
<file path=[Content_Types].xml><?xml version="1.0" encoding="utf-8"?>
<Types xmlns="http://schemas.openxmlformats.org/package/2006/content-types">
  <Override PartName="/ppt/slides/slide29.xml" ContentType="application/vnd.openxmlformats-officedocument.presentationml.slide+xml"/>
  <Override PartName="/ppt/slides/slide47.xml" ContentType="application/vnd.openxmlformats-officedocument.presentationml.slide+xml"/>
  <Override PartName="/ppt/slides/slide58.xml" ContentType="application/vnd.openxmlformats-officedocument.presentationml.slide+xml"/>
  <Override PartName="/ppt/slides/slide76.xml" ContentType="application/vnd.openxmlformats-officedocument.presentationml.slide+xml"/>
  <Override PartName="/ppt/notesSlides/notesSlide2.xml" ContentType="application/vnd.openxmlformats-officedocument.presentationml.notesSlide+xml"/>
  <Override PartName="/ppt/slides/slide4.xml" ContentType="application/vnd.openxmlformats-officedocument.presentationml.slide+xml"/>
  <Override PartName="/ppt/slides/slide18.xml" ContentType="application/vnd.openxmlformats-officedocument.presentationml.slide+xml"/>
  <Override PartName="/ppt/slides/slide36.xml" ContentType="application/vnd.openxmlformats-officedocument.presentationml.slide+xml"/>
  <Override PartName="/ppt/slides/slide54.xml" ContentType="application/vnd.openxmlformats-officedocument.presentationml.slide+xml"/>
  <Override PartName="/ppt/slides/slide65.xml" ContentType="application/vnd.openxmlformats-officedocument.presentationml.slide+xml"/>
  <Override PartName="/ppt/slides/slide83.xml" ContentType="application/vnd.openxmlformats-officedocument.presentationml.slide+xml"/>
  <Override PartName="/ppt/slideLayouts/slideLayout6.xml" ContentType="application/vnd.openxmlformats-officedocument.presentationml.slideLayout+xml"/>
  <Override PartName="/ppt/slides/slide25.xml" ContentType="application/vnd.openxmlformats-officedocument.presentationml.slide+xml"/>
  <Override PartName="/ppt/slides/slide43.xml" ContentType="application/vnd.openxmlformats-officedocument.presentationml.slide+xml"/>
  <Override PartName="/ppt/slides/slide72.xml" ContentType="application/vnd.openxmlformats-officedocument.presentationml.slide+xml"/>
  <Override PartName="/ppt/slides/slide90.xml" ContentType="application/vnd.openxmlformats-officedocument.presentationml.slide+xml"/>
  <Override PartName="/ppt/theme/theme1.xml" ContentType="application/vnd.openxmlformats-officedocument.theme+xml"/>
  <Override PartName="/ppt/slideLayouts/slideLayout2.xml" ContentType="application/vnd.openxmlformats-officedocument.presentationml.slideLayout+xml"/>
  <Default Extension="xml" ContentType="application/xml"/>
  <Override PartName="/ppt/slides/slide14.xml" ContentType="application/vnd.openxmlformats-officedocument.presentationml.slide+xml"/>
  <Override PartName="/ppt/slides/slide32.xml" ContentType="application/vnd.openxmlformats-officedocument.presentationml.slide+xml"/>
  <Override PartName="/ppt/slides/slide50.xml" ContentType="application/vnd.openxmlformats-officedocument.presentationml.slide+xml"/>
  <Override PartName="/ppt/slides/slide61.xml" ContentType="application/vnd.openxmlformats-officedocument.presentationml.slide+xml"/>
  <Override PartName="/ppt/notesMasters/notesMaster1.xml" ContentType="application/vnd.openxmlformats-officedocument.presentationml.notesMaster+xml"/>
  <Override PartName="/ppt/slides/slide10.xml" ContentType="application/vnd.openxmlformats-officedocument.presentationml.slide+xml"/>
  <Override PartName="/ppt/slides/slide21.xml" ContentType="application/vnd.openxmlformats-officedocument.presentationml.slide+xml"/>
  <Override PartName="/ppt/tableStyles.xml" ContentType="application/vnd.openxmlformats-officedocument.presentationml.tableStyles+xml"/>
  <Override PartName="/ppt/notesSlides/notesSlide12.xml" ContentType="application/vnd.openxmlformats-officedocument.presentationml.notesSlide+xml"/>
  <Override PartName="/ppt/slides/slide79.xml" ContentType="application/vnd.openxmlformats-officedocument.presentationml.slide+xml"/>
  <Override PartName="/ppt/notesSlides/notesSlide7.xml" ContentType="application/vnd.openxmlformats-officedocument.presentationml.notesSlide+xml"/>
  <Override PartName="/ppt/notesSlides/notesSlide10.xml" ContentType="application/vnd.openxmlformats-officedocument.presentationml.notesSlide+xml"/>
  <Override PartName="/ppt/slides/slide7.xml" ContentType="application/vnd.openxmlformats-officedocument.presentationml.slide+xml"/>
  <Override PartName="/ppt/slides/slide9.xml" ContentType="application/vnd.openxmlformats-officedocument.presentationml.slide+xml"/>
  <Override PartName="/ppt/slides/slide59.xml" ContentType="application/vnd.openxmlformats-officedocument.presentationml.slide+xml"/>
  <Override PartName="/ppt/slides/slide68.xml" ContentType="application/vnd.openxmlformats-officedocument.presentationml.slide+xml"/>
  <Override PartName="/ppt/slides/slide77.xml" ContentType="application/vnd.openxmlformats-officedocument.presentationml.slide+xml"/>
  <Override PartName="/ppt/slides/slide88.xml" ContentType="application/vnd.openxmlformats-officedocument.presentationml.slide+xml"/>
  <Override PartName="/ppt/viewProps.xml" ContentType="application/vnd.openxmlformats-officedocument.presentationml.viewProps+xml"/>
  <Override PartName="/ppt/slideLayouts/slideLayout9.xml" ContentType="application/vnd.openxmlformats-officedocument.presentationml.slideLayout+xml"/>
  <Override PartName="/ppt/notesSlides/notesSlide5.xml" ContentType="application/vnd.openxmlformats-officedocument.presentationml.notesSlide+xml"/>
  <Override PartName="/ppt/slides/slide5.xml" ContentType="application/vnd.openxmlformats-officedocument.presentationml.slide+xml"/>
  <Override PartName="/ppt/slides/slide19.xml" ContentType="application/vnd.openxmlformats-officedocument.presentationml.slide+xml"/>
  <Override PartName="/ppt/slides/slide28.xml" ContentType="application/vnd.openxmlformats-officedocument.presentationml.slide+xml"/>
  <Override PartName="/ppt/slides/slide39.xml" ContentType="application/vnd.openxmlformats-officedocument.presentationml.slide+xml"/>
  <Override PartName="/ppt/slides/slide48.xml" ContentType="application/vnd.openxmlformats-officedocument.presentationml.slide+xml"/>
  <Override PartName="/ppt/slides/slide57.xml" ContentType="application/vnd.openxmlformats-officedocument.presentationml.slide+xml"/>
  <Override PartName="/ppt/slides/slide66.xml" ContentType="application/vnd.openxmlformats-officedocument.presentationml.slide+xml"/>
  <Override PartName="/ppt/slides/slide75.xml" ContentType="application/vnd.openxmlformats-officedocument.presentationml.slide+xml"/>
  <Override PartName="/ppt/slides/slide86.xml" ContentType="application/vnd.openxmlformats-officedocument.presentationml.slide+xml"/>
  <Override PartName="/ppt/slideLayouts/slideLayout7.xml" ContentType="application/vnd.openxmlformats-officedocument.presentationml.slideLayout+xml"/>
  <Override PartName="/ppt/notesSlides/notesSlide1.xml" ContentType="application/vnd.openxmlformats-officedocument.presentationml.notesSlide+xml"/>
  <Override PartName="/ppt/notesSlides/notesSlide3.xml" ContentType="application/vnd.openxmlformats-officedocument.presentationml.notesSlide+xml"/>
  <Default Extension="png" ContentType="image/png"/>
  <Default Extension="bin" ContentType="application/vnd.openxmlformats-officedocument.oleObject"/>
  <Override PartName="/ppt/slides/slide3.xml" ContentType="application/vnd.openxmlformats-officedocument.presentationml.slide+xml"/>
  <Override PartName="/ppt/slides/slide17.xml" ContentType="application/vnd.openxmlformats-officedocument.presentationml.slide+xml"/>
  <Override PartName="/ppt/slides/slide26.xml" ContentType="application/vnd.openxmlformats-officedocument.presentationml.slide+xml"/>
  <Override PartName="/ppt/slides/slide37.xml" ContentType="application/vnd.openxmlformats-officedocument.presentationml.slide+xml"/>
  <Override PartName="/ppt/slides/slide46.xml" ContentType="application/vnd.openxmlformats-officedocument.presentationml.slide+xml"/>
  <Override PartName="/ppt/slides/slide55.xml" ContentType="application/vnd.openxmlformats-officedocument.presentationml.slide+xml"/>
  <Override PartName="/ppt/slides/slide64.xml" ContentType="application/vnd.openxmlformats-officedocument.presentationml.slide+xml"/>
  <Override PartName="/ppt/slides/slide73.xml" ContentType="application/vnd.openxmlformats-officedocument.presentationml.slide+xml"/>
  <Override PartName="/ppt/slides/slide84.xml" ContentType="application/vnd.openxmlformats-officedocument.presentationml.slide+xml"/>
  <Override PartName="/ppt/presProps.xml" ContentType="application/vnd.openxmlformats-officedocument.presentationml.presProps+xml"/>
  <Override PartName="/ppt/slideLayouts/slideLayout5.xml" ContentType="application/vnd.openxmlformats-officedocument.presentationml.slideLayout+xml"/>
  <Override PartName="/ppt/theme/theme2.xml" ContentType="application/vnd.openxmlformats-officedocument.theme+xml"/>
  <Override PartName="/ppt/slides/slide1.xml" ContentType="application/vnd.openxmlformats-officedocument.presentationml.slide+xml"/>
  <Override PartName="/ppt/slides/slide15.xml" ContentType="application/vnd.openxmlformats-officedocument.presentationml.slide+xml"/>
  <Override PartName="/ppt/slides/slide24.xml" ContentType="application/vnd.openxmlformats-officedocument.presentationml.slide+xml"/>
  <Override PartName="/ppt/slides/slide33.xml" ContentType="application/vnd.openxmlformats-officedocument.presentationml.slide+xml"/>
  <Override PartName="/ppt/slides/slide35.xml" ContentType="application/vnd.openxmlformats-officedocument.presentationml.slide+xml"/>
  <Override PartName="/ppt/slides/slide44.xml" ContentType="application/vnd.openxmlformats-officedocument.presentationml.slide+xml"/>
  <Override PartName="/ppt/slides/slide53.xml" ContentType="application/vnd.openxmlformats-officedocument.presentationml.slide+xml"/>
  <Override PartName="/ppt/slides/slide62.xml" ContentType="application/vnd.openxmlformats-officedocument.presentationml.slide+xml"/>
  <Override PartName="/ppt/slides/slide71.xml" ContentType="application/vnd.openxmlformats-officedocument.presentationml.slide+xml"/>
  <Override PartName="/ppt/slides/slide80.xml" ContentType="application/vnd.openxmlformats-officedocument.presentationml.slide+xml"/>
  <Override PartName="/ppt/slides/slide82.xml" ContentType="application/vnd.openxmlformats-officedocument.presentationml.slide+xml"/>
  <Override PartName="/ppt/slideLayouts/slideLayout3.xml" ContentType="application/vnd.openxmlformats-officedocument.presentationml.slideLayout+xml"/>
  <Default Extension="jpeg" ContentType="image/jpeg"/>
  <Override PartName="/ppt/presentation.xml" ContentType="application/vnd.openxmlformats-officedocument.presentationml.presentation.main+xml"/>
  <Override PartName="/ppt/slides/slide13.xml" ContentType="application/vnd.openxmlformats-officedocument.presentationml.slide+xml"/>
  <Override PartName="/ppt/slides/slide22.xml" ContentType="application/vnd.openxmlformats-officedocument.presentationml.slide+xml"/>
  <Override PartName="/ppt/slides/slide31.xml" ContentType="application/vnd.openxmlformats-officedocument.presentationml.slide+xml"/>
  <Override PartName="/ppt/slides/slide42.xml" ContentType="application/vnd.openxmlformats-officedocument.presentationml.slide+xml"/>
  <Override PartName="/ppt/slides/slide51.xml" ContentType="application/vnd.openxmlformats-officedocument.presentationml.slide+xml"/>
  <Override PartName="/ppt/slides/slide60.xml" ContentType="application/vnd.openxmlformats-officedocument.presentationml.slide+xml"/>
  <Override PartName="/ppt/slideLayouts/slideLayout1.xml" ContentType="application/vnd.openxmlformats-officedocument.presentationml.slideLayout+xml"/>
  <Default Extension="wav" ContentType="audio/wav"/>
  <Override PartName="/docProps/app.xml" ContentType="application/vnd.openxmlformats-officedocument.extended-properties+xml"/>
  <Override PartName="/ppt/slides/slide11.xml" ContentType="application/vnd.openxmlformats-officedocument.presentationml.slide+xml"/>
  <Override PartName="/ppt/slides/slide20.xml" ContentType="application/vnd.openxmlformats-officedocument.presentationml.slide+xml"/>
  <Override PartName="/ppt/slides/slide40.xml" ContentType="application/vnd.openxmlformats-officedocument.presentationml.slide+xml"/>
  <Override PartName="/ppt/slideLayouts/slideLayout12.xml" ContentType="application/vnd.openxmlformats-officedocument.presentationml.slideLayout+xml"/>
  <Override PartName="/ppt/notesSlides/notesSlide13.xml" ContentType="application/vnd.openxmlformats-officedocument.presentationml.notesSlide+xml"/>
  <Override PartName="/ppt/slideLayouts/slideLayout10.xml" ContentType="application/vnd.openxmlformats-officedocument.presentationml.slideLayout+xml"/>
  <Override PartName="/ppt/notesSlides/notesSlide8.xml" ContentType="application/vnd.openxmlformats-officedocument.presentationml.notesSlide+xml"/>
  <Override PartName="/ppt/notesSlides/notesSlide11.xml" ContentType="application/vnd.openxmlformats-officedocument.presentationml.notesSlide+xml"/>
  <Default Extension="vml" ContentType="application/vnd.openxmlformats-officedocument.vmlDrawing"/>
  <Override PartName="/ppt/slides/slide89.xml" ContentType="application/vnd.openxmlformats-officedocument.presentationml.slide+xml"/>
  <Override PartName="/ppt/notesSlides/notesSlide6.xml" ContentType="application/vnd.openxmlformats-officedocument.presentationml.notesSlide+xml"/>
  <Override PartName="/ppt/slides/slide8.xml" ContentType="application/vnd.openxmlformats-officedocument.presentationml.slide+xml"/>
  <Override PartName="/ppt/slides/slide49.xml" ContentType="application/vnd.openxmlformats-officedocument.presentationml.slide+xml"/>
  <Override PartName="/ppt/slides/slide69.xml" ContentType="application/vnd.openxmlformats-officedocument.presentationml.slide+xml"/>
  <Override PartName="/ppt/slides/slide78.xml" ContentType="application/vnd.openxmlformats-officedocument.presentationml.slide+xml"/>
  <Override PartName="/ppt/slides/slide87.xml" ContentType="application/vnd.openxmlformats-officedocument.presentationml.slide+xml"/>
  <Override PartName="/ppt/notesSlides/notesSlide4.xml" ContentType="application/vnd.openxmlformats-officedocument.presentationml.notesSlide+xml"/>
  <Override PartName="/docProps/core.xml" ContentType="application/vnd.openxmlformats-package.core-properties+xml"/>
  <Override PartName="/ppt/slides/slide6.xml" ContentType="application/vnd.openxmlformats-officedocument.presentationml.slide+xml"/>
  <Override PartName="/ppt/slides/slide38.xml" ContentType="application/vnd.openxmlformats-officedocument.presentationml.slide+xml"/>
  <Override PartName="/ppt/slides/slide56.xml" ContentType="application/vnd.openxmlformats-officedocument.presentationml.slide+xml"/>
  <Override PartName="/ppt/slides/slide67.xml" ContentType="application/vnd.openxmlformats-officedocument.presentationml.slide+xml"/>
  <Override PartName="/ppt/slides/slide85.xml" ContentType="application/vnd.openxmlformats-officedocument.presentationml.slide+xml"/>
  <Override PartName="/ppt/slideLayouts/slideLayout8.xml" ContentType="application/vnd.openxmlformats-officedocument.presentationml.slideLayout+xml"/>
  <Override PartName="/ppt/slideMasters/slideMaster1.xml" ContentType="application/vnd.openxmlformats-officedocument.presentationml.slideMaster+xml"/>
  <Override PartName="/ppt/slides/slide27.xml" ContentType="application/vnd.openxmlformats-officedocument.presentationml.slide+xml"/>
  <Override PartName="/ppt/slides/slide45.xml" ContentType="application/vnd.openxmlformats-officedocument.presentationml.slide+xml"/>
  <Override PartName="/ppt/slides/slide74.xml" ContentType="application/vnd.openxmlformats-officedocument.presentationml.slide+xml"/>
  <Override PartName="/ppt/slideLayouts/slideLayout4.xml" ContentType="application/vnd.openxmlformats-officedocument.presentationml.slideLayout+xml"/>
  <Override PartName="/ppt/slides/slide2.xml" ContentType="application/vnd.openxmlformats-officedocument.presentationml.slide+xml"/>
  <Override PartName="/ppt/slides/slide16.xml" ContentType="application/vnd.openxmlformats-officedocument.presentationml.slide+xml"/>
  <Override PartName="/ppt/slides/slide34.xml" ContentType="application/vnd.openxmlformats-officedocument.presentationml.slide+xml"/>
  <Override PartName="/ppt/slides/slide52.xml" ContentType="application/vnd.openxmlformats-officedocument.presentationml.slide+xml"/>
  <Override PartName="/ppt/slides/slide63.xml" ContentType="application/vnd.openxmlformats-officedocument.presentationml.slide+xml"/>
  <Override PartName="/ppt/slides/slide81.xml" ContentType="application/vnd.openxmlformats-officedocument.presentationml.slide+xml"/>
  <Default Extension="rels" ContentType="application/vnd.openxmlformats-package.relationships+xml"/>
  <Override PartName="/ppt/slides/slide23.xml" ContentType="application/vnd.openxmlformats-officedocument.presentationml.slide+xml"/>
  <Override PartName="/ppt/slides/slide41.xml" ContentType="application/vnd.openxmlformats-officedocument.presentationml.slide+xml"/>
  <Override PartName="/ppt/slides/slide70.xml" ContentType="application/vnd.openxmlformats-officedocument.presentationml.slide+xml"/>
  <Override PartName="/ppt/slides/slide12.xml" ContentType="application/vnd.openxmlformats-officedocument.presentationml.slide+xml"/>
  <Override PartName="/ppt/slides/slide30.xml" ContentType="application/vnd.openxmlformats-officedocument.presentationml.slide+xml"/>
  <Override PartName="/ppt/slideLayouts/slideLayout11.xml" ContentType="application/vnd.openxmlformats-officedocument.presentationml.slideLayout+xml"/>
  <Override PartName="/ppt/notesSlides/notesSlide9.xml" ContentType="application/vnd.openxmlformats-officedocument.presentationml.notesSlide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notesMasterIdLst>
    <p:notesMasterId r:id="rId92"/>
  </p:notesMasterIdLst>
  <p:sldIdLst>
    <p:sldId id="327" r:id="rId2"/>
    <p:sldId id="328" r:id="rId3"/>
    <p:sldId id="329" r:id="rId4"/>
    <p:sldId id="330" r:id="rId5"/>
    <p:sldId id="331" r:id="rId6"/>
    <p:sldId id="332" r:id="rId7"/>
    <p:sldId id="333" r:id="rId8"/>
    <p:sldId id="334" r:id="rId9"/>
    <p:sldId id="335" r:id="rId10"/>
    <p:sldId id="336" r:id="rId11"/>
    <p:sldId id="337" r:id="rId12"/>
    <p:sldId id="338" r:id="rId13"/>
    <p:sldId id="339" r:id="rId14"/>
    <p:sldId id="340" r:id="rId15"/>
    <p:sldId id="341" r:id="rId16"/>
    <p:sldId id="342" r:id="rId17"/>
    <p:sldId id="343" r:id="rId18"/>
    <p:sldId id="344" r:id="rId19"/>
    <p:sldId id="345" r:id="rId20"/>
    <p:sldId id="346" r:id="rId21"/>
    <p:sldId id="347" r:id="rId22"/>
    <p:sldId id="348" r:id="rId23"/>
    <p:sldId id="349" r:id="rId24"/>
    <p:sldId id="350" r:id="rId25"/>
    <p:sldId id="351" r:id="rId26"/>
    <p:sldId id="352" r:id="rId27"/>
    <p:sldId id="353" r:id="rId28"/>
    <p:sldId id="354" r:id="rId29"/>
    <p:sldId id="355" r:id="rId30"/>
    <p:sldId id="356" r:id="rId31"/>
    <p:sldId id="357" r:id="rId32"/>
    <p:sldId id="358" r:id="rId33"/>
    <p:sldId id="359" r:id="rId34"/>
    <p:sldId id="360" r:id="rId35"/>
    <p:sldId id="361" r:id="rId36"/>
    <p:sldId id="362" r:id="rId37"/>
    <p:sldId id="363" r:id="rId38"/>
    <p:sldId id="364" r:id="rId39"/>
    <p:sldId id="365" r:id="rId40"/>
    <p:sldId id="366" r:id="rId41"/>
    <p:sldId id="367" r:id="rId42"/>
    <p:sldId id="368" r:id="rId43"/>
    <p:sldId id="369" r:id="rId44"/>
    <p:sldId id="370" r:id="rId45"/>
    <p:sldId id="371" r:id="rId46"/>
    <p:sldId id="372" r:id="rId47"/>
    <p:sldId id="373" r:id="rId48"/>
    <p:sldId id="374" r:id="rId49"/>
    <p:sldId id="375" r:id="rId50"/>
    <p:sldId id="376" r:id="rId51"/>
    <p:sldId id="377" r:id="rId52"/>
    <p:sldId id="378" r:id="rId53"/>
    <p:sldId id="379" r:id="rId54"/>
    <p:sldId id="380" r:id="rId55"/>
    <p:sldId id="381" r:id="rId56"/>
    <p:sldId id="382" r:id="rId57"/>
    <p:sldId id="383" r:id="rId58"/>
    <p:sldId id="384" r:id="rId59"/>
    <p:sldId id="385" r:id="rId60"/>
    <p:sldId id="386" r:id="rId61"/>
    <p:sldId id="387" r:id="rId62"/>
    <p:sldId id="388" r:id="rId63"/>
    <p:sldId id="389" r:id="rId64"/>
    <p:sldId id="390" r:id="rId65"/>
    <p:sldId id="391" r:id="rId66"/>
    <p:sldId id="392" r:id="rId67"/>
    <p:sldId id="393" r:id="rId68"/>
    <p:sldId id="394" r:id="rId69"/>
    <p:sldId id="395" r:id="rId70"/>
    <p:sldId id="396" r:id="rId71"/>
    <p:sldId id="397" r:id="rId72"/>
    <p:sldId id="399" r:id="rId73"/>
    <p:sldId id="400" r:id="rId74"/>
    <p:sldId id="401" r:id="rId75"/>
    <p:sldId id="402" r:id="rId76"/>
    <p:sldId id="403" r:id="rId77"/>
    <p:sldId id="404" r:id="rId78"/>
    <p:sldId id="405" r:id="rId79"/>
    <p:sldId id="406" r:id="rId80"/>
    <p:sldId id="416" r:id="rId81"/>
    <p:sldId id="407" r:id="rId82"/>
    <p:sldId id="408" r:id="rId83"/>
    <p:sldId id="409" r:id="rId84"/>
    <p:sldId id="410" r:id="rId85"/>
    <p:sldId id="411" r:id="rId86"/>
    <p:sldId id="412" r:id="rId87"/>
    <p:sldId id="413" r:id="rId88"/>
    <p:sldId id="414" r:id="rId89"/>
    <p:sldId id="415" r:id="rId90"/>
    <p:sldId id="315" r:id="rId91"/>
  </p:sldIdLst>
  <p:sldSz cx="9144000" cy="6858000" type="screen4x3"/>
  <p:notesSz cx="6808788" cy="9823450"/>
  <p:defaultTextStyle>
    <a:defPPr>
      <a:defRPr lang="ru-RU"/>
    </a:defPPr>
    <a:lvl1pPr algn="l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Arial" charset="0"/>
        <a:ea typeface="+mn-ea"/>
        <a:cs typeface="+mn-cs"/>
      </a:defRPr>
    </a:lvl1pPr>
    <a:lvl2pPr marL="457200" algn="l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Arial" charset="0"/>
        <a:ea typeface="+mn-ea"/>
        <a:cs typeface="+mn-cs"/>
      </a:defRPr>
    </a:lvl2pPr>
    <a:lvl3pPr marL="914400" algn="l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Arial" charset="0"/>
        <a:ea typeface="+mn-ea"/>
        <a:cs typeface="+mn-cs"/>
      </a:defRPr>
    </a:lvl3pPr>
    <a:lvl4pPr marL="1371600" algn="l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Arial" charset="0"/>
        <a:ea typeface="+mn-ea"/>
        <a:cs typeface="+mn-cs"/>
      </a:defRPr>
    </a:lvl4pPr>
    <a:lvl5pPr marL="1828800" algn="l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Arial" charset="0"/>
        <a:ea typeface="+mn-ea"/>
        <a:cs typeface="+mn-cs"/>
      </a:defRPr>
    </a:lvl5pPr>
    <a:lvl6pPr marL="2286000" algn="l" defTabSz="914400" rtl="0" eaLnBrk="1" latinLnBrk="0" hangingPunct="1">
      <a:defRPr kern="1200">
        <a:solidFill>
          <a:schemeClr val="tx1"/>
        </a:solidFill>
        <a:latin typeface="Arial" charset="0"/>
        <a:ea typeface="+mn-ea"/>
        <a:cs typeface="+mn-cs"/>
      </a:defRPr>
    </a:lvl6pPr>
    <a:lvl7pPr marL="2743200" algn="l" defTabSz="914400" rtl="0" eaLnBrk="1" latinLnBrk="0" hangingPunct="1">
      <a:defRPr kern="1200">
        <a:solidFill>
          <a:schemeClr val="tx1"/>
        </a:solidFill>
        <a:latin typeface="Arial" charset="0"/>
        <a:ea typeface="+mn-ea"/>
        <a:cs typeface="+mn-cs"/>
      </a:defRPr>
    </a:lvl7pPr>
    <a:lvl8pPr marL="3200400" algn="l" defTabSz="914400" rtl="0" eaLnBrk="1" latinLnBrk="0" hangingPunct="1">
      <a:defRPr kern="1200">
        <a:solidFill>
          <a:schemeClr val="tx1"/>
        </a:solidFill>
        <a:latin typeface="Arial" charset="0"/>
        <a:ea typeface="+mn-ea"/>
        <a:cs typeface="+mn-cs"/>
      </a:defRPr>
    </a:lvl8pPr>
    <a:lvl9pPr marL="3657600" algn="l" defTabSz="914400" rtl="0" eaLnBrk="1" latinLnBrk="0" hangingPunct="1">
      <a:defRPr kern="1200">
        <a:solidFill>
          <a:schemeClr val="tx1"/>
        </a:solidFill>
        <a:latin typeface="Arial" charset="0"/>
        <a:ea typeface="+mn-ea"/>
        <a:cs typeface="+mn-cs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CC6600"/>
    <a:srgbClr val="33CC33"/>
    <a:srgbClr val="663300"/>
    <a:srgbClr val="FFCC99"/>
    <a:srgbClr val="0000FF"/>
    <a:srgbClr val="C0C0C0"/>
    <a:srgbClr val="DDDDDD"/>
    <a:srgbClr val="EAEAEA"/>
  </p:clrMru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1911" autoAdjust="0"/>
    <p:restoredTop sz="93632" autoAdjust="0"/>
  </p:normalViewPr>
  <p:slideViewPr>
    <p:cSldViewPr>
      <p:cViewPr>
        <p:scale>
          <a:sx n="75" d="100"/>
          <a:sy n="75" d="100"/>
        </p:scale>
        <p:origin x="-763" y="-115"/>
      </p:cViewPr>
      <p:guideLst>
        <p:guide orient="horz" pos="2160"/>
        <p:guide pos="2880"/>
      </p:guideLst>
    </p:cSldViewPr>
  </p:slideViewPr>
  <p:notesTextViewPr>
    <p:cViewPr>
      <p:scale>
        <a:sx n="100" d="100"/>
        <a:sy n="100" d="100"/>
      </p:scale>
      <p:origin x="0" y="0"/>
    </p:cViewPr>
  </p:notesTextViewPr>
  <p:sorterViewPr>
    <p:cViewPr>
      <p:scale>
        <a:sx n="66" d="100"/>
        <a:sy n="66" d="100"/>
      </p:scale>
      <p:origin x="0" y="0"/>
    </p:cViewPr>
  </p:sorterViewPr>
  <p:gridSpacing cx="73736200" cy="7373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9" Type="http://schemas.openxmlformats.org/officeDocument/2006/relationships/slide" Target="slides/slide38.xml"/><Relationship Id="rId21" Type="http://schemas.openxmlformats.org/officeDocument/2006/relationships/slide" Target="slides/slide20.xml"/><Relationship Id="rId34" Type="http://schemas.openxmlformats.org/officeDocument/2006/relationships/slide" Target="slides/slide33.xml"/><Relationship Id="rId42" Type="http://schemas.openxmlformats.org/officeDocument/2006/relationships/slide" Target="slides/slide41.xml"/><Relationship Id="rId47" Type="http://schemas.openxmlformats.org/officeDocument/2006/relationships/slide" Target="slides/slide46.xml"/><Relationship Id="rId50" Type="http://schemas.openxmlformats.org/officeDocument/2006/relationships/slide" Target="slides/slide49.xml"/><Relationship Id="rId55" Type="http://schemas.openxmlformats.org/officeDocument/2006/relationships/slide" Target="slides/slide54.xml"/><Relationship Id="rId63" Type="http://schemas.openxmlformats.org/officeDocument/2006/relationships/slide" Target="slides/slide62.xml"/><Relationship Id="rId68" Type="http://schemas.openxmlformats.org/officeDocument/2006/relationships/slide" Target="slides/slide67.xml"/><Relationship Id="rId76" Type="http://schemas.openxmlformats.org/officeDocument/2006/relationships/slide" Target="slides/slide75.xml"/><Relationship Id="rId84" Type="http://schemas.openxmlformats.org/officeDocument/2006/relationships/slide" Target="slides/slide83.xml"/><Relationship Id="rId89" Type="http://schemas.openxmlformats.org/officeDocument/2006/relationships/slide" Target="slides/slide88.xml"/><Relationship Id="rId7" Type="http://schemas.openxmlformats.org/officeDocument/2006/relationships/slide" Target="slides/slide6.xml"/><Relationship Id="rId71" Type="http://schemas.openxmlformats.org/officeDocument/2006/relationships/slide" Target="slides/slide70.xml"/><Relationship Id="rId92" Type="http://schemas.openxmlformats.org/officeDocument/2006/relationships/notesMaster" Target="notesMasters/notesMaster1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9" Type="http://schemas.openxmlformats.org/officeDocument/2006/relationships/slide" Target="slides/slide28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53" Type="http://schemas.openxmlformats.org/officeDocument/2006/relationships/slide" Target="slides/slide52.xml"/><Relationship Id="rId58" Type="http://schemas.openxmlformats.org/officeDocument/2006/relationships/slide" Target="slides/slide57.xml"/><Relationship Id="rId66" Type="http://schemas.openxmlformats.org/officeDocument/2006/relationships/slide" Target="slides/slide65.xml"/><Relationship Id="rId74" Type="http://schemas.openxmlformats.org/officeDocument/2006/relationships/slide" Target="slides/slide73.xml"/><Relationship Id="rId79" Type="http://schemas.openxmlformats.org/officeDocument/2006/relationships/slide" Target="slides/slide78.xml"/><Relationship Id="rId87" Type="http://schemas.openxmlformats.org/officeDocument/2006/relationships/slide" Target="slides/slide86.xml"/><Relationship Id="rId5" Type="http://schemas.openxmlformats.org/officeDocument/2006/relationships/slide" Target="slides/slide4.xml"/><Relationship Id="rId61" Type="http://schemas.openxmlformats.org/officeDocument/2006/relationships/slide" Target="slides/slide60.xml"/><Relationship Id="rId82" Type="http://schemas.openxmlformats.org/officeDocument/2006/relationships/slide" Target="slides/slide81.xml"/><Relationship Id="rId90" Type="http://schemas.openxmlformats.org/officeDocument/2006/relationships/slide" Target="slides/slide89.xml"/><Relationship Id="rId95" Type="http://schemas.openxmlformats.org/officeDocument/2006/relationships/theme" Target="theme/theme1.xml"/><Relationship Id="rId19" Type="http://schemas.openxmlformats.org/officeDocument/2006/relationships/slide" Target="slides/slide1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slide" Target="slides/slide42.xml"/><Relationship Id="rId48" Type="http://schemas.openxmlformats.org/officeDocument/2006/relationships/slide" Target="slides/slide47.xml"/><Relationship Id="rId56" Type="http://schemas.openxmlformats.org/officeDocument/2006/relationships/slide" Target="slides/slide55.xml"/><Relationship Id="rId64" Type="http://schemas.openxmlformats.org/officeDocument/2006/relationships/slide" Target="slides/slide63.xml"/><Relationship Id="rId69" Type="http://schemas.openxmlformats.org/officeDocument/2006/relationships/slide" Target="slides/slide68.xml"/><Relationship Id="rId77" Type="http://schemas.openxmlformats.org/officeDocument/2006/relationships/slide" Target="slides/slide76.xml"/><Relationship Id="rId8" Type="http://schemas.openxmlformats.org/officeDocument/2006/relationships/slide" Target="slides/slide7.xml"/><Relationship Id="rId51" Type="http://schemas.openxmlformats.org/officeDocument/2006/relationships/slide" Target="slides/slide50.xml"/><Relationship Id="rId72" Type="http://schemas.openxmlformats.org/officeDocument/2006/relationships/slide" Target="slides/slide71.xml"/><Relationship Id="rId80" Type="http://schemas.openxmlformats.org/officeDocument/2006/relationships/slide" Target="slides/slide79.xml"/><Relationship Id="rId85" Type="http://schemas.openxmlformats.org/officeDocument/2006/relationships/slide" Target="slides/slide84.xml"/><Relationship Id="rId93" Type="http://schemas.openxmlformats.org/officeDocument/2006/relationships/presProps" Target="presProps.xml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46" Type="http://schemas.openxmlformats.org/officeDocument/2006/relationships/slide" Target="slides/slide45.xml"/><Relationship Id="rId59" Type="http://schemas.openxmlformats.org/officeDocument/2006/relationships/slide" Target="slides/slide58.xml"/><Relationship Id="rId67" Type="http://schemas.openxmlformats.org/officeDocument/2006/relationships/slide" Target="slides/slide66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54" Type="http://schemas.openxmlformats.org/officeDocument/2006/relationships/slide" Target="slides/slide53.xml"/><Relationship Id="rId62" Type="http://schemas.openxmlformats.org/officeDocument/2006/relationships/slide" Target="slides/slide61.xml"/><Relationship Id="rId70" Type="http://schemas.openxmlformats.org/officeDocument/2006/relationships/slide" Target="slides/slide69.xml"/><Relationship Id="rId75" Type="http://schemas.openxmlformats.org/officeDocument/2006/relationships/slide" Target="slides/slide74.xml"/><Relationship Id="rId83" Type="http://schemas.openxmlformats.org/officeDocument/2006/relationships/slide" Target="slides/slide82.xml"/><Relationship Id="rId88" Type="http://schemas.openxmlformats.org/officeDocument/2006/relationships/slide" Target="slides/slide87.xml"/><Relationship Id="rId91" Type="http://schemas.openxmlformats.org/officeDocument/2006/relationships/slide" Target="slides/slide90.xml"/><Relationship Id="rId96" Type="http://schemas.openxmlformats.org/officeDocument/2006/relationships/tableStyles" Target="tableStyle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49" Type="http://schemas.openxmlformats.org/officeDocument/2006/relationships/slide" Target="slides/slide48.xml"/><Relationship Id="rId57" Type="http://schemas.openxmlformats.org/officeDocument/2006/relationships/slide" Target="slides/slide56.xml"/><Relationship Id="rId10" Type="http://schemas.openxmlformats.org/officeDocument/2006/relationships/slide" Target="slides/slide9.xml"/><Relationship Id="rId31" Type="http://schemas.openxmlformats.org/officeDocument/2006/relationships/slide" Target="slides/slide30.xml"/><Relationship Id="rId44" Type="http://schemas.openxmlformats.org/officeDocument/2006/relationships/slide" Target="slides/slide43.xml"/><Relationship Id="rId52" Type="http://schemas.openxmlformats.org/officeDocument/2006/relationships/slide" Target="slides/slide51.xml"/><Relationship Id="rId60" Type="http://schemas.openxmlformats.org/officeDocument/2006/relationships/slide" Target="slides/slide59.xml"/><Relationship Id="rId65" Type="http://schemas.openxmlformats.org/officeDocument/2006/relationships/slide" Target="slides/slide64.xml"/><Relationship Id="rId73" Type="http://schemas.openxmlformats.org/officeDocument/2006/relationships/slide" Target="slides/slide72.xml"/><Relationship Id="rId78" Type="http://schemas.openxmlformats.org/officeDocument/2006/relationships/slide" Target="slides/slide77.xml"/><Relationship Id="rId81" Type="http://schemas.openxmlformats.org/officeDocument/2006/relationships/slide" Target="slides/slide80.xml"/><Relationship Id="rId86" Type="http://schemas.openxmlformats.org/officeDocument/2006/relationships/slide" Target="slides/slide85.xml"/><Relationship Id="rId94" Type="http://schemas.openxmlformats.org/officeDocument/2006/relationships/viewProps" Target="viewProps.xml"/><Relationship Id="rId4" Type="http://schemas.openxmlformats.org/officeDocument/2006/relationships/slide" Target="slides/slide3.xml"/><Relationship Id="rId9" Type="http://schemas.openxmlformats.org/officeDocument/2006/relationships/slide" Target="slides/slide8.xml"/></Relationships>
</file>

<file path=ppt/drawings/_rels/vmlDrawing1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png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2"/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0"/>
            <a:ext cx="2951163" cy="4905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200"/>
            </a:lvl1pPr>
          </a:lstStyle>
          <a:p>
            <a:endParaRPr lang="ru-RU"/>
          </a:p>
        </p:txBody>
      </p:sp>
      <p:sp>
        <p:nvSpPr>
          <p:cNvPr id="5123" name="Rectangle 3"/>
          <p:cNvSpPr>
            <a:spLocks noGrp="1" noChangeArrowheads="1"/>
          </p:cNvSpPr>
          <p:nvPr>
            <p:ph type="dt" idx="1"/>
          </p:nvPr>
        </p:nvSpPr>
        <p:spPr bwMode="auto">
          <a:xfrm>
            <a:off x="3856038" y="0"/>
            <a:ext cx="2951162" cy="4905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200"/>
            </a:lvl1pPr>
          </a:lstStyle>
          <a:p>
            <a:endParaRPr lang="ru-RU"/>
          </a:p>
        </p:txBody>
      </p:sp>
      <p:sp>
        <p:nvSpPr>
          <p:cNvPr id="5124" name="Rectangle 4"/>
          <p:cNvSpPr>
            <a:spLocks noRot="1" noChangeArrowheads="1" noTextEdit="1"/>
          </p:cNvSpPr>
          <p:nvPr>
            <p:ph type="sldImg" idx="2"/>
          </p:nvPr>
        </p:nvSpPr>
        <p:spPr bwMode="auto">
          <a:xfrm>
            <a:off x="947738" y="736600"/>
            <a:ext cx="4913312" cy="3684588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ffectLst/>
        </p:spPr>
      </p:sp>
      <p:sp>
        <p:nvSpPr>
          <p:cNvPr id="5125" name="Rectangle 5"/>
          <p:cNvSpPr>
            <a:spLocks noGrp="1" noChangeArrowheads="1"/>
          </p:cNvSpPr>
          <p:nvPr>
            <p:ph type="body" sz="quarter" idx="3"/>
          </p:nvPr>
        </p:nvSpPr>
        <p:spPr bwMode="auto">
          <a:xfrm>
            <a:off x="681038" y="4665663"/>
            <a:ext cx="5446712" cy="44211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</a:p>
        </p:txBody>
      </p:sp>
      <p:sp>
        <p:nvSpPr>
          <p:cNvPr id="5126" name="Rectangle 6"/>
          <p:cNvSpPr>
            <a:spLocks noGrp="1" noChangeArrowheads="1"/>
          </p:cNvSpPr>
          <p:nvPr>
            <p:ph type="ftr" sz="quarter" idx="4"/>
          </p:nvPr>
        </p:nvSpPr>
        <p:spPr bwMode="auto">
          <a:xfrm>
            <a:off x="0" y="9331325"/>
            <a:ext cx="2951163" cy="4905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/>
            </a:lvl1pPr>
          </a:lstStyle>
          <a:p>
            <a:endParaRPr lang="ru-RU"/>
          </a:p>
        </p:txBody>
      </p:sp>
      <p:sp>
        <p:nvSpPr>
          <p:cNvPr id="5127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xfrm>
            <a:off x="3856038" y="9331325"/>
            <a:ext cx="2951162" cy="4905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200"/>
            </a:lvl1pPr>
          </a:lstStyle>
          <a:p>
            <a:fld id="{550F4C5E-4EC5-4854-9E8E-AD7992F2A903}" type="slidenum">
              <a:rPr lang="ru-RU"/>
              <a:pPr/>
              <a:t>‹#›</a:t>
            </a:fld>
            <a:endParaRPr lang="ru-RU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notesStyle>
    <a:lvl1pPr algn="l" rtl="0" fontAlgn="base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charset="0"/>
        <a:ea typeface="+mn-ea"/>
        <a:cs typeface="+mn-cs"/>
      </a:defRPr>
    </a:lvl1pPr>
    <a:lvl2pPr marL="457200" algn="l" rtl="0" fontAlgn="base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charset="0"/>
        <a:ea typeface="+mn-ea"/>
        <a:cs typeface="+mn-cs"/>
      </a:defRPr>
    </a:lvl2pPr>
    <a:lvl3pPr marL="914400" algn="l" rtl="0" fontAlgn="base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charset="0"/>
        <a:ea typeface="+mn-ea"/>
        <a:cs typeface="+mn-cs"/>
      </a:defRPr>
    </a:lvl3pPr>
    <a:lvl4pPr marL="1371600" algn="l" rtl="0" fontAlgn="base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charset="0"/>
        <a:ea typeface="+mn-ea"/>
        <a:cs typeface="+mn-cs"/>
      </a:defRPr>
    </a:lvl4pPr>
    <a:lvl5pPr marL="1828800" algn="l" rtl="0" fontAlgn="base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charset="0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A364A3A5-8B01-4A4D-A3EC-62ECD38048D7}" type="slidenum">
              <a:rPr lang="ru-RU"/>
              <a:pPr/>
              <a:t>1</a:t>
            </a:fld>
            <a:endParaRPr lang="ru-RU"/>
          </a:p>
        </p:txBody>
      </p:sp>
      <p:sp>
        <p:nvSpPr>
          <p:cNvPr id="90114" name="Rectangle 2"/>
          <p:cNvSpPr>
            <a:spLocks noRo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90115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08050" y="4665663"/>
            <a:ext cx="4992688" cy="4421187"/>
          </a:xfrm>
        </p:spPr>
        <p:txBody>
          <a:bodyPr/>
          <a:lstStyle/>
          <a:p>
            <a:endParaRPr lang="ro-RO"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73492038-3238-4A69-A39D-308D6837EC7B}" type="slidenum">
              <a:rPr lang="ru-RU"/>
              <a:pPr/>
              <a:t>10</a:t>
            </a:fld>
            <a:endParaRPr lang="ru-RU"/>
          </a:p>
        </p:txBody>
      </p:sp>
      <p:sp>
        <p:nvSpPr>
          <p:cNvPr id="108546" name="Rectangle 2"/>
          <p:cNvSpPr>
            <a:spLocks noRo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08547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08050" y="4665663"/>
            <a:ext cx="4992688" cy="4421187"/>
          </a:xfrm>
        </p:spPr>
        <p:txBody>
          <a:bodyPr/>
          <a:lstStyle/>
          <a:p>
            <a:endParaRPr lang="ro-RO"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7A36031D-489F-413B-938C-8C8F0A56D897}" type="slidenum">
              <a:rPr lang="ru-RU"/>
              <a:pPr/>
              <a:t>11</a:t>
            </a:fld>
            <a:endParaRPr lang="ru-RU"/>
          </a:p>
        </p:txBody>
      </p:sp>
      <p:sp>
        <p:nvSpPr>
          <p:cNvPr id="110594" name="Rectangle 2"/>
          <p:cNvSpPr>
            <a:spLocks noRo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10595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08050" y="4665663"/>
            <a:ext cx="4992688" cy="4421187"/>
          </a:xfrm>
        </p:spPr>
        <p:txBody>
          <a:bodyPr/>
          <a:lstStyle/>
          <a:p>
            <a:endParaRPr lang="ro-RO"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1BB23DE6-7271-44D3-B28F-7248735445F1}" type="slidenum">
              <a:rPr lang="ru-RU"/>
              <a:pPr/>
              <a:t>12</a:t>
            </a:fld>
            <a:endParaRPr lang="ru-RU"/>
          </a:p>
        </p:txBody>
      </p:sp>
      <p:sp>
        <p:nvSpPr>
          <p:cNvPr id="112642" name="Rectangle 2"/>
          <p:cNvSpPr>
            <a:spLocks noRo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12643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08050" y="4665663"/>
            <a:ext cx="4992688" cy="4421187"/>
          </a:xfrm>
        </p:spPr>
        <p:txBody>
          <a:bodyPr/>
          <a:lstStyle/>
          <a:p>
            <a:endParaRPr lang="ro-RO"/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12BD439C-918D-42DD-BE33-5131C26B9F71}" type="slidenum">
              <a:rPr lang="ru-RU"/>
              <a:pPr/>
              <a:t>13</a:t>
            </a:fld>
            <a:endParaRPr lang="ru-RU"/>
          </a:p>
        </p:txBody>
      </p:sp>
      <p:sp>
        <p:nvSpPr>
          <p:cNvPr id="114690" name="Rectangle 2"/>
          <p:cNvSpPr>
            <a:spLocks noRo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14691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08050" y="4665663"/>
            <a:ext cx="4992688" cy="4421187"/>
          </a:xfrm>
        </p:spPr>
        <p:txBody>
          <a:bodyPr/>
          <a:lstStyle/>
          <a:p>
            <a:endParaRPr lang="ro-RO"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1A96564A-50A5-4791-B0BD-D1E06D16E7D9}" type="slidenum">
              <a:rPr lang="ru-RU"/>
              <a:pPr/>
              <a:t>2</a:t>
            </a:fld>
            <a:endParaRPr lang="ru-RU"/>
          </a:p>
        </p:txBody>
      </p:sp>
      <p:sp>
        <p:nvSpPr>
          <p:cNvPr id="92162" name="Rectangle 2"/>
          <p:cNvSpPr>
            <a:spLocks noRo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92163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08050" y="4665663"/>
            <a:ext cx="4992688" cy="4421187"/>
          </a:xfrm>
        </p:spPr>
        <p:txBody>
          <a:bodyPr/>
          <a:lstStyle/>
          <a:p>
            <a:endParaRPr lang="ro-RO"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115773D9-D9A1-49BB-BBC0-ADCDA75BAB52}" type="slidenum">
              <a:rPr lang="ru-RU"/>
              <a:pPr/>
              <a:t>3</a:t>
            </a:fld>
            <a:endParaRPr lang="ru-RU"/>
          </a:p>
        </p:txBody>
      </p:sp>
      <p:sp>
        <p:nvSpPr>
          <p:cNvPr id="94210" name="Rectangle 2"/>
          <p:cNvSpPr>
            <a:spLocks noRo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94211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08050" y="4665663"/>
            <a:ext cx="4992688" cy="4421187"/>
          </a:xfrm>
        </p:spPr>
        <p:txBody>
          <a:bodyPr/>
          <a:lstStyle/>
          <a:p>
            <a:endParaRPr lang="ro-RO"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A6FBFF64-D776-45FB-968D-D978FC173C0C}" type="slidenum">
              <a:rPr lang="ru-RU"/>
              <a:pPr/>
              <a:t>4</a:t>
            </a:fld>
            <a:endParaRPr lang="ru-RU"/>
          </a:p>
        </p:txBody>
      </p:sp>
      <p:sp>
        <p:nvSpPr>
          <p:cNvPr id="96258" name="Rectangle 2"/>
          <p:cNvSpPr>
            <a:spLocks noRo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96259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08050" y="4665663"/>
            <a:ext cx="4992688" cy="4421187"/>
          </a:xfrm>
        </p:spPr>
        <p:txBody>
          <a:bodyPr/>
          <a:lstStyle/>
          <a:p>
            <a:endParaRPr lang="ro-RO"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10FA1B55-D93F-41FD-9A2B-3BDC4B4995B1}" type="slidenum">
              <a:rPr lang="ru-RU"/>
              <a:pPr/>
              <a:t>5</a:t>
            </a:fld>
            <a:endParaRPr lang="ru-RU"/>
          </a:p>
        </p:txBody>
      </p:sp>
      <p:sp>
        <p:nvSpPr>
          <p:cNvPr id="98306" name="Rectangle 2"/>
          <p:cNvSpPr>
            <a:spLocks noRo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98307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08050" y="4665663"/>
            <a:ext cx="4992688" cy="4421187"/>
          </a:xfrm>
        </p:spPr>
        <p:txBody>
          <a:bodyPr/>
          <a:lstStyle/>
          <a:p>
            <a:endParaRPr lang="ro-RO"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23A32720-A6AB-4BA9-A1AA-AE8ED76EC584}" type="slidenum">
              <a:rPr lang="ru-RU"/>
              <a:pPr/>
              <a:t>6</a:t>
            </a:fld>
            <a:endParaRPr lang="ru-RU"/>
          </a:p>
        </p:txBody>
      </p:sp>
      <p:sp>
        <p:nvSpPr>
          <p:cNvPr id="100354" name="Rectangle 2"/>
          <p:cNvSpPr>
            <a:spLocks noRo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00355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08050" y="4665663"/>
            <a:ext cx="4992688" cy="4421187"/>
          </a:xfrm>
        </p:spPr>
        <p:txBody>
          <a:bodyPr/>
          <a:lstStyle/>
          <a:p>
            <a:endParaRPr lang="ro-RO"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B67475F4-1A67-4ADC-AF23-513DEE2E9B1A}" type="slidenum">
              <a:rPr lang="ru-RU"/>
              <a:pPr/>
              <a:t>7</a:t>
            </a:fld>
            <a:endParaRPr lang="ru-RU"/>
          </a:p>
        </p:txBody>
      </p:sp>
      <p:sp>
        <p:nvSpPr>
          <p:cNvPr id="102402" name="Rectangle 2"/>
          <p:cNvSpPr>
            <a:spLocks noRo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02403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08050" y="4665663"/>
            <a:ext cx="4992688" cy="4421187"/>
          </a:xfrm>
        </p:spPr>
        <p:txBody>
          <a:bodyPr/>
          <a:lstStyle/>
          <a:p>
            <a:endParaRPr lang="ro-RO"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53CC9314-D96E-4A09-A061-7B89ABC36D9F}" type="slidenum">
              <a:rPr lang="ru-RU"/>
              <a:pPr/>
              <a:t>8</a:t>
            </a:fld>
            <a:endParaRPr lang="ru-RU"/>
          </a:p>
        </p:txBody>
      </p:sp>
      <p:sp>
        <p:nvSpPr>
          <p:cNvPr id="104450" name="Rectangle 2"/>
          <p:cNvSpPr>
            <a:spLocks noRo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04451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08050" y="4665663"/>
            <a:ext cx="4992688" cy="4421187"/>
          </a:xfrm>
        </p:spPr>
        <p:txBody>
          <a:bodyPr/>
          <a:lstStyle/>
          <a:p>
            <a:endParaRPr lang="ro-RO"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48ECB375-231F-4779-8AB0-E734208E0722}" type="slidenum">
              <a:rPr lang="ru-RU"/>
              <a:pPr/>
              <a:t>9</a:t>
            </a:fld>
            <a:endParaRPr lang="ru-RU"/>
          </a:p>
        </p:txBody>
      </p:sp>
      <p:sp>
        <p:nvSpPr>
          <p:cNvPr id="106498" name="Rectangle 2"/>
          <p:cNvSpPr>
            <a:spLocks noRo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06499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08050" y="4665663"/>
            <a:ext cx="4992688" cy="4421187"/>
          </a:xfrm>
        </p:spPr>
        <p:txBody>
          <a:bodyPr/>
          <a:lstStyle/>
          <a:p>
            <a:endParaRPr lang="ro-RO"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ro-RO"/>
          </a:p>
        </p:txBody>
      </p:sp>
      <p:sp>
        <p:nvSpPr>
          <p:cNvPr id="3" name="Подзаголовок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ru-RU" smtClean="0"/>
              <a:t>Образец подзаголовка</a:t>
            </a:r>
            <a:endParaRPr lang="ro-RO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AECB6BBF-0CF8-46B5-A45E-257FA1ABDC4C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o-RO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o-RO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22EE8985-D93E-40E6-81C0-FFA37BE5FD0F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ro-RO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o-RO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9E2585D0-D9FF-4922-9E5E-F9E746C7FDAF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bl" preserve="1">
  <p:cSld name="Заголовок и таблиц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ro-RO"/>
          </a:p>
        </p:txBody>
      </p:sp>
      <p:sp>
        <p:nvSpPr>
          <p:cNvPr id="3" name="Таблица 2"/>
          <p:cNvSpPr>
            <a:spLocks noGrp="1"/>
          </p:cNvSpPr>
          <p:nvPr>
            <p:ph type="tbl" idx="1"/>
          </p:nvPr>
        </p:nvSpPr>
        <p:spPr>
          <a:xfrm>
            <a:off x="457200" y="1600200"/>
            <a:ext cx="8229600" cy="4525963"/>
          </a:xfrm>
        </p:spPr>
        <p:txBody>
          <a:bodyPr/>
          <a:lstStyle/>
          <a:p>
            <a:endParaRPr lang="ro-RO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>
          <a:xfrm>
            <a:off x="457200" y="6245225"/>
            <a:ext cx="2133600" cy="476250"/>
          </a:xfrm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>
          <a:xfrm>
            <a:off x="3124200" y="6245225"/>
            <a:ext cx="2895600" cy="476250"/>
          </a:xfrm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>
          <a:xfrm>
            <a:off x="6553200" y="6245225"/>
            <a:ext cx="2133600" cy="476250"/>
          </a:xfrm>
        </p:spPr>
        <p:txBody>
          <a:bodyPr/>
          <a:lstStyle>
            <a:lvl1pPr>
              <a:defRPr/>
            </a:lvl1pPr>
          </a:lstStyle>
          <a:p>
            <a:fld id="{150A52D4-79DE-4BB7-9BCB-4F8ED5BDC33C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o-RO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o-RO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46B38260-0531-43E1-A443-F9D9486DF8C3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ru-RU" smtClean="0"/>
              <a:t>Образец заголовка</a:t>
            </a:r>
            <a:endParaRPr lang="ro-RO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44EF9E2B-E265-4ED5-B420-06E702483827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o-RO"/>
          </a:p>
        </p:txBody>
      </p:sp>
      <p:sp>
        <p:nvSpPr>
          <p:cNvPr id="3" name="Содержимое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o-RO"/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o-RO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1A093AC6-1154-4164-B867-506EB17F7309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ro-RO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o-RO"/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6" name="Содержимое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o-RO"/>
          </a:p>
        </p:txBody>
      </p:sp>
      <p:sp>
        <p:nvSpPr>
          <p:cNvPr id="7" name="Дата 6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8" name="Нижний колонтитул 7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9" name="Номер слайда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140BD0E2-F2DD-4FC0-894E-CDE4EAA136A9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o-RO"/>
          </a:p>
        </p:txBody>
      </p:sp>
      <p:sp>
        <p:nvSpPr>
          <p:cNvPr id="3" name="Дата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F60F4874-F503-4A40-9F6F-1D349D84BCED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Дата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3" name="Нижний колонтитул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69990B2F-8EA9-4DAD-A59D-290C648452B7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o-RO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o-RO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BCC0269F-DE37-43AE-9D49-7DAED001FAA8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o-RO"/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ro-RO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C933A7C1-F4BF-49C3-B62C-BFFF8DB33BC2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image" Target="../media/image1.jpeg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14" cstate="print"/>
          <a:srcRect/>
          <a:tile tx="0" ty="0" sx="100000" sy="100000" flip="none" algn="tl"/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заголовка</a:t>
            </a: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endParaRPr lang="ru-RU"/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400"/>
            </a:lvl1pPr>
          </a:lstStyle>
          <a:p>
            <a:endParaRPr lang="ru-RU"/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/>
            </a:lvl1pPr>
          </a:lstStyle>
          <a:p>
            <a:fld id="{FBAAA8B7-BB31-484C-AE10-4C2C359E7179}" type="slidenum">
              <a:rPr lang="ru-RU"/>
              <a:pPr/>
              <a:t>‹#›</a:t>
            </a:fld>
            <a:endParaRPr lang="ru-RU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  <p:sldLayoutId id="2147483660" r:id="rId12"/>
  </p:sldLayoutIdLst>
  <p:txStyles>
    <p:titleStyle>
      <a:lvl1pPr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2pPr>
      <a:lvl3pPr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3pPr>
      <a:lvl4pPr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4pPr>
      <a:lvl5pPr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9pPr>
    </p:titleStyle>
    <p:bodyStyle>
      <a:lvl1pPr marL="342900" indent="-342900" algn="l" rtl="0" fontAlgn="base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fontAlgn="base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fontAlgn="base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fontAlgn="base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ro-RO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7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7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7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7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e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7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7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7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6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7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7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7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7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7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7.xml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7.xm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7.xml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7.xml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Layout" Target="../slideLayouts/slideLayout7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.xml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eg"/><Relationship Id="rId2" Type="http://schemas.openxmlformats.org/officeDocument/2006/relationships/image" Target="../media/image4.jpeg"/><Relationship Id="rId1" Type="http://schemas.openxmlformats.org/officeDocument/2006/relationships/slideLayout" Target="../slideLayouts/slideLayout7.xml"/></Relationships>
</file>

<file path=ppt/slides/_rels/slide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4.xml.rels><?xml version="1.0" encoding="UTF-8" standalone="yes"?>
<Relationships xmlns="http://schemas.openxmlformats.org/package/2006/relationships"><Relationship Id="rId3" Type="http://schemas.openxmlformats.org/officeDocument/2006/relationships/audio" Target="../media/audio2.wav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2.jpeg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eg"/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7.xml"/></Relationships>
</file>

<file path=ppt/slides/_rels/slide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3.jpeg"/></Relationships>
</file>

<file path=ppt/slides/_rels/slide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eg"/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7.xml"/></Relationships>
</file>

<file path=ppt/slides/_rels/slide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3.jpeg"/></Relationships>
</file>

<file path=ppt/slides/_rels/slide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eg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7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6.xml"/></Relationships>
</file>

<file path=ppt/slides/_rels/slide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Layout" Target="../slideLayouts/slideLayout7.xml"/></Relationships>
</file>

<file path=ppt/slides/_rels/slide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Layout" Target="../slideLayouts/slideLayout7.xml"/></Relationships>
</file>

<file path=ppt/slides/_rels/slide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audio" Target="../media/audio3.wav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3.jpeg"/></Relationships>
</file>

<file path=ppt/slides/_rels/slide43.xml.rels><?xml version="1.0" encoding="UTF-8" standalone="yes"?>
<Relationships xmlns="http://schemas.openxmlformats.org/package/2006/relationships"><Relationship Id="rId3" Type="http://schemas.openxmlformats.org/officeDocument/2006/relationships/audio" Target="../media/audio4.wav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3.jpeg"/><Relationship Id="rId5" Type="http://schemas.openxmlformats.org/officeDocument/2006/relationships/image" Target="../media/image2.jpeg"/><Relationship Id="rId4" Type="http://schemas.openxmlformats.org/officeDocument/2006/relationships/audio" Target="../media/audio5.wav"/></Relationships>
</file>

<file path=ppt/slides/_rels/slide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audio" Target="../media/audio5.wav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3.jpeg"/></Relationships>
</file>

<file path=ppt/slides/_rels/slide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audio" Target="../media/audio5.wav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3.jpeg"/></Relationships>
</file>

<file path=ppt/slides/_rels/slide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audio" Target="../media/audio5.wav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3.jpeg"/></Relationships>
</file>

<file path=ppt/slides/_rels/slide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audio" Target="../media/audio5.wav"/><Relationship Id="rId1" Type="http://schemas.openxmlformats.org/officeDocument/2006/relationships/slideLayout" Target="../slideLayouts/slideLayout7.xml"/></Relationships>
</file>

<file path=ppt/slides/_rels/slide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audio" Target="../media/audio5.wav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3.jpeg"/></Relationships>
</file>

<file path=ppt/slides/_rels/slide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audio" Target="../media/audio5.wav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3.jpeg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7.xml"/></Relationships>
</file>

<file path=ppt/slides/_rels/slide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audio" Target="../media/audio5.wav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3.jpeg"/></Relationships>
</file>

<file path=ppt/slides/_rels/slide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audio" Target="../media/audio5.wav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3.jpeg"/></Relationships>
</file>

<file path=ppt/slides/_rels/slide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audio" Target="../media/audio5.wav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3.jpeg"/></Relationships>
</file>

<file path=ppt/slides/_rels/slide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audio" Target="../media/audio5.wav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3.jpeg"/></Relationships>
</file>

<file path=ppt/slides/_rels/slide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Layout" Target="../slideLayouts/slideLayout7.xml"/></Relationships>
</file>

<file path=ppt/slides/_rels/slide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Layout" Target="../slideLayouts/slideLayout7.xml"/></Relationships>
</file>

<file path=ppt/slides/_rels/slide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Layout" Target="../slideLayouts/slideLayout7.xml"/></Relationships>
</file>

<file path=ppt/slides/_rels/slide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Layout" Target="../slideLayouts/slideLayout7.xml"/></Relationships>
</file>

<file path=ppt/slides/_rels/slide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Layout" Target="../slideLayouts/slideLayout7.xml"/></Relationships>
</file>

<file path=ppt/slides/_rels/slide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Layout" Target="../slideLayouts/slideLayout7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7.xml"/></Relationships>
</file>

<file path=ppt/slides/_rels/slide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Layout" Target="../slideLayouts/slideLayout7.xml"/></Relationships>
</file>

<file path=ppt/slides/_rels/slide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Layout" Target="../slideLayouts/slideLayout7.xml"/></Relationships>
</file>

<file path=ppt/slides/_rels/slide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Layout" Target="../slideLayouts/slideLayout7.xml"/></Relationships>
</file>

<file path=ppt/slides/_rels/slide6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eg"/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7.xml"/></Relationships>
</file>

<file path=ppt/slides/_rels/slide6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3.jpeg"/></Relationships>
</file>

<file path=ppt/slides/_rels/slide6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eg"/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7.xml"/></Relationships>
</file>

<file path=ppt/slides/_rels/slide6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3.jpeg"/></Relationships>
</file>

<file path=ppt/slides/_rels/slide6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eg"/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7.xml"/></Relationships>
</file>

<file path=ppt/slides/_rels/slide6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eg"/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7.xml"/></Relationships>
</file>

<file path=ppt/slides/_rels/slide6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audio" Target="../media/audio3.wav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3.jpe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7.xml"/></Relationships>
</file>

<file path=ppt/slides/_rels/slide70.xml.rels><?xml version="1.0" encoding="UTF-8" standalone="yes"?>
<Relationships xmlns="http://schemas.openxmlformats.org/package/2006/relationships"><Relationship Id="rId3" Type="http://schemas.openxmlformats.org/officeDocument/2006/relationships/audio" Target="../media/audio4.wav"/><Relationship Id="rId2" Type="http://schemas.openxmlformats.org/officeDocument/2006/relationships/audio" Target="../media/audio3.wav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3.jpeg"/><Relationship Id="rId4" Type="http://schemas.openxmlformats.org/officeDocument/2006/relationships/image" Target="../media/image2.jpeg"/></Relationships>
</file>

<file path=ppt/slides/_rels/slide7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eg"/><Relationship Id="rId2" Type="http://schemas.openxmlformats.org/officeDocument/2006/relationships/audio" Target="../media/audio5.wav"/><Relationship Id="rId1" Type="http://schemas.openxmlformats.org/officeDocument/2006/relationships/slideLayout" Target="../slideLayouts/slideLayout7.xml"/></Relationships>
</file>

<file path=ppt/slides/_rels/slide72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jpeg"/><Relationship Id="rId2" Type="http://schemas.openxmlformats.org/officeDocument/2006/relationships/image" Target="../media/image6.jpeg"/><Relationship Id="rId1" Type="http://schemas.openxmlformats.org/officeDocument/2006/relationships/slideLayout" Target="../slideLayouts/slideLayout7.xml"/></Relationships>
</file>

<file path=ppt/slides/_rels/slide73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jpeg"/><Relationship Id="rId1" Type="http://schemas.openxmlformats.org/officeDocument/2006/relationships/slideLayout" Target="../slideLayouts/slideLayout7.xml"/></Relationships>
</file>

<file path=ppt/slides/_rels/slide74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jpeg"/><Relationship Id="rId1" Type="http://schemas.openxmlformats.org/officeDocument/2006/relationships/slideLayout" Target="../slideLayouts/slideLayout7.xml"/></Relationships>
</file>

<file path=ppt/slides/_rels/slide7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Layout" Target="../slideLayouts/slideLayout7.xml"/></Relationships>
</file>

<file path=ppt/slides/_rels/slide7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image" Target="../media/image3.jpeg"/><Relationship Id="rId1" Type="http://schemas.openxmlformats.org/officeDocument/2006/relationships/slideLayout" Target="../slideLayouts/slideLayout7.xml"/></Relationships>
</file>

<file path=ppt/slides/_rels/slide7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image" Target="../media/image3.jpeg"/><Relationship Id="rId1" Type="http://schemas.openxmlformats.org/officeDocument/2006/relationships/slideLayout" Target="../slideLayouts/slideLayout7.xml"/></Relationships>
</file>

<file path=ppt/slides/_rels/slide7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image" Target="../media/image3.jpeg"/><Relationship Id="rId1" Type="http://schemas.openxmlformats.org/officeDocument/2006/relationships/slideLayout" Target="../slideLayouts/slideLayout7.xml"/></Relationships>
</file>

<file path=ppt/slides/_rels/slide7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image" Target="../media/image3.jpe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11.png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7.xml"/></Relationships>
</file>

<file path=ppt/slides/_rels/slide8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2.xml"/></Relationships>
</file>

<file path=ppt/slides/_rels/slide8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jpeg"/><Relationship Id="rId1" Type="http://schemas.openxmlformats.org/officeDocument/2006/relationships/slideLayout" Target="../slideLayouts/slideLayout2.xml"/></Relationships>
</file>

<file path=ppt/slides/_rels/slide8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jpeg"/><Relationship Id="rId1" Type="http://schemas.openxmlformats.org/officeDocument/2006/relationships/slideLayout" Target="../slideLayouts/slideLayout2.xml"/></Relationships>
</file>

<file path=ppt/slides/_rels/slide8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jpeg"/><Relationship Id="rId1" Type="http://schemas.openxmlformats.org/officeDocument/2006/relationships/slideLayout" Target="../slideLayouts/slideLayout2.xml"/></Relationships>
</file>

<file path=ppt/slides/_rels/slide8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8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jpeg"/><Relationship Id="rId1" Type="http://schemas.openxmlformats.org/officeDocument/2006/relationships/slideLayout" Target="../slideLayouts/slideLayout2.xml"/></Relationships>
</file>

<file path=ppt/slides/_rels/slide8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89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.bin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1.v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7.xml"/></Relationships>
</file>

<file path=ppt/slides/_rels/slide9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090" name="Text Box 2"/>
          <p:cNvSpPr txBox="1">
            <a:spLocks noChangeArrowheads="1"/>
          </p:cNvSpPr>
          <p:nvPr/>
        </p:nvSpPr>
        <p:spPr bwMode="auto">
          <a:xfrm>
            <a:off x="342900" y="2590800"/>
            <a:ext cx="3886200" cy="762000"/>
          </a:xfrm>
          <a:prstGeom prst="rect">
            <a:avLst/>
          </a:prstGeom>
          <a:gradFill rotWithShape="0">
            <a:gsLst>
              <a:gs pos="0">
                <a:schemeClr val="hlink"/>
              </a:gs>
              <a:gs pos="50000">
                <a:schemeClr val="hlink">
                  <a:gamma/>
                  <a:tint val="0"/>
                  <a:invGamma/>
                </a:schemeClr>
              </a:gs>
              <a:gs pos="100000">
                <a:schemeClr val="hlink"/>
              </a:gs>
            </a:gsLst>
            <a:lin ang="5400000" scaled="1"/>
          </a:gradFill>
          <a:ln w="9525">
            <a:solidFill>
              <a:schemeClr val="tx1"/>
            </a:solidFill>
            <a:miter lim="800000"/>
            <a:headEnd/>
            <a:tailEnd/>
          </a:ln>
          <a:effectLst>
            <a:outerShdw dist="107763" dir="13500000" algn="ctr" rotWithShape="0">
              <a:schemeClr val="bg2"/>
            </a:outerShdw>
          </a:effectLst>
        </p:spPr>
        <p:txBody>
          <a:bodyPr anchor="ctr"/>
          <a:lstStyle/>
          <a:p>
            <a:pPr algn="ctr" eaLnBrk="0" hangingPunct="0">
              <a:spcBef>
                <a:spcPct val="50000"/>
              </a:spcBef>
            </a:pPr>
            <a:r>
              <a:rPr lang="ru-RU" sz="2400" b="1" i="1">
                <a:effectLst>
                  <a:outerShdw blurRad="38100" dist="38100" dir="2700000" algn="tl">
                    <a:srgbClr val="FFFFFF"/>
                  </a:outerShdw>
                </a:effectLst>
                <a:latin typeface="Times New Roman" pitchFamily="18" charset="0"/>
              </a:rPr>
              <a:t>фугасные</a:t>
            </a:r>
            <a:r>
              <a:rPr lang="ru-RU" sz="2400" b="1" i="1">
                <a:effectLst>
                  <a:outerShdw blurRad="38100" dist="38100" dir="2700000" algn="tl">
                    <a:srgbClr val="FFFFFF"/>
                  </a:outerShdw>
                </a:effectLst>
                <a:latin typeface="Times New Roman" pitchFamily="18" charset="0"/>
                <a:cs typeface="Times New Roman" pitchFamily="18" charset="0"/>
              </a:rPr>
              <a:t> </a:t>
            </a:r>
          </a:p>
        </p:txBody>
      </p:sp>
      <p:cxnSp>
        <p:nvCxnSpPr>
          <p:cNvPr id="89091" name="AutoShape 3"/>
          <p:cNvCxnSpPr>
            <a:cxnSpLocks noChangeShapeType="1"/>
          </p:cNvCxnSpPr>
          <p:nvPr/>
        </p:nvCxnSpPr>
        <p:spPr bwMode="auto">
          <a:xfrm rot="5400000">
            <a:off x="2895600" y="914400"/>
            <a:ext cx="1066800" cy="2286000"/>
          </a:xfrm>
          <a:prstGeom prst="bentConnector3">
            <a:avLst>
              <a:gd name="adj1" fmla="val 50000"/>
            </a:avLst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ffectLst>
            <a:outerShdw dist="107763" dir="13500000" algn="ctr" rotWithShape="0">
              <a:schemeClr val="bg2"/>
            </a:outerShdw>
          </a:effectLst>
        </p:spPr>
      </p:cxnSp>
      <p:cxnSp>
        <p:nvCxnSpPr>
          <p:cNvPr id="89092" name="AutoShape 4"/>
          <p:cNvCxnSpPr>
            <a:cxnSpLocks noChangeShapeType="1"/>
          </p:cNvCxnSpPr>
          <p:nvPr/>
        </p:nvCxnSpPr>
        <p:spPr bwMode="auto">
          <a:xfrm rot="16200000" flipH="1">
            <a:off x="5181600" y="914400"/>
            <a:ext cx="1066800" cy="2286000"/>
          </a:xfrm>
          <a:prstGeom prst="bentConnector3">
            <a:avLst>
              <a:gd name="adj1" fmla="val 50000"/>
            </a:avLst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ffectLst>
            <a:outerShdw dist="107763" dir="13500000" algn="ctr" rotWithShape="0">
              <a:schemeClr val="bg2"/>
            </a:outerShdw>
          </a:effectLst>
        </p:spPr>
      </p:cxnSp>
      <p:sp>
        <p:nvSpPr>
          <p:cNvPr id="89093" name="Text Box 5"/>
          <p:cNvSpPr txBox="1">
            <a:spLocks noChangeArrowheads="1"/>
          </p:cNvSpPr>
          <p:nvPr/>
        </p:nvSpPr>
        <p:spPr bwMode="auto">
          <a:xfrm>
            <a:off x="2590800" y="457200"/>
            <a:ext cx="3962400" cy="1066800"/>
          </a:xfrm>
          <a:prstGeom prst="rect">
            <a:avLst/>
          </a:prstGeom>
          <a:gradFill rotWithShape="0">
            <a:gsLst>
              <a:gs pos="0">
                <a:srgbClr val="66CCFF"/>
              </a:gs>
              <a:gs pos="50000">
                <a:srgbClr val="66CCFF">
                  <a:gamma/>
                  <a:tint val="0"/>
                  <a:invGamma/>
                </a:srgbClr>
              </a:gs>
              <a:gs pos="100000">
                <a:srgbClr val="66CCFF"/>
              </a:gs>
            </a:gsLst>
            <a:lin ang="5400000" scaled="1"/>
          </a:gradFill>
          <a:ln w="9525">
            <a:solidFill>
              <a:schemeClr val="tx1"/>
            </a:solidFill>
            <a:miter lim="800000"/>
            <a:headEnd/>
            <a:tailEnd/>
          </a:ln>
          <a:effectLst>
            <a:outerShdw dist="107763" dir="13500000" algn="ctr" rotWithShape="0">
              <a:schemeClr val="bg2"/>
            </a:outerShdw>
          </a:effectLst>
        </p:spPr>
        <p:txBody>
          <a:bodyPr anchor="ctr"/>
          <a:lstStyle/>
          <a:p>
            <a:pPr algn="ctr" eaLnBrk="0" hangingPunct="0">
              <a:spcBef>
                <a:spcPct val="50000"/>
              </a:spcBef>
            </a:pPr>
            <a:r>
              <a:rPr lang="ru-RU" sz="2800" b="1">
                <a:effectLst>
                  <a:outerShdw blurRad="38100" dist="38100" dir="2700000" algn="tl">
                    <a:srgbClr val="FFFFFF"/>
                  </a:outerShdw>
                </a:effectLst>
                <a:latin typeface="Times New Roman" pitchFamily="18" charset="0"/>
              </a:rPr>
              <a:t>Противопехотные</a:t>
            </a:r>
            <a:r>
              <a:rPr lang="ru-RU" sz="2800" b="1">
                <a:effectLst>
                  <a:outerShdw blurRad="38100" dist="38100" dir="2700000" algn="tl">
                    <a:srgbClr val="FFFFFF"/>
                  </a:outerShdw>
                </a:effectLst>
                <a:latin typeface="Times New Roman" pitchFamily="18" charset="0"/>
                <a:cs typeface="Times New Roman" pitchFamily="18" charset="0"/>
              </a:rPr>
              <a:t> мины </a:t>
            </a:r>
          </a:p>
        </p:txBody>
      </p:sp>
      <p:sp>
        <p:nvSpPr>
          <p:cNvPr id="89094" name="Text Box 6"/>
          <p:cNvSpPr txBox="1">
            <a:spLocks noChangeArrowheads="1"/>
          </p:cNvSpPr>
          <p:nvPr/>
        </p:nvSpPr>
        <p:spPr bwMode="auto">
          <a:xfrm>
            <a:off x="1644650" y="4268788"/>
            <a:ext cx="2895600" cy="838200"/>
          </a:xfrm>
          <a:prstGeom prst="rect">
            <a:avLst/>
          </a:prstGeom>
          <a:gradFill rotWithShape="0">
            <a:gsLst>
              <a:gs pos="0">
                <a:srgbClr val="CCFFCC"/>
              </a:gs>
              <a:gs pos="50000">
                <a:srgbClr val="CCFFCC">
                  <a:gamma/>
                  <a:tint val="0"/>
                  <a:invGamma/>
                </a:srgbClr>
              </a:gs>
              <a:gs pos="100000">
                <a:srgbClr val="CCFFCC"/>
              </a:gs>
            </a:gsLst>
            <a:lin ang="5400000" scaled="1"/>
          </a:gradFill>
          <a:ln w="9525">
            <a:solidFill>
              <a:schemeClr val="tx1"/>
            </a:solidFill>
            <a:miter lim="800000"/>
            <a:headEnd/>
            <a:tailEnd/>
          </a:ln>
          <a:effectLst>
            <a:outerShdw dist="107763" dir="13500000" algn="ctr" rotWithShape="0">
              <a:schemeClr val="bg2"/>
            </a:outerShdw>
          </a:effectLst>
        </p:spPr>
        <p:txBody>
          <a:bodyPr anchor="ctr"/>
          <a:lstStyle/>
          <a:p>
            <a:pPr algn="ctr" eaLnBrk="0" hangingPunct="0">
              <a:spcBef>
                <a:spcPct val="50000"/>
              </a:spcBef>
            </a:pPr>
            <a:r>
              <a:rPr lang="ru-RU" sz="2400" b="1" i="1">
                <a:effectLst>
                  <a:outerShdw blurRad="38100" dist="38100" dir="2700000" algn="tl">
                    <a:srgbClr val="FFFFFF"/>
                  </a:outerShdw>
                </a:effectLst>
                <a:latin typeface="Times New Roman" pitchFamily="18" charset="0"/>
              </a:rPr>
              <a:t>Направленного действия</a:t>
            </a:r>
          </a:p>
        </p:txBody>
      </p:sp>
      <p:sp>
        <p:nvSpPr>
          <p:cNvPr id="89095" name="Text Box 7"/>
          <p:cNvSpPr txBox="1">
            <a:spLocks noChangeArrowheads="1"/>
          </p:cNvSpPr>
          <p:nvPr/>
        </p:nvSpPr>
        <p:spPr bwMode="auto">
          <a:xfrm>
            <a:off x="6075363" y="4300538"/>
            <a:ext cx="2895600" cy="838200"/>
          </a:xfrm>
          <a:prstGeom prst="rect">
            <a:avLst/>
          </a:prstGeom>
          <a:gradFill rotWithShape="0">
            <a:gsLst>
              <a:gs pos="0">
                <a:srgbClr val="CCFFCC"/>
              </a:gs>
              <a:gs pos="50000">
                <a:srgbClr val="CCFFCC">
                  <a:gamma/>
                  <a:tint val="0"/>
                  <a:invGamma/>
                </a:srgbClr>
              </a:gs>
              <a:gs pos="100000">
                <a:srgbClr val="CCFFCC"/>
              </a:gs>
            </a:gsLst>
            <a:lin ang="5400000" scaled="1"/>
          </a:gradFill>
          <a:ln w="9525">
            <a:solidFill>
              <a:schemeClr val="tx1"/>
            </a:solidFill>
            <a:miter lim="800000"/>
            <a:headEnd/>
            <a:tailEnd/>
          </a:ln>
          <a:effectLst>
            <a:outerShdw dist="107763" dir="13500000" algn="ctr" rotWithShape="0">
              <a:schemeClr val="bg2"/>
            </a:outerShdw>
          </a:effectLst>
        </p:spPr>
        <p:txBody>
          <a:bodyPr anchor="ctr"/>
          <a:lstStyle/>
          <a:p>
            <a:pPr algn="ctr" eaLnBrk="0" hangingPunct="0">
              <a:spcBef>
                <a:spcPct val="50000"/>
              </a:spcBef>
            </a:pPr>
            <a:r>
              <a:rPr lang="ru-RU" sz="2400" b="1" i="1">
                <a:effectLst>
                  <a:outerShdw blurRad="38100" dist="38100" dir="2700000" algn="tl">
                    <a:srgbClr val="FFFFFF"/>
                  </a:outerShdw>
                </a:effectLst>
                <a:latin typeface="Times New Roman" pitchFamily="18" charset="0"/>
              </a:rPr>
              <a:t>Кругового поражения</a:t>
            </a:r>
          </a:p>
        </p:txBody>
      </p:sp>
      <p:grpSp>
        <p:nvGrpSpPr>
          <p:cNvPr id="89096" name="Group 8"/>
          <p:cNvGrpSpPr>
            <a:grpSpLocks/>
          </p:cNvGrpSpPr>
          <p:nvPr/>
        </p:nvGrpSpPr>
        <p:grpSpPr bwMode="auto">
          <a:xfrm>
            <a:off x="3008313" y="3408363"/>
            <a:ext cx="4495800" cy="838200"/>
            <a:chOff x="1488" y="3072"/>
            <a:chExt cx="2832" cy="528"/>
          </a:xfrm>
        </p:grpSpPr>
        <p:cxnSp>
          <p:nvCxnSpPr>
            <p:cNvPr id="89097" name="AutoShape 9"/>
            <p:cNvCxnSpPr>
              <a:cxnSpLocks noChangeShapeType="1"/>
              <a:stCxn id="89099" idx="2"/>
              <a:endCxn id="89094" idx="0"/>
            </p:cNvCxnSpPr>
            <p:nvPr/>
          </p:nvCxnSpPr>
          <p:spPr bwMode="auto">
            <a:xfrm rot="5400000">
              <a:off x="1920" y="2640"/>
              <a:ext cx="528" cy="1392"/>
            </a:xfrm>
            <a:prstGeom prst="bentConnector3">
              <a:avLst>
                <a:gd name="adj1" fmla="val 50000"/>
              </a:avLst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>
              <a:outerShdw dist="107763" dir="13500000" algn="ctr" rotWithShape="0">
                <a:schemeClr val="bg2"/>
              </a:outerShdw>
            </a:effectLst>
          </p:spPr>
        </p:cxnSp>
        <p:cxnSp>
          <p:nvCxnSpPr>
            <p:cNvPr id="89098" name="AutoShape 10"/>
            <p:cNvCxnSpPr>
              <a:cxnSpLocks noChangeShapeType="1"/>
              <a:stCxn id="89099" idx="2"/>
              <a:endCxn id="89095" idx="0"/>
            </p:cNvCxnSpPr>
            <p:nvPr/>
          </p:nvCxnSpPr>
          <p:spPr bwMode="auto">
            <a:xfrm rot="16200000" flipH="1">
              <a:off x="3336" y="2616"/>
              <a:ext cx="528" cy="1440"/>
            </a:xfrm>
            <a:prstGeom prst="bentConnector3">
              <a:avLst>
                <a:gd name="adj1" fmla="val 50000"/>
              </a:avLst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>
              <a:outerShdw dist="107763" dir="13500000" algn="ctr" rotWithShape="0">
                <a:schemeClr val="bg2"/>
              </a:outerShdw>
            </a:effectLst>
          </p:spPr>
        </p:cxnSp>
      </p:grpSp>
      <p:sp>
        <p:nvSpPr>
          <p:cNvPr id="89099" name="Text Box 11"/>
          <p:cNvSpPr txBox="1">
            <a:spLocks noChangeArrowheads="1"/>
          </p:cNvSpPr>
          <p:nvPr/>
        </p:nvSpPr>
        <p:spPr bwMode="auto">
          <a:xfrm>
            <a:off x="4908550" y="2570163"/>
            <a:ext cx="3886200" cy="838200"/>
          </a:xfrm>
          <a:prstGeom prst="rect">
            <a:avLst/>
          </a:prstGeom>
          <a:gradFill rotWithShape="0">
            <a:gsLst>
              <a:gs pos="0">
                <a:schemeClr val="hlink"/>
              </a:gs>
              <a:gs pos="50000">
                <a:schemeClr val="hlink">
                  <a:gamma/>
                  <a:tint val="0"/>
                  <a:invGamma/>
                </a:schemeClr>
              </a:gs>
              <a:gs pos="100000">
                <a:schemeClr val="hlink"/>
              </a:gs>
            </a:gsLst>
            <a:lin ang="5400000" scaled="1"/>
          </a:gradFill>
          <a:ln w="9525">
            <a:solidFill>
              <a:schemeClr val="tx1"/>
            </a:solidFill>
            <a:miter lim="800000"/>
            <a:headEnd/>
            <a:tailEnd/>
          </a:ln>
          <a:effectLst>
            <a:outerShdw dist="107763" dir="13500000" algn="ctr" rotWithShape="0">
              <a:schemeClr val="bg2"/>
            </a:outerShdw>
          </a:effectLst>
        </p:spPr>
        <p:txBody>
          <a:bodyPr anchor="ctr"/>
          <a:lstStyle/>
          <a:p>
            <a:pPr algn="ctr" eaLnBrk="0" hangingPunct="0">
              <a:spcBef>
                <a:spcPct val="50000"/>
              </a:spcBef>
            </a:pPr>
            <a:r>
              <a:rPr lang="ru-RU" sz="2400" b="1" i="1">
                <a:effectLst>
                  <a:outerShdw blurRad="38100" dist="38100" dir="2700000" algn="tl">
                    <a:srgbClr val="FFFFFF"/>
                  </a:outerShdw>
                </a:effectLst>
                <a:latin typeface="Times New Roman" pitchFamily="18" charset="0"/>
              </a:rPr>
              <a:t>осколочные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0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890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500"/>
                            </p:stCondLst>
                            <p:childTnLst>
                              <p:par>
                                <p:cTn id="9" presetID="22" presetClass="entr" presetSubtype="1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0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" dur="500"/>
                                        <p:tgtEl>
                                          <p:spTgt spid="890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3000"/>
                            </p:stCondLst>
                            <p:childTnLst>
                              <p:par>
                                <p:cTn id="13" presetID="22" presetClass="entr" presetSubtype="1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0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5" dur="500"/>
                                        <p:tgtEl>
                                          <p:spTgt spid="890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4500"/>
                            </p:stCondLst>
                            <p:childTnLst>
                              <p:par>
                                <p:cTn id="17" presetID="22" presetClass="entr" presetSubtype="1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0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9" dur="500"/>
                                        <p:tgtEl>
                                          <p:spTgt spid="890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6000"/>
                            </p:stCondLst>
                            <p:childTnLst>
                              <p:par>
                                <p:cTn id="21" presetID="22" presetClass="entr" presetSubtype="1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0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3" dur="500"/>
                                        <p:tgtEl>
                                          <p:spTgt spid="890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7500"/>
                            </p:stCondLst>
                            <p:childTnLst>
                              <p:par>
                                <p:cTn id="25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7" dur="500"/>
                                        <p:tgtEl>
                                          <p:spTgt spid="890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9090" grpId="0" animBg="1" autoUpdateAnimBg="0"/>
      <p:bldP spid="89093" grpId="0" animBg="1" autoUpdateAnimBg="0"/>
      <p:bldP spid="89094" grpId="0" animBg="1" autoUpdateAnimBg="0"/>
      <p:bldP spid="89095" grpId="0" animBg="1" autoUpdateAnimBg="0"/>
      <p:bldP spid="89099" grpId="0" animBg="1" autoUpdateAnimBg="0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522" name="Rectangle 2"/>
          <p:cNvSpPr>
            <a:spLocks noChangeAspect="1" noChangeArrowheads="1"/>
          </p:cNvSpPr>
          <p:nvPr/>
        </p:nvSpPr>
        <p:spPr bwMode="auto">
          <a:xfrm>
            <a:off x="1270000" y="2349500"/>
            <a:ext cx="5807075" cy="2670175"/>
          </a:xfrm>
          <a:prstGeom prst="rect">
            <a:avLst/>
          </a:prstGeom>
          <a:gradFill rotWithShape="0">
            <a:gsLst>
              <a:gs pos="0">
                <a:srgbClr val="ECD9C6"/>
              </a:gs>
              <a:gs pos="50000">
                <a:srgbClr val="ECD9C6">
                  <a:gamma/>
                  <a:tint val="39216"/>
                  <a:invGamma/>
                </a:srgbClr>
              </a:gs>
              <a:gs pos="100000">
                <a:srgbClr val="ECD9C6"/>
              </a:gs>
            </a:gsLst>
            <a:lin ang="0" scaled="1"/>
          </a:gra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grpSp>
        <p:nvGrpSpPr>
          <p:cNvPr id="107523" name="Group 3"/>
          <p:cNvGrpSpPr>
            <a:grpSpLocks noChangeAspect="1"/>
          </p:cNvGrpSpPr>
          <p:nvPr/>
        </p:nvGrpSpPr>
        <p:grpSpPr bwMode="auto">
          <a:xfrm rot="5400000">
            <a:off x="5460207" y="3142456"/>
            <a:ext cx="501650" cy="1519237"/>
            <a:chOff x="979" y="2230"/>
            <a:chExt cx="192" cy="377"/>
          </a:xfrm>
        </p:grpSpPr>
        <p:grpSp>
          <p:nvGrpSpPr>
            <p:cNvPr id="107524" name="Group 4"/>
            <p:cNvGrpSpPr>
              <a:grpSpLocks noChangeAspect="1"/>
            </p:cNvGrpSpPr>
            <p:nvPr/>
          </p:nvGrpSpPr>
          <p:grpSpPr bwMode="auto">
            <a:xfrm rot="-186789">
              <a:off x="983" y="2577"/>
              <a:ext cx="186" cy="30"/>
              <a:chOff x="2966" y="3408"/>
              <a:chExt cx="265" cy="43"/>
            </a:xfrm>
          </p:grpSpPr>
          <p:sp>
            <p:nvSpPr>
              <p:cNvPr id="107525" name="Rectangle 5"/>
              <p:cNvSpPr>
                <a:spLocks noChangeAspect="1"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07526" name="Oval 6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07527" name="Oval 7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07528" name="Group 8"/>
            <p:cNvGrpSpPr>
              <a:grpSpLocks noChangeAspect="1"/>
            </p:cNvGrpSpPr>
            <p:nvPr/>
          </p:nvGrpSpPr>
          <p:grpSpPr bwMode="auto">
            <a:xfrm>
              <a:off x="983" y="2426"/>
              <a:ext cx="186" cy="30"/>
              <a:chOff x="2966" y="3408"/>
              <a:chExt cx="265" cy="43"/>
            </a:xfrm>
          </p:grpSpPr>
          <p:sp>
            <p:nvSpPr>
              <p:cNvPr id="107529" name="Rectangle 9"/>
              <p:cNvSpPr>
                <a:spLocks noChangeAspect="1"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07530" name="Oval 10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07531" name="Oval 11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07532" name="Group 12"/>
            <p:cNvGrpSpPr>
              <a:grpSpLocks noChangeAspect="1"/>
            </p:cNvGrpSpPr>
            <p:nvPr/>
          </p:nvGrpSpPr>
          <p:grpSpPr bwMode="auto">
            <a:xfrm>
              <a:off x="982" y="2398"/>
              <a:ext cx="186" cy="30"/>
              <a:chOff x="2966" y="3408"/>
              <a:chExt cx="265" cy="43"/>
            </a:xfrm>
          </p:grpSpPr>
          <p:sp>
            <p:nvSpPr>
              <p:cNvPr id="107533" name="Rectangle 13"/>
              <p:cNvSpPr>
                <a:spLocks noChangeAspect="1"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07534" name="Oval 14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07535" name="Oval 15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07536" name="Group 16"/>
            <p:cNvGrpSpPr>
              <a:grpSpLocks noChangeAspect="1"/>
            </p:cNvGrpSpPr>
            <p:nvPr/>
          </p:nvGrpSpPr>
          <p:grpSpPr bwMode="auto">
            <a:xfrm>
              <a:off x="981" y="2315"/>
              <a:ext cx="187" cy="30"/>
              <a:chOff x="2966" y="3408"/>
              <a:chExt cx="265" cy="43"/>
            </a:xfrm>
          </p:grpSpPr>
          <p:sp>
            <p:nvSpPr>
              <p:cNvPr id="107537" name="Rectangle 17"/>
              <p:cNvSpPr>
                <a:spLocks noChangeAspect="1"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07538" name="Oval 18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07539" name="Oval 19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07540" name="Group 20"/>
            <p:cNvGrpSpPr>
              <a:grpSpLocks noChangeAspect="1"/>
            </p:cNvGrpSpPr>
            <p:nvPr/>
          </p:nvGrpSpPr>
          <p:grpSpPr bwMode="auto">
            <a:xfrm>
              <a:off x="983" y="2288"/>
              <a:ext cx="186" cy="30"/>
              <a:chOff x="2966" y="3408"/>
              <a:chExt cx="265" cy="43"/>
            </a:xfrm>
          </p:grpSpPr>
          <p:sp>
            <p:nvSpPr>
              <p:cNvPr id="107541" name="Rectangle 21"/>
              <p:cNvSpPr>
                <a:spLocks noChangeAspect="1"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07542" name="Oval 22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07543" name="Oval 23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07544" name="Group 24"/>
            <p:cNvGrpSpPr>
              <a:grpSpLocks noChangeAspect="1"/>
            </p:cNvGrpSpPr>
            <p:nvPr/>
          </p:nvGrpSpPr>
          <p:grpSpPr bwMode="auto">
            <a:xfrm>
              <a:off x="984" y="2263"/>
              <a:ext cx="187" cy="30"/>
              <a:chOff x="2966" y="3408"/>
              <a:chExt cx="265" cy="43"/>
            </a:xfrm>
          </p:grpSpPr>
          <p:sp>
            <p:nvSpPr>
              <p:cNvPr id="107545" name="Rectangle 25"/>
              <p:cNvSpPr>
                <a:spLocks noChangeAspect="1"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07546" name="Oval 26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07547" name="Oval 27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07548" name="Group 28"/>
            <p:cNvGrpSpPr>
              <a:grpSpLocks noChangeAspect="1"/>
            </p:cNvGrpSpPr>
            <p:nvPr/>
          </p:nvGrpSpPr>
          <p:grpSpPr bwMode="auto">
            <a:xfrm>
              <a:off x="979" y="2369"/>
              <a:ext cx="186" cy="30"/>
              <a:chOff x="2966" y="3408"/>
              <a:chExt cx="265" cy="43"/>
            </a:xfrm>
          </p:grpSpPr>
          <p:sp>
            <p:nvSpPr>
              <p:cNvPr id="107549" name="Rectangle 29"/>
              <p:cNvSpPr>
                <a:spLocks noChangeAspect="1"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07550" name="Oval 30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07551" name="Oval 31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07552" name="Group 32"/>
            <p:cNvGrpSpPr>
              <a:grpSpLocks noChangeAspect="1"/>
            </p:cNvGrpSpPr>
            <p:nvPr/>
          </p:nvGrpSpPr>
          <p:grpSpPr bwMode="auto">
            <a:xfrm>
              <a:off x="979" y="2340"/>
              <a:ext cx="187" cy="31"/>
              <a:chOff x="2966" y="3408"/>
              <a:chExt cx="265" cy="43"/>
            </a:xfrm>
          </p:grpSpPr>
          <p:sp>
            <p:nvSpPr>
              <p:cNvPr id="107553" name="Rectangle 33"/>
              <p:cNvSpPr>
                <a:spLocks noChangeAspect="1"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07554" name="Oval 34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07555" name="Oval 35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07556" name="Group 36"/>
            <p:cNvGrpSpPr>
              <a:grpSpLocks noChangeAspect="1"/>
            </p:cNvGrpSpPr>
            <p:nvPr/>
          </p:nvGrpSpPr>
          <p:grpSpPr bwMode="auto">
            <a:xfrm>
              <a:off x="982" y="2457"/>
              <a:ext cx="186" cy="30"/>
              <a:chOff x="2966" y="3408"/>
              <a:chExt cx="265" cy="43"/>
            </a:xfrm>
          </p:grpSpPr>
          <p:sp>
            <p:nvSpPr>
              <p:cNvPr id="107557" name="Rectangle 37"/>
              <p:cNvSpPr>
                <a:spLocks noChangeAspect="1"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07558" name="Oval 38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07559" name="Oval 39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07560" name="Group 40"/>
            <p:cNvGrpSpPr>
              <a:grpSpLocks noChangeAspect="1"/>
            </p:cNvGrpSpPr>
            <p:nvPr/>
          </p:nvGrpSpPr>
          <p:grpSpPr bwMode="auto">
            <a:xfrm rot="136227">
              <a:off x="984" y="2240"/>
              <a:ext cx="187" cy="30"/>
              <a:chOff x="2966" y="3408"/>
              <a:chExt cx="265" cy="43"/>
            </a:xfrm>
          </p:grpSpPr>
          <p:sp>
            <p:nvSpPr>
              <p:cNvPr id="107561" name="Rectangle 41"/>
              <p:cNvSpPr>
                <a:spLocks noChangeAspect="1"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07562" name="Oval 42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07563" name="Oval 43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07564" name="Group 44"/>
            <p:cNvGrpSpPr>
              <a:grpSpLocks noChangeAspect="1"/>
            </p:cNvGrpSpPr>
            <p:nvPr/>
          </p:nvGrpSpPr>
          <p:grpSpPr bwMode="auto">
            <a:xfrm rot="-208310">
              <a:off x="983" y="2230"/>
              <a:ext cx="186" cy="30"/>
              <a:chOff x="2966" y="3408"/>
              <a:chExt cx="265" cy="43"/>
            </a:xfrm>
          </p:grpSpPr>
          <p:sp>
            <p:nvSpPr>
              <p:cNvPr id="107565" name="Rectangle 45"/>
              <p:cNvSpPr>
                <a:spLocks noChangeAspect="1"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07566" name="Oval 46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07567" name="Oval 47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07568" name="Group 48"/>
            <p:cNvGrpSpPr>
              <a:grpSpLocks noChangeAspect="1"/>
            </p:cNvGrpSpPr>
            <p:nvPr/>
          </p:nvGrpSpPr>
          <p:grpSpPr bwMode="auto">
            <a:xfrm>
              <a:off x="985" y="2541"/>
              <a:ext cx="186" cy="30"/>
              <a:chOff x="2966" y="3408"/>
              <a:chExt cx="265" cy="43"/>
            </a:xfrm>
          </p:grpSpPr>
          <p:sp>
            <p:nvSpPr>
              <p:cNvPr id="107569" name="Rectangle 49"/>
              <p:cNvSpPr>
                <a:spLocks noChangeAspect="1"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07570" name="Oval 50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07571" name="Oval 51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07572" name="Group 52"/>
            <p:cNvGrpSpPr>
              <a:grpSpLocks noChangeAspect="1"/>
            </p:cNvGrpSpPr>
            <p:nvPr/>
          </p:nvGrpSpPr>
          <p:grpSpPr bwMode="auto">
            <a:xfrm>
              <a:off x="984" y="2513"/>
              <a:ext cx="186" cy="30"/>
              <a:chOff x="2966" y="3408"/>
              <a:chExt cx="265" cy="43"/>
            </a:xfrm>
          </p:grpSpPr>
          <p:sp>
            <p:nvSpPr>
              <p:cNvPr id="107573" name="Rectangle 53"/>
              <p:cNvSpPr>
                <a:spLocks noChangeAspect="1"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07574" name="Oval 54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07575" name="Oval 55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07576" name="Group 56"/>
            <p:cNvGrpSpPr>
              <a:grpSpLocks noChangeAspect="1"/>
            </p:cNvGrpSpPr>
            <p:nvPr/>
          </p:nvGrpSpPr>
          <p:grpSpPr bwMode="auto">
            <a:xfrm>
              <a:off x="981" y="2484"/>
              <a:ext cx="186" cy="30"/>
              <a:chOff x="2966" y="3408"/>
              <a:chExt cx="265" cy="43"/>
            </a:xfrm>
          </p:grpSpPr>
          <p:sp>
            <p:nvSpPr>
              <p:cNvPr id="107577" name="Rectangle 57"/>
              <p:cNvSpPr>
                <a:spLocks noChangeAspect="1"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07578" name="Oval 58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07579" name="Oval 59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07580" name="Group 60"/>
            <p:cNvGrpSpPr>
              <a:grpSpLocks noChangeAspect="1"/>
            </p:cNvGrpSpPr>
            <p:nvPr/>
          </p:nvGrpSpPr>
          <p:grpSpPr bwMode="auto">
            <a:xfrm>
              <a:off x="984" y="2572"/>
              <a:ext cx="186" cy="30"/>
              <a:chOff x="2966" y="3408"/>
              <a:chExt cx="265" cy="43"/>
            </a:xfrm>
          </p:grpSpPr>
          <p:sp>
            <p:nvSpPr>
              <p:cNvPr id="107581" name="Rectangle 61"/>
              <p:cNvSpPr>
                <a:spLocks noChangeAspect="1"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07582" name="Oval 62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07583" name="Oval 63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</p:grpSp>
      <p:grpSp>
        <p:nvGrpSpPr>
          <p:cNvPr id="107584" name="Group 64"/>
          <p:cNvGrpSpPr>
            <a:grpSpLocks/>
          </p:cNvGrpSpPr>
          <p:nvPr/>
        </p:nvGrpSpPr>
        <p:grpSpPr bwMode="auto">
          <a:xfrm>
            <a:off x="7961313" y="3502025"/>
            <a:ext cx="112712" cy="790575"/>
            <a:chOff x="5015" y="2206"/>
            <a:chExt cx="71" cy="498"/>
          </a:xfrm>
        </p:grpSpPr>
        <p:sp>
          <p:nvSpPr>
            <p:cNvPr id="107585" name="Rectangle 65"/>
            <p:cNvSpPr>
              <a:spLocks noChangeAspect="1" noChangeArrowheads="1"/>
            </p:cNvSpPr>
            <p:nvPr/>
          </p:nvSpPr>
          <p:spPr bwMode="auto">
            <a:xfrm rot="5400000" flipH="1">
              <a:off x="4931" y="2290"/>
              <a:ext cx="237" cy="69"/>
            </a:xfrm>
            <a:prstGeom prst="rect">
              <a:avLst/>
            </a:prstGeom>
            <a:gradFill rotWithShape="0">
              <a:gsLst>
                <a:gs pos="0">
                  <a:schemeClr val="folHlink">
                    <a:gamma/>
                    <a:shade val="46275"/>
                    <a:invGamma/>
                  </a:schemeClr>
                </a:gs>
                <a:gs pos="100000">
                  <a:schemeClr val="folHlink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07586" name="Rectangle 66"/>
            <p:cNvSpPr>
              <a:spLocks noChangeAspect="1" noChangeArrowheads="1"/>
            </p:cNvSpPr>
            <p:nvPr/>
          </p:nvSpPr>
          <p:spPr bwMode="auto">
            <a:xfrm rot="5400000" flipH="1">
              <a:off x="4931" y="2548"/>
              <a:ext cx="242" cy="69"/>
            </a:xfrm>
            <a:prstGeom prst="rect">
              <a:avLst/>
            </a:prstGeom>
            <a:gradFill rotWithShape="0">
              <a:gsLst>
                <a:gs pos="0">
                  <a:schemeClr val="folHlink">
                    <a:gamma/>
                    <a:shade val="46275"/>
                    <a:invGamma/>
                  </a:schemeClr>
                </a:gs>
                <a:gs pos="100000">
                  <a:schemeClr val="folHlink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</p:grpSp>
      <p:sp>
        <p:nvSpPr>
          <p:cNvPr id="107587" name="Rectangle 67" descr="Алмазная решетка (контур)"/>
          <p:cNvSpPr>
            <a:spLocks noChangeAspect="1" noChangeArrowheads="1"/>
          </p:cNvSpPr>
          <p:nvPr/>
        </p:nvSpPr>
        <p:spPr bwMode="auto">
          <a:xfrm>
            <a:off x="2017713" y="3614738"/>
            <a:ext cx="1620837" cy="642937"/>
          </a:xfrm>
          <a:prstGeom prst="rect">
            <a:avLst/>
          </a:prstGeom>
          <a:pattFill prst="openDmnd">
            <a:fgClr>
              <a:srgbClr val="FF3300"/>
            </a:fgClr>
            <a:bgClr>
              <a:schemeClr val="bg1"/>
            </a:bgClr>
          </a:pattFill>
          <a:ln w="19050">
            <a:solidFill>
              <a:srgbClr val="FF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07588" name="Rectangle 68" descr="Алмазная решетка (контур)"/>
          <p:cNvSpPr>
            <a:spLocks noChangeAspect="1" noChangeArrowheads="1"/>
          </p:cNvSpPr>
          <p:nvPr/>
        </p:nvSpPr>
        <p:spPr bwMode="auto">
          <a:xfrm>
            <a:off x="1330325" y="4429125"/>
            <a:ext cx="209550" cy="163513"/>
          </a:xfrm>
          <a:prstGeom prst="rect">
            <a:avLst/>
          </a:prstGeom>
          <a:pattFill prst="openDmnd">
            <a:fgClr>
              <a:schemeClr val="folHlink"/>
            </a:fgClr>
            <a:bgClr>
              <a:schemeClr val="bg1"/>
            </a:bgClr>
          </a:patt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07589" name="Rectangle 69" descr="Алмазная решетка (контур)"/>
          <p:cNvSpPr>
            <a:spLocks noChangeAspect="1" noChangeArrowheads="1"/>
          </p:cNvSpPr>
          <p:nvPr/>
        </p:nvSpPr>
        <p:spPr bwMode="auto">
          <a:xfrm>
            <a:off x="1322388" y="3292475"/>
            <a:ext cx="209550" cy="165100"/>
          </a:xfrm>
          <a:prstGeom prst="rect">
            <a:avLst/>
          </a:prstGeom>
          <a:pattFill prst="openDmnd">
            <a:fgClr>
              <a:schemeClr val="folHlink"/>
            </a:fgClr>
            <a:bgClr>
              <a:schemeClr val="bg1"/>
            </a:bgClr>
          </a:patt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07590" name="Rectangle 70" descr="Алмазная решетка (контур)"/>
          <p:cNvSpPr>
            <a:spLocks noChangeAspect="1" noChangeArrowheads="1"/>
          </p:cNvSpPr>
          <p:nvPr/>
        </p:nvSpPr>
        <p:spPr bwMode="auto">
          <a:xfrm>
            <a:off x="6845300" y="4398963"/>
            <a:ext cx="560388" cy="165100"/>
          </a:xfrm>
          <a:prstGeom prst="rect">
            <a:avLst/>
          </a:prstGeom>
          <a:pattFill prst="openDmnd">
            <a:fgClr>
              <a:schemeClr val="folHlink"/>
            </a:fgClr>
            <a:bgClr>
              <a:schemeClr val="bg1"/>
            </a:bgClr>
          </a:patt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grpSp>
        <p:nvGrpSpPr>
          <p:cNvPr id="107591" name="Group 71"/>
          <p:cNvGrpSpPr>
            <a:grpSpLocks noChangeAspect="1"/>
          </p:cNvGrpSpPr>
          <p:nvPr/>
        </p:nvGrpSpPr>
        <p:grpSpPr bwMode="auto">
          <a:xfrm>
            <a:off x="3130550" y="3711575"/>
            <a:ext cx="571500" cy="419100"/>
            <a:chOff x="2298" y="3360"/>
            <a:chExt cx="229" cy="168"/>
          </a:xfrm>
        </p:grpSpPr>
        <p:sp>
          <p:nvSpPr>
            <p:cNvPr id="107592" name="Rectangle 72"/>
            <p:cNvSpPr>
              <a:spLocks noChangeAspect="1" noChangeArrowheads="1"/>
            </p:cNvSpPr>
            <p:nvPr/>
          </p:nvSpPr>
          <p:spPr bwMode="auto">
            <a:xfrm rot="5400000">
              <a:off x="2369" y="3337"/>
              <a:ext cx="80" cy="221"/>
            </a:xfrm>
            <a:prstGeom prst="rect">
              <a:avLst/>
            </a:prstGeom>
            <a:gradFill rotWithShape="0">
              <a:gsLst>
                <a:gs pos="0">
                  <a:srgbClr val="CC9900"/>
                </a:gs>
                <a:gs pos="50000">
                  <a:srgbClr val="CC9900">
                    <a:gamma/>
                    <a:tint val="0"/>
                    <a:invGamma/>
                  </a:srgbClr>
                </a:gs>
                <a:gs pos="100000">
                  <a:srgbClr val="CC9900"/>
                </a:gs>
              </a:gsLst>
              <a:lin ang="540000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grpSp>
          <p:nvGrpSpPr>
            <p:cNvPr id="107593" name="Group 73"/>
            <p:cNvGrpSpPr>
              <a:grpSpLocks noChangeAspect="1"/>
            </p:cNvGrpSpPr>
            <p:nvPr/>
          </p:nvGrpSpPr>
          <p:grpSpPr bwMode="auto">
            <a:xfrm rot="5400000">
              <a:off x="2425" y="3426"/>
              <a:ext cx="168" cy="36"/>
              <a:chOff x="2620" y="480"/>
              <a:chExt cx="260" cy="36"/>
            </a:xfrm>
          </p:grpSpPr>
          <p:sp>
            <p:nvSpPr>
              <p:cNvPr id="107594" name="Rectangle 74"/>
              <p:cNvSpPr>
                <a:spLocks noChangeAspect="1" noChangeArrowheads="1"/>
              </p:cNvSpPr>
              <p:nvPr/>
            </p:nvSpPr>
            <p:spPr bwMode="auto">
              <a:xfrm>
                <a:off x="2620" y="480"/>
                <a:ext cx="260" cy="20"/>
              </a:xfrm>
              <a:prstGeom prst="rect">
                <a:avLst/>
              </a:prstGeom>
              <a:gradFill rotWithShape="0">
                <a:gsLst>
                  <a:gs pos="0">
                    <a:srgbClr val="CC9900"/>
                  </a:gs>
                  <a:gs pos="50000">
                    <a:srgbClr val="CC9900">
                      <a:gamma/>
                      <a:tint val="0"/>
                      <a:invGamma/>
                    </a:srgbClr>
                  </a:gs>
                  <a:gs pos="100000">
                    <a:srgbClr val="CC9900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07595" name="AutoShape 75"/>
              <p:cNvSpPr>
                <a:spLocks noChangeAspect="1" noChangeArrowheads="1"/>
              </p:cNvSpPr>
              <p:nvPr/>
            </p:nvSpPr>
            <p:spPr bwMode="auto">
              <a:xfrm>
                <a:off x="2622" y="498"/>
                <a:ext cx="256" cy="18"/>
              </a:xfrm>
              <a:custGeom>
                <a:avLst/>
                <a:gdLst>
                  <a:gd name="G0" fmla="+- 5400 0 0"/>
                  <a:gd name="G1" fmla="+- 21600 0 5400"/>
                  <a:gd name="G2" fmla="*/ 5400 1 2"/>
                  <a:gd name="G3" fmla="+- 21600 0 G2"/>
                  <a:gd name="G4" fmla="+/ 5400 21600 2"/>
                  <a:gd name="G5" fmla="+/ G1 0 2"/>
                  <a:gd name="G6" fmla="*/ 21600 21600 5400"/>
                  <a:gd name="G7" fmla="*/ G6 1 2"/>
                  <a:gd name="G8" fmla="+- 21600 0 G7"/>
                  <a:gd name="G9" fmla="*/ 21600 1 2"/>
                  <a:gd name="G10" fmla="+- 5400 0 G9"/>
                  <a:gd name="G11" fmla="?: G10 G8 0"/>
                  <a:gd name="G12" fmla="?: G10 G7 21600"/>
                  <a:gd name="T0" fmla="*/ 18900 w 21600"/>
                  <a:gd name="T1" fmla="*/ 10800 h 21600"/>
                  <a:gd name="T2" fmla="*/ 10800 w 21600"/>
                  <a:gd name="T3" fmla="*/ 21600 h 21600"/>
                  <a:gd name="T4" fmla="*/ 2700 w 21600"/>
                  <a:gd name="T5" fmla="*/ 10800 h 21600"/>
                  <a:gd name="T6" fmla="*/ 10800 w 21600"/>
                  <a:gd name="T7" fmla="*/ 0 h 21600"/>
                  <a:gd name="T8" fmla="*/ 4500 w 21600"/>
                  <a:gd name="T9" fmla="*/ 4500 h 21600"/>
                  <a:gd name="T10" fmla="*/ 17100 w 21600"/>
                  <a:gd name="T11" fmla="*/ 171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T8" t="T9" r="T10" b="T11"/>
                <a:pathLst>
                  <a:path w="21600" h="21600">
                    <a:moveTo>
                      <a:pt x="0" y="0"/>
                    </a:moveTo>
                    <a:lnTo>
                      <a:pt x="5400" y="21600"/>
                    </a:lnTo>
                    <a:lnTo>
                      <a:pt x="16200" y="21600"/>
                    </a:lnTo>
                    <a:lnTo>
                      <a:pt x="2160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CC9900"/>
                  </a:gs>
                  <a:gs pos="50000">
                    <a:srgbClr val="CC9900">
                      <a:gamma/>
                      <a:tint val="0"/>
                      <a:invGamma/>
                    </a:srgbClr>
                  </a:gs>
                  <a:gs pos="100000">
                    <a:srgbClr val="CC9900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</p:grpSp>
      <p:sp>
        <p:nvSpPr>
          <p:cNvPr id="107596" name="Rectangle 76"/>
          <p:cNvSpPr>
            <a:spLocks noChangeAspect="1" noChangeArrowheads="1"/>
          </p:cNvSpPr>
          <p:nvPr/>
        </p:nvSpPr>
        <p:spPr bwMode="auto">
          <a:xfrm>
            <a:off x="4421188" y="3244850"/>
            <a:ext cx="90487" cy="1211263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grpSp>
        <p:nvGrpSpPr>
          <p:cNvPr id="107597" name="Group 77"/>
          <p:cNvGrpSpPr>
            <a:grpSpLocks/>
          </p:cNvGrpSpPr>
          <p:nvPr/>
        </p:nvGrpSpPr>
        <p:grpSpPr bwMode="auto">
          <a:xfrm>
            <a:off x="1265238" y="2230438"/>
            <a:ext cx="5818187" cy="1076325"/>
            <a:chOff x="797" y="1296"/>
            <a:chExt cx="3665" cy="678"/>
          </a:xfrm>
        </p:grpSpPr>
        <p:sp>
          <p:nvSpPr>
            <p:cNvPr id="107598" name="Rectangle 78" descr="60%"/>
            <p:cNvSpPr>
              <a:spLocks noChangeAspect="1" noChangeArrowheads="1"/>
            </p:cNvSpPr>
            <p:nvPr/>
          </p:nvSpPr>
          <p:spPr bwMode="auto">
            <a:xfrm>
              <a:off x="872" y="1365"/>
              <a:ext cx="3521" cy="107"/>
            </a:xfrm>
            <a:prstGeom prst="rect">
              <a:avLst/>
            </a:prstGeom>
            <a:pattFill prst="pct60">
              <a:fgClr>
                <a:srgbClr val="A50021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07599" name="Freeform 79" descr="75%"/>
            <p:cNvSpPr>
              <a:spLocks noChangeAspect="1"/>
            </p:cNvSpPr>
            <p:nvPr/>
          </p:nvSpPr>
          <p:spPr bwMode="auto">
            <a:xfrm>
              <a:off x="797" y="1296"/>
              <a:ext cx="3665" cy="678"/>
            </a:xfrm>
            <a:custGeom>
              <a:avLst/>
              <a:gdLst/>
              <a:ahLst/>
              <a:cxnLst>
                <a:cxn ang="0">
                  <a:pos x="0" y="432"/>
                </a:cxn>
                <a:cxn ang="0">
                  <a:pos x="0" y="48"/>
                </a:cxn>
                <a:cxn ang="0">
                  <a:pos x="48" y="0"/>
                </a:cxn>
                <a:cxn ang="0">
                  <a:pos x="2304" y="0"/>
                </a:cxn>
                <a:cxn ang="0">
                  <a:pos x="2352" y="48"/>
                </a:cxn>
                <a:cxn ang="0">
                  <a:pos x="2352" y="432"/>
                </a:cxn>
                <a:cxn ang="0">
                  <a:pos x="2304" y="432"/>
                </a:cxn>
                <a:cxn ang="0">
                  <a:pos x="2304" y="96"/>
                </a:cxn>
                <a:cxn ang="0">
                  <a:pos x="2304" y="48"/>
                </a:cxn>
                <a:cxn ang="0">
                  <a:pos x="2160" y="48"/>
                </a:cxn>
                <a:cxn ang="0">
                  <a:pos x="2160" y="96"/>
                </a:cxn>
                <a:cxn ang="0">
                  <a:pos x="2016" y="96"/>
                </a:cxn>
                <a:cxn ang="0">
                  <a:pos x="2016" y="48"/>
                </a:cxn>
                <a:cxn ang="0">
                  <a:pos x="336" y="48"/>
                </a:cxn>
                <a:cxn ang="0">
                  <a:pos x="336" y="96"/>
                </a:cxn>
                <a:cxn ang="0">
                  <a:pos x="192" y="96"/>
                </a:cxn>
                <a:cxn ang="0">
                  <a:pos x="192" y="48"/>
                </a:cxn>
                <a:cxn ang="0">
                  <a:pos x="48" y="48"/>
                </a:cxn>
                <a:cxn ang="0">
                  <a:pos x="48" y="432"/>
                </a:cxn>
                <a:cxn ang="0">
                  <a:pos x="0" y="432"/>
                </a:cxn>
              </a:cxnLst>
              <a:rect l="0" t="0" r="r" b="b"/>
              <a:pathLst>
                <a:path w="2352" h="432">
                  <a:moveTo>
                    <a:pt x="0" y="432"/>
                  </a:moveTo>
                  <a:lnTo>
                    <a:pt x="0" y="48"/>
                  </a:lnTo>
                  <a:lnTo>
                    <a:pt x="48" y="0"/>
                  </a:lnTo>
                  <a:lnTo>
                    <a:pt x="2304" y="0"/>
                  </a:lnTo>
                  <a:lnTo>
                    <a:pt x="2352" y="48"/>
                  </a:lnTo>
                  <a:lnTo>
                    <a:pt x="2352" y="432"/>
                  </a:lnTo>
                  <a:lnTo>
                    <a:pt x="2304" y="432"/>
                  </a:lnTo>
                  <a:lnTo>
                    <a:pt x="2304" y="96"/>
                  </a:lnTo>
                  <a:lnTo>
                    <a:pt x="2304" y="48"/>
                  </a:lnTo>
                  <a:lnTo>
                    <a:pt x="2160" y="48"/>
                  </a:lnTo>
                  <a:lnTo>
                    <a:pt x="2160" y="96"/>
                  </a:lnTo>
                  <a:lnTo>
                    <a:pt x="2016" y="96"/>
                  </a:lnTo>
                  <a:lnTo>
                    <a:pt x="2016" y="48"/>
                  </a:lnTo>
                  <a:lnTo>
                    <a:pt x="336" y="48"/>
                  </a:lnTo>
                  <a:lnTo>
                    <a:pt x="336" y="96"/>
                  </a:lnTo>
                  <a:lnTo>
                    <a:pt x="192" y="96"/>
                  </a:lnTo>
                  <a:lnTo>
                    <a:pt x="192" y="48"/>
                  </a:lnTo>
                  <a:lnTo>
                    <a:pt x="48" y="48"/>
                  </a:lnTo>
                  <a:lnTo>
                    <a:pt x="48" y="432"/>
                  </a:lnTo>
                  <a:lnTo>
                    <a:pt x="0" y="432"/>
                  </a:lnTo>
                  <a:close/>
                </a:path>
              </a:pathLst>
            </a:custGeom>
            <a:pattFill prst="pct75">
              <a:fgClr>
                <a:schemeClr val="tx2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o-RO"/>
            </a:p>
          </p:txBody>
        </p:sp>
      </p:grpSp>
      <p:grpSp>
        <p:nvGrpSpPr>
          <p:cNvPr id="107600" name="Group 80"/>
          <p:cNvGrpSpPr>
            <a:grpSpLocks noChangeAspect="1"/>
          </p:cNvGrpSpPr>
          <p:nvPr/>
        </p:nvGrpSpPr>
        <p:grpSpPr bwMode="auto">
          <a:xfrm>
            <a:off x="7286625" y="3106738"/>
            <a:ext cx="1201738" cy="1576387"/>
            <a:chOff x="3969" y="3117"/>
            <a:chExt cx="483" cy="633"/>
          </a:xfrm>
        </p:grpSpPr>
        <p:sp>
          <p:nvSpPr>
            <p:cNvPr id="107601" name="Rectangle 81"/>
            <p:cNvSpPr>
              <a:spLocks noChangeAspect="1" noChangeArrowheads="1"/>
            </p:cNvSpPr>
            <p:nvPr/>
          </p:nvSpPr>
          <p:spPr bwMode="auto">
            <a:xfrm flipV="1">
              <a:off x="4119" y="3117"/>
              <a:ext cx="272" cy="36"/>
            </a:xfrm>
            <a:prstGeom prst="rect">
              <a:avLst/>
            </a:prstGeom>
            <a:gradFill rotWithShape="0">
              <a:gsLst>
                <a:gs pos="0">
                  <a:srgbClr val="990000">
                    <a:gamma/>
                    <a:tint val="48627"/>
                    <a:invGamma/>
                  </a:srgbClr>
                </a:gs>
                <a:gs pos="100000">
                  <a:srgbClr val="990000"/>
                </a:gs>
              </a:gsLst>
              <a:lin ang="540000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07602" name="Rectangle 82"/>
            <p:cNvSpPr>
              <a:spLocks noChangeAspect="1" noChangeArrowheads="1"/>
            </p:cNvSpPr>
            <p:nvPr/>
          </p:nvSpPr>
          <p:spPr bwMode="auto">
            <a:xfrm flipV="1">
              <a:off x="4125" y="3711"/>
              <a:ext cx="272" cy="36"/>
            </a:xfrm>
            <a:prstGeom prst="rect">
              <a:avLst/>
            </a:prstGeom>
            <a:gradFill rotWithShape="0">
              <a:gsLst>
                <a:gs pos="0">
                  <a:srgbClr val="990000"/>
                </a:gs>
                <a:gs pos="100000">
                  <a:srgbClr val="990000">
                    <a:gamma/>
                    <a:tint val="57647"/>
                    <a:invGamma/>
                  </a:srgbClr>
                </a:gs>
              </a:gsLst>
              <a:lin ang="540000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07603" name="Freeform 83" descr="Темный диагональный 1"/>
            <p:cNvSpPr>
              <a:spLocks noChangeAspect="1"/>
            </p:cNvSpPr>
            <p:nvPr/>
          </p:nvSpPr>
          <p:spPr bwMode="auto">
            <a:xfrm>
              <a:off x="3969" y="3117"/>
              <a:ext cx="483" cy="633"/>
            </a:xfrm>
            <a:custGeom>
              <a:avLst/>
              <a:gdLst/>
              <a:ahLst/>
              <a:cxnLst>
                <a:cxn ang="0">
                  <a:pos x="0" y="600"/>
                </a:cxn>
                <a:cxn ang="0">
                  <a:pos x="48" y="600"/>
                </a:cxn>
                <a:cxn ang="0">
                  <a:pos x="48" y="480"/>
                </a:cxn>
                <a:cxn ang="0">
                  <a:pos x="396" y="477"/>
                </a:cxn>
                <a:cxn ang="0">
                  <a:pos x="396" y="153"/>
                </a:cxn>
                <a:cxn ang="0">
                  <a:pos x="45" y="153"/>
                </a:cxn>
                <a:cxn ang="0">
                  <a:pos x="45" y="51"/>
                </a:cxn>
                <a:cxn ang="0">
                  <a:pos x="0" y="51"/>
                </a:cxn>
                <a:cxn ang="0">
                  <a:pos x="21" y="0"/>
                </a:cxn>
                <a:cxn ang="0">
                  <a:pos x="150" y="0"/>
                </a:cxn>
                <a:cxn ang="0">
                  <a:pos x="153" y="33"/>
                </a:cxn>
                <a:cxn ang="0">
                  <a:pos x="477" y="33"/>
                </a:cxn>
                <a:cxn ang="0">
                  <a:pos x="477" y="177"/>
                </a:cxn>
                <a:cxn ang="0">
                  <a:pos x="447" y="189"/>
                </a:cxn>
                <a:cxn ang="0">
                  <a:pos x="447" y="435"/>
                </a:cxn>
                <a:cxn ang="0">
                  <a:pos x="483" y="453"/>
                </a:cxn>
                <a:cxn ang="0">
                  <a:pos x="483" y="594"/>
                </a:cxn>
                <a:cxn ang="0">
                  <a:pos x="156" y="594"/>
                </a:cxn>
                <a:cxn ang="0">
                  <a:pos x="156" y="633"/>
                </a:cxn>
                <a:cxn ang="0">
                  <a:pos x="12" y="633"/>
                </a:cxn>
                <a:cxn ang="0">
                  <a:pos x="0" y="600"/>
                </a:cxn>
              </a:cxnLst>
              <a:rect l="0" t="0" r="r" b="b"/>
              <a:pathLst>
                <a:path w="483" h="633">
                  <a:moveTo>
                    <a:pt x="0" y="600"/>
                  </a:moveTo>
                  <a:lnTo>
                    <a:pt x="48" y="600"/>
                  </a:lnTo>
                  <a:lnTo>
                    <a:pt x="48" y="480"/>
                  </a:lnTo>
                  <a:lnTo>
                    <a:pt x="396" y="477"/>
                  </a:lnTo>
                  <a:lnTo>
                    <a:pt x="396" y="153"/>
                  </a:lnTo>
                  <a:lnTo>
                    <a:pt x="45" y="153"/>
                  </a:lnTo>
                  <a:lnTo>
                    <a:pt x="45" y="51"/>
                  </a:lnTo>
                  <a:lnTo>
                    <a:pt x="0" y="51"/>
                  </a:lnTo>
                  <a:lnTo>
                    <a:pt x="21" y="0"/>
                  </a:lnTo>
                  <a:lnTo>
                    <a:pt x="150" y="0"/>
                  </a:lnTo>
                  <a:lnTo>
                    <a:pt x="153" y="33"/>
                  </a:lnTo>
                  <a:lnTo>
                    <a:pt x="477" y="33"/>
                  </a:lnTo>
                  <a:lnTo>
                    <a:pt x="477" y="177"/>
                  </a:lnTo>
                  <a:lnTo>
                    <a:pt x="447" y="189"/>
                  </a:lnTo>
                  <a:lnTo>
                    <a:pt x="447" y="435"/>
                  </a:lnTo>
                  <a:lnTo>
                    <a:pt x="483" y="453"/>
                  </a:lnTo>
                  <a:lnTo>
                    <a:pt x="483" y="594"/>
                  </a:lnTo>
                  <a:lnTo>
                    <a:pt x="156" y="594"/>
                  </a:lnTo>
                  <a:lnTo>
                    <a:pt x="156" y="633"/>
                  </a:lnTo>
                  <a:lnTo>
                    <a:pt x="12" y="633"/>
                  </a:lnTo>
                  <a:lnTo>
                    <a:pt x="0" y="600"/>
                  </a:lnTo>
                  <a:close/>
                </a:path>
              </a:pathLst>
            </a:custGeom>
            <a:pattFill prst="dkDnDiag">
              <a:fgClr>
                <a:srgbClr val="990000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o-RO"/>
            </a:p>
          </p:txBody>
        </p:sp>
      </p:grpSp>
      <p:grpSp>
        <p:nvGrpSpPr>
          <p:cNvPr id="107604" name="Group 84"/>
          <p:cNvGrpSpPr>
            <a:grpSpLocks noChangeAspect="1"/>
          </p:cNvGrpSpPr>
          <p:nvPr/>
        </p:nvGrpSpPr>
        <p:grpSpPr bwMode="auto">
          <a:xfrm>
            <a:off x="6456363" y="3419475"/>
            <a:ext cx="1644650" cy="971550"/>
            <a:chOff x="3636" y="3243"/>
            <a:chExt cx="660" cy="390"/>
          </a:xfrm>
        </p:grpSpPr>
        <p:sp>
          <p:nvSpPr>
            <p:cNvPr id="107605" name="Freeform 85" descr="Мелкая клетка"/>
            <p:cNvSpPr>
              <a:spLocks noChangeAspect="1"/>
            </p:cNvSpPr>
            <p:nvPr/>
          </p:nvSpPr>
          <p:spPr bwMode="auto">
            <a:xfrm>
              <a:off x="3636" y="3492"/>
              <a:ext cx="657" cy="14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44"/>
                </a:cxn>
                <a:cxn ang="0">
                  <a:pos x="528" y="144"/>
                </a:cxn>
                <a:cxn ang="0">
                  <a:pos x="528" y="96"/>
                </a:cxn>
                <a:cxn ang="0">
                  <a:pos x="624" y="96"/>
                </a:cxn>
                <a:cxn ang="0">
                  <a:pos x="624" y="0"/>
                </a:cxn>
                <a:cxn ang="0">
                  <a:pos x="0" y="0"/>
                </a:cxn>
              </a:cxnLst>
              <a:rect l="0" t="0" r="r" b="b"/>
              <a:pathLst>
                <a:path w="624" h="144">
                  <a:moveTo>
                    <a:pt x="0" y="0"/>
                  </a:moveTo>
                  <a:lnTo>
                    <a:pt x="0" y="144"/>
                  </a:lnTo>
                  <a:lnTo>
                    <a:pt x="528" y="144"/>
                  </a:lnTo>
                  <a:lnTo>
                    <a:pt x="528" y="96"/>
                  </a:lnTo>
                  <a:lnTo>
                    <a:pt x="624" y="96"/>
                  </a:lnTo>
                  <a:lnTo>
                    <a:pt x="624" y="0"/>
                  </a:lnTo>
                  <a:lnTo>
                    <a:pt x="0" y="0"/>
                  </a:lnTo>
                  <a:close/>
                </a:path>
              </a:pathLst>
            </a:custGeom>
            <a:pattFill prst="smCheck">
              <a:fgClr>
                <a:srgbClr val="CC3300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o-RO"/>
            </a:p>
          </p:txBody>
        </p:sp>
        <p:sp>
          <p:nvSpPr>
            <p:cNvPr id="107606" name="Freeform 86" descr="Мелкая клетка"/>
            <p:cNvSpPr>
              <a:spLocks noChangeAspect="1"/>
            </p:cNvSpPr>
            <p:nvPr/>
          </p:nvSpPr>
          <p:spPr bwMode="auto">
            <a:xfrm flipV="1">
              <a:off x="3639" y="3243"/>
              <a:ext cx="657" cy="14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44"/>
                </a:cxn>
                <a:cxn ang="0">
                  <a:pos x="528" y="144"/>
                </a:cxn>
                <a:cxn ang="0">
                  <a:pos x="528" y="96"/>
                </a:cxn>
                <a:cxn ang="0">
                  <a:pos x="624" y="96"/>
                </a:cxn>
                <a:cxn ang="0">
                  <a:pos x="624" y="0"/>
                </a:cxn>
                <a:cxn ang="0">
                  <a:pos x="0" y="0"/>
                </a:cxn>
              </a:cxnLst>
              <a:rect l="0" t="0" r="r" b="b"/>
              <a:pathLst>
                <a:path w="624" h="144">
                  <a:moveTo>
                    <a:pt x="0" y="0"/>
                  </a:moveTo>
                  <a:lnTo>
                    <a:pt x="0" y="144"/>
                  </a:lnTo>
                  <a:lnTo>
                    <a:pt x="528" y="144"/>
                  </a:lnTo>
                  <a:lnTo>
                    <a:pt x="528" y="96"/>
                  </a:lnTo>
                  <a:lnTo>
                    <a:pt x="624" y="96"/>
                  </a:lnTo>
                  <a:lnTo>
                    <a:pt x="624" y="0"/>
                  </a:lnTo>
                  <a:lnTo>
                    <a:pt x="0" y="0"/>
                  </a:lnTo>
                  <a:close/>
                </a:path>
              </a:pathLst>
            </a:custGeom>
            <a:pattFill prst="smCheck">
              <a:fgClr>
                <a:srgbClr val="CC3300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o-RO"/>
            </a:p>
          </p:txBody>
        </p:sp>
      </p:grpSp>
      <p:grpSp>
        <p:nvGrpSpPr>
          <p:cNvPr id="107607" name="Group 87"/>
          <p:cNvGrpSpPr>
            <a:grpSpLocks noChangeAspect="1"/>
          </p:cNvGrpSpPr>
          <p:nvPr/>
        </p:nvGrpSpPr>
        <p:grpSpPr bwMode="auto">
          <a:xfrm>
            <a:off x="6456363" y="3413125"/>
            <a:ext cx="1374775" cy="985838"/>
            <a:chOff x="3636" y="3240"/>
            <a:chExt cx="552" cy="396"/>
          </a:xfrm>
        </p:grpSpPr>
        <p:sp>
          <p:nvSpPr>
            <p:cNvPr id="107608" name="Rectangle 88" descr="Мелкая клетка"/>
            <p:cNvSpPr>
              <a:spLocks noChangeAspect="1" noChangeArrowheads="1"/>
            </p:cNvSpPr>
            <p:nvPr/>
          </p:nvSpPr>
          <p:spPr bwMode="auto">
            <a:xfrm>
              <a:off x="3990" y="3597"/>
              <a:ext cx="195" cy="36"/>
            </a:xfrm>
            <a:prstGeom prst="rect">
              <a:avLst/>
            </a:prstGeom>
            <a:noFill/>
            <a:ln w="635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07609" name="Rectangle 89" descr="Мелкая клетка"/>
            <p:cNvSpPr>
              <a:spLocks noChangeAspect="1" noChangeArrowheads="1"/>
            </p:cNvSpPr>
            <p:nvPr/>
          </p:nvSpPr>
          <p:spPr bwMode="auto">
            <a:xfrm>
              <a:off x="3636" y="3600"/>
              <a:ext cx="91" cy="36"/>
            </a:xfrm>
            <a:prstGeom prst="rect">
              <a:avLst/>
            </a:prstGeom>
            <a:noFill/>
            <a:ln w="635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07610" name="Rectangle 90"/>
            <p:cNvSpPr>
              <a:spLocks noChangeAspect="1" noChangeArrowheads="1"/>
            </p:cNvSpPr>
            <p:nvPr/>
          </p:nvSpPr>
          <p:spPr bwMode="auto">
            <a:xfrm flipV="1">
              <a:off x="3993" y="3243"/>
              <a:ext cx="195" cy="36"/>
            </a:xfrm>
            <a:prstGeom prst="rect">
              <a:avLst/>
            </a:prstGeom>
            <a:noFill/>
            <a:ln w="635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07611" name="Rectangle 91"/>
            <p:cNvSpPr>
              <a:spLocks noChangeAspect="1" noChangeArrowheads="1"/>
            </p:cNvSpPr>
            <p:nvPr/>
          </p:nvSpPr>
          <p:spPr bwMode="auto">
            <a:xfrm flipV="1">
              <a:off x="3639" y="3240"/>
              <a:ext cx="91" cy="36"/>
            </a:xfrm>
            <a:prstGeom prst="rect">
              <a:avLst/>
            </a:prstGeom>
            <a:noFill/>
            <a:ln w="635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</p:grpSp>
      <p:grpSp>
        <p:nvGrpSpPr>
          <p:cNvPr id="107612" name="Group 92"/>
          <p:cNvGrpSpPr>
            <a:grpSpLocks noChangeAspect="1"/>
          </p:cNvGrpSpPr>
          <p:nvPr/>
        </p:nvGrpSpPr>
        <p:grpSpPr bwMode="auto">
          <a:xfrm>
            <a:off x="3773488" y="4513263"/>
            <a:ext cx="784225" cy="331787"/>
            <a:chOff x="2559" y="3645"/>
            <a:chExt cx="315" cy="170"/>
          </a:xfrm>
        </p:grpSpPr>
        <p:sp>
          <p:nvSpPr>
            <p:cNvPr id="107613" name="Rectangle 93"/>
            <p:cNvSpPr>
              <a:spLocks noChangeAspect="1" noChangeArrowheads="1"/>
            </p:cNvSpPr>
            <p:nvPr/>
          </p:nvSpPr>
          <p:spPr bwMode="auto">
            <a:xfrm rot="515754">
              <a:off x="2573" y="3676"/>
              <a:ext cx="289" cy="22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07614" name="Rectangle 94"/>
            <p:cNvSpPr>
              <a:spLocks noChangeAspect="1" noChangeArrowheads="1"/>
            </p:cNvSpPr>
            <p:nvPr/>
          </p:nvSpPr>
          <p:spPr bwMode="auto">
            <a:xfrm rot="515754">
              <a:off x="2571" y="3724"/>
              <a:ext cx="289" cy="21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07615" name="Rectangle 95"/>
            <p:cNvSpPr>
              <a:spLocks noChangeAspect="1" noChangeArrowheads="1"/>
            </p:cNvSpPr>
            <p:nvPr/>
          </p:nvSpPr>
          <p:spPr bwMode="auto">
            <a:xfrm rot="515754">
              <a:off x="2571" y="3768"/>
              <a:ext cx="289" cy="22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07616" name="Oval 96" descr="Светлый диагональный 1"/>
            <p:cNvSpPr>
              <a:spLocks noChangeAspect="1" noChangeArrowheads="1"/>
            </p:cNvSpPr>
            <p:nvPr/>
          </p:nvSpPr>
          <p:spPr bwMode="auto">
            <a:xfrm>
              <a:off x="2844" y="3696"/>
              <a:ext cx="30" cy="30"/>
            </a:xfrm>
            <a:prstGeom prst="ellipse">
              <a:avLst/>
            </a:prstGeom>
            <a:pattFill prst="ltDnDiag">
              <a:fgClr>
                <a:schemeClr val="folHlink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07617" name="Oval 97" descr="Светлый диагональный 1"/>
            <p:cNvSpPr>
              <a:spLocks noChangeAspect="1" noChangeArrowheads="1"/>
            </p:cNvSpPr>
            <p:nvPr/>
          </p:nvSpPr>
          <p:spPr bwMode="auto">
            <a:xfrm>
              <a:off x="2844" y="3740"/>
              <a:ext cx="30" cy="30"/>
            </a:xfrm>
            <a:prstGeom prst="ellipse">
              <a:avLst/>
            </a:prstGeom>
            <a:pattFill prst="ltDnDiag">
              <a:fgClr>
                <a:schemeClr val="folHlink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07618" name="Oval 98" descr="Светлый диагональный 1"/>
            <p:cNvSpPr>
              <a:spLocks noChangeAspect="1" noChangeArrowheads="1"/>
            </p:cNvSpPr>
            <p:nvPr/>
          </p:nvSpPr>
          <p:spPr bwMode="auto">
            <a:xfrm>
              <a:off x="2844" y="3785"/>
              <a:ext cx="30" cy="30"/>
            </a:xfrm>
            <a:prstGeom prst="ellipse">
              <a:avLst/>
            </a:prstGeom>
            <a:pattFill prst="ltDnDiag">
              <a:fgClr>
                <a:schemeClr val="folHlink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07619" name="Oval 99" descr="Светлый диагональный 1"/>
            <p:cNvSpPr>
              <a:spLocks noChangeAspect="1" noChangeArrowheads="1"/>
            </p:cNvSpPr>
            <p:nvPr/>
          </p:nvSpPr>
          <p:spPr bwMode="auto">
            <a:xfrm>
              <a:off x="2559" y="3696"/>
              <a:ext cx="30" cy="30"/>
            </a:xfrm>
            <a:prstGeom prst="ellipse">
              <a:avLst/>
            </a:prstGeom>
            <a:pattFill prst="ltDnDiag">
              <a:fgClr>
                <a:schemeClr val="folHlink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07620" name="Oval 100" descr="Светлый диагональный 1"/>
            <p:cNvSpPr>
              <a:spLocks noChangeAspect="1" noChangeArrowheads="1"/>
            </p:cNvSpPr>
            <p:nvPr/>
          </p:nvSpPr>
          <p:spPr bwMode="auto">
            <a:xfrm>
              <a:off x="2559" y="3740"/>
              <a:ext cx="30" cy="30"/>
            </a:xfrm>
            <a:prstGeom prst="ellipse">
              <a:avLst/>
            </a:prstGeom>
            <a:pattFill prst="ltDnDiag">
              <a:fgClr>
                <a:schemeClr val="folHlink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07621" name="Oval 101" descr="Светлый диагональный 1"/>
            <p:cNvSpPr>
              <a:spLocks noChangeAspect="1" noChangeArrowheads="1"/>
            </p:cNvSpPr>
            <p:nvPr/>
          </p:nvSpPr>
          <p:spPr bwMode="auto">
            <a:xfrm>
              <a:off x="2841" y="3645"/>
              <a:ext cx="30" cy="30"/>
            </a:xfrm>
            <a:prstGeom prst="ellipse">
              <a:avLst/>
            </a:prstGeom>
            <a:pattFill prst="ltDnDiag">
              <a:fgClr>
                <a:schemeClr val="folHlink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07622" name="Oval 102" descr="Светлый диагональный 1"/>
            <p:cNvSpPr>
              <a:spLocks noChangeAspect="1" noChangeArrowheads="1"/>
            </p:cNvSpPr>
            <p:nvPr/>
          </p:nvSpPr>
          <p:spPr bwMode="auto">
            <a:xfrm>
              <a:off x="2559" y="3651"/>
              <a:ext cx="30" cy="30"/>
            </a:xfrm>
            <a:prstGeom prst="ellipse">
              <a:avLst/>
            </a:prstGeom>
            <a:pattFill prst="ltDnDiag">
              <a:fgClr>
                <a:schemeClr val="folHlink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07623" name="Oval 103" descr="Светлый диагональный 1"/>
            <p:cNvSpPr>
              <a:spLocks noChangeAspect="1" noChangeArrowheads="1"/>
            </p:cNvSpPr>
            <p:nvPr/>
          </p:nvSpPr>
          <p:spPr bwMode="auto">
            <a:xfrm>
              <a:off x="2559" y="3780"/>
              <a:ext cx="30" cy="30"/>
            </a:xfrm>
            <a:prstGeom prst="ellipse">
              <a:avLst/>
            </a:prstGeom>
            <a:pattFill prst="ltDnDiag">
              <a:fgClr>
                <a:schemeClr val="folHlink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</p:grpSp>
      <p:grpSp>
        <p:nvGrpSpPr>
          <p:cNvPr id="107624" name="Group 104"/>
          <p:cNvGrpSpPr>
            <a:grpSpLocks/>
          </p:cNvGrpSpPr>
          <p:nvPr/>
        </p:nvGrpSpPr>
        <p:grpSpPr bwMode="auto">
          <a:xfrm>
            <a:off x="3803650" y="2513013"/>
            <a:ext cx="744538" cy="2120900"/>
            <a:chOff x="2387" y="1491"/>
            <a:chExt cx="469" cy="1336"/>
          </a:xfrm>
        </p:grpSpPr>
        <p:sp>
          <p:nvSpPr>
            <p:cNvPr id="107625" name="AutoShape 105"/>
            <p:cNvSpPr>
              <a:spLocks noChangeAspect="1" noChangeArrowheads="1"/>
            </p:cNvSpPr>
            <p:nvPr/>
          </p:nvSpPr>
          <p:spPr bwMode="auto">
            <a:xfrm>
              <a:off x="2462" y="1491"/>
              <a:ext cx="325" cy="414"/>
            </a:xfrm>
            <a:prstGeom prst="roundRect">
              <a:avLst>
                <a:gd name="adj" fmla="val 18356"/>
              </a:avLst>
            </a:prstGeom>
            <a:gradFill rotWithShape="0">
              <a:gsLst>
                <a:gs pos="0">
                  <a:srgbClr val="A50021">
                    <a:gamma/>
                    <a:shade val="0"/>
                    <a:invGamma/>
                  </a:srgbClr>
                </a:gs>
                <a:gs pos="50000">
                  <a:srgbClr val="A50021"/>
                </a:gs>
                <a:gs pos="100000">
                  <a:srgbClr val="A50021">
                    <a:gamma/>
                    <a:shade val="0"/>
                    <a:invGamma/>
                  </a:srgbClr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07626" name="Rectangle 106"/>
            <p:cNvSpPr>
              <a:spLocks noChangeAspect="1" noChangeArrowheads="1"/>
            </p:cNvSpPr>
            <p:nvPr/>
          </p:nvSpPr>
          <p:spPr bwMode="auto">
            <a:xfrm>
              <a:off x="2387" y="1830"/>
              <a:ext cx="469" cy="50"/>
            </a:xfrm>
            <a:prstGeom prst="rect">
              <a:avLst/>
            </a:prstGeom>
            <a:gradFill rotWithShape="0">
              <a:gsLst>
                <a:gs pos="0">
                  <a:srgbClr val="A50021">
                    <a:gamma/>
                    <a:shade val="0"/>
                    <a:invGamma/>
                  </a:srgbClr>
                </a:gs>
                <a:gs pos="50000">
                  <a:srgbClr val="A50021"/>
                </a:gs>
                <a:gs pos="100000">
                  <a:srgbClr val="A50021">
                    <a:gamma/>
                    <a:shade val="0"/>
                    <a:invGamma/>
                  </a:srgbClr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07627" name="Freeform 107" descr="Темный диагональный 2"/>
            <p:cNvSpPr>
              <a:spLocks noChangeAspect="1"/>
            </p:cNvSpPr>
            <p:nvPr/>
          </p:nvSpPr>
          <p:spPr bwMode="auto">
            <a:xfrm>
              <a:off x="2396" y="1881"/>
              <a:ext cx="438" cy="946"/>
            </a:xfrm>
            <a:custGeom>
              <a:avLst/>
              <a:gdLst/>
              <a:ahLst/>
              <a:cxnLst>
                <a:cxn ang="0">
                  <a:pos x="3" y="0"/>
                </a:cxn>
                <a:cxn ang="0">
                  <a:pos x="279" y="0"/>
                </a:cxn>
                <a:cxn ang="0">
                  <a:pos x="276" y="42"/>
                </a:cxn>
                <a:cxn ang="0">
                  <a:pos x="240" y="48"/>
                </a:cxn>
                <a:cxn ang="0">
                  <a:pos x="3" y="45"/>
                </a:cxn>
                <a:cxn ang="0">
                  <a:pos x="0" y="417"/>
                </a:cxn>
                <a:cxn ang="0">
                  <a:pos x="156" y="420"/>
                </a:cxn>
                <a:cxn ang="0">
                  <a:pos x="156" y="486"/>
                </a:cxn>
                <a:cxn ang="0">
                  <a:pos x="246" y="495"/>
                </a:cxn>
                <a:cxn ang="0">
                  <a:pos x="255" y="534"/>
                </a:cxn>
                <a:cxn ang="0">
                  <a:pos x="279" y="537"/>
                </a:cxn>
                <a:cxn ang="0">
                  <a:pos x="279" y="579"/>
                </a:cxn>
                <a:cxn ang="0">
                  <a:pos x="246" y="579"/>
                </a:cxn>
                <a:cxn ang="0">
                  <a:pos x="237" y="603"/>
                </a:cxn>
                <a:cxn ang="0">
                  <a:pos x="48" y="600"/>
                </a:cxn>
                <a:cxn ang="0">
                  <a:pos x="30" y="579"/>
                </a:cxn>
                <a:cxn ang="0">
                  <a:pos x="3" y="576"/>
                </a:cxn>
                <a:cxn ang="0">
                  <a:pos x="3" y="417"/>
                </a:cxn>
                <a:cxn ang="0">
                  <a:pos x="3" y="45"/>
                </a:cxn>
                <a:cxn ang="0">
                  <a:pos x="3" y="0"/>
                </a:cxn>
              </a:cxnLst>
              <a:rect l="0" t="0" r="r" b="b"/>
              <a:pathLst>
                <a:path w="279" h="603">
                  <a:moveTo>
                    <a:pt x="3" y="0"/>
                  </a:moveTo>
                  <a:lnTo>
                    <a:pt x="279" y="0"/>
                  </a:lnTo>
                  <a:lnTo>
                    <a:pt x="276" y="42"/>
                  </a:lnTo>
                  <a:lnTo>
                    <a:pt x="240" y="48"/>
                  </a:lnTo>
                  <a:lnTo>
                    <a:pt x="3" y="45"/>
                  </a:lnTo>
                  <a:lnTo>
                    <a:pt x="0" y="417"/>
                  </a:lnTo>
                  <a:lnTo>
                    <a:pt x="156" y="420"/>
                  </a:lnTo>
                  <a:lnTo>
                    <a:pt x="156" y="486"/>
                  </a:lnTo>
                  <a:lnTo>
                    <a:pt x="246" y="495"/>
                  </a:lnTo>
                  <a:lnTo>
                    <a:pt x="255" y="534"/>
                  </a:lnTo>
                  <a:lnTo>
                    <a:pt x="279" y="537"/>
                  </a:lnTo>
                  <a:lnTo>
                    <a:pt x="279" y="579"/>
                  </a:lnTo>
                  <a:lnTo>
                    <a:pt x="246" y="579"/>
                  </a:lnTo>
                  <a:lnTo>
                    <a:pt x="237" y="603"/>
                  </a:lnTo>
                  <a:lnTo>
                    <a:pt x="48" y="600"/>
                  </a:lnTo>
                  <a:lnTo>
                    <a:pt x="30" y="579"/>
                  </a:lnTo>
                  <a:lnTo>
                    <a:pt x="3" y="576"/>
                  </a:lnTo>
                  <a:lnTo>
                    <a:pt x="3" y="417"/>
                  </a:lnTo>
                  <a:lnTo>
                    <a:pt x="3" y="45"/>
                  </a:lnTo>
                  <a:lnTo>
                    <a:pt x="3" y="0"/>
                  </a:lnTo>
                  <a:close/>
                </a:path>
              </a:pathLst>
            </a:custGeom>
            <a:pattFill prst="dkUpDiag">
              <a:fgClr>
                <a:srgbClr val="CC3300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o-RO"/>
            </a:p>
          </p:txBody>
        </p:sp>
      </p:grpSp>
      <p:grpSp>
        <p:nvGrpSpPr>
          <p:cNvPr id="107628" name="Group 108"/>
          <p:cNvGrpSpPr>
            <a:grpSpLocks noChangeAspect="1"/>
          </p:cNvGrpSpPr>
          <p:nvPr/>
        </p:nvGrpSpPr>
        <p:grpSpPr bwMode="auto">
          <a:xfrm>
            <a:off x="381000" y="2687638"/>
            <a:ext cx="6702425" cy="2338387"/>
            <a:chOff x="1197" y="2949"/>
            <a:chExt cx="2691" cy="939"/>
          </a:xfrm>
        </p:grpSpPr>
        <p:sp>
          <p:nvSpPr>
            <p:cNvPr id="107629" name="Freeform 109" descr="Алмазная решетка (контур)"/>
            <p:cNvSpPr>
              <a:spLocks noChangeAspect="1"/>
            </p:cNvSpPr>
            <p:nvPr/>
          </p:nvSpPr>
          <p:spPr bwMode="auto">
            <a:xfrm>
              <a:off x="1551" y="2949"/>
              <a:ext cx="2337" cy="939"/>
            </a:xfrm>
            <a:custGeom>
              <a:avLst/>
              <a:gdLst/>
              <a:ahLst/>
              <a:cxnLst>
                <a:cxn ang="0">
                  <a:pos x="3" y="939"/>
                </a:cxn>
                <a:cxn ang="0">
                  <a:pos x="3" y="804"/>
                </a:cxn>
                <a:cxn ang="0">
                  <a:pos x="24" y="807"/>
                </a:cxn>
                <a:cxn ang="0">
                  <a:pos x="18" y="702"/>
                </a:cxn>
                <a:cxn ang="0">
                  <a:pos x="309" y="705"/>
                </a:cxn>
                <a:cxn ang="0">
                  <a:pos x="306" y="654"/>
                </a:cxn>
                <a:cxn ang="0">
                  <a:pos x="975" y="654"/>
                </a:cxn>
                <a:cxn ang="0">
                  <a:pos x="975" y="597"/>
                </a:cxn>
                <a:cxn ang="0">
                  <a:pos x="1005" y="594"/>
                </a:cxn>
                <a:cxn ang="0">
                  <a:pos x="1005" y="390"/>
                </a:cxn>
                <a:cxn ang="0">
                  <a:pos x="978" y="387"/>
                </a:cxn>
                <a:cxn ang="0">
                  <a:pos x="981" y="339"/>
                </a:cxn>
                <a:cxn ang="0">
                  <a:pos x="306" y="342"/>
                </a:cxn>
                <a:cxn ang="0">
                  <a:pos x="309" y="303"/>
                </a:cxn>
                <a:cxn ang="0">
                  <a:pos x="18" y="303"/>
                </a:cxn>
                <a:cxn ang="0">
                  <a:pos x="18" y="216"/>
                </a:cxn>
                <a:cxn ang="0">
                  <a:pos x="0" y="219"/>
                </a:cxn>
                <a:cxn ang="0">
                  <a:pos x="3" y="190"/>
                </a:cxn>
                <a:cxn ang="0">
                  <a:pos x="52" y="190"/>
                </a:cxn>
                <a:cxn ang="0">
                  <a:pos x="52" y="3"/>
                </a:cxn>
                <a:cxn ang="0">
                  <a:pos x="1005" y="0"/>
                </a:cxn>
                <a:cxn ang="0">
                  <a:pos x="1005" y="861"/>
                </a:cxn>
                <a:cxn ang="0">
                  <a:pos x="1044" y="858"/>
                </a:cxn>
                <a:cxn ang="0">
                  <a:pos x="1092" y="834"/>
                </a:cxn>
                <a:cxn ang="0">
                  <a:pos x="1128" y="825"/>
                </a:cxn>
                <a:cxn ang="0">
                  <a:pos x="1161" y="819"/>
                </a:cxn>
                <a:cxn ang="0">
                  <a:pos x="1200" y="825"/>
                </a:cxn>
                <a:cxn ang="0">
                  <a:pos x="1242" y="843"/>
                </a:cxn>
                <a:cxn ang="0">
                  <a:pos x="1287" y="861"/>
                </a:cxn>
                <a:cxn ang="0">
                  <a:pos x="1323" y="864"/>
                </a:cxn>
                <a:cxn ang="0">
                  <a:pos x="1323" y="0"/>
                </a:cxn>
                <a:cxn ang="0">
                  <a:pos x="2288" y="3"/>
                </a:cxn>
                <a:cxn ang="0">
                  <a:pos x="2288" y="190"/>
                </a:cxn>
                <a:cxn ang="0">
                  <a:pos x="2337" y="190"/>
                </a:cxn>
                <a:cxn ang="0">
                  <a:pos x="2337" y="219"/>
                </a:cxn>
                <a:cxn ang="0">
                  <a:pos x="2241" y="222"/>
                </a:cxn>
                <a:cxn ang="0">
                  <a:pos x="2241" y="291"/>
                </a:cxn>
                <a:cxn ang="0">
                  <a:pos x="2088" y="291"/>
                </a:cxn>
                <a:cxn ang="0">
                  <a:pos x="2088" y="387"/>
                </a:cxn>
                <a:cxn ang="0">
                  <a:pos x="1323" y="390"/>
                </a:cxn>
                <a:cxn ang="0">
                  <a:pos x="1326" y="591"/>
                </a:cxn>
                <a:cxn ang="0">
                  <a:pos x="2085" y="594"/>
                </a:cxn>
                <a:cxn ang="0">
                  <a:pos x="2085" y="687"/>
                </a:cxn>
                <a:cxn ang="0">
                  <a:pos x="2244" y="687"/>
                </a:cxn>
                <a:cxn ang="0">
                  <a:pos x="2244" y="762"/>
                </a:cxn>
                <a:cxn ang="0">
                  <a:pos x="2337" y="762"/>
                </a:cxn>
                <a:cxn ang="0">
                  <a:pos x="2337" y="939"/>
                </a:cxn>
                <a:cxn ang="0">
                  <a:pos x="3" y="939"/>
                </a:cxn>
              </a:cxnLst>
              <a:rect l="0" t="0" r="r" b="b"/>
              <a:pathLst>
                <a:path w="2337" h="939">
                  <a:moveTo>
                    <a:pt x="3" y="939"/>
                  </a:moveTo>
                  <a:lnTo>
                    <a:pt x="3" y="804"/>
                  </a:lnTo>
                  <a:lnTo>
                    <a:pt x="24" y="807"/>
                  </a:lnTo>
                  <a:lnTo>
                    <a:pt x="18" y="702"/>
                  </a:lnTo>
                  <a:lnTo>
                    <a:pt x="309" y="705"/>
                  </a:lnTo>
                  <a:lnTo>
                    <a:pt x="306" y="654"/>
                  </a:lnTo>
                  <a:lnTo>
                    <a:pt x="975" y="654"/>
                  </a:lnTo>
                  <a:lnTo>
                    <a:pt x="975" y="597"/>
                  </a:lnTo>
                  <a:lnTo>
                    <a:pt x="1005" y="594"/>
                  </a:lnTo>
                  <a:lnTo>
                    <a:pt x="1005" y="390"/>
                  </a:lnTo>
                  <a:lnTo>
                    <a:pt x="978" y="387"/>
                  </a:lnTo>
                  <a:lnTo>
                    <a:pt x="981" y="339"/>
                  </a:lnTo>
                  <a:lnTo>
                    <a:pt x="306" y="342"/>
                  </a:lnTo>
                  <a:lnTo>
                    <a:pt x="309" y="303"/>
                  </a:lnTo>
                  <a:lnTo>
                    <a:pt x="18" y="303"/>
                  </a:lnTo>
                  <a:lnTo>
                    <a:pt x="18" y="216"/>
                  </a:lnTo>
                  <a:lnTo>
                    <a:pt x="0" y="219"/>
                  </a:lnTo>
                  <a:lnTo>
                    <a:pt x="3" y="190"/>
                  </a:lnTo>
                  <a:lnTo>
                    <a:pt x="52" y="190"/>
                  </a:lnTo>
                  <a:lnTo>
                    <a:pt x="52" y="3"/>
                  </a:lnTo>
                  <a:lnTo>
                    <a:pt x="1005" y="0"/>
                  </a:lnTo>
                  <a:lnTo>
                    <a:pt x="1005" y="861"/>
                  </a:lnTo>
                  <a:lnTo>
                    <a:pt x="1044" y="858"/>
                  </a:lnTo>
                  <a:lnTo>
                    <a:pt x="1092" y="834"/>
                  </a:lnTo>
                  <a:lnTo>
                    <a:pt x="1128" y="825"/>
                  </a:lnTo>
                  <a:lnTo>
                    <a:pt x="1161" y="819"/>
                  </a:lnTo>
                  <a:lnTo>
                    <a:pt x="1200" y="825"/>
                  </a:lnTo>
                  <a:lnTo>
                    <a:pt x="1242" y="843"/>
                  </a:lnTo>
                  <a:lnTo>
                    <a:pt x="1287" y="861"/>
                  </a:lnTo>
                  <a:lnTo>
                    <a:pt x="1323" y="864"/>
                  </a:lnTo>
                  <a:lnTo>
                    <a:pt x="1323" y="0"/>
                  </a:lnTo>
                  <a:lnTo>
                    <a:pt x="2288" y="3"/>
                  </a:lnTo>
                  <a:lnTo>
                    <a:pt x="2288" y="190"/>
                  </a:lnTo>
                  <a:lnTo>
                    <a:pt x="2337" y="190"/>
                  </a:lnTo>
                  <a:lnTo>
                    <a:pt x="2337" y="219"/>
                  </a:lnTo>
                  <a:lnTo>
                    <a:pt x="2241" y="222"/>
                  </a:lnTo>
                  <a:lnTo>
                    <a:pt x="2241" y="291"/>
                  </a:lnTo>
                  <a:lnTo>
                    <a:pt x="2088" y="291"/>
                  </a:lnTo>
                  <a:lnTo>
                    <a:pt x="2088" y="387"/>
                  </a:lnTo>
                  <a:lnTo>
                    <a:pt x="1323" y="390"/>
                  </a:lnTo>
                  <a:lnTo>
                    <a:pt x="1326" y="591"/>
                  </a:lnTo>
                  <a:lnTo>
                    <a:pt x="2085" y="594"/>
                  </a:lnTo>
                  <a:lnTo>
                    <a:pt x="2085" y="687"/>
                  </a:lnTo>
                  <a:lnTo>
                    <a:pt x="2244" y="687"/>
                  </a:lnTo>
                  <a:lnTo>
                    <a:pt x="2244" y="762"/>
                  </a:lnTo>
                  <a:lnTo>
                    <a:pt x="2337" y="762"/>
                  </a:lnTo>
                  <a:lnTo>
                    <a:pt x="2337" y="939"/>
                  </a:lnTo>
                  <a:lnTo>
                    <a:pt x="3" y="939"/>
                  </a:lnTo>
                  <a:close/>
                </a:path>
              </a:pathLst>
            </a:custGeom>
            <a:pattFill prst="openDmnd">
              <a:fgClr>
                <a:srgbClr val="A50021"/>
              </a:fgClr>
              <a:bgClr>
                <a:schemeClr val="bg1"/>
              </a:bgClr>
            </a:pattFill>
            <a:ln w="19050" cmpd="sng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o-RO"/>
            </a:p>
          </p:txBody>
        </p:sp>
        <p:sp>
          <p:nvSpPr>
            <p:cNvPr id="107630" name="Freeform 110"/>
            <p:cNvSpPr>
              <a:spLocks noChangeAspect="1"/>
            </p:cNvSpPr>
            <p:nvPr/>
          </p:nvSpPr>
          <p:spPr bwMode="auto">
            <a:xfrm>
              <a:off x="1197" y="3159"/>
              <a:ext cx="333" cy="594"/>
            </a:xfrm>
            <a:custGeom>
              <a:avLst/>
              <a:gdLst/>
              <a:ahLst/>
              <a:cxnLst>
                <a:cxn ang="0">
                  <a:pos x="0" y="252"/>
                </a:cxn>
                <a:cxn ang="0">
                  <a:pos x="246" y="228"/>
                </a:cxn>
                <a:cxn ang="0">
                  <a:pos x="294" y="0"/>
                </a:cxn>
                <a:cxn ang="0">
                  <a:pos x="330" y="0"/>
                </a:cxn>
                <a:cxn ang="0">
                  <a:pos x="333" y="594"/>
                </a:cxn>
                <a:cxn ang="0">
                  <a:pos x="303" y="594"/>
                </a:cxn>
                <a:cxn ang="0">
                  <a:pos x="255" y="379"/>
                </a:cxn>
                <a:cxn ang="0">
                  <a:pos x="0" y="336"/>
                </a:cxn>
                <a:cxn ang="0">
                  <a:pos x="0" y="252"/>
                </a:cxn>
              </a:cxnLst>
              <a:rect l="0" t="0" r="r" b="b"/>
              <a:pathLst>
                <a:path w="333" h="594">
                  <a:moveTo>
                    <a:pt x="0" y="252"/>
                  </a:moveTo>
                  <a:lnTo>
                    <a:pt x="246" y="228"/>
                  </a:lnTo>
                  <a:lnTo>
                    <a:pt x="294" y="0"/>
                  </a:lnTo>
                  <a:lnTo>
                    <a:pt x="330" y="0"/>
                  </a:lnTo>
                  <a:lnTo>
                    <a:pt x="333" y="594"/>
                  </a:lnTo>
                  <a:lnTo>
                    <a:pt x="303" y="594"/>
                  </a:lnTo>
                  <a:lnTo>
                    <a:pt x="255" y="379"/>
                  </a:lnTo>
                  <a:lnTo>
                    <a:pt x="0" y="336"/>
                  </a:lnTo>
                  <a:lnTo>
                    <a:pt x="0" y="252"/>
                  </a:lnTo>
                  <a:close/>
                </a:path>
              </a:pathLst>
            </a:custGeom>
            <a:gradFill rotWithShape="0">
              <a:gsLst>
                <a:gs pos="0">
                  <a:srgbClr val="990000">
                    <a:gamma/>
                    <a:shade val="9020"/>
                    <a:invGamma/>
                  </a:srgbClr>
                </a:gs>
                <a:gs pos="50000">
                  <a:srgbClr val="990000"/>
                </a:gs>
                <a:gs pos="100000">
                  <a:srgbClr val="990000">
                    <a:gamma/>
                    <a:shade val="9020"/>
                    <a:invGamma/>
                  </a:srgbClr>
                </a:gs>
              </a:gsLst>
              <a:lin ang="5400000" scaled="1"/>
            </a:gradFill>
            <a:ln w="19050" cmpd="sng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o-RO"/>
            </a:p>
          </p:txBody>
        </p:sp>
        <p:sp>
          <p:nvSpPr>
            <p:cNvPr id="107631" name="Freeform 111" descr="Темный диагональный 1"/>
            <p:cNvSpPr>
              <a:spLocks noChangeAspect="1"/>
            </p:cNvSpPr>
            <p:nvPr/>
          </p:nvSpPr>
          <p:spPr bwMode="auto">
            <a:xfrm>
              <a:off x="1527" y="3159"/>
              <a:ext cx="294" cy="594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51" y="0"/>
                </a:cxn>
                <a:cxn ang="0">
                  <a:pos x="51" y="66"/>
                </a:cxn>
                <a:cxn ang="0">
                  <a:pos x="225" y="69"/>
                </a:cxn>
                <a:cxn ang="0">
                  <a:pos x="252" y="116"/>
                </a:cxn>
                <a:cxn ang="0">
                  <a:pos x="291" y="116"/>
                </a:cxn>
                <a:cxn ang="0">
                  <a:pos x="291" y="147"/>
                </a:cxn>
                <a:cxn ang="0">
                  <a:pos x="75" y="207"/>
                </a:cxn>
                <a:cxn ang="0">
                  <a:pos x="51" y="231"/>
                </a:cxn>
                <a:cxn ang="0">
                  <a:pos x="39" y="261"/>
                </a:cxn>
                <a:cxn ang="0">
                  <a:pos x="33" y="303"/>
                </a:cxn>
                <a:cxn ang="0">
                  <a:pos x="45" y="348"/>
                </a:cxn>
                <a:cxn ang="0">
                  <a:pos x="78" y="381"/>
                </a:cxn>
                <a:cxn ang="0">
                  <a:pos x="291" y="435"/>
                </a:cxn>
                <a:cxn ang="0">
                  <a:pos x="294" y="468"/>
                </a:cxn>
                <a:cxn ang="0">
                  <a:pos x="258" y="468"/>
                </a:cxn>
                <a:cxn ang="0">
                  <a:pos x="225" y="516"/>
                </a:cxn>
                <a:cxn ang="0">
                  <a:pos x="57" y="519"/>
                </a:cxn>
                <a:cxn ang="0">
                  <a:pos x="57" y="594"/>
                </a:cxn>
                <a:cxn ang="0">
                  <a:pos x="0" y="594"/>
                </a:cxn>
                <a:cxn ang="0">
                  <a:pos x="0" y="3"/>
                </a:cxn>
              </a:cxnLst>
              <a:rect l="0" t="0" r="r" b="b"/>
              <a:pathLst>
                <a:path w="294" h="594">
                  <a:moveTo>
                    <a:pt x="0" y="3"/>
                  </a:moveTo>
                  <a:lnTo>
                    <a:pt x="51" y="0"/>
                  </a:lnTo>
                  <a:lnTo>
                    <a:pt x="51" y="66"/>
                  </a:lnTo>
                  <a:lnTo>
                    <a:pt x="225" y="69"/>
                  </a:lnTo>
                  <a:lnTo>
                    <a:pt x="252" y="116"/>
                  </a:lnTo>
                  <a:lnTo>
                    <a:pt x="291" y="116"/>
                  </a:lnTo>
                  <a:lnTo>
                    <a:pt x="291" y="147"/>
                  </a:lnTo>
                  <a:lnTo>
                    <a:pt x="75" y="207"/>
                  </a:lnTo>
                  <a:lnTo>
                    <a:pt x="51" y="231"/>
                  </a:lnTo>
                  <a:lnTo>
                    <a:pt x="39" y="261"/>
                  </a:lnTo>
                  <a:lnTo>
                    <a:pt x="33" y="303"/>
                  </a:lnTo>
                  <a:lnTo>
                    <a:pt x="45" y="348"/>
                  </a:lnTo>
                  <a:lnTo>
                    <a:pt x="78" y="381"/>
                  </a:lnTo>
                  <a:lnTo>
                    <a:pt x="291" y="435"/>
                  </a:lnTo>
                  <a:lnTo>
                    <a:pt x="294" y="468"/>
                  </a:lnTo>
                  <a:lnTo>
                    <a:pt x="258" y="468"/>
                  </a:lnTo>
                  <a:lnTo>
                    <a:pt x="225" y="516"/>
                  </a:lnTo>
                  <a:lnTo>
                    <a:pt x="57" y="519"/>
                  </a:lnTo>
                  <a:lnTo>
                    <a:pt x="57" y="594"/>
                  </a:lnTo>
                  <a:lnTo>
                    <a:pt x="0" y="594"/>
                  </a:lnTo>
                  <a:lnTo>
                    <a:pt x="0" y="3"/>
                  </a:lnTo>
                  <a:close/>
                </a:path>
              </a:pathLst>
            </a:custGeom>
            <a:pattFill prst="dkDnDiag">
              <a:fgClr>
                <a:srgbClr val="990000"/>
              </a:fgClr>
              <a:bgClr>
                <a:srgbClr val="FFFFFF"/>
              </a:bgClr>
            </a:pattFill>
            <a:ln w="19050" cmpd="sng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o-RO"/>
            </a:p>
          </p:txBody>
        </p:sp>
      </p:grpSp>
      <p:grpSp>
        <p:nvGrpSpPr>
          <p:cNvPr id="107632" name="Group 112"/>
          <p:cNvGrpSpPr>
            <a:grpSpLocks noChangeAspect="1"/>
          </p:cNvGrpSpPr>
          <p:nvPr/>
        </p:nvGrpSpPr>
        <p:grpSpPr bwMode="auto">
          <a:xfrm>
            <a:off x="1330325" y="3360738"/>
            <a:ext cx="458788" cy="1155700"/>
            <a:chOff x="1566" y="3219"/>
            <a:chExt cx="184" cy="464"/>
          </a:xfrm>
        </p:grpSpPr>
        <p:sp>
          <p:nvSpPr>
            <p:cNvPr id="107633" name="Rectangle 113"/>
            <p:cNvSpPr>
              <a:spLocks noChangeAspect="1" noChangeArrowheads="1"/>
            </p:cNvSpPr>
            <p:nvPr/>
          </p:nvSpPr>
          <p:spPr bwMode="auto">
            <a:xfrm>
              <a:off x="1569" y="3651"/>
              <a:ext cx="181" cy="32"/>
            </a:xfrm>
            <a:prstGeom prst="rect">
              <a:avLst/>
            </a:prstGeom>
            <a:noFill/>
            <a:ln w="635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07634" name="Rectangle 114"/>
            <p:cNvSpPr>
              <a:spLocks noChangeAspect="1" noChangeArrowheads="1"/>
            </p:cNvSpPr>
            <p:nvPr/>
          </p:nvSpPr>
          <p:spPr bwMode="auto">
            <a:xfrm>
              <a:off x="1566" y="3219"/>
              <a:ext cx="181" cy="32"/>
            </a:xfrm>
            <a:prstGeom prst="rect">
              <a:avLst/>
            </a:prstGeom>
            <a:noFill/>
            <a:ln w="635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</p:grpSp>
      <p:grpSp>
        <p:nvGrpSpPr>
          <p:cNvPr id="107635" name="Group 115"/>
          <p:cNvGrpSpPr>
            <a:grpSpLocks noChangeAspect="1"/>
          </p:cNvGrpSpPr>
          <p:nvPr/>
        </p:nvGrpSpPr>
        <p:grpSpPr bwMode="auto">
          <a:xfrm>
            <a:off x="1703388" y="2754313"/>
            <a:ext cx="4918075" cy="573087"/>
            <a:chOff x="1728" y="2976"/>
            <a:chExt cx="1974" cy="222"/>
          </a:xfrm>
        </p:grpSpPr>
        <p:sp>
          <p:nvSpPr>
            <p:cNvPr id="107636" name="Rectangle 116" descr="Дранка"/>
            <p:cNvSpPr>
              <a:spLocks noChangeAspect="1" noChangeArrowheads="1"/>
            </p:cNvSpPr>
            <p:nvPr/>
          </p:nvSpPr>
          <p:spPr bwMode="auto">
            <a:xfrm>
              <a:off x="1728" y="2976"/>
              <a:ext cx="726" cy="222"/>
            </a:xfrm>
            <a:prstGeom prst="rect">
              <a:avLst/>
            </a:prstGeom>
            <a:pattFill prst="shingle">
              <a:fgClr>
                <a:srgbClr val="FF3300"/>
              </a:fgClr>
              <a:bgClr>
                <a:schemeClr val="bg1"/>
              </a:bgClr>
            </a:pattFill>
            <a:ln w="19050">
              <a:solidFill>
                <a:srgbClr val="FF330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07637" name="Rectangle 117" descr="Дранка"/>
            <p:cNvSpPr>
              <a:spLocks noChangeAspect="1" noChangeArrowheads="1"/>
            </p:cNvSpPr>
            <p:nvPr/>
          </p:nvSpPr>
          <p:spPr bwMode="auto">
            <a:xfrm>
              <a:off x="2976" y="2976"/>
              <a:ext cx="726" cy="222"/>
            </a:xfrm>
            <a:prstGeom prst="rect">
              <a:avLst/>
            </a:prstGeom>
            <a:pattFill prst="shingle">
              <a:fgClr>
                <a:srgbClr val="FF3300"/>
              </a:fgClr>
              <a:bgClr>
                <a:schemeClr val="bg1"/>
              </a:bgClr>
            </a:pattFill>
            <a:ln w="19050">
              <a:solidFill>
                <a:srgbClr val="FF330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</p:grpSp>
      <p:grpSp>
        <p:nvGrpSpPr>
          <p:cNvPr id="107638" name="Group 118"/>
          <p:cNvGrpSpPr>
            <a:grpSpLocks/>
          </p:cNvGrpSpPr>
          <p:nvPr/>
        </p:nvGrpSpPr>
        <p:grpSpPr bwMode="auto">
          <a:xfrm>
            <a:off x="3871913" y="3721100"/>
            <a:ext cx="3317875" cy="446088"/>
            <a:chOff x="2488" y="2333"/>
            <a:chExt cx="2090" cy="281"/>
          </a:xfrm>
        </p:grpSpPr>
        <p:grpSp>
          <p:nvGrpSpPr>
            <p:cNvPr id="107639" name="Group 119"/>
            <p:cNvGrpSpPr>
              <a:grpSpLocks noChangeAspect="1"/>
            </p:cNvGrpSpPr>
            <p:nvPr/>
          </p:nvGrpSpPr>
          <p:grpSpPr bwMode="auto">
            <a:xfrm>
              <a:off x="2488" y="2333"/>
              <a:ext cx="2090" cy="281"/>
              <a:chOff x="2736" y="3355"/>
              <a:chExt cx="1332" cy="179"/>
            </a:xfrm>
          </p:grpSpPr>
          <p:grpSp>
            <p:nvGrpSpPr>
              <p:cNvPr id="107640" name="Group 120"/>
              <p:cNvGrpSpPr>
                <a:grpSpLocks noChangeAspect="1"/>
              </p:cNvGrpSpPr>
              <p:nvPr/>
            </p:nvGrpSpPr>
            <p:grpSpPr bwMode="auto">
              <a:xfrm>
                <a:off x="2736" y="3355"/>
                <a:ext cx="1218" cy="179"/>
                <a:chOff x="2736" y="3355"/>
                <a:chExt cx="1218" cy="179"/>
              </a:xfrm>
            </p:grpSpPr>
            <p:sp>
              <p:nvSpPr>
                <p:cNvPr id="107641" name="Freeform 121"/>
                <p:cNvSpPr>
                  <a:spLocks noChangeAspect="1"/>
                </p:cNvSpPr>
                <p:nvPr/>
              </p:nvSpPr>
              <p:spPr bwMode="auto">
                <a:xfrm rot="5400000">
                  <a:off x="3507" y="3036"/>
                  <a:ext cx="87" cy="807"/>
                </a:xfrm>
                <a:custGeom>
                  <a:avLst/>
                  <a:gdLst/>
                  <a:ahLst/>
                  <a:cxnLst>
                    <a:cxn ang="0">
                      <a:pos x="0" y="472"/>
                    </a:cxn>
                    <a:cxn ang="0">
                      <a:pos x="0" y="58"/>
                    </a:cxn>
                    <a:cxn ang="0">
                      <a:pos x="10" y="44"/>
                    </a:cxn>
                    <a:cxn ang="0">
                      <a:pos x="12" y="6"/>
                    </a:cxn>
                    <a:cxn ang="0">
                      <a:pos x="31" y="0"/>
                    </a:cxn>
                    <a:cxn ang="0">
                      <a:pos x="63" y="0"/>
                    </a:cxn>
                    <a:cxn ang="0">
                      <a:pos x="78" y="10"/>
                    </a:cxn>
                    <a:cxn ang="0">
                      <a:pos x="82" y="46"/>
                    </a:cxn>
                    <a:cxn ang="0">
                      <a:pos x="94" y="56"/>
                    </a:cxn>
                    <a:cxn ang="0">
                      <a:pos x="94" y="472"/>
                    </a:cxn>
                    <a:cxn ang="0">
                      <a:pos x="0" y="472"/>
                    </a:cxn>
                  </a:cxnLst>
                  <a:rect l="0" t="0" r="r" b="b"/>
                  <a:pathLst>
                    <a:path w="94" h="472">
                      <a:moveTo>
                        <a:pt x="0" y="472"/>
                      </a:moveTo>
                      <a:lnTo>
                        <a:pt x="0" y="58"/>
                      </a:lnTo>
                      <a:lnTo>
                        <a:pt x="10" y="44"/>
                      </a:lnTo>
                      <a:lnTo>
                        <a:pt x="12" y="6"/>
                      </a:lnTo>
                      <a:lnTo>
                        <a:pt x="31" y="0"/>
                      </a:lnTo>
                      <a:lnTo>
                        <a:pt x="63" y="0"/>
                      </a:lnTo>
                      <a:lnTo>
                        <a:pt x="78" y="10"/>
                      </a:lnTo>
                      <a:lnTo>
                        <a:pt x="82" y="46"/>
                      </a:lnTo>
                      <a:lnTo>
                        <a:pt x="94" y="56"/>
                      </a:lnTo>
                      <a:lnTo>
                        <a:pt x="94" y="472"/>
                      </a:lnTo>
                      <a:lnTo>
                        <a:pt x="0" y="472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>
                        <a:gamma/>
                        <a:shade val="36471"/>
                        <a:invGamma/>
                      </a:schemeClr>
                    </a:gs>
                    <a:gs pos="50000">
                      <a:schemeClr val="folHlink"/>
                    </a:gs>
                    <a:gs pos="100000">
                      <a:schemeClr val="folHlink">
                        <a:gamma/>
                        <a:shade val="36471"/>
                        <a:invGamma/>
                      </a:schemeClr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ro-RO"/>
                </a:p>
              </p:txBody>
            </p:sp>
            <p:sp>
              <p:nvSpPr>
                <p:cNvPr id="107642" name="AutoShape 122"/>
                <p:cNvSpPr>
                  <a:spLocks noChangeAspect="1" noChangeArrowheads="1"/>
                </p:cNvSpPr>
                <p:nvPr/>
              </p:nvSpPr>
              <p:spPr bwMode="auto">
                <a:xfrm rot="10800000">
                  <a:off x="2841" y="3355"/>
                  <a:ext cx="305" cy="179"/>
                </a:xfrm>
                <a:prstGeom prst="roundRect">
                  <a:avLst>
                    <a:gd name="adj" fmla="val 16667"/>
                  </a:avLst>
                </a:prstGeom>
                <a:gradFill rotWithShape="0">
                  <a:gsLst>
                    <a:gs pos="0">
                      <a:schemeClr val="folHlink">
                        <a:gamma/>
                        <a:shade val="36471"/>
                        <a:invGamma/>
                      </a:schemeClr>
                    </a:gs>
                    <a:gs pos="50000">
                      <a:schemeClr val="folHlink"/>
                    </a:gs>
                    <a:gs pos="100000">
                      <a:schemeClr val="folHlink">
                        <a:gamma/>
                        <a:shade val="36471"/>
                        <a:invGamma/>
                      </a:schemeClr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ro-RO"/>
                </a:p>
              </p:txBody>
            </p:sp>
            <p:sp>
              <p:nvSpPr>
                <p:cNvPr id="107643" name="AutoShape 123"/>
                <p:cNvSpPr>
                  <a:spLocks noChangeAspect="1" noChangeArrowheads="1"/>
                </p:cNvSpPr>
                <p:nvPr/>
              </p:nvSpPr>
              <p:spPr bwMode="auto">
                <a:xfrm rot="5400000" flipV="1">
                  <a:off x="2754" y="3396"/>
                  <a:ext cx="65" cy="101"/>
                </a:xfrm>
                <a:prstGeom prst="triangle">
                  <a:avLst>
                    <a:gd name="adj" fmla="val 50000"/>
                  </a:avLst>
                </a:prstGeom>
                <a:gradFill rotWithShape="0">
                  <a:gsLst>
                    <a:gs pos="0">
                      <a:schemeClr val="folHlink">
                        <a:gamma/>
                        <a:shade val="36471"/>
                        <a:invGamma/>
                      </a:schemeClr>
                    </a:gs>
                    <a:gs pos="50000">
                      <a:schemeClr val="folHlink"/>
                    </a:gs>
                    <a:gs pos="100000">
                      <a:schemeClr val="folHlink">
                        <a:gamma/>
                        <a:shade val="36471"/>
                        <a:invGamma/>
                      </a:schemeClr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ro-RO"/>
                </a:p>
              </p:txBody>
            </p:sp>
          </p:grpSp>
          <p:sp>
            <p:nvSpPr>
              <p:cNvPr id="107644" name="Rectangle 124" descr="Темный диагональный 1"/>
              <p:cNvSpPr>
                <a:spLocks noChangeAspect="1" noChangeArrowheads="1"/>
              </p:cNvSpPr>
              <p:nvPr/>
            </p:nvSpPr>
            <p:spPr bwMode="auto">
              <a:xfrm rot="5400000">
                <a:off x="3853" y="3372"/>
                <a:ext cx="44" cy="134"/>
              </a:xfrm>
              <a:prstGeom prst="rect">
                <a:avLst/>
              </a:prstGeom>
              <a:pattFill prst="dkDnDiag">
                <a:fgClr>
                  <a:schemeClr val="tx2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grpSp>
            <p:nvGrpSpPr>
              <p:cNvPr id="107645" name="Group 125"/>
              <p:cNvGrpSpPr>
                <a:grpSpLocks noChangeAspect="1"/>
              </p:cNvGrpSpPr>
              <p:nvPr/>
            </p:nvGrpSpPr>
            <p:grpSpPr bwMode="auto">
              <a:xfrm rot="5400000">
                <a:off x="3978" y="3355"/>
                <a:ext cx="15" cy="165"/>
                <a:chOff x="1524" y="2321"/>
                <a:chExt cx="17" cy="178"/>
              </a:xfrm>
            </p:grpSpPr>
            <p:sp>
              <p:nvSpPr>
                <p:cNvPr id="107646" name="Rectangle 126"/>
                <p:cNvSpPr>
                  <a:spLocks noChangeAspect="1" noChangeArrowheads="1"/>
                </p:cNvSpPr>
                <p:nvPr/>
              </p:nvSpPr>
              <p:spPr bwMode="auto">
                <a:xfrm rot="5400000">
                  <a:off x="1449" y="2407"/>
                  <a:ext cx="168" cy="16"/>
                </a:xfrm>
                <a:prstGeom prst="rect">
                  <a:avLst/>
                </a:prstGeom>
                <a:solidFill>
                  <a:schemeClr val="folHlink"/>
                </a:solidFill>
                <a:ln w="635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07647" name="Oval 127"/>
                <p:cNvSpPr>
                  <a:spLocks noChangeAspect="1" noChangeArrowheads="1"/>
                </p:cNvSpPr>
                <p:nvPr/>
              </p:nvSpPr>
              <p:spPr bwMode="auto">
                <a:xfrm rot="5160000">
                  <a:off x="1524" y="2321"/>
                  <a:ext cx="18" cy="17"/>
                </a:xfrm>
                <a:prstGeom prst="ellipse">
                  <a:avLst/>
                </a:prstGeom>
                <a:solidFill>
                  <a:schemeClr val="folHlink"/>
                </a:solid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</p:grpSp>
        <p:sp>
          <p:nvSpPr>
            <p:cNvPr id="107648" name="Oval 128"/>
            <p:cNvSpPr>
              <a:spLocks noChangeArrowheads="1"/>
            </p:cNvSpPr>
            <p:nvPr/>
          </p:nvSpPr>
          <p:spPr bwMode="auto">
            <a:xfrm>
              <a:off x="3936" y="2448"/>
              <a:ext cx="48" cy="48"/>
            </a:xfrm>
            <a:prstGeom prst="ellipse">
              <a:avLst/>
            </a:prstGeom>
            <a:solidFill>
              <a:schemeClr val="bg2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</p:grpSp>
      <p:grpSp>
        <p:nvGrpSpPr>
          <p:cNvPr id="107649" name="Group 129"/>
          <p:cNvGrpSpPr>
            <a:grpSpLocks/>
          </p:cNvGrpSpPr>
          <p:nvPr/>
        </p:nvGrpSpPr>
        <p:grpSpPr bwMode="auto">
          <a:xfrm>
            <a:off x="2028825" y="387350"/>
            <a:ext cx="4419600" cy="1828800"/>
            <a:chOff x="1296" y="144"/>
            <a:chExt cx="2784" cy="1152"/>
          </a:xfrm>
        </p:grpSpPr>
        <p:sp>
          <p:nvSpPr>
            <p:cNvPr id="107650" name="AutoShape 130"/>
            <p:cNvSpPr>
              <a:spLocks noChangeArrowheads="1"/>
            </p:cNvSpPr>
            <p:nvPr/>
          </p:nvSpPr>
          <p:spPr bwMode="auto">
            <a:xfrm rot="5400000">
              <a:off x="2112" y="-672"/>
              <a:ext cx="1152" cy="2784"/>
            </a:xfrm>
            <a:custGeom>
              <a:avLst/>
              <a:gdLst>
                <a:gd name="G0" fmla="+- 16200 0 0"/>
                <a:gd name="G1" fmla="+- 5400 0 0"/>
                <a:gd name="G2" fmla="+- 21600 0 5400"/>
                <a:gd name="G3" fmla="+- 10800 0 5400"/>
                <a:gd name="G4" fmla="+- 21600 0 16200"/>
                <a:gd name="G5" fmla="*/ G4 G3 10800"/>
                <a:gd name="G6" fmla="+- 21600 0 G5"/>
                <a:gd name="T0" fmla="*/ 16200 w 21600"/>
                <a:gd name="T1" fmla="*/ 0 h 21600"/>
                <a:gd name="T2" fmla="*/ 0 w 21600"/>
                <a:gd name="T3" fmla="*/ 10800 h 21600"/>
                <a:gd name="T4" fmla="*/ 16200 w 21600"/>
                <a:gd name="T5" fmla="*/ 21600 h 21600"/>
                <a:gd name="T6" fmla="*/ 21600 w 21600"/>
                <a:gd name="T7" fmla="*/ 1080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3375 w 21600"/>
                <a:gd name="T13" fmla="*/ G1 h 21600"/>
                <a:gd name="T14" fmla="*/ G6 w 21600"/>
                <a:gd name="T15" fmla="*/ G2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6200" y="0"/>
                  </a:moveTo>
                  <a:lnTo>
                    <a:pt x="16200" y="5400"/>
                  </a:lnTo>
                  <a:lnTo>
                    <a:pt x="3375" y="5400"/>
                  </a:lnTo>
                  <a:lnTo>
                    <a:pt x="3375" y="16200"/>
                  </a:lnTo>
                  <a:lnTo>
                    <a:pt x="16200" y="16200"/>
                  </a:lnTo>
                  <a:lnTo>
                    <a:pt x="16200" y="21600"/>
                  </a:lnTo>
                  <a:lnTo>
                    <a:pt x="21600" y="10800"/>
                  </a:lnTo>
                  <a:close/>
                </a:path>
                <a:path w="21600" h="21600">
                  <a:moveTo>
                    <a:pt x="1350" y="5400"/>
                  </a:moveTo>
                  <a:lnTo>
                    <a:pt x="1350" y="16200"/>
                  </a:lnTo>
                  <a:lnTo>
                    <a:pt x="2700" y="16200"/>
                  </a:lnTo>
                  <a:lnTo>
                    <a:pt x="2700" y="5400"/>
                  </a:lnTo>
                  <a:close/>
                </a:path>
                <a:path w="21600" h="21600">
                  <a:moveTo>
                    <a:pt x="0" y="5400"/>
                  </a:moveTo>
                  <a:lnTo>
                    <a:pt x="0" y="16200"/>
                  </a:lnTo>
                  <a:lnTo>
                    <a:pt x="675" y="16200"/>
                  </a:lnTo>
                  <a:lnTo>
                    <a:pt x="675" y="5400"/>
                  </a:lnTo>
                  <a:close/>
                </a:path>
              </a:pathLst>
            </a:custGeom>
            <a:gradFill rotWithShape="0">
              <a:gsLst>
                <a:gs pos="0">
                  <a:srgbClr val="FF3300"/>
                </a:gs>
                <a:gs pos="50000">
                  <a:srgbClr val="FF3300">
                    <a:gamma/>
                    <a:tint val="18039"/>
                    <a:invGamma/>
                  </a:srgbClr>
                </a:gs>
                <a:gs pos="100000">
                  <a:srgbClr val="FF3300"/>
                </a:gs>
              </a:gsLst>
              <a:lin ang="0" scaled="1"/>
            </a:gradFill>
            <a:ln w="9525" cap="rnd">
              <a:solidFill>
                <a:srgbClr val="FF3300"/>
              </a:solidFill>
              <a:prstDash val="sysDot"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07651" name="Text Box 131"/>
            <p:cNvSpPr txBox="1">
              <a:spLocks noChangeArrowheads="1"/>
            </p:cNvSpPr>
            <p:nvPr/>
          </p:nvSpPr>
          <p:spPr bwMode="auto">
            <a:xfrm>
              <a:off x="2016" y="432"/>
              <a:ext cx="1344" cy="51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 algn="ctr">
                <a:spcBef>
                  <a:spcPct val="50000"/>
                </a:spcBef>
              </a:pPr>
              <a:r>
                <a:rPr lang="ru-RU" sz="2400">
                  <a:latin typeface="Times New Roman" pitchFamily="18" charset="0"/>
                </a:rPr>
                <a:t>Воздействие нагрузки</a:t>
              </a:r>
            </a:p>
          </p:txBody>
        </p:sp>
      </p:grpSp>
      <p:sp>
        <p:nvSpPr>
          <p:cNvPr id="107652" name="AutoShape 132" descr="Голубая тисненая бумага"/>
          <p:cNvSpPr>
            <a:spLocks noChangeArrowheads="1"/>
          </p:cNvSpPr>
          <p:nvPr/>
        </p:nvSpPr>
        <p:spPr bwMode="auto">
          <a:xfrm>
            <a:off x="3009900" y="5715000"/>
            <a:ext cx="3124200" cy="692150"/>
          </a:xfrm>
          <a:prstGeom prst="wedgeRoundRectCallout">
            <a:avLst>
              <a:gd name="adj1" fmla="val -12347"/>
              <a:gd name="adj2" fmla="val -258944"/>
              <a:gd name="adj3" fmla="val 16667"/>
            </a:avLst>
          </a:prstGeom>
          <a:blipFill dpi="0" rotWithShape="0">
            <a:blip r:embed="rId3" cstate="print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lIns="54000" tIns="10800" rIns="54000" bIns="10800">
            <a:spAutoFit/>
          </a:bodyPr>
          <a:lstStyle/>
          <a:p>
            <a:pPr algn="ctr"/>
            <a:r>
              <a:rPr lang="ru-RU" sz="2000">
                <a:latin typeface="Times New Roman" pitchFamily="18" charset="0"/>
              </a:rPr>
              <a:t>Срыв ударника </a:t>
            </a:r>
          </a:p>
          <a:p>
            <a:pPr algn="ctr"/>
            <a:r>
              <a:rPr lang="ru-RU" sz="2000">
                <a:latin typeface="Times New Roman" pitchFamily="18" charset="0"/>
              </a:rPr>
              <a:t>с упора</a:t>
            </a:r>
          </a:p>
        </p:txBody>
      </p:sp>
      <p:sp>
        <p:nvSpPr>
          <p:cNvPr id="107653" name="Rectangle 133" descr="Алмазная решетка (контур)"/>
          <p:cNvSpPr>
            <a:spLocks noChangeAspect="1" noChangeArrowheads="1"/>
          </p:cNvSpPr>
          <p:nvPr/>
        </p:nvSpPr>
        <p:spPr bwMode="auto">
          <a:xfrm>
            <a:off x="6845300" y="3248025"/>
            <a:ext cx="560388" cy="165100"/>
          </a:xfrm>
          <a:prstGeom prst="rect">
            <a:avLst/>
          </a:prstGeom>
          <a:pattFill prst="openDmnd">
            <a:fgClr>
              <a:schemeClr val="folHlink"/>
            </a:fgClr>
            <a:bgClr>
              <a:schemeClr val="bg1"/>
            </a:bgClr>
          </a:patt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07654" name="Freeform 134" descr="Темный диагональный 2"/>
          <p:cNvSpPr>
            <a:spLocks noChangeAspect="1"/>
          </p:cNvSpPr>
          <p:nvPr/>
        </p:nvSpPr>
        <p:spPr bwMode="auto">
          <a:xfrm>
            <a:off x="1905000" y="3449638"/>
            <a:ext cx="1793875" cy="963612"/>
          </a:xfrm>
          <a:custGeom>
            <a:avLst/>
            <a:gdLst/>
            <a:ahLst/>
            <a:cxnLst>
              <a:cxn ang="0">
                <a:pos x="0" y="35"/>
              </a:cxn>
              <a:cxn ang="0">
                <a:pos x="0" y="384"/>
              </a:cxn>
              <a:cxn ang="0">
                <a:pos x="48" y="387"/>
              </a:cxn>
              <a:cxn ang="0">
                <a:pos x="48" y="349"/>
              </a:cxn>
              <a:cxn ang="0">
                <a:pos x="717" y="348"/>
              </a:cxn>
              <a:cxn ang="0">
                <a:pos x="717" y="275"/>
              </a:cxn>
              <a:cxn ang="0">
                <a:pos x="684" y="278"/>
              </a:cxn>
              <a:cxn ang="0">
                <a:pos x="684" y="318"/>
              </a:cxn>
              <a:cxn ang="0">
                <a:pos x="48" y="318"/>
              </a:cxn>
              <a:cxn ang="0">
                <a:pos x="48" y="63"/>
              </a:cxn>
              <a:cxn ang="0">
                <a:pos x="684" y="66"/>
              </a:cxn>
              <a:cxn ang="0">
                <a:pos x="684" y="107"/>
              </a:cxn>
              <a:cxn ang="0">
                <a:pos x="720" y="106"/>
              </a:cxn>
              <a:cxn ang="0">
                <a:pos x="720" y="35"/>
              </a:cxn>
              <a:cxn ang="0">
                <a:pos x="48" y="35"/>
              </a:cxn>
              <a:cxn ang="0">
                <a:pos x="48" y="3"/>
              </a:cxn>
              <a:cxn ang="0">
                <a:pos x="0" y="0"/>
              </a:cxn>
              <a:cxn ang="0">
                <a:pos x="0" y="35"/>
              </a:cxn>
            </a:cxnLst>
            <a:rect l="0" t="0" r="r" b="b"/>
            <a:pathLst>
              <a:path w="720" h="387">
                <a:moveTo>
                  <a:pt x="0" y="35"/>
                </a:moveTo>
                <a:lnTo>
                  <a:pt x="0" y="384"/>
                </a:lnTo>
                <a:lnTo>
                  <a:pt x="48" y="387"/>
                </a:lnTo>
                <a:lnTo>
                  <a:pt x="48" y="349"/>
                </a:lnTo>
                <a:lnTo>
                  <a:pt x="717" y="348"/>
                </a:lnTo>
                <a:lnTo>
                  <a:pt x="717" y="275"/>
                </a:lnTo>
                <a:lnTo>
                  <a:pt x="684" y="278"/>
                </a:lnTo>
                <a:lnTo>
                  <a:pt x="684" y="318"/>
                </a:lnTo>
                <a:lnTo>
                  <a:pt x="48" y="318"/>
                </a:lnTo>
                <a:lnTo>
                  <a:pt x="48" y="63"/>
                </a:lnTo>
                <a:lnTo>
                  <a:pt x="684" y="66"/>
                </a:lnTo>
                <a:lnTo>
                  <a:pt x="684" y="107"/>
                </a:lnTo>
                <a:lnTo>
                  <a:pt x="720" y="106"/>
                </a:lnTo>
                <a:lnTo>
                  <a:pt x="720" y="35"/>
                </a:lnTo>
                <a:lnTo>
                  <a:pt x="48" y="35"/>
                </a:lnTo>
                <a:lnTo>
                  <a:pt x="48" y="3"/>
                </a:lnTo>
                <a:lnTo>
                  <a:pt x="0" y="0"/>
                </a:lnTo>
                <a:lnTo>
                  <a:pt x="0" y="35"/>
                </a:lnTo>
                <a:close/>
              </a:path>
            </a:pathLst>
          </a:custGeom>
          <a:pattFill prst="dkUpDiag">
            <a:fgClr>
              <a:srgbClr val="990000"/>
            </a:fgClr>
            <a:bgClr>
              <a:schemeClr val="bg1"/>
            </a:bgClr>
          </a:patt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endParaRPr lang="ro-RO"/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6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1076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7652" grpId="0" animBg="1" autoUpdateAnimBg="0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570" name="Rectangle 2"/>
          <p:cNvSpPr>
            <a:spLocks noChangeAspect="1" noChangeArrowheads="1"/>
          </p:cNvSpPr>
          <p:nvPr/>
        </p:nvSpPr>
        <p:spPr bwMode="auto">
          <a:xfrm>
            <a:off x="1270000" y="2336800"/>
            <a:ext cx="5807075" cy="2682875"/>
          </a:xfrm>
          <a:prstGeom prst="rect">
            <a:avLst/>
          </a:prstGeom>
          <a:gradFill rotWithShape="0">
            <a:gsLst>
              <a:gs pos="0">
                <a:srgbClr val="ECD9C6"/>
              </a:gs>
              <a:gs pos="50000">
                <a:srgbClr val="ECD9C6">
                  <a:gamma/>
                  <a:tint val="39216"/>
                  <a:invGamma/>
                </a:srgbClr>
              </a:gs>
              <a:gs pos="100000">
                <a:srgbClr val="ECD9C6"/>
              </a:gs>
            </a:gsLst>
            <a:lin ang="0" scaled="1"/>
          </a:gra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grpSp>
        <p:nvGrpSpPr>
          <p:cNvPr id="109571" name="Group 3"/>
          <p:cNvGrpSpPr>
            <a:grpSpLocks noChangeAspect="1"/>
          </p:cNvGrpSpPr>
          <p:nvPr/>
        </p:nvGrpSpPr>
        <p:grpSpPr bwMode="auto">
          <a:xfrm rot="5400000">
            <a:off x="5274469" y="2956719"/>
            <a:ext cx="501650" cy="1890712"/>
            <a:chOff x="979" y="2230"/>
            <a:chExt cx="192" cy="377"/>
          </a:xfrm>
        </p:grpSpPr>
        <p:grpSp>
          <p:nvGrpSpPr>
            <p:cNvPr id="109572" name="Group 4"/>
            <p:cNvGrpSpPr>
              <a:grpSpLocks noChangeAspect="1"/>
            </p:cNvGrpSpPr>
            <p:nvPr/>
          </p:nvGrpSpPr>
          <p:grpSpPr bwMode="auto">
            <a:xfrm rot="-186789">
              <a:off x="983" y="2577"/>
              <a:ext cx="186" cy="30"/>
              <a:chOff x="2966" y="3408"/>
              <a:chExt cx="265" cy="43"/>
            </a:xfrm>
          </p:grpSpPr>
          <p:sp>
            <p:nvSpPr>
              <p:cNvPr id="109573" name="Rectangle 5"/>
              <p:cNvSpPr>
                <a:spLocks noChangeAspect="1"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09574" name="Oval 6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09575" name="Oval 7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09576" name="Group 8"/>
            <p:cNvGrpSpPr>
              <a:grpSpLocks noChangeAspect="1"/>
            </p:cNvGrpSpPr>
            <p:nvPr/>
          </p:nvGrpSpPr>
          <p:grpSpPr bwMode="auto">
            <a:xfrm>
              <a:off x="983" y="2426"/>
              <a:ext cx="186" cy="30"/>
              <a:chOff x="2966" y="3408"/>
              <a:chExt cx="265" cy="43"/>
            </a:xfrm>
          </p:grpSpPr>
          <p:sp>
            <p:nvSpPr>
              <p:cNvPr id="109577" name="Rectangle 9"/>
              <p:cNvSpPr>
                <a:spLocks noChangeAspect="1"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09578" name="Oval 10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09579" name="Oval 11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09580" name="Group 12"/>
            <p:cNvGrpSpPr>
              <a:grpSpLocks noChangeAspect="1"/>
            </p:cNvGrpSpPr>
            <p:nvPr/>
          </p:nvGrpSpPr>
          <p:grpSpPr bwMode="auto">
            <a:xfrm>
              <a:off x="982" y="2398"/>
              <a:ext cx="186" cy="30"/>
              <a:chOff x="2966" y="3408"/>
              <a:chExt cx="265" cy="43"/>
            </a:xfrm>
          </p:grpSpPr>
          <p:sp>
            <p:nvSpPr>
              <p:cNvPr id="109581" name="Rectangle 13"/>
              <p:cNvSpPr>
                <a:spLocks noChangeAspect="1"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09582" name="Oval 14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09583" name="Oval 15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09584" name="Group 16"/>
            <p:cNvGrpSpPr>
              <a:grpSpLocks noChangeAspect="1"/>
            </p:cNvGrpSpPr>
            <p:nvPr/>
          </p:nvGrpSpPr>
          <p:grpSpPr bwMode="auto">
            <a:xfrm>
              <a:off x="981" y="2315"/>
              <a:ext cx="187" cy="30"/>
              <a:chOff x="2966" y="3408"/>
              <a:chExt cx="265" cy="43"/>
            </a:xfrm>
          </p:grpSpPr>
          <p:sp>
            <p:nvSpPr>
              <p:cNvPr id="109585" name="Rectangle 17"/>
              <p:cNvSpPr>
                <a:spLocks noChangeAspect="1"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09586" name="Oval 18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09587" name="Oval 19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09588" name="Group 20"/>
            <p:cNvGrpSpPr>
              <a:grpSpLocks noChangeAspect="1"/>
            </p:cNvGrpSpPr>
            <p:nvPr/>
          </p:nvGrpSpPr>
          <p:grpSpPr bwMode="auto">
            <a:xfrm>
              <a:off x="983" y="2288"/>
              <a:ext cx="186" cy="30"/>
              <a:chOff x="2966" y="3408"/>
              <a:chExt cx="265" cy="43"/>
            </a:xfrm>
          </p:grpSpPr>
          <p:sp>
            <p:nvSpPr>
              <p:cNvPr id="109589" name="Rectangle 21"/>
              <p:cNvSpPr>
                <a:spLocks noChangeAspect="1"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09590" name="Oval 22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09591" name="Oval 23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09592" name="Group 24"/>
            <p:cNvGrpSpPr>
              <a:grpSpLocks noChangeAspect="1"/>
            </p:cNvGrpSpPr>
            <p:nvPr/>
          </p:nvGrpSpPr>
          <p:grpSpPr bwMode="auto">
            <a:xfrm>
              <a:off x="984" y="2263"/>
              <a:ext cx="187" cy="30"/>
              <a:chOff x="2966" y="3408"/>
              <a:chExt cx="265" cy="43"/>
            </a:xfrm>
          </p:grpSpPr>
          <p:sp>
            <p:nvSpPr>
              <p:cNvPr id="109593" name="Rectangle 25"/>
              <p:cNvSpPr>
                <a:spLocks noChangeAspect="1"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09594" name="Oval 26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09595" name="Oval 27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09596" name="Group 28"/>
            <p:cNvGrpSpPr>
              <a:grpSpLocks noChangeAspect="1"/>
            </p:cNvGrpSpPr>
            <p:nvPr/>
          </p:nvGrpSpPr>
          <p:grpSpPr bwMode="auto">
            <a:xfrm>
              <a:off x="979" y="2369"/>
              <a:ext cx="186" cy="30"/>
              <a:chOff x="2966" y="3408"/>
              <a:chExt cx="265" cy="43"/>
            </a:xfrm>
          </p:grpSpPr>
          <p:sp>
            <p:nvSpPr>
              <p:cNvPr id="109597" name="Rectangle 29"/>
              <p:cNvSpPr>
                <a:spLocks noChangeAspect="1"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09598" name="Oval 30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09599" name="Oval 31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09600" name="Group 32"/>
            <p:cNvGrpSpPr>
              <a:grpSpLocks noChangeAspect="1"/>
            </p:cNvGrpSpPr>
            <p:nvPr/>
          </p:nvGrpSpPr>
          <p:grpSpPr bwMode="auto">
            <a:xfrm>
              <a:off x="979" y="2340"/>
              <a:ext cx="187" cy="31"/>
              <a:chOff x="2966" y="3408"/>
              <a:chExt cx="265" cy="43"/>
            </a:xfrm>
          </p:grpSpPr>
          <p:sp>
            <p:nvSpPr>
              <p:cNvPr id="109601" name="Rectangle 33"/>
              <p:cNvSpPr>
                <a:spLocks noChangeAspect="1"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09602" name="Oval 34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09603" name="Oval 35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09604" name="Group 36"/>
            <p:cNvGrpSpPr>
              <a:grpSpLocks noChangeAspect="1"/>
            </p:cNvGrpSpPr>
            <p:nvPr/>
          </p:nvGrpSpPr>
          <p:grpSpPr bwMode="auto">
            <a:xfrm>
              <a:off x="982" y="2457"/>
              <a:ext cx="186" cy="30"/>
              <a:chOff x="2966" y="3408"/>
              <a:chExt cx="265" cy="43"/>
            </a:xfrm>
          </p:grpSpPr>
          <p:sp>
            <p:nvSpPr>
              <p:cNvPr id="109605" name="Rectangle 37"/>
              <p:cNvSpPr>
                <a:spLocks noChangeAspect="1"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09606" name="Oval 38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09607" name="Oval 39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09608" name="Group 40"/>
            <p:cNvGrpSpPr>
              <a:grpSpLocks noChangeAspect="1"/>
            </p:cNvGrpSpPr>
            <p:nvPr/>
          </p:nvGrpSpPr>
          <p:grpSpPr bwMode="auto">
            <a:xfrm rot="136227">
              <a:off x="984" y="2240"/>
              <a:ext cx="187" cy="30"/>
              <a:chOff x="2966" y="3408"/>
              <a:chExt cx="265" cy="43"/>
            </a:xfrm>
          </p:grpSpPr>
          <p:sp>
            <p:nvSpPr>
              <p:cNvPr id="109609" name="Rectangle 41"/>
              <p:cNvSpPr>
                <a:spLocks noChangeAspect="1"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09610" name="Oval 42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09611" name="Oval 43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09612" name="Group 44"/>
            <p:cNvGrpSpPr>
              <a:grpSpLocks noChangeAspect="1"/>
            </p:cNvGrpSpPr>
            <p:nvPr/>
          </p:nvGrpSpPr>
          <p:grpSpPr bwMode="auto">
            <a:xfrm rot="-208310">
              <a:off x="983" y="2230"/>
              <a:ext cx="186" cy="30"/>
              <a:chOff x="2966" y="3408"/>
              <a:chExt cx="265" cy="43"/>
            </a:xfrm>
          </p:grpSpPr>
          <p:sp>
            <p:nvSpPr>
              <p:cNvPr id="109613" name="Rectangle 45"/>
              <p:cNvSpPr>
                <a:spLocks noChangeAspect="1"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09614" name="Oval 46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09615" name="Oval 47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09616" name="Group 48"/>
            <p:cNvGrpSpPr>
              <a:grpSpLocks noChangeAspect="1"/>
            </p:cNvGrpSpPr>
            <p:nvPr/>
          </p:nvGrpSpPr>
          <p:grpSpPr bwMode="auto">
            <a:xfrm>
              <a:off x="985" y="2541"/>
              <a:ext cx="186" cy="30"/>
              <a:chOff x="2966" y="3408"/>
              <a:chExt cx="265" cy="43"/>
            </a:xfrm>
          </p:grpSpPr>
          <p:sp>
            <p:nvSpPr>
              <p:cNvPr id="109617" name="Rectangle 49"/>
              <p:cNvSpPr>
                <a:spLocks noChangeAspect="1"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09618" name="Oval 50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09619" name="Oval 51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09620" name="Group 52"/>
            <p:cNvGrpSpPr>
              <a:grpSpLocks noChangeAspect="1"/>
            </p:cNvGrpSpPr>
            <p:nvPr/>
          </p:nvGrpSpPr>
          <p:grpSpPr bwMode="auto">
            <a:xfrm>
              <a:off x="984" y="2513"/>
              <a:ext cx="186" cy="30"/>
              <a:chOff x="2966" y="3408"/>
              <a:chExt cx="265" cy="43"/>
            </a:xfrm>
          </p:grpSpPr>
          <p:sp>
            <p:nvSpPr>
              <p:cNvPr id="109621" name="Rectangle 53"/>
              <p:cNvSpPr>
                <a:spLocks noChangeAspect="1"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09622" name="Oval 54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09623" name="Oval 55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09624" name="Group 56"/>
            <p:cNvGrpSpPr>
              <a:grpSpLocks noChangeAspect="1"/>
            </p:cNvGrpSpPr>
            <p:nvPr/>
          </p:nvGrpSpPr>
          <p:grpSpPr bwMode="auto">
            <a:xfrm>
              <a:off x="981" y="2484"/>
              <a:ext cx="186" cy="30"/>
              <a:chOff x="2966" y="3408"/>
              <a:chExt cx="265" cy="43"/>
            </a:xfrm>
          </p:grpSpPr>
          <p:sp>
            <p:nvSpPr>
              <p:cNvPr id="109625" name="Rectangle 57"/>
              <p:cNvSpPr>
                <a:spLocks noChangeAspect="1"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09626" name="Oval 58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09627" name="Oval 59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09628" name="Group 60"/>
            <p:cNvGrpSpPr>
              <a:grpSpLocks noChangeAspect="1"/>
            </p:cNvGrpSpPr>
            <p:nvPr/>
          </p:nvGrpSpPr>
          <p:grpSpPr bwMode="auto">
            <a:xfrm>
              <a:off x="984" y="2572"/>
              <a:ext cx="186" cy="30"/>
              <a:chOff x="2966" y="3408"/>
              <a:chExt cx="265" cy="43"/>
            </a:xfrm>
          </p:grpSpPr>
          <p:sp>
            <p:nvSpPr>
              <p:cNvPr id="109629" name="Rectangle 61"/>
              <p:cNvSpPr>
                <a:spLocks noChangeAspect="1"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09630" name="Oval 62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09631" name="Oval 63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</p:grpSp>
      <p:grpSp>
        <p:nvGrpSpPr>
          <p:cNvPr id="109632" name="Group 64"/>
          <p:cNvGrpSpPr>
            <a:grpSpLocks/>
          </p:cNvGrpSpPr>
          <p:nvPr/>
        </p:nvGrpSpPr>
        <p:grpSpPr bwMode="auto">
          <a:xfrm>
            <a:off x="7961313" y="3502025"/>
            <a:ext cx="112712" cy="790575"/>
            <a:chOff x="5015" y="2206"/>
            <a:chExt cx="71" cy="498"/>
          </a:xfrm>
        </p:grpSpPr>
        <p:sp>
          <p:nvSpPr>
            <p:cNvPr id="109633" name="Rectangle 65"/>
            <p:cNvSpPr>
              <a:spLocks noChangeAspect="1" noChangeArrowheads="1"/>
            </p:cNvSpPr>
            <p:nvPr/>
          </p:nvSpPr>
          <p:spPr bwMode="auto">
            <a:xfrm rot="5400000" flipH="1">
              <a:off x="4931" y="2290"/>
              <a:ext cx="237" cy="69"/>
            </a:xfrm>
            <a:prstGeom prst="rect">
              <a:avLst/>
            </a:prstGeom>
            <a:gradFill rotWithShape="0">
              <a:gsLst>
                <a:gs pos="0">
                  <a:schemeClr val="folHlink">
                    <a:gamma/>
                    <a:shade val="46275"/>
                    <a:invGamma/>
                  </a:schemeClr>
                </a:gs>
                <a:gs pos="100000">
                  <a:schemeClr val="folHlink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09634" name="Rectangle 66"/>
            <p:cNvSpPr>
              <a:spLocks noChangeAspect="1" noChangeArrowheads="1"/>
            </p:cNvSpPr>
            <p:nvPr/>
          </p:nvSpPr>
          <p:spPr bwMode="auto">
            <a:xfrm rot="5400000" flipH="1">
              <a:off x="4931" y="2548"/>
              <a:ext cx="242" cy="69"/>
            </a:xfrm>
            <a:prstGeom prst="rect">
              <a:avLst/>
            </a:prstGeom>
            <a:gradFill rotWithShape="0">
              <a:gsLst>
                <a:gs pos="0">
                  <a:schemeClr val="folHlink">
                    <a:gamma/>
                    <a:shade val="46275"/>
                    <a:invGamma/>
                  </a:schemeClr>
                </a:gs>
                <a:gs pos="100000">
                  <a:schemeClr val="folHlink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</p:grpSp>
      <p:sp>
        <p:nvSpPr>
          <p:cNvPr id="109635" name="Rectangle 67" descr="Алмазная решетка (контур)"/>
          <p:cNvSpPr>
            <a:spLocks noChangeAspect="1" noChangeArrowheads="1"/>
          </p:cNvSpPr>
          <p:nvPr/>
        </p:nvSpPr>
        <p:spPr bwMode="auto">
          <a:xfrm>
            <a:off x="2017713" y="3614738"/>
            <a:ext cx="1620837" cy="642937"/>
          </a:xfrm>
          <a:prstGeom prst="rect">
            <a:avLst/>
          </a:prstGeom>
          <a:pattFill prst="openDmnd">
            <a:fgClr>
              <a:srgbClr val="FF3300"/>
            </a:fgClr>
            <a:bgClr>
              <a:schemeClr val="bg1"/>
            </a:bgClr>
          </a:pattFill>
          <a:ln w="19050">
            <a:solidFill>
              <a:srgbClr val="FF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09636" name="Rectangle 68" descr="Алмазная решетка (контур)"/>
          <p:cNvSpPr>
            <a:spLocks noChangeAspect="1" noChangeArrowheads="1"/>
          </p:cNvSpPr>
          <p:nvPr/>
        </p:nvSpPr>
        <p:spPr bwMode="auto">
          <a:xfrm>
            <a:off x="1330325" y="4429125"/>
            <a:ext cx="209550" cy="163513"/>
          </a:xfrm>
          <a:prstGeom prst="rect">
            <a:avLst/>
          </a:prstGeom>
          <a:pattFill prst="openDmnd">
            <a:fgClr>
              <a:schemeClr val="folHlink"/>
            </a:fgClr>
            <a:bgClr>
              <a:schemeClr val="bg1"/>
            </a:bgClr>
          </a:patt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09637" name="Rectangle 69" descr="Алмазная решетка (контур)"/>
          <p:cNvSpPr>
            <a:spLocks noChangeAspect="1" noChangeArrowheads="1"/>
          </p:cNvSpPr>
          <p:nvPr/>
        </p:nvSpPr>
        <p:spPr bwMode="auto">
          <a:xfrm>
            <a:off x="1322388" y="3292475"/>
            <a:ext cx="209550" cy="165100"/>
          </a:xfrm>
          <a:prstGeom prst="rect">
            <a:avLst/>
          </a:prstGeom>
          <a:pattFill prst="openDmnd">
            <a:fgClr>
              <a:schemeClr val="folHlink"/>
            </a:fgClr>
            <a:bgClr>
              <a:schemeClr val="bg1"/>
            </a:bgClr>
          </a:patt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09638" name="Rectangle 70" descr="Алмазная решетка (контур)"/>
          <p:cNvSpPr>
            <a:spLocks noChangeAspect="1" noChangeArrowheads="1"/>
          </p:cNvSpPr>
          <p:nvPr/>
        </p:nvSpPr>
        <p:spPr bwMode="auto">
          <a:xfrm>
            <a:off x="6845300" y="4398963"/>
            <a:ext cx="560388" cy="165100"/>
          </a:xfrm>
          <a:prstGeom prst="rect">
            <a:avLst/>
          </a:prstGeom>
          <a:pattFill prst="openDmnd">
            <a:fgClr>
              <a:schemeClr val="folHlink"/>
            </a:fgClr>
            <a:bgClr>
              <a:schemeClr val="bg1"/>
            </a:bgClr>
          </a:patt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09639" name="Rectangle 71"/>
          <p:cNvSpPr>
            <a:spLocks noChangeAspect="1" noChangeArrowheads="1"/>
          </p:cNvSpPr>
          <p:nvPr/>
        </p:nvSpPr>
        <p:spPr bwMode="auto">
          <a:xfrm>
            <a:off x="4421188" y="3244850"/>
            <a:ext cx="90487" cy="1211263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grpSp>
        <p:nvGrpSpPr>
          <p:cNvPr id="109640" name="Group 72"/>
          <p:cNvGrpSpPr>
            <a:grpSpLocks/>
          </p:cNvGrpSpPr>
          <p:nvPr/>
        </p:nvGrpSpPr>
        <p:grpSpPr bwMode="auto">
          <a:xfrm>
            <a:off x="1265238" y="2216150"/>
            <a:ext cx="5818187" cy="1076325"/>
            <a:chOff x="797" y="1296"/>
            <a:chExt cx="3665" cy="678"/>
          </a:xfrm>
        </p:grpSpPr>
        <p:sp>
          <p:nvSpPr>
            <p:cNvPr id="109641" name="Rectangle 73" descr="60%"/>
            <p:cNvSpPr>
              <a:spLocks noChangeAspect="1" noChangeArrowheads="1"/>
            </p:cNvSpPr>
            <p:nvPr/>
          </p:nvSpPr>
          <p:spPr bwMode="auto">
            <a:xfrm>
              <a:off x="872" y="1365"/>
              <a:ext cx="3521" cy="107"/>
            </a:xfrm>
            <a:prstGeom prst="rect">
              <a:avLst/>
            </a:prstGeom>
            <a:pattFill prst="pct60">
              <a:fgClr>
                <a:srgbClr val="A50021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09642" name="Freeform 74" descr="75%"/>
            <p:cNvSpPr>
              <a:spLocks noChangeAspect="1"/>
            </p:cNvSpPr>
            <p:nvPr/>
          </p:nvSpPr>
          <p:spPr bwMode="auto">
            <a:xfrm>
              <a:off x="797" y="1296"/>
              <a:ext cx="3665" cy="678"/>
            </a:xfrm>
            <a:custGeom>
              <a:avLst/>
              <a:gdLst/>
              <a:ahLst/>
              <a:cxnLst>
                <a:cxn ang="0">
                  <a:pos x="0" y="432"/>
                </a:cxn>
                <a:cxn ang="0">
                  <a:pos x="0" y="48"/>
                </a:cxn>
                <a:cxn ang="0">
                  <a:pos x="48" y="0"/>
                </a:cxn>
                <a:cxn ang="0">
                  <a:pos x="2304" y="0"/>
                </a:cxn>
                <a:cxn ang="0">
                  <a:pos x="2352" y="48"/>
                </a:cxn>
                <a:cxn ang="0">
                  <a:pos x="2352" y="432"/>
                </a:cxn>
                <a:cxn ang="0">
                  <a:pos x="2304" y="432"/>
                </a:cxn>
                <a:cxn ang="0">
                  <a:pos x="2304" y="96"/>
                </a:cxn>
                <a:cxn ang="0">
                  <a:pos x="2304" y="48"/>
                </a:cxn>
                <a:cxn ang="0">
                  <a:pos x="2160" y="48"/>
                </a:cxn>
                <a:cxn ang="0">
                  <a:pos x="2160" y="96"/>
                </a:cxn>
                <a:cxn ang="0">
                  <a:pos x="2016" y="96"/>
                </a:cxn>
                <a:cxn ang="0">
                  <a:pos x="2016" y="48"/>
                </a:cxn>
                <a:cxn ang="0">
                  <a:pos x="336" y="48"/>
                </a:cxn>
                <a:cxn ang="0">
                  <a:pos x="336" y="96"/>
                </a:cxn>
                <a:cxn ang="0">
                  <a:pos x="192" y="96"/>
                </a:cxn>
                <a:cxn ang="0">
                  <a:pos x="192" y="48"/>
                </a:cxn>
                <a:cxn ang="0">
                  <a:pos x="48" y="48"/>
                </a:cxn>
                <a:cxn ang="0">
                  <a:pos x="48" y="432"/>
                </a:cxn>
                <a:cxn ang="0">
                  <a:pos x="0" y="432"/>
                </a:cxn>
              </a:cxnLst>
              <a:rect l="0" t="0" r="r" b="b"/>
              <a:pathLst>
                <a:path w="2352" h="432">
                  <a:moveTo>
                    <a:pt x="0" y="432"/>
                  </a:moveTo>
                  <a:lnTo>
                    <a:pt x="0" y="48"/>
                  </a:lnTo>
                  <a:lnTo>
                    <a:pt x="48" y="0"/>
                  </a:lnTo>
                  <a:lnTo>
                    <a:pt x="2304" y="0"/>
                  </a:lnTo>
                  <a:lnTo>
                    <a:pt x="2352" y="48"/>
                  </a:lnTo>
                  <a:lnTo>
                    <a:pt x="2352" y="432"/>
                  </a:lnTo>
                  <a:lnTo>
                    <a:pt x="2304" y="432"/>
                  </a:lnTo>
                  <a:lnTo>
                    <a:pt x="2304" y="96"/>
                  </a:lnTo>
                  <a:lnTo>
                    <a:pt x="2304" y="48"/>
                  </a:lnTo>
                  <a:lnTo>
                    <a:pt x="2160" y="48"/>
                  </a:lnTo>
                  <a:lnTo>
                    <a:pt x="2160" y="96"/>
                  </a:lnTo>
                  <a:lnTo>
                    <a:pt x="2016" y="96"/>
                  </a:lnTo>
                  <a:lnTo>
                    <a:pt x="2016" y="48"/>
                  </a:lnTo>
                  <a:lnTo>
                    <a:pt x="336" y="48"/>
                  </a:lnTo>
                  <a:lnTo>
                    <a:pt x="336" y="96"/>
                  </a:lnTo>
                  <a:lnTo>
                    <a:pt x="192" y="96"/>
                  </a:lnTo>
                  <a:lnTo>
                    <a:pt x="192" y="48"/>
                  </a:lnTo>
                  <a:lnTo>
                    <a:pt x="48" y="48"/>
                  </a:lnTo>
                  <a:lnTo>
                    <a:pt x="48" y="432"/>
                  </a:lnTo>
                  <a:lnTo>
                    <a:pt x="0" y="432"/>
                  </a:lnTo>
                  <a:close/>
                </a:path>
              </a:pathLst>
            </a:custGeom>
            <a:pattFill prst="pct75">
              <a:fgClr>
                <a:schemeClr val="tx2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o-RO"/>
            </a:p>
          </p:txBody>
        </p:sp>
      </p:grpSp>
      <p:grpSp>
        <p:nvGrpSpPr>
          <p:cNvPr id="109643" name="Group 75"/>
          <p:cNvGrpSpPr>
            <a:grpSpLocks noChangeAspect="1"/>
          </p:cNvGrpSpPr>
          <p:nvPr/>
        </p:nvGrpSpPr>
        <p:grpSpPr bwMode="auto">
          <a:xfrm>
            <a:off x="7286625" y="3106738"/>
            <a:ext cx="1201738" cy="1576387"/>
            <a:chOff x="3969" y="3117"/>
            <a:chExt cx="483" cy="633"/>
          </a:xfrm>
        </p:grpSpPr>
        <p:sp>
          <p:nvSpPr>
            <p:cNvPr id="109644" name="Rectangle 76"/>
            <p:cNvSpPr>
              <a:spLocks noChangeAspect="1" noChangeArrowheads="1"/>
            </p:cNvSpPr>
            <p:nvPr/>
          </p:nvSpPr>
          <p:spPr bwMode="auto">
            <a:xfrm flipV="1">
              <a:off x="4119" y="3117"/>
              <a:ext cx="272" cy="36"/>
            </a:xfrm>
            <a:prstGeom prst="rect">
              <a:avLst/>
            </a:prstGeom>
            <a:gradFill rotWithShape="0">
              <a:gsLst>
                <a:gs pos="0">
                  <a:srgbClr val="990000">
                    <a:gamma/>
                    <a:tint val="48627"/>
                    <a:invGamma/>
                  </a:srgbClr>
                </a:gs>
                <a:gs pos="100000">
                  <a:srgbClr val="990000"/>
                </a:gs>
              </a:gsLst>
              <a:lin ang="540000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09645" name="Rectangle 77"/>
            <p:cNvSpPr>
              <a:spLocks noChangeAspect="1" noChangeArrowheads="1"/>
            </p:cNvSpPr>
            <p:nvPr/>
          </p:nvSpPr>
          <p:spPr bwMode="auto">
            <a:xfrm flipV="1">
              <a:off x="4125" y="3711"/>
              <a:ext cx="272" cy="36"/>
            </a:xfrm>
            <a:prstGeom prst="rect">
              <a:avLst/>
            </a:prstGeom>
            <a:gradFill rotWithShape="0">
              <a:gsLst>
                <a:gs pos="0">
                  <a:srgbClr val="990000"/>
                </a:gs>
                <a:gs pos="100000">
                  <a:srgbClr val="990000">
                    <a:gamma/>
                    <a:tint val="57647"/>
                    <a:invGamma/>
                  </a:srgbClr>
                </a:gs>
              </a:gsLst>
              <a:lin ang="540000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09646" name="Freeform 78" descr="Темный диагональный 1"/>
            <p:cNvSpPr>
              <a:spLocks noChangeAspect="1"/>
            </p:cNvSpPr>
            <p:nvPr/>
          </p:nvSpPr>
          <p:spPr bwMode="auto">
            <a:xfrm>
              <a:off x="3969" y="3117"/>
              <a:ext cx="483" cy="633"/>
            </a:xfrm>
            <a:custGeom>
              <a:avLst/>
              <a:gdLst/>
              <a:ahLst/>
              <a:cxnLst>
                <a:cxn ang="0">
                  <a:pos x="0" y="600"/>
                </a:cxn>
                <a:cxn ang="0">
                  <a:pos x="48" y="600"/>
                </a:cxn>
                <a:cxn ang="0">
                  <a:pos x="48" y="480"/>
                </a:cxn>
                <a:cxn ang="0">
                  <a:pos x="396" y="477"/>
                </a:cxn>
                <a:cxn ang="0">
                  <a:pos x="396" y="153"/>
                </a:cxn>
                <a:cxn ang="0">
                  <a:pos x="45" y="153"/>
                </a:cxn>
                <a:cxn ang="0">
                  <a:pos x="45" y="51"/>
                </a:cxn>
                <a:cxn ang="0">
                  <a:pos x="0" y="51"/>
                </a:cxn>
                <a:cxn ang="0">
                  <a:pos x="21" y="0"/>
                </a:cxn>
                <a:cxn ang="0">
                  <a:pos x="150" y="0"/>
                </a:cxn>
                <a:cxn ang="0">
                  <a:pos x="153" y="33"/>
                </a:cxn>
                <a:cxn ang="0">
                  <a:pos x="477" y="33"/>
                </a:cxn>
                <a:cxn ang="0">
                  <a:pos x="477" y="177"/>
                </a:cxn>
                <a:cxn ang="0">
                  <a:pos x="447" y="189"/>
                </a:cxn>
                <a:cxn ang="0">
                  <a:pos x="447" y="435"/>
                </a:cxn>
                <a:cxn ang="0">
                  <a:pos x="483" y="453"/>
                </a:cxn>
                <a:cxn ang="0">
                  <a:pos x="483" y="594"/>
                </a:cxn>
                <a:cxn ang="0">
                  <a:pos x="156" y="594"/>
                </a:cxn>
                <a:cxn ang="0">
                  <a:pos x="156" y="633"/>
                </a:cxn>
                <a:cxn ang="0">
                  <a:pos x="12" y="633"/>
                </a:cxn>
                <a:cxn ang="0">
                  <a:pos x="0" y="600"/>
                </a:cxn>
              </a:cxnLst>
              <a:rect l="0" t="0" r="r" b="b"/>
              <a:pathLst>
                <a:path w="483" h="633">
                  <a:moveTo>
                    <a:pt x="0" y="600"/>
                  </a:moveTo>
                  <a:lnTo>
                    <a:pt x="48" y="600"/>
                  </a:lnTo>
                  <a:lnTo>
                    <a:pt x="48" y="480"/>
                  </a:lnTo>
                  <a:lnTo>
                    <a:pt x="396" y="477"/>
                  </a:lnTo>
                  <a:lnTo>
                    <a:pt x="396" y="153"/>
                  </a:lnTo>
                  <a:lnTo>
                    <a:pt x="45" y="153"/>
                  </a:lnTo>
                  <a:lnTo>
                    <a:pt x="45" y="51"/>
                  </a:lnTo>
                  <a:lnTo>
                    <a:pt x="0" y="51"/>
                  </a:lnTo>
                  <a:lnTo>
                    <a:pt x="21" y="0"/>
                  </a:lnTo>
                  <a:lnTo>
                    <a:pt x="150" y="0"/>
                  </a:lnTo>
                  <a:lnTo>
                    <a:pt x="153" y="33"/>
                  </a:lnTo>
                  <a:lnTo>
                    <a:pt x="477" y="33"/>
                  </a:lnTo>
                  <a:lnTo>
                    <a:pt x="477" y="177"/>
                  </a:lnTo>
                  <a:lnTo>
                    <a:pt x="447" y="189"/>
                  </a:lnTo>
                  <a:lnTo>
                    <a:pt x="447" y="435"/>
                  </a:lnTo>
                  <a:lnTo>
                    <a:pt x="483" y="453"/>
                  </a:lnTo>
                  <a:lnTo>
                    <a:pt x="483" y="594"/>
                  </a:lnTo>
                  <a:lnTo>
                    <a:pt x="156" y="594"/>
                  </a:lnTo>
                  <a:lnTo>
                    <a:pt x="156" y="633"/>
                  </a:lnTo>
                  <a:lnTo>
                    <a:pt x="12" y="633"/>
                  </a:lnTo>
                  <a:lnTo>
                    <a:pt x="0" y="600"/>
                  </a:lnTo>
                  <a:close/>
                </a:path>
              </a:pathLst>
            </a:custGeom>
            <a:pattFill prst="dkDnDiag">
              <a:fgClr>
                <a:srgbClr val="990000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o-RO"/>
            </a:p>
          </p:txBody>
        </p:sp>
      </p:grpSp>
      <p:grpSp>
        <p:nvGrpSpPr>
          <p:cNvPr id="109647" name="Group 79"/>
          <p:cNvGrpSpPr>
            <a:grpSpLocks noChangeAspect="1"/>
          </p:cNvGrpSpPr>
          <p:nvPr/>
        </p:nvGrpSpPr>
        <p:grpSpPr bwMode="auto">
          <a:xfrm>
            <a:off x="6456363" y="3419475"/>
            <a:ext cx="1644650" cy="971550"/>
            <a:chOff x="3636" y="3243"/>
            <a:chExt cx="660" cy="390"/>
          </a:xfrm>
        </p:grpSpPr>
        <p:sp>
          <p:nvSpPr>
            <p:cNvPr id="109648" name="Freeform 80" descr="Мелкая клетка"/>
            <p:cNvSpPr>
              <a:spLocks noChangeAspect="1"/>
            </p:cNvSpPr>
            <p:nvPr/>
          </p:nvSpPr>
          <p:spPr bwMode="auto">
            <a:xfrm>
              <a:off x="3636" y="3492"/>
              <a:ext cx="657" cy="14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44"/>
                </a:cxn>
                <a:cxn ang="0">
                  <a:pos x="528" y="144"/>
                </a:cxn>
                <a:cxn ang="0">
                  <a:pos x="528" y="96"/>
                </a:cxn>
                <a:cxn ang="0">
                  <a:pos x="624" y="96"/>
                </a:cxn>
                <a:cxn ang="0">
                  <a:pos x="624" y="0"/>
                </a:cxn>
                <a:cxn ang="0">
                  <a:pos x="0" y="0"/>
                </a:cxn>
              </a:cxnLst>
              <a:rect l="0" t="0" r="r" b="b"/>
              <a:pathLst>
                <a:path w="624" h="144">
                  <a:moveTo>
                    <a:pt x="0" y="0"/>
                  </a:moveTo>
                  <a:lnTo>
                    <a:pt x="0" y="144"/>
                  </a:lnTo>
                  <a:lnTo>
                    <a:pt x="528" y="144"/>
                  </a:lnTo>
                  <a:lnTo>
                    <a:pt x="528" y="96"/>
                  </a:lnTo>
                  <a:lnTo>
                    <a:pt x="624" y="96"/>
                  </a:lnTo>
                  <a:lnTo>
                    <a:pt x="624" y="0"/>
                  </a:lnTo>
                  <a:lnTo>
                    <a:pt x="0" y="0"/>
                  </a:lnTo>
                  <a:close/>
                </a:path>
              </a:pathLst>
            </a:custGeom>
            <a:pattFill prst="smCheck">
              <a:fgClr>
                <a:srgbClr val="CC3300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o-RO"/>
            </a:p>
          </p:txBody>
        </p:sp>
        <p:sp>
          <p:nvSpPr>
            <p:cNvPr id="109649" name="Freeform 81" descr="Мелкая клетка"/>
            <p:cNvSpPr>
              <a:spLocks noChangeAspect="1"/>
            </p:cNvSpPr>
            <p:nvPr/>
          </p:nvSpPr>
          <p:spPr bwMode="auto">
            <a:xfrm flipV="1">
              <a:off x="3639" y="3243"/>
              <a:ext cx="657" cy="14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44"/>
                </a:cxn>
                <a:cxn ang="0">
                  <a:pos x="528" y="144"/>
                </a:cxn>
                <a:cxn ang="0">
                  <a:pos x="528" y="96"/>
                </a:cxn>
                <a:cxn ang="0">
                  <a:pos x="624" y="96"/>
                </a:cxn>
                <a:cxn ang="0">
                  <a:pos x="624" y="0"/>
                </a:cxn>
                <a:cxn ang="0">
                  <a:pos x="0" y="0"/>
                </a:cxn>
              </a:cxnLst>
              <a:rect l="0" t="0" r="r" b="b"/>
              <a:pathLst>
                <a:path w="624" h="144">
                  <a:moveTo>
                    <a:pt x="0" y="0"/>
                  </a:moveTo>
                  <a:lnTo>
                    <a:pt x="0" y="144"/>
                  </a:lnTo>
                  <a:lnTo>
                    <a:pt x="528" y="144"/>
                  </a:lnTo>
                  <a:lnTo>
                    <a:pt x="528" y="96"/>
                  </a:lnTo>
                  <a:lnTo>
                    <a:pt x="624" y="96"/>
                  </a:lnTo>
                  <a:lnTo>
                    <a:pt x="624" y="0"/>
                  </a:lnTo>
                  <a:lnTo>
                    <a:pt x="0" y="0"/>
                  </a:lnTo>
                  <a:close/>
                </a:path>
              </a:pathLst>
            </a:custGeom>
            <a:pattFill prst="smCheck">
              <a:fgClr>
                <a:srgbClr val="CC3300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o-RO"/>
            </a:p>
          </p:txBody>
        </p:sp>
      </p:grpSp>
      <p:grpSp>
        <p:nvGrpSpPr>
          <p:cNvPr id="109650" name="Group 82"/>
          <p:cNvGrpSpPr>
            <a:grpSpLocks noChangeAspect="1"/>
          </p:cNvGrpSpPr>
          <p:nvPr/>
        </p:nvGrpSpPr>
        <p:grpSpPr bwMode="auto">
          <a:xfrm>
            <a:off x="6456363" y="3413125"/>
            <a:ext cx="1374775" cy="985838"/>
            <a:chOff x="3636" y="3240"/>
            <a:chExt cx="552" cy="396"/>
          </a:xfrm>
        </p:grpSpPr>
        <p:sp>
          <p:nvSpPr>
            <p:cNvPr id="109651" name="Rectangle 83" descr="Мелкая клетка"/>
            <p:cNvSpPr>
              <a:spLocks noChangeAspect="1" noChangeArrowheads="1"/>
            </p:cNvSpPr>
            <p:nvPr/>
          </p:nvSpPr>
          <p:spPr bwMode="auto">
            <a:xfrm>
              <a:off x="3990" y="3597"/>
              <a:ext cx="195" cy="36"/>
            </a:xfrm>
            <a:prstGeom prst="rect">
              <a:avLst/>
            </a:prstGeom>
            <a:noFill/>
            <a:ln w="635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09652" name="Rectangle 84" descr="Мелкая клетка"/>
            <p:cNvSpPr>
              <a:spLocks noChangeAspect="1" noChangeArrowheads="1"/>
            </p:cNvSpPr>
            <p:nvPr/>
          </p:nvSpPr>
          <p:spPr bwMode="auto">
            <a:xfrm>
              <a:off x="3636" y="3600"/>
              <a:ext cx="91" cy="36"/>
            </a:xfrm>
            <a:prstGeom prst="rect">
              <a:avLst/>
            </a:prstGeom>
            <a:noFill/>
            <a:ln w="635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09653" name="Rectangle 85"/>
            <p:cNvSpPr>
              <a:spLocks noChangeAspect="1" noChangeArrowheads="1"/>
            </p:cNvSpPr>
            <p:nvPr/>
          </p:nvSpPr>
          <p:spPr bwMode="auto">
            <a:xfrm flipV="1">
              <a:off x="3993" y="3243"/>
              <a:ext cx="195" cy="36"/>
            </a:xfrm>
            <a:prstGeom prst="rect">
              <a:avLst/>
            </a:prstGeom>
            <a:noFill/>
            <a:ln w="635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09654" name="Rectangle 86"/>
            <p:cNvSpPr>
              <a:spLocks noChangeAspect="1" noChangeArrowheads="1"/>
            </p:cNvSpPr>
            <p:nvPr/>
          </p:nvSpPr>
          <p:spPr bwMode="auto">
            <a:xfrm flipV="1">
              <a:off x="3639" y="3240"/>
              <a:ext cx="91" cy="36"/>
            </a:xfrm>
            <a:prstGeom prst="rect">
              <a:avLst/>
            </a:prstGeom>
            <a:noFill/>
            <a:ln w="635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</p:grpSp>
      <p:grpSp>
        <p:nvGrpSpPr>
          <p:cNvPr id="109655" name="Group 87"/>
          <p:cNvGrpSpPr>
            <a:grpSpLocks noChangeAspect="1"/>
          </p:cNvGrpSpPr>
          <p:nvPr/>
        </p:nvGrpSpPr>
        <p:grpSpPr bwMode="auto">
          <a:xfrm>
            <a:off x="3773488" y="4513263"/>
            <a:ext cx="784225" cy="331787"/>
            <a:chOff x="2559" y="3645"/>
            <a:chExt cx="315" cy="170"/>
          </a:xfrm>
        </p:grpSpPr>
        <p:sp>
          <p:nvSpPr>
            <p:cNvPr id="109656" name="Rectangle 88"/>
            <p:cNvSpPr>
              <a:spLocks noChangeAspect="1" noChangeArrowheads="1"/>
            </p:cNvSpPr>
            <p:nvPr/>
          </p:nvSpPr>
          <p:spPr bwMode="auto">
            <a:xfrm rot="515754">
              <a:off x="2573" y="3676"/>
              <a:ext cx="289" cy="22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09657" name="Rectangle 89"/>
            <p:cNvSpPr>
              <a:spLocks noChangeAspect="1" noChangeArrowheads="1"/>
            </p:cNvSpPr>
            <p:nvPr/>
          </p:nvSpPr>
          <p:spPr bwMode="auto">
            <a:xfrm rot="515754">
              <a:off x="2571" y="3724"/>
              <a:ext cx="289" cy="21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09658" name="Rectangle 90"/>
            <p:cNvSpPr>
              <a:spLocks noChangeAspect="1" noChangeArrowheads="1"/>
            </p:cNvSpPr>
            <p:nvPr/>
          </p:nvSpPr>
          <p:spPr bwMode="auto">
            <a:xfrm rot="515754">
              <a:off x="2571" y="3768"/>
              <a:ext cx="289" cy="22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09659" name="Oval 91" descr="Светлый диагональный 1"/>
            <p:cNvSpPr>
              <a:spLocks noChangeAspect="1" noChangeArrowheads="1"/>
            </p:cNvSpPr>
            <p:nvPr/>
          </p:nvSpPr>
          <p:spPr bwMode="auto">
            <a:xfrm>
              <a:off x="2844" y="3696"/>
              <a:ext cx="30" cy="30"/>
            </a:xfrm>
            <a:prstGeom prst="ellipse">
              <a:avLst/>
            </a:prstGeom>
            <a:pattFill prst="ltDnDiag">
              <a:fgClr>
                <a:schemeClr val="folHlink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09660" name="Oval 92" descr="Светлый диагональный 1"/>
            <p:cNvSpPr>
              <a:spLocks noChangeAspect="1" noChangeArrowheads="1"/>
            </p:cNvSpPr>
            <p:nvPr/>
          </p:nvSpPr>
          <p:spPr bwMode="auto">
            <a:xfrm>
              <a:off x="2844" y="3740"/>
              <a:ext cx="30" cy="30"/>
            </a:xfrm>
            <a:prstGeom prst="ellipse">
              <a:avLst/>
            </a:prstGeom>
            <a:pattFill prst="ltDnDiag">
              <a:fgClr>
                <a:schemeClr val="folHlink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09661" name="Oval 93" descr="Светлый диагональный 1"/>
            <p:cNvSpPr>
              <a:spLocks noChangeAspect="1" noChangeArrowheads="1"/>
            </p:cNvSpPr>
            <p:nvPr/>
          </p:nvSpPr>
          <p:spPr bwMode="auto">
            <a:xfrm>
              <a:off x="2844" y="3785"/>
              <a:ext cx="30" cy="30"/>
            </a:xfrm>
            <a:prstGeom prst="ellipse">
              <a:avLst/>
            </a:prstGeom>
            <a:pattFill prst="ltDnDiag">
              <a:fgClr>
                <a:schemeClr val="folHlink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09662" name="Oval 94" descr="Светлый диагональный 1"/>
            <p:cNvSpPr>
              <a:spLocks noChangeAspect="1" noChangeArrowheads="1"/>
            </p:cNvSpPr>
            <p:nvPr/>
          </p:nvSpPr>
          <p:spPr bwMode="auto">
            <a:xfrm>
              <a:off x="2559" y="3696"/>
              <a:ext cx="30" cy="30"/>
            </a:xfrm>
            <a:prstGeom prst="ellipse">
              <a:avLst/>
            </a:prstGeom>
            <a:pattFill prst="ltDnDiag">
              <a:fgClr>
                <a:schemeClr val="folHlink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09663" name="Oval 95" descr="Светлый диагональный 1"/>
            <p:cNvSpPr>
              <a:spLocks noChangeAspect="1" noChangeArrowheads="1"/>
            </p:cNvSpPr>
            <p:nvPr/>
          </p:nvSpPr>
          <p:spPr bwMode="auto">
            <a:xfrm>
              <a:off x="2559" y="3740"/>
              <a:ext cx="30" cy="30"/>
            </a:xfrm>
            <a:prstGeom prst="ellipse">
              <a:avLst/>
            </a:prstGeom>
            <a:pattFill prst="ltDnDiag">
              <a:fgClr>
                <a:schemeClr val="folHlink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09664" name="Oval 96" descr="Светлый диагональный 1"/>
            <p:cNvSpPr>
              <a:spLocks noChangeAspect="1" noChangeArrowheads="1"/>
            </p:cNvSpPr>
            <p:nvPr/>
          </p:nvSpPr>
          <p:spPr bwMode="auto">
            <a:xfrm>
              <a:off x="2841" y="3645"/>
              <a:ext cx="30" cy="30"/>
            </a:xfrm>
            <a:prstGeom prst="ellipse">
              <a:avLst/>
            </a:prstGeom>
            <a:pattFill prst="ltDnDiag">
              <a:fgClr>
                <a:schemeClr val="folHlink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09665" name="Oval 97" descr="Светлый диагональный 1"/>
            <p:cNvSpPr>
              <a:spLocks noChangeAspect="1" noChangeArrowheads="1"/>
            </p:cNvSpPr>
            <p:nvPr/>
          </p:nvSpPr>
          <p:spPr bwMode="auto">
            <a:xfrm>
              <a:off x="2559" y="3651"/>
              <a:ext cx="30" cy="30"/>
            </a:xfrm>
            <a:prstGeom prst="ellipse">
              <a:avLst/>
            </a:prstGeom>
            <a:pattFill prst="ltDnDiag">
              <a:fgClr>
                <a:schemeClr val="folHlink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09666" name="Oval 98" descr="Светлый диагональный 1"/>
            <p:cNvSpPr>
              <a:spLocks noChangeAspect="1" noChangeArrowheads="1"/>
            </p:cNvSpPr>
            <p:nvPr/>
          </p:nvSpPr>
          <p:spPr bwMode="auto">
            <a:xfrm>
              <a:off x="2559" y="3780"/>
              <a:ext cx="30" cy="30"/>
            </a:xfrm>
            <a:prstGeom prst="ellipse">
              <a:avLst/>
            </a:prstGeom>
            <a:pattFill prst="ltDnDiag">
              <a:fgClr>
                <a:schemeClr val="folHlink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</p:grpSp>
      <p:grpSp>
        <p:nvGrpSpPr>
          <p:cNvPr id="109667" name="Group 99"/>
          <p:cNvGrpSpPr>
            <a:grpSpLocks/>
          </p:cNvGrpSpPr>
          <p:nvPr/>
        </p:nvGrpSpPr>
        <p:grpSpPr bwMode="auto">
          <a:xfrm>
            <a:off x="3803650" y="2513013"/>
            <a:ext cx="744538" cy="2120900"/>
            <a:chOff x="2387" y="1491"/>
            <a:chExt cx="469" cy="1336"/>
          </a:xfrm>
        </p:grpSpPr>
        <p:sp>
          <p:nvSpPr>
            <p:cNvPr id="109668" name="AutoShape 100"/>
            <p:cNvSpPr>
              <a:spLocks noChangeAspect="1" noChangeArrowheads="1"/>
            </p:cNvSpPr>
            <p:nvPr/>
          </p:nvSpPr>
          <p:spPr bwMode="auto">
            <a:xfrm>
              <a:off x="2462" y="1491"/>
              <a:ext cx="325" cy="414"/>
            </a:xfrm>
            <a:prstGeom prst="roundRect">
              <a:avLst>
                <a:gd name="adj" fmla="val 18356"/>
              </a:avLst>
            </a:prstGeom>
            <a:gradFill rotWithShape="0">
              <a:gsLst>
                <a:gs pos="0">
                  <a:srgbClr val="A50021">
                    <a:gamma/>
                    <a:shade val="0"/>
                    <a:invGamma/>
                  </a:srgbClr>
                </a:gs>
                <a:gs pos="50000">
                  <a:srgbClr val="A50021"/>
                </a:gs>
                <a:gs pos="100000">
                  <a:srgbClr val="A50021">
                    <a:gamma/>
                    <a:shade val="0"/>
                    <a:invGamma/>
                  </a:srgbClr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09669" name="Rectangle 101"/>
            <p:cNvSpPr>
              <a:spLocks noChangeAspect="1" noChangeArrowheads="1"/>
            </p:cNvSpPr>
            <p:nvPr/>
          </p:nvSpPr>
          <p:spPr bwMode="auto">
            <a:xfrm>
              <a:off x="2387" y="1830"/>
              <a:ext cx="469" cy="50"/>
            </a:xfrm>
            <a:prstGeom prst="rect">
              <a:avLst/>
            </a:prstGeom>
            <a:gradFill rotWithShape="0">
              <a:gsLst>
                <a:gs pos="0">
                  <a:srgbClr val="A50021">
                    <a:gamma/>
                    <a:shade val="0"/>
                    <a:invGamma/>
                  </a:srgbClr>
                </a:gs>
                <a:gs pos="50000">
                  <a:srgbClr val="A50021"/>
                </a:gs>
                <a:gs pos="100000">
                  <a:srgbClr val="A50021">
                    <a:gamma/>
                    <a:shade val="0"/>
                    <a:invGamma/>
                  </a:srgbClr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09670" name="Freeform 102" descr="Темный диагональный 2"/>
            <p:cNvSpPr>
              <a:spLocks noChangeAspect="1"/>
            </p:cNvSpPr>
            <p:nvPr/>
          </p:nvSpPr>
          <p:spPr bwMode="auto">
            <a:xfrm>
              <a:off x="2396" y="1881"/>
              <a:ext cx="438" cy="946"/>
            </a:xfrm>
            <a:custGeom>
              <a:avLst/>
              <a:gdLst/>
              <a:ahLst/>
              <a:cxnLst>
                <a:cxn ang="0">
                  <a:pos x="3" y="0"/>
                </a:cxn>
                <a:cxn ang="0">
                  <a:pos x="279" y="0"/>
                </a:cxn>
                <a:cxn ang="0">
                  <a:pos x="276" y="42"/>
                </a:cxn>
                <a:cxn ang="0">
                  <a:pos x="240" y="48"/>
                </a:cxn>
                <a:cxn ang="0">
                  <a:pos x="3" y="45"/>
                </a:cxn>
                <a:cxn ang="0">
                  <a:pos x="0" y="417"/>
                </a:cxn>
                <a:cxn ang="0">
                  <a:pos x="156" y="420"/>
                </a:cxn>
                <a:cxn ang="0">
                  <a:pos x="156" y="486"/>
                </a:cxn>
                <a:cxn ang="0">
                  <a:pos x="246" y="495"/>
                </a:cxn>
                <a:cxn ang="0">
                  <a:pos x="255" y="534"/>
                </a:cxn>
                <a:cxn ang="0">
                  <a:pos x="279" y="537"/>
                </a:cxn>
                <a:cxn ang="0">
                  <a:pos x="279" y="579"/>
                </a:cxn>
                <a:cxn ang="0">
                  <a:pos x="246" y="579"/>
                </a:cxn>
                <a:cxn ang="0">
                  <a:pos x="237" y="603"/>
                </a:cxn>
                <a:cxn ang="0">
                  <a:pos x="48" y="600"/>
                </a:cxn>
                <a:cxn ang="0">
                  <a:pos x="30" y="579"/>
                </a:cxn>
                <a:cxn ang="0">
                  <a:pos x="3" y="576"/>
                </a:cxn>
                <a:cxn ang="0">
                  <a:pos x="3" y="417"/>
                </a:cxn>
                <a:cxn ang="0">
                  <a:pos x="3" y="45"/>
                </a:cxn>
                <a:cxn ang="0">
                  <a:pos x="3" y="0"/>
                </a:cxn>
              </a:cxnLst>
              <a:rect l="0" t="0" r="r" b="b"/>
              <a:pathLst>
                <a:path w="279" h="603">
                  <a:moveTo>
                    <a:pt x="3" y="0"/>
                  </a:moveTo>
                  <a:lnTo>
                    <a:pt x="279" y="0"/>
                  </a:lnTo>
                  <a:lnTo>
                    <a:pt x="276" y="42"/>
                  </a:lnTo>
                  <a:lnTo>
                    <a:pt x="240" y="48"/>
                  </a:lnTo>
                  <a:lnTo>
                    <a:pt x="3" y="45"/>
                  </a:lnTo>
                  <a:lnTo>
                    <a:pt x="0" y="417"/>
                  </a:lnTo>
                  <a:lnTo>
                    <a:pt x="156" y="420"/>
                  </a:lnTo>
                  <a:lnTo>
                    <a:pt x="156" y="486"/>
                  </a:lnTo>
                  <a:lnTo>
                    <a:pt x="246" y="495"/>
                  </a:lnTo>
                  <a:lnTo>
                    <a:pt x="255" y="534"/>
                  </a:lnTo>
                  <a:lnTo>
                    <a:pt x="279" y="537"/>
                  </a:lnTo>
                  <a:lnTo>
                    <a:pt x="279" y="579"/>
                  </a:lnTo>
                  <a:lnTo>
                    <a:pt x="246" y="579"/>
                  </a:lnTo>
                  <a:lnTo>
                    <a:pt x="237" y="603"/>
                  </a:lnTo>
                  <a:lnTo>
                    <a:pt x="48" y="600"/>
                  </a:lnTo>
                  <a:lnTo>
                    <a:pt x="30" y="579"/>
                  </a:lnTo>
                  <a:lnTo>
                    <a:pt x="3" y="576"/>
                  </a:lnTo>
                  <a:lnTo>
                    <a:pt x="3" y="417"/>
                  </a:lnTo>
                  <a:lnTo>
                    <a:pt x="3" y="45"/>
                  </a:lnTo>
                  <a:lnTo>
                    <a:pt x="3" y="0"/>
                  </a:lnTo>
                  <a:close/>
                </a:path>
              </a:pathLst>
            </a:custGeom>
            <a:pattFill prst="dkUpDiag">
              <a:fgClr>
                <a:srgbClr val="CC3300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o-RO"/>
            </a:p>
          </p:txBody>
        </p:sp>
      </p:grpSp>
      <p:grpSp>
        <p:nvGrpSpPr>
          <p:cNvPr id="109671" name="Group 103"/>
          <p:cNvGrpSpPr>
            <a:grpSpLocks noChangeAspect="1"/>
          </p:cNvGrpSpPr>
          <p:nvPr/>
        </p:nvGrpSpPr>
        <p:grpSpPr bwMode="auto">
          <a:xfrm>
            <a:off x="381000" y="2687638"/>
            <a:ext cx="6702425" cy="2338387"/>
            <a:chOff x="1197" y="2949"/>
            <a:chExt cx="2691" cy="939"/>
          </a:xfrm>
        </p:grpSpPr>
        <p:sp>
          <p:nvSpPr>
            <p:cNvPr id="109672" name="Freeform 104" descr="Алмазная решетка (контур)"/>
            <p:cNvSpPr>
              <a:spLocks noChangeAspect="1"/>
            </p:cNvSpPr>
            <p:nvPr/>
          </p:nvSpPr>
          <p:spPr bwMode="auto">
            <a:xfrm>
              <a:off x="1551" y="2949"/>
              <a:ext cx="2337" cy="939"/>
            </a:xfrm>
            <a:custGeom>
              <a:avLst/>
              <a:gdLst/>
              <a:ahLst/>
              <a:cxnLst>
                <a:cxn ang="0">
                  <a:pos x="3" y="939"/>
                </a:cxn>
                <a:cxn ang="0">
                  <a:pos x="3" y="804"/>
                </a:cxn>
                <a:cxn ang="0">
                  <a:pos x="24" y="807"/>
                </a:cxn>
                <a:cxn ang="0">
                  <a:pos x="18" y="702"/>
                </a:cxn>
                <a:cxn ang="0">
                  <a:pos x="309" y="705"/>
                </a:cxn>
                <a:cxn ang="0">
                  <a:pos x="306" y="654"/>
                </a:cxn>
                <a:cxn ang="0">
                  <a:pos x="975" y="654"/>
                </a:cxn>
                <a:cxn ang="0">
                  <a:pos x="975" y="597"/>
                </a:cxn>
                <a:cxn ang="0">
                  <a:pos x="1005" y="594"/>
                </a:cxn>
                <a:cxn ang="0">
                  <a:pos x="1005" y="390"/>
                </a:cxn>
                <a:cxn ang="0">
                  <a:pos x="978" y="387"/>
                </a:cxn>
                <a:cxn ang="0">
                  <a:pos x="981" y="339"/>
                </a:cxn>
                <a:cxn ang="0">
                  <a:pos x="306" y="342"/>
                </a:cxn>
                <a:cxn ang="0">
                  <a:pos x="309" y="303"/>
                </a:cxn>
                <a:cxn ang="0">
                  <a:pos x="18" y="303"/>
                </a:cxn>
                <a:cxn ang="0">
                  <a:pos x="18" y="216"/>
                </a:cxn>
                <a:cxn ang="0">
                  <a:pos x="0" y="219"/>
                </a:cxn>
                <a:cxn ang="0">
                  <a:pos x="3" y="190"/>
                </a:cxn>
                <a:cxn ang="0">
                  <a:pos x="52" y="190"/>
                </a:cxn>
                <a:cxn ang="0">
                  <a:pos x="52" y="3"/>
                </a:cxn>
                <a:cxn ang="0">
                  <a:pos x="1005" y="0"/>
                </a:cxn>
                <a:cxn ang="0">
                  <a:pos x="1005" y="861"/>
                </a:cxn>
                <a:cxn ang="0">
                  <a:pos x="1044" y="858"/>
                </a:cxn>
                <a:cxn ang="0">
                  <a:pos x="1092" y="834"/>
                </a:cxn>
                <a:cxn ang="0">
                  <a:pos x="1128" y="825"/>
                </a:cxn>
                <a:cxn ang="0">
                  <a:pos x="1161" y="819"/>
                </a:cxn>
                <a:cxn ang="0">
                  <a:pos x="1200" y="825"/>
                </a:cxn>
                <a:cxn ang="0">
                  <a:pos x="1242" y="843"/>
                </a:cxn>
                <a:cxn ang="0">
                  <a:pos x="1287" y="861"/>
                </a:cxn>
                <a:cxn ang="0">
                  <a:pos x="1323" y="864"/>
                </a:cxn>
                <a:cxn ang="0">
                  <a:pos x="1323" y="0"/>
                </a:cxn>
                <a:cxn ang="0">
                  <a:pos x="2288" y="3"/>
                </a:cxn>
                <a:cxn ang="0">
                  <a:pos x="2288" y="190"/>
                </a:cxn>
                <a:cxn ang="0">
                  <a:pos x="2337" y="190"/>
                </a:cxn>
                <a:cxn ang="0">
                  <a:pos x="2337" y="219"/>
                </a:cxn>
                <a:cxn ang="0">
                  <a:pos x="2241" y="222"/>
                </a:cxn>
                <a:cxn ang="0">
                  <a:pos x="2241" y="291"/>
                </a:cxn>
                <a:cxn ang="0">
                  <a:pos x="2088" y="291"/>
                </a:cxn>
                <a:cxn ang="0">
                  <a:pos x="2088" y="387"/>
                </a:cxn>
                <a:cxn ang="0">
                  <a:pos x="1323" y="390"/>
                </a:cxn>
                <a:cxn ang="0">
                  <a:pos x="1326" y="591"/>
                </a:cxn>
                <a:cxn ang="0">
                  <a:pos x="2085" y="594"/>
                </a:cxn>
                <a:cxn ang="0">
                  <a:pos x="2085" y="687"/>
                </a:cxn>
                <a:cxn ang="0">
                  <a:pos x="2244" y="687"/>
                </a:cxn>
                <a:cxn ang="0">
                  <a:pos x="2244" y="762"/>
                </a:cxn>
                <a:cxn ang="0">
                  <a:pos x="2337" y="762"/>
                </a:cxn>
                <a:cxn ang="0">
                  <a:pos x="2337" y="939"/>
                </a:cxn>
                <a:cxn ang="0">
                  <a:pos x="3" y="939"/>
                </a:cxn>
              </a:cxnLst>
              <a:rect l="0" t="0" r="r" b="b"/>
              <a:pathLst>
                <a:path w="2337" h="939">
                  <a:moveTo>
                    <a:pt x="3" y="939"/>
                  </a:moveTo>
                  <a:lnTo>
                    <a:pt x="3" y="804"/>
                  </a:lnTo>
                  <a:lnTo>
                    <a:pt x="24" y="807"/>
                  </a:lnTo>
                  <a:lnTo>
                    <a:pt x="18" y="702"/>
                  </a:lnTo>
                  <a:lnTo>
                    <a:pt x="309" y="705"/>
                  </a:lnTo>
                  <a:lnTo>
                    <a:pt x="306" y="654"/>
                  </a:lnTo>
                  <a:lnTo>
                    <a:pt x="975" y="654"/>
                  </a:lnTo>
                  <a:lnTo>
                    <a:pt x="975" y="597"/>
                  </a:lnTo>
                  <a:lnTo>
                    <a:pt x="1005" y="594"/>
                  </a:lnTo>
                  <a:lnTo>
                    <a:pt x="1005" y="390"/>
                  </a:lnTo>
                  <a:lnTo>
                    <a:pt x="978" y="387"/>
                  </a:lnTo>
                  <a:lnTo>
                    <a:pt x="981" y="339"/>
                  </a:lnTo>
                  <a:lnTo>
                    <a:pt x="306" y="342"/>
                  </a:lnTo>
                  <a:lnTo>
                    <a:pt x="309" y="303"/>
                  </a:lnTo>
                  <a:lnTo>
                    <a:pt x="18" y="303"/>
                  </a:lnTo>
                  <a:lnTo>
                    <a:pt x="18" y="216"/>
                  </a:lnTo>
                  <a:lnTo>
                    <a:pt x="0" y="219"/>
                  </a:lnTo>
                  <a:lnTo>
                    <a:pt x="3" y="190"/>
                  </a:lnTo>
                  <a:lnTo>
                    <a:pt x="52" y="190"/>
                  </a:lnTo>
                  <a:lnTo>
                    <a:pt x="52" y="3"/>
                  </a:lnTo>
                  <a:lnTo>
                    <a:pt x="1005" y="0"/>
                  </a:lnTo>
                  <a:lnTo>
                    <a:pt x="1005" y="861"/>
                  </a:lnTo>
                  <a:lnTo>
                    <a:pt x="1044" y="858"/>
                  </a:lnTo>
                  <a:lnTo>
                    <a:pt x="1092" y="834"/>
                  </a:lnTo>
                  <a:lnTo>
                    <a:pt x="1128" y="825"/>
                  </a:lnTo>
                  <a:lnTo>
                    <a:pt x="1161" y="819"/>
                  </a:lnTo>
                  <a:lnTo>
                    <a:pt x="1200" y="825"/>
                  </a:lnTo>
                  <a:lnTo>
                    <a:pt x="1242" y="843"/>
                  </a:lnTo>
                  <a:lnTo>
                    <a:pt x="1287" y="861"/>
                  </a:lnTo>
                  <a:lnTo>
                    <a:pt x="1323" y="864"/>
                  </a:lnTo>
                  <a:lnTo>
                    <a:pt x="1323" y="0"/>
                  </a:lnTo>
                  <a:lnTo>
                    <a:pt x="2288" y="3"/>
                  </a:lnTo>
                  <a:lnTo>
                    <a:pt x="2288" y="190"/>
                  </a:lnTo>
                  <a:lnTo>
                    <a:pt x="2337" y="190"/>
                  </a:lnTo>
                  <a:lnTo>
                    <a:pt x="2337" y="219"/>
                  </a:lnTo>
                  <a:lnTo>
                    <a:pt x="2241" y="222"/>
                  </a:lnTo>
                  <a:lnTo>
                    <a:pt x="2241" y="291"/>
                  </a:lnTo>
                  <a:lnTo>
                    <a:pt x="2088" y="291"/>
                  </a:lnTo>
                  <a:lnTo>
                    <a:pt x="2088" y="387"/>
                  </a:lnTo>
                  <a:lnTo>
                    <a:pt x="1323" y="390"/>
                  </a:lnTo>
                  <a:lnTo>
                    <a:pt x="1326" y="591"/>
                  </a:lnTo>
                  <a:lnTo>
                    <a:pt x="2085" y="594"/>
                  </a:lnTo>
                  <a:lnTo>
                    <a:pt x="2085" y="687"/>
                  </a:lnTo>
                  <a:lnTo>
                    <a:pt x="2244" y="687"/>
                  </a:lnTo>
                  <a:lnTo>
                    <a:pt x="2244" y="762"/>
                  </a:lnTo>
                  <a:lnTo>
                    <a:pt x="2337" y="762"/>
                  </a:lnTo>
                  <a:lnTo>
                    <a:pt x="2337" y="939"/>
                  </a:lnTo>
                  <a:lnTo>
                    <a:pt x="3" y="939"/>
                  </a:lnTo>
                  <a:close/>
                </a:path>
              </a:pathLst>
            </a:custGeom>
            <a:pattFill prst="openDmnd">
              <a:fgClr>
                <a:srgbClr val="A50021"/>
              </a:fgClr>
              <a:bgClr>
                <a:schemeClr val="bg1"/>
              </a:bgClr>
            </a:pattFill>
            <a:ln w="19050" cmpd="sng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o-RO"/>
            </a:p>
          </p:txBody>
        </p:sp>
        <p:sp>
          <p:nvSpPr>
            <p:cNvPr id="109673" name="Freeform 105"/>
            <p:cNvSpPr>
              <a:spLocks noChangeAspect="1"/>
            </p:cNvSpPr>
            <p:nvPr/>
          </p:nvSpPr>
          <p:spPr bwMode="auto">
            <a:xfrm>
              <a:off x="1197" y="3159"/>
              <a:ext cx="333" cy="594"/>
            </a:xfrm>
            <a:custGeom>
              <a:avLst/>
              <a:gdLst/>
              <a:ahLst/>
              <a:cxnLst>
                <a:cxn ang="0">
                  <a:pos x="0" y="252"/>
                </a:cxn>
                <a:cxn ang="0">
                  <a:pos x="246" y="228"/>
                </a:cxn>
                <a:cxn ang="0">
                  <a:pos x="294" y="0"/>
                </a:cxn>
                <a:cxn ang="0">
                  <a:pos x="330" y="0"/>
                </a:cxn>
                <a:cxn ang="0">
                  <a:pos x="333" y="594"/>
                </a:cxn>
                <a:cxn ang="0">
                  <a:pos x="303" y="594"/>
                </a:cxn>
                <a:cxn ang="0">
                  <a:pos x="255" y="379"/>
                </a:cxn>
                <a:cxn ang="0">
                  <a:pos x="0" y="336"/>
                </a:cxn>
                <a:cxn ang="0">
                  <a:pos x="0" y="252"/>
                </a:cxn>
              </a:cxnLst>
              <a:rect l="0" t="0" r="r" b="b"/>
              <a:pathLst>
                <a:path w="333" h="594">
                  <a:moveTo>
                    <a:pt x="0" y="252"/>
                  </a:moveTo>
                  <a:lnTo>
                    <a:pt x="246" y="228"/>
                  </a:lnTo>
                  <a:lnTo>
                    <a:pt x="294" y="0"/>
                  </a:lnTo>
                  <a:lnTo>
                    <a:pt x="330" y="0"/>
                  </a:lnTo>
                  <a:lnTo>
                    <a:pt x="333" y="594"/>
                  </a:lnTo>
                  <a:lnTo>
                    <a:pt x="303" y="594"/>
                  </a:lnTo>
                  <a:lnTo>
                    <a:pt x="255" y="379"/>
                  </a:lnTo>
                  <a:lnTo>
                    <a:pt x="0" y="336"/>
                  </a:lnTo>
                  <a:lnTo>
                    <a:pt x="0" y="252"/>
                  </a:lnTo>
                  <a:close/>
                </a:path>
              </a:pathLst>
            </a:custGeom>
            <a:gradFill rotWithShape="0">
              <a:gsLst>
                <a:gs pos="0">
                  <a:srgbClr val="990000">
                    <a:gamma/>
                    <a:shade val="9020"/>
                    <a:invGamma/>
                  </a:srgbClr>
                </a:gs>
                <a:gs pos="50000">
                  <a:srgbClr val="990000"/>
                </a:gs>
                <a:gs pos="100000">
                  <a:srgbClr val="990000">
                    <a:gamma/>
                    <a:shade val="9020"/>
                    <a:invGamma/>
                  </a:srgbClr>
                </a:gs>
              </a:gsLst>
              <a:lin ang="5400000" scaled="1"/>
            </a:gradFill>
            <a:ln w="19050" cmpd="sng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o-RO"/>
            </a:p>
          </p:txBody>
        </p:sp>
        <p:sp>
          <p:nvSpPr>
            <p:cNvPr id="109674" name="Freeform 106" descr="Темный диагональный 1"/>
            <p:cNvSpPr>
              <a:spLocks noChangeAspect="1"/>
            </p:cNvSpPr>
            <p:nvPr/>
          </p:nvSpPr>
          <p:spPr bwMode="auto">
            <a:xfrm>
              <a:off x="1527" y="3159"/>
              <a:ext cx="294" cy="594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51" y="0"/>
                </a:cxn>
                <a:cxn ang="0">
                  <a:pos x="51" y="66"/>
                </a:cxn>
                <a:cxn ang="0">
                  <a:pos x="225" y="69"/>
                </a:cxn>
                <a:cxn ang="0">
                  <a:pos x="252" y="116"/>
                </a:cxn>
                <a:cxn ang="0">
                  <a:pos x="291" y="116"/>
                </a:cxn>
                <a:cxn ang="0">
                  <a:pos x="291" y="147"/>
                </a:cxn>
                <a:cxn ang="0">
                  <a:pos x="75" y="207"/>
                </a:cxn>
                <a:cxn ang="0">
                  <a:pos x="51" y="231"/>
                </a:cxn>
                <a:cxn ang="0">
                  <a:pos x="39" y="261"/>
                </a:cxn>
                <a:cxn ang="0">
                  <a:pos x="33" y="303"/>
                </a:cxn>
                <a:cxn ang="0">
                  <a:pos x="45" y="348"/>
                </a:cxn>
                <a:cxn ang="0">
                  <a:pos x="78" y="381"/>
                </a:cxn>
                <a:cxn ang="0">
                  <a:pos x="291" y="435"/>
                </a:cxn>
                <a:cxn ang="0">
                  <a:pos x="294" y="468"/>
                </a:cxn>
                <a:cxn ang="0">
                  <a:pos x="258" y="468"/>
                </a:cxn>
                <a:cxn ang="0">
                  <a:pos x="225" y="516"/>
                </a:cxn>
                <a:cxn ang="0">
                  <a:pos x="57" y="519"/>
                </a:cxn>
                <a:cxn ang="0">
                  <a:pos x="57" y="594"/>
                </a:cxn>
                <a:cxn ang="0">
                  <a:pos x="0" y="594"/>
                </a:cxn>
                <a:cxn ang="0">
                  <a:pos x="0" y="3"/>
                </a:cxn>
              </a:cxnLst>
              <a:rect l="0" t="0" r="r" b="b"/>
              <a:pathLst>
                <a:path w="294" h="594">
                  <a:moveTo>
                    <a:pt x="0" y="3"/>
                  </a:moveTo>
                  <a:lnTo>
                    <a:pt x="51" y="0"/>
                  </a:lnTo>
                  <a:lnTo>
                    <a:pt x="51" y="66"/>
                  </a:lnTo>
                  <a:lnTo>
                    <a:pt x="225" y="69"/>
                  </a:lnTo>
                  <a:lnTo>
                    <a:pt x="252" y="116"/>
                  </a:lnTo>
                  <a:lnTo>
                    <a:pt x="291" y="116"/>
                  </a:lnTo>
                  <a:lnTo>
                    <a:pt x="291" y="147"/>
                  </a:lnTo>
                  <a:lnTo>
                    <a:pt x="75" y="207"/>
                  </a:lnTo>
                  <a:lnTo>
                    <a:pt x="51" y="231"/>
                  </a:lnTo>
                  <a:lnTo>
                    <a:pt x="39" y="261"/>
                  </a:lnTo>
                  <a:lnTo>
                    <a:pt x="33" y="303"/>
                  </a:lnTo>
                  <a:lnTo>
                    <a:pt x="45" y="348"/>
                  </a:lnTo>
                  <a:lnTo>
                    <a:pt x="78" y="381"/>
                  </a:lnTo>
                  <a:lnTo>
                    <a:pt x="291" y="435"/>
                  </a:lnTo>
                  <a:lnTo>
                    <a:pt x="294" y="468"/>
                  </a:lnTo>
                  <a:lnTo>
                    <a:pt x="258" y="468"/>
                  </a:lnTo>
                  <a:lnTo>
                    <a:pt x="225" y="516"/>
                  </a:lnTo>
                  <a:lnTo>
                    <a:pt x="57" y="519"/>
                  </a:lnTo>
                  <a:lnTo>
                    <a:pt x="57" y="594"/>
                  </a:lnTo>
                  <a:lnTo>
                    <a:pt x="0" y="594"/>
                  </a:lnTo>
                  <a:lnTo>
                    <a:pt x="0" y="3"/>
                  </a:lnTo>
                  <a:close/>
                </a:path>
              </a:pathLst>
            </a:custGeom>
            <a:pattFill prst="dkDnDiag">
              <a:fgClr>
                <a:srgbClr val="990000"/>
              </a:fgClr>
              <a:bgClr>
                <a:srgbClr val="FFFFFF"/>
              </a:bgClr>
            </a:pattFill>
            <a:ln w="19050" cmpd="sng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o-RO"/>
            </a:p>
          </p:txBody>
        </p:sp>
      </p:grpSp>
      <p:grpSp>
        <p:nvGrpSpPr>
          <p:cNvPr id="109675" name="Group 107"/>
          <p:cNvGrpSpPr>
            <a:grpSpLocks noChangeAspect="1"/>
          </p:cNvGrpSpPr>
          <p:nvPr/>
        </p:nvGrpSpPr>
        <p:grpSpPr bwMode="auto">
          <a:xfrm>
            <a:off x="1330325" y="3360738"/>
            <a:ext cx="458788" cy="1155700"/>
            <a:chOff x="1566" y="3219"/>
            <a:chExt cx="184" cy="464"/>
          </a:xfrm>
        </p:grpSpPr>
        <p:sp>
          <p:nvSpPr>
            <p:cNvPr id="109676" name="Rectangle 108"/>
            <p:cNvSpPr>
              <a:spLocks noChangeAspect="1" noChangeArrowheads="1"/>
            </p:cNvSpPr>
            <p:nvPr/>
          </p:nvSpPr>
          <p:spPr bwMode="auto">
            <a:xfrm>
              <a:off x="1569" y="3651"/>
              <a:ext cx="181" cy="32"/>
            </a:xfrm>
            <a:prstGeom prst="rect">
              <a:avLst/>
            </a:prstGeom>
            <a:noFill/>
            <a:ln w="635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09677" name="Rectangle 109"/>
            <p:cNvSpPr>
              <a:spLocks noChangeAspect="1" noChangeArrowheads="1"/>
            </p:cNvSpPr>
            <p:nvPr/>
          </p:nvSpPr>
          <p:spPr bwMode="auto">
            <a:xfrm>
              <a:off x="1566" y="3219"/>
              <a:ext cx="181" cy="32"/>
            </a:xfrm>
            <a:prstGeom prst="rect">
              <a:avLst/>
            </a:prstGeom>
            <a:noFill/>
            <a:ln w="635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</p:grpSp>
      <p:grpSp>
        <p:nvGrpSpPr>
          <p:cNvPr id="109678" name="Group 110"/>
          <p:cNvGrpSpPr>
            <a:grpSpLocks noChangeAspect="1"/>
          </p:cNvGrpSpPr>
          <p:nvPr/>
        </p:nvGrpSpPr>
        <p:grpSpPr bwMode="auto">
          <a:xfrm>
            <a:off x="1703388" y="2754313"/>
            <a:ext cx="4918075" cy="573087"/>
            <a:chOff x="1728" y="2976"/>
            <a:chExt cx="1974" cy="222"/>
          </a:xfrm>
        </p:grpSpPr>
        <p:sp>
          <p:nvSpPr>
            <p:cNvPr id="109679" name="Rectangle 111" descr="Дранка"/>
            <p:cNvSpPr>
              <a:spLocks noChangeAspect="1" noChangeArrowheads="1"/>
            </p:cNvSpPr>
            <p:nvPr/>
          </p:nvSpPr>
          <p:spPr bwMode="auto">
            <a:xfrm>
              <a:off x="1728" y="2976"/>
              <a:ext cx="726" cy="222"/>
            </a:xfrm>
            <a:prstGeom prst="rect">
              <a:avLst/>
            </a:prstGeom>
            <a:pattFill prst="shingle">
              <a:fgClr>
                <a:srgbClr val="FF3300"/>
              </a:fgClr>
              <a:bgClr>
                <a:schemeClr val="bg1"/>
              </a:bgClr>
            </a:pattFill>
            <a:ln w="19050">
              <a:solidFill>
                <a:srgbClr val="FF330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09680" name="Rectangle 112" descr="Дранка"/>
            <p:cNvSpPr>
              <a:spLocks noChangeAspect="1" noChangeArrowheads="1"/>
            </p:cNvSpPr>
            <p:nvPr/>
          </p:nvSpPr>
          <p:spPr bwMode="auto">
            <a:xfrm>
              <a:off x="2976" y="2976"/>
              <a:ext cx="726" cy="222"/>
            </a:xfrm>
            <a:prstGeom prst="rect">
              <a:avLst/>
            </a:prstGeom>
            <a:pattFill prst="shingle">
              <a:fgClr>
                <a:srgbClr val="FF3300"/>
              </a:fgClr>
              <a:bgClr>
                <a:schemeClr val="bg1"/>
              </a:bgClr>
            </a:pattFill>
            <a:ln w="19050">
              <a:solidFill>
                <a:srgbClr val="FF330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</p:grpSp>
      <p:grpSp>
        <p:nvGrpSpPr>
          <p:cNvPr id="109681" name="Group 113"/>
          <p:cNvGrpSpPr>
            <a:grpSpLocks/>
          </p:cNvGrpSpPr>
          <p:nvPr/>
        </p:nvGrpSpPr>
        <p:grpSpPr bwMode="auto">
          <a:xfrm>
            <a:off x="3568700" y="3721100"/>
            <a:ext cx="3317875" cy="446088"/>
            <a:chOff x="2488" y="2333"/>
            <a:chExt cx="2090" cy="281"/>
          </a:xfrm>
        </p:grpSpPr>
        <p:grpSp>
          <p:nvGrpSpPr>
            <p:cNvPr id="109682" name="Group 114"/>
            <p:cNvGrpSpPr>
              <a:grpSpLocks noChangeAspect="1"/>
            </p:cNvGrpSpPr>
            <p:nvPr/>
          </p:nvGrpSpPr>
          <p:grpSpPr bwMode="auto">
            <a:xfrm>
              <a:off x="2488" y="2333"/>
              <a:ext cx="2090" cy="281"/>
              <a:chOff x="2736" y="3355"/>
              <a:chExt cx="1332" cy="179"/>
            </a:xfrm>
          </p:grpSpPr>
          <p:grpSp>
            <p:nvGrpSpPr>
              <p:cNvPr id="109683" name="Group 115"/>
              <p:cNvGrpSpPr>
                <a:grpSpLocks noChangeAspect="1"/>
              </p:cNvGrpSpPr>
              <p:nvPr/>
            </p:nvGrpSpPr>
            <p:grpSpPr bwMode="auto">
              <a:xfrm>
                <a:off x="2736" y="3355"/>
                <a:ext cx="1218" cy="179"/>
                <a:chOff x="2736" y="3355"/>
                <a:chExt cx="1218" cy="179"/>
              </a:xfrm>
            </p:grpSpPr>
            <p:sp>
              <p:nvSpPr>
                <p:cNvPr id="109684" name="Freeform 116"/>
                <p:cNvSpPr>
                  <a:spLocks noChangeAspect="1"/>
                </p:cNvSpPr>
                <p:nvPr/>
              </p:nvSpPr>
              <p:spPr bwMode="auto">
                <a:xfrm rot="5400000">
                  <a:off x="3507" y="3036"/>
                  <a:ext cx="87" cy="807"/>
                </a:xfrm>
                <a:custGeom>
                  <a:avLst/>
                  <a:gdLst/>
                  <a:ahLst/>
                  <a:cxnLst>
                    <a:cxn ang="0">
                      <a:pos x="0" y="472"/>
                    </a:cxn>
                    <a:cxn ang="0">
                      <a:pos x="0" y="58"/>
                    </a:cxn>
                    <a:cxn ang="0">
                      <a:pos x="10" y="44"/>
                    </a:cxn>
                    <a:cxn ang="0">
                      <a:pos x="12" y="6"/>
                    </a:cxn>
                    <a:cxn ang="0">
                      <a:pos x="31" y="0"/>
                    </a:cxn>
                    <a:cxn ang="0">
                      <a:pos x="63" y="0"/>
                    </a:cxn>
                    <a:cxn ang="0">
                      <a:pos x="78" y="10"/>
                    </a:cxn>
                    <a:cxn ang="0">
                      <a:pos x="82" y="46"/>
                    </a:cxn>
                    <a:cxn ang="0">
                      <a:pos x="94" y="56"/>
                    </a:cxn>
                    <a:cxn ang="0">
                      <a:pos x="94" y="472"/>
                    </a:cxn>
                    <a:cxn ang="0">
                      <a:pos x="0" y="472"/>
                    </a:cxn>
                  </a:cxnLst>
                  <a:rect l="0" t="0" r="r" b="b"/>
                  <a:pathLst>
                    <a:path w="94" h="472">
                      <a:moveTo>
                        <a:pt x="0" y="472"/>
                      </a:moveTo>
                      <a:lnTo>
                        <a:pt x="0" y="58"/>
                      </a:lnTo>
                      <a:lnTo>
                        <a:pt x="10" y="44"/>
                      </a:lnTo>
                      <a:lnTo>
                        <a:pt x="12" y="6"/>
                      </a:lnTo>
                      <a:lnTo>
                        <a:pt x="31" y="0"/>
                      </a:lnTo>
                      <a:lnTo>
                        <a:pt x="63" y="0"/>
                      </a:lnTo>
                      <a:lnTo>
                        <a:pt x="78" y="10"/>
                      </a:lnTo>
                      <a:lnTo>
                        <a:pt x="82" y="46"/>
                      </a:lnTo>
                      <a:lnTo>
                        <a:pt x="94" y="56"/>
                      </a:lnTo>
                      <a:lnTo>
                        <a:pt x="94" y="472"/>
                      </a:lnTo>
                      <a:lnTo>
                        <a:pt x="0" y="472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>
                        <a:gamma/>
                        <a:shade val="36471"/>
                        <a:invGamma/>
                      </a:schemeClr>
                    </a:gs>
                    <a:gs pos="50000">
                      <a:schemeClr val="folHlink"/>
                    </a:gs>
                    <a:gs pos="100000">
                      <a:schemeClr val="folHlink">
                        <a:gamma/>
                        <a:shade val="36471"/>
                        <a:invGamma/>
                      </a:schemeClr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ro-RO"/>
                </a:p>
              </p:txBody>
            </p:sp>
            <p:sp>
              <p:nvSpPr>
                <p:cNvPr id="109685" name="AutoShape 117"/>
                <p:cNvSpPr>
                  <a:spLocks noChangeAspect="1" noChangeArrowheads="1"/>
                </p:cNvSpPr>
                <p:nvPr/>
              </p:nvSpPr>
              <p:spPr bwMode="auto">
                <a:xfrm rot="10800000">
                  <a:off x="2841" y="3355"/>
                  <a:ext cx="305" cy="179"/>
                </a:xfrm>
                <a:prstGeom prst="roundRect">
                  <a:avLst>
                    <a:gd name="adj" fmla="val 16667"/>
                  </a:avLst>
                </a:prstGeom>
                <a:gradFill rotWithShape="0">
                  <a:gsLst>
                    <a:gs pos="0">
                      <a:schemeClr val="folHlink">
                        <a:gamma/>
                        <a:shade val="36471"/>
                        <a:invGamma/>
                      </a:schemeClr>
                    </a:gs>
                    <a:gs pos="50000">
                      <a:schemeClr val="folHlink"/>
                    </a:gs>
                    <a:gs pos="100000">
                      <a:schemeClr val="folHlink">
                        <a:gamma/>
                        <a:shade val="36471"/>
                        <a:invGamma/>
                      </a:schemeClr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ro-RO"/>
                </a:p>
              </p:txBody>
            </p:sp>
            <p:sp>
              <p:nvSpPr>
                <p:cNvPr id="109686" name="AutoShape 118"/>
                <p:cNvSpPr>
                  <a:spLocks noChangeAspect="1" noChangeArrowheads="1"/>
                </p:cNvSpPr>
                <p:nvPr/>
              </p:nvSpPr>
              <p:spPr bwMode="auto">
                <a:xfrm rot="5400000" flipV="1">
                  <a:off x="2754" y="3396"/>
                  <a:ext cx="65" cy="101"/>
                </a:xfrm>
                <a:prstGeom prst="triangle">
                  <a:avLst>
                    <a:gd name="adj" fmla="val 50000"/>
                  </a:avLst>
                </a:prstGeom>
                <a:gradFill rotWithShape="0">
                  <a:gsLst>
                    <a:gs pos="0">
                      <a:schemeClr val="folHlink">
                        <a:gamma/>
                        <a:shade val="36471"/>
                        <a:invGamma/>
                      </a:schemeClr>
                    </a:gs>
                    <a:gs pos="50000">
                      <a:schemeClr val="folHlink"/>
                    </a:gs>
                    <a:gs pos="100000">
                      <a:schemeClr val="folHlink">
                        <a:gamma/>
                        <a:shade val="36471"/>
                        <a:invGamma/>
                      </a:schemeClr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ro-RO"/>
                </a:p>
              </p:txBody>
            </p:sp>
          </p:grpSp>
          <p:sp>
            <p:nvSpPr>
              <p:cNvPr id="109687" name="Rectangle 119" descr="Темный диагональный 1"/>
              <p:cNvSpPr>
                <a:spLocks noChangeAspect="1" noChangeArrowheads="1"/>
              </p:cNvSpPr>
              <p:nvPr/>
            </p:nvSpPr>
            <p:spPr bwMode="auto">
              <a:xfrm rot="5400000">
                <a:off x="3853" y="3372"/>
                <a:ext cx="44" cy="134"/>
              </a:xfrm>
              <a:prstGeom prst="rect">
                <a:avLst/>
              </a:prstGeom>
              <a:pattFill prst="dkDnDiag">
                <a:fgClr>
                  <a:schemeClr val="tx2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grpSp>
            <p:nvGrpSpPr>
              <p:cNvPr id="109688" name="Group 120"/>
              <p:cNvGrpSpPr>
                <a:grpSpLocks noChangeAspect="1"/>
              </p:cNvGrpSpPr>
              <p:nvPr/>
            </p:nvGrpSpPr>
            <p:grpSpPr bwMode="auto">
              <a:xfrm rot="5400000">
                <a:off x="3978" y="3355"/>
                <a:ext cx="15" cy="165"/>
                <a:chOff x="1524" y="2321"/>
                <a:chExt cx="17" cy="178"/>
              </a:xfrm>
            </p:grpSpPr>
            <p:sp>
              <p:nvSpPr>
                <p:cNvPr id="109689" name="Rectangle 121"/>
                <p:cNvSpPr>
                  <a:spLocks noChangeAspect="1" noChangeArrowheads="1"/>
                </p:cNvSpPr>
                <p:nvPr/>
              </p:nvSpPr>
              <p:spPr bwMode="auto">
                <a:xfrm rot="5400000">
                  <a:off x="1449" y="2407"/>
                  <a:ext cx="168" cy="16"/>
                </a:xfrm>
                <a:prstGeom prst="rect">
                  <a:avLst/>
                </a:prstGeom>
                <a:solidFill>
                  <a:schemeClr val="folHlink"/>
                </a:solidFill>
                <a:ln w="635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09690" name="Oval 122"/>
                <p:cNvSpPr>
                  <a:spLocks noChangeAspect="1" noChangeArrowheads="1"/>
                </p:cNvSpPr>
                <p:nvPr/>
              </p:nvSpPr>
              <p:spPr bwMode="auto">
                <a:xfrm rot="5160000">
                  <a:off x="1524" y="2321"/>
                  <a:ext cx="18" cy="17"/>
                </a:xfrm>
                <a:prstGeom prst="ellipse">
                  <a:avLst/>
                </a:prstGeom>
                <a:solidFill>
                  <a:schemeClr val="folHlink"/>
                </a:solid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</p:grpSp>
        <p:sp>
          <p:nvSpPr>
            <p:cNvPr id="109691" name="Oval 123"/>
            <p:cNvSpPr>
              <a:spLocks noChangeArrowheads="1"/>
            </p:cNvSpPr>
            <p:nvPr/>
          </p:nvSpPr>
          <p:spPr bwMode="auto">
            <a:xfrm>
              <a:off x="3936" y="2448"/>
              <a:ext cx="48" cy="48"/>
            </a:xfrm>
            <a:prstGeom prst="ellipse">
              <a:avLst/>
            </a:prstGeom>
            <a:solidFill>
              <a:schemeClr val="bg2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</p:grpSp>
      <p:grpSp>
        <p:nvGrpSpPr>
          <p:cNvPr id="109692" name="Group 124"/>
          <p:cNvGrpSpPr>
            <a:grpSpLocks noChangeAspect="1"/>
          </p:cNvGrpSpPr>
          <p:nvPr/>
        </p:nvGrpSpPr>
        <p:grpSpPr bwMode="auto">
          <a:xfrm>
            <a:off x="3130550" y="3711575"/>
            <a:ext cx="571500" cy="419100"/>
            <a:chOff x="2298" y="3360"/>
            <a:chExt cx="229" cy="168"/>
          </a:xfrm>
        </p:grpSpPr>
        <p:sp>
          <p:nvSpPr>
            <p:cNvPr id="109693" name="Rectangle 125"/>
            <p:cNvSpPr>
              <a:spLocks noChangeAspect="1" noChangeArrowheads="1"/>
            </p:cNvSpPr>
            <p:nvPr/>
          </p:nvSpPr>
          <p:spPr bwMode="auto">
            <a:xfrm rot="5400000">
              <a:off x="2369" y="3337"/>
              <a:ext cx="80" cy="221"/>
            </a:xfrm>
            <a:prstGeom prst="rect">
              <a:avLst/>
            </a:prstGeom>
            <a:gradFill rotWithShape="0">
              <a:gsLst>
                <a:gs pos="0">
                  <a:srgbClr val="CC9900"/>
                </a:gs>
                <a:gs pos="50000">
                  <a:srgbClr val="CC9900">
                    <a:gamma/>
                    <a:tint val="0"/>
                    <a:invGamma/>
                  </a:srgbClr>
                </a:gs>
                <a:gs pos="100000">
                  <a:srgbClr val="CC9900"/>
                </a:gs>
              </a:gsLst>
              <a:lin ang="540000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grpSp>
          <p:nvGrpSpPr>
            <p:cNvPr id="109694" name="Group 126"/>
            <p:cNvGrpSpPr>
              <a:grpSpLocks noChangeAspect="1"/>
            </p:cNvGrpSpPr>
            <p:nvPr/>
          </p:nvGrpSpPr>
          <p:grpSpPr bwMode="auto">
            <a:xfrm rot="5400000">
              <a:off x="2425" y="3426"/>
              <a:ext cx="168" cy="36"/>
              <a:chOff x="2620" y="480"/>
              <a:chExt cx="260" cy="36"/>
            </a:xfrm>
          </p:grpSpPr>
          <p:sp>
            <p:nvSpPr>
              <p:cNvPr id="109695" name="Rectangle 127"/>
              <p:cNvSpPr>
                <a:spLocks noChangeAspect="1" noChangeArrowheads="1"/>
              </p:cNvSpPr>
              <p:nvPr/>
            </p:nvSpPr>
            <p:spPr bwMode="auto">
              <a:xfrm>
                <a:off x="2620" y="480"/>
                <a:ext cx="260" cy="20"/>
              </a:xfrm>
              <a:prstGeom prst="rect">
                <a:avLst/>
              </a:prstGeom>
              <a:gradFill rotWithShape="0">
                <a:gsLst>
                  <a:gs pos="0">
                    <a:srgbClr val="CC9900"/>
                  </a:gs>
                  <a:gs pos="50000">
                    <a:srgbClr val="CC9900">
                      <a:gamma/>
                      <a:tint val="0"/>
                      <a:invGamma/>
                    </a:srgbClr>
                  </a:gs>
                  <a:gs pos="100000">
                    <a:srgbClr val="CC9900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09696" name="AutoShape 128"/>
              <p:cNvSpPr>
                <a:spLocks noChangeAspect="1" noChangeArrowheads="1"/>
              </p:cNvSpPr>
              <p:nvPr/>
            </p:nvSpPr>
            <p:spPr bwMode="auto">
              <a:xfrm>
                <a:off x="2622" y="498"/>
                <a:ext cx="256" cy="18"/>
              </a:xfrm>
              <a:custGeom>
                <a:avLst/>
                <a:gdLst>
                  <a:gd name="G0" fmla="+- 5400 0 0"/>
                  <a:gd name="G1" fmla="+- 21600 0 5400"/>
                  <a:gd name="G2" fmla="*/ 5400 1 2"/>
                  <a:gd name="G3" fmla="+- 21600 0 G2"/>
                  <a:gd name="G4" fmla="+/ 5400 21600 2"/>
                  <a:gd name="G5" fmla="+/ G1 0 2"/>
                  <a:gd name="G6" fmla="*/ 21600 21600 5400"/>
                  <a:gd name="G7" fmla="*/ G6 1 2"/>
                  <a:gd name="G8" fmla="+- 21600 0 G7"/>
                  <a:gd name="G9" fmla="*/ 21600 1 2"/>
                  <a:gd name="G10" fmla="+- 5400 0 G9"/>
                  <a:gd name="G11" fmla="?: G10 G8 0"/>
                  <a:gd name="G12" fmla="?: G10 G7 21600"/>
                  <a:gd name="T0" fmla="*/ 18900 w 21600"/>
                  <a:gd name="T1" fmla="*/ 10800 h 21600"/>
                  <a:gd name="T2" fmla="*/ 10800 w 21600"/>
                  <a:gd name="T3" fmla="*/ 21600 h 21600"/>
                  <a:gd name="T4" fmla="*/ 2700 w 21600"/>
                  <a:gd name="T5" fmla="*/ 10800 h 21600"/>
                  <a:gd name="T6" fmla="*/ 10800 w 21600"/>
                  <a:gd name="T7" fmla="*/ 0 h 21600"/>
                  <a:gd name="T8" fmla="*/ 4500 w 21600"/>
                  <a:gd name="T9" fmla="*/ 4500 h 21600"/>
                  <a:gd name="T10" fmla="*/ 17100 w 21600"/>
                  <a:gd name="T11" fmla="*/ 171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T8" t="T9" r="T10" b="T11"/>
                <a:pathLst>
                  <a:path w="21600" h="21600">
                    <a:moveTo>
                      <a:pt x="0" y="0"/>
                    </a:moveTo>
                    <a:lnTo>
                      <a:pt x="5400" y="21600"/>
                    </a:lnTo>
                    <a:lnTo>
                      <a:pt x="16200" y="21600"/>
                    </a:lnTo>
                    <a:lnTo>
                      <a:pt x="2160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CC9900"/>
                  </a:gs>
                  <a:gs pos="50000">
                    <a:srgbClr val="CC9900">
                      <a:gamma/>
                      <a:tint val="0"/>
                      <a:invGamma/>
                    </a:srgbClr>
                  </a:gs>
                  <a:gs pos="100000">
                    <a:srgbClr val="CC9900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</p:grpSp>
      <p:sp>
        <p:nvSpPr>
          <p:cNvPr id="109697" name="Rectangle 129" descr="Алмазная решетка (контур)"/>
          <p:cNvSpPr>
            <a:spLocks noChangeAspect="1" noChangeArrowheads="1"/>
          </p:cNvSpPr>
          <p:nvPr/>
        </p:nvSpPr>
        <p:spPr bwMode="auto">
          <a:xfrm>
            <a:off x="6845300" y="3248025"/>
            <a:ext cx="560388" cy="165100"/>
          </a:xfrm>
          <a:prstGeom prst="rect">
            <a:avLst/>
          </a:prstGeom>
          <a:pattFill prst="openDmnd">
            <a:fgClr>
              <a:schemeClr val="folHlink"/>
            </a:fgClr>
            <a:bgClr>
              <a:schemeClr val="bg1"/>
            </a:bgClr>
          </a:patt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09698" name="Freeform 130" descr="Темный диагональный 2"/>
          <p:cNvSpPr>
            <a:spLocks noChangeAspect="1"/>
          </p:cNvSpPr>
          <p:nvPr/>
        </p:nvSpPr>
        <p:spPr bwMode="auto">
          <a:xfrm>
            <a:off x="1905000" y="3449638"/>
            <a:ext cx="1793875" cy="963612"/>
          </a:xfrm>
          <a:custGeom>
            <a:avLst/>
            <a:gdLst/>
            <a:ahLst/>
            <a:cxnLst>
              <a:cxn ang="0">
                <a:pos x="0" y="35"/>
              </a:cxn>
              <a:cxn ang="0">
                <a:pos x="0" y="384"/>
              </a:cxn>
              <a:cxn ang="0">
                <a:pos x="48" y="387"/>
              </a:cxn>
              <a:cxn ang="0">
                <a:pos x="48" y="349"/>
              </a:cxn>
              <a:cxn ang="0">
                <a:pos x="717" y="348"/>
              </a:cxn>
              <a:cxn ang="0">
                <a:pos x="717" y="275"/>
              </a:cxn>
              <a:cxn ang="0">
                <a:pos x="684" y="278"/>
              </a:cxn>
              <a:cxn ang="0">
                <a:pos x="684" y="318"/>
              </a:cxn>
              <a:cxn ang="0">
                <a:pos x="48" y="318"/>
              </a:cxn>
              <a:cxn ang="0">
                <a:pos x="48" y="63"/>
              </a:cxn>
              <a:cxn ang="0">
                <a:pos x="684" y="66"/>
              </a:cxn>
              <a:cxn ang="0">
                <a:pos x="684" y="107"/>
              </a:cxn>
              <a:cxn ang="0">
                <a:pos x="720" y="106"/>
              </a:cxn>
              <a:cxn ang="0">
                <a:pos x="720" y="35"/>
              </a:cxn>
              <a:cxn ang="0">
                <a:pos x="48" y="35"/>
              </a:cxn>
              <a:cxn ang="0">
                <a:pos x="48" y="3"/>
              </a:cxn>
              <a:cxn ang="0">
                <a:pos x="0" y="0"/>
              </a:cxn>
              <a:cxn ang="0">
                <a:pos x="0" y="35"/>
              </a:cxn>
            </a:cxnLst>
            <a:rect l="0" t="0" r="r" b="b"/>
            <a:pathLst>
              <a:path w="720" h="387">
                <a:moveTo>
                  <a:pt x="0" y="35"/>
                </a:moveTo>
                <a:lnTo>
                  <a:pt x="0" y="384"/>
                </a:lnTo>
                <a:lnTo>
                  <a:pt x="48" y="387"/>
                </a:lnTo>
                <a:lnTo>
                  <a:pt x="48" y="349"/>
                </a:lnTo>
                <a:lnTo>
                  <a:pt x="717" y="348"/>
                </a:lnTo>
                <a:lnTo>
                  <a:pt x="717" y="275"/>
                </a:lnTo>
                <a:lnTo>
                  <a:pt x="684" y="278"/>
                </a:lnTo>
                <a:lnTo>
                  <a:pt x="684" y="318"/>
                </a:lnTo>
                <a:lnTo>
                  <a:pt x="48" y="318"/>
                </a:lnTo>
                <a:lnTo>
                  <a:pt x="48" y="63"/>
                </a:lnTo>
                <a:lnTo>
                  <a:pt x="684" y="66"/>
                </a:lnTo>
                <a:lnTo>
                  <a:pt x="684" y="107"/>
                </a:lnTo>
                <a:lnTo>
                  <a:pt x="720" y="106"/>
                </a:lnTo>
                <a:lnTo>
                  <a:pt x="720" y="35"/>
                </a:lnTo>
                <a:lnTo>
                  <a:pt x="48" y="35"/>
                </a:lnTo>
                <a:lnTo>
                  <a:pt x="48" y="3"/>
                </a:lnTo>
                <a:lnTo>
                  <a:pt x="0" y="0"/>
                </a:lnTo>
                <a:lnTo>
                  <a:pt x="0" y="35"/>
                </a:lnTo>
                <a:close/>
              </a:path>
            </a:pathLst>
          </a:custGeom>
          <a:pattFill prst="dkUpDiag">
            <a:fgClr>
              <a:srgbClr val="990000"/>
            </a:fgClr>
            <a:bgClr>
              <a:schemeClr val="bg1"/>
            </a:bgClr>
          </a:patt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endParaRPr lang="ro-RO"/>
          </a:p>
        </p:txBody>
      </p:sp>
      <p:sp>
        <p:nvSpPr>
          <p:cNvPr id="109699" name="AutoShape 131" descr="Голубая тисненая бумага"/>
          <p:cNvSpPr>
            <a:spLocks noChangeArrowheads="1"/>
          </p:cNvSpPr>
          <p:nvPr/>
        </p:nvSpPr>
        <p:spPr bwMode="auto">
          <a:xfrm>
            <a:off x="3009900" y="5715000"/>
            <a:ext cx="3124200" cy="692150"/>
          </a:xfrm>
          <a:prstGeom prst="wedgeRoundRectCallout">
            <a:avLst>
              <a:gd name="adj1" fmla="val -28861"/>
              <a:gd name="adj2" fmla="val -291514"/>
              <a:gd name="adj3" fmla="val 16667"/>
            </a:avLst>
          </a:prstGeom>
          <a:blipFill dpi="0" rotWithShape="0">
            <a:blip r:embed="rId3" cstate="print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lIns="54000" tIns="10800" rIns="54000" bIns="10800">
            <a:spAutoFit/>
          </a:bodyPr>
          <a:lstStyle/>
          <a:p>
            <a:pPr algn="ctr"/>
            <a:r>
              <a:rPr lang="ru-RU" sz="2000">
                <a:latin typeface="Times New Roman" pitchFamily="18" charset="0"/>
              </a:rPr>
              <a:t>Накол ударником детонатора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6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1096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9699" grpId="0" animBg="1" autoUpdateAnimBg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618" name="Rectangle 2"/>
          <p:cNvSpPr>
            <a:spLocks noChangeAspect="1" noChangeArrowheads="1"/>
          </p:cNvSpPr>
          <p:nvPr/>
        </p:nvSpPr>
        <p:spPr bwMode="auto">
          <a:xfrm>
            <a:off x="1270000" y="2336800"/>
            <a:ext cx="5807075" cy="2682875"/>
          </a:xfrm>
          <a:prstGeom prst="rect">
            <a:avLst/>
          </a:prstGeom>
          <a:gradFill rotWithShape="0">
            <a:gsLst>
              <a:gs pos="0">
                <a:srgbClr val="ECD9C6"/>
              </a:gs>
              <a:gs pos="50000">
                <a:srgbClr val="ECD9C6">
                  <a:gamma/>
                  <a:tint val="39216"/>
                  <a:invGamma/>
                </a:srgbClr>
              </a:gs>
              <a:gs pos="100000">
                <a:srgbClr val="ECD9C6"/>
              </a:gs>
            </a:gsLst>
            <a:lin ang="0" scaled="1"/>
          </a:gra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grpSp>
        <p:nvGrpSpPr>
          <p:cNvPr id="111619" name="Group 3"/>
          <p:cNvGrpSpPr>
            <a:grpSpLocks noChangeAspect="1"/>
          </p:cNvGrpSpPr>
          <p:nvPr/>
        </p:nvGrpSpPr>
        <p:grpSpPr bwMode="auto">
          <a:xfrm rot="5400000">
            <a:off x="5274469" y="2956719"/>
            <a:ext cx="501650" cy="1890712"/>
            <a:chOff x="979" y="2230"/>
            <a:chExt cx="192" cy="377"/>
          </a:xfrm>
        </p:grpSpPr>
        <p:grpSp>
          <p:nvGrpSpPr>
            <p:cNvPr id="111620" name="Group 4"/>
            <p:cNvGrpSpPr>
              <a:grpSpLocks noChangeAspect="1"/>
            </p:cNvGrpSpPr>
            <p:nvPr/>
          </p:nvGrpSpPr>
          <p:grpSpPr bwMode="auto">
            <a:xfrm rot="-186789">
              <a:off x="983" y="2577"/>
              <a:ext cx="186" cy="30"/>
              <a:chOff x="2966" y="3408"/>
              <a:chExt cx="265" cy="43"/>
            </a:xfrm>
          </p:grpSpPr>
          <p:sp>
            <p:nvSpPr>
              <p:cNvPr id="111621" name="Rectangle 5"/>
              <p:cNvSpPr>
                <a:spLocks noChangeAspect="1"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11622" name="Oval 6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11623" name="Oval 7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11624" name="Group 8"/>
            <p:cNvGrpSpPr>
              <a:grpSpLocks noChangeAspect="1"/>
            </p:cNvGrpSpPr>
            <p:nvPr/>
          </p:nvGrpSpPr>
          <p:grpSpPr bwMode="auto">
            <a:xfrm>
              <a:off x="983" y="2426"/>
              <a:ext cx="186" cy="30"/>
              <a:chOff x="2966" y="3408"/>
              <a:chExt cx="265" cy="43"/>
            </a:xfrm>
          </p:grpSpPr>
          <p:sp>
            <p:nvSpPr>
              <p:cNvPr id="111625" name="Rectangle 9"/>
              <p:cNvSpPr>
                <a:spLocks noChangeAspect="1"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11626" name="Oval 10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11627" name="Oval 11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11628" name="Group 12"/>
            <p:cNvGrpSpPr>
              <a:grpSpLocks noChangeAspect="1"/>
            </p:cNvGrpSpPr>
            <p:nvPr/>
          </p:nvGrpSpPr>
          <p:grpSpPr bwMode="auto">
            <a:xfrm>
              <a:off x="982" y="2398"/>
              <a:ext cx="186" cy="30"/>
              <a:chOff x="2966" y="3408"/>
              <a:chExt cx="265" cy="43"/>
            </a:xfrm>
          </p:grpSpPr>
          <p:sp>
            <p:nvSpPr>
              <p:cNvPr id="111629" name="Rectangle 13"/>
              <p:cNvSpPr>
                <a:spLocks noChangeAspect="1"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11630" name="Oval 14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11631" name="Oval 15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11632" name="Group 16"/>
            <p:cNvGrpSpPr>
              <a:grpSpLocks noChangeAspect="1"/>
            </p:cNvGrpSpPr>
            <p:nvPr/>
          </p:nvGrpSpPr>
          <p:grpSpPr bwMode="auto">
            <a:xfrm>
              <a:off x="981" y="2315"/>
              <a:ext cx="187" cy="30"/>
              <a:chOff x="2966" y="3408"/>
              <a:chExt cx="265" cy="43"/>
            </a:xfrm>
          </p:grpSpPr>
          <p:sp>
            <p:nvSpPr>
              <p:cNvPr id="111633" name="Rectangle 17"/>
              <p:cNvSpPr>
                <a:spLocks noChangeAspect="1"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11634" name="Oval 18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11635" name="Oval 19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11636" name="Group 20"/>
            <p:cNvGrpSpPr>
              <a:grpSpLocks noChangeAspect="1"/>
            </p:cNvGrpSpPr>
            <p:nvPr/>
          </p:nvGrpSpPr>
          <p:grpSpPr bwMode="auto">
            <a:xfrm>
              <a:off x="983" y="2288"/>
              <a:ext cx="186" cy="30"/>
              <a:chOff x="2966" y="3408"/>
              <a:chExt cx="265" cy="43"/>
            </a:xfrm>
          </p:grpSpPr>
          <p:sp>
            <p:nvSpPr>
              <p:cNvPr id="111637" name="Rectangle 21"/>
              <p:cNvSpPr>
                <a:spLocks noChangeAspect="1"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11638" name="Oval 22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11639" name="Oval 23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11640" name="Group 24"/>
            <p:cNvGrpSpPr>
              <a:grpSpLocks noChangeAspect="1"/>
            </p:cNvGrpSpPr>
            <p:nvPr/>
          </p:nvGrpSpPr>
          <p:grpSpPr bwMode="auto">
            <a:xfrm>
              <a:off x="984" y="2263"/>
              <a:ext cx="187" cy="30"/>
              <a:chOff x="2966" y="3408"/>
              <a:chExt cx="265" cy="43"/>
            </a:xfrm>
          </p:grpSpPr>
          <p:sp>
            <p:nvSpPr>
              <p:cNvPr id="111641" name="Rectangle 25"/>
              <p:cNvSpPr>
                <a:spLocks noChangeAspect="1"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11642" name="Oval 26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11643" name="Oval 27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11644" name="Group 28"/>
            <p:cNvGrpSpPr>
              <a:grpSpLocks noChangeAspect="1"/>
            </p:cNvGrpSpPr>
            <p:nvPr/>
          </p:nvGrpSpPr>
          <p:grpSpPr bwMode="auto">
            <a:xfrm>
              <a:off x="979" y="2369"/>
              <a:ext cx="186" cy="30"/>
              <a:chOff x="2966" y="3408"/>
              <a:chExt cx="265" cy="43"/>
            </a:xfrm>
          </p:grpSpPr>
          <p:sp>
            <p:nvSpPr>
              <p:cNvPr id="111645" name="Rectangle 29"/>
              <p:cNvSpPr>
                <a:spLocks noChangeAspect="1"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11646" name="Oval 30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11647" name="Oval 31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11648" name="Group 32"/>
            <p:cNvGrpSpPr>
              <a:grpSpLocks noChangeAspect="1"/>
            </p:cNvGrpSpPr>
            <p:nvPr/>
          </p:nvGrpSpPr>
          <p:grpSpPr bwMode="auto">
            <a:xfrm>
              <a:off x="979" y="2340"/>
              <a:ext cx="187" cy="31"/>
              <a:chOff x="2966" y="3408"/>
              <a:chExt cx="265" cy="43"/>
            </a:xfrm>
          </p:grpSpPr>
          <p:sp>
            <p:nvSpPr>
              <p:cNvPr id="111649" name="Rectangle 33"/>
              <p:cNvSpPr>
                <a:spLocks noChangeAspect="1"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11650" name="Oval 34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11651" name="Oval 35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11652" name="Group 36"/>
            <p:cNvGrpSpPr>
              <a:grpSpLocks noChangeAspect="1"/>
            </p:cNvGrpSpPr>
            <p:nvPr/>
          </p:nvGrpSpPr>
          <p:grpSpPr bwMode="auto">
            <a:xfrm>
              <a:off x="982" y="2457"/>
              <a:ext cx="186" cy="30"/>
              <a:chOff x="2966" y="3408"/>
              <a:chExt cx="265" cy="43"/>
            </a:xfrm>
          </p:grpSpPr>
          <p:sp>
            <p:nvSpPr>
              <p:cNvPr id="111653" name="Rectangle 37"/>
              <p:cNvSpPr>
                <a:spLocks noChangeAspect="1"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11654" name="Oval 38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11655" name="Oval 39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11656" name="Group 40"/>
            <p:cNvGrpSpPr>
              <a:grpSpLocks noChangeAspect="1"/>
            </p:cNvGrpSpPr>
            <p:nvPr/>
          </p:nvGrpSpPr>
          <p:grpSpPr bwMode="auto">
            <a:xfrm rot="136227">
              <a:off x="984" y="2240"/>
              <a:ext cx="187" cy="30"/>
              <a:chOff x="2966" y="3408"/>
              <a:chExt cx="265" cy="43"/>
            </a:xfrm>
          </p:grpSpPr>
          <p:sp>
            <p:nvSpPr>
              <p:cNvPr id="111657" name="Rectangle 41"/>
              <p:cNvSpPr>
                <a:spLocks noChangeAspect="1"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11658" name="Oval 42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11659" name="Oval 43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11660" name="Group 44"/>
            <p:cNvGrpSpPr>
              <a:grpSpLocks noChangeAspect="1"/>
            </p:cNvGrpSpPr>
            <p:nvPr/>
          </p:nvGrpSpPr>
          <p:grpSpPr bwMode="auto">
            <a:xfrm rot="-208310">
              <a:off x="983" y="2230"/>
              <a:ext cx="186" cy="30"/>
              <a:chOff x="2966" y="3408"/>
              <a:chExt cx="265" cy="43"/>
            </a:xfrm>
          </p:grpSpPr>
          <p:sp>
            <p:nvSpPr>
              <p:cNvPr id="111661" name="Rectangle 45"/>
              <p:cNvSpPr>
                <a:spLocks noChangeAspect="1"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11662" name="Oval 46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11663" name="Oval 47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11664" name="Group 48"/>
            <p:cNvGrpSpPr>
              <a:grpSpLocks noChangeAspect="1"/>
            </p:cNvGrpSpPr>
            <p:nvPr/>
          </p:nvGrpSpPr>
          <p:grpSpPr bwMode="auto">
            <a:xfrm>
              <a:off x="985" y="2541"/>
              <a:ext cx="186" cy="30"/>
              <a:chOff x="2966" y="3408"/>
              <a:chExt cx="265" cy="43"/>
            </a:xfrm>
          </p:grpSpPr>
          <p:sp>
            <p:nvSpPr>
              <p:cNvPr id="111665" name="Rectangle 49"/>
              <p:cNvSpPr>
                <a:spLocks noChangeAspect="1"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11666" name="Oval 50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11667" name="Oval 51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11668" name="Group 52"/>
            <p:cNvGrpSpPr>
              <a:grpSpLocks noChangeAspect="1"/>
            </p:cNvGrpSpPr>
            <p:nvPr/>
          </p:nvGrpSpPr>
          <p:grpSpPr bwMode="auto">
            <a:xfrm>
              <a:off x="984" y="2513"/>
              <a:ext cx="186" cy="30"/>
              <a:chOff x="2966" y="3408"/>
              <a:chExt cx="265" cy="43"/>
            </a:xfrm>
          </p:grpSpPr>
          <p:sp>
            <p:nvSpPr>
              <p:cNvPr id="111669" name="Rectangle 53"/>
              <p:cNvSpPr>
                <a:spLocks noChangeAspect="1"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11670" name="Oval 54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11671" name="Oval 55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11672" name="Group 56"/>
            <p:cNvGrpSpPr>
              <a:grpSpLocks noChangeAspect="1"/>
            </p:cNvGrpSpPr>
            <p:nvPr/>
          </p:nvGrpSpPr>
          <p:grpSpPr bwMode="auto">
            <a:xfrm>
              <a:off x="981" y="2484"/>
              <a:ext cx="186" cy="30"/>
              <a:chOff x="2966" y="3408"/>
              <a:chExt cx="265" cy="43"/>
            </a:xfrm>
          </p:grpSpPr>
          <p:sp>
            <p:nvSpPr>
              <p:cNvPr id="111673" name="Rectangle 57"/>
              <p:cNvSpPr>
                <a:spLocks noChangeAspect="1"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11674" name="Oval 58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11675" name="Oval 59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11676" name="Group 60"/>
            <p:cNvGrpSpPr>
              <a:grpSpLocks noChangeAspect="1"/>
            </p:cNvGrpSpPr>
            <p:nvPr/>
          </p:nvGrpSpPr>
          <p:grpSpPr bwMode="auto">
            <a:xfrm>
              <a:off x="984" y="2572"/>
              <a:ext cx="186" cy="30"/>
              <a:chOff x="2966" y="3408"/>
              <a:chExt cx="265" cy="43"/>
            </a:xfrm>
          </p:grpSpPr>
          <p:sp>
            <p:nvSpPr>
              <p:cNvPr id="111677" name="Rectangle 61"/>
              <p:cNvSpPr>
                <a:spLocks noChangeAspect="1"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11678" name="Oval 62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11679" name="Oval 63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</p:grpSp>
      <p:grpSp>
        <p:nvGrpSpPr>
          <p:cNvPr id="111680" name="Group 64"/>
          <p:cNvGrpSpPr>
            <a:grpSpLocks/>
          </p:cNvGrpSpPr>
          <p:nvPr/>
        </p:nvGrpSpPr>
        <p:grpSpPr bwMode="auto">
          <a:xfrm>
            <a:off x="7961313" y="3502025"/>
            <a:ext cx="112712" cy="790575"/>
            <a:chOff x="5015" y="2206"/>
            <a:chExt cx="71" cy="498"/>
          </a:xfrm>
        </p:grpSpPr>
        <p:sp>
          <p:nvSpPr>
            <p:cNvPr id="111681" name="Rectangle 65"/>
            <p:cNvSpPr>
              <a:spLocks noChangeAspect="1" noChangeArrowheads="1"/>
            </p:cNvSpPr>
            <p:nvPr/>
          </p:nvSpPr>
          <p:spPr bwMode="auto">
            <a:xfrm rot="5400000" flipH="1">
              <a:off x="4931" y="2290"/>
              <a:ext cx="237" cy="69"/>
            </a:xfrm>
            <a:prstGeom prst="rect">
              <a:avLst/>
            </a:prstGeom>
            <a:gradFill rotWithShape="0">
              <a:gsLst>
                <a:gs pos="0">
                  <a:schemeClr val="folHlink">
                    <a:gamma/>
                    <a:shade val="46275"/>
                    <a:invGamma/>
                  </a:schemeClr>
                </a:gs>
                <a:gs pos="100000">
                  <a:schemeClr val="folHlink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11682" name="Rectangle 66"/>
            <p:cNvSpPr>
              <a:spLocks noChangeAspect="1" noChangeArrowheads="1"/>
            </p:cNvSpPr>
            <p:nvPr/>
          </p:nvSpPr>
          <p:spPr bwMode="auto">
            <a:xfrm rot="5400000" flipH="1">
              <a:off x="4931" y="2548"/>
              <a:ext cx="242" cy="69"/>
            </a:xfrm>
            <a:prstGeom prst="rect">
              <a:avLst/>
            </a:prstGeom>
            <a:gradFill rotWithShape="0">
              <a:gsLst>
                <a:gs pos="0">
                  <a:schemeClr val="folHlink">
                    <a:gamma/>
                    <a:shade val="46275"/>
                    <a:invGamma/>
                  </a:schemeClr>
                </a:gs>
                <a:gs pos="100000">
                  <a:schemeClr val="folHlink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</p:grpSp>
      <p:sp>
        <p:nvSpPr>
          <p:cNvPr id="111683" name="Rectangle 67" descr="Алмазная решетка (контур)"/>
          <p:cNvSpPr>
            <a:spLocks noChangeAspect="1" noChangeArrowheads="1"/>
          </p:cNvSpPr>
          <p:nvPr/>
        </p:nvSpPr>
        <p:spPr bwMode="auto">
          <a:xfrm>
            <a:off x="2017713" y="3614738"/>
            <a:ext cx="1620837" cy="642937"/>
          </a:xfrm>
          <a:prstGeom prst="rect">
            <a:avLst/>
          </a:prstGeom>
          <a:pattFill prst="openDmnd">
            <a:fgClr>
              <a:srgbClr val="FF3300"/>
            </a:fgClr>
            <a:bgClr>
              <a:schemeClr val="bg1"/>
            </a:bgClr>
          </a:pattFill>
          <a:ln w="19050">
            <a:solidFill>
              <a:srgbClr val="FF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11684" name="Rectangle 68" descr="Алмазная решетка (контур)"/>
          <p:cNvSpPr>
            <a:spLocks noChangeAspect="1" noChangeArrowheads="1"/>
          </p:cNvSpPr>
          <p:nvPr/>
        </p:nvSpPr>
        <p:spPr bwMode="auto">
          <a:xfrm>
            <a:off x="1330325" y="4429125"/>
            <a:ext cx="209550" cy="163513"/>
          </a:xfrm>
          <a:prstGeom prst="rect">
            <a:avLst/>
          </a:prstGeom>
          <a:pattFill prst="openDmnd">
            <a:fgClr>
              <a:schemeClr val="folHlink"/>
            </a:fgClr>
            <a:bgClr>
              <a:schemeClr val="bg1"/>
            </a:bgClr>
          </a:patt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11685" name="Rectangle 69" descr="Алмазная решетка (контур)"/>
          <p:cNvSpPr>
            <a:spLocks noChangeAspect="1" noChangeArrowheads="1"/>
          </p:cNvSpPr>
          <p:nvPr/>
        </p:nvSpPr>
        <p:spPr bwMode="auto">
          <a:xfrm>
            <a:off x="1322388" y="3292475"/>
            <a:ext cx="209550" cy="165100"/>
          </a:xfrm>
          <a:prstGeom prst="rect">
            <a:avLst/>
          </a:prstGeom>
          <a:pattFill prst="openDmnd">
            <a:fgClr>
              <a:schemeClr val="folHlink"/>
            </a:fgClr>
            <a:bgClr>
              <a:schemeClr val="bg1"/>
            </a:bgClr>
          </a:patt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11686" name="Rectangle 70" descr="Алмазная решетка (контур)"/>
          <p:cNvSpPr>
            <a:spLocks noChangeAspect="1" noChangeArrowheads="1"/>
          </p:cNvSpPr>
          <p:nvPr/>
        </p:nvSpPr>
        <p:spPr bwMode="auto">
          <a:xfrm>
            <a:off x="6845300" y="4398963"/>
            <a:ext cx="560388" cy="165100"/>
          </a:xfrm>
          <a:prstGeom prst="rect">
            <a:avLst/>
          </a:prstGeom>
          <a:pattFill prst="openDmnd">
            <a:fgClr>
              <a:schemeClr val="folHlink"/>
            </a:fgClr>
            <a:bgClr>
              <a:schemeClr val="bg1"/>
            </a:bgClr>
          </a:patt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11687" name="Rectangle 71"/>
          <p:cNvSpPr>
            <a:spLocks noChangeAspect="1" noChangeArrowheads="1"/>
          </p:cNvSpPr>
          <p:nvPr/>
        </p:nvSpPr>
        <p:spPr bwMode="auto">
          <a:xfrm>
            <a:off x="4421188" y="3244850"/>
            <a:ext cx="90487" cy="1211263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grpSp>
        <p:nvGrpSpPr>
          <p:cNvPr id="111688" name="Group 72"/>
          <p:cNvGrpSpPr>
            <a:grpSpLocks/>
          </p:cNvGrpSpPr>
          <p:nvPr/>
        </p:nvGrpSpPr>
        <p:grpSpPr bwMode="auto">
          <a:xfrm>
            <a:off x="1265238" y="2216150"/>
            <a:ext cx="5818187" cy="1076325"/>
            <a:chOff x="797" y="1296"/>
            <a:chExt cx="3665" cy="678"/>
          </a:xfrm>
        </p:grpSpPr>
        <p:sp>
          <p:nvSpPr>
            <p:cNvPr id="111689" name="Rectangle 73" descr="60%"/>
            <p:cNvSpPr>
              <a:spLocks noChangeAspect="1" noChangeArrowheads="1"/>
            </p:cNvSpPr>
            <p:nvPr/>
          </p:nvSpPr>
          <p:spPr bwMode="auto">
            <a:xfrm>
              <a:off x="872" y="1365"/>
              <a:ext cx="3521" cy="107"/>
            </a:xfrm>
            <a:prstGeom prst="rect">
              <a:avLst/>
            </a:prstGeom>
            <a:pattFill prst="pct60">
              <a:fgClr>
                <a:srgbClr val="A50021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11690" name="Freeform 74" descr="75%"/>
            <p:cNvSpPr>
              <a:spLocks noChangeAspect="1"/>
            </p:cNvSpPr>
            <p:nvPr/>
          </p:nvSpPr>
          <p:spPr bwMode="auto">
            <a:xfrm>
              <a:off x="797" y="1296"/>
              <a:ext cx="3665" cy="678"/>
            </a:xfrm>
            <a:custGeom>
              <a:avLst/>
              <a:gdLst/>
              <a:ahLst/>
              <a:cxnLst>
                <a:cxn ang="0">
                  <a:pos x="0" y="432"/>
                </a:cxn>
                <a:cxn ang="0">
                  <a:pos x="0" y="48"/>
                </a:cxn>
                <a:cxn ang="0">
                  <a:pos x="48" y="0"/>
                </a:cxn>
                <a:cxn ang="0">
                  <a:pos x="2304" y="0"/>
                </a:cxn>
                <a:cxn ang="0">
                  <a:pos x="2352" y="48"/>
                </a:cxn>
                <a:cxn ang="0">
                  <a:pos x="2352" y="432"/>
                </a:cxn>
                <a:cxn ang="0">
                  <a:pos x="2304" y="432"/>
                </a:cxn>
                <a:cxn ang="0">
                  <a:pos x="2304" y="96"/>
                </a:cxn>
                <a:cxn ang="0">
                  <a:pos x="2304" y="48"/>
                </a:cxn>
                <a:cxn ang="0">
                  <a:pos x="2160" y="48"/>
                </a:cxn>
                <a:cxn ang="0">
                  <a:pos x="2160" y="96"/>
                </a:cxn>
                <a:cxn ang="0">
                  <a:pos x="2016" y="96"/>
                </a:cxn>
                <a:cxn ang="0">
                  <a:pos x="2016" y="48"/>
                </a:cxn>
                <a:cxn ang="0">
                  <a:pos x="336" y="48"/>
                </a:cxn>
                <a:cxn ang="0">
                  <a:pos x="336" y="96"/>
                </a:cxn>
                <a:cxn ang="0">
                  <a:pos x="192" y="96"/>
                </a:cxn>
                <a:cxn ang="0">
                  <a:pos x="192" y="48"/>
                </a:cxn>
                <a:cxn ang="0">
                  <a:pos x="48" y="48"/>
                </a:cxn>
                <a:cxn ang="0">
                  <a:pos x="48" y="432"/>
                </a:cxn>
                <a:cxn ang="0">
                  <a:pos x="0" y="432"/>
                </a:cxn>
              </a:cxnLst>
              <a:rect l="0" t="0" r="r" b="b"/>
              <a:pathLst>
                <a:path w="2352" h="432">
                  <a:moveTo>
                    <a:pt x="0" y="432"/>
                  </a:moveTo>
                  <a:lnTo>
                    <a:pt x="0" y="48"/>
                  </a:lnTo>
                  <a:lnTo>
                    <a:pt x="48" y="0"/>
                  </a:lnTo>
                  <a:lnTo>
                    <a:pt x="2304" y="0"/>
                  </a:lnTo>
                  <a:lnTo>
                    <a:pt x="2352" y="48"/>
                  </a:lnTo>
                  <a:lnTo>
                    <a:pt x="2352" y="432"/>
                  </a:lnTo>
                  <a:lnTo>
                    <a:pt x="2304" y="432"/>
                  </a:lnTo>
                  <a:lnTo>
                    <a:pt x="2304" y="96"/>
                  </a:lnTo>
                  <a:lnTo>
                    <a:pt x="2304" y="48"/>
                  </a:lnTo>
                  <a:lnTo>
                    <a:pt x="2160" y="48"/>
                  </a:lnTo>
                  <a:lnTo>
                    <a:pt x="2160" y="96"/>
                  </a:lnTo>
                  <a:lnTo>
                    <a:pt x="2016" y="96"/>
                  </a:lnTo>
                  <a:lnTo>
                    <a:pt x="2016" y="48"/>
                  </a:lnTo>
                  <a:lnTo>
                    <a:pt x="336" y="48"/>
                  </a:lnTo>
                  <a:lnTo>
                    <a:pt x="336" y="96"/>
                  </a:lnTo>
                  <a:lnTo>
                    <a:pt x="192" y="96"/>
                  </a:lnTo>
                  <a:lnTo>
                    <a:pt x="192" y="48"/>
                  </a:lnTo>
                  <a:lnTo>
                    <a:pt x="48" y="48"/>
                  </a:lnTo>
                  <a:lnTo>
                    <a:pt x="48" y="432"/>
                  </a:lnTo>
                  <a:lnTo>
                    <a:pt x="0" y="432"/>
                  </a:lnTo>
                  <a:close/>
                </a:path>
              </a:pathLst>
            </a:custGeom>
            <a:pattFill prst="pct75">
              <a:fgClr>
                <a:schemeClr val="tx2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o-RO"/>
            </a:p>
          </p:txBody>
        </p:sp>
      </p:grpSp>
      <p:grpSp>
        <p:nvGrpSpPr>
          <p:cNvPr id="111691" name="Group 75"/>
          <p:cNvGrpSpPr>
            <a:grpSpLocks noChangeAspect="1"/>
          </p:cNvGrpSpPr>
          <p:nvPr/>
        </p:nvGrpSpPr>
        <p:grpSpPr bwMode="auto">
          <a:xfrm>
            <a:off x="7286625" y="3106738"/>
            <a:ext cx="1201738" cy="1576387"/>
            <a:chOff x="3969" y="3117"/>
            <a:chExt cx="483" cy="633"/>
          </a:xfrm>
        </p:grpSpPr>
        <p:sp>
          <p:nvSpPr>
            <p:cNvPr id="111692" name="Rectangle 76"/>
            <p:cNvSpPr>
              <a:spLocks noChangeAspect="1" noChangeArrowheads="1"/>
            </p:cNvSpPr>
            <p:nvPr/>
          </p:nvSpPr>
          <p:spPr bwMode="auto">
            <a:xfrm flipV="1">
              <a:off x="4119" y="3117"/>
              <a:ext cx="272" cy="36"/>
            </a:xfrm>
            <a:prstGeom prst="rect">
              <a:avLst/>
            </a:prstGeom>
            <a:gradFill rotWithShape="0">
              <a:gsLst>
                <a:gs pos="0">
                  <a:srgbClr val="990000">
                    <a:gamma/>
                    <a:tint val="48627"/>
                    <a:invGamma/>
                  </a:srgbClr>
                </a:gs>
                <a:gs pos="100000">
                  <a:srgbClr val="990000"/>
                </a:gs>
              </a:gsLst>
              <a:lin ang="540000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11693" name="Rectangle 77"/>
            <p:cNvSpPr>
              <a:spLocks noChangeAspect="1" noChangeArrowheads="1"/>
            </p:cNvSpPr>
            <p:nvPr/>
          </p:nvSpPr>
          <p:spPr bwMode="auto">
            <a:xfrm flipV="1">
              <a:off x="4125" y="3711"/>
              <a:ext cx="272" cy="36"/>
            </a:xfrm>
            <a:prstGeom prst="rect">
              <a:avLst/>
            </a:prstGeom>
            <a:gradFill rotWithShape="0">
              <a:gsLst>
                <a:gs pos="0">
                  <a:srgbClr val="990000"/>
                </a:gs>
                <a:gs pos="100000">
                  <a:srgbClr val="990000">
                    <a:gamma/>
                    <a:tint val="57647"/>
                    <a:invGamma/>
                  </a:srgbClr>
                </a:gs>
              </a:gsLst>
              <a:lin ang="540000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11694" name="Freeform 78" descr="Темный диагональный 1"/>
            <p:cNvSpPr>
              <a:spLocks noChangeAspect="1"/>
            </p:cNvSpPr>
            <p:nvPr/>
          </p:nvSpPr>
          <p:spPr bwMode="auto">
            <a:xfrm>
              <a:off x="3969" y="3117"/>
              <a:ext cx="483" cy="633"/>
            </a:xfrm>
            <a:custGeom>
              <a:avLst/>
              <a:gdLst/>
              <a:ahLst/>
              <a:cxnLst>
                <a:cxn ang="0">
                  <a:pos x="0" y="600"/>
                </a:cxn>
                <a:cxn ang="0">
                  <a:pos x="48" y="600"/>
                </a:cxn>
                <a:cxn ang="0">
                  <a:pos x="48" y="480"/>
                </a:cxn>
                <a:cxn ang="0">
                  <a:pos x="396" y="477"/>
                </a:cxn>
                <a:cxn ang="0">
                  <a:pos x="396" y="153"/>
                </a:cxn>
                <a:cxn ang="0">
                  <a:pos x="45" y="153"/>
                </a:cxn>
                <a:cxn ang="0">
                  <a:pos x="45" y="51"/>
                </a:cxn>
                <a:cxn ang="0">
                  <a:pos x="0" y="51"/>
                </a:cxn>
                <a:cxn ang="0">
                  <a:pos x="21" y="0"/>
                </a:cxn>
                <a:cxn ang="0">
                  <a:pos x="150" y="0"/>
                </a:cxn>
                <a:cxn ang="0">
                  <a:pos x="153" y="33"/>
                </a:cxn>
                <a:cxn ang="0">
                  <a:pos x="477" y="33"/>
                </a:cxn>
                <a:cxn ang="0">
                  <a:pos x="477" y="177"/>
                </a:cxn>
                <a:cxn ang="0">
                  <a:pos x="447" y="189"/>
                </a:cxn>
                <a:cxn ang="0">
                  <a:pos x="447" y="435"/>
                </a:cxn>
                <a:cxn ang="0">
                  <a:pos x="483" y="453"/>
                </a:cxn>
                <a:cxn ang="0">
                  <a:pos x="483" y="594"/>
                </a:cxn>
                <a:cxn ang="0">
                  <a:pos x="156" y="594"/>
                </a:cxn>
                <a:cxn ang="0">
                  <a:pos x="156" y="633"/>
                </a:cxn>
                <a:cxn ang="0">
                  <a:pos x="12" y="633"/>
                </a:cxn>
                <a:cxn ang="0">
                  <a:pos x="0" y="600"/>
                </a:cxn>
              </a:cxnLst>
              <a:rect l="0" t="0" r="r" b="b"/>
              <a:pathLst>
                <a:path w="483" h="633">
                  <a:moveTo>
                    <a:pt x="0" y="600"/>
                  </a:moveTo>
                  <a:lnTo>
                    <a:pt x="48" y="600"/>
                  </a:lnTo>
                  <a:lnTo>
                    <a:pt x="48" y="480"/>
                  </a:lnTo>
                  <a:lnTo>
                    <a:pt x="396" y="477"/>
                  </a:lnTo>
                  <a:lnTo>
                    <a:pt x="396" y="153"/>
                  </a:lnTo>
                  <a:lnTo>
                    <a:pt x="45" y="153"/>
                  </a:lnTo>
                  <a:lnTo>
                    <a:pt x="45" y="51"/>
                  </a:lnTo>
                  <a:lnTo>
                    <a:pt x="0" y="51"/>
                  </a:lnTo>
                  <a:lnTo>
                    <a:pt x="21" y="0"/>
                  </a:lnTo>
                  <a:lnTo>
                    <a:pt x="150" y="0"/>
                  </a:lnTo>
                  <a:lnTo>
                    <a:pt x="153" y="33"/>
                  </a:lnTo>
                  <a:lnTo>
                    <a:pt x="477" y="33"/>
                  </a:lnTo>
                  <a:lnTo>
                    <a:pt x="477" y="177"/>
                  </a:lnTo>
                  <a:lnTo>
                    <a:pt x="447" y="189"/>
                  </a:lnTo>
                  <a:lnTo>
                    <a:pt x="447" y="435"/>
                  </a:lnTo>
                  <a:lnTo>
                    <a:pt x="483" y="453"/>
                  </a:lnTo>
                  <a:lnTo>
                    <a:pt x="483" y="594"/>
                  </a:lnTo>
                  <a:lnTo>
                    <a:pt x="156" y="594"/>
                  </a:lnTo>
                  <a:lnTo>
                    <a:pt x="156" y="633"/>
                  </a:lnTo>
                  <a:lnTo>
                    <a:pt x="12" y="633"/>
                  </a:lnTo>
                  <a:lnTo>
                    <a:pt x="0" y="600"/>
                  </a:lnTo>
                  <a:close/>
                </a:path>
              </a:pathLst>
            </a:custGeom>
            <a:pattFill prst="dkDnDiag">
              <a:fgClr>
                <a:srgbClr val="990000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o-RO"/>
            </a:p>
          </p:txBody>
        </p:sp>
      </p:grpSp>
      <p:grpSp>
        <p:nvGrpSpPr>
          <p:cNvPr id="111695" name="Group 79"/>
          <p:cNvGrpSpPr>
            <a:grpSpLocks noChangeAspect="1"/>
          </p:cNvGrpSpPr>
          <p:nvPr/>
        </p:nvGrpSpPr>
        <p:grpSpPr bwMode="auto">
          <a:xfrm>
            <a:off x="6456363" y="3419475"/>
            <a:ext cx="1644650" cy="971550"/>
            <a:chOff x="3636" y="3243"/>
            <a:chExt cx="660" cy="390"/>
          </a:xfrm>
        </p:grpSpPr>
        <p:sp>
          <p:nvSpPr>
            <p:cNvPr id="111696" name="Freeform 80" descr="Мелкая клетка"/>
            <p:cNvSpPr>
              <a:spLocks noChangeAspect="1"/>
            </p:cNvSpPr>
            <p:nvPr/>
          </p:nvSpPr>
          <p:spPr bwMode="auto">
            <a:xfrm>
              <a:off x="3636" y="3492"/>
              <a:ext cx="657" cy="14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44"/>
                </a:cxn>
                <a:cxn ang="0">
                  <a:pos x="528" y="144"/>
                </a:cxn>
                <a:cxn ang="0">
                  <a:pos x="528" y="96"/>
                </a:cxn>
                <a:cxn ang="0">
                  <a:pos x="624" y="96"/>
                </a:cxn>
                <a:cxn ang="0">
                  <a:pos x="624" y="0"/>
                </a:cxn>
                <a:cxn ang="0">
                  <a:pos x="0" y="0"/>
                </a:cxn>
              </a:cxnLst>
              <a:rect l="0" t="0" r="r" b="b"/>
              <a:pathLst>
                <a:path w="624" h="144">
                  <a:moveTo>
                    <a:pt x="0" y="0"/>
                  </a:moveTo>
                  <a:lnTo>
                    <a:pt x="0" y="144"/>
                  </a:lnTo>
                  <a:lnTo>
                    <a:pt x="528" y="144"/>
                  </a:lnTo>
                  <a:lnTo>
                    <a:pt x="528" y="96"/>
                  </a:lnTo>
                  <a:lnTo>
                    <a:pt x="624" y="96"/>
                  </a:lnTo>
                  <a:lnTo>
                    <a:pt x="624" y="0"/>
                  </a:lnTo>
                  <a:lnTo>
                    <a:pt x="0" y="0"/>
                  </a:lnTo>
                  <a:close/>
                </a:path>
              </a:pathLst>
            </a:custGeom>
            <a:pattFill prst="smCheck">
              <a:fgClr>
                <a:srgbClr val="CC3300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o-RO"/>
            </a:p>
          </p:txBody>
        </p:sp>
        <p:sp>
          <p:nvSpPr>
            <p:cNvPr id="111697" name="Freeform 81" descr="Мелкая клетка"/>
            <p:cNvSpPr>
              <a:spLocks noChangeAspect="1"/>
            </p:cNvSpPr>
            <p:nvPr/>
          </p:nvSpPr>
          <p:spPr bwMode="auto">
            <a:xfrm flipV="1">
              <a:off x="3639" y="3243"/>
              <a:ext cx="657" cy="14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44"/>
                </a:cxn>
                <a:cxn ang="0">
                  <a:pos x="528" y="144"/>
                </a:cxn>
                <a:cxn ang="0">
                  <a:pos x="528" y="96"/>
                </a:cxn>
                <a:cxn ang="0">
                  <a:pos x="624" y="96"/>
                </a:cxn>
                <a:cxn ang="0">
                  <a:pos x="624" y="0"/>
                </a:cxn>
                <a:cxn ang="0">
                  <a:pos x="0" y="0"/>
                </a:cxn>
              </a:cxnLst>
              <a:rect l="0" t="0" r="r" b="b"/>
              <a:pathLst>
                <a:path w="624" h="144">
                  <a:moveTo>
                    <a:pt x="0" y="0"/>
                  </a:moveTo>
                  <a:lnTo>
                    <a:pt x="0" y="144"/>
                  </a:lnTo>
                  <a:lnTo>
                    <a:pt x="528" y="144"/>
                  </a:lnTo>
                  <a:lnTo>
                    <a:pt x="528" y="96"/>
                  </a:lnTo>
                  <a:lnTo>
                    <a:pt x="624" y="96"/>
                  </a:lnTo>
                  <a:lnTo>
                    <a:pt x="624" y="0"/>
                  </a:lnTo>
                  <a:lnTo>
                    <a:pt x="0" y="0"/>
                  </a:lnTo>
                  <a:close/>
                </a:path>
              </a:pathLst>
            </a:custGeom>
            <a:pattFill prst="smCheck">
              <a:fgClr>
                <a:srgbClr val="CC3300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o-RO"/>
            </a:p>
          </p:txBody>
        </p:sp>
      </p:grpSp>
      <p:grpSp>
        <p:nvGrpSpPr>
          <p:cNvPr id="111698" name="Group 82"/>
          <p:cNvGrpSpPr>
            <a:grpSpLocks noChangeAspect="1"/>
          </p:cNvGrpSpPr>
          <p:nvPr/>
        </p:nvGrpSpPr>
        <p:grpSpPr bwMode="auto">
          <a:xfrm>
            <a:off x="6456363" y="3413125"/>
            <a:ext cx="1374775" cy="985838"/>
            <a:chOff x="3636" y="3240"/>
            <a:chExt cx="552" cy="396"/>
          </a:xfrm>
        </p:grpSpPr>
        <p:sp>
          <p:nvSpPr>
            <p:cNvPr id="111699" name="Rectangle 83" descr="Мелкая клетка"/>
            <p:cNvSpPr>
              <a:spLocks noChangeAspect="1" noChangeArrowheads="1"/>
            </p:cNvSpPr>
            <p:nvPr/>
          </p:nvSpPr>
          <p:spPr bwMode="auto">
            <a:xfrm>
              <a:off x="3990" y="3597"/>
              <a:ext cx="195" cy="36"/>
            </a:xfrm>
            <a:prstGeom prst="rect">
              <a:avLst/>
            </a:prstGeom>
            <a:noFill/>
            <a:ln w="635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11700" name="Rectangle 84" descr="Мелкая клетка"/>
            <p:cNvSpPr>
              <a:spLocks noChangeAspect="1" noChangeArrowheads="1"/>
            </p:cNvSpPr>
            <p:nvPr/>
          </p:nvSpPr>
          <p:spPr bwMode="auto">
            <a:xfrm>
              <a:off x="3636" y="3600"/>
              <a:ext cx="91" cy="36"/>
            </a:xfrm>
            <a:prstGeom prst="rect">
              <a:avLst/>
            </a:prstGeom>
            <a:noFill/>
            <a:ln w="635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11701" name="Rectangle 85"/>
            <p:cNvSpPr>
              <a:spLocks noChangeAspect="1" noChangeArrowheads="1"/>
            </p:cNvSpPr>
            <p:nvPr/>
          </p:nvSpPr>
          <p:spPr bwMode="auto">
            <a:xfrm flipV="1">
              <a:off x="3993" y="3243"/>
              <a:ext cx="195" cy="36"/>
            </a:xfrm>
            <a:prstGeom prst="rect">
              <a:avLst/>
            </a:prstGeom>
            <a:noFill/>
            <a:ln w="635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11702" name="Rectangle 86"/>
            <p:cNvSpPr>
              <a:spLocks noChangeAspect="1" noChangeArrowheads="1"/>
            </p:cNvSpPr>
            <p:nvPr/>
          </p:nvSpPr>
          <p:spPr bwMode="auto">
            <a:xfrm flipV="1">
              <a:off x="3639" y="3240"/>
              <a:ext cx="91" cy="36"/>
            </a:xfrm>
            <a:prstGeom prst="rect">
              <a:avLst/>
            </a:prstGeom>
            <a:noFill/>
            <a:ln w="635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</p:grpSp>
      <p:grpSp>
        <p:nvGrpSpPr>
          <p:cNvPr id="111703" name="Group 87"/>
          <p:cNvGrpSpPr>
            <a:grpSpLocks noChangeAspect="1"/>
          </p:cNvGrpSpPr>
          <p:nvPr/>
        </p:nvGrpSpPr>
        <p:grpSpPr bwMode="auto">
          <a:xfrm>
            <a:off x="3773488" y="4513263"/>
            <a:ext cx="784225" cy="331787"/>
            <a:chOff x="2559" y="3645"/>
            <a:chExt cx="315" cy="170"/>
          </a:xfrm>
        </p:grpSpPr>
        <p:sp>
          <p:nvSpPr>
            <p:cNvPr id="111704" name="Rectangle 88"/>
            <p:cNvSpPr>
              <a:spLocks noChangeAspect="1" noChangeArrowheads="1"/>
            </p:cNvSpPr>
            <p:nvPr/>
          </p:nvSpPr>
          <p:spPr bwMode="auto">
            <a:xfrm rot="515754">
              <a:off x="2573" y="3676"/>
              <a:ext cx="289" cy="22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11705" name="Rectangle 89"/>
            <p:cNvSpPr>
              <a:spLocks noChangeAspect="1" noChangeArrowheads="1"/>
            </p:cNvSpPr>
            <p:nvPr/>
          </p:nvSpPr>
          <p:spPr bwMode="auto">
            <a:xfrm rot="515754">
              <a:off x="2571" y="3724"/>
              <a:ext cx="289" cy="21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11706" name="Rectangle 90"/>
            <p:cNvSpPr>
              <a:spLocks noChangeAspect="1" noChangeArrowheads="1"/>
            </p:cNvSpPr>
            <p:nvPr/>
          </p:nvSpPr>
          <p:spPr bwMode="auto">
            <a:xfrm rot="515754">
              <a:off x="2571" y="3768"/>
              <a:ext cx="289" cy="22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11707" name="Oval 91" descr="Светлый диагональный 1"/>
            <p:cNvSpPr>
              <a:spLocks noChangeAspect="1" noChangeArrowheads="1"/>
            </p:cNvSpPr>
            <p:nvPr/>
          </p:nvSpPr>
          <p:spPr bwMode="auto">
            <a:xfrm>
              <a:off x="2844" y="3696"/>
              <a:ext cx="30" cy="30"/>
            </a:xfrm>
            <a:prstGeom prst="ellipse">
              <a:avLst/>
            </a:prstGeom>
            <a:pattFill prst="ltDnDiag">
              <a:fgClr>
                <a:schemeClr val="folHlink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11708" name="Oval 92" descr="Светлый диагональный 1"/>
            <p:cNvSpPr>
              <a:spLocks noChangeAspect="1" noChangeArrowheads="1"/>
            </p:cNvSpPr>
            <p:nvPr/>
          </p:nvSpPr>
          <p:spPr bwMode="auto">
            <a:xfrm>
              <a:off x="2844" y="3740"/>
              <a:ext cx="30" cy="30"/>
            </a:xfrm>
            <a:prstGeom prst="ellipse">
              <a:avLst/>
            </a:prstGeom>
            <a:pattFill prst="ltDnDiag">
              <a:fgClr>
                <a:schemeClr val="folHlink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11709" name="Oval 93" descr="Светлый диагональный 1"/>
            <p:cNvSpPr>
              <a:spLocks noChangeAspect="1" noChangeArrowheads="1"/>
            </p:cNvSpPr>
            <p:nvPr/>
          </p:nvSpPr>
          <p:spPr bwMode="auto">
            <a:xfrm>
              <a:off x="2844" y="3785"/>
              <a:ext cx="30" cy="30"/>
            </a:xfrm>
            <a:prstGeom prst="ellipse">
              <a:avLst/>
            </a:prstGeom>
            <a:pattFill prst="ltDnDiag">
              <a:fgClr>
                <a:schemeClr val="folHlink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11710" name="Oval 94" descr="Светлый диагональный 1"/>
            <p:cNvSpPr>
              <a:spLocks noChangeAspect="1" noChangeArrowheads="1"/>
            </p:cNvSpPr>
            <p:nvPr/>
          </p:nvSpPr>
          <p:spPr bwMode="auto">
            <a:xfrm>
              <a:off x="2559" y="3696"/>
              <a:ext cx="30" cy="30"/>
            </a:xfrm>
            <a:prstGeom prst="ellipse">
              <a:avLst/>
            </a:prstGeom>
            <a:pattFill prst="ltDnDiag">
              <a:fgClr>
                <a:schemeClr val="folHlink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11711" name="Oval 95" descr="Светлый диагональный 1"/>
            <p:cNvSpPr>
              <a:spLocks noChangeAspect="1" noChangeArrowheads="1"/>
            </p:cNvSpPr>
            <p:nvPr/>
          </p:nvSpPr>
          <p:spPr bwMode="auto">
            <a:xfrm>
              <a:off x="2559" y="3740"/>
              <a:ext cx="30" cy="30"/>
            </a:xfrm>
            <a:prstGeom prst="ellipse">
              <a:avLst/>
            </a:prstGeom>
            <a:pattFill prst="ltDnDiag">
              <a:fgClr>
                <a:schemeClr val="folHlink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11712" name="Oval 96" descr="Светлый диагональный 1"/>
            <p:cNvSpPr>
              <a:spLocks noChangeAspect="1" noChangeArrowheads="1"/>
            </p:cNvSpPr>
            <p:nvPr/>
          </p:nvSpPr>
          <p:spPr bwMode="auto">
            <a:xfrm>
              <a:off x="2841" y="3645"/>
              <a:ext cx="30" cy="30"/>
            </a:xfrm>
            <a:prstGeom prst="ellipse">
              <a:avLst/>
            </a:prstGeom>
            <a:pattFill prst="ltDnDiag">
              <a:fgClr>
                <a:schemeClr val="folHlink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11713" name="Oval 97" descr="Светлый диагональный 1"/>
            <p:cNvSpPr>
              <a:spLocks noChangeAspect="1" noChangeArrowheads="1"/>
            </p:cNvSpPr>
            <p:nvPr/>
          </p:nvSpPr>
          <p:spPr bwMode="auto">
            <a:xfrm>
              <a:off x="2559" y="3651"/>
              <a:ext cx="30" cy="30"/>
            </a:xfrm>
            <a:prstGeom prst="ellipse">
              <a:avLst/>
            </a:prstGeom>
            <a:pattFill prst="ltDnDiag">
              <a:fgClr>
                <a:schemeClr val="folHlink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11714" name="Oval 98" descr="Светлый диагональный 1"/>
            <p:cNvSpPr>
              <a:spLocks noChangeAspect="1" noChangeArrowheads="1"/>
            </p:cNvSpPr>
            <p:nvPr/>
          </p:nvSpPr>
          <p:spPr bwMode="auto">
            <a:xfrm>
              <a:off x="2559" y="3780"/>
              <a:ext cx="30" cy="30"/>
            </a:xfrm>
            <a:prstGeom prst="ellipse">
              <a:avLst/>
            </a:prstGeom>
            <a:pattFill prst="ltDnDiag">
              <a:fgClr>
                <a:schemeClr val="folHlink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</p:grpSp>
      <p:grpSp>
        <p:nvGrpSpPr>
          <p:cNvPr id="111715" name="Group 99"/>
          <p:cNvGrpSpPr>
            <a:grpSpLocks/>
          </p:cNvGrpSpPr>
          <p:nvPr/>
        </p:nvGrpSpPr>
        <p:grpSpPr bwMode="auto">
          <a:xfrm>
            <a:off x="3803650" y="2513013"/>
            <a:ext cx="744538" cy="2120900"/>
            <a:chOff x="2387" y="1491"/>
            <a:chExt cx="469" cy="1336"/>
          </a:xfrm>
        </p:grpSpPr>
        <p:sp>
          <p:nvSpPr>
            <p:cNvPr id="111716" name="AutoShape 100"/>
            <p:cNvSpPr>
              <a:spLocks noChangeAspect="1" noChangeArrowheads="1"/>
            </p:cNvSpPr>
            <p:nvPr/>
          </p:nvSpPr>
          <p:spPr bwMode="auto">
            <a:xfrm>
              <a:off x="2462" y="1491"/>
              <a:ext cx="325" cy="414"/>
            </a:xfrm>
            <a:prstGeom prst="roundRect">
              <a:avLst>
                <a:gd name="adj" fmla="val 18356"/>
              </a:avLst>
            </a:prstGeom>
            <a:gradFill rotWithShape="0">
              <a:gsLst>
                <a:gs pos="0">
                  <a:srgbClr val="A50021">
                    <a:gamma/>
                    <a:shade val="0"/>
                    <a:invGamma/>
                  </a:srgbClr>
                </a:gs>
                <a:gs pos="50000">
                  <a:srgbClr val="A50021"/>
                </a:gs>
                <a:gs pos="100000">
                  <a:srgbClr val="A50021">
                    <a:gamma/>
                    <a:shade val="0"/>
                    <a:invGamma/>
                  </a:srgbClr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11717" name="Rectangle 101"/>
            <p:cNvSpPr>
              <a:spLocks noChangeAspect="1" noChangeArrowheads="1"/>
            </p:cNvSpPr>
            <p:nvPr/>
          </p:nvSpPr>
          <p:spPr bwMode="auto">
            <a:xfrm>
              <a:off x="2387" y="1830"/>
              <a:ext cx="469" cy="50"/>
            </a:xfrm>
            <a:prstGeom prst="rect">
              <a:avLst/>
            </a:prstGeom>
            <a:gradFill rotWithShape="0">
              <a:gsLst>
                <a:gs pos="0">
                  <a:srgbClr val="A50021">
                    <a:gamma/>
                    <a:shade val="0"/>
                    <a:invGamma/>
                  </a:srgbClr>
                </a:gs>
                <a:gs pos="50000">
                  <a:srgbClr val="A50021"/>
                </a:gs>
                <a:gs pos="100000">
                  <a:srgbClr val="A50021">
                    <a:gamma/>
                    <a:shade val="0"/>
                    <a:invGamma/>
                  </a:srgbClr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11718" name="Freeform 102" descr="Темный диагональный 2"/>
            <p:cNvSpPr>
              <a:spLocks noChangeAspect="1"/>
            </p:cNvSpPr>
            <p:nvPr/>
          </p:nvSpPr>
          <p:spPr bwMode="auto">
            <a:xfrm>
              <a:off x="2396" y="1881"/>
              <a:ext cx="438" cy="946"/>
            </a:xfrm>
            <a:custGeom>
              <a:avLst/>
              <a:gdLst/>
              <a:ahLst/>
              <a:cxnLst>
                <a:cxn ang="0">
                  <a:pos x="3" y="0"/>
                </a:cxn>
                <a:cxn ang="0">
                  <a:pos x="279" y="0"/>
                </a:cxn>
                <a:cxn ang="0">
                  <a:pos x="276" y="42"/>
                </a:cxn>
                <a:cxn ang="0">
                  <a:pos x="240" y="48"/>
                </a:cxn>
                <a:cxn ang="0">
                  <a:pos x="3" y="45"/>
                </a:cxn>
                <a:cxn ang="0">
                  <a:pos x="0" y="417"/>
                </a:cxn>
                <a:cxn ang="0">
                  <a:pos x="156" y="420"/>
                </a:cxn>
                <a:cxn ang="0">
                  <a:pos x="156" y="486"/>
                </a:cxn>
                <a:cxn ang="0">
                  <a:pos x="246" y="495"/>
                </a:cxn>
                <a:cxn ang="0">
                  <a:pos x="255" y="534"/>
                </a:cxn>
                <a:cxn ang="0">
                  <a:pos x="279" y="537"/>
                </a:cxn>
                <a:cxn ang="0">
                  <a:pos x="279" y="579"/>
                </a:cxn>
                <a:cxn ang="0">
                  <a:pos x="246" y="579"/>
                </a:cxn>
                <a:cxn ang="0">
                  <a:pos x="237" y="603"/>
                </a:cxn>
                <a:cxn ang="0">
                  <a:pos x="48" y="600"/>
                </a:cxn>
                <a:cxn ang="0">
                  <a:pos x="30" y="579"/>
                </a:cxn>
                <a:cxn ang="0">
                  <a:pos x="3" y="576"/>
                </a:cxn>
                <a:cxn ang="0">
                  <a:pos x="3" y="417"/>
                </a:cxn>
                <a:cxn ang="0">
                  <a:pos x="3" y="45"/>
                </a:cxn>
                <a:cxn ang="0">
                  <a:pos x="3" y="0"/>
                </a:cxn>
              </a:cxnLst>
              <a:rect l="0" t="0" r="r" b="b"/>
              <a:pathLst>
                <a:path w="279" h="603">
                  <a:moveTo>
                    <a:pt x="3" y="0"/>
                  </a:moveTo>
                  <a:lnTo>
                    <a:pt x="279" y="0"/>
                  </a:lnTo>
                  <a:lnTo>
                    <a:pt x="276" y="42"/>
                  </a:lnTo>
                  <a:lnTo>
                    <a:pt x="240" y="48"/>
                  </a:lnTo>
                  <a:lnTo>
                    <a:pt x="3" y="45"/>
                  </a:lnTo>
                  <a:lnTo>
                    <a:pt x="0" y="417"/>
                  </a:lnTo>
                  <a:lnTo>
                    <a:pt x="156" y="420"/>
                  </a:lnTo>
                  <a:lnTo>
                    <a:pt x="156" y="486"/>
                  </a:lnTo>
                  <a:lnTo>
                    <a:pt x="246" y="495"/>
                  </a:lnTo>
                  <a:lnTo>
                    <a:pt x="255" y="534"/>
                  </a:lnTo>
                  <a:lnTo>
                    <a:pt x="279" y="537"/>
                  </a:lnTo>
                  <a:lnTo>
                    <a:pt x="279" y="579"/>
                  </a:lnTo>
                  <a:lnTo>
                    <a:pt x="246" y="579"/>
                  </a:lnTo>
                  <a:lnTo>
                    <a:pt x="237" y="603"/>
                  </a:lnTo>
                  <a:lnTo>
                    <a:pt x="48" y="600"/>
                  </a:lnTo>
                  <a:lnTo>
                    <a:pt x="30" y="579"/>
                  </a:lnTo>
                  <a:lnTo>
                    <a:pt x="3" y="576"/>
                  </a:lnTo>
                  <a:lnTo>
                    <a:pt x="3" y="417"/>
                  </a:lnTo>
                  <a:lnTo>
                    <a:pt x="3" y="45"/>
                  </a:lnTo>
                  <a:lnTo>
                    <a:pt x="3" y="0"/>
                  </a:lnTo>
                  <a:close/>
                </a:path>
              </a:pathLst>
            </a:custGeom>
            <a:pattFill prst="dkUpDiag">
              <a:fgClr>
                <a:srgbClr val="CC3300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o-RO"/>
            </a:p>
          </p:txBody>
        </p:sp>
      </p:grpSp>
      <p:grpSp>
        <p:nvGrpSpPr>
          <p:cNvPr id="111719" name="Group 103"/>
          <p:cNvGrpSpPr>
            <a:grpSpLocks noChangeAspect="1"/>
          </p:cNvGrpSpPr>
          <p:nvPr/>
        </p:nvGrpSpPr>
        <p:grpSpPr bwMode="auto">
          <a:xfrm>
            <a:off x="381000" y="2687638"/>
            <a:ext cx="6702425" cy="2338387"/>
            <a:chOff x="1197" y="2949"/>
            <a:chExt cx="2691" cy="939"/>
          </a:xfrm>
        </p:grpSpPr>
        <p:sp>
          <p:nvSpPr>
            <p:cNvPr id="111720" name="Freeform 104" descr="Алмазная решетка (контур)"/>
            <p:cNvSpPr>
              <a:spLocks noChangeAspect="1"/>
            </p:cNvSpPr>
            <p:nvPr/>
          </p:nvSpPr>
          <p:spPr bwMode="auto">
            <a:xfrm>
              <a:off x="1551" y="2949"/>
              <a:ext cx="2337" cy="939"/>
            </a:xfrm>
            <a:custGeom>
              <a:avLst/>
              <a:gdLst/>
              <a:ahLst/>
              <a:cxnLst>
                <a:cxn ang="0">
                  <a:pos x="3" y="939"/>
                </a:cxn>
                <a:cxn ang="0">
                  <a:pos x="3" y="804"/>
                </a:cxn>
                <a:cxn ang="0">
                  <a:pos x="24" y="807"/>
                </a:cxn>
                <a:cxn ang="0">
                  <a:pos x="18" y="702"/>
                </a:cxn>
                <a:cxn ang="0">
                  <a:pos x="309" y="705"/>
                </a:cxn>
                <a:cxn ang="0">
                  <a:pos x="306" y="654"/>
                </a:cxn>
                <a:cxn ang="0">
                  <a:pos x="975" y="654"/>
                </a:cxn>
                <a:cxn ang="0">
                  <a:pos x="975" y="597"/>
                </a:cxn>
                <a:cxn ang="0">
                  <a:pos x="1005" y="594"/>
                </a:cxn>
                <a:cxn ang="0">
                  <a:pos x="1005" y="390"/>
                </a:cxn>
                <a:cxn ang="0">
                  <a:pos x="978" y="387"/>
                </a:cxn>
                <a:cxn ang="0">
                  <a:pos x="981" y="339"/>
                </a:cxn>
                <a:cxn ang="0">
                  <a:pos x="306" y="342"/>
                </a:cxn>
                <a:cxn ang="0">
                  <a:pos x="309" y="303"/>
                </a:cxn>
                <a:cxn ang="0">
                  <a:pos x="18" y="303"/>
                </a:cxn>
                <a:cxn ang="0">
                  <a:pos x="18" y="216"/>
                </a:cxn>
                <a:cxn ang="0">
                  <a:pos x="0" y="219"/>
                </a:cxn>
                <a:cxn ang="0">
                  <a:pos x="3" y="190"/>
                </a:cxn>
                <a:cxn ang="0">
                  <a:pos x="52" y="190"/>
                </a:cxn>
                <a:cxn ang="0">
                  <a:pos x="52" y="3"/>
                </a:cxn>
                <a:cxn ang="0">
                  <a:pos x="1005" y="0"/>
                </a:cxn>
                <a:cxn ang="0">
                  <a:pos x="1005" y="861"/>
                </a:cxn>
                <a:cxn ang="0">
                  <a:pos x="1044" y="858"/>
                </a:cxn>
                <a:cxn ang="0">
                  <a:pos x="1092" y="834"/>
                </a:cxn>
                <a:cxn ang="0">
                  <a:pos x="1128" y="825"/>
                </a:cxn>
                <a:cxn ang="0">
                  <a:pos x="1161" y="819"/>
                </a:cxn>
                <a:cxn ang="0">
                  <a:pos x="1200" y="825"/>
                </a:cxn>
                <a:cxn ang="0">
                  <a:pos x="1242" y="843"/>
                </a:cxn>
                <a:cxn ang="0">
                  <a:pos x="1287" y="861"/>
                </a:cxn>
                <a:cxn ang="0">
                  <a:pos x="1323" y="864"/>
                </a:cxn>
                <a:cxn ang="0">
                  <a:pos x="1323" y="0"/>
                </a:cxn>
                <a:cxn ang="0">
                  <a:pos x="2288" y="3"/>
                </a:cxn>
                <a:cxn ang="0">
                  <a:pos x="2288" y="190"/>
                </a:cxn>
                <a:cxn ang="0">
                  <a:pos x="2337" y="190"/>
                </a:cxn>
                <a:cxn ang="0">
                  <a:pos x="2337" y="219"/>
                </a:cxn>
                <a:cxn ang="0">
                  <a:pos x="2241" y="222"/>
                </a:cxn>
                <a:cxn ang="0">
                  <a:pos x="2241" y="291"/>
                </a:cxn>
                <a:cxn ang="0">
                  <a:pos x="2088" y="291"/>
                </a:cxn>
                <a:cxn ang="0">
                  <a:pos x="2088" y="387"/>
                </a:cxn>
                <a:cxn ang="0">
                  <a:pos x="1323" y="390"/>
                </a:cxn>
                <a:cxn ang="0">
                  <a:pos x="1326" y="591"/>
                </a:cxn>
                <a:cxn ang="0">
                  <a:pos x="2085" y="594"/>
                </a:cxn>
                <a:cxn ang="0">
                  <a:pos x="2085" y="687"/>
                </a:cxn>
                <a:cxn ang="0">
                  <a:pos x="2244" y="687"/>
                </a:cxn>
                <a:cxn ang="0">
                  <a:pos x="2244" y="762"/>
                </a:cxn>
                <a:cxn ang="0">
                  <a:pos x="2337" y="762"/>
                </a:cxn>
                <a:cxn ang="0">
                  <a:pos x="2337" y="939"/>
                </a:cxn>
                <a:cxn ang="0">
                  <a:pos x="3" y="939"/>
                </a:cxn>
              </a:cxnLst>
              <a:rect l="0" t="0" r="r" b="b"/>
              <a:pathLst>
                <a:path w="2337" h="939">
                  <a:moveTo>
                    <a:pt x="3" y="939"/>
                  </a:moveTo>
                  <a:lnTo>
                    <a:pt x="3" y="804"/>
                  </a:lnTo>
                  <a:lnTo>
                    <a:pt x="24" y="807"/>
                  </a:lnTo>
                  <a:lnTo>
                    <a:pt x="18" y="702"/>
                  </a:lnTo>
                  <a:lnTo>
                    <a:pt x="309" y="705"/>
                  </a:lnTo>
                  <a:lnTo>
                    <a:pt x="306" y="654"/>
                  </a:lnTo>
                  <a:lnTo>
                    <a:pt x="975" y="654"/>
                  </a:lnTo>
                  <a:lnTo>
                    <a:pt x="975" y="597"/>
                  </a:lnTo>
                  <a:lnTo>
                    <a:pt x="1005" y="594"/>
                  </a:lnTo>
                  <a:lnTo>
                    <a:pt x="1005" y="390"/>
                  </a:lnTo>
                  <a:lnTo>
                    <a:pt x="978" y="387"/>
                  </a:lnTo>
                  <a:lnTo>
                    <a:pt x="981" y="339"/>
                  </a:lnTo>
                  <a:lnTo>
                    <a:pt x="306" y="342"/>
                  </a:lnTo>
                  <a:lnTo>
                    <a:pt x="309" y="303"/>
                  </a:lnTo>
                  <a:lnTo>
                    <a:pt x="18" y="303"/>
                  </a:lnTo>
                  <a:lnTo>
                    <a:pt x="18" y="216"/>
                  </a:lnTo>
                  <a:lnTo>
                    <a:pt x="0" y="219"/>
                  </a:lnTo>
                  <a:lnTo>
                    <a:pt x="3" y="190"/>
                  </a:lnTo>
                  <a:lnTo>
                    <a:pt x="52" y="190"/>
                  </a:lnTo>
                  <a:lnTo>
                    <a:pt x="52" y="3"/>
                  </a:lnTo>
                  <a:lnTo>
                    <a:pt x="1005" y="0"/>
                  </a:lnTo>
                  <a:lnTo>
                    <a:pt x="1005" y="861"/>
                  </a:lnTo>
                  <a:lnTo>
                    <a:pt x="1044" y="858"/>
                  </a:lnTo>
                  <a:lnTo>
                    <a:pt x="1092" y="834"/>
                  </a:lnTo>
                  <a:lnTo>
                    <a:pt x="1128" y="825"/>
                  </a:lnTo>
                  <a:lnTo>
                    <a:pt x="1161" y="819"/>
                  </a:lnTo>
                  <a:lnTo>
                    <a:pt x="1200" y="825"/>
                  </a:lnTo>
                  <a:lnTo>
                    <a:pt x="1242" y="843"/>
                  </a:lnTo>
                  <a:lnTo>
                    <a:pt x="1287" y="861"/>
                  </a:lnTo>
                  <a:lnTo>
                    <a:pt x="1323" y="864"/>
                  </a:lnTo>
                  <a:lnTo>
                    <a:pt x="1323" y="0"/>
                  </a:lnTo>
                  <a:lnTo>
                    <a:pt x="2288" y="3"/>
                  </a:lnTo>
                  <a:lnTo>
                    <a:pt x="2288" y="190"/>
                  </a:lnTo>
                  <a:lnTo>
                    <a:pt x="2337" y="190"/>
                  </a:lnTo>
                  <a:lnTo>
                    <a:pt x="2337" y="219"/>
                  </a:lnTo>
                  <a:lnTo>
                    <a:pt x="2241" y="222"/>
                  </a:lnTo>
                  <a:lnTo>
                    <a:pt x="2241" y="291"/>
                  </a:lnTo>
                  <a:lnTo>
                    <a:pt x="2088" y="291"/>
                  </a:lnTo>
                  <a:lnTo>
                    <a:pt x="2088" y="387"/>
                  </a:lnTo>
                  <a:lnTo>
                    <a:pt x="1323" y="390"/>
                  </a:lnTo>
                  <a:lnTo>
                    <a:pt x="1326" y="591"/>
                  </a:lnTo>
                  <a:lnTo>
                    <a:pt x="2085" y="594"/>
                  </a:lnTo>
                  <a:lnTo>
                    <a:pt x="2085" y="687"/>
                  </a:lnTo>
                  <a:lnTo>
                    <a:pt x="2244" y="687"/>
                  </a:lnTo>
                  <a:lnTo>
                    <a:pt x="2244" y="762"/>
                  </a:lnTo>
                  <a:lnTo>
                    <a:pt x="2337" y="762"/>
                  </a:lnTo>
                  <a:lnTo>
                    <a:pt x="2337" y="939"/>
                  </a:lnTo>
                  <a:lnTo>
                    <a:pt x="3" y="939"/>
                  </a:lnTo>
                  <a:close/>
                </a:path>
              </a:pathLst>
            </a:custGeom>
            <a:pattFill prst="openDmnd">
              <a:fgClr>
                <a:srgbClr val="A50021"/>
              </a:fgClr>
              <a:bgClr>
                <a:schemeClr val="bg1"/>
              </a:bgClr>
            </a:pattFill>
            <a:ln w="19050" cmpd="sng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o-RO"/>
            </a:p>
          </p:txBody>
        </p:sp>
        <p:sp>
          <p:nvSpPr>
            <p:cNvPr id="111721" name="Freeform 105"/>
            <p:cNvSpPr>
              <a:spLocks noChangeAspect="1"/>
            </p:cNvSpPr>
            <p:nvPr/>
          </p:nvSpPr>
          <p:spPr bwMode="auto">
            <a:xfrm>
              <a:off x="1197" y="3159"/>
              <a:ext cx="333" cy="594"/>
            </a:xfrm>
            <a:custGeom>
              <a:avLst/>
              <a:gdLst/>
              <a:ahLst/>
              <a:cxnLst>
                <a:cxn ang="0">
                  <a:pos x="0" y="252"/>
                </a:cxn>
                <a:cxn ang="0">
                  <a:pos x="246" y="228"/>
                </a:cxn>
                <a:cxn ang="0">
                  <a:pos x="294" y="0"/>
                </a:cxn>
                <a:cxn ang="0">
                  <a:pos x="330" y="0"/>
                </a:cxn>
                <a:cxn ang="0">
                  <a:pos x="333" y="594"/>
                </a:cxn>
                <a:cxn ang="0">
                  <a:pos x="303" y="594"/>
                </a:cxn>
                <a:cxn ang="0">
                  <a:pos x="255" y="379"/>
                </a:cxn>
                <a:cxn ang="0">
                  <a:pos x="0" y="336"/>
                </a:cxn>
                <a:cxn ang="0">
                  <a:pos x="0" y="252"/>
                </a:cxn>
              </a:cxnLst>
              <a:rect l="0" t="0" r="r" b="b"/>
              <a:pathLst>
                <a:path w="333" h="594">
                  <a:moveTo>
                    <a:pt x="0" y="252"/>
                  </a:moveTo>
                  <a:lnTo>
                    <a:pt x="246" y="228"/>
                  </a:lnTo>
                  <a:lnTo>
                    <a:pt x="294" y="0"/>
                  </a:lnTo>
                  <a:lnTo>
                    <a:pt x="330" y="0"/>
                  </a:lnTo>
                  <a:lnTo>
                    <a:pt x="333" y="594"/>
                  </a:lnTo>
                  <a:lnTo>
                    <a:pt x="303" y="594"/>
                  </a:lnTo>
                  <a:lnTo>
                    <a:pt x="255" y="379"/>
                  </a:lnTo>
                  <a:lnTo>
                    <a:pt x="0" y="336"/>
                  </a:lnTo>
                  <a:lnTo>
                    <a:pt x="0" y="252"/>
                  </a:lnTo>
                  <a:close/>
                </a:path>
              </a:pathLst>
            </a:custGeom>
            <a:gradFill rotWithShape="0">
              <a:gsLst>
                <a:gs pos="0">
                  <a:srgbClr val="990000">
                    <a:gamma/>
                    <a:shade val="9020"/>
                    <a:invGamma/>
                  </a:srgbClr>
                </a:gs>
                <a:gs pos="50000">
                  <a:srgbClr val="990000"/>
                </a:gs>
                <a:gs pos="100000">
                  <a:srgbClr val="990000">
                    <a:gamma/>
                    <a:shade val="9020"/>
                    <a:invGamma/>
                  </a:srgbClr>
                </a:gs>
              </a:gsLst>
              <a:lin ang="5400000" scaled="1"/>
            </a:gradFill>
            <a:ln w="19050" cmpd="sng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o-RO"/>
            </a:p>
          </p:txBody>
        </p:sp>
        <p:sp>
          <p:nvSpPr>
            <p:cNvPr id="111722" name="Freeform 106" descr="Темный диагональный 1"/>
            <p:cNvSpPr>
              <a:spLocks noChangeAspect="1"/>
            </p:cNvSpPr>
            <p:nvPr/>
          </p:nvSpPr>
          <p:spPr bwMode="auto">
            <a:xfrm>
              <a:off x="1527" y="3159"/>
              <a:ext cx="294" cy="594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51" y="0"/>
                </a:cxn>
                <a:cxn ang="0">
                  <a:pos x="51" y="66"/>
                </a:cxn>
                <a:cxn ang="0">
                  <a:pos x="225" y="69"/>
                </a:cxn>
                <a:cxn ang="0">
                  <a:pos x="252" y="116"/>
                </a:cxn>
                <a:cxn ang="0">
                  <a:pos x="291" y="116"/>
                </a:cxn>
                <a:cxn ang="0">
                  <a:pos x="291" y="147"/>
                </a:cxn>
                <a:cxn ang="0">
                  <a:pos x="75" y="207"/>
                </a:cxn>
                <a:cxn ang="0">
                  <a:pos x="51" y="231"/>
                </a:cxn>
                <a:cxn ang="0">
                  <a:pos x="39" y="261"/>
                </a:cxn>
                <a:cxn ang="0">
                  <a:pos x="33" y="303"/>
                </a:cxn>
                <a:cxn ang="0">
                  <a:pos x="45" y="348"/>
                </a:cxn>
                <a:cxn ang="0">
                  <a:pos x="78" y="381"/>
                </a:cxn>
                <a:cxn ang="0">
                  <a:pos x="291" y="435"/>
                </a:cxn>
                <a:cxn ang="0">
                  <a:pos x="294" y="468"/>
                </a:cxn>
                <a:cxn ang="0">
                  <a:pos x="258" y="468"/>
                </a:cxn>
                <a:cxn ang="0">
                  <a:pos x="225" y="516"/>
                </a:cxn>
                <a:cxn ang="0">
                  <a:pos x="57" y="519"/>
                </a:cxn>
                <a:cxn ang="0">
                  <a:pos x="57" y="594"/>
                </a:cxn>
                <a:cxn ang="0">
                  <a:pos x="0" y="594"/>
                </a:cxn>
                <a:cxn ang="0">
                  <a:pos x="0" y="3"/>
                </a:cxn>
              </a:cxnLst>
              <a:rect l="0" t="0" r="r" b="b"/>
              <a:pathLst>
                <a:path w="294" h="594">
                  <a:moveTo>
                    <a:pt x="0" y="3"/>
                  </a:moveTo>
                  <a:lnTo>
                    <a:pt x="51" y="0"/>
                  </a:lnTo>
                  <a:lnTo>
                    <a:pt x="51" y="66"/>
                  </a:lnTo>
                  <a:lnTo>
                    <a:pt x="225" y="69"/>
                  </a:lnTo>
                  <a:lnTo>
                    <a:pt x="252" y="116"/>
                  </a:lnTo>
                  <a:lnTo>
                    <a:pt x="291" y="116"/>
                  </a:lnTo>
                  <a:lnTo>
                    <a:pt x="291" y="147"/>
                  </a:lnTo>
                  <a:lnTo>
                    <a:pt x="75" y="207"/>
                  </a:lnTo>
                  <a:lnTo>
                    <a:pt x="51" y="231"/>
                  </a:lnTo>
                  <a:lnTo>
                    <a:pt x="39" y="261"/>
                  </a:lnTo>
                  <a:lnTo>
                    <a:pt x="33" y="303"/>
                  </a:lnTo>
                  <a:lnTo>
                    <a:pt x="45" y="348"/>
                  </a:lnTo>
                  <a:lnTo>
                    <a:pt x="78" y="381"/>
                  </a:lnTo>
                  <a:lnTo>
                    <a:pt x="291" y="435"/>
                  </a:lnTo>
                  <a:lnTo>
                    <a:pt x="294" y="468"/>
                  </a:lnTo>
                  <a:lnTo>
                    <a:pt x="258" y="468"/>
                  </a:lnTo>
                  <a:lnTo>
                    <a:pt x="225" y="516"/>
                  </a:lnTo>
                  <a:lnTo>
                    <a:pt x="57" y="519"/>
                  </a:lnTo>
                  <a:lnTo>
                    <a:pt x="57" y="594"/>
                  </a:lnTo>
                  <a:lnTo>
                    <a:pt x="0" y="594"/>
                  </a:lnTo>
                  <a:lnTo>
                    <a:pt x="0" y="3"/>
                  </a:lnTo>
                  <a:close/>
                </a:path>
              </a:pathLst>
            </a:custGeom>
            <a:pattFill prst="dkDnDiag">
              <a:fgClr>
                <a:srgbClr val="990000"/>
              </a:fgClr>
              <a:bgClr>
                <a:srgbClr val="FFFFFF"/>
              </a:bgClr>
            </a:pattFill>
            <a:ln w="19050" cmpd="sng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o-RO"/>
            </a:p>
          </p:txBody>
        </p:sp>
      </p:grpSp>
      <p:grpSp>
        <p:nvGrpSpPr>
          <p:cNvPr id="111723" name="Group 107"/>
          <p:cNvGrpSpPr>
            <a:grpSpLocks noChangeAspect="1"/>
          </p:cNvGrpSpPr>
          <p:nvPr/>
        </p:nvGrpSpPr>
        <p:grpSpPr bwMode="auto">
          <a:xfrm>
            <a:off x="1330325" y="3360738"/>
            <a:ext cx="458788" cy="1155700"/>
            <a:chOff x="1566" y="3219"/>
            <a:chExt cx="184" cy="464"/>
          </a:xfrm>
        </p:grpSpPr>
        <p:sp>
          <p:nvSpPr>
            <p:cNvPr id="111724" name="Rectangle 108"/>
            <p:cNvSpPr>
              <a:spLocks noChangeAspect="1" noChangeArrowheads="1"/>
            </p:cNvSpPr>
            <p:nvPr/>
          </p:nvSpPr>
          <p:spPr bwMode="auto">
            <a:xfrm>
              <a:off x="1569" y="3651"/>
              <a:ext cx="181" cy="32"/>
            </a:xfrm>
            <a:prstGeom prst="rect">
              <a:avLst/>
            </a:prstGeom>
            <a:noFill/>
            <a:ln w="635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11725" name="Rectangle 109"/>
            <p:cNvSpPr>
              <a:spLocks noChangeAspect="1" noChangeArrowheads="1"/>
            </p:cNvSpPr>
            <p:nvPr/>
          </p:nvSpPr>
          <p:spPr bwMode="auto">
            <a:xfrm>
              <a:off x="1566" y="3219"/>
              <a:ext cx="181" cy="32"/>
            </a:xfrm>
            <a:prstGeom prst="rect">
              <a:avLst/>
            </a:prstGeom>
            <a:noFill/>
            <a:ln w="635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</p:grpSp>
      <p:grpSp>
        <p:nvGrpSpPr>
          <p:cNvPr id="111726" name="Group 110"/>
          <p:cNvGrpSpPr>
            <a:grpSpLocks noChangeAspect="1"/>
          </p:cNvGrpSpPr>
          <p:nvPr/>
        </p:nvGrpSpPr>
        <p:grpSpPr bwMode="auto">
          <a:xfrm>
            <a:off x="1703388" y="2754313"/>
            <a:ext cx="4918075" cy="573087"/>
            <a:chOff x="1728" y="2976"/>
            <a:chExt cx="1974" cy="222"/>
          </a:xfrm>
        </p:grpSpPr>
        <p:sp>
          <p:nvSpPr>
            <p:cNvPr id="111727" name="Rectangle 111" descr="Дранка"/>
            <p:cNvSpPr>
              <a:spLocks noChangeAspect="1" noChangeArrowheads="1"/>
            </p:cNvSpPr>
            <p:nvPr/>
          </p:nvSpPr>
          <p:spPr bwMode="auto">
            <a:xfrm>
              <a:off x="1728" y="2976"/>
              <a:ext cx="726" cy="222"/>
            </a:xfrm>
            <a:prstGeom prst="rect">
              <a:avLst/>
            </a:prstGeom>
            <a:pattFill prst="shingle">
              <a:fgClr>
                <a:srgbClr val="FF3300"/>
              </a:fgClr>
              <a:bgClr>
                <a:schemeClr val="bg1"/>
              </a:bgClr>
            </a:pattFill>
            <a:ln w="19050">
              <a:solidFill>
                <a:srgbClr val="FF330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11728" name="Rectangle 112" descr="Дранка"/>
            <p:cNvSpPr>
              <a:spLocks noChangeAspect="1" noChangeArrowheads="1"/>
            </p:cNvSpPr>
            <p:nvPr/>
          </p:nvSpPr>
          <p:spPr bwMode="auto">
            <a:xfrm>
              <a:off x="2976" y="2976"/>
              <a:ext cx="726" cy="222"/>
            </a:xfrm>
            <a:prstGeom prst="rect">
              <a:avLst/>
            </a:prstGeom>
            <a:pattFill prst="shingle">
              <a:fgClr>
                <a:srgbClr val="FF3300"/>
              </a:fgClr>
              <a:bgClr>
                <a:schemeClr val="bg1"/>
              </a:bgClr>
            </a:pattFill>
            <a:ln w="19050">
              <a:solidFill>
                <a:srgbClr val="FF330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</p:grpSp>
      <p:grpSp>
        <p:nvGrpSpPr>
          <p:cNvPr id="111729" name="Group 113"/>
          <p:cNvGrpSpPr>
            <a:grpSpLocks/>
          </p:cNvGrpSpPr>
          <p:nvPr/>
        </p:nvGrpSpPr>
        <p:grpSpPr bwMode="auto">
          <a:xfrm>
            <a:off x="3568700" y="3721100"/>
            <a:ext cx="3317875" cy="446088"/>
            <a:chOff x="2488" y="2333"/>
            <a:chExt cx="2090" cy="281"/>
          </a:xfrm>
        </p:grpSpPr>
        <p:grpSp>
          <p:nvGrpSpPr>
            <p:cNvPr id="111730" name="Group 114"/>
            <p:cNvGrpSpPr>
              <a:grpSpLocks noChangeAspect="1"/>
            </p:cNvGrpSpPr>
            <p:nvPr/>
          </p:nvGrpSpPr>
          <p:grpSpPr bwMode="auto">
            <a:xfrm>
              <a:off x="2488" y="2333"/>
              <a:ext cx="2090" cy="281"/>
              <a:chOff x="2736" y="3355"/>
              <a:chExt cx="1332" cy="179"/>
            </a:xfrm>
          </p:grpSpPr>
          <p:grpSp>
            <p:nvGrpSpPr>
              <p:cNvPr id="111731" name="Group 115"/>
              <p:cNvGrpSpPr>
                <a:grpSpLocks noChangeAspect="1"/>
              </p:cNvGrpSpPr>
              <p:nvPr/>
            </p:nvGrpSpPr>
            <p:grpSpPr bwMode="auto">
              <a:xfrm>
                <a:off x="2736" y="3355"/>
                <a:ext cx="1218" cy="179"/>
                <a:chOff x="2736" y="3355"/>
                <a:chExt cx="1218" cy="179"/>
              </a:xfrm>
            </p:grpSpPr>
            <p:sp>
              <p:nvSpPr>
                <p:cNvPr id="111732" name="Freeform 116"/>
                <p:cNvSpPr>
                  <a:spLocks noChangeAspect="1"/>
                </p:cNvSpPr>
                <p:nvPr/>
              </p:nvSpPr>
              <p:spPr bwMode="auto">
                <a:xfrm rot="5400000">
                  <a:off x="3507" y="3036"/>
                  <a:ext cx="87" cy="807"/>
                </a:xfrm>
                <a:custGeom>
                  <a:avLst/>
                  <a:gdLst/>
                  <a:ahLst/>
                  <a:cxnLst>
                    <a:cxn ang="0">
                      <a:pos x="0" y="472"/>
                    </a:cxn>
                    <a:cxn ang="0">
                      <a:pos x="0" y="58"/>
                    </a:cxn>
                    <a:cxn ang="0">
                      <a:pos x="10" y="44"/>
                    </a:cxn>
                    <a:cxn ang="0">
                      <a:pos x="12" y="6"/>
                    </a:cxn>
                    <a:cxn ang="0">
                      <a:pos x="31" y="0"/>
                    </a:cxn>
                    <a:cxn ang="0">
                      <a:pos x="63" y="0"/>
                    </a:cxn>
                    <a:cxn ang="0">
                      <a:pos x="78" y="10"/>
                    </a:cxn>
                    <a:cxn ang="0">
                      <a:pos x="82" y="46"/>
                    </a:cxn>
                    <a:cxn ang="0">
                      <a:pos x="94" y="56"/>
                    </a:cxn>
                    <a:cxn ang="0">
                      <a:pos x="94" y="472"/>
                    </a:cxn>
                    <a:cxn ang="0">
                      <a:pos x="0" y="472"/>
                    </a:cxn>
                  </a:cxnLst>
                  <a:rect l="0" t="0" r="r" b="b"/>
                  <a:pathLst>
                    <a:path w="94" h="472">
                      <a:moveTo>
                        <a:pt x="0" y="472"/>
                      </a:moveTo>
                      <a:lnTo>
                        <a:pt x="0" y="58"/>
                      </a:lnTo>
                      <a:lnTo>
                        <a:pt x="10" y="44"/>
                      </a:lnTo>
                      <a:lnTo>
                        <a:pt x="12" y="6"/>
                      </a:lnTo>
                      <a:lnTo>
                        <a:pt x="31" y="0"/>
                      </a:lnTo>
                      <a:lnTo>
                        <a:pt x="63" y="0"/>
                      </a:lnTo>
                      <a:lnTo>
                        <a:pt x="78" y="10"/>
                      </a:lnTo>
                      <a:lnTo>
                        <a:pt x="82" y="46"/>
                      </a:lnTo>
                      <a:lnTo>
                        <a:pt x="94" y="56"/>
                      </a:lnTo>
                      <a:lnTo>
                        <a:pt x="94" y="472"/>
                      </a:lnTo>
                      <a:lnTo>
                        <a:pt x="0" y="472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>
                        <a:gamma/>
                        <a:shade val="36471"/>
                        <a:invGamma/>
                      </a:schemeClr>
                    </a:gs>
                    <a:gs pos="50000">
                      <a:schemeClr val="folHlink"/>
                    </a:gs>
                    <a:gs pos="100000">
                      <a:schemeClr val="folHlink">
                        <a:gamma/>
                        <a:shade val="36471"/>
                        <a:invGamma/>
                      </a:schemeClr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ro-RO"/>
                </a:p>
              </p:txBody>
            </p:sp>
            <p:sp>
              <p:nvSpPr>
                <p:cNvPr id="111733" name="AutoShape 117"/>
                <p:cNvSpPr>
                  <a:spLocks noChangeAspect="1" noChangeArrowheads="1"/>
                </p:cNvSpPr>
                <p:nvPr/>
              </p:nvSpPr>
              <p:spPr bwMode="auto">
                <a:xfrm rot="10800000">
                  <a:off x="2841" y="3355"/>
                  <a:ext cx="305" cy="179"/>
                </a:xfrm>
                <a:prstGeom prst="roundRect">
                  <a:avLst>
                    <a:gd name="adj" fmla="val 16667"/>
                  </a:avLst>
                </a:prstGeom>
                <a:gradFill rotWithShape="0">
                  <a:gsLst>
                    <a:gs pos="0">
                      <a:schemeClr val="folHlink">
                        <a:gamma/>
                        <a:shade val="36471"/>
                        <a:invGamma/>
                      </a:schemeClr>
                    </a:gs>
                    <a:gs pos="50000">
                      <a:schemeClr val="folHlink"/>
                    </a:gs>
                    <a:gs pos="100000">
                      <a:schemeClr val="folHlink">
                        <a:gamma/>
                        <a:shade val="36471"/>
                        <a:invGamma/>
                      </a:schemeClr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ro-RO"/>
                </a:p>
              </p:txBody>
            </p:sp>
            <p:sp>
              <p:nvSpPr>
                <p:cNvPr id="111734" name="AutoShape 118"/>
                <p:cNvSpPr>
                  <a:spLocks noChangeAspect="1" noChangeArrowheads="1"/>
                </p:cNvSpPr>
                <p:nvPr/>
              </p:nvSpPr>
              <p:spPr bwMode="auto">
                <a:xfrm rot="5400000" flipV="1">
                  <a:off x="2754" y="3396"/>
                  <a:ext cx="65" cy="101"/>
                </a:xfrm>
                <a:prstGeom prst="triangle">
                  <a:avLst>
                    <a:gd name="adj" fmla="val 50000"/>
                  </a:avLst>
                </a:prstGeom>
                <a:gradFill rotWithShape="0">
                  <a:gsLst>
                    <a:gs pos="0">
                      <a:schemeClr val="folHlink">
                        <a:gamma/>
                        <a:shade val="36471"/>
                        <a:invGamma/>
                      </a:schemeClr>
                    </a:gs>
                    <a:gs pos="50000">
                      <a:schemeClr val="folHlink"/>
                    </a:gs>
                    <a:gs pos="100000">
                      <a:schemeClr val="folHlink">
                        <a:gamma/>
                        <a:shade val="36471"/>
                        <a:invGamma/>
                      </a:schemeClr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ro-RO"/>
                </a:p>
              </p:txBody>
            </p:sp>
          </p:grpSp>
          <p:sp>
            <p:nvSpPr>
              <p:cNvPr id="111735" name="Rectangle 119" descr="Темный диагональный 1"/>
              <p:cNvSpPr>
                <a:spLocks noChangeAspect="1" noChangeArrowheads="1"/>
              </p:cNvSpPr>
              <p:nvPr/>
            </p:nvSpPr>
            <p:spPr bwMode="auto">
              <a:xfrm rot="5400000">
                <a:off x="3853" y="3372"/>
                <a:ext cx="44" cy="134"/>
              </a:xfrm>
              <a:prstGeom prst="rect">
                <a:avLst/>
              </a:prstGeom>
              <a:pattFill prst="dkDnDiag">
                <a:fgClr>
                  <a:schemeClr val="tx2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grpSp>
            <p:nvGrpSpPr>
              <p:cNvPr id="111736" name="Group 120"/>
              <p:cNvGrpSpPr>
                <a:grpSpLocks noChangeAspect="1"/>
              </p:cNvGrpSpPr>
              <p:nvPr/>
            </p:nvGrpSpPr>
            <p:grpSpPr bwMode="auto">
              <a:xfrm rot="5400000">
                <a:off x="3978" y="3355"/>
                <a:ext cx="15" cy="165"/>
                <a:chOff x="1524" y="2321"/>
                <a:chExt cx="17" cy="178"/>
              </a:xfrm>
            </p:grpSpPr>
            <p:sp>
              <p:nvSpPr>
                <p:cNvPr id="111737" name="Rectangle 121"/>
                <p:cNvSpPr>
                  <a:spLocks noChangeAspect="1" noChangeArrowheads="1"/>
                </p:cNvSpPr>
                <p:nvPr/>
              </p:nvSpPr>
              <p:spPr bwMode="auto">
                <a:xfrm rot="5400000">
                  <a:off x="1449" y="2407"/>
                  <a:ext cx="168" cy="16"/>
                </a:xfrm>
                <a:prstGeom prst="rect">
                  <a:avLst/>
                </a:prstGeom>
                <a:solidFill>
                  <a:schemeClr val="folHlink"/>
                </a:solidFill>
                <a:ln w="635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11738" name="Oval 122"/>
                <p:cNvSpPr>
                  <a:spLocks noChangeAspect="1" noChangeArrowheads="1"/>
                </p:cNvSpPr>
                <p:nvPr/>
              </p:nvSpPr>
              <p:spPr bwMode="auto">
                <a:xfrm rot="5160000">
                  <a:off x="1524" y="2321"/>
                  <a:ext cx="18" cy="17"/>
                </a:xfrm>
                <a:prstGeom prst="ellipse">
                  <a:avLst/>
                </a:prstGeom>
                <a:solidFill>
                  <a:schemeClr val="folHlink"/>
                </a:solid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</p:grpSp>
        <p:sp>
          <p:nvSpPr>
            <p:cNvPr id="111739" name="Oval 123"/>
            <p:cNvSpPr>
              <a:spLocks noChangeArrowheads="1"/>
            </p:cNvSpPr>
            <p:nvPr/>
          </p:nvSpPr>
          <p:spPr bwMode="auto">
            <a:xfrm>
              <a:off x="3936" y="2448"/>
              <a:ext cx="48" cy="48"/>
            </a:xfrm>
            <a:prstGeom prst="ellipse">
              <a:avLst/>
            </a:prstGeom>
            <a:solidFill>
              <a:schemeClr val="bg2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</p:grpSp>
      <p:grpSp>
        <p:nvGrpSpPr>
          <p:cNvPr id="111740" name="Group 124"/>
          <p:cNvGrpSpPr>
            <a:grpSpLocks noChangeAspect="1"/>
          </p:cNvGrpSpPr>
          <p:nvPr/>
        </p:nvGrpSpPr>
        <p:grpSpPr bwMode="auto">
          <a:xfrm>
            <a:off x="3130550" y="3711575"/>
            <a:ext cx="571500" cy="419100"/>
            <a:chOff x="2298" y="3360"/>
            <a:chExt cx="229" cy="168"/>
          </a:xfrm>
        </p:grpSpPr>
        <p:sp>
          <p:nvSpPr>
            <p:cNvPr id="111741" name="Rectangle 125"/>
            <p:cNvSpPr>
              <a:spLocks noChangeAspect="1" noChangeArrowheads="1"/>
            </p:cNvSpPr>
            <p:nvPr/>
          </p:nvSpPr>
          <p:spPr bwMode="auto">
            <a:xfrm rot="5400000">
              <a:off x="2369" y="3337"/>
              <a:ext cx="80" cy="221"/>
            </a:xfrm>
            <a:prstGeom prst="rect">
              <a:avLst/>
            </a:prstGeom>
            <a:gradFill rotWithShape="0">
              <a:gsLst>
                <a:gs pos="0">
                  <a:srgbClr val="CC9900"/>
                </a:gs>
                <a:gs pos="50000">
                  <a:srgbClr val="CC9900">
                    <a:gamma/>
                    <a:tint val="0"/>
                    <a:invGamma/>
                  </a:srgbClr>
                </a:gs>
                <a:gs pos="100000">
                  <a:srgbClr val="CC9900"/>
                </a:gs>
              </a:gsLst>
              <a:lin ang="540000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grpSp>
          <p:nvGrpSpPr>
            <p:cNvPr id="111742" name="Group 126"/>
            <p:cNvGrpSpPr>
              <a:grpSpLocks noChangeAspect="1"/>
            </p:cNvGrpSpPr>
            <p:nvPr/>
          </p:nvGrpSpPr>
          <p:grpSpPr bwMode="auto">
            <a:xfrm rot="5400000">
              <a:off x="2425" y="3426"/>
              <a:ext cx="168" cy="36"/>
              <a:chOff x="2620" y="480"/>
              <a:chExt cx="260" cy="36"/>
            </a:xfrm>
          </p:grpSpPr>
          <p:sp>
            <p:nvSpPr>
              <p:cNvPr id="111743" name="Rectangle 127"/>
              <p:cNvSpPr>
                <a:spLocks noChangeAspect="1" noChangeArrowheads="1"/>
              </p:cNvSpPr>
              <p:nvPr/>
            </p:nvSpPr>
            <p:spPr bwMode="auto">
              <a:xfrm>
                <a:off x="2620" y="480"/>
                <a:ext cx="260" cy="20"/>
              </a:xfrm>
              <a:prstGeom prst="rect">
                <a:avLst/>
              </a:prstGeom>
              <a:gradFill rotWithShape="0">
                <a:gsLst>
                  <a:gs pos="0">
                    <a:srgbClr val="CC9900"/>
                  </a:gs>
                  <a:gs pos="50000">
                    <a:srgbClr val="CC9900">
                      <a:gamma/>
                      <a:tint val="0"/>
                      <a:invGamma/>
                    </a:srgbClr>
                  </a:gs>
                  <a:gs pos="100000">
                    <a:srgbClr val="CC9900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11744" name="AutoShape 128"/>
              <p:cNvSpPr>
                <a:spLocks noChangeAspect="1" noChangeArrowheads="1"/>
              </p:cNvSpPr>
              <p:nvPr/>
            </p:nvSpPr>
            <p:spPr bwMode="auto">
              <a:xfrm>
                <a:off x="2622" y="498"/>
                <a:ext cx="256" cy="18"/>
              </a:xfrm>
              <a:custGeom>
                <a:avLst/>
                <a:gdLst>
                  <a:gd name="G0" fmla="+- 5400 0 0"/>
                  <a:gd name="G1" fmla="+- 21600 0 5400"/>
                  <a:gd name="G2" fmla="*/ 5400 1 2"/>
                  <a:gd name="G3" fmla="+- 21600 0 G2"/>
                  <a:gd name="G4" fmla="+/ 5400 21600 2"/>
                  <a:gd name="G5" fmla="+/ G1 0 2"/>
                  <a:gd name="G6" fmla="*/ 21600 21600 5400"/>
                  <a:gd name="G7" fmla="*/ G6 1 2"/>
                  <a:gd name="G8" fmla="+- 21600 0 G7"/>
                  <a:gd name="G9" fmla="*/ 21600 1 2"/>
                  <a:gd name="G10" fmla="+- 5400 0 G9"/>
                  <a:gd name="G11" fmla="?: G10 G8 0"/>
                  <a:gd name="G12" fmla="?: G10 G7 21600"/>
                  <a:gd name="T0" fmla="*/ 18900 w 21600"/>
                  <a:gd name="T1" fmla="*/ 10800 h 21600"/>
                  <a:gd name="T2" fmla="*/ 10800 w 21600"/>
                  <a:gd name="T3" fmla="*/ 21600 h 21600"/>
                  <a:gd name="T4" fmla="*/ 2700 w 21600"/>
                  <a:gd name="T5" fmla="*/ 10800 h 21600"/>
                  <a:gd name="T6" fmla="*/ 10800 w 21600"/>
                  <a:gd name="T7" fmla="*/ 0 h 21600"/>
                  <a:gd name="T8" fmla="*/ 4500 w 21600"/>
                  <a:gd name="T9" fmla="*/ 4500 h 21600"/>
                  <a:gd name="T10" fmla="*/ 17100 w 21600"/>
                  <a:gd name="T11" fmla="*/ 171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T8" t="T9" r="T10" b="T11"/>
                <a:pathLst>
                  <a:path w="21600" h="21600">
                    <a:moveTo>
                      <a:pt x="0" y="0"/>
                    </a:moveTo>
                    <a:lnTo>
                      <a:pt x="5400" y="21600"/>
                    </a:lnTo>
                    <a:lnTo>
                      <a:pt x="16200" y="21600"/>
                    </a:lnTo>
                    <a:lnTo>
                      <a:pt x="2160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CC9900"/>
                  </a:gs>
                  <a:gs pos="50000">
                    <a:srgbClr val="CC9900">
                      <a:gamma/>
                      <a:tint val="0"/>
                      <a:invGamma/>
                    </a:srgbClr>
                  </a:gs>
                  <a:gs pos="100000">
                    <a:srgbClr val="CC9900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</p:grpSp>
      <p:sp>
        <p:nvSpPr>
          <p:cNvPr id="111745" name="Rectangle 129" descr="Алмазная решетка (контур)"/>
          <p:cNvSpPr>
            <a:spLocks noChangeAspect="1" noChangeArrowheads="1"/>
          </p:cNvSpPr>
          <p:nvPr/>
        </p:nvSpPr>
        <p:spPr bwMode="auto">
          <a:xfrm>
            <a:off x="6845300" y="3248025"/>
            <a:ext cx="560388" cy="165100"/>
          </a:xfrm>
          <a:prstGeom prst="rect">
            <a:avLst/>
          </a:prstGeom>
          <a:pattFill prst="openDmnd">
            <a:fgClr>
              <a:schemeClr val="folHlink"/>
            </a:fgClr>
            <a:bgClr>
              <a:schemeClr val="bg1"/>
            </a:bgClr>
          </a:patt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11746" name="Freeform 130" descr="Темный диагональный 2"/>
          <p:cNvSpPr>
            <a:spLocks noChangeAspect="1"/>
          </p:cNvSpPr>
          <p:nvPr/>
        </p:nvSpPr>
        <p:spPr bwMode="auto">
          <a:xfrm>
            <a:off x="1905000" y="3449638"/>
            <a:ext cx="1793875" cy="963612"/>
          </a:xfrm>
          <a:custGeom>
            <a:avLst/>
            <a:gdLst/>
            <a:ahLst/>
            <a:cxnLst>
              <a:cxn ang="0">
                <a:pos x="0" y="35"/>
              </a:cxn>
              <a:cxn ang="0">
                <a:pos x="0" y="384"/>
              </a:cxn>
              <a:cxn ang="0">
                <a:pos x="48" y="387"/>
              </a:cxn>
              <a:cxn ang="0">
                <a:pos x="48" y="349"/>
              </a:cxn>
              <a:cxn ang="0">
                <a:pos x="717" y="348"/>
              </a:cxn>
              <a:cxn ang="0">
                <a:pos x="717" y="275"/>
              </a:cxn>
              <a:cxn ang="0">
                <a:pos x="684" y="278"/>
              </a:cxn>
              <a:cxn ang="0">
                <a:pos x="684" y="318"/>
              </a:cxn>
              <a:cxn ang="0">
                <a:pos x="48" y="318"/>
              </a:cxn>
              <a:cxn ang="0">
                <a:pos x="48" y="63"/>
              </a:cxn>
              <a:cxn ang="0">
                <a:pos x="684" y="66"/>
              </a:cxn>
              <a:cxn ang="0">
                <a:pos x="684" y="107"/>
              </a:cxn>
              <a:cxn ang="0">
                <a:pos x="720" y="106"/>
              </a:cxn>
              <a:cxn ang="0">
                <a:pos x="720" y="35"/>
              </a:cxn>
              <a:cxn ang="0">
                <a:pos x="48" y="35"/>
              </a:cxn>
              <a:cxn ang="0">
                <a:pos x="48" y="3"/>
              </a:cxn>
              <a:cxn ang="0">
                <a:pos x="0" y="0"/>
              </a:cxn>
              <a:cxn ang="0">
                <a:pos x="0" y="35"/>
              </a:cxn>
            </a:cxnLst>
            <a:rect l="0" t="0" r="r" b="b"/>
            <a:pathLst>
              <a:path w="720" h="387">
                <a:moveTo>
                  <a:pt x="0" y="35"/>
                </a:moveTo>
                <a:lnTo>
                  <a:pt x="0" y="384"/>
                </a:lnTo>
                <a:lnTo>
                  <a:pt x="48" y="387"/>
                </a:lnTo>
                <a:lnTo>
                  <a:pt x="48" y="349"/>
                </a:lnTo>
                <a:lnTo>
                  <a:pt x="717" y="348"/>
                </a:lnTo>
                <a:lnTo>
                  <a:pt x="717" y="275"/>
                </a:lnTo>
                <a:lnTo>
                  <a:pt x="684" y="278"/>
                </a:lnTo>
                <a:lnTo>
                  <a:pt x="684" y="318"/>
                </a:lnTo>
                <a:lnTo>
                  <a:pt x="48" y="318"/>
                </a:lnTo>
                <a:lnTo>
                  <a:pt x="48" y="63"/>
                </a:lnTo>
                <a:lnTo>
                  <a:pt x="684" y="66"/>
                </a:lnTo>
                <a:lnTo>
                  <a:pt x="684" y="107"/>
                </a:lnTo>
                <a:lnTo>
                  <a:pt x="720" y="106"/>
                </a:lnTo>
                <a:lnTo>
                  <a:pt x="720" y="35"/>
                </a:lnTo>
                <a:lnTo>
                  <a:pt x="48" y="35"/>
                </a:lnTo>
                <a:lnTo>
                  <a:pt x="48" y="3"/>
                </a:lnTo>
                <a:lnTo>
                  <a:pt x="0" y="0"/>
                </a:lnTo>
                <a:lnTo>
                  <a:pt x="0" y="35"/>
                </a:lnTo>
                <a:close/>
              </a:path>
            </a:pathLst>
          </a:custGeom>
          <a:pattFill prst="dkUpDiag">
            <a:fgClr>
              <a:srgbClr val="990000"/>
            </a:fgClr>
            <a:bgClr>
              <a:schemeClr val="bg1"/>
            </a:bgClr>
          </a:patt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endParaRPr lang="ro-RO"/>
          </a:p>
        </p:txBody>
      </p:sp>
      <p:sp>
        <p:nvSpPr>
          <p:cNvPr id="111747" name="AutoShape 131" descr="Голубая тисненая бумага"/>
          <p:cNvSpPr>
            <a:spLocks noChangeArrowheads="1"/>
          </p:cNvSpPr>
          <p:nvPr/>
        </p:nvSpPr>
        <p:spPr bwMode="auto">
          <a:xfrm>
            <a:off x="3009900" y="5715000"/>
            <a:ext cx="3124200" cy="692150"/>
          </a:xfrm>
          <a:prstGeom prst="wedgeRoundRectCallout">
            <a:avLst>
              <a:gd name="adj1" fmla="val -54319"/>
              <a:gd name="adj2" fmla="val -289449"/>
              <a:gd name="adj3" fmla="val 16667"/>
            </a:avLst>
          </a:prstGeom>
          <a:blipFill dpi="0" rotWithShape="0">
            <a:blip r:embed="rId3" cstate="print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lIns="54000" tIns="10800" rIns="54000" bIns="10800">
            <a:spAutoFit/>
          </a:bodyPr>
          <a:lstStyle/>
          <a:p>
            <a:pPr algn="ctr"/>
            <a:r>
              <a:rPr lang="ru-RU" sz="2000">
                <a:latin typeface="Times New Roman" pitchFamily="18" charset="0"/>
              </a:rPr>
              <a:t>Детонация  взрывателя МД-9</a:t>
            </a:r>
          </a:p>
        </p:txBody>
      </p:sp>
      <p:sp>
        <p:nvSpPr>
          <p:cNvPr id="111748" name="AutoShape 132"/>
          <p:cNvSpPr>
            <a:spLocks noChangeArrowheads="1"/>
          </p:cNvSpPr>
          <p:nvPr/>
        </p:nvSpPr>
        <p:spPr bwMode="auto">
          <a:xfrm>
            <a:off x="1828800" y="3300413"/>
            <a:ext cx="2209800" cy="1238250"/>
          </a:xfrm>
          <a:prstGeom prst="roundRect">
            <a:avLst>
              <a:gd name="adj" fmla="val 43847"/>
            </a:avLst>
          </a:prstGeom>
          <a:gradFill rotWithShape="0">
            <a:gsLst>
              <a:gs pos="0">
                <a:srgbClr val="FF3300">
                  <a:gamma/>
                  <a:tint val="0"/>
                  <a:invGamma/>
                </a:srgbClr>
              </a:gs>
              <a:gs pos="100000">
                <a:srgbClr val="FF3300"/>
              </a:gs>
            </a:gsLst>
            <a:path path="shape">
              <a:fillToRect l="50000" t="50000" r="50000" b="50000"/>
            </a:path>
          </a:gradFill>
          <a:ln w="9525" cap="rnd">
            <a:solidFill>
              <a:srgbClr val="FF3300"/>
            </a:solidFill>
            <a:prstDash val="sysDot"/>
            <a:round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11749" name="AutoShape 133" descr="Голубая тисненая бумага"/>
          <p:cNvSpPr>
            <a:spLocks noChangeArrowheads="1"/>
          </p:cNvSpPr>
          <p:nvPr/>
        </p:nvSpPr>
        <p:spPr bwMode="auto">
          <a:xfrm>
            <a:off x="3009900" y="762000"/>
            <a:ext cx="3124200" cy="692150"/>
          </a:xfrm>
          <a:prstGeom prst="wedgeRoundRectCallout">
            <a:avLst>
              <a:gd name="adj1" fmla="val 25458"/>
              <a:gd name="adj2" fmla="val 283255"/>
              <a:gd name="adj3" fmla="val 16667"/>
            </a:avLst>
          </a:prstGeom>
          <a:blipFill dpi="0" rotWithShape="0">
            <a:blip r:embed="rId3" cstate="print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lIns="54000" tIns="10800" rIns="54000" bIns="10800">
            <a:spAutoFit/>
          </a:bodyPr>
          <a:lstStyle/>
          <a:p>
            <a:pPr algn="ctr"/>
            <a:r>
              <a:rPr lang="ru-RU" sz="2000">
                <a:latin typeface="Times New Roman" pitchFamily="18" charset="0"/>
              </a:rPr>
              <a:t>Детонация  основного заряда ВВ</a:t>
            </a:r>
          </a:p>
        </p:txBody>
      </p:sp>
      <p:sp>
        <p:nvSpPr>
          <p:cNvPr id="111750" name="AutoShape 134"/>
          <p:cNvSpPr>
            <a:spLocks noChangeArrowheads="1"/>
          </p:cNvSpPr>
          <p:nvPr/>
        </p:nvSpPr>
        <p:spPr bwMode="auto">
          <a:xfrm>
            <a:off x="1295400" y="2362200"/>
            <a:ext cx="5715000" cy="1238250"/>
          </a:xfrm>
          <a:prstGeom prst="roundRect">
            <a:avLst>
              <a:gd name="adj" fmla="val 43847"/>
            </a:avLst>
          </a:prstGeom>
          <a:gradFill rotWithShape="0">
            <a:gsLst>
              <a:gs pos="0">
                <a:srgbClr val="FF3300">
                  <a:gamma/>
                  <a:tint val="0"/>
                  <a:invGamma/>
                </a:srgbClr>
              </a:gs>
              <a:gs pos="100000">
                <a:srgbClr val="FF3300"/>
              </a:gs>
            </a:gsLst>
            <a:path path="shape">
              <a:fillToRect l="50000" t="50000" r="50000" b="50000"/>
            </a:path>
          </a:gradFill>
          <a:ln w="9525" cap="rnd">
            <a:solidFill>
              <a:srgbClr val="FF3300"/>
            </a:solidFill>
            <a:prstDash val="sysDot"/>
            <a:round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7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1117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4" presetClass="entr" presetSubtype="3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7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12" dur="500"/>
                                        <p:tgtEl>
                                          <p:spTgt spid="1117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500"/>
                            </p:stCondLst>
                            <p:childTnLst>
                              <p:par>
                                <p:cTn id="14" presetID="22" presetClass="entr" presetSubtype="1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7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6" dur="500"/>
                                        <p:tgtEl>
                                          <p:spTgt spid="1117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7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1" dur="500"/>
                                        <p:tgtEl>
                                          <p:spTgt spid="1117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1747" grpId="0" animBg="1" autoUpdateAnimBg="0"/>
      <p:bldP spid="111748" grpId="0" animBg="1"/>
      <p:bldP spid="111749" grpId="0" animBg="1" autoUpdateAnimBg="0"/>
      <p:bldP spid="111750" grpId="0" animBg="1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666" name="Rectangle 2"/>
          <p:cNvSpPr>
            <a:spLocks noChangeAspect="1" noChangeArrowheads="1"/>
          </p:cNvSpPr>
          <p:nvPr/>
        </p:nvSpPr>
        <p:spPr bwMode="auto">
          <a:xfrm>
            <a:off x="1270000" y="2336800"/>
            <a:ext cx="5807075" cy="2682875"/>
          </a:xfrm>
          <a:prstGeom prst="rect">
            <a:avLst/>
          </a:prstGeom>
          <a:gradFill rotWithShape="0">
            <a:gsLst>
              <a:gs pos="0">
                <a:srgbClr val="ECD9C6"/>
              </a:gs>
              <a:gs pos="50000">
                <a:srgbClr val="ECD9C6">
                  <a:gamma/>
                  <a:tint val="39216"/>
                  <a:invGamma/>
                </a:srgbClr>
              </a:gs>
              <a:gs pos="100000">
                <a:srgbClr val="ECD9C6"/>
              </a:gs>
            </a:gsLst>
            <a:lin ang="0" scaled="1"/>
          </a:gra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grpSp>
        <p:nvGrpSpPr>
          <p:cNvPr id="113667" name="Group 3"/>
          <p:cNvGrpSpPr>
            <a:grpSpLocks noChangeAspect="1"/>
          </p:cNvGrpSpPr>
          <p:nvPr/>
        </p:nvGrpSpPr>
        <p:grpSpPr bwMode="auto">
          <a:xfrm rot="5400000">
            <a:off x="5274469" y="2956719"/>
            <a:ext cx="501650" cy="1890712"/>
            <a:chOff x="979" y="2230"/>
            <a:chExt cx="192" cy="377"/>
          </a:xfrm>
        </p:grpSpPr>
        <p:grpSp>
          <p:nvGrpSpPr>
            <p:cNvPr id="113668" name="Group 4"/>
            <p:cNvGrpSpPr>
              <a:grpSpLocks noChangeAspect="1"/>
            </p:cNvGrpSpPr>
            <p:nvPr/>
          </p:nvGrpSpPr>
          <p:grpSpPr bwMode="auto">
            <a:xfrm rot="-186789">
              <a:off x="983" y="2577"/>
              <a:ext cx="186" cy="30"/>
              <a:chOff x="2966" y="3408"/>
              <a:chExt cx="265" cy="43"/>
            </a:xfrm>
          </p:grpSpPr>
          <p:sp>
            <p:nvSpPr>
              <p:cNvPr id="113669" name="Rectangle 5"/>
              <p:cNvSpPr>
                <a:spLocks noChangeAspect="1"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13670" name="Oval 6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13671" name="Oval 7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13672" name="Group 8"/>
            <p:cNvGrpSpPr>
              <a:grpSpLocks noChangeAspect="1"/>
            </p:cNvGrpSpPr>
            <p:nvPr/>
          </p:nvGrpSpPr>
          <p:grpSpPr bwMode="auto">
            <a:xfrm>
              <a:off x="983" y="2426"/>
              <a:ext cx="186" cy="30"/>
              <a:chOff x="2966" y="3408"/>
              <a:chExt cx="265" cy="43"/>
            </a:xfrm>
          </p:grpSpPr>
          <p:sp>
            <p:nvSpPr>
              <p:cNvPr id="113673" name="Rectangle 9"/>
              <p:cNvSpPr>
                <a:spLocks noChangeAspect="1"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13674" name="Oval 10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13675" name="Oval 11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13676" name="Group 12"/>
            <p:cNvGrpSpPr>
              <a:grpSpLocks noChangeAspect="1"/>
            </p:cNvGrpSpPr>
            <p:nvPr/>
          </p:nvGrpSpPr>
          <p:grpSpPr bwMode="auto">
            <a:xfrm>
              <a:off x="982" y="2398"/>
              <a:ext cx="186" cy="30"/>
              <a:chOff x="2966" y="3408"/>
              <a:chExt cx="265" cy="43"/>
            </a:xfrm>
          </p:grpSpPr>
          <p:sp>
            <p:nvSpPr>
              <p:cNvPr id="113677" name="Rectangle 13"/>
              <p:cNvSpPr>
                <a:spLocks noChangeAspect="1"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13678" name="Oval 14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13679" name="Oval 15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13680" name="Group 16"/>
            <p:cNvGrpSpPr>
              <a:grpSpLocks noChangeAspect="1"/>
            </p:cNvGrpSpPr>
            <p:nvPr/>
          </p:nvGrpSpPr>
          <p:grpSpPr bwMode="auto">
            <a:xfrm>
              <a:off x="981" y="2315"/>
              <a:ext cx="187" cy="30"/>
              <a:chOff x="2966" y="3408"/>
              <a:chExt cx="265" cy="43"/>
            </a:xfrm>
          </p:grpSpPr>
          <p:sp>
            <p:nvSpPr>
              <p:cNvPr id="113681" name="Rectangle 17"/>
              <p:cNvSpPr>
                <a:spLocks noChangeAspect="1"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13682" name="Oval 18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13683" name="Oval 19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13684" name="Group 20"/>
            <p:cNvGrpSpPr>
              <a:grpSpLocks noChangeAspect="1"/>
            </p:cNvGrpSpPr>
            <p:nvPr/>
          </p:nvGrpSpPr>
          <p:grpSpPr bwMode="auto">
            <a:xfrm>
              <a:off x="983" y="2288"/>
              <a:ext cx="186" cy="30"/>
              <a:chOff x="2966" y="3408"/>
              <a:chExt cx="265" cy="43"/>
            </a:xfrm>
          </p:grpSpPr>
          <p:sp>
            <p:nvSpPr>
              <p:cNvPr id="113685" name="Rectangle 21"/>
              <p:cNvSpPr>
                <a:spLocks noChangeAspect="1"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13686" name="Oval 22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13687" name="Oval 23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13688" name="Group 24"/>
            <p:cNvGrpSpPr>
              <a:grpSpLocks noChangeAspect="1"/>
            </p:cNvGrpSpPr>
            <p:nvPr/>
          </p:nvGrpSpPr>
          <p:grpSpPr bwMode="auto">
            <a:xfrm>
              <a:off x="984" y="2263"/>
              <a:ext cx="187" cy="30"/>
              <a:chOff x="2966" y="3408"/>
              <a:chExt cx="265" cy="43"/>
            </a:xfrm>
          </p:grpSpPr>
          <p:sp>
            <p:nvSpPr>
              <p:cNvPr id="113689" name="Rectangle 25"/>
              <p:cNvSpPr>
                <a:spLocks noChangeAspect="1"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13690" name="Oval 26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13691" name="Oval 27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13692" name="Group 28"/>
            <p:cNvGrpSpPr>
              <a:grpSpLocks noChangeAspect="1"/>
            </p:cNvGrpSpPr>
            <p:nvPr/>
          </p:nvGrpSpPr>
          <p:grpSpPr bwMode="auto">
            <a:xfrm>
              <a:off x="979" y="2369"/>
              <a:ext cx="186" cy="30"/>
              <a:chOff x="2966" y="3408"/>
              <a:chExt cx="265" cy="43"/>
            </a:xfrm>
          </p:grpSpPr>
          <p:sp>
            <p:nvSpPr>
              <p:cNvPr id="113693" name="Rectangle 29"/>
              <p:cNvSpPr>
                <a:spLocks noChangeAspect="1"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13694" name="Oval 30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13695" name="Oval 31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13696" name="Group 32"/>
            <p:cNvGrpSpPr>
              <a:grpSpLocks noChangeAspect="1"/>
            </p:cNvGrpSpPr>
            <p:nvPr/>
          </p:nvGrpSpPr>
          <p:grpSpPr bwMode="auto">
            <a:xfrm>
              <a:off x="979" y="2340"/>
              <a:ext cx="187" cy="31"/>
              <a:chOff x="2966" y="3408"/>
              <a:chExt cx="265" cy="43"/>
            </a:xfrm>
          </p:grpSpPr>
          <p:sp>
            <p:nvSpPr>
              <p:cNvPr id="113697" name="Rectangle 33"/>
              <p:cNvSpPr>
                <a:spLocks noChangeAspect="1"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13698" name="Oval 34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13699" name="Oval 35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13700" name="Group 36"/>
            <p:cNvGrpSpPr>
              <a:grpSpLocks noChangeAspect="1"/>
            </p:cNvGrpSpPr>
            <p:nvPr/>
          </p:nvGrpSpPr>
          <p:grpSpPr bwMode="auto">
            <a:xfrm>
              <a:off x="982" y="2457"/>
              <a:ext cx="186" cy="30"/>
              <a:chOff x="2966" y="3408"/>
              <a:chExt cx="265" cy="43"/>
            </a:xfrm>
          </p:grpSpPr>
          <p:sp>
            <p:nvSpPr>
              <p:cNvPr id="113701" name="Rectangle 37"/>
              <p:cNvSpPr>
                <a:spLocks noChangeAspect="1"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13702" name="Oval 38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13703" name="Oval 39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13704" name="Group 40"/>
            <p:cNvGrpSpPr>
              <a:grpSpLocks noChangeAspect="1"/>
            </p:cNvGrpSpPr>
            <p:nvPr/>
          </p:nvGrpSpPr>
          <p:grpSpPr bwMode="auto">
            <a:xfrm rot="136227">
              <a:off x="984" y="2240"/>
              <a:ext cx="187" cy="30"/>
              <a:chOff x="2966" y="3408"/>
              <a:chExt cx="265" cy="43"/>
            </a:xfrm>
          </p:grpSpPr>
          <p:sp>
            <p:nvSpPr>
              <p:cNvPr id="113705" name="Rectangle 41"/>
              <p:cNvSpPr>
                <a:spLocks noChangeAspect="1"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13706" name="Oval 42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13707" name="Oval 43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13708" name="Group 44"/>
            <p:cNvGrpSpPr>
              <a:grpSpLocks noChangeAspect="1"/>
            </p:cNvGrpSpPr>
            <p:nvPr/>
          </p:nvGrpSpPr>
          <p:grpSpPr bwMode="auto">
            <a:xfrm rot="-208310">
              <a:off x="983" y="2230"/>
              <a:ext cx="186" cy="30"/>
              <a:chOff x="2966" y="3408"/>
              <a:chExt cx="265" cy="43"/>
            </a:xfrm>
          </p:grpSpPr>
          <p:sp>
            <p:nvSpPr>
              <p:cNvPr id="113709" name="Rectangle 45"/>
              <p:cNvSpPr>
                <a:spLocks noChangeAspect="1"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13710" name="Oval 46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13711" name="Oval 47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13712" name="Group 48"/>
            <p:cNvGrpSpPr>
              <a:grpSpLocks noChangeAspect="1"/>
            </p:cNvGrpSpPr>
            <p:nvPr/>
          </p:nvGrpSpPr>
          <p:grpSpPr bwMode="auto">
            <a:xfrm>
              <a:off x="985" y="2541"/>
              <a:ext cx="186" cy="30"/>
              <a:chOff x="2966" y="3408"/>
              <a:chExt cx="265" cy="43"/>
            </a:xfrm>
          </p:grpSpPr>
          <p:sp>
            <p:nvSpPr>
              <p:cNvPr id="113713" name="Rectangle 49"/>
              <p:cNvSpPr>
                <a:spLocks noChangeAspect="1"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13714" name="Oval 50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13715" name="Oval 51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13716" name="Group 52"/>
            <p:cNvGrpSpPr>
              <a:grpSpLocks noChangeAspect="1"/>
            </p:cNvGrpSpPr>
            <p:nvPr/>
          </p:nvGrpSpPr>
          <p:grpSpPr bwMode="auto">
            <a:xfrm>
              <a:off x="984" y="2513"/>
              <a:ext cx="186" cy="30"/>
              <a:chOff x="2966" y="3408"/>
              <a:chExt cx="265" cy="43"/>
            </a:xfrm>
          </p:grpSpPr>
          <p:sp>
            <p:nvSpPr>
              <p:cNvPr id="113717" name="Rectangle 53"/>
              <p:cNvSpPr>
                <a:spLocks noChangeAspect="1"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13718" name="Oval 54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13719" name="Oval 55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13720" name="Group 56"/>
            <p:cNvGrpSpPr>
              <a:grpSpLocks noChangeAspect="1"/>
            </p:cNvGrpSpPr>
            <p:nvPr/>
          </p:nvGrpSpPr>
          <p:grpSpPr bwMode="auto">
            <a:xfrm>
              <a:off x="981" y="2484"/>
              <a:ext cx="186" cy="30"/>
              <a:chOff x="2966" y="3408"/>
              <a:chExt cx="265" cy="43"/>
            </a:xfrm>
          </p:grpSpPr>
          <p:sp>
            <p:nvSpPr>
              <p:cNvPr id="113721" name="Rectangle 57"/>
              <p:cNvSpPr>
                <a:spLocks noChangeAspect="1"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13722" name="Oval 58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13723" name="Oval 59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13724" name="Group 60"/>
            <p:cNvGrpSpPr>
              <a:grpSpLocks noChangeAspect="1"/>
            </p:cNvGrpSpPr>
            <p:nvPr/>
          </p:nvGrpSpPr>
          <p:grpSpPr bwMode="auto">
            <a:xfrm>
              <a:off x="984" y="2572"/>
              <a:ext cx="186" cy="30"/>
              <a:chOff x="2966" y="3408"/>
              <a:chExt cx="265" cy="43"/>
            </a:xfrm>
          </p:grpSpPr>
          <p:sp>
            <p:nvSpPr>
              <p:cNvPr id="113725" name="Rectangle 61"/>
              <p:cNvSpPr>
                <a:spLocks noChangeAspect="1"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13726" name="Oval 62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13727" name="Oval 63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</p:grpSp>
      <p:grpSp>
        <p:nvGrpSpPr>
          <p:cNvPr id="113728" name="Group 64"/>
          <p:cNvGrpSpPr>
            <a:grpSpLocks/>
          </p:cNvGrpSpPr>
          <p:nvPr/>
        </p:nvGrpSpPr>
        <p:grpSpPr bwMode="auto">
          <a:xfrm>
            <a:off x="7961313" y="3502025"/>
            <a:ext cx="112712" cy="790575"/>
            <a:chOff x="5015" y="2206"/>
            <a:chExt cx="71" cy="498"/>
          </a:xfrm>
        </p:grpSpPr>
        <p:sp>
          <p:nvSpPr>
            <p:cNvPr id="113729" name="Rectangle 65"/>
            <p:cNvSpPr>
              <a:spLocks noChangeAspect="1" noChangeArrowheads="1"/>
            </p:cNvSpPr>
            <p:nvPr/>
          </p:nvSpPr>
          <p:spPr bwMode="auto">
            <a:xfrm rot="5400000" flipH="1">
              <a:off x="4931" y="2290"/>
              <a:ext cx="237" cy="69"/>
            </a:xfrm>
            <a:prstGeom prst="rect">
              <a:avLst/>
            </a:prstGeom>
            <a:gradFill rotWithShape="0">
              <a:gsLst>
                <a:gs pos="0">
                  <a:schemeClr val="folHlink">
                    <a:gamma/>
                    <a:shade val="46275"/>
                    <a:invGamma/>
                  </a:schemeClr>
                </a:gs>
                <a:gs pos="100000">
                  <a:schemeClr val="folHlink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13730" name="Rectangle 66"/>
            <p:cNvSpPr>
              <a:spLocks noChangeAspect="1" noChangeArrowheads="1"/>
            </p:cNvSpPr>
            <p:nvPr/>
          </p:nvSpPr>
          <p:spPr bwMode="auto">
            <a:xfrm rot="5400000" flipH="1">
              <a:off x="4931" y="2548"/>
              <a:ext cx="242" cy="69"/>
            </a:xfrm>
            <a:prstGeom prst="rect">
              <a:avLst/>
            </a:prstGeom>
            <a:gradFill rotWithShape="0">
              <a:gsLst>
                <a:gs pos="0">
                  <a:schemeClr val="folHlink">
                    <a:gamma/>
                    <a:shade val="46275"/>
                    <a:invGamma/>
                  </a:schemeClr>
                </a:gs>
                <a:gs pos="100000">
                  <a:schemeClr val="folHlink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</p:grpSp>
      <p:sp>
        <p:nvSpPr>
          <p:cNvPr id="113731" name="Rectangle 67" descr="Алмазная решетка (контур)"/>
          <p:cNvSpPr>
            <a:spLocks noChangeAspect="1" noChangeArrowheads="1"/>
          </p:cNvSpPr>
          <p:nvPr/>
        </p:nvSpPr>
        <p:spPr bwMode="auto">
          <a:xfrm>
            <a:off x="2017713" y="3614738"/>
            <a:ext cx="1620837" cy="642937"/>
          </a:xfrm>
          <a:prstGeom prst="rect">
            <a:avLst/>
          </a:prstGeom>
          <a:pattFill prst="openDmnd">
            <a:fgClr>
              <a:srgbClr val="FF3300"/>
            </a:fgClr>
            <a:bgClr>
              <a:schemeClr val="bg1"/>
            </a:bgClr>
          </a:pattFill>
          <a:ln w="19050">
            <a:solidFill>
              <a:srgbClr val="FF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13732" name="Rectangle 68" descr="Алмазная решетка (контур)"/>
          <p:cNvSpPr>
            <a:spLocks noChangeAspect="1" noChangeArrowheads="1"/>
          </p:cNvSpPr>
          <p:nvPr/>
        </p:nvSpPr>
        <p:spPr bwMode="auto">
          <a:xfrm>
            <a:off x="1330325" y="4429125"/>
            <a:ext cx="209550" cy="163513"/>
          </a:xfrm>
          <a:prstGeom prst="rect">
            <a:avLst/>
          </a:prstGeom>
          <a:pattFill prst="openDmnd">
            <a:fgClr>
              <a:schemeClr val="folHlink"/>
            </a:fgClr>
            <a:bgClr>
              <a:schemeClr val="bg1"/>
            </a:bgClr>
          </a:patt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13733" name="Rectangle 69" descr="Алмазная решетка (контур)"/>
          <p:cNvSpPr>
            <a:spLocks noChangeAspect="1" noChangeArrowheads="1"/>
          </p:cNvSpPr>
          <p:nvPr/>
        </p:nvSpPr>
        <p:spPr bwMode="auto">
          <a:xfrm>
            <a:off x="1322388" y="3292475"/>
            <a:ext cx="209550" cy="165100"/>
          </a:xfrm>
          <a:prstGeom prst="rect">
            <a:avLst/>
          </a:prstGeom>
          <a:pattFill prst="openDmnd">
            <a:fgClr>
              <a:schemeClr val="folHlink"/>
            </a:fgClr>
            <a:bgClr>
              <a:schemeClr val="bg1"/>
            </a:bgClr>
          </a:patt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13734" name="Rectangle 70" descr="Алмазная решетка (контур)"/>
          <p:cNvSpPr>
            <a:spLocks noChangeAspect="1" noChangeArrowheads="1"/>
          </p:cNvSpPr>
          <p:nvPr/>
        </p:nvSpPr>
        <p:spPr bwMode="auto">
          <a:xfrm>
            <a:off x="6845300" y="4398963"/>
            <a:ext cx="560388" cy="165100"/>
          </a:xfrm>
          <a:prstGeom prst="rect">
            <a:avLst/>
          </a:prstGeom>
          <a:pattFill prst="openDmnd">
            <a:fgClr>
              <a:schemeClr val="folHlink"/>
            </a:fgClr>
            <a:bgClr>
              <a:schemeClr val="bg1"/>
            </a:bgClr>
          </a:patt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13735" name="Rectangle 71"/>
          <p:cNvSpPr>
            <a:spLocks noChangeAspect="1" noChangeArrowheads="1"/>
          </p:cNvSpPr>
          <p:nvPr/>
        </p:nvSpPr>
        <p:spPr bwMode="auto">
          <a:xfrm>
            <a:off x="4421188" y="3244850"/>
            <a:ext cx="90487" cy="1211263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grpSp>
        <p:nvGrpSpPr>
          <p:cNvPr id="113736" name="Group 72"/>
          <p:cNvGrpSpPr>
            <a:grpSpLocks/>
          </p:cNvGrpSpPr>
          <p:nvPr/>
        </p:nvGrpSpPr>
        <p:grpSpPr bwMode="auto">
          <a:xfrm>
            <a:off x="1265238" y="2216150"/>
            <a:ext cx="5818187" cy="1076325"/>
            <a:chOff x="797" y="1296"/>
            <a:chExt cx="3665" cy="678"/>
          </a:xfrm>
        </p:grpSpPr>
        <p:sp>
          <p:nvSpPr>
            <p:cNvPr id="113737" name="Rectangle 73" descr="60%"/>
            <p:cNvSpPr>
              <a:spLocks noChangeAspect="1" noChangeArrowheads="1"/>
            </p:cNvSpPr>
            <p:nvPr/>
          </p:nvSpPr>
          <p:spPr bwMode="auto">
            <a:xfrm>
              <a:off x="872" y="1365"/>
              <a:ext cx="3521" cy="107"/>
            </a:xfrm>
            <a:prstGeom prst="rect">
              <a:avLst/>
            </a:prstGeom>
            <a:pattFill prst="pct60">
              <a:fgClr>
                <a:srgbClr val="A50021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13738" name="Freeform 74" descr="75%"/>
            <p:cNvSpPr>
              <a:spLocks noChangeAspect="1"/>
            </p:cNvSpPr>
            <p:nvPr/>
          </p:nvSpPr>
          <p:spPr bwMode="auto">
            <a:xfrm>
              <a:off x="797" y="1296"/>
              <a:ext cx="3665" cy="678"/>
            </a:xfrm>
            <a:custGeom>
              <a:avLst/>
              <a:gdLst/>
              <a:ahLst/>
              <a:cxnLst>
                <a:cxn ang="0">
                  <a:pos x="0" y="432"/>
                </a:cxn>
                <a:cxn ang="0">
                  <a:pos x="0" y="48"/>
                </a:cxn>
                <a:cxn ang="0">
                  <a:pos x="48" y="0"/>
                </a:cxn>
                <a:cxn ang="0">
                  <a:pos x="2304" y="0"/>
                </a:cxn>
                <a:cxn ang="0">
                  <a:pos x="2352" y="48"/>
                </a:cxn>
                <a:cxn ang="0">
                  <a:pos x="2352" y="432"/>
                </a:cxn>
                <a:cxn ang="0">
                  <a:pos x="2304" y="432"/>
                </a:cxn>
                <a:cxn ang="0">
                  <a:pos x="2304" y="96"/>
                </a:cxn>
                <a:cxn ang="0">
                  <a:pos x="2304" y="48"/>
                </a:cxn>
                <a:cxn ang="0">
                  <a:pos x="2160" y="48"/>
                </a:cxn>
                <a:cxn ang="0">
                  <a:pos x="2160" y="96"/>
                </a:cxn>
                <a:cxn ang="0">
                  <a:pos x="2016" y="96"/>
                </a:cxn>
                <a:cxn ang="0">
                  <a:pos x="2016" y="48"/>
                </a:cxn>
                <a:cxn ang="0">
                  <a:pos x="336" y="48"/>
                </a:cxn>
                <a:cxn ang="0">
                  <a:pos x="336" y="96"/>
                </a:cxn>
                <a:cxn ang="0">
                  <a:pos x="192" y="96"/>
                </a:cxn>
                <a:cxn ang="0">
                  <a:pos x="192" y="48"/>
                </a:cxn>
                <a:cxn ang="0">
                  <a:pos x="48" y="48"/>
                </a:cxn>
                <a:cxn ang="0">
                  <a:pos x="48" y="432"/>
                </a:cxn>
                <a:cxn ang="0">
                  <a:pos x="0" y="432"/>
                </a:cxn>
              </a:cxnLst>
              <a:rect l="0" t="0" r="r" b="b"/>
              <a:pathLst>
                <a:path w="2352" h="432">
                  <a:moveTo>
                    <a:pt x="0" y="432"/>
                  </a:moveTo>
                  <a:lnTo>
                    <a:pt x="0" y="48"/>
                  </a:lnTo>
                  <a:lnTo>
                    <a:pt x="48" y="0"/>
                  </a:lnTo>
                  <a:lnTo>
                    <a:pt x="2304" y="0"/>
                  </a:lnTo>
                  <a:lnTo>
                    <a:pt x="2352" y="48"/>
                  </a:lnTo>
                  <a:lnTo>
                    <a:pt x="2352" y="432"/>
                  </a:lnTo>
                  <a:lnTo>
                    <a:pt x="2304" y="432"/>
                  </a:lnTo>
                  <a:lnTo>
                    <a:pt x="2304" y="96"/>
                  </a:lnTo>
                  <a:lnTo>
                    <a:pt x="2304" y="48"/>
                  </a:lnTo>
                  <a:lnTo>
                    <a:pt x="2160" y="48"/>
                  </a:lnTo>
                  <a:lnTo>
                    <a:pt x="2160" y="96"/>
                  </a:lnTo>
                  <a:lnTo>
                    <a:pt x="2016" y="96"/>
                  </a:lnTo>
                  <a:lnTo>
                    <a:pt x="2016" y="48"/>
                  </a:lnTo>
                  <a:lnTo>
                    <a:pt x="336" y="48"/>
                  </a:lnTo>
                  <a:lnTo>
                    <a:pt x="336" y="96"/>
                  </a:lnTo>
                  <a:lnTo>
                    <a:pt x="192" y="96"/>
                  </a:lnTo>
                  <a:lnTo>
                    <a:pt x="192" y="48"/>
                  </a:lnTo>
                  <a:lnTo>
                    <a:pt x="48" y="48"/>
                  </a:lnTo>
                  <a:lnTo>
                    <a:pt x="48" y="432"/>
                  </a:lnTo>
                  <a:lnTo>
                    <a:pt x="0" y="432"/>
                  </a:lnTo>
                  <a:close/>
                </a:path>
              </a:pathLst>
            </a:custGeom>
            <a:pattFill prst="pct75">
              <a:fgClr>
                <a:schemeClr val="tx2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o-RO"/>
            </a:p>
          </p:txBody>
        </p:sp>
      </p:grpSp>
      <p:grpSp>
        <p:nvGrpSpPr>
          <p:cNvPr id="113739" name="Group 75"/>
          <p:cNvGrpSpPr>
            <a:grpSpLocks noChangeAspect="1"/>
          </p:cNvGrpSpPr>
          <p:nvPr/>
        </p:nvGrpSpPr>
        <p:grpSpPr bwMode="auto">
          <a:xfrm>
            <a:off x="7286625" y="3106738"/>
            <a:ext cx="1201738" cy="1576387"/>
            <a:chOff x="3969" y="3117"/>
            <a:chExt cx="483" cy="633"/>
          </a:xfrm>
        </p:grpSpPr>
        <p:sp>
          <p:nvSpPr>
            <p:cNvPr id="113740" name="Rectangle 76"/>
            <p:cNvSpPr>
              <a:spLocks noChangeAspect="1" noChangeArrowheads="1"/>
            </p:cNvSpPr>
            <p:nvPr/>
          </p:nvSpPr>
          <p:spPr bwMode="auto">
            <a:xfrm flipV="1">
              <a:off x="4119" y="3117"/>
              <a:ext cx="272" cy="36"/>
            </a:xfrm>
            <a:prstGeom prst="rect">
              <a:avLst/>
            </a:prstGeom>
            <a:gradFill rotWithShape="0">
              <a:gsLst>
                <a:gs pos="0">
                  <a:srgbClr val="990000">
                    <a:gamma/>
                    <a:tint val="48627"/>
                    <a:invGamma/>
                  </a:srgbClr>
                </a:gs>
                <a:gs pos="100000">
                  <a:srgbClr val="990000"/>
                </a:gs>
              </a:gsLst>
              <a:lin ang="540000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13741" name="Rectangle 77"/>
            <p:cNvSpPr>
              <a:spLocks noChangeAspect="1" noChangeArrowheads="1"/>
            </p:cNvSpPr>
            <p:nvPr/>
          </p:nvSpPr>
          <p:spPr bwMode="auto">
            <a:xfrm flipV="1">
              <a:off x="4125" y="3711"/>
              <a:ext cx="272" cy="36"/>
            </a:xfrm>
            <a:prstGeom prst="rect">
              <a:avLst/>
            </a:prstGeom>
            <a:gradFill rotWithShape="0">
              <a:gsLst>
                <a:gs pos="0">
                  <a:srgbClr val="990000"/>
                </a:gs>
                <a:gs pos="100000">
                  <a:srgbClr val="990000">
                    <a:gamma/>
                    <a:tint val="57647"/>
                    <a:invGamma/>
                  </a:srgbClr>
                </a:gs>
              </a:gsLst>
              <a:lin ang="540000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13742" name="Freeform 78" descr="Темный диагональный 1"/>
            <p:cNvSpPr>
              <a:spLocks noChangeAspect="1"/>
            </p:cNvSpPr>
            <p:nvPr/>
          </p:nvSpPr>
          <p:spPr bwMode="auto">
            <a:xfrm>
              <a:off x="3969" y="3117"/>
              <a:ext cx="483" cy="633"/>
            </a:xfrm>
            <a:custGeom>
              <a:avLst/>
              <a:gdLst/>
              <a:ahLst/>
              <a:cxnLst>
                <a:cxn ang="0">
                  <a:pos x="0" y="600"/>
                </a:cxn>
                <a:cxn ang="0">
                  <a:pos x="48" y="600"/>
                </a:cxn>
                <a:cxn ang="0">
                  <a:pos x="48" y="480"/>
                </a:cxn>
                <a:cxn ang="0">
                  <a:pos x="396" y="477"/>
                </a:cxn>
                <a:cxn ang="0">
                  <a:pos x="396" y="153"/>
                </a:cxn>
                <a:cxn ang="0">
                  <a:pos x="45" y="153"/>
                </a:cxn>
                <a:cxn ang="0">
                  <a:pos x="45" y="51"/>
                </a:cxn>
                <a:cxn ang="0">
                  <a:pos x="0" y="51"/>
                </a:cxn>
                <a:cxn ang="0">
                  <a:pos x="21" y="0"/>
                </a:cxn>
                <a:cxn ang="0">
                  <a:pos x="150" y="0"/>
                </a:cxn>
                <a:cxn ang="0">
                  <a:pos x="153" y="33"/>
                </a:cxn>
                <a:cxn ang="0">
                  <a:pos x="477" y="33"/>
                </a:cxn>
                <a:cxn ang="0">
                  <a:pos x="477" y="177"/>
                </a:cxn>
                <a:cxn ang="0">
                  <a:pos x="447" y="189"/>
                </a:cxn>
                <a:cxn ang="0">
                  <a:pos x="447" y="435"/>
                </a:cxn>
                <a:cxn ang="0">
                  <a:pos x="483" y="453"/>
                </a:cxn>
                <a:cxn ang="0">
                  <a:pos x="483" y="594"/>
                </a:cxn>
                <a:cxn ang="0">
                  <a:pos x="156" y="594"/>
                </a:cxn>
                <a:cxn ang="0">
                  <a:pos x="156" y="633"/>
                </a:cxn>
                <a:cxn ang="0">
                  <a:pos x="12" y="633"/>
                </a:cxn>
                <a:cxn ang="0">
                  <a:pos x="0" y="600"/>
                </a:cxn>
              </a:cxnLst>
              <a:rect l="0" t="0" r="r" b="b"/>
              <a:pathLst>
                <a:path w="483" h="633">
                  <a:moveTo>
                    <a:pt x="0" y="600"/>
                  </a:moveTo>
                  <a:lnTo>
                    <a:pt x="48" y="600"/>
                  </a:lnTo>
                  <a:lnTo>
                    <a:pt x="48" y="480"/>
                  </a:lnTo>
                  <a:lnTo>
                    <a:pt x="396" y="477"/>
                  </a:lnTo>
                  <a:lnTo>
                    <a:pt x="396" y="153"/>
                  </a:lnTo>
                  <a:lnTo>
                    <a:pt x="45" y="153"/>
                  </a:lnTo>
                  <a:lnTo>
                    <a:pt x="45" y="51"/>
                  </a:lnTo>
                  <a:lnTo>
                    <a:pt x="0" y="51"/>
                  </a:lnTo>
                  <a:lnTo>
                    <a:pt x="21" y="0"/>
                  </a:lnTo>
                  <a:lnTo>
                    <a:pt x="150" y="0"/>
                  </a:lnTo>
                  <a:lnTo>
                    <a:pt x="153" y="33"/>
                  </a:lnTo>
                  <a:lnTo>
                    <a:pt x="477" y="33"/>
                  </a:lnTo>
                  <a:lnTo>
                    <a:pt x="477" y="177"/>
                  </a:lnTo>
                  <a:lnTo>
                    <a:pt x="447" y="189"/>
                  </a:lnTo>
                  <a:lnTo>
                    <a:pt x="447" y="435"/>
                  </a:lnTo>
                  <a:lnTo>
                    <a:pt x="483" y="453"/>
                  </a:lnTo>
                  <a:lnTo>
                    <a:pt x="483" y="594"/>
                  </a:lnTo>
                  <a:lnTo>
                    <a:pt x="156" y="594"/>
                  </a:lnTo>
                  <a:lnTo>
                    <a:pt x="156" y="633"/>
                  </a:lnTo>
                  <a:lnTo>
                    <a:pt x="12" y="633"/>
                  </a:lnTo>
                  <a:lnTo>
                    <a:pt x="0" y="600"/>
                  </a:lnTo>
                  <a:close/>
                </a:path>
              </a:pathLst>
            </a:custGeom>
            <a:pattFill prst="dkDnDiag">
              <a:fgClr>
                <a:srgbClr val="990000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o-RO"/>
            </a:p>
          </p:txBody>
        </p:sp>
      </p:grpSp>
      <p:grpSp>
        <p:nvGrpSpPr>
          <p:cNvPr id="113743" name="Group 79"/>
          <p:cNvGrpSpPr>
            <a:grpSpLocks noChangeAspect="1"/>
          </p:cNvGrpSpPr>
          <p:nvPr/>
        </p:nvGrpSpPr>
        <p:grpSpPr bwMode="auto">
          <a:xfrm>
            <a:off x="6456363" y="3419475"/>
            <a:ext cx="1644650" cy="971550"/>
            <a:chOff x="3636" y="3243"/>
            <a:chExt cx="660" cy="390"/>
          </a:xfrm>
        </p:grpSpPr>
        <p:sp>
          <p:nvSpPr>
            <p:cNvPr id="113744" name="Freeform 80" descr="Мелкая клетка"/>
            <p:cNvSpPr>
              <a:spLocks noChangeAspect="1"/>
            </p:cNvSpPr>
            <p:nvPr/>
          </p:nvSpPr>
          <p:spPr bwMode="auto">
            <a:xfrm>
              <a:off x="3636" y="3492"/>
              <a:ext cx="657" cy="14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44"/>
                </a:cxn>
                <a:cxn ang="0">
                  <a:pos x="528" y="144"/>
                </a:cxn>
                <a:cxn ang="0">
                  <a:pos x="528" y="96"/>
                </a:cxn>
                <a:cxn ang="0">
                  <a:pos x="624" y="96"/>
                </a:cxn>
                <a:cxn ang="0">
                  <a:pos x="624" y="0"/>
                </a:cxn>
                <a:cxn ang="0">
                  <a:pos x="0" y="0"/>
                </a:cxn>
              </a:cxnLst>
              <a:rect l="0" t="0" r="r" b="b"/>
              <a:pathLst>
                <a:path w="624" h="144">
                  <a:moveTo>
                    <a:pt x="0" y="0"/>
                  </a:moveTo>
                  <a:lnTo>
                    <a:pt x="0" y="144"/>
                  </a:lnTo>
                  <a:lnTo>
                    <a:pt x="528" y="144"/>
                  </a:lnTo>
                  <a:lnTo>
                    <a:pt x="528" y="96"/>
                  </a:lnTo>
                  <a:lnTo>
                    <a:pt x="624" y="96"/>
                  </a:lnTo>
                  <a:lnTo>
                    <a:pt x="624" y="0"/>
                  </a:lnTo>
                  <a:lnTo>
                    <a:pt x="0" y="0"/>
                  </a:lnTo>
                  <a:close/>
                </a:path>
              </a:pathLst>
            </a:custGeom>
            <a:pattFill prst="smCheck">
              <a:fgClr>
                <a:srgbClr val="CC3300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o-RO"/>
            </a:p>
          </p:txBody>
        </p:sp>
        <p:sp>
          <p:nvSpPr>
            <p:cNvPr id="113745" name="Freeform 81" descr="Мелкая клетка"/>
            <p:cNvSpPr>
              <a:spLocks noChangeAspect="1"/>
            </p:cNvSpPr>
            <p:nvPr/>
          </p:nvSpPr>
          <p:spPr bwMode="auto">
            <a:xfrm flipV="1">
              <a:off x="3639" y="3243"/>
              <a:ext cx="657" cy="14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44"/>
                </a:cxn>
                <a:cxn ang="0">
                  <a:pos x="528" y="144"/>
                </a:cxn>
                <a:cxn ang="0">
                  <a:pos x="528" y="96"/>
                </a:cxn>
                <a:cxn ang="0">
                  <a:pos x="624" y="96"/>
                </a:cxn>
                <a:cxn ang="0">
                  <a:pos x="624" y="0"/>
                </a:cxn>
                <a:cxn ang="0">
                  <a:pos x="0" y="0"/>
                </a:cxn>
              </a:cxnLst>
              <a:rect l="0" t="0" r="r" b="b"/>
              <a:pathLst>
                <a:path w="624" h="144">
                  <a:moveTo>
                    <a:pt x="0" y="0"/>
                  </a:moveTo>
                  <a:lnTo>
                    <a:pt x="0" y="144"/>
                  </a:lnTo>
                  <a:lnTo>
                    <a:pt x="528" y="144"/>
                  </a:lnTo>
                  <a:lnTo>
                    <a:pt x="528" y="96"/>
                  </a:lnTo>
                  <a:lnTo>
                    <a:pt x="624" y="96"/>
                  </a:lnTo>
                  <a:lnTo>
                    <a:pt x="624" y="0"/>
                  </a:lnTo>
                  <a:lnTo>
                    <a:pt x="0" y="0"/>
                  </a:lnTo>
                  <a:close/>
                </a:path>
              </a:pathLst>
            </a:custGeom>
            <a:pattFill prst="smCheck">
              <a:fgClr>
                <a:srgbClr val="CC3300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o-RO"/>
            </a:p>
          </p:txBody>
        </p:sp>
      </p:grpSp>
      <p:grpSp>
        <p:nvGrpSpPr>
          <p:cNvPr id="113746" name="Group 82"/>
          <p:cNvGrpSpPr>
            <a:grpSpLocks noChangeAspect="1"/>
          </p:cNvGrpSpPr>
          <p:nvPr/>
        </p:nvGrpSpPr>
        <p:grpSpPr bwMode="auto">
          <a:xfrm>
            <a:off x="6456363" y="3413125"/>
            <a:ext cx="1374775" cy="985838"/>
            <a:chOff x="3636" y="3240"/>
            <a:chExt cx="552" cy="396"/>
          </a:xfrm>
        </p:grpSpPr>
        <p:sp>
          <p:nvSpPr>
            <p:cNvPr id="113747" name="Rectangle 83" descr="Мелкая клетка"/>
            <p:cNvSpPr>
              <a:spLocks noChangeAspect="1" noChangeArrowheads="1"/>
            </p:cNvSpPr>
            <p:nvPr/>
          </p:nvSpPr>
          <p:spPr bwMode="auto">
            <a:xfrm>
              <a:off x="3990" y="3597"/>
              <a:ext cx="195" cy="36"/>
            </a:xfrm>
            <a:prstGeom prst="rect">
              <a:avLst/>
            </a:prstGeom>
            <a:noFill/>
            <a:ln w="635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13748" name="Rectangle 84" descr="Мелкая клетка"/>
            <p:cNvSpPr>
              <a:spLocks noChangeAspect="1" noChangeArrowheads="1"/>
            </p:cNvSpPr>
            <p:nvPr/>
          </p:nvSpPr>
          <p:spPr bwMode="auto">
            <a:xfrm>
              <a:off x="3636" y="3600"/>
              <a:ext cx="91" cy="36"/>
            </a:xfrm>
            <a:prstGeom prst="rect">
              <a:avLst/>
            </a:prstGeom>
            <a:noFill/>
            <a:ln w="635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13749" name="Rectangle 85"/>
            <p:cNvSpPr>
              <a:spLocks noChangeAspect="1" noChangeArrowheads="1"/>
            </p:cNvSpPr>
            <p:nvPr/>
          </p:nvSpPr>
          <p:spPr bwMode="auto">
            <a:xfrm flipV="1">
              <a:off x="3993" y="3243"/>
              <a:ext cx="195" cy="36"/>
            </a:xfrm>
            <a:prstGeom prst="rect">
              <a:avLst/>
            </a:prstGeom>
            <a:noFill/>
            <a:ln w="635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13750" name="Rectangle 86"/>
            <p:cNvSpPr>
              <a:spLocks noChangeAspect="1" noChangeArrowheads="1"/>
            </p:cNvSpPr>
            <p:nvPr/>
          </p:nvSpPr>
          <p:spPr bwMode="auto">
            <a:xfrm flipV="1">
              <a:off x="3639" y="3240"/>
              <a:ext cx="91" cy="36"/>
            </a:xfrm>
            <a:prstGeom prst="rect">
              <a:avLst/>
            </a:prstGeom>
            <a:noFill/>
            <a:ln w="635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</p:grpSp>
      <p:grpSp>
        <p:nvGrpSpPr>
          <p:cNvPr id="113751" name="Group 87"/>
          <p:cNvGrpSpPr>
            <a:grpSpLocks noChangeAspect="1"/>
          </p:cNvGrpSpPr>
          <p:nvPr/>
        </p:nvGrpSpPr>
        <p:grpSpPr bwMode="auto">
          <a:xfrm>
            <a:off x="3773488" y="4513263"/>
            <a:ext cx="784225" cy="331787"/>
            <a:chOff x="2559" y="3645"/>
            <a:chExt cx="315" cy="170"/>
          </a:xfrm>
        </p:grpSpPr>
        <p:sp>
          <p:nvSpPr>
            <p:cNvPr id="113752" name="Rectangle 88"/>
            <p:cNvSpPr>
              <a:spLocks noChangeAspect="1" noChangeArrowheads="1"/>
            </p:cNvSpPr>
            <p:nvPr/>
          </p:nvSpPr>
          <p:spPr bwMode="auto">
            <a:xfrm rot="515754">
              <a:off x="2573" y="3676"/>
              <a:ext cx="289" cy="22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13753" name="Rectangle 89"/>
            <p:cNvSpPr>
              <a:spLocks noChangeAspect="1" noChangeArrowheads="1"/>
            </p:cNvSpPr>
            <p:nvPr/>
          </p:nvSpPr>
          <p:spPr bwMode="auto">
            <a:xfrm rot="515754">
              <a:off x="2571" y="3724"/>
              <a:ext cx="289" cy="21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13754" name="Rectangle 90"/>
            <p:cNvSpPr>
              <a:spLocks noChangeAspect="1" noChangeArrowheads="1"/>
            </p:cNvSpPr>
            <p:nvPr/>
          </p:nvSpPr>
          <p:spPr bwMode="auto">
            <a:xfrm rot="515754">
              <a:off x="2571" y="3768"/>
              <a:ext cx="289" cy="22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13755" name="Oval 91" descr="Светлый диагональный 1"/>
            <p:cNvSpPr>
              <a:spLocks noChangeAspect="1" noChangeArrowheads="1"/>
            </p:cNvSpPr>
            <p:nvPr/>
          </p:nvSpPr>
          <p:spPr bwMode="auto">
            <a:xfrm>
              <a:off x="2844" y="3696"/>
              <a:ext cx="30" cy="30"/>
            </a:xfrm>
            <a:prstGeom prst="ellipse">
              <a:avLst/>
            </a:prstGeom>
            <a:pattFill prst="ltDnDiag">
              <a:fgClr>
                <a:schemeClr val="folHlink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13756" name="Oval 92" descr="Светлый диагональный 1"/>
            <p:cNvSpPr>
              <a:spLocks noChangeAspect="1" noChangeArrowheads="1"/>
            </p:cNvSpPr>
            <p:nvPr/>
          </p:nvSpPr>
          <p:spPr bwMode="auto">
            <a:xfrm>
              <a:off x="2844" y="3740"/>
              <a:ext cx="30" cy="30"/>
            </a:xfrm>
            <a:prstGeom prst="ellipse">
              <a:avLst/>
            </a:prstGeom>
            <a:pattFill prst="ltDnDiag">
              <a:fgClr>
                <a:schemeClr val="folHlink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13757" name="Oval 93" descr="Светлый диагональный 1"/>
            <p:cNvSpPr>
              <a:spLocks noChangeAspect="1" noChangeArrowheads="1"/>
            </p:cNvSpPr>
            <p:nvPr/>
          </p:nvSpPr>
          <p:spPr bwMode="auto">
            <a:xfrm>
              <a:off x="2844" y="3785"/>
              <a:ext cx="30" cy="30"/>
            </a:xfrm>
            <a:prstGeom prst="ellipse">
              <a:avLst/>
            </a:prstGeom>
            <a:pattFill prst="ltDnDiag">
              <a:fgClr>
                <a:schemeClr val="folHlink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13758" name="Oval 94" descr="Светлый диагональный 1"/>
            <p:cNvSpPr>
              <a:spLocks noChangeAspect="1" noChangeArrowheads="1"/>
            </p:cNvSpPr>
            <p:nvPr/>
          </p:nvSpPr>
          <p:spPr bwMode="auto">
            <a:xfrm>
              <a:off x="2559" y="3696"/>
              <a:ext cx="30" cy="30"/>
            </a:xfrm>
            <a:prstGeom prst="ellipse">
              <a:avLst/>
            </a:prstGeom>
            <a:pattFill prst="ltDnDiag">
              <a:fgClr>
                <a:schemeClr val="folHlink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13759" name="Oval 95" descr="Светлый диагональный 1"/>
            <p:cNvSpPr>
              <a:spLocks noChangeAspect="1" noChangeArrowheads="1"/>
            </p:cNvSpPr>
            <p:nvPr/>
          </p:nvSpPr>
          <p:spPr bwMode="auto">
            <a:xfrm>
              <a:off x="2559" y="3740"/>
              <a:ext cx="30" cy="30"/>
            </a:xfrm>
            <a:prstGeom prst="ellipse">
              <a:avLst/>
            </a:prstGeom>
            <a:pattFill prst="ltDnDiag">
              <a:fgClr>
                <a:schemeClr val="folHlink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13760" name="Oval 96" descr="Светлый диагональный 1"/>
            <p:cNvSpPr>
              <a:spLocks noChangeAspect="1" noChangeArrowheads="1"/>
            </p:cNvSpPr>
            <p:nvPr/>
          </p:nvSpPr>
          <p:spPr bwMode="auto">
            <a:xfrm>
              <a:off x="2841" y="3645"/>
              <a:ext cx="30" cy="30"/>
            </a:xfrm>
            <a:prstGeom prst="ellipse">
              <a:avLst/>
            </a:prstGeom>
            <a:pattFill prst="ltDnDiag">
              <a:fgClr>
                <a:schemeClr val="folHlink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13761" name="Oval 97" descr="Светлый диагональный 1"/>
            <p:cNvSpPr>
              <a:spLocks noChangeAspect="1" noChangeArrowheads="1"/>
            </p:cNvSpPr>
            <p:nvPr/>
          </p:nvSpPr>
          <p:spPr bwMode="auto">
            <a:xfrm>
              <a:off x="2559" y="3651"/>
              <a:ext cx="30" cy="30"/>
            </a:xfrm>
            <a:prstGeom prst="ellipse">
              <a:avLst/>
            </a:prstGeom>
            <a:pattFill prst="ltDnDiag">
              <a:fgClr>
                <a:schemeClr val="folHlink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13762" name="Oval 98" descr="Светлый диагональный 1"/>
            <p:cNvSpPr>
              <a:spLocks noChangeAspect="1" noChangeArrowheads="1"/>
            </p:cNvSpPr>
            <p:nvPr/>
          </p:nvSpPr>
          <p:spPr bwMode="auto">
            <a:xfrm>
              <a:off x="2559" y="3780"/>
              <a:ext cx="30" cy="30"/>
            </a:xfrm>
            <a:prstGeom prst="ellipse">
              <a:avLst/>
            </a:prstGeom>
            <a:pattFill prst="ltDnDiag">
              <a:fgClr>
                <a:schemeClr val="folHlink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</p:grpSp>
      <p:sp>
        <p:nvSpPr>
          <p:cNvPr id="113763" name="AutoShape 99"/>
          <p:cNvSpPr>
            <a:spLocks noChangeAspect="1" noChangeArrowheads="1"/>
          </p:cNvSpPr>
          <p:nvPr/>
        </p:nvSpPr>
        <p:spPr bwMode="auto">
          <a:xfrm>
            <a:off x="3922713" y="2513013"/>
            <a:ext cx="515937" cy="657225"/>
          </a:xfrm>
          <a:prstGeom prst="roundRect">
            <a:avLst>
              <a:gd name="adj" fmla="val 18356"/>
            </a:avLst>
          </a:prstGeom>
          <a:gradFill rotWithShape="0">
            <a:gsLst>
              <a:gs pos="0">
                <a:srgbClr val="A50021">
                  <a:gamma/>
                  <a:shade val="0"/>
                  <a:invGamma/>
                </a:srgbClr>
              </a:gs>
              <a:gs pos="50000">
                <a:srgbClr val="A50021"/>
              </a:gs>
              <a:gs pos="100000">
                <a:srgbClr val="A50021">
                  <a:gamma/>
                  <a:shade val="0"/>
                  <a:invGamma/>
                </a:srgbClr>
              </a:gs>
            </a:gsLst>
            <a:lin ang="0" scaled="1"/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13764" name="Rectangle 100"/>
          <p:cNvSpPr>
            <a:spLocks noChangeAspect="1" noChangeArrowheads="1"/>
          </p:cNvSpPr>
          <p:nvPr/>
        </p:nvSpPr>
        <p:spPr bwMode="auto">
          <a:xfrm>
            <a:off x="3803650" y="3051175"/>
            <a:ext cx="744538" cy="79375"/>
          </a:xfrm>
          <a:prstGeom prst="rect">
            <a:avLst/>
          </a:prstGeom>
          <a:gradFill rotWithShape="0">
            <a:gsLst>
              <a:gs pos="0">
                <a:srgbClr val="A50021">
                  <a:gamma/>
                  <a:shade val="0"/>
                  <a:invGamma/>
                </a:srgbClr>
              </a:gs>
              <a:gs pos="50000">
                <a:srgbClr val="A50021"/>
              </a:gs>
              <a:gs pos="100000">
                <a:srgbClr val="A50021">
                  <a:gamma/>
                  <a:shade val="0"/>
                  <a:invGamma/>
                </a:srgbClr>
              </a:gs>
            </a:gsLst>
            <a:lin ang="0" scaled="1"/>
          </a:gra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13765" name="Freeform 101" descr="Темный диагональный 2"/>
          <p:cNvSpPr>
            <a:spLocks noChangeAspect="1"/>
          </p:cNvSpPr>
          <p:nvPr/>
        </p:nvSpPr>
        <p:spPr bwMode="auto">
          <a:xfrm>
            <a:off x="3817938" y="3132138"/>
            <a:ext cx="695325" cy="1501775"/>
          </a:xfrm>
          <a:custGeom>
            <a:avLst/>
            <a:gdLst/>
            <a:ahLst/>
            <a:cxnLst>
              <a:cxn ang="0">
                <a:pos x="3" y="0"/>
              </a:cxn>
              <a:cxn ang="0">
                <a:pos x="279" y="0"/>
              </a:cxn>
              <a:cxn ang="0">
                <a:pos x="276" y="42"/>
              </a:cxn>
              <a:cxn ang="0">
                <a:pos x="240" y="48"/>
              </a:cxn>
              <a:cxn ang="0">
                <a:pos x="3" y="45"/>
              </a:cxn>
              <a:cxn ang="0">
                <a:pos x="0" y="417"/>
              </a:cxn>
              <a:cxn ang="0">
                <a:pos x="156" y="420"/>
              </a:cxn>
              <a:cxn ang="0">
                <a:pos x="156" y="486"/>
              </a:cxn>
              <a:cxn ang="0">
                <a:pos x="246" y="495"/>
              </a:cxn>
              <a:cxn ang="0">
                <a:pos x="255" y="534"/>
              </a:cxn>
              <a:cxn ang="0">
                <a:pos x="279" y="537"/>
              </a:cxn>
              <a:cxn ang="0">
                <a:pos x="279" y="579"/>
              </a:cxn>
              <a:cxn ang="0">
                <a:pos x="246" y="579"/>
              </a:cxn>
              <a:cxn ang="0">
                <a:pos x="237" y="603"/>
              </a:cxn>
              <a:cxn ang="0">
                <a:pos x="48" y="600"/>
              </a:cxn>
              <a:cxn ang="0">
                <a:pos x="30" y="579"/>
              </a:cxn>
              <a:cxn ang="0">
                <a:pos x="3" y="576"/>
              </a:cxn>
              <a:cxn ang="0">
                <a:pos x="3" y="417"/>
              </a:cxn>
              <a:cxn ang="0">
                <a:pos x="3" y="45"/>
              </a:cxn>
              <a:cxn ang="0">
                <a:pos x="3" y="0"/>
              </a:cxn>
            </a:cxnLst>
            <a:rect l="0" t="0" r="r" b="b"/>
            <a:pathLst>
              <a:path w="279" h="603">
                <a:moveTo>
                  <a:pt x="3" y="0"/>
                </a:moveTo>
                <a:lnTo>
                  <a:pt x="279" y="0"/>
                </a:lnTo>
                <a:lnTo>
                  <a:pt x="276" y="42"/>
                </a:lnTo>
                <a:lnTo>
                  <a:pt x="240" y="48"/>
                </a:lnTo>
                <a:lnTo>
                  <a:pt x="3" y="45"/>
                </a:lnTo>
                <a:lnTo>
                  <a:pt x="0" y="417"/>
                </a:lnTo>
                <a:lnTo>
                  <a:pt x="156" y="420"/>
                </a:lnTo>
                <a:lnTo>
                  <a:pt x="156" y="486"/>
                </a:lnTo>
                <a:lnTo>
                  <a:pt x="246" y="495"/>
                </a:lnTo>
                <a:lnTo>
                  <a:pt x="255" y="534"/>
                </a:lnTo>
                <a:lnTo>
                  <a:pt x="279" y="537"/>
                </a:lnTo>
                <a:lnTo>
                  <a:pt x="279" y="579"/>
                </a:lnTo>
                <a:lnTo>
                  <a:pt x="246" y="579"/>
                </a:lnTo>
                <a:lnTo>
                  <a:pt x="237" y="603"/>
                </a:lnTo>
                <a:lnTo>
                  <a:pt x="48" y="600"/>
                </a:lnTo>
                <a:lnTo>
                  <a:pt x="30" y="579"/>
                </a:lnTo>
                <a:lnTo>
                  <a:pt x="3" y="576"/>
                </a:lnTo>
                <a:lnTo>
                  <a:pt x="3" y="417"/>
                </a:lnTo>
                <a:lnTo>
                  <a:pt x="3" y="45"/>
                </a:lnTo>
                <a:lnTo>
                  <a:pt x="3" y="0"/>
                </a:lnTo>
                <a:close/>
              </a:path>
            </a:pathLst>
          </a:custGeom>
          <a:pattFill prst="dkUpDiag">
            <a:fgClr>
              <a:srgbClr val="CC3300"/>
            </a:fgClr>
            <a:bgClr>
              <a:schemeClr val="bg1"/>
            </a:bgClr>
          </a:patt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endParaRPr lang="ro-RO"/>
          </a:p>
        </p:txBody>
      </p:sp>
      <p:grpSp>
        <p:nvGrpSpPr>
          <p:cNvPr id="113766" name="Group 102"/>
          <p:cNvGrpSpPr>
            <a:grpSpLocks noChangeAspect="1"/>
          </p:cNvGrpSpPr>
          <p:nvPr/>
        </p:nvGrpSpPr>
        <p:grpSpPr bwMode="auto">
          <a:xfrm>
            <a:off x="381000" y="2687638"/>
            <a:ext cx="6702425" cy="2338387"/>
            <a:chOff x="1197" y="2949"/>
            <a:chExt cx="2691" cy="939"/>
          </a:xfrm>
        </p:grpSpPr>
        <p:sp>
          <p:nvSpPr>
            <p:cNvPr id="113767" name="Freeform 103" descr="Алмазная решетка (контур)"/>
            <p:cNvSpPr>
              <a:spLocks noChangeAspect="1"/>
            </p:cNvSpPr>
            <p:nvPr/>
          </p:nvSpPr>
          <p:spPr bwMode="auto">
            <a:xfrm>
              <a:off x="1551" y="2949"/>
              <a:ext cx="2337" cy="939"/>
            </a:xfrm>
            <a:custGeom>
              <a:avLst/>
              <a:gdLst/>
              <a:ahLst/>
              <a:cxnLst>
                <a:cxn ang="0">
                  <a:pos x="3" y="939"/>
                </a:cxn>
                <a:cxn ang="0">
                  <a:pos x="3" y="804"/>
                </a:cxn>
                <a:cxn ang="0">
                  <a:pos x="24" y="807"/>
                </a:cxn>
                <a:cxn ang="0">
                  <a:pos x="18" y="702"/>
                </a:cxn>
                <a:cxn ang="0">
                  <a:pos x="309" y="705"/>
                </a:cxn>
                <a:cxn ang="0">
                  <a:pos x="306" y="654"/>
                </a:cxn>
                <a:cxn ang="0">
                  <a:pos x="975" y="654"/>
                </a:cxn>
                <a:cxn ang="0">
                  <a:pos x="975" y="597"/>
                </a:cxn>
                <a:cxn ang="0">
                  <a:pos x="1005" y="594"/>
                </a:cxn>
                <a:cxn ang="0">
                  <a:pos x="1005" y="390"/>
                </a:cxn>
                <a:cxn ang="0">
                  <a:pos x="978" y="387"/>
                </a:cxn>
                <a:cxn ang="0">
                  <a:pos x="981" y="339"/>
                </a:cxn>
                <a:cxn ang="0">
                  <a:pos x="306" y="342"/>
                </a:cxn>
                <a:cxn ang="0">
                  <a:pos x="309" y="303"/>
                </a:cxn>
                <a:cxn ang="0">
                  <a:pos x="18" y="303"/>
                </a:cxn>
                <a:cxn ang="0">
                  <a:pos x="18" y="216"/>
                </a:cxn>
                <a:cxn ang="0">
                  <a:pos x="0" y="219"/>
                </a:cxn>
                <a:cxn ang="0">
                  <a:pos x="3" y="190"/>
                </a:cxn>
                <a:cxn ang="0">
                  <a:pos x="52" y="190"/>
                </a:cxn>
                <a:cxn ang="0">
                  <a:pos x="52" y="3"/>
                </a:cxn>
                <a:cxn ang="0">
                  <a:pos x="1005" y="0"/>
                </a:cxn>
                <a:cxn ang="0">
                  <a:pos x="1005" y="861"/>
                </a:cxn>
                <a:cxn ang="0">
                  <a:pos x="1044" y="858"/>
                </a:cxn>
                <a:cxn ang="0">
                  <a:pos x="1092" y="834"/>
                </a:cxn>
                <a:cxn ang="0">
                  <a:pos x="1128" y="825"/>
                </a:cxn>
                <a:cxn ang="0">
                  <a:pos x="1161" y="819"/>
                </a:cxn>
                <a:cxn ang="0">
                  <a:pos x="1200" y="825"/>
                </a:cxn>
                <a:cxn ang="0">
                  <a:pos x="1242" y="843"/>
                </a:cxn>
                <a:cxn ang="0">
                  <a:pos x="1287" y="861"/>
                </a:cxn>
                <a:cxn ang="0">
                  <a:pos x="1323" y="864"/>
                </a:cxn>
                <a:cxn ang="0">
                  <a:pos x="1323" y="0"/>
                </a:cxn>
                <a:cxn ang="0">
                  <a:pos x="2288" y="3"/>
                </a:cxn>
                <a:cxn ang="0">
                  <a:pos x="2288" y="190"/>
                </a:cxn>
                <a:cxn ang="0">
                  <a:pos x="2337" y="190"/>
                </a:cxn>
                <a:cxn ang="0">
                  <a:pos x="2337" y="219"/>
                </a:cxn>
                <a:cxn ang="0">
                  <a:pos x="2241" y="222"/>
                </a:cxn>
                <a:cxn ang="0">
                  <a:pos x="2241" y="291"/>
                </a:cxn>
                <a:cxn ang="0">
                  <a:pos x="2088" y="291"/>
                </a:cxn>
                <a:cxn ang="0">
                  <a:pos x="2088" y="387"/>
                </a:cxn>
                <a:cxn ang="0">
                  <a:pos x="1323" y="390"/>
                </a:cxn>
                <a:cxn ang="0">
                  <a:pos x="1326" y="591"/>
                </a:cxn>
                <a:cxn ang="0">
                  <a:pos x="2085" y="594"/>
                </a:cxn>
                <a:cxn ang="0">
                  <a:pos x="2085" y="687"/>
                </a:cxn>
                <a:cxn ang="0">
                  <a:pos x="2244" y="687"/>
                </a:cxn>
                <a:cxn ang="0">
                  <a:pos x="2244" y="762"/>
                </a:cxn>
                <a:cxn ang="0">
                  <a:pos x="2337" y="762"/>
                </a:cxn>
                <a:cxn ang="0">
                  <a:pos x="2337" y="939"/>
                </a:cxn>
                <a:cxn ang="0">
                  <a:pos x="3" y="939"/>
                </a:cxn>
              </a:cxnLst>
              <a:rect l="0" t="0" r="r" b="b"/>
              <a:pathLst>
                <a:path w="2337" h="939">
                  <a:moveTo>
                    <a:pt x="3" y="939"/>
                  </a:moveTo>
                  <a:lnTo>
                    <a:pt x="3" y="804"/>
                  </a:lnTo>
                  <a:lnTo>
                    <a:pt x="24" y="807"/>
                  </a:lnTo>
                  <a:lnTo>
                    <a:pt x="18" y="702"/>
                  </a:lnTo>
                  <a:lnTo>
                    <a:pt x="309" y="705"/>
                  </a:lnTo>
                  <a:lnTo>
                    <a:pt x="306" y="654"/>
                  </a:lnTo>
                  <a:lnTo>
                    <a:pt x="975" y="654"/>
                  </a:lnTo>
                  <a:lnTo>
                    <a:pt x="975" y="597"/>
                  </a:lnTo>
                  <a:lnTo>
                    <a:pt x="1005" y="594"/>
                  </a:lnTo>
                  <a:lnTo>
                    <a:pt x="1005" y="390"/>
                  </a:lnTo>
                  <a:lnTo>
                    <a:pt x="978" y="387"/>
                  </a:lnTo>
                  <a:lnTo>
                    <a:pt x="981" y="339"/>
                  </a:lnTo>
                  <a:lnTo>
                    <a:pt x="306" y="342"/>
                  </a:lnTo>
                  <a:lnTo>
                    <a:pt x="309" y="303"/>
                  </a:lnTo>
                  <a:lnTo>
                    <a:pt x="18" y="303"/>
                  </a:lnTo>
                  <a:lnTo>
                    <a:pt x="18" y="216"/>
                  </a:lnTo>
                  <a:lnTo>
                    <a:pt x="0" y="219"/>
                  </a:lnTo>
                  <a:lnTo>
                    <a:pt x="3" y="190"/>
                  </a:lnTo>
                  <a:lnTo>
                    <a:pt x="52" y="190"/>
                  </a:lnTo>
                  <a:lnTo>
                    <a:pt x="52" y="3"/>
                  </a:lnTo>
                  <a:lnTo>
                    <a:pt x="1005" y="0"/>
                  </a:lnTo>
                  <a:lnTo>
                    <a:pt x="1005" y="861"/>
                  </a:lnTo>
                  <a:lnTo>
                    <a:pt x="1044" y="858"/>
                  </a:lnTo>
                  <a:lnTo>
                    <a:pt x="1092" y="834"/>
                  </a:lnTo>
                  <a:lnTo>
                    <a:pt x="1128" y="825"/>
                  </a:lnTo>
                  <a:lnTo>
                    <a:pt x="1161" y="819"/>
                  </a:lnTo>
                  <a:lnTo>
                    <a:pt x="1200" y="825"/>
                  </a:lnTo>
                  <a:lnTo>
                    <a:pt x="1242" y="843"/>
                  </a:lnTo>
                  <a:lnTo>
                    <a:pt x="1287" y="861"/>
                  </a:lnTo>
                  <a:lnTo>
                    <a:pt x="1323" y="864"/>
                  </a:lnTo>
                  <a:lnTo>
                    <a:pt x="1323" y="0"/>
                  </a:lnTo>
                  <a:lnTo>
                    <a:pt x="2288" y="3"/>
                  </a:lnTo>
                  <a:lnTo>
                    <a:pt x="2288" y="190"/>
                  </a:lnTo>
                  <a:lnTo>
                    <a:pt x="2337" y="190"/>
                  </a:lnTo>
                  <a:lnTo>
                    <a:pt x="2337" y="219"/>
                  </a:lnTo>
                  <a:lnTo>
                    <a:pt x="2241" y="222"/>
                  </a:lnTo>
                  <a:lnTo>
                    <a:pt x="2241" y="291"/>
                  </a:lnTo>
                  <a:lnTo>
                    <a:pt x="2088" y="291"/>
                  </a:lnTo>
                  <a:lnTo>
                    <a:pt x="2088" y="387"/>
                  </a:lnTo>
                  <a:lnTo>
                    <a:pt x="1323" y="390"/>
                  </a:lnTo>
                  <a:lnTo>
                    <a:pt x="1326" y="591"/>
                  </a:lnTo>
                  <a:lnTo>
                    <a:pt x="2085" y="594"/>
                  </a:lnTo>
                  <a:lnTo>
                    <a:pt x="2085" y="687"/>
                  </a:lnTo>
                  <a:lnTo>
                    <a:pt x="2244" y="687"/>
                  </a:lnTo>
                  <a:lnTo>
                    <a:pt x="2244" y="762"/>
                  </a:lnTo>
                  <a:lnTo>
                    <a:pt x="2337" y="762"/>
                  </a:lnTo>
                  <a:lnTo>
                    <a:pt x="2337" y="939"/>
                  </a:lnTo>
                  <a:lnTo>
                    <a:pt x="3" y="939"/>
                  </a:lnTo>
                  <a:close/>
                </a:path>
              </a:pathLst>
            </a:custGeom>
            <a:pattFill prst="openDmnd">
              <a:fgClr>
                <a:srgbClr val="A50021"/>
              </a:fgClr>
              <a:bgClr>
                <a:schemeClr val="bg1"/>
              </a:bgClr>
            </a:pattFill>
            <a:ln w="19050" cmpd="sng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o-RO"/>
            </a:p>
          </p:txBody>
        </p:sp>
        <p:sp>
          <p:nvSpPr>
            <p:cNvPr id="113768" name="Freeform 104"/>
            <p:cNvSpPr>
              <a:spLocks noChangeAspect="1"/>
            </p:cNvSpPr>
            <p:nvPr/>
          </p:nvSpPr>
          <p:spPr bwMode="auto">
            <a:xfrm>
              <a:off x="1197" y="3159"/>
              <a:ext cx="333" cy="594"/>
            </a:xfrm>
            <a:custGeom>
              <a:avLst/>
              <a:gdLst/>
              <a:ahLst/>
              <a:cxnLst>
                <a:cxn ang="0">
                  <a:pos x="0" y="252"/>
                </a:cxn>
                <a:cxn ang="0">
                  <a:pos x="246" y="228"/>
                </a:cxn>
                <a:cxn ang="0">
                  <a:pos x="294" y="0"/>
                </a:cxn>
                <a:cxn ang="0">
                  <a:pos x="330" y="0"/>
                </a:cxn>
                <a:cxn ang="0">
                  <a:pos x="333" y="594"/>
                </a:cxn>
                <a:cxn ang="0">
                  <a:pos x="303" y="594"/>
                </a:cxn>
                <a:cxn ang="0">
                  <a:pos x="255" y="379"/>
                </a:cxn>
                <a:cxn ang="0">
                  <a:pos x="0" y="336"/>
                </a:cxn>
                <a:cxn ang="0">
                  <a:pos x="0" y="252"/>
                </a:cxn>
              </a:cxnLst>
              <a:rect l="0" t="0" r="r" b="b"/>
              <a:pathLst>
                <a:path w="333" h="594">
                  <a:moveTo>
                    <a:pt x="0" y="252"/>
                  </a:moveTo>
                  <a:lnTo>
                    <a:pt x="246" y="228"/>
                  </a:lnTo>
                  <a:lnTo>
                    <a:pt x="294" y="0"/>
                  </a:lnTo>
                  <a:lnTo>
                    <a:pt x="330" y="0"/>
                  </a:lnTo>
                  <a:lnTo>
                    <a:pt x="333" y="594"/>
                  </a:lnTo>
                  <a:lnTo>
                    <a:pt x="303" y="594"/>
                  </a:lnTo>
                  <a:lnTo>
                    <a:pt x="255" y="379"/>
                  </a:lnTo>
                  <a:lnTo>
                    <a:pt x="0" y="336"/>
                  </a:lnTo>
                  <a:lnTo>
                    <a:pt x="0" y="252"/>
                  </a:lnTo>
                  <a:close/>
                </a:path>
              </a:pathLst>
            </a:custGeom>
            <a:gradFill rotWithShape="0">
              <a:gsLst>
                <a:gs pos="0">
                  <a:srgbClr val="990000">
                    <a:gamma/>
                    <a:shade val="9020"/>
                    <a:invGamma/>
                  </a:srgbClr>
                </a:gs>
                <a:gs pos="50000">
                  <a:srgbClr val="990000"/>
                </a:gs>
                <a:gs pos="100000">
                  <a:srgbClr val="990000">
                    <a:gamma/>
                    <a:shade val="9020"/>
                    <a:invGamma/>
                  </a:srgbClr>
                </a:gs>
              </a:gsLst>
              <a:lin ang="5400000" scaled="1"/>
            </a:gradFill>
            <a:ln w="19050" cmpd="sng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o-RO"/>
            </a:p>
          </p:txBody>
        </p:sp>
        <p:sp>
          <p:nvSpPr>
            <p:cNvPr id="113769" name="Freeform 105" descr="Темный диагональный 1"/>
            <p:cNvSpPr>
              <a:spLocks noChangeAspect="1"/>
            </p:cNvSpPr>
            <p:nvPr/>
          </p:nvSpPr>
          <p:spPr bwMode="auto">
            <a:xfrm>
              <a:off x="1527" y="3159"/>
              <a:ext cx="294" cy="594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51" y="0"/>
                </a:cxn>
                <a:cxn ang="0">
                  <a:pos x="51" y="66"/>
                </a:cxn>
                <a:cxn ang="0">
                  <a:pos x="225" y="69"/>
                </a:cxn>
                <a:cxn ang="0">
                  <a:pos x="252" y="116"/>
                </a:cxn>
                <a:cxn ang="0">
                  <a:pos x="291" y="116"/>
                </a:cxn>
                <a:cxn ang="0">
                  <a:pos x="291" y="147"/>
                </a:cxn>
                <a:cxn ang="0">
                  <a:pos x="75" y="207"/>
                </a:cxn>
                <a:cxn ang="0">
                  <a:pos x="51" y="231"/>
                </a:cxn>
                <a:cxn ang="0">
                  <a:pos x="39" y="261"/>
                </a:cxn>
                <a:cxn ang="0">
                  <a:pos x="33" y="303"/>
                </a:cxn>
                <a:cxn ang="0">
                  <a:pos x="45" y="348"/>
                </a:cxn>
                <a:cxn ang="0">
                  <a:pos x="78" y="381"/>
                </a:cxn>
                <a:cxn ang="0">
                  <a:pos x="291" y="435"/>
                </a:cxn>
                <a:cxn ang="0">
                  <a:pos x="294" y="468"/>
                </a:cxn>
                <a:cxn ang="0">
                  <a:pos x="258" y="468"/>
                </a:cxn>
                <a:cxn ang="0">
                  <a:pos x="225" y="516"/>
                </a:cxn>
                <a:cxn ang="0">
                  <a:pos x="57" y="519"/>
                </a:cxn>
                <a:cxn ang="0">
                  <a:pos x="57" y="594"/>
                </a:cxn>
                <a:cxn ang="0">
                  <a:pos x="0" y="594"/>
                </a:cxn>
                <a:cxn ang="0">
                  <a:pos x="0" y="3"/>
                </a:cxn>
              </a:cxnLst>
              <a:rect l="0" t="0" r="r" b="b"/>
              <a:pathLst>
                <a:path w="294" h="594">
                  <a:moveTo>
                    <a:pt x="0" y="3"/>
                  </a:moveTo>
                  <a:lnTo>
                    <a:pt x="51" y="0"/>
                  </a:lnTo>
                  <a:lnTo>
                    <a:pt x="51" y="66"/>
                  </a:lnTo>
                  <a:lnTo>
                    <a:pt x="225" y="69"/>
                  </a:lnTo>
                  <a:lnTo>
                    <a:pt x="252" y="116"/>
                  </a:lnTo>
                  <a:lnTo>
                    <a:pt x="291" y="116"/>
                  </a:lnTo>
                  <a:lnTo>
                    <a:pt x="291" y="147"/>
                  </a:lnTo>
                  <a:lnTo>
                    <a:pt x="75" y="207"/>
                  </a:lnTo>
                  <a:lnTo>
                    <a:pt x="51" y="231"/>
                  </a:lnTo>
                  <a:lnTo>
                    <a:pt x="39" y="261"/>
                  </a:lnTo>
                  <a:lnTo>
                    <a:pt x="33" y="303"/>
                  </a:lnTo>
                  <a:lnTo>
                    <a:pt x="45" y="348"/>
                  </a:lnTo>
                  <a:lnTo>
                    <a:pt x="78" y="381"/>
                  </a:lnTo>
                  <a:lnTo>
                    <a:pt x="291" y="435"/>
                  </a:lnTo>
                  <a:lnTo>
                    <a:pt x="294" y="468"/>
                  </a:lnTo>
                  <a:lnTo>
                    <a:pt x="258" y="468"/>
                  </a:lnTo>
                  <a:lnTo>
                    <a:pt x="225" y="516"/>
                  </a:lnTo>
                  <a:lnTo>
                    <a:pt x="57" y="519"/>
                  </a:lnTo>
                  <a:lnTo>
                    <a:pt x="57" y="594"/>
                  </a:lnTo>
                  <a:lnTo>
                    <a:pt x="0" y="594"/>
                  </a:lnTo>
                  <a:lnTo>
                    <a:pt x="0" y="3"/>
                  </a:lnTo>
                  <a:close/>
                </a:path>
              </a:pathLst>
            </a:custGeom>
            <a:pattFill prst="dkDnDiag">
              <a:fgClr>
                <a:srgbClr val="990000"/>
              </a:fgClr>
              <a:bgClr>
                <a:srgbClr val="FFFFFF"/>
              </a:bgClr>
            </a:pattFill>
            <a:ln w="19050" cmpd="sng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o-RO"/>
            </a:p>
          </p:txBody>
        </p:sp>
      </p:grpSp>
      <p:grpSp>
        <p:nvGrpSpPr>
          <p:cNvPr id="113770" name="Group 106"/>
          <p:cNvGrpSpPr>
            <a:grpSpLocks noChangeAspect="1"/>
          </p:cNvGrpSpPr>
          <p:nvPr/>
        </p:nvGrpSpPr>
        <p:grpSpPr bwMode="auto">
          <a:xfrm>
            <a:off x="1330325" y="3360738"/>
            <a:ext cx="458788" cy="1155700"/>
            <a:chOff x="1566" y="3219"/>
            <a:chExt cx="184" cy="464"/>
          </a:xfrm>
        </p:grpSpPr>
        <p:sp>
          <p:nvSpPr>
            <p:cNvPr id="113771" name="Rectangle 107"/>
            <p:cNvSpPr>
              <a:spLocks noChangeAspect="1" noChangeArrowheads="1"/>
            </p:cNvSpPr>
            <p:nvPr/>
          </p:nvSpPr>
          <p:spPr bwMode="auto">
            <a:xfrm>
              <a:off x="1569" y="3651"/>
              <a:ext cx="181" cy="32"/>
            </a:xfrm>
            <a:prstGeom prst="rect">
              <a:avLst/>
            </a:prstGeom>
            <a:noFill/>
            <a:ln w="635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13772" name="Rectangle 108"/>
            <p:cNvSpPr>
              <a:spLocks noChangeAspect="1" noChangeArrowheads="1"/>
            </p:cNvSpPr>
            <p:nvPr/>
          </p:nvSpPr>
          <p:spPr bwMode="auto">
            <a:xfrm>
              <a:off x="1566" y="3219"/>
              <a:ext cx="181" cy="32"/>
            </a:xfrm>
            <a:prstGeom prst="rect">
              <a:avLst/>
            </a:prstGeom>
            <a:noFill/>
            <a:ln w="635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</p:grpSp>
      <p:grpSp>
        <p:nvGrpSpPr>
          <p:cNvPr id="113773" name="Group 109"/>
          <p:cNvGrpSpPr>
            <a:grpSpLocks/>
          </p:cNvGrpSpPr>
          <p:nvPr/>
        </p:nvGrpSpPr>
        <p:grpSpPr bwMode="auto">
          <a:xfrm>
            <a:off x="3568700" y="3721100"/>
            <a:ext cx="3317875" cy="446088"/>
            <a:chOff x="2488" y="2333"/>
            <a:chExt cx="2090" cy="281"/>
          </a:xfrm>
        </p:grpSpPr>
        <p:grpSp>
          <p:nvGrpSpPr>
            <p:cNvPr id="113774" name="Group 110"/>
            <p:cNvGrpSpPr>
              <a:grpSpLocks noChangeAspect="1"/>
            </p:cNvGrpSpPr>
            <p:nvPr/>
          </p:nvGrpSpPr>
          <p:grpSpPr bwMode="auto">
            <a:xfrm>
              <a:off x="2488" y="2333"/>
              <a:ext cx="2090" cy="281"/>
              <a:chOff x="2736" y="3355"/>
              <a:chExt cx="1332" cy="179"/>
            </a:xfrm>
          </p:grpSpPr>
          <p:grpSp>
            <p:nvGrpSpPr>
              <p:cNvPr id="113775" name="Group 111"/>
              <p:cNvGrpSpPr>
                <a:grpSpLocks noChangeAspect="1"/>
              </p:cNvGrpSpPr>
              <p:nvPr/>
            </p:nvGrpSpPr>
            <p:grpSpPr bwMode="auto">
              <a:xfrm>
                <a:off x="2736" y="3355"/>
                <a:ext cx="1218" cy="179"/>
                <a:chOff x="2736" y="3355"/>
                <a:chExt cx="1218" cy="179"/>
              </a:xfrm>
            </p:grpSpPr>
            <p:sp>
              <p:nvSpPr>
                <p:cNvPr id="113776" name="Freeform 112"/>
                <p:cNvSpPr>
                  <a:spLocks noChangeAspect="1"/>
                </p:cNvSpPr>
                <p:nvPr/>
              </p:nvSpPr>
              <p:spPr bwMode="auto">
                <a:xfrm rot="5400000">
                  <a:off x="3507" y="3036"/>
                  <a:ext cx="87" cy="807"/>
                </a:xfrm>
                <a:custGeom>
                  <a:avLst/>
                  <a:gdLst/>
                  <a:ahLst/>
                  <a:cxnLst>
                    <a:cxn ang="0">
                      <a:pos x="0" y="472"/>
                    </a:cxn>
                    <a:cxn ang="0">
                      <a:pos x="0" y="58"/>
                    </a:cxn>
                    <a:cxn ang="0">
                      <a:pos x="10" y="44"/>
                    </a:cxn>
                    <a:cxn ang="0">
                      <a:pos x="12" y="6"/>
                    </a:cxn>
                    <a:cxn ang="0">
                      <a:pos x="31" y="0"/>
                    </a:cxn>
                    <a:cxn ang="0">
                      <a:pos x="63" y="0"/>
                    </a:cxn>
                    <a:cxn ang="0">
                      <a:pos x="78" y="10"/>
                    </a:cxn>
                    <a:cxn ang="0">
                      <a:pos x="82" y="46"/>
                    </a:cxn>
                    <a:cxn ang="0">
                      <a:pos x="94" y="56"/>
                    </a:cxn>
                    <a:cxn ang="0">
                      <a:pos x="94" y="472"/>
                    </a:cxn>
                    <a:cxn ang="0">
                      <a:pos x="0" y="472"/>
                    </a:cxn>
                  </a:cxnLst>
                  <a:rect l="0" t="0" r="r" b="b"/>
                  <a:pathLst>
                    <a:path w="94" h="472">
                      <a:moveTo>
                        <a:pt x="0" y="472"/>
                      </a:moveTo>
                      <a:lnTo>
                        <a:pt x="0" y="58"/>
                      </a:lnTo>
                      <a:lnTo>
                        <a:pt x="10" y="44"/>
                      </a:lnTo>
                      <a:lnTo>
                        <a:pt x="12" y="6"/>
                      </a:lnTo>
                      <a:lnTo>
                        <a:pt x="31" y="0"/>
                      </a:lnTo>
                      <a:lnTo>
                        <a:pt x="63" y="0"/>
                      </a:lnTo>
                      <a:lnTo>
                        <a:pt x="78" y="10"/>
                      </a:lnTo>
                      <a:lnTo>
                        <a:pt x="82" y="46"/>
                      </a:lnTo>
                      <a:lnTo>
                        <a:pt x="94" y="56"/>
                      </a:lnTo>
                      <a:lnTo>
                        <a:pt x="94" y="472"/>
                      </a:lnTo>
                      <a:lnTo>
                        <a:pt x="0" y="472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>
                        <a:gamma/>
                        <a:shade val="36471"/>
                        <a:invGamma/>
                      </a:schemeClr>
                    </a:gs>
                    <a:gs pos="50000">
                      <a:schemeClr val="folHlink"/>
                    </a:gs>
                    <a:gs pos="100000">
                      <a:schemeClr val="folHlink">
                        <a:gamma/>
                        <a:shade val="36471"/>
                        <a:invGamma/>
                      </a:schemeClr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ro-RO"/>
                </a:p>
              </p:txBody>
            </p:sp>
            <p:sp>
              <p:nvSpPr>
                <p:cNvPr id="113777" name="AutoShape 113"/>
                <p:cNvSpPr>
                  <a:spLocks noChangeAspect="1" noChangeArrowheads="1"/>
                </p:cNvSpPr>
                <p:nvPr/>
              </p:nvSpPr>
              <p:spPr bwMode="auto">
                <a:xfrm rot="10800000">
                  <a:off x="2841" y="3355"/>
                  <a:ext cx="305" cy="179"/>
                </a:xfrm>
                <a:prstGeom prst="roundRect">
                  <a:avLst>
                    <a:gd name="adj" fmla="val 16667"/>
                  </a:avLst>
                </a:prstGeom>
                <a:gradFill rotWithShape="0">
                  <a:gsLst>
                    <a:gs pos="0">
                      <a:schemeClr val="folHlink">
                        <a:gamma/>
                        <a:shade val="36471"/>
                        <a:invGamma/>
                      </a:schemeClr>
                    </a:gs>
                    <a:gs pos="50000">
                      <a:schemeClr val="folHlink"/>
                    </a:gs>
                    <a:gs pos="100000">
                      <a:schemeClr val="folHlink">
                        <a:gamma/>
                        <a:shade val="36471"/>
                        <a:invGamma/>
                      </a:schemeClr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ro-RO"/>
                </a:p>
              </p:txBody>
            </p:sp>
            <p:sp>
              <p:nvSpPr>
                <p:cNvPr id="113778" name="AutoShape 114"/>
                <p:cNvSpPr>
                  <a:spLocks noChangeAspect="1" noChangeArrowheads="1"/>
                </p:cNvSpPr>
                <p:nvPr/>
              </p:nvSpPr>
              <p:spPr bwMode="auto">
                <a:xfrm rot="5400000" flipV="1">
                  <a:off x="2754" y="3396"/>
                  <a:ext cx="65" cy="101"/>
                </a:xfrm>
                <a:prstGeom prst="triangle">
                  <a:avLst>
                    <a:gd name="adj" fmla="val 50000"/>
                  </a:avLst>
                </a:prstGeom>
                <a:gradFill rotWithShape="0">
                  <a:gsLst>
                    <a:gs pos="0">
                      <a:schemeClr val="folHlink">
                        <a:gamma/>
                        <a:shade val="36471"/>
                        <a:invGamma/>
                      </a:schemeClr>
                    </a:gs>
                    <a:gs pos="50000">
                      <a:schemeClr val="folHlink"/>
                    </a:gs>
                    <a:gs pos="100000">
                      <a:schemeClr val="folHlink">
                        <a:gamma/>
                        <a:shade val="36471"/>
                        <a:invGamma/>
                      </a:schemeClr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ro-RO"/>
                </a:p>
              </p:txBody>
            </p:sp>
          </p:grpSp>
          <p:sp>
            <p:nvSpPr>
              <p:cNvPr id="113779" name="Rectangle 115" descr="Темный диагональный 1"/>
              <p:cNvSpPr>
                <a:spLocks noChangeAspect="1" noChangeArrowheads="1"/>
              </p:cNvSpPr>
              <p:nvPr/>
            </p:nvSpPr>
            <p:spPr bwMode="auto">
              <a:xfrm rot="5400000">
                <a:off x="3853" y="3372"/>
                <a:ext cx="44" cy="134"/>
              </a:xfrm>
              <a:prstGeom prst="rect">
                <a:avLst/>
              </a:prstGeom>
              <a:pattFill prst="dkDnDiag">
                <a:fgClr>
                  <a:schemeClr val="tx2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grpSp>
            <p:nvGrpSpPr>
              <p:cNvPr id="113780" name="Group 116"/>
              <p:cNvGrpSpPr>
                <a:grpSpLocks noChangeAspect="1"/>
              </p:cNvGrpSpPr>
              <p:nvPr/>
            </p:nvGrpSpPr>
            <p:grpSpPr bwMode="auto">
              <a:xfrm rot="5400000">
                <a:off x="3978" y="3355"/>
                <a:ext cx="15" cy="165"/>
                <a:chOff x="1524" y="2321"/>
                <a:chExt cx="17" cy="178"/>
              </a:xfrm>
            </p:grpSpPr>
            <p:sp>
              <p:nvSpPr>
                <p:cNvPr id="113781" name="Rectangle 117"/>
                <p:cNvSpPr>
                  <a:spLocks noChangeAspect="1" noChangeArrowheads="1"/>
                </p:cNvSpPr>
                <p:nvPr/>
              </p:nvSpPr>
              <p:spPr bwMode="auto">
                <a:xfrm rot="5400000">
                  <a:off x="1449" y="2407"/>
                  <a:ext cx="168" cy="16"/>
                </a:xfrm>
                <a:prstGeom prst="rect">
                  <a:avLst/>
                </a:prstGeom>
                <a:solidFill>
                  <a:schemeClr val="folHlink"/>
                </a:solidFill>
                <a:ln w="635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13782" name="Oval 118"/>
                <p:cNvSpPr>
                  <a:spLocks noChangeAspect="1" noChangeArrowheads="1"/>
                </p:cNvSpPr>
                <p:nvPr/>
              </p:nvSpPr>
              <p:spPr bwMode="auto">
                <a:xfrm rot="5160000">
                  <a:off x="1524" y="2321"/>
                  <a:ext cx="18" cy="17"/>
                </a:xfrm>
                <a:prstGeom prst="ellipse">
                  <a:avLst/>
                </a:prstGeom>
                <a:solidFill>
                  <a:schemeClr val="folHlink"/>
                </a:solid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</p:grpSp>
        <p:sp>
          <p:nvSpPr>
            <p:cNvPr id="113783" name="Oval 119"/>
            <p:cNvSpPr>
              <a:spLocks noChangeArrowheads="1"/>
            </p:cNvSpPr>
            <p:nvPr/>
          </p:nvSpPr>
          <p:spPr bwMode="auto">
            <a:xfrm>
              <a:off x="3936" y="2448"/>
              <a:ext cx="48" cy="48"/>
            </a:xfrm>
            <a:prstGeom prst="ellipse">
              <a:avLst/>
            </a:prstGeom>
            <a:solidFill>
              <a:schemeClr val="bg2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</p:grpSp>
      <p:grpSp>
        <p:nvGrpSpPr>
          <p:cNvPr id="113784" name="Group 120"/>
          <p:cNvGrpSpPr>
            <a:grpSpLocks noChangeAspect="1"/>
          </p:cNvGrpSpPr>
          <p:nvPr/>
        </p:nvGrpSpPr>
        <p:grpSpPr bwMode="auto">
          <a:xfrm>
            <a:off x="3130550" y="3711575"/>
            <a:ext cx="571500" cy="419100"/>
            <a:chOff x="2298" y="3360"/>
            <a:chExt cx="229" cy="168"/>
          </a:xfrm>
        </p:grpSpPr>
        <p:sp>
          <p:nvSpPr>
            <p:cNvPr id="113785" name="Rectangle 121"/>
            <p:cNvSpPr>
              <a:spLocks noChangeAspect="1" noChangeArrowheads="1"/>
            </p:cNvSpPr>
            <p:nvPr/>
          </p:nvSpPr>
          <p:spPr bwMode="auto">
            <a:xfrm rot="5400000">
              <a:off x="2369" y="3337"/>
              <a:ext cx="80" cy="221"/>
            </a:xfrm>
            <a:prstGeom prst="rect">
              <a:avLst/>
            </a:prstGeom>
            <a:gradFill rotWithShape="0">
              <a:gsLst>
                <a:gs pos="0">
                  <a:srgbClr val="CC9900"/>
                </a:gs>
                <a:gs pos="50000">
                  <a:srgbClr val="CC9900">
                    <a:gamma/>
                    <a:tint val="0"/>
                    <a:invGamma/>
                  </a:srgbClr>
                </a:gs>
                <a:gs pos="100000">
                  <a:srgbClr val="CC9900"/>
                </a:gs>
              </a:gsLst>
              <a:lin ang="540000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grpSp>
          <p:nvGrpSpPr>
            <p:cNvPr id="113786" name="Group 122"/>
            <p:cNvGrpSpPr>
              <a:grpSpLocks noChangeAspect="1"/>
            </p:cNvGrpSpPr>
            <p:nvPr/>
          </p:nvGrpSpPr>
          <p:grpSpPr bwMode="auto">
            <a:xfrm rot="5400000">
              <a:off x="2425" y="3426"/>
              <a:ext cx="168" cy="36"/>
              <a:chOff x="2620" y="480"/>
              <a:chExt cx="260" cy="36"/>
            </a:xfrm>
          </p:grpSpPr>
          <p:sp>
            <p:nvSpPr>
              <p:cNvPr id="113787" name="Rectangle 123"/>
              <p:cNvSpPr>
                <a:spLocks noChangeAspect="1" noChangeArrowheads="1"/>
              </p:cNvSpPr>
              <p:nvPr/>
            </p:nvSpPr>
            <p:spPr bwMode="auto">
              <a:xfrm>
                <a:off x="2620" y="480"/>
                <a:ext cx="260" cy="20"/>
              </a:xfrm>
              <a:prstGeom prst="rect">
                <a:avLst/>
              </a:prstGeom>
              <a:gradFill rotWithShape="0">
                <a:gsLst>
                  <a:gs pos="0">
                    <a:srgbClr val="CC9900"/>
                  </a:gs>
                  <a:gs pos="50000">
                    <a:srgbClr val="CC9900">
                      <a:gamma/>
                      <a:tint val="0"/>
                      <a:invGamma/>
                    </a:srgbClr>
                  </a:gs>
                  <a:gs pos="100000">
                    <a:srgbClr val="CC9900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13788" name="AutoShape 124"/>
              <p:cNvSpPr>
                <a:spLocks noChangeAspect="1" noChangeArrowheads="1"/>
              </p:cNvSpPr>
              <p:nvPr/>
            </p:nvSpPr>
            <p:spPr bwMode="auto">
              <a:xfrm>
                <a:off x="2622" y="498"/>
                <a:ext cx="256" cy="18"/>
              </a:xfrm>
              <a:custGeom>
                <a:avLst/>
                <a:gdLst>
                  <a:gd name="G0" fmla="+- 5400 0 0"/>
                  <a:gd name="G1" fmla="+- 21600 0 5400"/>
                  <a:gd name="G2" fmla="*/ 5400 1 2"/>
                  <a:gd name="G3" fmla="+- 21600 0 G2"/>
                  <a:gd name="G4" fmla="+/ 5400 21600 2"/>
                  <a:gd name="G5" fmla="+/ G1 0 2"/>
                  <a:gd name="G6" fmla="*/ 21600 21600 5400"/>
                  <a:gd name="G7" fmla="*/ G6 1 2"/>
                  <a:gd name="G8" fmla="+- 21600 0 G7"/>
                  <a:gd name="G9" fmla="*/ 21600 1 2"/>
                  <a:gd name="G10" fmla="+- 5400 0 G9"/>
                  <a:gd name="G11" fmla="?: G10 G8 0"/>
                  <a:gd name="G12" fmla="?: G10 G7 21600"/>
                  <a:gd name="T0" fmla="*/ 18900 w 21600"/>
                  <a:gd name="T1" fmla="*/ 10800 h 21600"/>
                  <a:gd name="T2" fmla="*/ 10800 w 21600"/>
                  <a:gd name="T3" fmla="*/ 21600 h 21600"/>
                  <a:gd name="T4" fmla="*/ 2700 w 21600"/>
                  <a:gd name="T5" fmla="*/ 10800 h 21600"/>
                  <a:gd name="T6" fmla="*/ 10800 w 21600"/>
                  <a:gd name="T7" fmla="*/ 0 h 21600"/>
                  <a:gd name="T8" fmla="*/ 4500 w 21600"/>
                  <a:gd name="T9" fmla="*/ 4500 h 21600"/>
                  <a:gd name="T10" fmla="*/ 17100 w 21600"/>
                  <a:gd name="T11" fmla="*/ 171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T8" t="T9" r="T10" b="T11"/>
                <a:pathLst>
                  <a:path w="21600" h="21600">
                    <a:moveTo>
                      <a:pt x="0" y="0"/>
                    </a:moveTo>
                    <a:lnTo>
                      <a:pt x="5400" y="21600"/>
                    </a:lnTo>
                    <a:lnTo>
                      <a:pt x="16200" y="21600"/>
                    </a:lnTo>
                    <a:lnTo>
                      <a:pt x="2160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CC9900"/>
                  </a:gs>
                  <a:gs pos="50000">
                    <a:srgbClr val="CC9900">
                      <a:gamma/>
                      <a:tint val="0"/>
                      <a:invGamma/>
                    </a:srgbClr>
                  </a:gs>
                  <a:gs pos="100000">
                    <a:srgbClr val="CC9900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</p:grpSp>
      <p:sp>
        <p:nvSpPr>
          <p:cNvPr id="113789" name="Rectangle 125" descr="Алмазная решетка (контур)"/>
          <p:cNvSpPr>
            <a:spLocks noChangeAspect="1" noChangeArrowheads="1"/>
          </p:cNvSpPr>
          <p:nvPr/>
        </p:nvSpPr>
        <p:spPr bwMode="auto">
          <a:xfrm>
            <a:off x="6845300" y="3248025"/>
            <a:ext cx="560388" cy="165100"/>
          </a:xfrm>
          <a:prstGeom prst="rect">
            <a:avLst/>
          </a:prstGeom>
          <a:pattFill prst="openDmnd">
            <a:fgClr>
              <a:schemeClr val="folHlink"/>
            </a:fgClr>
            <a:bgClr>
              <a:schemeClr val="bg1"/>
            </a:bgClr>
          </a:patt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13790" name="Freeform 126" descr="Темный диагональный 2"/>
          <p:cNvSpPr>
            <a:spLocks noChangeAspect="1"/>
          </p:cNvSpPr>
          <p:nvPr/>
        </p:nvSpPr>
        <p:spPr bwMode="auto">
          <a:xfrm>
            <a:off x="1905000" y="3449638"/>
            <a:ext cx="1793875" cy="963612"/>
          </a:xfrm>
          <a:custGeom>
            <a:avLst/>
            <a:gdLst/>
            <a:ahLst/>
            <a:cxnLst>
              <a:cxn ang="0">
                <a:pos x="0" y="35"/>
              </a:cxn>
              <a:cxn ang="0">
                <a:pos x="0" y="384"/>
              </a:cxn>
              <a:cxn ang="0">
                <a:pos x="48" y="387"/>
              </a:cxn>
              <a:cxn ang="0">
                <a:pos x="48" y="349"/>
              </a:cxn>
              <a:cxn ang="0">
                <a:pos x="717" y="348"/>
              </a:cxn>
              <a:cxn ang="0">
                <a:pos x="717" y="275"/>
              </a:cxn>
              <a:cxn ang="0">
                <a:pos x="684" y="278"/>
              </a:cxn>
              <a:cxn ang="0">
                <a:pos x="684" y="318"/>
              </a:cxn>
              <a:cxn ang="0">
                <a:pos x="48" y="318"/>
              </a:cxn>
              <a:cxn ang="0">
                <a:pos x="48" y="63"/>
              </a:cxn>
              <a:cxn ang="0">
                <a:pos x="684" y="66"/>
              </a:cxn>
              <a:cxn ang="0">
                <a:pos x="684" y="107"/>
              </a:cxn>
              <a:cxn ang="0">
                <a:pos x="720" y="106"/>
              </a:cxn>
              <a:cxn ang="0">
                <a:pos x="720" y="35"/>
              </a:cxn>
              <a:cxn ang="0">
                <a:pos x="48" y="35"/>
              </a:cxn>
              <a:cxn ang="0">
                <a:pos x="48" y="3"/>
              </a:cxn>
              <a:cxn ang="0">
                <a:pos x="0" y="0"/>
              </a:cxn>
              <a:cxn ang="0">
                <a:pos x="0" y="35"/>
              </a:cxn>
            </a:cxnLst>
            <a:rect l="0" t="0" r="r" b="b"/>
            <a:pathLst>
              <a:path w="720" h="387">
                <a:moveTo>
                  <a:pt x="0" y="35"/>
                </a:moveTo>
                <a:lnTo>
                  <a:pt x="0" y="384"/>
                </a:lnTo>
                <a:lnTo>
                  <a:pt x="48" y="387"/>
                </a:lnTo>
                <a:lnTo>
                  <a:pt x="48" y="349"/>
                </a:lnTo>
                <a:lnTo>
                  <a:pt x="717" y="348"/>
                </a:lnTo>
                <a:lnTo>
                  <a:pt x="717" y="275"/>
                </a:lnTo>
                <a:lnTo>
                  <a:pt x="684" y="278"/>
                </a:lnTo>
                <a:lnTo>
                  <a:pt x="684" y="318"/>
                </a:lnTo>
                <a:lnTo>
                  <a:pt x="48" y="318"/>
                </a:lnTo>
                <a:lnTo>
                  <a:pt x="48" y="63"/>
                </a:lnTo>
                <a:lnTo>
                  <a:pt x="684" y="66"/>
                </a:lnTo>
                <a:lnTo>
                  <a:pt x="684" y="107"/>
                </a:lnTo>
                <a:lnTo>
                  <a:pt x="720" y="106"/>
                </a:lnTo>
                <a:lnTo>
                  <a:pt x="720" y="35"/>
                </a:lnTo>
                <a:lnTo>
                  <a:pt x="48" y="35"/>
                </a:lnTo>
                <a:lnTo>
                  <a:pt x="48" y="3"/>
                </a:lnTo>
                <a:lnTo>
                  <a:pt x="0" y="0"/>
                </a:lnTo>
                <a:lnTo>
                  <a:pt x="0" y="35"/>
                </a:lnTo>
                <a:close/>
              </a:path>
            </a:pathLst>
          </a:custGeom>
          <a:pattFill prst="dkUpDiag">
            <a:fgClr>
              <a:srgbClr val="990000"/>
            </a:fgClr>
            <a:bgClr>
              <a:schemeClr val="bg1"/>
            </a:bgClr>
          </a:patt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endParaRPr lang="ro-RO"/>
          </a:p>
        </p:txBody>
      </p:sp>
      <p:sp>
        <p:nvSpPr>
          <p:cNvPr id="113791" name="AutoShape 127" descr="Крупная клетка"/>
          <p:cNvSpPr>
            <a:spLocks noChangeArrowheads="1"/>
          </p:cNvSpPr>
          <p:nvPr/>
        </p:nvSpPr>
        <p:spPr bwMode="auto">
          <a:xfrm>
            <a:off x="7696200" y="1676400"/>
            <a:ext cx="533400" cy="381000"/>
          </a:xfrm>
          <a:prstGeom prst="star8">
            <a:avLst>
              <a:gd name="adj" fmla="val 38250"/>
            </a:avLst>
          </a:prstGeom>
          <a:pattFill prst="lgCheck">
            <a:fgClr>
              <a:srgbClr val="800000"/>
            </a:fgClr>
            <a:bgClr>
              <a:schemeClr val="bg1"/>
            </a:bgClr>
          </a:patt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13792" name="AutoShape 128" descr="Алмазная решетка"/>
          <p:cNvSpPr>
            <a:spLocks noChangeArrowheads="1"/>
          </p:cNvSpPr>
          <p:nvPr/>
        </p:nvSpPr>
        <p:spPr bwMode="auto">
          <a:xfrm rot="2480200">
            <a:off x="4586288" y="1558925"/>
            <a:ext cx="636587" cy="304800"/>
          </a:xfrm>
          <a:prstGeom prst="star8">
            <a:avLst>
              <a:gd name="adj" fmla="val 38250"/>
            </a:avLst>
          </a:prstGeom>
          <a:pattFill prst="solidDmnd">
            <a:fgClr>
              <a:srgbClr val="800000"/>
            </a:fgClr>
            <a:bgClr>
              <a:schemeClr val="bg1"/>
            </a:bgClr>
          </a:patt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13793" name="AutoShape 129" descr="Алмазная решетка"/>
          <p:cNvSpPr>
            <a:spLocks noChangeArrowheads="1"/>
          </p:cNvSpPr>
          <p:nvPr/>
        </p:nvSpPr>
        <p:spPr bwMode="auto">
          <a:xfrm rot="2480200">
            <a:off x="3429000" y="1371600"/>
            <a:ext cx="636588" cy="304800"/>
          </a:xfrm>
          <a:prstGeom prst="star8">
            <a:avLst>
              <a:gd name="adj" fmla="val 38250"/>
            </a:avLst>
          </a:prstGeom>
          <a:pattFill prst="solidDmnd">
            <a:fgClr>
              <a:srgbClr val="800000"/>
            </a:fgClr>
            <a:bgClr>
              <a:schemeClr val="bg1"/>
            </a:bgClr>
          </a:patt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13794" name="AutoShape 130" descr="Алмазная решетка"/>
          <p:cNvSpPr>
            <a:spLocks noChangeArrowheads="1"/>
          </p:cNvSpPr>
          <p:nvPr/>
        </p:nvSpPr>
        <p:spPr bwMode="auto">
          <a:xfrm rot="2480200">
            <a:off x="5943600" y="1066800"/>
            <a:ext cx="636588" cy="304800"/>
          </a:xfrm>
          <a:prstGeom prst="star8">
            <a:avLst>
              <a:gd name="adj" fmla="val 38250"/>
            </a:avLst>
          </a:prstGeom>
          <a:pattFill prst="solidDmnd">
            <a:fgClr>
              <a:srgbClr val="800000"/>
            </a:fgClr>
            <a:bgClr>
              <a:schemeClr val="bg1"/>
            </a:bgClr>
          </a:patt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13795" name="AutoShape 131" descr="Алмазная решетка"/>
          <p:cNvSpPr>
            <a:spLocks noChangeArrowheads="1"/>
          </p:cNvSpPr>
          <p:nvPr/>
        </p:nvSpPr>
        <p:spPr bwMode="auto">
          <a:xfrm rot="2480200">
            <a:off x="4506913" y="552450"/>
            <a:ext cx="317500" cy="228600"/>
          </a:xfrm>
          <a:prstGeom prst="star8">
            <a:avLst>
              <a:gd name="adj" fmla="val 50000"/>
            </a:avLst>
          </a:prstGeom>
          <a:pattFill prst="solidDmnd">
            <a:fgClr>
              <a:srgbClr val="800000"/>
            </a:fgClr>
            <a:bgClr>
              <a:schemeClr val="bg1"/>
            </a:bgClr>
          </a:patt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13796" name="AutoShape 132" descr="Алмазная решетка"/>
          <p:cNvSpPr>
            <a:spLocks noChangeArrowheads="1"/>
          </p:cNvSpPr>
          <p:nvPr/>
        </p:nvSpPr>
        <p:spPr bwMode="auto">
          <a:xfrm rot="2480200">
            <a:off x="1165225" y="1387475"/>
            <a:ext cx="457200" cy="304800"/>
          </a:xfrm>
          <a:prstGeom prst="star8">
            <a:avLst>
              <a:gd name="adj" fmla="val 38250"/>
            </a:avLst>
          </a:prstGeom>
          <a:pattFill prst="solidDmnd">
            <a:fgClr>
              <a:srgbClr val="800000"/>
            </a:fgClr>
            <a:bgClr>
              <a:schemeClr val="bg1"/>
            </a:bgClr>
          </a:patt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13797" name="AutoShape 133" descr="Алмазная решетка"/>
          <p:cNvSpPr>
            <a:spLocks noChangeArrowheads="1"/>
          </p:cNvSpPr>
          <p:nvPr/>
        </p:nvSpPr>
        <p:spPr bwMode="auto">
          <a:xfrm rot="2480200">
            <a:off x="2309813" y="627063"/>
            <a:ext cx="381000" cy="515937"/>
          </a:xfrm>
          <a:prstGeom prst="star8">
            <a:avLst>
              <a:gd name="adj" fmla="val 38250"/>
            </a:avLst>
          </a:prstGeom>
          <a:pattFill prst="solidDmnd">
            <a:fgClr>
              <a:srgbClr val="800000"/>
            </a:fgClr>
            <a:bgClr>
              <a:schemeClr val="bg1"/>
            </a:bgClr>
          </a:patt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13798" name="AutoShape 134" descr="Крупная клетка"/>
          <p:cNvSpPr>
            <a:spLocks noChangeArrowheads="1"/>
          </p:cNvSpPr>
          <p:nvPr/>
        </p:nvSpPr>
        <p:spPr bwMode="auto">
          <a:xfrm rot="-1269527">
            <a:off x="3810000" y="1143000"/>
            <a:ext cx="762000" cy="304800"/>
          </a:xfrm>
          <a:prstGeom prst="star8">
            <a:avLst>
              <a:gd name="adj" fmla="val 23644"/>
            </a:avLst>
          </a:prstGeom>
          <a:pattFill prst="lgCheck">
            <a:fgClr>
              <a:srgbClr val="800000"/>
            </a:fgClr>
            <a:bgClr>
              <a:schemeClr val="bg1"/>
            </a:bgClr>
          </a:patt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13799" name="AutoShape 135" descr="Крупная клетка"/>
          <p:cNvSpPr>
            <a:spLocks noChangeArrowheads="1"/>
          </p:cNvSpPr>
          <p:nvPr/>
        </p:nvSpPr>
        <p:spPr bwMode="auto">
          <a:xfrm rot="-1759849">
            <a:off x="2362200" y="1219200"/>
            <a:ext cx="762000" cy="304800"/>
          </a:xfrm>
          <a:prstGeom prst="star8">
            <a:avLst>
              <a:gd name="adj" fmla="val 38250"/>
            </a:avLst>
          </a:prstGeom>
          <a:pattFill prst="lgCheck">
            <a:fgClr>
              <a:srgbClr val="800000"/>
            </a:fgClr>
            <a:bgClr>
              <a:schemeClr val="bg1"/>
            </a:bgClr>
          </a:patt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13800" name="AutoShape 136" descr="Крупная клетка"/>
          <p:cNvSpPr>
            <a:spLocks noChangeArrowheads="1"/>
          </p:cNvSpPr>
          <p:nvPr/>
        </p:nvSpPr>
        <p:spPr bwMode="auto">
          <a:xfrm rot="1683190">
            <a:off x="2819400" y="1600200"/>
            <a:ext cx="762000" cy="457200"/>
          </a:xfrm>
          <a:prstGeom prst="star8">
            <a:avLst>
              <a:gd name="adj" fmla="val 16815"/>
            </a:avLst>
          </a:prstGeom>
          <a:pattFill prst="lgCheck">
            <a:fgClr>
              <a:srgbClr val="800000"/>
            </a:fgClr>
            <a:bgClr>
              <a:schemeClr val="bg1"/>
            </a:bgClr>
          </a:patt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13801" name="AutoShape 137" descr="Крупная клетка"/>
          <p:cNvSpPr>
            <a:spLocks noChangeArrowheads="1"/>
          </p:cNvSpPr>
          <p:nvPr/>
        </p:nvSpPr>
        <p:spPr bwMode="auto">
          <a:xfrm>
            <a:off x="7848600" y="609600"/>
            <a:ext cx="381000" cy="304800"/>
          </a:xfrm>
          <a:prstGeom prst="star8">
            <a:avLst>
              <a:gd name="adj" fmla="val 38250"/>
            </a:avLst>
          </a:prstGeom>
          <a:pattFill prst="lgCheck">
            <a:fgClr>
              <a:srgbClr val="800000"/>
            </a:fgClr>
            <a:bgClr>
              <a:schemeClr val="bg1"/>
            </a:bgClr>
          </a:patt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13802" name="AutoShape 138" descr="Крупная клетка"/>
          <p:cNvSpPr>
            <a:spLocks noChangeArrowheads="1"/>
          </p:cNvSpPr>
          <p:nvPr/>
        </p:nvSpPr>
        <p:spPr bwMode="auto">
          <a:xfrm rot="1138079">
            <a:off x="5024438" y="1014413"/>
            <a:ext cx="609600" cy="304800"/>
          </a:xfrm>
          <a:prstGeom prst="star8">
            <a:avLst>
              <a:gd name="adj" fmla="val 38250"/>
            </a:avLst>
          </a:prstGeom>
          <a:pattFill prst="lgCheck">
            <a:fgClr>
              <a:srgbClr val="800000"/>
            </a:fgClr>
            <a:bgClr>
              <a:schemeClr val="bg1"/>
            </a:bgClr>
          </a:patt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13803" name="AutoShape 139" descr="Крупная клетка"/>
          <p:cNvSpPr>
            <a:spLocks noChangeArrowheads="1"/>
          </p:cNvSpPr>
          <p:nvPr/>
        </p:nvSpPr>
        <p:spPr bwMode="auto">
          <a:xfrm>
            <a:off x="5410200" y="1828800"/>
            <a:ext cx="533400" cy="304800"/>
          </a:xfrm>
          <a:prstGeom prst="star8">
            <a:avLst>
              <a:gd name="adj" fmla="val 38250"/>
            </a:avLst>
          </a:prstGeom>
          <a:pattFill prst="lgCheck">
            <a:fgClr>
              <a:srgbClr val="800000"/>
            </a:fgClr>
            <a:bgClr>
              <a:schemeClr val="bg1"/>
            </a:bgClr>
          </a:patt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13804" name="AutoShape 140" descr="Крупная клетка"/>
          <p:cNvSpPr>
            <a:spLocks noChangeArrowheads="1"/>
          </p:cNvSpPr>
          <p:nvPr/>
        </p:nvSpPr>
        <p:spPr bwMode="auto">
          <a:xfrm rot="1439005">
            <a:off x="2986088" y="307975"/>
            <a:ext cx="762000" cy="381000"/>
          </a:xfrm>
          <a:prstGeom prst="star8">
            <a:avLst>
              <a:gd name="adj" fmla="val 18787"/>
            </a:avLst>
          </a:prstGeom>
          <a:pattFill prst="lgCheck">
            <a:fgClr>
              <a:srgbClr val="800000"/>
            </a:fgClr>
            <a:bgClr>
              <a:schemeClr val="bg1"/>
            </a:bgClr>
          </a:patt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13805" name="AutoShape 141" descr="Крупная клетка"/>
          <p:cNvSpPr>
            <a:spLocks noChangeArrowheads="1"/>
          </p:cNvSpPr>
          <p:nvPr/>
        </p:nvSpPr>
        <p:spPr bwMode="auto">
          <a:xfrm>
            <a:off x="1752600" y="914400"/>
            <a:ext cx="762000" cy="457200"/>
          </a:xfrm>
          <a:prstGeom prst="star8">
            <a:avLst>
              <a:gd name="adj" fmla="val 38250"/>
            </a:avLst>
          </a:prstGeom>
          <a:pattFill prst="lgCheck">
            <a:fgClr>
              <a:srgbClr val="800000"/>
            </a:fgClr>
            <a:bgClr>
              <a:schemeClr val="bg1"/>
            </a:bgClr>
          </a:patt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13806" name="AutoShape 142" descr="Алмазная решетка"/>
          <p:cNvSpPr>
            <a:spLocks noChangeArrowheads="1"/>
          </p:cNvSpPr>
          <p:nvPr/>
        </p:nvSpPr>
        <p:spPr bwMode="auto">
          <a:xfrm rot="-2042320">
            <a:off x="5999163" y="239713"/>
            <a:ext cx="407987" cy="304800"/>
          </a:xfrm>
          <a:prstGeom prst="star8">
            <a:avLst>
              <a:gd name="adj" fmla="val 38250"/>
            </a:avLst>
          </a:prstGeom>
          <a:pattFill prst="solidDmnd">
            <a:fgClr>
              <a:srgbClr val="800000"/>
            </a:fgClr>
            <a:bgClr>
              <a:schemeClr val="bg1"/>
            </a:bgClr>
          </a:patt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13807" name="AutoShape 143" descr="Крупная клетка"/>
          <p:cNvSpPr>
            <a:spLocks noChangeArrowheads="1"/>
          </p:cNvSpPr>
          <p:nvPr/>
        </p:nvSpPr>
        <p:spPr bwMode="auto">
          <a:xfrm>
            <a:off x="7086600" y="685800"/>
            <a:ext cx="381000" cy="304800"/>
          </a:xfrm>
          <a:prstGeom prst="star8">
            <a:avLst>
              <a:gd name="adj" fmla="val 38250"/>
            </a:avLst>
          </a:prstGeom>
          <a:pattFill prst="lgCheck">
            <a:fgClr>
              <a:srgbClr val="800000"/>
            </a:fgClr>
            <a:bgClr>
              <a:schemeClr val="bg1"/>
            </a:bgClr>
          </a:patt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13808" name="AutoShape 144" descr="Крупная клетка"/>
          <p:cNvSpPr>
            <a:spLocks noChangeArrowheads="1"/>
          </p:cNvSpPr>
          <p:nvPr/>
        </p:nvSpPr>
        <p:spPr bwMode="auto">
          <a:xfrm>
            <a:off x="6858000" y="1905000"/>
            <a:ext cx="533400" cy="381000"/>
          </a:xfrm>
          <a:prstGeom prst="star8">
            <a:avLst>
              <a:gd name="adj" fmla="val 38250"/>
            </a:avLst>
          </a:prstGeom>
          <a:pattFill prst="lgCheck">
            <a:fgClr>
              <a:srgbClr val="800000"/>
            </a:fgClr>
            <a:bgClr>
              <a:schemeClr val="bg1"/>
            </a:bgClr>
          </a:patt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13809" name="AutoShape 145" descr="Алмазная решетка"/>
          <p:cNvSpPr>
            <a:spLocks noChangeArrowheads="1"/>
          </p:cNvSpPr>
          <p:nvPr/>
        </p:nvSpPr>
        <p:spPr bwMode="auto">
          <a:xfrm rot="2480200">
            <a:off x="6934200" y="1295400"/>
            <a:ext cx="636588" cy="304800"/>
          </a:xfrm>
          <a:prstGeom prst="star8">
            <a:avLst>
              <a:gd name="adj" fmla="val 38250"/>
            </a:avLst>
          </a:prstGeom>
          <a:pattFill prst="solidDmnd">
            <a:fgClr>
              <a:srgbClr val="800000"/>
            </a:fgClr>
            <a:bgClr>
              <a:schemeClr val="bg1"/>
            </a:bgClr>
          </a:patt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13810" name="AutoShape 146" descr="Алмазная решетка"/>
          <p:cNvSpPr>
            <a:spLocks noChangeArrowheads="1"/>
          </p:cNvSpPr>
          <p:nvPr/>
        </p:nvSpPr>
        <p:spPr bwMode="auto">
          <a:xfrm rot="2480200">
            <a:off x="5126038" y="-31750"/>
            <a:ext cx="457200" cy="533400"/>
          </a:xfrm>
          <a:prstGeom prst="star8">
            <a:avLst>
              <a:gd name="adj" fmla="val 38250"/>
            </a:avLst>
          </a:prstGeom>
          <a:pattFill prst="solidDmnd">
            <a:fgClr>
              <a:srgbClr val="800000"/>
            </a:fgClr>
            <a:bgClr>
              <a:schemeClr val="bg1"/>
            </a:bgClr>
          </a:patt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13811" name="AutoShape 147" descr="Алмазная решетка"/>
          <p:cNvSpPr>
            <a:spLocks noChangeArrowheads="1"/>
          </p:cNvSpPr>
          <p:nvPr/>
        </p:nvSpPr>
        <p:spPr bwMode="auto">
          <a:xfrm rot="2480200">
            <a:off x="4038600" y="533400"/>
            <a:ext cx="317500" cy="228600"/>
          </a:xfrm>
          <a:prstGeom prst="star8">
            <a:avLst>
              <a:gd name="adj" fmla="val 50000"/>
            </a:avLst>
          </a:prstGeom>
          <a:pattFill prst="solidDmnd">
            <a:fgClr>
              <a:srgbClr val="800000"/>
            </a:fgClr>
            <a:bgClr>
              <a:schemeClr val="bg1"/>
            </a:bgClr>
          </a:patt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13812" name="AutoShape 148" descr="Крупная клетка"/>
          <p:cNvSpPr>
            <a:spLocks noChangeArrowheads="1"/>
          </p:cNvSpPr>
          <p:nvPr/>
        </p:nvSpPr>
        <p:spPr bwMode="auto">
          <a:xfrm rot="1439005">
            <a:off x="6400800" y="1295400"/>
            <a:ext cx="762000" cy="381000"/>
          </a:xfrm>
          <a:prstGeom prst="star8">
            <a:avLst>
              <a:gd name="adj" fmla="val 18787"/>
            </a:avLst>
          </a:prstGeom>
          <a:pattFill prst="lgCheck">
            <a:fgClr>
              <a:srgbClr val="800000"/>
            </a:fgClr>
            <a:bgClr>
              <a:schemeClr val="bg1"/>
            </a:bgClr>
          </a:patt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13813" name="AutoShape 149" descr="Крупная клетка"/>
          <p:cNvSpPr>
            <a:spLocks noChangeArrowheads="1"/>
          </p:cNvSpPr>
          <p:nvPr/>
        </p:nvSpPr>
        <p:spPr bwMode="auto">
          <a:xfrm rot="1683190">
            <a:off x="914400" y="1600200"/>
            <a:ext cx="762000" cy="457200"/>
          </a:xfrm>
          <a:prstGeom prst="star8">
            <a:avLst>
              <a:gd name="adj" fmla="val 16815"/>
            </a:avLst>
          </a:prstGeom>
          <a:pattFill prst="lgCheck">
            <a:fgClr>
              <a:srgbClr val="800000"/>
            </a:fgClr>
            <a:bgClr>
              <a:schemeClr val="bg1"/>
            </a:bgClr>
          </a:patt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13814" name="AutoShape 150" descr="Крупная клетка"/>
          <p:cNvSpPr>
            <a:spLocks noChangeArrowheads="1"/>
          </p:cNvSpPr>
          <p:nvPr/>
        </p:nvSpPr>
        <p:spPr bwMode="auto">
          <a:xfrm rot="1683190">
            <a:off x="762000" y="533400"/>
            <a:ext cx="762000" cy="457200"/>
          </a:xfrm>
          <a:prstGeom prst="star8">
            <a:avLst>
              <a:gd name="adj" fmla="val 16815"/>
            </a:avLst>
          </a:prstGeom>
          <a:pattFill prst="lgCheck">
            <a:fgClr>
              <a:srgbClr val="800000"/>
            </a:fgClr>
            <a:bgClr>
              <a:schemeClr val="bg1"/>
            </a:bgClr>
          </a:patt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13815" name="AutoShape 151" descr="Алмазная решетка"/>
          <p:cNvSpPr>
            <a:spLocks noChangeArrowheads="1"/>
          </p:cNvSpPr>
          <p:nvPr/>
        </p:nvSpPr>
        <p:spPr bwMode="auto">
          <a:xfrm rot="2480200">
            <a:off x="1905000" y="381000"/>
            <a:ext cx="381000" cy="515938"/>
          </a:xfrm>
          <a:prstGeom prst="star8">
            <a:avLst>
              <a:gd name="adj" fmla="val 38250"/>
            </a:avLst>
          </a:prstGeom>
          <a:pattFill prst="solidDmnd">
            <a:fgClr>
              <a:srgbClr val="800000"/>
            </a:fgClr>
            <a:bgClr>
              <a:schemeClr val="bg1"/>
            </a:bgClr>
          </a:patt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13816" name="AutoShape 152"/>
          <p:cNvSpPr>
            <a:spLocks noChangeArrowheads="1"/>
          </p:cNvSpPr>
          <p:nvPr/>
        </p:nvSpPr>
        <p:spPr bwMode="auto">
          <a:xfrm rot="315208">
            <a:off x="-1752600" y="608013"/>
            <a:ext cx="12646025" cy="4343400"/>
          </a:xfrm>
          <a:prstGeom prst="irregularSeal2">
            <a:avLst/>
          </a:prstGeom>
          <a:gradFill rotWithShape="0">
            <a:gsLst>
              <a:gs pos="0">
                <a:srgbClr val="FF3300">
                  <a:gamma/>
                  <a:tint val="0"/>
                  <a:invGamma/>
                </a:srgbClr>
              </a:gs>
              <a:gs pos="100000">
                <a:srgbClr val="FF3300"/>
              </a:gs>
            </a:gsLst>
            <a:path path="shape">
              <a:fillToRect l="50000" t="50000" r="50000" b="50000"/>
            </a:path>
          </a:gradFill>
          <a:ln w="9525" cap="rnd">
            <a:solidFill>
              <a:srgbClr val="FF3300"/>
            </a:solidFill>
            <a:prstDash val="sysDot"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13817" name="AutoShape 153" descr="Газетная бумага">
            <a:hlinkClick r:id="" action="ppaction://hlinkshowjump?jump=endshow" highlightClick="1"/>
          </p:cNvPr>
          <p:cNvSpPr>
            <a:spLocks noChangeArrowheads="1"/>
          </p:cNvSpPr>
          <p:nvPr/>
        </p:nvSpPr>
        <p:spPr bwMode="auto">
          <a:xfrm>
            <a:off x="8743950" y="152400"/>
            <a:ext cx="247650" cy="290513"/>
          </a:xfrm>
          <a:prstGeom prst="actionButtonHome">
            <a:avLst/>
          </a:prstGeom>
          <a:blipFill dpi="0" rotWithShape="0">
            <a:blip r:embed="rId3" cstate="print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714" name="Rectangle 2"/>
          <p:cNvSpPr>
            <a:spLocks noGrp="1" noChangeArrowheads="1"/>
          </p:cNvSpPr>
          <p:nvPr>
            <p:ph type="title"/>
          </p:nvPr>
        </p:nvSpPr>
        <p:spPr>
          <a:xfrm>
            <a:off x="3124200" y="304800"/>
            <a:ext cx="2895600" cy="609600"/>
          </a:xfrm>
        </p:spPr>
        <p:txBody>
          <a:bodyPr/>
          <a:lstStyle/>
          <a:p>
            <a:r>
              <a:rPr lang="ru-RU" sz="2800" b="1">
                <a:effectLst>
                  <a:outerShdw blurRad="38100" dist="38100" dir="2700000" algn="tl">
                    <a:srgbClr val="FFFFFF"/>
                  </a:outerShdw>
                </a:effectLst>
              </a:rPr>
              <a:t>Мина ПМН-2</a:t>
            </a:r>
          </a:p>
        </p:txBody>
      </p:sp>
      <p:grpSp>
        <p:nvGrpSpPr>
          <p:cNvPr id="115715" name="Group 3"/>
          <p:cNvGrpSpPr>
            <a:grpSpLocks/>
          </p:cNvGrpSpPr>
          <p:nvPr/>
        </p:nvGrpSpPr>
        <p:grpSpPr bwMode="auto">
          <a:xfrm>
            <a:off x="514350" y="1200150"/>
            <a:ext cx="8191500" cy="5527675"/>
            <a:chOff x="324" y="756"/>
            <a:chExt cx="5160" cy="3482"/>
          </a:xfrm>
        </p:grpSpPr>
        <p:sp>
          <p:nvSpPr>
            <p:cNvPr id="115716" name="Freeform 4"/>
            <p:cNvSpPr>
              <a:spLocks/>
            </p:cNvSpPr>
            <p:nvPr/>
          </p:nvSpPr>
          <p:spPr bwMode="auto">
            <a:xfrm>
              <a:off x="525" y="2622"/>
              <a:ext cx="3927" cy="1616"/>
            </a:xfrm>
            <a:custGeom>
              <a:avLst/>
              <a:gdLst/>
              <a:ahLst/>
              <a:cxnLst>
                <a:cxn ang="0">
                  <a:pos x="0" y="30"/>
                </a:cxn>
                <a:cxn ang="0">
                  <a:pos x="5" y="611"/>
                </a:cxn>
                <a:cxn ang="0">
                  <a:pos x="60" y="765"/>
                </a:cxn>
                <a:cxn ang="0">
                  <a:pos x="128" y="911"/>
                </a:cxn>
                <a:cxn ang="0">
                  <a:pos x="206" y="1006"/>
                </a:cxn>
                <a:cxn ang="0">
                  <a:pos x="292" y="1101"/>
                </a:cxn>
                <a:cxn ang="0">
                  <a:pos x="395" y="1169"/>
                </a:cxn>
                <a:cxn ang="0">
                  <a:pos x="541" y="1255"/>
                </a:cxn>
                <a:cxn ang="0">
                  <a:pos x="704" y="1333"/>
                </a:cxn>
                <a:cxn ang="0">
                  <a:pos x="885" y="1419"/>
                </a:cxn>
                <a:cxn ang="0">
                  <a:pos x="1074" y="1479"/>
                </a:cxn>
                <a:cxn ang="0">
                  <a:pos x="1375" y="1565"/>
                </a:cxn>
                <a:cxn ang="0">
                  <a:pos x="1736" y="1616"/>
                </a:cxn>
                <a:cxn ang="0">
                  <a:pos x="2088" y="1616"/>
                </a:cxn>
                <a:cxn ang="0">
                  <a:pos x="2398" y="1591"/>
                </a:cxn>
                <a:cxn ang="0">
                  <a:pos x="2716" y="1539"/>
                </a:cxn>
                <a:cxn ang="0">
                  <a:pos x="3103" y="1419"/>
                </a:cxn>
                <a:cxn ang="0">
                  <a:pos x="3387" y="1293"/>
                </a:cxn>
                <a:cxn ang="0">
                  <a:pos x="3525" y="1218"/>
                </a:cxn>
                <a:cxn ang="0">
                  <a:pos x="3610" y="1161"/>
                </a:cxn>
                <a:cxn ang="0">
                  <a:pos x="3693" y="1098"/>
                </a:cxn>
                <a:cxn ang="0">
                  <a:pos x="3756" y="1032"/>
                </a:cxn>
                <a:cxn ang="0">
                  <a:pos x="3837" y="915"/>
                </a:cxn>
                <a:cxn ang="0">
                  <a:pos x="3882" y="822"/>
                </a:cxn>
                <a:cxn ang="0">
                  <a:pos x="3906" y="741"/>
                </a:cxn>
                <a:cxn ang="0">
                  <a:pos x="3927" y="615"/>
                </a:cxn>
                <a:cxn ang="0">
                  <a:pos x="3920" y="0"/>
                </a:cxn>
                <a:cxn ang="0">
                  <a:pos x="3732" y="168"/>
                </a:cxn>
                <a:cxn ang="0">
                  <a:pos x="3531" y="315"/>
                </a:cxn>
                <a:cxn ang="0">
                  <a:pos x="3381" y="405"/>
                </a:cxn>
                <a:cxn ang="0">
                  <a:pos x="3198" y="499"/>
                </a:cxn>
                <a:cxn ang="0">
                  <a:pos x="2991" y="573"/>
                </a:cxn>
                <a:cxn ang="0">
                  <a:pos x="2811" y="636"/>
                </a:cxn>
                <a:cxn ang="0">
                  <a:pos x="2661" y="678"/>
                </a:cxn>
                <a:cxn ang="0">
                  <a:pos x="2508" y="711"/>
                </a:cxn>
                <a:cxn ang="0">
                  <a:pos x="2292" y="741"/>
                </a:cxn>
                <a:cxn ang="0">
                  <a:pos x="2112" y="750"/>
                </a:cxn>
                <a:cxn ang="0">
                  <a:pos x="1902" y="756"/>
                </a:cxn>
                <a:cxn ang="0">
                  <a:pos x="1689" y="738"/>
                </a:cxn>
                <a:cxn ang="0">
                  <a:pos x="1353" y="699"/>
                </a:cxn>
                <a:cxn ang="0">
                  <a:pos x="1027" y="610"/>
                </a:cxn>
                <a:cxn ang="0">
                  <a:pos x="771" y="522"/>
                </a:cxn>
                <a:cxn ang="0">
                  <a:pos x="555" y="418"/>
                </a:cxn>
                <a:cxn ang="0">
                  <a:pos x="363" y="322"/>
                </a:cxn>
                <a:cxn ang="0">
                  <a:pos x="162" y="193"/>
                </a:cxn>
                <a:cxn ang="0">
                  <a:pos x="79" y="100"/>
                </a:cxn>
                <a:cxn ang="0">
                  <a:pos x="0" y="30"/>
                </a:cxn>
              </a:cxnLst>
              <a:rect l="0" t="0" r="r" b="b"/>
              <a:pathLst>
                <a:path w="3927" h="1616">
                  <a:moveTo>
                    <a:pt x="0" y="30"/>
                  </a:moveTo>
                  <a:lnTo>
                    <a:pt x="5" y="611"/>
                  </a:lnTo>
                  <a:lnTo>
                    <a:pt x="60" y="765"/>
                  </a:lnTo>
                  <a:lnTo>
                    <a:pt x="128" y="911"/>
                  </a:lnTo>
                  <a:lnTo>
                    <a:pt x="206" y="1006"/>
                  </a:lnTo>
                  <a:lnTo>
                    <a:pt x="292" y="1101"/>
                  </a:lnTo>
                  <a:lnTo>
                    <a:pt x="395" y="1169"/>
                  </a:lnTo>
                  <a:lnTo>
                    <a:pt x="541" y="1255"/>
                  </a:lnTo>
                  <a:lnTo>
                    <a:pt x="704" y="1333"/>
                  </a:lnTo>
                  <a:lnTo>
                    <a:pt x="885" y="1419"/>
                  </a:lnTo>
                  <a:lnTo>
                    <a:pt x="1074" y="1479"/>
                  </a:lnTo>
                  <a:lnTo>
                    <a:pt x="1375" y="1565"/>
                  </a:lnTo>
                  <a:lnTo>
                    <a:pt x="1736" y="1616"/>
                  </a:lnTo>
                  <a:lnTo>
                    <a:pt x="2088" y="1616"/>
                  </a:lnTo>
                  <a:lnTo>
                    <a:pt x="2398" y="1591"/>
                  </a:lnTo>
                  <a:lnTo>
                    <a:pt x="2716" y="1539"/>
                  </a:lnTo>
                  <a:lnTo>
                    <a:pt x="3103" y="1419"/>
                  </a:lnTo>
                  <a:lnTo>
                    <a:pt x="3387" y="1293"/>
                  </a:lnTo>
                  <a:lnTo>
                    <a:pt x="3525" y="1218"/>
                  </a:lnTo>
                  <a:lnTo>
                    <a:pt x="3610" y="1161"/>
                  </a:lnTo>
                  <a:lnTo>
                    <a:pt x="3693" y="1098"/>
                  </a:lnTo>
                  <a:lnTo>
                    <a:pt x="3756" y="1032"/>
                  </a:lnTo>
                  <a:lnTo>
                    <a:pt x="3837" y="915"/>
                  </a:lnTo>
                  <a:lnTo>
                    <a:pt x="3882" y="822"/>
                  </a:lnTo>
                  <a:lnTo>
                    <a:pt x="3906" y="741"/>
                  </a:lnTo>
                  <a:lnTo>
                    <a:pt x="3927" y="615"/>
                  </a:lnTo>
                  <a:lnTo>
                    <a:pt x="3920" y="0"/>
                  </a:lnTo>
                  <a:lnTo>
                    <a:pt x="3732" y="168"/>
                  </a:lnTo>
                  <a:lnTo>
                    <a:pt x="3531" y="315"/>
                  </a:lnTo>
                  <a:lnTo>
                    <a:pt x="3381" y="405"/>
                  </a:lnTo>
                  <a:lnTo>
                    <a:pt x="3198" y="499"/>
                  </a:lnTo>
                  <a:lnTo>
                    <a:pt x="2991" y="573"/>
                  </a:lnTo>
                  <a:lnTo>
                    <a:pt x="2811" y="636"/>
                  </a:lnTo>
                  <a:lnTo>
                    <a:pt x="2661" y="678"/>
                  </a:lnTo>
                  <a:lnTo>
                    <a:pt x="2508" y="711"/>
                  </a:lnTo>
                  <a:lnTo>
                    <a:pt x="2292" y="741"/>
                  </a:lnTo>
                  <a:lnTo>
                    <a:pt x="2112" y="750"/>
                  </a:lnTo>
                  <a:lnTo>
                    <a:pt x="1902" y="756"/>
                  </a:lnTo>
                  <a:lnTo>
                    <a:pt x="1689" y="738"/>
                  </a:lnTo>
                  <a:lnTo>
                    <a:pt x="1353" y="699"/>
                  </a:lnTo>
                  <a:lnTo>
                    <a:pt x="1027" y="610"/>
                  </a:lnTo>
                  <a:lnTo>
                    <a:pt x="771" y="522"/>
                  </a:lnTo>
                  <a:lnTo>
                    <a:pt x="555" y="418"/>
                  </a:lnTo>
                  <a:lnTo>
                    <a:pt x="363" y="322"/>
                  </a:lnTo>
                  <a:lnTo>
                    <a:pt x="162" y="193"/>
                  </a:lnTo>
                  <a:lnTo>
                    <a:pt x="79" y="100"/>
                  </a:lnTo>
                  <a:lnTo>
                    <a:pt x="0" y="30"/>
                  </a:lnTo>
                  <a:close/>
                </a:path>
              </a:pathLst>
            </a:custGeom>
            <a:gradFill rotWithShape="0">
              <a:gsLst>
                <a:gs pos="0">
                  <a:schemeClr val="accent1">
                    <a:gamma/>
                    <a:shade val="46275"/>
                    <a:invGamma/>
                  </a:schemeClr>
                </a:gs>
                <a:gs pos="50000">
                  <a:schemeClr val="accent1"/>
                </a:gs>
                <a:gs pos="100000">
                  <a:schemeClr val="accent1">
                    <a:gamma/>
                    <a:shade val="46275"/>
                    <a:invGamma/>
                  </a:schemeClr>
                </a:gs>
              </a:gsLst>
              <a:lin ang="0" scaled="1"/>
            </a:gradFill>
            <a:ln w="12700" cmpd="sng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o-RO"/>
            </a:p>
          </p:txBody>
        </p:sp>
        <p:sp>
          <p:nvSpPr>
            <p:cNvPr id="115717" name="Freeform 5"/>
            <p:cNvSpPr>
              <a:spLocks/>
            </p:cNvSpPr>
            <p:nvPr/>
          </p:nvSpPr>
          <p:spPr bwMode="auto">
            <a:xfrm>
              <a:off x="324" y="1728"/>
              <a:ext cx="4284" cy="1650"/>
            </a:xfrm>
            <a:custGeom>
              <a:avLst/>
              <a:gdLst/>
              <a:ahLst/>
              <a:cxnLst>
                <a:cxn ang="0">
                  <a:pos x="78" y="0"/>
                </a:cxn>
                <a:cxn ang="0">
                  <a:pos x="60" y="210"/>
                </a:cxn>
                <a:cxn ang="0">
                  <a:pos x="102" y="426"/>
                </a:cxn>
                <a:cxn ang="0">
                  <a:pos x="192" y="600"/>
                </a:cxn>
                <a:cxn ang="0">
                  <a:pos x="354" y="762"/>
                </a:cxn>
                <a:cxn ang="0">
                  <a:pos x="552" y="924"/>
                </a:cxn>
                <a:cxn ang="0">
                  <a:pos x="792" y="1044"/>
                </a:cxn>
                <a:cxn ang="0">
                  <a:pos x="1104" y="1170"/>
                </a:cxn>
                <a:cxn ang="0">
                  <a:pos x="1494" y="1266"/>
                </a:cxn>
                <a:cxn ang="0">
                  <a:pos x="1854" y="1314"/>
                </a:cxn>
                <a:cxn ang="0">
                  <a:pos x="2124" y="1326"/>
                </a:cxn>
                <a:cxn ang="0">
                  <a:pos x="2508" y="1308"/>
                </a:cxn>
                <a:cxn ang="0">
                  <a:pos x="2802" y="1260"/>
                </a:cxn>
                <a:cxn ang="0">
                  <a:pos x="3120" y="1188"/>
                </a:cxn>
                <a:cxn ang="0">
                  <a:pos x="3456" y="1068"/>
                </a:cxn>
                <a:cxn ang="0">
                  <a:pos x="3756" y="906"/>
                </a:cxn>
                <a:cxn ang="0">
                  <a:pos x="3936" y="768"/>
                </a:cxn>
                <a:cxn ang="0">
                  <a:pos x="4074" y="630"/>
                </a:cxn>
                <a:cxn ang="0">
                  <a:pos x="4182" y="438"/>
                </a:cxn>
                <a:cxn ang="0">
                  <a:pos x="4242" y="222"/>
                </a:cxn>
                <a:cxn ang="0">
                  <a:pos x="4224" y="72"/>
                </a:cxn>
                <a:cxn ang="0">
                  <a:pos x="4218" y="0"/>
                </a:cxn>
                <a:cxn ang="0">
                  <a:pos x="4266" y="144"/>
                </a:cxn>
                <a:cxn ang="0">
                  <a:pos x="4284" y="378"/>
                </a:cxn>
                <a:cxn ang="0">
                  <a:pos x="4278" y="570"/>
                </a:cxn>
                <a:cxn ang="0">
                  <a:pos x="4242" y="708"/>
                </a:cxn>
                <a:cxn ang="0">
                  <a:pos x="4152" y="876"/>
                </a:cxn>
                <a:cxn ang="0">
                  <a:pos x="3966" y="1038"/>
                </a:cxn>
                <a:cxn ang="0">
                  <a:pos x="3780" y="1182"/>
                </a:cxn>
                <a:cxn ang="0">
                  <a:pos x="3480" y="1356"/>
                </a:cxn>
                <a:cxn ang="0">
                  <a:pos x="3186" y="1476"/>
                </a:cxn>
                <a:cxn ang="0">
                  <a:pos x="2832" y="1584"/>
                </a:cxn>
                <a:cxn ang="0">
                  <a:pos x="2490" y="1638"/>
                </a:cxn>
                <a:cxn ang="0">
                  <a:pos x="2070" y="1650"/>
                </a:cxn>
                <a:cxn ang="0">
                  <a:pos x="1752" y="1620"/>
                </a:cxn>
                <a:cxn ang="0">
                  <a:pos x="1452" y="1572"/>
                </a:cxn>
                <a:cxn ang="0">
                  <a:pos x="1200" y="1500"/>
                </a:cxn>
                <a:cxn ang="0">
                  <a:pos x="930" y="1392"/>
                </a:cxn>
                <a:cxn ang="0">
                  <a:pos x="696" y="1290"/>
                </a:cxn>
                <a:cxn ang="0">
                  <a:pos x="468" y="1152"/>
                </a:cxn>
                <a:cxn ang="0">
                  <a:pos x="288" y="1020"/>
                </a:cxn>
                <a:cxn ang="0">
                  <a:pos x="204" y="924"/>
                </a:cxn>
                <a:cxn ang="0">
                  <a:pos x="114" y="804"/>
                </a:cxn>
                <a:cxn ang="0">
                  <a:pos x="24" y="618"/>
                </a:cxn>
                <a:cxn ang="0">
                  <a:pos x="0" y="426"/>
                </a:cxn>
                <a:cxn ang="0">
                  <a:pos x="12" y="252"/>
                </a:cxn>
                <a:cxn ang="0">
                  <a:pos x="78" y="0"/>
                </a:cxn>
              </a:cxnLst>
              <a:rect l="0" t="0" r="r" b="b"/>
              <a:pathLst>
                <a:path w="4284" h="1650">
                  <a:moveTo>
                    <a:pt x="78" y="0"/>
                  </a:moveTo>
                  <a:lnTo>
                    <a:pt x="60" y="210"/>
                  </a:lnTo>
                  <a:lnTo>
                    <a:pt x="102" y="426"/>
                  </a:lnTo>
                  <a:lnTo>
                    <a:pt x="192" y="600"/>
                  </a:lnTo>
                  <a:lnTo>
                    <a:pt x="354" y="762"/>
                  </a:lnTo>
                  <a:lnTo>
                    <a:pt x="552" y="924"/>
                  </a:lnTo>
                  <a:lnTo>
                    <a:pt x="792" y="1044"/>
                  </a:lnTo>
                  <a:lnTo>
                    <a:pt x="1104" y="1170"/>
                  </a:lnTo>
                  <a:lnTo>
                    <a:pt x="1494" y="1266"/>
                  </a:lnTo>
                  <a:lnTo>
                    <a:pt x="1854" y="1314"/>
                  </a:lnTo>
                  <a:lnTo>
                    <a:pt x="2124" y="1326"/>
                  </a:lnTo>
                  <a:lnTo>
                    <a:pt x="2508" y="1308"/>
                  </a:lnTo>
                  <a:lnTo>
                    <a:pt x="2802" y="1260"/>
                  </a:lnTo>
                  <a:lnTo>
                    <a:pt x="3120" y="1188"/>
                  </a:lnTo>
                  <a:lnTo>
                    <a:pt x="3456" y="1068"/>
                  </a:lnTo>
                  <a:lnTo>
                    <a:pt x="3756" y="906"/>
                  </a:lnTo>
                  <a:lnTo>
                    <a:pt x="3936" y="768"/>
                  </a:lnTo>
                  <a:lnTo>
                    <a:pt x="4074" y="630"/>
                  </a:lnTo>
                  <a:lnTo>
                    <a:pt x="4182" y="438"/>
                  </a:lnTo>
                  <a:lnTo>
                    <a:pt x="4242" y="222"/>
                  </a:lnTo>
                  <a:lnTo>
                    <a:pt x="4224" y="72"/>
                  </a:lnTo>
                  <a:lnTo>
                    <a:pt x="4218" y="0"/>
                  </a:lnTo>
                  <a:lnTo>
                    <a:pt x="4266" y="144"/>
                  </a:lnTo>
                  <a:lnTo>
                    <a:pt x="4284" y="378"/>
                  </a:lnTo>
                  <a:lnTo>
                    <a:pt x="4278" y="570"/>
                  </a:lnTo>
                  <a:lnTo>
                    <a:pt x="4242" y="708"/>
                  </a:lnTo>
                  <a:lnTo>
                    <a:pt x="4152" y="876"/>
                  </a:lnTo>
                  <a:lnTo>
                    <a:pt x="3966" y="1038"/>
                  </a:lnTo>
                  <a:lnTo>
                    <a:pt x="3780" y="1182"/>
                  </a:lnTo>
                  <a:lnTo>
                    <a:pt x="3480" y="1356"/>
                  </a:lnTo>
                  <a:lnTo>
                    <a:pt x="3186" y="1476"/>
                  </a:lnTo>
                  <a:lnTo>
                    <a:pt x="2832" y="1584"/>
                  </a:lnTo>
                  <a:lnTo>
                    <a:pt x="2490" y="1638"/>
                  </a:lnTo>
                  <a:lnTo>
                    <a:pt x="2070" y="1650"/>
                  </a:lnTo>
                  <a:lnTo>
                    <a:pt x="1752" y="1620"/>
                  </a:lnTo>
                  <a:lnTo>
                    <a:pt x="1452" y="1572"/>
                  </a:lnTo>
                  <a:lnTo>
                    <a:pt x="1200" y="1500"/>
                  </a:lnTo>
                  <a:lnTo>
                    <a:pt x="930" y="1392"/>
                  </a:lnTo>
                  <a:lnTo>
                    <a:pt x="696" y="1290"/>
                  </a:lnTo>
                  <a:lnTo>
                    <a:pt x="468" y="1152"/>
                  </a:lnTo>
                  <a:lnTo>
                    <a:pt x="288" y="1020"/>
                  </a:lnTo>
                  <a:lnTo>
                    <a:pt x="204" y="924"/>
                  </a:lnTo>
                  <a:lnTo>
                    <a:pt x="114" y="804"/>
                  </a:lnTo>
                  <a:lnTo>
                    <a:pt x="24" y="618"/>
                  </a:lnTo>
                  <a:lnTo>
                    <a:pt x="0" y="426"/>
                  </a:lnTo>
                  <a:lnTo>
                    <a:pt x="12" y="252"/>
                  </a:lnTo>
                  <a:lnTo>
                    <a:pt x="78" y="0"/>
                  </a:lnTo>
                  <a:close/>
                </a:path>
              </a:pathLst>
            </a:custGeom>
            <a:gradFill rotWithShape="0">
              <a:gsLst>
                <a:gs pos="0">
                  <a:schemeClr val="accent1">
                    <a:gamma/>
                    <a:shade val="51373"/>
                    <a:invGamma/>
                  </a:schemeClr>
                </a:gs>
                <a:gs pos="50000">
                  <a:schemeClr val="accent1"/>
                </a:gs>
                <a:gs pos="100000">
                  <a:schemeClr val="accent1">
                    <a:gamma/>
                    <a:shade val="51373"/>
                    <a:invGamma/>
                  </a:schemeClr>
                </a:gs>
              </a:gsLst>
              <a:lin ang="0" scaled="1"/>
            </a:gradFill>
            <a:ln w="28575" cmpd="sng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o-RO"/>
            </a:p>
          </p:txBody>
        </p:sp>
        <p:sp>
          <p:nvSpPr>
            <p:cNvPr id="115718" name="Oval 6"/>
            <p:cNvSpPr>
              <a:spLocks noChangeArrowheads="1"/>
            </p:cNvSpPr>
            <p:nvPr/>
          </p:nvSpPr>
          <p:spPr bwMode="auto">
            <a:xfrm>
              <a:off x="672" y="1002"/>
              <a:ext cx="3600" cy="1890"/>
            </a:xfrm>
            <a:prstGeom prst="ellipse">
              <a:avLst/>
            </a:prstGeom>
            <a:gradFill rotWithShape="0">
              <a:gsLst>
                <a:gs pos="0">
                  <a:schemeClr val="accent1"/>
                </a:gs>
                <a:gs pos="100000">
                  <a:schemeClr val="accent1">
                    <a:gamma/>
                    <a:shade val="0"/>
                    <a:invGamma/>
                  </a:schemeClr>
                </a:gs>
              </a:gsLst>
              <a:lin ang="18900000" scaled="1"/>
            </a:gradFill>
            <a:ln w="1905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15719" name="AutoShape 7"/>
            <p:cNvSpPr>
              <a:spLocks noChangeArrowheads="1"/>
            </p:cNvSpPr>
            <p:nvPr/>
          </p:nvSpPr>
          <p:spPr bwMode="auto">
            <a:xfrm>
              <a:off x="384" y="756"/>
              <a:ext cx="4176" cy="2292"/>
            </a:xfrm>
            <a:custGeom>
              <a:avLst/>
              <a:gdLst>
                <a:gd name="G0" fmla="+- 1459 0 0"/>
                <a:gd name="G1" fmla="+- 21600 0 1459"/>
                <a:gd name="G2" fmla="+- 21600 0 1459"/>
                <a:gd name="G3" fmla="*/ G0 2929 10000"/>
                <a:gd name="G4" fmla="+- 21600 0 G3"/>
                <a:gd name="G5" fmla="+- 21600 0 G3"/>
                <a:gd name="T0" fmla="*/ 10800 w 21600"/>
                <a:gd name="T1" fmla="*/ 0 h 21600"/>
                <a:gd name="T2" fmla="*/ 3163 w 21600"/>
                <a:gd name="T3" fmla="*/ 3163 h 21600"/>
                <a:gd name="T4" fmla="*/ 0 w 21600"/>
                <a:gd name="T5" fmla="*/ 10800 h 21600"/>
                <a:gd name="T6" fmla="*/ 3163 w 21600"/>
                <a:gd name="T7" fmla="*/ 18437 h 21600"/>
                <a:gd name="T8" fmla="*/ 10800 w 21600"/>
                <a:gd name="T9" fmla="*/ 21600 h 21600"/>
                <a:gd name="T10" fmla="*/ 18437 w 21600"/>
                <a:gd name="T11" fmla="*/ 18437 h 21600"/>
                <a:gd name="T12" fmla="*/ 21600 w 21600"/>
                <a:gd name="T13" fmla="*/ 10800 h 21600"/>
                <a:gd name="T14" fmla="*/ 18437 w 21600"/>
                <a:gd name="T15" fmla="*/ 3163 h 21600"/>
                <a:gd name="T16" fmla="*/ 3163 w 21600"/>
                <a:gd name="T17" fmla="*/ 3163 h 21600"/>
                <a:gd name="T18" fmla="*/ 18437 w 21600"/>
                <a:gd name="T19" fmla="*/ 18437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0" y="10800"/>
                  </a:moveTo>
                  <a:cubicBezTo>
                    <a:pt x="0" y="4835"/>
                    <a:pt x="4835" y="0"/>
                    <a:pt x="10800" y="0"/>
                  </a:cubicBezTo>
                  <a:cubicBezTo>
                    <a:pt x="16765" y="0"/>
                    <a:pt x="21600" y="4835"/>
                    <a:pt x="21600" y="10800"/>
                  </a:cubicBez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lose/>
                  <a:moveTo>
                    <a:pt x="1459" y="10800"/>
                  </a:moveTo>
                  <a:cubicBezTo>
                    <a:pt x="1459" y="15959"/>
                    <a:pt x="5641" y="20141"/>
                    <a:pt x="10800" y="20141"/>
                  </a:cubicBezTo>
                  <a:cubicBezTo>
                    <a:pt x="15959" y="20141"/>
                    <a:pt x="20141" y="15959"/>
                    <a:pt x="20141" y="10800"/>
                  </a:cubicBezTo>
                  <a:cubicBezTo>
                    <a:pt x="20141" y="5641"/>
                    <a:pt x="15959" y="1459"/>
                    <a:pt x="10800" y="1459"/>
                  </a:cubicBezTo>
                  <a:cubicBezTo>
                    <a:pt x="5641" y="1459"/>
                    <a:pt x="1459" y="5641"/>
                    <a:pt x="1459" y="10800"/>
                  </a:cubicBezTo>
                  <a:close/>
                </a:path>
              </a:pathLst>
            </a:custGeom>
            <a:gradFill rotWithShape="0">
              <a:gsLst>
                <a:gs pos="0">
                  <a:schemeClr val="accent1"/>
                </a:gs>
                <a:gs pos="100000">
                  <a:schemeClr val="accent1">
                    <a:gamma/>
                    <a:shade val="30196"/>
                    <a:invGamma/>
                  </a:schemeClr>
                </a:gs>
              </a:gsLst>
              <a:lin ang="18900000" scaled="1"/>
            </a:gradFill>
            <a:ln w="381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grpSp>
          <p:nvGrpSpPr>
            <p:cNvPr id="115720" name="Group 8"/>
            <p:cNvGrpSpPr>
              <a:grpSpLocks/>
            </p:cNvGrpSpPr>
            <p:nvPr/>
          </p:nvGrpSpPr>
          <p:grpSpPr bwMode="auto">
            <a:xfrm>
              <a:off x="654" y="761"/>
              <a:ext cx="3630" cy="2092"/>
              <a:chOff x="654" y="761"/>
              <a:chExt cx="3630" cy="2092"/>
            </a:xfrm>
          </p:grpSpPr>
          <p:sp>
            <p:nvSpPr>
              <p:cNvPr id="115721" name="Freeform 9"/>
              <p:cNvSpPr>
                <a:spLocks/>
              </p:cNvSpPr>
              <p:nvPr/>
            </p:nvSpPr>
            <p:spPr bwMode="auto">
              <a:xfrm>
                <a:off x="654" y="912"/>
                <a:ext cx="3630" cy="1169"/>
              </a:xfrm>
              <a:custGeom>
                <a:avLst/>
                <a:gdLst/>
                <a:ahLst/>
                <a:cxnLst>
                  <a:cxn ang="0">
                    <a:pos x="18" y="1169"/>
                  </a:cxn>
                  <a:cxn ang="0">
                    <a:pos x="0" y="1072"/>
                  </a:cxn>
                  <a:cxn ang="0">
                    <a:pos x="0" y="956"/>
                  </a:cxn>
                  <a:cxn ang="0">
                    <a:pos x="24" y="840"/>
                  </a:cxn>
                  <a:cxn ang="0">
                    <a:pos x="84" y="706"/>
                  </a:cxn>
                  <a:cxn ang="0">
                    <a:pos x="198" y="548"/>
                  </a:cxn>
                  <a:cxn ang="0">
                    <a:pos x="366" y="396"/>
                  </a:cxn>
                  <a:cxn ang="0">
                    <a:pos x="576" y="274"/>
                  </a:cxn>
                  <a:cxn ang="0">
                    <a:pos x="834" y="158"/>
                  </a:cxn>
                  <a:cxn ang="0">
                    <a:pos x="1104" y="79"/>
                  </a:cxn>
                  <a:cxn ang="0">
                    <a:pos x="1338" y="24"/>
                  </a:cxn>
                  <a:cxn ang="0">
                    <a:pos x="1524" y="6"/>
                  </a:cxn>
                  <a:cxn ang="0">
                    <a:pos x="1680" y="6"/>
                  </a:cxn>
                  <a:cxn ang="0">
                    <a:pos x="1914" y="0"/>
                  </a:cxn>
                  <a:cxn ang="0">
                    <a:pos x="2166" y="12"/>
                  </a:cxn>
                  <a:cxn ang="0">
                    <a:pos x="2394" y="43"/>
                  </a:cxn>
                  <a:cxn ang="0">
                    <a:pos x="2646" y="110"/>
                  </a:cxn>
                  <a:cxn ang="0">
                    <a:pos x="2844" y="170"/>
                  </a:cxn>
                  <a:cxn ang="0">
                    <a:pos x="3066" y="268"/>
                  </a:cxn>
                  <a:cxn ang="0">
                    <a:pos x="3240" y="384"/>
                  </a:cxn>
                  <a:cxn ang="0">
                    <a:pos x="3384" y="499"/>
                  </a:cxn>
                  <a:cxn ang="0">
                    <a:pos x="3522" y="651"/>
                  </a:cxn>
                  <a:cxn ang="0">
                    <a:pos x="3600" y="816"/>
                  </a:cxn>
                  <a:cxn ang="0">
                    <a:pos x="3624" y="925"/>
                  </a:cxn>
                  <a:cxn ang="0">
                    <a:pos x="3630" y="1041"/>
                  </a:cxn>
                  <a:cxn ang="0">
                    <a:pos x="3612" y="1114"/>
                  </a:cxn>
                  <a:cxn ang="0">
                    <a:pos x="3612" y="986"/>
                  </a:cxn>
                  <a:cxn ang="0">
                    <a:pos x="3570" y="828"/>
                  </a:cxn>
                  <a:cxn ang="0">
                    <a:pos x="3492" y="700"/>
                  </a:cxn>
                  <a:cxn ang="0">
                    <a:pos x="3432" y="621"/>
                  </a:cxn>
                  <a:cxn ang="0">
                    <a:pos x="3292" y="507"/>
                  </a:cxn>
                  <a:cxn ang="0">
                    <a:pos x="3154" y="403"/>
                  </a:cxn>
                  <a:cxn ang="0">
                    <a:pos x="3006" y="323"/>
                  </a:cxn>
                  <a:cxn ang="0">
                    <a:pos x="2844" y="256"/>
                  </a:cxn>
                  <a:cxn ang="0">
                    <a:pos x="2436" y="140"/>
                  </a:cxn>
                  <a:cxn ang="0">
                    <a:pos x="2154" y="104"/>
                  </a:cxn>
                  <a:cxn ang="0">
                    <a:pos x="1891" y="94"/>
                  </a:cxn>
                  <a:cxn ang="0">
                    <a:pos x="1662" y="91"/>
                  </a:cxn>
                  <a:cxn ang="0">
                    <a:pos x="1464" y="97"/>
                  </a:cxn>
                  <a:cxn ang="0">
                    <a:pos x="1272" y="128"/>
                  </a:cxn>
                  <a:cxn ang="0">
                    <a:pos x="1050" y="177"/>
                  </a:cxn>
                  <a:cxn ang="0">
                    <a:pos x="768" y="274"/>
                  </a:cxn>
                  <a:cxn ang="0">
                    <a:pos x="642" y="317"/>
                  </a:cxn>
                  <a:cxn ang="0">
                    <a:pos x="510" y="384"/>
                  </a:cxn>
                  <a:cxn ang="0">
                    <a:pos x="396" y="451"/>
                  </a:cxn>
                  <a:cxn ang="0">
                    <a:pos x="228" y="578"/>
                  </a:cxn>
                  <a:cxn ang="0">
                    <a:pos x="114" y="731"/>
                  </a:cxn>
                  <a:cxn ang="0">
                    <a:pos x="36" y="889"/>
                  </a:cxn>
                  <a:cxn ang="0">
                    <a:pos x="12" y="1011"/>
                  </a:cxn>
                  <a:cxn ang="0">
                    <a:pos x="18" y="1169"/>
                  </a:cxn>
                </a:cxnLst>
                <a:rect l="0" t="0" r="r" b="b"/>
                <a:pathLst>
                  <a:path w="3630" h="1169">
                    <a:moveTo>
                      <a:pt x="18" y="1169"/>
                    </a:moveTo>
                    <a:lnTo>
                      <a:pt x="0" y="1072"/>
                    </a:lnTo>
                    <a:lnTo>
                      <a:pt x="0" y="956"/>
                    </a:lnTo>
                    <a:lnTo>
                      <a:pt x="24" y="840"/>
                    </a:lnTo>
                    <a:lnTo>
                      <a:pt x="84" y="706"/>
                    </a:lnTo>
                    <a:lnTo>
                      <a:pt x="198" y="548"/>
                    </a:lnTo>
                    <a:lnTo>
                      <a:pt x="366" y="396"/>
                    </a:lnTo>
                    <a:lnTo>
                      <a:pt x="576" y="274"/>
                    </a:lnTo>
                    <a:lnTo>
                      <a:pt x="834" y="158"/>
                    </a:lnTo>
                    <a:lnTo>
                      <a:pt x="1104" y="79"/>
                    </a:lnTo>
                    <a:lnTo>
                      <a:pt x="1338" y="24"/>
                    </a:lnTo>
                    <a:lnTo>
                      <a:pt x="1524" y="6"/>
                    </a:lnTo>
                    <a:lnTo>
                      <a:pt x="1680" y="6"/>
                    </a:lnTo>
                    <a:lnTo>
                      <a:pt x="1914" y="0"/>
                    </a:lnTo>
                    <a:lnTo>
                      <a:pt x="2166" y="12"/>
                    </a:lnTo>
                    <a:lnTo>
                      <a:pt x="2394" y="43"/>
                    </a:lnTo>
                    <a:lnTo>
                      <a:pt x="2646" y="110"/>
                    </a:lnTo>
                    <a:lnTo>
                      <a:pt x="2844" y="170"/>
                    </a:lnTo>
                    <a:lnTo>
                      <a:pt x="3066" y="268"/>
                    </a:lnTo>
                    <a:lnTo>
                      <a:pt x="3240" y="384"/>
                    </a:lnTo>
                    <a:lnTo>
                      <a:pt x="3384" y="499"/>
                    </a:lnTo>
                    <a:lnTo>
                      <a:pt x="3522" y="651"/>
                    </a:lnTo>
                    <a:lnTo>
                      <a:pt x="3600" y="816"/>
                    </a:lnTo>
                    <a:lnTo>
                      <a:pt x="3624" y="925"/>
                    </a:lnTo>
                    <a:lnTo>
                      <a:pt x="3630" y="1041"/>
                    </a:lnTo>
                    <a:lnTo>
                      <a:pt x="3612" y="1114"/>
                    </a:lnTo>
                    <a:lnTo>
                      <a:pt x="3612" y="986"/>
                    </a:lnTo>
                    <a:lnTo>
                      <a:pt x="3570" y="828"/>
                    </a:lnTo>
                    <a:lnTo>
                      <a:pt x="3492" y="700"/>
                    </a:lnTo>
                    <a:lnTo>
                      <a:pt x="3432" y="621"/>
                    </a:lnTo>
                    <a:lnTo>
                      <a:pt x="3292" y="507"/>
                    </a:lnTo>
                    <a:lnTo>
                      <a:pt x="3154" y="403"/>
                    </a:lnTo>
                    <a:lnTo>
                      <a:pt x="3006" y="323"/>
                    </a:lnTo>
                    <a:lnTo>
                      <a:pt x="2844" y="256"/>
                    </a:lnTo>
                    <a:lnTo>
                      <a:pt x="2436" y="140"/>
                    </a:lnTo>
                    <a:lnTo>
                      <a:pt x="2154" y="104"/>
                    </a:lnTo>
                    <a:lnTo>
                      <a:pt x="1891" y="94"/>
                    </a:lnTo>
                    <a:lnTo>
                      <a:pt x="1662" y="91"/>
                    </a:lnTo>
                    <a:lnTo>
                      <a:pt x="1464" y="97"/>
                    </a:lnTo>
                    <a:lnTo>
                      <a:pt x="1272" y="128"/>
                    </a:lnTo>
                    <a:lnTo>
                      <a:pt x="1050" y="177"/>
                    </a:lnTo>
                    <a:lnTo>
                      <a:pt x="768" y="274"/>
                    </a:lnTo>
                    <a:lnTo>
                      <a:pt x="642" y="317"/>
                    </a:lnTo>
                    <a:lnTo>
                      <a:pt x="510" y="384"/>
                    </a:lnTo>
                    <a:lnTo>
                      <a:pt x="396" y="451"/>
                    </a:lnTo>
                    <a:lnTo>
                      <a:pt x="228" y="578"/>
                    </a:lnTo>
                    <a:lnTo>
                      <a:pt x="114" y="731"/>
                    </a:lnTo>
                    <a:lnTo>
                      <a:pt x="36" y="889"/>
                    </a:lnTo>
                    <a:lnTo>
                      <a:pt x="12" y="1011"/>
                    </a:lnTo>
                    <a:lnTo>
                      <a:pt x="18" y="1169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accent1">
                      <a:gamma/>
                      <a:shade val="21176"/>
                      <a:invGamma/>
                    </a:schemeClr>
                  </a:gs>
                  <a:gs pos="50000">
                    <a:schemeClr val="accent1"/>
                  </a:gs>
                  <a:gs pos="100000">
                    <a:schemeClr val="accent1">
                      <a:gamma/>
                      <a:shade val="21176"/>
                      <a:invGamma/>
                    </a:schemeClr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o-RO"/>
              </a:p>
            </p:txBody>
          </p:sp>
          <p:sp>
            <p:nvSpPr>
              <p:cNvPr id="115722" name="Freeform 10"/>
              <p:cNvSpPr>
                <a:spLocks/>
              </p:cNvSpPr>
              <p:nvPr/>
            </p:nvSpPr>
            <p:spPr bwMode="auto">
              <a:xfrm>
                <a:off x="1529" y="2397"/>
                <a:ext cx="423" cy="456"/>
              </a:xfrm>
              <a:custGeom>
                <a:avLst/>
                <a:gdLst/>
                <a:ahLst/>
                <a:cxnLst>
                  <a:cxn ang="0">
                    <a:pos x="0" y="330"/>
                  </a:cxn>
                  <a:cxn ang="0">
                    <a:pos x="78" y="0"/>
                  </a:cxn>
                  <a:cxn ang="0">
                    <a:pos x="366" y="66"/>
                  </a:cxn>
                  <a:cxn ang="0">
                    <a:pos x="408" y="438"/>
                  </a:cxn>
                  <a:cxn ang="0">
                    <a:pos x="0" y="330"/>
                  </a:cxn>
                </a:cxnLst>
                <a:rect l="0" t="0" r="r" b="b"/>
                <a:pathLst>
                  <a:path w="408" h="438">
                    <a:moveTo>
                      <a:pt x="0" y="330"/>
                    </a:moveTo>
                    <a:lnTo>
                      <a:pt x="78" y="0"/>
                    </a:lnTo>
                    <a:lnTo>
                      <a:pt x="366" y="66"/>
                    </a:lnTo>
                    <a:lnTo>
                      <a:pt x="408" y="438"/>
                    </a:lnTo>
                    <a:lnTo>
                      <a:pt x="0" y="330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folHlink"/>
                  </a:gs>
                  <a:gs pos="100000">
                    <a:schemeClr val="folHlink">
                      <a:gamma/>
                      <a:shade val="0"/>
                      <a:invGamma/>
                    </a:schemeClr>
                  </a:gs>
                </a:gsLst>
                <a:lin ang="0" scaled="1"/>
              </a:gradFill>
              <a:ln w="12700" cap="flat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o-RO"/>
              </a:p>
            </p:txBody>
          </p:sp>
          <p:sp>
            <p:nvSpPr>
              <p:cNvPr id="115723" name="Freeform 11"/>
              <p:cNvSpPr>
                <a:spLocks/>
              </p:cNvSpPr>
              <p:nvPr/>
            </p:nvSpPr>
            <p:spPr bwMode="auto">
              <a:xfrm>
                <a:off x="3992" y="1911"/>
                <a:ext cx="228" cy="527"/>
              </a:xfrm>
              <a:custGeom>
                <a:avLst/>
                <a:gdLst/>
                <a:ahLst/>
                <a:cxnLst>
                  <a:cxn ang="0">
                    <a:pos x="36" y="156"/>
                  </a:cxn>
                  <a:cxn ang="0">
                    <a:pos x="168" y="0"/>
                  </a:cxn>
                  <a:cxn ang="0">
                    <a:pos x="228" y="288"/>
                  </a:cxn>
                  <a:cxn ang="0">
                    <a:pos x="0" y="534"/>
                  </a:cxn>
                  <a:cxn ang="0">
                    <a:pos x="36" y="156"/>
                  </a:cxn>
                </a:cxnLst>
                <a:rect l="0" t="0" r="r" b="b"/>
                <a:pathLst>
                  <a:path w="228" h="534">
                    <a:moveTo>
                      <a:pt x="36" y="156"/>
                    </a:moveTo>
                    <a:lnTo>
                      <a:pt x="168" y="0"/>
                    </a:lnTo>
                    <a:lnTo>
                      <a:pt x="228" y="288"/>
                    </a:lnTo>
                    <a:lnTo>
                      <a:pt x="0" y="534"/>
                    </a:lnTo>
                    <a:lnTo>
                      <a:pt x="36" y="156"/>
                    </a:lnTo>
                    <a:close/>
                  </a:path>
                </a:pathLst>
              </a:custGeom>
              <a:solidFill>
                <a:schemeClr val="tx1"/>
              </a:solidFill>
              <a:ln w="12700" cmpd="sng">
                <a:solidFill>
                  <a:srgbClr val="4D4D4D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o-RO"/>
              </a:p>
            </p:txBody>
          </p:sp>
          <p:sp>
            <p:nvSpPr>
              <p:cNvPr id="115724" name="Freeform 12"/>
              <p:cNvSpPr>
                <a:spLocks/>
              </p:cNvSpPr>
              <p:nvPr/>
            </p:nvSpPr>
            <p:spPr bwMode="auto">
              <a:xfrm>
                <a:off x="2948" y="820"/>
                <a:ext cx="366" cy="439"/>
              </a:xfrm>
              <a:custGeom>
                <a:avLst/>
                <a:gdLst/>
                <a:ahLst/>
                <a:cxnLst>
                  <a:cxn ang="0">
                    <a:pos x="246" y="0"/>
                  </a:cxn>
                  <a:cxn ang="0">
                    <a:pos x="366" y="294"/>
                  </a:cxn>
                  <a:cxn ang="0">
                    <a:pos x="234" y="444"/>
                  </a:cxn>
                  <a:cxn ang="0">
                    <a:pos x="0" y="330"/>
                  </a:cxn>
                  <a:cxn ang="0">
                    <a:pos x="246" y="0"/>
                  </a:cxn>
                </a:cxnLst>
                <a:rect l="0" t="0" r="r" b="b"/>
                <a:pathLst>
                  <a:path w="366" h="444">
                    <a:moveTo>
                      <a:pt x="246" y="0"/>
                    </a:moveTo>
                    <a:lnTo>
                      <a:pt x="366" y="294"/>
                    </a:lnTo>
                    <a:lnTo>
                      <a:pt x="234" y="444"/>
                    </a:lnTo>
                    <a:lnTo>
                      <a:pt x="0" y="330"/>
                    </a:lnTo>
                    <a:lnTo>
                      <a:pt x="246" y="0"/>
                    </a:lnTo>
                    <a:close/>
                  </a:path>
                </a:pathLst>
              </a:custGeom>
              <a:solidFill>
                <a:schemeClr val="tx1"/>
              </a:solidFill>
              <a:ln w="12700" cap="flat" cmpd="sng">
                <a:solidFill>
                  <a:srgbClr val="4D4D4D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o-RO"/>
              </a:p>
            </p:txBody>
          </p:sp>
          <p:sp>
            <p:nvSpPr>
              <p:cNvPr id="115725" name="Freeform 13"/>
              <p:cNvSpPr>
                <a:spLocks/>
              </p:cNvSpPr>
              <p:nvPr/>
            </p:nvSpPr>
            <p:spPr bwMode="auto">
              <a:xfrm>
                <a:off x="1907" y="1869"/>
                <a:ext cx="2118" cy="960"/>
              </a:xfrm>
              <a:custGeom>
                <a:avLst/>
                <a:gdLst/>
                <a:ahLst/>
                <a:cxnLst>
                  <a:cxn ang="0">
                    <a:pos x="0" y="603"/>
                  </a:cxn>
                  <a:cxn ang="0">
                    <a:pos x="42" y="972"/>
                  </a:cxn>
                  <a:cxn ang="0">
                    <a:pos x="393" y="528"/>
                  </a:cxn>
                  <a:cxn ang="0">
                    <a:pos x="504" y="537"/>
                  </a:cxn>
                  <a:cxn ang="0">
                    <a:pos x="666" y="540"/>
                  </a:cxn>
                  <a:cxn ang="0">
                    <a:pos x="786" y="537"/>
                  </a:cxn>
                  <a:cxn ang="0">
                    <a:pos x="915" y="516"/>
                  </a:cxn>
                  <a:cxn ang="0">
                    <a:pos x="1059" y="465"/>
                  </a:cxn>
                  <a:cxn ang="0">
                    <a:pos x="1182" y="417"/>
                  </a:cxn>
                  <a:cxn ang="0">
                    <a:pos x="1308" y="360"/>
                  </a:cxn>
                  <a:cxn ang="0">
                    <a:pos x="2085" y="561"/>
                  </a:cxn>
                  <a:cxn ang="0">
                    <a:pos x="2118" y="195"/>
                  </a:cxn>
                  <a:cxn ang="0">
                    <a:pos x="1272" y="0"/>
                  </a:cxn>
                  <a:cxn ang="0">
                    <a:pos x="1080" y="102"/>
                  </a:cxn>
                  <a:cxn ang="0">
                    <a:pos x="927" y="150"/>
                  </a:cxn>
                  <a:cxn ang="0">
                    <a:pos x="705" y="186"/>
                  </a:cxn>
                  <a:cxn ang="0">
                    <a:pos x="510" y="189"/>
                  </a:cxn>
                  <a:cxn ang="0">
                    <a:pos x="339" y="174"/>
                  </a:cxn>
                  <a:cxn ang="0">
                    <a:pos x="0" y="603"/>
                  </a:cxn>
                </a:cxnLst>
                <a:rect l="0" t="0" r="r" b="b"/>
                <a:pathLst>
                  <a:path w="2118" h="972">
                    <a:moveTo>
                      <a:pt x="0" y="603"/>
                    </a:moveTo>
                    <a:lnTo>
                      <a:pt x="42" y="972"/>
                    </a:lnTo>
                    <a:lnTo>
                      <a:pt x="393" y="528"/>
                    </a:lnTo>
                    <a:lnTo>
                      <a:pt x="504" y="537"/>
                    </a:lnTo>
                    <a:lnTo>
                      <a:pt x="666" y="540"/>
                    </a:lnTo>
                    <a:lnTo>
                      <a:pt x="786" y="537"/>
                    </a:lnTo>
                    <a:lnTo>
                      <a:pt x="915" y="516"/>
                    </a:lnTo>
                    <a:lnTo>
                      <a:pt x="1059" y="465"/>
                    </a:lnTo>
                    <a:lnTo>
                      <a:pt x="1182" y="417"/>
                    </a:lnTo>
                    <a:lnTo>
                      <a:pt x="1308" y="360"/>
                    </a:lnTo>
                    <a:lnTo>
                      <a:pt x="2085" y="561"/>
                    </a:lnTo>
                    <a:lnTo>
                      <a:pt x="2118" y="195"/>
                    </a:lnTo>
                    <a:lnTo>
                      <a:pt x="1272" y="0"/>
                    </a:lnTo>
                    <a:lnTo>
                      <a:pt x="1080" y="102"/>
                    </a:lnTo>
                    <a:lnTo>
                      <a:pt x="927" y="150"/>
                    </a:lnTo>
                    <a:lnTo>
                      <a:pt x="705" y="186"/>
                    </a:lnTo>
                    <a:lnTo>
                      <a:pt x="510" y="189"/>
                    </a:lnTo>
                    <a:lnTo>
                      <a:pt x="339" y="174"/>
                    </a:lnTo>
                    <a:lnTo>
                      <a:pt x="0" y="603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folHlink"/>
                  </a:gs>
                  <a:gs pos="100000">
                    <a:schemeClr val="folHlink">
                      <a:gamma/>
                      <a:shade val="0"/>
                      <a:invGamma/>
                    </a:schemeClr>
                  </a:gs>
                </a:gsLst>
                <a:lin ang="0" scaled="1"/>
              </a:gradFill>
              <a:ln w="12700" cap="flat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o-RO"/>
              </a:p>
            </p:txBody>
          </p:sp>
          <p:sp>
            <p:nvSpPr>
              <p:cNvPr id="115726" name="Freeform 14"/>
              <p:cNvSpPr>
                <a:spLocks/>
              </p:cNvSpPr>
              <p:nvPr/>
            </p:nvSpPr>
            <p:spPr bwMode="auto">
              <a:xfrm>
                <a:off x="788" y="1383"/>
                <a:ext cx="1182" cy="845"/>
              </a:xfrm>
              <a:custGeom>
                <a:avLst/>
                <a:gdLst/>
                <a:ahLst/>
                <a:cxnLst>
                  <a:cxn ang="0">
                    <a:pos x="960" y="855"/>
                  </a:cxn>
                  <a:cxn ang="0">
                    <a:pos x="1182" y="585"/>
                  </a:cxn>
                  <a:cxn ang="0">
                    <a:pos x="1005" y="495"/>
                  </a:cxn>
                  <a:cxn ang="0">
                    <a:pos x="933" y="453"/>
                  </a:cxn>
                  <a:cxn ang="0">
                    <a:pos x="849" y="375"/>
                  </a:cxn>
                  <a:cxn ang="0">
                    <a:pos x="795" y="294"/>
                  </a:cxn>
                  <a:cxn ang="0">
                    <a:pos x="747" y="165"/>
                  </a:cxn>
                  <a:cxn ang="0">
                    <a:pos x="81" y="0"/>
                  </a:cxn>
                  <a:cxn ang="0">
                    <a:pos x="0" y="291"/>
                  </a:cxn>
                  <a:cxn ang="0">
                    <a:pos x="660" y="450"/>
                  </a:cxn>
                  <a:cxn ang="0">
                    <a:pos x="672" y="525"/>
                  </a:cxn>
                  <a:cxn ang="0">
                    <a:pos x="696" y="588"/>
                  </a:cxn>
                  <a:cxn ang="0">
                    <a:pos x="732" y="642"/>
                  </a:cxn>
                  <a:cxn ang="0">
                    <a:pos x="774" y="699"/>
                  </a:cxn>
                  <a:cxn ang="0">
                    <a:pos x="828" y="759"/>
                  </a:cxn>
                  <a:cxn ang="0">
                    <a:pos x="885" y="804"/>
                  </a:cxn>
                  <a:cxn ang="0">
                    <a:pos x="960" y="855"/>
                  </a:cxn>
                </a:cxnLst>
                <a:rect l="0" t="0" r="r" b="b"/>
                <a:pathLst>
                  <a:path w="1182" h="855">
                    <a:moveTo>
                      <a:pt x="960" y="855"/>
                    </a:moveTo>
                    <a:lnTo>
                      <a:pt x="1182" y="585"/>
                    </a:lnTo>
                    <a:lnTo>
                      <a:pt x="1005" y="495"/>
                    </a:lnTo>
                    <a:lnTo>
                      <a:pt x="933" y="453"/>
                    </a:lnTo>
                    <a:lnTo>
                      <a:pt x="849" y="375"/>
                    </a:lnTo>
                    <a:lnTo>
                      <a:pt x="795" y="294"/>
                    </a:lnTo>
                    <a:lnTo>
                      <a:pt x="747" y="165"/>
                    </a:lnTo>
                    <a:lnTo>
                      <a:pt x="81" y="0"/>
                    </a:lnTo>
                    <a:lnTo>
                      <a:pt x="0" y="291"/>
                    </a:lnTo>
                    <a:lnTo>
                      <a:pt x="660" y="450"/>
                    </a:lnTo>
                    <a:lnTo>
                      <a:pt x="672" y="525"/>
                    </a:lnTo>
                    <a:lnTo>
                      <a:pt x="696" y="588"/>
                    </a:lnTo>
                    <a:lnTo>
                      <a:pt x="732" y="642"/>
                    </a:lnTo>
                    <a:lnTo>
                      <a:pt x="774" y="699"/>
                    </a:lnTo>
                    <a:lnTo>
                      <a:pt x="828" y="759"/>
                    </a:lnTo>
                    <a:lnTo>
                      <a:pt x="885" y="804"/>
                    </a:lnTo>
                    <a:lnTo>
                      <a:pt x="960" y="855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folHlink"/>
                  </a:gs>
                  <a:gs pos="100000">
                    <a:schemeClr val="folHlink">
                      <a:gamma/>
                      <a:shade val="0"/>
                      <a:invGamma/>
                    </a:schemeClr>
                  </a:gs>
                </a:gsLst>
                <a:lin ang="0" scaled="1"/>
              </a:gradFill>
              <a:ln w="12700" cmpd="sng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o-RO"/>
              </a:p>
            </p:txBody>
          </p:sp>
          <p:sp>
            <p:nvSpPr>
              <p:cNvPr id="115727" name="Freeform 15"/>
              <p:cNvSpPr>
                <a:spLocks/>
              </p:cNvSpPr>
              <p:nvPr/>
            </p:nvSpPr>
            <p:spPr bwMode="auto">
              <a:xfrm>
                <a:off x="863" y="761"/>
                <a:ext cx="3306" cy="1706"/>
              </a:xfrm>
              <a:custGeom>
                <a:avLst/>
                <a:gdLst/>
                <a:ahLst/>
                <a:cxnLst>
                  <a:cxn ang="0">
                    <a:pos x="139" y="458"/>
                  </a:cxn>
                  <a:cxn ang="0">
                    <a:pos x="743" y="596"/>
                  </a:cxn>
                  <a:cxn ang="0">
                    <a:pos x="890" y="491"/>
                  </a:cxn>
                  <a:cxn ang="0">
                    <a:pos x="1050" y="412"/>
                  </a:cxn>
                  <a:cxn ang="0">
                    <a:pos x="1296" y="335"/>
                  </a:cxn>
                  <a:cxn ang="0">
                    <a:pos x="1602" y="305"/>
                  </a:cxn>
                  <a:cxn ang="0">
                    <a:pos x="1821" y="320"/>
                  </a:cxn>
                  <a:cxn ang="0">
                    <a:pos x="2067" y="0"/>
                  </a:cxn>
                  <a:cxn ang="0">
                    <a:pos x="2328" y="68"/>
                  </a:cxn>
                  <a:cxn ang="0">
                    <a:pos x="2085" y="382"/>
                  </a:cxn>
                  <a:cxn ang="0">
                    <a:pos x="2340" y="513"/>
                  </a:cxn>
                  <a:cxn ang="0">
                    <a:pos x="2445" y="596"/>
                  </a:cxn>
                  <a:cxn ang="0">
                    <a:pos x="2480" y="660"/>
                  </a:cxn>
                  <a:cxn ang="0">
                    <a:pos x="2499" y="762"/>
                  </a:cxn>
                  <a:cxn ang="0">
                    <a:pos x="2490" y="865"/>
                  </a:cxn>
                  <a:cxn ang="0">
                    <a:pos x="2457" y="948"/>
                  </a:cxn>
                  <a:cxn ang="0">
                    <a:pos x="3306" y="1156"/>
                  </a:cxn>
                  <a:cxn ang="0">
                    <a:pos x="3168" y="1302"/>
                  </a:cxn>
                  <a:cxn ang="0">
                    <a:pos x="2313" y="1109"/>
                  </a:cxn>
                  <a:cxn ang="0">
                    <a:pos x="2124" y="1209"/>
                  </a:cxn>
                  <a:cxn ang="0">
                    <a:pos x="1974" y="1259"/>
                  </a:cxn>
                  <a:cxn ang="0">
                    <a:pos x="1740" y="1295"/>
                  </a:cxn>
                  <a:cxn ang="0">
                    <a:pos x="1545" y="1295"/>
                  </a:cxn>
                  <a:cxn ang="0">
                    <a:pos x="1384" y="1284"/>
                  </a:cxn>
                  <a:cxn ang="0">
                    <a:pos x="1040" y="1706"/>
                  </a:cxn>
                  <a:cxn ang="0">
                    <a:pos x="752" y="1633"/>
                  </a:cxn>
                  <a:cxn ang="0">
                    <a:pos x="1105" y="1201"/>
                  </a:cxn>
                  <a:cxn ang="0">
                    <a:pos x="864" y="1073"/>
                  </a:cxn>
                  <a:cxn ang="0">
                    <a:pos x="774" y="993"/>
                  </a:cxn>
                  <a:cxn ang="0">
                    <a:pos x="714" y="907"/>
                  </a:cxn>
                  <a:cxn ang="0">
                    <a:pos x="669" y="779"/>
                  </a:cxn>
                  <a:cxn ang="0">
                    <a:pos x="0" y="623"/>
                  </a:cxn>
                  <a:cxn ang="0">
                    <a:pos x="139" y="458"/>
                  </a:cxn>
                </a:cxnLst>
                <a:rect l="0" t="0" r="r" b="b"/>
                <a:pathLst>
                  <a:path w="3306" h="1706">
                    <a:moveTo>
                      <a:pt x="139" y="458"/>
                    </a:moveTo>
                    <a:lnTo>
                      <a:pt x="743" y="596"/>
                    </a:lnTo>
                    <a:lnTo>
                      <a:pt x="890" y="491"/>
                    </a:lnTo>
                    <a:lnTo>
                      <a:pt x="1050" y="412"/>
                    </a:lnTo>
                    <a:lnTo>
                      <a:pt x="1296" y="335"/>
                    </a:lnTo>
                    <a:lnTo>
                      <a:pt x="1602" y="305"/>
                    </a:lnTo>
                    <a:lnTo>
                      <a:pt x="1821" y="320"/>
                    </a:lnTo>
                    <a:lnTo>
                      <a:pt x="2067" y="0"/>
                    </a:lnTo>
                    <a:lnTo>
                      <a:pt x="2328" y="68"/>
                    </a:lnTo>
                    <a:lnTo>
                      <a:pt x="2085" y="382"/>
                    </a:lnTo>
                    <a:lnTo>
                      <a:pt x="2340" y="513"/>
                    </a:lnTo>
                    <a:cubicBezTo>
                      <a:pt x="2400" y="548"/>
                      <a:pt x="2422" y="571"/>
                      <a:pt x="2445" y="596"/>
                    </a:cubicBezTo>
                    <a:lnTo>
                      <a:pt x="2480" y="660"/>
                    </a:lnTo>
                    <a:lnTo>
                      <a:pt x="2499" y="762"/>
                    </a:lnTo>
                    <a:lnTo>
                      <a:pt x="2490" y="865"/>
                    </a:lnTo>
                    <a:lnTo>
                      <a:pt x="2457" y="948"/>
                    </a:lnTo>
                    <a:lnTo>
                      <a:pt x="3306" y="1156"/>
                    </a:lnTo>
                    <a:lnTo>
                      <a:pt x="3168" y="1302"/>
                    </a:lnTo>
                    <a:lnTo>
                      <a:pt x="2313" y="1109"/>
                    </a:lnTo>
                    <a:lnTo>
                      <a:pt x="2124" y="1209"/>
                    </a:lnTo>
                    <a:lnTo>
                      <a:pt x="1974" y="1259"/>
                    </a:lnTo>
                    <a:lnTo>
                      <a:pt x="1740" y="1295"/>
                    </a:lnTo>
                    <a:lnTo>
                      <a:pt x="1545" y="1295"/>
                    </a:lnTo>
                    <a:lnTo>
                      <a:pt x="1384" y="1284"/>
                    </a:lnTo>
                    <a:lnTo>
                      <a:pt x="1040" y="1706"/>
                    </a:lnTo>
                    <a:lnTo>
                      <a:pt x="752" y="1633"/>
                    </a:lnTo>
                    <a:lnTo>
                      <a:pt x="1105" y="1201"/>
                    </a:lnTo>
                    <a:lnTo>
                      <a:pt x="864" y="1073"/>
                    </a:lnTo>
                    <a:lnTo>
                      <a:pt x="774" y="993"/>
                    </a:lnTo>
                    <a:lnTo>
                      <a:pt x="714" y="907"/>
                    </a:lnTo>
                    <a:lnTo>
                      <a:pt x="669" y="779"/>
                    </a:lnTo>
                    <a:lnTo>
                      <a:pt x="0" y="623"/>
                    </a:lnTo>
                    <a:lnTo>
                      <a:pt x="139" y="458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folHlink"/>
                  </a:gs>
                  <a:gs pos="100000">
                    <a:schemeClr val="folHlink">
                      <a:gamma/>
                      <a:shade val="0"/>
                      <a:invGamma/>
                    </a:schemeClr>
                  </a:gs>
                </a:gsLst>
                <a:lin ang="18900000" scaled="1"/>
              </a:gradFill>
              <a:ln w="12700" cmpd="sng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o-RO"/>
              </a:p>
            </p:txBody>
          </p:sp>
        </p:grpSp>
        <p:grpSp>
          <p:nvGrpSpPr>
            <p:cNvPr id="115728" name="Group 16"/>
            <p:cNvGrpSpPr>
              <a:grpSpLocks noChangeAspect="1"/>
            </p:cNvGrpSpPr>
            <p:nvPr/>
          </p:nvGrpSpPr>
          <p:grpSpPr bwMode="auto">
            <a:xfrm>
              <a:off x="1536" y="3537"/>
              <a:ext cx="309" cy="296"/>
              <a:chOff x="1563" y="3537"/>
              <a:chExt cx="282" cy="270"/>
            </a:xfrm>
          </p:grpSpPr>
          <p:sp>
            <p:nvSpPr>
              <p:cNvPr id="115729" name="Oval 17"/>
              <p:cNvSpPr>
                <a:spLocks noChangeAspect="1" noChangeArrowheads="1"/>
              </p:cNvSpPr>
              <p:nvPr/>
            </p:nvSpPr>
            <p:spPr bwMode="auto">
              <a:xfrm>
                <a:off x="1563" y="3537"/>
                <a:ext cx="282" cy="270"/>
              </a:xfrm>
              <a:prstGeom prst="ellipse">
                <a:avLst/>
              </a:prstGeom>
              <a:gradFill rotWithShape="0">
                <a:gsLst>
                  <a:gs pos="0">
                    <a:schemeClr val="accent1"/>
                  </a:gs>
                  <a:gs pos="100000">
                    <a:schemeClr val="accent1">
                      <a:gamma/>
                      <a:shade val="0"/>
                      <a:invGamma/>
                    </a:schemeClr>
                  </a:gs>
                </a:gsLst>
                <a:lin ang="189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15730" name="AutoShape 18"/>
              <p:cNvSpPr>
                <a:spLocks noChangeAspect="1" noChangeArrowheads="1"/>
              </p:cNvSpPr>
              <p:nvPr/>
            </p:nvSpPr>
            <p:spPr bwMode="auto">
              <a:xfrm>
                <a:off x="1584" y="3552"/>
                <a:ext cx="240" cy="240"/>
              </a:xfrm>
              <a:prstGeom prst="octagon">
                <a:avLst>
                  <a:gd name="adj" fmla="val 36981"/>
                </a:avLst>
              </a:prstGeom>
              <a:gradFill rotWithShape="0">
                <a:gsLst>
                  <a:gs pos="0">
                    <a:schemeClr val="accent1">
                      <a:gamma/>
                      <a:shade val="0"/>
                      <a:invGamma/>
                    </a:schemeClr>
                  </a:gs>
                  <a:gs pos="100000">
                    <a:schemeClr val="accent1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15731" name="AutoShape 19"/>
              <p:cNvSpPr>
                <a:spLocks noChangeAspect="1" noChangeArrowheads="1"/>
              </p:cNvSpPr>
              <p:nvPr/>
            </p:nvSpPr>
            <p:spPr bwMode="auto">
              <a:xfrm>
                <a:off x="1602" y="3558"/>
                <a:ext cx="219" cy="220"/>
              </a:xfrm>
              <a:prstGeom prst="octagon">
                <a:avLst>
                  <a:gd name="adj" fmla="val 36981"/>
                </a:avLst>
              </a:prstGeom>
              <a:gradFill rotWithShape="0">
                <a:gsLst>
                  <a:gs pos="0">
                    <a:schemeClr val="accent1"/>
                  </a:gs>
                  <a:gs pos="100000">
                    <a:schemeClr val="accent1">
                      <a:gamma/>
                      <a:shade val="0"/>
                      <a:invGamma/>
                    </a:schemeClr>
                  </a:gs>
                </a:gsLst>
                <a:lin ang="18900000" scaled="1"/>
              </a:gradFill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15732" name="Group 20"/>
            <p:cNvGrpSpPr>
              <a:grpSpLocks/>
            </p:cNvGrpSpPr>
            <p:nvPr/>
          </p:nvGrpSpPr>
          <p:grpSpPr bwMode="auto">
            <a:xfrm>
              <a:off x="1968" y="3360"/>
              <a:ext cx="177" cy="159"/>
              <a:chOff x="1968" y="3360"/>
              <a:chExt cx="177" cy="159"/>
            </a:xfrm>
          </p:grpSpPr>
          <p:sp>
            <p:nvSpPr>
              <p:cNvPr id="115733" name="Oval 21"/>
              <p:cNvSpPr>
                <a:spLocks noChangeArrowheads="1"/>
              </p:cNvSpPr>
              <p:nvPr/>
            </p:nvSpPr>
            <p:spPr bwMode="auto">
              <a:xfrm>
                <a:off x="1968" y="3360"/>
                <a:ext cx="174" cy="159"/>
              </a:xfrm>
              <a:prstGeom prst="ellipse">
                <a:avLst/>
              </a:prstGeom>
              <a:gradFill rotWithShape="0">
                <a:gsLst>
                  <a:gs pos="0">
                    <a:schemeClr val="accent1"/>
                  </a:gs>
                  <a:gs pos="100000">
                    <a:schemeClr val="accent1">
                      <a:gamma/>
                      <a:shade val="0"/>
                      <a:invGamma/>
                    </a:schemeClr>
                  </a:gs>
                </a:gsLst>
                <a:lin ang="189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15734" name="Oval 22"/>
              <p:cNvSpPr>
                <a:spLocks noChangeArrowheads="1"/>
              </p:cNvSpPr>
              <p:nvPr/>
            </p:nvSpPr>
            <p:spPr bwMode="auto">
              <a:xfrm rot="1659848">
                <a:off x="2001" y="3369"/>
                <a:ext cx="144" cy="102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15735" name="Group 23"/>
            <p:cNvGrpSpPr>
              <a:grpSpLocks/>
            </p:cNvGrpSpPr>
            <p:nvPr/>
          </p:nvGrpSpPr>
          <p:grpSpPr bwMode="auto">
            <a:xfrm>
              <a:off x="3768" y="3099"/>
              <a:ext cx="117" cy="159"/>
              <a:chOff x="3768" y="3099"/>
              <a:chExt cx="117" cy="159"/>
            </a:xfrm>
          </p:grpSpPr>
          <p:sp>
            <p:nvSpPr>
              <p:cNvPr id="115736" name="Oval 24"/>
              <p:cNvSpPr>
                <a:spLocks noChangeArrowheads="1"/>
              </p:cNvSpPr>
              <p:nvPr/>
            </p:nvSpPr>
            <p:spPr bwMode="auto">
              <a:xfrm>
                <a:off x="3771" y="3099"/>
                <a:ext cx="114" cy="159"/>
              </a:xfrm>
              <a:prstGeom prst="ellipse">
                <a:avLst/>
              </a:prstGeom>
              <a:gradFill rotWithShape="0">
                <a:gsLst>
                  <a:gs pos="0">
                    <a:schemeClr val="accent1">
                      <a:gamma/>
                      <a:shade val="0"/>
                      <a:invGamma/>
                    </a:schemeClr>
                  </a:gs>
                  <a:gs pos="100000">
                    <a:schemeClr val="accent1"/>
                  </a:gs>
                </a:gsLst>
                <a:lin ang="27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15737" name="Oval 25"/>
              <p:cNvSpPr>
                <a:spLocks noChangeArrowheads="1"/>
              </p:cNvSpPr>
              <p:nvPr/>
            </p:nvSpPr>
            <p:spPr bwMode="auto">
              <a:xfrm rot="705553">
                <a:off x="3768" y="3113"/>
                <a:ext cx="76" cy="113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sp>
          <p:nvSpPr>
            <p:cNvPr id="115738" name="Freeform 26"/>
            <p:cNvSpPr>
              <a:spLocks/>
            </p:cNvSpPr>
            <p:nvPr/>
          </p:nvSpPr>
          <p:spPr bwMode="auto">
            <a:xfrm>
              <a:off x="4506" y="3012"/>
              <a:ext cx="68" cy="256"/>
            </a:xfrm>
            <a:custGeom>
              <a:avLst/>
              <a:gdLst/>
              <a:ahLst/>
              <a:cxnLst>
                <a:cxn ang="0">
                  <a:pos x="36" y="0"/>
                </a:cxn>
                <a:cxn ang="0">
                  <a:pos x="20" y="32"/>
                </a:cxn>
                <a:cxn ang="0">
                  <a:pos x="6" y="66"/>
                </a:cxn>
                <a:cxn ang="0">
                  <a:pos x="0" y="116"/>
                </a:cxn>
                <a:cxn ang="0">
                  <a:pos x="6" y="152"/>
                </a:cxn>
                <a:cxn ang="0">
                  <a:pos x="22" y="188"/>
                </a:cxn>
                <a:cxn ang="0">
                  <a:pos x="34" y="220"/>
                </a:cxn>
                <a:cxn ang="0">
                  <a:pos x="56" y="250"/>
                </a:cxn>
                <a:cxn ang="0">
                  <a:pos x="68" y="256"/>
                </a:cxn>
                <a:cxn ang="0">
                  <a:pos x="68" y="54"/>
                </a:cxn>
                <a:cxn ang="0">
                  <a:pos x="54" y="10"/>
                </a:cxn>
                <a:cxn ang="0">
                  <a:pos x="36" y="0"/>
                </a:cxn>
              </a:cxnLst>
              <a:rect l="0" t="0" r="r" b="b"/>
              <a:pathLst>
                <a:path w="68" h="256">
                  <a:moveTo>
                    <a:pt x="36" y="0"/>
                  </a:moveTo>
                  <a:lnTo>
                    <a:pt x="20" y="32"/>
                  </a:lnTo>
                  <a:lnTo>
                    <a:pt x="6" y="66"/>
                  </a:lnTo>
                  <a:lnTo>
                    <a:pt x="0" y="116"/>
                  </a:lnTo>
                  <a:lnTo>
                    <a:pt x="6" y="152"/>
                  </a:lnTo>
                  <a:lnTo>
                    <a:pt x="22" y="188"/>
                  </a:lnTo>
                  <a:lnTo>
                    <a:pt x="34" y="220"/>
                  </a:lnTo>
                  <a:lnTo>
                    <a:pt x="56" y="250"/>
                  </a:lnTo>
                  <a:lnTo>
                    <a:pt x="68" y="256"/>
                  </a:lnTo>
                  <a:lnTo>
                    <a:pt x="68" y="54"/>
                  </a:lnTo>
                  <a:lnTo>
                    <a:pt x="54" y="10"/>
                  </a:lnTo>
                  <a:lnTo>
                    <a:pt x="36" y="0"/>
                  </a:lnTo>
                  <a:close/>
                </a:path>
              </a:pathLst>
            </a:custGeom>
            <a:gradFill rotWithShape="0">
              <a:gsLst>
                <a:gs pos="0">
                  <a:schemeClr val="tx1"/>
                </a:gs>
                <a:gs pos="100000">
                  <a:schemeClr val="tx1">
                    <a:gamma/>
                    <a:tint val="48627"/>
                    <a:invGamma/>
                  </a:schemeClr>
                </a:gs>
              </a:gsLst>
              <a:lin ang="0" scaled="1"/>
            </a:gradFill>
            <a:ln w="9525" cap="flat" cmpd="sng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ro-RO"/>
            </a:p>
          </p:txBody>
        </p:sp>
        <p:grpSp>
          <p:nvGrpSpPr>
            <p:cNvPr id="115739" name="Group 27"/>
            <p:cNvGrpSpPr>
              <a:grpSpLocks/>
            </p:cNvGrpSpPr>
            <p:nvPr/>
          </p:nvGrpSpPr>
          <p:grpSpPr bwMode="auto">
            <a:xfrm>
              <a:off x="4206" y="2793"/>
              <a:ext cx="1278" cy="1073"/>
              <a:chOff x="4206" y="2793"/>
              <a:chExt cx="1278" cy="1073"/>
            </a:xfrm>
          </p:grpSpPr>
          <p:grpSp>
            <p:nvGrpSpPr>
              <p:cNvPr id="115740" name="Group 28"/>
              <p:cNvGrpSpPr>
                <a:grpSpLocks/>
              </p:cNvGrpSpPr>
              <p:nvPr/>
            </p:nvGrpSpPr>
            <p:grpSpPr bwMode="auto">
              <a:xfrm>
                <a:off x="4206" y="2793"/>
                <a:ext cx="1278" cy="1073"/>
                <a:chOff x="4206" y="2793"/>
                <a:chExt cx="1278" cy="1073"/>
              </a:xfrm>
            </p:grpSpPr>
            <p:sp>
              <p:nvSpPr>
                <p:cNvPr id="115741" name="Freeform 29"/>
                <p:cNvSpPr>
                  <a:spLocks/>
                </p:cNvSpPr>
                <p:nvPr/>
              </p:nvSpPr>
              <p:spPr bwMode="auto">
                <a:xfrm>
                  <a:off x="5132" y="2880"/>
                  <a:ext cx="312" cy="51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114"/>
                    </a:cxn>
                    <a:cxn ang="0">
                      <a:pos x="30" y="130"/>
                    </a:cxn>
                    <a:cxn ang="0">
                      <a:pos x="30" y="454"/>
                    </a:cxn>
                    <a:cxn ang="0">
                      <a:pos x="166" y="510"/>
                    </a:cxn>
                    <a:cxn ang="0">
                      <a:pos x="206" y="508"/>
                    </a:cxn>
                    <a:cxn ang="0">
                      <a:pos x="312" y="394"/>
                    </a:cxn>
                    <a:cxn ang="0">
                      <a:pos x="306" y="340"/>
                    </a:cxn>
                    <a:cxn ang="0">
                      <a:pos x="140" y="268"/>
                    </a:cxn>
                    <a:cxn ang="0">
                      <a:pos x="140" y="54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312" h="510">
                      <a:moveTo>
                        <a:pt x="0" y="0"/>
                      </a:moveTo>
                      <a:lnTo>
                        <a:pt x="0" y="114"/>
                      </a:lnTo>
                      <a:lnTo>
                        <a:pt x="30" y="130"/>
                      </a:lnTo>
                      <a:lnTo>
                        <a:pt x="30" y="454"/>
                      </a:lnTo>
                      <a:lnTo>
                        <a:pt x="166" y="510"/>
                      </a:lnTo>
                      <a:lnTo>
                        <a:pt x="206" y="508"/>
                      </a:lnTo>
                      <a:lnTo>
                        <a:pt x="312" y="394"/>
                      </a:lnTo>
                      <a:lnTo>
                        <a:pt x="306" y="340"/>
                      </a:lnTo>
                      <a:lnTo>
                        <a:pt x="140" y="268"/>
                      </a:lnTo>
                      <a:lnTo>
                        <a:pt x="140" y="5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tx1">
                        <a:gamma/>
                        <a:tint val="48627"/>
                        <a:invGamma/>
                      </a:schemeClr>
                    </a:gs>
                    <a:gs pos="100000">
                      <a:schemeClr val="tx1"/>
                    </a:gs>
                  </a:gsLst>
                  <a:lin ang="5400000" scaled="1"/>
                </a:gradFill>
                <a:ln w="9525" cap="flat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o-RO"/>
                </a:p>
              </p:txBody>
            </p:sp>
            <p:sp>
              <p:nvSpPr>
                <p:cNvPr id="115742" name="Oval 30"/>
                <p:cNvSpPr>
                  <a:spLocks noChangeArrowheads="1"/>
                </p:cNvSpPr>
                <p:nvPr/>
              </p:nvSpPr>
              <p:spPr bwMode="auto">
                <a:xfrm rot="641495">
                  <a:off x="4206" y="2793"/>
                  <a:ext cx="240" cy="435"/>
                </a:xfrm>
                <a:prstGeom prst="ellipse">
                  <a:avLst/>
                </a:prstGeom>
                <a:gradFill rotWithShape="0">
                  <a:gsLst>
                    <a:gs pos="0">
                      <a:schemeClr val="accent1">
                        <a:gamma/>
                        <a:shade val="0"/>
                        <a:invGamma/>
                      </a:schemeClr>
                    </a:gs>
                    <a:gs pos="100000">
                      <a:schemeClr val="accent1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15743" name="Freeform 31"/>
                <p:cNvSpPr>
                  <a:spLocks/>
                </p:cNvSpPr>
                <p:nvPr/>
              </p:nvSpPr>
              <p:spPr bwMode="auto">
                <a:xfrm>
                  <a:off x="4239" y="2838"/>
                  <a:ext cx="411" cy="429"/>
                </a:xfrm>
                <a:custGeom>
                  <a:avLst/>
                  <a:gdLst/>
                  <a:ahLst/>
                  <a:cxnLst>
                    <a:cxn ang="0">
                      <a:pos x="139" y="0"/>
                    </a:cxn>
                    <a:cxn ang="0">
                      <a:pos x="387" y="92"/>
                    </a:cxn>
                    <a:cxn ang="0">
                      <a:pos x="411" y="118"/>
                    </a:cxn>
                    <a:cxn ang="0">
                      <a:pos x="383" y="96"/>
                    </a:cxn>
                    <a:cxn ang="0">
                      <a:pos x="357" y="92"/>
                    </a:cxn>
                    <a:cxn ang="0">
                      <a:pos x="357" y="92"/>
                    </a:cxn>
                    <a:cxn ang="0">
                      <a:pos x="347" y="102"/>
                    </a:cxn>
                    <a:cxn ang="0">
                      <a:pos x="315" y="144"/>
                    </a:cxn>
                    <a:cxn ang="0">
                      <a:pos x="291" y="195"/>
                    </a:cxn>
                    <a:cxn ang="0">
                      <a:pos x="272" y="251"/>
                    </a:cxn>
                    <a:cxn ang="0">
                      <a:pos x="267" y="302"/>
                    </a:cxn>
                    <a:cxn ang="0">
                      <a:pos x="279" y="346"/>
                    </a:cxn>
                    <a:cxn ang="0">
                      <a:pos x="291" y="374"/>
                    </a:cxn>
                    <a:cxn ang="0">
                      <a:pos x="301" y="396"/>
                    </a:cxn>
                    <a:cxn ang="0">
                      <a:pos x="327" y="429"/>
                    </a:cxn>
                    <a:cxn ang="0">
                      <a:pos x="30" y="317"/>
                    </a:cxn>
                    <a:cxn ang="0">
                      <a:pos x="9" y="273"/>
                    </a:cxn>
                    <a:cxn ang="0">
                      <a:pos x="0" y="207"/>
                    </a:cxn>
                    <a:cxn ang="0">
                      <a:pos x="14" y="125"/>
                    </a:cxn>
                    <a:cxn ang="0">
                      <a:pos x="36" y="72"/>
                    </a:cxn>
                    <a:cxn ang="0">
                      <a:pos x="69" y="21"/>
                    </a:cxn>
                    <a:cxn ang="0">
                      <a:pos x="102" y="3"/>
                    </a:cxn>
                    <a:cxn ang="0">
                      <a:pos x="139" y="0"/>
                    </a:cxn>
                  </a:cxnLst>
                  <a:rect l="0" t="0" r="r" b="b"/>
                  <a:pathLst>
                    <a:path w="411" h="429">
                      <a:moveTo>
                        <a:pt x="139" y="0"/>
                      </a:moveTo>
                      <a:lnTo>
                        <a:pt x="387" y="92"/>
                      </a:lnTo>
                      <a:lnTo>
                        <a:pt x="411" y="118"/>
                      </a:lnTo>
                      <a:lnTo>
                        <a:pt x="383" y="96"/>
                      </a:lnTo>
                      <a:lnTo>
                        <a:pt x="357" y="92"/>
                      </a:lnTo>
                      <a:lnTo>
                        <a:pt x="357" y="92"/>
                      </a:lnTo>
                      <a:lnTo>
                        <a:pt x="347" y="102"/>
                      </a:lnTo>
                      <a:lnTo>
                        <a:pt x="315" y="144"/>
                      </a:lnTo>
                      <a:lnTo>
                        <a:pt x="291" y="195"/>
                      </a:lnTo>
                      <a:lnTo>
                        <a:pt x="272" y="251"/>
                      </a:lnTo>
                      <a:lnTo>
                        <a:pt x="267" y="302"/>
                      </a:lnTo>
                      <a:lnTo>
                        <a:pt x="279" y="346"/>
                      </a:lnTo>
                      <a:lnTo>
                        <a:pt x="291" y="374"/>
                      </a:lnTo>
                      <a:lnTo>
                        <a:pt x="301" y="396"/>
                      </a:lnTo>
                      <a:lnTo>
                        <a:pt x="327" y="429"/>
                      </a:lnTo>
                      <a:lnTo>
                        <a:pt x="30" y="317"/>
                      </a:lnTo>
                      <a:lnTo>
                        <a:pt x="9" y="273"/>
                      </a:lnTo>
                      <a:lnTo>
                        <a:pt x="0" y="207"/>
                      </a:lnTo>
                      <a:lnTo>
                        <a:pt x="14" y="125"/>
                      </a:lnTo>
                      <a:lnTo>
                        <a:pt x="36" y="72"/>
                      </a:lnTo>
                      <a:lnTo>
                        <a:pt x="69" y="21"/>
                      </a:lnTo>
                      <a:lnTo>
                        <a:pt x="102" y="3"/>
                      </a:lnTo>
                      <a:lnTo>
                        <a:pt x="139" y="0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tx1"/>
                    </a:gs>
                    <a:gs pos="100000">
                      <a:schemeClr val="tx1">
                        <a:gamma/>
                        <a:tint val="0"/>
                        <a:invGamma/>
                      </a:schemeClr>
                    </a:gs>
                  </a:gsLst>
                  <a:lin ang="189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ro-RO"/>
                </a:p>
              </p:txBody>
            </p:sp>
            <p:sp>
              <p:nvSpPr>
                <p:cNvPr id="115744" name="Freeform 32"/>
                <p:cNvSpPr>
                  <a:spLocks/>
                </p:cNvSpPr>
                <p:nvPr/>
              </p:nvSpPr>
              <p:spPr bwMode="auto">
                <a:xfrm>
                  <a:off x="4542" y="2988"/>
                  <a:ext cx="448" cy="310"/>
                </a:xfrm>
                <a:custGeom>
                  <a:avLst/>
                  <a:gdLst/>
                  <a:ahLst/>
                  <a:cxnLst>
                    <a:cxn ang="0">
                      <a:pos x="18" y="36"/>
                    </a:cxn>
                    <a:cxn ang="0">
                      <a:pos x="26" y="74"/>
                    </a:cxn>
                    <a:cxn ang="0">
                      <a:pos x="246" y="154"/>
                    </a:cxn>
                    <a:cxn ang="0">
                      <a:pos x="320" y="264"/>
                    </a:cxn>
                    <a:cxn ang="0">
                      <a:pos x="448" y="310"/>
                    </a:cxn>
                    <a:cxn ang="0">
                      <a:pos x="448" y="280"/>
                    </a:cxn>
                    <a:cxn ang="0">
                      <a:pos x="342" y="238"/>
                    </a:cxn>
                    <a:cxn ang="0">
                      <a:pos x="272" y="136"/>
                    </a:cxn>
                    <a:cxn ang="0">
                      <a:pos x="256" y="122"/>
                    </a:cxn>
                    <a:cxn ang="0">
                      <a:pos x="58" y="56"/>
                    </a:cxn>
                    <a:cxn ang="0">
                      <a:pos x="46" y="18"/>
                    </a:cxn>
                    <a:cxn ang="0">
                      <a:pos x="16" y="0"/>
                    </a:cxn>
                    <a:cxn ang="0">
                      <a:pos x="0" y="20"/>
                    </a:cxn>
                    <a:cxn ang="0">
                      <a:pos x="18" y="36"/>
                    </a:cxn>
                  </a:cxnLst>
                  <a:rect l="0" t="0" r="r" b="b"/>
                  <a:pathLst>
                    <a:path w="448" h="310">
                      <a:moveTo>
                        <a:pt x="18" y="36"/>
                      </a:moveTo>
                      <a:lnTo>
                        <a:pt x="26" y="74"/>
                      </a:lnTo>
                      <a:lnTo>
                        <a:pt x="246" y="154"/>
                      </a:lnTo>
                      <a:lnTo>
                        <a:pt x="320" y="264"/>
                      </a:lnTo>
                      <a:lnTo>
                        <a:pt x="448" y="310"/>
                      </a:lnTo>
                      <a:lnTo>
                        <a:pt x="448" y="280"/>
                      </a:lnTo>
                      <a:lnTo>
                        <a:pt x="342" y="238"/>
                      </a:lnTo>
                      <a:lnTo>
                        <a:pt x="272" y="136"/>
                      </a:lnTo>
                      <a:lnTo>
                        <a:pt x="256" y="122"/>
                      </a:lnTo>
                      <a:lnTo>
                        <a:pt x="58" y="56"/>
                      </a:lnTo>
                      <a:lnTo>
                        <a:pt x="46" y="18"/>
                      </a:lnTo>
                      <a:lnTo>
                        <a:pt x="16" y="0"/>
                      </a:lnTo>
                      <a:lnTo>
                        <a:pt x="0" y="20"/>
                      </a:lnTo>
                      <a:lnTo>
                        <a:pt x="18" y="36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tint val="0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2700000" scaled="1"/>
                </a:gradFill>
                <a:ln w="9525" cap="flat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o-RO"/>
                </a:p>
              </p:txBody>
            </p:sp>
            <p:sp>
              <p:nvSpPr>
                <p:cNvPr id="115745" name="Freeform 33"/>
                <p:cNvSpPr>
                  <a:spLocks/>
                </p:cNvSpPr>
                <p:nvPr/>
              </p:nvSpPr>
              <p:spPr bwMode="auto">
                <a:xfrm>
                  <a:off x="4560" y="2952"/>
                  <a:ext cx="430" cy="118"/>
                </a:xfrm>
                <a:custGeom>
                  <a:avLst/>
                  <a:gdLst/>
                  <a:ahLst/>
                  <a:cxnLst>
                    <a:cxn ang="0">
                      <a:pos x="0" y="24"/>
                    </a:cxn>
                    <a:cxn ang="0">
                      <a:pos x="28" y="36"/>
                    </a:cxn>
                    <a:cxn ang="0">
                      <a:pos x="74" y="26"/>
                    </a:cxn>
                    <a:cxn ang="0">
                      <a:pos x="302" y="106"/>
                    </a:cxn>
                    <a:cxn ang="0">
                      <a:pos x="326" y="112"/>
                    </a:cxn>
                    <a:cxn ang="0">
                      <a:pos x="430" y="118"/>
                    </a:cxn>
                    <a:cxn ang="0">
                      <a:pos x="430" y="94"/>
                    </a:cxn>
                    <a:cxn ang="0">
                      <a:pos x="326" y="92"/>
                    </a:cxn>
                    <a:cxn ang="0">
                      <a:pos x="90" y="2"/>
                    </a:cxn>
                    <a:cxn ang="0">
                      <a:pos x="36" y="10"/>
                    </a:cxn>
                    <a:cxn ang="0">
                      <a:pos x="18" y="0"/>
                    </a:cxn>
                    <a:cxn ang="0">
                      <a:pos x="0" y="24"/>
                    </a:cxn>
                  </a:cxnLst>
                  <a:rect l="0" t="0" r="r" b="b"/>
                  <a:pathLst>
                    <a:path w="430" h="118">
                      <a:moveTo>
                        <a:pt x="0" y="24"/>
                      </a:moveTo>
                      <a:lnTo>
                        <a:pt x="28" y="36"/>
                      </a:lnTo>
                      <a:lnTo>
                        <a:pt x="74" y="26"/>
                      </a:lnTo>
                      <a:lnTo>
                        <a:pt x="302" y="106"/>
                      </a:lnTo>
                      <a:lnTo>
                        <a:pt x="326" y="112"/>
                      </a:lnTo>
                      <a:lnTo>
                        <a:pt x="430" y="118"/>
                      </a:lnTo>
                      <a:lnTo>
                        <a:pt x="430" y="94"/>
                      </a:lnTo>
                      <a:lnTo>
                        <a:pt x="326" y="92"/>
                      </a:lnTo>
                      <a:lnTo>
                        <a:pt x="90" y="2"/>
                      </a:lnTo>
                      <a:lnTo>
                        <a:pt x="36" y="10"/>
                      </a:lnTo>
                      <a:lnTo>
                        <a:pt x="18" y="0"/>
                      </a:lnTo>
                      <a:lnTo>
                        <a:pt x="0" y="24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tint val="0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2700000" scaled="1"/>
                </a:gradFill>
                <a:ln w="9525" cap="flat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o-RO"/>
                </a:p>
              </p:txBody>
            </p:sp>
            <p:sp>
              <p:nvSpPr>
                <p:cNvPr id="115746" name="Freeform 34"/>
                <p:cNvSpPr>
                  <a:spLocks/>
                </p:cNvSpPr>
                <p:nvPr/>
              </p:nvSpPr>
              <p:spPr bwMode="auto">
                <a:xfrm>
                  <a:off x="4572" y="3064"/>
                  <a:ext cx="214" cy="288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210"/>
                    </a:cxn>
                    <a:cxn ang="0">
                      <a:pos x="214" y="288"/>
                    </a:cxn>
                    <a:cxn ang="0">
                      <a:pos x="214" y="76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14" h="288">
                      <a:moveTo>
                        <a:pt x="0" y="0"/>
                      </a:moveTo>
                      <a:lnTo>
                        <a:pt x="0" y="210"/>
                      </a:lnTo>
                      <a:lnTo>
                        <a:pt x="214" y="288"/>
                      </a:lnTo>
                      <a:lnTo>
                        <a:pt x="214" y="76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tx1">
                        <a:gamma/>
                        <a:tint val="48627"/>
                        <a:invGamma/>
                      </a:schemeClr>
                    </a:gs>
                    <a:gs pos="100000">
                      <a:schemeClr val="tx1"/>
                    </a:gs>
                  </a:gsLst>
                  <a:lin ang="0" scaled="1"/>
                </a:gradFill>
                <a:ln w="9525" cap="flat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o-RO"/>
                </a:p>
              </p:txBody>
            </p:sp>
            <p:sp>
              <p:nvSpPr>
                <p:cNvPr id="115747" name="Freeform 35"/>
                <p:cNvSpPr>
                  <a:spLocks/>
                </p:cNvSpPr>
                <p:nvPr/>
              </p:nvSpPr>
              <p:spPr bwMode="auto">
                <a:xfrm>
                  <a:off x="4786" y="3138"/>
                  <a:ext cx="80" cy="346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80" y="116"/>
                    </a:cxn>
                    <a:cxn ang="0">
                      <a:pos x="80" y="346"/>
                    </a:cxn>
                    <a:cxn ang="0">
                      <a:pos x="0" y="212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80" h="346">
                      <a:moveTo>
                        <a:pt x="0" y="0"/>
                      </a:moveTo>
                      <a:lnTo>
                        <a:pt x="80" y="116"/>
                      </a:lnTo>
                      <a:lnTo>
                        <a:pt x="80" y="346"/>
                      </a:lnTo>
                      <a:lnTo>
                        <a:pt x="0" y="21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tx1"/>
                    </a:gs>
                    <a:gs pos="100000">
                      <a:schemeClr val="tx1">
                        <a:gamma/>
                        <a:tint val="48627"/>
                        <a:invGamma/>
                      </a:schemeClr>
                    </a:gs>
                  </a:gsLst>
                  <a:lin ang="0" scaled="1"/>
                </a:gradFill>
                <a:ln w="9525" cap="flat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o-RO"/>
                </a:p>
              </p:txBody>
            </p:sp>
            <p:sp>
              <p:nvSpPr>
                <p:cNvPr id="115748" name="Freeform 36"/>
                <p:cNvSpPr>
                  <a:spLocks/>
                </p:cNvSpPr>
                <p:nvPr/>
              </p:nvSpPr>
              <p:spPr bwMode="auto">
                <a:xfrm>
                  <a:off x="4996" y="2954"/>
                  <a:ext cx="166" cy="78"/>
                </a:xfrm>
                <a:custGeom>
                  <a:avLst/>
                  <a:gdLst/>
                  <a:ahLst/>
                  <a:cxnLst>
                    <a:cxn ang="0">
                      <a:pos x="0" y="26"/>
                    </a:cxn>
                    <a:cxn ang="0">
                      <a:pos x="30" y="0"/>
                    </a:cxn>
                    <a:cxn ang="0">
                      <a:pos x="166" y="54"/>
                    </a:cxn>
                    <a:cxn ang="0">
                      <a:pos x="140" y="78"/>
                    </a:cxn>
                    <a:cxn ang="0">
                      <a:pos x="0" y="26"/>
                    </a:cxn>
                  </a:cxnLst>
                  <a:rect l="0" t="0" r="r" b="b"/>
                  <a:pathLst>
                    <a:path w="166" h="78">
                      <a:moveTo>
                        <a:pt x="0" y="26"/>
                      </a:moveTo>
                      <a:lnTo>
                        <a:pt x="30" y="0"/>
                      </a:lnTo>
                      <a:lnTo>
                        <a:pt x="166" y="54"/>
                      </a:lnTo>
                      <a:lnTo>
                        <a:pt x="140" y="78"/>
                      </a:lnTo>
                      <a:lnTo>
                        <a:pt x="0" y="26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100000">
                      <a:schemeClr val="folHlink">
                        <a:gamma/>
                        <a:tint val="0"/>
                        <a:invGamma/>
                      </a:schemeClr>
                    </a:gs>
                  </a:gsLst>
                  <a:lin ang="27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ro-RO"/>
                </a:p>
              </p:txBody>
            </p:sp>
            <p:sp>
              <p:nvSpPr>
                <p:cNvPr id="115749" name="Freeform 37"/>
                <p:cNvSpPr>
                  <a:spLocks/>
                </p:cNvSpPr>
                <p:nvPr/>
              </p:nvSpPr>
              <p:spPr bwMode="auto">
                <a:xfrm>
                  <a:off x="5136" y="2904"/>
                  <a:ext cx="336" cy="510"/>
                </a:xfrm>
                <a:custGeom>
                  <a:avLst/>
                  <a:gdLst/>
                  <a:ahLst/>
                  <a:cxnLst>
                    <a:cxn ang="0">
                      <a:pos x="28" y="104"/>
                    </a:cxn>
                    <a:cxn ang="0">
                      <a:pos x="28" y="430"/>
                    </a:cxn>
                    <a:cxn ang="0">
                      <a:pos x="164" y="488"/>
                    </a:cxn>
                    <a:cxn ang="0">
                      <a:pos x="204" y="486"/>
                    </a:cxn>
                    <a:cxn ang="0">
                      <a:pos x="310" y="368"/>
                    </a:cxn>
                    <a:cxn ang="0">
                      <a:pos x="300" y="316"/>
                    </a:cxn>
                    <a:cxn ang="0">
                      <a:pos x="134" y="242"/>
                    </a:cxn>
                    <a:cxn ang="0">
                      <a:pos x="134" y="24"/>
                    </a:cxn>
                    <a:cxn ang="0">
                      <a:pos x="160" y="0"/>
                    </a:cxn>
                    <a:cxn ang="0">
                      <a:pos x="160" y="220"/>
                    </a:cxn>
                    <a:cxn ang="0">
                      <a:pos x="320" y="296"/>
                    </a:cxn>
                    <a:cxn ang="0">
                      <a:pos x="332" y="344"/>
                    </a:cxn>
                    <a:cxn ang="0">
                      <a:pos x="336" y="370"/>
                    </a:cxn>
                    <a:cxn ang="0">
                      <a:pos x="220" y="510"/>
                    </a:cxn>
                    <a:cxn ang="0">
                      <a:pos x="154" y="510"/>
                    </a:cxn>
                    <a:cxn ang="0">
                      <a:pos x="0" y="442"/>
                    </a:cxn>
                    <a:cxn ang="0">
                      <a:pos x="0" y="130"/>
                    </a:cxn>
                    <a:cxn ang="0">
                      <a:pos x="28" y="104"/>
                    </a:cxn>
                  </a:cxnLst>
                  <a:rect l="0" t="0" r="r" b="b"/>
                  <a:pathLst>
                    <a:path w="336" h="510">
                      <a:moveTo>
                        <a:pt x="28" y="104"/>
                      </a:moveTo>
                      <a:lnTo>
                        <a:pt x="28" y="430"/>
                      </a:lnTo>
                      <a:lnTo>
                        <a:pt x="164" y="488"/>
                      </a:lnTo>
                      <a:lnTo>
                        <a:pt x="204" y="486"/>
                      </a:lnTo>
                      <a:lnTo>
                        <a:pt x="310" y="368"/>
                      </a:lnTo>
                      <a:lnTo>
                        <a:pt x="300" y="316"/>
                      </a:lnTo>
                      <a:lnTo>
                        <a:pt x="134" y="242"/>
                      </a:lnTo>
                      <a:lnTo>
                        <a:pt x="134" y="24"/>
                      </a:lnTo>
                      <a:lnTo>
                        <a:pt x="160" y="0"/>
                      </a:lnTo>
                      <a:lnTo>
                        <a:pt x="160" y="220"/>
                      </a:lnTo>
                      <a:lnTo>
                        <a:pt x="320" y="296"/>
                      </a:lnTo>
                      <a:lnTo>
                        <a:pt x="332" y="344"/>
                      </a:lnTo>
                      <a:lnTo>
                        <a:pt x="336" y="370"/>
                      </a:lnTo>
                      <a:lnTo>
                        <a:pt x="220" y="510"/>
                      </a:lnTo>
                      <a:lnTo>
                        <a:pt x="154" y="510"/>
                      </a:lnTo>
                      <a:lnTo>
                        <a:pt x="0" y="442"/>
                      </a:lnTo>
                      <a:lnTo>
                        <a:pt x="0" y="130"/>
                      </a:lnTo>
                      <a:lnTo>
                        <a:pt x="28" y="104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tint val="0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27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ro-RO"/>
                </a:p>
              </p:txBody>
            </p:sp>
            <p:sp>
              <p:nvSpPr>
                <p:cNvPr id="115750" name="Freeform 38"/>
                <p:cNvSpPr>
                  <a:spLocks/>
                </p:cNvSpPr>
                <p:nvPr/>
              </p:nvSpPr>
              <p:spPr bwMode="auto">
                <a:xfrm>
                  <a:off x="5132" y="2852"/>
                  <a:ext cx="164" cy="78"/>
                </a:xfrm>
                <a:custGeom>
                  <a:avLst/>
                  <a:gdLst/>
                  <a:ahLst/>
                  <a:cxnLst>
                    <a:cxn ang="0">
                      <a:pos x="0" y="26"/>
                    </a:cxn>
                    <a:cxn ang="0">
                      <a:pos x="22" y="0"/>
                    </a:cxn>
                    <a:cxn ang="0">
                      <a:pos x="164" y="54"/>
                    </a:cxn>
                    <a:cxn ang="0">
                      <a:pos x="138" y="78"/>
                    </a:cxn>
                    <a:cxn ang="0">
                      <a:pos x="0" y="26"/>
                    </a:cxn>
                  </a:cxnLst>
                  <a:rect l="0" t="0" r="r" b="b"/>
                  <a:pathLst>
                    <a:path w="164" h="78">
                      <a:moveTo>
                        <a:pt x="0" y="26"/>
                      </a:moveTo>
                      <a:lnTo>
                        <a:pt x="22" y="0"/>
                      </a:lnTo>
                      <a:lnTo>
                        <a:pt x="164" y="54"/>
                      </a:lnTo>
                      <a:lnTo>
                        <a:pt x="138" y="78"/>
                      </a:lnTo>
                      <a:lnTo>
                        <a:pt x="0" y="26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100000">
                      <a:schemeClr val="folHlink">
                        <a:gamma/>
                        <a:tint val="0"/>
                        <a:invGamma/>
                      </a:schemeClr>
                    </a:gs>
                  </a:gsLst>
                  <a:lin ang="2700000" scaled="1"/>
                </a:gradFill>
                <a:ln w="9525" cap="flat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o-RO"/>
                </a:p>
              </p:txBody>
            </p:sp>
            <p:sp>
              <p:nvSpPr>
                <p:cNvPr id="115751" name="Freeform 39"/>
                <p:cNvSpPr>
                  <a:spLocks/>
                </p:cNvSpPr>
                <p:nvPr/>
              </p:nvSpPr>
              <p:spPr bwMode="auto">
                <a:xfrm>
                  <a:off x="5140" y="3574"/>
                  <a:ext cx="32" cy="29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32" y="12"/>
                    </a:cxn>
                    <a:cxn ang="0">
                      <a:pos x="32" y="270"/>
                    </a:cxn>
                    <a:cxn ang="0">
                      <a:pos x="0" y="29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32" h="290">
                      <a:moveTo>
                        <a:pt x="0" y="0"/>
                      </a:moveTo>
                      <a:lnTo>
                        <a:pt x="32" y="12"/>
                      </a:lnTo>
                      <a:lnTo>
                        <a:pt x="32" y="270"/>
                      </a:lnTo>
                      <a:lnTo>
                        <a:pt x="0" y="29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>
                        <a:gamma/>
                        <a:shade val="0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ro-RO"/>
                </a:p>
              </p:txBody>
            </p:sp>
            <p:sp>
              <p:nvSpPr>
                <p:cNvPr id="115752" name="Freeform 40"/>
                <p:cNvSpPr>
                  <a:spLocks/>
                </p:cNvSpPr>
                <p:nvPr/>
              </p:nvSpPr>
              <p:spPr bwMode="auto">
                <a:xfrm>
                  <a:off x="4558" y="2976"/>
                  <a:ext cx="438" cy="294"/>
                </a:xfrm>
                <a:custGeom>
                  <a:avLst/>
                  <a:gdLst/>
                  <a:ahLst/>
                  <a:cxnLst>
                    <a:cxn ang="0">
                      <a:pos x="10" y="0"/>
                    </a:cxn>
                    <a:cxn ang="0">
                      <a:pos x="28" y="12"/>
                    </a:cxn>
                    <a:cxn ang="0">
                      <a:pos x="82" y="0"/>
                    </a:cxn>
                    <a:cxn ang="0">
                      <a:pos x="340" y="90"/>
                    </a:cxn>
                    <a:cxn ang="0">
                      <a:pos x="438" y="90"/>
                    </a:cxn>
                    <a:cxn ang="0">
                      <a:pos x="438" y="294"/>
                    </a:cxn>
                    <a:cxn ang="0">
                      <a:pos x="318" y="254"/>
                    </a:cxn>
                    <a:cxn ang="0">
                      <a:pos x="254" y="150"/>
                    </a:cxn>
                    <a:cxn ang="0">
                      <a:pos x="236" y="140"/>
                    </a:cxn>
                    <a:cxn ang="0">
                      <a:pos x="42" y="72"/>
                    </a:cxn>
                    <a:cxn ang="0">
                      <a:pos x="32" y="32"/>
                    </a:cxn>
                    <a:cxn ang="0">
                      <a:pos x="0" y="16"/>
                    </a:cxn>
                    <a:cxn ang="0">
                      <a:pos x="10" y="0"/>
                    </a:cxn>
                  </a:cxnLst>
                  <a:rect l="0" t="0" r="r" b="b"/>
                  <a:pathLst>
                    <a:path w="438" h="294">
                      <a:moveTo>
                        <a:pt x="10" y="0"/>
                      </a:moveTo>
                      <a:lnTo>
                        <a:pt x="28" y="12"/>
                      </a:lnTo>
                      <a:lnTo>
                        <a:pt x="82" y="0"/>
                      </a:lnTo>
                      <a:lnTo>
                        <a:pt x="340" y="90"/>
                      </a:lnTo>
                      <a:lnTo>
                        <a:pt x="438" y="90"/>
                      </a:lnTo>
                      <a:lnTo>
                        <a:pt x="438" y="294"/>
                      </a:lnTo>
                      <a:lnTo>
                        <a:pt x="318" y="254"/>
                      </a:lnTo>
                      <a:lnTo>
                        <a:pt x="254" y="150"/>
                      </a:lnTo>
                      <a:lnTo>
                        <a:pt x="236" y="140"/>
                      </a:lnTo>
                      <a:lnTo>
                        <a:pt x="42" y="72"/>
                      </a:lnTo>
                      <a:lnTo>
                        <a:pt x="32" y="32"/>
                      </a:lnTo>
                      <a:lnTo>
                        <a:pt x="0" y="16"/>
                      </a:lnTo>
                      <a:lnTo>
                        <a:pt x="10" y="0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tx1">
                        <a:gamma/>
                        <a:tint val="48627"/>
                        <a:invGamma/>
                      </a:schemeClr>
                    </a:gs>
                    <a:gs pos="100000">
                      <a:schemeClr val="tx1"/>
                    </a:gs>
                  </a:gsLst>
                  <a:lin ang="5400000" scaled="1"/>
                </a:gradFill>
                <a:ln w="9525" cap="flat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o-RO"/>
                </a:p>
              </p:txBody>
            </p:sp>
            <p:sp>
              <p:nvSpPr>
                <p:cNvPr id="115753" name="Freeform 41"/>
                <p:cNvSpPr>
                  <a:spLocks/>
                </p:cNvSpPr>
                <p:nvPr/>
              </p:nvSpPr>
              <p:spPr bwMode="auto">
                <a:xfrm>
                  <a:off x="5276" y="3642"/>
                  <a:ext cx="30" cy="98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98"/>
                    </a:cxn>
                    <a:cxn ang="0">
                      <a:pos x="30" y="70"/>
                    </a:cxn>
                    <a:cxn ang="0">
                      <a:pos x="30" y="12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30" h="98">
                      <a:moveTo>
                        <a:pt x="0" y="0"/>
                      </a:moveTo>
                      <a:lnTo>
                        <a:pt x="0" y="98"/>
                      </a:lnTo>
                      <a:lnTo>
                        <a:pt x="30" y="70"/>
                      </a:lnTo>
                      <a:lnTo>
                        <a:pt x="30" y="1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>
                        <a:gamma/>
                        <a:shade val="0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 w="9525" cap="flat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o-RO"/>
                </a:p>
              </p:txBody>
            </p:sp>
            <p:sp>
              <p:nvSpPr>
                <p:cNvPr id="115754" name="Freeform 42"/>
                <p:cNvSpPr>
                  <a:spLocks/>
                </p:cNvSpPr>
                <p:nvPr/>
              </p:nvSpPr>
              <p:spPr bwMode="auto">
                <a:xfrm>
                  <a:off x="5172" y="3588"/>
                  <a:ext cx="104" cy="148"/>
                </a:xfrm>
                <a:custGeom>
                  <a:avLst/>
                  <a:gdLst/>
                  <a:ahLst/>
                  <a:cxnLst>
                    <a:cxn ang="0">
                      <a:pos x="104" y="148"/>
                    </a:cxn>
                    <a:cxn ang="0">
                      <a:pos x="0" y="98"/>
                    </a:cxn>
                    <a:cxn ang="0">
                      <a:pos x="0" y="0"/>
                    </a:cxn>
                    <a:cxn ang="0">
                      <a:pos x="104" y="50"/>
                    </a:cxn>
                    <a:cxn ang="0">
                      <a:pos x="104" y="148"/>
                    </a:cxn>
                  </a:cxnLst>
                  <a:rect l="0" t="0" r="r" b="b"/>
                  <a:pathLst>
                    <a:path w="104" h="148">
                      <a:moveTo>
                        <a:pt x="104" y="148"/>
                      </a:moveTo>
                      <a:lnTo>
                        <a:pt x="0" y="98"/>
                      </a:lnTo>
                      <a:lnTo>
                        <a:pt x="0" y="0"/>
                      </a:lnTo>
                      <a:lnTo>
                        <a:pt x="104" y="50"/>
                      </a:lnTo>
                      <a:lnTo>
                        <a:pt x="104" y="148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tx1"/>
                    </a:gs>
                    <a:gs pos="100000">
                      <a:schemeClr val="tx1">
                        <a:gamma/>
                        <a:tint val="48627"/>
                        <a:invGamma/>
                      </a:schemeClr>
                    </a:gs>
                  </a:gsLst>
                  <a:lin ang="5400000" scaled="1"/>
                </a:gradFill>
                <a:ln w="9525" cap="flat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o-RO"/>
                </a:p>
              </p:txBody>
            </p:sp>
            <p:sp>
              <p:nvSpPr>
                <p:cNvPr id="115755" name="Freeform 43"/>
                <p:cNvSpPr>
                  <a:spLocks/>
                </p:cNvSpPr>
                <p:nvPr/>
              </p:nvSpPr>
              <p:spPr bwMode="auto">
                <a:xfrm>
                  <a:off x="4578" y="2928"/>
                  <a:ext cx="64" cy="32"/>
                </a:xfrm>
                <a:custGeom>
                  <a:avLst/>
                  <a:gdLst/>
                  <a:ahLst/>
                  <a:cxnLst>
                    <a:cxn ang="0">
                      <a:pos x="0" y="24"/>
                    </a:cxn>
                    <a:cxn ang="0">
                      <a:pos x="8" y="8"/>
                    </a:cxn>
                    <a:cxn ang="0">
                      <a:pos x="30" y="0"/>
                    </a:cxn>
                    <a:cxn ang="0">
                      <a:pos x="54" y="6"/>
                    </a:cxn>
                    <a:cxn ang="0">
                      <a:pos x="64" y="24"/>
                    </a:cxn>
                    <a:cxn ang="0">
                      <a:pos x="22" y="32"/>
                    </a:cxn>
                    <a:cxn ang="0">
                      <a:pos x="0" y="24"/>
                    </a:cxn>
                  </a:cxnLst>
                  <a:rect l="0" t="0" r="r" b="b"/>
                  <a:pathLst>
                    <a:path w="64" h="32">
                      <a:moveTo>
                        <a:pt x="0" y="24"/>
                      </a:moveTo>
                      <a:lnTo>
                        <a:pt x="8" y="8"/>
                      </a:lnTo>
                      <a:lnTo>
                        <a:pt x="30" y="0"/>
                      </a:lnTo>
                      <a:lnTo>
                        <a:pt x="54" y="6"/>
                      </a:lnTo>
                      <a:lnTo>
                        <a:pt x="64" y="24"/>
                      </a:lnTo>
                      <a:lnTo>
                        <a:pt x="22" y="32"/>
                      </a:lnTo>
                      <a:lnTo>
                        <a:pt x="0" y="24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6350" cmpd="sng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ro-RO"/>
                </a:p>
              </p:txBody>
            </p:sp>
            <p:sp>
              <p:nvSpPr>
                <p:cNvPr id="115756" name="Freeform 44"/>
                <p:cNvSpPr>
                  <a:spLocks/>
                </p:cNvSpPr>
                <p:nvPr/>
              </p:nvSpPr>
              <p:spPr bwMode="auto">
                <a:xfrm>
                  <a:off x="4864" y="2980"/>
                  <a:ext cx="620" cy="886"/>
                </a:xfrm>
                <a:custGeom>
                  <a:avLst/>
                  <a:gdLst/>
                  <a:ahLst/>
                  <a:cxnLst>
                    <a:cxn ang="0">
                      <a:pos x="0" y="272"/>
                    </a:cxn>
                    <a:cxn ang="0">
                      <a:pos x="130" y="316"/>
                    </a:cxn>
                    <a:cxn ang="0">
                      <a:pos x="130" y="0"/>
                    </a:cxn>
                    <a:cxn ang="0">
                      <a:pos x="278" y="54"/>
                    </a:cxn>
                    <a:cxn ang="0">
                      <a:pos x="278" y="368"/>
                    </a:cxn>
                    <a:cxn ang="0">
                      <a:pos x="426" y="432"/>
                    </a:cxn>
                    <a:cxn ang="0">
                      <a:pos x="484" y="434"/>
                    </a:cxn>
                    <a:cxn ang="0">
                      <a:pos x="608" y="298"/>
                    </a:cxn>
                    <a:cxn ang="0">
                      <a:pos x="604" y="254"/>
                    </a:cxn>
                    <a:cxn ang="0">
                      <a:pos x="620" y="312"/>
                    </a:cxn>
                    <a:cxn ang="0">
                      <a:pos x="620" y="542"/>
                    </a:cxn>
                    <a:cxn ang="0">
                      <a:pos x="612" y="572"/>
                    </a:cxn>
                    <a:cxn ang="0">
                      <a:pos x="500" y="674"/>
                    </a:cxn>
                    <a:cxn ang="0">
                      <a:pos x="440" y="672"/>
                    </a:cxn>
                    <a:cxn ang="0">
                      <a:pos x="276" y="600"/>
                    </a:cxn>
                    <a:cxn ang="0">
                      <a:pos x="276" y="886"/>
                    </a:cxn>
                    <a:cxn ang="0">
                      <a:pos x="130" y="816"/>
                    </a:cxn>
                    <a:cxn ang="0">
                      <a:pos x="130" y="548"/>
                    </a:cxn>
                    <a:cxn ang="0">
                      <a:pos x="0" y="502"/>
                    </a:cxn>
                    <a:cxn ang="0">
                      <a:pos x="0" y="272"/>
                    </a:cxn>
                  </a:cxnLst>
                  <a:rect l="0" t="0" r="r" b="b"/>
                  <a:pathLst>
                    <a:path w="620" h="886">
                      <a:moveTo>
                        <a:pt x="0" y="272"/>
                      </a:moveTo>
                      <a:lnTo>
                        <a:pt x="130" y="316"/>
                      </a:lnTo>
                      <a:lnTo>
                        <a:pt x="130" y="0"/>
                      </a:lnTo>
                      <a:lnTo>
                        <a:pt x="278" y="54"/>
                      </a:lnTo>
                      <a:lnTo>
                        <a:pt x="278" y="368"/>
                      </a:lnTo>
                      <a:lnTo>
                        <a:pt x="426" y="432"/>
                      </a:lnTo>
                      <a:lnTo>
                        <a:pt x="484" y="434"/>
                      </a:lnTo>
                      <a:lnTo>
                        <a:pt x="608" y="298"/>
                      </a:lnTo>
                      <a:lnTo>
                        <a:pt x="604" y="254"/>
                      </a:lnTo>
                      <a:lnTo>
                        <a:pt x="620" y="312"/>
                      </a:lnTo>
                      <a:lnTo>
                        <a:pt x="620" y="542"/>
                      </a:lnTo>
                      <a:lnTo>
                        <a:pt x="612" y="572"/>
                      </a:lnTo>
                      <a:lnTo>
                        <a:pt x="500" y="674"/>
                      </a:lnTo>
                      <a:lnTo>
                        <a:pt x="440" y="672"/>
                      </a:lnTo>
                      <a:lnTo>
                        <a:pt x="276" y="600"/>
                      </a:lnTo>
                      <a:lnTo>
                        <a:pt x="276" y="886"/>
                      </a:lnTo>
                      <a:lnTo>
                        <a:pt x="130" y="816"/>
                      </a:lnTo>
                      <a:lnTo>
                        <a:pt x="130" y="548"/>
                      </a:lnTo>
                      <a:lnTo>
                        <a:pt x="0" y="502"/>
                      </a:lnTo>
                      <a:lnTo>
                        <a:pt x="0" y="272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tx1"/>
                    </a:gs>
                    <a:gs pos="100000">
                      <a:schemeClr val="tx1">
                        <a:gamma/>
                        <a:tint val="0"/>
                        <a:invGamma/>
                      </a:schemeClr>
                    </a:gs>
                  </a:gsLst>
                  <a:lin ang="18900000" scaled="1"/>
                </a:gradFill>
                <a:ln w="9525" cap="flat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o-RO"/>
                </a:p>
              </p:txBody>
            </p:sp>
          </p:grpSp>
          <p:sp>
            <p:nvSpPr>
              <p:cNvPr id="115757" name="Oval 45"/>
              <p:cNvSpPr>
                <a:spLocks noChangeAspect="1" noChangeArrowheads="1"/>
              </p:cNvSpPr>
              <p:nvPr/>
            </p:nvSpPr>
            <p:spPr bwMode="auto">
              <a:xfrm rot="2482928">
                <a:off x="4492" y="2922"/>
                <a:ext cx="39" cy="46"/>
              </a:xfrm>
              <a:prstGeom prst="ellipse">
                <a:avLst/>
              </a:prstGeom>
              <a:solidFill>
                <a:srgbClr val="4D4D4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</p:grp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6738" name="Rectangle 2"/>
          <p:cNvSpPr>
            <a:spLocks noChangeArrowheads="1"/>
          </p:cNvSpPr>
          <p:nvPr/>
        </p:nvSpPr>
        <p:spPr bwMode="auto">
          <a:xfrm>
            <a:off x="0" y="0"/>
            <a:ext cx="9144000" cy="5191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 eaLnBrk="0" hangingPunct="0"/>
            <a:r>
              <a:rPr lang="ru-RU" sz="2800" b="1">
                <a:effectLst>
                  <a:outerShdw blurRad="38100" dist="38100" dir="2700000" algn="tl">
                    <a:srgbClr val="FFFFFF"/>
                  </a:outerShdw>
                </a:effectLst>
                <a:latin typeface="Times New Roman" pitchFamily="18" charset="0"/>
                <a:cs typeface="Times New Roman" pitchFamily="18" charset="0"/>
              </a:rPr>
              <a:t>Основные </a:t>
            </a:r>
            <a:r>
              <a:rPr lang="ru-RU" sz="2800" b="1">
                <a:effectLst>
                  <a:outerShdw blurRad="38100" dist="38100" dir="2700000" algn="tl">
                    <a:srgbClr val="FFFFFF"/>
                  </a:outerShdw>
                </a:effectLst>
                <a:latin typeface="Times New Roman" pitchFamily="18" charset="0"/>
              </a:rPr>
              <a:t>ТТХ мины</a:t>
            </a:r>
            <a:r>
              <a:rPr lang="ru-RU" sz="2800" b="1">
                <a:effectLst>
                  <a:outerShdw blurRad="38100" dist="38100" dir="2700000" algn="tl">
                    <a:srgbClr val="FFFFFF"/>
                  </a:outerShdw>
                </a:effectLst>
                <a:latin typeface="Times New Roman" pitchFamily="18" charset="0"/>
                <a:cs typeface="Times New Roman" pitchFamily="18" charset="0"/>
              </a:rPr>
              <a:t> ПМН-2</a:t>
            </a:r>
            <a:r>
              <a:rPr lang="ru-RU" sz="2800" b="1">
                <a:effectLst>
                  <a:outerShdw blurRad="38100" dist="38100" dir="2700000" algn="tl">
                    <a:srgbClr val="FFFFFF"/>
                  </a:outerShdw>
                </a:effectLst>
                <a:latin typeface="Times New Roman" pitchFamily="18" charset="0"/>
              </a:rPr>
              <a:t> </a:t>
            </a:r>
          </a:p>
        </p:txBody>
      </p:sp>
      <p:graphicFrame>
        <p:nvGraphicFramePr>
          <p:cNvPr id="116739" name="Group 3"/>
          <p:cNvGraphicFramePr>
            <a:graphicFrameLocks noGrp="1"/>
          </p:cNvGraphicFramePr>
          <p:nvPr/>
        </p:nvGraphicFramePr>
        <p:xfrm>
          <a:off x="381000" y="633413"/>
          <a:ext cx="8382000" cy="5997575"/>
        </p:xfrm>
        <a:graphic>
          <a:graphicData uri="http://schemas.openxmlformats.org/drawingml/2006/table">
            <a:tbl>
              <a:tblPr/>
              <a:tblGrid>
                <a:gridCol w="4038600"/>
                <a:gridCol w="4343400"/>
              </a:tblGrid>
              <a:tr h="58102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9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Тип</a:t>
                      </a: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9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Фугасная окончательно снаряженная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79438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9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Масса, г</a:t>
                      </a: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9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400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8102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9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Масса ВВ (ТГ-40), г</a:t>
                      </a: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9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100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8102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9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Диаметр, мм</a:t>
                      </a: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9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120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8102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9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Высота, мм</a:t>
                      </a: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9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54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9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Тип взрывателя</a:t>
                      </a: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9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Механический с МДВ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0796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9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Тип МДВ</a:t>
                      </a: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9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пневматический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47638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9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Время взведения, с</a:t>
                      </a: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9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30-300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3811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9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Усилие срабатывания ,кгс</a:t>
                      </a: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9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5…25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83185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9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Температурный диапазон применения</a:t>
                      </a: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9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-40…+50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9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Способ установки</a:t>
                      </a: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9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Вручную, ПМЗ-4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762" name="Rectangle 2"/>
          <p:cNvSpPr>
            <a:spLocks noChangeArrowheads="1"/>
          </p:cNvSpPr>
          <p:nvPr/>
        </p:nvSpPr>
        <p:spPr bwMode="auto">
          <a:xfrm>
            <a:off x="2814638" y="2366963"/>
            <a:ext cx="9144000" cy="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endParaRPr lang="ro-RO"/>
          </a:p>
        </p:txBody>
      </p:sp>
      <p:grpSp>
        <p:nvGrpSpPr>
          <p:cNvPr id="117763" name="Group 3"/>
          <p:cNvGrpSpPr>
            <a:grpSpLocks noChangeAspect="1"/>
          </p:cNvGrpSpPr>
          <p:nvPr/>
        </p:nvGrpSpPr>
        <p:grpSpPr bwMode="auto">
          <a:xfrm>
            <a:off x="1524000" y="762000"/>
            <a:ext cx="3562350" cy="1700213"/>
            <a:chOff x="95" y="867"/>
            <a:chExt cx="5553" cy="2649"/>
          </a:xfrm>
        </p:grpSpPr>
        <p:sp>
          <p:nvSpPr>
            <p:cNvPr id="117764" name="Freeform 4"/>
            <p:cNvSpPr>
              <a:spLocks noChangeAspect="1"/>
            </p:cNvSpPr>
            <p:nvPr/>
          </p:nvSpPr>
          <p:spPr bwMode="auto">
            <a:xfrm>
              <a:off x="95" y="867"/>
              <a:ext cx="5553" cy="2649"/>
            </a:xfrm>
            <a:custGeom>
              <a:avLst/>
              <a:gdLst/>
              <a:ahLst/>
              <a:cxnLst>
                <a:cxn ang="0">
                  <a:pos x="318" y="2580"/>
                </a:cxn>
                <a:cxn ang="0">
                  <a:pos x="223" y="1213"/>
                </a:cxn>
                <a:cxn ang="0">
                  <a:pos x="154" y="1205"/>
                </a:cxn>
                <a:cxn ang="0">
                  <a:pos x="137" y="1136"/>
                </a:cxn>
                <a:cxn ang="0">
                  <a:pos x="8" y="1136"/>
                </a:cxn>
                <a:cxn ang="0">
                  <a:pos x="0" y="629"/>
                </a:cxn>
                <a:cxn ang="0">
                  <a:pos x="43" y="560"/>
                </a:cxn>
                <a:cxn ang="0">
                  <a:pos x="86" y="526"/>
                </a:cxn>
                <a:cxn ang="0">
                  <a:pos x="2450" y="534"/>
                </a:cxn>
                <a:cxn ang="0">
                  <a:pos x="2482" y="72"/>
                </a:cxn>
                <a:cxn ang="0">
                  <a:pos x="2503" y="24"/>
                </a:cxn>
                <a:cxn ang="0">
                  <a:pos x="2544" y="0"/>
                </a:cxn>
                <a:cxn ang="0">
                  <a:pos x="2959" y="3"/>
                </a:cxn>
                <a:cxn ang="0">
                  <a:pos x="3019" y="23"/>
                </a:cxn>
                <a:cxn ang="0">
                  <a:pos x="3034" y="79"/>
                </a:cxn>
                <a:cxn ang="0">
                  <a:pos x="3069" y="543"/>
                </a:cxn>
                <a:cxn ang="0">
                  <a:pos x="5467" y="543"/>
                </a:cxn>
                <a:cxn ang="0">
                  <a:pos x="5527" y="552"/>
                </a:cxn>
                <a:cxn ang="0">
                  <a:pos x="5553" y="586"/>
                </a:cxn>
                <a:cxn ang="0">
                  <a:pos x="5545" y="1153"/>
                </a:cxn>
                <a:cxn ang="0">
                  <a:pos x="5407" y="1153"/>
                </a:cxn>
                <a:cxn ang="0">
                  <a:pos x="5381" y="1213"/>
                </a:cxn>
                <a:cxn ang="0">
                  <a:pos x="5270" y="1222"/>
                </a:cxn>
                <a:cxn ang="0">
                  <a:pos x="5227" y="2529"/>
                </a:cxn>
                <a:cxn ang="0">
                  <a:pos x="5218" y="2580"/>
                </a:cxn>
                <a:cxn ang="0">
                  <a:pos x="5175" y="2623"/>
                </a:cxn>
                <a:cxn ang="0">
                  <a:pos x="5123" y="2641"/>
                </a:cxn>
                <a:cxn ang="0">
                  <a:pos x="395" y="2649"/>
                </a:cxn>
                <a:cxn ang="0">
                  <a:pos x="343" y="2632"/>
                </a:cxn>
                <a:cxn ang="0">
                  <a:pos x="318" y="2580"/>
                </a:cxn>
              </a:cxnLst>
              <a:rect l="0" t="0" r="r" b="b"/>
              <a:pathLst>
                <a:path w="5553" h="2649">
                  <a:moveTo>
                    <a:pt x="318" y="2580"/>
                  </a:moveTo>
                  <a:lnTo>
                    <a:pt x="223" y="1213"/>
                  </a:lnTo>
                  <a:lnTo>
                    <a:pt x="154" y="1205"/>
                  </a:lnTo>
                  <a:lnTo>
                    <a:pt x="137" y="1136"/>
                  </a:lnTo>
                  <a:lnTo>
                    <a:pt x="8" y="1136"/>
                  </a:lnTo>
                  <a:lnTo>
                    <a:pt x="0" y="629"/>
                  </a:lnTo>
                  <a:lnTo>
                    <a:pt x="43" y="560"/>
                  </a:lnTo>
                  <a:lnTo>
                    <a:pt x="86" y="526"/>
                  </a:lnTo>
                  <a:lnTo>
                    <a:pt x="2450" y="534"/>
                  </a:lnTo>
                  <a:lnTo>
                    <a:pt x="2482" y="72"/>
                  </a:lnTo>
                  <a:lnTo>
                    <a:pt x="2503" y="24"/>
                  </a:lnTo>
                  <a:lnTo>
                    <a:pt x="2544" y="0"/>
                  </a:lnTo>
                  <a:lnTo>
                    <a:pt x="2959" y="3"/>
                  </a:lnTo>
                  <a:lnTo>
                    <a:pt x="3019" y="23"/>
                  </a:lnTo>
                  <a:lnTo>
                    <a:pt x="3034" y="79"/>
                  </a:lnTo>
                  <a:lnTo>
                    <a:pt x="3069" y="543"/>
                  </a:lnTo>
                  <a:lnTo>
                    <a:pt x="5467" y="543"/>
                  </a:lnTo>
                  <a:lnTo>
                    <a:pt x="5527" y="552"/>
                  </a:lnTo>
                  <a:lnTo>
                    <a:pt x="5553" y="586"/>
                  </a:lnTo>
                  <a:lnTo>
                    <a:pt x="5545" y="1153"/>
                  </a:lnTo>
                  <a:lnTo>
                    <a:pt x="5407" y="1153"/>
                  </a:lnTo>
                  <a:lnTo>
                    <a:pt x="5381" y="1213"/>
                  </a:lnTo>
                  <a:lnTo>
                    <a:pt x="5270" y="1222"/>
                  </a:lnTo>
                  <a:lnTo>
                    <a:pt x="5227" y="2529"/>
                  </a:lnTo>
                  <a:lnTo>
                    <a:pt x="5218" y="2580"/>
                  </a:lnTo>
                  <a:lnTo>
                    <a:pt x="5175" y="2623"/>
                  </a:lnTo>
                  <a:lnTo>
                    <a:pt x="5123" y="2641"/>
                  </a:lnTo>
                  <a:lnTo>
                    <a:pt x="395" y="2649"/>
                  </a:lnTo>
                  <a:lnTo>
                    <a:pt x="343" y="2632"/>
                  </a:lnTo>
                  <a:lnTo>
                    <a:pt x="318" y="2580"/>
                  </a:lnTo>
                  <a:close/>
                </a:path>
              </a:pathLst>
            </a:custGeom>
            <a:gradFill rotWithShape="0">
              <a:gsLst>
                <a:gs pos="0">
                  <a:schemeClr val="accent1"/>
                </a:gs>
                <a:gs pos="50000">
                  <a:schemeClr val="accent1">
                    <a:gamma/>
                    <a:tint val="54510"/>
                    <a:invGamma/>
                  </a:schemeClr>
                </a:gs>
                <a:gs pos="100000">
                  <a:schemeClr val="accent1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o-RO"/>
            </a:p>
          </p:txBody>
        </p:sp>
        <p:sp>
          <p:nvSpPr>
            <p:cNvPr id="117765" name="Freeform 5" descr="Широкий диагональный 2"/>
            <p:cNvSpPr>
              <a:spLocks noChangeAspect="1"/>
            </p:cNvSpPr>
            <p:nvPr/>
          </p:nvSpPr>
          <p:spPr bwMode="auto">
            <a:xfrm>
              <a:off x="308" y="870"/>
              <a:ext cx="5133" cy="815"/>
            </a:xfrm>
            <a:custGeom>
              <a:avLst/>
              <a:gdLst/>
              <a:ahLst/>
              <a:cxnLst>
                <a:cxn ang="0">
                  <a:pos x="0" y="807"/>
                </a:cxn>
                <a:cxn ang="0">
                  <a:pos x="0" y="662"/>
                </a:cxn>
                <a:cxn ang="0">
                  <a:pos x="385" y="666"/>
                </a:cxn>
                <a:cxn ang="0">
                  <a:pos x="436" y="714"/>
                </a:cxn>
                <a:cxn ang="0">
                  <a:pos x="490" y="732"/>
                </a:cxn>
                <a:cxn ang="0">
                  <a:pos x="2164" y="732"/>
                </a:cxn>
                <a:cxn ang="0">
                  <a:pos x="2200" y="714"/>
                </a:cxn>
                <a:cxn ang="0">
                  <a:pos x="2224" y="686"/>
                </a:cxn>
                <a:cxn ang="0">
                  <a:pos x="2236" y="636"/>
                </a:cxn>
                <a:cxn ang="0">
                  <a:pos x="2272" y="66"/>
                </a:cxn>
                <a:cxn ang="0">
                  <a:pos x="2293" y="27"/>
                </a:cxn>
                <a:cxn ang="0">
                  <a:pos x="2325" y="3"/>
                </a:cxn>
                <a:cxn ang="0">
                  <a:pos x="2368" y="0"/>
                </a:cxn>
                <a:cxn ang="0">
                  <a:pos x="2722" y="0"/>
                </a:cxn>
                <a:cxn ang="0">
                  <a:pos x="2767" y="5"/>
                </a:cxn>
                <a:cxn ang="0">
                  <a:pos x="2800" y="24"/>
                </a:cxn>
                <a:cxn ang="0">
                  <a:pos x="2815" y="69"/>
                </a:cxn>
                <a:cxn ang="0">
                  <a:pos x="2878" y="696"/>
                </a:cxn>
                <a:cxn ang="0">
                  <a:pos x="2908" y="720"/>
                </a:cxn>
                <a:cxn ang="0">
                  <a:pos x="4665" y="737"/>
                </a:cxn>
                <a:cxn ang="0">
                  <a:pos x="4705" y="722"/>
                </a:cxn>
                <a:cxn ang="0">
                  <a:pos x="4735" y="695"/>
                </a:cxn>
                <a:cxn ang="0">
                  <a:pos x="4747" y="665"/>
                </a:cxn>
                <a:cxn ang="0">
                  <a:pos x="5133" y="668"/>
                </a:cxn>
                <a:cxn ang="0">
                  <a:pos x="5131" y="810"/>
                </a:cxn>
                <a:cxn ang="0">
                  <a:pos x="5041" y="815"/>
                </a:cxn>
                <a:cxn ang="0">
                  <a:pos x="5002" y="780"/>
                </a:cxn>
                <a:cxn ang="0">
                  <a:pos x="4974" y="810"/>
                </a:cxn>
                <a:cxn ang="0">
                  <a:pos x="4839" y="810"/>
                </a:cxn>
                <a:cxn ang="0">
                  <a:pos x="4806" y="773"/>
                </a:cxn>
                <a:cxn ang="0">
                  <a:pos x="4768" y="809"/>
                </a:cxn>
                <a:cxn ang="0">
                  <a:pos x="2896" y="810"/>
                </a:cxn>
                <a:cxn ang="0">
                  <a:pos x="2860" y="798"/>
                </a:cxn>
                <a:cxn ang="0">
                  <a:pos x="2832" y="767"/>
                </a:cxn>
                <a:cxn ang="0">
                  <a:pos x="2818" y="726"/>
                </a:cxn>
                <a:cxn ang="0">
                  <a:pos x="2770" y="144"/>
                </a:cxn>
                <a:cxn ang="0">
                  <a:pos x="2764" y="108"/>
                </a:cxn>
                <a:cxn ang="0">
                  <a:pos x="2749" y="84"/>
                </a:cxn>
                <a:cxn ang="0">
                  <a:pos x="2710" y="72"/>
                </a:cxn>
                <a:cxn ang="0">
                  <a:pos x="2374" y="66"/>
                </a:cxn>
                <a:cxn ang="0">
                  <a:pos x="2344" y="72"/>
                </a:cxn>
                <a:cxn ang="0">
                  <a:pos x="2326" y="95"/>
                </a:cxn>
                <a:cxn ang="0">
                  <a:pos x="2320" y="125"/>
                </a:cxn>
                <a:cxn ang="0">
                  <a:pos x="2290" y="702"/>
                </a:cxn>
                <a:cxn ang="0">
                  <a:pos x="2280" y="747"/>
                </a:cxn>
                <a:cxn ang="0">
                  <a:pos x="2256" y="782"/>
                </a:cxn>
                <a:cxn ang="0">
                  <a:pos x="2223" y="806"/>
                </a:cxn>
                <a:cxn ang="0">
                  <a:pos x="337" y="806"/>
                </a:cxn>
                <a:cxn ang="0">
                  <a:pos x="303" y="768"/>
                </a:cxn>
                <a:cxn ang="0">
                  <a:pos x="268" y="807"/>
                </a:cxn>
                <a:cxn ang="0">
                  <a:pos x="120" y="812"/>
                </a:cxn>
                <a:cxn ang="0">
                  <a:pos x="82" y="774"/>
                </a:cxn>
                <a:cxn ang="0">
                  <a:pos x="46" y="810"/>
                </a:cxn>
                <a:cxn ang="0">
                  <a:pos x="0" y="807"/>
                </a:cxn>
              </a:cxnLst>
              <a:rect l="0" t="0" r="r" b="b"/>
              <a:pathLst>
                <a:path w="5133" h="815">
                  <a:moveTo>
                    <a:pt x="0" y="807"/>
                  </a:moveTo>
                  <a:lnTo>
                    <a:pt x="0" y="662"/>
                  </a:lnTo>
                  <a:lnTo>
                    <a:pt x="385" y="666"/>
                  </a:lnTo>
                  <a:lnTo>
                    <a:pt x="436" y="714"/>
                  </a:lnTo>
                  <a:lnTo>
                    <a:pt x="490" y="732"/>
                  </a:lnTo>
                  <a:lnTo>
                    <a:pt x="2164" y="732"/>
                  </a:lnTo>
                  <a:lnTo>
                    <a:pt x="2200" y="714"/>
                  </a:lnTo>
                  <a:lnTo>
                    <a:pt x="2224" y="686"/>
                  </a:lnTo>
                  <a:lnTo>
                    <a:pt x="2236" y="636"/>
                  </a:lnTo>
                  <a:lnTo>
                    <a:pt x="2272" y="66"/>
                  </a:lnTo>
                  <a:lnTo>
                    <a:pt x="2293" y="27"/>
                  </a:lnTo>
                  <a:lnTo>
                    <a:pt x="2325" y="3"/>
                  </a:lnTo>
                  <a:lnTo>
                    <a:pt x="2368" y="0"/>
                  </a:lnTo>
                  <a:lnTo>
                    <a:pt x="2722" y="0"/>
                  </a:lnTo>
                  <a:lnTo>
                    <a:pt x="2767" y="5"/>
                  </a:lnTo>
                  <a:lnTo>
                    <a:pt x="2800" y="24"/>
                  </a:lnTo>
                  <a:lnTo>
                    <a:pt x="2815" y="69"/>
                  </a:lnTo>
                  <a:lnTo>
                    <a:pt x="2878" y="696"/>
                  </a:lnTo>
                  <a:lnTo>
                    <a:pt x="2908" y="720"/>
                  </a:lnTo>
                  <a:lnTo>
                    <a:pt x="4665" y="737"/>
                  </a:lnTo>
                  <a:lnTo>
                    <a:pt x="4705" y="722"/>
                  </a:lnTo>
                  <a:lnTo>
                    <a:pt x="4735" y="695"/>
                  </a:lnTo>
                  <a:lnTo>
                    <a:pt x="4747" y="665"/>
                  </a:lnTo>
                  <a:lnTo>
                    <a:pt x="5133" y="668"/>
                  </a:lnTo>
                  <a:lnTo>
                    <a:pt x="5131" y="810"/>
                  </a:lnTo>
                  <a:lnTo>
                    <a:pt x="5041" y="815"/>
                  </a:lnTo>
                  <a:lnTo>
                    <a:pt x="5002" y="780"/>
                  </a:lnTo>
                  <a:lnTo>
                    <a:pt x="4974" y="810"/>
                  </a:lnTo>
                  <a:lnTo>
                    <a:pt x="4839" y="810"/>
                  </a:lnTo>
                  <a:lnTo>
                    <a:pt x="4806" y="773"/>
                  </a:lnTo>
                  <a:lnTo>
                    <a:pt x="4768" y="809"/>
                  </a:lnTo>
                  <a:lnTo>
                    <a:pt x="2896" y="810"/>
                  </a:lnTo>
                  <a:lnTo>
                    <a:pt x="2860" y="798"/>
                  </a:lnTo>
                  <a:lnTo>
                    <a:pt x="2832" y="767"/>
                  </a:lnTo>
                  <a:lnTo>
                    <a:pt x="2818" y="726"/>
                  </a:lnTo>
                  <a:lnTo>
                    <a:pt x="2770" y="144"/>
                  </a:lnTo>
                  <a:lnTo>
                    <a:pt x="2764" y="108"/>
                  </a:lnTo>
                  <a:lnTo>
                    <a:pt x="2749" y="84"/>
                  </a:lnTo>
                  <a:lnTo>
                    <a:pt x="2710" y="72"/>
                  </a:lnTo>
                  <a:lnTo>
                    <a:pt x="2374" y="66"/>
                  </a:lnTo>
                  <a:lnTo>
                    <a:pt x="2344" y="72"/>
                  </a:lnTo>
                  <a:lnTo>
                    <a:pt x="2326" y="95"/>
                  </a:lnTo>
                  <a:lnTo>
                    <a:pt x="2320" y="125"/>
                  </a:lnTo>
                  <a:lnTo>
                    <a:pt x="2290" y="702"/>
                  </a:lnTo>
                  <a:lnTo>
                    <a:pt x="2280" y="747"/>
                  </a:lnTo>
                  <a:lnTo>
                    <a:pt x="2256" y="782"/>
                  </a:lnTo>
                  <a:lnTo>
                    <a:pt x="2223" y="806"/>
                  </a:lnTo>
                  <a:lnTo>
                    <a:pt x="337" y="806"/>
                  </a:lnTo>
                  <a:lnTo>
                    <a:pt x="303" y="768"/>
                  </a:lnTo>
                  <a:lnTo>
                    <a:pt x="268" y="807"/>
                  </a:lnTo>
                  <a:lnTo>
                    <a:pt x="120" y="812"/>
                  </a:lnTo>
                  <a:lnTo>
                    <a:pt x="82" y="774"/>
                  </a:lnTo>
                  <a:lnTo>
                    <a:pt x="46" y="810"/>
                  </a:lnTo>
                  <a:lnTo>
                    <a:pt x="0" y="807"/>
                  </a:lnTo>
                  <a:close/>
                </a:path>
              </a:pathLst>
            </a:custGeom>
            <a:pattFill prst="wdUpDiag">
              <a:fgClr>
                <a:schemeClr val="tx2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o-RO"/>
            </a:p>
          </p:txBody>
        </p:sp>
        <p:sp>
          <p:nvSpPr>
            <p:cNvPr id="117766" name="Freeform 6" descr="40%"/>
            <p:cNvSpPr>
              <a:spLocks noChangeAspect="1"/>
            </p:cNvSpPr>
            <p:nvPr/>
          </p:nvSpPr>
          <p:spPr bwMode="auto">
            <a:xfrm>
              <a:off x="2649" y="945"/>
              <a:ext cx="408" cy="723"/>
            </a:xfrm>
            <a:custGeom>
              <a:avLst/>
              <a:gdLst/>
              <a:ahLst/>
              <a:cxnLst>
                <a:cxn ang="0">
                  <a:pos x="147" y="723"/>
                </a:cxn>
                <a:cxn ang="0">
                  <a:pos x="0" y="180"/>
                </a:cxn>
                <a:cxn ang="0">
                  <a:pos x="0" y="15"/>
                </a:cxn>
                <a:cxn ang="0">
                  <a:pos x="33" y="0"/>
                </a:cxn>
                <a:cxn ang="0">
                  <a:pos x="372" y="0"/>
                </a:cxn>
                <a:cxn ang="0">
                  <a:pos x="399" y="24"/>
                </a:cxn>
                <a:cxn ang="0">
                  <a:pos x="408" y="186"/>
                </a:cxn>
                <a:cxn ang="0">
                  <a:pos x="237" y="720"/>
                </a:cxn>
                <a:cxn ang="0">
                  <a:pos x="147" y="723"/>
                </a:cxn>
              </a:cxnLst>
              <a:rect l="0" t="0" r="r" b="b"/>
              <a:pathLst>
                <a:path w="408" h="723">
                  <a:moveTo>
                    <a:pt x="147" y="723"/>
                  </a:moveTo>
                  <a:lnTo>
                    <a:pt x="0" y="180"/>
                  </a:lnTo>
                  <a:lnTo>
                    <a:pt x="0" y="15"/>
                  </a:lnTo>
                  <a:lnTo>
                    <a:pt x="33" y="0"/>
                  </a:lnTo>
                  <a:lnTo>
                    <a:pt x="372" y="0"/>
                  </a:lnTo>
                  <a:lnTo>
                    <a:pt x="399" y="24"/>
                  </a:lnTo>
                  <a:lnTo>
                    <a:pt x="408" y="186"/>
                  </a:lnTo>
                  <a:lnTo>
                    <a:pt x="237" y="720"/>
                  </a:lnTo>
                  <a:lnTo>
                    <a:pt x="147" y="723"/>
                  </a:lnTo>
                  <a:close/>
                </a:path>
              </a:pathLst>
            </a:custGeom>
            <a:pattFill prst="pct40">
              <a:fgClr>
                <a:srgbClr val="5F5F5F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o-RO"/>
            </a:p>
          </p:txBody>
        </p:sp>
        <p:grpSp>
          <p:nvGrpSpPr>
            <p:cNvPr id="117767" name="Group 7"/>
            <p:cNvGrpSpPr>
              <a:grpSpLocks noChangeAspect="1"/>
            </p:cNvGrpSpPr>
            <p:nvPr/>
          </p:nvGrpSpPr>
          <p:grpSpPr bwMode="auto">
            <a:xfrm>
              <a:off x="100" y="987"/>
              <a:ext cx="5546" cy="2525"/>
              <a:chOff x="100" y="987"/>
              <a:chExt cx="5546" cy="2525"/>
            </a:xfrm>
          </p:grpSpPr>
          <p:sp>
            <p:nvSpPr>
              <p:cNvPr id="117768" name="Rectangle 8"/>
              <p:cNvSpPr>
                <a:spLocks noChangeAspect="1" noChangeArrowheads="1"/>
              </p:cNvSpPr>
              <p:nvPr/>
            </p:nvSpPr>
            <p:spPr bwMode="auto">
              <a:xfrm>
                <a:off x="308" y="1461"/>
                <a:ext cx="387" cy="68"/>
              </a:xfrm>
              <a:prstGeom prst="rect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17769" name="Freeform 9" descr="Широкий диагональный 1"/>
              <p:cNvSpPr>
                <a:spLocks noChangeAspect="1"/>
              </p:cNvSpPr>
              <p:nvPr/>
            </p:nvSpPr>
            <p:spPr bwMode="auto">
              <a:xfrm flipH="1">
                <a:off x="100" y="1396"/>
                <a:ext cx="728" cy="608"/>
              </a:xfrm>
              <a:custGeom>
                <a:avLst/>
                <a:gdLst/>
                <a:ahLst/>
                <a:cxnLst>
                  <a:cxn ang="0">
                    <a:pos x="584" y="608"/>
                  </a:cxn>
                  <a:cxn ang="0">
                    <a:pos x="728" y="608"/>
                  </a:cxn>
                  <a:cxn ang="0">
                    <a:pos x="728" y="108"/>
                  </a:cxn>
                  <a:cxn ang="0">
                    <a:pos x="720" y="56"/>
                  </a:cxn>
                  <a:cxn ang="0">
                    <a:pos x="688" y="20"/>
                  </a:cxn>
                  <a:cxn ang="0">
                    <a:pos x="660" y="0"/>
                  </a:cxn>
                  <a:cxn ang="0">
                    <a:pos x="0" y="0"/>
                  </a:cxn>
                  <a:cxn ang="0">
                    <a:pos x="8" y="68"/>
                  </a:cxn>
                  <a:cxn ang="0">
                    <a:pos x="16" y="100"/>
                  </a:cxn>
                  <a:cxn ang="0">
                    <a:pos x="32" y="132"/>
                  </a:cxn>
                  <a:cxn ang="0">
                    <a:pos x="60" y="152"/>
                  </a:cxn>
                  <a:cxn ang="0">
                    <a:pos x="96" y="148"/>
                  </a:cxn>
                  <a:cxn ang="0">
                    <a:pos x="128" y="136"/>
                  </a:cxn>
                  <a:cxn ang="0">
                    <a:pos x="140" y="108"/>
                  </a:cxn>
                  <a:cxn ang="0">
                    <a:pos x="156" y="64"/>
                  </a:cxn>
                  <a:cxn ang="0">
                    <a:pos x="524" y="64"/>
                  </a:cxn>
                  <a:cxn ang="0">
                    <a:pos x="524" y="280"/>
                  </a:cxn>
                  <a:cxn ang="0">
                    <a:pos x="564" y="288"/>
                  </a:cxn>
                  <a:cxn ang="0">
                    <a:pos x="584" y="332"/>
                  </a:cxn>
                  <a:cxn ang="0">
                    <a:pos x="584" y="608"/>
                  </a:cxn>
                </a:cxnLst>
                <a:rect l="0" t="0" r="r" b="b"/>
                <a:pathLst>
                  <a:path w="728" h="608">
                    <a:moveTo>
                      <a:pt x="584" y="608"/>
                    </a:moveTo>
                    <a:lnTo>
                      <a:pt x="728" y="608"/>
                    </a:lnTo>
                    <a:lnTo>
                      <a:pt x="728" y="108"/>
                    </a:lnTo>
                    <a:lnTo>
                      <a:pt x="720" y="56"/>
                    </a:lnTo>
                    <a:lnTo>
                      <a:pt x="688" y="20"/>
                    </a:lnTo>
                    <a:lnTo>
                      <a:pt x="660" y="0"/>
                    </a:lnTo>
                    <a:lnTo>
                      <a:pt x="0" y="0"/>
                    </a:lnTo>
                    <a:lnTo>
                      <a:pt x="8" y="68"/>
                    </a:lnTo>
                    <a:lnTo>
                      <a:pt x="16" y="100"/>
                    </a:lnTo>
                    <a:lnTo>
                      <a:pt x="32" y="132"/>
                    </a:lnTo>
                    <a:lnTo>
                      <a:pt x="60" y="152"/>
                    </a:lnTo>
                    <a:lnTo>
                      <a:pt x="96" y="148"/>
                    </a:lnTo>
                    <a:lnTo>
                      <a:pt x="128" y="136"/>
                    </a:lnTo>
                    <a:lnTo>
                      <a:pt x="140" y="108"/>
                    </a:lnTo>
                    <a:lnTo>
                      <a:pt x="156" y="64"/>
                    </a:lnTo>
                    <a:lnTo>
                      <a:pt x="524" y="64"/>
                    </a:lnTo>
                    <a:lnTo>
                      <a:pt x="524" y="280"/>
                    </a:lnTo>
                    <a:lnTo>
                      <a:pt x="564" y="288"/>
                    </a:lnTo>
                    <a:lnTo>
                      <a:pt x="584" y="332"/>
                    </a:lnTo>
                    <a:lnTo>
                      <a:pt x="584" y="608"/>
                    </a:lnTo>
                    <a:close/>
                  </a:path>
                </a:pathLst>
              </a:custGeom>
              <a:pattFill prst="wdDnDiag">
                <a:fgClr>
                  <a:schemeClr val="accent1"/>
                </a:fgClr>
                <a:bgClr>
                  <a:srgbClr val="FFFFFF"/>
                </a:bgClr>
              </a:pattFill>
              <a:ln w="9525" cap="flat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o-RO"/>
              </a:p>
            </p:txBody>
          </p:sp>
          <p:sp>
            <p:nvSpPr>
              <p:cNvPr id="117770" name="Rectangle 10"/>
              <p:cNvSpPr>
                <a:spLocks noChangeAspect="1" noChangeArrowheads="1"/>
              </p:cNvSpPr>
              <p:nvPr/>
            </p:nvSpPr>
            <p:spPr bwMode="auto">
              <a:xfrm>
                <a:off x="5055" y="1475"/>
                <a:ext cx="389" cy="60"/>
              </a:xfrm>
              <a:prstGeom prst="rect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17771" name="Rectangle 11" descr="Алмазная решетка (контур)"/>
              <p:cNvSpPr>
                <a:spLocks noChangeAspect="1" noChangeArrowheads="1"/>
              </p:cNvSpPr>
              <p:nvPr/>
            </p:nvSpPr>
            <p:spPr bwMode="auto">
              <a:xfrm>
                <a:off x="4420" y="1680"/>
                <a:ext cx="776" cy="100"/>
              </a:xfrm>
              <a:prstGeom prst="rect">
                <a:avLst/>
              </a:prstGeom>
              <a:pattFill prst="openDmnd">
                <a:fgClr>
                  <a:srgbClr val="339966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17772" name="Rectangle 12" descr="Алмазная решетка (контур)"/>
              <p:cNvSpPr>
                <a:spLocks noChangeAspect="1" noChangeArrowheads="1"/>
              </p:cNvSpPr>
              <p:nvPr/>
            </p:nvSpPr>
            <p:spPr bwMode="auto">
              <a:xfrm>
                <a:off x="496" y="1680"/>
                <a:ext cx="3136" cy="100"/>
              </a:xfrm>
              <a:prstGeom prst="rect">
                <a:avLst/>
              </a:prstGeom>
              <a:pattFill prst="openDmnd">
                <a:fgClr>
                  <a:srgbClr val="339966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17773" name="Freeform 13" descr="Темный диагональный 2"/>
              <p:cNvSpPr>
                <a:spLocks noChangeAspect="1"/>
              </p:cNvSpPr>
              <p:nvPr/>
            </p:nvSpPr>
            <p:spPr bwMode="auto">
              <a:xfrm>
                <a:off x="244" y="1632"/>
                <a:ext cx="5256" cy="1880"/>
              </a:xfrm>
              <a:custGeom>
                <a:avLst/>
                <a:gdLst/>
                <a:ahLst/>
                <a:cxnLst>
                  <a:cxn ang="0">
                    <a:pos x="76" y="440"/>
                  </a:cxn>
                  <a:cxn ang="0">
                    <a:pos x="0" y="108"/>
                  </a:cxn>
                  <a:cxn ang="0">
                    <a:pos x="48" y="48"/>
                  </a:cxn>
                  <a:cxn ang="0">
                    <a:pos x="144" y="16"/>
                  </a:cxn>
                  <a:cxn ang="0">
                    <a:pos x="248" y="44"/>
                  </a:cxn>
                  <a:cxn ang="0">
                    <a:pos x="944" y="140"/>
                  </a:cxn>
                  <a:cxn ang="0">
                    <a:pos x="1112" y="825"/>
                  </a:cxn>
                  <a:cxn ang="0">
                    <a:pos x="1163" y="1092"/>
                  </a:cxn>
                  <a:cxn ang="0">
                    <a:pos x="1256" y="1144"/>
                  </a:cxn>
                  <a:cxn ang="0">
                    <a:pos x="1316" y="960"/>
                  </a:cxn>
                  <a:cxn ang="0">
                    <a:pos x="1352" y="820"/>
                  </a:cxn>
                  <a:cxn ang="0">
                    <a:pos x="1548" y="1364"/>
                  </a:cxn>
                  <a:cxn ang="0">
                    <a:pos x="1728" y="1452"/>
                  </a:cxn>
                  <a:cxn ang="0">
                    <a:pos x="1932" y="1364"/>
                  </a:cxn>
                  <a:cxn ang="0">
                    <a:pos x="2248" y="1428"/>
                  </a:cxn>
                  <a:cxn ang="0">
                    <a:pos x="3492" y="1792"/>
                  </a:cxn>
                  <a:cxn ang="0">
                    <a:pos x="4052" y="1744"/>
                  </a:cxn>
                  <a:cxn ang="0">
                    <a:pos x="4724" y="1791"/>
                  </a:cxn>
                  <a:cxn ang="0">
                    <a:pos x="4740" y="280"/>
                  </a:cxn>
                  <a:cxn ang="0">
                    <a:pos x="4800" y="240"/>
                  </a:cxn>
                  <a:cxn ang="0">
                    <a:pos x="4956" y="148"/>
                  </a:cxn>
                  <a:cxn ang="0">
                    <a:pos x="5028" y="44"/>
                  </a:cxn>
                  <a:cxn ang="0">
                    <a:pos x="5104" y="44"/>
                  </a:cxn>
                  <a:cxn ang="0">
                    <a:pos x="5240" y="76"/>
                  </a:cxn>
                  <a:cxn ang="0">
                    <a:pos x="5252" y="440"/>
                  </a:cxn>
                  <a:cxn ang="0">
                    <a:pos x="5068" y="1808"/>
                  </a:cxn>
                  <a:cxn ang="0">
                    <a:pos x="5012" y="1880"/>
                  </a:cxn>
                  <a:cxn ang="0">
                    <a:pos x="2132" y="1864"/>
                  </a:cxn>
                  <a:cxn ang="0">
                    <a:pos x="2108" y="1588"/>
                  </a:cxn>
                  <a:cxn ang="0">
                    <a:pos x="1220" y="1560"/>
                  </a:cxn>
                  <a:cxn ang="0">
                    <a:pos x="1140" y="1504"/>
                  </a:cxn>
                  <a:cxn ang="0">
                    <a:pos x="1112" y="1160"/>
                  </a:cxn>
                  <a:cxn ang="0">
                    <a:pos x="1032" y="1144"/>
                  </a:cxn>
                  <a:cxn ang="0">
                    <a:pos x="996" y="1092"/>
                  </a:cxn>
                  <a:cxn ang="0">
                    <a:pos x="980" y="948"/>
                  </a:cxn>
                  <a:cxn ang="0">
                    <a:pos x="888" y="936"/>
                  </a:cxn>
                  <a:cxn ang="0">
                    <a:pos x="852" y="868"/>
                  </a:cxn>
                  <a:cxn ang="0">
                    <a:pos x="304" y="280"/>
                  </a:cxn>
                  <a:cxn ang="0">
                    <a:pos x="256" y="1876"/>
                  </a:cxn>
                  <a:cxn ang="0">
                    <a:pos x="172" y="1816"/>
                  </a:cxn>
                </a:cxnLst>
                <a:rect l="0" t="0" r="r" b="b"/>
                <a:pathLst>
                  <a:path w="5256" h="1880">
                    <a:moveTo>
                      <a:pt x="172" y="1816"/>
                    </a:moveTo>
                    <a:lnTo>
                      <a:pt x="76" y="440"/>
                    </a:lnTo>
                    <a:lnTo>
                      <a:pt x="0" y="428"/>
                    </a:lnTo>
                    <a:lnTo>
                      <a:pt x="0" y="108"/>
                    </a:lnTo>
                    <a:lnTo>
                      <a:pt x="16" y="64"/>
                    </a:lnTo>
                    <a:lnTo>
                      <a:pt x="48" y="48"/>
                    </a:lnTo>
                    <a:lnTo>
                      <a:pt x="116" y="48"/>
                    </a:lnTo>
                    <a:lnTo>
                      <a:pt x="144" y="16"/>
                    </a:lnTo>
                    <a:lnTo>
                      <a:pt x="184" y="40"/>
                    </a:lnTo>
                    <a:lnTo>
                      <a:pt x="248" y="44"/>
                    </a:lnTo>
                    <a:lnTo>
                      <a:pt x="252" y="144"/>
                    </a:lnTo>
                    <a:lnTo>
                      <a:pt x="944" y="140"/>
                    </a:lnTo>
                    <a:lnTo>
                      <a:pt x="984" y="824"/>
                    </a:lnTo>
                    <a:lnTo>
                      <a:pt x="1112" y="825"/>
                    </a:lnTo>
                    <a:lnTo>
                      <a:pt x="1112" y="972"/>
                    </a:lnTo>
                    <a:lnTo>
                      <a:pt x="1163" y="1092"/>
                    </a:lnTo>
                    <a:lnTo>
                      <a:pt x="1169" y="1143"/>
                    </a:lnTo>
                    <a:lnTo>
                      <a:pt x="1256" y="1144"/>
                    </a:lnTo>
                    <a:lnTo>
                      <a:pt x="1268" y="1088"/>
                    </a:lnTo>
                    <a:lnTo>
                      <a:pt x="1316" y="960"/>
                    </a:lnTo>
                    <a:lnTo>
                      <a:pt x="1316" y="820"/>
                    </a:lnTo>
                    <a:lnTo>
                      <a:pt x="1352" y="820"/>
                    </a:lnTo>
                    <a:lnTo>
                      <a:pt x="1348" y="1364"/>
                    </a:lnTo>
                    <a:lnTo>
                      <a:pt x="1548" y="1364"/>
                    </a:lnTo>
                    <a:lnTo>
                      <a:pt x="1548" y="1452"/>
                    </a:lnTo>
                    <a:lnTo>
                      <a:pt x="1728" y="1452"/>
                    </a:lnTo>
                    <a:lnTo>
                      <a:pt x="1728" y="1364"/>
                    </a:lnTo>
                    <a:lnTo>
                      <a:pt x="1932" y="1364"/>
                    </a:lnTo>
                    <a:lnTo>
                      <a:pt x="1932" y="1428"/>
                    </a:lnTo>
                    <a:lnTo>
                      <a:pt x="2248" y="1428"/>
                    </a:lnTo>
                    <a:lnTo>
                      <a:pt x="2248" y="1792"/>
                    </a:lnTo>
                    <a:lnTo>
                      <a:pt x="3492" y="1792"/>
                    </a:lnTo>
                    <a:lnTo>
                      <a:pt x="3496" y="1744"/>
                    </a:lnTo>
                    <a:lnTo>
                      <a:pt x="4052" y="1744"/>
                    </a:lnTo>
                    <a:lnTo>
                      <a:pt x="4052" y="1792"/>
                    </a:lnTo>
                    <a:lnTo>
                      <a:pt x="4724" y="1791"/>
                    </a:lnTo>
                    <a:lnTo>
                      <a:pt x="4740" y="1760"/>
                    </a:lnTo>
                    <a:lnTo>
                      <a:pt x="4740" y="280"/>
                    </a:lnTo>
                    <a:lnTo>
                      <a:pt x="4788" y="272"/>
                    </a:lnTo>
                    <a:lnTo>
                      <a:pt x="4800" y="240"/>
                    </a:lnTo>
                    <a:lnTo>
                      <a:pt x="4800" y="148"/>
                    </a:lnTo>
                    <a:lnTo>
                      <a:pt x="4956" y="148"/>
                    </a:lnTo>
                    <a:lnTo>
                      <a:pt x="4952" y="48"/>
                    </a:lnTo>
                    <a:lnTo>
                      <a:pt x="5028" y="44"/>
                    </a:lnTo>
                    <a:lnTo>
                      <a:pt x="5068" y="0"/>
                    </a:lnTo>
                    <a:lnTo>
                      <a:pt x="5104" y="44"/>
                    </a:lnTo>
                    <a:lnTo>
                      <a:pt x="5204" y="48"/>
                    </a:lnTo>
                    <a:lnTo>
                      <a:pt x="5240" y="76"/>
                    </a:lnTo>
                    <a:lnTo>
                      <a:pt x="5256" y="108"/>
                    </a:lnTo>
                    <a:lnTo>
                      <a:pt x="5252" y="440"/>
                    </a:lnTo>
                    <a:lnTo>
                      <a:pt x="5132" y="452"/>
                    </a:lnTo>
                    <a:lnTo>
                      <a:pt x="5068" y="1808"/>
                    </a:lnTo>
                    <a:lnTo>
                      <a:pt x="5048" y="1844"/>
                    </a:lnTo>
                    <a:lnTo>
                      <a:pt x="5012" y="1880"/>
                    </a:lnTo>
                    <a:lnTo>
                      <a:pt x="2180" y="1880"/>
                    </a:lnTo>
                    <a:lnTo>
                      <a:pt x="2132" y="1864"/>
                    </a:lnTo>
                    <a:lnTo>
                      <a:pt x="2108" y="1812"/>
                    </a:lnTo>
                    <a:lnTo>
                      <a:pt x="2108" y="1588"/>
                    </a:lnTo>
                    <a:lnTo>
                      <a:pt x="2080" y="1556"/>
                    </a:lnTo>
                    <a:lnTo>
                      <a:pt x="1220" y="1560"/>
                    </a:lnTo>
                    <a:lnTo>
                      <a:pt x="1180" y="1544"/>
                    </a:lnTo>
                    <a:lnTo>
                      <a:pt x="1140" y="1504"/>
                    </a:lnTo>
                    <a:lnTo>
                      <a:pt x="1132" y="1192"/>
                    </a:lnTo>
                    <a:lnTo>
                      <a:pt x="1112" y="1160"/>
                    </a:lnTo>
                    <a:lnTo>
                      <a:pt x="1072" y="1152"/>
                    </a:lnTo>
                    <a:lnTo>
                      <a:pt x="1032" y="1144"/>
                    </a:lnTo>
                    <a:lnTo>
                      <a:pt x="1008" y="1124"/>
                    </a:lnTo>
                    <a:lnTo>
                      <a:pt x="996" y="1092"/>
                    </a:lnTo>
                    <a:lnTo>
                      <a:pt x="996" y="980"/>
                    </a:lnTo>
                    <a:lnTo>
                      <a:pt x="980" y="948"/>
                    </a:lnTo>
                    <a:lnTo>
                      <a:pt x="944" y="940"/>
                    </a:lnTo>
                    <a:lnTo>
                      <a:pt x="888" y="936"/>
                    </a:lnTo>
                    <a:lnTo>
                      <a:pt x="860" y="904"/>
                    </a:lnTo>
                    <a:lnTo>
                      <a:pt x="852" y="868"/>
                    </a:lnTo>
                    <a:lnTo>
                      <a:pt x="824" y="280"/>
                    </a:lnTo>
                    <a:lnTo>
                      <a:pt x="304" y="280"/>
                    </a:lnTo>
                    <a:lnTo>
                      <a:pt x="332" y="1872"/>
                    </a:lnTo>
                    <a:lnTo>
                      <a:pt x="256" y="1876"/>
                    </a:lnTo>
                    <a:lnTo>
                      <a:pt x="188" y="1856"/>
                    </a:lnTo>
                    <a:lnTo>
                      <a:pt x="172" y="1816"/>
                    </a:lnTo>
                    <a:close/>
                  </a:path>
                </a:pathLst>
              </a:custGeom>
              <a:pattFill prst="dkUpDiag">
                <a:fgClr>
                  <a:schemeClr val="tx1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o-RO"/>
              </a:p>
            </p:txBody>
          </p:sp>
          <p:sp>
            <p:nvSpPr>
              <p:cNvPr id="117774" name="Rectangle 14" descr="Темн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043" y="3379"/>
                <a:ext cx="692" cy="41"/>
              </a:xfrm>
              <a:prstGeom prst="rect">
                <a:avLst/>
              </a:prstGeom>
              <a:pattFill prst="dkDnDiag">
                <a:fgClr>
                  <a:schemeClr val="tx1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17775" name="Rectangle 15" descr="Темн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4300" y="3381"/>
                <a:ext cx="664" cy="41"/>
              </a:xfrm>
              <a:prstGeom prst="rect">
                <a:avLst/>
              </a:prstGeom>
              <a:pattFill prst="dkDnDiag">
                <a:fgClr>
                  <a:schemeClr val="tx1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17776" name="Freeform 16" descr="Алмазная решетка (контур)"/>
              <p:cNvSpPr>
                <a:spLocks noChangeAspect="1"/>
              </p:cNvSpPr>
              <p:nvPr/>
            </p:nvSpPr>
            <p:spPr bwMode="auto">
              <a:xfrm>
                <a:off x="1600" y="2458"/>
                <a:ext cx="575" cy="62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575" y="1"/>
                  </a:cxn>
                  <a:cxn ang="0">
                    <a:pos x="574" y="532"/>
                  </a:cxn>
                  <a:cxn ang="0">
                    <a:pos x="364" y="530"/>
                  </a:cxn>
                  <a:cxn ang="0">
                    <a:pos x="364" y="620"/>
                  </a:cxn>
                  <a:cxn ang="0">
                    <a:pos x="202" y="624"/>
                  </a:cxn>
                  <a:cxn ang="0">
                    <a:pos x="202" y="534"/>
                  </a:cxn>
                  <a:cxn ang="0">
                    <a:pos x="0" y="532"/>
                  </a:cxn>
                  <a:cxn ang="0">
                    <a:pos x="0" y="0"/>
                  </a:cxn>
                </a:cxnLst>
                <a:rect l="0" t="0" r="r" b="b"/>
                <a:pathLst>
                  <a:path w="575" h="624">
                    <a:moveTo>
                      <a:pt x="0" y="0"/>
                    </a:moveTo>
                    <a:lnTo>
                      <a:pt x="575" y="1"/>
                    </a:lnTo>
                    <a:lnTo>
                      <a:pt x="574" y="532"/>
                    </a:lnTo>
                    <a:lnTo>
                      <a:pt x="364" y="530"/>
                    </a:lnTo>
                    <a:lnTo>
                      <a:pt x="364" y="620"/>
                    </a:lnTo>
                    <a:lnTo>
                      <a:pt x="202" y="624"/>
                    </a:lnTo>
                    <a:lnTo>
                      <a:pt x="202" y="534"/>
                    </a:lnTo>
                    <a:lnTo>
                      <a:pt x="0" y="532"/>
                    </a:lnTo>
                    <a:lnTo>
                      <a:pt x="0" y="0"/>
                    </a:lnTo>
                    <a:close/>
                  </a:path>
                </a:pathLst>
              </a:custGeom>
              <a:pattFill prst="openDmnd">
                <a:fgClr>
                  <a:srgbClr val="990000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o-RO"/>
              </a:p>
            </p:txBody>
          </p:sp>
          <p:sp>
            <p:nvSpPr>
              <p:cNvPr id="117777" name="Rectangle 17" descr="Темный диагональный 2"/>
              <p:cNvSpPr>
                <a:spLocks noChangeAspect="1" noChangeArrowheads="1"/>
              </p:cNvSpPr>
              <p:nvPr/>
            </p:nvSpPr>
            <p:spPr bwMode="auto">
              <a:xfrm>
                <a:off x="1666" y="2534"/>
                <a:ext cx="420" cy="72"/>
              </a:xfrm>
              <a:prstGeom prst="rect">
                <a:avLst/>
              </a:prstGeom>
              <a:pattFill prst="dkUpDiag">
                <a:fgClr>
                  <a:schemeClr val="bg2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17778" name="Rectangle 18" descr="Темный диагональный 2"/>
              <p:cNvSpPr>
                <a:spLocks noChangeAspect="1" noChangeArrowheads="1"/>
              </p:cNvSpPr>
              <p:nvPr/>
            </p:nvSpPr>
            <p:spPr bwMode="auto">
              <a:xfrm>
                <a:off x="1666" y="2850"/>
                <a:ext cx="420" cy="72"/>
              </a:xfrm>
              <a:prstGeom prst="rect">
                <a:avLst/>
              </a:prstGeom>
              <a:pattFill prst="dkUpDiag">
                <a:fgClr>
                  <a:schemeClr val="bg2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17779" name="Rectangle 19"/>
              <p:cNvSpPr>
                <a:spLocks noChangeAspect="1" noChangeArrowheads="1"/>
              </p:cNvSpPr>
              <p:nvPr/>
            </p:nvSpPr>
            <p:spPr bwMode="auto">
              <a:xfrm>
                <a:off x="1600" y="2576"/>
                <a:ext cx="66" cy="318"/>
              </a:xfrm>
              <a:prstGeom prst="rect">
                <a:avLst/>
              </a:prstGeom>
              <a:gradFill rotWithShape="0">
                <a:gsLst>
                  <a:gs pos="0">
                    <a:schemeClr val="bg2"/>
                  </a:gs>
                  <a:gs pos="50000">
                    <a:schemeClr val="bg2">
                      <a:gamma/>
                      <a:tint val="27451"/>
                      <a:invGamma/>
                    </a:schemeClr>
                  </a:gs>
                  <a:gs pos="100000">
                    <a:schemeClr val="bg2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17780" name="AutoShape 20" descr="70%"/>
              <p:cNvSpPr>
                <a:spLocks noChangeAspect="1" noChangeArrowheads="1"/>
              </p:cNvSpPr>
              <p:nvPr/>
            </p:nvSpPr>
            <p:spPr bwMode="auto">
              <a:xfrm>
                <a:off x="1680" y="2604"/>
                <a:ext cx="442" cy="246"/>
              </a:xfrm>
              <a:prstGeom prst="roundRect">
                <a:avLst>
                  <a:gd name="adj" fmla="val 16667"/>
                </a:avLst>
              </a:prstGeom>
              <a:pattFill prst="pct70">
                <a:fgClr>
                  <a:srgbClr val="FF3300"/>
                </a:fgClr>
                <a:bgClr>
                  <a:schemeClr val="bg1"/>
                </a:bgClr>
              </a:pattFill>
              <a:ln w="9525">
                <a:solidFill>
                  <a:srgbClr val="FF3300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17781" name="Rectangle 21"/>
              <p:cNvSpPr>
                <a:spLocks noChangeAspect="1" noChangeArrowheads="1"/>
              </p:cNvSpPr>
              <p:nvPr/>
            </p:nvSpPr>
            <p:spPr bwMode="auto">
              <a:xfrm>
                <a:off x="2180" y="2458"/>
                <a:ext cx="92" cy="594"/>
              </a:xfrm>
              <a:prstGeom prst="rect">
                <a:avLst/>
              </a:prstGeom>
              <a:gradFill rotWithShape="0">
                <a:gsLst>
                  <a:gs pos="0">
                    <a:srgbClr val="993300">
                      <a:gamma/>
                      <a:shade val="46275"/>
                      <a:invGamma/>
                    </a:srgbClr>
                  </a:gs>
                  <a:gs pos="100000">
                    <a:srgbClr val="993300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17782" name="Rectangle 22"/>
              <p:cNvSpPr>
                <a:spLocks noChangeAspect="1" noChangeArrowheads="1"/>
              </p:cNvSpPr>
              <p:nvPr/>
            </p:nvSpPr>
            <p:spPr bwMode="auto">
              <a:xfrm>
                <a:off x="2272" y="2460"/>
                <a:ext cx="220" cy="594"/>
              </a:xfrm>
              <a:prstGeom prst="rect">
                <a:avLst/>
              </a:prstGeom>
              <a:solidFill>
                <a:srgbClr val="993300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17783" name="Rectangle 23" descr="Алмазная решетка (контур)"/>
              <p:cNvSpPr>
                <a:spLocks noChangeAspect="1" noChangeArrowheads="1"/>
              </p:cNvSpPr>
              <p:nvPr/>
            </p:nvSpPr>
            <p:spPr bwMode="auto">
              <a:xfrm>
                <a:off x="1269" y="2211"/>
                <a:ext cx="936" cy="237"/>
              </a:xfrm>
              <a:prstGeom prst="rect">
                <a:avLst/>
              </a:prstGeom>
              <a:pattFill prst="openDmnd">
                <a:fgClr>
                  <a:srgbClr val="990000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17784" name="Rectangle 24"/>
              <p:cNvSpPr>
                <a:spLocks noChangeAspect="1" noChangeArrowheads="1"/>
              </p:cNvSpPr>
              <p:nvPr/>
            </p:nvSpPr>
            <p:spPr bwMode="auto">
              <a:xfrm>
                <a:off x="2202" y="2211"/>
                <a:ext cx="597" cy="243"/>
              </a:xfrm>
              <a:prstGeom prst="rect">
                <a:avLst/>
              </a:prstGeom>
              <a:solidFill>
                <a:srgbClr val="993300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17785" name="Rectangle 25"/>
              <p:cNvSpPr>
                <a:spLocks noChangeAspect="1" noChangeArrowheads="1"/>
              </p:cNvSpPr>
              <p:nvPr/>
            </p:nvSpPr>
            <p:spPr bwMode="auto">
              <a:xfrm>
                <a:off x="1722" y="2211"/>
                <a:ext cx="690" cy="81"/>
              </a:xfrm>
              <a:prstGeom prst="rect">
                <a:avLst/>
              </a:prstGeom>
              <a:gradFill rotWithShape="0">
                <a:gsLst>
                  <a:gs pos="0">
                    <a:srgbClr val="993300"/>
                  </a:gs>
                  <a:gs pos="100000">
                    <a:srgbClr val="993300">
                      <a:gamma/>
                      <a:shade val="46275"/>
                      <a:invGamma/>
                    </a:srgbClr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17786" name="Freeform 26"/>
              <p:cNvSpPr>
                <a:spLocks noChangeAspect="1"/>
              </p:cNvSpPr>
              <p:nvPr/>
            </p:nvSpPr>
            <p:spPr bwMode="auto">
              <a:xfrm>
                <a:off x="2688" y="987"/>
                <a:ext cx="312" cy="636"/>
              </a:xfrm>
              <a:custGeom>
                <a:avLst/>
                <a:gdLst/>
                <a:ahLst/>
                <a:cxnLst>
                  <a:cxn ang="0">
                    <a:pos x="156" y="636"/>
                  </a:cxn>
                  <a:cxn ang="0">
                    <a:pos x="0" y="120"/>
                  </a:cxn>
                  <a:cxn ang="0">
                    <a:pos x="0" y="0"/>
                  </a:cxn>
                  <a:cxn ang="0">
                    <a:pos x="312" y="0"/>
                  </a:cxn>
                  <a:cxn ang="0">
                    <a:pos x="312" y="123"/>
                  </a:cxn>
                  <a:cxn ang="0">
                    <a:pos x="156" y="636"/>
                  </a:cxn>
                </a:cxnLst>
                <a:rect l="0" t="0" r="r" b="b"/>
                <a:pathLst>
                  <a:path w="312" h="636">
                    <a:moveTo>
                      <a:pt x="156" y="636"/>
                    </a:moveTo>
                    <a:lnTo>
                      <a:pt x="0" y="120"/>
                    </a:lnTo>
                    <a:lnTo>
                      <a:pt x="0" y="0"/>
                    </a:lnTo>
                    <a:lnTo>
                      <a:pt x="312" y="0"/>
                    </a:lnTo>
                    <a:lnTo>
                      <a:pt x="312" y="123"/>
                    </a:lnTo>
                    <a:lnTo>
                      <a:pt x="156" y="636"/>
                    </a:lnTo>
                    <a:close/>
                  </a:path>
                </a:pathLst>
              </a:custGeom>
              <a:solidFill>
                <a:srgbClr val="EAEAEA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o-RO"/>
              </a:p>
            </p:txBody>
          </p:sp>
          <p:sp>
            <p:nvSpPr>
              <p:cNvPr id="117787" name="Freeform 27"/>
              <p:cNvSpPr>
                <a:spLocks noChangeAspect="1"/>
              </p:cNvSpPr>
              <p:nvPr/>
            </p:nvSpPr>
            <p:spPr bwMode="auto">
              <a:xfrm>
                <a:off x="2490" y="1782"/>
                <a:ext cx="564" cy="1002"/>
              </a:xfrm>
              <a:custGeom>
                <a:avLst/>
                <a:gdLst/>
                <a:ahLst/>
                <a:cxnLst>
                  <a:cxn ang="0">
                    <a:pos x="0" y="990"/>
                  </a:cxn>
                  <a:cxn ang="0">
                    <a:pos x="3" y="677"/>
                  </a:cxn>
                  <a:cxn ang="0">
                    <a:pos x="402" y="678"/>
                  </a:cxn>
                  <a:cxn ang="0">
                    <a:pos x="486" y="0"/>
                  </a:cxn>
                  <a:cxn ang="0">
                    <a:pos x="564" y="6"/>
                  </a:cxn>
                  <a:cxn ang="0">
                    <a:pos x="558" y="990"/>
                  </a:cxn>
                  <a:cxn ang="0">
                    <a:pos x="0" y="990"/>
                  </a:cxn>
                </a:cxnLst>
                <a:rect l="0" t="0" r="r" b="b"/>
                <a:pathLst>
                  <a:path w="564" h="990">
                    <a:moveTo>
                      <a:pt x="0" y="990"/>
                    </a:moveTo>
                    <a:lnTo>
                      <a:pt x="3" y="677"/>
                    </a:lnTo>
                    <a:lnTo>
                      <a:pt x="402" y="678"/>
                    </a:lnTo>
                    <a:lnTo>
                      <a:pt x="486" y="0"/>
                    </a:lnTo>
                    <a:lnTo>
                      <a:pt x="564" y="6"/>
                    </a:lnTo>
                    <a:lnTo>
                      <a:pt x="558" y="990"/>
                    </a:lnTo>
                    <a:lnTo>
                      <a:pt x="0" y="990"/>
                    </a:lnTo>
                    <a:close/>
                  </a:path>
                </a:pathLst>
              </a:cu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o-RO"/>
              </a:p>
            </p:txBody>
          </p:sp>
          <p:sp>
            <p:nvSpPr>
              <p:cNvPr id="117788" name="Rectangle 28" descr="Алмазная решетка (контур)"/>
              <p:cNvSpPr>
                <a:spLocks noChangeAspect="1" noChangeArrowheads="1"/>
              </p:cNvSpPr>
              <p:nvPr/>
            </p:nvSpPr>
            <p:spPr bwMode="auto">
              <a:xfrm>
                <a:off x="2130" y="1782"/>
                <a:ext cx="834" cy="108"/>
              </a:xfrm>
              <a:prstGeom prst="rect">
                <a:avLst/>
              </a:prstGeom>
              <a:pattFill prst="openDmnd">
                <a:fgClr>
                  <a:srgbClr val="A50021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17789" name="Rectangle 29" descr="Светлый горизонтальный"/>
              <p:cNvSpPr>
                <a:spLocks noChangeAspect="1" noChangeArrowheads="1"/>
              </p:cNvSpPr>
              <p:nvPr/>
            </p:nvSpPr>
            <p:spPr bwMode="auto">
              <a:xfrm>
                <a:off x="1398" y="2214"/>
                <a:ext cx="108" cy="504"/>
              </a:xfrm>
              <a:prstGeom prst="rect">
                <a:avLst/>
              </a:prstGeom>
              <a:pattFill prst="ltHorz">
                <a:fgClr>
                  <a:schemeClr val="tx1"/>
                </a:fgClr>
                <a:bgClr>
                  <a:schemeClr val="bg1"/>
                </a:bgClr>
              </a:pattFill>
              <a:ln w="317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17790" name="Rectangle 30"/>
              <p:cNvSpPr>
                <a:spLocks noChangeAspect="1" noChangeArrowheads="1"/>
              </p:cNvSpPr>
              <p:nvPr/>
            </p:nvSpPr>
            <p:spPr bwMode="auto">
              <a:xfrm>
                <a:off x="1362" y="2214"/>
                <a:ext cx="186" cy="240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17791" name="Rectangle 31"/>
              <p:cNvSpPr>
                <a:spLocks noChangeAspect="1" noChangeArrowheads="1"/>
              </p:cNvSpPr>
              <p:nvPr/>
            </p:nvSpPr>
            <p:spPr bwMode="auto">
              <a:xfrm>
                <a:off x="816" y="1392"/>
                <a:ext cx="1728" cy="144"/>
              </a:xfrm>
              <a:prstGeom prst="rect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17792" name="Rectangle 32"/>
              <p:cNvSpPr>
                <a:spLocks noChangeAspect="1" noChangeArrowheads="1"/>
              </p:cNvSpPr>
              <p:nvPr/>
            </p:nvSpPr>
            <p:spPr bwMode="auto">
              <a:xfrm>
                <a:off x="3174" y="1404"/>
                <a:ext cx="1758" cy="144"/>
              </a:xfrm>
              <a:prstGeom prst="rect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17793" name="Rectangle 33" descr="Алмазная решетка (контур)"/>
              <p:cNvSpPr>
                <a:spLocks noChangeAspect="1" noChangeArrowheads="1"/>
              </p:cNvSpPr>
              <p:nvPr/>
            </p:nvSpPr>
            <p:spPr bwMode="auto">
              <a:xfrm>
                <a:off x="2692" y="990"/>
                <a:ext cx="312" cy="120"/>
              </a:xfrm>
              <a:prstGeom prst="rect">
                <a:avLst/>
              </a:prstGeom>
              <a:pattFill prst="openDmnd">
                <a:fgClr>
                  <a:schemeClr val="tx1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17794" name="Rectangle 34" descr="Темный диагональный 2"/>
              <p:cNvSpPr>
                <a:spLocks noChangeAspect="1" noChangeArrowheads="1"/>
              </p:cNvSpPr>
              <p:nvPr/>
            </p:nvSpPr>
            <p:spPr bwMode="auto">
              <a:xfrm>
                <a:off x="2086" y="2518"/>
                <a:ext cx="88" cy="442"/>
              </a:xfrm>
              <a:prstGeom prst="rect">
                <a:avLst/>
              </a:prstGeom>
              <a:pattFill prst="dkUpDiag">
                <a:fgClr>
                  <a:schemeClr val="bg2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17795" name="Rectangle 35"/>
              <p:cNvSpPr>
                <a:spLocks noChangeAspect="1" noChangeArrowheads="1"/>
              </p:cNvSpPr>
              <p:nvPr/>
            </p:nvSpPr>
            <p:spPr bwMode="auto">
              <a:xfrm>
                <a:off x="2124" y="2522"/>
                <a:ext cx="47" cy="436"/>
              </a:xfrm>
              <a:prstGeom prst="rect">
                <a:avLst/>
              </a:prstGeom>
              <a:gradFill rotWithShape="0">
                <a:gsLst>
                  <a:gs pos="0">
                    <a:schemeClr val="bg2"/>
                  </a:gs>
                  <a:gs pos="50000">
                    <a:schemeClr val="bg2">
                      <a:gamma/>
                      <a:tint val="27451"/>
                      <a:invGamma/>
                    </a:schemeClr>
                  </a:gs>
                  <a:gs pos="100000">
                    <a:schemeClr val="bg2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grpSp>
            <p:nvGrpSpPr>
              <p:cNvPr id="117796" name="Group 36"/>
              <p:cNvGrpSpPr>
                <a:grpSpLocks noChangeAspect="1"/>
              </p:cNvGrpSpPr>
              <p:nvPr/>
            </p:nvGrpSpPr>
            <p:grpSpPr bwMode="auto">
              <a:xfrm>
                <a:off x="1326" y="2082"/>
                <a:ext cx="246" cy="240"/>
                <a:chOff x="1326" y="2082"/>
                <a:chExt cx="246" cy="240"/>
              </a:xfrm>
            </p:grpSpPr>
            <p:sp>
              <p:nvSpPr>
                <p:cNvPr id="117797" name="AutoShape 37"/>
                <p:cNvSpPr>
                  <a:spLocks noChangeAspect="1" noChangeArrowheads="1"/>
                </p:cNvSpPr>
                <p:nvPr/>
              </p:nvSpPr>
              <p:spPr bwMode="auto">
                <a:xfrm>
                  <a:off x="1326" y="2082"/>
                  <a:ext cx="246" cy="240"/>
                </a:xfrm>
                <a:custGeom>
                  <a:avLst/>
                  <a:gdLst>
                    <a:gd name="G0" fmla="+- 263 0 0"/>
                    <a:gd name="G1" fmla="+- 11796480 0 0"/>
                    <a:gd name="G2" fmla="+- 0 0 11796480"/>
                    <a:gd name="T0" fmla="*/ 0 256 1"/>
                    <a:gd name="T1" fmla="*/ 180 256 1"/>
                    <a:gd name="G3" fmla="+- 11796480 T0 T1"/>
                    <a:gd name="T2" fmla="*/ 0 256 1"/>
                    <a:gd name="T3" fmla="*/ 90 256 1"/>
                    <a:gd name="G4" fmla="+- 11796480 T2 T3"/>
                    <a:gd name="G5" fmla="*/ G4 2 1"/>
                    <a:gd name="T4" fmla="*/ 90 256 1"/>
                    <a:gd name="T5" fmla="*/ 0 256 1"/>
                    <a:gd name="G6" fmla="+- 11796480 T4 T5"/>
                    <a:gd name="G7" fmla="*/ G6 2 1"/>
                    <a:gd name="G8" fmla="abs 11796480"/>
                    <a:gd name="T6" fmla="*/ 0 256 1"/>
                    <a:gd name="T7" fmla="*/ 90 256 1"/>
                    <a:gd name="G9" fmla="+- G8 T6 T7"/>
                    <a:gd name="G10" fmla="?: G9 G7 G5"/>
                    <a:gd name="T8" fmla="*/ 0 256 1"/>
                    <a:gd name="T9" fmla="*/ 360 256 1"/>
                    <a:gd name="G11" fmla="+- G10 T8 T9"/>
                    <a:gd name="G12" fmla="?: G10 G11 G10"/>
                    <a:gd name="T10" fmla="*/ 0 256 1"/>
                    <a:gd name="T11" fmla="*/ 360 256 1"/>
                    <a:gd name="G13" fmla="+- G12 T10 T11"/>
                    <a:gd name="G14" fmla="?: G12 G13 G12"/>
                    <a:gd name="G15" fmla="+- 0 0 G14"/>
                    <a:gd name="G16" fmla="+- 10800 0 0"/>
                    <a:gd name="G17" fmla="+- 10800 0 263"/>
                    <a:gd name="G18" fmla="*/ 263 1 2"/>
                    <a:gd name="G19" fmla="+- G18 5400 0"/>
                    <a:gd name="G20" fmla="cos G19 11796480"/>
                    <a:gd name="G21" fmla="sin G19 11796480"/>
                    <a:gd name="G22" fmla="+- G20 10800 0"/>
                    <a:gd name="G23" fmla="+- G21 10800 0"/>
                    <a:gd name="G24" fmla="+- 10800 0 G20"/>
                    <a:gd name="G25" fmla="+- 263 10800 0"/>
                    <a:gd name="G26" fmla="?: G9 G17 G25"/>
                    <a:gd name="G27" fmla="?: G9 0 21600"/>
                    <a:gd name="G28" fmla="cos 10800 11796480"/>
                    <a:gd name="G29" fmla="sin 10800 11796480"/>
                    <a:gd name="G30" fmla="sin 263 11796480"/>
                    <a:gd name="G31" fmla="+- G28 10800 0"/>
                    <a:gd name="G32" fmla="+- G29 10800 0"/>
                    <a:gd name="G33" fmla="+- G30 10800 0"/>
                    <a:gd name="G34" fmla="?: G4 0 G31"/>
                    <a:gd name="G35" fmla="?: 11796480 G34 0"/>
                    <a:gd name="G36" fmla="?: G6 G35 G31"/>
                    <a:gd name="G37" fmla="+- 21600 0 G36"/>
                    <a:gd name="G38" fmla="?: G4 0 G33"/>
                    <a:gd name="G39" fmla="?: 11796480 G38 G32"/>
                    <a:gd name="G40" fmla="?: G6 G39 0"/>
                    <a:gd name="G41" fmla="?: G4 G32 21600"/>
                    <a:gd name="G42" fmla="?: G6 G41 G33"/>
                    <a:gd name="T12" fmla="*/ 10800 w 21600"/>
                    <a:gd name="T13" fmla="*/ 0 h 21600"/>
                    <a:gd name="T14" fmla="*/ 5268 w 21600"/>
                    <a:gd name="T15" fmla="*/ 10800 h 21600"/>
                    <a:gd name="T16" fmla="*/ 10800 w 21600"/>
                    <a:gd name="T17" fmla="*/ 10537 h 21600"/>
                    <a:gd name="T18" fmla="*/ 16332 w 21600"/>
                    <a:gd name="T19" fmla="*/ 10800 h 21600"/>
                    <a:gd name="T20" fmla="*/ G36 w 21600"/>
                    <a:gd name="T21" fmla="*/ G40 h 21600"/>
                    <a:gd name="T22" fmla="*/ G37 w 21600"/>
                    <a:gd name="T23" fmla="*/ G42 h 21600"/>
                  </a:gdLst>
                  <a:ahLst/>
                  <a:cxnLst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T20" t="T21" r="T22" b="T23"/>
                  <a:pathLst>
                    <a:path w="21600" h="21600">
                      <a:moveTo>
                        <a:pt x="10537" y="10800"/>
                      </a:moveTo>
                      <a:cubicBezTo>
                        <a:pt x="10537" y="10654"/>
                        <a:pt x="10654" y="10537"/>
                        <a:pt x="10800" y="10537"/>
                      </a:cubicBezTo>
                      <a:cubicBezTo>
                        <a:pt x="10945" y="10536"/>
                        <a:pt x="11062" y="10654"/>
                        <a:pt x="11063" y="10799"/>
                      </a:cubicBezTo>
                      <a:lnTo>
                        <a:pt x="21600" y="10800"/>
                      </a:lnTo>
                      <a:cubicBezTo>
                        <a:pt x="21600" y="4835"/>
                        <a:pt x="16764" y="0"/>
                        <a:pt x="10800" y="0"/>
                      </a:cubicBezTo>
                      <a:cubicBezTo>
                        <a:pt x="4835" y="0"/>
                        <a:pt x="0" y="4835"/>
                        <a:pt x="0" y="10800"/>
                      </a:cubicBez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100000">
                      <a:schemeClr val="folHlink">
                        <a:gamma/>
                        <a:shade val="46275"/>
                        <a:invGamma/>
                      </a:schemeClr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17798" name="Rectangle 38"/>
                <p:cNvSpPr>
                  <a:spLocks noChangeAspect="1" noChangeArrowheads="1"/>
                </p:cNvSpPr>
                <p:nvPr/>
              </p:nvSpPr>
              <p:spPr bwMode="auto">
                <a:xfrm>
                  <a:off x="1428" y="2084"/>
                  <a:ext cx="47" cy="47"/>
                </a:xfrm>
                <a:prstGeom prst="rect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17799" name="Freeform 39"/>
                <p:cNvSpPr>
                  <a:spLocks noChangeAspect="1"/>
                </p:cNvSpPr>
                <p:nvPr/>
              </p:nvSpPr>
              <p:spPr bwMode="auto">
                <a:xfrm>
                  <a:off x="1430" y="2084"/>
                  <a:ext cx="41" cy="1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41" y="0"/>
                    </a:cxn>
                  </a:cxnLst>
                  <a:rect l="0" t="0" r="r" b="b"/>
                  <a:pathLst>
                    <a:path w="41" h="1">
                      <a:moveTo>
                        <a:pt x="0" y="0"/>
                      </a:moveTo>
                      <a:lnTo>
                        <a:pt x="41" y="0"/>
                      </a:lnTo>
                    </a:path>
                  </a:pathLst>
                </a:custGeom>
                <a:noFill/>
                <a:ln w="12700" cmpd="sng">
                  <a:solidFill>
                    <a:schemeClr val="accent1"/>
                  </a:solidFill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o-RO"/>
                </a:p>
              </p:txBody>
            </p:sp>
          </p:grpSp>
          <p:grpSp>
            <p:nvGrpSpPr>
              <p:cNvPr id="117800" name="Group 40"/>
              <p:cNvGrpSpPr>
                <a:grpSpLocks noChangeAspect="1"/>
              </p:cNvGrpSpPr>
              <p:nvPr/>
            </p:nvGrpSpPr>
            <p:grpSpPr bwMode="auto">
              <a:xfrm>
                <a:off x="2472" y="2088"/>
                <a:ext cx="246" cy="240"/>
                <a:chOff x="1326" y="2082"/>
                <a:chExt cx="246" cy="240"/>
              </a:xfrm>
            </p:grpSpPr>
            <p:sp>
              <p:nvSpPr>
                <p:cNvPr id="117801" name="AutoShape 41"/>
                <p:cNvSpPr>
                  <a:spLocks noChangeAspect="1" noChangeArrowheads="1"/>
                </p:cNvSpPr>
                <p:nvPr/>
              </p:nvSpPr>
              <p:spPr bwMode="auto">
                <a:xfrm>
                  <a:off x="1326" y="2082"/>
                  <a:ext cx="246" cy="240"/>
                </a:xfrm>
                <a:custGeom>
                  <a:avLst/>
                  <a:gdLst>
                    <a:gd name="G0" fmla="+- 263 0 0"/>
                    <a:gd name="G1" fmla="+- 11796480 0 0"/>
                    <a:gd name="G2" fmla="+- 0 0 11796480"/>
                    <a:gd name="T0" fmla="*/ 0 256 1"/>
                    <a:gd name="T1" fmla="*/ 180 256 1"/>
                    <a:gd name="G3" fmla="+- 11796480 T0 T1"/>
                    <a:gd name="T2" fmla="*/ 0 256 1"/>
                    <a:gd name="T3" fmla="*/ 90 256 1"/>
                    <a:gd name="G4" fmla="+- 11796480 T2 T3"/>
                    <a:gd name="G5" fmla="*/ G4 2 1"/>
                    <a:gd name="T4" fmla="*/ 90 256 1"/>
                    <a:gd name="T5" fmla="*/ 0 256 1"/>
                    <a:gd name="G6" fmla="+- 11796480 T4 T5"/>
                    <a:gd name="G7" fmla="*/ G6 2 1"/>
                    <a:gd name="G8" fmla="abs 11796480"/>
                    <a:gd name="T6" fmla="*/ 0 256 1"/>
                    <a:gd name="T7" fmla="*/ 90 256 1"/>
                    <a:gd name="G9" fmla="+- G8 T6 T7"/>
                    <a:gd name="G10" fmla="?: G9 G7 G5"/>
                    <a:gd name="T8" fmla="*/ 0 256 1"/>
                    <a:gd name="T9" fmla="*/ 360 256 1"/>
                    <a:gd name="G11" fmla="+- G10 T8 T9"/>
                    <a:gd name="G12" fmla="?: G10 G11 G10"/>
                    <a:gd name="T10" fmla="*/ 0 256 1"/>
                    <a:gd name="T11" fmla="*/ 360 256 1"/>
                    <a:gd name="G13" fmla="+- G12 T10 T11"/>
                    <a:gd name="G14" fmla="?: G12 G13 G12"/>
                    <a:gd name="G15" fmla="+- 0 0 G14"/>
                    <a:gd name="G16" fmla="+- 10800 0 0"/>
                    <a:gd name="G17" fmla="+- 10800 0 263"/>
                    <a:gd name="G18" fmla="*/ 263 1 2"/>
                    <a:gd name="G19" fmla="+- G18 5400 0"/>
                    <a:gd name="G20" fmla="cos G19 11796480"/>
                    <a:gd name="G21" fmla="sin G19 11796480"/>
                    <a:gd name="G22" fmla="+- G20 10800 0"/>
                    <a:gd name="G23" fmla="+- G21 10800 0"/>
                    <a:gd name="G24" fmla="+- 10800 0 G20"/>
                    <a:gd name="G25" fmla="+- 263 10800 0"/>
                    <a:gd name="G26" fmla="?: G9 G17 G25"/>
                    <a:gd name="G27" fmla="?: G9 0 21600"/>
                    <a:gd name="G28" fmla="cos 10800 11796480"/>
                    <a:gd name="G29" fmla="sin 10800 11796480"/>
                    <a:gd name="G30" fmla="sin 263 11796480"/>
                    <a:gd name="G31" fmla="+- G28 10800 0"/>
                    <a:gd name="G32" fmla="+- G29 10800 0"/>
                    <a:gd name="G33" fmla="+- G30 10800 0"/>
                    <a:gd name="G34" fmla="?: G4 0 G31"/>
                    <a:gd name="G35" fmla="?: 11796480 G34 0"/>
                    <a:gd name="G36" fmla="?: G6 G35 G31"/>
                    <a:gd name="G37" fmla="+- 21600 0 G36"/>
                    <a:gd name="G38" fmla="?: G4 0 G33"/>
                    <a:gd name="G39" fmla="?: 11796480 G38 G32"/>
                    <a:gd name="G40" fmla="?: G6 G39 0"/>
                    <a:gd name="G41" fmla="?: G4 G32 21600"/>
                    <a:gd name="G42" fmla="?: G6 G41 G33"/>
                    <a:gd name="T12" fmla="*/ 10800 w 21600"/>
                    <a:gd name="T13" fmla="*/ 0 h 21600"/>
                    <a:gd name="T14" fmla="*/ 5268 w 21600"/>
                    <a:gd name="T15" fmla="*/ 10800 h 21600"/>
                    <a:gd name="T16" fmla="*/ 10800 w 21600"/>
                    <a:gd name="T17" fmla="*/ 10537 h 21600"/>
                    <a:gd name="T18" fmla="*/ 16332 w 21600"/>
                    <a:gd name="T19" fmla="*/ 10800 h 21600"/>
                    <a:gd name="T20" fmla="*/ G36 w 21600"/>
                    <a:gd name="T21" fmla="*/ G40 h 21600"/>
                    <a:gd name="T22" fmla="*/ G37 w 21600"/>
                    <a:gd name="T23" fmla="*/ G42 h 21600"/>
                  </a:gdLst>
                  <a:ahLst/>
                  <a:cxnLst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T20" t="T21" r="T22" b="T23"/>
                  <a:pathLst>
                    <a:path w="21600" h="21600">
                      <a:moveTo>
                        <a:pt x="10537" y="10800"/>
                      </a:moveTo>
                      <a:cubicBezTo>
                        <a:pt x="10537" y="10654"/>
                        <a:pt x="10654" y="10537"/>
                        <a:pt x="10800" y="10537"/>
                      </a:cubicBezTo>
                      <a:cubicBezTo>
                        <a:pt x="10945" y="10536"/>
                        <a:pt x="11062" y="10654"/>
                        <a:pt x="11063" y="10799"/>
                      </a:cubicBezTo>
                      <a:lnTo>
                        <a:pt x="21600" y="10800"/>
                      </a:lnTo>
                      <a:cubicBezTo>
                        <a:pt x="21600" y="4835"/>
                        <a:pt x="16764" y="0"/>
                        <a:pt x="10800" y="0"/>
                      </a:cubicBezTo>
                      <a:cubicBezTo>
                        <a:pt x="4835" y="0"/>
                        <a:pt x="0" y="4835"/>
                        <a:pt x="0" y="10800"/>
                      </a:cubicBez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100000">
                      <a:schemeClr val="folHlink">
                        <a:gamma/>
                        <a:shade val="46275"/>
                        <a:invGamma/>
                      </a:schemeClr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17802" name="Rectangle 42"/>
                <p:cNvSpPr>
                  <a:spLocks noChangeAspect="1" noChangeArrowheads="1"/>
                </p:cNvSpPr>
                <p:nvPr/>
              </p:nvSpPr>
              <p:spPr bwMode="auto">
                <a:xfrm>
                  <a:off x="1428" y="2084"/>
                  <a:ext cx="47" cy="47"/>
                </a:xfrm>
                <a:prstGeom prst="rect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17803" name="Freeform 43"/>
                <p:cNvSpPr>
                  <a:spLocks noChangeAspect="1"/>
                </p:cNvSpPr>
                <p:nvPr/>
              </p:nvSpPr>
              <p:spPr bwMode="auto">
                <a:xfrm>
                  <a:off x="1430" y="2084"/>
                  <a:ext cx="41" cy="1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41" y="0"/>
                    </a:cxn>
                  </a:cxnLst>
                  <a:rect l="0" t="0" r="r" b="b"/>
                  <a:pathLst>
                    <a:path w="41" h="1">
                      <a:moveTo>
                        <a:pt x="0" y="0"/>
                      </a:moveTo>
                      <a:lnTo>
                        <a:pt x="41" y="0"/>
                      </a:lnTo>
                    </a:path>
                  </a:pathLst>
                </a:custGeom>
                <a:noFill/>
                <a:ln w="12700" cmpd="sng">
                  <a:solidFill>
                    <a:schemeClr val="accent1"/>
                  </a:solidFill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o-RO"/>
                </a:p>
              </p:txBody>
            </p:sp>
          </p:grpSp>
          <p:sp>
            <p:nvSpPr>
              <p:cNvPr id="117804" name="Rectangle 44" descr="Алмазная решетка (контур)"/>
              <p:cNvSpPr>
                <a:spLocks noChangeAspect="1" noChangeArrowheads="1"/>
              </p:cNvSpPr>
              <p:nvPr/>
            </p:nvSpPr>
            <p:spPr bwMode="auto">
              <a:xfrm>
                <a:off x="3045" y="1782"/>
                <a:ext cx="1986" cy="114"/>
              </a:xfrm>
              <a:prstGeom prst="rect">
                <a:avLst/>
              </a:prstGeom>
              <a:pattFill prst="openDmnd">
                <a:fgClr>
                  <a:srgbClr val="A50021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17805" name="Freeform 45" descr="Широкий диагональный 1"/>
              <p:cNvSpPr>
                <a:spLocks noChangeAspect="1"/>
              </p:cNvSpPr>
              <p:nvPr/>
            </p:nvSpPr>
            <p:spPr bwMode="auto">
              <a:xfrm>
                <a:off x="4918" y="1412"/>
                <a:ext cx="728" cy="608"/>
              </a:xfrm>
              <a:custGeom>
                <a:avLst/>
                <a:gdLst/>
                <a:ahLst/>
                <a:cxnLst>
                  <a:cxn ang="0">
                    <a:pos x="584" y="608"/>
                  </a:cxn>
                  <a:cxn ang="0">
                    <a:pos x="728" y="608"/>
                  </a:cxn>
                  <a:cxn ang="0">
                    <a:pos x="728" y="108"/>
                  </a:cxn>
                  <a:cxn ang="0">
                    <a:pos x="728" y="39"/>
                  </a:cxn>
                  <a:cxn ang="0">
                    <a:pos x="706" y="9"/>
                  </a:cxn>
                  <a:cxn ang="0">
                    <a:pos x="660" y="0"/>
                  </a:cxn>
                  <a:cxn ang="0">
                    <a:pos x="0" y="0"/>
                  </a:cxn>
                  <a:cxn ang="0">
                    <a:pos x="8" y="68"/>
                  </a:cxn>
                  <a:cxn ang="0">
                    <a:pos x="16" y="100"/>
                  </a:cxn>
                  <a:cxn ang="0">
                    <a:pos x="32" y="132"/>
                  </a:cxn>
                  <a:cxn ang="0">
                    <a:pos x="60" y="152"/>
                  </a:cxn>
                  <a:cxn ang="0">
                    <a:pos x="96" y="148"/>
                  </a:cxn>
                  <a:cxn ang="0">
                    <a:pos x="128" y="136"/>
                  </a:cxn>
                  <a:cxn ang="0">
                    <a:pos x="140" y="108"/>
                  </a:cxn>
                  <a:cxn ang="0">
                    <a:pos x="156" y="64"/>
                  </a:cxn>
                  <a:cxn ang="0">
                    <a:pos x="524" y="64"/>
                  </a:cxn>
                  <a:cxn ang="0">
                    <a:pos x="524" y="280"/>
                  </a:cxn>
                  <a:cxn ang="0">
                    <a:pos x="564" y="288"/>
                  </a:cxn>
                  <a:cxn ang="0">
                    <a:pos x="584" y="332"/>
                  </a:cxn>
                  <a:cxn ang="0">
                    <a:pos x="584" y="608"/>
                  </a:cxn>
                </a:cxnLst>
                <a:rect l="0" t="0" r="r" b="b"/>
                <a:pathLst>
                  <a:path w="728" h="608">
                    <a:moveTo>
                      <a:pt x="584" y="608"/>
                    </a:moveTo>
                    <a:lnTo>
                      <a:pt x="728" y="608"/>
                    </a:lnTo>
                    <a:lnTo>
                      <a:pt x="728" y="108"/>
                    </a:lnTo>
                    <a:lnTo>
                      <a:pt x="728" y="39"/>
                    </a:lnTo>
                    <a:lnTo>
                      <a:pt x="706" y="9"/>
                    </a:lnTo>
                    <a:lnTo>
                      <a:pt x="660" y="0"/>
                    </a:lnTo>
                    <a:lnTo>
                      <a:pt x="0" y="0"/>
                    </a:lnTo>
                    <a:lnTo>
                      <a:pt x="8" y="68"/>
                    </a:lnTo>
                    <a:lnTo>
                      <a:pt x="16" y="100"/>
                    </a:lnTo>
                    <a:lnTo>
                      <a:pt x="32" y="132"/>
                    </a:lnTo>
                    <a:lnTo>
                      <a:pt x="60" y="152"/>
                    </a:lnTo>
                    <a:lnTo>
                      <a:pt x="96" y="148"/>
                    </a:lnTo>
                    <a:lnTo>
                      <a:pt x="128" y="136"/>
                    </a:lnTo>
                    <a:lnTo>
                      <a:pt x="140" y="108"/>
                    </a:lnTo>
                    <a:lnTo>
                      <a:pt x="156" y="64"/>
                    </a:lnTo>
                    <a:lnTo>
                      <a:pt x="524" y="64"/>
                    </a:lnTo>
                    <a:lnTo>
                      <a:pt x="524" y="280"/>
                    </a:lnTo>
                    <a:lnTo>
                      <a:pt x="564" y="288"/>
                    </a:lnTo>
                    <a:lnTo>
                      <a:pt x="584" y="332"/>
                    </a:lnTo>
                    <a:lnTo>
                      <a:pt x="584" y="608"/>
                    </a:lnTo>
                    <a:close/>
                  </a:path>
                </a:pathLst>
              </a:custGeom>
              <a:pattFill prst="wdDnDiag">
                <a:fgClr>
                  <a:schemeClr val="accent1"/>
                </a:fgClr>
                <a:bgClr>
                  <a:srgbClr val="FFFFFF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o-RO"/>
              </a:p>
            </p:txBody>
          </p:sp>
          <p:grpSp>
            <p:nvGrpSpPr>
              <p:cNvPr id="117806" name="Group 46"/>
              <p:cNvGrpSpPr>
                <a:grpSpLocks noChangeAspect="1"/>
              </p:cNvGrpSpPr>
              <p:nvPr/>
            </p:nvGrpSpPr>
            <p:grpSpPr bwMode="auto">
              <a:xfrm>
                <a:off x="3233" y="1714"/>
                <a:ext cx="1614" cy="1571"/>
                <a:chOff x="3233" y="1714"/>
                <a:chExt cx="1614" cy="1571"/>
              </a:xfrm>
            </p:grpSpPr>
            <p:grpSp>
              <p:nvGrpSpPr>
                <p:cNvPr id="117807" name="Group 47"/>
                <p:cNvGrpSpPr>
                  <a:grpSpLocks noChangeAspect="1"/>
                </p:cNvGrpSpPr>
                <p:nvPr/>
              </p:nvGrpSpPr>
              <p:grpSpPr bwMode="auto">
                <a:xfrm>
                  <a:off x="3233" y="1714"/>
                  <a:ext cx="1614" cy="1571"/>
                  <a:chOff x="3233" y="1714"/>
                  <a:chExt cx="1614" cy="1571"/>
                </a:xfrm>
              </p:grpSpPr>
              <p:sp>
                <p:nvSpPr>
                  <p:cNvPr id="117808" name="Freeform 48"/>
                  <p:cNvSpPr>
                    <a:spLocks noChangeAspect="1"/>
                  </p:cNvSpPr>
                  <p:nvPr/>
                </p:nvSpPr>
                <p:spPr bwMode="auto">
                  <a:xfrm>
                    <a:off x="3452" y="2755"/>
                    <a:ext cx="1179" cy="530"/>
                  </a:xfrm>
                  <a:custGeom>
                    <a:avLst/>
                    <a:gdLst/>
                    <a:ahLst/>
                    <a:cxnLst>
                      <a:cxn ang="0">
                        <a:pos x="159" y="546"/>
                      </a:cxn>
                      <a:cxn ang="0">
                        <a:pos x="156" y="225"/>
                      </a:cxn>
                      <a:cxn ang="0">
                        <a:pos x="0" y="222"/>
                      </a:cxn>
                      <a:cxn ang="0">
                        <a:pos x="0" y="159"/>
                      </a:cxn>
                      <a:cxn ang="0">
                        <a:pos x="225" y="0"/>
                      </a:cxn>
                      <a:cxn ang="0">
                        <a:pos x="933" y="3"/>
                      </a:cxn>
                      <a:cxn ang="0">
                        <a:pos x="1179" y="177"/>
                      </a:cxn>
                      <a:cxn ang="0">
                        <a:pos x="1179" y="228"/>
                      </a:cxn>
                      <a:cxn ang="0">
                        <a:pos x="1035" y="228"/>
                      </a:cxn>
                      <a:cxn ang="0">
                        <a:pos x="1035" y="549"/>
                      </a:cxn>
                      <a:cxn ang="0">
                        <a:pos x="159" y="546"/>
                      </a:cxn>
                    </a:cxnLst>
                    <a:rect l="0" t="0" r="r" b="b"/>
                    <a:pathLst>
                      <a:path w="1179" h="549">
                        <a:moveTo>
                          <a:pt x="159" y="546"/>
                        </a:moveTo>
                        <a:lnTo>
                          <a:pt x="156" y="225"/>
                        </a:lnTo>
                        <a:lnTo>
                          <a:pt x="0" y="222"/>
                        </a:lnTo>
                        <a:lnTo>
                          <a:pt x="0" y="159"/>
                        </a:lnTo>
                        <a:lnTo>
                          <a:pt x="225" y="0"/>
                        </a:lnTo>
                        <a:lnTo>
                          <a:pt x="933" y="3"/>
                        </a:lnTo>
                        <a:lnTo>
                          <a:pt x="1179" y="177"/>
                        </a:lnTo>
                        <a:lnTo>
                          <a:pt x="1179" y="228"/>
                        </a:lnTo>
                        <a:lnTo>
                          <a:pt x="1035" y="228"/>
                        </a:lnTo>
                        <a:lnTo>
                          <a:pt x="1035" y="549"/>
                        </a:lnTo>
                        <a:lnTo>
                          <a:pt x="159" y="546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990000"/>
                      </a:gs>
                      <a:gs pos="50000">
                        <a:srgbClr val="990000">
                          <a:gamma/>
                          <a:tint val="24314"/>
                          <a:invGamma/>
                        </a:srgbClr>
                      </a:gs>
                      <a:gs pos="100000">
                        <a:srgbClr val="990000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endParaRPr lang="ro-RO"/>
                  </a:p>
                </p:txBody>
              </p:sp>
              <p:sp>
                <p:nvSpPr>
                  <p:cNvPr id="117809" name="Freeform 49" descr="60%"/>
                  <p:cNvSpPr>
                    <a:spLocks noChangeAspect="1"/>
                  </p:cNvSpPr>
                  <p:nvPr/>
                </p:nvSpPr>
                <p:spPr bwMode="auto">
                  <a:xfrm>
                    <a:off x="3305" y="2848"/>
                    <a:ext cx="291" cy="200"/>
                  </a:xfrm>
                  <a:custGeom>
                    <a:avLst/>
                    <a:gdLst/>
                    <a:ahLst/>
                    <a:cxnLst>
                      <a:cxn ang="0">
                        <a:pos x="27" y="0"/>
                      </a:cxn>
                      <a:cxn ang="0">
                        <a:pos x="144" y="135"/>
                      </a:cxn>
                      <a:cxn ang="0">
                        <a:pos x="291" y="135"/>
                      </a:cxn>
                      <a:cxn ang="0">
                        <a:pos x="291" y="207"/>
                      </a:cxn>
                      <a:cxn ang="0">
                        <a:pos x="141" y="207"/>
                      </a:cxn>
                      <a:cxn ang="0">
                        <a:pos x="0" y="30"/>
                      </a:cxn>
                      <a:cxn ang="0">
                        <a:pos x="27" y="0"/>
                      </a:cxn>
                    </a:cxnLst>
                    <a:rect l="0" t="0" r="r" b="b"/>
                    <a:pathLst>
                      <a:path w="291" h="207">
                        <a:moveTo>
                          <a:pt x="27" y="0"/>
                        </a:moveTo>
                        <a:lnTo>
                          <a:pt x="144" y="135"/>
                        </a:lnTo>
                        <a:lnTo>
                          <a:pt x="291" y="135"/>
                        </a:lnTo>
                        <a:lnTo>
                          <a:pt x="291" y="207"/>
                        </a:lnTo>
                        <a:lnTo>
                          <a:pt x="141" y="207"/>
                        </a:lnTo>
                        <a:lnTo>
                          <a:pt x="0" y="30"/>
                        </a:lnTo>
                        <a:lnTo>
                          <a:pt x="27" y="0"/>
                        </a:lnTo>
                        <a:close/>
                      </a:path>
                    </a:pathLst>
                  </a:custGeom>
                  <a:pattFill prst="pct60">
                    <a:fgClr>
                      <a:schemeClr val="tx2"/>
                    </a:fgClr>
                    <a:bgClr>
                      <a:schemeClr val="bg1"/>
                    </a:bgClr>
                  </a:patt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endParaRPr lang="ro-RO"/>
                  </a:p>
                </p:txBody>
              </p:sp>
              <p:sp>
                <p:nvSpPr>
                  <p:cNvPr id="117810" name="Freeform 50" descr="60%"/>
                  <p:cNvSpPr>
                    <a:spLocks noChangeAspect="1"/>
                  </p:cNvSpPr>
                  <p:nvPr/>
                </p:nvSpPr>
                <p:spPr bwMode="auto">
                  <a:xfrm>
                    <a:off x="4496" y="2856"/>
                    <a:ext cx="291" cy="192"/>
                  </a:xfrm>
                  <a:custGeom>
                    <a:avLst/>
                    <a:gdLst/>
                    <a:ahLst/>
                    <a:cxnLst>
                      <a:cxn ang="0">
                        <a:pos x="264" y="0"/>
                      </a:cxn>
                      <a:cxn ang="0">
                        <a:pos x="147" y="126"/>
                      </a:cxn>
                      <a:cxn ang="0">
                        <a:pos x="0" y="129"/>
                      </a:cxn>
                      <a:cxn ang="0">
                        <a:pos x="0" y="198"/>
                      </a:cxn>
                      <a:cxn ang="0">
                        <a:pos x="150" y="198"/>
                      </a:cxn>
                      <a:cxn ang="0">
                        <a:pos x="291" y="21"/>
                      </a:cxn>
                      <a:cxn ang="0">
                        <a:pos x="264" y="0"/>
                      </a:cxn>
                    </a:cxnLst>
                    <a:rect l="0" t="0" r="r" b="b"/>
                    <a:pathLst>
                      <a:path w="291" h="198">
                        <a:moveTo>
                          <a:pt x="264" y="0"/>
                        </a:moveTo>
                        <a:lnTo>
                          <a:pt x="147" y="126"/>
                        </a:lnTo>
                        <a:lnTo>
                          <a:pt x="0" y="129"/>
                        </a:lnTo>
                        <a:lnTo>
                          <a:pt x="0" y="198"/>
                        </a:lnTo>
                        <a:lnTo>
                          <a:pt x="150" y="198"/>
                        </a:lnTo>
                        <a:lnTo>
                          <a:pt x="291" y="21"/>
                        </a:lnTo>
                        <a:lnTo>
                          <a:pt x="264" y="0"/>
                        </a:lnTo>
                        <a:close/>
                      </a:path>
                    </a:pathLst>
                  </a:custGeom>
                  <a:pattFill prst="pct60">
                    <a:fgClr>
                      <a:schemeClr val="tx2"/>
                    </a:fgClr>
                    <a:bgClr>
                      <a:schemeClr val="bg1"/>
                    </a:bgClr>
                  </a:pattFill>
                  <a:ln w="9525" cap="flat" cmpd="sng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o-RO"/>
                  </a:p>
                </p:txBody>
              </p:sp>
              <p:sp>
                <p:nvSpPr>
                  <p:cNvPr id="117811" name="Freeform 51"/>
                  <p:cNvSpPr>
                    <a:spLocks noChangeAspect="1"/>
                  </p:cNvSpPr>
                  <p:nvPr/>
                </p:nvSpPr>
                <p:spPr bwMode="auto">
                  <a:xfrm>
                    <a:off x="3233" y="1714"/>
                    <a:ext cx="1614" cy="1157"/>
                  </a:xfrm>
                  <a:custGeom>
                    <a:avLst/>
                    <a:gdLst/>
                    <a:ahLst/>
                    <a:cxnLst>
                      <a:cxn ang="0">
                        <a:pos x="876" y="9"/>
                      </a:cxn>
                      <a:cxn ang="0">
                        <a:pos x="1032" y="30"/>
                      </a:cxn>
                      <a:cxn ang="0">
                        <a:pos x="1146" y="75"/>
                      </a:cxn>
                      <a:cxn ang="0">
                        <a:pos x="1152" y="126"/>
                      </a:cxn>
                      <a:cxn ang="0">
                        <a:pos x="1125" y="168"/>
                      </a:cxn>
                      <a:cxn ang="0">
                        <a:pos x="1530" y="189"/>
                      </a:cxn>
                      <a:cxn ang="0">
                        <a:pos x="1614" y="261"/>
                      </a:cxn>
                      <a:cxn ang="0">
                        <a:pos x="1593" y="318"/>
                      </a:cxn>
                      <a:cxn ang="0">
                        <a:pos x="1506" y="360"/>
                      </a:cxn>
                      <a:cxn ang="0">
                        <a:pos x="1461" y="408"/>
                      </a:cxn>
                      <a:cxn ang="0">
                        <a:pos x="1494" y="453"/>
                      </a:cxn>
                      <a:cxn ang="0">
                        <a:pos x="1590" y="516"/>
                      </a:cxn>
                      <a:cxn ang="0">
                        <a:pos x="1593" y="570"/>
                      </a:cxn>
                      <a:cxn ang="0">
                        <a:pos x="1488" y="636"/>
                      </a:cxn>
                      <a:cxn ang="0">
                        <a:pos x="1467" y="678"/>
                      </a:cxn>
                      <a:cxn ang="0">
                        <a:pos x="1479" y="720"/>
                      </a:cxn>
                      <a:cxn ang="0">
                        <a:pos x="1590" y="789"/>
                      </a:cxn>
                      <a:cxn ang="0">
                        <a:pos x="1587" y="840"/>
                      </a:cxn>
                      <a:cxn ang="0">
                        <a:pos x="1470" y="930"/>
                      </a:cxn>
                      <a:cxn ang="0">
                        <a:pos x="1518" y="999"/>
                      </a:cxn>
                      <a:cxn ang="0">
                        <a:pos x="1599" y="1065"/>
                      </a:cxn>
                      <a:cxn ang="0">
                        <a:pos x="1587" y="1119"/>
                      </a:cxn>
                      <a:cxn ang="0">
                        <a:pos x="1446" y="1101"/>
                      </a:cxn>
                      <a:cxn ang="0">
                        <a:pos x="1152" y="1002"/>
                      </a:cxn>
                      <a:cxn ang="0">
                        <a:pos x="957" y="990"/>
                      </a:cxn>
                      <a:cxn ang="0">
                        <a:pos x="774" y="978"/>
                      </a:cxn>
                      <a:cxn ang="0">
                        <a:pos x="546" y="981"/>
                      </a:cxn>
                      <a:cxn ang="0">
                        <a:pos x="369" y="1008"/>
                      </a:cxn>
                      <a:cxn ang="0">
                        <a:pos x="108" y="1125"/>
                      </a:cxn>
                      <a:cxn ang="0">
                        <a:pos x="9" y="1098"/>
                      </a:cxn>
                      <a:cxn ang="0">
                        <a:pos x="33" y="1044"/>
                      </a:cxn>
                      <a:cxn ang="0">
                        <a:pos x="135" y="921"/>
                      </a:cxn>
                      <a:cxn ang="0">
                        <a:pos x="21" y="843"/>
                      </a:cxn>
                      <a:cxn ang="0">
                        <a:pos x="15" y="789"/>
                      </a:cxn>
                      <a:cxn ang="0">
                        <a:pos x="123" y="711"/>
                      </a:cxn>
                      <a:cxn ang="0">
                        <a:pos x="135" y="654"/>
                      </a:cxn>
                      <a:cxn ang="0">
                        <a:pos x="18" y="579"/>
                      </a:cxn>
                      <a:cxn ang="0">
                        <a:pos x="0" y="519"/>
                      </a:cxn>
                      <a:cxn ang="0">
                        <a:pos x="117" y="441"/>
                      </a:cxn>
                      <a:cxn ang="0">
                        <a:pos x="123" y="396"/>
                      </a:cxn>
                      <a:cxn ang="0">
                        <a:pos x="15" y="309"/>
                      </a:cxn>
                      <a:cxn ang="0">
                        <a:pos x="3" y="252"/>
                      </a:cxn>
                      <a:cxn ang="0">
                        <a:pos x="75" y="186"/>
                      </a:cxn>
                      <a:cxn ang="0">
                        <a:pos x="471" y="147"/>
                      </a:cxn>
                      <a:cxn ang="0">
                        <a:pos x="450" y="99"/>
                      </a:cxn>
                      <a:cxn ang="0">
                        <a:pos x="510" y="51"/>
                      </a:cxn>
                      <a:cxn ang="0">
                        <a:pos x="678" y="12"/>
                      </a:cxn>
                    </a:cxnLst>
                    <a:rect l="0" t="0" r="r" b="b"/>
                    <a:pathLst>
                      <a:path w="1614" h="1161">
                        <a:moveTo>
                          <a:pt x="792" y="0"/>
                        </a:moveTo>
                        <a:lnTo>
                          <a:pt x="876" y="9"/>
                        </a:lnTo>
                        <a:lnTo>
                          <a:pt x="963" y="21"/>
                        </a:lnTo>
                        <a:lnTo>
                          <a:pt x="1032" y="30"/>
                        </a:lnTo>
                        <a:lnTo>
                          <a:pt x="1080" y="48"/>
                        </a:lnTo>
                        <a:lnTo>
                          <a:pt x="1146" y="75"/>
                        </a:lnTo>
                        <a:lnTo>
                          <a:pt x="1152" y="99"/>
                        </a:lnTo>
                        <a:lnTo>
                          <a:pt x="1152" y="126"/>
                        </a:lnTo>
                        <a:lnTo>
                          <a:pt x="1143" y="147"/>
                        </a:lnTo>
                        <a:lnTo>
                          <a:pt x="1125" y="168"/>
                        </a:lnTo>
                        <a:lnTo>
                          <a:pt x="1077" y="189"/>
                        </a:lnTo>
                        <a:lnTo>
                          <a:pt x="1530" y="189"/>
                        </a:lnTo>
                        <a:lnTo>
                          <a:pt x="1578" y="216"/>
                        </a:lnTo>
                        <a:lnTo>
                          <a:pt x="1614" y="261"/>
                        </a:lnTo>
                        <a:lnTo>
                          <a:pt x="1614" y="285"/>
                        </a:lnTo>
                        <a:lnTo>
                          <a:pt x="1593" y="318"/>
                        </a:lnTo>
                        <a:lnTo>
                          <a:pt x="1569" y="333"/>
                        </a:lnTo>
                        <a:lnTo>
                          <a:pt x="1506" y="360"/>
                        </a:lnTo>
                        <a:lnTo>
                          <a:pt x="1467" y="378"/>
                        </a:lnTo>
                        <a:lnTo>
                          <a:pt x="1461" y="408"/>
                        </a:lnTo>
                        <a:lnTo>
                          <a:pt x="1467" y="435"/>
                        </a:lnTo>
                        <a:lnTo>
                          <a:pt x="1494" y="453"/>
                        </a:lnTo>
                        <a:lnTo>
                          <a:pt x="1581" y="495"/>
                        </a:lnTo>
                        <a:lnTo>
                          <a:pt x="1590" y="516"/>
                        </a:lnTo>
                        <a:lnTo>
                          <a:pt x="1599" y="537"/>
                        </a:lnTo>
                        <a:cubicBezTo>
                          <a:pt x="1596" y="571"/>
                          <a:pt x="1607" y="570"/>
                          <a:pt x="1593" y="570"/>
                        </a:cubicBezTo>
                        <a:lnTo>
                          <a:pt x="1536" y="606"/>
                        </a:lnTo>
                        <a:lnTo>
                          <a:pt x="1488" y="636"/>
                        </a:lnTo>
                        <a:lnTo>
                          <a:pt x="1470" y="654"/>
                        </a:lnTo>
                        <a:lnTo>
                          <a:pt x="1467" y="678"/>
                        </a:lnTo>
                        <a:lnTo>
                          <a:pt x="1467" y="699"/>
                        </a:lnTo>
                        <a:lnTo>
                          <a:pt x="1479" y="720"/>
                        </a:lnTo>
                        <a:lnTo>
                          <a:pt x="1578" y="768"/>
                        </a:lnTo>
                        <a:lnTo>
                          <a:pt x="1590" y="789"/>
                        </a:lnTo>
                        <a:lnTo>
                          <a:pt x="1590" y="813"/>
                        </a:lnTo>
                        <a:lnTo>
                          <a:pt x="1587" y="840"/>
                        </a:lnTo>
                        <a:lnTo>
                          <a:pt x="1485" y="900"/>
                        </a:lnTo>
                        <a:lnTo>
                          <a:pt x="1470" y="930"/>
                        </a:lnTo>
                        <a:lnTo>
                          <a:pt x="1476" y="960"/>
                        </a:lnTo>
                        <a:lnTo>
                          <a:pt x="1518" y="999"/>
                        </a:lnTo>
                        <a:lnTo>
                          <a:pt x="1578" y="1026"/>
                        </a:lnTo>
                        <a:lnTo>
                          <a:pt x="1599" y="1065"/>
                        </a:lnTo>
                        <a:lnTo>
                          <a:pt x="1599" y="1086"/>
                        </a:lnTo>
                        <a:lnTo>
                          <a:pt x="1587" y="1119"/>
                        </a:lnTo>
                        <a:lnTo>
                          <a:pt x="1545" y="1158"/>
                        </a:lnTo>
                        <a:lnTo>
                          <a:pt x="1446" y="1101"/>
                        </a:lnTo>
                        <a:lnTo>
                          <a:pt x="1278" y="1032"/>
                        </a:lnTo>
                        <a:lnTo>
                          <a:pt x="1152" y="1002"/>
                        </a:lnTo>
                        <a:lnTo>
                          <a:pt x="1098" y="999"/>
                        </a:lnTo>
                        <a:lnTo>
                          <a:pt x="957" y="990"/>
                        </a:lnTo>
                        <a:lnTo>
                          <a:pt x="834" y="978"/>
                        </a:lnTo>
                        <a:lnTo>
                          <a:pt x="774" y="978"/>
                        </a:lnTo>
                        <a:lnTo>
                          <a:pt x="666" y="981"/>
                        </a:lnTo>
                        <a:lnTo>
                          <a:pt x="546" y="981"/>
                        </a:lnTo>
                        <a:lnTo>
                          <a:pt x="456" y="990"/>
                        </a:lnTo>
                        <a:lnTo>
                          <a:pt x="369" y="1008"/>
                        </a:lnTo>
                        <a:lnTo>
                          <a:pt x="189" y="1080"/>
                        </a:lnTo>
                        <a:lnTo>
                          <a:pt x="108" y="1125"/>
                        </a:lnTo>
                        <a:lnTo>
                          <a:pt x="69" y="1161"/>
                        </a:lnTo>
                        <a:lnTo>
                          <a:pt x="9" y="1098"/>
                        </a:lnTo>
                        <a:lnTo>
                          <a:pt x="12" y="1065"/>
                        </a:lnTo>
                        <a:lnTo>
                          <a:pt x="33" y="1044"/>
                        </a:lnTo>
                        <a:lnTo>
                          <a:pt x="120" y="966"/>
                        </a:lnTo>
                        <a:lnTo>
                          <a:pt x="135" y="921"/>
                        </a:lnTo>
                        <a:lnTo>
                          <a:pt x="129" y="897"/>
                        </a:lnTo>
                        <a:lnTo>
                          <a:pt x="21" y="843"/>
                        </a:lnTo>
                        <a:lnTo>
                          <a:pt x="12" y="819"/>
                        </a:lnTo>
                        <a:lnTo>
                          <a:pt x="15" y="789"/>
                        </a:lnTo>
                        <a:lnTo>
                          <a:pt x="36" y="768"/>
                        </a:lnTo>
                        <a:lnTo>
                          <a:pt x="123" y="711"/>
                        </a:lnTo>
                        <a:lnTo>
                          <a:pt x="135" y="684"/>
                        </a:lnTo>
                        <a:lnTo>
                          <a:pt x="135" y="654"/>
                        </a:lnTo>
                        <a:lnTo>
                          <a:pt x="117" y="636"/>
                        </a:lnTo>
                        <a:lnTo>
                          <a:pt x="18" y="579"/>
                        </a:lnTo>
                        <a:lnTo>
                          <a:pt x="0" y="558"/>
                        </a:lnTo>
                        <a:lnTo>
                          <a:pt x="0" y="519"/>
                        </a:lnTo>
                        <a:lnTo>
                          <a:pt x="12" y="504"/>
                        </a:lnTo>
                        <a:lnTo>
                          <a:pt x="117" y="441"/>
                        </a:lnTo>
                        <a:lnTo>
                          <a:pt x="123" y="417"/>
                        </a:lnTo>
                        <a:lnTo>
                          <a:pt x="123" y="396"/>
                        </a:lnTo>
                        <a:lnTo>
                          <a:pt x="108" y="369"/>
                        </a:lnTo>
                        <a:lnTo>
                          <a:pt x="15" y="309"/>
                        </a:lnTo>
                        <a:lnTo>
                          <a:pt x="3" y="279"/>
                        </a:lnTo>
                        <a:lnTo>
                          <a:pt x="3" y="252"/>
                        </a:lnTo>
                        <a:lnTo>
                          <a:pt x="39" y="219"/>
                        </a:lnTo>
                        <a:lnTo>
                          <a:pt x="75" y="186"/>
                        </a:lnTo>
                        <a:lnTo>
                          <a:pt x="522" y="186"/>
                        </a:lnTo>
                        <a:lnTo>
                          <a:pt x="471" y="147"/>
                        </a:lnTo>
                        <a:lnTo>
                          <a:pt x="456" y="132"/>
                        </a:lnTo>
                        <a:lnTo>
                          <a:pt x="450" y="99"/>
                        </a:lnTo>
                        <a:lnTo>
                          <a:pt x="456" y="75"/>
                        </a:lnTo>
                        <a:lnTo>
                          <a:pt x="510" y="51"/>
                        </a:lnTo>
                        <a:lnTo>
                          <a:pt x="594" y="21"/>
                        </a:lnTo>
                        <a:lnTo>
                          <a:pt x="678" y="12"/>
                        </a:lnTo>
                        <a:lnTo>
                          <a:pt x="792" y="0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chemeClr val="folHlink">
                          <a:gamma/>
                          <a:shade val="0"/>
                          <a:invGamma/>
                        </a:schemeClr>
                      </a:gs>
                      <a:gs pos="50000">
                        <a:schemeClr val="folHlink"/>
                      </a:gs>
                      <a:gs pos="100000">
                        <a:schemeClr val="folHlink">
                          <a:gamma/>
                          <a:shade val="0"/>
                          <a:invGamma/>
                        </a:schemeClr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endParaRPr lang="ro-RO"/>
                  </a:p>
                </p:txBody>
              </p:sp>
            </p:grpSp>
            <p:sp>
              <p:nvSpPr>
                <p:cNvPr id="117812" name="Line 52"/>
                <p:cNvSpPr>
                  <a:spLocks noChangeAspect="1" noChangeShapeType="1"/>
                </p:cNvSpPr>
                <p:nvPr/>
              </p:nvSpPr>
              <p:spPr bwMode="auto">
                <a:xfrm>
                  <a:off x="3754" y="1897"/>
                  <a:ext cx="559" cy="1"/>
                </a:xfrm>
                <a:prstGeom prst="line">
                  <a:avLst/>
                </a:prstGeom>
                <a:noFill/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ro-RO"/>
                </a:p>
              </p:txBody>
            </p:sp>
            <p:sp>
              <p:nvSpPr>
                <p:cNvPr id="117813" name="Line 53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473" y="2398"/>
                  <a:ext cx="1152" cy="0"/>
                </a:xfrm>
                <a:prstGeom prst="line">
                  <a:avLst/>
                </a:prstGeom>
                <a:noFill/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ro-RO"/>
                </a:p>
              </p:txBody>
            </p:sp>
            <p:sp>
              <p:nvSpPr>
                <p:cNvPr id="117814" name="Line 54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473" y="2624"/>
                  <a:ext cx="1152" cy="0"/>
                </a:xfrm>
                <a:prstGeom prst="line">
                  <a:avLst/>
                </a:prstGeom>
                <a:noFill/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ro-RO"/>
                </a:p>
              </p:txBody>
            </p:sp>
            <p:sp>
              <p:nvSpPr>
                <p:cNvPr id="117815" name="Line 55"/>
                <p:cNvSpPr>
                  <a:spLocks noChangeAspect="1" noChangeShapeType="1"/>
                </p:cNvSpPr>
                <p:nvPr/>
              </p:nvSpPr>
              <p:spPr bwMode="auto">
                <a:xfrm>
                  <a:off x="3281" y="2520"/>
                  <a:ext cx="1488" cy="0"/>
                </a:xfrm>
                <a:prstGeom prst="line">
                  <a:avLst/>
                </a:prstGeom>
                <a:noFill/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ro-RO"/>
                </a:p>
              </p:txBody>
            </p:sp>
            <p:sp>
              <p:nvSpPr>
                <p:cNvPr id="117816" name="Line 56"/>
                <p:cNvSpPr>
                  <a:spLocks noChangeAspect="1" noChangeShapeType="1"/>
                </p:cNvSpPr>
                <p:nvPr/>
              </p:nvSpPr>
              <p:spPr bwMode="auto">
                <a:xfrm>
                  <a:off x="3293" y="2250"/>
                  <a:ext cx="1488" cy="0"/>
                </a:xfrm>
                <a:prstGeom prst="line">
                  <a:avLst/>
                </a:prstGeom>
                <a:noFill/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ro-RO"/>
                </a:p>
              </p:txBody>
            </p:sp>
            <p:sp>
              <p:nvSpPr>
                <p:cNvPr id="117817" name="Line 57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479" y="2120"/>
                  <a:ext cx="1152" cy="0"/>
                </a:xfrm>
                <a:prstGeom prst="line">
                  <a:avLst/>
                </a:prstGeom>
                <a:noFill/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ro-RO"/>
                </a:p>
              </p:txBody>
            </p:sp>
            <p:sp>
              <p:nvSpPr>
                <p:cNvPr id="117818" name="Line 58"/>
                <p:cNvSpPr>
                  <a:spLocks noChangeAspect="1" noChangeShapeType="1"/>
                </p:cNvSpPr>
                <p:nvPr/>
              </p:nvSpPr>
              <p:spPr bwMode="auto">
                <a:xfrm>
                  <a:off x="3299" y="1984"/>
                  <a:ext cx="1488" cy="0"/>
                </a:xfrm>
                <a:prstGeom prst="line">
                  <a:avLst/>
                </a:prstGeom>
                <a:noFill/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ro-RO"/>
                </a:p>
              </p:txBody>
            </p:sp>
          </p:grpSp>
          <p:grpSp>
            <p:nvGrpSpPr>
              <p:cNvPr id="117819" name="Group 59"/>
              <p:cNvGrpSpPr>
                <a:grpSpLocks noChangeAspect="1"/>
              </p:cNvGrpSpPr>
              <p:nvPr/>
            </p:nvGrpSpPr>
            <p:grpSpPr bwMode="auto">
              <a:xfrm>
                <a:off x="3710" y="2852"/>
                <a:ext cx="671" cy="523"/>
                <a:chOff x="3696" y="2666"/>
                <a:chExt cx="671" cy="709"/>
              </a:xfrm>
            </p:grpSpPr>
            <p:sp>
              <p:nvSpPr>
                <p:cNvPr id="117820" name="Rectangle 60"/>
                <p:cNvSpPr>
                  <a:spLocks noChangeAspect="1" noChangeArrowheads="1"/>
                </p:cNvSpPr>
                <p:nvPr/>
              </p:nvSpPr>
              <p:spPr bwMode="auto">
                <a:xfrm rot="-99494">
                  <a:off x="3724" y="2753"/>
                  <a:ext cx="621" cy="42"/>
                </a:xfrm>
                <a:prstGeom prst="rect">
                  <a:avLst/>
                </a:prstGeom>
                <a:gradFill rotWithShape="0">
                  <a:gsLst>
                    <a:gs pos="0">
                      <a:schemeClr val="folHlink">
                        <a:gamma/>
                        <a:shade val="46275"/>
                        <a:invGamma/>
                      </a:schemeClr>
                    </a:gs>
                    <a:gs pos="50000">
                      <a:schemeClr val="folHlink"/>
                    </a:gs>
                    <a:gs pos="100000">
                      <a:schemeClr val="folHlink">
                        <a:gamma/>
                        <a:shade val="46275"/>
                        <a:invGamma/>
                      </a:schemeClr>
                    </a:gs>
                  </a:gsLst>
                  <a:lin ang="0" scaled="1"/>
                </a:gradFill>
                <a:ln w="635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17821" name="Rectangle 61"/>
                <p:cNvSpPr>
                  <a:spLocks noChangeAspect="1" noChangeArrowheads="1"/>
                </p:cNvSpPr>
                <p:nvPr/>
              </p:nvSpPr>
              <p:spPr bwMode="auto">
                <a:xfrm rot="-99494">
                  <a:off x="3726" y="2823"/>
                  <a:ext cx="621" cy="42"/>
                </a:xfrm>
                <a:prstGeom prst="rect">
                  <a:avLst/>
                </a:prstGeom>
                <a:gradFill rotWithShape="0">
                  <a:gsLst>
                    <a:gs pos="0">
                      <a:schemeClr val="folHlink">
                        <a:gamma/>
                        <a:shade val="46275"/>
                        <a:invGamma/>
                      </a:schemeClr>
                    </a:gs>
                    <a:gs pos="50000">
                      <a:schemeClr val="folHlink"/>
                    </a:gs>
                    <a:gs pos="100000">
                      <a:schemeClr val="folHlink">
                        <a:gamma/>
                        <a:shade val="46275"/>
                        <a:invGamma/>
                      </a:schemeClr>
                    </a:gs>
                  </a:gsLst>
                  <a:lin ang="0" scaled="1"/>
                </a:gradFill>
                <a:ln w="635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17822" name="Rectangle 62"/>
                <p:cNvSpPr>
                  <a:spLocks noChangeAspect="1" noChangeArrowheads="1"/>
                </p:cNvSpPr>
                <p:nvPr/>
              </p:nvSpPr>
              <p:spPr bwMode="auto">
                <a:xfrm rot="-99494">
                  <a:off x="3728" y="2895"/>
                  <a:ext cx="621" cy="43"/>
                </a:xfrm>
                <a:prstGeom prst="rect">
                  <a:avLst/>
                </a:prstGeom>
                <a:gradFill rotWithShape="0">
                  <a:gsLst>
                    <a:gs pos="0">
                      <a:schemeClr val="folHlink">
                        <a:gamma/>
                        <a:shade val="46275"/>
                        <a:invGamma/>
                      </a:schemeClr>
                    </a:gs>
                    <a:gs pos="50000">
                      <a:schemeClr val="folHlink"/>
                    </a:gs>
                    <a:gs pos="100000">
                      <a:schemeClr val="folHlink">
                        <a:gamma/>
                        <a:shade val="46275"/>
                        <a:invGamma/>
                      </a:schemeClr>
                    </a:gs>
                  </a:gsLst>
                  <a:lin ang="0" scaled="1"/>
                </a:gradFill>
                <a:ln w="635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17823" name="Rectangle 63"/>
                <p:cNvSpPr>
                  <a:spLocks noChangeAspect="1" noChangeArrowheads="1"/>
                </p:cNvSpPr>
                <p:nvPr/>
              </p:nvSpPr>
              <p:spPr bwMode="auto">
                <a:xfrm rot="-99494">
                  <a:off x="3728" y="2972"/>
                  <a:ext cx="621" cy="43"/>
                </a:xfrm>
                <a:prstGeom prst="rect">
                  <a:avLst/>
                </a:prstGeom>
                <a:gradFill rotWithShape="0">
                  <a:gsLst>
                    <a:gs pos="0">
                      <a:schemeClr val="folHlink">
                        <a:gamma/>
                        <a:shade val="46275"/>
                        <a:invGamma/>
                      </a:schemeClr>
                    </a:gs>
                    <a:gs pos="50000">
                      <a:schemeClr val="folHlink"/>
                    </a:gs>
                    <a:gs pos="100000">
                      <a:schemeClr val="folHlink">
                        <a:gamma/>
                        <a:shade val="46275"/>
                        <a:invGamma/>
                      </a:schemeClr>
                    </a:gs>
                  </a:gsLst>
                  <a:lin ang="0" scaled="1"/>
                </a:gradFill>
                <a:ln w="635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17824" name="Rectangle 64"/>
                <p:cNvSpPr>
                  <a:spLocks noChangeAspect="1" noChangeArrowheads="1"/>
                </p:cNvSpPr>
                <p:nvPr/>
              </p:nvSpPr>
              <p:spPr bwMode="auto">
                <a:xfrm rot="-99494">
                  <a:off x="3728" y="3042"/>
                  <a:ext cx="621" cy="43"/>
                </a:xfrm>
                <a:prstGeom prst="rect">
                  <a:avLst/>
                </a:prstGeom>
                <a:gradFill rotWithShape="0">
                  <a:gsLst>
                    <a:gs pos="0">
                      <a:schemeClr val="folHlink">
                        <a:gamma/>
                        <a:shade val="46275"/>
                        <a:invGamma/>
                      </a:schemeClr>
                    </a:gs>
                    <a:gs pos="50000">
                      <a:schemeClr val="folHlink"/>
                    </a:gs>
                    <a:gs pos="100000">
                      <a:schemeClr val="folHlink">
                        <a:gamma/>
                        <a:shade val="46275"/>
                        <a:invGamma/>
                      </a:schemeClr>
                    </a:gs>
                  </a:gsLst>
                  <a:lin ang="0" scaled="1"/>
                </a:gradFill>
                <a:ln w="635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17825" name="Rectangle 65"/>
                <p:cNvSpPr>
                  <a:spLocks noChangeAspect="1" noChangeArrowheads="1"/>
                </p:cNvSpPr>
                <p:nvPr/>
              </p:nvSpPr>
              <p:spPr bwMode="auto">
                <a:xfrm rot="-99494">
                  <a:off x="3728" y="3109"/>
                  <a:ext cx="621" cy="42"/>
                </a:xfrm>
                <a:prstGeom prst="rect">
                  <a:avLst/>
                </a:prstGeom>
                <a:gradFill rotWithShape="0">
                  <a:gsLst>
                    <a:gs pos="0">
                      <a:schemeClr val="folHlink">
                        <a:gamma/>
                        <a:shade val="46275"/>
                        <a:invGamma/>
                      </a:schemeClr>
                    </a:gs>
                    <a:gs pos="50000">
                      <a:schemeClr val="folHlink"/>
                    </a:gs>
                    <a:gs pos="100000">
                      <a:schemeClr val="folHlink">
                        <a:gamma/>
                        <a:shade val="46275"/>
                        <a:invGamma/>
                      </a:schemeClr>
                    </a:gs>
                  </a:gsLst>
                  <a:lin ang="0" scaled="1"/>
                </a:gradFill>
                <a:ln w="635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17826" name="Rectangle 66"/>
                <p:cNvSpPr>
                  <a:spLocks noChangeAspect="1" noChangeArrowheads="1"/>
                </p:cNvSpPr>
                <p:nvPr/>
              </p:nvSpPr>
              <p:spPr bwMode="auto">
                <a:xfrm rot="-99494">
                  <a:off x="3720" y="3175"/>
                  <a:ext cx="621" cy="43"/>
                </a:xfrm>
                <a:prstGeom prst="rect">
                  <a:avLst/>
                </a:prstGeom>
                <a:gradFill rotWithShape="0">
                  <a:gsLst>
                    <a:gs pos="0">
                      <a:schemeClr val="folHlink">
                        <a:gamma/>
                        <a:shade val="46275"/>
                        <a:invGamma/>
                      </a:schemeClr>
                    </a:gs>
                    <a:gs pos="50000">
                      <a:schemeClr val="folHlink"/>
                    </a:gs>
                    <a:gs pos="100000">
                      <a:schemeClr val="folHlink">
                        <a:gamma/>
                        <a:shade val="46275"/>
                        <a:invGamma/>
                      </a:schemeClr>
                    </a:gs>
                  </a:gsLst>
                  <a:lin ang="0" scaled="1"/>
                </a:gradFill>
                <a:ln w="635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17827" name="Rectangle 67"/>
                <p:cNvSpPr>
                  <a:spLocks noChangeAspect="1" noChangeArrowheads="1"/>
                </p:cNvSpPr>
                <p:nvPr/>
              </p:nvSpPr>
              <p:spPr bwMode="auto">
                <a:xfrm rot="-99494">
                  <a:off x="3728" y="3250"/>
                  <a:ext cx="621" cy="42"/>
                </a:xfrm>
                <a:prstGeom prst="rect">
                  <a:avLst/>
                </a:prstGeom>
                <a:gradFill rotWithShape="0">
                  <a:gsLst>
                    <a:gs pos="0">
                      <a:schemeClr val="folHlink">
                        <a:gamma/>
                        <a:shade val="46275"/>
                        <a:invGamma/>
                      </a:schemeClr>
                    </a:gs>
                    <a:gs pos="50000">
                      <a:schemeClr val="folHlink"/>
                    </a:gs>
                    <a:gs pos="100000">
                      <a:schemeClr val="folHlink">
                        <a:gamma/>
                        <a:shade val="46275"/>
                        <a:invGamma/>
                      </a:schemeClr>
                    </a:gs>
                  </a:gsLst>
                  <a:lin ang="0" scaled="1"/>
                </a:gradFill>
                <a:ln w="635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17828" name="Rectangle 68"/>
                <p:cNvSpPr>
                  <a:spLocks noChangeAspect="1" noChangeArrowheads="1"/>
                </p:cNvSpPr>
                <p:nvPr/>
              </p:nvSpPr>
              <p:spPr bwMode="auto">
                <a:xfrm rot="-99494">
                  <a:off x="3724" y="3316"/>
                  <a:ext cx="621" cy="42"/>
                </a:xfrm>
                <a:prstGeom prst="rect">
                  <a:avLst/>
                </a:prstGeom>
                <a:gradFill rotWithShape="0">
                  <a:gsLst>
                    <a:gs pos="0">
                      <a:schemeClr val="folHlink">
                        <a:gamma/>
                        <a:shade val="46275"/>
                        <a:invGamma/>
                      </a:schemeClr>
                    </a:gs>
                    <a:gs pos="50000">
                      <a:schemeClr val="folHlink"/>
                    </a:gs>
                    <a:gs pos="100000">
                      <a:schemeClr val="folHlink">
                        <a:gamma/>
                        <a:shade val="46275"/>
                        <a:invGamma/>
                      </a:schemeClr>
                    </a:gs>
                  </a:gsLst>
                  <a:lin ang="0" scaled="1"/>
                </a:gradFill>
                <a:ln w="635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17829" name="Rectangle 69"/>
                <p:cNvSpPr>
                  <a:spLocks noChangeAspect="1" noChangeArrowheads="1"/>
                </p:cNvSpPr>
                <p:nvPr/>
              </p:nvSpPr>
              <p:spPr bwMode="auto">
                <a:xfrm rot="-99494">
                  <a:off x="3722" y="2682"/>
                  <a:ext cx="621" cy="42"/>
                </a:xfrm>
                <a:prstGeom prst="rect">
                  <a:avLst/>
                </a:prstGeom>
                <a:gradFill rotWithShape="0">
                  <a:gsLst>
                    <a:gs pos="0">
                      <a:schemeClr val="folHlink">
                        <a:gamma/>
                        <a:shade val="46275"/>
                        <a:invGamma/>
                      </a:schemeClr>
                    </a:gs>
                    <a:gs pos="50000">
                      <a:schemeClr val="folHlink"/>
                    </a:gs>
                    <a:gs pos="100000">
                      <a:schemeClr val="folHlink">
                        <a:gamma/>
                        <a:shade val="46275"/>
                        <a:invGamma/>
                      </a:schemeClr>
                    </a:gs>
                  </a:gsLst>
                  <a:lin ang="0" scaled="1"/>
                </a:gradFill>
                <a:ln w="635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grpSp>
              <p:nvGrpSpPr>
                <p:cNvPr id="117830" name="Group 70"/>
                <p:cNvGrpSpPr>
                  <a:grpSpLocks noChangeAspect="1"/>
                </p:cNvGrpSpPr>
                <p:nvPr/>
              </p:nvGrpSpPr>
              <p:grpSpPr bwMode="auto">
                <a:xfrm>
                  <a:off x="4311" y="2666"/>
                  <a:ext cx="56" cy="687"/>
                  <a:chOff x="4311" y="2666"/>
                  <a:chExt cx="56" cy="687"/>
                </a:xfrm>
              </p:grpSpPr>
              <p:sp>
                <p:nvSpPr>
                  <p:cNvPr id="117831" name="Oval 71" descr="Темный диагональный 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315" y="2666"/>
                    <a:ext cx="48" cy="52"/>
                  </a:xfrm>
                  <a:prstGeom prst="ellipse">
                    <a:avLst/>
                  </a:prstGeom>
                  <a:pattFill prst="dkUpDiag">
                    <a:fgClr>
                      <a:schemeClr val="tx1"/>
                    </a:fgClr>
                    <a:bgClr>
                      <a:schemeClr val="bg1"/>
                    </a:bgClr>
                  </a:patt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17832" name="Oval 72" descr="Темный диагональный 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317" y="2736"/>
                    <a:ext cx="48" cy="52"/>
                  </a:xfrm>
                  <a:prstGeom prst="ellipse">
                    <a:avLst/>
                  </a:prstGeom>
                  <a:pattFill prst="dkUpDiag">
                    <a:fgClr>
                      <a:schemeClr val="tx1"/>
                    </a:fgClr>
                    <a:bgClr>
                      <a:schemeClr val="bg1"/>
                    </a:bgClr>
                  </a:patt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17833" name="Oval 73" descr="Темный диагональный 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317" y="2808"/>
                    <a:ext cx="48" cy="52"/>
                  </a:xfrm>
                  <a:prstGeom prst="ellipse">
                    <a:avLst/>
                  </a:prstGeom>
                  <a:pattFill prst="dkUpDiag">
                    <a:fgClr>
                      <a:schemeClr val="tx1"/>
                    </a:fgClr>
                    <a:bgClr>
                      <a:schemeClr val="bg1"/>
                    </a:bgClr>
                  </a:patt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17834" name="Oval 74" descr="Темный диагональный 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319" y="2878"/>
                    <a:ext cx="48" cy="52"/>
                  </a:xfrm>
                  <a:prstGeom prst="ellipse">
                    <a:avLst/>
                  </a:prstGeom>
                  <a:pattFill prst="dkUpDiag">
                    <a:fgClr>
                      <a:schemeClr val="tx1"/>
                    </a:fgClr>
                    <a:bgClr>
                      <a:schemeClr val="bg1"/>
                    </a:bgClr>
                  </a:patt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17835" name="Oval 75" descr="Темный диагональный 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319" y="2956"/>
                    <a:ext cx="48" cy="53"/>
                  </a:xfrm>
                  <a:prstGeom prst="ellipse">
                    <a:avLst/>
                  </a:prstGeom>
                  <a:pattFill prst="dkUpDiag">
                    <a:fgClr>
                      <a:schemeClr val="tx1"/>
                    </a:fgClr>
                    <a:bgClr>
                      <a:schemeClr val="bg1"/>
                    </a:bgClr>
                  </a:patt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17836" name="Oval 76" descr="Темный диагональный 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317" y="3023"/>
                    <a:ext cx="48" cy="52"/>
                  </a:xfrm>
                  <a:prstGeom prst="ellipse">
                    <a:avLst/>
                  </a:prstGeom>
                  <a:pattFill prst="dkUpDiag">
                    <a:fgClr>
                      <a:schemeClr val="tx1"/>
                    </a:fgClr>
                    <a:bgClr>
                      <a:schemeClr val="bg1"/>
                    </a:bgClr>
                  </a:patt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17837" name="Oval 77" descr="Темный диагональный 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317" y="3089"/>
                    <a:ext cx="48" cy="52"/>
                  </a:xfrm>
                  <a:prstGeom prst="ellipse">
                    <a:avLst/>
                  </a:prstGeom>
                  <a:pattFill prst="dkUpDiag">
                    <a:fgClr>
                      <a:schemeClr val="tx1"/>
                    </a:fgClr>
                    <a:bgClr>
                      <a:schemeClr val="bg1"/>
                    </a:bgClr>
                  </a:patt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17838" name="Oval 78" descr="Темный диагональный 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313" y="3159"/>
                    <a:ext cx="48" cy="52"/>
                  </a:xfrm>
                  <a:prstGeom prst="ellipse">
                    <a:avLst/>
                  </a:prstGeom>
                  <a:pattFill prst="dkUpDiag">
                    <a:fgClr>
                      <a:schemeClr val="tx1"/>
                    </a:fgClr>
                    <a:bgClr>
                      <a:schemeClr val="bg1"/>
                    </a:bgClr>
                  </a:patt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17839" name="Oval 79" descr="Темный диагональный 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313" y="3231"/>
                    <a:ext cx="48" cy="52"/>
                  </a:xfrm>
                  <a:prstGeom prst="ellipse">
                    <a:avLst/>
                  </a:prstGeom>
                  <a:pattFill prst="dkUpDiag">
                    <a:fgClr>
                      <a:schemeClr val="tx1"/>
                    </a:fgClr>
                    <a:bgClr>
                      <a:schemeClr val="bg1"/>
                    </a:bgClr>
                  </a:patt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17840" name="Oval 80" descr="Темный диагональный 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311" y="3301"/>
                    <a:ext cx="48" cy="52"/>
                  </a:xfrm>
                  <a:prstGeom prst="ellipse">
                    <a:avLst/>
                  </a:prstGeom>
                  <a:pattFill prst="dkUpDiag">
                    <a:fgClr>
                      <a:schemeClr val="tx1"/>
                    </a:fgClr>
                    <a:bgClr>
                      <a:schemeClr val="bg1"/>
                    </a:bgClr>
                  </a:patt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</p:grpSp>
            <p:grpSp>
              <p:nvGrpSpPr>
                <p:cNvPr id="117841" name="Group 81"/>
                <p:cNvGrpSpPr>
                  <a:grpSpLocks noChangeAspect="1"/>
                </p:cNvGrpSpPr>
                <p:nvPr/>
              </p:nvGrpSpPr>
              <p:grpSpPr bwMode="auto">
                <a:xfrm>
                  <a:off x="3696" y="2688"/>
                  <a:ext cx="56" cy="687"/>
                  <a:chOff x="4311" y="2666"/>
                  <a:chExt cx="56" cy="687"/>
                </a:xfrm>
              </p:grpSpPr>
              <p:sp>
                <p:nvSpPr>
                  <p:cNvPr id="117842" name="Oval 82" descr="Темный диагональный 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315" y="2666"/>
                    <a:ext cx="48" cy="52"/>
                  </a:xfrm>
                  <a:prstGeom prst="ellipse">
                    <a:avLst/>
                  </a:prstGeom>
                  <a:pattFill prst="dkUpDiag">
                    <a:fgClr>
                      <a:schemeClr val="tx1"/>
                    </a:fgClr>
                    <a:bgClr>
                      <a:schemeClr val="bg1"/>
                    </a:bgClr>
                  </a:patt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17843" name="Oval 83" descr="Темный диагональный 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317" y="2736"/>
                    <a:ext cx="48" cy="52"/>
                  </a:xfrm>
                  <a:prstGeom prst="ellipse">
                    <a:avLst/>
                  </a:prstGeom>
                  <a:pattFill prst="dkUpDiag">
                    <a:fgClr>
                      <a:schemeClr val="tx1"/>
                    </a:fgClr>
                    <a:bgClr>
                      <a:schemeClr val="bg1"/>
                    </a:bgClr>
                  </a:patt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17844" name="Oval 84" descr="Темный диагональный 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317" y="2808"/>
                    <a:ext cx="48" cy="52"/>
                  </a:xfrm>
                  <a:prstGeom prst="ellipse">
                    <a:avLst/>
                  </a:prstGeom>
                  <a:pattFill prst="dkUpDiag">
                    <a:fgClr>
                      <a:schemeClr val="tx1"/>
                    </a:fgClr>
                    <a:bgClr>
                      <a:schemeClr val="bg1"/>
                    </a:bgClr>
                  </a:patt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17845" name="Oval 85" descr="Темный диагональный 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319" y="2878"/>
                    <a:ext cx="48" cy="52"/>
                  </a:xfrm>
                  <a:prstGeom prst="ellipse">
                    <a:avLst/>
                  </a:prstGeom>
                  <a:pattFill prst="dkUpDiag">
                    <a:fgClr>
                      <a:schemeClr val="tx1"/>
                    </a:fgClr>
                    <a:bgClr>
                      <a:schemeClr val="bg1"/>
                    </a:bgClr>
                  </a:patt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17846" name="Oval 86" descr="Темный диагональный 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319" y="2956"/>
                    <a:ext cx="48" cy="53"/>
                  </a:xfrm>
                  <a:prstGeom prst="ellipse">
                    <a:avLst/>
                  </a:prstGeom>
                  <a:pattFill prst="dkUpDiag">
                    <a:fgClr>
                      <a:schemeClr val="tx1"/>
                    </a:fgClr>
                    <a:bgClr>
                      <a:schemeClr val="bg1"/>
                    </a:bgClr>
                  </a:patt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17847" name="Oval 87" descr="Темный диагональный 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317" y="3023"/>
                    <a:ext cx="48" cy="52"/>
                  </a:xfrm>
                  <a:prstGeom prst="ellipse">
                    <a:avLst/>
                  </a:prstGeom>
                  <a:pattFill prst="dkUpDiag">
                    <a:fgClr>
                      <a:schemeClr val="tx1"/>
                    </a:fgClr>
                    <a:bgClr>
                      <a:schemeClr val="bg1"/>
                    </a:bgClr>
                  </a:patt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17848" name="Oval 88" descr="Темный диагональный 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317" y="3089"/>
                    <a:ext cx="48" cy="52"/>
                  </a:xfrm>
                  <a:prstGeom prst="ellipse">
                    <a:avLst/>
                  </a:prstGeom>
                  <a:pattFill prst="dkUpDiag">
                    <a:fgClr>
                      <a:schemeClr val="tx1"/>
                    </a:fgClr>
                    <a:bgClr>
                      <a:schemeClr val="bg1"/>
                    </a:bgClr>
                  </a:patt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17849" name="Oval 89" descr="Темный диагональный 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313" y="3159"/>
                    <a:ext cx="48" cy="52"/>
                  </a:xfrm>
                  <a:prstGeom prst="ellipse">
                    <a:avLst/>
                  </a:prstGeom>
                  <a:pattFill prst="dkUpDiag">
                    <a:fgClr>
                      <a:schemeClr val="tx1"/>
                    </a:fgClr>
                    <a:bgClr>
                      <a:schemeClr val="bg1"/>
                    </a:bgClr>
                  </a:patt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17850" name="Oval 90" descr="Темный диагональный 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313" y="3231"/>
                    <a:ext cx="48" cy="52"/>
                  </a:xfrm>
                  <a:prstGeom prst="ellipse">
                    <a:avLst/>
                  </a:prstGeom>
                  <a:pattFill prst="dkUpDiag">
                    <a:fgClr>
                      <a:schemeClr val="tx1"/>
                    </a:fgClr>
                    <a:bgClr>
                      <a:schemeClr val="bg1"/>
                    </a:bgClr>
                  </a:patt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17851" name="Oval 91" descr="Темный диагональный 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311" y="3301"/>
                    <a:ext cx="48" cy="52"/>
                  </a:xfrm>
                  <a:prstGeom prst="ellipse">
                    <a:avLst/>
                  </a:prstGeom>
                  <a:pattFill prst="dkUpDiag">
                    <a:fgClr>
                      <a:schemeClr val="tx1"/>
                    </a:fgClr>
                    <a:bgClr>
                      <a:schemeClr val="bg1"/>
                    </a:bgClr>
                  </a:patt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</p:grpSp>
          </p:grpSp>
          <p:grpSp>
            <p:nvGrpSpPr>
              <p:cNvPr id="117852" name="Group 92"/>
              <p:cNvGrpSpPr>
                <a:grpSpLocks noChangeAspect="1"/>
              </p:cNvGrpSpPr>
              <p:nvPr/>
            </p:nvGrpSpPr>
            <p:grpSpPr bwMode="auto">
              <a:xfrm>
                <a:off x="2368" y="2772"/>
                <a:ext cx="2624" cy="605"/>
                <a:chOff x="2377" y="2755"/>
                <a:chExt cx="2624" cy="605"/>
              </a:xfrm>
            </p:grpSpPr>
            <p:grpSp>
              <p:nvGrpSpPr>
                <p:cNvPr id="117853" name="Group 93"/>
                <p:cNvGrpSpPr>
                  <a:grpSpLocks noChangeAspect="1"/>
                </p:cNvGrpSpPr>
                <p:nvPr/>
              </p:nvGrpSpPr>
              <p:grpSpPr bwMode="auto">
                <a:xfrm>
                  <a:off x="2377" y="2783"/>
                  <a:ext cx="2624" cy="577"/>
                  <a:chOff x="2377" y="2783"/>
                  <a:chExt cx="2624" cy="577"/>
                </a:xfrm>
              </p:grpSpPr>
              <p:sp>
                <p:nvSpPr>
                  <p:cNvPr id="117854" name="Rectangle 94" descr="Темный диагональный 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499" y="3050"/>
                    <a:ext cx="159" cy="36"/>
                  </a:xfrm>
                  <a:prstGeom prst="rect">
                    <a:avLst/>
                  </a:prstGeom>
                  <a:pattFill prst="dkUpDiag">
                    <a:fgClr>
                      <a:schemeClr val="folHlink"/>
                    </a:fgClr>
                    <a:bgClr>
                      <a:schemeClr val="bg1"/>
                    </a:bgClr>
                  </a:patt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17855" name="Rectangle 95" descr="Темный диагональный 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436" y="3051"/>
                    <a:ext cx="159" cy="36"/>
                  </a:xfrm>
                  <a:prstGeom prst="rect">
                    <a:avLst/>
                  </a:prstGeom>
                  <a:pattFill prst="dkUpDiag">
                    <a:fgClr>
                      <a:schemeClr val="folHlink"/>
                    </a:fgClr>
                    <a:bgClr>
                      <a:schemeClr val="bg1"/>
                    </a:bgClr>
                  </a:patt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grpSp>
                <p:nvGrpSpPr>
                  <p:cNvPr id="117856" name="Group 96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377" y="2783"/>
                    <a:ext cx="2624" cy="577"/>
                    <a:chOff x="2377" y="2783"/>
                    <a:chExt cx="2624" cy="577"/>
                  </a:xfrm>
                </p:grpSpPr>
                <p:sp>
                  <p:nvSpPr>
                    <p:cNvPr id="117857" name="Freeform 97" descr="Алмазная решетка (контур)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497" y="2787"/>
                      <a:ext cx="504" cy="571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592"/>
                        </a:cxn>
                        <a:cxn ang="0">
                          <a:pos x="0" y="312"/>
                        </a:cxn>
                        <a:cxn ang="0">
                          <a:pos x="164" y="312"/>
                        </a:cxn>
                        <a:cxn ang="0">
                          <a:pos x="185" y="234"/>
                        </a:cxn>
                        <a:cxn ang="0">
                          <a:pos x="421" y="234"/>
                        </a:cxn>
                        <a:cxn ang="0">
                          <a:pos x="420" y="0"/>
                        </a:cxn>
                        <a:cxn ang="0">
                          <a:pos x="500" y="0"/>
                        </a:cxn>
                        <a:cxn ang="0">
                          <a:pos x="504" y="588"/>
                        </a:cxn>
                        <a:cxn ang="0">
                          <a:pos x="380" y="588"/>
                        </a:cxn>
                        <a:cxn ang="0">
                          <a:pos x="380" y="452"/>
                        </a:cxn>
                        <a:cxn ang="0">
                          <a:pos x="108" y="452"/>
                        </a:cxn>
                        <a:cxn ang="0">
                          <a:pos x="108" y="592"/>
                        </a:cxn>
                        <a:cxn ang="0">
                          <a:pos x="0" y="592"/>
                        </a:cxn>
                      </a:cxnLst>
                      <a:rect l="0" t="0" r="r" b="b"/>
                      <a:pathLst>
                        <a:path w="504" h="592">
                          <a:moveTo>
                            <a:pt x="0" y="592"/>
                          </a:moveTo>
                          <a:lnTo>
                            <a:pt x="0" y="312"/>
                          </a:lnTo>
                          <a:lnTo>
                            <a:pt x="164" y="312"/>
                          </a:lnTo>
                          <a:lnTo>
                            <a:pt x="185" y="234"/>
                          </a:lnTo>
                          <a:lnTo>
                            <a:pt x="421" y="234"/>
                          </a:lnTo>
                          <a:lnTo>
                            <a:pt x="420" y="0"/>
                          </a:lnTo>
                          <a:lnTo>
                            <a:pt x="500" y="0"/>
                          </a:lnTo>
                          <a:lnTo>
                            <a:pt x="504" y="588"/>
                          </a:lnTo>
                          <a:lnTo>
                            <a:pt x="380" y="588"/>
                          </a:lnTo>
                          <a:lnTo>
                            <a:pt x="380" y="452"/>
                          </a:lnTo>
                          <a:lnTo>
                            <a:pt x="108" y="452"/>
                          </a:lnTo>
                          <a:lnTo>
                            <a:pt x="108" y="592"/>
                          </a:lnTo>
                          <a:lnTo>
                            <a:pt x="0" y="592"/>
                          </a:lnTo>
                          <a:close/>
                        </a:path>
                      </a:pathLst>
                    </a:custGeom>
                    <a:pattFill prst="openDmnd">
                      <a:fgClr>
                        <a:srgbClr val="336600"/>
                      </a:fgClr>
                      <a:bgClr>
                        <a:schemeClr val="bg1"/>
                      </a:bgClr>
                    </a:pattFill>
                    <a:ln w="9525" cap="flat" cmpd="sng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17858" name="Freeform 98" descr="Алмазная решетка (контур)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377" y="2783"/>
                      <a:ext cx="1228" cy="577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768" y="1"/>
                        </a:cxn>
                        <a:cxn ang="0">
                          <a:pos x="768" y="240"/>
                        </a:cxn>
                        <a:cxn ang="0">
                          <a:pos x="1042" y="238"/>
                        </a:cxn>
                        <a:cxn ang="0">
                          <a:pos x="1065" y="318"/>
                        </a:cxn>
                        <a:cxn ang="0">
                          <a:pos x="1228" y="316"/>
                        </a:cxn>
                        <a:cxn ang="0">
                          <a:pos x="1228" y="594"/>
                        </a:cxn>
                        <a:cxn ang="0">
                          <a:pos x="1071" y="594"/>
                        </a:cxn>
                        <a:cxn ang="0">
                          <a:pos x="1071" y="438"/>
                        </a:cxn>
                        <a:cxn ang="0">
                          <a:pos x="800" y="436"/>
                        </a:cxn>
                        <a:cxn ang="0">
                          <a:pos x="800" y="596"/>
                        </a:cxn>
                        <a:cxn ang="0">
                          <a:pos x="376" y="598"/>
                        </a:cxn>
                        <a:cxn ang="0">
                          <a:pos x="378" y="256"/>
                        </a:cxn>
                        <a:cxn ang="0">
                          <a:pos x="0" y="256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1228" h="598">
                          <a:moveTo>
                            <a:pt x="0" y="0"/>
                          </a:moveTo>
                          <a:lnTo>
                            <a:pt x="768" y="1"/>
                          </a:lnTo>
                          <a:lnTo>
                            <a:pt x="768" y="240"/>
                          </a:lnTo>
                          <a:lnTo>
                            <a:pt x="1042" y="238"/>
                          </a:lnTo>
                          <a:lnTo>
                            <a:pt x="1065" y="318"/>
                          </a:lnTo>
                          <a:lnTo>
                            <a:pt x="1228" y="316"/>
                          </a:lnTo>
                          <a:lnTo>
                            <a:pt x="1228" y="594"/>
                          </a:lnTo>
                          <a:lnTo>
                            <a:pt x="1071" y="594"/>
                          </a:lnTo>
                          <a:lnTo>
                            <a:pt x="1071" y="438"/>
                          </a:lnTo>
                          <a:lnTo>
                            <a:pt x="800" y="436"/>
                          </a:lnTo>
                          <a:lnTo>
                            <a:pt x="800" y="596"/>
                          </a:lnTo>
                          <a:lnTo>
                            <a:pt x="376" y="598"/>
                          </a:lnTo>
                          <a:lnTo>
                            <a:pt x="378" y="256"/>
                          </a:lnTo>
                          <a:lnTo>
                            <a:pt x="0" y="256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pattFill prst="openDmnd">
                      <a:fgClr>
                        <a:srgbClr val="336600"/>
                      </a:fgClr>
                      <a:bgClr>
                        <a:schemeClr val="bg1"/>
                      </a:bgClr>
                    </a:patt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</p:spPr>
                  <p:txBody>
                    <a:bodyPr/>
                    <a:lstStyle/>
                    <a:p>
                      <a:endParaRPr lang="ro-RO"/>
                    </a:p>
                  </p:txBody>
                </p:sp>
              </p:grpSp>
            </p:grpSp>
            <p:sp>
              <p:nvSpPr>
                <p:cNvPr id="117859" name="Rectangle 99"/>
                <p:cNvSpPr>
                  <a:spLocks noChangeAspect="1" noChangeArrowheads="1"/>
                </p:cNvSpPr>
                <p:nvPr/>
              </p:nvSpPr>
              <p:spPr bwMode="auto">
                <a:xfrm>
                  <a:off x="3607" y="3200"/>
                  <a:ext cx="81" cy="84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17860" name="Rectangle 100"/>
                <p:cNvSpPr>
                  <a:spLocks noChangeAspect="1" noChangeArrowheads="1"/>
                </p:cNvSpPr>
                <p:nvPr/>
              </p:nvSpPr>
              <p:spPr bwMode="auto">
                <a:xfrm>
                  <a:off x="4400" y="3192"/>
                  <a:ext cx="84" cy="87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grpSp>
              <p:nvGrpSpPr>
                <p:cNvPr id="117861" name="Group 101"/>
                <p:cNvGrpSpPr>
                  <a:grpSpLocks noChangeAspect="1"/>
                </p:cNvGrpSpPr>
                <p:nvPr/>
              </p:nvGrpSpPr>
              <p:grpSpPr bwMode="auto">
                <a:xfrm>
                  <a:off x="3452" y="2755"/>
                  <a:ext cx="1176" cy="475"/>
                  <a:chOff x="3452" y="2755"/>
                  <a:chExt cx="1176" cy="475"/>
                </a:xfrm>
              </p:grpSpPr>
              <p:sp>
                <p:nvSpPr>
                  <p:cNvPr id="117862" name="Freeform 102" descr="Алмазная решетка (контур)"/>
                  <p:cNvSpPr>
                    <a:spLocks noChangeAspect="1"/>
                  </p:cNvSpPr>
                  <p:nvPr/>
                </p:nvSpPr>
                <p:spPr bwMode="auto">
                  <a:xfrm>
                    <a:off x="3452" y="2755"/>
                    <a:ext cx="1176" cy="472"/>
                  </a:xfrm>
                  <a:custGeom>
                    <a:avLst/>
                    <a:gdLst/>
                    <a:ahLst/>
                    <a:cxnLst>
                      <a:cxn ang="0">
                        <a:pos x="237" y="459"/>
                      </a:cxn>
                      <a:cxn ang="0">
                        <a:pos x="153" y="459"/>
                      </a:cxn>
                      <a:cxn ang="0">
                        <a:pos x="150" y="225"/>
                      </a:cxn>
                      <a:cxn ang="0">
                        <a:pos x="0" y="225"/>
                      </a:cxn>
                      <a:cxn ang="0">
                        <a:pos x="0" y="165"/>
                      </a:cxn>
                      <a:cxn ang="0">
                        <a:pos x="150" y="162"/>
                      </a:cxn>
                      <a:cxn ang="0">
                        <a:pos x="150" y="54"/>
                      </a:cxn>
                      <a:cxn ang="0">
                        <a:pos x="222" y="0"/>
                      </a:cxn>
                      <a:cxn ang="0">
                        <a:pos x="528" y="0"/>
                      </a:cxn>
                      <a:cxn ang="0">
                        <a:pos x="531" y="93"/>
                      </a:cxn>
                      <a:cxn ang="0">
                        <a:pos x="636" y="90"/>
                      </a:cxn>
                      <a:cxn ang="0">
                        <a:pos x="636" y="0"/>
                      </a:cxn>
                      <a:cxn ang="0">
                        <a:pos x="936" y="6"/>
                      </a:cxn>
                      <a:cxn ang="0">
                        <a:pos x="1035" y="78"/>
                      </a:cxn>
                      <a:cxn ang="0">
                        <a:pos x="1035" y="180"/>
                      </a:cxn>
                      <a:cxn ang="0">
                        <a:pos x="1176" y="177"/>
                      </a:cxn>
                      <a:cxn ang="0">
                        <a:pos x="1176" y="231"/>
                      </a:cxn>
                      <a:cxn ang="0">
                        <a:pos x="1035" y="231"/>
                      </a:cxn>
                      <a:cxn ang="0">
                        <a:pos x="1035" y="453"/>
                      </a:cxn>
                      <a:cxn ang="0">
                        <a:pos x="951" y="453"/>
                      </a:cxn>
                      <a:cxn ang="0">
                        <a:pos x="951" y="102"/>
                      </a:cxn>
                      <a:cxn ang="0">
                        <a:pos x="840" y="102"/>
                      </a:cxn>
                      <a:cxn ang="0">
                        <a:pos x="846" y="489"/>
                      </a:cxn>
                      <a:cxn ang="0">
                        <a:pos x="324" y="486"/>
                      </a:cxn>
                      <a:cxn ang="0">
                        <a:pos x="324" y="99"/>
                      </a:cxn>
                      <a:cxn ang="0">
                        <a:pos x="237" y="99"/>
                      </a:cxn>
                      <a:cxn ang="0">
                        <a:pos x="237" y="459"/>
                      </a:cxn>
                    </a:cxnLst>
                    <a:rect l="0" t="0" r="r" b="b"/>
                    <a:pathLst>
                      <a:path w="1176" h="489">
                        <a:moveTo>
                          <a:pt x="237" y="459"/>
                        </a:moveTo>
                        <a:lnTo>
                          <a:pt x="153" y="459"/>
                        </a:lnTo>
                        <a:lnTo>
                          <a:pt x="150" y="225"/>
                        </a:lnTo>
                        <a:lnTo>
                          <a:pt x="0" y="225"/>
                        </a:lnTo>
                        <a:lnTo>
                          <a:pt x="0" y="165"/>
                        </a:lnTo>
                        <a:lnTo>
                          <a:pt x="150" y="162"/>
                        </a:lnTo>
                        <a:lnTo>
                          <a:pt x="150" y="54"/>
                        </a:lnTo>
                        <a:lnTo>
                          <a:pt x="222" y="0"/>
                        </a:lnTo>
                        <a:lnTo>
                          <a:pt x="528" y="0"/>
                        </a:lnTo>
                        <a:lnTo>
                          <a:pt x="531" y="93"/>
                        </a:lnTo>
                        <a:lnTo>
                          <a:pt x="636" y="90"/>
                        </a:lnTo>
                        <a:lnTo>
                          <a:pt x="636" y="0"/>
                        </a:lnTo>
                        <a:lnTo>
                          <a:pt x="936" y="6"/>
                        </a:lnTo>
                        <a:lnTo>
                          <a:pt x="1035" y="78"/>
                        </a:lnTo>
                        <a:lnTo>
                          <a:pt x="1035" y="180"/>
                        </a:lnTo>
                        <a:lnTo>
                          <a:pt x="1176" y="177"/>
                        </a:lnTo>
                        <a:lnTo>
                          <a:pt x="1176" y="231"/>
                        </a:lnTo>
                        <a:lnTo>
                          <a:pt x="1035" y="231"/>
                        </a:lnTo>
                        <a:lnTo>
                          <a:pt x="1035" y="453"/>
                        </a:lnTo>
                        <a:lnTo>
                          <a:pt x="951" y="453"/>
                        </a:lnTo>
                        <a:lnTo>
                          <a:pt x="951" y="102"/>
                        </a:lnTo>
                        <a:lnTo>
                          <a:pt x="840" y="102"/>
                        </a:lnTo>
                        <a:lnTo>
                          <a:pt x="846" y="489"/>
                        </a:lnTo>
                        <a:lnTo>
                          <a:pt x="324" y="486"/>
                        </a:lnTo>
                        <a:lnTo>
                          <a:pt x="324" y="99"/>
                        </a:lnTo>
                        <a:lnTo>
                          <a:pt x="237" y="99"/>
                        </a:lnTo>
                        <a:lnTo>
                          <a:pt x="237" y="459"/>
                        </a:lnTo>
                        <a:close/>
                      </a:path>
                    </a:pathLst>
                  </a:custGeom>
                  <a:pattFill prst="openDmnd">
                    <a:fgClr>
                      <a:srgbClr val="990000"/>
                    </a:fgClr>
                    <a:bgClr>
                      <a:schemeClr val="bg1"/>
                    </a:bgClr>
                  </a:patt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endParaRPr lang="ro-RO"/>
                  </a:p>
                </p:txBody>
              </p:sp>
              <p:grpSp>
                <p:nvGrpSpPr>
                  <p:cNvPr id="117863" name="Group 103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3833" y="2845"/>
                    <a:ext cx="399" cy="385"/>
                    <a:chOff x="3833" y="2845"/>
                    <a:chExt cx="399" cy="385"/>
                  </a:xfrm>
                </p:grpSpPr>
                <p:sp>
                  <p:nvSpPr>
                    <p:cNvPr id="117864" name="Freeform 104" descr="Темный диагональный 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833" y="2845"/>
                      <a:ext cx="399" cy="379"/>
                    </a:xfrm>
                    <a:custGeom>
                      <a:avLst/>
                      <a:gdLst/>
                      <a:ahLst/>
                      <a:cxnLst>
                        <a:cxn ang="0">
                          <a:pos x="39" y="393"/>
                        </a:cxn>
                        <a:cxn ang="0">
                          <a:pos x="39" y="360"/>
                        </a:cxn>
                        <a:cxn ang="0">
                          <a:pos x="0" y="360"/>
                        </a:cxn>
                        <a:cxn ang="0">
                          <a:pos x="0" y="177"/>
                        </a:cxn>
                        <a:cxn ang="0">
                          <a:pos x="42" y="177"/>
                        </a:cxn>
                        <a:cxn ang="0">
                          <a:pos x="42" y="0"/>
                        </a:cxn>
                        <a:cxn ang="0">
                          <a:pos x="357" y="0"/>
                        </a:cxn>
                        <a:cxn ang="0">
                          <a:pos x="357" y="183"/>
                        </a:cxn>
                        <a:cxn ang="0">
                          <a:pos x="399" y="183"/>
                        </a:cxn>
                        <a:cxn ang="0">
                          <a:pos x="399" y="363"/>
                        </a:cxn>
                        <a:cxn ang="0">
                          <a:pos x="366" y="363"/>
                        </a:cxn>
                        <a:cxn ang="0">
                          <a:pos x="363" y="393"/>
                        </a:cxn>
                        <a:cxn ang="0">
                          <a:pos x="39" y="393"/>
                        </a:cxn>
                      </a:cxnLst>
                      <a:rect l="0" t="0" r="r" b="b"/>
                      <a:pathLst>
                        <a:path w="399" h="393">
                          <a:moveTo>
                            <a:pt x="39" y="393"/>
                          </a:moveTo>
                          <a:lnTo>
                            <a:pt x="39" y="360"/>
                          </a:lnTo>
                          <a:lnTo>
                            <a:pt x="0" y="360"/>
                          </a:lnTo>
                          <a:lnTo>
                            <a:pt x="0" y="177"/>
                          </a:lnTo>
                          <a:lnTo>
                            <a:pt x="42" y="177"/>
                          </a:lnTo>
                          <a:lnTo>
                            <a:pt x="42" y="0"/>
                          </a:lnTo>
                          <a:lnTo>
                            <a:pt x="357" y="0"/>
                          </a:lnTo>
                          <a:lnTo>
                            <a:pt x="357" y="183"/>
                          </a:lnTo>
                          <a:lnTo>
                            <a:pt x="399" y="183"/>
                          </a:lnTo>
                          <a:lnTo>
                            <a:pt x="399" y="363"/>
                          </a:lnTo>
                          <a:lnTo>
                            <a:pt x="366" y="363"/>
                          </a:lnTo>
                          <a:lnTo>
                            <a:pt x="363" y="393"/>
                          </a:lnTo>
                          <a:lnTo>
                            <a:pt x="39" y="393"/>
                          </a:lnTo>
                          <a:close/>
                        </a:path>
                      </a:pathLst>
                    </a:custGeom>
                    <a:pattFill prst="dkUpDiag">
                      <a:fgClr>
                        <a:schemeClr val="accent1"/>
                      </a:fgClr>
                      <a:bgClr>
                        <a:schemeClr val="bg1"/>
                      </a:bgClr>
                    </a:patt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</p:spPr>
                  <p:txBody>
                    <a:bodyPr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17865" name="Rectangle 105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983" y="2845"/>
                      <a:ext cx="108" cy="385"/>
                    </a:xfrm>
                    <a:prstGeom prst="rect">
                      <a:avLst/>
                    </a:prstGeom>
                    <a:gradFill rotWithShape="0">
                      <a:gsLst>
                        <a:gs pos="0">
                          <a:schemeClr val="accent1"/>
                        </a:gs>
                        <a:gs pos="50000">
                          <a:schemeClr val="accent1">
                            <a:gamma/>
                            <a:tint val="12157"/>
                            <a:invGamma/>
                          </a:schemeClr>
                        </a:gs>
                        <a:gs pos="100000">
                          <a:schemeClr val="accent1"/>
                        </a:gs>
                      </a:gsLst>
                      <a:lin ang="0" scaled="1"/>
                    </a:gradFill>
                    <a:ln w="9525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17866" name="Rectangle 106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875" y="2880"/>
                      <a:ext cx="318" cy="34"/>
                    </a:xfrm>
                    <a:prstGeom prst="rect">
                      <a:avLst/>
                    </a:prstGeom>
                    <a:gradFill rotWithShape="0">
                      <a:gsLst>
                        <a:gs pos="0">
                          <a:schemeClr val="accent1"/>
                        </a:gs>
                        <a:gs pos="50000">
                          <a:schemeClr val="accent1">
                            <a:gamma/>
                            <a:tint val="24314"/>
                            <a:invGamma/>
                          </a:schemeClr>
                        </a:gs>
                        <a:gs pos="100000">
                          <a:schemeClr val="accent1"/>
                        </a:gs>
                      </a:gsLst>
                      <a:lin ang="0" scaled="1"/>
                    </a:gradFill>
                    <a:ln w="9525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</p:grpSp>
            </p:grpSp>
          </p:grpSp>
          <p:sp>
            <p:nvSpPr>
              <p:cNvPr id="117867" name="Oval 107" descr="Светлый диагональный 2"/>
              <p:cNvSpPr>
                <a:spLocks noChangeAspect="1" noChangeArrowheads="1"/>
              </p:cNvSpPr>
              <p:nvPr/>
            </p:nvSpPr>
            <p:spPr bwMode="auto">
              <a:xfrm>
                <a:off x="2772" y="2634"/>
                <a:ext cx="150" cy="144"/>
              </a:xfrm>
              <a:prstGeom prst="ellipse">
                <a:avLst/>
              </a:prstGeom>
              <a:pattFill prst="ltUpDiag">
                <a:fgClr>
                  <a:srgbClr val="4D4D4D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</p:grpSp>
      <p:grpSp>
        <p:nvGrpSpPr>
          <p:cNvPr id="117868" name="Group 108"/>
          <p:cNvGrpSpPr>
            <a:grpSpLocks noChangeAspect="1"/>
          </p:cNvGrpSpPr>
          <p:nvPr/>
        </p:nvGrpSpPr>
        <p:grpSpPr bwMode="auto">
          <a:xfrm>
            <a:off x="1524000" y="2590800"/>
            <a:ext cx="3395663" cy="4098925"/>
            <a:chOff x="1637" y="1213"/>
            <a:chExt cx="2486" cy="3001"/>
          </a:xfrm>
        </p:grpSpPr>
        <p:sp>
          <p:nvSpPr>
            <p:cNvPr id="117869" name="Oval 109"/>
            <p:cNvSpPr>
              <a:spLocks noChangeAspect="1" noChangeArrowheads="1"/>
            </p:cNvSpPr>
            <p:nvPr/>
          </p:nvSpPr>
          <p:spPr bwMode="auto">
            <a:xfrm>
              <a:off x="1637" y="1728"/>
              <a:ext cx="2486" cy="2486"/>
            </a:xfrm>
            <a:prstGeom prst="ellipse">
              <a:avLst/>
            </a:prstGeom>
            <a:solidFill>
              <a:schemeClr val="accent1">
                <a:alpha val="50000"/>
              </a:schemeClr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ctr" eaLnBrk="0" hangingPunct="0"/>
              <a:endParaRPr lang="ro-RO" sz="2400">
                <a:latin typeface="Times New Roman" pitchFamily="18" charset="0"/>
              </a:endParaRPr>
            </a:p>
          </p:txBody>
        </p:sp>
        <p:sp>
          <p:nvSpPr>
            <p:cNvPr id="117870" name="Oval 110"/>
            <p:cNvSpPr>
              <a:spLocks noChangeAspect="1" noChangeArrowheads="1"/>
            </p:cNvSpPr>
            <p:nvPr/>
          </p:nvSpPr>
          <p:spPr bwMode="auto">
            <a:xfrm>
              <a:off x="1746" y="1837"/>
              <a:ext cx="2267" cy="2267"/>
            </a:xfrm>
            <a:prstGeom prst="ellipse">
              <a:avLst/>
            </a:prstGeom>
            <a:solidFill>
              <a:srgbClr val="0BFFBF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17871" name="Freeform 111" descr="Алмазная решетка (контур)"/>
            <p:cNvSpPr>
              <a:spLocks noChangeAspect="1"/>
            </p:cNvSpPr>
            <p:nvPr/>
          </p:nvSpPr>
          <p:spPr bwMode="auto">
            <a:xfrm>
              <a:off x="1746" y="2634"/>
              <a:ext cx="2254" cy="1469"/>
            </a:xfrm>
            <a:custGeom>
              <a:avLst/>
              <a:gdLst/>
              <a:ahLst/>
              <a:cxnLst>
                <a:cxn ang="0">
                  <a:pos x="52" y="1"/>
                </a:cxn>
                <a:cxn ang="0">
                  <a:pos x="506" y="0"/>
                </a:cxn>
                <a:cxn ang="0">
                  <a:pos x="506" y="790"/>
                </a:cxn>
                <a:cxn ang="0">
                  <a:pos x="1289" y="790"/>
                </a:cxn>
                <a:cxn ang="0">
                  <a:pos x="1289" y="498"/>
                </a:cxn>
                <a:cxn ang="0">
                  <a:pos x="2254" y="497"/>
                </a:cxn>
                <a:cxn ang="0">
                  <a:pos x="2232" y="625"/>
                </a:cxn>
                <a:cxn ang="0">
                  <a:pos x="2192" y="743"/>
                </a:cxn>
                <a:cxn ang="0">
                  <a:pos x="2152" y="841"/>
                </a:cxn>
                <a:cxn ang="0">
                  <a:pos x="2098" y="935"/>
                </a:cxn>
                <a:cxn ang="0">
                  <a:pos x="2040" y="1017"/>
                </a:cxn>
                <a:cxn ang="0">
                  <a:pos x="1982" y="1089"/>
                </a:cxn>
                <a:cxn ang="0">
                  <a:pos x="1910" y="1167"/>
                </a:cxn>
                <a:cxn ang="0">
                  <a:pos x="1816" y="1245"/>
                </a:cxn>
                <a:cxn ang="0">
                  <a:pos x="1724" y="1303"/>
                </a:cxn>
                <a:cxn ang="0">
                  <a:pos x="1626" y="1359"/>
                </a:cxn>
                <a:cxn ang="0">
                  <a:pos x="1508" y="1409"/>
                </a:cxn>
                <a:cxn ang="0">
                  <a:pos x="1382" y="1443"/>
                </a:cxn>
                <a:cxn ang="0">
                  <a:pos x="1266" y="1461"/>
                </a:cxn>
                <a:cxn ang="0">
                  <a:pos x="1184" y="1469"/>
                </a:cxn>
                <a:cxn ang="0">
                  <a:pos x="1066" y="1469"/>
                </a:cxn>
                <a:cxn ang="0">
                  <a:pos x="918" y="1449"/>
                </a:cxn>
                <a:cxn ang="0">
                  <a:pos x="790" y="1418"/>
                </a:cxn>
                <a:cxn ang="0">
                  <a:pos x="712" y="1391"/>
                </a:cxn>
                <a:cxn ang="0">
                  <a:pos x="624" y="1351"/>
                </a:cxn>
                <a:cxn ang="0">
                  <a:pos x="524" y="1293"/>
                </a:cxn>
                <a:cxn ang="0">
                  <a:pos x="422" y="1219"/>
                </a:cxn>
                <a:cxn ang="0">
                  <a:pos x="334" y="1141"/>
                </a:cxn>
                <a:cxn ang="0">
                  <a:pos x="256" y="1053"/>
                </a:cxn>
                <a:cxn ang="0">
                  <a:pos x="184" y="955"/>
                </a:cxn>
                <a:cxn ang="0">
                  <a:pos x="122" y="853"/>
                </a:cxn>
                <a:cxn ang="0">
                  <a:pos x="74" y="749"/>
                </a:cxn>
                <a:cxn ang="0">
                  <a:pos x="42" y="651"/>
                </a:cxn>
                <a:cxn ang="0">
                  <a:pos x="18" y="543"/>
                </a:cxn>
                <a:cxn ang="0">
                  <a:pos x="4" y="427"/>
                </a:cxn>
                <a:cxn ang="0">
                  <a:pos x="0" y="337"/>
                </a:cxn>
                <a:cxn ang="0">
                  <a:pos x="10" y="193"/>
                </a:cxn>
                <a:cxn ang="0">
                  <a:pos x="28" y="85"/>
                </a:cxn>
                <a:cxn ang="0">
                  <a:pos x="52" y="1"/>
                </a:cxn>
              </a:cxnLst>
              <a:rect l="0" t="0" r="r" b="b"/>
              <a:pathLst>
                <a:path w="2254" h="1469">
                  <a:moveTo>
                    <a:pt x="52" y="1"/>
                  </a:moveTo>
                  <a:lnTo>
                    <a:pt x="506" y="0"/>
                  </a:lnTo>
                  <a:lnTo>
                    <a:pt x="506" y="790"/>
                  </a:lnTo>
                  <a:lnTo>
                    <a:pt x="1289" y="790"/>
                  </a:lnTo>
                  <a:lnTo>
                    <a:pt x="1289" y="498"/>
                  </a:lnTo>
                  <a:lnTo>
                    <a:pt x="2254" y="497"/>
                  </a:lnTo>
                  <a:lnTo>
                    <a:pt x="2232" y="625"/>
                  </a:lnTo>
                  <a:lnTo>
                    <a:pt x="2192" y="743"/>
                  </a:lnTo>
                  <a:lnTo>
                    <a:pt x="2152" y="841"/>
                  </a:lnTo>
                  <a:lnTo>
                    <a:pt x="2098" y="935"/>
                  </a:lnTo>
                  <a:lnTo>
                    <a:pt x="2040" y="1017"/>
                  </a:lnTo>
                  <a:lnTo>
                    <a:pt x="1982" y="1089"/>
                  </a:lnTo>
                  <a:lnTo>
                    <a:pt x="1910" y="1167"/>
                  </a:lnTo>
                  <a:lnTo>
                    <a:pt x="1816" y="1245"/>
                  </a:lnTo>
                  <a:lnTo>
                    <a:pt x="1724" y="1303"/>
                  </a:lnTo>
                  <a:lnTo>
                    <a:pt x="1626" y="1359"/>
                  </a:lnTo>
                  <a:lnTo>
                    <a:pt x="1508" y="1409"/>
                  </a:lnTo>
                  <a:lnTo>
                    <a:pt x="1382" y="1443"/>
                  </a:lnTo>
                  <a:lnTo>
                    <a:pt x="1266" y="1461"/>
                  </a:lnTo>
                  <a:lnTo>
                    <a:pt x="1184" y="1469"/>
                  </a:lnTo>
                  <a:lnTo>
                    <a:pt x="1066" y="1469"/>
                  </a:lnTo>
                  <a:lnTo>
                    <a:pt x="918" y="1449"/>
                  </a:lnTo>
                  <a:lnTo>
                    <a:pt x="790" y="1418"/>
                  </a:lnTo>
                  <a:lnTo>
                    <a:pt x="712" y="1391"/>
                  </a:lnTo>
                  <a:lnTo>
                    <a:pt x="624" y="1351"/>
                  </a:lnTo>
                  <a:lnTo>
                    <a:pt x="524" y="1293"/>
                  </a:lnTo>
                  <a:lnTo>
                    <a:pt x="422" y="1219"/>
                  </a:lnTo>
                  <a:lnTo>
                    <a:pt x="334" y="1141"/>
                  </a:lnTo>
                  <a:lnTo>
                    <a:pt x="256" y="1053"/>
                  </a:lnTo>
                  <a:lnTo>
                    <a:pt x="184" y="955"/>
                  </a:lnTo>
                  <a:lnTo>
                    <a:pt x="122" y="853"/>
                  </a:lnTo>
                  <a:lnTo>
                    <a:pt x="74" y="749"/>
                  </a:lnTo>
                  <a:lnTo>
                    <a:pt x="42" y="651"/>
                  </a:lnTo>
                  <a:lnTo>
                    <a:pt x="18" y="543"/>
                  </a:lnTo>
                  <a:lnTo>
                    <a:pt x="4" y="427"/>
                  </a:lnTo>
                  <a:lnTo>
                    <a:pt x="0" y="337"/>
                  </a:lnTo>
                  <a:lnTo>
                    <a:pt x="10" y="193"/>
                  </a:lnTo>
                  <a:lnTo>
                    <a:pt x="28" y="85"/>
                  </a:lnTo>
                  <a:lnTo>
                    <a:pt x="52" y="1"/>
                  </a:lnTo>
                  <a:close/>
                </a:path>
              </a:pathLst>
            </a:custGeom>
            <a:pattFill prst="openDmnd">
              <a:fgClr>
                <a:srgbClr val="FF3300"/>
              </a:fgClr>
              <a:bgClr>
                <a:schemeClr val="bg1"/>
              </a:bgClr>
            </a:pattFill>
            <a:ln w="9525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o-RO"/>
            </a:p>
          </p:txBody>
        </p:sp>
        <p:sp>
          <p:nvSpPr>
            <p:cNvPr id="117872" name="Freeform 112"/>
            <p:cNvSpPr>
              <a:spLocks noChangeAspect="1"/>
            </p:cNvSpPr>
            <p:nvPr/>
          </p:nvSpPr>
          <p:spPr bwMode="auto">
            <a:xfrm>
              <a:off x="2283" y="1888"/>
              <a:ext cx="699" cy="1476"/>
            </a:xfrm>
            <a:custGeom>
              <a:avLst/>
              <a:gdLst/>
              <a:ahLst/>
              <a:cxnLst>
                <a:cxn ang="0">
                  <a:pos x="3" y="117"/>
                </a:cxn>
                <a:cxn ang="0">
                  <a:pos x="0" y="1473"/>
                </a:cxn>
                <a:cxn ang="0">
                  <a:pos x="72" y="1473"/>
                </a:cxn>
                <a:cxn ang="0">
                  <a:pos x="72" y="1347"/>
                </a:cxn>
                <a:cxn ang="0">
                  <a:pos x="81" y="1317"/>
                </a:cxn>
                <a:cxn ang="0">
                  <a:pos x="102" y="1296"/>
                </a:cxn>
                <a:cxn ang="0">
                  <a:pos x="135" y="1284"/>
                </a:cxn>
                <a:cxn ang="0">
                  <a:pos x="153" y="1284"/>
                </a:cxn>
                <a:cxn ang="0">
                  <a:pos x="171" y="1296"/>
                </a:cxn>
                <a:cxn ang="0">
                  <a:pos x="198" y="1326"/>
                </a:cxn>
                <a:cxn ang="0">
                  <a:pos x="207" y="1359"/>
                </a:cxn>
                <a:cxn ang="0">
                  <a:pos x="207" y="1404"/>
                </a:cxn>
                <a:cxn ang="0">
                  <a:pos x="207" y="1476"/>
                </a:cxn>
                <a:cxn ang="0">
                  <a:pos x="459" y="1476"/>
                </a:cxn>
                <a:cxn ang="0">
                  <a:pos x="459" y="774"/>
                </a:cxn>
                <a:cxn ang="0">
                  <a:pos x="459" y="594"/>
                </a:cxn>
                <a:cxn ang="0">
                  <a:pos x="501" y="594"/>
                </a:cxn>
                <a:cxn ang="0">
                  <a:pos x="501" y="663"/>
                </a:cxn>
                <a:cxn ang="0">
                  <a:pos x="656" y="662"/>
                </a:cxn>
                <a:cxn ang="0">
                  <a:pos x="656" y="597"/>
                </a:cxn>
                <a:cxn ang="0">
                  <a:pos x="693" y="597"/>
                </a:cxn>
                <a:cxn ang="0">
                  <a:pos x="690" y="561"/>
                </a:cxn>
                <a:cxn ang="0">
                  <a:pos x="693" y="519"/>
                </a:cxn>
                <a:cxn ang="0">
                  <a:pos x="699" y="483"/>
                </a:cxn>
                <a:cxn ang="0">
                  <a:pos x="459" y="483"/>
                </a:cxn>
                <a:cxn ang="0">
                  <a:pos x="459" y="264"/>
                </a:cxn>
                <a:cxn ang="0">
                  <a:pos x="255" y="264"/>
                </a:cxn>
                <a:cxn ang="0">
                  <a:pos x="254" y="0"/>
                </a:cxn>
                <a:cxn ang="0">
                  <a:pos x="206" y="15"/>
                </a:cxn>
                <a:cxn ang="0">
                  <a:pos x="158" y="35"/>
                </a:cxn>
                <a:cxn ang="0">
                  <a:pos x="104" y="62"/>
                </a:cxn>
                <a:cxn ang="0">
                  <a:pos x="44" y="90"/>
                </a:cxn>
                <a:cxn ang="0">
                  <a:pos x="3" y="117"/>
                </a:cxn>
              </a:cxnLst>
              <a:rect l="0" t="0" r="r" b="b"/>
              <a:pathLst>
                <a:path w="699" h="1476">
                  <a:moveTo>
                    <a:pt x="3" y="117"/>
                  </a:moveTo>
                  <a:lnTo>
                    <a:pt x="0" y="1473"/>
                  </a:lnTo>
                  <a:lnTo>
                    <a:pt x="72" y="1473"/>
                  </a:lnTo>
                  <a:lnTo>
                    <a:pt x="72" y="1347"/>
                  </a:lnTo>
                  <a:lnTo>
                    <a:pt x="81" y="1317"/>
                  </a:lnTo>
                  <a:lnTo>
                    <a:pt x="102" y="1296"/>
                  </a:lnTo>
                  <a:lnTo>
                    <a:pt x="135" y="1284"/>
                  </a:lnTo>
                  <a:lnTo>
                    <a:pt x="153" y="1284"/>
                  </a:lnTo>
                  <a:lnTo>
                    <a:pt x="171" y="1296"/>
                  </a:lnTo>
                  <a:lnTo>
                    <a:pt x="198" y="1326"/>
                  </a:lnTo>
                  <a:lnTo>
                    <a:pt x="207" y="1359"/>
                  </a:lnTo>
                  <a:lnTo>
                    <a:pt x="207" y="1404"/>
                  </a:lnTo>
                  <a:lnTo>
                    <a:pt x="207" y="1476"/>
                  </a:lnTo>
                  <a:lnTo>
                    <a:pt x="459" y="1476"/>
                  </a:lnTo>
                  <a:lnTo>
                    <a:pt x="459" y="774"/>
                  </a:lnTo>
                  <a:lnTo>
                    <a:pt x="459" y="594"/>
                  </a:lnTo>
                  <a:lnTo>
                    <a:pt x="501" y="594"/>
                  </a:lnTo>
                  <a:lnTo>
                    <a:pt x="501" y="663"/>
                  </a:lnTo>
                  <a:lnTo>
                    <a:pt x="656" y="662"/>
                  </a:lnTo>
                  <a:lnTo>
                    <a:pt x="656" y="597"/>
                  </a:lnTo>
                  <a:lnTo>
                    <a:pt x="693" y="597"/>
                  </a:lnTo>
                  <a:lnTo>
                    <a:pt x="690" y="561"/>
                  </a:lnTo>
                  <a:lnTo>
                    <a:pt x="693" y="519"/>
                  </a:lnTo>
                  <a:lnTo>
                    <a:pt x="699" y="483"/>
                  </a:lnTo>
                  <a:lnTo>
                    <a:pt x="459" y="483"/>
                  </a:lnTo>
                  <a:lnTo>
                    <a:pt x="459" y="264"/>
                  </a:lnTo>
                  <a:lnTo>
                    <a:pt x="255" y="264"/>
                  </a:lnTo>
                  <a:lnTo>
                    <a:pt x="254" y="0"/>
                  </a:lnTo>
                  <a:lnTo>
                    <a:pt x="206" y="15"/>
                  </a:lnTo>
                  <a:lnTo>
                    <a:pt x="158" y="35"/>
                  </a:lnTo>
                  <a:lnTo>
                    <a:pt x="104" y="62"/>
                  </a:lnTo>
                  <a:lnTo>
                    <a:pt x="44" y="90"/>
                  </a:lnTo>
                  <a:lnTo>
                    <a:pt x="3" y="117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o-RO"/>
            </a:p>
          </p:txBody>
        </p:sp>
        <p:sp>
          <p:nvSpPr>
            <p:cNvPr id="117873" name="AutoShape 113"/>
            <p:cNvSpPr>
              <a:spLocks noChangeAspect="1" noChangeArrowheads="1"/>
            </p:cNvSpPr>
            <p:nvPr/>
          </p:nvSpPr>
          <p:spPr bwMode="auto">
            <a:xfrm rot="-1623692">
              <a:off x="2075" y="2018"/>
              <a:ext cx="621" cy="1098"/>
            </a:xfrm>
            <a:prstGeom prst="parallelogram">
              <a:avLst>
                <a:gd name="adj" fmla="val 90139"/>
              </a:avLst>
            </a:prstGeom>
            <a:solidFill>
              <a:srgbClr val="00A87C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17874" name="Oval 114"/>
            <p:cNvSpPr>
              <a:spLocks noChangeAspect="1" noChangeArrowheads="1"/>
            </p:cNvSpPr>
            <p:nvPr/>
          </p:nvSpPr>
          <p:spPr bwMode="auto">
            <a:xfrm>
              <a:off x="2976" y="2059"/>
              <a:ext cx="725" cy="725"/>
            </a:xfrm>
            <a:prstGeom prst="ellips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17875" name="Rectangle 115"/>
            <p:cNvSpPr>
              <a:spLocks noChangeAspect="1" noChangeArrowheads="1"/>
            </p:cNvSpPr>
            <p:nvPr/>
          </p:nvSpPr>
          <p:spPr bwMode="auto">
            <a:xfrm>
              <a:off x="3018" y="2851"/>
              <a:ext cx="990" cy="240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17876" name="Freeform 116"/>
            <p:cNvSpPr>
              <a:spLocks noChangeAspect="1"/>
            </p:cNvSpPr>
            <p:nvPr/>
          </p:nvSpPr>
          <p:spPr bwMode="auto">
            <a:xfrm>
              <a:off x="2289" y="2221"/>
              <a:ext cx="453" cy="798"/>
            </a:xfrm>
            <a:custGeom>
              <a:avLst/>
              <a:gdLst/>
              <a:ahLst/>
              <a:cxnLst>
                <a:cxn ang="0">
                  <a:pos x="453" y="0"/>
                </a:cxn>
                <a:cxn ang="0">
                  <a:pos x="248" y="0"/>
                </a:cxn>
                <a:cxn ang="0">
                  <a:pos x="248" y="507"/>
                </a:cxn>
                <a:cxn ang="0">
                  <a:pos x="0" y="507"/>
                </a:cxn>
                <a:cxn ang="0">
                  <a:pos x="0" y="798"/>
                </a:cxn>
                <a:cxn ang="0">
                  <a:pos x="33" y="795"/>
                </a:cxn>
                <a:cxn ang="0">
                  <a:pos x="33" y="675"/>
                </a:cxn>
                <a:cxn ang="0">
                  <a:pos x="51" y="636"/>
                </a:cxn>
                <a:cxn ang="0">
                  <a:pos x="84" y="606"/>
                </a:cxn>
                <a:cxn ang="0">
                  <a:pos x="132" y="600"/>
                </a:cxn>
                <a:cxn ang="0">
                  <a:pos x="177" y="609"/>
                </a:cxn>
                <a:cxn ang="0">
                  <a:pos x="213" y="636"/>
                </a:cxn>
                <a:cxn ang="0">
                  <a:pos x="228" y="675"/>
                </a:cxn>
                <a:cxn ang="0">
                  <a:pos x="228" y="798"/>
                </a:cxn>
                <a:cxn ang="0">
                  <a:pos x="450" y="798"/>
                </a:cxn>
                <a:cxn ang="0">
                  <a:pos x="450" y="462"/>
                </a:cxn>
                <a:cxn ang="0">
                  <a:pos x="295" y="464"/>
                </a:cxn>
                <a:cxn ang="0">
                  <a:pos x="295" y="129"/>
                </a:cxn>
                <a:cxn ang="0">
                  <a:pos x="453" y="129"/>
                </a:cxn>
                <a:cxn ang="0">
                  <a:pos x="453" y="0"/>
                </a:cxn>
              </a:cxnLst>
              <a:rect l="0" t="0" r="r" b="b"/>
              <a:pathLst>
                <a:path w="453" h="798">
                  <a:moveTo>
                    <a:pt x="453" y="0"/>
                  </a:moveTo>
                  <a:lnTo>
                    <a:pt x="248" y="0"/>
                  </a:lnTo>
                  <a:lnTo>
                    <a:pt x="248" y="507"/>
                  </a:lnTo>
                  <a:lnTo>
                    <a:pt x="0" y="507"/>
                  </a:lnTo>
                  <a:lnTo>
                    <a:pt x="0" y="798"/>
                  </a:lnTo>
                  <a:lnTo>
                    <a:pt x="33" y="795"/>
                  </a:lnTo>
                  <a:lnTo>
                    <a:pt x="33" y="675"/>
                  </a:lnTo>
                  <a:lnTo>
                    <a:pt x="51" y="636"/>
                  </a:lnTo>
                  <a:lnTo>
                    <a:pt x="84" y="606"/>
                  </a:lnTo>
                  <a:lnTo>
                    <a:pt x="132" y="600"/>
                  </a:lnTo>
                  <a:lnTo>
                    <a:pt x="177" y="609"/>
                  </a:lnTo>
                  <a:lnTo>
                    <a:pt x="213" y="636"/>
                  </a:lnTo>
                  <a:lnTo>
                    <a:pt x="228" y="675"/>
                  </a:lnTo>
                  <a:lnTo>
                    <a:pt x="228" y="798"/>
                  </a:lnTo>
                  <a:lnTo>
                    <a:pt x="450" y="798"/>
                  </a:lnTo>
                  <a:lnTo>
                    <a:pt x="450" y="462"/>
                  </a:lnTo>
                  <a:lnTo>
                    <a:pt x="295" y="464"/>
                  </a:lnTo>
                  <a:lnTo>
                    <a:pt x="295" y="129"/>
                  </a:lnTo>
                  <a:lnTo>
                    <a:pt x="453" y="129"/>
                  </a:lnTo>
                  <a:lnTo>
                    <a:pt x="453" y="0"/>
                  </a:lnTo>
                  <a:close/>
                </a:path>
              </a:pathLst>
            </a:custGeom>
            <a:solidFill>
              <a:srgbClr val="A5002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o-RO"/>
            </a:p>
          </p:txBody>
        </p:sp>
        <p:sp>
          <p:nvSpPr>
            <p:cNvPr id="117877" name="Rectangle 117"/>
            <p:cNvSpPr>
              <a:spLocks noChangeAspect="1" noChangeArrowheads="1"/>
            </p:cNvSpPr>
            <p:nvPr/>
          </p:nvSpPr>
          <p:spPr bwMode="auto">
            <a:xfrm>
              <a:off x="2536" y="2398"/>
              <a:ext cx="47" cy="288"/>
            </a:xfrm>
            <a:prstGeom prst="rect">
              <a:avLst/>
            </a:prstGeom>
            <a:gradFill rotWithShape="0">
              <a:gsLst>
                <a:gs pos="0">
                  <a:srgbClr val="A50021">
                    <a:gamma/>
                    <a:shade val="0"/>
                    <a:invGamma/>
                  </a:srgbClr>
                </a:gs>
                <a:gs pos="50000">
                  <a:srgbClr val="A50021"/>
                </a:gs>
                <a:gs pos="100000">
                  <a:srgbClr val="A50021">
                    <a:gamma/>
                    <a:shade val="0"/>
                    <a:invGamma/>
                  </a:srgbClr>
                </a:gs>
              </a:gsLst>
              <a:lin ang="5400000" scaled="1"/>
            </a:gra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17878" name="Rectangle 118"/>
            <p:cNvSpPr>
              <a:spLocks noChangeAspect="1" noChangeArrowheads="1"/>
            </p:cNvSpPr>
            <p:nvPr/>
          </p:nvSpPr>
          <p:spPr bwMode="auto">
            <a:xfrm>
              <a:off x="2289" y="2359"/>
              <a:ext cx="246" cy="369"/>
            </a:xfrm>
            <a:prstGeom prst="rect">
              <a:avLst/>
            </a:prstGeom>
            <a:solidFill>
              <a:srgbClr val="A5002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17879" name="Rectangle 119" descr="75%"/>
            <p:cNvSpPr>
              <a:spLocks noChangeAspect="1" noChangeArrowheads="1"/>
            </p:cNvSpPr>
            <p:nvPr/>
          </p:nvSpPr>
          <p:spPr bwMode="auto">
            <a:xfrm>
              <a:off x="2321" y="2467"/>
              <a:ext cx="163" cy="192"/>
            </a:xfrm>
            <a:prstGeom prst="rect">
              <a:avLst/>
            </a:prstGeom>
            <a:pattFill prst="pct75">
              <a:fgClr>
                <a:srgbClr val="FF0000"/>
              </a:fgClr>
              <a:bgClr>
                <a:schemeClr val="bg1"/>
              </a:bgClr>
            </a:pattFill>
            <a:ln w="317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17880" name="Rectangle 120"/>
            <p:cNvSpPr>
              <a:spLocks noChangeAspect="1" noChangeArrowheads="1"/>
            </p:cNvSpPr>
            <p:nvPr/>
          </p:nvSpPr>
          <p:spPr bwMode="auto">
            <a:xfrm>
              <a:off x="2484" y="2446"/>
              <a:ext cx="47" cy="243"/>
            </a:xfrm>
            <a:prstGeom prst="rect">
              <a:avLst/>
            </a:prstGeom>
            <a:solidFill>
              <a:srgbClr val="EAEAEA"/>
            </a:solidFill>
            <a:ln w="317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17881" name="Oval 121"/>
            <p:cNvSpPr>
              <a:spLocks noChangeAspect="1" noChangeArrowheads="1"/>
            </p:cNvSpPr>
            <p:nvPr/>
          </p:nvSpPr>
          <p:spPr bwMode="auto">
            <a:xfrm>
              <a:off x="3006" y="2086"/>
              <a:ext cx="666" cy="665"/>
            </a:xfrm>
            <a:prstGeom prst="ellipse">
              <a:avLst/>
            </a:prstGeom>
            <a:solidFill>
              <a:schemeClr val="accent1"/>
            </a:solidFill>
            <a:ln w="2857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17882" name="Rectangle 122"/>
            <p:cNvSpPr>
              <a:spLocks noChangeAspect="1" noChangeArrowheads="1"/>
            </p:cNvSpPr>
            <p:nvPr/>
          </p:nvSpPr>
          <p:spPr bwMode="auto">
            <a:xfrm>
              <a:off x="2685" y="2383"/>
              <a:ext cx="321" cy="84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17883" name="Oval 123"/>
            <p:cNvSpPr>
              <a:spLocks noChangeAspect="1" noChangeArrowheads="1"/>
            </p:cNvSpPr>
            <p:nvPr/>
          </p:nvSpPr>
          <p:spPr bwMode="auto">
            <a:xfrm>
              <a:off x="3056" y="2139"/>
              <a:ext cx="576" cy="576"/>
            </a:xfrm>
            <a:prstGeom prst="ellipse">
              <a:avLst/>
            </a:prstGeom>
            <a:solidFill>
              <a:srgbClr val="A5002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17884" name="Oval 124"/>
            <p:cNvSpPr>
              <a:spLocks noChangeAspect="1" noChangeArrowheads="1"/>
            </p:cNvSpPr>
            <p:nvPr/>
          </p:nvSpPr>
          <p:spPr bwMode="auto">
            <a:xfrm>
              <a:off x="3153" y="2230"/>
              <a:ext cx="384" cy="383"/>
            </a:xfrm>
            <a:prstGeom prst="ellipse">
              <a:avLst/>
            </a:prstGeom>
            <a:solidFill>
              <a:srgbClr val="800000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17885" name="Oval 125"/>
            <p:cNvSpPr>
              <a:spLocks noChangeAspect="1" noChangeArrowheads="1"/>
            </p:cNvSpPr>
            <p:nvPr/>
          </p:nvSpPr>
          <p:spPr bwMode="auto">
            <a:xfrm>
              <a:off x="3330" y="2398"/>
              <a:ext cx="48" cy="48"/>
            </a:xfrm>
            <a:prstGeom prst="ellipse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17886" name="Rectangle 126"/>
            <p:cNvSpPr>
              <a:spLocks noChangeAspect="1" noChangeArrowheads="1"/>
            </p:cNvSpPr>
            <p:nvPr/>
          </p:nvSpPr>
          <p:spPr bwMode="auto">
            <a:xfrm>
              <a:off x="2640" y="2683"/>
              <a:ext cx="100" cy="336"/>
            </a:xfrm>
            <a:prstGeom prst="rect">
              <a:avLst/>
            </a:prstGeom>
            <a:gradFill rotWithShape="0">
              <a:gsLst>
                <a:gs pos="0">
                  <a:srgbClr val="A50021">
                    <a:gamma/>
                    <a:shade val="46275"/>
                    <a:invGamma/>
                  </a:srgbClr>
                </a:gs>
                <a:gs pos="100000">
                  <a:srgbClr val="A50021"/>
                </a:gs>
              </a:gsLst>
              <a:lin ang="0" scaled="1"/>
            </a:gradFill>
            <a:ln w="317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17887" name="Rectangle 127"/>
            <p:cNvSpPr>
              <a:spLocks noChangeAspect="1" noChangeArrowheads="1"/>
            </p:cNvSpPr>
            <p:nvPr/>
          </p:nvSpPr>
          <p:spPr bwMode="auto">
            <a:xfrm>
              <a:off x="2288" y="2467"/>
              <a:ext cx="32" cy="192"/>
            </a:xfrm>
            <a:prstGeom prst="rect">
              <a:avLst/>
            </a:prstGeom>
            <a:solidFill>
              <a:srgbClr val="EAEAEA"/>
            </a:solidFill>
            <a:ln w="317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grpSp>
          <p:nvGrpSpPr>
            <p:cNvPr id="117888" name="Group 128"/>
            <p:cNvGrpSpPr>
              <a:grpSpLocks noChangeAspect="1"/>
            </p:cNvGrpSpPr>
            <p:nvPr/>
          </p:nvGrpSpPr>
          <p:grpSpPr bwMode="auto">
            <a:xfrm>
              <a:off x="2300" y="1997"/>
              <a:ext cx="232" cy="367"/>
              <a:chOff x="3696" y="2666"/>
              <a:chExt cx="671" cy="709"/>
            </a:xfrm>
          </p:grpSpPr>
          <p:sp>
            <p:nvSpPr>
              <p:cNvPr id="117889" name="Rectangle 129"/>
              <p:cNvSpPr>
                <a:spLocks noChangeAspect="1" noChangeArrowheads="1"/>
              </p:cNvSpPr>
              <p:nvPr/>
            </p:nvSpPr>
            <p:spPr bwMode="auto">
              <a:xfrm rot="-99494">
                <a:off x="3724" y="2753"/>
                <a:ext cx="621" cy="42"/>
              </a:xfrm>
              <a:prstGeom prst="rect">
                <a:avLst/>
              </a:prstGeom>
              <a:gradFill rotWithShape="0">
                <a:gsLst>
                  <a:gs pos="0">
                    <a:schemeClr val="folHlink">
                      <a:gamma/>
                      <a:shade val="46275"/>
                      <a:invGamma/>
                    </a:schemeClr>
                  </a:gs>
                  <a:gs pos="50000">
                    <a:schemeClr val="folHlink"/>
                  </a:gs>
                  <a:gs pos="100000">
                    <a:schemeClr val="folHlink">
                      <a:gamma/>
                      <a:shade val="46275"/>
                      <a:invGamma/>
                    </a:schemeClr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17890" name="Rectangle 130"/>
              <p:cNvSpPr>
                <a:spLocks noChangeAspect="1" noChangeArrowheads="1"/>
              </p:cNvSpPr>
              <p:nvPr/>
            </p:nvSpPr>
            <p:spPr bwMode="auto">
              <a:xfrm rot="-99494">
                <a:off x="3726" y="2823"/>
                <a:ext cx="621" cy="42"/>
              </a:xfrm>
              <a:prstGeom prst="rect">
                <a:avLst/>
              </a:prstGeom>
              <a:gradFill rotWithShape="0">
                <a:gsLst>
                  <a:gs pos="0">
                    <a:schemeClr val="folHlink">
                      <a:gamma/>
                      <a:shade val="46275"/>
                      <a:invGamma/>
                    </a:schemeClr>
                  </a:gs>
                  <a:gs pos="50000">
                    <a:schemeClr val="folHlink"/>
                  </a:gs>
                  <a:gs pos="100000">
                    <a:schemeClr val="folHlink">
                      <a:gamma/>
                      <a:shade val="46275"/>
                      <a:invGamma/>
                    </a:schemeClr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17891" name="Rectangle 131"/>
              <p:cNvSpPr>
                <a:spLocks noChangeAspect="1" noChangeArrowheads="1"/>
              </p:cNvSpPr>
              <p:nvPr/>
            </p:nvSpPr>
            <p:spPr bwMode="auto">
              <a:xfrm rot="-99494">
                <a:off x="3728" y="2895"/>
                <a:ext cx="621" cy="43"/>
              </a:xfrm>
              <a:prstGeom prst="rect">
                <a:avLst/>
              </a:prstGeom>
              <a:gradFill rotWithShape="0">
                <a:gsLst>
                  <a:gs pos="0">
                    <a:schemeClr val="folHlink">
                      <a:gamma/>
                      <a:shade val="46275"/>
                      <a:invGamma/>
                    </a:schemeClr>
                  </a:gs>
                  <a:gs pos="50000">
                    <a:schemeClr val="folHlink"/>
                  </a:gs>
                  <a:gs pos="100000">
                    <a:schemeClr val="folHlink">
                      <a:gamma/>
                      <a:shade val="46275"/>
                      <a:invGamma/>
                    </a:schemeClr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17892" name="Rectangle 132"/>
              <p:cNvSpPr>
                <a:spLocks noChangeAspect="1" noChangeArrowheads="1"/>
              </p:cNvSpPr>
              <p:nvPr/>
            </p:nvSpPr>
            <p:spPr bwMode="auto">
              <a:xfrm rot="-99494">
                <a:off x="3728" y="2972"/>
                <a:ext cx="621" cy="43"/>
              </a:xfrm>
              <a:prstGeom prst="rect">
                <a:avLst/>
              </a:prstGeom>
              <a:gradFill rotWithShape="0">
                <a:gsLst>
                  <a:gs pos="0">
                    <a:schemeClr val="folHlink">
                      <a:gamma/>
                      <a:shade val="46275"/>
                      <a:invGamma/>
                    </a:schemeClr>
                  </a:gs>
                  <a:gs pos="50000">
                    <a:schemeClr val="folHlink"/>
                  </a:gs>
                  <a:gs pos="100000">
                    <a:schemeClr val="folHlink">
                      <a:gamma/>
                      <a:shade val="46275"/>
                      <a:invGamma/>
                    </a:schemeClr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17893" name="Rectangle 133"/>
              <p:cNvSpPr>
                <a:spLocks noChangeAspect="1" noChangeArrowheads="1"/>
              </p:cNvSpPr>
              <p:nvPr/>
            </p:nvSpPr>
            <p:spPr bwMode="auto">
              <a:xfrm rot="-99494">
                <a:off x="3728" y="3042"/>
                <a:ext cx="621" cy="43"/>
              </a:xfrm>
              <a:prstGeom prst="rect">
                <a:avLst/>
              </a:prstGeom>
              <a:gradFill rotWithShape="0">
                <a:gsLst>
                  <a:gs pos="0">
                    <a:schemeClr val="folHlink">
                      <a:gamma/>
                      <a:shade val="46275"/>
                      <a:invGamma/>
                    </a:schemeClr>
                  </a:gs>
                  <a:gs pos="50000">
                    <a:schemeClr val="folHlink"/>
                  </a:gs>
                  <a:gs pos="100000">
                    <a:schemeClr val="folHlink">
                      <a:gamma/>
                      <a:shade val="46275"/>
                      <a:invGamma/>
                    </a:schemeClr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17894" name="Rectangle 134"/>
              <p:cNvSpPr>
                <a:spLocks noChangeAspect="1" noChangeArrowheads="1"/>
              </p:cNvSpPr>
              <p:nvPr/>
            </p:nvSpPr>
            <p:spPr bwMode="auto">
              <a:xfrm rot="-99494">
                <a:off x="3728" y="3109"/>
                <a:ext cx="621" cy="42"/>
              </a:xfrm>
              <a:prstGeom prst="rect">
                <a:avLst/>
              </a:prstGeom>
              <a:gradFill rotWithShape="0">
                <a:gsLst>
                  <a:gs pos="0">
                    <a:schemeClr val="folHlink">
                      <a:gamma/>
                      <a:shade val="46275"/>
                      <a:invGamma/>
                    </a:schemeClr>
                  </a:gs>
                  <a:gs pos="50000">
                    <a:schemeClr val="folHlink"/>
                  </a:gs>
                  <a:gs pos="100000">
                    <a:schemeClr val="folHlink">
                      <a:gamma/>
                      <a:shade val="46275"/>
                      <a:invGamma/>
                    </a:schemeClr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17895" name="Rectangle 135"/>
              <p:cNvSpPr>
                <a:spLocks noChangeAspect="1" noChangeArrowheads="1"/>
              </p:cNvSpPr>
              <p:nvPr/>
            </p:nvSpPr>
            <p:spPr bwMode="auto">
              <a:xfrm rot="-99494">
                <a:off x="3720" y="3175"/>
                <a:ext cx="621" cy="43"/>
              </a:xfrm>
              <a:prstGeom prst="rect">
                <a:avLst/>
              </a:prstGeom>
              <a:gradFill rotWithShape="0">
                <a:gsLst>
                  <a:gs pos="0">
                    <a:schemeClr val="folHlink">
                      <a:gamma/>
                      <a:shade val="46275"/>
                      <a:invGamma/>
                    </a:schemeClr>
                  </a:gs>
                  <a:gs pos="50000">
                    <a:schemeClr val="folHlink"/>
                  </a:gs>
                  <a:gs pos="100000">
                    <a:schemeClr val="folHlink">
                      <a:gamma/>
                      <a:shade val="46275"/>
                      <a:invGamma/>
                    </a:schemeClr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17896" name="Rectangle 136"/>
              <p:cNvSpPr>
                <a:spLocks noChangeAspect="1" noChangeArrowheads="1"/>
              </p:cNvSpPr>
              <p:nvPr/>
            </p:nvSpPr>
            <p:spPr bwMode="auto">
              <a:xfrm rot="-99494">
                <a:off x="3728" y="3250"/>
                <a:ext cx="621" cy="42"/>
              </a:xfrm>
              <a:prstGeom prst="rect">
                <a:avLst/>
              </a:prstGeom>
              <a:gradFill rotWithShape="0">
                <a:gsLst>
                  <a:gs pos="0">
                    <a:schemeClr val="folHlink">
                      <a:gamma/>
                      <a:shade val="46275"/>
                      <a:invGamma/>
                    </a:schemeClr>
                  </a:gs>
                  <a:gs pos="50000">
                    <a:schemeClr val="folHlink"/>
                  </a:gs>
                  <a:gs pos="100000">
                    <a:schemeClr val="folHlink">
                      <a:gamma/>
                      <a:shade val="46275"/>
                      <a:invGamma/>
                    </a:schemeClr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17897" name="Rectangle 137"/>
              <p:cNvSpPr>
                <a:spLocks noChangeAspect="1" noChangeArrowheads="1"/>
              </p:cNvSpPr>
              <p:nvPr/>
            </p:nvSpPr>
            <p:spPr bwMode="auto">
              <a:xfrm rot="-99494">
                <a:off x="3724" y="3316"/>
                <a:ext cx="621" cy="42"/>
              </a:xfrm>
              <a:prstGeom prst="rect">
                <a:avLst/>
              </a:prstGeom>
              <a:gradFill rotWithShape="0">
                <a:gsLst>
                  <a:gs pos="0">
                    <a:schemeClr val="folHlink">
                      <a:gamma/>
                      <a:shade val="46275"/>
                      <a:invGamma/>
                    </a:schemeClr>
                  </a:gs>
                  <a:gs pos="50000">
                    <a:schemeClr val="folHlink"/>
                  </a:gs>
                  <a:gs pos="100000">
                    <a:schemeClr val="folHlink">
                      <a:gamma/>
                      <a:shade val="46275"/>
                      <a:invGamma/>
                    </a:schemeClr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17898" name="Rectangle 138"/>
              <p:cNvSpPr>
                <a:spLocks noChangeAspect="1" noChangeArrowheads="1"/>
              </p:cNvSpPr>
              <p:nvPr/>
            </p:nvSpPr>
            <p:spPr bwMode="auto">
              <a:xfrm rot="-99494">
                <a:off x="3722" y="2682"/>
                <a:ext cx="621" cy="42"/>
              </a:xfrm>
              <a:prstGeom prst="rect">
                <a:avLst/>
              </a:prstGeom>
              <a:gradFill rotWithShape="0">
                <a:gsLst>
                  <a:gs pos="0">
                    <a:schemeClr val="folHlink">
                      <a:gamma/>
                      <a:shade val="46275"/>
                      <a:invGamma/>
                    </a:schemeClr>
                  </a:gs>
                  <a:gs pos="50000">
                    <a:schemeClr val="folHlink"/>
                  </a:gs>
                  <a:gs pos="100000">
                    <a:schemeClr val="folHlink">
                      <a:gamma/>
                      <a:shade val="46275"/>
                      <a:invGamma/>
                    </a:schemeClr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grpSp>
            <p:nvGrpSpPr>
              <p:cNvPr id="117899" name="Group 139"/>
              <p:cNvGrpSpPr>
                <a:grpSpLocks noChangeAspect="1"/>
              </p:cNvGrpSpPr>
              <p:nvPr/>
            </p:nvGrpSpPr>
            <p:grpSpPr bwMode="auto">
              <a:xfrm>
                <a:off x="4311" y="2666"/>
                <a:ext cx="56" cy="687"/>
                <a:chOff x="4311" y="2666"/>
                <a:chExt cx="56" cy="687"/>
              </a:xfrm>
            </p:grpSpPr>
            <p:sp>
              <p:nvSpPr>
                <p:cNvPr id="117900" name="Oval 140" descr="Темный диагональный 2"/>
                <p:cNvSpPr>
                  <a:spLocks noChangeAspect="1" noChangeArrowheads="1"/>
                </p:cNvSpPr>
                <p:nvPr/>
              </p:nvSpPr>
              <p:spPr bwMode="auto">
                <a:xfrm>
                  <a:off x="4315" y="2666"/>
                  <a:ext cx="48" cy="52"/>
                </a:xfrm>
                <a:prstGeom prst="ellipse">
                  <a:avLst/>
                </a:prstGeom>
                <a:pattFill prst="dkUpDiag">
                  <a:fgClr>
                    <a:schemeClr val="tx1"/>
                  </a:fgClr>
                  <a:bgClr>
                    <a:schemeClr val="bg1"/>
                  </a:bgClr>
                </a:patt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17901" name="Oval 141" descr="Темный диагональный 2"/>
                <p:cNvSpPr>
                  <a:spLocks noChangeAspect="1" noChangeArrowheads="1"/>
                </p:cNvSpPr>
                <p:nvPr/>
              </p:nvSpPr>
              <p:spPr bwMode="auto">
                <a:xfrm>
                  <a:off x="4317" y="2736"/>
                  <a:ext cx="48" cy="52"/>
                </a:xfrm>
                <a:prstGeom prst="ellipse">
                  <a:avLst/>
                </a:prstGeom>
                <a:pattFill prst="dkUpDiag">
                  <a:fgClr>
                    <a:schemeClr val="tx1"/>
                  </a:fgClr>
                  <a:bgClr>
                    <a:schemeClr val="bg1"/>
                  </a:bgClr>
                </a:patt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17902" name="Oval 142" descr="Темный диагональный 2"/>
                <p:cNvSpPr>
                  <a:spLocks noChangeAspect="1" noChangeArrowheads="1"/>
                </p:cNvSpPr>
                <p:nvPr/>
              </p:nvSpPr>
              <p:spPr bwMode="auto">
                <a:xfrm>
                  <a:off x="4317" y="2808"/>
                  <a:ext cx="48" cy="52"/>
                </a:xfrm>
                <a:prstGeom prst="ellipse">
                  <a:avLst/>
                </a:prstGeom>
                <a:pattFill prst="dkUpDiag">
                  <a:fgClr>
                    <a:schemeClr val="tx1"/>
                  </a:fgClr>
                  <a:bgClr>
                    <a:schemeClr val="bg1"/>
                  </a:bgClr>
                </a:patt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17903" name="Oval 143" descr="Темный диагональный 2"/>
                <p:cNvSpPr>
                  <a:spLocks noChangeAspect="1" noChangeArrowheads="1"/>
                </p:cNvSpPr>
                <p:nvPr/>
              </p:nvSpPr>
              <p:spPr bwMode="auto">
                <a:xfrm>
                  <a:off x="4319" y="2878"/>
                  <a:ext cx="48" cy="52"/>
                </a:xfrm>
                <a:prstGeom prst="ellipse">
                  <a:avLst/>
                </a:prstGeom>
                <a:pattFill prst="dkUpDiag">
                  <a:fgClr>
                    <a:schemeClr val="tx1"/>
                  </a:fgClr>
                  <a:bgClr>
                    <a:schemeClr val="bg1"/>
                  </a:bgClr>
                </a:patt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17904" name="Oval 144" descr="Темный диагональный 2"/>
                <p:cNvSpPr>
                  <a:spLocks noChangeAspect="1" noChangeArrowheads="1"/>
                </p:cNvSpPr>
                <p:nvPr/>
              </p:nvSpPr>
              <p:spPr bwMode="auto">
                <a:xfrm>
                  <a:off x="4319" y="2956"/>
                  <a:ext cx="48" cy="53"/>
                </a:xfrm>
                <a:prstGeom prst="ellipse">
                  <a:avLst/>
                </a:prstGeom>
                <a:pattFill prst="dkUpDiag">
                  <a:fgClr>
                    <a:schemeClr val="tx1"/>
                  </a:fgClr>
                  <a:bgClr>
                    <a:schemeClr val="bg1"/>
                  </a:bgClr>
                </a:patt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17905" name="Oval 145" descr="Темный диагональный 2"/>
                <p:cNvSpPr>
                  <a:spLocks noChangeAspect="1" noChangeArrowheads="1"/>
                </p:cNvSpPr>
                <p:nvPr/>
              </p:nvSpPr>
              <p:spPr bwMode="auto">
                <a:xfrm>
                  <a:off x="4317" y="3023"/>
                  <a:ext cx="48" cy="52"/>
                </a:xfrm>
                <a:prstGeom prst="ellipse">
                  <a:avLst/>
                </a:prstGeom>
                <a:pattFill prst="dkUpDiag">
                  <a:fgClr>
                    <a:schemeClr val="tx1"/>
                  </a:fgClr>
                  <a:bgClr>
                    <a:schemeClr val="bg1"/>
                  </a:bgClr>
                </a:patt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17906" name="Oval 146" descr="Темный диагональный 2"/>
                <p:cNvSpPr>
                  <a:spLocks noChangeAspect="1" noChangeArrowheads="1"/>
                </p:cNvSpPr>
                <p:nvPr/>
              </p:nvSpPr>
              <p:spPr bwMode="auto">
                <a:xfrm>
                  <a:off x="4317" y="3089"/>
                  <a:ext cx="48" cy="52"/>
                </a:xfrm>
                <a:prstGeom prst="ellipse">
                  <a:avLst/>
                </a:prstGeom>
                <a:pattFill prst="dkUpDiag">
                  <a:fgClr>
                    <a:schemeClr val="tx1"/>
                  </a:fgClr>
                  <a:bgClr>
                    <a:schemeClr val="bg1"/>
                  </a:bgClr>
                </a:patt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17907" name="Oval 147" descr="Темный диагональный 2"/>
                <p:cNvSpPr>
                  <a:spLocks noChangeAspect="1" noChangeArrowheads="1"/>
                </p:cNvSpPr>
                <p:nvPr/>
              </p:nvSpPr>
              <p:spPr bwMode="auto">
                <a:xfrm>
                  <a:off x="4313" y="3159"/>
                  <a:ext cx="48" cy="52"/>
                </a:xfrm>
                <a:prstGeom prst="ellipse">
                  <a:avLst/>
                </a:prstGeom>
                <a:pattFill prst="dkUpDiag">
                  <a:fgClr>
                    <a:schemeClr val="tx1"/>
                  </a:fgClr>
                  <a:bgClr>
                    <a:schemeClr val="bg1"/>
                  </a:bgClr>
                </a:patt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17908" name="Oval 148" descr="Темный диагональный 2"/>
                <p:cNvSpPr>
                  <a:spLocks noChangeAspect="1" noChangeArrowheads="1"/>
                </p:cNvSpPr>
                <p:nvPr/>
              </p:nvSpPr>
              <p:spPr bwMode="auto">
                <a:xfrm>
                  <a:off x="4313" y="3231"/>
                  <a:ext cx="48" cy="52"/>
                </a:xfrm>
                <a:prstGeom prst="ellipse">
                  <a:avLst/>
                </a:prstGeom>
                <a:pattFill prst="dkUpDiag">
                  <a:fgClr>
                    <a:schemeClr val="tx1"/>
                  </a:fgClr>
                  <a:bgClr>
                    <a:schemeClr val="bg1"/>
                  </a:bgClr>
                </a:patt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17909" name="Oval 149" descr="Темный диагональный 2"/>
                <p:cNvSpPr>
                  <a:spLocks noChangeAspect="1" noChangeArrowheads="1"/>
                </p:cNvSpPr>
                <p:nvPr/>
              </p:nvSpPr>
              <p:spPr bwMode="auto">
                <a:xfrm>
                  <a:off x="4311" y="3301"/>
                  <a:ext cx="48" cy="52"/>
                </a:xfrm>
                <a:prstGeom prst="ellipse">
                  <a:avLst/>
                </a:prstGeom>
                <a:pattFill prst="dkUpDiag">
                  <a:fgClr>
                    <a:schemeClr val="tx1"/>
                  </a:fgClr>
                  <a:bgClr>
                    <a:schemeClr val="bg1"/>
                  </a:bgClr>
                </a:patt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  <p:grpSp>
            <p:nvGrpSpPr>
              <p:cNvPr id="117910" name="Group 150"/>
              <p:cNvGrpSpPr>
                <a:grpSpLocks noChangeAspect="1"/>
              </p:cNvGrpSpPr>
              <p:nvPr/>
            </p:nvGrpSpPr>
            <p:grpSpPr bwMode="auto">
              <a:xfrm>
                <a:off x="3696" y="2688"/>
                <a:ext cx="56" cy="687"/>
                <a:chOff x="4311" y="2666"/>
                <a:chExt cx="56" cy="687"/>
              </a:xfrm>
            </p:grpSpPr>
            <p:sp>
              <p:nvSpPr>
                <p:cNvPr id="117911" name="Oval 151" descr="Темный диагональный 2"/>
                <p:cNvSpPr>
                  <a:spLocks noChangeAspect="1" noChangeArrowheads="1"/>
                </p:cNvSpPr>
                <p:nvPr/>
              </p:nvSpPr>
              <p:spPr bwMode="auto">
                <a:xfrm>
                  <a:off x="4315" y="2666"/>
                  <a:ext cx="48" cy="52"/>
                </a:xfrm>
                <a:prstGeom prst="ellipse">
                  <a:avLst/>
                </a:prstGeom>
                <a:pattFill prst="dkUpDiag">
                  <a:fgClr>
                    <a:schemeClr val="tx1"/>
                  </a:fgClr>
                  <a:bgClr>
                    <a:schemeClr val="bg1"/>
                  </a:bgClr>
                </a:patt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17912" name="Oval 152" descr="Темный диагональный 2"/>
                <p:cNvSpPr>
                  <a:spLocks noChangeAspect="1" noChangeArrowheads="1"/>
                </p:cNvSpPr>
                <p:nvPr/>
              </p:nvSpPr>
              <p:spPr bwMode="auto">
                <a:xfrm>
                  <a:off x="4317" y="2736"/>
                  <a:ext cx="48" cy="52"/>
                </a:xfrm>
                <a:prstGeom prst="ellipse">
                  <a:avLst/>
                </a:prstGeom>
                <a:pattFill prst="dkUpDiag">
                  <a:fgClr>
                    <a:schemeClr val="tx1"/>
                  </a:fgClr>
                  <a:bgClr>
                    <a:schemeClr val="bg1"/>
                  </a:bgClr>
                </a:patt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17913" name="Oval 153" descr="Темный диагональный 2"/>
                <p:cNvSpPr>
                  <a:spLocks noChangeAspect="1" noChangeArrowheads="1"/>
                </p:cNvSpPr>
                <p:nvPr/>
              </p:nvSpPr>
              <p:spPr bwMode="auto">
                <a:xfrm>
                  <a:off x="4317" y="2808"/>
                  <a:ext cx="48" cy="52"/>
                </a:xfrm>
                <a:prstGeom prst="ellipse">
                  <a:avLst/>
                </a:prstGeom>
                <a:pattFill prst="dkUpDiag">
                  <a:fgClr>
                    <a:schemeClr val="tx1"/>
                  </a:fgClr>
                  <a:bgClr>
                    <a:schemeClr val="bg1"/>
                  </a:bgClr>
                </a:patt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17914" name="Oval 154" descr="Темный диагональный 2"/>
                <p:cNvSpPr>
                  <a:spLocks noChangeAspect="1" noChangeArrowheads="1"/>
                </p:cNvSpPr>
                <p:nvPr/>
              </p:nvSpPr>
              <p:spPr bwMode="auto">
                <a:xfrm>
                  <a:off x="4319" y="2878"/>
                  <a:ext cx="48" cy="52"/>
                </a:xfrm>
                <a:prstGeom prst="ellipse">
                  <a:avLst/>
                </a:prstGeom>
                <a:pattFill prst="dkUpDiag">
                  <a:fgClr>
                    <a:schemeClr val="tx1"/>
                  </a:fgClr>
                  <a:bgClr>
                    <a:schemeClr val="bg1"/>
                  </a:bgClr>
                </a:patt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17915" name="Oval 155" descr="Темный диагональный 2"/>
                <p:cNvSpPr>
                  <a:spLocks noChangeAspect="1" noChangeArrowheads="1"/>
                </p:cNvSpPr>
                <p:nvPr/>
              </p:nvSpPr>
              <p:spPr bwMode="auto">
                <a:xfrm>
                  <a:off x="4319" y="2956"/>
                  <a:ext cx="48" cy="53"/>
                </a:xfrm>
                <a:prstGeom prst="ellipse">
                  <a:avLst/>
                </a:prstGeom>
                <a:pattFill prst="dkUpDiag">
                  <a:fgClr>
                    <a:schemeClr val="tx1"/>
                  </a:fgClr>
                  <a:bgClr>
                    <a:schemeClr val="bg1"/>
                  </a:bgClr>
                </a:patt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17916" name="Oval 156" descr="Темный диагональный 2"/>
                <p:cNvSpPr>
                  <a:spLocks noChangeAspect="1" noChangeArrowheads="1"/>
                </p:cNvSpPr>
                <p:nvPr/>
              </p:nvSpPr>
              <p:spPr bwMode="auto">
                <a:xfrm>
                  <a:off x="4317" y="3023"/>
                  <a:ext cx="48" cy="52"/>
                </a:xfrm>
                <a:prstGeom prst="ellipse">
                  <a:avLst/>
                </a:prstGeom>
                <a:pattFill prst="dkUpDiag">
                  <a:fgClr>
                    <a:schemeClr val="tx1"/>
                  </a:fgClr>
                  <a:bgClr>
                    <a:schemeClr val="bg1"/>
                  </a:bgClr>
                </a:patt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17917" name="Oval 157" descr="Темный диагональный 2"/>
                <p:cNvSpPr>
                  <a:spLocks noChangeAspect="1" noChangeArrowheads="1"/>
                </p:cNvSpPr>
                <p:nvPr/>
              </p:nvSpPr>
              <p:spPr bwMode="auto">
                <a:xfrm>
                  <a:off x="4317" y="3089"/>
                  <a:ext cx="48" cy="52"/>
                </a:xfrm>
                <a:prstGeom prst="ellipse">
                  <a:avLst/>
                </a:prstGeom>
                <a:pattFill prst="dkUpDiag">
                  <a:fgClr>
                    <a:schemeClr val="tx1"/>
                  </a:fgClr>
                  <a:bgClr>
                    <a:schemeClr val="bg1"/>
                  </a:bgClr>
                </a:patt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17918" name="Oval 158" descr="Темный диагональный 2"/>
                <p:cNvSpPr>
                  <a:spLocks noChangeAspect="1" noChangeArrowheads="1"/>
                </p:cNvSpPr>
                <p:nvPr/>
              </p:nvSpPr>
              <p:spPr bwMode="auto">
                <a:xfrm>
                  <a:off x="4313" y="3159"/>
                  <a:ext cx="48" cy="52"/>
                </a:xfrm>
                <a:prstGeom prst="ellipse">
                  <a:avLst/>
                </a:prstGeom>
                <a:pattFill prst="dkUpDiag">
                  <a:fgClr>
                    <a:schemeClr val="tx1"/>
                  </a:fgClr>
                  <a:bgClr>
                    <a:schemeClr val="bg1"/>
                  </a:bgClr>
                </a:patt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17919" name="Oval 159" descr="Темный диагональный 2"/>
                <p:cNvSpPr>
                  <a:spLocks noChangeAspect="1" noChangeArrowheads="1"/>
                </p:cNvSpPr>
                <p:nvPr/>
              </p:nvSpPr>
              <p:spPr bwMode="auto">
                <a:xfrm>
                  <a:off x="4313" y="3231"/>
                  <a:ext cx="48" cy="52"/>
                </a:xfrm>
                <a:prstGeom prst="ellipse">
                  <a:avLst/>
                </a:prstGeom>
                <a:pattFill prst="dkUpDiag">
                  <a:fgClr>
                    <a:schemeClr val="tx1"/>
                  </a:fgClr>
                  <a:bgClr>
                    <a:schemeClr val="bg1"/>
                  </a:bgClr>
                </a:patt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17920" name="Oval 160" descr="Темный диагональный 2"/>
                <p:cNvSpPr>
                  <a:spLocks noChangeAspect="1" noChangeArrowheads="1"/>
                </p:cNvSpPr>
                <p:nvPr/>
              </p:nvSpPr>
              <p:spPr bwMode="auto">
                <a:xfrm>
                  <a:off x="4311" y="3301"/>
                  <a:ext cx="48" cy="52"/>
                </a:xfrm>
                <a:prstGeom prst="ellipse">
                  <a:avLst/>
                </a:prstGeom>
                <a:pattFill prst="dkUpDiag">
                  <a:fgClr>
                    <a:schemeClr val="tx1"/>
                  </a:fgClr>
                  <a:bgClr>
                    <a:schemeClr val="bg1"/>
                  </a:bgClr>
                </a:patt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</p:grpSp>
        <p:sp>
          <p:nvSpPr>
            <p:cNvPr id="117921" name="Rectangle 161"/>
            <p:cNvSpPr>
              <a:spLocks noChangeAspect="1" noChangeArrowheads="1"/>
            </p:cNvSpPr>
            <p:nvPr/>
          </p:nvSpPr>
          <p:spPr bwMode="auto">
            <a:xfrm>
              <a:off x="2334" y="2155"/>
              <a:ext cx="168" cy="201"/>
            </a:xfrm>
            <a:prstGeom prst="rect">
              <a:avLst/>
            </a:prstGeom>
            <a:gradFill rotWithShape="0">
              <a:gsLst>
                <a:gs pos="0">
                  <a:srgbClr val="A50021">
                    <a:gamma/>
                    <a:shade val="18039"/>
                    <a:invGamma/>
                  </a:srgbClr>
                </a:gs>
                <a:gs pos="50000">
                  <a:srgbClr val="A50021"/>
                </a:gs>
                <a:gs pos="100000">
                  <a:srgbClr val="A50021">
                    <a:gamma/>
                    <a:shade val="18039"/>
                    <a:invGamma/>
                  </a:srgbClr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17922" name="Rectangle 162"/>
            <p:cNvSpPr>
              <a:spLocks noChangeAspect="1" noChangeArrowheads="1"/>
            </p:cNvSpPr>
            <p:nvPr/>
          </p:nvSpPr>
          <p:spPr bwMode="auto">
            <a:xfrm>
              <a:off x="2784" y="1675"/>
              <a:ext cx="165" cy="480"/>
            </a:xfrm>
            <a:prstGeom prst="rect">
              <a:avLst/>
            </a:prstGeom>
            <a:gradFill rotWithShape="0">
              <a:gsLst>
                <a:gs pos="0">
                  <a:schemeClr val="folHlink">
                    <a:gamma/>
                    <a:shade val="46275"/>
                    <a:invGamma/>
                  </a:schemeClr>
                </a:gs>
                <a:gs pos="50000">
                  <a:schemeClr val="folHlink"/>
                </a:gs>
                <a:gs pos="100000">
                  <a:schemeClr val="folHlink">
                    <a:gamma/>
                    <a:shade val="46275"/>
                    <a:invGamma/>
                  </a:schemeClr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17923" name="Freeform 163"/>
            <p:cNvSpPr>
              <a:spLocks noChangeAspect="1"/>
            </p:cNvSpPr>
            <p:nvPr/>
          </p:nvSpPr>
          <p:spPr bwMode="auto">
            <a:xfrm>
              <a:off x="2832" y="1725"/>
              <a:ext cx="77" cy="77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768"/>
                </a:cxn>
                <a:cxn ang="0">
                  <a:pos x="77" y="770"/>
                </a:cxn>
                <a:cxn ang="0">
                  <a:pos x="77" y="72"/>
                </a:cxn>
                <a:cxn ang="0">
                  <a:pos x="23" y="72"/>
                </a:cxn>
                <a:cxn ang="0">
                  <a:pos x="33" y="48"/>
                </a:cxn>
                <a:cxn ang="0">
                  <a:pos x="44" y="29"/>
                </a:cxn>
                <a:cxn ang="0">
                  <a:pos x="56" y="12"/>
                </a:cxn>
                <a:cxn ang="0">
                  <a:pos x="56" y="0"/>
                </a:cxn>
                <a:cxn ang="0">
                  <a:pos x="0" y="0"/>
                </a:cxn>
              </a:cxnLst>
              <a:rect l="0" t="0" r="r" b="b"/>
              <a:pathLst>
                <a:path w="77" h="770">
                  <a:moveTo>
                    <a:pt x="0" y="0"/>
                  </a:moveTo>
                  <a:lnTo>
                    <a:pt x="0" y="768"/>
                  </a:lnTo>
                  <a:lnTo>
                    <a:pt x="77" y="770"/>
                  </a:lnTo>
                  <a:lnTo>
                    <a:pt x="77" y="72"/>
                  </a:lnTo>
                  <a:lnTo>
                    <a:pt x="23" y="72"/>
                  </a:lnTo>
                  <a:lnTo>
                    <a:pt x="33" y="48"/>
                  </a:lnTo>
                  <a:lnTo>
                    <a:pt x="44" y="29"/>
                  </a:lnTo>
                  <a:lnTo>
                    <a:pt x="56" y="12"/>
                  </a:lnTo>
                  <a:lnTo>
                    <a:pt x="56" y="0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50000">
                  <a:schemeClr val="bg2">
                    <a:gamma/>
                    <a:tint val="0"/>
                    <a:invGamma/>
                  </a:schemeClr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o-RO"/>
            </a:p>
          </p:txBody>
        </p:sp>
        <p:grpSp>
          <p:nvGrpSpPr>
            <p:cNvPr id="117924" name="Group 164"/>
            <p:cNvGrpSpPr>
              <a:grpSpLocks noChangeAspect="1"/>
            </p:cNvGrpSpPr>
            <p:nvPr/>
          </p:nvGrpSpPr>
          <p:grpSpPr bwMode="auto">
            <a:xfrm>
              <a:off x="2289" y="1871"/>
              <a:ext cx="248" cy="131"/>
              <a:chOff x="2289" y="1060"/>
              <a:chExt cx="248" cy="131"/>
            </a:xfrm>
          </p:grpSpPr>
          <p:sp>
            <p:nvSpPr>
              <p:cNvPr id="117925" name="Rectangle 165"/>
              <p:cNvSpPr>
                <a:spLocks noChangeAspect="1" noChangeArrowheads="1"/>
              </p:cNvSpPr>
              <p:nvPr/>
            </p:nvSpPr>
            <p:spPr bwMode="auto">
              <a:xfrm>
                <a:off x="2289" y="1060"/>
                <a:ext cx="248" cy="131"/>
              </a:xfrm>
              <a:prstGeom prst="rect">
                <a:avLst/>
              </a:prstGeom>
              <a:solidFill>
                <a:schemeClr val="accent1"/>
              </a:solidFill>
              <a:ln w="1270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17926" name="Rectangle 166"/>
              <p:cNvSpPr>
                <a:spLocks noChangeAspect="1" noChangeArrowheads="1"/>
              </p:cNvSpPr>
              <p:nvPr/>
            </p:nvSpPr>
            <p:spPr bwMode="auto">
              <a:xfrm>
                <a:off x="2306" y="1092"/>
                <a:ext cx="213" cy="96"/>
              </a:xfrm>
              <a:prstGeom prst="rect">
                <a:avLst/>
              </a:prstGeom>
              <a:solidFill>
                <a:srgbClr val="0BFFBF"/>
              </a:solidFill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17927" name="Group 167"/>
            <p:cNvGrpSpPr>
              <a:grpSpLocks noChangeAspect="1"/>
            </p:cNvGrpSpPr>
            <p:nvPr/>
          </p:nvGrpSpPr>
          <p:grpSpPr bwMode="auto">
            <a:xfrm rot="5400000">
              <a:off x="3836" y="2906"/>
              <a:ext cx="242" cy="131"/>
              <a:chOff x="2289" y="1060"/>
              <a:chExt cx="248" cy="131"/>
            </a:xfrm>
          </p:grpSpPr>
          <p:sp>
            <p:nvSpPr>
              <p:cNvPr id="117928" name="Rectangle 168"/>
              <p:cNvSpPr>
                <a:spLocks noChangeAspect="1" noChangeArrowheads="1"/>
              </p:cNvSpPr>
              <p:nvPr/>
            </p:nvSpPr>
            <p:spPr bwMode="auto">
              <a:xfrm>
                <a:off x="2289" y="1060"/>
                <a:ext cx="248" cy="131"/>
              </a:xfrm>
              <a:prstGeom prst="rect">
                <a:avLst/>
              </a:prstGeom>
              <a:solidFill>
                <a:schemeClr val="accent1"/>
              </a:solidFill>
              <a:ln w="1270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17929" name="Rectangle 169"/>
              <p:cNvSpPr>
                <a:spLocks noChangeAspect="1" noChangeArrowheads="1"/>
              </p:cNvSpPr>
              <p:nvPr/>
            </p:nvSpPr>
            <p:spPr bwMode="auto">
              <a:xfrm>
                <a:off x="2306" y="1092"/>
                <a:ext cx="213" cy="96"/>
              </a:xfrm>
              <a:prstGeom prst="rect">
                <a:avLst/>
              </a:prstGeom>
              <a:solidFill>
                <a:srgbClr val="0BFFBF"/>
              </a:solidFill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17930" name="Group 170"/>
            <p:cNvGrpSpPr>
              <a:grpSpLocks noChangeAspect="1"/>
            </p:cNvGrpSpPr>
            <p:nvPr/>
          </p:nvGrpSpPr>
          <p:grpSpPr bwMode="auto">
            <a:xfrm rot="-5400000">
              <a:off x="3699" y="2808"/>
              <a:ext cx="232" cy="333"/>
              <a:chOff x="3696" y="2666"/>
              <a:chExt cx="671" cy="709"/>
            </a:xfrm>
          </p:grpSpPr>
          <p:sp>
            <p:nvSpPr>
              <p:cNvPr id="117931" name="Rectangle 171"/>
              <p:cNvSpPr>
                <a:spLocks noChangeAspect="1" noChangeArrowheads="1"/>
              </p:cNvSpPr>
              <p:nvPr/>
            </p:nvSpPr>
            <p:spPr bwMode="auto">
              <a:xfrm rot="-99494">
                <a:off x="3724" y="2753"/>
                <a:ext cx="621" cy="42"/>
              </a:xfrm>
              <a:prstGeom prst="rect">
                <a:avLst/>
              </a:prstGeom>
              <a:gradFill rotWithShape="0">
                <a:gsLst>
                  <a:gs pos="0">
                    <a:schemeClr val="folHlink">
                      <a:gamma/>
                      <a:shade val="46275"/>
                      <a:invGamma/>
                    </a:schemeClr>
                  </a:gs>
                  <a:gs pos="50000">
                    <a:schemeClr val="folHlink"/>
                  </a:gs>
                  <a:gs pos="100000">
                    <a:schemeClr val="folHlink">
                      <a:gamma/>
                      <a:shade val="46275"/>
                      <a:invGamma/>
                    </a:schemeClr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17932" name="Rectangle 172"/>
              <p:cNvSpPr>
                <a:spLocks noChangeAspect="1" noChangeArrowheads="1"/>
              </p:cNvSpPr>
              <p:nvPr/>
            </p:nvSpPr>
            <p:spPr bwMode="auto">
              <a:xfrm rot="-99494">
                <a:off x="3726" y="2823"/>
                <a:ext cx="621" cy="42"/>
              </a:xfrm>
              <a:prstGeom prst="rect">
                <a:avLst/>
              </a:prstGeom>
              <a:gradFill rotWithShape="0">
                <a:gsLst>
                  <a:gs pos="0">
                    <a:schemeClr val="folHlink">
                      <a:gamma/>
                      <a:shade val="46275"/>
                      <a:invGamma/>
                    </a:schemeClr>
                  </a:gs>
                  <a:gs pos="50000">
                    <a:schemeClr val="folHlink"/>
                  </a:gs>
                  <a:gs pos="100000">
                    <a:schemeClr val="folHlink">
                      <a:gamma/>
                      <a:shade val="46275"/>
                      <a:invGamma/>
                    </a:schemeClr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17933" name="Rectangle 173"/>
              <p:cNvSpPr>
                <a:spLocks noChangeAspect="1" noChangeArrowheads="1"/>
              </p:cNvSpPr>
              <p:nvPr/>
            </p:nvSpPr>
            <p:spPr bwMode="auto">
              <a:xfrm rot="-99494">
                <a:off x="3728" y="2895"/>
                <a:ext cx="621" cy="43"/>
              </a:xfrm>
              <a:prstGeom prst="rect">
                <a:avLst/>
              </a:prstGeom>
              <a:gradFill rotWithShape="0">
                <a:gsLst>
                  <a:gs pos="0">
                    <a:schemeClr val="folHlink">
                      <a:gamma/>
                      <a:shade val="46275"/>
                      <a:invGamma/>
                    </a:schemeClr>
                  </a:gs>
                  <a:gs pos="50000">
                    <a:schemeClr val="folHlink"/>
                  </a:gs>
                  <a:gs pos="100000">
                    <a:schemeClr val="folHlink">
                      <a:gamma/>
                      <a:shade val="46275"/>
                      <a:invGamma/>
                    </a:schemeClr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17934" name="Rectangle 174"/>
              <p:cNvSpPr>
                <a:spLocks noChangeAspect="1" noChangeArrowheads="1"/>
              </p:cNvSpPr>
              <p:nvPr/>
            </p:nvSpPr>
            <p:spPr bwMode="auto">
              <a:xfrm rot="-99494">
                <a:off x="3728" y="2972"/>
                <a:ext cx="621" cy="43"/>
              </a:xfrm>
              <a:prstGeom prst="rect">
                <a:avLst/>
              </a:prstGeom>
              <a:gradFill rotWithShape="0">
                <a:gsLst>
                  <a:gs pos="0">
                    <a:schemeClr val="folHlink">
                      <a:gamma/>
                      <a:shade val="46275"/>
                      <a:invGamma/>
                    </a:schemeClr>
                  </a:gs>
                  <a:gs pos="50000">
                    <a:schemeClr val="folHlink"/>
                  </a:gs>
                  <a:gs pos="100000">
                    <a:schemeClr val="folHlink">
                      <a:gamma/>
                      <a:shade val="46275"/>
                      <a:invGamma/>
                    </a:schemeClr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17935" name="Rectangle 175"/>
              <p:cNvSpPr>
                <a:spLocks noChangeAspect="1" noChangeArrowheads="1"/>
              </p:cNvSpPr>
              <p:nvPr/>
            </p:nvSpPr>
            <p:spPr bwMode="auto">
              <a:xfrm rot="-99494">
                <a:off x="3728" y="3042"/>
                <a:ext cx="621" cy="43"/>
              </a:xfrm>
              <a:prstGeom prst="rect">
                <a:avLst/>
              </a:prstGeom>
              <a:gradFill rotWithShape="0">
                <a:gsLst>
                  <a:gs pos="0">
                    <a:schemeClr val="folHlink">
                      <a:gamma/>
                      <a:shade val="46275"/>
                      <a:invGamma/>
                    </a:schemeClr>
                  </a:gs>
                  <a:gs pos="50000">
                    <a:schemeClr val="folHlink"/>
                  </a:gs>
                  <a:gs pos="100000">
                    <a:schemeClr val="folHlink">
                      <a:gamma/>
                      <a:shade val="46275"/>
                      <a:invGamma/>
                    </a:schemeClr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17936" name="Rectangle 176"/>
              <p:cNvSpPr>
                <a:spLocks noChangeAspect="1" noChangeArrowheads="1"/>
              </p:cNvSpPr>
              <p:nvPr/>
            </p:nvSpPr>
            <p:spPr bwMode="auto">
              <a:xfrm rot="-99494">
                <a:off x="3728" y="3109"/>
                <a:ext cx="621" cy="42"/>
              </a:xfrm>
              <a:prstGeom prst="rect">
                <a:avLst/>
              </a:prstGeom>
              <a:gradFill rotWithShape="0">
                <a:gsLst>
                  <a:gs pos="0">
                    <a:schemeClr val="folHlink">
                      <a:gamma/>
                      <a:shade val="46275"/>
                      <a:invGamma/>
                    </a:schemeClr>
                  </a:gs>
                  <a:gs pos="50000">
                    <a:schemeClr val="folHlink"/>
                  </a:gs>
                  <a:gs pos="100000">
                    <a:schemeClr val="folHlink">
                      <a:gamma/>
                      <a:shade val="46275"/>
                      <a:invGamma/>
                    </a:schemeClr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17937" name="Rectangle 177"/>
              <p:cNvSpPr>
                <a:spLocks noChangeAspect="1" noChangeArrowheads="1"/>
              </p:cNvSpPr>
              <p:nvPr/>
            </p:nvSpPr>
            <p:spPr bwMode="auto">
              <a:xfrm rot="-99494">
                <a:off x="3720" y="3175"/>
                <a:ext cx="621" cy="43"/>
              </a:xfrm>
              <a:prstGeom prst="rect">
                <a:avLst/>
              </a:prstGeom>
              <a:gradFill rotWithShape="0">
                <a:gsLst>
                  <a:gs pos="0">
                    <a:schemeClr val="folHlink">
                      <a:gamma/>
                      <a:shade val="46275"/>
                      <a:invGamma/>
                    </a:schemeClr>
                  </a:gs>
                  <a:gs pos="50000">
                    <a:schemeClr val="folHlink"/>
                  </a:gs>
                  <a:gs pos="100000">
                    <a:schemeClr val="folHlink">
                      <a:gamma/>
                      <a:shade val="46275"/>
                      <a:invGamma/>
                    </a:schemeClr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17938" name="Rectangle 178"/>
              <p:cNvSpPr>
                <a:spLocks noChangeAspect="1" noChangeArrowheads="1"/>
              </p:cNvSpPr>
              <p:nvPr/>
            </p:nvSpPr>
            <p:spPr bwMode="auto">
              <a:xfrm rot="-99494">
                <a:off x="3728" y="3250"/>
                <a:ext cx="621" cy="42"/>
              </a:xfrm>
              <a:prstGeom prst="rect">
                <a:avLst/>
              </a:prstGeom>
              <a:gradFill rotWithShape="0">
                <a:gsLst>
                  <a:gs pos="0">
                    <a:schemeClr val="folHlink">
                      <a:gamma/>
                      <a:shade val="46275"/>
                      <a:invGamma/>
                    </a:schemeClr>
                  </a:gs>
                  <a:gs pos="50000">
                    <a:schemeClr val="folHlink"/>
                  </a:gs>
                  <a:gs pos="100000">
                    <a:schemeClr val="folHlink">
                      <a:gamma/>
                      <a:shade val="46275"/>
                      <a:invGamma/>
                    </a:schemeClr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17939" name="Rectangle 179"/>
              <p:cNvSpPr>
                <a:spLocks noChangeAspect="1" noChangeArrowheads="1"/>
              </p:cNvSpPr>
              <p:nvPr/>
            </p:nvSpPr>
            <p:spPr bwMode="auto">
              <a:xfrm rot="-99494">
                <a:off x="3724" y="3316"/>
                <a:ext cx="621" cy="42"/>
              </a:xfrm>
              <a:prstGeom prst="rect">
                <a:avLst/>
              </a:prstGeom>
              <a:gradFill rotWithShape="0">
                <a:gsLst>
                  <a:gs pos="0">
                    <a:schemeClr val="folHlink">
                      <a:gamma/>
                      <a:shade val="46275"/>
                      <a:invGamma/>
                    </a:schemeClr>
                  </a:gs>
                  <a:gs pos="50000">
                    <a:schemeClr val="folHlink"/>
                  </a:gs>
                  <a:gs pos="100000">
                    <a:schemeClr val="folHlink">
                      <a:gamma/>
                      <a:shade val="46275"/>
                      <a:invGamma/>
                    </a:schemeClr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17940" name="Rectangle 180"/>
              <p:cNvSpPr>
                <a:spLocks noChangeAspect="1" noChangeArrowheads="1"/>
              </p:cNvSpPr>
              <p:nvPr/>
            </p:nvSpPr>
            <p:spPr bwMode="auto">
              <a:xfrm rot="-99494">
                <a:off x="3722" y="2682"/>
                <a:ext cx="621" cy="42"/>
              </a:xfrm>
              <a:prstGeom prst="rect">
                <a:avLst/>
              </a:prstGeom>
              <a:gradFill rotWithShape="0">
                <a:gsLst>
                  <a:gs pos="0">
                    <a:schemeClr val="folHlink">
                      <a:gamma/>
                      <a:shade val="46275"/>
                      <a:invGamma/>
                    </a:schemeClr>
                  </a:gs>
                  <a:gs pos="50000">
                    <a:schemeClr val="folHlink"/>
                  </a:gs>
                  <a:gs pos="100000">
                    <a:schemeClr val="folHlink">
                      <a:gamma/>
                      <a:shade val="46275"/>
                      <a:invGamma/>
                    </a:schemeClr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grpSp>
            <p:nvGrpSpPr>
              <p:cNvPr id="117941" name="Group 181"/>
              <p:cNvGrpSpPr>
                <a:grpSpLocks noChangeAspect="1"/>
              </p:cNvGrpSpPr>
              <p:nvPr/>
            </p:nvGrpSpPr>
            <p:grpSpPr bwMode="auto">
              <a:xfrm>
                <a:off x="4311" y="2666"/>
                <a:ext cx="56" cy="687"/>
                <a:chOff x="4311" y="2666"/>
                <a:chExt cx="56" cy="687"/>
              </a:xfrm>
            </p:grpSpPr>
            <p:sp>
              <p:nvSpPr>
                <p:cNvPr id="117942" name="Oval 182" descr="Темный диагональный 2"/>
                <p:cNvSpPr>
                  <a:spLocks noChangeAspect="1" noChangeArrowheads="1"/>
                </p:cNvSpPr>
                <p:nvPr/>
              </p:nvSpPr>
              <p:spPr bwMode="auto">
                <a:xfrm>
                  <a:off x="4315" y="2666"/>
                  <a:ext cx="48" cy="52"/>
                </a:xfrm>
                <a:prstGeom prst="ellipse">
                  <a:avLst/>
                </a:prstGeom>
                <a:pattFill prst="dkUpDiag">
                  <a:fgClr>
                    <a:schemeClr val="tx1"/>
                  </a:fgClr>
                  <a:bgClr>
                    <a:schemeClr val="bg1"/>
                  </a:bgClr>
                </a:patt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17943" name="Oval 183" descr="Темный диагональный 2"/>
                <p:cNvSpPr>
                  <a:spLocks noChangeAspect="1" noChangeArrowheads="1"/>
                </p:cNvSpPr>
                <p:nvPr/>
              </p:nvSpPr>
              <p:spPr bwMode="auto">
                <a:xfrm>
                  <a:off x="4317" y="2736"/>
                  <a:ext cx="48" cy="52"/>
                </a:xfrm>
                <a:prstGeom prst="ellipse">
                  <a:avLst/>
                </a:prstGeom>
                <a:pattFill prst="dkUpDiag">
                  <a:fgClr>
                    <a:schemeClr val="tx1"/>
                  </a:fgClr>
                  <a:bgClr>
                    <a:schemeClr val="bg1"/>
                  </a:bgClr>
                </a:patt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17944" name="Oval 184" descr="Темный диагональный 2"/>
                <p:cNvSpPr>
                  <a:spLocks noChangeAspect="1" noChangeArrowheads="1"/>
                </p:cNvSpPr>
                <p:nvPr/>
              </p:nvSpPr>
              <p:spPr bwMode="auto">
                <a:xfrm>
                  <a:off x="4317" y="2808"/>
                  <a:ext cx="48" cy="52"/>
                </a:xfrm>
                <a:prstGeom prst="ellipse">
                  <a:avLst/>
                </a:prstGeom>
                <a:pattFill prst="dkUpDiag">
                  <a:fgClr>
                    <a:schemeClr val="tx1"/>
                  </a:fgClr>
                  <a:bgClr>
                    <a:schemeClr val="bg1"/>
                  </a:bgClr>
                </a:patt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17945" name="Oval 185" descr="Темный диагональный 2"/>
                <p:cNvSpPr>
                  <a:spLocks noChangeAspect="1" noChangeArrowheads="1"/>
                </p:cNvSpPr>
                <p:nvPr/>
              </p:nvSpPr>
              <p:spPr bwMode="auto">
                <a:xfrm>
                  <a:off x="4319" y="2878"/>
                  <a:ext cx="48" cy="52"/>
                </a:xfrm>
                <a:prstGeom prst="ellipse">
                  <a:avLst/>
                </a:prstGeom>
                <a:pattFill prst="dkUpDiag">
                  <a:fgClr>
                    <a:schemeClr val="tx1"/>
                  </a:fgClr>
                  <a:bgClr>
                    <a:schemeClr val="bg1"/>
                  </a:bgClr>
                </a:patt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17946" name="Oval 186" descr="Темный диагональный 2"/>
                <p:cNvSpPr>
                  <a:spLocks noChangeAspect="1" noChangeArrowheads="1"/>
                </p:cNvSpPr>
                <p:nvPr/>
              </p:nvSpPr>
              <p:spPr bwMode="auto">
                <a:xfrm>
                  <a:off x="4319" y="2956"/>
                  <a:ext cx="48" cy="53"/>
                </a:xfrm>
                <a:prstGeom prst="ellipse">
                  <a:avLst/>
                </a:prstGeom>
                <a:pattFill prst="dkUpDiag">
                  <a:fgClr>
                    <a:schemeClr val="tx1"/>
                  </a:fgClr>
                  <a:bgClr>
                    <a:schemeClr val="bg1"/>
                  </a:bgClr>
                </a:patt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17947" name="Oval 187" descr="Темный диагональный 2"/>
                <p:cNvSpPr>
                  <a:spLocks noChangeAspect="1" noChangeArrowheads="1"/>
                </p:cNvSpPr>
                <p:nvPr/>
              </p:nvSpPr>
              <p:spPr bwMode="auto">
                <a:xfrm>
                  <a:off x="4317" y="3023"/>
                  <a:ext cx="48" cy="52"/>
                </a:xfrm>
                <a:prstGeom prst="ellipse">
                  <a:avLst/>
                </a:prstGeom>
                <a:pattFill prst="dkUpDiag">
                  <a:fgClr>
                    <a:schemeClr val="tx1"/>
                  </a:fgClr>
                  <a:bgClr>
                    <a:schemeClr val="bg1"/>
                  </a:bgClr>
                </a:patt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17948" name="Oval 188" descr="Темный диагональный 2"/>
                <p:cNvSpPr>
                  <a:spLocks noChangeAspect="1" noChangeArrowheads="1"/>
                </p:cNvSpPr>
                <p:nvPr/>
              </p:nvSpPr>
              <p:spPr bwMode="auto">
                <a:xfrm>
                  <a:off x="4317" y="3089"/>
                  <a:ext cx="48" cy="52"/>
                </a:xfrm>
                <a:prstGeom prst="ellipse">
                  <a:avLst/>
                </a:prstGeom>
                <a:pattFill prst="dkUpDiag">
                  <a:fgClr>
                    <a:schemeClr val="tx1"/>
                  </a:fgClr>
                  <a:bgClr>
                    <a:schemeClr val="bg1"/>
                  </a:bgClr>
                </a:patt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17949" name="Oval 189" descr="Темный диагональный 2"/>
                <p:cNvSpPr>
                  <a:spLocks noChangeAspect="1" noChangeArrowheads="1"/>
                </p:cNvSpPr>
                <p:nvPr/>
              </p:nvSpPr>
              <p:spPr bwMode="auto">
                <a:xfrm>
                  <a:off x="4313" y="3159"/>
                  <a:ext cx="48" cy="52"/>
                </a:xfrm>
                <a:prstGeom prst="ellipse">
                  <a:avLst/>
                </a:prstGeom>
                <a:pattFill prst="dkUpDiag">
                  <a:fgClr>
                    <a:schemeClr val="tx1"/>
                  </a:fgClr>
                  <a:bgClr>
                    <a:schemeClr val="bg1"/>
                  </a:bgClr>
                </a:patt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17950" name="Oval 190" descr="Темный диагональный 2"/>
                <p:cNvSpPr>
                  <a:spLocks noChangeAspect="1" noChangeArrowheads="1"/>
                </p:cNvSpPr>
                <p:nvPr/>
              </p:nvSpPr>
              <p:spPr bwMode="auto">
                <a:xfrm>
                  <a:off x="4313" y="3231"/>
                  <a:ext cx="48" cy="52"/>
                </a:xfrm>
                <a:prstGeom prst="ellipse">
                  <a:avLst/>
                </a:prstGeom>
                <a:pattFill prst="dkUpDiag">
                  <a:fgClr>
                    <a:schemeClr val="tx1"/>
                  </a:fgClr>
                  <a:bgClr>
                    <a:schemeClr val="bg1"/>
                  </a:bgClr>
                </a:patt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17951" name="Oval 191" descr="Темный диагональный 2"/>
                <p:cNvSpPr>
                  <a:spLocks noChangeAspect="1" noChangeArrowheads="1"/>
                </p:cNvSpPr>
                <p:nvPr/>
              </p:nvSpPr>
              <p:spPr bwMode="auto">
                <a:xfrm>
                  <a:off x="4311" y="3301"/>
                  <a:ext cx="48" cy="52"/>
                </a:xfrm>
                <a:prstGeom prst="ellipse">
                  <a:avLst/>
                </a:prstGeom>
                <a:pattFill prst="dkUpDiag">
                  <a:fgClr>
                    <a:schemeClr val="tx1"/>
                  </a:fgClr>
                  <a:bgClr>
                    <a:schemeClr val="bg1"/>
                  </a:bgClr>
                </a:patt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  <p:grpSp>
            <p:nvGrpSpPr>
              <p:cNvPr id="117952" name="Group 192"/>
              <p:cNvGrpSpPr>
                <a:grpSpLocks noChangeAspect="1"/>
              </p:cNvGrpSpPr>
              <p:nvPr/>
            </p:nvGrpSpPr>
            <p:grpSpPr bwMode="auto">
              <a:xfrm>
                <a:off x="3696" y="2688"/>
                <a:ext cx="56" cy="687"/>
                <a:chOff x="4311" y="2666"/>
                <a:chExt cx="56" cy="687"/>
              </a:xfrm>
            </p:grpSpPr>
            <p:sp>
              <p:nvSpPr>
                <p:cNvPr id="117953" name="Oval 193" descr="Темный диагональный 2"/>
                <p:cNvSpPr>
                  <a:spLocks noChangeAspect="1" noChangeArrowheads="1"/>
                </p:cNvSpPr>
                <p:nvPr/>
              </p:nvSpPr>
              <p:spPr bwMode="auto">
                <a:xfrm>
                  <a:off x="4315" y="2666"/>
                  <a:ext cx="48" cy="52"/>
                </a:xfrm>
                <a:prstGeom prst="ellipse">
                  <a:avLst/>
                </a:prstGeom>
                <a:pattFill prst="dkUpDiag">
                  <a:fgClr>
                    <a:schemeClr val="tx1"/>
                  </a:fgClr>
                  <a:bgClr>
                    <a:schemeClr val="bg1"/>
                  </a:bgClr>
                </a:patt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17954" name="Oval 194" descr="Темный диагональный 2"/>
                <p:cNvSpPr>
                  <a:spLocks noChangeAspect="1" noChangeArrowheads="1"/>
                </p:cNvSpPr>
                <p:nvPr/>
              </p:nvSpPr>
              <p:spPr bwMode="auto">
                <a:xfrm>
                  <a:off x="4317" y="2736"/>
                  <a:ext cx="48" cy="52"/>
                </a:xfrm>
                <a:prstGeom prst="ellipse">
                  <a:avLst/>
                </a:prstGeom>
                <a:pattFill prst="dkUpDiag">
                  <a:fgClr>
                    <a:schemeClr val="tx1"/>
                  </a:fgClr>
                  <a:bgClr>
                    <a:schemeClr val="bg1"/>
                  </a:bgClr>
                </a:patt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17955" name="Oval 195" descr="Темный диагональный 2"/>
                <p:cNvSpPr>
                  <a:spLocks noChangeAspect="1" noChangeArrowheads="1"/>
                </p:cNvSpPr>
                <p:nvPr/>
              </p:nvSpPr>
              <p:spPr bwMode="auto">
                <a:xfrm>
                  <a:off x="4317" y="2808"/>
                  <a:ext cx="48" cy="52"/>
                </a:xfrm>
                <a:prstGeom prst="ellipse">
                  <a:avLst/>
                </a:prstGeom>
                <a:pattFill prst="dkUpDiag">
                  <a:fgClr>
                    <a:schemeClr val="tx1"/>
                  </a:fgClr>
                  <a:bgClr>
                    <a:schemeClr val="bg1"/>
                  </a:bgClr>
                </a:patt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17956" name="Oval 196" descr="Темный диагональный 2"/>
                <p:cNvSpPr>
                  <a:spLocks noChangeAspect="1" noChangeArrowheads="1"/>
                </p:cNvSpPr>
                <p:nvPr/>
              </p:nvSpPr>
              <p:spPr bwMode="auto">
                <a:xfrm>
                  <a:off x="4319" y="2878"/>
                  <a:ext cx="48" cy="52"/>
                </a:xfrm>
                <a:prstGeom prst="ellipse">
                  <a:avLst/>
                </a:prstGeom>
                <a:pattFill prst="dkUpDiag">
                  <a:fgClr>
                    <a:schemeClr val="tx1"/>
                  </a:fgClr>
                  <a:bgClr>
                    <a:schemeClr val="bg1"/>
                  </a:bgClr>
                </a:patt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17957" name="Oval 197" descr="Темный диагональный 2"/>
                <p:cNvSpPr>
                  <a:spLocks noChangeAspect="1" noChangeArrowheads="1"/>
                </p:cNvSpPr>
                <p:nvPr/>
              </p:nvSpPr>
              <p:spPr bwMode="auto">
                <a:xfrm>
                  <a:off x="4319" y="2956"/>
                  <a:ext cx="48" cy="53"/>
                </a:xfrm>
                <a:prstGeom prst="ellipse">
                  <a:avLst/>
                </a:prstGeom>
                <a:pattFill prst="dkUpDiag">
                  <a:fgClr>
                    <a:schemeClr val="tx1"/>
                  </a:fgClr>
                  <a:bgClr>
                    <a:schemeClr val="bg1"/>
                  </a:bgClr>
                </a:patt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17958" name="Oval 198" descr="Темный диагональный 2"/>
                <p:cNvSpPr>
                  <a:spLocks noChangeAspect="1" noChangeArrowheads="1"/>
                </p:cNvSpPr>
                <p:nvPr/>
              </p:nvSpPr>
              <p:spPr bwMode="auto">
                <a:xfrm>
                  <a:off x="4317" y="3023"/>
                  <a:ext cx="48" cy="52"/>
                </a:xfrm>
                <a:prstGeom prst="ellipse">
                  <a:avLst/>
                </a:prstGeom>
                <a:pattFill prst="dkUpDiag">
                  <a:fgClr>
                    <a:schemeClr val="tx1"/>
                  </a:fgClr>
                  <a:bgClr>
                    <a:schemeClr val="bg1"/>
                  </a:bgClr>
                </a:patt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17959" name="Oval 199" descr="Темный диагональный 2"/>
                <p:cNvSpPr>
                  <a:spLocks noChangeAspect="1" noChangeArrowheads="1"/>
                </p:cNvSpPr>
                <p:nvPr/>
              </p:nvSpPr>
              <p:spPr bwMode="auto">
                <a:xfrm>
                  <a:off x="4317" y="3089"/>
                  <a:ext cx="48" cy="52"/>
                </a:xfrm>
                <a:prstGeom prst="ellipse">
                  <a:avLst/>
                </a:prstGeom>
                <a:pattFill prst="dkUpDiag">
                  <a:fgClr>
                    <a:schemeClr val="tx1"/>
                  </a:fgClr>
                  <a:bgClr>
                    <a:schemeClr val="bg1"/>
                  </a:bgClr>
                </a:patt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17960" name="Oval 200" descr="Темный диагональный 2"/>
                <p:cNvSpPr>
                  <a:spLocks noChangeAspect="1" noChangeArrowheads="1"/>
                </p:cNvSpPr>
                <p:nvPr/>
              </p:nvSpPr>
              <p:spPr bwMode="auto">
                <a:xfrm>
                  <a:off x="4313" y="3159"/>
                  <a:ext cx="48" cy="52"/>
                </a:xfrm>
                <a:prstGeom prst="ellipse">
                  <a:avLst/>
                </a:prstGeom>
                <a:pattFill prst="dkUpDiag">
                  <a:fgClr>
                    <a:schemeClr val="tx1"/>
                  </a:fgClr>
                  <a:bgClr>
                    <a:schemeClr val="bg1"/>
                  </a:bgClr>
                </a:patt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17961" name="Oval 201" descr="Темный диагональный 2"/>
                <p:cNvSpPr>
                  <a:spLocks noChangeAspect="1" noChangeArrowheads="1"/>
                </p:cNvSpPr>
                <p:nvPr/>
              </p:nvSpPr>
              <p:spPr bwMode="auto">
                <a:xfrm>
                  <a:off x="4313" y="3231"/>
                  <a:ext cx="48" cy="52"/>
                </a:xfrm>
                <a:prstGeom prst="ellipse">
                  <a:avLst/>
                </a:prstGeom>
                <a:pattFill prst="dkUpDiag">
                  <a:fgClr>
                    <a:schemeClr val="tx1"/>
                  </a:fgClr>
                  <a:bgClr>
                    <a:schemeClr val="bg1"/>
                  </a:bgClr>
                </a:patt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17962" name="Oval 202" descr="Темный диагональный 2"/>
                <p:cNvSpPr>
                  <a:spLocks noChangeAspect="1" noChangeArrowheads="1"/>
                </p:cNvSpPr>
                <p:nvPr/>
              </p:nvSpPr>
              <p:spPr bwMode="auto">
                <a:xfrm>
                  <a:off x="4311" y="3301"/>
                  <a:ext cx="48" cy="52"/>
                </a:xfrm>
                <a:prstGeom prst="ellipse">
                  <a:avLst/>
                </a:prstGeom>
                <a:pattFill prst="dkUpDiag">
                  <a:fgClr>
                    <a:schemeClr val="tx1"/>
                  </a:fgClr>
                  <a:bgClr>
                    <a:schemeClr val="bg1"/>
                  </a:bgClr>
                </a:patt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</p:grpSp>
        <p:grpSp>
          <p:nvGrpSpPr>
            <p:cNvPr id="117963" name="Group 203"/>
            <p:cNvGrpSpPr>
              <a:grpSpLocks noChangeAspect="1"/>
            </p:cNvGrpSpPr>
            <p:nvPr/>
          </p:nvGrpSpPr>
          <p:grpSpPr bwMode="auto">
            <a:xfrm>
              <a:off x="2768" y="1213"/>
              <a:ext cx="198" cy="586"/>
              <a:chOff x="2768" y="402"/>
              <a:chExt cx="198" cy="586"/>
            </a:xfrm>
          </p:grpSpPr>
          <p:sp>
            <p:nvSpPr>
              <p:cNvPr id="117964" name="Freeform 204"/>
              <p:cNvSpPr>
                <a:spLocks noChangeAspect="1"/>
              </p:cNvSpPr>
              <p:nvPr/>
            </p:nvSpPr>
            <p:spPr bwMode="auto">
              <a:xfrm>
                <a:off x="2832" y="776"/>
                <a:ext cx="76" cy="212"/>
              </a:xfrm>
              <a:custGeom>
                <a:avLst/>
                <a:gdLst/>
                <a:ahLst/>
                <a:cxnLst>
                  <a:cxn ang="0">
                    <a:pos x="32" y="210"/>
                  </a:cxn>
                  <a:cxn ang="0">
                    <a:pos x="32" y="194"/>
                  </a:cxn>
                  <a:cxn ang="0">
                    <a:pos x="42" y="174"/>
                  </a:cxn>
                  <a:cxn ang="0">
                    <a:pos x="59" y="152"/>
                  </a:cxn>
                  <a:cxn ang="0">
                    <a:pos x="62" y="137"/>
                  </a:cxn>
                  <a:cxn ang="0">
                    <a:pos x="0" y="134"/>
                  </a:cxn>
                  <a:cxn ang="0">
                    <a:pos x="0" y="2"/>
                  </a:cxn>
                  <a:cxn ang="0">
                    <a:pos x="76" y="0"/>
                  </a:cxn>
                  <a:cxn ang="0">
                    <a:pos x="76" y="212"/>
                  </a:cxn>
                  <a:cxn ang="0">
                    <a:pos x="32" y="210"/>
                  </a:cxn>
                </a:cxnLst>
                <a:rect l="0" t="0" r="r" b="b"/>
                <a:pathLst>
                  <a:path w="76" h="212">
                    <a:moveTo>
                      <a:pt x="32" y="210"/>
                    </a:moveTo>
                    <a:lnTo>
                      <a:pt x="32" y="194"/>
                    </a:lnTo>
                    <a:lnTo>
                      <a:pt x="42" y="174"/>
                    </a:lnTo>
                    <a:lnTo>
                      <a:pt x="59" y="152"/>
                    </a:lnTo>
                    <a:lnTo>
                      <a:pt x="62" y="137"/>
                    </a:lnTo>
                    <a:lnTo>
                      <a:pt x="0" y="134"/>
                    </a:lnTo>
                    <a:lnTo>
                      <a:pt x="0" y="2"/>
                    </a:lnTo>
                    <a:lnTo>
                      <a:pt x="76" y="0"/>
                    </a:lnTo>
                    <a:lnTo>
                      <a:pt x="76" y="212"/>
                    </a:lnTo>
                    <a:lnTo>
                      <a:pt x="32" y="210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2"/>
                  </a:gs>
                  <a:gs pos="50000">
                    <a:schemeClr val="bg2">
                      <a:gamma/>
                      <a:tint val="0"/>
                      <a:invGamma/>
                    </a:schemeClr>
                  </a:gs>
                  <a:gs pos="100000">
                    <a:schemeClr val="bg2"/>
                  </a:gs>
                </a:gsLst>
                <a:lin ang="0" scaled="1"/>
              </a:gradFill>
              <a:ln w="9525" cap="flat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o-RO"/>
              </a:p>
            </p:txBody>
          </p:sp>
          <p:sp>
            <p:nvSpPr>
              <p:cNvPr id="117965" name="Freeform 205"/>
              <p:cNvSpPr>
                <a:spLocks noChangeAspect="1"/>
              </p:cNvSpPr>
              <p:nvPr/>
            </p:nvSpPr>
            <p:spPr bwMode="auto">
              <a:xfrm>
                <a:off x="2768" y="402"/>
                <a:ext cx="198" cy="442"/>
              </a:xfrm>
              <a:custGeom>
                <a:avLst/>
                <a:gdLst/>
                <a:ahLst/>
                <a:cxnLst>
                  <a:cxn ang="0">
                    <a:pos x="40" y="442"/>
                  </a:cxn>
                  <a:cxn ang="0">
                    <a:pos x="40" y="354"/>
                  </a:cxn>
                  <a:cxn ang="0">
                    <a:pos x="0" y="282"/>
                  </a:cxn>
                  <a:cxn ang="0">
                    <a:pos x="0" y="11"/>
                  </a:cxn>
                  <a:cxn ang="0">
                    <a:pos x="18" y="0"/>
                  </a:cxn>
                  <a:cxn ang="0">
                    <a:pos x="183" y="0"/>
                  </a:cxn>
                  <a:cxn ang="0">
                    <a:pos x="198" y="12"/>
                  </a:cxn>
                  <a:cxn ang="0">
                    <a:pos x="198" y="280"/>
                  </a:cxn>
                  <a:cxn ang="0">
                    <a:pos x="162" y="356"/>
                  </a:cxn>
                  <a:cxn ang="0">
                    <a:pos x="162" y="442"/>
                  </a:cxn>
                  <a:cxn ang="0">
                    <a:pos x="140" y="442"/>
                  </a:cxn>
                  <a:cxn ang="0">
                    <a:pos x="140" y="354"/>
                  </a:cxn>
                  <a:cxn ang="0">
                    <a:pos x="178" y="278"/>
                  </a:cxn>
                  <a:cxn ang="0">
                    <a:pos x="178" y="30"/>
                  </a:cxn>
                  <a:cxn ang="0">
                    <a:pos x="171" y="20"/>
                  </a:cxn>
                  <a:cxn ang="0">
                    <a:pos x="27" y="21"/>
                  </a:cxn>
                  <a:cxn ang="0">
                    <a:pos x="21" y="30"/>
                  </a:cxn>
                  <a:cxn ang="0">
                    <a:pos x="20" y="280"/>
                  </a:cxn>
                  <a:cxn ang="0">
                    <a:pos x="62" y="354"/>
                  </a:cxn>
                  <a:cxn ang="0">
                    <a:pos x="62" y="442"/>
                  </a:cxn>
                  <a:cxn ang="0">
                    <a:pos x="40" y="442"/>
                  </a:cxn>
                </a:cxnLst>
                <a:rect l="0" t="0" r="r" b="b"/>
                <a:pathLst>
                  <a:path w="198" h="442">
                    <a:moveTo>
                      <a:pt x="40" y="442"/>
                    </a:moveTo>
                    <a:lnTo>
                      <a:pt x="40" y="354"/>
                    </a:lnTo>
                    <a:lnTo>
                      <a:pt x="0" y="282"/>
                    </a:lnTo>
                    <a:lnTo>
                      <a:pt x="0" y="11"/>
                    </a:lnTo>
                    <a:lnTo>
                      <a:pt x="18" y="0"/>
                    </a:lnTo>
                    <a:lnTo>
                      <a:pt x="183" y="0"/>
                    </a:lnTo>
                    <a:lnTo>
                      <a:pt x="198" y="12"/>
                    </a:lnTo>
                    <a:lnTo>
                      <a:pt x="198" y="280"/>
                    </a:lnTo>
                    <a:lnTo>
                      <a:pt x="162" y="356"/>
                    </a:lnTo>
                    <a:lnTo>
                      <a:pt x="162" y="442"/>
                    </a:lnTo>
                    <a:lnTo>
                      <a:pt x="140" y="442"/>
                    </a:lnTo>
                    <a:lnTo>
                      <a:pt x="140" y="354"/>
                    </a:lnTo>
                    <a:lnTo>
                      <a:pt x="178" y="278"/>
                    </a:lnTo>
                    <a:lnTo>
                      <a:pt x="178" y="30"/>
                    </a:lnTo>
                    <a:lnTo>
                      <a:pt x="171" y="20"/>
                    </a:lnTo>
                    <a:lnTo>
                      <a:pt x="27" y="21"/>
                    </a:lnTo>
                    <a:lnTo>
                      <a:pt x="21" y="30"/>
                    </a:lnTo>
                    <a:lnTo>
                      <a:pt x="20" y="280"/>
                    </a:lnTo>
                    <a:lnTo>
                      <a:pt x="62" y="354"/>
                    </a:lnTo>
                    <a:lnTo>
                      <a:pt x="62" y="442"/>
                    </a:lnTo>
                    <a:lnTo>
                      <a:pt x="40" y="442"/>
                    </a:lnTo>
                    <a:close/>
                  </a:path>
                </a:pathLst>
              </a:custGeom>
              <a:solidFill>
                <a:schemeClr val="folHlink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o-RO"/>
              </a:p>
            </p:txBody>
          </p:sp>
          <p:sp>
            <p:nvSpPr>
              <p:cNvPr id="117966" name="Rectangle 206"/>
              <p:cNvSpPr>
                <a:spLocks noChangeAspect="1" noChangeArrowheads="1"/>
              </p:cNvSpPr>
              <p:nvPr/>
            </p:nvSpPr>
            <p:spPr bwMode="auto">
              <a:xfrm>
                <a:off x="2809" y="800"/>
                <a:ext cx="120" cy="23"/>
              </a:xfrm>
              <a:prstGeom prst="rect">
                <a:avLst/>
              </a:prstGeom>
              <a:noFill/>
              <a:ln w="3175">
                <a:solidFill>
                  <a:schemeClr val="tx1"/>
                </a:solidFill>
                <a:prstDash val="sysDot"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17967" name="Group 207"/>
            <p:cNvGrpSpPr>
              <a:grpSpLocks noChangeAspect="1"/>
            </p:cNvGrpSpPr>
            <p:nvPr/>
          </p:nvGrpSpPr>
          <p:grpSpPr bwMode="auto">
            <a:xfrm>
              <a:off x="2688" y="2659"/>
              <a:ext cx="305" cy="624"/>
              <a:chOff x="2688" y="1848"/>
              <a:chExt cx="305" cy="624"/>
            </a:xfrm>
          </p:grpSpPr>
          <p:sp>
            <p:nvSpPr>
              <p:cNvPr id="117968" name="AutoShape 208"/>
              <p:cNvSpPr>
                <a:spLocks noChangeAspect="1" noChangeArrowheads="1"/>
              </p:cNvSpPr>
              <p:nvPr/>
            </p:nvSpPr>
            <p:spPr bwMode="auto">
              <a:xfrm>
                <a:off x="2766" y="1848"/>
                <a:ext cx="227" cy="624"/>
              </a:xfrm>
              <a:prstGeom prst="roundRect">
                <a:avLst>
                  <a:gd name="adj" fmla="val 50000"/>
                </a:avLst>
              </a:prstGeom>
              <a:solidFill>
                <a:srgbClr val="A5002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17969" name="Rectangle 209"/>
              <p:cNvSpPr>
                <a:spLocks noChangeAspect="1" noChangeArrowheads="1"/>
              </p:cNvSpPr>
              <p:nvPr/>
            </p:nvSpPr>
            <p:spPr bwMode="auto">
              <a:xfrm>
                <a:off x="2768" y="2029"/>
                <a:ext cx="224" cy="258"/>
              </a:xfrm>
              <a:prstGeom prst="rect">
                <a:avLst/>
              </a:prstGeom>
              <a:gradFill rotWithShape="0">
                <a:gsLst>
                  <a:gs pos="0">
                    <a:srgbClr val="A50021">
                      <a:gamma/>
                      <a:shade val="21176"/>
                      <a:invGamma/>
                    </a:srgbClr>
                  </a:gs>
                  <a:gs pos="50000">
                    <a:srgbClr val="A50021"/>
                  </a:gs>
                  <a:gs pos="100000">
                    <a:srgbClr val="A50021">
                      <a:gamma/>
                      <a:shade val="21176"/>
                      <a:invGamma/>
                    </a:srgbClr>
                  </a:gs>
                </a:gsLst>
                <a:lin ang="5400000" scaled="1"/>
              </a:gradFill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17970" name="Rectangle 210"/>
              <p:cNvSpPr>
                <a:spLocks noChangeAspect="1" noChangeArrowheads="1"/>
              </p:cNvSpPr>
              <p:nvPr/>
            </p:nvSpPr>
            <p:spPr bwMode="auto">
              <a:xfrm>
                <a:off x="2688" y="2196"/>
                <a:ext cx="78" cy="156"/>
              </a:xfrm>
              <a:prstGeom prst="rect">
                <a:avLst/>
              </a:prstGeom>
              <a:gradFill rotWithShape="0">
                <a:gsLst>
                  <a:gs pos="0">
                    <a:srgbClr val="A50021">
                      <a:gamma/>
                      <a:shade val="0"/>
                      <a:invGamma/>
                    </a:srgbClr>
                  </a:gs>
                  <a:gs pos="100000">
                    <a:srgbClr val="A50021"/>
                  </a:gs>
                </a:gsLst>
                <a:lin ang="5400000" scaled="1"/>
              </a:gradFill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17971" name="Group 211"/>
            <p:cNvGrpSpPr>
              <a:grpSpLocks noChangeAspect="1"/>
            </p:cNvGrpSpPr>
            <p:nvPr/>
          </p:nvGrpSpPr>
          <p:grpSpPr bwMode="auto">
            <a:xfrm>
              <a:off x="2673" y="2873"/>
              <a:ext cx="1152" cy="192"/>
              <a:chOff x="2688" y="2064"/>
              <a:chExt cx="1152" cy="192"/>
            </a:xfrm>
          </p:grpSpPr>
          <p:sp>
            <p:nvSpPr>
              <p:cNvPr id="117972" name="Rectangle 212"/>
              <p:cNvSpPr>
                <a:spLocks noChangeAspect="1" noChangeArrowheads="1"/>
              </p:cNvSpPr>
              <p:nvPr/>
            </p:nvSpPr>
            <p:spPr bwMode="auto">
              <a:xfrm>
                <a:off x="2784" y="2064"/>
                <a:ext cx="1056" cy="192"/>
              </a:xfrm>
              <a:prstGeom prst="rect">
                <a:avLst/>
              </a:prstGeom>
              <a:gradFill rotWithShape="0">
                <a:gsLst>
                  <a:gs pos="0">
                    <a:srgbClr val="EAEAEA">
                      <a:gamma/>
                      <a:shade val="46275"/>
                      <a:invGamma/>
                    </a:srgbClr>
                  </a:gs>
                  <a:gs pos="50000">
                    <a:srgbClr val="EAEAEA"/>
                  </a:gs>
                  <a:gs pos="100000">
                    <a:srgbClr val="EAEAEA">
                      <a:gamma/>
                      <a:shade val="46275"/>
                      <a:invGamma/>
                    </a:srgbClr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17973" name="AutoShape 213"/>
              <p:cNvSpPr>
                <a:spLocks noChangeAspect="1" noChangeArrowheads="1"/>
              </p:cNvSpPr>
              <p:nvPr/>
            </p:nvSpPr>
            <p:spPr bwMode="auto">
              <a:xfrm rot="-5400000">
                <a:off x="2712" y="2112"/>
                <a:ext cx="48" cy="96"/>
              </a:xfrm>
              <a:prstGeom prst="triangle">
                <a:avLst>
                  <a:gd name="adj" fmla="val 50000"/>
                </a:avLst>
              </a:prstGeom>
              <a:gradFill rotWithShape="0">
                <a:gsLst>
                  <a:gs pos="0">
                    <a:srgbClr val="EAEAEA">
                      <a:gamma/>
                      <a:shade val="46275"/>
                      <a:invGamma/>
                    </a:srgbClr>
                  </a:gs>
                  <a:gs pos="50000">
                    <a:srgbClr val="EAEAEA"/>
                  </a:gs>
                  <a:gs pos="100000">
                    <a:srgbClr val="EAEAEA">
                      <a:gamma/>
                      <a:shade val="46275"/>
                      <a:invGamma/>
                    </a:srgbClr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</p:grpSp>
      <p:grpSp>
        <p:nvGrpSpPr>
          <p:cNvPr id="117974" name="Group 214"/>
          <p:cNvGrpSpPr>
            <a:grpSpLocks/>
          </p:cNvGrpSpPr>
          <p:nvPr/>
        </p:nvGrpSpPr>
        <p:grpSpPr bwMode="auto">
          <a:xfrm>
            <a:off x="4975225" y="4419600"/>
            <a:ext cx="685800" cy="609600"/>
            <a:chOff x="3984" y="2784"/>
            <a:chExt cx="432" cy="384"/>
          </a:xfrm>
        </p:grpSpPr>
        <p:sp>
          <p:nvSpPr>
            <p:cNvPr id="117975" name="Line 215"/>
            <p:cNvSpPr>
              <a:spLocks noChangeShapeType="1"/>
            </p:cNvSpPr>
            <p:nvPr/>
          </p:nvSpPr>
          <p:spPr bwMode="auto">
            <a:xfrm>
              <a:off x="3984" y="2784"/>
              <a:ext cx="432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o-RO"/>
            </a:p>
          </p:txBody>
        </p:sp>
        <p:sp>
          <p:nvSpPr>
            <p:cNvPr id="117976" name="Line 216"/>
            <p:cNvSpPr>
              <a:spLocks noChangeShapeType="1"/>
            </p:cNvSpPr>
            <p:nvPr/>
          </p:nvSpPr>
          <p:spPr bwMode="auto">
            <a:xfrm flipV="1">
              <a:off x="4128" y="2784"/>
              <a:ext cx="0" cy="38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ffectLst/>
          </p:spPr>
          <p:txBody>
            <a:bodyPr/>
            <a:lstStyle/>
            <a:p>
              <a:endParaRPr lang="ro-RO"/>
            </a:p>
          </p:txBody>
        </p:sp>
        <p:sp>
          <p:nvSpPr>
            <p:cNvPr id="117977" name="Text Box 217"/>
            <p:cNvSpPr txBox="1">
              <a:spLocks noChangeArrowheads="1"/>
            </p:cNvSpPr>
            <p:nvPr/>
          </p:nvSpPr>
          <p:spPr bwMode="auto">
            <a:xfrm>
              <a:off x="4238" y="2902"/>
              <a:ext cx="116" cy="16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lIns="18000" tIns="10800" rIns="18000" bIns="10800" anchor="ctr">
              <a:spAutoFit/>
            </a:bodyPr>
            <a:lstStyle/>
            <a:p>
              <a:pPr eaLnBrk="0" hangingPunct="0">
                <a:spcBef>
                  <a:spcPct val="50000"/>
                </a:spcBef>
              </a:pPr>
              <a:r>
                <a:rPr lang="ru-RU" sz="1600" b="1" i="1">
                  <a:effectLst>
                    <a:outerShdw blurRad="38100" dist="38100" dir="2700000" algn="tl">
                      <a:srgbClr val="FFFFFF"/>
                    </a:outerShdw>
                  </a:effectLst>
                  <a:latin typeface="Times New Roman" pitchFamily="18" charset="0"/>
                </a:rPr>
                <a:t>А</a:t>
              </a:r>
            </a:p>
          </p:txBody>
        </p:sp>
      </p:grpSp>
      <p:grpSp>
        <p:nvGrpSpPr>
          <p:cNvPr id="117978" name="Group 218"/>
          <p:cNvGrpSpPr>
            <a:grpSpLocks/>
          </p:cNvGrpSpPr>
          <p:nvPr/>
        </p:nvGrpSpPr>
        <p:grpSpPr bwMode="auto">
          <a:xfrm>
            <a:off x="860425" y="4419600"/>
            <a:ext cx="685800" cy="533400"/>
            <a:chOff x="1392" y="2784"/>
            <a:chExt cx="432" cy="336"/>
          </a:xfrm>
        </p:grpSpPr>
        <p:sp>
          <p:nvSpPr>
            <p:cNvPr id="117979" name="Line 219"/>
            <p:cNvSpPr>
              <a:spLocks noChangeShapeType="1"/>
            </p:cNvSpPr>
            <p:nvPr/>
          </p:nvSpPr>
          <p:spPr bwMode="auto">
            <a:xfrm>
              <a:off x="1392" y="2784"/>
              <a:ext cx="432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o-RO"/>
            </a:p>
          </p:txBody>
        </p:sp>
        <p:sp>
          <p:nvSpPr>
            <p:cNvPr id="117980" name="Line 220"/>
            <p:cNvSpPr>
              <a:spLocks noChangeShapeType="1"/>
            </p:cNvSpPr>
            <p:nvPr/>
          </p:nvSpPr>
          <p:spPr bwMode="auto">
            <a:xfrm>
              <a:off x="1680" y="2784"/>
              <a:ext cx="0" cy="33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 type="triangle" w="med" len="med"/>
              <a:tailEnd/>
            </a:ln>
            <a:effectLst/>
          </p:spPr>
          <p:txBody>
            <a:bodyPr/>
            <a:lstStyle/>
            <a:p>
              <a:endParaRPr lang="ro-RO"/>
            </a:p>
          </p:txBody>
        </p:sp>
        <p:sp>
          <p:nvSpPr>
            <p:cNvPr id="117981" name="Text Box 221"/>
            <p:cNvSpPr txBox="1">
              <a:spLocks noChangeArrowheads="1"/>
            </p:cNvSpPr>
            <p:nvPr/>
          </p:nvSpPr>
          <p:spPr bwMode="auto">
            <a:xfrm>
              <a:off x="1488" y="2928"/>
              <a:ext cx="116" cy="16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lIns="18000" tIns="10800" rIns="18000" bIns="10800" anchor="ctr">
              <a:spAutoFit/>
            </a:bodyPr>
            <a:lstStyle/>
            <a:p>
              <a:pPr eaLnBrk="0" hangingPunct="0">
                <a:spcBef>
                  <a:spcPct val="50000"/>
                </a:spcBef>
              </a:pPr>
              <a:r>
                <a:rPr lang="ru-RU" sz="1600" b="1" i="1">
                  <a:effectLst>
                    <a:outerShdw blurRad="38100" dist="38100" dir="2700000" algn="tl">
                      <a:srgbClr val="FFFFFF"/>
                    </a:outerShdw>
                  </a:effectLst>
                  <a:latin typeface="Times New Roman" pitchFamily="18" charset="0"/>
                </a:rPr>
                <a:t>А</a:t>
              </a:r>
            </a:p>
          </p:txBody>
        </p:sp>
      </p:grpSp>
      <p:sp>
        <p:nvSpPr>
          <p:cNvPr id="117982" name="Text Box 222"/>
          <p:cNvSpPr txBox="1">
            <a:spLocks noChangeArrowheads="1"/>
          </p:cNvSpPr>
          <p:nvPr/>
        </p:nvSpPr>
        <p:spPr bwMode="auto">
          <a:xfrm>
            <a:off x="2314575" y="762000"/>
            <a:ext cx="762000" cy="2667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lIns="18000" tIns="10800" rIns="18000" bIns="10800" anchor="ctr">
            <a:spAutoFit/>
          </a:bodyPr>
          <a:lstStyle/>
          <a:p>
            <a:pPr algn="ctr" eaLnBrk="0" hangingPunct="0">
              <a:spcBef>
                <a:spcPct val="50000"/>
              </a:spcBef>
            </a:pPr>
            <a:r>
              <a:rPr lang="ru-RU" sz="1600" b="1" i="1" u="sng">
                <a:effectLst>
                  <a:outerShdw blurRad="38100" dist="38100" dir="2700000" algn="tl">
                    <a:srgbClr val="FFFFFF"/>
                  </a:outerShdw>
                </a:effectLst>
                <a:latin typeface="Times New Roman" pitchFamily="18" charset="0"/>
              </a:rPr>
              <a:t>А - А</a:t>
            </a:r>
          </a:p>
        </p:txBody>
      </p:sp>
      <p:grpSp>
        <p:nvGrpSpPr>
          <p:cNvPr id="117983" name="Group 223"/>
          <p:cNvGrpSpPr>
            <a:grpSpLocks/>
          </p:cNvGrpSpPr>
          <p:nvPr/>
        </p:nvGrpSpPr>
        <p:grpSpPr bwMode="auto">
          <a:xfrm>
            <a:off x="866775" y="1981200"/>
            <a:ext cx="685800" cy="533400"/>
            <a:chOff x="1392" y="2784"/>
            <a:chExt cx="432" cy="336"/>
          </a:xfrm>
        </p:grpSpPr>
        <p:sp>
          <p:nvSpPr>
            <p:cNvPr id="117984" name="Line 224"/>
            <p:cNvSpPr>
              <a:spLocks noChangeShapeType="1"/>
            </p:cNvSpPr>
            <p:nvPr/>
          </p:nvSpPr>
          <p:spPr bwMode="auto">
            <a:xfrm>
              <a:off x="1392" y="2784"/>
              <a:ext cx="432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o-RO"/>
            </a:p>
          </p:txBody>
        </p:sp>
        <p:sp>
          <p:nvSpPr>
            <p:cNvPr id="117985" name="Line 225"/>
            <p:cNvSpPr>
              <a:spLocks noChangeShapeType="1"/>
            </p:cNvSpPr>
            <p:nvPr/>
          </p:nvSpPr>
          <p:spPr bwMode="auto">
            <a:xfrm>
              <a:off x="1680" y="2784"/>
              <a:ext cx="0" cy="33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 type="triangle" w="med" len="med"/>
              <a:tailEnd/>
            </a:ln>
            <a:effectLst/>
          </p:spPr>
          <p:txBody>
            <a:bodyPr/>
            <a:lstStyle/>
            <a:p>
              <a:endParaRPr lang="ro-RO"/>
            </a:p>
          </p:txBody>
        </p:sp>
        <p:sp>
          <p:nvSpPr>
            <p:cNvPr id="117986" name="Text Box 226"/>
            <p:cNvSpPr txBox="1">
              <a:spLocks noChangeArrowheads="1"/>
            </p:cNvSpPr>
            <p:nvPr/>
          </p:nvSpPr>
          <p:spPr bwMode="auto">
            <a:xfrm>
              <a:off x="1488" y="2928"/>
              <a:ext cx="116" cy="16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lIns="18000" tIns="10800" rIns="18000" bIns="10800" anchor="ctr">
              <a:spAutoFit/>
            </a:bodyPr>
            <a:lstStyle/>
            <a:p>
              <a:pPr eaLnBrk="0" hangingPunct="0">
                <a:spcBef>
                  <a:spcPct val="50000"/>
                </a:spcBef>
              </a:pPr>
              <a:r>
                <a:rPr lang="ru-RU" sz="1600" b="1" i="1">
                  <a:effectLst>
                    <a:outerShdw blurRad="38100" dist="38100" dir="2700000" algn="tl">
                      <a:srgbClr val="FFFFFF"/>
                    </a:outerShdw>
                  </a:effectLst>
                  <a:latin typeface="Times New Roman" pitchFamily="18" charset="0"/>
                </a:rPr>
                <a:t>В</a:t>
              </a:r>
            </a:p>
          </p:txBody>
        </p:sp>
      </p:grpSp>
      <p:grpSp>
        <p:nvGrpSpPr>
          <p:cNvPr id="117987" name="Group 227"/>
          <p:cNvGrpSpPr>
            <a:grpSpLocks/>
          </p:cNvGrpSpPr>
          <p:nvPr/>
        </p:nvGrpSpPr>
        <p:grpSpPr bwMode="auto">
          <a:xfrm>
            <a:off x="5057775" y="1981200"/>
            <a:ext cx="685800" cy="609600"/>
            <a:chOff x="3984" y="2784"/>
            <a:chExt cx="432" cy="384"/>
          </a:xfrm>
        </p:grpSpPr>
        <p:sp>
          <p:nvSpPr>
            <p:cNvPr id="117988" name="Line 228"/>
            <p:cNvSpPr>
              <a:spLocks noChangeShapeType="1"/>
            </p:cNvSpPr>
            <p:nvPr/>
          </p:nvSpPr>
          <p:spPr bwMode="auto">
            <a:xfrm>
              <a:off x="3984" y="2784"/>
              <a:ext cx="432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o-RO"/>
            </a:p>
          </p:txBody>
        </p:sp>
        <p:sp>
          <p:nvSpPr>
            <p:cNvPr id="117989" name="Line 229"/>
            <p:cNvSpPr>
              <a:spLocks noChangeShapeType="1"/>
            </p:cNvSpPr>
            <p:nvPr/>
          </p:nvSpPr>
          <p:spPr bwMode="auto">
            <a:xfrm flipV="1">
              <a:off x="4128" y="2784"/>
              <a:ext cx="0" cy="38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ffectLst/>
          </p:spPr>
          <p:txBody>
            <a:bodyPr/>
            <a:lstStyle/>
            <a:p>
              <a:endParaRPr lang="ro-RO"/>
            </a:p>
          </p:txBody>
        </p:sp>
        <p:sp>
          <p:nvSpPr>
            <p:cNvPr id="117990" name="Text Box 230"/>
            <p:cNvSpPr txBox="1">
              <a:spLocks noChangeArrowheads="1"/>
            </p:cNvSpPr>
            <p:nvPr/>
          </p:nvSpPr>
          <p:spPr bwMode="auto">
            <a:xfrm>
              <a:off x="4238" y="2902"/>
              <a:ext cx="116" cy="16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lIns="18000" tIns="10800" rIns="18000" bIns="10800" anchor="ctr">
              <a:spAutoFit/>
            </a:bodyPr>
            <a:lstStyle/>
            <a:p>
              <a:pPr eaLnBrk="0" hangingPunct="0">
                <a:spcBef>
                  <a:spcPct val="50000"/>
                </a:spcBef>
              </a:pPr>
              <a:r>
                <a:rPr lang="ru-RU" sz="1600" b="1" i="1">
                  <a:effectLst>
                    <a:outerShdw blurRad="38100" dist="38100" dir="2700000" algn="tl">
                      <a:srgbClr val="FFFFFF"/>
                    </a:outerShdw>
                  </a:effectLst>
                  <a:latin typeface="Times New Roman" pitchFamily="18" charset="0"/>
                </a:rPr>
                <a:t>В</a:t>
              </a:r>
            </a:p>
          </p:txBody>
        </p:sp>
      </p:grpSp>
      <p:sp>
        <p:nvSpPr>
          <p:cNvPr id="117991" name="Text Box 231"/>
          <p:cNvSpPr txBox="1">
            <a:spLocks noChangeArrowheads="1"/>
          </p:cNvSpPr>
          <p:nvPr/>
        </p:nvSpPr>
        <p:spPr bwMode="auto">
          <a:xfrm>
            <a:off x="2003425" y="2971800"/>
            <a:ext cx="762000" cy="2667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lIns="18000" tIns="10800" rIns="18000" bIns="10800" anchor="ctr">
            <a:spAutoFit/>
          </a:bodyPr>
          <a:lstStyle/>
          <a:p>
            <a:pPr algn="ctr" eaLnBrk="0" hangingPunct="0">
              <a:spcBef>
                <a:spcPct val="50000"/>
              </a:spcBef>
            </a:pPr>
            <a:r>
              <a:rPr lang="ru-RU" sz="1600" b="1" i="1" u="sng">
                <a:effectLst>
                  <a:outerShdw blurRad="38100" dist="38100" dir="2700000" algn="tl">
                    <a:srgbClr val="FFFFFF"/>
                  </a:outerShdw>
                </a:effectLst>
                <a:latin typeface="Times New Roman" pitchFamily="18" charset="0"/>
              </a:rPr>
              <a:t>В - В</a:t>
            </a:r>
          </a:p>
        </p:txBody>
      </p:sp>
      <p:sp>
        <p:nvSpPr>
          <p:cNvPr id="117992" name="Text Box 232"/>
          <p:cNvSpPr txBox="1">
            <a:spLocks noChangeArrowheads="1"/>
          </p:cNvSpPr>
          <p:nvPr/>
        </p:nvSpPr>
        <p:spPr bwMode="auto">
          <a:xfrm>
            <a:off x="5867400" y="990600"/>
            <a:ext cx="3276600" cy="420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marL="384175" indent="-384175" algn="ctr">
              <a:spcBef>
                <a:spcPct val="50000"/>
              </a:spcBef>
            </a:pPr>
            <a:endParaRPr lang="ru-RU" sz="2000">
              <a:effectLst>
                <a:outerShdw blurRad="38100" dist="38100" dir="2700000" algn="tl">
                  <a:srgbClr val="FFFFFF"/>
                </a:outerShdw>
              </a:effectLst>
              <a:latin typeface="Times New Roman" pitchFamily="18" charset="0"/>
            </a:endParaRPr>
          </a:p>
          <a:p>
            <a:pPr marL="384175" indent="-384175">
              <a:spcBef>
                <a:spcPct val="50000"/>
              </a:spcBef>
            </a:pPr>
            <a:r>
              <a:rPr lang="ru-RU" sz="2000">
                <a:effectLst>
                  <a:outerShdw blurRad="38100" dist="38100" dir="2700000" algn="tl">
                    <a:srgbClr val="FFFFFF"/>
                  </a:outerShdw>
                </a:effectLst>
                <a:latin typeface="Times New Roman" pitchFamily="18" charset="0"/>
              </a:rPr>
              <a:t>1 – заряд ВВ; </a:t>
            </a:r>
          </a:p>
          <a:p>
            <a:pPr marL="384175" indent="-384175">
              <a:spcBef>
                <a:spcPct val="50000"/>
              </a:spcBef>
            </a:pPr>
            <a:r>
              <a:rPr lang="ru-RU" sz="2000">
                <a:effectLst>
                  <a:outerShdw blurRad="38100" dist="38100" dir="2700000" algn="tl">
                    <a:srgbClr val="FFFFFF"/>
                  </a:outerShdw>
                </a:effectLst>
                <a:latin typeface="Times New Roman" pitchFamily="18" charset="0"/>
              </a:rPr>
              <a:t>2 – ударник; </a:t>
            </a:r>
          </a:p>
          <a:p>
            <a:pPr marL="384175" indent="-384175">
              <a:spcBef>
                <a:spcPct val="50000"/>
              </a:spcBef>
            </a:pPr>
            <a:r>
              <a:rPr lang="ru-RU" sz="2000">
                <a:effectLst>
                  <a:outerShdw blurRad="38100" dist="38100" dir="2700000" algn="tl">
                    <a:srgbClr val="FFFFFF"/>
                  </a:outerShdw>
                </a:effectLst>
                <a:latin typeface="Times New Roman" pitchFamily="18" charset="0"/>
              </a:rPr>
              <a:t>3 – МДВ (пневматический); </a:t>
            </a:r>
          </a:p>
          <a:p>
            <a:pPr marL="384175" indent="-384175">
              <a:spcBef>
                <a:spcPct val="50000"/>
              </a:spcBef>
            </a:pPr>
            <a:r>
              <a:rPr lang="ru-RU" sz="2000">
                <a:effectLst>
                  <a:outerShdw blurRad="38100" dist="38100" dir="2700000" algn="tl">
                    <a:srgbClr val="FFFFFF"/>
                  </a:outerShdw>
                </a:effectLst>
                <a:latin typeface="Times New Roman" pitchFamily="18" charset="0"/>
              </a:rPr>
              <a:t>4 – предохранительная  чека; </a:t>
            </a:r>
          </a:p>
          <a:p>
            <a:pPr marL="384175" indent="-384175">
              <a:spcBef>
                <a:spcPct val="50000"/>
              </a:spcBef>
            </a:pPr>
            <a:r>
              <a:rPr lang="ru-RU" sz="2000">
                <a:effectLst>
                  <a:outerShdw blurRad="38100" dist="38100" dir="2700000" algn="tl">
                    <a:srgbClr val="FFFFFF"/>
                  </a:outerShdw>
                </a:effectLst>
                <a:latin typeface="Times New Roman" pitchFamily="18" charset="0"/>
              </a:rPr>
              <a:t>5 – корпус; </a:t>
            </a:r>
          </a:p>
          <a:p>
            <a:pPr marL="384175" indent="-384175">
              <a:spcBef>
                <a:spcPct val="50000"/>
              </a:spcBef>
            </a:pPr>
            <a:r>
              <a:rPr lang="ru-RU" sz="2000">
                <a:effectLst>
                  <a:outerShdw blurRad="38100" dist="38100" dir="2700000" algn="tl">
                    <a:srgbClr val="FFFFFF"/>
                  </a:outerShdw>
                </a:effectLst>
                <a:latin typeface="Times New Roman" pitchFamily="18" charset="0"/>
              </a:rPr>
              <a:t>6 – встроенный взрыватель; </a:t>
            </a:r>
          </a:p>
          <a:p>
            <a:pPr marL="384175" indent="-384175">
              <a:spcBef>
                <a:spcPct val="50000"/>
              </a:spcBef>
            </a:pPr>
            <a:r>
              <a:rPr lang="ru-RU" sz="2000">
                <a:effectLst>
                  <a:outerShdw blurRad="38100" dist="38100" dir="2700000" algn="tl">
                    <a:srgbClr val="FFFFFF"/>
                  </a:outerShdw>
                </a:effectLst>
                <a:latin typeface="Times New Roman" pitchFamily="18" charset="0"/>
              </a:rPr>
              <a:t>7 –нажимной датчик (крышка)</a:t>
            </a:r>
          </a:p>
        </p:txBody>
      </p:sp>
      <p:sp>
        <p:nvSpPr>
          <p:cNvPr id="117993" name="Rectangle 233"/>
          <p:cNvSpPr>
            <a:spLocks noChangeArrowheads="1"/>
          </p:cNvSpPr>
          <p:nvPr/>
        </p:nvSpPr>
        <p:spPr bwMode="auto">
          <a:xfrm>
            <a:off x="2057400" y="0"/>
            <a:ext cx="5029200" cy="6096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/>
          <a:lstStyle/>
          <a:p>
            <a:pPr algn="ctr"/>
            <a:r>
              <a:rPr lang="ru-RU" sz="2800" b="1">
                <a:solidFill>
                  <a:schemeClr val="tx2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Times New Roman" pitchFamily="18" charset="0"/>
              </a:rPr>
              <a:t>Устройство мины ПМН-2</a:t>
            </a:r>
          </a:p>
        </p:txBody>
      </p:sp>
      <p:grpSp>
        <p:nvGrpSpPr>
          <p:cNvPr id="117994" name="Group 234"/>
          <p:cNvGrpSpPr>
            <a:grpSpLocks/>
          </p:cNvGrpSpPr>
          <p:nvPr/>
        </p:nvGrpSpPr>
        <p:grpSpPr bwMode="auto">
          <a:xfrm>
            <a:off x="228600" y="5562600"/>
            <a:ext cx="1752600" cy="442913"/>
            <a:chOff x="144" y="3504"/>
            <a:chExt cx="1104" cy="279"/>
          </a:xfrm>
        </p:grpSpPr>
        <p:sp>
          <p:nvSpPr>
            <p:cNvPr id="117995" name="Line 235"/>
            <p:cNvSpPr>
              <a:spLocks noChangeShapeType="1"/>
            </p:cNvSpPr>
            <p:nvPr/>
          </p:nvSpPr>
          <p:spPr bwMode="auto">
            <a:xfrm flipH="1">
              <a:off x="336" y="3504"/>
              <a:ext cx="912" cy="14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o-RO"/>
            </a:p>
          </p:txBody>
        </p:sp>
        <p:sp>
          <p:nvSpPr>
            <p:cNvPr id="117996" name="Text Box 236"/>
            <p:cNvSpPr txBox="1">
              <a:spLocks noChangeArrowheads="1"/>
            </p:cNvSpPr>
            <p:nvPr/>
          </p:nvSpPr>
          <p:spPr bwMode="auto">
            <a:xfrm>
              <a:off x="144" y="3552"/>
              <a:ext cx="288" cy="23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 algn="ctr">
                <a:spcBef>
                  <a:spcPct val="50000"/>
                </a:spcBef>
              </a:pPr>
              <a:r>
                <a:rPr lang="ru-RU" b="1">
                  <a:effectLst>
                    <a:outerShdw blurRad="38100" dist="38100" dir="2700000" algn="tl">
                      <a:srgbClr val="FFFFFF"/>
                    </a:outerShdw>
                  </a:effectLst>
                  <a:latin typeface="Times New Roman" pitchFamily="18" charset="0"/>
                </a:rPr>
                <a:t>1</a:t>
              </a:r>
            </a:p>
          </p:txBody>
        </p:sp>
      </p:grpSp>
      <p:grpSp>
        <p:nvGrpSpPr>
          <p:cNvPr id="117997" name="Group 237"/>
          <p:cNvGrpSpPr>
            <a:grpSpLocks/>
          </p:cNvGrpSpPr>
          <p:nvPr/>
        </p:nvGrpSpPr>
        <p:grpSpPr bwMode="auto">
          <a:xfrm>
            <a:off x="228600" y="4114800"/>
            <a:ext cx="3276600" cy="366713"/>
            <a:chOff x="144" y="2592"/>
            <a:chExt cx="2064" cy="231"/>
          </a:xfrm>
        </p:grpSpPr>
        <p:sp>
          <p:nvSpPr>
            <p:cNvPr id="117998" name="Text Box 238"/>
            <p:cNvSpPr txBox="1">
              <a:spLocks noChangeArrowheads="1"/>
            </p:cNvSpPr>
            <p:nvPr/>
          </p:nvSpPr>
          <p:spPr bwMode="auto">
            <a:xfrm>
              <a:off x="144" y="2592"/>
              <a:ext cx="288" cy="23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 algn="ctr">
                <a:spcBef>
                  <a:spcPct val="50000"/>
                </a:spcBef>
              </a:pPr>
              <a:r>
                <a:rPr lang="ru-RU" b="1">
                  <a:effectLst>
                    <a:outerShdw blurRad="38100" dist="38100" dir="2700000" algn="tl">
                      <a:srgbClr val="FFFFFF"/>
                    </a:outerShdw>
                  </a:effectLst>
                  <a:latin typeface="Times New Roman" pitchFamily="18" charset="0"/>
                </a:rPr>
                <a:t>3</a:t>
              </a:r>
            </a:p>
          </p:txBody>
        </p:sp>
        <p:sp>
          <p:nvSpPr>
            <p:cNvPr id="117999" name="Line 239"/>
            <p:cNvSpPr>
              <a:spLocks noChangeShapeType="1"/>
            </p:cNvSpPr>
            <p:nvPr/>
          </p:nvSpPr>
          <p:spPr bwMode="auto">
            <a:xfrm>
              <a:off x="336" y="2688"/>
              <a:ext cx="1872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o-RO"/>
            </a:p>
          </p:txBody>
        </p:sp>
      </p:grpSp>
      <p:grpSp>
        <p:nvGrpSpPr>
          <p:cNvPr id="118000" name="Group 240"/>
          <p:cNvGrpSpPr>
            <a:grpSpLocks/>
          </p:cNvGrpSpPr>
          <p:nvPr/>
        </p:nvGrpSpPr>
        <p:grpSpPr bwMode="auto">
          <a:xfrm>
            <a:off x="228600" y="2362200"/>
            <a:ext cx="1524000" cy="823913"/>
            <a:chOff x="144" y="1488"/>
            <a:chExt cx="960" cy="519"/>
          </a:xfrm>
        </p:grpSpPr>
        <p:sp>
          <p:nvSpPr>
            <p:cNvPr id="118001" name="Text Box 241"/>
            <p:cNvSpPr txBox="1">
              <a:spLocks noChangeArrowheads="1"/>
            </p:cNvSpPr>
            <p:nvPr/>
          </p:nvSpPr>
          <p:spPr bwMode="auto">
            <a:xfrm>
              <a:off x="144" y="1776"/>
              <a:ext cx="288" cy="23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 algn="ctr">
                <a:spcBef>
                  <a:spcPct val="50000"/>
                </a:spcBef>
              </a:pPr>
              <a:r>
                <a:rPr lang="ru-RU" b="1">
                  <a:effectLst>
                    <a:outerShdw blurRad="38100" dist="38100" dir="2700000" algn="tl">
                      <a:srgbClr val="FFFFFF"/>
                    </a:outerShdw>
                  </a:effectLst>
                  <a:latin typeface="Times New Roman" pitchFamily="18" charset="0"/>
                </a:rPr>
                <a:t>5</a:t>
              </a:r>
            </a:p>
          </p:txBody>
        </p:sp>
        <p:sp>
          <p:nvSpPr>
            <p:cNvPr id="118002" name="Line 242"/>
            <p:cNvSpPr>
              <a:spLocks noChangeShapeType="1"/>
            </p:cNvSpPr>
            <p:nvPr/>
          </p:nvSpPr>
          <p:spPr bwMode="auto">
            <a:xfrm flipV="1">
              <a:off x="336" y="1488"/>
              <a:ext cx="768" cy="38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o-RO"/>
            </a:p>
          </p:txBody>
        </p:sp>
      </p:grpSp>
      <p:grpSp>
        <p:nvGrpSpPr>
          <p:cNvPr id="118003" name="Group 243"/>
          <p:cNvGrpSpPr>
            <a:grpSpLocks/>
          </p:cNvGrpSpPr>
          <p:nvPr/>
        </p:nvGrpSpPr>
        <p:grpSpPr bwMode="auto">
          <a:xfrm>
            <a:off x="304800" y="1447800"/>
            <a:ext cx="2286000" cy="457200"/>
            <a:chOff x="192" y="912"/>
            <a:chExt cx="1440" cy="288"/>
          </a:xfrm>
        </p:grpSpPr>
        <p:sp>
          <p:nvSpPr>
            <p:cNvPr id="118004" name="Text Box 244"/>
            <p:cNvSpPr txBox="1">
              <a:spLocks noChangeArrowheads="1"/>
            </p:cNvSpPr>
            <p:nvPr/>
          </p:nvSpPr>
          <p:spPr bwMode="auto">
            <a:xfrm>
              <a:off x="192" y="912"/>
              <a:ext cx="288" cy="23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 algn="ctr">
                <a:spcBef>
                  <a:spcPct val="50000"/>
                </a:spcBef>
              </a:pPr>
              <a:r>
                <a:rPr lang="ru-RU" b="1">
                  <a:effectLst>
                    <a:outerShdw blurRad="38100" dist="38100" dir="2700000" algn="tl">
                      <a:srgbClr val="FFFFFF"/>
                    </a:outerShdw>
                  </a:effectLst>
                  <a:latin typeface="Times New Roman" pitchFamily="18" charset="0"/>
                </a:rPr>
                <a:t>6</a:t>
              </a:r>
            </a:p>
          </p:txBody>
        </p:sp>
        <p:sp>
          <p:nvSpPr>
            <p:cNvPr id="118005" name="Line 245"/>
            <p:cNvSpPr>
              <a:spLocks noChangeShapeType="1"/>
            </p:cNvSpPr>
            <p:nvPr/>
          </p:nvSpPr>
          <p:spPr bwMode="auto">
            <a:xfrm>
              <a:off x="432" y="1056"/>
              <a:ext cx="1200" cy="14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o-RO"/>
            </a:p>
          </p:txBody>
        </p:sp>
      </p:grpSp>
      <p:grpSp>
        <p:nvGrpSpPr>
          <p:cNvPr id="118006" name="Group 246"/>
          <p:cNvGrpSpPr>
            <a:grpSpLocks/>
          </p:cNvGrpSpPr>
          <p:nvPr/>
        </p:nvGrpSpPr>
        <p:grpSpPr bwMode="auto">
          <a:xfrm>
            <a:off x="228600" y="4800600"/>
            <a:ext cx="3200400" cy="366713"/>
            <a:chOff x="144" y="3024"/>
            <a:chExt cx="2016" cy="231"/>
          </a:xfrm>
        </p:grpSpPr>
        <p:sp>
          <p:nvSpPr>
            <p:cNvPr id="118007" name="Text Box 247"/>
            <p:cNvSpPr txBox="1">
              <a:spLocks noChangeArrowheads="1"/>
            </p:cNvSpPr>
            <p:nvPr/>
          </p:nvSpPr>
          <p:spPr bwMode="auto">
            <a:xfrm>
              <a:off x="144" y="3024"/>
              <a:ext cx="288" cy="23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 algn="ctr">
                <a:spcBef>
                  <a:spcPct val="50000"/>
                </a:spcBef>
              </a:pPr>
              <a:r>
                <a:rPr lang="ru-RU" b="1">
                  <a:effectLst>
                    <a:outerShdw blurRad="38100" dist="38100" dir="2700000" algn="tl">
                      <a:srgbClr val="FFFFFF"/>
                    </a:outerShdw>
                  </a:effectLst>
                  <a:latin typeface="Times New Roman" pitchFamily="18" charset="0"/>
                </a:rPr>
                <a:t>2</a:t>
              </a:r>
            </a:p>
          </p:txBody>
        </p:sp>
        <p:sp>
          <p:nvSpPr>
            <p:cNvPr id="118008" name="Line 248"/>
            <p:cNvSpPr>
              <a:spLocks noChangeShapeType="1"/>
            </p:cNvSpPr>
            <p:nvPr/>
          </p:nvSpPr>
          <p:spPr bwMode="auto">
            <a:xfrm>
              <a:off x="336" y="3168"/>
              <a:ext cx="182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o-RO"/>
            </a:p>
          </p:txBody>
        </p:sp>
      </p:grpSp>
      <p:grpSp>
        <p:nvGrpSpPr>
          <p:cNvPr id="118009" name="Group 249"/>
          <p:cNvGrpSpPr>
            <a:grpSpLocks/>
          </p:cNvGrpSpPr>
          <p:nvPr/>
        </p:nvGrpSpPr>
        <p:grpSpPr bwMode="auto">
          <a:xfrm>
            <a:off x="304800" y="762000"/>
            <a:ext cx="2819400" cy="366713"/>
            <a:chOff x="192" y="480"/>
            <a:chExt cx="1776" cy="231"/>
          </a:xfrm>
        </p:grpSpPr>
        <p:sp>
          <p:nvSpPr>
            <p:cNvPr id="118010" name="Text Box 250"/>
            <p:cNvSpPr txBox="1">
              <a:spLocks noChangeArrowheads="1"/>
            </p:cNvSpPr>
            <p:nvPr/>
          </p:nvSpPr>
          <p:spPr bwMode="auto">
            <a:xfrm>
              <a:off x="192" y="480"/>
              <a:ext cx="288" cy="23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 algn="ctr">
                <a:spcBef>
                  <a:spcPct val="50000"/>
                </a:spcBef>
              </a:pPr>
              <a:r>
                <a:rPr lang="ru-RU" b="1">
                  <a:effectLst>
                    <a:outerShdw blurRad="38100" dist="38100" dir="2700000" algn="tl">
                      <a:srgbClr val="FFFFFF"/>
                    </a:outerShdw>
                  </a:effectLst>
                  <a:latin typeface="Times New Roman" pitchFamily="18" charset="0"/>
                </a:rPr>
                <a:t>7</a:t>
              </a:r>
            </a:p>
          </p:txBody>
        </p:sp>
        <p:sp>
          <p:nvSpPr>
            <p:cNvPr id="118011" name="Line 251"/>
            <p:cNvSpPr>
              <a:spLocks noChangeShapeType="1"/>
            </p:cNvSpPr>
            <p:nvPr/>
          </p:nvSpPr>
          <p:spPr bwMode="auto">
            <a:xfrm>
              <a:off x="432" y="624"/>
              <a:ext cx="1536" cy="4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o-RO"/>
            </a:p>
          </p:txBody>
        </p:sp>
      </p:grpSp>
      <p:grpSp>
        <p:nvGrpSpPr>
          <p:cNvPr id="118012" name="Group 252"/>
          <p:cNvGrpSpPr>
            <a:grpSpLocks/>
          </p:cNvGrpSpPr>
          <p:nvPr/>
        </p:nvGrpSpPr>
        <p:grpSpPr bwMode="auto">
          <a:xfrm>
            <a:off x="228600" y="3124200"/>
            <a:ext cx="2895600" cy="671513"/>
            <a:chOff x="144" y="1968"/>
            <a:chExt cx="1824" cy="423"/>
          </a:xfrm>
        </p:grpSpPr>
        <p:sp>
          <p:nvSpPr>
            <p:cNvPr id="118013" name="Text Box 253"/>
            <p:cNvSpPr txBox="1">
              <a:spLocks noChangeArrowheads="1"/>
            </p:cNvSpPr>
            <p:nvPr/>
          </p:nvSpPr>
          <p:spPr bwMode="auto">
            <a:xfrm>
              <a:off x="144" y="2160"/>
              <a:ext cx="288" cy="23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 algn="ctr">
                <a:spcBef>
                  <a:spcPct val="50000"/>
                </a:spcBef>
              </a:pPr>
              <a:r>
                <a:rPr lang="ru-RU" b="1">
                  <a:effectLst>
                    <a:outerShdw blurRad="38100" dist="38100" dir="2700000" algn="tl">
                      <a:srgbClr val="FFFFFF"/>
                    </a:outerShdw>
                  </a:effectLst>
                  <a:latin typeface="Times New Roman" pitchFamily="18" charset="0"/>
                </a:rPr>
                <a:t>4</a:t>
              </a:r>
            </a:p>
          </p:txBody>
        </p:sp>
        <p:sp>
          <p:nvSpPr>
            <p:cNvPr id="118014" name="Line 254"/>
            <p:cNvSpPr>
              <a:spLocks noChangeShapeType="1"/>
            </p:cNvSpPr>
            <p:nvPr/>
          </p:nvSpPr>
          <p:spPr bwMode="auto">
            <a:xfrm flipV="1">
              <a:off x="336" y="1968"/>
              <a:ext cx="1632" cy="28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o-RO"/>
            </a:p>
          </p:txBody>
        </p:sp>
      </p:grp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27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9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1799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1799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9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" dur="500"/>
                                        <p:tgtEl>
                                          <p:spTgt spid="1179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00"/>
                            </p:stCondLst>
                            <p:childTnLst>
                              <p:par>
                                <p:cTn id="14" presetID="22" presetClass="entr" presetSubtype="8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9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1179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500"/>
                            </p:stCondLst>
                            <p:childTnLst>
                              <p:par>
                                <p:cTn id="18" presetID="22" presetClass="entr" presetSubtype="8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0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0" dur="500"/>
                                        <p:tgtEl>
                                          <p:spTgt spid="1180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4000"/>
                            </p:stCondLst>
                            <p:childTnLst>
                              <p:par>
                                <p:cTn id="22" presetID="22" presetClass="entr" presetSubtype="8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9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4" dur="500"/>
                                        <p:tgtEl>
                                          <p:spTgt spid="1179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5500"/>
                            </p:stCondLst>
                            <p:childTnLst>
                              <p:par>
                                <p:cTn id="26" presetID="22" presetClass="entr" presetSubtype="8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0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8" dur="500"/>
                                        <p:tgtEl>
                                          <p:spTgt spid="1180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7000"/>
                            </p:stCondLst>
                            <p:childTnLst>
                              <p:par>
                                <p:cTn id="30" presetID="22" presetClass="entr" presetSubtype="8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0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2" dur="500"/>
                                        <p:tgtEl>
                                          <p:spTgt spid="1180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8500"/>
                            </p:stCondLst>
                            <p:childTnLst>
                              <p:par>
                                <p:cTn id="34" presetID="22" presetClass="entr" presetSubtype="8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0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6" dur="500"/>
                                        <p:tgtEl>
                                          <p:spTgt spid="1180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10000"/>
                            </p:stCondLst>
                            <p:childTnLst>
                              <p:par>
                                <p:cTn id="38" presetID="22" presetClass="entr" presetSubtype="8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0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0" dur="500"/>
                                        <p:tgtEl>
                                          <p:spTgt spid="1180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7992" grpId="0" autoUpdateAnimBg="0"/>
      <p:bldP spid="117993" grpId="0" autoUpdateAnimBg="0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Freeform 2"/>
          <p:cNvSpPr>
            <a:spLocks/>
          </p:cNvSpPr>
          <p:nvPr/>
        </p:nvSpPr>
        <p:spPr bwMode="auto">
          <a:xfrm>
            <a:off x="150813" y="1376363"/>
            <a:ext cx="8815387" cy="4205287"/>
          </a:xfrm>
          <a:custGeom>
            <a:avLst/>
            <a:gdLst/>
            <a:ahLst/>
            <a:cxnLst>
              <a:cxn ang="0">
                <a:pos x="318" y="2580"/>
              </a:cxn>
              <a:cxn ang="0">
                <a:pos x="223" y="1213"/>
              </a:cxn>
              <a:cxn ang="0">
                <a:pos x="154" y="1205"/>
              </a:cxn>
              <a:cxn ang="0">
                <a:pos x="137" y="1136"/>
              </a:cxn>
              <a:cxn ang="0">
                <a:pos x="8" y="1136"/>
              </a:cxn>
              <a:cxn ang="0">
                <a:pos x="0" y="629"/>
              </a:cxn>
              <a:cxn ang="0">
                <a:pos x="43" y="560"/>
              </a:cxn>
              <a:cxn ang="0">
                <a:pos x="86" y="526"/>
              </a:cxn>
              <a:cxn ang="0">
                <a:pos x="2450" y="534"/>
              </a:cxn>
              <a:cxn ang="0">
                <a:pos x="2482" y="72"/>
              </a:cxn>
              <a:cxn ang="0">
                <a:pos x="2503" y="24"/>
              </a:cxn>
              <a:cxn ang="0">
                <a:pos x="2544" y="0"/>
              </a:cxn>
              <a:cxn ang="0">
                <a:pos x="2959" y="3"/>
              </a:cxn>
              <a:cxn ang="0">
                <a:pos x="3019" y="23"/>
              </a:cxn>
              <a:cxn ang="0">
                <a:pos x="3034" y="79"/>
              </a:cxn>
              <a:cxn ang="0">
                <a:pos x="3069" y="543"/>
              </a:cxn>
              <a:cxn ang="0">
                <a:pos x="5467" y="543"/>
              </a:cxn>
              <a:cxn ang="0">
                <a:pos x="5527" y="552"/>
              </a:cxn>
              <a:cxn ang="0">
                <a:pos x="5553" y="586"/>
              </a:cxn>
              <a:cxn ang="0">
                <a:pos x="5545" y="1153"/>
              </a:cxn>
              <a:cxn ang="0">
                <a:pos x="5407" y="1153"/>
              </a:cxn>
              <a:cxn ang="0">
                <a:pos x="5381" y="1213"/>
              </a:cxn>
              <a:cxn ang="0">
                <a:pos x="5270" y="1222"/>
              </a:cxn>
              <a:cxn ang="0">
                <a:pos x="5227" y="2529"/>
              </a:cxn>
              <a:cxn ang="0">
                <a:pos x="5218" y="2580"/>
              </a:cxn>
              <a:cxn ang="0">
                <a:pos x="5175" y="2623"/>
              </a:cxn>
              <a:cxn ang="0">
                <a:pos x="5123" y="2641"/>
              </a:cxn>
              <a:cxn ang="0">
                <a:pos x="395" y="2649"/>
              </a:cxn>
              <a:cxn ang="0">
                <a:pos x="343" y="2632"/>
              </a:cxn>
              <a:cxn ang="0">
                <a:pos x="318" y="2580"/>
              </a:cxn>
            </a:cxnLst>
            <a:rect l="0" t="0" r="r" b="b"/>
            <a:pathLst>
              <a:path w="5553" h="2649">
                <a:moveTo>
                  <a:pt x="318" y="2580"/>
                </a:moveTo>
                <a:lnTo>
                  <a:pt x="223" y="1213"/>
                </a:lnTo>
                <a:lnTo>
                  <a:pt x="154" y="1205"/>
                </a:lnTo>
                <a:lnTo>
                  <a:pt x="137" y="1136"/>
                </a:lnTo>
                <a:lnTo>
                  <a:pt x="8" y="1136"/>
                </a:lnTo>
                <a:lnTo>
                  <a:pt x="0" y="629"/>
                </a:lnTo>
                <a:lnTo>
                  <a:pt x="43" y="560"/>
                </a:lnTo>
                <a:lnTo>
                  <a:pt x="86" y="526"/>
                </a:lnTo>
                <a:lnTo>
                  <a:pt x="2450" y="534"/>
                </a:lnTo>
                <a:lnTo>
                  <a:pt x="2482" y="72"/>
                </a:lnTo>
                <a:lnTo>
                  <a:pt x="2503" y="24"/>
                </a:lnTo>
                <a:lnTo>
                  <a:pt x="2544" y="0"/>
                </a:lnTo>
                <a:lnTo>
                  <a:pt x="2959" y="3"/>
                </a:lnTo>
                <a:lnTo>
                  <a:pt x="3019" y="23"/>
                </a:lnTo>
                <a:lnTo>
                  <a:pt x="3034" y="79"/>
                </a:lnTo>
                <a:lnTo>
                  <a:pt x="3069" y="543"/>
                </a:lnTo>
                <a:lnTo>
                  <a:pt x="5467" y="543"/>
                </a:lnTo>
                <a:lnTo>
                  <a:pt x="5527" y="552"/>
                </a:lnTo>
                <a:lnTo>
                  <a:pt x="5553" y="586"/>
                </a:lnTo>
                <a:lnTo>
                  <a:pt x="5545" y="1153"/>
                </a:lnTo>
                <a:lnTo>
                  <a:pt x="5407" y="1153"/>
                </a:lnTo>
                <a:lnTo>
                  <a:pt x="5381" y="1213"/>
                </a:lnTo>
                <a:lnTo>
                  <a:pt x="5270" y="1222"/>
                </a:lnTo>
                <a:lnTo>
                  <a:pt x="5227" y="2529"/>
                </a:lnTo>
                <a:lnTo>
                  <a:pt x="5218" y="2580"/>
                </a:lnTo>
                <a:lnTo>
                  <a:pt x="5175" y="2623"/>
                </a:lnTo>
                <a:lnTo>
                  <a:pt x="5123" y="2641"/>
                </a:lnTo>
                <a:lnTo>
                  <a:pt x="395" y="2649"/>
                </a:lnTo>
                <a:lnTo>
                  <a:pt x="343" y="2632"/>
                </a:lnTo>
                <a:lnTo>
                  <a:pt x="318" y="2580"/>
                </a:lnTo>
                <a:close/>
              </a:path>
            </a:pathLst>
          </a:custGeom>
          <a:gradFill rotWithShape="0">
            <a:gsLst>
              <a:gs pos="0">
                <a:schemeClr val="accent1"/>
              </a:gs>
              <a:gs pos="50000">
                <a:schemeClr val="accent1">
                  <a:gamma/>
                  <a:tint val="54510"/>
                  <a:invGamma/>
                </a:schemeClr>
              </a:gs>
              <a:gs pos="100000">
                <a:schemeClr val="accent1"/>
              </a:gs>
            </a:gsLst>
            <a:lin ang="0" scaled="1"/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endParaRPr lang="ro-RO"/>
          </a:p>
        </p:txBody>
      </p:sp>
      <p:sp>
        <p:nvSpPr>
          <p:cNvPr id="118787" name="Rectangle 3"/>
          <p:cNvSpPr>
            <a:spLocks noChangeArrowheads="1"/>
          </p:cNvSpPr>
          <p:nvPr/>
        </p:nvSpPr>
        <p:spPr bwMode="auto">
          <a:xfrm>
            <a:off x="2814638" y="2366963"/>
            <a:ext cx="9144000" cy="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endParaRPr lang="ro-RO"/>
          </a:p>
        </p:txBody>
      </p:sp>
      <p:sp>
        <p:nvSpPr>
          <p:cNvPr id="118788" name="Rectangle 4"/>
          <p:cNvSpPr>
            <a:spLocks noChangeArrowheads="1"/>
          </p:cNvSpPr>
          <p:nvPr/>
        </p:nvSpPr>
        <p:spPr bwMode="auto">
          <a:xfrm>
            <a:off x="488950" y="2319338"/>
            <a:ext cx="614363" cy="10795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18789" name="Freeform 5" descr="Широкий диагональный 2"/>
          <p:cNvSpPr>
            <a:spLocks/>
          </p:cNvSpPr>
          <p:nvPr/>
        </p:nvSpPr>
        <p:spPr bwMode="auto">
          <a:xfrm>
            <a:off x="488950" y="1381125"/>
            <a:ext cx="8148638" cy="1293813"/>
          </a:xfrm>
          <a:custGeom>
            <a:avLst/>
            <a:gdLst/>
            <a:ahLst/>
            <a:cxnLst>
              <a:cxn ang="0">
                <a:pos x="0" y="807"/>
              </a:cxn>
              <a:cxn ang="0">
                <a:pos x="0" y="662"/>
              </a:cxn>
              <a:cxn ang="0">
                <a:pos x="385" y="666"/>
              </a:cxn>
              <a:cxn ang="0">
                <a:pos x="436" y="714"/>
              </a:cxn>
              <a:cxn ang="0">
                <a:pos x="490" y="732"/>
              </a:cxn>
              <a:cxn ang="0">
                <a:pos x="2164" y="732"/>
              </a:cxn>
              <a:cxn ang="0">
                <a:pos x="2200" y="714"/>
              </a:cxn>
              <a:cxn ang="0">
                <a:pos x="2224" y="686"/>
              </a:cxn>
              <a:cxn ang="0">
                <a:pos x="2236" y="636"/>
              </a:cxn>
              <a:cxn ang="0">
                <a:pos x="2272" y="66"/>
              </a:cxn>
              <a:cxn ang="0">
                <a:pos x="2293" y="27"/>
              </a:cxn>
              <a:cxn ang="0">
                <a:pos x="2325" y="3"/>
              </a:cxn>
              <a:cxn ang="0">
                <a:pos x="2368" y="0"/>
              </a:cxn>
              <a:cxn ang="0">
                <a:pos x="2722" y="0"/>
              </a:cxn>
              <a:cxn ang="0">
                <a:pos x="2767" y="5"/>
              </a:cxn>
              <a:cxn ang="0">
                <a:pos x="2800" y="24"/>
              </a:cxn>
              <a:cxn ang="0">
                <a:pos x="2815" y="69"/>
              </a:cxn>
              <a:cxn ang="0">
                <a:pos x="2878" y="696"/>
              </a:cxn>
              <a:cxn ang="0">
                <a:pos x="2908" y="720"/>
              </a:cxn>
              <a:cxn ang="0">
                <a:pos x="4665" y="737"/>
              </a:cxn>
              <a:cxn ang="0">
                <a:pos x="4705" y="722"/>
              </a:cxn>
              <a:cxn ang="0">
                <a:pos x="4735" y="695"/>
              </a:cxn>
              <a:cxn ang="0">
                <a:pos x="4747" y="665"/>
              </a:cxn>
              <a:cxn ang="0">
                <a:pos x="5133" y="668"/>
              </a:cxn>
              <a:cxn ang="0">
                <a:pos x="5131" y="810"/>
              </a:cxn>
              <a:cxn ang="0">
                <a:pos x="5041" y="815"/>
              </a:cxn>
              <a:cxn ang="0">
                <a:pos x="5002" y="780"/>
              </a:cxn>
              <a:cxn ang="0">
                <a:pos x="4974" y="810"/>
              </a:cxn>
              <a:cxn ang="0">
                <a:pos x="4839" y="810"/>
              </a:cxn>
              <a:cxn ang="0">
                <a:pos x="4806" y="773"/>
              </a:cxn>
              <a:cxn ang="0">
                <a:pos x="4768" y="809"/>
              </a:cxn>
              <a:cxn ang="0">
                <a:pos x="2896" y="810"/>
              </a:cxn>
              <a:cxn ang="0">
                <a:pos x="2860" y="798"/>
              </a:cxn>
              <a:cxn ang="0">
                <a:pos x="2832" y="767"/>
              </a:cxn>
              <a:cxn ang="0">
                <a:pos x="2818" y="726"/>
              </a:cxn>
              <a:cxn ang="0">
                <a:pos x="2770" y="144"/>
              </a:cxn>
              <a:cxn ang="0">
                <a:pos x="2764" y="108"/>
              </a:cxn>
              <a:cxn ang="0">
                <a:pos x="2749" y="84"/>
              </a:cxn>
              <a:cxn ang="0">
                <a:pos x="2710" y="72"/>
              </a:cxn>
              <a:cxn ang="0">
                <a:pos x="2374" y="66"/>
              </a:cxn>
              <a:cxn ang="0">
                <a:pos x="2344" y="72"/>
              </a:cxn>
              <a:cxn ang="0">
                <a:pos x="2326" y="95"/>
              </a:cxn>
              <a:cxn ang="0">
                <a:pos x="2320" y="125"/>
              </a:cxn>
              <a:cxn ang="0">
                <a:pos x="2290" y="702"/>
              </a:cxn>
              <a:cxn ang="0">
                <a:pos x="2280" y="747"/>
              </a:cxn>
              <a:cxn ang="0">
                <a:pos x="2256" y="782"/>
              </a:cxn>
              <a:cxn ang="0">
                <a:pos x="2223" y="806"/>
              </a:cxn>
              <a:cxn ang="0">
                <a:pos x="337" y="806"/>
              </a:cxn>
              <a:cxn ang="0">
                <a:pos x="303" y="768"/>
              </a:cxn>
              <a:cxn ang="0">
                <a:pos x="268" y="807"/>
              </a:cxn>
              <a:cxn ang="0">
                <a:pos x="120" y="812"/>
              </a:cxn>
              <a:cxn ang="0">
                <a:pos x="82" y="774"/>
              </a:cxn>
              <a:cxn ang="0">
                <a:pos x="46" y="810"/>
              </a:cxn>
              <a:cxn ang="0">
                <a:pos x="0" y="807"/>
              </a:cxn>
            </a:cxnLst>
            <a:rect l="0" t="0" r="r" b="b"/>
            <a:pathLst>
              <a:path w="5133" h="815">
                <a:moveTo>
                  <a:pt x="0" y="807"/>
                </a:moveTo>
                <a:lnTo>
                  <a:pt x="0" y="662"/>
                </a:lnTo>
                <a:lnTo>
                  <a:pt x="385" y="666"/>
                </a:lnTo>
                <a:lnTo>
                  <a:pt x="436" y="714"/>
                </a:lnTo>
                <a:lnTo>
                  <a:pt x="490" y="732"/>
                </a:lnTo>
                <a:lnTo>
                  <a:pt x="2164" y="732"/>
                </a:lnTo>
                <a:lnTo>
                  <a:pt x="2200" y="714"/>
                </a:lnTo>
                <a:lnTo>
                  <a:pt x="2224" y="686"/>
                </a:lnTo>
                <a:lnTo>
                  <a:pt x="2236" y="636"/>
                </a:lnTo>
                <a:lnTo>
                  <a:pt x="2272" y="66"/>
                </a:lnTo>
                <a:lnTo>
                  <a:pt x="2293" y="27"/>
                </a:lnTo>
                <a:lnTo>
                  <a:pt x="2325" y="3"/>
                </a:lnTo>
                <a:lnTo>
                  <a:pt x="2368" y="0"/>
                </a:lnTo>
                <a:lnTo>
                  <a:pt x="2722" y="0"/>
                </a:lnTo>
                <a:lnTo>
                  <a:pt x="2767" y="5"/>
                </a:lnTo>
                <a:lnTo>
                  <a:pt x="2800" y="24"/>
                </a:lnTo>
                <a:lnTo>
                  <a:pt x="2815" y="69"/>
                </a:lnTo>
                <a:lnTo>
                  <a:pt x="2878" y="696"/>
                </a:lnTo>
                <a:lnTo>
                  <a:pt x="2908" y="720"/>
                </a:lnTo>
                <a:lnTo>
                  <a:pt x="4665" y="737"/>
                </a:lnTo>
                <a:lnTo>
                  <a:pt x="4705" y="722"/>
                </a:lnTo>
                <a:lnTo>
                  <a:pt x="4735" y="695"/>
                </a:lnTo>
                <a:lnTo>
                  <a:pt x="4747" y="665"/>
                </a:lnTo>
                <a:lnTo>
                  <a:pt x="5133" y="668"/>
                </a:lnTo>
                <a:lnTo>
                  <a:pt x="5131" y="810"/>
                </a:lnTo>
                <a:lnTo>
                  <a:pt x="5041" y="815"/>
                </a:lnTo>
                <a:lnTo>
                  <a:pt x="5002" y="780"/>
                </a:lnTo>
                <a:lnTo>
                  <a:pt x="4974" y="810"/>
                </a:lnTo>
                <a:lnTo>
                  <a:pt x="4839" y="810"/>
                </a:lnTo>
                <a:lnTo>
                  <a:pt x="4806" y="773"/>
                </a:lnTo>
                <a:lnTo>
                  <a:pt x="4768" y="809"/>
                </a:lnTo>
                <a:lnTo>
                  <a:pt x="2896" y="810"/>
                </a:lnTo>
                <a:lnTo>
                  <a:pt x="2860" y="798"/>
                </a:lnTo>
                <a:lnTo>
                  <a:pt x="2832" y="767"/>
                </a:lnTo>
                <a:lnTo>
                  <a:pt x="2818" y="726"/>
                </a:lnTo>
                <a:lnTo>
                  <a:pt x="2770" y="144"/>
                </a:lnTo>
                <a:lnTo>
                  <a:pt x="2764" y="108"/>
                </a:lnTo>
                <a:lnTo>
                  <a:pt x="2749" y="84"/>
                </a:lnTo>
                <a:lnTo>
                  <a:pt x="2710" y="72"/>
                </a:lnTo>
                <a:lnTo>
                  <a:pt x="2374" y="66"/>
                </a:lnTo>
                <a:lnTo>
                  <a:pt x="2344" y="72"/>
                </a:lnTo>
                <a:lnTo>
                  <a:pt x="2326" y="95"/>
                </a:lnTo>
                <a:lnTo>
                  <a:pt x="2320" y="125"/>
                </a:lnTo>
                <a:lnTo>
                  <a:pt x="2290" y="702"/>
                </a:lnTo>
                <a:lnTo>
                  <a:pt x="2280" y="747"/>
                </a:lnTo>
                <a:lnTo>
                  <a:pt x="2256" y="782"/>
                </a:lnTo>
                <a:lnTo>
                  <a:pt x="2223" y="806"/>
                </a:lnTo>
                <a:lnTo>
                  <a:pt x="337" y="806"/>
                </a:lnTo>
                <a:lnTo>
                  <a:pt x="303" y="768"/>
                </a:lnTo>
                <a:lnTo>
                  <a:pt x="268" y="807"/>
                </a:lnTo>
                <a:lnTo>
                  <a:pt x="120" y="812"/>
                </a:lnTo>
                <a:lnTo>
                  <a:pt x="82" y="774"/>
                </a:lnTo>
                <a:lnTo>
                  <a:pt x="46" y="810"/>
                </a:lnTo>
                <a:lnTo>
                  <a:pt x="0" y="807"/>
                </a:lnTo>
                <a:close/>
              </a:path>
            </a:pathLst>
          </a:custGeom>
          <a:pattFill prst="wdUpDiag">
            <a:fgClr>
              <a:schemeClr val="tx2"/>
            </a:fgClr>
            <a:bgClr>
              <a:schemeClr val="bg1"/>
            </a:bgClr>
          </a:patt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endParaRPr lang="ro-RO"/>
          </a:p>
        </p:txBody>
      </p:sp>
      <p:sp>
        <p:nvSpPr>
          <p:cNvPr id="118790" name="Freeform 6" descr="Широкий диагональный 1"/>
          <p:cNvSpPr>
            <a:spLocks/>
          </p:cNvSpPr>
          <p:nvPr/>
        </p:nvSpPr>
        <p:spPr bwMode="auto">
          <a:xfrm flipH="1">
            <a:off x="158750" y="2216150"/>
            <a:ext cx="1155700" cy="965200"/>
          </a:xfrm>
          <a:custGeom>
            <a:avLst/>
            <a:gdLst/>
            <a:ahLst/>
            <a:cxnLst>
              <a:cxn ang="0">
                <a:pos x="584" y="608"/>
              </a:cxn>
              <a:cxn ang="0">
                <a:pos x="728" y="608"/>
              </a:cxn>
              <a:cxn ang="0">
                <a:pos x="728" y="108"/>
              </a:cxn>
              <a:cxn ang="0">
                <a:pos x="720" y="56"/>
              </a:cxn>
              <a:cxn ang="0">
                <a:pos x="688" y="20"/>
              </a:cxn>
              <a:cxn ang="0">
                <a:pos x="660" y="0"/>
              </a:cxn>
              <a:cxn ang="0">
                <a:pos x="0" y="0"/>
              </a:cxn>
              <a:cxn ang="0">
                <a:pos x="8" y="68"/>
              </a:cxn>
              <a:cxn ang="0">
                <a:pos x="16" y="100"/>
              </a:cxn>
              <a:cxn ang="0">
                <a:pos x="32" y="132"/>
              </a:cxn>
              <a:cxn ang="0">
                <a:pos x="60" y="152"/>
              </a:cxn>
              <a:cxn ang="0">
                <a:pos x="96" y="148"/>
              </a:cxn>
              <a:cxn ang="0">
                <a:pos x="128" y="136"/>
              </a:cxn>
              <a:cxn ang="0">
                <a:pos x="140" y="108"/>
              </a:cxn>
              <a:cxn ang="0">
                <a:pos x="156" y="64"/>
              </a:cxn>
              <a:cxn ang="0">
                <a:pos x="524" y="64"/>
              </a:cxn>
              <a:cxn ang="0">
                <a:pos x="524" y="280"/>
              </a:cxn>
              <a:cxn ang="0">
                <a:pos x="564" y="288"/>
              </a:cxn>
              <a:cxn ang="0">
                <a:pos x="584" y="332"/>
              </a:cxn>
              <a:cxn ang="0">
                <a:pos x="584" y="608"/>
              </a:cxn>
            </a:cxnLst>
            <a:rect l="0" t="0" r="r" b="b"/>
            <a:pathLst>
              <a:path w="728" h="608">
                <a:moveTo>
                  <a:pt x="584" y="608"/>
                </a:moveTo>
                <a:lnTo>
                  <a:pt x="728" y="608"/>
                </a:lnTo>
                <a:lnTo>
                  <a:pt x="728" y="108"/>
                </a:lnTo>
                <a:lnTo>
                  <a:pt x="720" y="56"/>
                </a:lnTo>
                <a:lnTo>
                  <a:pt x="688" y="20"/>
                </a:lnTo>
                <a:lnTo>
                  <a:pt x="660" y="0"/>
                </a:lnTo>
                <a:lnTo>
                  <a:pt x="0" y="0"/>
                </a:lnTo>
                <a:lnTo>
                  <a:pt x="8" y="68"/>
                </a:lnTo>
                <a:lnTo>
                  <a:pt x="16" y="100"/>
                </a:lnTo>
                <a:lnTo>
                  <a:pt x="32" y="132"/>
                </a:lnTo>
                <a:lnTo>
                  <a:pt x="60" y="152"/>
                </a:lnTo>
                <a:lnTo>
                  <a:pt x="96" y="148"/>
                </a:lnTo>
                <a:lnTo>
                  <a:pt x="128" y="136"/>
                </a:lnTo>
                <a:lnTo>
                  <a:pt x="140" y="108"/>
                </a:lnTo>
                <a:lnTo>
                  <a:pt x="156" y="64"/>
                </a:lnTo>
                <a:lnTo>
                  <a:pt x="524" y="64"/>
                </a:lnTo>
                <a:lnTo>
                  <a:pt x="524" y="280"/>
                </a:lnTo>
                <a:lnTo>
                  <a:pt x="564" y="288"/>
                </a:lnTo>
                <a:lnTo>
                  <a:pt x="584" y="332"/>
                </a:lnTo>
                <a:lnTo>
                  <a:pt x="584" y="608"/>
                </a:lnTo>
                <a:close/>
              </a:path>
            </a:pathLst>
          </a:custGeom>
          <a:pattFill prst="wdDnDiag">
            <a:fgClr>
              <a:schemeClr val="accent1"/>
            </a:fgClr>
            <a:bgClr>
              <a:srgbClr val="FFFFFF"/>
            </a:bgClr>
          </a:pattFill>
          <a:ln w="9525" cap="flat" cmpd="sng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endParaRPr lang="ro-RO"/>
          </a:p>
        </p:txBody>
      </p:sp>
      <p:sp>
        <p:nvSpPr>
          <p:cNvPr id="118791" name="Rectangle 7"/>
          <p:cNvSpPr>
            <a:spLocks noChangeArrowheads="1"/>
          </p:cNvSpPr>
          <p:nvPr/>
        </p:nvSpPr>
        <p:spPr bwMode="auto">
          <a:xfrm>
            <a:off x="8024813" y="2341563"/>
            <a:ext cx="617537" cy="9525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18792" name="Rectangle 8" descr="Алмазная решетка (контур)"/>
          <p:cNvSpPr>
            <a:spLocks noChangeArrowheads="1"/>
          </p:cNvSpPr>
          <p:nvPr/>
        </p:nvSpPr>
        <p:spPr bwMode="auto">
          <a:xfrm>
            <a:off x="7016750" y="2667000"/>
            <a:ext cx="1231900" cy="158750"/>
          </a:xfrm>
          <a:prstGeom prst="rect">
            <a:avLst/>
          </a:prstGeom>
          <a:pattFill prst="openDmnd">
            <a:fgClr>
              <a:srgbClr val="339966"/>
            </a:fgClr>
            <a:bgClr>
              <a:schemeClr val="bg1"/>
            </a:bgClr>
          </a:patt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18793" name="Rectangle 9" descr="Алмазная решетка (контур)"/>
          <p:cNvSpPr>
            <a:spLocks noChangeArrowheads="1"/>
          </p:cNvSpPr>
          <p:nvPr/>
        </p:nvSpPr>
        <p:spPr bwMode="auto">
          <a:xfrm>
            <a:off x="787400" y="2667000"/>
            <a:ext cx="4978400" cy="158750"/>
          </a:xfrm>
          <a:prstGeom prst="rect">
            <a:avLst/>
          </a:prstGeom>
          <a:pattFill prst="openDmnd">
            <a:fgClr>
              <a:srgbClr val="339966"/>
            </a:fgClr>
            <a:bgClr>
              <a:schemeClr val="bg1"/>
            </a:bgClr>
          </a:patt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18794" name="Freeform 10" descr="Темный диагональный 2"/>
          <p:cNvSpPr>
            <a:spLocks/>
          </p:cNvSpPr>
          <p:nvPr/>
        </p:nvSpPr>
        <p:spPr bwMode="auto">
          <a:xfrm>
            <a:off x="387350" y="2590800"/>
            <a:ext cx="8343900" cy="2984500"/>
          </a:xfrm>
          <a:custGeom>
            <a:avLst/>
            <a:gdLst/>
            <a:ahLst/>
            <a:cxnLst>
              <a:cxn ang="0">
                <a:pos x="76" y="440"/>
              </a:cxn>
              <a:cxn ang="0">
                <a:pos x="0" y="108"/>
              </a:cxn>
              <a:cxn ang="0">
                <a:pos x="48" y="48"/>
              </a:cxn>
              <a:cxn ang="0">
                <a:pos x="144" y="16"/>
              </a:cxn>
              <a:cxn ang="0">
                <a:pos x="248" y="44"/>
              </a:cxn>
              <a:cxn ang="0">
                <a:pos x="944" y="140"/>
              </a:cxn>
              <a:cxn ang="0">
                <a:pos x="1112" y="825"/>
              </a:cxn>
              <a:cxn ang="0">
                <a:pos x="1163" y="1092"/>
              </a:cxn>
              <a:cxn ang="0">
                <a:pos x="1256" y="1144"/>
              </a:cxn>
              <a:cxn ang="0">
                <a:pos x="1316" y="960"/>
              </a:cxn>
              <a:cxn ang="0">
                <a:pos x="1352" y="820"/>
              </a:cxn>
              <a:cxn ang="0">
                <a:pos x="1548" y="1364"/>
              </a:cxn>
              <a:cxn ang="0">
                <a:pos x="1728" y="1452"/>
              </a:cxn>
              <a:cxn ang="0">
                <a:pos x="1932" y="1364"/>
              </a:cxn>
              <a:cxn ang="0">
                <a:pos x="2248" y="1428"/>
              </a:cxn>
              <a:cxn ang="0">
                <a:pos x="3492" y="1792"/>
              </a:cxn>
              <a:cxn ang="0">
                <a:pos x="4052" y="1744"/>
              </a:cxn>
              <a:cxn ang="0">
                <a:pos x="4724" y="1791"/>
              </a:cxn>
              <a:cxn ang="0">
                <a:pos x="4740" y="280"/>
              </a:cxn>
              <a:cxn ang="0">
                <a:pos x="4800" y="240"/>
              </a:cxn>
              <a:cxn ang="0">
                <a:pos x="4956" y="148"/>
              </a:cxn>
              <a:cxn ang="0">
                <a:pos x="5028" y="44"/>
              </a:cxn>
              <a:cxn ang="0">
                <a:pos x="5104" y="44"/>
              </a:cxn>
              <a:cxn ang="0">
                <a:pos x="5240" y="76"/>
              </a:cxn>
              <a:cxn ang="0">
                <a:pos x="5252" y="440"/>
              </a:cxn>
              <a:cxn ang="0">
                <a:pos x="5068" y="1808"/>
              </a:cxn>
              <a:cxn ang="0">
                <a:pos x="5012" y="1880"/>
              </a:cxn>
              <a:cxn ang="0">
                <a:pos x="2132" y="1864"/>
              </a:cxn>
              <a:cxn ang="0">
                <a:pos x="2108" y="1588"/>
              </a:cxn>
              <a:cxn ang="0">
                <a:pos x="1220" y="1560"/>
              </a:cxn>
              <a:cxn ang="0">
                <a:pos x="1140" y="1504"/>
              </a:cxn>
              <a:cxn ang="0">
                <a:pos x="1112" y="1160"/>
              </a:cxn>
              <a:cxn ang="0">
                <a:pos x="1032" y="1144"/>
              </a:cxn>
              <a:cxn ang="0">
                <a:pos x="996" y="1092"/>
              </a:cxn>
              <a:cxn ang="0">
                <a:pos x="980" y="948"/>
              </a:cxn>
              <a:cxn ang="0">
                <a:pos x="888" y="936"/>
              </a:cxn>
              <a:cxn ang="0">
                <a:pos x="852" y="868"/>
              </a:cxn>
              <a:cxn ang="0">
                <a:pos x="304" y="280"/>
              </a:cxn>
              <a:cxn ang="0">
                <a:pos x="256" y="1876"/>
              </a:cxn>
              <a:cxn ang="0">
                <a:pos x="172" y="1816"/>
              </a:cxn>
            </a:cxnLst>
            <a:rect l="0" t="0" r="r" b="b"/>
            <a:pathLst>
              <a:path w="5256" h="1880">
                <a:moveTo>
                  <a:pt x="172" y="1816"/>
                </a:moveTo>
                <a:lnTo>
                  <a:pt x="76" y="440"/>
                </a:lnTo>
                <a:lnTo>
                  <a:pt x="0" y="428"/>
                </a:lnTo>
                <a:lnTo>
                  <a:pt x="0" y="108"/>
                </a:lnTo>
                <a:lnTo>
                  <a:pt x="16" y="64"/>
                </a:lnTo>
                <a:lnTo>
                  <a:pt x="48" y="48"/>
                </a:lnTo>
                <a:lnTo>
                  <a:pt x="116" y="48"/>
                </a:lnTo>
                <a:lnTo>
                  <a:pt x="144" y="16"/>
                </a:lnTo>
                <a:lnTo>
                  <a:pt x="184" y="40"/>
                </a:lnTo>
                <a:lnTo>
                  <a:pt x="248" y="44"/>
                </a:lnTo>
                <a:lnTo>
                  <a:pt x="252" y="144"/>
                </a:lnTo>
                <a:lnTo>
                  <a:pt x="944" y="140"/>
                </a:lnTo>
                <a:lnTo>
                  <a:pt x="984" y="824"/>
                </a:lnTo>
                <a:lnTo>
                  <a:pt x="1112" y="825"/>
                </a:lnTo>
                <a:lnTo>
                  <a:pt x="1112" y="972"/>
                </a:lnTo>
                <a:lnTo>
                  <a:pt x="1163" y="1092"/>
                </a:lnTo>
                <a:lnTo>
                  <a:pt x="1169" y="1143"/>
                </a:lnTo>
                <a:lnTo>
                  <a:pt x="1256" y="1144"/>
                </a:lnTo>
                <a:lnTo>
                  <a:pt x="1268" y="1088"/>
                </a:lnTo>
                <a:lnTo>
                  <a:pt x="1316" y="960"/>
                </a:lnTo>
                <a:lnTo>
                  <a:pt x="1316" y="820"/>
                </a:lnTo>
                <a:lnTo>
                  <a:pt x="1352" y="820"/>
                </a:lnTo>
                <a:lnTo>
                  <a:pt x="1348" y="1364"/>
                </a:lnTo>
                <a:lnTo>
                  <a:pt x="1548" y="1364"/>
                </a:lnTo>
                <a:lnTo>
                  <a:pt x="1548" y="1452"/>
                </a:lnTo>
                <a:lnTo>
                  <a:pt x="1728" y="1452"/>
                </a:lnTo>
                <a:lnTo>
                  <a:pt x="1728" y="1364"/>
                </a:lnTo>
                <a:lnTo>
                  <a:pt x="1932" y="1364"/>
                </a:lnTo>
                <a:lnTo>
                  <a:pt x="1932" y="1428"/>
                </a:lnTo>
                <a:lnTo>
                  <a:pt x="2248" y="1428"/>
                </a:lnTo>
                <a:lnTo>
                  <a:pt x="2248" y="1792"/>
                </a:lnTo>
                <a:lnTo>
                  <a:pt x="3492" y="1792"/>
                </a:lnTo>
                <a:lnTo>
                  <a:pt x="3496" y="1744"/>
                </a:lnTo>
                <a:lnTo>
                  <a:pt x="4052" y="1744"/>
                </a:lnTo>
                <a:lnTo>
                  <a:pt x="4052" y="1792"/>
                </a:lnTo>
                <a:lnTo>
                  <a:pt x="4724" y="1791"/>
                </a:lnTo>
                <a:lnTo>
                  <a:pt x="4740" y="1760"/>
                </a:lnTo>
                <a:lnTo>
                  <a:pt x="4740" y="280"/>
                </a:lnTo>
                <a:lnTo>
                  <a:pt x="4788" y="272"/>
                </a:lnTo>
                <a:lnTo>
                  <a:pt x="4800" y="240"/>
                </a:lnTo>
                <a:lnTo>
                  <a:pt x="4800" y="148"/>
                </a:lnTo>
                <a:lnTo>
                  <a:pt x="4956" y="148"/>
                </a:lnTo>
                <a:lnTo>
                  <a:pt x="4952" y="48"/>
                </a:lnTo>
                <a:lnTo>
                  <a:pt x="5028" y="44"/>
                </a:lnTo>
                <a:lnTo>
                  <a:pt x="5068" y="0"/>
                </a:lnTo>
                <a:lnTo>
                  <a:pt x="5104" y="44"/>
                </a:lnTo>
                <a:lnTo>
                  <a:pt x="5204" y="48"/>
                </a:lnTo>
                <a:lnTo>
                  <a:pt x="5240" y="76"/>
                </a:lnTo>
                <a:lnTo>
                  <a:pt x="5256" y="108"/>
                </a:lnTo>
                <a:lnTo>
                  <a:pt x="5252" y="440"/>
                </a:lnTo>
                <a:lnTo>
                  <a:pt x="5132" y="452"/>
                </a:lnTo>
                <a:lnTo>
                  <a:pt x="5068" y="1808"/>
                </a:lnTo>
                <a:lnTo>
                  <a:pt x="5048" y="1844"/>
                </a:lnTo>
                <a:lnTo>
                  <a:pt x="5012" y="1880"/>
                </a:lnTo>
                <a:lnTo>
                  <a:pt x="2180" y="1880"/>
                </a:lnTo>
                <a:lnTo>
                  <a:pt x="2132" y="1864"/>
                </a:lnTo>
                <a:lnTo>
                  <a:pt x="2108" y="1812"/>
                </a:lnTo>
                <a:lnTo>
                  <a:pt x="2108" y="1588"/>
                </a:lnTo>
                <a:lnTo>
                  <a:pt x="2080" y="1556"/>
                </a:lnTo>
                <a:lnTo>
                  <a:pt x="1220" y="1560"/>
                </a:lnTo>
                <a:lnTo>
                  <a:pt x="1180" y="1544"/>
                </a:lnTo>
                <a:lnTo>
                  <a:pt x="1140" y="1504"/>
                </a:lnTo>
                <a:lnTo>
                  <a:pt x="1132" y="1192"/>
                </a:lnTo>
                <a:lnTo>
                  <a:pt x="1112" y="1160"/>
                </a:lnTo>
                <a:lnTo>
                  <a:pt x="1072" y="1152"/>
                </a:lnTo>
                <a:lnTo>
                  <a:pt x="1032" y="1144"/>
                </a:lnTo>
                <a:lnTo>
                  <a:pt x="1008" y="1124"/>
                </a:lnTo>
                <a:lnTo>
                  <a:pt x="996" y="1092"/>
                </a:lnTo>
                <a:lnTo>
                  <a:pt x="996" y="980"/>
                </a:lnTo>
                <a:lnTo>
                  <a:pt x="980" y="948"/>
                </a:lnTo>
                <a:lnTo>
                  <a:pt x="944" y="940"/>
                </a:lnTo>
                <a:lnTo>
                  <a:pt x="888" y="936"/>
                </a:lnTo>
                <a:lnTo>
                  <a:pt x="860" y="904"/>
                </a:lnTo>
                <a:lnTo>
                  <a:pt x="852" y="868"/>
                </a:lnTo>
                <a:lnTo>
                  <a:pt x="824" y="280"/>
                </a:lnTo>
                <a:lnTo>
                  <a:pt x="304" y="280"/>
                </a:lnTo>
                <a:lnTo>
                  <a:pt x="332" y="1872"/>
                </a:lnTo>
                <a:lnTo>
                  <a:pt x="256" y="1876"/>
                </a:lnTo>
                <a:lnTo>
                  <a:pt x="188" y="1856"/>
                </a:lnTo>
                <a:lnTo>
                  <a:pt x="172" y="1816"/>
                </a:lnTo>
                <a:close/>
              </a:path>
            </a:pathLst>
          </a:custGeom>
          <a:pattFill prst="dkUpDiag">
            <a:fgClr>
              <a:schemeClr val="tx1"/>
            </a:fgClr>
            <a:bgClr>
              <a:schemeClr val="bg1"/>
            </a:bgClr>
          </a:patt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endParaRPr lang="ro-RO"/>
          </a:p>
        </p:txBody>
      </p:sp>
      <p:sp>
        <p:nvSpPr>
          <p:cNvPr id="118795" name="Rectangle 11" descr="Темный диагональный 1"/>
          <p:cNvSpPr>
            <a:spLocks noChangeArrowheads="1"/>
          </p:cNvSpPr>
          <p:nvPr/>
        </p:nvSpPr>
        <p:spPr bwMode="auto">
          <a:xfrm>
            <a:off x="4830763" y="5364163"/>
            <a:ext cx="1098550" cy="65087"/>
          </a:xfrm>
          <a:prstGeom prst="rect">
            <a:avLst/>
          </a:prstGeom>
          <a:pattFill prst="dkDnDiag">
            <a:fgClr>
              <a:schemeClr val="tx1"/>
            </a:fgClr>
            <a:bgClr>
              <a:schemeClr val="bg1"/>
            </a:bgClr>
          </a:patt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18796" name="Rectangle 12" descr="Темный диагональный 1"/>
          <p:cNvSpPr>
            <a:spLocks noChangeArrowheads="1"/>
          </p:cNvSpPr>
          <p:nvPr/>
        </p:nvSpPr>
        <p:spPr bwMode="auto">
          <a:xfrm>
            <a:off x="6826250" y="5367338"/>
            <a:ext cx="1054100" cy="65087"/>
          </a:xfrm>
          <a:prstGeom prst="rect">
            <a:avLst/>
          </a:prstGeom>
          <a:pattFill prst="dkDnDiag">
            <a:fgClr>
              <a:schemeClr val="tx1"/>
            </a:fgClr>
            <a:bgClr>
              <a:schemeClr val="bg1"/>
            </a:bgClr>
          </a:patt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18797" name="Freeform 13" descr="Алмазная решетка (контур)"/>
          <p:cNvSpPr>
            <a:spLocks/>
          </p:cNvSpPr>
          <p:nvPr/>
        </p:nvSpPr>
        <p:spPr bwMode="auto">
          <a:xfrm>
            <a:off x="2540000" y="3902075"/>
            <a:ext cx="912813" cy="99060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575" y="1"/>
              </a:cxn>
              <a:cxn ang="0">
                <a:pos x="574" y="532"/>
              </a:cxn>
              <a:cxn ang="0">
                <a:pos x="364" y="530"/>
              </a:cxn>
              <a:cxn ang="0">
                <a:pos x="364" y="620"/>
              </a:cxn>
              <a:cxn ang="0">
                <a:pos x="202" y="624"/>
              </a:cxn>
              <a:cxn ang="0">
                <a:pos x="202" y="534"/>
              </a:cxn>
              <a:cxn ang="0">
                <a:pos x="0" y="532"/>
              </a:cxn>
              <a:cxn ang="0">
                <a:pos x="0" y="0"/>
              </a:cxn>
            </a:cxnLst>
            <a:rect l="0" t="0" r="r" b="b"/>
            <a:pathLst>
              <a:path w="575" h="624">
                <a:moveTo>
                  <a:pt x="0" y="0"/>
                </a:moveTo>
                <a:lnTo>
                  <a:pt x="575" y="1"/>
                </a:lnTo>
                <a:lnTo>
                  <a:pt x="574" y="532"/>
                </a:lnTo>
                <a:lnTo>
                  <a:pt x="364" y="530"/>
                </a:lnTo>
                <a:lnTo>
                  <a:pt x="364" y="620"/>
                </a:lnTo>
                <a:lnTo>
                  <a:pt x="202" y="624"/>
                </a:lnTo>
                <a:lnTo>
                  <a:pt x="202" y="534"/>
                </a:lnTo>
                <a:lnTo>
                  <a:pt x="0" y="532"/>
                </a:lnTo>
                <a:lnTo>
                  <a:pt x="0" y="0"/>
                </a:lnTo>
                <a:close/>
              </a:path>
            </a:pathLst>
          </a:custGeom>
          <a:pattFill prst="openDmnd">
            <a:fgClr>
              <a:srgbClr val="990000"/>
            </a:fgClr>
            <a:bgClr>
              <a:schemeClr val="bg1"/>
            </a:bgClr>
          </a:patt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endParaRPr lang="ro-RO"/>
          </a:p>
        </p:txBody>
      </p:sp>
      <p:sp>
        <p:nvSpPr>
          <p:cNvPr id="118798" name="Rectangle 14" descr="Темный диагональный 2"/>
          <p:cNvSpPr>
            <a:spLocks noChangeArrowheads="1"/>
          </p:cNvSpPr>
          <p:nvPr/>
        </p:nvSpPr>
        <p:spPr bwMode="auto">
          <a:xfrm>
            <a:off x="2644775" y="4022725"/>
            <a:ext cx="666750" cy="114300"/>
          </a:xfrm>
          <a:prstGeom prst="rect">
            <a:avLst/>
          </a:prstGeom>
          <a:pattFill prst="dkUpDiag">
            <a:fgClr>
              <a:schemeClr val="bg2"/>
            </a:fgClr>
            <a:bgClr>
              <a:schemeClr val="bg1"/>
            </a:bgClr>
          </a:patt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18799" name="Rectangle 15" descr="Темный диагональный 2"/>
          <p:cNvSpPr>
            <a:spLocks noChangeArrowheads="1"/>
          </p:cNvSpPr>
          <p:nvPr/>
        </p:nvSpPr>
        <p:spPr bwMode="auto">
          <a:xfrm>
            <a:off x="2644775" y="4524375"/>
            <a:ext cx="666750" cy="114300"/>
          </a:xfrm>
          <a:prstGeom prst="rect">
            <a:avLst/>
          </a:prstGeom>
          <a:pattFill prst="dkUpDiag">
            <a:fgClr>
              <a:schemeClr val="bg2"/>
            </a:fgClr>
            <a:bgClr>
              <a:schemeClr val="bg1"/>
            </a:bgClr>
          </a:patt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18800" name="Rectangle 16"/>
          <p:cNvSpPr>
            <a:spLocks noChangeArrowheads="1"/>
          </p:cNvSpPr>
          <p:nvPr/>
        </p:nvSpPr>
        <p:spPr bwMode="auto">
          <a:xfrm>
            <a:off x="2540000" y="4089400"/>
            <a:ext cx="104775" cy="504825"/>
          </a:xfrm>
          <a:prstGeom prst="rect">
            <a:avLst/>
          </a:prstGeom>
          <a:gradFill rotWithShape="0">
            <a:gsLst>
              <a:gs pos="0">
                <a:schemeClr val="bg2"/>
              </a:gs>
              <a:gs pos="50000">
                <a:schemeClr val="bg2">
                  <a:gamma/>
                  <a:tint val="27451"/>
                  <a:invGamma/>
                </a:schemeClr>
              </a:gs>
              <a:gs pos="100000">
                <a:schemeClr val="bg2"/>
              </a:gs>
            </a:gsLst>
            <a:lin ang="5400000" scaled="1"/>
          </a:gra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18801" name="AutoShape 17" descr="70%"/>
          <p:cNvSpPr>
            <a:spLocks noChangeArrowheads="1"/>
          </p:cNvSpPr>
          <p:nvPr/>
        </p:nvSpPr>
        <p:spPr bwMode="auto">
          <a:xfrm>
            <a:off x="2667000" y="4133850"/>
            <a:ext cx="701675" cy="390525"/>
          </a:xfrm>
          <a:prstGeom prst="roundRect">
            <a:avLst>
              <a:gd name="adj" fmla="val 16667"/>
            </a:avLst>
          </a:prstGeom>
          <a:pattFill prst="pct70">
            <a:fgClr>
              <a:srgbClr val="FF3300"/>
            </a:fgClr>
            <a:bgClr>
              <a:schemeClr val="bg1"/>
            </a:bgClr>
          </a:pattFill>
          <a:ln w="9525">
            <a:solidFill>
              <a:srgbClr val="FF3300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18802" name="Rectangle 18"/>
          <p:cNvSpPr>
            <a:spLocks noChangeArrowheads="1"/>
          </p:cNvSpPr>
          <p:nvPr/>
        </p:nvSpPr>
        <p:spPr bwMode="auto">
          <a:xfrm>
            <a:off x="3460750" y="3902075"/>
            <a:ext cx="146050" cy="942975"/>
          </a:xfrm>
          <a:prstGeom prst="rect">
            <a:avLst/>
          </a:prstGeom>
          <a:gradFill rotWithShape="0">
            <a:gsLst>
              <a:gs pos="0">
                <a:srgbClr val="993300">
                  <a:gamma/>
                  <a:shade val="46275"/>
                  <a:invGamma/>
                </a:srgbClr>
              </a:gs>
              <a:gs pos="100000">
                <a:srgbClr val="993300"/>
              </a:gs>
            </a:gsLst>
            <a:lin ang="0" scaled="1"/>
          </a:gra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18803" name="Rectangle 19"/>
          <p:cNvSpPr>
            <a:spLocks noChangeArrowheads="1"/>
          </p:cNvSpPr>
          <p:nvPr/>
        </p:nvSpPr>
        <p:spPr bwMode="auto">
          <a:xfrm>
            <a:off x="3606800" y="3905250"/>
            <a:ext cx="349250" cy="942975"/>
          </a:xfrm>
          <a:prstGeom prst="rect">
            <a:avLst/>
          </a:prstGeom>
          <a:solidFill>
            <a:srgbClr val="9933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18804" name="Rectangle 20" descr="Алмазная решетка (контур)"/>
          <p:cNvSpPr>
            <a:spLocks noChangeArrowheads="1"/>
          </p:cNvSpPr>
          <p:nvPr/>
        </p:nvSpPr>
        <p:spPr bwMode="auto">
          <a:xfrm>
            <a:off x="2014538" y="3509963"/>
            <a:ext cx="1485900" cy="376237"/>
          </a:xfrm>
          <a:prstGeom prst="rect">
            <a:avLst/>
          </a:prstGeom>
          <a:pattFill prst="openDmnd">
            <a:fgClr>
              <a:srgbClr val="990000"/>
            </a:fgClr>
            <a:bgClr>
              <a:schemeClr val="bg1"/>
            </a:bgClr>
          </a:patt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18805" name="Rectangle 21"/>
          <p:cNvSpPr>
            <a:spLocks noChangeArrowheads="1"/>
          </p:cNvSpPr>
          <p:nvPr/>
        </p:nvSpPr>
        <p:spPr bwMode="auto">
          <a:xfrm>
            <a:off x="3495675" y="3509963"/>
            <a:ext cx="947738" cy="385762"/>
          </a:xfrm>
          <a:prstGeom prst="rect">
            <a:avLst/>
          </a:prstGeom>
          <a:solidFill>
            <a:srgbClr val="9933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18806" name="Rectangle 22"/>
          <p:cNvSpPr>
            <a:spLocks noChangeArrowheads="1"/>
          </p:cNvSpPr>
          <p:nvPr/>
        </p:nvSpPr>
        <p:spPr bwMode="auto">
          <a:xfrm>
            <a:off x="2733675" y="3509963"/>
            <a:ext cx="1095375" cy="128587"/>
          </a:xfrm>
          <a:prstGeom prst="rect">
            <a:avLst/>
          </a:prstGeom>
          <a:gradFill rotWithShape="0">
            <a:gsLst>
              <a:gs pos="0">
                <a:srgbClr val="993300"/>
              </a:gs>
              <a:gs pos="100000">
                <a:srgbClr val="993300">
                  <a:gamma/>
                  <a:shade val="46275"/>
                  <a:invGamma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18807" name="Freeform 23" descr="40%"/>
          <p:cNvSpPr>
            <a:spLocks/>
          </p:cNvSpPr>
          <p:nvPr/>
        </p:nvSpPr>
        <p:spPr bwMode="auto">
          <a:xfrm>
            <a:off x="4205288" y="1500188"/>
            <a:ext cx="647700" cy="1147762"/>
          </a:xfrm>
          <a:custGeom>
            <a:avLst/>
            <a:gdLst/>
            <a:ahLst/>
            <a:cxnLst>
              <a:cxn ang="0">
                <a:pos x="147" y="723"/>
              </a:cxn>
              <a:cxn ang="0">
                <a:pos x="0" y="180"/>
              </a:cxn>
              <a:cxn ang="0">
                <a:pos x="0" y="15"/>
              </a:cxn>
              <a:cxn ang="0">
                <a:pos x="33" y="0"/>
              </a:cxn>
              <a:cxn ang="0">
                <a:pos x="372" y="0"/>
              </a:cxn>
              <a:cxn ang="0">
                <a:pos x="399" y="24"/>
              </a:cxn>
              <a:cxn ang="0">
                <a:pos x="408" y="186"/>
              </a:cxn>
              <a:cxn ang="0">
                <a:pos x="237" y="720"/>
              </a:cxn>
              <a:cxn ang="0">
                <a:pos x="147" y="723"/>
              </a:cxn>
            </a:cxnLst>
            <a:rect l="0" t="0" r="r" b="b"/>
            <a:pathLst>
              <a:path w="408" h="723">
                <a:moveTo>
                  <a:pt x="147" y="723"/>
                </a:moveTo>
                <a:lnTo>
                  <a:pt x="0" y="180"/>
                </a:lnTo>
                <a:lnTo>
                  <a:pt x="0" y="15"/>
                </a:lnTo>
                <a:lnTo>
                  <a:pt x="33" y="0"/>
                </a:lnTo>
                <a:lnTo>
                  <a:pt x="372" y="0"/>
                </a:lnTo>
                <a:lnTo>
                  <a:pt x="399" y="24"/>
                </a:lnTo>
                <a:lnTo>
                  <a:pt x="408" y="186"/>
                </a:lnTo>
                <a:lnTo>
                  <a:pt x="237" y="720"/>
                </a:lnTo>
                <a:lnTo>
                  <a:pt x="147" y="723"/>
                </a:lnTo>
                <a:close/>
              </a:path>
            </a:pathLst>
          </a:custGeom>
          <a:pattFill prst="pct40">
            <a:fgClr>
              <a:srgbClr val="5F5F5F"/>
            </a:fgClr>
            <a:bgClr>
              <a:schemeClr val="bg1"/>
            </a:bgClr>
          </a:patt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endParaRPr lang="ro-RO"/>
          </a:p>
        </p:txBody>
      </p:sp>
      <p:sp>
        <p:nvSpPr>
          <p:cNvPr id="118808" name="Freeform 24"/>
          <p:cNvSpPr>
            <a:spLocks/>
          </p:cNvSpPr>
          <p:nvPr/>
        </p:nvSpPr>
        <p:spPr bwMode="auto">
          <a:xfrm>
            <a:off x="4267200" y="1566863"/>
            <a:ext cx="495300" cy="1009650"/>
          </a:xfrm>
          <a:custGeom>
            <a:avLst/>
            <a:gdLst/>
            <a:ahLst/>
            <a:cxnLst>
              <a:cxn ang="0">
                <a:pos x="156" y="636"/>
              </a:cxn>
              <a:cxn ang="0">
                <a:pos x="0" y="120"/>
              </a:cxn>
              <a:cxn ang="0">
                <a:pos x="0" y="0"/>
              </a:cxn>
              <a:cxn ang="0">
                <a:pos x="312" y="0"/>
              </a:cxn>
              <a:cxn ang="0">
                <a:pos x="312" y="123"/>
              </a:cxn>
              <a:cxn ang="0">
                <a:pos x="156" y="636"/>
              </a:cxn>
            </a:cxnLst>
            <a:rect l="0" t="0" r="r" b="b"/>
            <a:pathLst>
              <a:path w="312" h="636">
                <a:moveTo>
                  <a:pt x="156" y="636"/>
                </a:moveTo>
                <a:lnTo>
                  <a:pt x="0" y="120"/>
                </a:lnTo>
                <a:lnTo>
                  <a:pt x="0" y="0"/>
                </a:lnTo>
                <a:lnTo>
                  <a:pt x="312" y="0"/>
                </a:lnTo>
                <a:lnTo>
                  <a:pt x="312" y="123"/>
                </a:lnTo>
                <a:lnTo>
                  <a:pt x="156" y="636"/>
                </a:lnTo>
                <a:close/>
              </a:path>
            </a:pathLst>
          </a:custGeom>
          <a:solidFill>
            <a:srgbClr val="EAEAEA"/>
          </a:soli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endParaRPr lang="ro-RO"/>
          </a:p>
        </p:txBody>
      </p:sp>
      <p:sp>
        <p:nvSpPr>
          <p:cNvPr id="118809" name="Freeform 25"/>
          <p:cNvSpPr>
            <a:spLocks/>
          </p:cNvSpPr>
          <p:nvPr/>
        </p:nvSpPr>
        <p:spPr bwMode="auto">
          <a:xfrm>
            <a:off x="3952875" y="2828925"/>
            <a:ext cx="895350" cy="1590675"/>
          </a:xfrm>
          <a:custGeom>
            <a:avLst/>
            <a:gdLst/>
            <a:ahLst/>
            <a:cxnLst>
              <a:cxn ang="0">
                <a:pos x="0" y="990"/>
              </a:cxn>
              <a:cxn ang="0">
                <a:pos x="3" y="677"/>
              </a:cxn>
              <a:cxn ang="0">
                <a:pos x="402" y="678"/>
              </a:cxn>
              <a:cxn ang="0">
                <a:pos x="486" y="0"/>
              </a:cxn>
              <a:cxn ang="0">
                <a:pos x="564" y="6"/>
              </a:cxn>
              <a:cxn ang="0">
                <a:pos x="558" y="990"/>
              </a:cxn>
              <a:cxn ang="0">
                <a:pos x="0" y="990"/>
              </a:cxn>
            </a:cxnLst>
            <a:rect l="0" t="0" r="r" b="b"/>
            <a:pathLst>
              <a:path w="564" h="990">
                <a:moveTo>
                  <a:pt x="0" y="990"/>
                </a:moveTo>
                <a:lnTo>
                  <a:pt x="3" y="677"/>
                </a:lnTo>
                <a:lnTo>
                  <a:pt x="402" y="678"/>
                </a:lnTo>
                <a:lnTo>
                  <a:pt x="486" y="0"/>
                </a:lnTo>
                <a:lnTo>
                  <a:pt x="564" y="6"/>
                </a:lnTo>
                <a:lnTo>
                  <a:pt x="558" y="990"/>
                </a:lnTo>
                <a:lnTo>
                  <a:pt x="0" y="990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endParaRPr lang="ro-RO"/>
          </a:p>
        </p:txBody>
      </p:sp>
      <p:sp>
        <p:nvSpPr>
          <p:cNvPr id="118810" name="Rectangle 26" descr="Алмазная решетка (контур)"/>
          <p:cNvSpPr>
            <a:spLocks noChangeArrowheads="1"/>
          </p:cNvSpPr>
          <p:nvPr/>
        </p:nvSpPr>
        <p:spPr bwMode="auto">
          <a:xfrm>
            <a:off x="3381375" y="2828925"/>
            <a:ext cx="1323975" cy="171450"/>
          </a:xfrm>
          <a:prstGeom prst="rect">
            <a:avLst/>
          </a:prstGeom>
          <a:pattFill prst="openDmnd">
            <a:fgClr>
              <a:srgbClr val="A50021"/>
            </a:fgClr>
            <a:bgClr>
              <a:schemeClr val="bg1"/>
            </a:bgClr>
          </a:patt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18811" name="Rectangle 27" descr="Светлый горизонтальный"/>
          <p:cNvSpPr>
            <a:spLocks noChangeArrowheads="1"/>
          </p:cNvSpPr>
          <p:nvPr/>
        </p:nvSpPr>
        <p:spPr bwMode="auto">
          <a:xfrm>
            <a:off x="2219325" y="3514725"/>
            <a:ext cx="171450" cy="800100"/>
          </a:xfrm>
          <a:prstGeom prst="rect">
            <a:avLst/>
          </a:prstGeom>
          <a:pattFill prst="ltHorz">
            <a:fgClr>
              <a:schemeClr val="tx1"/>
            </a:fgClr>
            <a:bgClr>
              <a:schemeClr val="bg1"/>
            </a:bgClr>
          </a:pattFill>
          <a:ln w="317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18812" name="Rectangle 28"/>
          <p:cNvSpPr>
            <a:spLocks noChangeArrowheads="1"/>
          </p:cNvSpPr>
          <p:nvPr/>
        </p:nvSpPr>
        <p:spPr bwMode="auto">
          <a:xfrm>
            <a:off x="2162175" y="3514725"/>
            <a:ext cx="295275" cy="381000"/>
          </a:xfrm>
          <a:prstGeom prst="rect">
            <a:avLst/>
          </a:prstGeom>
          <a:noFill/>
          <a:ln w="635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18813" name="Rectangle 29"/>
          <p:cNvSpPr>
            <a:spLocks noChangeArrowheads="1"/>
          </p:cNvSpPr>
          <p:nvPr/>
        </p:nvSpPr>
        <p:spPr bwMode="auto">
          <a:xfrm>
            <a:off x="1295400" y="2209800"/>
            <a:ext cx="2743200" cy="2286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18814" name="Rectangle 30"/>
          <p:cNvSpPr>
            <a:spLocks noChangeArrowheads="1"/>
          </p:cNvSpPr>
          <p:nvPr/>
        </p:nvSpPr>
        <p:spPr bwMode="auto">
          <a:xfrm>
            <a:off x="5038725" y="2228850"/>
            <a:ext cx="2790825" cy="2286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18815" name="Rectangle 31" descr="Алмазная решетка (контур)"/>
          <p:cNvSpPr>
            <a:spLocks noChangeArrowheads="1"/>
          </p:cNvSpPr>
          <p:nvPr/>
        </p:nvSpPr>
        <p:spPr bwMode="auto">
          <a:xfrm>
            <a:off x="4273550" y="1571625"/>
            <a:ext cx="495300" cy="190500"/>
          </a:xfrm>
          <a:prstGeom prst="rect">
            <a:avLst/>
          </a:prstGeom>
          <a:pattFill prst="openDmnd">
            <a:fgClr>
              <a:schemeClr val="tx1"/>
            </a:fgClr>
            <a:bgClr>
              <a:schemeClr val="bg1"/>
            </a:bgClr>
          </a:patt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18816" name="Rectangle 32" descr="Темный диагональный 2"/>
          <p:cNvSpPr>
            <a:spLocks noChangeArrowheads="1"/>
          </p:cNvSpPr>
          <p:nvPr/>
        </p:nvSpPr>
        <p:spPr bwMode="auto">
          <a:xfrm>
            <a:off x="3311525" y="3997325"/>
            <a:ext cx="139700" cy="701675"/>
          </a:xfrm>
          <a:prstGeom prst="rect">
            <a:avLst/>
          </a:prstGeom>
          <a:pattFill prst="dkUpDiag">
            <a:fgClr>
              <a:schemeClr val="bg2"/>
            </a:fgClr>
            <a:bgClr>
              <a:schemeClr val="bg1"/>
            </a:bgClr>
          </a:patt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18817" name="Rectangle 33"/>
          <p:cNvSpPr>
            <a:spLocks noChangeArrowheads="1"/>
          </p:cNvSpPr>
          <p:nvPr/>
        </p:nvSpPr>
        <p:spPr bwMode="auto">
          <a:xfrm>
            <a:off x="3371850" y="4003675"/>
            <a:ext cx="74613" cy="692150"/>
          </a:xfrm>
          <a:prstGeom prst="rect">
            <a:avLst/>
          </a:prstGeom>
          <a:gradFill rotWithShape="0">
            <a:gsLst>
              <a:gs pos="0">
                <a:schemeClr val="bg2"/>
              </a:gs>
              <a:gs pos="50000">
                <a:schemeClr val="bg2">
                  <a:gamma/>
                  <a:tint val="27451"/>
                  <a:invGamma/>
                </a:schemeClr>
              </a:gs>
              <a:gs pos="100000">
                <a:schemeClr val="bg2"/>
              </a:gs>
            </a:gsLst>
            <a:lin ang="5400000" scaled="1"/>
          </a:gra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grpSp>
        <p:nvGrpSpPr>
          <p:cNvPr id="118818" name="Group 34"/>
          <p:cNvGrpSpPr>
            <a:grpSpLocks/>
          </p:cNvGrpSpPr>
          <p:nvPr/>
        </p:nvGrpSpPr>
        <p:grpSpPr bwMode="auto">
          <a:xfrm>
            <a:off x="2105025" y="3305175"/>
            <a:ext cx="390525" cy="381000"/>
            <a:chOff x="1326" y="2082"/>
            <a:chExt cx="246" cy="240"/>
          </a:xfrm>
        </p:grpSpPr>
        <p:sp>
          <p:nvSpPr>
            <p:cNvPr id="118819" name="AutoShape 35"/>
            <p:cNvSpPr>
              <a:spLocks noChangeArrowheads="1"/>
            </p:cNvSpPr>
            <p:nvPr/>
          </p:nvSpPr>
          <p:spPr bwMode="auto">
            <a:xfrm>
              <a:off x="1326" y="2082"/>
              <a:ext cx="246" cy="240"/>
            </a:xfrm>
            <a:custGeom>
              <a:avLst/>
              <a:gdLst>
                <a:gd name="G0" fmla="+- 263 0 0"/>
                <a:gd name="G1" fmla="+- 11796480 0 0"/>
                <a:gd name="G2" fmla="+- 0 0 11796480"/>
                <a:gd name="T0" fmla="*/ 0 256 1"/>
                <a:gd name="T1" fmla="*/ 180 256 1"/>
                <a:gd name="G3" fmla="+- 11796480 T0 T1"/>
                <a:gd name="T2" fmla="*/ 0 256 1"/>
                <a:gd name="T3" fmla="*/ 90 256 1"/>
                <a:gd name="G4" fmla="+- 11796480 T2 T3"/>
                <a:gd name="G5" fmla="*/ G4 2 1"/>
                <a:gd name="T4" fmla="*/ 90 256 1"/>
                <a:gd name="T5" fmla="*/ 0 256 1"/>
                <a:gd name="G6" fmla="+- 11796480 T4 T5"/>
                <a:gd name="G7" fmla="*/ G6 2 1"/>
                <a:gd name="G8" fmla="abs 11796480"/>
                <a:gd name="T6" fmla="*/ 0 256 1"/>
                <a:gd name="T7" fmla="*/ 90 256 1"/>
                <a:gd name="G9" fmla="+- G8 T6 T7"/>
                <a:gd name="G10" fmla="?: G9 G7 G5"/>
                <a:gd name="T8" fmla="*/ 0 256 1"/>
                <a:gd name="T9" fmla="*/ 360 256 1"/>
                <a:gd name="G11" fmla="+- G10 T8 T9"/>
                <a:gd name="G12" fmla="?: G10 G11 G10"/>
                <a:gd name="T10" fmla="*/ 0 256 1"/>
                <a:gd name="T11" fmla="*/ 360 256 1"/>
                <a:gd name="G13" fmla="+- G12 T10 T11"/>
                <a:gd name="G14" fmla="?: G12 G13 G12"/>
                <a:gd name="G15" fmla="+- 0 0 G14"/>
                <a:gd name="G16" fmla="+- 10800 0 0"/>
                <a:gd name="G17" fmla="+- 10800 0 263"/>
                <a:gd name="G18" fmla="*/ 263 1 2"/>
                <a:gd name="G19" fmla="+- G18 5400 0"/>
                <a:gd name="G20" fmla="cos G19 11796480"/>
                <a:gd name="G21" fmla="sin G19 11796480"/>
                <a:gd name="G22" fmla="+- G20 10800 0"/>
                <a:gd name="G23" fmla="+- G21 10800 0"/>
                <a:gd name="G24" fmla="+- 10800 0 G20"/>
                <a:gd name="G25" fmla="+- 263 10800 0"/>
                <a:gd name="G26" fmla="?: G9 G17 G25"/>
                <a:gd name="G27" fmla="?: G9 0 21600"/>
                <a:gd name="G28" fmla="cos 10800 11796480"/>
                <a:gd name="G29" fmla="sin 10800 11796480"/>
                <a:gd name="G30" fmla="sin 263 11796480"/>
                <a:gd name="G31" fmla="+- G28 10800 0"/>
                <a:gd name="G32" fmla="+- G29 10800 0"/>
                <a:gd name="G33" fmla="+- G30 10800 0"/>
                <a:gd name="G34" fmla="?: G4 0 G31"/>
                <a:gd name="G35" fmla="?: 11796480 G34 0"/>
                <a:gd name="G36" fmla="?: G6 G35 G31"/>
                <a:gd name="G37" fmla="+- 21600 0 G36"/>
                <a:gd name="G38" fmla="?: G4 0 G33"/>
                <a:gd name="G39" fmla="?: 11796480 G38 G32"/>
                <a:gd name="G40" fmla="?: G6 G39 0"/>
                <a:gd name="G41" fmla="?: G4 G32 21600"/>
                <a:gd name="G42" fmla="?: G6 G41 G33"/>
                <a:gd name="T12" fmla="*/ 10800 w 21600"/>
                <a:gd name="T13" fmla="*/ 0 h 21600"/>
                <a:gd name="T14" fmla="*/ 5268 w 21600"/>
                <a:gd name="T15" fmla="*/ 10800 h 21600"/>
                <a:gd name="T16" fmla="*/ 10800 w 21600"/>
                <a:gd name="T17" fmla="*/ 10537 h 21600"/>
                <a:gd name="T18" fmla="*/ 16332 w 21600"/>
                <a:gd name="T19" fmla="*/ 10800 h 21600"/>
                <a:gd name="T20" fmla="*/ G36 w 21600"/>
                <a:gd name="T21" fmla="*/ G40 h 21600"/>
                <a:gd name="T22" fmla="*/ G37 w 21600"/>
                <a:gd name="T23" fmla="*/ G42 h 21600"/>
              </a:gdLst>
              <a:ahLst/>
              <a:cxnLst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T20" t="T21" r="T22" b="T23"/>
              <a:pathLst>
                <a:path w="21600" h="21600">
                  <a:moveTo>
                    <a:pt x="10537" y="10800"/>
                  </a:moveTo>
                  <a:cubicBezTo>
                    <a:pt x="10537" y="10654"/>
                    <a:pt x="10654" y="10537"/>
                    <a:pt x="10800" y="10537"/>
                  </a:cubicBezTo>
                  <a:cubicBezTo>
                    <a:pt x="10945" y="10536"/>
                    <a:pt x="11062" y="10654"/>
                    <a:pt x="11063" y="10799"/>
                  </a:cubicBezTo>
                  <a:lnTo>
                    <a:pt x="21600" y="10800"/>
                  </a:lnTo>
                  <a:cubicBezTo>
                    <a:pt x="21600" y="4835"/>
                    <a:pt x="16764" y="0"/>
                    <a:pt x="10800" y="0"/>
                  </a:cubicBezTo>
                  <a:cubicBezTo>
                    <a:pt x="4835" y="0"/>
                    <a:pt x="0" y="4835"/>
                    <a:pt x="0" y="10800"/>
                  </a:cubicBezTo>
                  <a:close/>
                </a:path>
              </a:pathLst>
            </a:custGeom>
            <a:gradFill rotWithShape="0">
              <a:gsLst>
                <a:gs pos="0">
                  <a:schemeClr val="folHlink"/>
                </a:gs>
                <a:gs pos="100000">
                  <a:schemeClr val="folHlink">
                    <a:gamma/>
                    <a:shade val="46275"/>
                    <a:invGamma/>
                  </a:schemeClr>
                </a:gs>
              </a:gsLst>
              <a:lin ang="540000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18820" name="Rectangle 36"/>
            <p:cNvSpPr>
              <a:spLocks noChangeArrowheads="1"/>
            </p:cNvSpPr>
            <p:nvPr/>
          </p:nvSpPr>
          <p:spPr bwMode="auto">
            <a:xfrm>
              <a:off x="1428" y="2084"/>
              <a:ext cx="47" cy="47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18821" name="Freeform 37"/>
            <p:cNvSpPr>
              <a:spLocks/>
            </p:cNvSpPr>
            <p:nvPr/>
          </p:nvSpPr>
          <p:spPr bwMode="auto">
            <a:xfrm>
              <a:off x="1430" y="2084"/>
              <a:ext cx="41" cy="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1" y="0"/>
                </a:cxn>
              </a:cxnLst>
              <a:rect l="0" t="0" r="r" b="b"/>
              <a:pathLst>
                <a:path w="41" h="1">
                  <a:moveTo>
                    <a:pt x="0" y="0"/>
                  </a:moveTo>
                  <a:lnTo>
                    <a:pt x="41" y="0"/>
                  </a:lnTo>
                </a:path>
              </a:pathLst>
            </a:custGeom>
            <a:noFill/>
            <a:ln w="12700" cmpd="sng">
              <a:solidFill>
                <a:schemeClr val="accent1"/>
              </a:solidFill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ro-RO"/>
            </a:p>
          </p:txBody>
        </p:sp>
      </p:grpSp>
      <p:grpSp>
        <p:nvGrpSpPr>
          <p:cNvPr id="118822" name="Group 38"/>
          <p:cNvGrpSpPr>
            <a:grpSpLocks/>
          </p:cNvGrpSpPr>
          <p:nvPr/>
        </p:nvGrpSpPr>
        <p:grpSpPr bwMode="auto">
          <a:xfrm>
            <a:off x="3924300" y="3314700"/>
            <a:ext cx="390525" cy="381000"/>
            <a:chOff x="1326" y="2082"/>
            <a:chExt cx="246" cy="240"/>
          </a:xfrm>
        </p:grpSpPr>
        <p:sp>
          <p:nvSpPr>
            <p:cNvPr id="118823" name="AutoShape 39"/>
            <p:cNvSpPr>
              <a:spLocks noChangeArrowheads="1"/>
            </p:cNvSpPr>
            <p:nvPr/>
          </p:nvSpPr>
          <p:spPr bwMode="auto">
            <a:xfrm>
              <a:off x="1326" y="2082"/>
              <a:ext cx="246" cy="240"/>
            </a:xfrm>
            <a:custGeom>
              <a:avLst/>
              <a:gdLst>
                <a:gd name="G0" fmla="+- 263 0 0"/>
                <a:gd name="G1" fmla="+- 11796480 0 0"/>
                <a:gd name="G2" fmla="+- 0 0 11796480"/>
                <a:gd name="T0" fmla="*/ 0 256 1"/>
                <a:gd name="T1" fmla="*/ 180 256 1"/>
                <a:gd name="G3" fmla="+- 11796480 T0 T1"/>
                <a:gd name="T2" fmla="*/ 0 256 1"/>
                <a:gd name="T3" fmla="*/ 90 256 1"/>
                <a:gd name="G4" fmla="+- 11796480 T2 T3"/>
                <a:gd name="G5" fmla="*/ G4 2 1"/>
                <a:gd name="T4" fmla="*/ 90 256 1"/>
                <a:gd name="T5" fmla="*/ 0 256 1"/>
                <a:gd name="G6" fmla="+- 11796480 T4 T5"/>
                <a:gd name="G7" fmla="*/ G6 2 1"/>
                <a:gd name="G8" fmla="abs 11796480"/>
                <a:gd name="T6" fmla="*/ 0 256 1"/>
                <a:gd name="T7" fmla="*/ 90 256 1"/>
                <a:gd name="G9" fmla="+- G8 T6 T7"/>
                <a:gd name="G10" fmla="?: G9 G7 G5"/>
                <a:gd name="T8" fmla="*/ 0 256 1"/>
                <a:gd name="T9" fmla="*/ 360 256 1"/>
                <a:gd name="G11" fmla="+- G10 T8 T9"/>
                <a:gd name="G12" fmla="?: G10 G11 G10"/>
                <a:gd name="T10" fmla="*/ 0 256 1"/>
                <a:gd name="T11" fmla="*/ 360 256 1"/>
                <a:gd name="G13" fmla="+- G12 T10 T11"/>
                <a:gd name="G14" fmla="?: G12 G13 G12"/>
                <a:gd name="G15" fmla="+- 0 0 G14"/>
                <a:gd name="G16" fmla="+- 10800 0 0"/>
                <a:gd name="G17" fmla="+- 10800 0 263"/>
                <a:gd name="G18" fmla="*/ 263 1 2"/>
                <a:gd name="G19" fmla="+- G18 5400 0"/>
                <a:gd name="G20" fmla="cos G19 11796480"/>
                <a:gd name="G21" fmla="sin G19 11796480"/>
                <a:gd name="G22" fmla="+- G20 10800 0"/>
                <a:gd name="G23" fmla="+- G21 10800 0"/>
                <a:gd name="G24" fmla="+- 10800 0 G20"/>
                <a:gd name="G25" fmla="+- 263 10800 0"/>
                <a:gd name="G26" fmla="?: G9 G17 G25"/>
                <a:gd name="G27" fmla="?: G9 0 21600"/>
                <a:gd name="G28" fmla="cos 10800 11796480"/>
                <a:gd name="G29" fmla="sin 10800 11796480"/>
                <a:gd name="G30" fmla="sin 263 11796480"/>
                <a:gd name="G31" fmla="+- G28 10800 0"/>
                <a:gd name="G32" fmla="+- G29 10800 0"/>
                <a:gd name="G33" fmla="+- G30 10800 0"/>
                <a:gd name="G34" fmla="?: G4 0 G31"/>
                <a:gd name="G35" fmla="?: 11796480 G34 0"/>
                <a:gd name="G36" fmla="?: G6 G35 G31"/>
                <a:gd name="G37" fmla="+- 21600 0 G36"/>
                <a:gd name="G38" fmla="?: G4 0 G33"/>
                <a:gd name="G39" fmla="?: 11796480 G38 G32"/>
                <a:gd name="G40" fmla="?: G6 G39 0"/>
                <a:gd name="G41" fmla="?: G4 G32 21600"/>
                <a:gd name="G42" fmla="?: G6 G41 G33"/>
                <a:gd name="T12" fmla="*/ 10800 w 21600"/>
                <a:gd name="T13" fmla="*/ 0 h 21600"/>
                <a:gd name="T14" fmla="*/ 5268 w 21600"/>
                <a:gd name="T15" fmla="*/ 10800 h 21600"/>
                <a:gd name="T16" fmla="*/ 10800 w 21600"/>
                <a:gd name="T17" fmla="*/ 10537 h 21600"/>
                <a:gd name="T18" fmla="*/ 16332 w 21600"/>
                <a:gd name="T19" fmla="*/ 10800 h 21600"/>
                <a:gd name="T20" fmla="*/ G36 w 21600"/>
                <a:gd name="T21" fmla="*/ G40 h 21600"/>
                <a:gd name="T22" fmla="*/ G37 w 21600"/>
                <a:gd name="T23" fmla="*/ G42 h 21600"/>
              </a:gdLst>
              <a:ahLst/>
              <a:cxnLst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T20" t="T21" r="T22" b="T23"/>
              <a:pathLst>
                <a:path w="21600" h="21600">
                  <a:moveTo>
                    <a:pt x="10537" y="10800"/>
                  </a:moveTo>
                  <a:cubicBezTo>
                    <a:pt x="10537" y="10654"/>
                    <a:pt x="10654" y="10537"/>
                    <a:pt x="10800" y="10537"/>
                  </a:cubicBezTo>
                  <a:cubicBezTo>
                    <a:pt x="10945" y="10536"/>
                    <a:pt x="11062" y="10654"/>
                    <a:pt x="11063" y="10799"/>
                  </a:cubicBezTo>
                  <a:lnTo>
                    <a:pt x="21600" y="10800"/>
                  </a:lnTo>
                  <a:cubicBezTo>
                    <a:pt x="21600" y="4835"/>
                    <a:pt x="16764" y="0"/>
                    <a:pt x="10800" y="0"/>
                  </a:cubicBezTo>
                  <a:cubicBezTo>
                    <a:pt x="4835" y="0"/>
                    <a:pt x="0" y="4835"/>
                    <a:pt x="0" y="10800"/>
                  </a:cubicBezTo>
                  <a:close/>
                </a:path>
              </a:pathLst>
            </a:custGeom>
            <a:gradFill rotWithShape="0">
              <a:gsLst>
                <a:gs pos="0">
                  <a:schemeClr val="folHlink"/>
                </a:gs>
                <a:gs pos="100000">
                  <a:schemeClr val="folHlink">
                    <a:gamma/>
                    <a:shade val="46275"/>
                    <a:invGamma/>
                  </a:schemeClr>
                </a:gs>
              </a:gsLst>
              <a:lin ang="540000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18824" name="Rectangle 40"/>
            <p:cNvSpPr>
              <a:spLocks noChangeArrowheads="1"/>
            </p:cNvSpPr>
            <p:nvPr/>
          </p:nvSpPr>
          <p:spPr bwMode="auto">
            <a:xfrm>
              <a:off x="1428" y="2084"/>
              <a:ext cx="47" cy="47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18825" name="Freeform 41"/>
            <p:cNvSpPr>
              <a:spLocks/>
            </p:cNvSpPr>
            <p:nvPr/>
          </p:nvSpPr>
          <p:spPr bwMode="auto">
            <a:xfrm>
              <a:off x="1430" y="2084"/>
              <a:ext cx="41" cy="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1" y="0"/>
                </a:cxn>
              </a:cxnLst>
              <a:rect l="0" t="0" r="r" b="b"/>
              <a:pathLst>
                <a:path w="41" h="1">
                  <a:moveTo>
                    <a:pt x="0" y="0"/>
                  </a:moveTo>
                  <a:lnTo>
                    <a:pt x="41" y="0"/>
                  </a:lnTo>
                </a:path>
              </a:pathLst>
            </a:custGeom>
            <a:noFill/>
            <a:ln w="12700" cmpd="sng">
              <a:solidFill>
                <a:schemeClr val="accent1"/>
              </a:solidFill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ro-RO"/>
            </a:p>
          </p:txBody>
        </p:sp>
      </p:grpSp>
      <p:sp>
        <p:nvSpPr>
          <p:cNvPr id="118826" name="Rectangle 42" descr="Алмазная решетка (контур)"/>
          <p:cNvSpPr>
            <a:spLocks noChangeArrowheads="1"/>
          </p:cNvSpPr>
          <p:nvPr/>
        </p:nvSpPr>
        <p:spPr bwMode="auto">
          <a:xfrm>
            <a:off x="4833938" y="2828925"/>
            <a:ext cx="3152775" cy="180975"/>
          </a:xfrm>
          <a:prstGeom prst="rect">
            <a:avLst/>
          </a:prstGeom>
          <a:pattFill prst="openDmnd">
            <a:fgClr>
              <a:srgbClr val="A50021"/>
            </a:fgClr>
            <a:bgClr>
              <a:schemeClr val="bg1"/>
            </a:bgClr>
          </a:patt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18827" name="Freeform 43" descr="Широкий диагональный 1"/>
          <p:cNvSpPr>
            <a:spLocks/>
          </p:cNvSpPr>
          <p:nvPr/>
        </p:nvSpPr>
        <p:spPr bwMode="auto">
          <a:xfrm>
            <a:off x="7807325" y="2241550"/>
            <a:ext cx="1155700" cy="965200"/>
          </a:xfrm>
          <a:custGeom>
            <a:avLst/>
            <a:gdLst/>
            <a:ahLst/>
            <a:cxnLst>
              <a:cxn ang="0">
                <a:pos x="584" y="608"/>
              </a:cxn>
              <a:cxn ang="0">
                <a:pos x="728" y="608"/>
              </a:cxn>
              <a:cxn ang="0">
                <a:pos x="728" y="108"/>
              </a:cxn>
              <a:cxn ang="0">
                <a:pos x="728" y="39"/>
              </a:cxn>
              <a:cxn ang="0">
                <a:pos x="706" y="9"/>
              </a:cxn>
              <a:cxn ang="0">
                <a:pos x="660" y="0"/>
              </a:cxn>
              <a:cxn ang="0">
                <a:pos x="0" y="0"/>
              </a:cxn>
              <a:cxn ang="0">
                <a:pos x="8" y="68"/>
              </a:cxn>
              <a:cxn ang="0">
                <a:pos x="16" y="100"/>
              </a:cxn>
              <a:cxn ang="0">
                <a:pos x="32" y="132"/>
              </a:cxn>
              <a:cxn ang="0">
                <a:pos x="60" y="152"/>
              </a:cxn>
              <a:cxn ang="0">
                <a:pos x="96" y="148"/>
              </a:cxn>
              <a:cxn ang="0">
                <a:pos x="128" y="136"/>
              </a:cxn>
              <a:cxn ang="0">
                <a:pos x="140" y="108"/>
              </a:cxn>
              <a:cxn ang="0">
                <a:pos x="156" y="64"/>
              </a:cxn>
              <a:cxn ang="0">
                <a:pos x="524" y="64"/>
              </a:cxn>
              <a:cxn ang="0">
                <a:pos x="524" y="280"/>
              </a:cxn>
              <a:cxn ang="0">
                <a:pos x="564" y="288"/>
              </a:cxn>
              <a:cxn ang="0">
                <a:pos x="584" y="332"/>
              </a:cxn>
              <a:cxn ang="0">
                <a:pos x="584" y="608"/>
              </a:cxn>
            </a:cxnLst>
            <a:rect l="0" t="0" r="r" b="b"/>
            <a:pathLst>
              <a:path w="728" h="608">
                <a:moveTo>
                  <a:pt x="584" y="608"/>
                </a:moveTo>
                <a:lnTo>
                  <a:pt x="728" y="608"/>
                </a:lnTo>
                <a:lnTo>
                  <a:pt x="728" y="108"/>
                </a:lnTo>
                <a:lnTo>
                  <a:pt x="728" y="39"/>
                </a:lnTo>
                <a:lnTo>
                  <a:pt x="706" y="9"/>
                </a:lnTo>
                <a:lnTo>
                  <a:pt x="660" y="0"/>
                </a:lnTo>
                <a:lnTo>
                  <a:pt x="0" y="0"/>
                </a:lnTo>
                <a:lnTo>
                  <a:pt x="8" y="68"/>
                </a:lnTo>
                <a:lnTo>
                  <a:pt x="16" y="100"/>
                </a:lnTo>
                <a:lnTo>
                  <a:pt x="32" y="132"/>
                </a:lnTo>
                <a:lnTo>
                  <a:pt x="60" y="152"/>
                </a:lnTo>
                <a:lnTo>
                  <a:pt x="96" y="148"/>
                </a:lnTo>
                <a:lnTo>
                  <a:pt x="128" y="136"/>
                </a:lnTo>
                <a:lnTo>
                  <a:pt x="140" y="108"/>
                </a:lnTo>
                <a:lnTo>
                  <a:pt x="156" y="64"/>
                </a:lnTo>
                <a:lnTo>
                  <a:pt x="524" y="64"/>
                </a:lnTo>
                <a:lnTo>
                  <a:pt x="524" y="280"/>
                </a:lnTo>
                <a:lnTo>
                  <a:pt x="564" y="288"/>
                </a:lnTo>
                <a:lnTo>
                  <a:pt x="584" y="332"/>
                </a:lnTo>
                <a:lnTo>
                  <a:pt x="584" y="608"/>
                </a:lnTo>
                <a:close/>
              </a:path>
            </a:pathLst>
          </a:custGeom>
          <a:pattFill prst="wdDnDiag">
            <a:fgClr>
              <a:schemeClr val="accent1"/>
            </a:fgClr>
            <a:bgClr>
              <a:srgbClr val="FFFFFF"/>
            </a:bgClr>
          </a:patt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endParaRPr lang="ro-RO"/>
          </a:p>
        </p:txBody>
      </p:sp>
      <p:grpSp>
        <p:nvGrpSpPr>
          <p:cNvPr id="118828" name="Group 44"/>
          <p:cNvGrpSpPr>
            <a:grpSpLocks/>
          </p:cNvGrpSpPr>
          <p:nvPr/>
        </p:nvGrpSpPr>
        <p:grpSpPr bwMode="auto">
          <a:xfrm>
            <a:off x="5132388" y="2720975"/>
            <a:ext cx="2562225" cy="2493963"/>
            <a:chOff x="3233" y="1714"/>
            <a:chExt cx="1614" cy="1571"/>
          </a:xfrm>
        </p:grpSpPr>
        <p:grpSp>
          <p:nvGrpSpPr>
            <p:cNvPr id="118829" name="Group 45"/>
            <p:cNvGrpSpPr>
              <a:grpSpLocks/>
            </p:cNvGrpSpPr>
            <p:nvPr/>
          </p:nvGrpSpPr>
          <p:grpSpPr bwMode="auto">
            <a:xfrm>
              <a:off x="3233" y="1714"/>
              <a:ext cx="1614" cy="1571"/>
              <a:chOff x="3233" y="1714"/>
              <a:chExt cx="1614" cy="1571"/>
            </a:xfrm>
          </p:grpSpPr>
          <p:sp>
            <p:nvSpPr>
              <p:cNvPr id="118830" name="Freeform 46"/>
              <p:cNvSpPr>
                <a:spLocks/>
              </p:cNvSpPr>
              <p:nvPr/>
            </p:nvSpPr>
            <p:spPr bwMode="auto">
              <a:xfrm>
                <a:off x="3452" y="2755"/>
                <a:ext cx="1179" cy="530"/>
              </a:xfrm>
              <a:custGeom>
                <a:avLst/>
                <a:gdLst/>
                <a:ahLst/>
                <a:cxnLst>
                  <a:cxn ang="0">
                    <a:pos x="159" y="546"/>
                  </a:cxn>
                  <a:cxn ang="0">
                    <a:pos x="156" y="225"/>
                  </a:cxn>
                  <a:cxn ang="0">
                    <a:pos x="0" y="222"/>
                  </a:cxn>
                  <a:cxn ang="0">
                    <a:pos x="0" y="159"/>
                  </a:cxn>
                  <a:cxn ang="0">
                    <a:pos x="225" y="0"/>
                  </a:cxn>
                  <a:cxn ang="0">
                    <a:pos x="933" y="3"/>
                  </a:cxn>
                  <a:cxn ang="0">
                    <a:pos x="1179" y="177"/>
                  </a:cxn>
                  <a:cxn ang="0">
                    <a:pos x="1179" y="228"/>
                  </a:cxn>
                  <a:cxn ang="0">
                    <a:pos x="1035" y="228"/>
                  </a:cxn>
                  <a:cxn ang="0">
                    <a:pos x="1035" y="549"/>
                  </a:cxn>
                  <a:cxn ang="0">
                    <a:pos x="159" y="546"/>
                  </a:cxn>
                </a:cxnLst>
                <a:rect l="0" t="0" r="r" b="b"/>
                <a:pathLst>
                  <a:path w="1179" h="549">
                    <a:moveTo>
                      <a:pt x="159" y="546"/>
                    </a:moveTo>
                    <a:lnTo>
                      <a:pt x="156" y="225"/>
                    </a:lnTo>
                    <a:lnTo>
                      <a:pt x="0" y="222"/>
                    </a:lnTo>
                    <a:lnTo>
                      <a:pt x="0" y="159"/>
                    </a:lnTo>
                    <a:lnTo>
                      <a:pt x="225" y="0"/>
                    </a:lnTo>
                    <a:lnTo>
                      <a:pt x="933" y="3"/>
                    </a:lnTo>
                    <a:lnTo>
                      <a:pt x="1179" y="177"/>
                    </a:lnTo>
                    <a:lnTo>
                      <a:pt x="1179" y="228"/>
                    </a:lnTo>
                    <a:lnTo>
                      <a:pt x="1035" y="228"/>
                    </a:lnTo>
                    <a:lnTo>
                      <a:pt x="1035" y="549"/>
                    </a:lnTo>
                    <a:lnTo>
                      <a:pt x="159" y="546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0000"/>
                  </a:gs>
                  <a:gs pos="50000">
                    <a:srgbClr val="990000">
                      <a:gamma/>
                      <a:tint val="24314"/>
                      <a:invGamma/>
                    </a:srgbClr>
                  </a:gs>
                  <a:gs pos="100000">
                    <a:srgbClr val="990000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o-RO"/>
              </a:p>
            </p:txBody>
          </p:sp>
          <p:sp>
            <p:nvSpPr>
              <p:cNvPr id="118831" name="Freeform 47" descr="60%"/>
              <p:cNvSpPr>
                <a:spLocks/>
              </p:cNvSpPr>
              <p:nvPr/>
            </p:nvSpPr>
            <p:spPr bwMode="auto">
              <a:xfrm>
                <a:off x="3305" y="2848"/>
                <a:ext cx="291" cy="200"/>
              </a:xfrm>
              <a:custGeom>
                <a:avLst/>
                <a:gdLst/>
                <a:ahLst/>
                <a:cxnLst>
                  <a:cxn ang="0">
                    <a:pos x="27" y="0"/>
                  </a:cxn>
                  <a:cxn ang="0">
                    <a:pos x="144" y="135"/>
                  </a:cxn>
                  <a:cxn ang="0">
                    <a:pos x="291" y="135"/>
                  </a:cxn>
                  <a:cxn ang="0">
                    <a:pos x="291" y="207"/>
                  </a:cxn>
                  <a:cxn ang="0">
                    <a:pos x="141" y="207"/>
                  </a:cxn>
                  <a:cxn ang="0">
                    <a:pos x="0" y="30"/>
                  </a:cxn>
                  <a:cxn ang="0">
                    <a:pos x="27" y="0"/>
                  </a:cxn>
                </a:cxnLst>
                <a:rect l="0" t="0" r="r" b="b"/>
                <a:pathLst>
                  <a:path w="291" h="207">
                    <a:moveTo>
                      <a:pt x="27" y="0"/>
                    </a:moveTo>
                    <a:lnTo>
                      <a:pt x="144" y="135"/>
                    </a:lnTo>
                    <a:lnTo>
                      <a:pt x="291" y="135"/>
                    </a:lnTo>
                    <a:lnTo>
                      <a:pt x="291" y="207"/>
                    </a:lnTo>
                    <a:lnTo>
                      <a:pt x="141" y="207"/>
                    </a:lnTo>
                    <a:lnTo>
                      <a:pt x="0" y="30"/>
                    </a:lnTo>
                    <a:lnTo>
                      <a:pt x="27" y="0"/>
                    </a:lnTo>
                    <a:close/>
                  </a:path>
                </a:pathLst>
              </a:custGeom>
              <a:pattFill prst="pct60">
                <a:fgClr>
                  <a:schemeClr val="tx2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o-RO"/>
              </a:p>
            </p:txBody>
          </p:sp>
          <p:sp>
            <p:nvSpPr>
              <p:cNvPr id="118832" name="Freeform 48" descr="60%"/>
              <p:cNvSpPr>
                <a:spLocks/>
              </p:cNvSpPr>
              <p:nvPr/>
            </p:nvSpPr>
            <p:spPr bwMode="auto">
              <a:xfrm>
                <a:off x="4496" y="2856"/>
                <a:ext cx="291" cy="192"/>
              </a:xfrm>
              <a:custGeom>
                <a:avLst/>
                <a:gdLst/>
                <a:ahLst/>
                <a:cxnLst>
                  <a:cxn ang="0">
                    <a:pos x="264" y="0"/>
                  </a:cxn>
                  <a:cxn ang="0">
                    <a:pos x="147" y="126"/>
                  </a:cxn>
                  <a:cxn ang="0">
                    <a:pos x="0" y="129"/>
                  </a:cxn>
                  <a:cxn ang="0">
                    <a:pos x="0" y="198"/>
                  </a:cxn>
                  <a:cxn ang="0">
                    <a:pos x="150" y="198"/>
                  </a:cxn>
                  <a:cxn ang="0">
                    <a:pos x="291" y="21"/>
                  </a:cxn>
                  <a:cxn ang="0">
                    <a:pos x="264" y="0"/>
                  </a:cxn>
                </a:cxnLst>
                <a:rect l="0" t="0" r="r" b="b"/>
                <a:pathLst>
                  <a:path w="291" h="198">
                    <a:moveTo>
                      <a:pt x="264" y="0"/>
                    </a:moveTo>
                    <a:lnTo>
                      <a:pt x="147" y="126"/>
                    </a:lnTo>
                    <a:lnTo>
                      <a:pt x="0" y="129"/>
                    </a:lnTo>
                    <a:lnTo>
                      <a:pt x="0" y="198"/>
                    </a:lnTo>
                    <a:lnTo>
                      <a:pt x="150" y="198"/>
                    </a:lnTo>
                    <a:lnTo>
                      <a:pt x="291" y="21"/>
                    </a:lnTo>
                    <a:lnTo>
                      <a:pt x="264" y="0"/>
                    </a:lnTo>
                    <a:close/>
                  </a:path>
                </a:pathLst>
              </a:custGeom>
              <a:pattFill prst="pct60">
                <a:fgClr>
                  <a:schemeClr val="tx2"/>
                </a:fgClr>
                <a:bgClr>
                  <a:schemeClr val="bg1"/>
                </a:bgClr>
              </a:pattFill>
              <a:ln w="9525" cap="flat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o-RO"/>
              </a:p>
            </p:txBody>
          </p:sp>
          <p:sp>
            <p:nvSpPr>
              <p:cNvPr id="118833" name="Freeform 49"/>
              <p:cNvSpPr>
                <a:spLocks/>
              </p:cNvSpPr>
              <p:nvPr/>
            </p:nvSpPr>
            <p:spPr bwMode="auto">
              <a:xfrm>
                <a:off x="3233" y="1714"/>
                <a:ext cx="1614" cy="1157"/>
              </a:xfrm>
              <a:custGeom>
                <a:avLst/>
                <a:gdLst/>
                <a:ahLst/>
                <a:cxnLst>
                  <a:cxn ang="0">
                    <a:pos x="876" y="9"/>
                  </a:cxn>
                  <a:cxn ang="0">
                    <a:pos x="1032" y="30"/>
                  </a:cxn>
                  <a:cxn ang="0">
                    <a:pos x="1146" y="75"/>
                  </a:cxn>
                  <a:cxn ang="0">
                    <a:pos x="1152" y="126"/>
                  </a:cxn>
                  <a:cxn ang="0">
                    <a:pos x="1125" y="168"/>
                  </a:cxn>
                  <a:cxn ang="0">
                    <a:pos x="1530" y="189"/>
                  </a:cxn>
                  <a:cxn ang="0">
                    <a:pos x="1614" y="261"/>
                  </a:cxn>
                  <a:cxn ang="0">
                    <a:pos x="1593" y="318"/>
                  </a:cxn>
                  <a:cxn ang="0">
                    <a:pos x="1506" y="360"/>
                  </a:cxn>
                  <a:cxn ang="0">
                    <a:pos x="1461" y="408"/>
                  </a:cxn>
                  <a:cxn ang="0">
                    <a:pos x="1494" y="453"/>
                  </a:cxn>
                  <a:cxn ang="0">
                    <a:pos x="1590" y="516"/>
                  </a:cxn>
                  <a:cxn ang="0">
                    <a:pos x="1593" y="570"/>
                  </a:cxn>
                  <a:cxn ang="0">
                    <a:pos x="1488" y="636"/>
                  </a:cxn>
                  <a:cxn ang="0">
                    <a:pos x="1467" y="678"/>
                  </a:cxn>
                  <a:cxn ang="0">
                    <a:pos x="1479" y="720"/>
                  </a:cxn>
                  <a:cxn ang="0">
                    <a:pos x="1590" y="789"/>
                  </a:cxn>
                  <a:cxn ang="0">
                    <a:pos x="1587" y="840"/>
                  </a:cxn>
                  <a:cxn ang="0">
                    <a:pos x="1470" y="930"/>
                  </a:cxn>
                  <a:cxn ang="0">
                    <a:pos x="1518" y="999"/>
                  </a:cxn>
                  <a:cxn ang="0">
                    <a:pos x="1599" y="1065"/>
                  </a:cxn>
                  <a:cxn ang="0">
                    <a:pos x="1587" y="1119"/>
                  </a:cxn>
                  <a:cxn ang="0">
                    <a:pos x="1446" y="1101"/>
                  </a:cxn>
                  <a:cxn ang="0">
                    <a:pos x="1152" y="1002"/>
                  </a:cxn>
                  <a:cxn ang="0">
                    <a:pos x="957" y="990"/>
                  </a:cxn>
                  <a:cxn ang="0">
                    <a:pos x="774" y="978"/>
                  </a:cxn>
                  <a:cxn ang="0">
                    <a:pos x="546" y="981"/>
                  </a:cxn>
                  <a:cxn ang="0">
                    <a:pos x="369" y="1008"/>
                  </a:cxn>
                  <a:cxn ang="0">
                    <a:pos x="108" y="1125"/>
                  </a:cxn>
                  <a:cxn ang="0">
                    <a:pos x="9" y="1098"/>
                  </a:cxn>
                  <a:cxn ang="0">
                    <a:pos x="33" y="1044"/>
                  </a:cxn>
                  <a:cxn ang="0">
                    <a:pos x="135" y="921"/>
                  </a:cxn>
                  <a:cxn ang="0">
                    <a:pos x="21" y="843"/>
                  </a:cxn>
                  <a:cxn ang="0">
                    <a:pos x="15" y="789"/>
                  </a:cxn>
                  <a:cxn ang="0">
                    <a:pos x="123" y="711"/>
                  </a:cxn>
                  <a:cxn ang="0">
                    <a:pos x="135" y="654"/>
                  </a:cxn>
                  <a:cxn ang="0">
                    <a:pos x="18" y="579"/>
                  </a:cxn>
                  <a:cxn ang="0">
                    <a:pos x="0" y="519"/>
                  </a:cxn>
                  <a:cxn ang="0">
                    <a:pos x="117" y="441"/>
                  </a:cxn>
                  <a:cxn ang="0">
                    <a:pos x="123" y="396"/>
                  </a:cxn>
                  <a:cxn ang="0">
                    <a:pos x="15" y="309"/>
                  </a:cxn>
                  <a:cxn ang="0">
                    <a:pos x="3" y="252"/>
                  </a:cxn>
                  <a:cxn ang="0">
                    <a:pos x="75" y="186"/>
                  </a:cxn>
                  <a:cxn ang="0">
                    <a:pos x="471" y="147"/>
                  </a:cxn>
                  <a:cxn ang="0">
                    <a:pos x="450" y="99"/>
                  </a:cxn>
                  <a:cxn ang="0">
                    <a:pos x="510" y="51"/>
                  </a:cxn>
                  <a:cxn ang="0">
                    <a:pos x="678" y="12"/>
                  </a:cxn>
                </a:cxnLst>
                <a:rect l="0" t="0" r="r" b="b"/>
                <a:pathLst>
                  <a:path w="1614" h="1161">
                    <a:moveTo>
                      <a:pt x="792" y="0"/>
                    </a:moveTo>
                    <a:lnTo>
                      <a:pt x="876" y="9"/>
                    </a:lnTo>
                    <a:lnTo>
                      <a:pt x="963" y="21"/>
                    </a:lnTo>
                    <a:lnTo>
                      <a:pt x="1032" y="30"/>
                    </a:lnTo>
                    <a:lnTo>
                      <a:pt x="1080" y="48"/>
                    </a:lnTo>
                    <a:lnTo>
                      <a:pt x="1146" y="75"/>
                    </a:lnTo>
                    <a:lnTo>
                      <a:pt x="1152" y="99"/>
                    </a:lnTo>
                    <a:lnTo>
                      <a:pt x="1152" y="126"/>
                    </a:lnTo>
                    <a:lnTo>
                      <a:pt x="1143" y="147"/>
                    </a:lnTo>
                    <a:lnTo>
                      <a:pt x="1125" y="168"/>
                    </a:lnTo>
                    <a:lnTo>
                      <a:pt x="1077" y="189"/>
                    </a:lnTo>
                    <a:lnTo>
                      <a:pt x="1530" y="189"/>
                    </a:lnTo>
                    <a:lnTo>
                      <a:pt x="1578" y="216"/>
                    </a:lnTo>
                    <a:lnTo>
                      <a:pt x="1614" y="261"/>
                    </a:lnTo>
                    <a:lnTo>
                      <a:pt x="1614" y="285"/>
                    </a:lnTo>
                    <a:lnTo>
                      <a:pt x="1593" y="318"/>
                    </a:lnTo>
                    <a:lnTo>
                      <a:pt x="1569" y="333"/>
                    </a:lnTo>
                    <a:lnTo>
                      <a:pt x="1506" y="360"/>
                    </a:lnTo>
                    <a:lnTo>
                      <a:pt x="1467" y="378"/>
                    </a:lnTo>
                    <a:lnTo>
                      <a:pt x="1461" y="408"/>
                    </a:lnTo>
                    <a:lnTo>
                      <a:pt x="1467" y="435"/>
                    </a:lnTo>
                    <a:lnTo>
                      <a:pt x="1494" y="453"/>
                    </a:lnTo>
                    <a:lnTo>
                      <a:pt x="1581" y="495"/>
                    </a:lnTo>
                    <a:lnTo>
                      <a:pt x="1590" y="516"/>
                    </a:lnTo>
                    <a:lnTo>
                      <a:pt x="1599" y="537"/>
                    </a:lnTo>
                    <a:cubicBezTo>
                      <a:pt x="1596" y="571"/>
                      <a:pt x="1607" y="570"/>
                      <a:pt x="1593" y="570"/>
                    </a:cubicBezTo>
                    <a:lnTo>
                      <a:pt x="1536" y="606"/>
                    </a:lnTo>
                    <a:lnTo>
                      <a:pt x="1488" y="636"/>
                    </a:lnTo>
                    <a:lnTo>
                      <a:pt x="1470" y="654"/>
                    </a:lnTo>
                    <a:lnTo>
                      <a:pt x="1467" y="678"/>
                    </a:lnTo>
                    <a:lnTo>
                      <a:pt x="1467" y="699"/>
                    </a:lnTo>
                    <a:lnTo>
                      <a:pt x="1479" y="720"/>
                    </a:lnTo>
                    <a:lnTo>
                      <a:pt x="1578" y="768"/>
                    </a:lnTo>
                    <a:lnTo>
                      <a:pt x="1590" y="789"/>
                    </a:lnTo>
                    <a:lnTo>
                      <a:pt x="1590" y="813"/>
                    </a:lnTo>
                    <a:lnTo>
                      <a:pt x="1587" y="840"/>
                    </a:lnTo>
                    <a:lnTo>
                      <a:pt x="1485" y="900"/>
                    </a:lnTo>
                    <a:lnTo>
                      <a:pt x="1470" y="930"/>
                    </a:lnTo>
                    <a:lnTo>
                      <a:pt x="1476" y="960"/>
                    </a:lnTo>
                    <a:lnTo>
                      <a:pt x="1518" y="999"/>
                    </a:lnTo>
                    <a:lnTo>
                      <a:pt x="1578" y="1026"/>
                    </a:lnTo>
                    <a:lnTo>
                      <a:pt x="1599" y="1065"/>
                    </a:lnTo>
                    <a:lnTo>
                      <a:pt x="1599" y="1086"/>
                    </a:lnTo>
                    <a:lnTo>
                      <a:pt x="1587" y="1119"/>
                    </a:lnTo>
                    <a:lnTo>
                      <a:pt x="1545" y="1158"/>
                    </a:lnTo>
                    <a:lnTo>
                      <a:pt x="1446" y="1101"/>
                    </a:lnTo>
                    <a:lnTo>
                      <a:pt x="1278" y="1032"/>
                    </a:lnTo>
                    <a:lnTo>
                      <a:pt x="1152" y="1002"/>
                    </a:lnTo>
                    <a:lnTo>
                      <a:pt x="1098" y="999"/>
                    </a:lnTo>
                    <a:lnTo>
                      <a:pt x="957" y="990"/>
                    </a:lnTo>
                    <a:lnTo>
                      <a:pt x="834" y="978"/>
                    </a:lnTo>
                    <a:lnTo>
                      <a:pt x="774" y="978"/>
                    </a:lnTo>
                    <a:lnTo>
                      <a:pt x="666" y="981"/>
                    </a:lnTo>
                    <a:lnTo>
                      <a:pt x="546" y="981"/>
                    </a:lnTo>
                    <a:lnTo>
                      <a:pt x="456" y="990"/>
                    </a:lnTo>
                    <a:lnTo>
                      <a:pt x="369" y="1008"/>
                    </a:lnTo>
                    <a:lnTo>
                      <a:pt x="189" y="1080"/>
                    </a:lnTo>
                    <a:lnTo>
                      <a:pt x="108" y="1125"/>
                    </a:lnTo>
                    <a:lnTo>
                      <a:pt x="69" y="1161"/>
                    </a:lnTo>
                    <a:lnTo>
                      <a:pt x="9" y="1098"/>
                    </a:lnTo>
                    <a:lnTo>
                      <a:pt x="12" y="1065"/>
                    </a:lnTo>
                    <a:lnTo>
                      <a:pt x="33" y="1044"/>
                    </a:lnTo>
                    <a:lnTo>
                      <a:pt x="120" y="966"/>
                    </a:lnTo>
                    <a:lnTo>
                      <a:pt x="135" y="921"/>
                    </a:lnTo>
                    <a:lnTo>
                      <a:pt x="129" y="897"/>
                    </a:lnTo>
                    <a:lnTo>
                      <a:pt x="21" y="843"/>
                    </a:lnTo>
                    <a:lnTo>
                      <a:pt x="12" y="819"/>
                    </a:lnTo>
                    <a:lnTo>
                      <a:pt x="15" y="789"/>
                    </a:lnTo>
                    <a:lnTo>
                      <a:pt x="36" y="768"/>
                    </a:lnTo>
                    <a:lnTo>
                      <a:pt x="123" y="711"/>
                    </a:lnTo>
                    <a:lnTo>
                      <a:pt x="135" y="684"/>
                    </a:lnTo>
                    <a:lnTo>
                      <a:pt x="135" y="654"/>
                    </a:lnTo>
                    <a:lnTo>
                      <a:pt x="117" y="636"/>
                    </a:lnTo>
                    <a:lnTo>
                      <a:pt x="18" y="579"/>
                    </a:lnTo>
                    <a:lnTo>
                      <a:pt x="0" y="558"/>
                    </a:lnTo>
                    <a:lnTo>
                      <a:pt x="0" y="519"/>
                    </a:lnTo>
                    <a:lnTo>
                      <a:pt x="12" y="504"/>
                    </a:lnTo>
                    <a:lnTo>
                      <a:pt x="117" y="441"/>
                    </a:lnTo>
                    <a:lnTo>
                      <a:pt x="123" y="417"/>
                    </a:lnTo>
                    <a:lnTo>
                      <a:pt x="123" y="396"/>
                    </a:lnTo>
                    <a:lnTo>
                      <a:pt x="108" y="369"/>
                    </a:lnTo>
                    <a:lnTo>
                      <a:pt x="15" y="309"/>
                    </a:lnTo>
                    <a:lnTo>
                      <a:pt x="3" y="279"/>
                    </a:lnTo>
                    <a:lnTo>
                      <a:pt x="3" y="252"/>
                    </a:lnTo>
                    <a:lnTo>
                      <a:pt x="39" y="219"/>
                    </a:lnTo>
                    <a:lnTo>
                      <a:pt x="75" y="186"/>
                    </a:lnTo>
                    <a:lnTo>
                      <a:pt x="522" y="186"/>
                    </a:lnTo>
                    <a:lnTo>
                      <a:pt x="471" y="147"/>
                    </a:lnTo>
                    <a:lnTo>
                      <a:pt x="456" y="132"/>
                    </a:lnTo>
                    <a:lnTo>
                      <a:pt x="450" y="99"/>
                    </a:lnTo>
                    <a:lnTo>
                      <a:pt x="456" y="75"/>
                    </a:lnTo>
                    <a:lnTo>
                      <a:pt x="510" y="51"/>
                    </a:lnTo>
                    <a:lnTo>
                      <a:pt x="594" y="21"/>
                    </a:lnTo>
                    <a:lnTo>
                      <a:pt x="678" y="12"/>
                    </a:lnTo>
                    <a:lnTo>
                      <a:pt x="792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folHlink">
                      <a:gamma/>
                      <a:shade val="0"/>
                      <a:invGamma/>
                    </a:schemeClr>
                  </a:gs>
                  <a:gs pos="50000">
                    <a:schemeClr val="folHlink"/>
                  </a:gs>
                  <a:gs pos="100000">
                    <a:schemeClr val="folHlink">
                      <a:gamma/>
                      <a:shade val="0"/>
                      <a:invGamma/>
                    </a:schemeClr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o-RO"/>
              </a:p>
            </p:txBody>
          </p:sp>
        </p:grpSp>
        <p:sp>
          <p:nvSpPr>
            <p:cNvPr id="118834" name="Line 50"/>
            <p:cNvSpPr>
              <a:spLocks noChangeShapeType="1"/>
            </p:cNvSpPr>
            <p:nvPr/>
          </p:nvSpPr>
          <p:spPr bwMode="auto">
            <a:xfrm>
              <a:off x="3754" y="1897"/>
              <a:ext cx="559" cy="1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o-RO"/>
            </a:p>
          </p:txBody>
        </p:sp>
        <p:sp>
          <p:nvSpPr>
            <p:cNvPr id="118835" name="Line 51"/>
            <p:cNvSpPr>
              <a:spLocks noChangeShapeType="1"/>
            </p:cNvSpPr>
            <p:nvPr/>
          </p:nvSpPr>
          <p:spPr bwMode="auto">
            <a:xfrm flipV="1">
              <a:off x="3473" y="2398"/>
              <a:ext cx="1152" cy="0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o-RO"/>
            </a:p>
          </p:txBody>
        </p:sp>
        <p:sp>
          <p:nvSpPr>
            <p:cNvPr id="118836" name="Line 52"/>
            <p:cNvSpPr>
              <a:spLocks noChangeShapeType="1"/>
            </p:cNvSpPr>
            <p:nvPr/>
          </p:nvSpPr>
          <p:spPr bwMode="auto">
            <a:xfrm flipV="1">
              <a:off x="3473" y="2624"/>
              <a:ext cx="1152" cy="0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o-RO"/>
            </a:p>
          </p:txBody>
        </p:sp>
        <p:sp>
          <p:nvSpPr>
            <p:cNvPr id="118837" name="Line 53"/>
            <p:cNvSpPr>
              <a:spLocks noChangeShapeType="1"/>
            </p:cNvSpPr>
            <p:nvPr/>
          </p:nvSpPr>
          <p:spPr bwMode="auto">
            <a:xfrm>
              <a:off x="3281" y="2520"/>
              <a:ext cx="1488" cy="0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o-RO"/>
            </a:p>
          </p:txBody>
        </p:sp>
        <p:sp>
          <p:nvSpPr>
            <p:cNvPr id="118838" name="Line 54"/>
            <p:cNvSpPr>
              <a:spLocks noChangeShapeType="1"/>
            </p:cNvSpPr>
            <p:nvPr/>
          </p:nvSpPr>
          <p:spPr bwMode="auto">
            <a:xfrm>
              <a:off x="3293" y="2250"/>
              <a:ext cx="1488" cy="0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o-RO"/>
            </a:p>
          </p:txBody>
        </p:sp>
        <p:sp>
          <p:nvSpPr>
            <p:cNvPr id="118839" name="Line 55"/>
            <p:cNvSpPr>
              <a:spLocks noChangeShapeType="1"/>
            </p:cNvSpPr>
            <p:nvPr/>
          </p:nvSpPr>
          <p:spPr bwMode="auto">
            <a:xfrm flipV="1">
              <a:off x="3479" y="2120"/>
              <a:ext cx="1152" cy="0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o-RO"/>
            </a:p>
          </p:txBody>
        </p:sp>
        <p:sp>
          <p:nvSpPr>
            <p:cNvPr id="118840" name="Line 56"/>
            <p:cNvSpPr>
              <a:spLocks noChangeShapeType="1"/>
            </p:cNvSpPr>
            <p:nvPr/>
          </p:nvSpPr>
          <p:spPr bwMode="auto">
            <a:xfrm>
              <a:off x="3299" y="1984"/>
              <a:ext cx="1488" cy="0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o-RO"/>
            </a:p>
          </p:txBody>
        </p:sp>
      </p:grpSp>
      <p:grpSp>
        <p:nvGrpSpPr>
          <p:cNvPr id="118841" name="Group 57"/>
          <p:cNvGrpSpPr>
            <a:grpSpLocks/>
          </p:cNvGrpSpPr>
          <p:nvPr/>
        </p:nvGrpSpPr>
        <p:grpSpPr bwMode="auto">
          <a:xfrm>
            <a:off x="5889625" y="4527550"/>
            <a:ext cx="1065213" cy="830263"/>
            <a:chOff x="3696" y="2666"/>
            <a:chExt cx="671" cy="709"/>
          </a:xfrm>
        </p:grpSpPr>
        <p:sp>
          <p:nvSpPr>
            <p:cNvPr id="118842" name="Rectangle 58"/>
            <p:cNvSpPr>
              <a:spLocks noChangeArrowheads="1"/>
            </p:cNvSpPr>
            <p:nvPr/>
          </p:nvSpPr>
          <p:spPr bwMode="auto">
            <a:xfrm rot="-99494">
              <a:off x="3724" y="2753"/>
              <a:ext cx="621" cy="42"/>
            </a:xfrm>
            <a:prstGeom prst="rect">
              <a:avLst/>
            </a:prstGeom>
            <a:gradFill rotWithShape="0">
              <a:gsLst>
                <a:gs pos="0">
                  <a:schemeClr val="folHlink">
                    <a:gamma/>
                    <a:shade val="46275"/>
                    <a:invGamma/>
                  </a:schemeClr>
                </a:gs>
                <a:gs pos="50000">
                  <a:schemeClr val="folHlink"/>
                </a:gs>
                <a:gs pos="100000">
                  <a:schemeClr val="folHlink">
                    <a:gamma/>
                    <a:shade val="46275"/>
                    <a:invGamma/>
                  </a:schemeClr>
                </a:gs>
              </a:gsLst>
              <a:lin ang="0" scaled="1"/>
            </a:gra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18843" name="Rectangle 59"/>
            <p:cNvSpPr>
              <a:spLocks noChangeArrowheads="1"/>
            </p:cNvSpPr>
            <p:nvPr/>
          </p:nvSpPr>
          <p:spPr bwMode="auto">
            <a:xfrm rot="-99494">
              <a:off x="3726" y="2823"/>
              <a:ext cx="621" cy="42"/>
            </a:xfrm>
            <a:prstGeom prst="rect">
              <a:avLst/>
            </a:prstGeom>
            <a:gradFill rotWithShape="0">
              <a:gsLst>
                <a:gs pos="0">
                  <a:schemeClr val="folHlink">
                    <a:gamma/>
                    <a:shade val="46275"/>
                    <a:invGamma/>
                  </a:schemeClr>
                </a:gs>
                <a:gs pos="50000">
                  <a:schemeClr val="folHlink"/>
                </a:gs>
                <a:gs pos="100000">
                  <a:schemeClr val="folHlink">
                    <a:gamma/>
                    <a:shade val="46275"/>
                    <a:invGamma/>
                  </a:schemeClr>
                </a:gs>
              </a:gsLst>
              <a:lin ang="0" scaled="1"/>
            </a:gra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18844" name="Rectangle 60"/>
            <p:cNvSpPr>
              <a:spLocks noChangeArrowheads="1"/>
            </p:cNvSpPr>
            <p:nvPr/>
          </p:nvSpPr>
          <p:spPr bwMode="auto">
            <a:xfrm rot="-99494">
              <a:off x="3728" y="2895"/>
              <a:ext cx="621" cy="43"/>
            </a:xfrm>
            <a:prstGeom prst="rect">
              <a:avLst/>
            </a:prstGeom>
            <a:gradFill rotWithShape="0">
              <a:gsLst>
                <a:gs pos="0">
                  <a:schemeClr val="folHlink">
                    <a:gamma/>
                    <a:shade val="46275"/>
                    <a:invGamma/>
                  </a:schemeClr>
                </a:gs>
                <a:gs pos="50000">
                  <a:schemeClr val="folHlink"/>
                </a:gs>
                <a:gs pos="100000">
                  <a:schemeClr val="folHlink">
                    <a:gamma/>
                    <a:shade val="46275"/>
                    <a:invGamma/>
                  </a:schemeClr>
                </a:gs>
              </a:gsLst>
              <a:lin ang="0" scaled="1"/>
            </a:gra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18845" name="Rectangle 61"/>
            <p:cNvSpPr>
              <a:spLocks noChangeArrowheads="1"/>
            </p:cNvSpPr>
            <p:nvPr/>
          </p:nvSpPr>
          <p:spPr bwMode="auto">
            <a:xfrm rot="-99494">
              <a:off x="3728" y="2972"/>
              <a:ext cx="621" cy="43"/>
            </a:xfrm>
            <a:prstGeom prst="rect">
              <a:avLst/>
            </a:prstGeom>
            <a:gradFill rotWithShape="0">
              <a:gsLst>
                <a:gs pos="0">
                  <a:schemeClr val="folHlink">
                    <a:gamma/>
                    <a:shade val="46275"/>
                    <a:invGamma/>
                  </a:schemeClr>
                </a:gs>
                <a:gs pos="50000">
                  <a:schemeClr val="folHlink"/>
                </a:gs>
                <a:gs pos="100000">
                  <a:schemeClr val="folHlink">
                    <a:gamma/>
                    <a:shade val="46275"/>
                    <a:invGamma/>
                  </a:schemeClr>
                </a:gs>
              </a:gsLst>
              <a:lin ang="0" scaled="1"/>
            </a:gra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18846" name="Rectangle 62"/>
            <p:cNvSpPr>
              <a:spLocks noChangeArrowheads="1"/>
            </p:cNvSpPr>
            <p:nvPr/>
          </p:nvSpPr>
          <p:spPr bwMode="auto">
            <a:xfrm rot="-99494">
              <a:off x="3728" y="3042"/>
              <a:ext cx="621" cy="43"/>
            </a:xfrm>
            <a:prstGeom prst="rect">
              <a:avLst/>
            </a:prstGeom>
            <a:gradFill rotWithShape="0">
              <a:gsLst>
                <a:gs pos="0">
                  <a:schemeClr val="folHlink">
                    <a:gamma/>
                    <a:shade val="46275"/>
                    <a:invGamma/>
                  </a:schemeClr>
                </a:gs>
                <a:gs pos="50000">
                  <a:schemeClr val="folHlink"/>
                </a:gs>
                <a:gs pos="100000">
                  <a:schemeClr val="folHlink">
                    <a:gamma/>
                    <a:shade val="46275"/>
                    <a:invGamma/>
                  </a:schemeClr>
                </a:gs>
              </a:gsLst>
              <a:lin ang="0" scaled="1"/>
            </a:gra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18847" name="Rectangle 63"/>
            <p:cNvSpPr>
              <a:spLocks noChangeArrowheads="1"/>
            </p:cNvSpPr>
            <p:nvPr/>
          </p:nvSpPr>
          <p:spPr bwMode="auto">
            <a:xfrm rot="-99494">
              <a:off x="3728" y="3109"/>
              <a:ext cx="621" cy="42"/>
            </a:xfrm>
            <a:prstGeom prst="rect">
              <a:avLst/>
            </a:prstGeom>
            <a:gradFill rotWithShape="0">
              <a:gsLst>
                <a:gs pos="0">
                  <a:schemeClr val="folHlink">
                    <a:gamma/>
                    <a:shade val="46275"/>
                    <a:invGamma/>
                  </a:schemeClr>
                </a:gs>
                <a:gs pos="50000">
                  <a:schemeClr val="folHlink"/>
                </a:gs>
                <a:gs pos="100000">
                  <a:schemeClr val="folHlink">
                    <a:gamma/>
                    <a:shade val="46275"/>
                    <a:invGamma/>
                  </a:schemeClr>
                </a:gs>
              </a:gsLst>
              <a:lin ang="0" scaled="1"/>
            </a:gra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18848" name="Rectangle 64"/>
            <p:cNvSpPr>
              <a:spLocks noChangeArrowheads="1"/>
            </p:cNvSpPr>
            <p:nvPr/>
          </p:nvSpPr>
          <p:spPr bwMode="auto">
            <a:xfrm rot="-99494">
              <a:off x="3720" y="3175"/>
              <a:ext cx="621" cy="43"/>
            </a:xfrm>
            <a:prstGeom prst="rect">
              <a:avLst/>
            </a:prstGeom>
            <a:gradFill rotWithShape="0">
              <a:gsLst>
                <a:gs pos="0">
                  <a:schemeClr val="folHlink">
                    <a:gamma/>
                    <a:shade val="46275"/>
                    <a:invGamma/>
                  </a:schemeClr>
                </a:gs>
                <a:gs pos="50000">
                  <a:schemeClr val="folHlink"/>
                </a:gs>
                <a:gs pos="100000">
                  <a:schemeClr val="folHlink">
                    <a:gamma/>
                    <a:shade val="46275"/>
                    <a:invGamma/>
                  </a:schemeClr>
                </a:gs>
              </a:gsLst>
              <a:lin ang="0" scaled="1"/>
            </a:gra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18849" name="Rectangle 65"/>
            <p:cNvSpPr>
              <a:spLocks noChangeArrowheads="1"/>
            </p:cNvSpPr>
            <p:nvPr/>
          </p:nvSpPr>
          <p:spPr bwMode="auto">
            <a:xfrm rot="-99494">
              <a:off x="3728" y="3250"/>
              <a:ext cx="621" cy="42"/>
            </a:xfrm>
            <a:prstGeom prst="rect">
              <a:avLst/>
            </a:prstGeom>
            <a:gradFill rotWithShape="0">
              <a:gsLst>
                <a:gs pos="0">
                  <a:schemeClr val="folHlink">
                    <a:gamma/>
                    <a:shade val="46275"/>
                    <a:invGamma/>
                  </a:schemeClr>
                </a:gs>
                <a:gs pos="50000">
                  <a:schemeClr val="folHlink"/>
                </a:gs>
                <a:gs pos="100000">
                  <a:schemeClr val="folHlink">
                    <a:gamma/>
                    <a:shade val="46275"/>
                    <a:invGamma/>
                  </a:schemeClr>
                </a:gs>
              </a:gsLst>
              <a:lin ang="0" scaled="1"/>
            </a:gra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18850" name="Rectangle 66"/>
            <p:cNvSpPr>
              <a:spLocks noChangeArrowheads="1"/>
            </p:cNvSpPr>
            <p:nvPr/>
          </p:nvSpPr>
          <p:spPr bwMode="auto">
            <a:xfrm rot="-99494">
              <a:off x="3724" y="3316"/>
              <a:ext cx="621" cy="42"/>
            </a:xfrm>
            <a:prstGeom prst="rect">
              <a:avLst/>
            </a:prstGeom>
            <a:gradFill rotWithShape="0">
              <a:gsLst>
                <a:gs pos="0">
                  <a:schemeClr val="folHlink">
                    <a:gamma/>
                    <a:shade val="46275"/>
                    <a:invGamma/>
                  </a:schemeClr>
                </a:gs>
                <a:gs pos="50000">
                  <a:schemeClr val="folHlink"/>
                </a:gs>
                <a:gs pos="100000">
                  <a:schemeClr val="folHlink">
                    <a:gamma/>
                    <a:shade val="46275"/>
                    <a:invGamma/>
                  </a:schemeClr>
                </a:gs>
              </a:gsLst>
              <a:lin ang="0" scaled="1"/>
            </a:gra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18851" name="Rectangle 67"/>
            <p:cNvSpPr>
              <a:spLocks noChangeArrowheads="1"/>
            </p:cNvSpPr>
            <p:nvPr/>
          </p:nvSpPr>
          <p:spPr bwMode="auto">
            <a:xfrm rot="-99494">
              <a:off x="3722" y="2682"/>
              <a:ext cx="621" cy="42"/>
            </a:xfrm>
            <a:prstGeom prst="rect">
              <a:avLst/>
            </a:prstGeom>
            <a:gradFill rotWithShape="0">
              <a:gsLst>
                <a:gs pos="0">
                  <a:schemeClr val="folHlink">
                    <a:gamma/>
                    <a:shade val="46275"/>
                    <a:invGamma/>
                  </a:schemeClr>
                </a:gs>
                <a:gs pos="50000">
                  <a:schemeClr val="folHlink"/>
                </a:gs>
                <a:gs pos="100000">
                  <a:schemeClr val="folHlink">
                    <a:gamma/>
                    <a:shade val="46275"/>
                    <a:invGamma/>
                  </a:schemeClr>
                </a:gs>
              </a:gsLst>
              <a:lin ang="0" scaled="1"/>
            </a:gra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grpSp>
          <p:nvGrpSpPr>
            <p:cNvPr id="118852" name="Group 68"/>
            <p:cNvGrpSpPr>
              <a:grpSpLocks/>
            </p:cNvGrpSpPr>
            <p:nvPr/>
          </p:nvGrpSpPr>
          <p:grpSpPr bwMode="auto">
            <a:xfrm>
              <a:off x="4311" y="2666"/>
              <a:ext cx="56" cy="687"/>
              <a:chOff x="4311" y="2666"/>
              <a:chExt cx="56" cy="687"/>
            </a:xfrm>
          </p:grpSpPr>
          <p:sp>
            <p:nvSpPr>
              <p:cNvPr id="118853" name="Oval 69" descr="Темный диагональный 2"/>
              <p:cNvSpPr>
                <a:spLocks noChangeArrowheads="1"/>
              </p:cNvSpPr>
              <p:nvPr/>
            </p:nvSpPr>
            <p:spPr bwMode="auto">
              <a:xfrm>
                <a:off x="4315" y="2666"/>
                <a:ext cx="48" cy="52"/>
              </a:xfrm>
              <a:prstGeom prst="ellipse">
                <a:avLst/>
              </a:prstGeom>
              <a:pattFill prst="dkUpDiag">
                <a:fgClr>
                  <a:schemeClr val="tx1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18854" name="Oval 70" descr="Темный диагональный 2"/>
              <p:cNvSpPr>
                <a:spLocks noChangeArrowheads="1"/>
              </p:cNvSpPr>
              <p:nvPr/>
            </p:nvSpPr>
            <p:spPr bwMode="auto">
              <a:xfrm>
                <a:off x="4317" y="2736"/>
                <a:ext cx="48" cy="52"/>
              </a:xfrm>
              <a:prstGeom prst="ellipse">
                <a:avLst/>
              </a:prstGeom>
              <a:pattFill prst="dkUpDiag">
                <a:fgClr>
                  <a:schemeClr val="tx1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18855" name="Oval 71" descr="Темный диагональный 2"/>
              <p:cNvSpPr>
                <a:spLocks noChangeArrowheads="1"/>
              </p:cNvSpPr>
              <p:nvPr/>
            </p:nvSpPr>
            <p:spPr bwMode="auto">
              <a:xfrm>
                <a:off x="4317" y="2808"/>
                <a:ext cx="48" cy="52"/>
              </a:xfrm>
              <a:prstGeom prst="ellipse">
                <a:avLst/>
              </a:prstGeom>
              <a:pattFill prst="dkUpDiag">
                <a:fgClr>
                  <a:schemeClr val="tx1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18856" name="Oval 72" descr="Темный диагональный 2"/>
              <p:cNvSpPr>
                <a:spLocks noChangeArrowheads="1"/>
              </p:cNvSpPr>
              <p:nvPr/>
            </p:nvSpPr>
            <p:spPr bwMode="auto">
              <a:xfrm>
                <a:off x="4319" y="2878"/>
                <a:ext cx="48" cy="52"/>
              </a:xfrm>
              <a:prstGeom prst="ellipse">
                <a:avLst/>
              </a:prstGeom>
              <a:pattFill prst="dkUpDiag">
                <a:fgClr>
                  <a:schemeClr val="tx1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18857" name="Oval 73" descr="Темный диагональный 2"/>
              <p:cNvSpPr>
                <a:spLocks noChangeArrowheads="1"/>
              </p:cNvSpPr>
              <p:nvPr/>
            </p:nvSpPr>
            <p:spPr bwMode="auto">
              <a:xfrm>
                <a:off x="4319" y="2956"/>
                <a:ext cx="48" cy="53"/>
              </a:xfrm>
              <a:prstGeom prst="ellipse">
                <a:avLst/>
              </a:prstGeom>
              <a:pattFill prst="dkUpDiag">
                <a:fgClr>
                  <a:schemeClr val="tx1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18858" name="Oval 74" descr="Темный диагональный 2"/>
              <p:cNvSpPr>
                <a:spLocks noChangeArrowheads="1"/>
              </p:cNvSpPr>
              <p:nvPr/>
            </p:nvSpPr>
            <p:spPr bwMode="auto">
              <a:xfrm>
                <a:off x="4317" y="3023"/>
                <a:ext cx="48" cy="52"/>
              </a:xfrm>
              <a:prstGeom prst="ellipse">
                <a:avLst/>
              </a:prstGeom>
              <a:pattFill prst="dkUpDiag">
                <a:fgClr>
                  <a:schemeClr val="tx1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18859" name="Oval 75" descr="Темный диагональный 2"/>
              <p:cNvSpPr>
                <a:spLocks noChangeArrowheads="1"/>
              </p:cNvSpPr>
              <p:nvPr/>
            </p:nvSpPr>
            <p:spPr bwMode="auto">
              <a:xfrm>
                <a:off x="4317" y="3089"/>
                <a:ext cx="48" cy="52"/>
              </a:xfrm>
              <a:prstGeom prst="ellipse">
                <a:avLst/>
              </a:prstGeom>
              <a:pattFill prst="dkUpDiag">
                <a:fgClr>
                  <a:schemeClr val="tx1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18860" name="Oval 76" descr="Темный диагональный 2"/>
              <p:cNvSpPr>
                <a:spLocks noChangeArrowheads="1"/>
              </p:cNvSpPr>
              <p:nvPr/>
            </p:nvSpPr>
            <p:spPr bwMode="auto">
              <a:xfrm>
                <a:off x="4313" y="3159"/>
                <a:ext cx="48" cy="52"/>
              </a:xfrm>
              <a:prstGeom prst="ellipse">
                <a:avLst/>
              </a:prstGeom>
              <a:pattFill prst="dkUpDiag">
                <a:fgClr>
                  <a:schemeClr val="tx1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18861" name="Oval 77" descr="Темный диагональный 2"/>
              <p:cNvSpPr>
                <a:spLocks noChangeArrowheads="1"/>
              </p:cNvSpPr>
              <p:nvPr/>
            </p:nvSpPr>
            <p:spPr bwMode="auto">
              <a:xfrm>
                <a:off x="4313" y="3231"/>
                <a:ext cx="48" cy="52"/>
              </a:xfrm>
              <a:prstGeom prst="ellipse">
                <a:avLst/>
              </a:prstGeom>
              <a:pattFill prst="dkUpDiag">
                <a:fgClr>
                  <a:schemeClr val="tx1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18862" name="Oval 78" descr="Темный диагональный 2"/>
              <p:cNvSpPr>
                <a:spLocks noChangeArrowheads="1"/>
              </p:cNvSpPr>
              <p:nvPr/>
            </p:nvSpPr>
            <p:spPr bwMode="auto">
              <a:xfrm>
                <a:off x="4311" y="3301"/>
                <a:ext cx="48" cy="52"/>
              </a:xfrm>
              <a:prstGeom prst="ellipse">
                <a:avLst/>
              </a:prstGeom>
              <a:pattFill prst="dkUpDiag">
                <a:fgClr>
                  <a:schemeClr val="tx1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18863" name="Group 79"/>
            <p:cNvGrpSpPr>
              <a:grpSpLocks/>
            </p:cNvGrpSpPr>
            <p:nvPr/>
          </p:nvGrpSpPr>
          <p:grpSpPr bwMode="auto">
            <a:xfrm>
              <a:off x="3696" y="2688"/>
              <a:ext cx="56" cy="687"/>
              <a:chOff x="4311" y="2666"/>
              <a:chExt cx="56" cy="687"/>
            </a:xfrm>
          </p:grpSpPr>
          <p:sp>
            <p:nvSpPr>
              <p:cNvPr id="118864" name="Oval 80" descr="Темный диагональный 2"/>
              <p:cNvSpPr>
                <a:spLocks noChangeArrowheads="1"/>
              </p:cNvSpPr>
              <p:nvPr/>
            </p:nvSpPr>
            <p:spPr bwMode="auto">
              <a:xfrm>
                <a:off x="4315" y="2666"/>
                <a:ext cx="48" cy="52"/>
              </a:xfrm>
              <a:prstGeom prst="ellipse">
                <a:avLst/>
              </a:prstGeom>
              <a:pattFill prst="dkUpDiag">
                <a:fgClr>
                  <a:schemeClr val="tx1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18865" name="Oval 81" descr="Темный диагональный 2"/>
              <p:cNvSpPr>
                <a:spLocks noChangeArrowheads="1"/>
              </p:cNvSpPr>
              <p:nvPr/>
            </p:nvSpPr>
            <p:spPr bwMode="auto">
              <a:xfrm>
                <a:off x="4317" y="2736"/>
                <a:ext cx="48" cy="52"/>
              </a:xfrm>
              <a:prstGeom prst="ellipse">
                <a:avLst/>
              </a:prstGeom>
              <a:pattFill prst="dkUpDiag">
                <a:fgClr>
                  <a:schemeClr val="tx1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18866" name="Oval 82" descr="Темный диагональный 2"/>
              <p:cNvSpPr>
                <a:spLocks noChangeArrowheads="1"/>
              </p:cNvSpPr>
              <p:nvPr/>
            </p:nvSpPr>
            <p:spPr bwMode="auto">
              <a:xfrm>
                <a:off x="4317" y="2808"/>
                <a:ext cx="48" cy="52"/>
              </a:xfrm>
              <a:prstGeom prst="ellipse">
                <a:avLst/>
              </a:prstGeom>
              <a:pattFill prst="dkUpDiag">
                <a:fgClr>
                  <a:schemeClr val="tx1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18867" name="Oval 83" descr="Темный диагональный 2"/>
              <p:cNvSpPr>
                <a:spLocks noChangeArrowheads="1"/>
              </p:cNvSpPr>
              <p:nvPr/>
            </p:nvSpPr>
            <p:spPr bwMode="auto">
              <a:xfrm>
                <a:off x="4319" y="2878"/>
                <a:ext cx="48" cy="52"/>
              </a:xfrm>
              <a:prstGeom prst="ellipse">
                <a:avLst/>
              </a:prstGeom>
              <a:pattFill prst="dkUpDiag">
                <a:fgClr>
                  <a:schemeClr val="tx1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18868" name="Oval 84" descr="Темный диагональный 2"/>
              <p:cNvSpPr>
                <a:spLocks noChangeArrowheads="1"/>
              </p:cNvSpPr>
              <p:nvPr/>
            </p:nvSpPr>
            <p:spPr bwMode="auto">
              <a:xfrm>
                <a:off x="4319" y="2956"/>
                <a:ext cx="48" cy="53"/>
              </a:xfrm>
              <a:prstGeom prst="ellipse">
                <a:avLst/>
              </a:prstGeom>
              <a:pattFill prst="dkUpDiag">
                <a:fgClr>
                  <a:schemeClr val="tx1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18869" name="Oval 85" descr="Темный диагональный 2"/>
              <p:cNvSpPr>
                <a:spLocks noChangeArrowheads="1"/>
              </p:cNvSpPr>
              <p:nvPr/>
            </p:nvSpPr>
            <p:spPr bwMode="auto">
              <a:xfrm>
                <a:off x="4317" y="3023"/>
                <a:ext cx="48" cy="52"/>
              </a:xfrm>
              <a:prstGeom prst="ellipse">
                <a:avLst/>
              </a:prstGeom>
              <a:pattFill prst="dkUpDiag">
                <a:fgClr>
                  <a:schemeClr val="tx1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18870" name="Oval 86" descr="Темный диагональный 2"/>
              <p:cNvSpPr>
                <a:spLocks noChangeArrowheads="1"/>
              </p:cNvSpPr>
              <p:nvPr/>
            </p:nvSpPr>
            <p:spPr bwMode="auto">
              <a:xfrm>
                <a:off x="4317" y="3089"/>
                <a:ext cx="48" cy="52"/>
              </a:xfrm>
              <a:prstGeom prst="ellipse">
                <a:avLst/>
              </a:prstGeom>
              <a:pattFill prst="dkUpDiag">
                <a:fgClr>
                  <a:schemeClr val="tx1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18871" name="Oval 87" descr="Темный диагональный 2"/>
              <p:cNvSpPr>
                <a:spLocks noChangeArrowheads="1"/>
              </p:cNvSpPr>
              <p:nvPr/>
            </p:nvSpPr>
            <p:spPr bwMode="auto">
              <a:xfrm>
                <a:off x="4313" y="3159"/>
                <a:ext cx="48" cy="52"/>
              </a:xfrm>
              <a:prstGeom prst="ellipse">
                <a:avLst/>
              </a:prstGeom>
              <a:pattFill prst="dkUpDiag">
                <a:fgClr>
                  <a:schemeClr val="tx1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18872" name="Oval 88" descr="Темный диагональный 2"/>
              <p:cNvSpPr>
                <a:spLocks noChangeArrowheads="1"/>
              </p:cNvSpPr>
              <p:nvPr/>
            </p:nvSpPr>
            <p:spPr bwMode="auto">
              <a:xfrm>
                <a:off x="4313" y="3231"/>
                <a:ext cx="48" cy="52"/>
              </a:xfrm>
              <a:prstGeom prst="ellipse">
                <a:avLst/>
              </a:prstGeom>
              <a:pattFill prst="dkUpDiag">
                <a:fgClr>
                  <a:schemeClr val="tx1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18873" name="Oval 89" descr="Темный диагональный 2"/>
              <p:cNvSpPr>
                <a:spLocks noChangeArrowheads="1"/>
              </p:cNvSpPr>
              <p:nvPr/>
            </p:nvSpPr>
            <p:spPr bwMode="auto">
              <a:xfrm>
                <a:off x="4311" y="3301"/>
                <a:ext cx="48" cy="52"/>
              </a:xfrm>
              <a:prstGeom prst="ellipse">
                <a:avLst/>
              </a:prstGeom>
              <a:pattFill prst="dkUpDiag">
                <a:fgClr>
                  <a:schemeClr val="tx1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</p:grpSp>
      <p:grpSp>
        <p:nvGrpSpPr>
          <p:cNvPr id="118874" name="Group 90"/>
          <p:cNvGrpSpPr>
            <a:grpSpLocks/>
          </p:cNvGrpSpPr>
          <p:nvPr/>
        </p:nvGrpSpPr>
        <p:grpSpPr bwMode="auto">
          <a:xfrm>
            <a:off x="3759200" y="4400550"/>
            <a:ext cx="4165600" cy="960438"/>
            <a:chOff x="2377" y="2755"/>
            <a:chExt cx="2624" cy="605"/>
          </a:xfrm>
        </p:grpSpPr>
        <p:grpSp>
          <p:nvGrpSpPr>
            <p:cNvPr id="118875" name="Group 91"/>
            <p:cNvGrpSpPr>
              <a:grpSpLocks/>
            </p:cNvGrpSpPr>
            <p:nvPr/>
          </p:nvGrpSpPr>
          <p:grpSpPr bwMode="auto">
            <a:xfrm>
              <a:off x="2377" y="2783"/>
              <a:ext cx="2624" cy="577"/>
              <a:chOff x="2377" y="2783"/>
              <a:chExt cx="2624" cy="577"/>
            </a:xfrm>
          </p:grpSpPr>
          <p:sp>
            <p:nvSpPr>
              <p:cNvPr id="118876" name="Rectangle 92" descr="Темный диагональный 2"/>
              <p:cNvSpPr>
                <a:spLocks noChangeArrowheads="1"/>
              </p:cNvSpPr>
              <p:nvPr/>
            </p:nvSpPr>
            <p:spPr bwMode="auto">
              <a:xfrm>
                <a:off x="4499" y="3050"/>
                <a:ext cx="159" cy="36"/>
              </a:xfrm>
              <a:prstGeom prst="rect">
                <a:avLst/>
              </a:prstGeom>
              <a:pattFill prst="dkUpDiag">
                <a:fgClr>
                  <a:schemeClr val="folHlink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18877" name="Rectangle 93" descr="Темный диагональный 2"/>
              <p:cNvSpPr>
                <a:spLocks noChangeArrowheads="1"/>
              </p:cNvSpPr>
              <p:nvPr/>
            </p:nvSpPr>
            <p:spPr bwMode="auto">
              <a:xfrm>
                <a:off x="3436" y="3051"/>
                <a:ext cx="159" cy="36"/>
              </a:xfrm>
              <a:prstGeom prst="rect">
                <a:avLst/>
              </a:prstGeom>
              <a:pattFill prst="dkUpDiag">
                <a:fgClr>
                  <a:schemeClr val="folHlink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grpSp>
            <p:nvGrpSpPr>
              <p:cNvPr id="118878" name="Group 94"/>
              <p:cNvGrpSpPr>
                <a:grpSpLocks/>
              </p:cNvGrpSpPr>
              <p:nvPr/>
            </p:nvGrpSpPr>
            <p:grpSpPr bwMode="auto">
              <a:xfrm>
                <a:off x="2377" y="2783"/>
                <a:ext cx="2624" cy="577"/>
                <a:chOff x="2377" y="2783"/>
                <a:chExt cx="2624" cy="577"/>
              </a:xfrm>
            </p:grpSpPr>
            <p:sp>
              <p:nvSpPr>
                <p:cNvPr id="118879" name="Freeform 95" descr="Алмазная решетка (контур)"/>
                <p:cNvSpPr>
                  <a:spLocks/>
                </p:cNvSpPr>
                <p:nvPr/>
              </p:nvSpPr>
              <p:spPr bwMode="auto">
                <a:xfrm>
                  <a:off x="4497" y="2787"/>
                  <a:ext cx="504" cy="571"/>
                </a:xfrm>
                <a:custGeom>
                  <a:avLst/>
                  <a:gdLst/>
                  <a:ahLst/>
                  <a:cxnLst>
                    <a:cxn ang="0">
                      <a:pos x="0" y="592"/>
                    </a:cxn>
                    <a:cxn ang="0">
                      <a:pos x="0" y="312"/>
                    </a:cxn>
                    <a:cxn ang="0">
                      <a:pos x="164" y="312"/>
                    </a:cxn>
                    <a:cxn ang="0">
                      <a:pos x="185" y="234"/>
                    </a:cxn>
                    <a:cxn ang="0">
                      <a:pos x="421" y="234"/>
                    </a:cxn>
                    <a:cxn ang="0">
                      <a:pos x="420" y="0"/>
                    </a:cxn>
                    <a:cxn ang="0">
                      <a:pos x="500" y="0"/>
                    </a:cxn>
                    <a:cxn ang="0">
                      <a:pos x="504" y="588"/>
                    </a:cxn>
                    <a:cxn ang="0">
                      <a:pos x="380" y="588"/>
                    </a:cxn>
                    <a:cxn ang="0">
                      <a:pos x="380" y="452"/>
                    </a:cxn>
                    <a:cxn ang="0">
                      <a:pos x="108" y="452"/>
                    </a:cxn>
                    <a:cxn ang="0">
                      <a:pos x="108" y="592"/>
                    </a:cxn>
                    <a:cxn ang="0">
                      <a:pos x="0" y="592"/>
                    </a:cxn>
                  </a:cxnLst>
                  <a:rect l="0" t="0" r="r" b="b"/>
                  <a:pathLst>
                    <a:path w="504" h="592">
                      <a:moveTo>
                        <a:pt x="0" y="592"/>
                      </a:moveTo>
                      <a:lnTo>
                        <a:pt x="0" y="312"/>
                      </a:lnTo>
                      <a:lnTo>
                        <a:pt x="164" y="312"/>
                      </a:lnTo>
                      <a:lnTo>
                        <a:pt x="185" y="234"/>
                      </a:lnTo>
                      <a:lnTo>
                        <a:pt x="421" y="234"/>
                      </a:lnTo>
                      <a:lnTo>
                        <a:pt x="420" y="0"/>
                      </a:lnTo>
                      <a:lnTo>
                        <a:pt x="500" y="0"/>
                      </a:lnTo>
                      <a:lnTo>
                        <a:pt x="504" y="588"/>
                      </a:lnTo>
                      <a:lnTo>
                        <a:pt x="380" y="588"/>
                      </a:lnTo>
                      <a:lnTo>
                        <a:pt x="380" y="452"/>
                      </a:lnTo>
                      <a:lnTo>
                        <a:pt x="108" y="452"/>
                      </a:lnTo>
                      <a:lnTo>
                        <a:pt x="108" y="592"/>
                      </a:lnTo>
                      <a:lnTo>
                        <a:pt x="0" y="592"/>
                      </a:lnTo>
                      <a:close/>
                    </a:path>
                  </a:pathLst>
                </a:custGeom>
                <a:pattFill prst="openDmnd">
                  <a:fgClr>
                    <a:srgbClr val="336600"/>
                  </a:fgClr>
                  <a:bgClr>
                    <a:schemeClr val="bg1"/>
                  </a:bgClr>
                </a:pattFill>
                <a:ln w="9525" cap="flat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o-RO"/>
                </a:p>
              </p:txBody>
            </p:sp>
            <p:sp>
              <p:nvSpPr>
                <p:cNvPr id="118880" name="Freeform 96" descr="Алмазная решетка (контур)"/>
                <p:cNvSpPr>
                  <a:spLocks/>
                </p:cNvSpPr>
                <p:nvPr/>
              </p:nvSpPr>
              <p:spPr bwMode="auto">
                <a:xfrm>
                  <a:off x="2377" y="2783"/>
                  <a:ext cx="1228" cy="577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768" y="1"/>
                    </a:cxn>
                    <a:cxn ang="0">
                      <a:pos x="768" y="240"/>
                    </a:cxn>
                    <a:cxn ang="0">
                      <a:pos x="1042" y="238"/>
                    </a:cxn>
                    <a:cxn ang="0">
                      <a:pos x="1065" y="318"/>
                    </a:cxn>
                    <a:cxn ang="0">
                      <a:pos x="1228" y="316"/>
                    </a:cxn>
                    <a:cxn ang="0">
                      <a:pos x="1228" y="594"/>
                    </a:cxn>
                    <a:cxn ang="0">
                      <a:pos x="1071" y="594"/>
                    </a:cxn>
                    <a:cxn ang="0">
                      <a:pos x="1071" y="438"/>
                    </a:cxn>
                    <a:cxn ang="0">
                      <a:pos x="800" y="436"/>
                    </a:cxn>
                    <a:cxn ang="0">
                      <a:pos x="800" y="596"/>
                    </a:cxn>
                    <a:cxn ang="0">
                      <a:pos x="376" y="598"/>
                    </a:cxn>
                    <a:cxn ang="0">
                      <a:pos x="378" y="256"/>
                    </a:cxn>
                    <a:cxn ang="0">
                      <a:pos x="0" y="256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228" h="598">
                      <a:moveTo>
                        <a:pt x="0" y="0"/>
                      </a:moveTo>
                      <a:lnTo>
                        <a:pt x="768" y="1"/>
                      </a:lnTo>
                      <a:lnTo>
                        <a:pt x="768" y="240"/>
                      </a:lnTo>
                      <a:lnTo>
                        <a:pt x="1042" y="238"/>
                      </a:lnTo>
                      <a:lnTo>
                        <a:pt x="1065" y="318"/>
                      </a:lnTo>
                      <a:lnTo>
                        <a:pt x="1228" y="316"/>
                      </a:lnTo>
                      <a:lnTo>
                        <a:pt x="1228" y="594"/>
                      </a:lnTo>
                      <a:lnTo>
                        <a:pt x="1071" y="594"/>
                      </a:lnTo>
                      <a:lnTo>
                        <a:pt x="1071" y="438"/>
                      </a:lnTo>
                      <a:lnTo>
                        <a:pt x="800" y="436"/>
                      </a:lnTo>
                      <a:lnTo>
                        <a:pt x="800" y="596"/>
                      </a:lnTo>
                      <a:lnTo>
                        <a:pt x="376" y="598"/>
                      </a:lnTo>
                      <a:lnTo>
                        <a:pt x="378" y="256"/>
                      </a:lnTo>
                      <a:lnTo>
                        <a:pt x="0" y="256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pattFill prst="openDmnd">
                  <a:fgClr>
                    <a:srgbClr val="336600"/>
                  </a:fgClr>
                  <a:bgClr>
                    <a:schemeClr val="bg1"/>
                  </a:bgClr>
                </a:patt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ro-RO"/>
                </a:p>
              </p:txBody>
            </p:sp>
          </p:grpSp>
        </p:grpSp>
        <p:sp>
          <p:nvSpPr>
            <p:cNvPr id="118881" name="Rectangle 97"/>
            <p:cNvSpPr>
              <a:spLocks noChangeArrowheads="1"/>
            </p:cNvSpPr>
            <p:nvPr/>
          </p:nvSpPr>
          <p:spPr bwMode="auto">
            <a:xfrm>
              <a:off x="3607" y="3200"/>
              <a:ext cx="81" cy="84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18882" name="Rectangle 98"/>
            <p:cNvSpPr>
              <a:spLocks noChangeArrowheads="1"/>
            </p:cNvSpPr>
            <p:nvPr/>
          </p:nvSpPr>
          <p:spPr bwMode="auto">
            <a:xfrm>
              <a:off x="4400" y="3192"/>
              <a:ext cx="84" cy="87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grpSp>
          <p:nvGrpSpPr>
            <p:cNvPr id="118883" name="Group 99"/>
            <p:cNvGrpSpPr>
              <a:grpSpLocks/>
            </p:cNvGrpSpPr>
            <p:nvPr/>
          </p:nvGrpSpPr>
          <p:grpSpPr bwMode="auto">
            <a:xfrm>
              <a:off x="3452" y="2755"/>
              <a:ext cx="1176" cy="475"/>
              <a:chOff x="3452" y="2755"/>
              <a:chExt cx="1176" cy="475"/>
            </a:xfrm>
          </p:grpSpPr>
          <p:sp>
            <p:nvSpPr>
              <p:cNvPr id="118884" name="Freeform 100" descr="Алмазная решетка (контур)"/>
              <p:cNvSpPr>
                <a:spLocks/>
              </p:cNvSpPr>
              <p:nvPr/>
            </p:nvSpPr>
            <p:spPr bwMode="auto">
              <a:xfrm>
                <a:off x="3452" y="2755"/>
                <a:ext cx="1176" cy="472"/>
              </a:xfrm>
              <a:custGeom>
                <a:avLst/>
                <a:gdLst/>
                <a:ahLst/>
                <a:cxnLst>
                  <a:cxn ang="0">
                    <a:pos x="237" y="459"/>
                  </a:cxn>
                  <a:cxn ang="0">
                    <a:pos x="153" y="459"/>
                  </a:cxn>
                  <a:cxn ang="0">
                    <a:pos x="150" y="225"/>
                  </a:cxn>
                  <a:cxn ang="0">
                    <a:pos x="0" y="225"/>
                  </a:cxn>
                  <a:cxn ang="0">
                    <a:pos x="0" y="165"/>
                  </a:cxn>
                  <a:cxn ang="0">
                    <a:pos x="150" y="162"/>
                  </a:cxn>
                  <a:cxn ang="0">
                    <a:pos x="150" y="54"/>
                  </a:cxn>
                  <a:cxn ang="0">
                    <a:pos x="222" y="0"/>
                  </a:cxn>
                  <a:cxn ang="0">
                    <a:pos x="528" y="0"/>
                  </a:cxn>
                  <a:cxn ang="0">
                    <a:pos x="531" y="93"/>
                  </a:cxn>
                  <a:cxn ang="0">
                    <a:pos x="636" y="90"/>
                  </a:cxn>
                  <a:cxn ang="0">
                    <a:pos x="636" y="0"/>
                  </a:cxn>
                  <a:cxn ang="0">
                    <a:pos x="936" y="6"/>
                  </a:cxn>
                  <a:cxn ang="0">
                    <a:pos x="1035" y="78"/>
                  </a:cxn>
                  <a:cxn ang="0">
                    <a:pos x="1035" y="180"/>
                  </a:cxn>
                  <a:cxn ang="0">
                    <a:pos x="1176" y="177"/>
                  </a:cxn>
                  <a:cxn ang="0">
                    <a:pos x="1176" y="231"/>
                  </a:cxn>
                  <a:cxn ang="0">
                    <a:pos x="1035" y="231"/>
                  </a:cxn>
                  <a:cxn ang="0">
                    <a:pos x="1035" y="453"/>
                  </a:cxn>
                  <a:cxn ang="0">
                    <a:pos x="951" y="453"/>
                  </a:cxn>
                  <a:cxn ang="0">
                    <a:pos x="951" y="102"/>
                  </a:cxn>
                  <a:cxn ang="0">
                    <a:pos x="840" y="102"/>
                  </a:cxn>
                  <a:cxn ang="0">
                    <a:pos x="846" y="489"/>
                  </a:cxn>
                  <a:cxn ang="0">
                    <a:pos x="324" y="486"/>
                  </a:cxn>
                  <a:cxn ang="0">
                    <a:pos x="324" y="99"/>
                  </a:cxn>
                  <a:cxn ang="0">
                    <a:pos x="237" y="99"/>
                  </a:cxn>
                  <a:cxn ang="0">
                    <a:pos x="237" y="459"/>
                  </a:cxn>
                </a:cxnLst>
                <a:rect l="0" t="0" r="r" b="b"/>
                <a:pathLst>
                  <a:path w="1176" h="489">
                    <a:moveTo>
                      <a:pt x="237" y="459"/>
                    </a:moveTo>
                    <a:lnTo>
                      <a:pt x="153" y="459"/>
                    </a:lnTo>
                    <a:lnTo>
                      <a:pt x="150" y="225"/>
                    </a:lnTo>
                    <a:lnTo>
                      <a:pt x="0" y="225"/>
                    </a:lnTo>
                    <a:lnTo>
                      <a:pt x="0" y="165"/>
                    </a:lnTo>
                    <a:lnTo>
                      <a:pt x="150" y="162"/>
                    </a:lnTo>
                    <a:lnTo>
                      <a:pt x="150" y="54"/>
                    </a:lnTo>
                    <a:lnTo>
                      <a:pt x="222" y="0"/>
                    </a:lnTo>
                    <a:lnTo>
                      <a:pt x="528" y="0"/>
                    </a:lnTo>
                    <a:lnTo>
                      <a:pt x="531" y="93"/>
                    </a:lnTo>
                    <a:lnTo>
                      <a:pt x="636" y="90"/>
                    </a:lnTo>
                    <a:lnTo>
                      <a:pt x="636" y="0"/>
                    </a:lnTo>
                    <a:lnTo>
                      <a:pt x="936" y="6"/>
                    </a:lnTo>
                    <a:lnTo>
                      <a:pt x="1035" y="78"/>
                    </a:lnTo>
                    <a:lnTo>
                      <a:pt x="1035" y="180"/>
                    </a:lnTo>
                    <a:lnTo>
                      <a:pt x="1176" y="177"/>
                    </a:lnTo>
                    <a:lnTo>
                      <a:pt x="1176" y="231"/>
                    </a:lnTo>
                    <a:lnTo>
                      <a:pt x="1035" y="231"/>
                    </a:lnTo>
                    <a:lnTo>
                      <a:pt x="1035" y="453"/>
                    </a:lnTo>
                    <a:lnTo>
                      <a:pt x="951" y="453"/>
                    </a:lnTo>
                    <a:lnTo>
                      <a:pt x="951" y="102"/>
                    </a:lnTo>
                    <a:lnTo>
                      <a:pt x="840" y="102"/>
                    </a:lnTo>
                    <a:lnTo>
                      <a:pt x="846" y="489"/>
                    </a:lnTo>
                    <a:lnTo>
                      <a:pt x="324" y="486"/>
                    </a:lnTo>
                    <a:lnTo>
                      <a:pt x="324" y="99"/>
                    </a:lnTo>
                    <a:lnTo>
                      <a:pt x="237" y="99"/>
                    </a:lnTo>
                    <a:lnTo>
                      <a:pt x="237" y="459"/>
                    </a:lnTo>
                    <a:close/>
                  </a:path>
                </a:pathLst>
              </a:custGeom>
              <a:pattFill prst="openDmnd">
                <a:fgClr>
                  <a:srgbClr val="990000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o-RO"/>
              </a:p>
            </p:txBody>
          </p:sp>
          <p:grpSp>
            <p:nvGrpSpPr>
              <p:cNvPr id="118885" name="Group 101"/>
              <p:cNvGrpSpPr>
                <a:grpSpLocks/>
              </p:cNvGrpSpPr>
              <p:nvPr/>
            </p:nvGrpSpPr>
            <p:grpSpPr bwMode="auto">
              <a:xfrm>
                <a:off x="3833" y="2845"/>
                <a:ext cx="399" cy="385"/>
                <a:chOff x="3833" y="2845"/>
                <a:chExt cx="399" cy="385"/>
              </a:xfrm>
            </p:grpSpPr>
            <p:sp>
              <p:nvSpPr>
                <p:cNvPr id="118886" name="Freeform 102" descr="Темный диагональный 2"/>
                <p:cNvSpPr>
                  <a:spLocks/>
                </p:cNvSpPr>
                <p:nvPr/>
              </p:nvSpPr>
              <p:spPr bwMode="auto">
                <a:xfrm>
                  <a:off x="3833" y="2845"/>
                  <a:ext cx="399" cy="379"/>
                </a:xfrm>
                <a:custGeom>
                  <a:avLst/>
                  <a:gdLst/>
                  <a:ahLst/>
                  <a:cxnLst>
                    <a:cxn ang="0">
                      <a:pos x="39" y="393"/>
                    </a:cxn>
                    <a:cxn ang="0">
                      <a:pos x="39" y="360"/>
                    </a:cxn>
                    <a:cxn ang="0">
                      <a:pos x="0" y="360"/>
                    </a:cxn>
                    <a:cxn ang="0">
                      <a:pos x="0" y="177"/>
                    </a:cxn>
                    <a:cxn ang="0">
                      <a:pos x="42" y="177"/>
                    </a:cxn>
                    <a:cxn ang="0">
                      <a:pos x="42" y="0"/>
                    </a:cxn>
                    <a:cxn ang="0">
                      <a:pos x="357" y="0"/>
                    </a:cxn>
                    <a:cxn ang="0">
                      <a:pos x="357" y="183"/>
                    </a:cxn>
                    <a:cxn ang="0">
                      <a:pos x="399" y="183"/>
                    </a:cxn>
                    <a:cxn ang="0">
                      <a:pos x="399" y="363"/>
                    </a:cxn>
                    <a:cxn ang="0">
                      <a:pos x="366" y="363"/>
                    </a:cxn>
                    <a:cxn ang="0">
                      <a:pos x="363" y="393"/>
                    </a:cxn>
                    <a:cxn ang="0">
                      <a:pos x="39" y="393"/>
                    </a:cxn>
                  </a:cxnLst>
                  <a:rect l="0" t="0" r="r" b="b"/>
                  <a:pathLst>
                    <a:path w="399" h="393">
                      <a:moveTo>
                        <a:pt x="39" y="393"/>
                      </a:moveTo>
                      <a:lnTo>
                        <a:pt x="39" y="360"/>
                      </a:lnTo>
                      <a:lnTo>
                        <a:pt x="0" y="360"/>
                      </a:lnTo>
                      <a:lnTo>
                        <a:pt x="0" y="177"/>
                      </a:lnTo>
                      <a:lnTo>
                        <a:pt x="42" y="177"/>
                      </a:lnTo>
                      <a:lnTo>
                        <a:pt x="42" y="0"/>
                      </a:lnTo>
                      <a:lnTo>
                        <a:pt x="357" y="0"/>
                      </a:lnTo>
                      <a:lnTo>
                        <a:pt x="357" y="183"/>
                      </a:lnTo>
                      <a:lnTo>
                        <a:pt x="399" y="183"/>
                      </a:lnTo>
                      <a:lnTo>
                        <a:pt x="399" y="363"/>
                      </a:lnTo>
                      <a:lnTo>
                        <a:pt x="366" y="363"/>
                      </a:lnTo>
                      <a:lnTo>
                        <a:pt x="363" y="393"/>
                      </a:lnTo>
                      <a:lnTo>
                        <a:pt x="39" y="393"/>
                      </a:lnTo>
                      <a:close/>
                    </a:path>
                  </a:pathLst>
                </a:custGeom>
                <a:pattFill prst="dkUpDiag">
                  <a:fgClr>
                    <a:schemeClr val="accent1"/>
                  </a:fgClr>
                  <a:bgClr>
                    <a:schemeClr val="bg1"/>
                  </a:bgClr>
                </a:patt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ro-RO"/>
                </a:p>
              </p:txBody>
            </p:sp>
            <p:sp>
              <p:nvSpPr>
                <p:cNvPr id="118887" name="Rectangle 103"/>
                <p:cNvSpPr>
                  <a:spLocks noChangeArrowheads="1"/>
                </p:cNvSpPr>
                <p:nvPr/>
              </p:nvSpPr>
              <p:spPr bwMode="auto">
                <a:xfrm>
                  <a:off x="3983" y="2845"/>
                  <a:ext cx="108" cy="385"/>
                </a:xfrm>
                <a:prstGeom prst="rect">
                  <a:avLst/>
                </a:prstGeom>
                <a:gradFill rotWithShape="0">
                  <a:gsLst>
                    <a:gs pos="0">
                      <a:schemeClr val="accent1"/>
                    </a:gs>
                    <a:gs pos="50000">
                      <a:schemeClr val="accent1">
                        <a:gamma/>
                        <a:tint val="12157"/>
                        <a:invGamma/>
                      </a:schemeClr>
                    </a:gs>
                    <a:gs pos="100000">
                      <a:schemeClr val="accent1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18888" name="Rectangle 104"/>
                <p:cNvSpPr>
                  <a:spLocks noChangeArrowheads="1"/>
                </p:cNvSpPr>
                <p:nvPr/>
              </p:nvSpPr>
              <p:spPr bwMode="auto">
                <a:xfrm>
                  <a:off x="3875" y="2880"/>
                  <a:ext cx="318" cy="34"/>
                </a:xfrm>
                <a:prstGeom prst="rect">
                  <a:avLst/>
                </a:prstGeom>
                <a:gradFill rotWithShape="0">
                  <a:gsLst>
                    <a:gs pos="0">
                      <a:schemeClr val="accent1"/>
                    </a:gs>
                    <a:gs pos="50000">
                      <a:schemeClr val="accent1">
                        <a:gamma/>
                        <a:tint val="24314"/>
                        <a:invGamma/>
                      </a:schemeClr>
                    </a:gs>
                    <a:gs pos="100000">
                      <a:schemeClr val="accent1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</p:grpSp>
      </p:grpSp>
      <p:sp>
        <p:nvSpPr>
          <p:cNvPr id="118889" name="Oval 105" descr="Светлый диагональный 2"/>
          <p:cNvSpPr>
            <a:spLocks noChangeArrowheads="1"/>
          </p:cNvSpPr>
          <p:nvPr/>
        </p:nvSpPr>
        <p:spPr bwMode="auto">
          <a:xfrm>
            <a:off x="4400550" y="4181475"/>
            <a:ext cx="238125" cy="228600"/>
          </a:xfrm>
          <a:prstGeom prst="ellipse">
            <a:avLst/>
          </a:prstGeom>
          <a:pattFill prst="ltUpDiag">
            <a:fgClr>
              <a:srgbClr val="4D4D4D"/>
            </a:fgClr>
            <a:bgClr>
              <a:schemeClr val="bg1"/>
            </a:bgClr>
          </a:patt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18890" name="AutoShape 106" descr="Голубая тисненая бумага"/>
          <p:cNvSpPr>
            <a:spLocks noChangeArrowheads="1"/>
          </p:cNvSpPr>
          <p:nvPr/>
        </p:nvSpPr>
        <p:spPr bwMode="auto">
          <a:xfrm>
            <a:off x="2819400" y="495300"/>
            <a:ext cx="4114800" cy="762000"/>
          </a:xfrm>
          <a:prstGeom prst="wedgeRoundRectCallout">
            <a:avLst>
              <a:gd name="adj1" fmla="val -8875"/>
              <a:gd name="adj2" fmla="val 431458"/>
              <a:gd name="adj3" fmla="val 16667"/>
            </a:avLst>
          </a:prstGeom>
          <a:blipFill dpi="0" rotWithShape="0">
            <a:blip r:embed="rId2" cstate="print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anchor="ctr">
            <a:spAutoFit/>
          </a:bodyPr>
          <a:lstStyle/>
          <a:p>
            <a:pPr algn="ctr" eaLnBrk="0" hangingPunct="0"/>
            <a:r>
              <a:rPr lang="ru-RU" sz="2000">
                <a:latin typeface="Times New Roman" pitchFamily="18" charset="0"/>
              </a:rPr>
              <a:t>Извлекается предохранительная чека</a:t>
            </a:r>
          </a:p>
        </p:txBody>
      </p:sp>
      <p:sp>
        <p:nvSpPr>
          <p:cNvPr id="118891" name="Text Box 107"/>
          <p:cNvSpPr txBox="1">
            <a:spLocks noChangeArrowheads="1"/>
          </p:cNvSpPr>
          <p:nvPr/>
        </p:nvSpPr>
        <p:spPr bwMode="auto">
          <a:xfrm>
            <a:off x="1408113" y="5943600"/>
            <a:ext cx="6327775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ctr" eaLnBrk="0" hangingPunct="0"/>
            <a:r>
              <a:rPr lang="ru-RU" sz="2400" b="1">
                <a:effectLst>
                  <a:outerShdw blurRad="38100" dist="38100" dir="2700000" algn="tl">
                    <a:srgbClr val="FFFFFF"/>
                  </a:outerShdw>
                </a:effectLst>
                <a:latin typeface="Times New Roman" pitchFamily="18" charset="0"/>
              </a:rPr>
              <a:t>Принцип работы механизмов мины ПМН-2 </a:t>
            </a:r>
            <a:endParaRPr lang="ru-RU" sz="2400">
              <a:latin typeface="Times New Roman" pitchFamily="18" charset="0"/>
            </a:endParaRP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8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1188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3" presetClass="entr" presetSubtype="27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8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11889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11889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8890" grpId="0" animBg="1" autoUpdateAnimBg="0"/>
      <p:bldP spid="118891" grpId="0" autoUpdateAnimBg="0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810" name="Freeform 2"/>
          <p:cNvSpPr>
            <a:spLocks/>
          </p:cNvSpPr>
          <p:nvPr/>
        </p:nvSpPr>
        <p:spPr bwMode="auto">
          <a:xfrm>
            <a:off x="150813" y="1376363"/>
            <a:ext cx="8815387" cy="4205287"/>
          </a:xfrm>
          <a:custGeom>
            <a:avLst/>
            <a:gdLst/>
            <a:ahLst/>
            <a:cxnLst>
              <a:cxn ang="0">
                <a:pos x="318" y="2580"/>
              </a:cxn>
              <a:cxn ang="0">
                <a:pos x="223" y="1213"/>
              </a:cxn>
              <a:cxn ang="0">
                <a:pos x="154" y="1205"/>
              </a:cxn>
              <a:cxn ang="0">
                <a:pos x="137" y="1136"/>
              </a:cxn>
              <a:cxn ang="0">
                <a:pos x="8" y="1136"/>
              </a:cxn>
              <a:cxn ang="0">
                <a:pos x="0" y="629"/>
              </a:cxn>
              <a:cxn ang="0">
                <a:pos x="43" y="560"/>
              </a:cxn>
              <a:cxn ang="0">
                <a:pos x="86" y="526"/>
              </a:cxn>
              <a:cxn ang="0">
                <a:pos x="2450" y="534"/>
              </a:cxn>
              <a:cxn ang="0">
                <a:pos x="2482" y="72"/>
              </a:cxn>
              <a:cxn ang="0">
                <a:pos x="2503" y="24"/>
              </a:cxn>
              <a:cxn ang="0">
                <a:pos x="2544" y="0"/>
              </a:cxn>
              <a:cxn ang="0">
                <a:pos x="2959" y="3"/>
              </a:cxn>
              <a:cxn ang="0">
                <a:pos x="3019" y="23"/>
              </a:cxn>
              <a:cxn ang="0">
                <a:pos x="3034" y="79"/>
              </a:cxn>
              <a:cxn ang="0">
                <a:pos x="3069" y="543"/>
              </a:cxn>
              <a:cxn ang="0">
                <a:pos x="5467" y="543"/>
              </a:cxn>
              <a:cxn ang="0">
                <a:pos x="5527" y="552"/>
              </a:cxn>
              <a:cxn ang="0">
                <a:pos x="5553" y="586"/>
              </a:cxn>
              <a:cxn ang="0">
                <a:pos x="5545" y="1153"/>
              </a:cxn>
              <a:cxn ang="0">
                <a:pos x="5407" y="1153"/>
              </a:cxn>
              <a:cxn ang="0">
                <a:pos x="5381" y="1213"/>
              </a:cxn>
              <a:cxn ang="0">
                <a:pos x="5270" y="1222"/>
              </a:cxn>
              <a:cxn ang="0">
                <a:pos x="5227" y="2529"/>
              </a:cxn>
              <a:cxn ang="0">
                <a:pos x="5218" y="2580"/>
              </a:cxn>
              <a:cxn ang="0">
                <a:pos x="5175" y="2623"/>
              </a:cxn>
              <a:cxn ang="0">
                <a:pos x="5123" y="2641"/>
              </a:cxn>
              <a:cxn ang="0">
                <a:pos x="395" y="2649"/>
              </a:cxn>
              <a:cxn ang="0">
                <a:pos x="343" y="2632"/>
              </a:cxn>
              <a:cxn ang="0">
                <a:pos x="318" y="2580"/>
              </a:cxn>
            </a:cxnLst>
            <a:rect l="0" t="0" r="r" b="b"/>
            <a:pathLst>
              <a:path w="5553" h="2649">
                <a:moveTo>
                  <a:pt x="318" y="2580"/>
                </a:moveTo>
                <a:lnTo>
                  <a:pt x="223" y="1213"/>
                </a:lnTo>
                <a:lnTo>
                  <a:pt x="154" y="1205"/>
                </a:lnTo>
                <a:lnTo>
                  <a:pt x="137" y="1136"/>
                </a:lnTo>
                <a:lnTo>
                  <a:pt x="8" y="1136"/>
                </a:lnTo>
                <a:lnTo>
                  <a:pt x="0" y="629"/>
                </a:lnTo>
                <a:lnTo>
                  <a:pt x="43" y="560"/>
                </a:lnTo>
                <a:lnTo>
                  <a:pt x="86" y="526"/>
                </a:lnTo>
                <a:lnTo>
                  <a:pt x="2450" y="534"/>
                </a:lnTo>
                <a:lnTo>
                  <a:pt x="2482" y="72"/>
                </a:lnTo>
                <a:lnTo>
                  <a:pt x="2503" y="24"/>
                </a:lnTo>
                <a:lnTo>
                  <a:pt x="2544" y="0"/>
                </a:lnTo>
                <a:lnTo>
                  <a:pt x="2959" y="3"/>
                </a:lnTo>
                <a:lnTo>
                  <a:pt x="3019" y="23"/>
                </a:lnTo>
                <a:lnTo>
                  <a:pt x="3034" y="79"/>
                </a:lnTo>
                <a:lnTo>
                  <a:pt x="3069" y="543"/>
                </a:lnTo>
                <a:lnTo>
                  <a:pt x="5467" y="543"/>
                </a:lnTo>
                <a:lnTo>
                  <a:pt x="5527" y="552"/>
                </a:lnTo>
                <a:lnTo>
                  <a:pt x="5553" y="586"/>
                </a:lnTo>
                <a:lnTo>
                  <a:pt x="5545" y="1153"/>
                </a:lnTo>
                <a:lnTo>
                  <a:pt x="5407" y="1153"/>
                </a:lnTo>
                <a:lnTo>
                  <a:pt x="5381" y="1213"/>
                </a:lnTo>
                <a:lnTo>
                  <a:pt x="5270" y="1222"/>
                </a:lnTo>
                <a:lnTo>
                  <a:pt x="5227" y="2529"/>
                </a:lnTo>
                <a:lnTo>
                  <a:pt x="5218" y="2580"/>
                </a:lnTo>
                <a:lnTo>
                  <a:pt x="5175" y="2623"/>
                </a:lnTo>
                <a:lnTo>
                  <a:pt x="5123" y="2641"/>
                </a:lnTo>
                <a:lnTo>
                  <a:pt x="395" y="2649"/>
                </a:lnTo>
                <a:lnTo>
                  <a:pt x="343" y="2632"/>
                </a:lnTo>
                <a:lnTo>
                  <a:pt x="318" y="2580"/>
                </a:lnTo>
                <a:close/>
              </a:path>
            </a:pathLst>
          </a:custGeom>
          <a:gradFill rotWithShape="0">
            <a:gsLst>
              <a:gs pos="0">
                <a:schemeClr val="accent1"/>
              </a:gs>
              <a:gs pos="50000">
                <a:schemeClr val="accent1">
                  <a:gamma/>
                  <a:tint val="54510"/>
                  <a:invGamma/>
                </a:schemeClr>
              </a:gs>
              <a:gs pos="100000">
                <a:schemeClr val="accent1"/>
              </a:gs>
            </a:gsLst>
            <a:lin ang="0" scaled="1"/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endParaRPr lang="ro-RO"/>
          </a:p>
        </p:txBody>
      </p:sp>
      <p:sp>
        <p:nvSpPr>
          <p:cNvPr id="119811" name="Rectangle 3"/>
          <p:cNvSpPr>
            <a:spLocks noChangeArrowheads="1"/>
          </p:cNvSpPr>
          <p:nvPr/>
        </p:nvSpPr>
        <p:spPr bwMode="auto">
          <a:xfrm>
            <a:off x="2814638" y="2366963"/>
            <a:ext cx="9144000" cy="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endParaRPr lang="ro-RO"/>
          </a:p>
        </p:txBody>
      </p:sp>
      <p:sp>
        <p:nvSpPr>
          <p:cNvPr id="119812" name="Rectangle 4"/>
          <p:cNvSpPr>
            <a:spLocks noChangeArrowheads="1"/>
          </p:cNvSpPr>
          <p:nvPr/>
        </p:nvSpPr>
        <p:spPr bwMode="auto">
          <a:xfrm>
            <a:off x="488950" y="2319338"/>
            <a:ext cx="614363" cy="10795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19813" name="Freeform 5" descr="Широкий диагональный 2"/>
          <p:cNvSpPr>
            <a:spLocks/>
          </p:cNvSpPr>
          <p:nvPr/>
        </p:nvSpPr>
        <p:spPr bwMode="auto">
          <a:xfrm>
            <a:off x="488950" y="1381125"/>
            <a:ext cx="8148638" cy="1293813"/>
          </a:xfrm>
          <a:custGeom>
            <a:avLst/>
            <a:gdLst/>
            <a:ahLst/>
            <a:cxnLst>
              <a:cxn ang="0">
                <a:pos x="0" y="807"/>
              </a:cxn>
              <a:cxn ang="0">
                <a:pos x="0" y="662"/>
              </a:cxn>
              <a:cxn ang="0">
                <a:pos x="385" y="666"/>
              </a:cxn>
              <a:cxn ang="0">
                <a:pos x="436" y="714"/>
              </a:cxn>
              <a:cxn ang="0">
                <a:pos x="490" y="732"/>
              </a:cxn>
              <a:cxn ang="0">
                <a:pos x="2164" y="732"/>
              </a:cxn>
              <a:cxn ang="0">
                <a:pos x="2200" y="714"/>
              </a:cxn>
              <a:cxn ang="0">
                <a:pos x="2224" y="686"/>
              </a:cxn>
              <a:cxn ang="0">
                <a:pos x="2236" y="636"/>
              </a:cxn>
              <a:cxn ang="0">
                <a:pos x="2272" y="66"/>
              </a:cxn>
              <a:cxn ang="0">
                <a:pos x="2293" y="27"/>
              </a:cxn>
              <a:cxn ang="0">
                <a:pos x="2325" y="3"/>
              </a:cxn>
              <a:cxn ang="0">
                <a:pos x="2368" y="0"/>
              </a:cxn>
              <a:cxn ang="0">
                <a:pos x="2722" y="0"/>
              </a:cxn>
              <a:cxn ang="0">
                <a:pos x="2767" y="5"/>
              </a:cxn>
              <a:cxn ang="0">
                <a:pos x="2800" y="24"/>
              </a:cxn>
              <a:cxn ang="0">
                <a:pos x="2815" y="69"/>
              </a:cxn>
              <a:cxn ang="0">
                <a:pos x="2878" y="696"/>
              </a:cxn>
              <a:cxn ang="0">
                <a:pos x="2908" y="720"/>
              </a:cxn>
              <a:cxn ang="0">
                <a:pos x="4665" y="737"/>
              </a:cxn>
              <a:cxn ang="0">
                <a:pos x="4705" y="722"/>
              </a:cxn>
              <a:cxn ang="0">
                <a:pos x="4735" y="695"/>
              </a:cxn>
              <a:cxn ang="0">
                <a:pos x="4747" y="665"/>
              </a:cxn>
              <a:cxn ang="0">
                <a:pos x="5133" y="668"/>
              </a:cxn>
              <a:cxn ang="0">
                <a:pos x="5131" y="810"/>
              </a:cxn>
              <a:cxn ang="0">
                <a:pos x="5041" y="815"/>
              </a:cxn>
              <a:cxn ang="0">
                <a:pos x="5002" y="780"/>
              </a:cxn>
              <a:cxn ang="0">
                <a:pos x="4974" y="810"/>
              </a:cxn>
              <a:cxn ang="0">
                <a:pos x="4839" y="810"/>
              </a:cxn>
              <a:cxn ang="0">
                <a:pos x="4806" y="773"/>
              </a:cxn>
              <a:cxn ang="0">
                <a:pos x="4768" y="809"/>
              </a:cxn>
              <a:cxn ang="0">
                <a:pos x="2896" y="810"/>
              </a:cxn>
              <a:cxn ang="0">
                <a:pos x="2860" y="798"/>
              </a:cxn>
              <a:cxn ang="0">
                <a:pos x="2832" y="767"/>
              </a:cxn>
              <a:cxn ang="0">
                <a:pos x="2818" y="726"/>
              </a:cxn>
              <a:cxn ang="0">
                <a:pos x="2770" y="144"/>
              </a:cxn>
              <a:cxn ang="0">
                <a:pos x="2764" y="108"/>
              </a:cxn>
              <a:cxn ang="0">
                <a:pos x="2749" y="84"/>
              </a:cxn>
              <a:cxn ang="0">
                <a:pos x="2710" y="72"/>
              </a:cxn>
              <a:cxn ang="0">
                <a:pos x="2374" y="66"/>
              </a:cxn>
              <a:cxn ang="0">
                <a:pos x="2344" y="72"/>
              </a:cxn>
              <a:cxn ang="0">
                <a:pos x="2326" y="95"/>
              </a:cxn>
              <a:cxn ang="0">
                <a:pos x="2320" y="125"/>
              </a:cxn>
              <a:cxn ang="0">
                <a:pos x="2290" y="702"/>
              </a:cxn>
              <a:cxn ang="0">
                <a:pos x="2280" y="747"/>
              </a:cxn>
              <a:cxn ang="0">
                <a:pos x="2256" y="782"/>
              </a:cxn>
              <a:cxn ang="0">
                <a:pos x="2223" y="806"/>
              </a:cxn>
              <a:cxn ang="0">
                <a:pos x="337" y="806"/>
              </a:cxn>
              <a:cxn ang="0">
                <a:pos x="303" y="768"/>
              </a:cxn>
              <a:cxn ang="0">
                <a:pos x="268" y="807"/>
              </a:cxn>
              <a:cxn ang="0">
                <a:pos x="120" y="812"/>
              </a:cxn>
              <a:cxn ang="0">
                <a:pos x="82" y="774"/>
              </a:cxn>
              <a:cxn ang="0">
                <a:pos x="46" y="810"/>
              </a:cxn>
              <a:cxn ang="0">
                <a:pos x="0" y="807"/>
              </a:cxn>
            </a:cxnLst>
            <a:rect l="0" t="0" r="r" b="b"/>
            <a:pathLst>
              <a:path w="5133" h="815">
                <a:moveTo>
                  <a:pt x="0" y="807"/>
                </a:moveTo>
                <a:lnTo>
                  <a:pt x="0" y="662"/>
                </a:lnTo>
                <a:lnTo>
                  <a:pt x="385" y="666"/>
                </a:lnTo>
                <a:lnTo>
                  <a:pt x="436" y="714"/>
                </a:lnTo>
                <a:lnTo>
                  <a:pt x="490" y="732"/>
                </a:lnTo>
                <a:lnTo>
                  <a:pt x="2164" y="732"/>
                </a:lnTo>
                <a:lnTo>
                  <a:pt x="2200" y="714"/>
                </a:lnTo>
                <a:lnTo>
                  <a:pt x="2224" y="686"/>
                </a:lnTo>
                <a:lnTo>
                  <a:pt x="2236" y="636"/>
                </a:lnTo>
                <a:lnTo>
                  <a:pt x="2272" y="66"/>
                </a:lnTo>
                <a:lnTo>
                  <a:pt x="2293" y="27"/>
                </a:lnTo>
                <a:lnTo>
                  <a:pt x="2325" y="3"/>
                </a:lnTo>
                <a:lnTo>
                  <a:pt x="2368" y="0"/>
                </a:lnTo>
                <a:lnTo>
                  <a:pt x="2722" y="0"/>
                </a:lnTo>
                <a:lnTo>
                  <a:pt x="2767" y="5"/>
                </a:lnTo>
                <a:lnTo>
                  <a:pt x="2800" y="24"/>
                </a:lnTo>
                <a:lnTo>
                  <a:pt x="2815" y="69"/>
                </a:lnTo>
                <a:lnTo>
                  <a:pt x="2878" y="696"/>
                </a:lnTo>
                <a:lnTo>
                  <a:pt x="2908" y="720"/>
                </a:lnTo>
                <a:lnTo>
                  <a:pt x="4665" y="737"/>
                </a:lnTo>
                <a:lnTo>
                  <a:pt x="4705" y="722"/>
                </a:lnTo>
                <a:lnTo>
                  <a:pt x="4735" y="695"/>
                </a:lnTo>
                <a:lnTo>
                  <a:pt x="4747" y="665"/>
                </a:lnTo>
                <a:lnTo>
                  <a:pt x="5133" y="668"/>
                </a:lnTo>
                <a:lnTo>
                  <a:pt x="5131" y="810"/>
                </a:lnTo>
                <a:lnTo>
                  <a:pt x="5041" y="815"/>
                </a:lnTo>
                <a:lnTo>
                  <a:pt x="5002" y="780"/>
                </a:lnTo>
                <a:lnTo>
                  <a:pt x="4974" y="810"/>
                </a:lnTo>
                <a:lnTo>
                  <a:pt x="4839" y="810"/>
                </a:lnTo>
                <a:lnTo>
                  <a:pt x="4806" y="773"/>
                </a:lnTo>
                <a:lnTo>
                  <a:pt x="4768" y="809"/>
                </a:lnTo>
                <a:lnTo>
                  <a:pt x="2896" y="810"/>
                </a:lnTo>
                <a:lnTo>
                  <a:pt x="2860" y="798"/>
                </a:lnTo>
                <a:lnTo>
                  <a:pt x="2832" y="767"/>
                </a:lnTo>
                <a:lnTo>
                  <a:pt x="2818" y="726"/>
                </a:lnTo>
                <a:lnTo>
                  <a:pt x="2770" y="144"/>
                </a:lnTo>
                <a:lnTo>
                  <a:pt x="2764" y="108"/>
                </a:lnTo>
                <a:lnTo>
                  <a:pt x="2749" y="84"/>
                </a:lnTo>
                <a:lnTo>
                  <a:pt x="2710" y="72"/>
                </a:lnTo>
                <a:lnTo>
                  <a:pt x="2374" y="66"/>
                </a:lnTo>
                <a:lnTo>
                  <a:pt x="2344" y="72"/>
                </a:lnTo>
                <a:lnTo>
                  <a:pt x="2326" y="95"/>
                </a:lnTo>
                <a:lnTo>
                  <a:pt x="2320" y="125"/>
                </a:lnTo>
                <a:lnTo>
                  <a:pt x="2290" y="702"/>
                </a:lnTo>
                <a:lnTo>
                  <a:pt x="2280" y="747"/>
                </a:lnTo>
                <a:lnTo>
                  <a:pt x="2256" y="782"/>
                </a:lnTo>
                <a:lnTo>
                  <a:pt x="2223" y="806"/>
                </a:lnTo>
                <a:lnTo>
                  <a:pt x="337" y="806"/>
                </a:lnTo>
                <a:lnTo>
                  <a:pt x="303" y="768"/>
                </a:lnTo>
                <a:lnTo>
                  <a:pt x="268" y="807"/>
                </a:lnTo>
                <a:lnTo>
                  <a:pt x="120" y="812"/>
                </a:lnTo>
                <a:lnTo>
                  <a:pt x="82" y="774"/>
                </a:lnTo>
                <a:lnTo>
                  <a:pt x="46" y="810"/>
                </a:lnTo>
                <a:lnTo>
                  <a:pt x="0" y="807"/>
                </a:lnTo>
                <a:close/>
              </a:path>
            </a:pathLst>
          </a:custGeom>
          <a:pattFill prst="wdUpDiag">
            <a:fgClr>
              <a:schemeClr val="tx2"/>
            </a:fgClr>
            <a:bgClr>
              <a:schemeClr val="bg1"/>
            </a:bgClr>
          </a:patt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endParaRPr lang="ro-RO"/>
          </a:p>
        </p:txBody>
      </p:sp>
      <p:sp>
        <p:nvSpPr>
          <p:cNvPr id="119814" name="Freeform 6" descr="Широкий диагональный 1"/>
          <p:cNvSpPr>
            <a:spLocks/>
          </p:cNvSpPr>
          <p:nvPr/>
        </p:nvSpPr>
        <p:spPr bwMode="auto">
          <a:xfrm flipH="1">
            <a:off x="158750" y="2216150"/>
            <a:ext cx="1155700" cy="965200"/>
          </a:xfrm>
          <a:custGeom>
            <a:avLst/>
            <a:gdLst/>
            <a:ahLst/>
            <a:cxnLst>
              <a:cxn ang="0">
                <a:pos x="584" y="608"/>
              </a:cxn>
              <a:cxn ang="0">
                <a:pos x="728" y="608"/>
              </a:cxn>
              <a:cxn ang="0">
                <a:pos x="728" y="108"/>
              </a:cxn>
              <a:cxn ang="0">
                <a:pos x="720" y="56"/>
              </a:cxn>
              <a:cxn ang="0">
                <a:pos x="688" y="20"/>
              </a:cxn>
              <a:cxn ang="0">
                <a:pos x="660" y="0"/>
              </a:cxn>
              <a:cxn ang="0">
                <a:pos x="0" y="0"/>
              </a:cxn>
              <a:cxn ang="0">
                <a:pos x="8" y="68"/>
              </a:cxn>
              <a:cxn ang="0">
                <a:pos x="16" y="100"/>
              </a:cxn>
              <a:cxn ang="0">
                <a:pos x="32" y="132"/>
              </a:cxn>
              <a:cxn ang="0">
                <a:pos x="60" y="152"/>
              </a:cxn>
              <a:cxn ang="0">
                <a:pos x="96" y="148"/>
              </a:cxn>
              <a:cxn ang="0">
                <a:pos x="128" y="136"/>
              </a:cxn>
              <a:cxn ang="0">
                <a:pos x="140" y="108"/>
              </a:cxn>
              <a:cxn ang="0">
                <a:pos x="156" y="64"/>
              </a:cxn>
              <a:cxn ang="0">
                <a:pos x="524" y="64"/>
              </a:cxn>
              <a:cxn ang="0">
                <a:pos x="524" y="280"/>
              </a:cxn>
              <a:cxn ang="0">
                <a:pos x="564" y="288"/>
              </a:cxn>
              <a:cxn ang="0">
                <a:pos x="584" y="332"/>
              </a:cxn>
              <a:cxn ang="0">
                <a:pos x="584" y="608"/>
              </a:cxn>
            </a:cxnLst>
            <a:rect l="0" t="0" r="r" b="b"/>
            <a:pathLst>
              <a:path w="728" h="608">
                <a:moveTo>
                  <a:pt x="584" y="608"/>
                </a:moveTo>
                <a:lnTo>
                  <a:pt x="728" y="608"/>
                </a:lnTo>
                <a:lnTo>
                  <a:pt x="728" y="108"/>
                </a:lnTo>
                <a:lnTo>
                  <a:pt x="720" y="56"/>
                </a:lnTo>
                <a:lnTo>
                  <a:pt x="688" y="20"/>
                </a:lnTo>
                <a:lnTo>
                  <a:pt x="660" y="0"/>
                </a:lnTo>
                <a:lnTo>
                  <a:pt x="0" y="0"/>
                </a:lnTo>
                <a:lnTo>
                  <a:pt x="8" y="68"/>
                </a:lnTo>
                <a:lnTo>
                  <a:pt x="16" y="100"/>
                </a:lnTo>
                <a:lnTo>
                  <a:pt x="32" y="132"/>
                </a:lnTo>
                <a:lnTo>
                  <a:pt x="60" y="152"/>
                </a:lnTo>
                <a:lnTo>
                  <a:pt x="96" y="148"/>
                </a:lnTo>
                <a:lnTo>
                  <a:pt x="128" y="136"/>
                </a:lnTo>
                <a:lnTo>
                  <a:pt x="140" y="108"/>
                </a:lnTo>
                <a:lnTo>
                  <a:pt x="156" y="64"/>
                </a:lnTo>
                <a:lnTo>
                  <a:pt x="524" y="64"/>
                </a:lnTo>
                <a:lnTo>
                  <a:pt x="524" y="280"/>
                </a:lnTo>
                <a:lnTo>
                  <a:pt x="564" y="288"/>
                </a:lnTo>
                <a:lnTo>
                  <a:pt x="584" y="332"/>
                </a:lnTo>
                <a:lnTo>
                  <a:pt x="584" y="608"/>
                </a:lnTo>
                <a:close/>
              </a:path>
            </a:pathLst>
          </a:custGeom>
          <a:pattFill prst="wdDnDiag">
            <a:fgClr>
              <a:schemeClr val="accent1"/>
            </a:fgClr>
            <a:bgClr>
              <a:srgbClr val="FFFFFF"/>
            </a:bgClr>
          </a:pattFill>
          <a:ln w="9525" cap="flat" cmpd="sng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endParaRPr lang="ro-RO"/>
          </a:p>
        </p:txBody>
      </p:sp>
      <p:sp>
        <p:nvSpPr>
          <p:cNvPr id="119815" name="Rectangle 7"/>
          <p:cNvSpPr>
            <a:spLocks noChangeArrowheads="1"/>
          </p:cNvSpPr>
          <p:nvPr/>
        </p:nvSpPr>
        <p:spPr bwMode="auto">
          <a:xfrm>
            <a:off x="8024813" y="2341563"/>
            <a:ext cx="617537" cy="9525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19816" name="Rectangle 8" descr="Алмазная решетка (контур)"/>
          <p:cNvSpPr>
            <a:spLocks noChangeArrowheads="1"/>
          </p:cNvSpPr>
          <p:nvPr/>
        </p:nvSpPr>
        <p:spPr bwMode="auto">
          <a:xfrm>
            <a:off x="7016750" y="2667000"/>
            <a:ext cx="1231900" cy="158750"/>
          </a:xfrm>
          <a:prstGeom prst="rect">
            <a:avLst/>
          </a:prstGeom>
          <a:pattFill prst="openDmnd">
            <a:fgClr>
              <a:srgbClr val="339966"/>
            </a:fgClr>
            <a:bgClr>
              <a:schemeClr val="bg1"/>
            </a:bgClr>
          </a:patt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19817" name="Rectangle 9" descr="Алмазная решетка (контур)"/>
          <p:cNvSpPr>
            <a:spLocks noChangeArrowheads="1"/>
          </p:cNvSpPr>
          <p:nvPr/>
        </p:nvSpPr>
        <p:spPr bwMode="auto">
          <a:xfrm>
            <a:off x="787400" y="2667000"/>
            <a:ext cx="4978400" cy="158750"/>
          </a:xfrm>
          <a:prstGeom prst="rect">
            <a:avLst/>
          </a:prstGeom>
          <a:pattFill prst="openDmnd">
            <a:fgClr>
              <a:srgbClr val="339966"/>
            </a:fgClr>
            <a:bgClr>
              <a:schemeClr val="bg1"/>
            </a:bgClr>
          </a:patt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19818" name="Freeform 10" descr="Темный диагональный 2"/>
          <p:cNvSpPr>
            <a:spLocks/>
          </p:cNvSpPr>
          <p:nvPr/>
        </p:nvSpPr>
        <p:spPr bwMode="auto">
          <a:xfrm>
            <a:off x="387350" y="2590800"/>
            <a:ext cx="8343900" cy="2984500"/>
          </a:xfrm>
          <a:custGeom>
            <a:avLst/>
            <a:gdLst/>
            <a:ahLst/>
            <a:cxnLst>
              <a:cxn ang="0">
                <a:pos x="76" y="440"/>
              </a:cxn>
              <a:cxn ang="0">
                <a:pos x="0" y="108"/>
              </a:cxn>
              <a:cxn ang="0">
                <a:pos x="48" y="48"/>
              </a:cxn>
              <a:cxn ang="0">
                <a:pos x="144" y="16"/>
              </a:cxn>
              <a:cxn ang="0">
                <a:pos x="248" y="44"/>
              </a:cxn>
              <a:cxn ang="0">
                <a:pos x="944" y="140"/>
              </a:cxn>
              <a:cxn ang="0">
                <a:pos x="1112" y="825"/>
              </a:cxn>
              <a:cxn ang="0">
                <a:pos x="1163" y="1092"/>
              </a:cxn>
              <a:cxn ang="0">
                <a:pos x="1256" y="1144"/>
              </a:cxn>
              <a:cxn ang="0">
                <a:pos x="1316" y="960"/>
              </a:cxn>
              <a:cxn ang="0">
                <a:pos x="1352" y="820"/>
              </a:cxn>
              <a:cxn ang="0">
                <a:pos x="1548" y="1364"/>
              </a:cxn>
              <a:cxn ang="0">
                <a:pos x="1728" y="1452"/>
              </a:cxn>
              <a:cxn ang="0">
                <a:pos x="1932" y="1364"/>
              </a:cxn>
              <a:cxn ang="0">
                <a:pos x="2248" y="1428"/>
              </a:cxn>
              <a:cxn ang="0">
                <a:pos x="3492" y="1792"/>
              </a:cxn>
              <a:cxn ang="0">
                <a:pos x="4052" y="1744"/>
              </a:cxn>
              <a:cxn ang="0">
                <a:pos x="4724" y="1791"/>
              </a:cxn>
              <a:cxn ang="0">
                <a:pos x="4740" y="280"/>
              </a:cxn>
              <a:cxn ang="0">
                <a:pos x="4800" y="240"/>
              </a:cxn>
              <a:cxn ang="0">
                <a:pos x="4956" y="148"/>
              </a:cxn>
              <a:cxn ang="0">
                <a:pos x="5028" y="44"/>
              </a:cxn>
              <a:cxn ang="0">
                <a:pos x="5104" y="44"/>
              </a:cxn>
              <a:cxn ang="0">
                <a:pos x="5240" y="76"/>
              </a:cxn>
              <a:cxn ang="0">
                <a:pos x="5252" y="440"/>
              </a:cxn>
              <a:cxn ang="0">
                <a:pos x="5068" y="1808"/>
              </a:cxn>
              <a:cxn ang="0">
                <a:pos x="5012" y="1880"/>
              </a:cxn>
              <a:cxn ang="0">
                <a:pos x="2132" y="1864"/>
              </a:cxn>
              <a:cxn ang="0">
                <a:pos x="2108" y="1588"/>
              </a:cxn>
              <a:cxn ang="0">
                <a:pos x="1220" y="1560"/>
              </a:cxn>
              <a:cxn ang="0">
                <a:pos x="1140" y="1504"/>
              </a:cxn>
              <a:cxn ang="0">
                <a:pos x="1112" y="1160"/>
              </a:cxn>
              <a:cxn ang="0">
                <a:pos x="1032" y="1144"/>
              </a:cxn>
              <a:cxn ang="0">
                <a:pos x="996" y="1092"/>
              </a:cxn>
              <a:cxn ang="0">
                <a:pos x="980" y="948"/>
              </a:cxn>
              <a:cxn ang="0">
                <a:pos x="888" y="936"/>
              </a:cxn>
              <a:cxn ang="0">
                <a:pos x="852" y="868"/>
              </a:cxn>
              <a:cxn ang="0">
                <a:pos x="304" y="280"/>
              </a:cxn>
              <a:cxn ang="0">
                <a:pos x="256" y="1876"/>
              </a:cxn>
              <a:cxn ang="0">
                <a:pos x="172" y="1816"/>
              </a:cxn>
            </a:cxnLst>
            <a:rect l="0" t="0" r="r" b="b"/>
            <a:pathLst>
              <a:path w="5256" h="1880">
                <a:moveTo>
                  <a:pt x="172" y="1816"/>
                </a:moveTo>
                <a:lnTo>
                  <a:pt x="76" y="440"/>
                </a:lnTo>
                <a:lnTo>
                  <a:pt x="0" y="428"/>
                </a:lnTo>
                <a:lnTo>
                  <a:pt x="0" y="108"/>
                </a:lnTo>
                <a:lnTo>
                  <a:pt x="16" y="64"/>
                </a:lnTo>
                <a:lnTo>
                  <a:pt x="48" y="48"/>
                </a:lnTo>
                <a:lnTo>
                  <a:pt x="116" y="48"/>
                </a:lnTo>
                <a:lnTo>
                  <a:pt x="144" y="16"/>
                </a:lnTo>
                <a:lnTo>
                  <a:pt x="184" y="40"/>
                </a:lnTo>
                <a:lnTo>
                  <a:pt x="248" y="44"/>
                </a:lnTo>
                <a:lnTo>
                  <a:pt x="252" y="144"/>
                </a:lnTo>
                <a:lnTo>
                  <a:pt x="944" y="140"/>
                </a:lnTo>
                <a:lnTo>
                  <a:pt x="984" y="824"/>
                </a:lnTo>
                <a:lnTo>
                  <a:pt x="1112" y="825"/>
                </a:lnTo>
                <a:lnTo>
                  <a:pt x="1112" y="972"/>
                </a:lnTo>
                <a:lnTo>
                  <a:pt x="1163" y="1092"/>
                </a:lnTo>
                <a:lnTo>
                  <a:pt x="1169" y="1143"/>
                </a:lnTo>
                <a:lnTo>
                  <a:pt x="1256" y="1144"/>
                </a:lnTo>
                <a:lnTo>
                  <a:pt x="1268" y="1088"/>
                </a:lnTo>
                <a:lnTo>
                  <a:pt x="1316" y="960"/>
                </a:lnTo>
                <a:lnTo>
                  <a:pt x="1316" y="820"/>
                </a:lnTo>
                <a:lnTo>
                  <a:pt x="1352" y="820"/>
                </a:lnTo>
                <a:lnTo>
                  <a:pt x="1348" y="1364"/>
                </a:lnTo>
                <a:lnTo>
                  <a:pt x="1548" y="1364"/>
                </a:lnTo>
                <a:lnTo>
                  <a:pt x="1548" y="1452"/>
                </a:lnTo>
                <a:lnTo>
                  <a:pt x="1728" y="1452"/>
                </a:lnTo>
                <a:lnTo>
                  <a:pt x="1728" y="1364"/>
                </a:lnTo>
                <a:lnTo>
                  <a:pt x="1932" y="1364"/>
                </a:lnTo>
                <a:lnTo>
                  <a:pt x="1932" y="1428"/>
                </a:lnTo>
                <a:lnTo>
                  <a:pt x="2248" y="1428"/>
                </a:lnTo>
                <a:lnTo>
                  <a:pt x="2248" y="1792"/>
                </a:lnTo>
                <a:lnTo>
                  <a:pt x="3492" y="1792"/>
                </a:lnTo>
                <a:lnTo>
                  <a:pt x="3496" y="1744"/>
                </a:lnTo>
                <a:lnTo>
                  <a:pt x="4052" y="1744"/>
                </a:lnTo>
                <a:lnTo>
                  <a:pt x="4052" y="1792"/>
                </a:lnTo>
                <a:lnTo>
                  <a:pt x="4724" y="1791"/>
                </a:lnTo>
                <a:lnTo>
                  <a:pt x="4740" y="1760"/>
                </a:lnTo>
                <a:lnTo>
                  <a:pt x="4740" y="280"/>
                </a:lnTo>
                <a:lnTo>
                  <a:pt x="4788" y="272"/>
                </a:lnTo>
                <a:lnTo>
                  <a:pt x="4800" y="240"/>
                </a:lnTo>
                <a:lnTo>
                  <a:pt x="4800" y="148"/>
                </a:lnTo>
                <a:lnTo>
                  <a:pt x="4956" y="148"/>
                </a:lnTo>
                <a:lnTo>
                  <a:pt x="4952" y="48"/>
                </a:lnTo>
                <a:lnTo>
                  <a:pt x="5028" y="44"/>
                </a:lnTo>
                <a:lnTo>
                  <a:pt x="5068" y="0"/>
                </a:lnTo>
                <a:lnTo>
                  <a:pt x="5104" y="44"/>
                </a:lnTo>
                <a:lnTo>
                  <a:pt x="5204" y="48"/>
                </a:lnTo>
                <a:lnTo>
                  <a:pt x="5240" y="76"/>
                </a:lnTo>
                <a:lnTo>
                  <a:pt x="5256" y="108"/>
                </a:lnTo>
                <a:lnTo>
                  <a:pt x="5252" y="440"/>
                </a:lnTo>
                <a:lnTo>
                  <a:pt x="5132" y="452"/>
                </a:lnTo>
                <a:lnTo>
                  <a:pt x="5068" y="1808"/>
                </a:lnTo>
                <a:lnTo>
                  <a:pt x="5048" y="1844"/>
                </a:lnTo>
                <a:lnTo>
                  <a:pt x="5012" y="1880"/>
                </a:lnTo>
                <a:lnTo>
                  <a:pt x="2180" y="1880"/>
                </a:lnTo>
                <a:lnTo>
                  <a:pt x="2132" y="1864"/>
                </a:lnTo>
                <a:lnTo>
                  <a:pt x="2108" y="1812"/>
                </a:lnTo>
                <a:lnTo>
                  <a:pt x="2108" y="1588"/>
                </a:lnTo>
                <a:lnTo>
                  <a:pt x="2080" y="1556"/>
                </a:lnTo>
                <a:lnTo>
                  <a:pt x="1220" y="1560"/>
                </a:lnTo>
                <a:lnTo>
                  <a:pt x="1180" y="1544"/>
                </a:lnTo>
                <a:lnTo>
                  <a:pt x="1140" y="1504"/>
                </a:lnTo>
                <a:lnTo>
                  <a:pt x="1132" y="1192"/>
                </a:lnTo>
                <a:lnTo>
                  <a:pt x="1112" y="1160"/>
                </a:lnTo>
                <a:lnTo>
                  <a:pt x="1072" y="1152"/>
                </a:lnTo>
                <a:lnTo>
                  <a:pt x="1032" y="1144"/>
                </a:lnTo>
                <a:lnTo>
                  <a:pt x="1008" y="1124"/>
                </a:lnTo>
                <a:lnTo>
                  <a:pt x="996" y="1092"/>
                </a:lnTo>
                <a:lnTo>
                  <a:pt x="996" y="980"/>
                </a:lnTo>
                <a:lnTo>
                  <a:pt x="980" y="948"/>
                </a:lnTo>
                <a:lnTo>
                  <a:pt x="944" y="940"/>
                </a:lnTo>
                <a:lnTo>
                  <a:pt x="888" y="936"/>
                </a:lnTo>
                <a:lnTo>
                  <a:pt x="860" y="904"/>
                </a:lnTo>
                <a:lnTo>
                  <a:pt x="852" y="868"/>
                </a:lnTo>
                <a:lnTo>
                  <a:pt x="824" y="280"/>
                </a:lnTo>
                <a:lnTo>
                  <a:pt x="304" y="280"/>
                </a:lnTo>
                <a:lnTo>
                  <a:pt x="332" y="1872"/>
                </a:lnTo>
                <a:lnTo>
                  <a:pt x="256" y="1876"/>
                </a:lnTo>
                <a:lnTo>
                  <a:pt x="188" y="1856"/>
                </a:lnTo>
                <a:lnTo>
                  <a:pt x="172" y="1816"/>
                </a:lnTo>
                <a:close/>
              </a:path>
            </a:pathLst>
          </a:custGeom>
          <a:pattFill prst="dkUpDiag">
            <a:fgClr>
              <a:schemeClr val="tx1"/>
            </a:fgClr>
            <a:bgClr>
              <a:schemeClr val="bg1"/>
            </a:bgClr>
          </a:patt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endParaRPr lang="ro-RO"/>
          </a:p>
        </p:txBody>
      </p:sp>
      <p:sp>
        <p:nvSpPr>
          <p:cNvPr id="119819" name="Rectangle 11" descr="Темный диагональный 1"/>
          <p:cNvSpPr>
            <a:spLocks noChangeArrowheads="1"/>
          </p:cNvSpPr>
          <p:nvPr/>
        </p:nvSpPr>
        <p:spPr bwMode="auto">
          <a:xfrm>
            <a:off x="4830763" y="5364163"/>
            <a:ext cx="1098550" cy="65087"/>
          </a:xfrm>
          <a:prstGeom prst="rect">
            <a:avLst/>
          </a:prstGeom>
          <a:pattFill prst="dkDnDiag">
            <a:fgClr>
              <a:schemeClr val="tx1"/>
            </a:fgClr>
            <a:bgClr>
              <a:schemeClr val="bg1"/>
            </a:bgClr>
          </a:patt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19820" name="Rectangle 12" descr="Темный диагональный 1"/>
          <p:cNvSpPr>
            <a:spLocks noChangeArrowheads="1"/>
          </p:cNvSpPr>
          <p:nvPr/>
        </p:nvSpPr>
        <p:spPr bwMode="auto">
          <a:xfrm>
            <a:off x="6826250" y="5367338"/>
            <a:ext cx="1054100" cy="65087"/>
          </a:xfrm>
          <a:prstGeom prst="rect">
            <a:avLst/>
          </a:prstGeom>
          <a:pattFill prst="dkDnDiag">
            <a:fgClr>
              <a:schemeClr val="tx1"/>
            </a:fgClr>
            <a:bgClr>
              <a:schemeClr val="bg1"/>
            </a:bgClr>
          </a:patt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19821" name="Freeform 13" descr="Алмазная решетка (контур)"/>
          <p:cNvSpPr>
            <a:spLocks/>
          </p:cNvSpPr>
          <p:nvPr/>
        </p:nvSpPr>
        <p:spPr bwMode="auto">
          <a:xfrm>
            <a:off x="2540000" y="3902075"/>
            <a:ext cx="912813" cy="99060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575" y="1"/>
              </a:cxn>
              <a:cxn ang="0">
                <a:pos x="574" y="532"/>
              </a:cxn>
              <a:cxn ang="0">
                <a:pos x="364" y="530"/>
              </a:cxn>
              <a:cxn ang="0">
                <a:pos x="364" y="620"/>
              </a:cxn>
              <a:cxn ang="0">
                <a:pos x="202" y="624"/>
              </a:cxn>
              <a:cxn ang="0">
                <a:pos x="202" y="534"/>
              </a:cxn>
              <a:cxn ang="0">
                <a:pos x="0" y="532"/>
              </a:cxn>
              <a:cxn ang="0">
                <a:pos x="0" y="0"/>
              </a:cxn>
            </a:cxnLst>
            <a:rect l="0" t="0" r="r" b="b"/>
            <a:pathLst>
              <a:path w="575" h="624">
                <a:moveTo>
                  <a:pt x="0" y="0"/>
                </a:moveTo>
                <a:lnTo>
                  <a:pt x="575" y="1"/>
                </a:lnTo>
                <a:lnTo>
                  <a:pt x="574" y="532"/>
                </a:lnTo>
                <a:lnTo>
                  <a:pt x="364" y="530"/>
                </a:lnTo>
                <a:lnTo>
                  <a:pt x="364" y="620"/>
                </a:lnTo>
                <a:lnTo>
                  <a:pt x="202" y="624"/>
                </a:lnTo>
                <a:lnTo>
                  <a:pt x="202" y="534"/>
                </a:lnTo>
                <a:lnTo>
                  <a:pt x="0" y="532"/>
                </a:lnTo>
                <a:lnTo>
                  <a:pt x="0" y="0"/>
                </a:lnTo>
                <a:close/>
              </a:path>
            </a:pathLst>
          </a:custGeom>
          <a:pattFill prst="openDmnd">
            <a:fgClr>
              <a:srgbClr val="990000"/>
            </a:fgClr>
            <a:bgClr>
              <a:schemeClr val="bg1"/>
            </a:bgClr>
          </a:patt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endParaRPr lang="ro-RO"/>
          </a:p>
        </p:txBody>
      </p:sp>
      <p:sp>
        <p:nvSpPr>
          <p:cNvPr id="119822" name="Rectangle 14" descr="Темный диагональный 2"/>
          <p:cNvSpPr>
            <a:spLocks noChangeArrowheads="1"/>
          </p:cNvSpPr>
          <p:nvPr/>
        </p:nvSpPr>
        <p:spPr bwMode="auto">
          <a:xfrm>
            <a:off x="2644775" y="4022725"/>
            <a:ext cx="666750" cy="114300"/>
          </a:xfrm>
          <a:prstGeom prst="rect">
            <a:avLst/>
          </a:prstGeom>
          <a:pattFill prst="dkUpDiag">
            <a:fgClr>
              <a:schemeClr val="bg2"/>
            </a:fgClr>
            <a:bgClr>
              <a:schemeClr val="bg1"/>
            </a:bgClr>
          </a:patt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19823" name="Rectangle 15" descr="Темный диагональный 2"/>
          <p:cNvSpPr>
            <a:spLocks noChangeArrowheads="1"/>
          </p:cNvSpPr>
          <p:nvPr/>
        </p:nvSpPr>
        <p:spPr bwMode="auto">
          <a:xfrm>
            <a:off x="2644775" y="4524375"/>
            <a:ext cx="666750" cy="114300"/>
          </a:xfrm>
          <a:prstGeom prst="rect">
            <a:avLst/>
          </a:prstGeom>
          <a:pattFill prst="dkUpDiag">
            <a:fgClr>
              <a:schemeClr val="bg2"/>
            </a:fgClr>
            <a:bgClr>
              <a:schemeClr val="bg1"/>
            </a:bgClr>
          </a:patt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19824" name="Rectangle 16"/>
          <p:cNvSpPr>
            <a:spLocks noChangeArrowheads="1"/>
          </p:cNvSpPr>
          <p:nvPr/>
        </p:nvSpPr>
        <p:spPr bwMode="auto">
          <a:xfrm>
            <a:off x="2540000" y="4089400"/>
            <a:ext cx="104775" cy="504825"/>
          </a:xfrm>
          <a:prstGeom prst="rect">
            <a:avLst/>
          </a:prstGeom>
          <a:gradFill rotWithShape="0">
            <a:gsLst>
              <a:gs pos="0">
                <a:schemeClr val="bg2"/>
              </a:gs>
              <a:gs pos="50000">
                <a:schemeClr val="bg2">
                  <a:gamma/>
                  <a:tint val="27451"/>
                  <a:invGamma/>
                </a:schemeClr>
              </a:gs>
              <a:gs pos="100000">
                <a:schemeClr val="bg2"/>
              </a:gs>
            </a:gsLst>
            <a:lin ang="5400000" scaled="1"/>
          </a:gra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19825" name="AutoShape 17" descr="70%"/>
          <p:cNvSpPr>
            <a:spLocks noChangeArrowheads="1"/>
          </p:cNvSpPr>
          <p:nvPr/>
        </p:nvSpPr>
        <p:spPr bwMode="auto">
          <a:xfrm>
            <a:off x="2667000" y="4133850"/>
            <a:ext cx="701675" cy="390525"/>
          </a:xfrm>
          <a:prstGeom prst="roundRect">
            <a:avLst>
              <a:gd name="adj" fmla="val 16667"/>
            </a:avLst>
          </a:prstGeom>
          <a:pattFill prst="pct70">
            <a:fgClr>
              <a:srgbClr val="FF3300"/>
            </a:fgClr>
            <a:bgClr>
              <a:schemeClr val="bg1"/>
            </a:bgClr>
          </a:pattFill>
          <a:ln w="9525">
            <a:solidFill>
              <a:srgbClr val="FF3300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19826" name="Rectangle 18"/>
          <p:cNvSpPr>
            <a:spLocks noChangeArrowheads="1"/>
          </p:cNvSpPr>
          <p:nvPr/>
        </p:nvSpPr>
        <p:spPr bwMode="auto">
          <a:xfrm>
            <a:off x="3460750" y="3902075"/>
            <a:ext cx="146050" cy="942975"/>
          </a:xfrm>
          <a:prstGeom prst="rect">
            <a:avLst/>
          </a:prstGeom>
          <a:gradFill rotWithShape="0">
            <a:gsLst>
              <a:gs pos="0">
                <a:srgbClr val="993300">
                  <a:gamma/>
                  <a:shade val="46275"/>
                  <a:invGamma/>
                </a:srgbClr>
              </a:gs>
              <a:gs pos="100000">
                <a:srgbClr val="993300"/>
              </a:gs>
            </a:gsLst>
            <a:lin ang="0" scaled="1"/>
          </a:gra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19827" name="Rectangle 19"/>
          <p:cNvSpPr>
            <a:spLocks noChangeArrowheads="1"/>
          </p:cNvSpPr>
          <p:nvPr/>
        </p:nvSpPr>
        <p:spPr bwMode="auto">
          <a:xfrm>
            <a:off x="3606800" y="3905250"/>
            <a:ext cx="349250" cy="942975"/>
          </a:xfrm>
          <a:prstGeom prst="rect">
            <a:avLst/>
          </a:prstGeom>
          <a:solidFill>
            <a:srgbClr val="9933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19828" name="Rectangle 20" descr="Алмазная решетка (контур)"/>
          <p:cNvSpPr>
            <a:spLocks noChangeArrowheads="1"/>
          </p:cNvSpPr>
          <p:nvPr/>
        </p:nvSpPr>
        <p:spPr bwMode="auto">
          <a:xfrm>
            <a:off x="2014538" y="3509963"/>
            <a:ext cx="1485900" cy="376237"/>
          </a:xfrm>
          <a:prstGeom prst="rect">
            <a:avLst/>
          </a:prstGeom>
          <a:pattFill prst="openDmnd">
            <a:fgClr>
              <a:srgbClr val="990000"/>
            </a:fgClr>
            <a:bgClr>
              <a:schemeClr val="bg1"/>
            </a:bgClr>
          </a:patt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19829" name="Rectangle 21"/>
          <p:cNvSpPr>
            <a:spLocks noChangeArrowheads="1"/>
          </p:cNvSpPr>
          <p:nvPr/>
        </p:nvSpPr>
        <p:spPr bwMode="auto">
          <a:xfrm>
            <a:off x="3495675" y="3509963"/>
            <a:ext cx="947738" cy="385762"/>
          </a:xfrm>
          <a:prstGeom prst="rect">
            <a:avLst/>
          </a:prstGeom>
          <a:solidFill>
            <a:srgbClr val="9933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19830" name="Rectangle 22"/>
          <p:cNvSpPr>
            <a:spLocks noChangeArrowheads="1"/>
          </p:cNvSpPr>
          <p:nvPr/>
        </p:nvSpPr>
        <p:spPr bwMode="auto">
          <a:xfrm>
            <a:off x="2733675" y="3509963"/>
            <a:ext cx="1095375" cy="128587"/>
          </a:xfrm>
          <a:prstGeom prst="rect">
            <a:avLst/>
          </a:prstGeom>
          <a:gradFill rotWithShape="0">
            <a:gsLst>
              <a:gs pos="0">
                <a:srgbClr val="993300"/>
              </a:gs>
              <a:gs pos="100000">
                <a:srgbClr val="993300">
                  <a:gamma/>
                  <a:shade val="46275"/>
                  <a:invGamma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19831" name="Freeform 23" descr="40%"/>
          <p:cNvSpPr>
            <a:spLocks/>
          </p:cNvSpPr>
          <p:nvPr/>
        </p:nvSpPr>
        <p:spPr bwMode="auto">
          <a:xfrm>
            <a:off x="4205288" y="1500188"/>
            <a:ext cx="647700" cy="1147762"/>
          </a:xfrm>
          <a:custGeom>
            <a:avLst/>
            <a:gdLst/>
            <a:ahLst/>
            <a:cxnLst>
              <a:cxn ang="0">
                <a:pos x="147" y="723"/>
              </a:cxn>
              <a:cxn ang="0">
                <a:pos x="0" y="180"/>
              </a:cxn>
              <a:cxn ang="0">
                <a:pos x="0" y="15"/>
              </a:cxn>
              <a:cxn ang="0">
                <a:pos x="33" y="0"/>
              </a:cxn>
              <a:cxn ang="0">
                <a:pos x="372" y="0"/>
              </a:cxn>
              <a:cxn ang="0">
                <a:pos x="399" y="24"/>
              </a:cxn>
              <a:cxn ang="0">
                <a:pos x="408" y="186"/>
              </a:cxn>
              <a:cxn ang="0">
                <a:pos x="237" y="720"/>
              </a:cxn>
              <a:cxn ang="0">
                <a:pos x="147" y="723"/>
              </a:cxn>
            </a:cxnLst>
            <a:rect l="0" t="0" r="r" b="b"/>
            <a:pathLst>
              <a:path w="408" h="723">
                <a:moveTo>
                  <a:pt x="147" y="723"/>
                </a:moveTo>
                <a:lnTo>
                  <a:pt x="0" y="180"/>
                </a:lnTo>
                <a:lnTo>
                  <a:pt x="0" y="15"/>
                </a:lnTo>
                <a:lnTo>
                  <a:pt x="33" y="0"/>
                </a:lnTo>
                <a:lnTo>
                  <a:pt x="372" y="0"/>
                </a:lnTo>
                <a:lnTo>
                  <a:pt x="399" y="24"/>
                </a:lnTo>
                <a:lnTo>
                  <a:pt x="408" y="186"/>
                </a:lnTo>
                <a:lnTo>
                  <a:pt x="237" y="720"/>
                </a:lnTo>
                <a:lnTo>
                  <a:pt x="147" y="723"/>
                </a:lnTo>
                <a:close/>
              </a:path>
            </a:pathLst>
          </a:custGeom>
          <a:pattFill prst="pct40">
            <a:fgClr>
              <a:srgbClr val="5F5F5F"/>
            </a:fgClr>
            <a:bgClr>
              <a:schemeClr val="bg1"/>
            </a:bgClr>
          </a:patt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endParaRPr lang="ro-RO"/>
          </a:p>
        </p:txBody>
      </p:sp>
      <p:sp>
        <p:nvSpPr>
          <p:cNvPr id="119832" name="Freeform 24"/>
          <p:cNvSpPr>
            <a:spLocks/>
          </p:cNvSpPr>
          <p:nvPr/>
        </p:nvSpPr>
        <p:spPr bwMode="auto">
          <a:xfrm>
            <a:off x="4267200" y="1566863"/>
            <a:ext cx="495300" cy="1009650"/>
          </a:xfrm>
          <a:custGeom>
            <a:avLst/>
            <a:gdLst/>
            <a:ahLst/>
            <a:cxnLst>
              <a:cxn ang="0">
                <a:pos x="156" y="636"/>
              </a:cxn>
              <a:cxn ang="0">
                <a:pos x="0" y="120"/>
              </a:cxn>
              <a:cxn ang="0">
                <a:pos x="0" y="0"/>
              </a:cxn>
              <a:cxn ang="0">
                <a:pos x="312" y="0"/>
              </a:cxn>
              <a:cxn ang="0">
                <a:pos x="312" y="123"/>
              </a:cxn>
              <a:cxn ang="0">
                <a:pos x="156" y="636"/>
              </a:cxn>
            </a:cxnLst>
            <a:rect l="0" t="0" r="r" b="b"/>
            <a:pathLst>
              <a:path w="312" h="636">
                <a:moveTo>
                  <a:pt x="156" y="636"/>
                </a:moveTo>
                <a:lnTo>
                  <a:pt x="0" y="120"/>
                </a:lnTo>
                <a:lnTo>
                  <a:pt x="0" y="0"/>
                </a:lnTo>
                <a:lnTo>
                  <a:pt x="312" y="0"/>
                </a:lnTo>
                <a:lnTo>
                  <a:pt x="312" y="123"/>
                </a:lnTo>
                <a:lnTo>
                  <a:pt x="156" y="636"/>
                </a:lnTo>
                <a:close/>
              </a:path>
            </a:pathLst>
          </a:custGeom>
          <a:solidFill>
            <a:srgbClr val="EAEAEA"/>
          </a:soli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endParaRPr lang="ro-RO"/>
          </a:p>
        </p:txBody>
      </p:sp>
      <p:sp>
        <p:nvSpPr>
          <p:cNvPr id="119833" name="Freeform 25"/>
          <p:cNvSpPr>
            <a:spLocks/>
          </p:cNvSpPr>
          <p:nvPr/>
        </p:nvSpPr>
        <p:spPr bwMode="auto">
          <a:xfrm>
            <a:off x="3952875" y="2828925"/>
            <a:ext cx="895350" cy="1590675"/>
          </a:xfrm>
          <a:custGeom>
            <a:avLst/>
            <a:gdLst/>
            <a:ahLst/>
            <a:cxnLst>
              <a:cxn ang="0">
                <a:pos x="0" y="990"/>
              </a:cxn>
              <a:cxn ang="0">
                <a:pos x="3" y="677"/>
              </a:cxn>
              <a:cxn ang="0">
                <a:pos x="402" y="678"/>
              </a:cxn>
              <a:cxn ang="0">
                <a:pos x="486" y="0"/>
              </a:cxn>
              <a:cxn ang="0">
                <a:pos x="564" y="6"/>
              </a:cxn>
              <a:cxn ang="0">
                <a:pos x="558" y="990"/>
              </a:cxn>
              <a:cxn ang="0">
                <a:pos x="0" y="990"/>
              </a:cxn>
            </a:cxnLst>
            <a:rect l="0" t="0" r="r" b="b"/>
            <a:pathLst>
              <a:path w="564" h="990">
                <a:moveTo>
                  <a:pt x="0" y="990"/>
                </a:moveTo>
                <a:lnTo>
                  <a:pt x="3" y="677"/>
                </a:lnTo>
                <a:lnTo>
                  <a:pt x="402" y="678"/>
                </a:lnTo>
                <a:lnTo>
                  <a:pt x="486" y="0"/>
                </a:lnTo>
                <a:lnTo>
                  <a:pt x="564" y="6"/>
                </a:lnTo>
                <a:lnTo>
                  <a:pt x="558" y="990"/>
                </a:lnTo>
                <a:lnTo>
                  <a:pt x="0" y="990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endParaRPr lang="ro-RO"/>
          </a:p>
        </p:txBody>
      </p:sp>
      <p:sp>
        <p:nvSpPr>
          <p:cNvPr id="119834" name="Rectangle 26" descr="Алмазная решетка (контур)"/>
          <p:cNvSpPr>
            <a:spLocks noChangeArrowheads="1"/>
          </p:cNvSpPr>
          <p:nvPr/>
        </p:nvSpPr>
        <p:spPr bwMode="auto">
          <a:xfrm>
            <a:off x="3381375" y="2828925"/>
            <a:ext cx="1323975" cy="171450"/>
          </a:xfrm>
          <a:prstGeom prst="rect">
            <a:avLst/>
          </a:prstGeom>
          <a:pattFill prst="openDmnd">
            <a:fgClr>
              <a:srgbClr val="A50021"/>
            </a:fgClr>
            <a:bgClr>
              <a:schemeClr val="bg1"/>
            </a:bgClr>
          </a:patt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19835" name="Rectangle 27" descr="Светлый горизонтальный"/>
          <p:cNvSpPr>
            <a:spLocks noChangeArrowheads="1"/>
          </p:cNvSpPr>
          <p:nvPr/>
        </p:nvSpPr>
        <p:spPr bwMode="auto">
          <a:xfrm>
            <a:off x="2219325" y="3514725"/>
            <a:ext cx="171450" cy="800100"/>
          </a:xfrm>
          <a:prstGeom prst="rect">
            <a:avLst/>
          </a:prstGeom>
          <a:pattFill prst="ltHorz">
            <a:fgClr>
              <a:schemeClr val="tx1"/>
            </a:fgClr>
            <a:bgClr>
              <a:schemeClr val="bg1"/>
            </a:bgClr>
          </a:pattFill>
          <a:ln w="317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19836" name="Rectangle 28"/>
          <p:cNvSpPr>
            <a:spLocks noChangeArrowheads="1"/>
          </p:cNvSpPr>
          <p:nvPr/>
        </p:nvSpPr>
        <p:spPr bwMode="auto">
          <a:xfrm>
            <a:off x="2162175" y="3514725"/>
            <a:ext cx="295275" cy="381000"/>
          </a:xfrm>
          <a:prstGeom prst="rect">
            <a:avLst/>
          </a:prstGeom>
          <a:noFill/>
          <a:ln w="635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19837" name="Rectangle 29"/>
          <p:cNvSpPr>
            <a:spLocks noChangeArrowheads="1"/>
          </p:cNvSpPr>
          <p:nvPr/>
        </p:nvSpPr>
        <p:spPr bwMode="auto">
          <a:xfrm>
            <a:off x="1295400" y="2209800"/>
            <a:ext cx="2743200" cy="2286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19838" name="Rectangle 30"/>
          <p:cNvSpPr>
            <a:spLocks noChangeArrowheads="1"/>
          </p:cNvSpPr>
          <p:nvPr/>
        </p:nvSpPr>
        <p:spPr bwMode="auto">
          <a:xfrm>
            <a:off x="5038725" y="2228850"/>
            <a:ext cx="2790825" cy="2286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19839" name="Rectangle 31" descr="Алмазная решетка (контур)"/>
          <p:cNvSpPr>
            <a:spLocks noChangeArrowheads="1"/>
          </p:cNvSpPr>
          <p:nvPr/>
        </p:nvSpPr>
        <p:spPr bwMode="auto">
          <a:xfrm>
            <a:off x="4273550" y="1571625"/>
            <a:ext cx="495300" cy="190500"/>
          </a:xfrm>
          <a:prstGeom prst="rect">
            <a:avLst/>
          </a:prstGeom>
          <a:pattFill prst="openDmnd">
            <a:fgClr>
              <a:schemeClr val="tx1"/>
            </a:fgClr>
            <a:bgClr>
              <a:schemeClr val="bg1"/>
            </a:bgClr>
          </a:patt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19840" name="Rectangle 32" descr="Темный диагональный 2"/>
          <p:cNvSpPr>
            <a:spLocks noChangeArrowheads="1"/>
          </p:cNvSpPr>
          <p:nvPr/>
        </p:nvSpPr>
        <p:spPr bwMode="auto">
          <a:xfrm>
            <a:off x="3311525" y="3997325"/>
            <a:ext cx="139700" cy="701675"/>
          </a:xfrm>
          <a:prstGeom prst="rect">
            <a:avLst/>
          </a:prstGeom>
          <a:pattFill prst="dkUpDiag">
            <a:fgClr>
              <a:schemeClr val="bg2"/>
            </a:fgClr>
            <a:bgClr>
              <a:schemeClr val="bg1"/>
            </a:bgClr>
          </a:patt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19841" name="Rectangle 33"/>
          <p:cNvSpPr>
            <a:spLocks noChangeArrowheads="1"/>
          </p:cNvSpPr>
          <p:nvPr/>
        </p:nvSpPr>
        <p:spPr bwMode="auto">
          <a:xfrm>
            <a:off x="3371850" y="4003675"/>
            <a:ext cx="74613" cy="692150"/>
          </a:xfrm>
          <a:prstGeom prst="rect">
            <a:avLst/>
          </a:prstGeom>
          <a:gradFill rotWithShape="0">
            <a:gsLst>
              <a:gs pos="0">
                <a:schemeClr val="bg2"/>
              </a:gs>
              <a:gs pos="50000">
                <a:schemeClr val="bg2">
                  <a:gamma/>
                  <a:tint val="27451"/>
                  <a:invGamma/>
                </a:schemeClr>
              </a:gs>
              <a:gs pos="100000">
                <a:schemeClr val="bg2"/>
              </a:gs>
            </a:gsLst>
            <a:lin ang="5400000" scaled="1"/>
          </a:gra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grpSp>
        <p:nvGrpSpPr>
          <p:cNvPr id="119842" name="Group 34"/>
          <p:cNvGrpSpPr>
            <a:grpSpLocks/>
          </p:cNvGrpSpPr>
          <p:nvPr/>
        </p:nvGrpSpPr>
        <p:grpSpPr bwMode="auto">
          <a:xfrm>
            <a:off x="2105025" y="3305175"/>
            <a:ext cx="390525" cy="381000"/>
            <a:chOff x="1326" y="2082"/>
            <a:chExt cx="246" cy="240"/>
          </a:xfrm>
        </p:grpSpPr>
        <p:sp>
          <p:nvSpPr>
            <p:cNvPr id="119843" name="AutoShape 35"/>
            <p:cNvSpPr>
              <a:spLocks noChangeArrowheads="1"/>
            </p:cNvSpPr>
            <p:nvPr/>
          </p:nvSpPr>
          <p:spPr bwMode="auto">
            <a:xfrm>
              <a:off x="1326" y="2082"/>
              <a:ext cx="246" cy="240"/>
            </a:xfrm>
            <a:custGeom>
              <a:avLst/>
              <a:gdLst>
                <a:gd name="G0" fmla="+- 263 0 0"/>
                <a:gd name="G1" fmla="+- 11796480 0 0"/>
                <a:gd name="G2" fmla="+- 0 0 11796480"/>
                <a:gd name="T0" fmla="*/ 0 256 1"/>
                <a:gd name="T1" fmla="*/ 180 256 1"/>
                <a:gd name="G3" fmla="+- 11796480 T0 T1"/>
                <a:gd name="T2" fmla="*/ 0 256 1"/>
                <a:gd name="T3" fmla="*/ 90 256 1"/>
                <a:gd name="G4" fmla="+- 11796480 T2 T3"/>
                <a:gd name="G5" fmla="*/ G4 2 1"/>
                <a:gd name="T4" fmla="*/ 90 256 1"/>
                <a:gd name="T5" fmla="*/ 0 256 1"/>
                <a:gd name="G6" fmla="+- 11796480 T4 T5"/>
                <a:gd name="G7" fmla="*/ G6 2 1"/>
                <a:gd name="G8" fmla="abs 11796480"/>
                <a:gd name="T6" fmla="*/ 0 256 1"/>
                <a:gd name="T7" fmla="*/ 90 256 1"/>
                <a:gd name="G9" fmla="+- G8 T6 T7"/>
                <a:gd name="G10" fmla="?: G9 G7 G5"/>
                <a:gd name="T8" fmla="*/ 0 256 1"/>
                <a:gd name="T9" fmla="*/ 360 256 1"/>
                <a:gd name="G11" fmla="+- G10 T8 T9"/>
                <a:gd name="G12" fmla="?: G10 G11 G10"/>
                <a:gd name="T10" fmla="*/ 0 256 1"/>
                <a:gd name="T11" fmla="*/ 360 256 1"/>
                <a:gd name="G13" fmla="+- G12 T10 T11"/>
                <a:gd name="G14" fmla="?: G12 G13 G12"/>
                <a:gd name="G15" fmla="+- 0 0 G14"/>
                <a:gd name="G16" fmla="+- 10800 0 0"/>
                <a:gd name="G17" fmla="+- 10800 0 263"/>
                <a:gd name="G18" fmla="*/ 263 1 2"/>
                <a:gd name="G19" fmla="+- G18 5400 0"/>
                <a:gd name="G20" fmla="cos G19 11796480"/>
                <a:gd name="G21" fmla="sin G19 11796480"/>
                <a:gd name="G22" fmla="+- G20 10800 0"/>
                <a:gd name="G23" fmla="+- G21 10800 0"/>
                <a:gd name="G24" fmla="+- 10800 0 G20"/>
                <a:gd name="G25" fmla="+- 263 10800 0"/>
                <a:gd name="G26" fmla="?: G9 G17 G25"/>
                <a:gd name="G27" fmla="?: G9 0 21600"/>
                <a:gd name="G28" fmla="cos 10800 11796480"/>
                <a:gd name="G29" fmla="sin 10800 11796480"/>
                <a:gd name="G30" fmla="sin 263 11796480"/>
                <a:gd name="G31" fmla="+- G28 10800 0"/>
                <a:gd name="G32" fmla="+- G29 10800 0"/>
                <a:gd name="G33" fmla="+- G30 10800 0"/>
                <a:gd name="G34" fmla="?: G4 0 G31"/>
                <a:gd name="G35" fmla="?: 11796480 G34 0"/>
                <a:gd name="G36" fmla="?: G6 G35 G31"/>
                <a:gd name="G37" fmla="+- 21600 0 G36"/>
                <a:gd name="G38" fmla="?: G4 0 G33"/>
                <a:gd name="G39" fmla="?: 11796480 G38 G32"/>
                <a:gd name="G40" fmla="?: G6 G39 0"/>
                <a:gd name="G41" fmla="?: G4 G32 21600"/>
                <a:gd name="G42" fmla="?: G6 G41 G33"/>
                <a:gd name="T12" fmla="*/ 10800 w 21600"/>
                <a:gd name="T13" fmla="*/ 0 h 21600"/>
                <a:gd name="T14" fmla="*/ 5268 w 21600"/>
                <a:gd name="T15" fmla="*/ 10800 h 21600"/>
                <a:gd name="T16" fmla="*/ 10800 w 21600"/>
                <a:gd name="T17" fmla="*/ 10537 h 21600"/>
                <a:gd name="T18" fmla="*/ 16332 w 21600"/>
                <a:gd name="T19" fmla="*/ 10800 h 21600"/>
                <a:gd name="T20" fmla="*/ G36 w 21600"/>
                <a:gd name="T21" fmla="*/ G40 h 21600"/>
                <a:gd name="T22" fmla="*/ G37 w 21600"/>
                <a:gd name="T23" fmla="*/ G42 h 21600"/>
              </a:gdLst>
              <a:ahLst/>
              <a:cxnLst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T20" t="T21" r="T22" b="T23"/>
              <a:pathLst>
                <a:path w="21600" h="21600">
                  <a:moveTo>
                    <a:pt x="10537" y="10800"/>
                  </a:moveTo>
                  <a:cubicBezTo>
                    <a:pt x="10537" y="10654"/>
                    <a:pt x="10654" y="10537"/>
                    <a:pt x="10800" y="10537"/>
                  </a:cubicBezTo>
                  <a:cubicBezTo>
                    <a:pt x="10945" y="10536"/>
                    <a:pt x="11062" y="10654"/>
                    <a:pt x="11063" y="10799"/>
                  </a:cubicBezTo>
                  <a:lnTo>
                    <a:pt x="21600" y="10800"/>
                  </a:lnTo>
                  <a:cubicBezTo>
                    <a:pt x="21600" y="4835"/>
                    <a:pt x="16764" y="0"/>
                    <a:pt x="10800" y="0"/>
                  </a:cubicBezTo>
                  <a:cubicBezTo>
                    <a:pt x="4835" y="0"/>
                    <a:pt x="0" y="4835"/>
                    <a:pt x="0" y="10800"/>
                  </a:cubicBezTo>
                  <a:close/>
                </a:path>
              </a:pathLst>
            </a:custGeom>
            <a:gradFill rotWithShape="0">
              <a:gsLst>
                <a:gs pos="0">
                  <a:schemeClr val="folHlink"/>
                </a:gs>
                <a:gs pos="100000">
                  <a:schemeClr val="folHlink">
                    <a:gamma/>
                    <a:shade val="46275"/>
                    <a:invGamma/>
                  </a:schemeClr>
                </a:gs>
              </a:gsLst>
              <a:lin ang="540000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19844" name="Rectangle 36"/>
            <p:cNvSpPr>
              <a:spLocks noChangeArrowheads="1"/>
            </p:cNvSpPr>
            <p:nvPr/>
          </p:nvSpPr>
          <p:spPr bwMode="auto">
            <a:xfrm>
              <a:off x="1428" y="2084"/>
              <a:ext cx="47" cy="47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19845" name="Freeform 37"/>
            <p:cNvSpPr>
              <a:spLocks/>
            </p:cNvSpPr>
            <p:nvPr/>
          </p:nvSpPr>
          <p:spPr bwMode="auto">
            <a:xfrm>
              <a:off x="1430" y="2084"/>
              <a:ext cx="41" cy="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1" y="0"/>
                </a:cxn>
              </a:cxnLst>
              <a:rect l="0" t="0" r="r" b="b"/>
              <a:pathLst>
                <a:path w="41" h="1">
                  <a:moveTo>
                    <a:pt x="0" y="0"/>
                  </a:moveTo>
                  <a:lnTo>
                    <a:pt x="41" y="0"/>
                  </a:lnTo>
                </a:path>
              </a:pathLst>
            </a:custGeom>
            <a:noFill/>
            <a:ln w="12700" cmpd="sng">
              <a:solidFill>
                <a:schemeClr val="accent1"/>
              </a:solidFill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ro-RO"/>
            </a:p>
          </p:txBody>
        </p:sp>
      </p:grpSp>
      <p:grpSp>
        <p:nvGrpSpPr>
          <p:cNvPr id="119846" name="Group 38"/>
          <p:cNvGrpSpPr>
            <a:grpSpLocks/>
          </p:cNvGrpSpPr>
          <p:nvPr/>
        </p:nvGrpSpPr>
        <p:grpSpPr bwMode="auto">
          <a:xfrm>
            <a:off x="3924300" y="3314700"/>
            <a:ext cx="390525" cy="381000"/>
            <a:chOff x="1326" y="2082"/>
            <a:chExt cx="246" cy="240"/>
          </a:xfrm>
        </p:grpSpPr>
        <p:sp>
          <p:nvSpPr>
            <p:cNvPr id="119847" name="AutoShape 39"/>
            <p:cNvSpPr>
              <a:spLocks noChangeArrowheads="1"/>
            </p:cNvSpPr>
            <p:nvPr/>
          </p:nvSpPr>
          <p:spPr bwMode="auto">
            <a:xfrm>
              <a:off x="1326" y="2082"/>
              <a:ext cx="246" cy="240"/>
            </a:xfrm>
            <a:custGeom>
              <a:avLst/>
              <a:gdLst>
                <a:gd name="G0" fmla="+- 263 0 0"/>
                <a:gd name="G1" fmla="+- 11796480 0 0"/>
                <a:gd name="G2" fmla="+- 0 0 11796480"/>
                <a:gd name="T0" fmla="*/ 0 256 1"/>
                <a:gd name="T1" fmla="*/ 180 256 1"/>
                <a:gd name="G3" fmla="+- 11796480 T0 T1"/>
                <a:gd name="T2" fmla="*/ 0 256 1"/>
                <a:gd name="T3" fmla="*/ 90 256 1"/>
                <a:gd name="G4" fmla="+- 11796480 T2 T3"/>
                <a:gd name="G5" fmla="*/ G4 2 1"/>
                <a:gd name="T4" fmla="*/ 90 256 1"/>
                <a:gd name="T5" fmla="*/ 0 256 1"/>
                <a:gd name="G6" fmla="+- 11796480 T4 T5"/>
                <a:gd name="G7" fmla="*/ G6 2 1"/>
                <a:gd name="G8" fmla="abs 11796480"/>
                <a:gd name="T6" fmla="*/ 0 256 1"/>
                <a:gd name="T7" fmla="*/ 90 256 1"/>
                <a:gd name="G9" fmla="+- G8 T6 T7"/>
                <a:gd name="G10" fmla="?: G9 G7 G5"/>
                <a:gd name="T8" fmla="*/ 0 256 1"/>
                <a:gd name="T9" fmla="*/ 360 256 1"/>
                <a:gd name="G11" fmla="+- G10 T8 T9"/>
                <a:gd name="G12" fmla="?: G10 G11 G10"/>
                <a:gd name="T10" fmla="*/ 0 256 1"/>
                <a:gd name="T11" fmla="*/ 360 256 1"/>
                <a:gd name="G13" fmla="+- G12 T10 T11"/>
                <a:gd name="G14" fmla="?: G12 G13 G12"/>
                <a:gd name="G15" fmla="+- 0 0 G14"/>
                <a:gd name="G16" fmla="+- 10800 0 0"/>
                <a:gd name="G17" fmla="+- 10800 0 263"/>
                <a:gd name="G18" fmla="*/ 263 1 2"/>
                <a:gd name="G19" fmla="+- G18 5400 0"/>
                <a:gd name="G20" fmla="cos G19 11796480"/>
                <a:gd name="G21" fmla="sin G19 11796480"/>
                <a:gd name="G22" fmla="+- G20 10800 0"/>
                <a:gd name="G23" fmla="+- G21 10800 0"/>
                <a:gd name="G24" fmla="+- 10800 0 G20"/>
                <a:gd name="G25" fmla="+- 263 10800 0"/>
                <a:gd name="G26" fmla="?: G9 G17 G25"/>
                <a:gd name="G27" fmla="?: G9 0 21600"/>
                <a:gd name="G28" fmla="cos 10800 11796480"/>
                <a:gd name="G29" fmla="sin 10800 11796480"/>
                <a:gd name="G30" fmla="sin 263 11796480"/>
                <a:gd name="G31" fmla="+- G28 10800 0"/>
                <a:gd name="G32" fmla="+- G29 10800 0"/>
                <a:gd name="G33" fmla="+- G30 10800 0"/>
                <a:gd name="G34" fmla="?: G4 0 G31"/>
                <a:gd name="G35" fmla="?: 11796480 G34 0"/>
                <a:gd name="G36" fmla="?: G6 G35 G31"/>
                <a:gd name="G37" fmla="+- 21600 0 G36"/>
                <a:gd name="G38" fmla="?: G4 0 G33"/>
                <a:gd name="G39" fmla="?: 11796480 G38 G32"/>
                <a:gd name="G40" fmla="?: G6 G39 0"/>
                <a:gd name="G41" fmla="?: G4 G32 21600"/>
                <a:gd name="G42" fmla="?: G6 G41 G33"/>
                <a:gd name="T12" fmla="*/ 10800 w 21600"/>
                <a:gd name="T13" fmla="*/ 0 h 21600"/>
                <a:gd name="T14" fmla="*/ 5268 w 21600"/>
                <a:gd name="T15" fmla="*/ 10800 h 21600"/>
                <a:gd name="T16" fmla="*/ 10800 w 21600"/>
                <a:gd name="T17" fmla="*/ 10537 h 21600"/>
                <a:gd name="T18" fmla="*/ 16332 w 21600"/>
                <a:gd name="T19" fmla="*/ 10800 h 21600"/>
                <a:gd name="T20" fmla="*/ G36 w 21600"/>
                <a:gd name="T21" fmla="*/ G40 h 21600"/>
                <a:gd name="T22" fmla="*/ G37 w 21600"/>
                <a:gd name="T23" fmla="*/ G42 h 21600"/>
              </a:gdLst>
              <a:ahLst/>
              <a:cxnLst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T20" t="T21" r="T22" b="T23"/>
              <a:pathLst>
                <a:path w="21600" h="21600">
                  <a:moveTo>
                    <a:pt x="10537" y="10800"/>
                  </a:moveTo>
                  <a:cubicBezTo>
                    <a:pt x="10537" y="10654"/>
                    <a:pt x="10654" y="10537"/>
                    <a:pt x="10800" y="10537"/>
                  </a:cubicBezTo>
                  <a:cubicBezTo>
                    <a:pt x="10945" y="10536"/>
                    <a:pt x="11062" y="10654"/>
                    <a:pt x="11063" y="10799"/>
                  </a:cubicBezTo>
                  <a:lnTo>
                    <a:pt x="21600" y="10800"/>
                  </a:lnTo>
                  <a:cubicBezTo>
                    <a:pt x="21600" y="4835"/>
                    <a:pt x="16764" y="0"/>
                    <a:pt x="10800" y="0"/>
                  </a:cubicBezTo>
                  <a:cubicBezTo>
                    <a:pt x="4835" y="0"/>
                    <a:pt x="0" y="4835"/>
                    <a:pt x="0" y="10800"/>
                  </a:cubicBezTo>
                  <a:close/>
                </a:path>
              </a:pathLst>
            </a:custGeom>
            <a:gradFill rotWithShape="0">
              <a:gsLst>
                <a:gs pos="0">
                  <a:schemeClr val="folHlink"/>
                </a:gs>
                <a:gs pos="100000">
                  <a:schemeClr val="folHlink">
                    <a:gamma/>
                    <a:shade val="46275"/>
                    <a:invGamma/>
                  </a:schemeClr>
                </a:gs>
              </a:gsLst>
              <a:lin ang="540000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19848" name="Rectangle 40"/>
            <p:cNvSpPr>
              <a:spLocks noChangeArrowheads="1"/>
            </p:cNvSpPr>
            <p:nvPr/>
          </p:nvSpPr>
          <p:spPr bwMode="auto">
            <a:xfrm>
              <a:off x="1428" y="2084"/>
              <a:ext cx="47" cy="47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19849" name="Freeform 41"/>
            <p:cNvSpPr>
              <a:spLocks/>
            </p:cNvSpPr>
            <p:nvPr/>
          </p:nvSpPr>
          <p:spPr bwMode="auto">
            <a:xfrm>
              <a:off x="1430" y="2084"/>
              <a:ext cx="41" cy="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1" y="0"/>
                </a:cxn>
              </a:cxnLst>
              <a:rect l="0" t="0" r="r" b="b"/>
              <a:pathLst>
                <a:path w="41" h="1">
                  <a:moveTo>
                    <a:pt x="0" y="0"/>
                  </a:moveTo>
                  <a:lnTo>
                    <a:pt x="41" y="0"/>
                  </a:lnTo>
                </a:path>
              </a:pathLst>
            </a:custGeom>
            <a:noFill/>
            <a:ln w="12700" cmpd="sng">
              <a:solidFill>
                <a:schemeClr val="accent1"/>
              </a:solidFill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ro-RO"/>
            </a:p>
          </p:txBody>
        </p:sp>
      </p:grpSp>
      <p:sp>
        <p:nvSpPr>
          <p:cNvPr id="119850" name="Rectangle 42" descr="Алмазная решетка (контур)"/>
          <p:cNvSpPr>
            <a:spLocks noChangeArrowheads="1"/>
          </p:cNvSpPr>
          <p:nvPr/>
        </p:nvSpPr>
        <p:spPr bwMode="auto">
          <a:xfrm>
            <a:off x="4833938" y="2828925"/>
            <a:ext cx="3152775" cy="180975"/>
          </a:xfrm>
          <a:prstGeom prst="rect">
            <a:avLst/>
          </a:prstGeom>
          <a:pattFill prst="openDmnd">
            <a:fgClr>
              <a:srgbClr val="A50021"/>
            </a:fgClr>
            <a:bgClr>
              <a:schemeClr val="bg1"/>
            </a:bgClr>
          </a:patt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19851" name="Freeform 43" descr="Широкий диагональный 1"/>
          <p:cNvSpPr>
            <a:spLocks/>
          </p:cNvSpPr>
          <p:nvPr/>
        </p:nvSpPr>
        <p:spPr bwMode="auto">
          <a:xfrm>
            <a:off x="7807325" y="2241550"/>
            <a:ext cx="1155700" cy="965200"/>
          </a:xfrm>
          <a:custGeom>
            <a:avLst/>
            <a:gdLst/>
            <a:ahLst/>
            <a:cxnLst>
              <a:cxn ang="0">
                <a:pos x="584" y="608"/>
              </a:cxn>
              <a:cxn ang="0">
                <a:pos x="728" y="608"/>
              </a:cxn>
              <a:cxn ang="0">
                <a:pos x="728" y="108"/>
              </a:cxn>
              <a:cxn ang="0">
                <a:pos x="728" y="39"/>
              </a:cxn>
              <a:cxn ang="0">
                <a:pos x="706" y="9"/>
              </a:cxn>
              <a:cxn ang="0">
                <a:pos x="660" y="0"/>
              </a:cxn>
              <a:cxn ang="0">
                <a:pos x="0" y="0"/>
              </a:cxn>
              <a:cxn ang="0">
                <a:pos x="8" y="68"/>
              </a:cxn>
              <a:cxn ang="0">
                <a:pos x="16" y="100"/>
              </a:cxn>
              <a:cxn ang="0">
                <a:pos x="32" y="132"/>
              </a:cxn>
              <a:cxn ang="0">
                <a:pos x="60" y="152"/>
              </a:cxn>
              <a:cxn ang="0">
                <a:pos x="96" y="148"/>
              </a:cxn>
              <a:cxn ang="0">
                <a:pos x="128" y="136"/>
              </a:cxn>
              <a:cxn ang="0">
                <a:pos x="140" y="108"/>
              </a:cxn>
              <a:cxn ang="0">
                <a:pos x="156" y="64"/>
              </a:cxn>
              <a:cxn ang="0">
                <a:pos x="524" y="64"/>
              </a:cxn>
              <a:cxn ang="0">
                <a:pos x="524" y="280"/>
              </a:cxn>
              <a:cxn ang="0">
                <a:pos x="564" y="288"/>
              </a:cxn>
              <a:cxn ang="0">
                <a:pos x="584" y="332"/>
              </a:cxn>
              <a:cxn ang="0">
                <a:pos x="584" y="608"/>
              </a:cxn>
            </a:cxnLst>
            <a:rect l="0" t="0" r="r" b="b"/>
            <a:pathLst>
              <a:path w="728" h="608">
                <a:moveTo>
                  <a:pt x="584" y="608"/>
                </a:moveTo>
                <a:lnTo>
                  <a:pt x="728" y="608"/>
                </a:lnTo>
                <a:lnTo>
                  <a:pt x="728" y="108"/>
                </a:lnTo>
                <a:lnTo>
                  <a:pt x="728" y="39"/>
                </a:lnTo>
                <a:lnTo>
                  <a:pt x="706" y="9"/>
                </a:lnTo>
                <a:lnTo>
                  <a:pt x="660" y="0"/>
                </a:lnTo>
                <a:lnTo>
                  <a:pt x="0" y="0"/>
                </a:lnTo>
                <a:lnTo>
                  <a:pt x="8" y="68"/>
                </a:lnTo>
                <a:lnTo>
                  <a:pt x="16" y="100"/>
                </a:lnTo>
                <a:lnTo>
                  <a:pt x="32" y="132"/>
                </a:lnTo>
                <a:lnTo>
                  <a:pt x="60" y="152"/>
                </a:lnTo>
                <a:lnTo>
                  <a:pt x="96" y="148"/>
                </a:lnTo>
                <a:lnTo>
                  <a:pt x="128" y="136"/>
                </a:lnTo>
                <a:lnTo>
                  <a:pt x="140" y="108"/>
                </a:lnTo>
                <a:lnTo>
                  <a:pt x="156" y="64"/>
                </a:lnTo>
                <a:lnTo>
                  <a:pt x="524" y="64"/>
                </a:lnTo>
                <a:lnTo>
                  <a:pt x="524" y="280"/>
                </a:lnTo>
                <a:lnTo>
                  <a:pt x="564" y="288"/>
                </a:lnTo>
                <a:lnTo>
                  <a:pt x="584" y="332"/>
                </a:lnTo>
                <a:lnTo>
                  <a:pt x="584" y="608"/>
                </a:lnTo>
                <a:close/>
              </a:path>
            </a:pathLst>
          </a:custGeom>
          <a:pattFill prst="wdDnDiag">
            <a:fgClr>
              <a:schemeClr val="accent1"/>
            </a:fgClr>
            <a:bgClr>
              <a:srgbClr val="FFFFFF"/>
            </a:bgClr>
          </a:patt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endParaRPr lang="ro-RO"/>
          </a:p>
        </p:txBody>
      </p:sp>
      <p:grpSp>
        <p:nvGrpSpPr>
          <p:cNvPr id="119852" name="Group 44"/>
          <p:cNvGrpSpPr>
            <a:grpSpLocks/>
          </p:cNvGrpSpPr>
          <p:nvPr/>
        </p:nvGrpSpPr>
        <p:grpSpPr bwMode="auto">
          <a:xfrm>
            <a:off x="5467350" y="4038600"/>
            <a:ext cx="1855788" cy="850900"/>
            <a:chOff x="3437" y="2772"/>
            <a:chExt cx="1185" cy="536"/>
          </a:xfrm>
        </p:grpSpPr>
        <p:sp>
          <p:nvSpPr>
            <p:cNvPr id="119853" name="Freeform 45"/>
            <p:cNvSpPr>
              <a:spLocks/>
            </p:cNvSpPr>
            <p:nvPr/>
          </p:nvSpPr>
          <p:spPr bwMode="auto">
            <a:xfrm>
              <a:off x="3437" y="2772"/>
              <a:ext cx="1185" cy="533"/>
            </a:xfrm>
            <a:custGeom>
              <a:avLst/>
              <a:gdLst/>
              <a:ahLst/>
              <a:cxnLst>
                <a:cxn ang="0">
                  <a:pos x="159" y="546"/>
                </a:cxn>
                <a:cxn ang="0">
                  <a:pos x="156" y="225"/>
                </a:cxn>
                <a:cxn ang="0">
                  <a:pos x="0" y="222"/>
                </a:cxn>
                <a:cxn ang="0">
                  <a:pos x="0" y="159"/>
                </a:cxn>
                <a:cxn ang="0">
                  <a:pos x="225" y="0"/>
                </a:cxn>
                <a:cxn ang="0">
                  <a:pos x="933" y="3"/>
                </a:cxn>
                <a:cxn ang="0">
                  <a:pos x="1179" y="177"/>
                </a:cxn>
                <a:cxn ang="0">
                  <a:pos x="1179" y="228"/>
                </a:cxn>
                <a:cxn ang="0">
                  <a:pos x="1035" y="228"/>
                </a:cxn>
                <a:cxn ang="0">
                  <a:pos x="1035" y="549"/>
                </a:cxn>
                <a:cxn ang="0">
                  <a:pos x="159" y="546"/>
                </a:cxn>
              </a:cxnLst>
              <a:rect l="0" t="0" r="r" b="b"/>
              <a:pathLst>
                <a:path w="1179" h="549">
                  <a:moveTo>
                    <a:pt x="159" y="546"/>
                  </a:moveTo>
                  <a:lnTo>
                    <a:pt x="156" y="225"/>
                  </a:lnTo>
                  <a:lnTo>
                    <a:pt x="0" y="222"/>
                  </a:lnTo>
                  <a:lnTo>
                    <a:pt x="0" y="159"/>
                  </a:lnTo>
                  <a:lnTo>
                    <a:pt x="225" y="0"/>
                  </a:lnTo>
                  <a:lnTo>
                    <a:pt x="933" y="3"/>
                  </a:lnTo>
                  <a:lnTo>
                    <a:pt x="1179" y="177"/>
                  </a:lnTo>
                  <a:lnTo>
                    <a:pt x="1179" y="228"/>
                  </a:lnTo>
                  <a:lnTo>
                    <a:pt x="1035" y="228"/>
                  </a:lnTo>
                  <a:lnTo>
                    <a:pt x="1035" y="549"/>
                  </a:lnTo>
                  <a:lnTo>
                    <a:pt x="159" y="546"/>
                  </a:lnTo>
                  <a:close/>
                </a:path>
              </a:pathLst>
            </a:custGeom>
            <a:gradFill rotWithShape="0">
              <a:gsLst>
                <a:gs pos="0">
                  <a:srgbClr val="990000"/>
                </a:gs>
                <a:gs pos="50000">
                  <a:srgbClr val="990000">
                    <a:gamma/>
                    <a:tint val="24314"/>
                    <a:invGamma/>
                  </a:srgbClr>
                </a:gs>
                <a:gs pos="100000">
                  <a:srgbClr val="990000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o-RO"/>
            </a:p>
          </p:txBody>
        </p:sp>
        <p:sp>
          <p:nvSpPr>
            <p:cNvPr id="119854" name="Rectangle 46"/>
            <p:cNvSpPr>
              <a:spLocks noChangeArrowheads="1"/>
            </p:cNvSpPr>
            <p:nvPr/>
          </p:nvSpPr>
          <p:spPr bwMode="auto">
            <a:xfrm>
              <a:off x="3596" y="3224"/>
              <a:ext cx="81" cy="84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19855" name="Rectangle 47"/>
            <p:cNvSpPr>
              <a:spLocks noChangeArrowheads="1"/>
            </p:cNvSpPr>
            <p:nvPr/>
          </p:nvSpPr>
          <p:spPr bwMode="auto">
            <a:xfrm>
              <a:off x="4391" y="3217"/>
              <a:ext cx="84" cy="87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</p:grpSp>
      <p:grpSp>
        <p:nvGrpSpPr>
          <p:cNvPr id="119856" name="Group 48"/>
          <p:cNvGrpSpPr>
            <a:grpSpLocks/>
          </p:cNvGrpSpPr>
          <p:nvPr/>
        </p:nvGrpSpPr>
        <p:grpSpPr bwMode="auto">
          <a:xfrm>
            <a:off x="5870575" y="4200525"/>
            <a:ext cx="1065213" cy="1204913"/>
            <a:chOff x="3696" y="2666"/>
            <a:chExt cx="671" cy="709"/>
          </a:xfrm>
        </p:grpSpPr>
        <p:sp>
          <p:nvSpPr>
            <p:cNvPr id="119857" name="Rectangle 49"/>
            <p:cNvSpPr>
              <a:spLocks noChangeArrowheads="1"/>
            </p:cNvSpPr>
            <p:nvPr/>
          </p:nvSpPr>
          <p:spPr bwMode="auto">
            <a:xfrm rot="-99494">
              <a:off x="3724" y="2753"/>
              <a:ext cx="621" cy="42"/>
            </a:xfrm>
            <a:prstGeom prst="rect">
              <a:avLst/>
            </a:prstGeom>
            <a:gradFill rotWithShape="0">
              <a:gsLst>
                <a:gs pos="0">
                  <a:schemeClr val="folHlink">
                    <a:gamma/>
                    <a:shade val="46275"/>
                    <a:invGamma/>
                  </a:schemeClr>
                </a:gs>
                <a:gs pos="50000">
                  <a:schemeClr val="folHlink"/>
                </a:gs>
                <a:gs pos="100000">
                  <a:schemeClr val="folHlink">
                    <a:gamma/>
                    <a:shade val="46275"/>
                    <a:invGamma/>
                  </a:schemeClr>
                </a:gs>
              </a:gsLst>
              <a:lin ang="0" scaled="1"/>
            </a:gra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19858" name="Rectangle 50"/>
            <p:cNvSpPr>
              <a:spLocks noChangeArrowheads="1"/>
            </p:cNvSpPr>
            <p:nvPr/>
          </p:nvSpPr>
          <p:spPr bwMode="auto">
            <a:xfrm rot="-99494">
              <a:off x="3726" y="2823"/>
              <a:ext cx="621" cy="42"/>
            </a:xfrm>
            <a:prstGeom prst="rect">
              <a:avLst/>
            </a:prstGeom>
            <a:gradFill rotWithShape="0">
              <a:gsLst>
                <a:gs pos="0">
                  <a:schemeClr val="folHlink">
                    <a:gamma/>
                    <a:shade val="46275"/>
                    <a:invGamma/>
                  </a:schemeClr>
                </a:gs>
                <a:gs pos="50000">
                  <a:schemeClr val="folHlink"/>
                </a:gs>
                <a:gs pos="100000">
                  <a:schemeClr val="folHlink">
                    <a:gamma/>
                    <a:shade val="46275"/>
                    <a:invGamma/>
                  </a:schemeClr>
                </a:gs>
              </a:gsLst>
              <a:lin ang="0" scaled="1"/>
            </a:gra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19859" name="Rectangle 51"/>
            <p:cNvSpPr>
              <a:spLocks noChangeArrowheads="1"/>
            </p:cNvSpPr>
            <p:nvPr/>
          </p:nvSpPr>
          <p:spPr bwMode="auto">
            <a:xfrm rot="-99494">
              <a:off x="3728" y="2895"/>
              <a:ext cx="621" cy="43"/>
            </a:xfrm>
            <a:prstGeom prst="rect">
              <a:avLst/>
            </a:prstGeom>
            <a:gradFill rotWithShape="0">
              <a:gsLst>
                <a:gs pos="0">
                  <a:schemeClr val="folHlink">
                    <a:gamma/>
                    <a:shade val="46275"/>
                    <a:invGamma/>
                  </a:schemeClr>
                </a:gs>
                <a:gs pos="50000">
                  <a:schemeClr val="folHlink"/>
                </a:gs>
                <a:gs pos="100000">
                  <a:schemeClr val="folHlink">
                    <a:gamma/>
                    <a:shade val="46275"/>
                    <a:invGamma/>
                  </a:schemeClr>
                </a:gs>
              </a:gsLst>
              <a:lin ang="0" scaled="1"/>
            </a:gra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19860" name="Rectangle 52"/>
            <p:cNvSpPr>
              <a:spLocks noChangeArrowheads="1"/>
            </p:cNvSpPr>
            <p:nvPr/>
          </p:nvSpPr>
          <p:spPr bwMode="auto">
            <a:xfrm rot="-99494">
              <a:off x="3728" y="2972"/>
              <a:ext cx="621" cy="43"/>
            </a:xfrm>
            <a:prstGeom prst="rect">
              <a:avLst/>
            </a:prstGeom>
            <a:gradFill rotWithShape="0">
              <a:gsLst>
                <a:gs pos="0">
                  <a:schemeClr val="folHlink">
                    <a:gamma/>
                    <a:shade val="46275"/>
                    <a:invGamma/>
                  </a:schemeClr>
                </a:gs>
                <a:gs pos="50000">
                  <a:schemeClr val="folHlink"/>
                </a:gs>
                <a:gs pos="100000">
                  <a:schemeClr val="folHlink">
                    <a:gamma/>
                    <a:shade val="46275"/>
                    <a:invGamma/>
                  </a:schemeClr>
                </a:gs>
              </a:gsLst>
              <a:lin ang="0" scaled="1"/>
            </a:gra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19861" name="Rectangle 53"/>
            <p:cNvSpPr>
              <a:spLocks noChangeArrowheads="1"/>
            </p:cNvSpPr>
            <p:nvPr/>
          </p:nvSpPr>
          <p:spPr bwMode="auto">
            <a:xfrm rot="-99494">
              <a:off x="3728" y="3042"/>
              <a:ext cx="621" cy="43"/>
            </a:xfrm>
            <a:prstGeom prst="rect">
              <a:avLst/>
            </a:prstGeom>
            <a:gradFill rotWithShape="0">
              <a:gsLst>
                <a:gs pos="0">
                  <a:schemeClr val="folHlink">
                    <a:gamma/>
                    <a:shade val="46275"/>
                    <a:invGamma/>
                  </a:schemeClr>
                </a:gs>
                <a:gs pos="50000">
                  <a:schemeClr val="folHlink"/>
                </a:gs>
                <a:gs pos="100000">
                  <a:schemeClr val="folHlink">
                    <a:gamma/>
                    <a:shade val="46275"/>
                    <a:invGamma/>
                  </a:schemeClr>
                </a:gs>
              </a:gsLst>
              <a:lin ang="0" scaled="1"/>
            </a:gra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19862" name="Rectangle 54"/>
            <p:cNvSpPr>
              <a:spLocks noChangeArrowheads="1"/>
            </p:cNvSpPr>
            <p:nvPr/>
          </p:nvSpPr>
          <p:spPr bwMode="auto">
            <a:xfrm rot="-99494">
              <a:off x="3728" y="3109"/>
              <a:ext cx="621" cy="42"/>
            </a:xfrm>
            <a:prstGeom prst="rect">
              <a:avLst/>
            </a:prstGeom>
            <a:gradFill rotWithShape="0">
              <a:gsLst>
                <a:gs pos="0">
                  <a:schemeClr val="folHlink">
                    <a:gamma/>
                    <a:shade val="46275"/>
                    <a:invGamma/>
                  </a:schemeClr>
                </a:gs>
                <a:gs pos="50000">
                  <a:schemeClr val="folHlink"/>
                </a:gs>
                <a:gs pos="100000">
                  <a:schemeClr val="folHlink">
                    <a:gamma/>
                    <a:shade val="46275"/>
                    <a:invGamma/>
                  </a:schemeClr>
                </a:gs>
              </a:gsLst>
              <a:lin ang="0" scaled="1"/>
            </a:gra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19863" name="Rectangle 55"/>
            <p:cNvSpPr>
              <a:spLocks noChangeArrowheads="1"/>
            </p:cNvSpPr>
            <p:nvPr/>
          </p:nvSpPr>
          <p:spPr bwMode="auto">
            <a:xfrm rot="-99494">
              <a:off x="3720" y="3175"/>
              <a:ext cx="621" cy="43"/>
            </a:xfrm>
            <a:prstGeom prst="rect">
              <a:avLst/>
            </a:prstGeom>
            <a:gradFill rotWithShape="0">
              <a:gsLst>
                <a:gs pos="0">
                  <a:schemeClr val="folHlink">
                    <a:gamma/>
                    <a:shade val="46275"/>
                    <a:invGamma/>
                  </a:schemeClr>
                </a:gs>
                <a:gs pos="50000">
                  <a:schemeClr val="folHlink"/>
                </a:gs>
                <a:gs pos="100000">
                  <a:schemeClr val="folHlink">
                    <a:gamma/>
                    <a:shade val="46275"/>
                    <a:invGamma/>
                  </a:schemeClr>
                </a:gs>
              </a:gsLst>
              <a:lin ang="0" scaled="1"/>
            </a:gra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19864" name="Rectangle 56"/>
            <p:cNvSpPr>
              <a:spLocks noChangeArrowheads="1"/>
            </p:cNvSpPr>
            <p:nvPr/>
          </p:nvSpPr>
          <p:spPr bwMode="auto">
            <a:xfrm rot="-99494">
              <a:off x="3728" y="3250"/>
              <a:ext cx="621" cy="42"/>
            </a:xfrm>
            <a:prstGeom prst="rect">
              <a:avLst/>
            </a:prstGeom>
            <a:gradFill rotWithShape="0">
              <a:gsLst>
                <a:gs pos="0">
                  <a:schemeClr val="folHlink">
                    <a:gamma/>
                    <a:shade val="46275"/>
                    <a:invGamma/>
                  </a:schemeClr>
                </a:gs>
                <a:gs pos="50000">
                  <a:schemeClr val="folHlink"/>
                </a:gs>
                <a:gs pos="100000">
                  <a:schemeClr val="folHlink">
                    <a:gamma/>
                    <a:shade val="46275"/>
                    <a:invGamma/>
                  </a:schemeClr>
                </a:gs>
              </a:gsLst>
              <a:lin ang="0" scaled="1"/>
            </a:gra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19865" name="Rectangle 57"/>
            <p:cNvSpPr>
              <a:spLocks noChangeArrowheads="1"/>
            </p:cNvSpPr>
            <p:nvPr/>
          </p:nvSpPr>
          <p:spPr bwMode="auto">
            <a:xfrm rot="-99494">
              <a:off x="3724" y="3316"/>
              <a:ext cx="621" cy="42"/>
            </a:xfrm>
            <a:prstGeom prst="rect">
              <a:avLst/>
            </a:prstGeom>
            <a:gradFill rotWithShape="0">
              <a:gsLst>
                <a:gs pos="0">
                  <a:schemeClr val="folHlink">
                    <a:gamma/>
                    <a:shade val="46275"/>
                    <a:invGamma/>
                  </a:schemeClr>
                </a:gs>
                <a:gs pos="50000">
                  <a:schemeClr val="folHlink"/>
                </a:gs>
                <a:gs pos="100000">
                  <a:schemeClr val="folHlink">
                    <a:gamma/>
                    <a:shade val="46275"/>
                    <a:invGamma/>
                  </a:schemeClr>
                </a:gs>
              </a:gsLst>
              <a:lin ang="0" scaled="1"/>
            </a:gra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19866" name="Rectangle 58"/>
            <p:cNvSpPr>
              <a:spLocks noChangeArrowheads="1"/>
            </p:cNvSpPr>
            <p:nvPr/>
          </p:nvSpPr>
          <p:spPr bwMode="auto">
            <a:xfrm rot="-99494">
              <a:off x="3722" y="2682"/>
              <a:ext cx="621" cy="42"/>
            </a:xfrm>
            <a:prstGeom prst="rect">
              <a:avLst/>
            </a:prstGeom>
            <a:gradFill rotWithShape="0">
              <a:gsLst>
                <a:gs pos="0">
                  <a:schemeClr val="folHlink">
                    <a:gamma/>
                    <a:shade val="46275"/>
                    <a:invGamma/>
                  </a:schemeClr>
                </a:gs>
                <a:gs pos="50000">
                  <a:schemeClr val="folHlink"/>
                </a:gs>
                <a:gs pos="100000">
                  <a:schemeClr val="folHlink">
                    <a:gamma/>
                    <a:shade val="46275"/>
                    <a:invGamma/>
                  </a:schemeClr>
                </a:gs>
              </a:gsLst>
              <a:lin ang="0" scaled="1"/>
            </a:gra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grpSp>
          <p:nvGrpSpPr>
            <p:cNvPr id="119867" name="Group 59"/>
            <p:cNvGrpSpPr>
              <a:grpSpLocks/>
            </p:cNvGrpSpPr>
            <p:nvPr/>
          </p:nvGrpSpPr>
          <p:grpSpPr bwMode="auto">
            <a:xfrm>
              <a:off x="4311" y="2666"/>
              <a:ext cx="56" cy="687"/>
              <a:chOff x="4311" y="2666"/>
              <a:chExt cx="56" cy="687"/>
            </a:xfrm>
          </p:grpSpPr>
          <p:sp>
            <p:nvSpPr>
              <p:cNvPr id="119868" name="Oval 60" descr="Темный диагональный 2"/>
              <p:cNvSpPr>
                <a:spLocks noChangeArrowheads="1"/>
              </p:cNvSpPr>
              <p:nvPr/>
            </p:nvSpPr>
            <p:spPr bwMode="auto">
              <a:xfrm>
                <a:off x="4315" y="2666"/>
                <a:ext cx="48" cy="52"/>
              </a:xfrm>
              <a:prstGeom prst="ellipse">
                <a:avLst/>
              </a:prstGeom>
              <a:pattFill prst="dkUpDiag">
                <a:fgClr>
                  <a:schemeClr val="tx1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19869" name="Oval 61" descr="Темный диагональный 2"/>
              <p:cNvSpPr>
                <a:spLocks noChangeArrowheads="1"/>
              </p:cNvSpPr>
              <p:nvPr/>
            </p:nvSpPr>
            <p:spPr bwMode="auto">
              <a:xfrm>
                <a:off x="4317" y="2736"/>
                <a:ext cx="48" cy="52"/>
              </a:xfrm>
              <a:prstGeom prst="ellipse">
                <a:avLst/>
              </a:prstGeom>
              <a:pattFill prst="dkUpDiag">
                <a:fgClr>
                  <a:schemeClr val="tx1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19870" name="Oval 62" descr="Темный диагональный 2"/>
              <p:cNvSpPr>
                <a:spLocks noChangeArrowheads="1"/>
              </p:cNvSpPr>
              <p:nvPr/>
            </p:nvSpPr>
            <p:spPr bwMode="auto">
              <a:xfrm>
                <a:off x="4317" y="2808"/>
                <a:ext cx="48" cy="52"/>
              </a:xfrm>
              <a:prstGeom prst="ellipse">
                <a:avLst/>
              </a:prstGeom>
              <a:pattFill prst="dkUpDiag">
                <a:fgClr>
                  <a:schemeClr val="tx1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19871" name="Oval 63" descr="Темный диагональный 2"/>
              <p:cNvSpPr>
                <a:spLocks noChangeArrowheads="1"/>
              </p:cNvSpPr>
              <p:nvPr/>
            </p:nvSpPr>
            <p:spPr bwMode="auto">
              <a:xfrm>
                <a:off x="4319" y="2878"/>
                <a:ext cx="48" cy="52"/>
              </a:xfrm>
              <a:prstGeom prst="ellipse">
                <a:avLst/>
              </a:prstGeom>
              <a:pattFill prst="dkUpDiag">
                <a:fgClr>
                  <a:schemeClr val="tx1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19872" name="Oval 64" descr="Темный диагональный 2"/>
              <p:cNvSpPr>
                <a:spLocks noChangeArrowheads="1"/>
              </p:cNvSpPr>
              <p:nvPr/>
            </p:nvSpPr>
            <p:spPr bwMode="auto">
              <a:xfrm>
                <a:off x="4319" y="2956"/>
                <a:ext cx="48" cy="53"/>
              </a:xfrm>
              <a:prstGeom prst="ellipse">
                <a:avLst/>
              </a:prstGeom>
              <a:pattFill prst="dkUpDiag">
                <a:fgClr>
                  <a:schemeClr val="tx1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19873" name="Oval 65" descr="Темный диагональный 2"/>
              <p:cNvSpPr>
                <a:spLocks noChangeArrowheads="1"/>
              </p:cNvSpPr>
              <p:nvPr/>
            </p:nvSpPr>
            <p:spPr bwMode="auto">
              <a:xfrm>
                <a:off x="4317" y="3023"/>
                <a:ext cx="48" cy="52"/>
              </a:xfrm>
              <a:prstGeom prst="ellipse">
                <a:avLst/>
              </a:prstGeom>
              <a:pattFill prst="dkUpDiag">
                <a:fgClr>
                  <a:schemeClr val="tx1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19874" name="Oval 66" descr="Темный диагональный 2"/>
              <p:cNvSpPr>
                <a:spLocks noChangeArrowheads="1"/>
              </p:cNvSpPr>
              <p:nvPr/>
            </p:nvSpPr>
            <p:spPr bwMode="auto">
              <a:xfrm>
                <a:off x="4317" y="3089"/>
                <a:ext cx="48" cy="52"/>
              </a:xfrm>
              <a:prstGeom prst="ellipse">
                <a:avLst/>
              </a:prstGeom>
              <a:pattFill prst="dkUpDiag">
                <a:fgClr>
                  <a:schemeClr val="tx1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19875" name="Oval 67" descr="Темный диагональный 2"/>
              <p:cNvSpPr>
                <a:spLocks noChangeArrowheads="1"/>
              </p:cNvSpPr>
              <p:nvPr/>
            </p:nvSpPr>
            <p:spPr bwMode="auto">
              <a:xfrm>
                <a:off x="4313" y="3159"/>
                <a:ext cx="48" cy="52"/>
              </a:xfrm>
              <a:prstGeom prst="ellipse">
                <a:avLst/>
              </a:prstGeom>
              <a:pattFill prst="dkUpDiag">
                <a:fgClr>
                  <a:schemeClr val="tx1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19876" name="Oval 68" descr="Темный диагональный 2"/>
              <p:cNvSpPr>
                <a:spLocks noChangeArrowheads="1"/>
              </p:cNvSpPr>
              <p:nvPr/>
            </p:nvSpPr>
            <p:spPr bwMode="auto">
              <a:xfrm>
                <a:off x="4313" y="3231"/>
                <a:ext cx="48" cy="52"/>
              </a:xfrm>
              <a:prstGeom prst="ellipse">
                <a:avLst/>
              </a:prstGeom>
              <a:pattFill prst="dkUpDiag">
                <a:fgClr>
                  <a:schemeClr val="tx1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19877" name="Oval 69" descr="Темный диагональный 2"/>
              <p:cNvSpPr>
                <a:spLocks noChangeArrowheads="1"/>
              </p:cNvSpPr>
              <p:nvPr/>
            </p:nvSpPr>
            <p:spPr bwMode="auto">
              <a:xfrm>
                <a:off x="4311" y="3301"/>
                <a:ext cx="48" cy="52"/>
              </a:xfrm>
              <a:prstGeom prst="ellipse">
                <a:avLst/>
              </a:prstGeom>
              <a:pattFill prst="dkUpDiag">
                <a:fgClr>
                  <a:schemeClr val="tx1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19878" name="Group 70"/>
            <p:cNvGrpSpPr>
              <a:grpSpLocks/>
            </p:cNvGrpSpPr>
            <p:nvPr/>
          </p:nvGrpSpPr>
          <p:grpSpPr bwMode="auto">
            <a:xfrm>
              <a:off x="3696" y="2688"/>
              <a:ext cx="56" cy="687"/>
              <a:chOff x="4311" y="2666"/>
              <a:chExt cx="56" cy="687"/>
            </a:xfrm>
          </p:grpSpPr>
          <p:sp>
            <p:nvSpPr>
              <p:cNvPr id="119879" name="Oval 71" descr="Темный диагональный 2"/>
              <p:cNvSpPr>
                <a:spLocks noChangeArrowheads="1"/>
              </p:cNvSpPr>
              <p:nvPr/>
            </p:nvSpPr>
            <p:spPr bwMode="auto">
              <a:xfrm>
                <a:off x="4315" y="2666"/>
                <a:ext cx="48" cy="52"/>
              </a:xfrm>
              <a:prstGeom prst="ellipse">
                <a:avLst/>
              </a:prstGeom>
              <a:pattFill prst="dkUpDiag">
                <a:fgClr>
                  <a:schemeClr val="tx1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19880" name="Oval 72" descr="Темный диагональный 2"/>
              <p:cNvSpPr>
                <a:spLocks noChangeArrowheads="1"/>
              </p:cNvSpPr>
              <p:nvPr/>
            </p:nvSpPr>
            <p:spPr bwMode="auto">
              <a:xfrm>
                <a:off x="4317" y="2736"/>
                <a:ext cx="48" cy="52"/>
              </a:xfrm>
              <a:prstGeom prst="ellipse">
                <a:avLst/>
              </a:prstGeom>
              <a:pattFill prst="dkUpDiag">
                <a:fgClr>
                  <a:schemeClr val="tx1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19881" name="Oval 73" descr="Темный диагональный 2"/>
              <p:cNvSpPr>
                <a:spLocks noChangeArrowheads="1"/>
              </p:cNvSpPr>
              <p:nvPr/>
            </p:nvSpPr>
            <p:spPr bwMode="auto">
              <a:xfrm>
                <a:off x="4317" y="2808"/>
                <a:ext cx="48" cy="52"/>
              </a:xfrm>
              <a:prstGeom prst="ellipse">
                <a:avLst/>
              </a:prstGeom>
              <a:pattFill prst="dkUpDiag">
                <a:fgClr>
                  <a:schemeClr val="tx1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19882" name="Oval 74" descr="Темный диагональный 2"/>
              <p:cNvSpPr>
                <a:spLocks noChangeArrowheads="1"/>
              </p:cNvSpPr>
              <p:nvPr/>
            </p:nvSpPr>
            <p:spPr bwMode="auto">
              <a:xfrm>
                <a:off x="4319" y="2878"/>
                <a:ext cx="48" cy="52"/>
              </a:xfrm>
              <a:prstGeom prst="ellipse">
                <a:avLst/>
              </a:prstGeom>
              <a:pattFill prst="dkUpDiag">
                <a:fgClr>
                  <a:schemeClr val="tx1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19883" name="Oval 75" descr="Темный диагональный 2"/>
              <p:cNvSpPr>
                <a:spLocks noChangeArrowheads="1"/>
              </p:cNvSpPr>
              <p:nvPr/>
            </p:nvSpPr>
            <p:spPr bwMode="auto">
              <a:xfrm>
                <a:off x="4319" y="2956"/>
                <a:ext cx="48" cy="53"/>
              </a:xfrm>
              <a:prstGeom prst="ellipse">
                <a:avLst/>
              </a:prstGeom>
              <a:pattFill prst="dkUpDiag">
                <a:fgClr>
                  <a:schemeClr val="tx1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19884" name="Oval 76" descr="Темный диагональный 2"/>
              <p:cNvSpPr>
                <a:spLocks noChangeArrowheads="1"/>
              </p:cNvSpPr>
              <p:nvPr/>
            </p:nvSpPr>
            <p:spPr bwMode="auto">
              <a:xfrm>
                <a:off x="4317" y="3023"/>
                <a:ext cx="48" cy="52"/>
              </a:xfrm>
              <a:prstGeom prst="ellipse">
                <a:avLst/>
              </a:prstGeom>
              <a:pattFill prst="dkUpDiag">
                <a:fgClr>
                  <a:schemeClr val="tx1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19885" name="Oval 77" descr="Темный диагональный 2"/>
              <p:cNvSpPr>
                <a:spLocks noChangeArrowheads="1"/>
              </p:cNvSpPr>
              <p:nvPr/>
            </p:nvSpPr>
            <p:spPr bwMode="auto">
              <a:xfrm>
                <a:off x="4317" y="3089"/>
                <a:ext cx="48" cy="52"/>
              </a:xfrm>
              <a:prstGeom prst="ellipse">
                <a:avLst/>
              </a:prstGeom>
              <a:pattFill prst="dkUpDiag">
                <a:fgClr>
                  <a:schemeClr val="tx1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19886" name="Oval 78" descr="Темный диагональный 2"/>
              <p:cNvSpPr>
                <a:spLocks noChangeArrowheads="1"/>
              </p:cNvSpPr>
              <p:nvPr/>
            </p:nvSpPr>
            <p:spPr bwMode="auto">
              <a:xfrm>
                <a:off x="4313" y="3159"/>
                <a:ext cx="48" cy="52"/>
              </a:xfrm>
              <a:prstGeom prst="ellipse">
                <a:avLst/>
              </a:prstGeom>
              <a:pattFill prst="dkUpDiag">
                <a:fgClr>
                  <a:schemeClr val="tx1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19887" name="Oval 79" descr="Темный диагональный 2"/>
              <p:cNvSpPr>
                <a:spLocks noChangeArrowheads="1"/>
              </p:cNvSpPr>
              <p:nvPr/>
            </p:nvSpPr>
            <p:spPr bwMode="auto">
              <a:xfrm>
                <a:off x="4313" y="3231"/>
                <a:ext cx="48" cy="52"/>
              </a:xfrm>
              <a:prstGeom prst="ellipse">
                <a:avLst/>
              </a:prstGeom>
              <a:pattFill prst="dkUpDiag">
                <a:fgClr>
                  <a:schemeClr val="tx1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19888" name="Oval 80" descr="Темный диагональный 2"/>
              <p:cNvSpPr>
                <a:spLocks noChangeArrowheads="1"/>
              </p:cNvSpPr>
              <p:nvPr/>
            </p:nvSpPr>
            <p:spPr bwMode="auto">
              <a:xfrm>
                <a:off x="4311" y="3301"/>
                <a:ext cx="48" cy="52"/>
              </a:xfrm>
              <a:prstGeom prst="ellipse">
                <a:avLst/>
              </a:prstGeom>
              <a:pattFill prst="dkUpDiag">
                <a:fgClr>
                  <a:schemeClr val="tx1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</p:grpSp>
      <p:grpSp>
        <p:nvGrpSpPr>
          <p:cNvPr id="119889" name="Group 81"/>
          <p:cNvGrpSpPr>
            <a:grpSpLocks/>
          </p:cNvGrpSpPr>
          <p:nvPr/>
        </p:nvGrpSpPr>
        <p:grpSpPr bwMode="auto">
          <a:xfrm>
            <a:off x="5106988" y="2782888"/>
            <a:ext cx="2574925" cy="1462087"/>
            <a:chOff x="3217" y="1725"/>
            <a:chExt cx="1622" cy="1164"/>
          </a:xfrm>
        </p:grpSpPr>
        <p:sp>
          <p:nvSpPr>
            <p:cNvPr id="119890" name="Freeform 82"/>
            <p:cNvSpPr>
              <a:spLocks/>
            </p:cNvSpPr>
            <p:nvPr/>
          </p:nvSpPr>
          <p:spPr bwMode="auto">
            <a:xfrm>
              <a:off x="3217" y="1725"/>
              <a:ext cx="1622" cy="1164"/>
            </a:xfrm>
            <a:custGeom>
              <a:avLst/>
              <a:gdLst/>
              <a:ahLst/>
              <a:cxnLst>
                <a:cxn ang="0">
                  <a:pos x="876" y="9"/>
                </a:cxn>
                <a:cxn ang="0">
                  <a:pos x="1032" y="30"/>
                </a:cxn>
                <a:cxn ang="0">
                  <a:pos x="1146" y="75"/>
                </a:cxn>
                <a:cxn ang="0">
                  <a:pos x="1152" y="126"/>
                </a:cxn>
                <a:cxn ang="0">
                  <a:pos x="1125" y="168"/>
                </a:cxn>
                <a:cxn ang="0">
                  <a:pos x="1530" y="189"/>
                </a:cxn>
                <a:cxn ang="0">
                  <a:pos x="1614" y="261"/>
                </a:cxn>
                <a:cxn ang="0">
                  <a:pos x="1593" y="318"/>
                </a:cxn>
                <a:cxn ang="0">
                  <a:pos x="1506" y="360"/>
                </a:cxn>
                <a:cxn ang="0">
                  <a:pos x="1461" y="408"/>
                </a:cxn>
                <a:cxn ang="0">
                  <a:pos x="1494" y="453"/>
                </a:cxn>
                <a:cxn ang="0">
                  <a:pos x="1590" y="516"/>
                </a:cxn>
                <a:cxn ang="0">
                  <a:pos x="1593" y="570"/>
                </a:cxn>
                <a:cxn ang="0">
                  <a:pos x="1488" y="636"/>
                </a:cxn>
                <a:cxn ang="0">
                  <a:pos x="1467" y="678"/>
                </a:cxn>
                <a:cxn ang="0">
                  <a:pos x="1479" y="720"/>
                </a:cxn>
                <a:cxn ang="0">
                  <a:pos x="1590" y="789"/>
                </a:cxn>
                <a:cxn ang="0">
                  <a:pos x="1587" y="840"/>
                </a:cxn>
                <a:cxn ang="0">
                  <a:pos x="1470" y="930"/>
                </a:cxn>
                <a:cxn ang="0">
                  <a:pos x="1518" y="999"/>
                </a:cxn>
                <a:cxn ang="0">
                  <a:pos x="1599" y="1065"/>
                </a:cxn>
                <a:cxn ang="0">
                  <a:pos x="1587" y="1119"/>
                </a:cxn>
                <a:cxn ang="0">
                  <a:pos x="1446" y="1101"/>
                </a:cxn>
                <a:cxn ang="0">
                  <a:pos x="1152" y="1002"/>
                </a:cxn>
                <a:cxn ang="0">
                  <a:pos x="957" y="990"/>
                </a:cxn>
                <a:cxn ang="0">
                  <a:pos x="774" y="978"/>
                </a:cxn>
                <a:cxn ang="0">
                  <a:pos x="546" y="981"/>
                </a:cxn>
                <a:cxn ang="0">
                  <a:pos x="369" y="1008"/>
                </a:cxn>
                <a:cxn ang="0">
                  <a:pos x="108" y="1125"/>
                </a:cxn>
                <a:cxn ang="0">
                  <a:pos x="9" y="1098"/>
                </a:cxn>
                <a:cxn ang="0">
                  <a:pos x="33" y="1044"/>
                </a:cxn>
                <a:cxn ang="0">
                  <a:pos x="135" y="921"/>
                </a:cxn>
                <a:cxn ang="0">
                  <a:pos x="21" y="843"/>
                </a:cxn>
                <a:cxn ang="0">
                  <a:pos x="15" y="789"/>
                </a:cxn>
                <a:cxn ang="0">
                  <a:pos x="123" y="711"/>
                </a:cxn>
                <a:cxn ang="0">
                  <a:pos x="135" y="654"/>
                </a:cxn>
                <a:cxn ang="0">
                  <a:pos x="18" y="579"/>
                </a:cxn>
                <a:cxn ang="0">
                  <a:pos x="0" y="519"/>
                </a:cxn>
                <a:cxn ang="0">
                  <a:pos x="117" y="441"/>
                </a:cxn>
                <a:cxn ang="0">
                  <a:pos x="123" y="396"/>
                </a:cxn>
                <a:cxn ang="0">
                  <a:pos x="15" y="309"/>
                </a:cxn>
                <a:cxn ang="0">
                  <a:pos x="3" y="252"/>
                </a:cxn>
                <a:cxn ang="0">
                  <a:pos x="75" y="186"/>
                </a:cxn>
                <a:cxn ang="0">
                  <a:pos x="471" y="147"/>
                </a:cxn>
                <a:cxn ang="0">
                  <a:pos x="450" y="99"/>
                </a:cxn>
                <a:cxn ang="0">
                  <a:pos x="510" y="51"/>
                </a:cxn>
                <a:cxn ang="0">
                  <a:pos x="678" y="12"/>
                </a:cxn>
              </a:cxnLst>
              <a:rect l="0" t="0" r="r" b="b"/>
              <a:pathLst>
                <a:path w="1614" h="1161">
                  <a:moveTo>
                    <a:pt x="792" y="0"/>
                  </a:moveTo>
                  <a:lnTo>
                    <a:pt x="876" y="9"/>
                  </a:lnTo>
                  <a:lnTo>
                    <a:pt x="963" y="21"/>
                  </a:lnTo>
                  <a:lnTo>
                    <a:pt x="1032" y="30"/>
                  </a:lnTo>
                  <a:lnTo>
                    <a:pt x="1080" y="48"/>
                  </a:lnTo>
                  <a:lnTo>
                    <a:pt x="1146" y="75"/>
                  </a:lnTo>
                  <a:lnTo>
                    <a:pt x="1152" y="99"/>
                  </a:lnTo>
                  <a:lnTo>
                    <a:pt x="1152" y="126"/>
                  </a:lnTo>
                  <a:lnTo>
                    <a:pt x="1143" y="147"/>
                  </a:lnTo>
                  <a:lnTo>
                    <a:pt x="1125" y="168"/>
                  </a:lnTo>
                  <a:lnTo>
                    <a:pt x="1077" y="189"/>
                  </a:lnTo>
                  <a:lnTo>
                    <a:pt x="1530" y="189"/>
                  </a:lnTo>
                  <a:lnTo>
                    <a:pt x="1578" y="216"/>
                  </a:lnTo>
                  <a:lnTo>
                    <a:pt x="1614" y="261"/>
                  </a:lnTo>
                  <a:lnTo>
                    <a:pt x="1614" y="285"/>
                  </a:lnTo>
                  <a:lnTo>
                    <a:pt x="1593" y="318"/>
                  </a:lnTo>
                  <a:lnTo>
                    <a:pt x="1569" y="333"/>
                  </a:lnTo>
                  <a:lnTo>
                    <a:pt x="1506" y="360"/>
                  </a:lnTo>
                  <a:lnTo>
                    <a:pt x="1467" y="378"/>
                  </a:lnTo>
                  <a:lnTo>
                    <a:pt x="1461" y="408"/>
                  </a:lnTo>
                  <a:lnTo>
                    <a:pt x="1467" y="435"/>
                  </a:lnTo>
                  <a:lnTo>
                    <a:pt x="1494" y="453"/>
                  </a:lnTo>
                  <a:lnTo>
                    <a:pt x="1581" y="495"/>
                  </a:lnTo>
                  <a:lnTo>
                    <a:pt x="1590" y="516"/>
                  </a:lnTo>
                  <a:lnTo>
                    <a:pt x="1599" y="537"/>
                  </a:lnTo>
                  <a:cubicBezTo>
                    <a:pt x="1596" y="571"/>
                    <a:pt x="1607" y="570"/>
                    <a:pt x="1593" y="570"/>
                  </a:cubicBezTo>
                  <a:lnTo>
                    <a:pt x="1536" y="606"/>
                  </a:lnTo>
                  <a:lnTo>
                    <a:pt x="1488" y="636"/>
                  </a:lnTo>
                  <a:lnTo>
                    <a:pt x="1470" y="654"/>
                  </a:lnTo>
                  <a:lnTo>
                    <a:pt x="1467" y="678"/>
                  </a:lnTo>
                  <a:lnTo>
                    <a:pt x="1467" y="699"/>
                  </a:lnTo>
                  <a:lnTo>
                    <a:pt x="1479" y="720"/>
                  </a:lnTo>
                  <a:lnTo>
                    <a:pt x="1578" y="768"/>
                  </a:lnTo>
                  <a:lnTo>
                    <a:pt x="1590" y="789"/>
                  </a:lnTo>
                  <a:lnTo>
                    <a:pt x="1590" y="813"/>
                  </a:lnTo>
                  <a:lnTo>
                    <a:pt x="1587" y="840"/>
                  </a:lnTo>
                  <a:lnTo>
                    <a:pt x="1485" y="900"/>
                  </a:lnTo>
                  <a:lnTo>
                    <a:pt x="1470" y="930"/>
                  </a:lnTo>
                  <a:lnTo>
                    <a:pt x="1476" y="960"/>
                  </a:lnTo>
                  <a:lnTo>
                    <a:pt x="1518" y="999"/>
                  </a:lnTo>
                  <a:lnTo>
                    <a:pt x="1578" y="1026"/>
                  </a:lnTo>
                  <a:lnTo>
                    <a:pt x="1599" y="1065"/>
                  </a:lnTo>
                  <a:lnTo>
                    <a:pt x="1599" y="1086"/>
                  </a:lnTo>
                  <a:lnTo>
                    <a:pt x="1587" y="1119"/>
                  </a:lnTo>
                  <a:lnTo>
                    <a:pt x="1545" y="1158"/>
                  </a:lnTo>
                  <a:lnTo>
                    <a:pt x="1446" y="1101"/>
                  </a:lnTo>
                  <a:lnTo>
                    <a:pt x="1278" y="1032"/>
                  </a:lnTo>
                  <a:lnTo>
                    <a:pt x="1152" y="1002"/>
                  </a:lnTo>
                  <a:lnTo>
                    <a:pt x="1098" y="999"/>
                  </a:lnTo>
                  <a:lnTo>
                    <a:pt x="957" y="990"/>
                  </a:lnTo>
                  <a:lnTo>
                    <a:pt x="834" y="978"/>
                  </a:lnTo>
                  <a:lnTo>
                    <a:pt x="774" y="978"/>
                  </a:lnTo>
                  <a:lnTo>
                    <a:pt x="666" y="981"/>
                  </a:lnTo>
                  <a:lnTo>
                    <a:pt x="546" y="981"/>
                  </a:lnTo>
                  <a:lnTo>
                    <a:pt x="456" y="990"/>
                  </a:lnTo>
                  <a:lnTo>
                    <a:pt x="369" y="1008"/>
                  </a:lnTo>
                  <a:lnTo>
                    <a:pt x="189" y="1080"/>
                  </a:lnTo>
                  <a:lnTo>
                    <a:pt x="108" y="1125"/>
                  </a:lnTo>
                  <a:lnTo>
                    <a:pt x="69" y="1161"/>
                  </a:lnTo>
                  <a:lnTo>
                    <a:pt x="9" y="1098"/>
                  </a:lnTo>
                  <a:lnTo>
                    <a:pt x="12" y="1065"/>
                  </a:lnTo>
                  <a:lnTo>
                    <a:pt x="33" y="1044"/>
                  </a:lnTo>
                  <a:lnTo>
                    <a:pt x="120" y="966"/>
                  </a:lnTo>
                  <a:lnTo>
                    <a:pt x="135" y="921"/>
                  </a:lnTo>
                  <a:lnTo>
                    <a:pt x="129" y="897"/>
                  </a:lnTo>
                  <a:lnTo>
                    <a:pt x="21" y="843"/>
                  </a:lnTo>
                  <a:lnTo>
                    <a:pt x="12" y="819"/>
                  </a:lnTo>
                  <a:lnTo>
                    <a:pt x="15" y="789"/>
                  </a:lnTo>
                  <a:lnTo>
                    <a:pt x="36" y="768"/>
                  </a:lnTo>
                  <a:lnTo>
                    <a:pt x="123" y="711"/>
                  </a:lnTo>
                  <a:lnTo>
                    <a:pt x="135" y="684"/>
                  </a:lnTo>
                  <a:lnTo>
                    <a:pt x="135" y="654"/>
                  </a:lnTo>
                  <a:lnTo>
                    <a:pt x="117" y="636"/>
                  </a:lnTo>
                  <a:lnTo>
                    <a:pt x="18" y="579"/>
                  </a:lnTo>
                  <a:lnTo>
                    <a:pt x="0" y="558"/>
                  </a:lnTo>
                  <a:lnTo>
                    <a:pt x="0" y="519"/>
                  </a:lnTo>
                  <a:lnTo>
                    <a:pt x="12" y="504"/>
                  </a:lnTo>
                  <a:lnTo>
                    <a:pt x="117" y="441"/>
                  </a:lnTo>
                  <a:lnTo>
                    <a:pt x="123" y="417"/>
                  </a:lnTo>
                  <a:lnTo>
                    <a:pt x="123" y="396"/>
                  </a:lnTo>
                  <a:lnTo>
                    <a:pt x="108" y="369"/>
                  </a:lnTo>
                  <a:lnTo>
                    <a:pt x="15" y="309"/>
                  </a:lnTo>
                  <a:lnTo>
                    <a:pt x="3" y="279"/>
                  </a:lnTo>
                  <a:lnTo>
                    <a:pt x="3" y="252"/>
                  </a:lnTo>
                  <a:lnTo>
                    <a:pt x="39" y="219"/>
                  </a:lnTo>
                  <a:lnTo>
                    <a:pt x="75" y="186"/>
                  </a:lnTo>
                  <a:lnTo>
                    <a:pt x="522" y="186"/>
                  </a:lnTo>
                  <a:lnTo>
                    <a:pt x="471" y="147"/>
                  </a:lnTo>
                  <a:lnTo>
                    <a:pt x="456" y="132"/>
                  </a:lnTo>
                  <a:lnTo>
                    <a:pt x="450" y="99"/>
                  </a:lnTo>
                  <a:lnTo>
                    <a:pt x="456" y="75"/>
                  </a:lnTo>
                  <a:lnTo>
                    <a:pt x="510" y="51"/>
                  </a:lnTo>
                  <a:lnTo>
                    <a:pt x="594" y="21"/>
                  </a:lnTo>
                  <a:lnTo>
                    <a:pt x="678" y="12"/>
                  </a:lnTo>
                  <a:lnTo>
                    <a:pt x="792" y="0"/>
                  </a:lnTo>
                  <a:close/>
                </a:path>
              </a:pathLst>
            </a:custGeom>
            <a:gradFill rotWithShape="0">
              <a:gsLst>
                <a:gs pos="0">
                  <a:schemeClr val="folHlink">
                    <a:gamma/>
                    <a:shade val="0"/>
                    <a:invGamma/>
                  </a:schemeClr>
                </a:gs>
                <a:gs pos="50000">
                  <a:schemeClr val="folHlink"/>
                </a:gs>
                <a:gs pos="100000">
                  <a:schemeClr val="folHlink">
                    <a:gamma/>
                    <a:shade val="0"/>
                    <a:invGamma/>
                  </a:schemeClr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o-RO"/>
            </a:p>
          </p:txBody>
        </p:sp>
        <p:sp>
          <p:nvSpPr>
            <p:cNvPr id="119891" name="Line 83"/>
            <p:cNvSpPr>
              <a:spLocks noChangeShapeType="1"/>
            </p:cNvSpPr>
            <p:nvPr/>
          </p:nvSpPr>
          <p:spPr bwMode="auto">
            <a:xfrm>
              <a:off x="3741" y="1909"/>
              <a:ext cx="561" cy="1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o-RO"/>
            </a:p>
          </p:txBody>
        </p:sp>
        <p:sp>
          <p:nvSpPr>
            <p:cNvPr id="119892" name="Line 84"/>
            <p:cNvSpPr>
              <a:spLocks noChangeShapeType="1"/>
            </p:cNvSpPr>
            <p:nvPr/>
          </p:nvSpPr>
          <p:spPr bwMode="auto">
            <a:xfrm flipV="1">
              <a:off x="3458" y="2413"/>
              <a:ext cx="1158" cy="0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o-RO"/>
            </a:p>
          </p:txBody>
        </p:sp>
        <p:sp>
          <p:nvSpPr>
            <p:cNvPr id="119893" name="Line 85"/>
            <p:cNvSpPr>
              <a:spLocks noChangeShapeType="1"/>
            </p:cNvSpPr>
            <p:nvPr/>
          </p:nvSpPr>
          <p:spPr bwMode="auto">
            <a:xfrm flipV="1">
              <a:off x="3458" y="2640"/>
              <a:ext cx="1158" cy="0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o-RO"/>
            </a:p>
          </p:txBody>
        </p:sp>
        <p:sp>
          <p:nvSpPr>
            <p:cNvPr id="119894" name="Line 86"/>
            <p:cNvSpPr>
              <a:spLocks noChangeShapeType="1"/>
            </p:cNvSpPr>
            <p:nvPr/>
          </p:nvSpPr>
          <p:spPr bwMode="auto">
            <a:xfrm>
              <a:off x="3265" y="2536"/>
              <a:ext cx="1496" cy="0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o-RO"/>
            </a:p>
          </p:txBody>
        </p:sp>
        <p:sp>
          <p:nvSpPr>
            <p:cNvPr id="119895" name="Line 87"/>
            <p:cNvSpPr>
              <a:spLocks noChangeShapeType="1"/>
            </p:cNvSpPr>
            <p:nvPr/>
          </p:nvSpPr>
          <p:spPr bwMode="auto">
            <a:xfrm>
              <a:off x="3277" y="2264"/>
              <a:ext cx="1496" cy="0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o-RO"/>
            </a:p>
          </p:txBody>
        </p:sp>
        <p:sp>
          <p:nvSpPr>
            <p:cNvPr id="119896" name="Line 88"/>
            <p:cNvSpPr>
              <a:spLocks noChangeShapeType="1"/>
            </p:cNvSpPr>
            <p:nvPr/>
          </p:nvSpPr>
          <p:spPr bwMode="auto">
            <a:xfrm flipV="1">
              <a:off x="3464" y="2133"/>
              <a:ext cx="1158" cy="0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o-RO"/>
            </a:p>
          </p:txBody>
        </p:sp>
        <p:sp>
          <p:nvSpPr>
            <p:cNvPr id="119897" name="Line 89"/>
            <p:cNvSpPr>
              <a:spLocks noChangeShapeType="1"/>
            </p:cNvSpPr>
            <p:nvPr/>
          </p:nvSpPr>
          <p:spPr bwMode="auto">
            <a:xfrm>
              <a:off x="3283" y="1997"/>
              <a:ext cx="1496" cy="0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o-RO"/>
            </a:p>
          </p:txBody>
        </p:sp>
      </p:grpSp>
      <p:grpSp>
        <p:nvGrpSpPr>
          <p:cNvPr id="119898" name="Group 90"/>
          <p:cNvGrpSpPr>
            <a:grpSpLocks/>
          </p:cNvGrpSpPr>
          <p:nvPr/>
        </p:nvGrpSpPr>
        <p:grpSpPr bwMode="auto">
          <a:xfrm>
            <a:off x="3754438" y="4044950"/>
            <a:ext cx="4165600" cy="960438"/>
            <a:chOff x="2377" y="2548"/>
            <a:chExt cx="2624" cy="605"/>
          </a:xfrm>
        </p:grpSpPr>
        <p:grpSp>
          <p:nvGrpSpPr>
            <p:cNvPr id="119899" name="Group 91"/>
            <p:cNvGrpSpPr>
              <a:grpSpLocks/>
            </p:cNvGrpSpPr>
            <p:nvPr/>
          </p:nvGrpSpPr>
          <p:grpSpPr bwMode="auto">
            <a:xfrm>
              <a:off x="2377" y="2548"/>
              <a:ext cx="2624" cy="605"/>
              <a:chOff x="2368" y="2772"/>
              <a:chExt cx="2624" cy="605"/>
            </a:xfrm>
          </p:grpSpPr>
          <p:sp>
            <p:nvSpPr>
              <p:cNvPr id="119900" name="Freeform 92" descr="60%"/>
              <p:cNvSpPr>
                <a:spLocks/>
              </p:cNvSpPr>
              <p:nvPr/>
            </p:nvSpPr>
            <p:spPr bwMode="auto">
              <a:xfrm>
                <a:off x="3289" y="2865"/>
                <a:ext cx="293" cy="202"/>
              </a:xfrm>
              <a:custGeom>
                <a:avLst/>
                <a:gdLst/>
                <a:ahLst/>
                <a:cxnLst>
                  <a:cxn ang="0">
                    <a:pos x="27" y="0"/>
                  </a:cxn>
                  <a:cxn ang="0">
                    <a:pos x="144" y="135"/>
                  </a:cxn>
                  <a:cxn ang="0">
                    <a:pos x="291" y="135"/>
                  </a:cxn>
                  <a:cxn ang="0">
                    <a:pos x="291" y="207"/>
                  </a:cxn>
                  <a:cxn ang="0">
                    <a:pos x="141" y="207"/>
                  </a:cxn>
                  <a:cxn ang="0">
                    <a:pos x="0" y="30"/>
                  </a:cxn>
                  <a:cxn ang="0">
                    <a:pos x="27" y="0"/>
                  </a:cxn>
                </a:cxnLst>
                <a:rect l="0" t="0" r="r" b="b"/>
                <a:pathLst>
                  <a:path w="291" h="207">
                    <a:moveTo>
                      <a:pt x="27" y="0"/>
                    </a:moveTo>
                    <a:lnTo>
                      <a:pt x="144" y="135"/>
                    </a:lnTo>
                    <a:lnTo>
                      <a:pt x="291" y="135"/>
                    </a:lnTo>
                    <a:lnTo>
                      <a:pt x="291" y="207"/>
                    </a:lnTo>
                    <a:lnTo>
                      <a:pt x="141" y="207"/>
                    </a:lnTo>
                    <a:lnTo>
                      <a:pt x="0" y="30"/>
                    </a:lnTo>
                    <a:lnTo>
                      <a:pt x="27" y="0"/>
                    </a:lnTo>
                    <a:close/>
                  </a:path>
                </a:pathLst>
              </a:custGeom>
              <a:pattFill prst="pct60">
                <a:fgClr>
                  <a:schemeClr val="tx2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o-RO"/>
              </a:p>
            </p:txBody>
          </p:sp>
          <p:sp>
            <p:nvSpPr>
              <p:cNvPr id="119901" name="Freeform 93" descr="60%"/>
              <p:cNvSpPr>
                <a:spLocks/>
              </p:cNvSpPr>
              <p:nvPr/>
            </p:nvSpPr>
            <p:spPr bwMode="auto">
              <a:xfrm>
                <a:off x="4486" y="2874"/>
                <a:ext cx="293" cy="193"/>
              </a:xfrm>
              <a:custGeom>
                <a:avLst/>
                <a:gdLst/>
                <a:ahLst/>
                <a:cxnLst>
                  <a:cxn ang="0">
                    <a:pos x="264" y="0"/>
                  </a:cxn>
                  <a:cxn ang="0">
                    <a:pos x="147" y="126"/>
                  </a:cxn>
                  <a:cxn ang="0">
                    <a:pos x="0" y="129"/>
                  </a:cxn>
                  <a:cxn ang="0">
                    <a:pos x="0" y="198"/>
                  </a:cxn>
                  <a:cxn ang="0">
                    <a:pos x="150" y="198"/>
                  </a:cxn>
                  <a:cxn ang="0">
                    <a:pos x="291" y="21"/>
                  </a:cxn>
                  <a:cxn ang="0">
                    <a:pos x="264" y="0"/>
                  </a:cxn>
                </a:cxnLst>
                <a:rect l="0" t="0" r="r" b="b"/>
                <a:pathLst>
                  <a:path w="291" h="198">
                    <a:moveTo>
                      <a:pt x="264" y="0"/>
                    </a:moveTo>
                    <a:lnTo>
                      <a:pt x="147" y="126"/>
                    </a:lnTo>
                    <a:lnTo>
                      <a:pt x="0" y="129"/>
                    </a:lnTo>
                    <a:lnTo>
                      <a:pt x="0" y="198"/>
                    </a:lnTo>
                    <a:lnTo>
                      <a:pt x="150" y="198"/>
                    </a:lnTo>
                    <a:lnTo>
                      <a:pt x="291" y="21"/>
                    </a:lnTo>
                    <a:lnTo>
                      <a:pt x="264" y="0"/>
                    </a:lnTo>
                    <a:close/>
                  </a:path>
                </a:pathLst>
              </a:custGeom>
              <a:pattFill prst="pct60">
                <a:fgClr>
                  <a:schemeClr val="tx2"/>
                </a:fgClr>
                <a:bgClr>
                  <a:schemeClr val="bg1"/>
                </a:bgClr>
              </a:pattFill>
              <a:ln w="9525" cap="flat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o-RO"/>
              </a:p>
            </p:txBody>
          </p:sp>
          <p:sp>
            <p:nvSpPr>
              <p:cNvPr id="119902" name="Rectangle 94" descr="Темный диагональный 2"/>
              <p:cNvSpPr>
                <a:spLocks noChangeArrowheads="1"/>
              </p:cNvSpPr>
              <p:nvPr/>
            </p:nvSpPr>
            <p:spPr bwMode="auto">
              <a:xfrm>
                <a:off x="4490" y="3067"/>
                <a:ext cx="159" cy="36"/>
              </a:xfrm>
              <a:prstGeom prst="rect">
                <a:avLst/>
              </a:prstGeom>
              <a:pattFill prst="dkUpDiag">
                <a:fgClr>
                  <a:schemeClr val="folHlink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19903" name="Rectangle 95" descr="Темный диагональный 2"/>
              <p:cNvSpPr>
                <a:spLocks noChangeArrowheads="1"/>
              </p:cNvSpPr>
              <p:nvPr/>
            </p:nvSpPr>
            <p:spPr bwMode="auto">
              <a:xfrm>
                <a:off x="3427" y="3068"/>
                <a:ext cx="159" cy="36"/>
              </a:xfrm>
              <a:prstGeom prst="rect">
                <a:avLst/>
              </a:prstGeom>
              <a:pattFill prst="dkUpDiag">
                <a:fgClr>
                  <a:schemeClr val="folHlink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19904" name="Freeform 96" descr="Алмазная решетка (контур)"/>
              <p:cNvSpPr>
                <a:spLocks/>
              </p:cNvSpPr>
              <p:nvPr/>
            </p:nvSpPr>
            <p:spPr bwMode="auto">
              <a:xfrm>
                <a:off x="4488" y="2804"/>
                <a:ext cx="504" cy="571"/>
              </a:xfrm>
              <a:custGeom>
                <a:avLst/>
                <a:gdLst/>
                <a:ahLst/>
                <a:cxnLst>
                  <a:cxn ang="0">
                    <a:pos x="0" y="592"/>
                  </a:cxn>
                  <a:cxn ang="0">
                    <a:pos x="0" y="312"/>
                  </a:cxn>
                  <a:cxn ang="0">
                    <a:pos x="164" y="312"/>
                  </a:cxn>
                  <a:cxn ang="0">
                    <a:pos x="185" y="234"/>
                  </a:cxn>
                  <a:cxn ang="0">
                    <a:pos x="421" y="234"/>
                  </a:cxn>
                  <a:cxn ang="0">
                    <a:pos x="420" y="0"/>
                  </a:cxn>
                  <a:cxn ang="0">
                    <a:pos x="500" y="0"/>
                  </a:cxn>
                  <a:cxn ang="0">
                    <a:pos x="504" y="588"/>
                  </a:cxn>
                  <a:cxn ang="0">
                    <a:pos x="380" y="588"/>
                  </a:cxn>
                  <a:cxn ang="0">
                    <a:pos x="380" y="452"/>
                  </a:cxn>
                  <a:cxn ang="0">
                    <a:pos x="108" y="452"/>
                  </a:cxn>
                  <a:cxn ang="0">
                    <a:pos x="108" y="592"/>
                  </a:cxn>
                  <a:cxn ang="0">
                    <a:pos x="0" y="592"/>
                  </a:cxn>
                </a:cxnLst>
                <a:rect l="0" t="0" r="r" b="b"/>
                <a:pathLst>
                  <a:path w="504" h="592">
                    <a:moveTo>
                      <a:pt x="0" y="592"/>
                    </a:moveTo>
                    <a:lnTo>
                      <a:pt x="0" y="312"/>
                    </a:lnTo>
                    <a:lnTo>
                      <a:pt x="164" y="312"/>
                    </a:lnTo>
                    <a:lnTo>
                      <a:pt x="185" y="234"/>
                    </a:lnTo>
                    <a:lnTo>
                      <a:pt x="421" y="234"/>
                    </a:lnTo>
                    <a:lnTo>
                      <a:pt x="420" y="0"/>
                    </a:lnTo>
                    <a:lnTo>
                      <a:pt x="500" y="0"/>
                    </a:lnTo>
                    <a:lnTo>
                      <a:pt x="504" y="588"/>
                    </a:lnTo>
                    <a:lnTo>
                      <a:pt x="380" y="588"/>
                    </a:lnTo>
                    <a:lnTo>
                      <a:pt x="380" y="452"/>
                    </a:lnTo>
                    <a:lnTo>
                      <a:pt x="108" y="452"/>
                    </a:lnTo>
                    <a:lnTo>
                      <a:pt x="108" y="592"/>
                    </a:lnTo>
                    <a:lnTo>
                      <a:pt x="0" y="592"/>
                    </a:lnTo>
                    <a:close/>
                  </a:path>
                </a:pathLst>
              </a:custGeom>
              <a:pattFill prst="openDmnd">
                <a:fgClr>
                  <a:srgbClr val="336600"/>
                </a:fgClr>
                <a:bgClr>
                  <a:schemeClr val="bg1"/>
                </a:bgClr>
              </a:pattFill>
              <a:ln w="9525" cap="flat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o-RO"/>
              </a:p>
            </p:txBody>
          </p:sp>
          <p:sp>
            <p:nvSpPr>
              <p:cNvPr id="119905" name="Freeform 97" descr="Алмазная решетка (контур)"/>
              <p:cNvSpPr>
                <a:spLocks/>
              </p:cNvSpPr>
              <p:nvPr/>
            </p:nvSpPr>
            <p:spPr bwMode="auto">
              <a:xfrm>
                <a:off x="2368" y="2800"/>
                <a:ext cx="1228" cy="577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768" y="1"/>
                  </a:cxn>
                  <a:cxn ang="0">
                    <a:pos x="768" y="240"/>
                  </a:cxn>
                  <a:cxn ang="0">
                    <a:pos x="1042" y="238"/>
                  </a:cxn>
                  <a:cxn ang="0">
                    <a:pos x="1065" y="318"/>
                  </a:cxn>
                  <a:cxn ang="0">
                    <a:pos x="1228" y="316"/>
                  </a:cxn>
                  <a:cxn ang="0">
                    <a:pos x="1228" y="594"/>
                  </a:cxn>
                  <a:cxn ang="0">
                    <a:pos x="1071" y="594"/>
                  </a:cxn>
                  <a:cxn ang="0">
                    <a:pos x="1071" y="438"/>
                  </a:cxn>
                  <a:cxn ang="0">
                    <a:pos x="800" y="436"/>
                  </a:cxn>
                  <a:cxn ang="0">
                    <a:pos x="800" y="596"/>
                  </a:cxn>
                  <a:cxn ang="0">
                    <a:pos x="376" y="598"/>
                  </a:cxn>
                  <a:cxn ang="0">
                    <a:pos x="378" y="256"/>
                  </a:cxn>
                  <a:cxn ang="0">
                    <a:pos x="0" y="256"/>
                  </a:cxn>
                  <a:cxn ang="0">
                    <a:pos x="0" y="0"/>
                  </a:cxn>
                </a:cxnLst>
                <a:rect l="0" t="0" r="r" b="b"/>
                <a:pathLst>
                  <a:path w="1228" h="598">
                    <a:moveTo>
                      <a:pt x="0" y="0"/>
                    </a:moveTo>
                    <a:lnTo>
                      <a:pt x="768" y="1"/>
                    </a:lnTo>
                    <a:lnTo>
                      <a:pt x="768" y="240"/>
                    </a:lnTo>
                    <a:lnTo>
                      <a:pt x="1042" y="238"/>
                    </a:lnTo>
                    <a:lnTo>
                      <a:pt x="1065" y="318"/>
                    </a:lnTo>
                    <a:lnTo>
                      <a:pt x="1228" y="316"/>
                    </a:lnTo>
                    <a:lnTo>
                      <a:pt x="1228" y="594"/>
                    </a:lnTo>
                    <a:lnTo>
                      <a:pt x="1071" y="594"/>
                    </a:lnTo>
                    <a:lnTo>
                      <a:pt x="1071" y="438"/>
                    </a:lnTo>
                    <a:lnTo>
                      <a:pt x="800" y="436"/>
                    </a:lnTo>
                    <a:lnTo>
                      <a:pt x="800" y="596"/>
                    </a:lnTo>
                    <a:lnTo>
                      <a:pt x="376" y="598"/>
                    </a:lnTo>
                    <a:lnTo>
                      <a:pt x="378" y="256"/>
                    </a:lnTo>
                    <a:lnTo>
                      <a:pt x="0" y="256"/>
                    </a:lnTo>
                    <a:lnTo>
                      <a:pt x="0" y="0"/>
                    </a:lnTo>
                    <a:close/>
                  </a:path>
                </a:pathLst>
              </a:custGeom>
              <a:pattFill prst="openDmnd">
                <a:fgClr>
                  <a:srgbClr val="336600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o-RO"/>
              </a:p>
            </p:txBody>
          </p:sp>
          <p:sp>
            <p:nvSpPr>
              <p:cNvPr id="119906" name="Freeform 98" descr="Алмазная решетка (контур)"/>
              <p:cNvSpPr>
                <a:spLocks/>
              </p:cNvSpPr>
              <p:nvPr/>
            </p:nvSpPr>
            <p:spPr bwMode="auto">
              <a:xfrm>
                <a:off x="3443" y="2772"/>
                <a:ext cx="1176" cy="472"/>
              </a:xfrm>
              <a:custGeom>
                <a:avLst/>
                <a:gdLst/>
                <a:ahLst/>
                <a:cxnLst>
                  <a:cxn ang="0">
                    <a:pos x="237" y="459"/>
                  </a:cxn>
                  <a:cxn ang="0">
                    <a:pos x="153" y="459"/>
                  </a:cxn>
                  <a:cxn ang="0">
                    <a:pos x="150" y="225"/>
                  </a:cxn>
                  <a:cxn ang="0">
                    <a:pos x="0" y="225"/>
                  </a:cxn>
                  <a:cxn ang="0">
                    <a:pos x="0" y="165"/>
                  </a:cxn>
                  <a:cxn ang="0">
                    <a:pos x="150" y="162"/>
                  </a:cxn>
                  <a:cxn ang="0">
                    <a:pos x="150" y="54"/>
                  </a:cxn>
                  <a:cxn ang="0">
                    <a:pos x="222" y="0"/>
                  </a:cxn>
                  <a:cxn ang="0">
                    <a:pos x="528" y="0"/>
                  </a:cxn>
                  <a:cxn ang="0">
                    <a:pos x="531" y="93"/>
                  </a:cxn>
                  <a:cxn ang="0">
                    <a:pos x="636" y="90"/>
                  </a:cxn>
                  <a:cxn ang="0">
                    <a:pos x="636" y="0"/>
                  </a:cxn>
                  <a:cxn ang="0">
                    <a:pos x="936" y="6"/>
                  </a:cxn>
                  <a:cxn ang="0">
                    <a:pos x="1035" y="78"/>
                  </a:cxn>
                  <a:cxn ang="0">
                    <a:pos x="1035" y="180"/>
                  </a:cxn>
                  <a:cxn ang="0">
                    <a:pos x="1176" y="177"/>
                  </a:cxn>
                  <a:cxn ang="0">
                    <a:pos x="1176" y="231"/>
                  </a:cxn>
                  <a:cxn ang="0">
                    <a:pos x="1035" y="231"/>
                  </a:cxn>
                  <a:cxn ang="0">
                    <a:pos x="1035" y="453"/>
                  </a:cxn>
                  <a:cxn ang="0">
                    <a:pos x="951" y="453"/>
                  </a:cxn>
                  <a:cxn ang="0">
                    <a:pos x="951" y="102"/>
                  </a:cxn>
                  <a:cxn ang="0">
                    <a:pos x="840" y="102"/>
                  </a:cxn>
                  <a:cxn ang="0">
                    <a:pos x="846" y="489"/>
                  </a:cxn>
                  <a:cxn ang="0">
                    <a:pos x="324" y="486"/>
                  </a:cxn>
                  <a:cxn ang="0">
                    <a:pos x="324" y="99"/>
                  </a:cxn>
                  <a:cxn ang="0">
                    <a:pos x="237" y="99"/>
                  </a:cxn>
                  <a:cxn ang="0">
                    <a:pos x="237" y="459"/>
                  </a:cxn>
                </a:cxnLst>
                <a:rect l="0" t="0" r="r" b="b"/>
                <a:pathLst>
                  <a:path w="1176" h="489">
                    <a:moveTo>
                      <a:pt x="237" y="459"/>
                    </a:moveTo>
                    <a:lnTo>
                      <a:pt x="153" y="459"/>
                    </a:lnTo>
                    <a:lnTo>
                      <a:pt x="150" y="225"/>
                    </a:lnTo>
                    <a:lnTo>
                      <a:pt x="0" y="225"/>
                    </a:lnTo>
                    <a:lnTo>
                      <a:pt x="0" y="165"/>
                    </a:lnTo>
                    <a:lnTo>
                      <a:pt x="150" y="162"/>
                    </a:lnTo>
                    <a:lnTo>
                      <a:pt x="150" y="54"/>
                    </a:lnTo>
                    <a:lnTo>
                      <a:pt x="222" y="0"/>
                    </a:lnTo>
                    <a:lnTo>
                      <a:pt x="528" y="0"/>
                    </a:lnTo>
                    <a:lnTo>
                      <a:pt x="531" y="93"/>
                    </a:lnTo>
                    <a:lnTo>
                      <a:pt x="636" y="90"/>
                    </a:lnTo>
                    <a:lnTo>
                      <a:pt x="636" y="0"/>
                    </a:lnTo>
                    <a:lnTo>
                      <a:pt x="936" y="6"/>
                    </a:lnTo>
                    <a:lnTo>
                      <a:pt x="1035" y="78"/>
                    </a:lnTo>
                    <a:lnTo>
                      <a:pt x="1035" y="180"/>
                    </a:lnTo>
                    <a:lnTo>
                      <a:pt x="1176" y="177"/>
                    </a:lnTo>
                    <a:lnTo>
                      <a:pt x="1176" y="231"/>
                    </a:lnTo>
                    <a:lnTo>
                      <a:pt x="1035" y="231"/>
                    </a:lnTo>
                    <a:lnTo>
                      <a:pt x="1035" y="453"/>
                    </a:lnTo>
                    <a:lnTo>
                      <a:pt x="951" y="453"/>
                    </a:lnTo>
                    <a:lnTo>
                      <a:pt x="951" y="102"/>
                    </a:lnTo>
                    <a:lnTo>
                      <a:pt x="840" y="102"/>
                    </a:lnTo>
                    <a:lnTo>
                      <a:pt x="846" y="489"/>
                    </a:lnTo>
                    <a:lnTo>
                      <a:pt x="324" y="486"/>
                    </a:lnTo>
                    <a:lnTo>
                      <a:pt x="324" y="99"/>
                    </a:lnTo>
                    <a:lnTo>
                      <a:pt x="237" y="99"/>
                    </a:lnTo>
                    <a:lnTo>
                      <a:pt x="237" y="459"/>
                    </a:lnTo>
                    <a:close/>
                  </a:path>
                </a:pathLst>
              </a:custGeom>
              <a:pattFill prst="openDmnd">
                <a:fgClr>
                  <a:srgbClr val="990000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o-RO"/>
              </a:p>
            </p:txBody>
          </p:sp>
        </p:grpSp>
        <p:grpSp>
          <p:nvGrpSpPr>
            <p:cNvPr id="119907" name="Group 99"/>
            <p:cNvGrpSpPr>
              <a:grpSpLocks/>
            </p:cNvGrpSpPr>
            <p:nvPr/>
          </p:nvGrpSpPr>
          <p:grpSpPr bwMode="auto">
            <a:xfrm>
              <a:off x="3832" y="2638"/>
              <a:ext cx="399" cy="385"/>
              <a:chOff x="3833" y="2845"/>
              <a:chExt cx="399" cy="385"/>
            </a:xfrm>
          </p:grpSpPr>
          <p:sp>
            <p:nvSpPr>
              <p:cNvPr id="119908" name="Freeform 100" descr="Темный диагональный 2"/>
              <p:cNvSpPr>
                <a:spLocks/>
              </p:cNvSpPr>
              <p:nvPr/>
            </p:nvSpPr>
            <p:spPr bwMode="auto">
              <a:xfrm>
                <a:off x="3833" y="2845"/>
                <a:ext cx="399" cy="379"/>
              </a:xfrm>
              <a:custGeom>
                <a:avLst/>
                <a:gdLst/>
                <a:ahLst/>
                <a:cxnLst>
                  <a:cxn ang="0">
                    <a:pos x="39" y="393"/>
                  </a:cxn>
                  <a:cxn ang="0">
                    <a:pos x="39" y="360"/>
                  </a:cxn>
                  <a:cxn ang="0">
                    <a:pos x="0" y="360"/>
                  </a:cxn>
                  <a:cxn ang="0">
                    <a:pos x="0" y="177"/>
                  </a:cxn>
                  <a:cxn ang="0">
                    <a:pos x="42" y="177"/>
                  </a:cxn>
                  <a:cxn ang="0">
                    <a:pos x="42" y="0"/>
                  </a:cxn>
                  <a:cxn ang="0">
                    <a:pos x="357" y="0"/>
                  </a:cxn>
                  <a:cxn ang="0">
                    <a:pos x="357" y="183"/>
                  </a:cxn>
                  <a:cxn ang="0">
                    <a:pos x="399" y="183"/>
                  </a:cxn>
                  <a:cxn ang="0">
                    <a:pos x="399" y="363"/>
                  </a:cxn>
                  <a:cxn ang="0">
                    <a:pos x="366" y="363"/>
                  </a:cxn>
                  <a:cxn ang="0">
                    <a:pos x="363" y="393"/>
                  </a:cxn>
                  <a:cxn ang="0">
                    <a:pos x="39" y="393"/>
                  </a:cxn>
                </a:cxnLst>
                <a:rect l="0" t="0" r="r" b="b"/>
                <a:pathLst>
                  <a:path w="399" h="393">
                    <a:moveTo>
                      <a:pt x="39" y="393"/>
                    </a:moveTo>
                    <a:lnTo>
                      <a:pt x="39" y="360"/>
                    </a:lnTo>
                    <a:lnTo>
                      <a:pt x="0" y="360"/>
                    </a:lnTo>
                    <a:lnTo>
                      <a:pt x="0" y="177"/>
                    </a:lnTo>
                    <a:lnTo>
                      <a:pt x="42" y="177"/>
                    </a:lnTo>
                    <a:lnTo>
                      <a:pt x="42" y="0"/>
                    </a:lnTo>
                    <a:lnTo>
                      <a:pt x="357" y="0"/>
                    </a:lnTo>
                    <a:lnTo>
                      <a:pt x="357" y="183"/>
                    </a:lnTo>
                    <a:lnTo>
                      <a:pt x="399" y="183"/>
                    </a:lnTo>
                    <a:lnTo>
                      <a:pt x="399" y="363"/>
                    </a:lnTo>
                    <a:lnTo>
                      <a:pt x="366" y="363"/>
                    </a:lnTo>
                    <a:lnTo>
                      <a:pt x="363" y="393"/>
                    </a:lnTo>
                    <a:lnTo>
                      <a:pt x="39" y="393"/>
                    </a:lnTo>
                    <a:close/>
                  </a:path>
                </a:pathLst>
              </a:custGeom>
              <a:pattFill prst="dkUpDiag">
                <a:fgClr>
                  <a:schemeClr val="accent1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o-RO"/>
              </a:p>
            </p:txBody>
          </p:sp>
          <p:sp>
            <p:nvSpPr>
              <p:cNvPr id="119909" name="Rectangle 101"/>
              <p:cNvSpPr>
                <a:spLocks noChangeArrowheads="1"/>
              </p:cNvSpPr>
              <p:nvPr/>
            </p:nvSpPr>
            <p:spPr bwMode="auto">
              <a:xfrm>
                <a:off x="3983" y="2845"/>
                <a:ext cx="108" cy="385"/>
              </a:xfrm>
              <a:prstGeom prst="rect">
                <a:avLst/>
              </a:prstGeom>
              <a:gradFill rotWithShape="0">
                <a:gsLst>
                  <a:gs pos="0">
                    <a:schemeClr val="accent1"/>
                  </a:gs>
                  <a:gs pos="50000">
                    <a:schemeClr val="accent1">
                      <a:gamma/>
                      <a:tint val="12157"/>
                      <a:invGamma/>
                    </a:schemeClr>
                  </a:gs>
                  <a:gs pos="100000">
                    <a:schemeClr val="accent1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19910" name="Rectangle 102"/>
              <p:cNvSpPr>
                <a:spLocks noChangeArrowheads="1"/>
              </p:cNvSpPr>
              <p:nvPr/>
            </p:nvSpPr>
            <p:spPr bwMode="auto">
              <a:xfrm>
                <a:off x="3875" y="2880"/>
                <a:ext cx="318" cy="34"/>
              </a:xfrm>
              <a:prstGeom prst="rect">
                <a:avLst/>
              </a:prstGeom>
              <a:gradFill rotWithShape="0">
                <a:gsLst>
                  <a:gs pos="0">
                    <a:schemeClr val="accent1"/>
                  </a:gs>
                  <a:gs pos="50000">
                    <a:schemeClr val="accent1">
                      <a:gamma/>
                      <a:tint val="24314"/>
                      <a:invGamma/>
                    </a:schemeClr>
                  </a:gs>
                  <a:gs pos="100000">
                    <a:schemeClr val="accent1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</p:grpSp>
      <p:sp>
        <p:nvSpPr>
          <p:cNvPr id="119911" name="Line 103"/>
          <p:cNvSpPr>
            <a:spLocks noChangeShapeType="1"/>
          </p:cNvSpPr>
          <p:nvPr/>
        </p:nvSpPr>
        <p:spPr bwMode="auto">
          <a:xfrm flipV="1">
            <a:off x="4830763" y="5008563"/>
            <a:ext cx="0" cy="3825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endParaRPr lang="ro-RO"/>
          </a:p>
        </p:txBody>
      </p:sp>
      <p:sp>
        <p:nvSpPr>
          <p:cNvPr id="119912" name="AutoShape 104" descr="Голубая тисненая бумага"/>
          <p:cNvSpPr>
            <a:spLocks noChangeArrowheads="1"/>
          </p:cNvSpPr>
          <p:nvPr/>
        </p:nvSpPr>
        <p:spPr bwMode="auto">
          <a:xfrm>
            <a:off x="2819400" y="331788"/>
            <a:ext cx="4114800" cy="1089025"/>
          </a:xfrm>
          <a:prstGeom prst="wedgeRoundRectCallout">
            <a:avLst>
              <a:gd name="adj1" fmla="val 33912"/>
              <a:gd name="adj2" fmla="val 202185"/>
              <a:gd name="adj3" fmla="val 16667"/>
            </a:avLst>
          </a:prstGeom>
          <a:blipFill dpi="0" rotWithShape="0">
            <a:blip r:embed="rId2" cstate="print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anchor="ctr">
            <a:spAutoFit/>
          </a:bodyPr>
          <a:lstStyle/>
          <a:p>
            <a:pPr algn="ctr" eaLnBrk="0" hangingPunct="0"/>
            <a:r>
              <a:rPr lang="ru-RU" sz="2000">
                <a:latin typeface="Times New Roman" pitchFamily="18" charset="0"/>
              </a:rPr>
              <a:t>Под действием пружины сифон сжимается, </a:t>
            </a:r>
          </a:p>
          <a:p>
            <a:pPr algn="ctr" eaLnBrk="0" hangingPunct="0"/>
            <a:r>
              <a:rPr lang="ru-RU" sz="2000">
                <a:latin typeface="Times New Roman" pitchFamily="18" charset="0"/>
              </a:rPr>
              <a:t>время замедления 30-300 сек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9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1199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9912" grpId="0" animBg="1" autoUpdateAnimBg="0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834" name="Freeform 2"/>
          <p:cNvSpPr>
            <a:spLocks/>
          </p:cNvSpPr>
          <p:nvPr/>
        </p:nvSpPr>
        <p:spPr bwMode="auto">
          <a:xfrm>
            <a:off x="150813" y="1376363"/>
            <a:ext cx="8815387" cy="4205287"/>
          </a:xfrm>
          <a:custGeom>
            <a:avLst/>
            <a:gdLst/>
            <a:ahLst/>
            <a:cxnLst>
              <a:cxn ang="0">
                <a:pos x="318" y="2580"/>
              </a:cxn>
              <a:cxn ang="0">
                <a:pos x="223" y="1213"/>
              </a:cxn>
              <a:cxn ang="0">
                <a:pos x="154" y="1205"/>
              </a:cxn>
              <a:cxn ang="0">
                <a:pos x="137" y="1136"/>
              </a:cxn>
              <a:cxn ang="0">
                <a:pos x="8" y="1136"/>
              </a:cxn>
              <a:cxn ang="0">
                <a:pos x="0" y="629"/>
              </a:cxn>
              <a:cxn ang="0">
                <a:pos x="43" y="560"/>
              </a:cxn>
              <a:cxn ang="0">
                <a:pos x="86" y="526"/>
              </a:cxn>
              <a:cxn ang="0">
                <a:pos x="2450" y="534"/>
              </a:cxn>
              <a:cxn ang="0">
                <a:pos x="2482" y="72"/>
              </a:cxn>
              <a:cxn ang="0">
                <a:pos x="2503" y="24"/>
              </a:cxn>
              <a:cxn ang="0">
                <a:pos x="2544" y="0"/>
              </a:cxn>
              <a:cxn ang="0">
                <a:pos x="2959" y="3"/>
              </a:cxn>
              <a:cxn ang="0">
                <a:pos x="3019" y="23"/>
              </a:cxn>
              <a:cxn ang="0">
                <a:pos x="3034" y="79"/>
              </a:cxn>
              <a:cxn ang="0">
                <a:pos x="3069" y="543"/>
              </a:cxn>
              <a:cxn ang="0">
                <a:pos x="5467" y="543"/>
              </a:cxn>
              <a:cxn ang="0">
                <a:pos x="5527" y="552"/>
              </a:cxn>
              <a:cxn ang="0">
                <a:pos x="5553" y="586"/>
              </a:cxn>
              <a:cxn ang="0">
                <a:pos x="5545" y="1153"/>
              </a:cxn>
              <a:cxn ang="0">
                <a:pos x="5407" y="1153"/>
              </a:cxn>
              <a:cxn ang="0">
                <a:pos x="5381" y="1213"/>
              </a:cxn>
              <a:cxn ang="0">
                <a:pos x="5270" y="1222"/>
              </a:cxn>
              <a:cxn ang="0">
                <a:pos x="5227" y="2529"/>
              </a:cxn>
              <a:cxn ang="0">
                <a:pos x="5218" y="2580"/>
              </a:cxn>
              <a:cxn ang="0">
                <a:pos x="5175" y="2623"/>
              </a:cxn>
              <a:cxn ang="0">
                <a:pos x="5123" y="2641"/>
              </a:cxn>
              <a:cxn ang="0">
                <a:pos x="395" y="2649"/>
              </a:cxn>
              <a:cxn ang="0">
                <a:pos x="343" y="2632"/>
              </a:cxn>
              <a:cxn ang="0">
                <a:pos x="318" y="2580"/>
              </a:cxn>
            </a:cxnLst>
            <a:rect l="0" t="0" r="r" b="b"/>
            <a:pathLst>
              <a:path w="5553" h="2649">
                <a:moveTo>
                  <a:pt x="318" y="2580"/>
                </a:moveTo>
                <a:lnTo>
                  <a:pt x="223" y="1213"/>
                </a:lnTo>
                <a:lnTo>
                  <a:pt x="154" y="1205"/>
                </a:lnTo>
                <a:lnTo>
                  <a:pt x="137" y="1136"/>
                </a:lnTo>
                <a:lnTo>
                  <a:pt x="8" y="1136"/>
                </a:lnTo>
                <a:lnTo>
                  <a:pt x="0" y="629"/>
                </a:lnTo>
                <a:lnTo>
                  <a:pt x="43" y="560"/>
                </a:lnTo>
                <a:lnTo>
                  <a:pt x="86" y="526"/>
                </a:lnTo>
                <a:lnTo>
                  <a:pt x="2450" y="534"/>
                </a:lnTo>
                <a:lnTo>
                  <a:pt x="2482" y="72"/>
                </a:lnTo>
                <a:lnTo>
                  <a:pt x="2503" y="24"/>
                </a:lnTo>
                <a:lnTo>
                  <a:pt x="2544" y="0"/>
                </a:lnTo>
                <a:lnTo>
                  <a:pt x="2959" y="3"/>
                </a:lnTo>
                <a:lnTo>
                  <a:pt x="3019" y="23"/>
                </a:lnTo>
                <a:lnTo>
                  <a:pt x="3034" y="79"/>
                </a:lnTo>
                <a:lnTo>
                  <a:pt x="3069" y="543"/>
                </a:lnTo>
                <a:lnTo>
                  <a:pt x="5467" y="543"/>
                </a:lnTo>
                <a:lnTo>
                  <a:pt x="5527" y="552"/>
                </a:lnTo>
                <a:lnTo>
                  <a:pt x="5553" y="586"/>
                </a:lnTo>
                <a:lnTo>
                  <a:pt x="5545" y="1153"/>
                </a:lnTo>
                <a:lnTo>
                  <a:pt x="5407" y="1153"/>
                </a:lnTo>
                <a:lnTo>
                  <a:pt x="5381" y="1213"/>
                </a:lnTo>
                <a:lnTo>
                  <a:pt x="5270" y="1222"/>
                </a:lnTo>
                <a:lnTo>
                  <a:pt x="5227" y="2529"/>
                </a:lnTo>
                <a:lnTo>
                  <a:pt x="5218" y="2580"/>
                </a:lnTo>
                <a:lnTo>
                  <a:pt x="5175" y="2623"/>
                </a:lnTo>
                <a:lnTo>
                  <a:pt x="5123" y="2641"/>
                </a:lnTo>
                <a:lnTo>
                  <a:pt x="395" y="2649"/>
                </a:lnTo>
                <a:lnTo>
                  <a:pt x="343" y="2632"/>
                </a:lnTo>
                <a:lnTo>
                  <a:pt x="318" y="2580"/>
                </a:lnTo>
                <a:close/>
              </a:path>
            </a:pathLst>
          </a:custGeom>
          <a:gradFill rotWithShape="0">
            <a:gsLst>
              <a:gs pos="0">
                <a:schemeClr val="accent1"/>
              </a:gs>
              <a:gs pos="50000">
                <a:schemeClr val="accent1">
                  <a:gamma/>
                  <a:tint val="54510"/>
                  <a:invGamma/>
                </a:schemeClr>
              </a:gs>
              <a:gs pos="100000">
                <a:schemeClr val="accent1"/>
              </a:gs>
            </a:gsLst>
            <a:lin ang="0" scaled="1"/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endParaRPr lang="ro-RO"/>
          </a:p>
        </p:txBody>
      </p:sp>
      <p:sp>
        <p:nvSpPr>
          <p:cNvPr id="120835" name="Rectangle 3"/>
          <p:cNvSpPr>
            <a:spLocks noChangeArrowheads="1"/>
          </p:cNvSpPr>
          <p:nvPr/>
        </p:nvSpPr>
        <p:spPr bwMode="auto">
          <a:xfrm>
            <a:off x="2814638" y="2366963"/>
            <a:ext cx="9144000" cy="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endParaRPr lang="ro-RO"/>
          </a:p>
        </p:txBody>
      </p:sp>
      <p:sp>
        <p:nvSpPr>
          <p:cNvPr id="120836" name="Rectangle 4"/>
          <p:cNvSpPr>
            <a:spLocks noChangeArrowheads="1"/>
          </p:cNvSpPr>
          <p:nvPr/>
        </p:nvSpPr>
        <p:spPr bwMode="auto">
          <a:xfrm>
            <a:off x="488950" y="2319338"/>
            <a:ext cx="614363" cy="10795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20837" name="Freeform 5" descr="Широкий диагональный 2"/>
          <p:cNvSpPr>
            <a:spLocks/>
          </p:cNvSpPr>
          <p:nvPr/>
        </p:nvSpPr>
        <p:spPr bwMode="auto">
          <a:xfrm>
            <a:off x="488950" y="1381125"/>
            <a:ext cx="8148638" cy="1293813"/>
          </a:xfrm>
          <a:custGeom>
            <a:avLst/>
            <a:gdLst/>
            <a:ahLst/>
            <a:cxnLst>
              <a:cxn ang="0">
                <a:pos x="0" y="807"/>
              </a:cxn>
              <a:cxn ang="0">
                <a:pos x="0" y="662"/>
              </a:cxn>
              <a:cxn ang="0">
                <a:pos x="385" y="666"/>
              </a:cxn>
              <a:cxn ang="0">
                <a:pos x="436" y="714"/>
              </a:cxn>
              <a:cxn ang="0">
                <a:pos x="490" y="732"/>
              </a:cxn>
              <a:cxn ang="0">
                <a:pos x="2164" y="732"/>
              </a:cxn>
              <a:cxn ang="0">
                <a:pos x="2200" y="714"/>
              </a:cxn>
              <a:cxn ang="0">
                <a:pos x="2224" y="686"/>
              </a:cxn>
              <a:cxn ang="0">
                <a:pos x="2236" y="636"/>
              </a:cxn>
              <a:cxn ang="0">
                <a:pos x="2272" y="66"/>
              </a:cxn>
              <a:cxn ang="0">
                <a:pos x="2293" y="27"/>
              </a:cxn>
              <a:cxn ang="0">
                <a:pos x="2325" y="3"/>
              </a:cxn>
              <a:cxn ang="0">
                <a:pos x="2368" y="0"/>
              </a:cxn>
              <a:cxn ang="0">
                <a:pos x="2722" y="0"/>
              </a:cxn>
              <a:cxn ang="0">
                <a:pos x="2767" y="5"/>
              </a:cxn>
              <a:cxn ang="0">
                <a:pos x="2800" y="24"/>
              </a:cxn>
              <a:cxn ang="0">
                <a:pos x="2815" y="69"/>
              </a:cxn>
              <a:cxn ang="0">
                <a:pos x="2878" y="696"/>
              </a:cxn>
              <a:cxn ang="0">
                <a:pos x="2908" y="720"/>
              </a:cxn>
              <a:cxn ang="0">
                <a:pos x="4665" y="737"/>
              </a:cxn>
              <a:cxn ang="0">
                <a:pos x="4705" y="722"/>
              </a:cxn>
              <a:cxn ang="0">
                <a:pos x="4735" y="695"/>
              </a:cxn>
              <a:cxn ang="0">
                <a:pos x="4747" y="665"/>
              </a:cxn>
              <a:cxn ang="0">
                <a:pos x="5133" y="668"/>
              </a:cxn>
              <a:cxn ang="0">
                <a:pos x="5131" y="810"/>
              </a:cxn>
              <a:cxn ang="0">
                <a:pos x="5041" y="815"/>
              </a:cxn>
              <a:cxn ang="0">
                <a:pos x="5002" y="780"/>
              </a:cxn>
              <a:cxn ang="0">
                <a:pos x="4974" y="810"/>
              </a:cxn>
              <a:cxn ang="0">
                <a:pos x="4839" y="810"/>
              </a:cxn>
              <a:cxn ang="0">
                <a:pos x="4806" y="773"/>
              </a:cxn>
              <a:cxn ang="0">
                <a:pos x="4768" y="809"/>
              </a:cxn>
              <a:cxn ang="0">
                <a:pos x="2896" y="810"/>
              </a:cxn>
              <a:cxn ang="0">
                <a:pos x="2860" y="798"/>
              </a:cxn>
              <a:cxn ang="0">
                <a:pos x="2832" y="767"/>
              </a:cxn>
              <a:cxn ang="0">
                <a:pos x="2818" y="726"/>
              </a:cxn>
              <a:cxn ang="0">
                <a:pos x="2770" y="144"/>
              </a:cxn>
              <a:cxn ang="0">
                <a:pos x="2764" y="108"/>
              </a:cxn>
              <a:cxn ang="0">
                <a:pos x="2749" y="84"/>
              </a:cxn>
              <a:cxn ang="0">
                <a:pos x="2710" y="72"/>
              </a:cxn>
              <a:cxn ang="0">
                <a:pos x="2374" y="66"/>
              </a:cxn>
              <a:cxn ang="0">
                <a:pos x="2344" y="72"/>
              </a:cxn>
              <a:cxn ang="0">
                <a:pos x="2326" y="95"/>
              </a:cxn>
              <a:cxn ang="0">
                <a:pos x="2320" y="125"/>
              </a:cxn>
              <a:cxn ang="0">
                <a:pos x="2290" y="702"/>
              </a:cxn>
              <a:cxn ang="0">
                <a:pos x="2280" y="747"/>
              </a:cxn>
              <a:cxn ang="0">
                <a:pos x="2256" y="782"/>
              </a:cxn>
              <a:cxn ang="0">
                <a:pos x="2223" y="806"/>
              </a:cxn>
              <a:cxn ang="0">
                <a:pos x="337" y="806"/>
              </a:cxn>
              <a:cxn ang="0">
                <a:pos x="303" y="768"/>
              </a:cxn>
              <a:cxn ang="0">
                <a:pos x="268" y="807"/>
              </a:cxn>
              <a:cxn ang="0">
                <a:pos x="120" y="812"/>
              </a:cxn>
              <a:cxn ang="0">
                <a:pos x="82" y="774"/>
              </a:cxn>
              <a:cxn ang="0">
                <a:pos x="46" y="810"/>
              </a:cxn>
              <a:cxn ang="0">
                <a:pos x="0" y="807"/>
              </a:cxn>
            </a:cxnLst>
            <a:rect l="0" t="0" r="r" b="b"/>
            <a:pathLst>
              <a:path w="5133" h="815">
                <a:moveTo>
                  <a:pt x="0" y="807"/>
                </a:moveTo>
                <a:lnTo>
                  <a:pt x="0" y="662"/>
                </a:lnTo>
                <a:lnTo>
                  <a:pt x="385" y="666"/>
                </a:lnTo>
                <a:lnTo>
                  <a:pt x="436" y="714"/>
                </a:lnTo>
                <a:lnTo>
                  <a:pt x="490" y="732"/>
                </a:lnTo>
                <a:lnTo>
                  <a:pt x="2164" y="732"/>
                </a:lnTo>
                <a:lnTo>
                  <a:pt x="2200" y="714"/>
                </a:lnTo>
                <a:lnTo>
                  <a:pt x="2224" y="686"/>
                </a:lnTo>
                <a:lnTo>
                  <a:pt x="2236" y="636"/>
                </a:lnTo>
                <a:lnTo>
                  <a:pt x="2272" y="66"/>
                </a:lnTo>
                <a:lnTo>
                  <a:pt x="2293" y="27"/>
                </a:lnTo>
                <a:lnTo>
                  <a:pt x="2325" y="3"/>
                </a:lnTo>
                <a:lnTo>
                  <a:pt x="2368" y="0"/>
                </a:lnTo>
                <a:lnTo>
                  <a:pt x="2722" y="0"/>
                </a:lnTo>
                <a:lnTo>
                  <a:pt x="2767" y="5"/>
                </a:lnTo>
                <a:lnTo>
                  <a:pt x="2800" y="24"/>
                </a:lnTo>
                <a:lnTo>
                  <a:pt x="2815" y="69"/>
                </a:lnTo>
                <a:lnTo>
                  <a:pt x="2878" y="696"/>
                </a:lnTo>
                <a:lnTo>
                  <a:pt x="2908" y="720"/>
                </a:lnTo>
                <a:lnTo>
                  <a:pt x="4665" y="737"/>
                </a:lnTo>
                <a:lnTo>
                  <a:pt x="4705" y="722"/>
                </a:lnTo>
                <a:lnTo>
                  <a:pt x="4735" y="695"/>
                </a:lnTo>
                <a:lnTo>
                  <a:pt x="4747" y="665"/>
                </a:lnTo>
                <a:lnTo>
                  <a:pt x="5133" y="668"/>
                </a:lnTo>
                <a:lnTo>
                  <a:pt x="5131" y="810"/>
                </a:lnTo>
                <a:lnTo>
                  <a:pt x="5041" y="815"/>
                </a:lnTo>
                <a:lnTo>
                  <a:pt x="5002" y="780"/>
                </a:lnTo>
                <a:lnTo>
                  <a:pt x="4974" y="810"/>
                </a:lnTo>
                <a:lnTo>
                  <a:pt x="4839" y="810"/>
                </a:lnTo>
                <a:lnTo>
                  <a:pt x="4806" y="773"/>
                </a:lnTo>
                <a:lnTo>
                  <a:pt x="4768" y="809"/>
                </a:lnTo>
                <a:lnTo>
                  <a:pt x="2896" y="810"/>
                </a:lnTo>
                <a:lnTo>
                  <a:pt x="2860" y="798"/>
                </a:lnTo>
                <a:lnTo>
                  <a:pt x="2832" y="767"/>
                </a:lnTo>
                <a:lnTo>
                  <a:pt x="2818" y="726"/>
                </a:lnTo>
                <a:lnTo>
                  <a:pt x="2770" y="144"/>
                </a:lnTo>
                <a:lnTo>
                  <a:pt x="2764" y="108"/>
                </a:lnTo>
                <a:lnTo>
                  <a:pt x="2749" y="84"/>
                </a:lnTo>
                <a:lnTo>
                  <a:pt x="2710" y="72"/>
                </a:lnTo>
                <a:lnTo>
                  <a:pt x="2374" y="66"/>
                </a:lnTo>
                <a:lnTo>
                  <a:pt x="2344" y="72"/>
                </a:lnTo>
                <a:lnTo>
                  <a:pt x="2326" y="95"/>
                </a:lnTo>
                <a:lnTo>
                  <a:pt x="2320" y="125"/>
                </a:lnTo>
                <a:lnTo>
                  <a:pt x="2290" y="702"/>
                </a:lnTo>
                <a:lnTo>
                  <a:pt x="2280" y="747"/>
                </a:lnTo>
                <a:lnTo>
                  <a:pt x="2256" y="782"/>
                </a:lnTo>
                <a:lnTo>
                  <a:pt x="2223" y="806"/>
                </a:lnTo>
                <a:lnTo>
                  <a:pt x="337" y="806"/>
                </a:lnTo>
                <a:lnTo>
                  <a:pt x="303" y="768"/>
                </a:lnTo>
                <a:lnTo>
                  <a:pt x="268" y="807"/>
                </a:lnTo>
                <a:lnTo>
                  <a:pt x="120" y="812"/>
                </a:lnTo>
                <a:lnTo>
                  <a:pt x="82" y="774"/>
                </a:lnTo>
                <a:lnTo>
                  <a:pt x="46" y="810"/>
                </a:lnTo>
                <a:lnTo>
                  <a:pt x="0" y="807"/>
                </a:lnTo>
                <a:close/>
              </a:path>
            </a:pathLst>
          </a:custGeom>
          <a:pattFill prst="wdUpDiag">
            <a:fgClr>
              <a:schemeClr val="tx2"/>
            </a:fgClr>
            <a:bgClr>
              <a:schemeClr val="bg1"/>
            </a:bgClr>
          </a:patt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endParaRPr lang="ro-RO"/>
          </a:p>
        </p:txBody>
      </p:sp>
      <p:sp>
        <p:nvSpPr>
          <p:cNvPr id="120838" name="Freeform 6" descr="Широкий диагональный 1"/>
          <p:cNvSpPr>
            <a:spLocks/>
          </p:cNvSpPr>
          <p:nvPr/>
        </p:nvSpPr>
        <p:spPr bwMode="auto">
          <a:xfrm flipH="1">
            <a:off x="158750" y="2216150"/>
            <a:ext cx="1155700" cy="965200"/>
          </a:xfrm>
          <a:custGeom>
            <a:avLst/>
            <a:gdLst/>
            <a:ahLst/>
            <a:cxnLst>
              <a:cxn ang="0">
                <a:pos x="584" y="608"/>
              </a:cxn>
              <a:cxn ang="0">
                <a:pos x="728" y="608"/>
              </a:cxn>
              <a:cxn ang="0">
                <a:pos x="728" y="108"/>
              </a:cxn>
              <a:cxn ang="0">
                <a:pos x="720" y="56"/>
              </a:cxn>
              <a:cxn ang="0">
                <a:pos x="688" y="20"/>
              </a:cxn>
              <a:cxn ang="0">
                <a:pos x="660" y="0"/>
              </a:cxn>
              <a:cxn ang="0">
                <a:pos x="0" y="0"/>
              </a:cxn>
              <a:cxn ang="0">
                <a:pos x="8" y="68"/>
              </a:cxn>
              <a:cxn ang="0">
                <a:pos x="16" y="100"/>
              </a:cxn>
              <a:cxn ang="0">
                <a:pos x="32" y="132"/>
              </a:cxn>
              <a:cxn ang="0">
                <a:pos x="60" y="152"/>
              </a:cxn>
              <a:cxn ang="0">
                <a:pos x="96" y="148"/>
              </a:cxn>
              <a:cxn ang="0">
                <a:pos x="128" y="136"/>
              </a:cxn>
              <a:cxn ang="0">
                <a:pos x="140" y="108"/>
              </a:cxn>
              <a:cxn ang="0">
                <a:pos x="156" y="64"/>
              </a:cxn>
              <a:cxn ang="0">
                <a:pos x="524" y="64"/>
              </a:cxn>
              <a:cxn ang="0">
                <a:pos x="524" y="280"/>
              </a:cxn>
              <a:cxn ang="0">
                <a:pos x="564" y="288"/>
              </a:cxn>
              <a:cxn ang="0">
                <a:pos x="584" y="332"/>
              </a:cxn>
              <a:cxn ang="0">
                <a:pos x="584" y="608"/>
              </a:cxn>
            </a:cxnLst>
            <a:rect l="0" t="0" r="r" b="b"/>
            <a:pathLst>
              <a:path w="728" h="608">
                <a:moveTo>
                  <a:pt x="584" y="608"/>
                </a:moveTo>
                <a:lnTo>
                  <a:pt x="728" y="608"/>
                </a:lnTo>
                <a:lnTo>
                  <a:pt x="728" y="108"/>
                </a:lnTo>
                <a:lnTo>
                  <a:pt x="720" y="56"/>
                </a:lnTo>
                <a:lnTo>
                  <a:pt x="688" y="20"/>
                </a:lnTo>
                <a:lnTo>
                  <a:pt x="660" y="0"/>
                </a:lnTo>
                <a:lnTo>
                  <a:pt x="0" y="0"/>
                </a:lnTo>
                <a:lnTo>
                  <a:pt x="8" y="68"/>
                </a:lnTo>
                <a:lnTo>
                  <a:pt x="16" y="100"/>
                </a:lnTo>
                <a:lnTo>
                  <a:pt x="32" y="132"/>
                </a:lnTo>
                <a:lnTo>
                  <a:pt x="60" y="152"/>
                </a:lnTo>
                <a:lnTo>
                  <a:pt x="96" y="148"/>
                </a:lnTo>
                <a:lnTo>
                  <a:pt x="128" y="136"/>
                </a:lnTo>
                <a:lnTo>
                  <a:pt x="140" y="108"/>
                </a:lnTo>
                <a:lnTo>
                  <a:pt x="156" y="64"/>
                </a:lnTo>
                <a:lnTo>
                  <a:pt x="524" y="64"/>
                </a:lnTo>
                <a:lnTo>
                  <a:pt x="524" y="280"/>
                </a:lnTo>
                <a:lnTo>
                  <a:pt x="564" y="288"/>
                </a:lnTo>
                <a:lnTo>
                  <a:pt x="584" y="332"/>
                </a:lnTo>
                <a:lnTo>
                  <a:pt x="584" y="608"/>
                </a:lnTo>
                <a:close/>
              </a:path>
            </a:pathLst>
          </a:custGeom>
          <a:pattFill prst="wdDnDiag">
            <a:fgClr>
              <a:schemeClr val="accent1"/>
            </a:fgClr>
            <a:bgClr>
              <a:srgbClr val="FFFFFF"/>
            </a:bgClr>
          </a:pattFill>
          <a:ln w="9525" cap="flat" cmpd="sng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endParaRPr lang="ro-RO"/>
          </a:p>
        </p:txBody>
      </p:sp>
      <p:sp>
        <p:nvSpPr>
          <p:cNvPr id="120839" name="Rectangle 7"/>
          <p:cNvSpPr>
            <a:spLocks noChangeArrowheads="1"/>
          </p:cNvSpPr>
          <p:nvPr/>
        </p:nvSpPr>
        <p:spPr bwMode="auto">
          <a:xfrm>
            <a:off x="8024813" y="2341563"/>
            <a:ext cx="617537" cy="9525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20840" name="Rectangle 8" descr="Алмазная решетка (контур)"/>
          <p:cNvSpPr>
            <a:spLocks noChangeArrowheads="1"/>
          </p:cNvSpPr>
          <p:nvPr/>
        </p:nvSpPr>
        <p:spPr bwMode="auto">
          <a:xfrm>
            <a:off x="7016750" y="2667000"/>
            <a:ext cx="1231900" cy="158750"/>
          </a:xfrm>
          <a:prstGeom prst="rect">
            <a:avLst/>
          </a:prstGeom>
          <a:pattFill prst="openDmnd">
            <a:fgClr>
              <a:srgbClr val="339966"/>
            </a:fgClr>
            <a:bgClr>
              <a:schemeClr val="bg1"/>
            </a:bgClr>
          </a:patt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20841" name="Rectangle 9" descr="Алмазная решетка (контур)"/>
          <p:cNvSpPr>
            <a:spLocks noChangeArrowheads="1"/>
          </p:cNvSpPr>
          <p:nvPr/>
        </p:nvSpPr>
        <p:spPr bwMode="auto">
          <a:xfrm>
            <a:off x="787400" y="2667000"/>
            <a:ext cx="4978400" cy="158750"/>
          </a:xfrm>
          <a:prstGeom prst="rect">
            <a:avLst/>
          </a:prstGeom>
          <a:pattFill prst="openDmnd">
            <a:fgClr>
              <a:srgbClr val="339966"/>
            </a:fgClr>
            <a:bgClr>
              <a:schemeClr val="bg1"/>
            </a:bgClr>
          </a:patt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20842" name="Freeform 10" descr="Темный диагональный 2"/>
          <p:cNvSpPr>
            <a:spLocks/>
          </p:cNvSpPr>
          <p:nvPr/>
        </p:nvSpPr>
        <p:spPr bwMode="auto">
          <a:xfrm>
            <a:off x="387350" y="2590800"/>
            <a:ext cx="8343900" cy="2984500"/>
          </a:xfrm>
          <a:custGeom>
            <a:avLst/>
            <a:gdLst/>
            <a:ahLst/>
            <a:cxnLst>
              <a:cxn ang="0">
                <a:pos x="76" y="440"/>
              </a:cxn>
              <a:cxn ang="0">
                <a:pos x="0" y="108"/>
              </a:cxn>
              <a:cxn ang="0">
                <a:pos x="48" y="48"/>
              </a:cxn>
              <a:cxn ang="0">
                <a:pos x="144" y="16"/>
              </a:cxn>
              <a:cxn ang="0">
                <a:pos x="248" y="44"/>
              </a:cxn>
              <a:cxn ang="0">
                <a:pos x="944" y="140"/>
              </a:cxn>
              <a:cxn ang="0">
                <a:pos x="1112" y="825"/>
              </a:cxn>
              <a:cxn ang="0">
                <a:pos x="1163" y="1092"/>
              </a:cxn>
              <a:cxn ang="0">
                <a:pos x="1256" y="1144"/>
              </a:cxn>
              <a:cxn ang="0">
                <a:pos x="1316" y="960"/>
              </a:cxn>
              <a:cxn ang="0">
                <a:pos x="1352" y="820"/>
              </a:cxn>
              <a:cxn ang="0">
                <a:pos x="1548" y="1364"/>
              </a:cxn>
              <a:cxn ang="0">
                <a:pos x="1728" y="1452"/>
              </a:cxn>
              <a:cxn ang="0">
                <a:pos x="1932" y="1364"/>
              </a:cxn>
              <a:cxn ang="0">
                <a:pos x="2248" y="1428"/>
              </a:cxn>
              <a:cxn ang="0">
                <a:pos x="3492" y="1792"/>
              </a:cxn>
              <a:cxn ang="0">
                <a:pos x="4052" y="1744"/>
              </a:cxn>
              <a:cxn ang="0">
                <a:pos x="4724" y="1791"/>
              </a:cxn>
              <a:cxn ang="0">
                <a:pos x="4740" y="280"/>
              </a:cxn>
              <a:cxn ang="0">
                <a:pos x="4800" y="240"/>
              </a:cxn>
              <a:cxn ang="0">
                <a:pos x="4956" y="148"/>
              </a:cxn>
              <a:cxn ang="0">
                <a:pos x="5028" y="44"/>
              </a:cxn>
              <a:cxn ang="0">
                <a:pos x="5104" y="44"/>
              </a:cxn>
              <a:cxn ang="0">
                <a:pos x="5240" y="76"/>
              </a:cxn>
              <a:cxn ang="0">
                <a:pos x="5252" y="440"/>
              </a:cxn>
              <a:cxn ang="0">
                <a:pos x="5068" y="1808"/>
              </a:cxn>
              <a:cxn ang="0">
                <a:pos x="5012" y="1880"/>
              </a:cxn>
              <a:cxn ang="0">
                <a:pos x="2132" y="1864"/>
              </a:cxn>
              <a:cxn ang="0">
                <a:pos x="2108" y="1588"/>
              </a:cxn>
              <a:cxn ang="0">
                <a:pos x="1220" y="1560"/>
              </a:cxn>
              <a:cxn ang="0">
                <a:pos x="1140" y="1504"/>
              </a:cxn>
              <a:cxn ang="0">
                <a:pos x="1112" y="1160"/>
              </a:cxn>
              <a:cxn ang="0">
                <a:pos x="1032" y="1144"/>
              </a:cxn>
              <a:cxn ang="0">
                <a:pos x="996" y="1092"/>
              </a:cxn>
              <a:cxn ang="0">
                <a:pos x="980" y="948"/>
              </a:cxn>
              <a:cxn ang="0">
                <a:pos x="888" y="936"/>
              </a:cxn>
              <a:cxn ang="0">
                <a:pos x="852" y="868"/>
              </a:cxn>
              <a:cxn ang="0">
                <a:pos x="304" y="280"/>
              </a:cxn>
              <a:cxn ang="0">
                <a:pos x="256" y="1876"/>
              </a:cxn>
              <a:cxn ang="0">
                <a:pos x="172" y="1816"/>
              </a:cxn>
            </a:cxnLst>
            <a:rect l="0" t="0" r="r" b="b"/>
            <a:pathLst>
              <a:path w="5256" h="1880">
                <a:moveTo>
                  <a:pt x="172" y="1816"/>
                </a:moveTo>
                <a:lnTo>
                  <a:pt x="76" y="440"/>
                </a:lnTo>
                <a:lnTo>
                  <a:pt x="0" y="428"/>
                </a:lnTo>
                <a:lnTo>
                  <a:pt x="0" y="108"/>
                </a:lnTo>
                <a:lnTo>
                  <a:pt x="16" y="64"/>
                </a:lnTo>
                <a:lnTo>
                  <a:pt x="48" y="48"/>
                </a:lnTo>
                <a:lnTo>
                  <a:pt x="116" y="48"/>
                </a:lnTo>
                <a:lnTo>
                  <a:pt x="144" y="16"/>
                </a:lnTo>
                <a:lnTo>
                  <a:pt x="184" y="40"/>
                </a:lnTo>
                <a:lnTo>
                  <a:pt x="248" y="44"/>
                </a:lnTo>
                <a:lnTo>
                  <a:pt x="252" y="144"/>
                </a:lnTo>
                <a:lnTo>
                  <a:pt x="944" y="140"/>
                </a:lnTo>
                <a:lnTo>
                  <a:pt x="984" y="824"/>
                </a:lnTo>
                <a:lnTo>
                  <a:pt x="1112" y="825"/>
                </a:lnTo>
                <a:lnTo>
                  <a:pt x="1112" y="972"/>
                </a:lnTo>
                <a:lnTo>
                  <a:pt x="1163" y="1092"/>
                </a:lnTo>
                <a:lnTo>
                  <a:pt x="1169" y="1143"/>
                </a:lnTo>
                <a:lnTo>
                  <a:pt x="1256" y="1144"/>
                </a:lnTo>
                <a:lnTo>
                  <a:pt x="1268" y="1088"/>
                </a:lnTo>
                <a:lnTo>
                  <a:pt x="1316" y="960"/>
                </a:lnTo>
                <a:lnTo>
                  <a:pt x="1316" y="820"/>
                </a:lnTo>
                <a:lnTo>
                  <a:pt x="1352" y="820"/>
                </a:lnTo>
                <a:lnTo>
                  <a:pt x="1348" y="1364"/>
                </a:lnTo>
                <a:lnTo>
                  <a:pt x="1548" y="1364"/>
                </a:lnTo>
                <a:lnTo>
                  <a:pt x="1548" y="1452"/>
                </a:lnTo>
                <a:lnTo>
                  <a:pt x="1728" y="1452"/>
                </a:lnTo>
                <a:lnTo>
                  <a:pt x="1728" y="1364"/>
                </a:lnTo>
                <a:lnTo>
                  <a:pt x="1932" y="1364"/>
                </a:lnTo>
                <a:lnTo>
                  <a:pt x="1932" y="1428"/>
                </a:lnTo>
                <a:lnTo>
                  <a:pt x="2248" y="1428"/>
                </a:lnTo>
                <a:lnTo>
                  <a:pt x="2248" y="1792"/>
                </a:lnTo>
                <a:lnTo>
                  <a:pt x="3492" y="1792"/>
                </a:lnTo>
                <a:lnTo>
                  <a:pt x="3496" y="1744"/>
                </a:lnTo>
                <a:lnTo>
                  <a:pt x="4052" y="1744"/>
                </a:lnTo>
                <a:lnTo>
                  <a:pt x="4052" y="1792"/>
                </a:lnTo>
                <a:lnTo>
                  <a:pt x="4724" y="1791"/>
                </a:lnTo>
                <a:lnTo>
                  <a:pt x="4740" y="1760"/>
                </a:lnTo>
                <a:lnTo>
                  <a:pt x="4740" y="280"/>
                </a:lnTo>
                <a:lnTo>
                  <a:pt x="4788" y="272"/>
                </a:lnTo>
                <a:lnTo>
                  <a:pt x="4800" y="240"/>
                </a:lnTo>
                <a:lnTo>
                  <a:pt x="4800" y="148"/>
                </a:lnTo>
                <a:lnTo>
                  <a:pt x="4956" y="148"/>
                </a:lnTo>
                <a:lnTo>
                  <a:pt x="4952" y="48"/>
                </a:lnTo>
                <a:lnTo>
                  <a:pt x="5028" y="44"/>
                </a:lnTo>
                <a:lnTo>
                  <a:pt x="5068" y="0"/>
                </a:lnTo>
                <a:lnTo>
                  <a:pt x="5104" y="44"/>
                </a:lnTo>
                <a:lnTo>
                  <a:pt x="5204" y="48"/>
                </a:lnTo>
                <a:lnTo>
                  <a:pt x="5240" y="76"/>
                </a:lnTo>
                <a:lnTo>
                  <a:pt x="5256" y="108"/>
                </a:lnTo>
                <a:lnTo>
                  <a:pt x="5252" y="440"/>
                </a:lnTo>
                <a:lnTo>
                  <a:pt x="5132" y="452"/>
                </a:lnTo>
                <a:lnTo>
                  <a:pt x="5068" y="1808"/>
                </a:lnTo>
                <a:lnTo>
                  <a:pt x="5048" y="1844"/>
                </a:lnTo>
                <a:lnTo>
                  <a:pt x="5012" y="1880"/>
                </a:lnTo>
                <a:lnTo>
                  <a:pt x="2180" y="1880"/>
                </a:lnTo>
                <a:lnTo>
                  <a:pt x="2132" y="1864"/>
                </a:lnTo>
                <a:lnTo>
                  <a:pt x="2108" y="1812"/>
                </a:lnTo>
                <a:lnTo>
                  <a:pt x="2108" y="1588"/>
                </a:lnTo>
                <a:lnTo>
                  <a:pt x="2080" y="1556"/>
                </a:lnTo>
                <a:lnTo>
                  <a:pt x="1220" y="1560"/>
                </a:lnTo>
                <a:lnTo>
                  <a:pt x="1180" y="1544"/>
                </a:lnTo>
                <a:lnTo>
                  <a:pt x="1140" y="1504"/>
                </a:lnTo>
                <a:lnTo>
                  <a:pt x="1132" y="1192"/>
                </a:lnTo>
                <a:lnTo>
                  <a:pt x="1112" y="1160"/>
                </a:lnTo>
                <a:lnTo>
                  <a:pt x="1072" y="1152"/>
                </a:lnTo>
                <a:lnTo>
                  <a:pt x="1032" y="1144"/>
                </a:lnTo>
                <a:lnTo>
                  <a:pt x="1008" y="1124"/>
                </a:lnTo>
                <a:lnTo>
                  <a:pt x="996" y="1092"/>
                </a:lnTo>
                <a:lnTo>
                  <a:pt x="996" y="980"/>
                </a:lnTo>
                <a:lnTo>
                  <a:pt x="980" y="948"/>
                </a:lnTo>
                <a:lnTo>
                  <a:pt x="944" y="940"/>
                </a:lnTo>
                <a:lnTo>
                  <a:pt x="888" y="936"/>
                </a:lnTo>
                <a:lnTo>
                  <a:pt x="860" y="904"/>
                </a:lnTo>
                <a:lnTo>
                  <a:pt x="852" y="868"/>
                </a:lnTo>
                <a:lnTo>
                  <a:pt x="824" y="280"/>
                </a:lnTo>
                <a:lnTo>
                  <a:pt x="304" y="280"/>
                </a:lnTo>
                <a:lnTo>
                  <a:pt x="332" y="1872"/>
                </a:lnTo>
                <a:lnTo>
                  <a:pt x="256" y="1876"/>
                </a:lnTo>
                <a:lnTo>
                  <a:pt x="188" y="1856"/>
                </a:lnTo>
                <a:lnTo>
                  <a:pt x="172" y="1816"/>
                </a:lnTo>
                <a:close/>
              </a:path>
            </a:pathLst>
          </a:custGeom>
          <a:pattFill prst="dkUpDiag">
            <a:fgClr>
              <a:schemeClr val="tx1"/>
            </a:fgClr>
            <a:bgClr>
              <a:schemeClr val="bg1"/>
            </a:bgClr>
          </a:patt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endParaRPr lang="ro-RO"/>
          </a:p>
        </p:txBody>
      </p:sp>
      <p:sp>
        <p:nvSpPr>
          <p:cNvPr id="120843" name="Rectangle 11" descr="Темный диагональный 1"/>
          <p:cNvSpPr>
            <a:spLocks noChangeArrowheads="1"/>
          </p:cNvSpPr>
          <p:nvPr/>
        </p:nvSpPr>
        <p:spPr bwMode="auto">
          <a:xfrm>
            <a:off x="4830763" y="5364163"/>
            <a:ext cx="1098550" cy="65087"/>
          </a:xfrm>
          <a:prstGeom prst="rect">
            <a:avLst/>
          </a:prstGeom>
          <a:pattFill prst="dkDnDiag">
            <a:fgClr>
              <a:schemeClr val="tx1"/>
            </a:fgClr>
            <a:bgClr>
              <a:schemeClr val="bg1"/>
            </a:bgClr>
          </a:patt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20844" name="Rectangle 12" descr="Темный диагональный 1"/>
          <p:cNvSpPr>
            <a:spLocks noChangeArrowheads="1"/>
          </p:cNvSpPr>
          <p:nvPr/>
        </p:nvSpPr>
        <p:spPr bwMode="auto">
          <a:xfrm>
            <a:off x="6826250" y="5367338"/>
            <a:ext cx="1054100" cy="65087"/>
          </a:xfrm>
          <a:prstGeom prst="rect">
            <a:avLst/>
          </a:prstGeom>
          <a:pattFill prst="dkDnDiag">
            <a:fgClr>
              <a:schemeClr val="tx1"/>
            </a:fgClr>
            <a:bgClr>
              <a:schemeClr val="bg1"/>
            </a:bgClr>
          </a:patt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20845" name="Freeform 13" descr="Алмазная решетка (контур)"/>
          <p:cNvSpPr>
            <a:spLocks/>
          </p:cNvSpPr>
          <p:nvPr/>
        </p:nvSpPr>
        <p:spPr bwMode="auto">
          <a:xfrm>
            <a:off x="2540000" y="3902075"/>
            <a:ext cx="912813" cy="99060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575" y="1"/>
              </a:cxn>
              <a:cxn ang="0">
                <a:pos x="574" y="532"/>
              </a:cxn>
              <a:cxn ang="0">
                <a:pos x="364" y="530"/>
              </a:cxn>
              <a:cxn ang="0">
                <a:pos x="364" y="620"/>
              </a:cxn>
              <a:cxn ang="0">
                <a:pos x="202" y="624"/>
              </a:cxn>
              <a:cxn ang="0">
                <a:pos x="202" y="534"/>
              </a:cxn>
              <a:cxn ang="0">
                <a:pos x="0" y="532"/>
              </a:cxn>
              <a:cxn ang="0">
                <a:pos x="0" y="0"/>
              </a:cxn>
            </a:cxnLst>
            <a:rect l="0" t="0" r="r" b="b"/>
            <a:pathLst>
              <a:path w="575" h="624">
                <a:moveTo>
                  <a:pt x="0" y="0"/>
                </a:moveTo>
                <a:lnTo>
                  <a:pt x="575" y="1"/>
                </a:lnTo>
                <a:lnTo>
                  <a:pt x="574" y="532"/>
                </a:lnTo>
                <a:lnTo>
                  <a:pt x="364" y="530"/>
                </a:lnTo>
                <a:lnTo>
                  <a:pt x="364" y="620"/>
                </a:lnTo>
                <a:lnTo>
                  <a:pt x="202" y="624"/>
                </a:lnTo>
                <a:lnTo>
                  <a:pt x="202" y="534"/>
                </a:lnTo>
                <a:lnTo>
                  <a:pt x="0" y="532"/>
                </a:lnTo>
                <a:lnTo>
                  <a:pt x="0" y="0"/>
                </a:lnTo>
                <a:close/>
              </a:path>
            </a:pathLst>
          </a:custGeom>
          <a:pattFill prst="openDmnd">
            <a:fgClr>
              <a:srgbClr val="990000"/>
            </a:fgClr>
            <a:bgClr>
              <a:schemeClr val="bg1"/>
            </a:bgClr>
          </a:patt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endParaRPr lang="ro-RO"/>
          </a:p>
        </p:txBody>
      </p:sp>
      <p:sp>
        <p:nvSpPr>
          <p:cNvPr id="120846" name="Rectangle 14" descr="Темный диагональный 2"/>
          <p:cNvSpPr>
            <a:spLocks noChangeArrowheads="1"/>
          </p:cNvSpPr>
          <p:nvPr/>
        </p:nvSpPr>
        <p:spPr bwMode="auto">
          <a:xfrm>
            <a:off x="2644775" y="4022725"/>
            <a:ext cx="666750" cy="114300"/>
          </a:xfrm>
          <a:prstGeom prst="rect">
            <a:avLst/>
          </a:prstGeom>
          <a:pattFill prst="dkUpDiag">
            <a:fgClr>
              <a:schemeClr val="bg2"/>
            </a:fgClr>
            <a:bgClr>
              <a:schemeClr val="bg1"/>
            </a:bgClr>
          </a:patt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20847" name="Rectangle 15" descr="Темный диагональный 2"/>
          <p:cNvSpPr>
            <a:spLocks noChangeArrowheads="1"/>
          </p:cNvSpPr>
          <p:nvPr/>
        </p:nvSpPr>
        <p:spPr bwMode="auto">
          <a:xfrm>
            <a:off x="2644775" y="4524375"/>
            <a:ext cx="666750" cy="114300"/>
          </a:xfrm>
          <a:prstGeom prst="rect">
            <a:avLst/>
          </a:prstGeom>
          <a:pattFill prst="dkUpDiag">
            <a:fgClr>
              <a:schemeClr val="bg2"/>
            </a:fgClr>
            <a:bgClr>
              <a:schemeClr val="bg1"/>
            </a:bgClr>
          </a:patt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20848" name="Rectangle 16"/>
          <p:cNvSpPr>
            <a:spLocks noChangeArrowheads="1"/>
          </p:cNvSpPr>
          <p:nvPr/>
        </p:nvSpPr>
        <p:spPr bwMode="auto">
          <a:xfrm>
            <a:off x="2540000" y="4089400"/>
            <a:ext cx="104775" cy="504825"/>
          </a:xfrm>
          <a:prstGeom prst="rect">
            <a:avLst/>
          </a:prstGeom>
          <a:gradFill rotWithShape="0">
            <a:gsLst>
              <a:gs pos="0">
                <a:schemeClr val="bg2"/>
              </a:gs>
              <a:gs pos="50000">
                <a:schemeClr val="bg2">
                  <a:gamma/>
                  <a:tint val="27451"/>
                  <a:invGamma/>
                </a:schemeClr>
              </a:gs>
              <a:gs pos="100000">
                <a:schemeClr val="bg2"/>
              </a:gs>
            </a:gsLst>
            <a:lin ang="5400000" scaled="1"/>
          </a:gra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20849" name="AutoShape 17" descr="70%"/>
          <p:cNvSpPr>
            <a:spLocks noChangeArrowheads="1"/>
          </p:cNvSpPr>
          <p:nvPr/>
        </p:nvSpPr>
        <p:spPr bwMode="auto">
          <a:xfrm>
            <a:off x="2667000" y="4133850"/>
            <a:ext cx="701675" cy="390525"/>
          </a:xfrm>
          <a:prstGeom prst="roundRect">
            <a:avLst>
              <a:gd name="adj" fmla="val 16667"/>
            </a:avLst>
          </a:prstGeom>
          <a:pattFill prst="pct70">
            <a:fgClr>
              <a:srgbClr val="FF3300"/>
            </a:fgClr>
            <a:bgClr>
              <a:schemeClr val="bg1"/>
            </a:bgClr>
          </a:pattFill>
          <a:ln w="9525">
            <a:solidFill>
              <a:srgbClr val="FF3300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20850" name="Rectangle 18"/>
          <p:cNvSpPr>
            <a:spLocks noChangeArrowheads="1"/>
          </p:cNvSpPr>
          <p:nvPr/>
        </p:nvSpPr>
        <p:spPr bwMode="auto">
          <a:xfrm>
            <a:off x="3460750" y="3902075"/>
            <a:ext cx="146050" cy="942975"/>
          </a:xfrm>
          <a:prstGeom prst="rect">
            <a:avLst/>
          </a:prstGeom>
          <a:gradFill rotWithShape="0">
            <a:gsLst>
              <a:gs pos="0">
                <a:srgbClr val="993300">
                  <a:gamma/>
                  <a:shade val="46275"/>
                  <a:invGamma/>
                </a:srgbClr>
              </a:gs>
              <a:gs pos="100000">
                <a:srgbClr val="993300"/>
              </a:gs>
            </a:gsLst>
            <a:lin ang="0" scaled="1"/>
          </a:gra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20851" name="Rectangle 19"/>
          <p:cNvSpPr>
            <a:spLocks noChangeArrowheads="1"/>
          </p:cNvSpPr>
          <p:nvPr/>
        </p:nvSpPr>
        <p:spPr bwMode="auto">
          <a:xfrm>
            <a:off x="3606800" y="3905250"/>
            <a:ext cx="349250" cy="942975"/>
          </a:xfrm>
          <a:prstGeom prst="rect">
            <a:avLst/>
          </a:prstGeom>
          <a:solidFill>
            <a:srgbClr val="9933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20852" name="Rectangle 20" descr="Алмазная решетка (контур)"/>
          <p:cNvSpPr>
            <a:spLocks noChangeArrowheads="1"/>
          </p:cNvSpPr>
          <p:nvPr/>
        </p:nvSpPr>
        <p:spPr bwMode="auto">
          <a:xfrm>
            <a:off x="2014538" y="3509963"/>
            <a:ext cx="1485900" cy="376237"/>
          </a:xfrm>
          <a:prstGeom prst="rect">
            <a:avLst/>
          </a:prstGeom>
          <a:pattFill prst="openDmnd">
            <a:fgClr>
              <a:srgbClr val="990000"/>
            </a:fgClr>
            <a:bgClr>
              <a:schemeClr val="bg1"/>
            </a:bgClr>
          </a:patt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20853" name="Rectangle 21"/>
          <p:cNvSpPr>
            <a:spLocks noChangeArrowheads="1"/>
          </p:cNvSpPr>
          <p:nvPr/>
        </p:nvSpPr>
        <p:spPr bwMode="auto">
          <a:xfrm>
            <a:off x="3495675" y="3509963"/>
            <a:ext cx="947738" cy="385762"/>
          </a:xfrm>
          <a:prstGeom prst="rect">
            <a:avLst/>
          </a:prstGeom>
          <a:solidFill>
            <a:srgbClr val="9933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20854" name="Rectangle 22"/>
          <p:cNvSpPr>
            <a:spLocks noChangeArrowheads="1"/>
          </p:cNvSpPr>
          <p:nvPr/>
        </p:nvSpPr>
        <p:spPr bwMode="auto">
          <a:xfrm>
            <a:off x="2733675" y="3509963"/>
            <a:ext cx="1095375" cy="128587"/>
          </a:xfrm>
          <a:prstGeom prst="rect">
            <a:avLst/>
          </a:prstGeom>
          <a:gradFill rotWithShape="0">
            <a:gsLst>
              <a:gs pos="0">
                <a:srgbClr val="993300"/>
              </a:gs>
              <a:gs pos="100000">
                <a:srgbClr val="993300">
                  <a:gamma/>
                  <a:shade val="46275"/>
                  <a:invGamma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20855" name="Freeform 23" descr="40%"/>
          <p:cNvSpPr>
            <a:spLocks/>
          </p:cNvSpPr>
          <p:nvPr/>
        </p:nvSpPr>
        <p:spPr bwMode="auto">
          <a:xfrm>
            <a:off x="4205288" y="1500188"/>
            <a:ext cx="647700" cy="1147762"/>
          </a:xfrm>
          <a:custGeom>
            <a:avLst/>
            <a:gdLst/>
            <a:ahLst/>
            <a:cxnLst>
              <a:cxn ang="0">
                <a:pos x="147" y="723"/>
              </a:cxn>
              <a:cxn ang="0">
                <a:pos x="0" y="180"/>
              </a:cxn>
              <a:cxn ang="0">
                <a:pos x="0" y="15"/>
              </a:cxn>
              <a:cxn ang="0">
                <a:pos x="33" y="0"/>
              </a:cxn>
              <a:cxn ang="0">
                <a:pos x="372" y="0"/>
              </a:cxn>
              <a:cxn ang="0">
                <a:pos x="399" y="24"/>
              </a:cxn>
              <a:cxn ang="0">
                <a:pos x="408" y="186"/>
              </a:cxn>
              <a:cxn ang="0">
                <a:pos x="237" y="720"/>
              </a:cxn>
              <a:cxn ang="0">
                <a:pos x="147" y="723"/>
              </a:cxn>
            </a:cxnLst>
            <a:rect l="0" t="0" r="r" b="b"/>
            <a:pathLst>
              <a:path w="408" h="723">
                <a:moveTo>
                  <a:pt x="147" y="723"/>
                </a:moveTo>
                <a:lnTo>
                  <a:pt x="0" y="180"/>
                </a:lnTo>
                <a:lnTo>
                  <a:pt x="0" y="15"/>
                </a:lnTo>
                <a:lnTo>
                  <a:pt x="33" y="0"/>
                </a:lnTo>
                <a:lnTo>
                  <a:pt x="372" y="0"/>
                </a:lnTo>
                <a:lnTo>
                  <a:pt x="399" y="24"/>
                </a:lnTo>
                <a:lnTo>
                  <a:pt x="408" y="186"/>
                </a:lnTo>
                <a:lnTo>
                  <a:pt x="237" y="720"/>
                </a:lnTo>
                <a:lnTo>
                  <a:pt x="147" y="723"/>
                </a:lnTo>
                <a:close/>
              </a:path>
            </a:pathLst>
          </a:custGeom>
          <a:pattFill prst="pct40">
            <a:fgClr>
              <a:srgbClr val="5F5F5F"/>
            </a:fgClr>
            <a:bgClr>
              <a:schemeClr val="bg1"/>
            </a:bgClr>
          </a:patt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endParaRPr lang="ro-RO"/>
          </a:p>
        </p:txBody>
      </p:sp>
      <p:sp>
        <p:nvSpPr>
          <p:cNvPr id="120856" name="Freeform 24"/>
          <p:cNvSpPr>
            <a:spLocks/>
          </p:cNvSpPr>
          <p:nvPr/>
        </p:nvSpPr>
        <p:spPr bwMode="auto">
          <a:xfrm>
            <a:off x="4267200" y="1566863"/>
            <a:ext cx="495300" cy="1009650"/>
          </a:xfrm>
          <a:custGeom>
            <a:avLst/>
            <a:gdLst/>
            <a:ahLst/>
            <a:cxnLst>
              <a:cxn ang="0">
                <a:pos x="156" y="636"/>
              </a:cxn>
              <a:cxn ang="0">
                <a:pos x="0" y="120"/>
              </a:cxn>
              <a:cxn ang="0">
                <a:pos x="0" y="0"/>
              </a:cxn>
              <a:cxn ang="0">
                <a:pos x="312" y="0"/>
              </a:cxn>
              <a:cxn ang="0">
                <a:pos x="312" y="123"/>
              </a:cxn>
              <a:cxn ang="0">
                <a:pos x="156" y="636"/>
              </a:cxn>
            </a:cxnLst>
            <a:rect l="0" t="0" r="r" b="b"/>
            <a:pathLst>
              <a:path w="312" h="636">
                <a:moveTo>
                  <a:pt x="156" y="636"/>
                </a:moveTo>
                <a:lnTo>
                  <a:pt x="0" y="120"/>
                </a:lnTo>
                <a:lnTo>
                  <a:pt x="0" y="0"/>
                </a:lnTo>
                <a:lnTo>
                  <a:pt x="312" y="0"/>
                </a:lnTo>
                <a:lnTo>
                  <a:pt x="312" y="123"/>
                </a:lnTo>
                <a:lnTo>
                  <a:pt x="156" y="636"/>
                </a:lnTo>
                <a:close/>
              </a:path>
            </a:pathLst>
          </a:custGeom>
          <a:solidFill>
            <a:srgbClr val="EAEAEA"/>
          </a:soli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endParaRPr lang="ro-RO"/>
          </a:p>
        </p:txBody>
      </p:sp>
      <p:sp>
        <p:nvSpPr>
          <p:cNvPr id="120857" name="Freeform 25"/>
          <p:cNvSpPr>
            <a:spLocks/>
          </p:cNvSpPr>
          <p:nvPr/>
        </p:nvSpPr>
        <p:spPr bwMode="auto">
          <a:xfrm>
            <a:off x="3952875" y="2828925"/>
            <a:ext cx="895350" cy="1590675"/>
          </a:xfrm>
          <a:custGeom>
            <a:avLst/>
            <a:gdLst/>
            <a:ahLst/>
            <a:cxnLst>
              <a:cxn ang="0">
                <a:pos x="0" y="990"/>
              </a:cxn>
              <a:cxn ang="0">
                <a:pos x="3" y="677"/>
              </a:cxn>
              <a:cxn ang="0">
                <a:pos x="402" y="678"/>
              </a:cxn>
              <a:cxn ang="0">
                <a:pos x="486" y="0"/>
              </a:cxn>
              <a:cxn ang="0">
                <a:pos x="564" y="6"/>
              </a:cxn>
              <a:cxn ang="0">
                <a:pos x="558" y="990"/>
              </a:cxn>
              <a:cxn ang="0">
                <a:pos x="0" y="990"/>
              </a:cxn>
            </a:cxnLst>
            <a:rect l="0" t="0" r="r" b="b"/>
            <a:pathLst>
              <a:path w="564" h="990">
                <a:moveTo>
                  <a:pt x="0" y="990"/>
                </a:moveTo>
                <a:lnTo>
                  <a:pt x="3" y="677"/>
                </a:lnTo>
                <a:lnTo>
                  <a:pt x="402" y="678"/>
                </a:lnTo>
                <a:lnTo>
                  <a:pt x="486" y="0"/>
                </a:lnTo>
                <a:lnTo>
                  <a:pt x="564" y="6"/>
                </a:lnTo>
                <a:lnTo>
                  <a:pt x="558" y="990"/>
                </a:lnTo>
                <a:lnTo>
                  <a:pt x="0" y="990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endParaRPr lang="ro-RO"/>
          </a:p>
        </p:txBody>
      </p:sp>
      <p:sp>
        <p:nvSpPr>
          <p:cNvPr id="120858" name="Rectangle 26" descr="Алмазная решетка (контур)"/>
          <p:cNvSpPr>
            <a:spLocks noChangeArrowheads="1"/>
          </p:cNvSpPr>
          <p:nvPr/>
        </p:nvSpPr>
        <p:spPr bwMode="auto">
          <a:xfrm>
            <a:off x="3381375" y="2828925"/>
            <a:ext cx="1323975" cy="171450"/>
          </a:xfrm>
          <a:prstGeom prst="rect">
            <a:avLst/>
          </a:prstGeom>
          <a:pattFill prst="openDmnd">
            <a:fgClr>
              <a:srgbClr val="A50021"/>
            </a:fgClr>
            <a:bgClr>
              <a:schemeClr val="bg1"/>
            </a:bgClr>
          </a:patt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20859" name="Rectangle 27" descr="Светлый горизонтальный"/>
          <p:cNvSpPr>
            <a:spLocks noChangeArrowheads="1"/>
          </p:cNvSpPr>
          <p:nvPr/>
        </p:nvSpPr>
        <p:spPr bwMode="auto">
          <a:xfrm>
            <a:off x="2219325" y="3514725"/>
            <a:ext cx="171450" cy="800100"/>
          </a:xfrm>
          <a:prstGeom prst="rect">
            <a:avLst/>
          </a:prstGeom>
          <a:pattFill prst="ltHorz">
            <a:fgClr>
              <a:schemeClr val="tx1"/>
            </a:fgClr>
            <a:bgClr>
              <a:schemeClr val="bg1"/>
            </a:bgClr>
          </a:pattFill>
          <a:ln w="317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20860" name="Rectangle 28"/>
          <p:cNvSpPr>
            <a:spLocks noChangeArrowheads="1"/>
          </p:cNvSpPr>
          <p:nvPr/>
        </p:nvSpPr>
        <p:spPr bwMode="auto">
          <a:xfrm>
            <a:off x="2162175" y="3514725"/>
            <a:ext cx="295275" cy="381000"/>
          </a:xfrm>
          <a:prstGeom prst="rect">
            <a:avLst/>
          </a:prstGeom>
          <a:noFill/>
          <a:ln w="635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20861" name="Rectangle 29"/>
          <p:cNvSpPr>
            <a:spLocks noChangeArrowheads="1"/>
          </p:cNvSpPr>
          <p:nvPr/>
        </p:nvSpPr>
        <p:spPr bwMode="auto">
          <a:xfrm>
            <a:off x="1295400" y="2209800"/>
            <a:ext cx="2743200" cy="2286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20862" name="Rectangle 30"/>
          <p:cNvSpPr>
            <a:spLocks noChangeArrowheads="1"/>
          </p:cNvSpPr>
          <p:nvPr/>
        </p:nvSpPr>
        <p:spPr bwMode="auto">
          <a:xfrm>
            <a:off x="5038725" y="2228850"/>
            <a:ext cx="2790825" cy="2286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20863" name="Rectangle 31" descr="Алмазная решетка (контур)"/>
          <p:cNvSpPr>
            <a:spLocks noChangeArrowheads="1"/>
          </p:cNvSpPr>
          <p:nvPr/>
        </p:nvSpPr>
        <p:spPr bwMode="auto">
          <a:xfrm>
            <a:off x="4273550" y="1571625"/>
            <a:ext cx="495300" cy="190500"/>
          </a:xfrm>
          <a:prstGeom prst="rect">
            <a:avLst/>
          </a:prstGeom>
          <a:pattFill prst="openDmnd">
            <a:fgClr>
              <a:schemeClr val="tx1"/>
            </a:fgClr>
            <a:bgClr>
              <a:schemeClr val="bg1"/>
            </a:bgClr>
          </a:patt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20864" name="Rectangle 32" descr="Темный диагональный 2"/>
          <p:cNvSpPr>
            <a:spLocks noChangeArrowheads="1"/>
          </p:cNvSpPr>
          <p:nvPr/>
        </p:nvSpPr>
        <p:spPr bwMode="auto">
          <a:xfrm>
            <a:off x="3311525" y="3997325"/>
            <a:ext cx="139700" cy="701675"/>
          </a:xfrm>
          <a:prstGeom prst="rect">
            <a:avLst/>
          </a:prstGeom>
          <a:pattFill prst="dkUpDiag">
            <a:fgClr>
              <a:schemeClr val="bg2"/>
            </a:fgClr>
            <a:bgClr>
              <a:schemeClr val="bg1"/>
            </a:bgClr>
          </a:patt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20865" name="Rectangle 33"/>
          <p:cNvSpPr>
            <a:spLocks noChangeArrowheads="1"/>
          </p:cNvSpPr>
          <p:nvPr/>
        </p:nvSpPr>
        <p:spPr bwMode="auto">
          <a:xfrm>
            <a:off x="3371850" y="4003675"/>
            <a:ext cx="74613" cy="692150"/>
          </a:xfrm>
          <a:prstGeom prst="rect">
            <a:avLst/>
          </a:prstGeom>
          <a:gradFill rotWithShape="0">
            <a:gsLst>
              <a:gs pos="0">
                <a:schemeClr val="bg2"/>
              </a:gs>
              <a:gs pos="50000">
                <a:schemeClr val="bg2">
                  <a:gamma/>
                  <a:tint val="27451"/>
                  <a:invGamma/>
                </a:schemeClr>
              </a:gs>
              <a:gs pos="100000">
                <a:schemeClr val="bg2"/>
              </a:gs>
            </a:gsLst>
            <a:lin ang="5400000" scaled="1"/>
          </a:gra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grpSp>
        <p:nvGrpSpPr>
          <p:cNvPr id="120866" name="Group 34"/>
          <p:cNvGrpSpPr>
            <a:grpSpLocks/>
          </p:cNvGrpSpPr>
          <p:nvPr/>
        </p:nvGrpSpPr>
        <p:grpSpPr bwMode="auto">
          <a:xfrm>
            <a:off x="2105025" y="3305175"/>
            <a:ext cx="390525" cy="381000"/>
            <a:chOff x="1326" y="2082"/>
            <a:chExt cx="246" cy="240"/>
          </a:xfrm>
        </p:grpSpPr>
        <p:sp>
          <p:nvSpPr>
            <p:cNvPr id="120867" name="AutoShape 35"/>
            <p:cNvSpPr>
              <a:spLocks noChangeArrowheads="1"/>
            </p:cNvSpPr>
            <p:nvPr/>
          </p:nvSpPr>
          <p:spPr bwMode="auto">
            <a:xfrm>
              <a:off x="1326" y="2082"/>
              <a:ext cx="246" cy="240"/>
            </a:xfrm>
            <a:custGeom>
              <a:avLst/>
              <a:gdLst>
                <a:gd name="G0" fmla="+- 263 0 0"/>
                <a:gd name="G1" fmla="+- 11796480 0 0"/>
                <a:gd name="G2" fmla="+- 0 0 11796480"/>
                <a:gd name="T0" fmla="*/ 0 256 1"/>
                <a:gd name="T1" fmla="*/ 180 256 1"/>
                <a:gd name="G3" fmla="+- 11796480 T0 T1"/>
                <a:gd name="T2" fmla="*/ 0 256 1"/>
                <a:gd name="T3" fmla="*/ 90 256 1"/>
                <a:gd name="G4" fmla="+- 11796480 T2 T3"/>
                <a:gd name="G5" fmla="*/ G4 2 1"/>
                <a:gd name="T4" fmla="*/ 90 256 1"/>
                <a:gd name="T5" fmla="*/ 0 256 1"/>
                <a:gd name="G6" fmla="+- 11796480 T4 T5"/>
                <a:gd name="G7" fmla="*/ G6 2 1"/>
                <a:gd name="G8" fmla="abs 11796480"/>
                <a:gd name="T6" fmla="*/ 0 256 1"/>
                <a:gd name="T7" fmla="*/ 90 256 1"/>
                <a:gd name="G9" fmla="+- G8 T6 T7"/>
                <a:gd name="G10" fmla="?: G9 G7 G5"/>
                <a:gd name="T8" fmla="*/ 0 256 1"/>
                <a:gd name="T9" fmla="*/ 360 256 1"/>
                <a:gd name="G11" fmla="+- G10 T8 T9"/>
                <a:gd name="G12" fmla="?: G10 G11 G10"/>
                <a:gd name="T10" fmla="*/ 0 256 1"/>
                <a:gd name="T11" fmla="*/ 360 256 1"/>
                <a:gd name="G13" fmla="+- G12 T10 T11"/>
                <a:gd name="G14" fmla="?: G12 G13 G12"/>
                <a:gd name="G15" fmla="+- 0 0 G14"/>
                <a:gd name="G16" fmla="+- 10800 0 0"/>
                <a:gd name="G17" fmla="+- 10800 0 263"/>
                <a:gd name="G18" fmla="*/ 263 1 2"/>
                <a:gd name="G19" fmla="+- G18 5400 0"/>
                <a:gd name="G20" fmla="cos G19 11796480"/>
                <a:gd name="G21" fmla="sin G19 11796480"/>
                <a:gd name="G22" fmla="+- G20 10800 0"/>
                <a:gd name="G23" fmla="+- G21 10800 0"/>
                <a:gd name="G24" fmla="+- 10800 0 G20"/>
                <a:gd name="G25" fmla="+- 263 10800 0"/>
                <a:gd name="G26" fmla="?: G9 G17 G25"/>
                <a:gd name="G27" fmla="?: G9 0 21600"/>
                <a:gd name="G28" fmla="cos 10800 11796480"/>
                <a:gd name="G29" fmla="sin 10800 11796480"/>
                <a:gd name="G30" fmla="sin 263 11796480"/>
                <a:gd name="G31" fmla="+- G28 10800 0"/>
                <a:gd name="G32" fmla="+- G29 10800 0"/>
                <a:gd name="G33" fmla="+- G30 10800 0"/>
                <a:gd name="G34" fmla="?: G4 0 G31"/>
                <a:gd name="G35" fmla="?: 11796480 G34 0"/>
                <a:gd name="G36" fmla="?: G6 G35 G31"/>
                <a:gd name="G37" fmla="+- 21600 0 G36"/>
                <a:gd name="G38" fmla="?: G4 0 G33"/>
                <a:gd name="G39" fmla="?: 11796480 G38 G32"/>
                <a:gd name="G40" fmla="?: G6 G39 0"/>
                <a:gd name="G41" fmla="?: G4 G32 21600"/>
                <a:gd name="G42" fmla="?: G6 G41 G33"/>
                <a:gd name="T12" fmla="*/ 10800 w 21600"/>
                <a:gd name="T13" fmla="*/ 0 h 21600"/>
                <a:gd name="T14" fmla="*/ 5268 w 21600"/>
                <a:gd name="T15" fmla="*/ 10800 h 21600"/>
                <a:gd name="T16" fmla="*/ 10800 w 21600"/>
                <a:gd name="T17" fmla="*/ 10537 h 21600"/>
                <a:gd name="T18" fmla="*/ 16332 w 21600"/>
                <a:gd name="T19" fmla="*/ 10800 h 21600"/>
                <a:gd name="T20" fmla="*/ G36 w 21600"/>
                <a:gd name="T21" fmla="*/ G40 h 21600"/>
                <a:gd name="T22" fmla="*/ G37 w 21600"/>
                <a:gd name="T23" fmla="*/ G42 h 21600"/>
              </a:gdLst>
              <a:ahLst/>
              <a:cxnLst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T20" t="T21" r="T22" b="T23"/>
              <a:pathLst>
                <a:path w="21600" h="21600">
                  <a:moveTo>
                    <a:pt x="10537" y="10800"/>
                  </a:moveTo>
                  <a:cubicBezTo>
                    <a:pt x="10537" y="10654"/>
                    <a:pt x="10654" y="10537"/>
                    <a:pt x="10800" y="10537"/>
                  </a:cubicBezTo>
                  <a:cubicBezTo>
                    <a:pt x="10945" y="10536"/>
                    <a:pt x="11062" y="10654"/>
                    <a:pt x="11063" y="10799"/>
                  </a:cubicBezTo>
                  <a:lnTo>
                    <a:pt x="21600" y="10800"/>
                  </a:lnTo>
                  <a:cubicBezTo>
                    <a:pt x="21600" y="4835"/>
                    <a:pt x="16764" y="0"/>
                    <a:pt x="10800" y="0"/>
                  </a:cubicBezTo>
                  <a:cubicBezTo>
                    <a:pt x="4835" y="0"/>
                    <a:pt x="0" y="4835"/>
                    <a:pt x="0" y="10800"/>
                  </a:cubicBezTo>
                  <a:close/>
                </a:path>
              </a:pathLst>
            </a:custGeom>
            <a:gradFill rotWithShape="0">
              <a:gsLst>
                <a:gs pos="0">
                  <a:schemeClr val="folHlink"/>
                </a:gs>
                <a:gs pos="100000">
                  <a:schemeClr val="folHlink">
                    <a:gamma/>
                    <a:shade val="46275"/>
                    <a:invGamma/>
                  </a:schemeClr>
                </a:gs>
              </a:gsLst>
              <a:lin ang="540000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20868" name="Rectangle 36"/>
            <p:cNvSpPr>
              <a:spLocks noChangeArrowheads="1"/>
            </p:cNvSpPr>
            <p:nvPr/>
          </p:nvSpPr>
          <p:spPr bwMode="auto">
            <a:xfrm>
              <a:off x="1428" y="2084"/>
              <a:ext cx="47" cy="47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20869" name="Freeform 37"/>
            <p:cNvSpPr>
              <a:spLocks/>
            </p:cNvSpPr>
            <p:nvPr/>
          </p:nvSpPr>
          <p:spPr bwMode="auto">
            <a:xfrm>
              <a:off x="1430" y="2084"/>
              <a:ext cx="41" cy="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1" y="0"/>
                </a:cxn>
              </a:cxnLst>
              <a:rect l="0" t="0" r="r" b="b"/>
              <a:pathLst>
                <a:path w="41" h="1">
                  <a:moveTo>
                    <a:pt x="0" y="0"/>
                  </a:moveTo>
                  <a:lnTo>
                    <a:pt x="41" y="0"/>
                  </a:lnTo>
                </a:path>
              </a:pathLst>
            </a:custGeom>
            <a:noFill/>
            <a:ln w="12700" cmpd="sng">
              <a:solidFill>
                <a:schemeClr val="accent1"/>
              </a:solidFill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ro-RO"/>
            </a:p>
          </p:txBody>
        </p:sp>
      </p:grpSp>
      <p:grpSp>
        <p:nvGrpSpPr>
          <p:cNvPr id="120870" name="Group 38"/>
          <p:cNvGrpSpPr>
            <a:grpSpLocks/>
          </p:cNvGrpSpPr>
          <p:nvPr/>
        </p:nvGrpSpPr>
        <p:grpSpPr bwMode="auto">
          <a:xfrm>
            <a:off x="3924300" y="3314700"/>
            <a:ext cx="390525" cy="381000"/>
            <a:chOff x="1326" y="2082"/>
            <a:chExt cx="246" cy="240"/>
          </a:xfrm>
        </p:grpSpPr>
        <p:sp>
          <p:nvSpPr>
            <p:cNvPr id="120871" name="AutoShape 39"/>
            <p:cNvSpPr>
              <a:spLocks noChangeArrowheads="1"/>
            </p:cNvSpPr>
            <p:nvPr/>
          </p:nvSpPr>
          <p:spPr bwMode="auto">
            <a:xfrm>
              <a:off x="1326" y="2082"/>
              <a:ext cx="246" cy="240"/>
            </a:xfrm>
            <a:custGeom>
              <a:avLst/>
              <a:gdLst>
                <a:gd name="G0" fmla="+- 263 0 0"/>
                <a:gd name="G1" fmla="+- 11796480 0 0"/>
                <a:gd name="G2" fmla="+- 0 0 11796480"/>
                <a:gd name="T0" fmla="*/ 0 256 1"/>
                <a:gd name="T1" fmla="*/ 180 256 1"/>
                <a:gd name="G3" fmla="+- 11796480 T0 T1"/>
                <a:gd name="T2" fmla="*/ 0 256 1"/>
                <a:gd name="T3" fmla="*/ 90 256 1"/>
                <a:gd name="G4" fmla="+- 11796480 T2 T3"/>
                <a:gd name="G5" fmla="*/ G4 2 1"/>
                <a:gd name="T4" fmla="*/ 90 256 1"/>
                <a:gd name="T5" fmla="*/ 0 256 1"/>
                <a:gd name="G6" fmla="+- 11796480 T4 T5"/>
                <a:gd name="G7" fmla="*/ G6 2 1"/>
                <a:gd name="G8" fmla="abs 11796480"/>
                <a:gd name="T6" fmla="*/ 0 256 1"/>
                <a:gd name="T7" fmla="*/ 90 256 1"/>
                <a:gd name="G9" fmla="+- G8 T6 T7"/>
                <a:gd name="G10" fmla="?: G9 G7 G5"/>
                <a:gd name="T8" fmla="*/ 0 256 1"/>
                <a:gd name="T9" fmla="*/ 360 256 1"/>
                <a:gd name="G11" fmla="+- G10 T8 T9"/>
                <a:gd name="G12" fmla="?: G10 G11 G10"/>
                <a:gd name="T10" fmla="*/ 0 256 1"/>
                <a:gd name="T11" fmla="*/ 360 256 1"/>
                <a:gd name="G13" fmla="+- G12 T10 T11"/>
                <a:gd name="G14" fmla="?: G12 G13 G12"/>
                <a:gd name="G15" fmla="+- 0 0 G14"/>
                <a:gd name="G16" fmla="+- 10800 0 0"/>
                <a:gd name="G17" fmla="+- 10800 0 263"/>
                <a:gd name="G18" fmla="*/ 263 1 2"/>
                <a:gd name="G19" fmla="+- G18 5400 0"/>
                <a:gd name="G20" fmla="cos G19 11796480"/>
                <a:gd name="G21" fmla="sin G19 11796480"/>
                <a:gd name="G22" fmla="+- G20 10800 0"/>
                <a:gd name="G23" fmla="+- G21 10800 0"/>
                <a:gd name="G24" fmla="+- 10800 0 G20"/>
                <a:gd name="G25" fmla="+- 263 10800 0"/>
                <a:gd name="G26" fmla="?: G9 G17 G25"/>
                <a:gd name="G27" fmla="?: G9 0 21600"/>
                <a:gd name="G28" fmla="cos 10800 11796480"/>
                <a:gd name="G29" fmla="sin 10800 11796480"/>
                <a:gd name="G30" fmla="sin 263 11796480"/>
                <a:gd name="G31" fmla="+- G28 10800 0"/>
                <a:gd name="G32" fmla="+- G29 10800 0"/>
                <a:gd name="G33" fmla="+- G30 10800 0"/>
                <a:gd name="G34" fmla="?: G4 0 G31"/>
                <a:gd name="G35" fmla="?: 11796480 G34 0"/>
                <a:gd name="G36" fmla="?: G6 G35 G31"/>
                <a:gd name="G37" fmla="+- 21600 0 G36"/>
                <a:gd name="G38" fmla="?: G4 0 G33"/>
                <a:gd name="G39" fmla="?: 11796480 G38 G32"/>
                <a:gd name="G40" fmla="?: G6 G39 0"/>
                <a:gd name="G41" fmla="?: G4 G32 21600"/>
                <a:gd name="G42" fmla="?: G6 G41 G33"/>
                <a:gd name="T12" fmla="*/ 10800 w 21600"/>
                <a:gd name="T13" fmla="*/ 0 h 21600"/>
                <a:gd name="T14" fmla="*/ 5268 w 21600"/>
                <a:gd name="T15" fmla="*/ 10800 h 21600"/>
                <a:gd name="T16" fmla="*/ 10800 w 21600"/>
                <a:gd name="T17" fmla="*/ 10537 h 21600"/>
                <a:gd name="T18" fmla="*/ 16332 w 21600"/>
                <a:gd name="T19" fmla="*/ 10800 h 21600"/>
                <a:gd name="T20" fmla="*/ G36 w 21600"/>
                <a:gd name="T21" fmla="*/ G40 h 21600"/>
                <a:gd name="T22" fmla="*/ G37 w 21600"/>
                <a:gd name="T23" fmla="*/ G42 h 21600"/>
              </a:gdLst>
              <a:ahLst/>
              <a:cxnLst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T20" t="T21" r="T22" b="T23"/>
              <a:pathLst>
                <a:path w="21600" h="21600">
                  <a:moveTo>
                    <a:pt x="10537" y="10800"/>
                  </a:moveTo>
                  <a:cubicBezTo>
                    <a:pt x="10537" y="10654"/>
                    <a:pt x="10654" y="10537"/>
                    <a:pt x="10800" y="10537"/>
                  </a:cubicBezTo>
                  <a:cubicBezTo>
                    <a:pt x="10945" y="10536"/>
                    <a:pt x="11062" y="10654"/>
                    <a:pt x="11063" y="10799"/>
                  </a:cubicBezTo>
                  <a:lnTo>
                    <a:pt x="21600" y="10800"/>
                  </a:lnTo>
                  <a:cubicBezTo>
                    <a:pt x="21600" y="4835"/>
                    <a:pt x="16764" y="0"/>
                    <a:pt x="10800" y="0"/>
                  </a:cubicBezTo>
                  <a:cubicBezTo>
                    <a:pt x="4835" y="0"/>
                    <a:pt x="0" y="4835"/>
                    <a:pt x="0" y="10800"/>
                  </a:cubicBezTo>
                  <a:close/>
                </a:path>
              </a:pathLst>
            </a:custGeom>
            <a:gradFill rotWithShape="0">
              <a:gsLst>
                <a:gs pos="0">
                  <a:schemeClr val="folHlink"/>
                </a:gs>
                <a:gs pos="100000">
                  <a:schemeClr val="folHlink">
                    <a:gamma/>
                    <a:shade val="46275"/>
                    <a:invGamma/>
                  </a:schemeClr>
                </a:gs>
              </a:gsLst>
              <a:lin ang="540000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20872" name="Rectangle 40"/>
            <p:cNvSpPr>
              <a:spLocks noChangeArrowheads="1"/>
            </p:cNvSpPr>
            <p:nvPr/>
          </p:nvSpPr>
          <p:spPr bwMode="auto">
            <a:xfrm>
              <a:off x="1428" y="2084"/>
              <a:ext cx="47" cy="47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20873" name="Freeform 41"/>
            <p:cNvSpPr>
              <a:spLocks/>
            </p:cNvSpPr>
            <p:nvPr/>
          </p:nvSpPr>
          <p:spPr bwMode="auto">
            <a:xfrm>
              <a:off x="1430" y="2084"/>
              <a:ext cx="41" cy="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1" y="0"/>
                </a:cxn>
              </a:cxnLst>
              <a:rect l="0" t="0" r="r" b="b"/>
              <a:pathLst>
                <a:path w="41" h="1">
                  <a:moveTo>
                    <a:pt x="0" y="0"/>
                  </a:moveTo>
                  <a:lnTo>
                    <a:pt x="41" y="0"/>
                  </a:lnTo>
                </a:path>
              </a:pathLst>
            </a:custGeom>
            <a:noFill/>
            <a:ln w="12700" cmpd="sng">
              <a:solidFill>
                <a:schemeClr val="accent1"/>
              </a:solidFill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ro-RO"/>
            </a:p>
          </p:txBody>
        </p:sp>
      </p:grpSp>
      <p:sp>
        <p:nvSpPr>
          <p:cNvPr id="120874" name="Rectangle 42" descr="Алмазная решетка (контур)"/>
          <p:cNvSpPr>
            <a:spLocks noChangeArrowheads="1"/>
          </p:cNvSpPr>
          <p:nvPr/>
        </p:nvSpPr>
        <p:spPr bwMode="auto">
          <a:xfrm>
            <a:off x="4833938" y="2828925"/>
            <a:ext cx="3152775" cy="180975"/>
          </a:xfrm>
          <a:prstGeom prst="rect">
            <a:avLst/>
          </a:prstGeom>
          <a:pattFill prst="openDmnd">
            <a:fgClr>
              <a:srgbClr val="A50021"/>
            </a:fgClr>
            <a:bgClr>
              <a:schemeClr val="bg1"/>
            </a:bgClr>
          </a:patt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20875" name="Freeform 43" descr="Широкий диагональный 1"/>
          <p:cNvSpPr>
            <a:spLocks/>
          </p:cNvSpPr>
          <p:nvPr/>
        </p:nvSpPr>
        <p:spPr bwMode="auto">
          <a:xfrm>
            <a:off x="7807325" y="2241550"/>
            <a:ext cx="1155700" cy="965200"/>
          </a:xfrm>
          <a:custGeom>
            <a:avLst/>
            <a:gdLst/>
            <a:ahLst/>
            <a:cxnLst>
              <a:cxn ang="0">
                <a:pos x="584" y="608"/>
              </a:cxn>
              <a:cxn ang="0">
                <a:pos x="728" y="608"/>
              </a:cxn>
              <a:cxn ang="0">
                <a:pos x="728" y="108"/>
              </a:cxn>
              <a:cxn ang="0">
                <a:pos x="728" y="39"/>
              </a:cxn>
              <a:cxn ang="0">
                <a:pos x="706" y="9"/>
              </a:cxn>
              <a:cxn ang="0">
                <a:pos x="660" y="0"/>
              </a:cxn>
              <a:cxn ang="0">
                <a:pos x="0" y="0"/>
              </a:cxn>
              <a:cxn ang="0">
                <a:pos x="8" y="68"/>
              </a:cxn>
              <a:cxn ang="0">
                <a:pos x="16" y="100"/>
              </a:cxn>
              <a:cxn ang="0">
                <a:pos x="32" y="132"/>
              </a:cxn>
              <a:cxn ang="0">
                <a:pos x="60" y="152"/>
              </a:cxn>
              <a:cxn ang="0">
                <a:pos x="96" y="148"/>
              </a:cxn>
              <a:cxn ang="0">
                <a:pos x="128" y="136"/>
              </a:cxn>
              <a:cxn ang="0">
                <a:pos x="140" y="108"/>
              </a:cxn>
              <a:cxn ang="0">
                <a:pos x="156" y="64"/>
              </a:cxn>
              <a:cxn ang="0">
                <a:pos x="524" y="64"/>
              </a:cxn>
              <a:cxn ang="0">
                <a:pos x="524" y="280"/>
              </a:cxn>
              <a:cxn ang="0">
                <a:pos x="564" y="288"/>
              </a:cxn>
              <a:cxn ang="0">
                <a:pos x="584" y="332"/>
              </a:cxn>
              <a:cxn ang="0">
                <a:pos x="584" y="608"/>
              </a:cxn>
            </a:cxnLst>
            <a:rect l="0" t="0" r="r" b="b"/>
            <a:pathLst>
              <a:path w="728" h="608">
                <a:moveTo>
                  <a:pt x="584" y="608"/>
                </a:moveTo>
                <a:lnTo>
                  <a:pt x="728" y="608"/>
                </a:lnTo>
                <a:lnTo>
                  <a:pt x="728" y="108"/>
                </a:lnTo>
                <a:lnTo>
                  <a:pt x="728" y="39"/>
                </a:lnTo>
                <a:lnTo>
                  <a:pt x="706" y="9"/>
                </a:lnTo>
                <a:lnTo>
                  <a:pt x="660" y="0"/>
                </a:lnTo>
                <a:lnTo>
                  <a:pt x="0" y="0"/>
                </a:lnTo>
                <a:lnTo>
                  <a:pt x="8" y="68"/>
                </a:lnTo>
                <a:lnTo>
                  <a:pt x="16" y="100"/>
                </a:lnTo>
                <a:lnTo>
                  <a:pt x="32" y="132"/>
                </a:lnTo>
                <a:lnTo>
                  <a:pt x="60" y="152"/>
                </a:lnTo>
                <a:lnTo>
                  <a:pt x="96" y="148"/>
                </a:lnTo>
                <a:lnTo>
                  <a:pt x="128" y="136"/>
                </a:lnTo>
                <a:lnTo>
                  <a:pt x="140" y="108"/>
                </a:lnTo>
                <a:lnTo>
                  <a:pt x="156" y="64"/>
                </a:lnTo>
                <a:lnTo>
                  <a:pt x="524" y="64"/>
                </a:lnTo>
                <a:lnTo>
                  <a:pt x="524" y="280"/>
                </a:lnTo>
                <a:lnTo>
                  <a:pt x="564" y="288"/>
                </a:lnTo>
                <a:lnTo>
                  <a:pt x="584" y="332"/>
                </a:lnTo>
                <a:lnTo>
                  <a:pt x="584" y="608"/>
                </a:lnTo>
                <a:close/>
              </a:path>
            </a:pathLst>
          </a:custGeom>
          <a:pattFill prst="wdDnDiag">
            <a:fgClr>
              <a:schemeClr val="accent1"/>
            </a:fgClr>
            <a:bgClr>
              <a:srgbClr val="FFFFFF"/>
            </a:bgClr>
          </a:patt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endParaRPr lang="ro-RO"/>
          </a:p>
        </p:txBody>
      </p:sp>
      <p:grpSp>
        <p:nvGrpSpPr>
          <p:cNvPr id="120876" name="Group 44"/>
          <p:cNvGrpSpPr>
            <a:grpSpLocks/>
          </p:cNvGrpSpPr>
          <p:nvPr/>
        </p:nvGrpSpPr>
        <p:grpSpPr bwMode="auto">
          <a:xfrm>
            <a:off x="5467350" y="3543300"/>
            <a:ext cx="1855788" cy="850900"/>
            <a:chOff x="3437" y="2772"/>
            <a:chExt cx="1185" cy="536"/>
          </a:xfrm>
        </p:grpSpPr>
        <p:sp>
          <p:nvSpPr>
            <p:cNvPr id="120877" name="Freeform 45"/>
            <p:cNvSpPr>
              <a:spLocks/>
            </p:cNvSpPr>
            <p:nvPr/>
          </p:nvSpPr>
          <p:spPr bwMode="auto">
            <a:xfrm>
              <a:off x="3437" y="2772"/>
              <a:ext cx="1185" cy="533"/>
            </a:xfrm>
            <a:custGeom>
              <a:avLst/>
              <a:gdLst/>
              <a:ahLst/>
              <a:cxnLst>
                <a:cxn ang="0">
                  <a:pos x="159" y="546"/>
                </a:cxn>
                <a:cxn ang="0">
                  <a:pos x="156" y="225"/>
                </a:cxn>
                <a:cxn ang="0">
                  <a:pos x="0" y="222"/>
                </a:cxn>
                <a:cxn ang="0">
                  <a:pos x="0" y="159"/>
                </a:cxn>
                <a:cxn ang="0">
                  <a:pos x="225" y="0"/>
                </a:cxn>
                <a:cxn ang="0">
                  <a:pos x="933" y="3"/>
                </a:cxn>
                <a:cxn ang="0">
                  <a:pos x="1179" y="177"/>
                </a:cxn>
                <a:cxn ang="0">
                  <a:pos x="1179" y="228"/>
                </a:cxn>
                <a:cxn ang="0">
                  <a:pos x="1035" y="228"/>
                </a:cxn>
                <a:cxn ang="0">
                  <a:pos x="1035" y="549"/>
                </a:cxn>
                <a:cxn ang="0">
                  <a:pos x="159" y="546"/>
                </a:cxn>
              </a:cxnLst>
              <a:rect l="0" t="0" r="r" b="b"/>
              <a:pathLst>
                <a:path w="1179" h="549">
                  <a:moveTo>
                    <a:pt x="159" y="546"/>
                  </a:moveTo>
                  <a:lnTo>
                    <a:pt x="156" y="225"/>
                  </a:lnTo>
                  <a:lnTo>
                    <a:pt x="0" y="222"/>
                  </a:lnTo>
                  <a:lnTo>
                    <a:pt x="0" y="159"/>
                  </a:lnTo>
                  <a:lnTo>
                    <a:pt x="225" y="0"/>
                  </a:lnTo>
                  <a:lnTo>
                    <a:pt x="933" y="3"/>
                  </a:lnTo>
                  <a:lnTo>
                    <a:pt x="1179" y="177"/>
                  </a:lnTo>
                  <a:lnTo>
                    <a:pt x="1179" y="228"/>
                  </a:lnTo>
                  <a:lnTo>
                    <a:pt x="1035" y="228"/>
                  </a:lnTo>
                  <a:lnTo>
                    <a:pt x="1035" y="549"/>
                  </a:lnTo>
                  <a:lnTo>
                    <a:pt x="159" y="546"/>
                  </a:lnTo>
                  <a:close/>
                </a:path>
              </a:pathLst>
            </a:custGeom>
            <a:gradFill rotWithShape="0">
              <a:gsLst>
                <a:gs pos="0">
                  <a:srgbClr val="990000"/>
                </a:gs>
                <a:gs pos="50000">
                  <a:srgbClr val="990000">
                    <a:gamma/>
                    <a:tint val="24314"/>
                    <a:invGamma/>
                  </a:srgbClr>
                </a:gs>
                <a:gs pos="100000">
                  <a:srgbClr val="990000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o-RO"/>
            </a:p>
          </p:txBody>
        </p:sp>
        <p:sp>
          <p:nvSpPr>
            <p:cNvPr id="120878" name="Rectangle 46"/>
            <p:cNvSpPr>
              <a:spLocks noChangeArrowheads="1"/>
            </p:cNvSpPr>
            <p:nvPr/>
          </p:nvSpPr>
          <p:spPr bwMode="auto">
            <a:xfrm>
              <a:off x="3596" y="3224"/>
              <a:ext cx="81" cy="84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20879" name="Rectangle 47"/>
            <p:cNvSpPr>
              <a:spLocks noChangeArrowheads="1"/>
            </p:cNvSpPr>
            <p:nvPr/>
          </p:nvSpPr>
          <p:spPr bwMode="auto">
            <a:xfrm>
              <a:off x="4391" y="3217"/>
              <a:ext cx="84" cy="87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</p:grpSp>
      <p:grpSp>
        <p:nvGrpSpPr>
          <p:cNvPr id="120880" name="Group 48"/>
          <p:cNvGrpSpPr>
            <a:grpSpLocks/>
          </p:cNvGrpSpPr>
          <p:nvPr/>
        </p:nvGrpSpPr>
        <p:grpSpPr bwMode="auto">
          <a:xfrm>
            <a:off x="5870575" y="3717925"/>
            <a:ext cx="1065213" cy="1687513"/>
            <a:chOff x="3696" y="2666"/>
            <a:chExt cx="671" cy="709"/>
          </a:xfrm>
        </p:grpSpPr>
        <p:sp>
          <p:nvSpPr>
            <p:cNvPr id="120881" name="Rectangle 49"/>
            <p:cNvSpPr>
              <a:spLocks noChangeArrowheads="1"/>
            </p:cNvSpPr>
            <p:nvPr/>
          </p:nvSpPr>
          <p:spPr bwMode="auto">
            <a:xfrm rot="-99494">
              <a:off x="3724" y="2753"/>
              <a:ext cx="621" cy="42"/>
            </a:xfrm>
            <a:prstGeom prst="rect">
              <a:avLst/>
            </a:prstGeom>
            <a:gradFill rotWithShape="0">
              <a:gsLst>
                <a:gs pos="0">
                  <a:schemeClr val="folHlink">
                    <a:gamma/>
                    <a:shade val="46275"/>
                    <a:invGamma/>
                  </a:schemeClr>
                </a:gs>
                <a:gs pos="50000">
                  <a:schemeClr val="folHlink"/>
                </a:gs>
                <a:gs pos="100000">
                  <a:schemeClr val="folHlink">
                    <a:gamma/>
                    <a:shade val="46275"/>
                    <a:invGamma/>
                  </a:schemeClr>
                </a:gs>
              </a:gsLst>
              <a:lin ang="0" scaled="1"/>
            </a:gra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20882" name="Rectangle 50"/>
            <p:cNvSpPr>
              <a:spLocks noChangeArrowheads="1"/>
            </p:cNvSpPr>
            <p:nvPr/>
          </p:nvSpPr>
          <p:spPr bwMode="auto">
            <a:xfrm rot="-99494">
              <a:off x="3726" y="2823"/>
              <a:ext cx="621" cy="42"/>
            </a:xfrm>
            <a:prstGeom prst="rect">
              <a:avLst/>
            </a:prstGeom>
            <a:gradFill rotWithShape="0">
              <a:gsLst>
                <a:gs pos="0">
                  <a:schemeClr val="folHlink">
                    <a:gamma/>
                    <a:shade val="46275"/>
                    <a:invGamma/>
                  </a:schemeClr>
                </a:gs>
                <a:gs pos="50000">
                  <a:schemeClr val="folHlink"/>
                </a:gs>
                <a:gs pos="100000">
                  <a:schemeClr val="folHlink">
                    <a:gamma/>
                    <a:shade val="46275"/>
                    <a:invGamma/>
                  </a:schemeClr>
                </a:gs>
              </a:gsLst>
              <a:lin ang="0" scaled="1"/>
            </a:gra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20883" name="Rectangle 51"/>
            <p:cNvSpPr>
              <a:spLocks noChangeArrowheads="1"/>
            </p:cNvSpPr>
            <p:nvPr/>
          </p:nvSpPr>
          <p:spPr bwMode="auto">
            <a:xfrm rot="-99494">
              <a:off x="3728" y="2895"/>
              <a:ext cx="621" cy="43"/>
            </a:xfrm>
            <a:prstGeom prst="rect">
              <a:avLst/>
            </a:prstGeom>
            <a:gradFill rotWithShape="0">
              <a:gsLst>
                <a:gs pos="0">
                  <a:schemeClr val="folHlink">
                    <a:gamma/>
                    <a:shade val="46275"/>
                    <a:invGamma/>
                  </a:schemeClr>
                </a:gs>
                <a:gs pos="50000">
                  <a:schemeClr val="folHlink"/>
                </a:gs>
                <a:gs pos="100000">
                  <a:schemeClr val="folHlink">
                    <a:gamma/>
                    <a:shade val="46275"/>
                    <a:invGamma/>
                  </a:schemeClr>
                </a:gs>
              </a:gsLst>
              <a:lin ang="0" scaled="1"/>
            </a:gra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20884" name="Rectangle 52"/>
            <p:cNvSpPr>
              <a:spLocks noChangeArrowheads="1"/>
            </p:cNvSpPr>
            <p:nvPr/>
          </p:nvSpPr>
          <p:spPr bwMode="auto">
            <a:xfrm rot="-99494">
              <a:off x="3728" y="2972"/>
              <a:ext cx="621" cy="43"/>
            </a:xfrm>
            <a:prstGeom prst="rect">
              <a:avLst/>
            </a:prstGeom>
            <a:gradFill rotWithShape="0">
              <a:gsLst>
                <a:gs pos="0">
                  <a:schemeClr val="folHlink">
                    <a:gamma/>
                    <a:shade val="46275"/>
                    <a:invGamma/>
                  </a:schemeClr>
                </a:gs>
                <a:gs pos="50000">
                  <a:schemeClr val="folHlink"/>
                </a:gs>
                <a:gs pos="100000">
                  <a:schemeClr val="folHlink">
                    <a:gamma/>
                    <a:shade val="46275"/>
                    <a:invGamma/>
                  </a:schemeClr>
                </a:gs>
              </a:gsLst>
              <a:lin ang="0" scaled="1"/>
            </a:gra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20885" name="Rectangle 53"/>
            <p:cNvSpPr>
              <a:spLocks noChangeArrowheads="1"/>
            </p:cNvSpPr>
            <p:nvPr/>
          </p:nvSpPr>
          <p:spPr bwMode="auto">
            <a:xfrm rot="-99494">
              <a:off x="3728" y="3042"/>
              <a:ext cx="621" cy="43"/>
            </a:xfrm>
            <a:prstGeom prst="rect">
              <a:avLst/>
            </a:prstGeom>
            <a:gradFill rotWithShape="0">
              <a:gsLst>
                <a:gs pos="0">
                  <a:schemeClr val="folHlink">
                    <a:gamma/>
                    <a:shade val="46275"/>
                    <a:invGamma/>
                  </a:schemeClr>
                </a:gs>
                <a:gs pos="50000">
                  <a:schemeClr val="folHlink"/>
                </a:gs>
                <a:gs pos="100000">
                  <a:schemeClr val="folHlink">
                    <a:gamma/>
                    <a:shade val="46275"/>
                    <a:invGamma/>
                  </a:schemeClr>
                </a:gs>
              </a:gsLst>
              <a:lin ang="0" scaled="1"/>
            </a:gra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20886" name="Rectangle 54"/>
            <p:cNvSpPr>
              <a:spLocks noChangeArrowheads="1"/>
            </p:cNvSpPr>
            <p:nvPr/>
          </p:nvSpPr>
          <p:spPr bwMode="auto">
            <a:xfrm rot="-99494">
              <a:off x="3728" y="3109"/>
              <a:ext cx="621" cy="42"/>
            </a:xfrm>
            <a:prstGeom prst="rect">
              <a:avLst/>
            </a:prstGeom>
            <a:gradFill rotWithShape="0">
              <a:gsLst>
                <a:gs pos="0">
                  <a:schemeClr val="folHlink">
                    <a:gamma/>
                    <a:shade val="46275"/>
                    <a:invGamma/>
                  </a:schemeClr>
                </a:gs>
                <a:gs pos="50000">
                  <a:schemeClr val="folHlink"/>
                </a:gs>
                <a:gs pos="100000">
                  <a:schemeClr val="folHlink">
                    <a:gamma/>
                    <a:shade val="46275"/>
                    <a:invGamma/>
                  </a:schemeClr>
                </a:gs>
              </a:gsLst>
              <a:lin ang="0" scaled="1"/>
            </a:gra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20887" name="Rectangle 55"/>
            <p:cNvSpPr>
              <a:spLocks noChangeArrowheads="1"/>
            </p:cNvSpPr>
            <p:nvPr/>
          </p:nvSpPr>
          <p:spPr bwMode="auto">
            <a:xfrm rot="-99494">
              <a:off x="3720" y="3175"/>
              <a:ext cx="621" cy="43"/>
            </a:xfrm>
            <a:prstGeom prst="rect">
              <a:avLst/>
            </a:prstGeom>
            <a:gradFill rotWithShape="0">
              <a:gsLst>
                <a:gs pos="0">
                  <a:schemeClr val="folHlink">
                    <a:gamma/>
                    <a:shade val="46275"/>
                    <a:invGamma/>
                  </a:schemeClr>
                </a:gs>
                <a:gs pos="50000">
                  <a:schemeClr val="folHlink"/>
                </a:gs>
                <a:gs pos="100000">
                  <a:schemeClr val="folHlink">
                    <a:gamma/>
                    <a:shade val="46275"/>
                    <a:invGamma/>
                  </a:schemeClr>
                </a:gs>
              </a:gsLst>
              <a:lin ang="0" scaled="1"/>
            </a:gra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20888" name="Rectangle 56"/>
            <p:cNvSpPr>
              <a:spLocks noChangeArrowheads="1"/>
            </p:cNvSpPr>
            <p:nvPr/>
          </p:nvSpPr>
          <p:spPr bwMode="auto">
            <a:xfrm rot="-99494">
              <a:off x="3728" y="3250"/>
              <a:ext cx="621" cy="42"/>
            </a:xfrm>
            <a:prstGeom prst="rect">
              <a:avLst/>
            </a:prstGeom>
            <a:gradFill rotWithShape="0">
              <a:gsLst>
                <a:gs pos="0">
                  <a:schemeClr val="folHlink">
                    <a:gamma/>
                    <a:shade val="46275"/>
                    <a:invGamma/>
                  </a:schemeClr>
                </a:gs>
                <a:gs pos="50000">
                  <a:schemeClr val="folHlink"/>
                </a:gs>
                <a:gs pos="100000">
                  <a:schemeClr val="folHlink">
                    <a:gamma/>
                    <a:shade val="46275"/>
                    <a:invGamma/>
                  </a:schemeClr>
                </a:gs>
              </a:gsLst>
              <a:lin ang="0" scaled="1"/>
            </a:gra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20889" name="Rectangle 57"/>
            <p:cNvSpPr>
              <a:spLocks noChangeArrowheads="1"/>
            </p:cNvSpPr>
            <p:nvPr/>
          </p:nvSpPr>
          <p:spPr bwMode="auto">
            <a:xfrm rot="-99494">
              <a:off x="3724" y="3316"/>
              <a:ext cx="621" cy="42"/>
            </a:xfrm>
            <a:prstGeom prst="rect">
              <a:avLst/>
            </a:prstGeom>
            <a:gradFill rotWithShape="0">
              <a:gsLst>
                <a:gs pos="0">
                  <a:schemeClr val="folHlink">
                    <a:gamma/>
                    <a:shade val="46275"/>
                    <a:invGamma/>
                  </a:schemeClr>
                </a:gs>
                <a:gs pos="50000">
                  <a:schemeClr val="folHlink"/>
                </a:gs>
                <a:gs pos="100000">
                  <a:schemeClr val="folHlink">
                    <a:gamma/>
                    <a:shade val="46275"/>
                    <a:invGamma/>
                  </a:schemeClr>
                </a:gs>
              </a:gsLst>
              <a:lin ang="0" scaled="1"/>
            </a:gra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20890" name="Rectangle 58"/>
            <p:cNvSpPr>
              <a:spLocks noChangeArrowheads="1"/>
            </p:cNvSpPr>
            <p:nvPr/>
          </p:nvSpPr>
          <p:spPr bwMode="auto">
            <a:xfrm rot="-99494">
              <a:off x="3722" y="2682"/>
              <a:ext cx="621" cy="42"/>
            </a:xfrm>
            <a:prstGeom prst="rect">
              <a:avLst/>
            </a:prstGeom>
            <a:gradFill rotWithShape="0">
              <a:gsLst>
                <a:gs pos="0">
                  <a:schemeClr val="folHlink">
                    <a:gamma/>
                    <a:shade val="46275"/>
                    <a:invGamma/>
                  </a:schemeClr>
                </a:gs>
                <a:gs pos="50000">
                  <a:schemeClr val="folHlink"/>
                </a:gs>
                <a:gs pos="100000">
                  <a:schemeClr val="folHlink">
                    <a:gamma/>
                    <a:shade val="46275"/>
                    <a:invGamma/>
                  </a:schemeClr>
                </a:gs>
              </a:gsLst>
              <a:lin ang="0" scaled="1"/>
            </a:gra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grpSp>
          <p:nvGrpSpPr>
            <p:cNvPr id="120891" name="Group 59"/>
            <p:cNvGrpSpPr>
              <a:grpSpLocks/>
            </p:cNvGrpSpPr>
            <p:nvPr/>
          </p:nvGrpSpPr>
          <p:grpSpPr bwMode="auto">
            <a:xfrm>
              <a:off x="4311" y="2666"/>
              <a:ext cx="56" cy="687"/>
              <a:chOff x="4311" y="2666"/>
              <a:chExt cx="56" cy="687"/>
            </a:xfrm>
          </p:grpSpPr>
          <p:sp>
            <p:nvSpPr>
              <p:cNvPr id="120892" name="Oval 60" descr="Темный диагональный 2"/>
              <p:cNvSpPr>
                <a:spLocks noChangeArrowheads="1"/>
              </p:cNvSpPr>
              <p:nvPr/>
            </p:nvSpPr>
            <p:spPr bwMode="auto">
              <a:xfrm>
                <a:off x="4315" y="2666"/>
                <a:ext cx="48" cy="52"/>
              </a:xfrm>
              <a:prstGeom prst="ellipse">
                <a:avLst/>
              </a:prstGeom>
              <a:pattFill prst="dkUpDiag">
                <a:fgClr>
                  <a:schemeClr val="tx1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20893" name="Oval 61" descr="Темный диагональный 2"/>
              <p:cNvSpPr>
                <a:spLocks noChangeArrowheads="1"/>
              </p:cNvSpPr>
              <p:nvPr/>
            </p:nvSpPr>
            <p:spPr bwMode="auto">
              <a:xfrm>
                <a:off x="4317" y="2736"/>
                <a:ext cx="48" cy="52"/>
              </a:xfrm>
              <a:prstGeom prst="ellipse">
                <a:avLst/>
              </a:prstGeom>
              <a:pattFill prst="dkUpDiag">
                <a:fgClr>
                  <a:schemeClr val="tx1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20894" name="Oval 62" descr="Темный диагональный 2"/>
              <p:cNvSpPr>
                <a:spLocks noChangeArrowheads="1"/>
              </p:cNvSpPr>
              <p:nvPr/>
            </p:nvSpPr>
            <p:spPr bwMode="auto">
              <a:xfrm>
                <a:off x="4317" y="2808"/>
                <a:ext cx="48" cy="52"/>
              </a:xfrm>
              <a:prstGeom prst="ellipse">
                <a:avLst/>
              </a:prstGeom>
              <a:pattFill prst="dkUpDiag">
                <a:fgClr>
                  <a:schemeClr val="tx1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20895" name="Oval 63" descr="Темный диагональный 2"/>
              <p:cNvSpPr>
                <a:spLocks noChangeArrowheads="1"/>
              </p:cNvSpPr>
              <p:nvPr/>
            </p:nvSpPr>
            <p:spPr bwMode="auto">
              <a:xfrm>
                <a:off x="4319" y="2878"/>
                <a:ext cx="48" cy="52"/>
              </a:xfrm>
              <a:prstGeom prst="ellipse">
                <a:avLst/>
              </a:prstGeom>
              <a:pattFill prst="dkUpDiag">
                <a:fgClr>
                  <a:schemeClr val="tx1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20896" name="Oval 64" descr="Темный диагональный 2"/>
              <p:cNvSpPr>
                <a:spLocks noChangeArrowheads="1"/>
              </p:cNvSpPr>
              <p:nvPr/>
            </p:nvSpPr>
            <p:spPr bwMode="auto">
              <a:xfrm>
                <a:off x="4319" y="2956"/>
                <a:ext cx="48" cy="53"/>
              </a:xfrm>
              <a:prstGeom prst="ellipse">
                <a:avLst/>
              </a:prstGeom>
              <a:pattFill prst="dkUpDiag">
                <a:fgClr>
                  <a:schemeClr val="tx1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20897" name="Oval 65" descr="Темный диагональный 2"/>
              <p:cNvSpPr>
                <a:spLocks noChangeArrowheads="1"/>
              </p:cNvSpPr>
              <p:nvPr/>
            </p:nvSpPr>
            <p:spPr bwMode="auto">
              <a:xfrm>
                <a:off x="4317" y="3023"/>
                <a:ext cx="48" cy="52"/>
              </a:xfrm>
              <a:prstGeom prst="ellipse">
                <a:avLst/>
              </a:prstGeom>
              <a:pattFill prst="dkUpDiag">
                <a:fgClr>
                  <a:schemeClr val="tx1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20898" name="Oval 66" descr="Темный диагональный 2"/>
              <p:cNvSpPr>
                <a:spLocks noChangeArrowheads="1"/>
              </p:cNvSpPr>
              <p:nvPr/>
            </p:nvSpPr>
            <p:spPr bwMode="auto">
              <a:xfrm>
                <a:off x="4317" y="3089"/>
                <a:ext cx="48" cy="52"/>
              </a:xfrm>
              <a:prstGeom prst="ellipse">
                <a:avLst/>
              </a:prstGeom>
              <a:pattFill prst="dkUpDiag">
                <a:fgClr>
                  <a:schemeClr val="tx1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20899" name="Oval 67" descr="Темный диагональный 2"/>
              <p:cNvSpPr>
                <a:spLocks noChangeArrowheads="1"/>
              </p:cNvSpPr>
              <p:nvPr/>
            </p:nvSpPr>
            <p:spPr bwMode="auto">
              <a:xfrm>
                <a:off x="4313" y="3159"/>
                <a:ext cx="48" cy="52"/>
              </a:xfrm>
              <a:prstGeom prst="ellipse">
                <a:avLst/>
              </a:prstGeom>
              <a:pattFill prst="dkUpDiag">
                <a:fgClr>
                  <a:schemeClr val="tx1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20900" name="Oval 68" descr="Темный диагональный 2"/>
              <p:cNvSpPr>
                <a:spLocks noChangeArrowheads="1"/>
              </p:cNvSpPr>
              <p:nvPr/>
            </p:nvSpPr>
            <p:spPr bwMode="auto">
              <a:xfrm>
                <a:off x="4313" y="3231"/>
                <a:ext cx="48" cy="52"/>
              </a:xfrm>
              <a:prstGeom prst="ellipse">
                <a:avLst/>
              </a:prstGeom>
              <a:pattFill prst="dkUpDiag">
                <a:fgClr>
                  <a:schemeClr val="tx1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20901" name="Oval 69" descr="Темный диагональный 2"/>
              <p:cNvSpPr>
                <a:spLocks noChangeArrowheads="1"/>
              </p:cNvSpPr>
              <p:nvPr/>
            </p:nvSpPr>
            <p:spPr bwMode="auto">
              <a:xfrm>
                <a:off x="4311" y="3301"/>
                <a:ext cx="48" cy="52"/>
              </a:xfrm>
              <a:prstGeom prst="ellipse">
                <a:avLst/>
              </a:prstGeom>
              <a:pattFill prst="dkUpDiag">
                <a:fgClr>
                  <a:schemeClr val="tx1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20902" name="Group 70"/>
            <p:cNvGrpSpPr>
              <a:grpSpLocks/>
            </p:cNvGrpSpPr>
            <p:nvPr/>
          </p:nvGrpSpPr>
          <p:grpSpPr bwMode="auto">
            <a:xfrm>
              <a:off x="3696" y="2688"/>
              <a:ext cx="56" cy="687"/>
              <a:chOff x="4311" y="2666"/>
              <a:chExt cx="56" cy="687"/>
            </a:xfrm>
          </p:grpSpPr>
          <p:sp>
            <p:nvSpPr>
              <p:cNvPr id="120903" name="Oval 71" descr="Темный диагональный 2"/>
              <p:cNvSpPr>
                <a:spLocks noChangeArrowheads="1"/>
              </p:cNvSpPr>
              <p:nvPr/>
            </p:nvSpPr>
            <p:spPr bwMode="auto">
              <a:xfrm>
                <a:off x="4315" y="2666"/>
                <a:ext cx="48" cy="52"/>
              </a:xfrm>
              <a:prstGeom prst="ellipse">
                <a:avLst/>
              </a:prstGeom>
              <a:pattFill prst="dkUpDiag">
                <a:fgClr>
                  <a:schemeClr val="tx1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20904" name="Oval 72" descr="Темный диагональный 2"/>
              <p:cNvSpPr>
                <a:spLocks noChangeArrowheads="1"/>
              </p:cNvSpPr>
              <p:nvPr/>
            </p:nvSpPr>
            <p:spPr bwMode="auto">
              <a:xfrm>
                <a:off x="4317" y="2736"/>
                <a:ext cx="48" cy="52"/>
              </a:xfrm>
              <a:prstGeom prst="ellipse">
                <a:avLst/>
              </a:prstGeom>
              <a:pattFill prst="dkUpDiag">
                <a:fgClr>
                  <a:schemeClr val="tx1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20905" name="Oval 73" descr="Темный диагональный 2"/>
              <p:cNvSpPr>
                <a:spLocks noChangeArrowheads="1"/>
              </p:cNvSpPr>
              <p:nvPr/>
            </p:nvSpPr>
            <p:spPr bwMode="auto">
              <a:xfrm>
                <a:off x="4317" y="2808"/>
                <a:ext cx="48" cy="52"/>
              </a:xfrm>
              <a:prstGeom prst="ellipse">
                <a:avLst/>
              </a:prstGeom>
              <a:pattFill prst="dkUpDiag">
                <a:fgClr>
                  <a:schemeClr val="tx1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20906" name="Oval 74" descr="Темный диагональный 2"/>
              <p:cNvSpPr>
                <a:spLocks noChangeArrowheads="1"/>
              </p:cNvSpPr>
              <p:nvPr/>
            </p:nvSpPr>
            <p:spPr bwMode="auto">
              <a:xfrm>
                <a:off x="4319" y="2878"/>
                <a:ext cx="48" cy="52"/>
              </a:xfrm>
              <a:prstGeom prst="ellipse">
                <a:avLst/>
              </a:prstGeom>
              <a:pattFill prst="dkUpDiag">
                <a:fgClr>
                  <a:schemeClr val="tx1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20907" name="Oval 75" descr="Темный диагональный 2"/>
              <p:cNvSpPr>
                <a:spLocks noChangeArrowheads="1"/>
              </p:cNvSpPr>
              <p:nvPr/>
            </p:nvSpPr>
            <p:spPr bwMode="auto">
              <a:xfrm>
                <a:off x="4319" y="2956"/>
                <a:ext cx="48" cy="53"/>
              </a:xfrm>
              <a:prstGeom prst="ellipse">
                <a:avLst/>
              </a:prstGeom>
              <a:pattFill prst="dkUpDiag">
                <a:fgClr>
                  <a:schemeClr val="tx1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20908" name="Oval 76" descr="Темный диагональный 2"/>
              <p:cNvSpPr>
                <a:spLocks noChangeArrowheads="1"/>
              </p:cNvSpPr>
              <p:nvPr/>
            </p:nvSpPr>
            <p:spPr bwMode="auto">
              <a:xfrm>
                <a:off x="4317" y="3023"/>
                <a:ext cx="48" cy="52"/>
              </a:xfrm>
              <a:prstGeom prst="ellipse">
                <a:avLst/>
              </a:prstGeom>
              <a:pattFill prst="dkUpDiag">
                <a:fgClr>
                  <a:schemeClr val="tx1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20909" name="Oval 77" descr="Темный диагональный 2"/>
              <p:cNvSpPr>
                <a:spLocks noChangeArrowheads="1"/>
              </p:cNvSpPr>
              <p:nvPr/>
            </p:nvSpPr>
            <p:spPr bwMode="auto">
              <a:xfrm>
                <a:off x="4317" y="3089"/>
                <a:ext cx="48" cy="52"/>
              </a:xfrm>
              <a:prstGeom prst="ellipse">
                <a:avLst/>
              </a:prstGeom>
              <a:pattFill prst="dkUpDiag">
                <a:fgClr>
                  <a:schemeClr val="tx1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20910" name="Oval 78" descr="Темный диагональный 2"/>
              <p:cNvSpPr>
                <a:spLocks noChangeArrowheads="1"/>
              </p:cNvSpPr>
              <p:nvPr/>
            </p:nvSpPr>
            <p:spPr bwMode="auto">
              <a:xfrm>
                <a:off x="4313" y="3159"/>
                <a:ext cx="48" cy="52"/>
              </a:xfrm>
              <a:prstGeom prst="ellipse">
                <a:avLst/>
              </a:prstGeom>
              <a:pattFill prst="dkUpDiag">
                <a:fgClr>
                  <a:schemeClr val="tx1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20911" name="Oval 79" descr="Темный диагональный 2"/>
              <p:cNvSpPr>
                <a:spLocks noChangeArrowheads="1"/>
              </p:cNvSpPr>
              <p:nvPr/>
            </p:nvSpPr>
            <p:spPr bwMode="auto">
              <a:xfrm>
                <a:off x="4313" y="3231"/>
                <a:ext cx="48" cy="52"/>
              </a:xfrm>
              <a:prstGeom prst="ellipse">
                <a:avLst/>
              </a:prstGeom>
              <a:pattFill prst="dkUpDiag">
                <a:fgClr>
                  <a:schemeClr val="tx1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20912" name="Oval 80" descr="Темный диагональный 2"/>
              <p:cNvSpPr>
                <a:spLocks noChangeArrowheads="1"/>
              </p:cNvSpPr>
              <p:nvPr/>
            </p:nvSpPr>
            <p:spPr bwMode="auto">
              <a:xfrm>
                <a:off x="4311" y="3301"/>
                <a:ext cx="48" cy="52"/>
              </a:xfrm>
              <a:prstGeom prst="ellipse">
                <a:avLst/>
              </a:prstGeom>
              <a:pattFill prst="dkUpDiag">
                <a:fgClr>
                  <a:schemeClr val="tx1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</p:grpSp>
      <p:grpSp>
        <p:nvGrpSpPr>
          <p:cNvPr id="120913" name="Group 81"/>
          <p:cNvGrpSpPr>
            <a:grpSpLocks/>
          </p:cNvGrpSpPr>
          <p:nvPr/>
        </p:nvGrpSpPr>
        <p:grpSpPr bwMode="auto">
          <a:xfrm>
            <a:off x="5106988" y="2878138"/>
            <a:ext cx="2574925" cy="865187"/>
            <a:chOff x="3217" y="1725"/>
            <a:chExt cx="1622" cy="1164"/>
          </a:xfrm>
        </p:grpSpPr>
        <p:sp>
          <p:nvSpPr>
            <p:cNvPr id="120914" name="Freeform 82"/>
            <p:cNvSpPr>
              <a:spLocks/>
            </p:cNvSpPr>
            <p:nvPr/>
          </p:nvSpPr>
          <p:spPr bwMode="auto">
            <a:xfrm>
              <a:off x="3217" y="1725"/>
              <a:ext cx="1622" cy="1164"/>
            </a:xfrm>
            <a:custGeom>
              <a:avLst/>
              <a:gdLst/>
              <a:ahLst/>
              <a:cxnLst>
                <a:cxn ang="0">
                  <a:pos x="876" y="9"/>
                </a:cxn>
                <a:cxn ang="0">
                  <a:pos x="1032" y="30"/>
                </a:cxn>
                <a:cxn ang="0">
                  <a:pos x="1146" y="75"/>
                </a:cxn>
                <a:cxn ang="0">
                  <a:pos x="1152" y="126"/>
                </a:cxn>
                <a:cxn ang="0">
                  <a:pos x="1125" y="168"/>
                </a:cxn>
                <a:cxn ang="0">
                  <a:pos x="1530" y="189"/>
                </a:cxn>
                <a:cxn ang="0">
                  <a:pos x="1614" y="261"/>
                </a:cxn>
                <a:cxn ang="0">
                  <a:pos x="1593" y="318"/>
                </a:cxn>
                <a:cxn ang="0">
                  <a:pos x="1506" y="360"/>
                </a:cxn>
                <a:cxn ang="0">
                  <a:pos x="1461" y="408"/>
                </a:cxn>
                <a:cxn ang="0">
                  <a:pos x="1494" y="453"/>
                </a:cxn>
                <a:cxn ang="0">
                  <a:pos x="1590" y="516"/>
                </a:cxn>
                <a:cxn ang="0">
                  <a:pos x="1593" y="570"/>
                </a:cxn>
                <a:cxn ang="0">
                  <a:pos x="1488" y="636"/>
                </a:cxn>
                <a:cxn ang="0">
                  <a:pos x="1467" y="678"/>
                </a:cxn>
                <a:cxn ang="0">
                  <a:pos x="1479" y="720"/>
                </a:cxn>
                <a:cxn ang="0">
                  <a:pos x="1590" y="789"/>
                </a:cxn>
                <a:cxn ang="0">
                  <a:pos x="1587" y="840"/>
                </a:cxn>
                <a:cxn ang="0">
                  <a:pos x="1470" y="930"/>
                </a:cxn>
                <a:cxn ang="0">
                  <a:pos x="1518" y="999"/>
                </a:cxn>
                <a:cxn ang="0">
                  <a:pos x="1599" y="1065"/>
                </a:cxn>
                <a:cxn ang="0">
                  <a:pos x="1587" y="1119"/>
                </a:cxn>
                <a:cxn ang="0">
                  <a:pos x="1446" y="1101"/>
                </a:cxn>
                <a:cxn ang="0">
                  <a:pos x="1152" y="1002"/>
                </a:cxn>
                <a:cxn ang="0">
                  <a:pos x="957" y="990"/>
                </a:cxn>
                <a:cxn ang="0">
                  <a:pos x="774" y="978"/>
                </a:cxn>
                <a:cxn ang="0">
                  <a:pos x="546" y="981"/>
                </a:cxn>
                <a:cxn ang="0">
                  <a:pos x="369" y="1008"/>
                </a:cxn>
                <a:cxn ang="0">
                  <a:pos x="108" y="1125"/>
                </a:cxn>
                <a:cxn ang="0">
                  <a:pos x="9" y="1098"/>
                </a:cxn>
                <a:cxn ang="0">
                  <a:pos x="33" y="1044"/>
                </a:cxn>
                <a:cxn ang="0">
                  <a:pos x="135" y="921"/>
                </a:cxn>
                <a:cxn ang="0">
                  <a:pos x="21" y="843"/>
                </a:cxn>
                <a:cxn ang="0">
                  <a:pos x="15" y="789"/>
                </a:cxn>
                <a:cxn ang="0">
                  <a:pos x="123" y="711"/>
                </a:cxn>
                <a:cxn ang="0">
                  <a:pos x="135" y="654"/>
                </a:cxn>
                <a:cxn ang="0">
                  <a:pos x="18" y="579"/>
                </a:cxn>
                <a:cxn ang="0">
                  <a:pos x="0" y="519"/>
                </a:cxn>
                <a:cxn ang="0">
                  <a:pos x="117" y="441"/>
                </a:cxn>
                <a:cxn ang="0">
                  <a:pos x="123" y="396"/>
                </a:cxn>
                <a:cxn ang="0">
                  <a:pos x="15" y="309"/>
                </a:cxn>
                <a:cxn ang="0">
                  <a:pos x="3" y="252"/>
                </a:cxn>
                <a:cxn ang="0">
                  <a:pos x="75" y="186"/>
                </a:cxn>
                <a:cxn ang="0">
                  <a:pos x="471" y="147"/>
                </a:cxn>
                <a:cxn ang="0">
                  <a:pos x="450" y="99"/>
                </a:cxn>
                <a:cxn ang="0">
                  <a:pos x="510" y="51"/>
                </a:cxn>
                <a:cxn ang="0">
                  <a:pos x="678" y="12"/>
                </a:cxn>
              </a:cxnLst>
              <a:rect l="0" t="0" r="r" b="b"/>
              <a:pathLst>
                <a:path w="1614" h="1161">
                  <a:moveTo>
                    <a:pt x="792" y="0"/>
                  </a:moveTo>
                  <a:lnTo>
                    <a:pt x="876" y="9"/>
                  </a:lnTo>
                  <a:lnTo>
                    <a:pt x="963" y="21"/>
                  </a:lnTo>
                  <a:lnTo>
                    <a:pt x="1032" y="30"/>
                  </a:lnTo>
                  <a:lnTo>
                    <a:pt x="1080" y="48"/>
                  </a:lnTo>
                  <a:lnTo>
                    <a:pt x="1146" y="75"/>
                  </a:lnTo>
                  <a:lnTo>
                    <a:pt x="1152" y="99"/>
                  </a:lnTo>
                  <a:lnTo>
                    <a:pt x="1152" y="126"/>
                  </a:lnTo>
                  <a:lnTo>
                    <a:pt x="1143" y="147"/>
                  </a:lnTo>
                  <a:lnTo>
                    <a:pt x="1125" y="168"/>
                  </a:lnTo>
                  <a:lnTo>
                    <a:pt x="1077" y="189"/>
                  </a:lnTo>
                  <a:lnTo>
                    <a:pt x="1530" y="189"/>
                  </a:lnTo>
                  <a:lnTo>
                    <a:pt x="1578" y="216"/>
                  </a:lnTo>
                  <a:lnTo>
                    <a:pt x="1614" y="261"/>
                  </a:lnTo>
                  <a:lnTo>
                    <a:pt x="1614" y="285"/>
                  </a:lnTo>
                  <a:lnTo>
                    <a:pt x="1593" y="318"/>
                  </a:lnTo>
                  <a:lnTo>
                    <a:pt x="1569" y="333"/>
                  </a:lnTo>
                  <a:lnTo>
                    <a:pt x="1506" y="360"/>
                  </a:lnTo>
                  <a:lnTo>
                    <a:pt x="1467" y="378"/>
                  </a:lnTo>
                  <a:lnTo>
                    <a:pt x="1461" y="408"/>
                  </a:lnTo>
                  <a:lnTo>
                    <a:pt x="1467" y="435"/>
                  </a:lnTo>
                  <a:lnTo>
                    <a:pt x="1494" y="453"/>
                  </a:lnTo>
                  <a:lnTo>
                    <a:pt x="1581" y="495"/>
                  </a:lnTo>
                  <a:lnTo>
                    <a:pt x="1590" y="516"/>
                  </a:lnTo>
                  <a:lnTo>
                    <a:pt x="1599" y="537"/>
                  </a:lnTo>
                  <a:cubicBezTo>
                    <a:pt x="1596" y="571"/>
                    <a:pt x="1607" y="570"/>
                    <a:pt x="1593" y="570"/>
                  </a:cubicBezTo>
                  <a:lnTo>
                    <a:pt x="1536" y="606"/>
                  </a:lnTo>
                  <a:lnTo>
                    <a:pt x="1488" y="636"/>
                  </a:lnTo>
                  <a:lnTo>
                    <a:pt x="1470" y="654"/>
                  </a:lnTo>
                  <a:lnTo>
                    <a:pt x="1467" y="678"/>
                  </a:lnTo>
                  <a:lnTo>
                    <a:pt x="1467" y="699"/>
                  </a:lnTo>
                  <a:lnTo>
                    <a:pt x="1479" y="720"/>
                  </a:lnTo>
                  <a:lnTo>
                    <a:pt x="1578" y="768"/>
                  </a:lnTo>
                  <a:lnTo>
                    <a:pt x="1590" y="789"/>
                  </a:lnTo>
                  <a:lnTo>
                    <a:pt x="1590" y="813"/>
                  </a:lnTo>
                  <a:lnTo>
                    <a:pt x="1587" y="840"/>
                  </a:lnTo>
                  <a:lnTo>
                    <a:pt x="1485" y="900"/>
                  </a:lnTo>
                  <a:lnTo>
                    <a:pt x="1470" y="930"/>
                  </a:lnTo>
                  <a:lnTo>
                    <a:pt x="1476" y="960"/>
                  </a:lnTo>
                  <a:lnTo>
                    <a:pt x="1518" y="999"/>
                  </a:lnTo>
                  <a:lnTo>
                    <a:pt x="1578" y="1026"/>
                  </a:lnTo>
                  <a:lnTo>
                    <a:pt x="1599" y="1065"/>
                  </a:lnTo>
                  <a:lnTo>
                    <a:pt x="1599" y="1086"/>
                  </a:lnTo>
                  <a:lnTo>
                    <a:pt x="1587" y="1119"/>
                  </a:lnTo>
                  <a:lnTo>
                    <a:pt x="1545" y="1158"/>
                  </a:lnTo>
                  <a:lnTo>
                    <a:pt x="1446" y="1101"/>
                  </a:lnTo>
                  <a:lnTo>
                    <a:pt x="1278" y="1032"/>
                  </a:lnTo>
                  <a:lnTo>
                    <a:pt x="1152" y="1002"/>
                  </a:lnTo>
                  <a:lnTo>
                    <a:pt x="1098" y="999"/>
                  </a:lnTo>
                  <a:lnTo>
                    <a:pt x="957" y="990"/>
                  </a:lnTo>
                  <a:lnTo>
                    <a:pt x="834" y="978"/>
                  </a:lnTo>
                  <a:lnTo>
                    <a:pt x="774" y="978"/>
                  </a:lnTo>
                  <a:lnTo>
                    <a:pt x="666" y="981"/>
                  </a:lnTo>
                  <a:lnTo>
                    <a:pt x="546" y="981"/>
                  </a:lnTo>
                  <a:lnTo>
                    <a:pt x="456" y="990"/>
                  </a:lnTo>
                  <a:lnTo>
                    <a:pt x="369" y="1008"/>
                  </a:lnTo>
                  <a:lnTo>
                    <a:pt x="189" y="1080"/>
                  </a:lnTo>
                  <a:lnTo>
                    <a:pt x="108" y="1125"/>
                  </a:lnTo>
                  <a:lnTo>
                    <a:pt x="69" y="1161"/>
                  </a:lnTo>
                  <a:lnTo>
                    <a:pt x="9" y="1098"/>
                  </a:lnTo>
                  <a:lnTo>
                    <a:pt x="12" y="1065"/>
                  </a:lnTo>
                  <a:lnTo>
                    <a:pt x="33" y="1044"/>
                  </a:lnTo>
                  <a:lnTo>
                    <a:pt x="120" y="966"/>
                  </a:lnTo>
                  <a:lnTo>
                    <a:pt x="135" y="921"/>
                  </a:lnTo>
                  <a:lnTo>
                    <a:pt x="129" y="897"/>
                  </a:lnTo>
                  <a:lnTo>
                    <a:pt x="21" y="843"/>
                  </a:lnTo>
                  <a:lnTo>
                    <a:pt x="12" y="819"/>
                  </a:lnTo>
                  <a:lnTo>
                    <a:pt x="15" y="789"/>
                  </a:lnTo>
                  <a:lnTo>
                    <a:pt x="36" y="768"/>
                  </a:lnTo>
                  <a:lnTo>
                    <a:pt x="123" y="711"/>
                  </a:lnTo>
                  <a:lnTo>
                    <a:pt x="135" y="684"/>
                  </a:lnTo>
                  <a:lnTo>
                    <a:pt x="135" y="654"/>
                  </a:lnTo>
                  <a:lnTo>
                    <a:pt x="117" y="636"/>
                  </a:lnTo>
                  <a:lnTo>
                    <a:pt x="18" y="579"/>
                  </a:lnTo>
                  <a:lnTo>
                    <a:pt x="0" y="558"/>
                  </a:lnTo>
                  <a:lnTo>
                    <a:pt x="0" y="519"/>
                  </a:lnTo>
                  <a:lnTo>
                    <a:pt x="12" y="504"/>
                  </a:lnTo>
                  <a:lnTo>
                    <a:pt x="117" y="441"/>
                  </a:lnTo>
                  <a:lnTo>
                    <a:pt x="123" y="417"/>
                  </a:lnTo>
                  <a:lnTo>
                    <a:pt x="123" y="396"/>
                  </a:lnTo>
                  <a:lnTo>
                    <a:pt x="108" y="369"/>
                  </a:lnTo>
                  <a:lnTo>
                    <a:pt x="15" y="309"/>
                  </a:lnTo>
                  <a:lnTo>
                    <a:pt x="3" y="279"/>
                  </a:lnTo>
                  <a:lnTo>
                    <a:pt x="3" y="252"/>
                  </a:lnTo>
                  <a:lnTo>
                    <a:pt x="39" y="219"/>
                  </a:lnTo>
                  <a:lnTo>
                    <a:pt x="75" y="186"/>
                  </a:lnTo>
                  <a:lnTo>
                    <a:pt x="522" y="186"/>
                  </a:lnTo>
                  <a:lnTo>
                    <a:pt x="471" y="147"/>
                  </a:lnTo>
                  <a:lnTo>
                    <a:pt x="456" y="132"/>
                  </a:lnTo>
                  <a:lnTo>
                    <a:pt x="450" y="99"/>
                  </a:lnTo>
                  <a:lnTo>
                    <a:pt x="456" y="75"/>
                  </a:lnTo>
                  <a:lnTo>
                    <a:pt x="510" y="51"/>
                  </a:lnTo>
                  <a:lnTo>
                    <a:pt x="594" y="21"/>
                  </a:lnTo>
                  <a:lnTo>
                    <a:pt x="678" y="12"/>
                  </a:lnTo>
                  <a:lnTo>
                    <a:pt x="792" y="0"/>
                  </a:lnTo>
                  <a:close/>
                </a:path>
              </a:pathLst>
            </a:custGeom>
            <a:gradFill rotWithShape="0">
              <a:gsLst>
                <a:gs pos="0">
                  <a:schemeClr val="folHlink">
                    <a:gamma/>
                    <a:shade val="0"/>
                    <a:invGamma/>
                  </a:schemeClr>
                </a:gs>
                <a:gs pos="50000">
                  <a:schemeClr val="folHlink"/>
                </a:gs>
                <a:gs pos="100000">
                  <a:schemeClr val="folHlink">
                    <a:gamma/>
                    <a:shade val="0"/>
                    <a:invGamma/>
                  </a:schemeClr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o-RO"/>
            </a:p>
          </p:txBody>
        </p:sp>
        <p:sp>
          <p:nvSpPr>
            <p:cNvPr id="120915" name="Line 83"/>
            <p:cNvSpPr>
              <a:spLocks noChangeShapeType="1"/>
            </p:cNvSpPr>
            <p:nvPr/>
          </p:nvSpPr>
          <p:spPr bwMode="auto">
            <a:xfrm>
              <a:off x="3741" y="1909"/>
              <a:ext cx="561" cy="1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o-RO"/>
            </a:p>
          </p:txBody>
        </p:sp>
        <p:sp>
          <p:nvSpPr>
            <p:cNvPr id="120916" name="Line 84"/>
            <p:cNvSpPr>
              <a:spLocks noChangeShapeType="1"/>
            </p:cNvSpPr>
            <p:nvPr/>
          </p:nvSpPr>
          <p:spPr bwMode="auto">
            <a:xfrm flipV="1">
              <a:off x="3458" y="2413"/>
              <a:ext cx="1158" cy="0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o-RO"/>
            </a:p>
          </p:txBody>
        </p:sp>
        <p:sp>
          <p:nvSpPr>
            <p:cNvPr id="120917" name="Line 85"/>
            <p:cNvSpPr>
              <a:spLocks noChangeShapeType="1"/>
            </p:cNvSpPr>
            <p:nvPr/>
          </p:nvSpPr>
          <p:spPr bwMode="auto">
            <a:xfrm flipV="1">
              <a:off x="3458" y="2640"/>
              <a:ext cx="1158" cy="0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o-RO"/>
            </a:p>
          </p:txBody>
        </p:sp>
        <p:sp>
          <p:nvSpPr>
            <p:cNvPr id="120918" name="Line 86"/>
            <p:cNvSpPr>
              <a:spLocks noChangeShapeType="1"/>
            </p:cNvSpPr>
            <p:nvPr/>
          </p:nvSpPr>
          <p:spPr bwMode="auto">
            <a:xfrm>
              <a:off x="3265" y="2536"/>
              <a:ext cx="1496" cy="0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o-RO"/>
            </a:p>
          </p:txBody>
        </p:sp>
        <p:sp>
          <p:nvSpPr>
            <p:cNvPr id="120919" name="Line 87"/>
            <p:cNvSpPr>
              <a:spLocks noChangeShapeType="1"/>
            </p:cNvSpPr>
            <p:nvPr/>
          </p:nvSpPr>
          <p:spPr bwMode="auto">
            <a:xfrm>
              <a:off x="3277" y="2264"/>
              <a:ext cx="1496" cy="0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o-RO"/>
            </a:p>
          </p:txBody>
        </p:sp>
        <p:sp>
          <p:nvSpPr>
            <p:cNvPr id="120920" name="Line 88"/>
            <p:cNvSpPr>
              <a:spLocks noChangeShapeType="1"/>
            </p:cNvSpPr>
            <p:nvPr/>
          </p:nvSpPr>
          <p:spPr bwMode="auto">
            <a:xfrm flipV="1">
              <a:off x="3464" y="2133"/>
              <a:ext cx="1158" cy="0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o-RO"/>
            </a:p>
          </p:txBody>
        </p:sp>
        <p:sp>
          <p:nvSpPr>
            <p:cNvPr id="120921" name="Line 89"/>
            <p:cNvSpPr>
              <a:spLocks noChangeShapeType="1"/>
            </p:cNvSpPr>
            <p:nvPr/>
          </p:nvSpPr>
          <p:spPr bwMode="auto">
            <a:xfrm>
              <a:off x="3283" y="1997"/>
              <a:ext cx="1496" cy="0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o-RO"/>
            </a:p>
          </p:txBody>
        </p:sp>
      </p:grpSp>
      <p:grpSp>
        <p:nvGrpSpPr>
          <p:cNvPr id="120922" name="Group 90"/>
          <p:cNvGrpSpPr>
            <a:grpSpLocks/>
          </p:cNvGrpSpPr>
          <p:nvPr/>
        </p:nvGrpSpPr>
        <p:grpSpPr bwMode="auto">
          <a:xfrm>
            <a:off x="3754438" y="3556000"/>
            <a:ext cx="4165600" cy="960438"/>
            <a:chOff x="2377" y="2548"/>
            <a:chExt cx="2624" cy="605"/>
          </a:xfrm>
        </p:grpSpPr>
        <p:grpSp>
          <p:nvGrpSpPr>
            <p:cNvPr id="120923" name="Group 91"/>
            <p:cNvGrpSpPr>
              <a:grpSpLocks/>
            </p:cNvGrpSpPr>
            <p:nvPr/>
          </p:nvGrpSpPr>
          <p:grpSpPr bwMode="auto">
            <a:xfrm>
              <a:off x="2377" y="2548"/>
              <a:ext cx="2624" cy="605"/>
              <a:chOff x="2368" y="2772"/>
              <a:chExt cx="2624" cy="605"/>
            </a:xfrm>
          </p:grpSpPr>
          <p:sp>
            <p:nvSpPr>
              <p:cNvPr id="120924" name="Freeform 92" descr="60%"/>
              <p:cNvSpPr>
                <a:spLocks/>
              </p:cNvSpPr>
              <p:nvPr/>
            </p:nvSpPr>
            <p:spPr bwMode="auto">
              <a:xfrm>
                <a:off x="3289" y="2865"/>
                <a:ext cx="293" cy="202"/>
              </a:xfrm>
              <a:custGeom>
                <a:avLst/>
                <a:gdLst/>
                <a:ahLst/>
                <a:cxnLst>
                  <a:cxn ang="0">
                    <a:pos x="27" y="0"/>
                  </a:cxn>
                  <a:cxn ang="0">
                    <a:pos x="144" y="135"/>
                  </a:cxn>
                  <a:cxn ang="0">
                    <a:pos x="291" y="135"/>
                  </a:cxn>
                  <a:cxn ang="0">
                    <a:pos x="291" y="207"/>
                  </a:cxn>
                  <a:cxn ang="0">
                    <a:pos x="141" y="207"/>
                  </a:cxn>
                  <a:cxn ang="0">
                    <a:pos x="0" y="30"/>
                  </a:cxn>
                  <a:cxn ang="0">
                    <a:pos x="27" y="0"/>
                  </a:cxn>
                </a:cxnLst>
                <a:rect l="0" t="0" r="r" b="b"/>
                <a:pathLst>
                  <a:path w="291" h="207">
                    <a:moveTo>
                      <a:pt x="27" y="0"/>
                    </a:moveTo>
                    <a:lnTo>
                      <a:pt x="144" y="135"/>
                    </a:lnTo>
                    <a:lnTo>
                      <a:pt x="291" y="135"/>
                    </a:lnTo>
                    <a:lnTo>
                      <a:pt x="291" y="207"/>
                    </a:lnTo>
                    <a:lnTo>
                      <a:pt x="141" y="207"/>
                    </a:lnTo>
                    <a:lnTo>
                      <a:pt x="0" y="30"/>
                    </a:lnTo>
                    <a:lnTo>
                      <a:pt x="27" y="0"/>
                    </a:lnTo>
                    <a:close/>
                  </a:path>
                </a:pathLst>
              </a:custGeom>
              <a:pattFill prst="pct60">
                <a:fgClr>
                  <a:schemeClr val="tx2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o-RO"/>
              </a:p>
            </p:txBody>
          </p:sp>
          <p:sp>
            <p:nvSpPr>
              <p:cNvPr id="120925" name="Freeform 93" descr="60%"/>
              <p:cNvSpPr>
                <a:spLocks/>
              </p:cNvSpPr>
              <p:nvPr/>
            </p:nvSpPr>
            <p:spPr bwMode="auto">
              <a:xfrm>
                <a:off x="4486" y="2874"/>
                <a:ext cx="293" cy="193"/>
              </a:xfrm>
              <a:custGeom>
                <a:avLst/>
                <a:gdLst/>
                <a:ahLst/>
                <a:cxnLst>
                  <a:cxn ang="0">
                    <a:pos x="264" y="0"/>
                  </a:cxn>
                  <a:cxn ang="0">
                    <a:pos x="147" y="126"/>
                  </a:cxn>
                  <a:cxn ang="0">
                    <a:pos x="0" y="129"/>
                  </a:cxn>
                  <a:cxn ang="0">
                    <a:pos x="0" y="198"/>
                  </a:cxn>
                  <a:cxn ang="0">
                    <a:pos x="150" y="198"/>
                  </a:cxn>
                  <a:cxn ang="0">
                    <a:pos x="291" y="21"/>
                  </a:cxn>
                  <a:cxn ang="0">
                    <a:pos x="264" y="0"/>
                  </a:cxn>
                </a:cxnLst>
                <a:rect l="0" t="0" r="r" b="b"/>
                <a:pathLst>
                  <a:path w="291" h="198">
                    <a:moveTo>
                      <a:pt x="264" y="0"/>
                    </a:moveTo>
                    <a:lnTo>
                      <a:pt x="147" y="126"/>
                    </a:lnTo>
                    <a:lnTo>
                      <a:pt x="0" y="129"/>
                    </a:lnTo>
                    <a:lnTo>
                      <a:pt x="0" y="198"/>
                    </a:lnTo>
                    <a:lnTo>
                      <a:pt x="150" y="198"/>
                    </a:lnTo>
                    <a:lnTo>
                      <a:pt x="291" y="21"/>
                    </a:lnTo>
                    <a:lnTo>
                      <a:pt x="264" y="0"/>
                    </a:lnTo>
                    <a:close/>
                  </a:path>
                </a:pathLst>
              </a:custGeom>
              <a:pattFill prst="pct60">
                <a:fgClr>
                  <a:schemeClr val="tx2"/>
                </a:fgClr>
                <a:bgClr>
                  <a:schemeClr val="bg1"/>
                </a:bgClr>
              </a:pattFill>
              <a:ln w="9525" cap="flat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o-RO"/>
              </a:p>
            </p:txBody>
          </p:sp>
          <p:sp>
            <p:nvSpPr>
              <p:cNvPr id="120926" name="Rectangle 94" descr="Темный диагональный 2"/>
              <p:cNvSpPr>
                <a:spLocks noChangeArrowheads="1"/>
              </p:cNvSpPr>
              <p:nvPr/>
            </p:nvSpPr>
            <p:spPr bwMode="auto">
              <a:xfrm>
                <a:off x="4490" y="3067"/>
                <a:ext cx="159" cy="36"/>
              </a:xfrm>
              <a:prstGeom prst="rect">
                <a:avLst/>
              </a:prstGeom>
              <a:pattFill prst="dkUpDiag">
                <a:fgClr>
                  <a:schemeClr val="folHlink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20927" name="Rectangle 95" descr="Темный диагональный 2"/>
              <p:cNvSpPr>
                <a:spLocks noChangeArrowheads="1"/>
              </p:cNvSpPr>
              <p:nvPr/>
            </p:nvSpPr>
            <p:spPr bwMode="auto">
              <a:xfrm>
                <a:off x="3427" y="3068"/>
                <a:ext cx="159" cy="36"/>
              </a:xfrm>
              <a:prstGeom prst="rect">
                <a:avLst/>
              </a:prstGeom>
              <a:pattFill prst="dkUpDiag">
                <a:fgClr>
                  <a:schemeClr val="folHlink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20928" name="Freeform 96" descr="Алмазная решетка (контур)"/>
              <p:cNvSpPr>
                <a:spLocks/>
              </p:cNvSpPr>
              <p:nvPr/>
            </p:nvSpPr>
            <p:spPr bwMode="auto">
              <a:xfrm>
                <a:off x="4488" y="2804"/>
                <a:ext cx="504" cy="571"/>
              </a:xfrm>
              <a:custGeom>
                <a:avLst/>
                <a:gdLst/>
                <a:ahLst/>
                <a:cxnLst>
                  <a:cxn ang="0">
                    <a:pos x="0" y="592"/>
                  </a:cxn>
                  <a:cxn ang="0">
                    <a:pos x="0" y="312"/>
                  </a:cxn>
                  <a:cxn ang="0">
                    <a:pos x="164" y="312"/>
                  </a:cxn>
                  <a:cxn ang="0">
                    <a:pos x="185" y="234"/>
                  </a:cxn>
                  <a:cxn ang="0">
                    <a:pos x="421" y="234"/>
                  </a:cxn>
                  <a:cxn ang="0">
                    <a:pos x="420" y="0"/>
                  </a:cxn>
                  <a:cxn ang="0">
                    <a:pos x="500" y="0"/>
                  </a:cxn>
                  <a:cxn ang="0">
                    <a:pos x="504" y="588"/>
                  </a:cxn>
                  <a:cxn ang="0">
                    <a:pos x="380" y="588"/>
                  </a:cxn>
                  <a:cxn ang="0">
                    <a:pos x="380" y="452"/>
                  </a:cxn>
                  <a:cxn ang="0">
                    <a:pos x="108" y="452"/>
                  </a:cxn>
                  <a:cxn ang="0">
                    <a:pos x="108" y="592"/>
                  </a:cxn>
                  <a:cxn ang="0">
                    <a:pos x="0" y="592"/>
                  </a:cxn>
                </a:cxnLst>
                <a:rect l="0" t="0" r="r" b="b"/>
                <a:pathLst>
                  <a:path w="504" h="592">
                    <a:moveTo>
                      <a:pt x="0" y="592"/>
                    </a:moveTo>
                    <a:lnTo>
                      <a:pt x="0" y="312"/>
                    </a:lnTo>
                    <a:lnTo>
                      <a:pt x="164" y="312"/>
                    </a:lnTo>
                    <a:lnTo>
                      <a:pt x="185" y="234"/>
                    </a:lnTo>
                    <a:lnTo>
                      <a:pt x="421" y="234"/>
                    </a:lnTo>
                    <a:lnTo>
                      <a:pt x="420" y="0"/>
                    </a:lnTo>
                    <a:lnTo>
                      <a:pt x="500" y="0"/>
                    </a:lnTo>
                    <a:lnTo>
                      <a:pt x="504" y="588"/>
                    </a:lnTo>
                    <a:lnTo>
                      <a:pt x="380" y="588"/>
                    </a:lnTo>
                    <a:lnTo>
                      <a:pt x="380" y="452"/>
                    </a:lnTo>
                    <a:lnTo>
                      <a:pt x="108" y="452"/>
                    </a:lnTo>
                    <a:lnTo>
                      <a:pt x="108" y="592"/>
                    </a:lnTo>
                    <a:lnTo>
                      <a:pt x="0" y="592"/>
                    </a:lnTo>
                    <a:close/>
                  </a:path>
                </a:pathLst>
              </a:custGeom>
              <a:pattFill prst="openDmnd">
                <a:fgClr>
                  <a:srgbClr val="336600"/>
                </a:fgClr>
                <a:bgClr>
                  <a:schemeClr val="bg1"/>
                </a:bgClr>
              </a:pattFill>
              <a:ln w="9525" cap="flat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o-RO"/>
              </a:p>
            </p:txBody>
          </p:sp>
          <p:sp>
            <p:nvSpPr>
              <p:cNvPr id="120929" name="Freeform 97" descr="Алмазная решетка (контур)"/>
              <p:cNvSpPr>
                <a:spLocks/>
              </p:cNvSpPr>
              <p:nvPr/>
            </p:nvSpPr>
            <p:spPr bwMode="auto">
              <a:xfrm>
                <a:off x="2368" y="2800"/>
                <a:ext cx="1228" cy="577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768" y="1"/>
                  </a:cxn>
                  <a:cxn ang="0">
                    <a:pos x="768" y="240"/>
                  </a:cxn>
                  <a:cxn ang="0">
                    <a:pos x="1042" y="238"/>
                  </a:cxn>
                  <a:cxn ang="0">
                    <a:pos x="1065" y="318"/>
                  </a:cxn>
                  <a:cxn ang="0">
                    <a:pos x="1228" y="316"/>
                  </a:cxn>
                  <a:cxn ang="0">
                    <a:pos x="1228" y="594"/>
                  </a:cxn>
                  <a:cxn ang="0">
                    <a:pos x="1071" y="594"/>
                  </a:cxn>
                  <a:cxn ang="0">
                    <a:pos x="1071" y="438"/>
                  </a:cxn>
                  <a:cxn ang="0">
                    <a:pos x="800" y="436"/>
                  </a:cxn>
                  <a:cxn ang="0">
                    <a:pos x="800" y="596"/>
                  </a:cxn>
                  <a:cxn ang="0">
                    <a:pos x="376" y="598"/>
                  </a:cxn>
                  <a:cxn ang="0">
                    <a:pos x="378" y="256"/>
                  </a:cxn>
                  <a:cxn ang="0">
                    <a:pos x="0" y="256"/>
                  </a:cxn>
                  <a:cxn ang="0">
                    <a:pos x="0" y="0"/>
                  </a:cxn>
                </a:cxnLst>
                <a:rect l="0" t="0" r="r" b="b"/>
                <a:pathLst>
                  <a:path w="1228" h="598">
                    <a:moveTo>
                      <a:pt x="0" y="0"/>
                    </a:moveTo>
                    <a:lnTo>
                      <a:pt x="768" y="1"/>
                    </a:lnTo>
                    <a:lnTo>
                      <a:pt x="768" y="240"/>
                    </a:lnTo>
                    <a:lnTo>
                      <a:pt x="1042" y="238"/>
                    </a:lnTo>
                    <a:lnTo>
                      <a:pt x="1065" y="318"/>
                    </a:lnTo>
                    <a:lnTo>
                      <a:pt x="1228" y="316"/>
                    </a:lnTo>
                    <a:lnTo>
                      <a:pt x="1228" y="594"/>
                    </a:lnTo>
                    <a:lnTo>
                      <a:pt x="1071" y="594"/>
                    </a:lnTo>
                    <a:lnTo>
                      <a:pt x="1071" y="438"/>
                    </a:lnTo>
                    <a:lnTo>
                      <a:pt x="800" y="436"/>
                    </a:lnTo>
                    <a:lnTo>
                      <a:pt x="800" y="596"/>
                    </a:lnTo>
                    <a:lnTo>
                      <a:pt x="376" y="598"/>
                    </a:lnTo>
                    <a:lnTo>
                      <a:pt x="378" y="256"/>
                    </a:lnTo>
                    <a:lnTo>
                      <a:pt x="0" y="256"/>
                    </a:lnTo>
                    <a:lnTo>
                      <a:pt x="0" y="0"/>
                    </a:lnTo>
                    <a:close/>
                  </a:path>
                </a:pathLst>
              </a:custGeom>
              <a:pattFill prst="openDmnd">
                <a:fgClr>
                  <a:srgbClr val="336600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o-RO"/>
              </a:p>
            </p:txBody>
          </p:sp>
          <p:sp>
            <p:nvSpPr>
              <p:cNvPr id="120930" name="Freeform 98" descr="Алмазная решетка (контур)"/>
              <p:cNvSpPr>
                <a:spLocks/>
              </p:cNvSpPr>
              <p:nvPr/>
            </p:nvSpPr>
            <p:spPr bwMode="auto">
              <a:xfrm>
                <a:off x="3443" y="2772"/>
                <a:ext cx="1176" cy="472"/>
              </a:xfrm>
              <a:custGeom>
                <a:avLst/>
                <a:gdLst/>
                <a:ahLst/>
                <a:cxnLst>
                  <a:cxn ang="0">
                    <a:pos x="237" y="459"/>
                  </a:cxn>
                  <a:cxn ang="0">
                    <a:pos x="153" y="459"/>
                  </a:cxn>
                  <a:cxn ang="0">
                    <a:pos x="150" y="225"/>
                  </a:cxn>
                  <a:cxn ang="0">
                    <a:pos x="0" y="225"/>
                  </a:cxn>
                  <a:cxn ang="0">
                    <a:pos x="0" y="165"/>
                  </a:cxn>
                  <a:cxn ang="0">
                    <a:pos x="150" y="162"/>
                  </a:cxn>
                  <a:cxn ang="0">
                    <a:pos x="150" y="54"/>
                  </a:cxn>
                  <a:cxn ang="0">
                    <a:pos x="222" y="0"/>
                  </a:cxn>
                  <a:cxn ang="0">
                    <a:pos x="528" y="0"/>
                  </a:cxn>
                  <a:cxn ang="0">
                    <a:pos x="531" y="93"/>
                  </a:cxn>
                  <a:cxn ang="0">
                    <a:pos x="636" y="90"/>
                  </a:cxn>
                  <a:cxn ang="0">
                    <a:pos x="636" y="0"/>
                  </a:cxn>
                  <a:cxn ang="0">
                    <a:pos x="936" y="6"/>
                  </a:cxn>
                  <a:cxn ang="0">
                    <a:pos x="1035" y="78"/>
                  </a:cxn>
                  <a:cxn ang="0">
                    <a:pos x="1035" y="180"/>
                  </a:cxn>
                  <a:cxn ang="0">
                    <a:pos x="1176" y="177"/>
                  </a:cxn>
                  <a:cxn ang="0">
                    <a:pos x="1176" y="231"/>
                  </a:cxn>
                  <a:cxn ang="0">
                    <a:pos x="1035" y="231"/>
                  </a:cxn>
                  <a:cxn ang="0">
                    <a:pos x="1035" y="453"/>
                  </a:cxn>
                  <a:cxn ang="0">
                    <a:pos x="951" y="453"/>
                  </a:cxn>
                  <a:cxn ang="0">
                    <a:pos x="951" y="102"/>
                  </a:cxn>
                  <a:cxn ang="0">
                    <a:pos x="840" y="102"/>
                  </a:cxn>
                  <a:cxn ang="0">
                    <a:pos x="846" y="489"/>
                  </a:cxn>
                  <a:cxn ang="0">
                    <a:pos x="324" y="486"/>
                  </a:cxn>
                  <a:cxn ang="0">
                    <a:pos x="324" y="99"/>
                  </a:cxn>
                  <a:cxn ang="0">
                    <a:pos x="237" y="99"/>
                  </a:cxn>
                  <a:cxn ang="0">
                    <a:pos x="237" y="459"/>
                  </a:cxn>
                </a:cxnLst>
                <a:rect l="0" t="0" r="r" b="b"/>
                <a:pathLst>
                  <a:path w="1176" h="489">
                    <a:moveTo>
                      <a:pt x="237" y="459"/>
                    </a:moveTo>
                    <a:lnTo>
                      <a:pt x="153" y="459"/>
                    </a:lnTo>
                    <a:lnTo>
                      <a:pt x="150" y="225"/>
                    </a:lnTo>
                    <a:lnTo>
                      <a:pt x="0" y="225"/>
                    </a:lnTo>
                    <a:lnTo>
                      <a:pt x="0" y="165"/>
                    </a:lnTo>
                    <a:lnTo>
                      <a:pt x="150" y="162"/>
                    </a:lnTo>
                    <a:lnTo>
                      <a:pt x="150" y="54"/>
                    </a:lnTo>
                    <a:lnTo>
                      <a:pt x="222" y="0"/>
                    </a:lnTo>
                    <a:lnTo>
                      <a:pt x="528" y="0"/>
                    </a:lnTo>
                    <a:lnTo>
                      <a:pt x="531" y="93"/>
                    </a:lnTo>
                    <a:lnTo>
                      <a:pt x="636" y="90"/>
                    </a:lnTo>
                    <a:lnTo>
                      <a:pt x="636" y="0"/>
                    </a:lnTo>
                    <a:lnTo>
                      <a:pt x="936" y="6"/>
                    </a:lnTo>
                    <a:lnTo>
                      <a:pt x="1035" y="78"/>
                    </a:lnTo>
                    <a:lnTo>
                      <a:pt x="1035" y="180"/>
                    </a:lnTo>
                    <a:lnTo>
                      <a:pt x="1176" y="177"/>
                    </a:lnTo>
                    <a:lnTo>
                      <a:pt x="1176" y="231"/>
                    </a:lnTo>
                    <a:lnTo>
                      <a:pt x="1035" y="231"/>
                    </a:lnTo>
                    <a:lnTo>
                      <a:pt x="1035" y="453"/>
                    </a:lnTo>
                    <a:lnTo>
                      <a:pt x="951" y="453"/>
                    </a:lnTo>
                    <a:lnTo>
                      <a:pt x="951" y="102"/>
                    </a:lnTo>
                    <a:lnTo>
                      <a:pt x="840" y="102"/>
                    </a:lnTo>
                    <a:lnTo>
                      <a:pt x="846" y="489"/>
                    </a:lnTo>
                    <a:lnTo>
                      <a:pt x="324" y="486"/>
                    </a:lnTo>
                    <a:lnTo>
                      <a:pt x="324" y="99"/>
                    </a:lnTo>
                    <a:lnTo>
                      <a:pt x="237" y="99"/>
                    </a:lnTo>
                    <a:lnTo>
                      <a:pt x="237" y="459"/>
                    </a:lnTo>
                    <a:close/>
                  </a:path>
                </a:pathLst>
              </a:custGeom>
              <a:pattFill prst="openDmnd">
                <a:fgClr>
                  <a:srgbClr val="990000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o-RO"/>
              </a:p>
            </p:txBody>
          </p:sp>
        </p:grpSp>
        <p:grpSp>
          <p:nvGrpSpPr>
            <p:cNvPr id="120931" name="Group 99"/>
            <p:cNvGrpSpPr>
              <a:grpSpLocks/>
            </p:cNvGrpSpPr>
            <p:nvPr/>
          </p:nvGrpSpPr>
          <p:grpSpPr bwMode="auto">
            <a:xfrm>
              <a:off x="3832" y="2638"/>
              <a:ext cx="399" cy="385"/>
              <a:chOff x="3833" y="2845"/>
              <a:chExt cx="399" cy="385"/>
            </a:xfrm>
          </p:grpSpPr>
          <p:sp>
            <p:nvSpPr>
              <p:cNvPr id="120932" name="Freeform 100" descr="Темный диагональный 2"/>
              <p:cNvSpPr>
                <a:spLocks/>
              </p:cNvSpPr>
              <p:nvPr/>
            </p:nvSpPr>
            <p:spPr bwMode="auto">
              <a:xfrm>
                <a:off x="3833" y="2845"/>
                <a:ext cx="399" cy="379"/>
              </a:xfrm>
              <a:custGeom>
                <a:avLst/>
                <a:gdLst/>
                <a:ahLst/>
                <a:cxnLst>
                  <a:cxn ang="0">
                    <a:pos x="39" y="393"/>
                  </a:cxn>
                  <a:cxn ang="0">
                    <a:pos x="39" y="360"/>
                  </a:cxn>
                  <a:cxn ang="0">
                    <a:pos x="0" y="360"/>
                  </a:cxn>
                  <a:cxn ang="0">
                    <a:pos x="0" y="177"/>
                  </a:cxn>
                  <a:cxn ang="0">
                    <a:pos x="42" y="177"/>
                  </a:cxn>
                  <a:cxn ang="0">
                    <a:pos x="42" y="0"/>
                  </a:cxn>
                  <a:cxn ang="0">
                    <a:pos x="357" y="0"/>
                  </a:cxn>
                  <a:cxn ang="0">
                    <a:pos x="357" y="183"/>
                  </a:cxn>
                  <a:cxn ang="0">
                    <a:pos x="399" y="183"/>
                  </a:cxn>
                  <a:cxn ang="0">
                    <a:pos x="399" y="363"/>
                  </a:cxn>
                  <a:cxn ang="0">
                    <a:pos x="366" y="363"/>
                  </a:cxn>
                  <a:cxn ang="0">
                    <a:pos x="363" y="393"/>
                  </a:cxn>
                  <a:cxn ang="0">
                    <a:pos x="39" y="393"/>
                  </a:cxn>
                </a:cxnLst>
                <a:rect l="0" t="0" r="r" b="b"/>
                <a:pathLst>
                  <a:path w="399" h="393">
                    <a:moveTo>
                      <a:pt x="39" y="393"/>
                    </a:moveTo>
                    <a:lnTo>
                      <a:pt x="39" y="360"/>
                    </a:lnTo>
                    <a:lnTo>
                      <a:pt x="0" y="360"/>
                    </a:lnTo>
                    <a:lnTo>
                      <a:pt x="0" y="177"/>
                    </a:lnTo>
                    <a:lnTo>
                      <a:pt x="42" y="177"/>
                    </a:lnTo>
                    <a:lnTo>
                      <a:pt x="42" y="0"/>
                    </a:lnTo>
                    <a:lnTo>
                      <a:pt x="357" y="0"/>
                    </a:lnTo>
                    <a:lnTo>
                      <a:pt x="357" y="183"/>
                    </a:lnTo>
                    <a:lnTo>
                      <a:pt x="399" y="183"/>
                    </a:lnTo>
                    <a:lnTo>
                      <a:pt x="399" y="363"/>
                    </a:lnTo>
                    <a:lnTo>
                      <a:pt x="366" y="363"/>
                    </a:lnTo>
                    <a:lnTo>
                      <a:pt x="363" y="393"/>
                    </a:lnTo>
                    <a:lnTo>
                      <a:pt x="39" y="393"/>
                    </a:lnTo>
                    <a:close/>
                  </a:path>
                </a:pathLst>
              </a:custGeom>
              <a:pattFill prst="dkUpDiag">
                <a:fgClr>
                  <a:schemeClr val="accent1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o-RO"/>
              </a:p>
            </p:txBody>
          </p:sp>
          <p:sp>
            <p:nvSpPr>
              <p:cNvPr id="120933" name="Rectangle 101"/>
              <p:cNvSpPr>
                <a:spLocks noChangeArrowheads="1"/>
              </p:cNvSpPr>
              <p:nvPr/>
            </p:nvSpPr>
            <p:spPr bwMode="auto">
              <a:xfrm>
                <a:off x="3983" y="2845"/>
                <a:ext cx="108" cy="385"/>
              </a:xfrm>
              <a:prstGeom prst="rect">
                <a:avLst/>
              </a:prstGeom>
              <a:gradFill rotWithShape="0">
                <a:gsLst>
                  <a:gs pos="0">
                    <a:schemeClr val="accent1"/>
                  </a:gs>
                  <a:gs pos="50000">
                    <a:schemeClr val="accent1">
                      <a:gamma/>
                      <a:tint val="12157"/>
                      <a:invGamma/>
                    </a:schemeClr>
                  </a:gs>
                  <a:gs pos="100000">
                    <a:schemeClr val="accent1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20934" name="Rectangle 102"/>
              <p:cNvSpPr>
                <a:spLocks noChangeArrowheads="1"/>
              </p:cNvSpPr>
              <p:nvPr/>
            </p:nvSpPr>
            <p:spPr bwMode="auto">
              <a:xfrm>
                <a:off x="3875" y="2880"/>
                <a:ext cx="318" cy="34"/>
              </a:xfrm>
              <a:prstGeom prst="rect">
                <a:avLst/>
              </a:prstGeom>
              <a:gradFill rotWithShape="0">
                <a:gsLst>
                  <a:gs pos="0">
                    <a:schemeClr val="accent1"/>
                  </a:gs>
                  <a:gs pos="50000">
                    <a:schemeClr val="accent1">
                      <a:gamma/>
                      <a:tint val="24314"/>
                      <a:invGamma/>
                    </a:schemeClr>
                  </a:gs>
                  <a:gs pos="100000">
                    <a:schemeClr val="accent1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</p:grpSp>
      <p:sp>
        <p:nvSpPr>
          <p:cNvPr id="120935" name="Line 103"/>
          <p:cNvSpPr>
            <a:spLocks noChangeShapeType="1"/>
          </p:cNvSpPr>
          <p:nvPr/>
        </p:nvSpPr>
        <p:spPr bwMode="auto">
          <a:xfrm>
            <a:off x="4835525" y="4524375"/>
            <a:ext cx="0" cy="8858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endParaRPr lang="ro-RO"/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1138" name="Group 2"/>
          <p:cNvGrpSpPr>
            <a:grpSpLocks/>
          </p:cNvGrpSpPr>
          <p:nvPr/>
        </p:nvGrpSpPr>
        <p:grpSpPr bwMode="auto">
          <a:xfrm>
            <a:off x="1965325" y="1066800"/>
            <a:ext cx="5213350" cy="3316288"/>
            <a:chOff x="1110" y="2160"/>
            <a:chExt cx="3284" cy="2089"/>
          </a:xfrm>
        </p:grpSpPr>
        <p:grpSp>
          <p:nvGrpSpPr>
            <p:cNvPr id="91139" name="Group 3"/>
            <p:cNvGrpSpPr>
              <a:grpSpLocks/>
            </p:cNvGrpSpPr>
            <p:nvPr/>
          </p:nvGrpSpPr>
          <p:grpSpPr bwMode="auto">
            <a:xfrm>
              <a:off x="1110" y="3168"/>
              <a:ext cx="331" cy="421"/>
              <a:chOff x="1121" y="3237"/>
              <a:chExt cx="331" cy="421"/>
            </a:xfrm>
          </p:grpSpPr>
          <p:sp>
            <p:nvSpPr>
              <p:cNvPr id="91140" name="Freeform 4"/>
              <p:cNvSpPr>
                <a:spLocks/>
              </p:cNvSpPr>
              <p:nvPr/>
            </p:nvSpPr>
            <p:spPr bwMode="auto">
              <a:xfrm>
                <a:off x="1121" y="3237"/>
                <a:ext cx="331" cy="421"/>
              </a:xfrm>
              <a:custGeom>
                <a:avLst/>
                <a:gdLst/>
                <a:ahLst/>
                <a:cxnLst>
                  <a:cxn ang="0">
                    <a:pos x="208" y="27"/>
                  </a:cxn>
                  <a:cxn ang="0">
                    <a:pos x="229" y="11"/>
                  </a:cxn>
                  <a:cxn ang="0">
                    <a:pos x="243" y="5"/>
                  </a:cxn>
                  <a:cxn ang="0">
                    <a:pos x="261" y="0"/>
                  </a:cxn>
                  <a:cxn ang="0">
                    <a:pos x="279" y="0"/>
                  </a:cxn>
                  <a:cxn ang="0">
                    <a:pos x="294" y="0"/>
                  </a:cxn>
                  <a:cxn ang="0">
                    <a:pos x="303" y="13"/>
                  </a:cxn>
                  <a:cxn ang="0">
                    <a:pos x="310" y="34"/>
                  </a:cxn>
                  <a:cxn ang="0">
                    <a:pos x="327" y="129"/>
                  </a:cxn>
                  <a:cxn ang="0">
                    <a:pos x="331" y="249"/>
                  </a:cxn>
                  <a:cxn ang="0">
                    <a:pos x="330" y="322"/>
                  </a:cxn>
                  <a:cxn ang="0">
                    <a:pos x="325" y="382"/>
                  </a:cxn>
                  <a:cxn ang="0">
                    <a:pos x="309" y="411"/>
                  </a:cxn>
                  <a:cxn ang="0">
                    <a:pos x="301" y="421"/>
                  </a:cxn>
                  <a:cxn ang="0">
                    <a:pos x="222" y="412"/>
                  </a:cxn>
                  <a:cxn ang="0">
                    <a:pos x="201" y="349"/>
                  </a:cxn>
                  <a:cxn ang="0">
                    <a:pos x="15" y="306"/>
                  </a:cxn>
                  <a:cxn ang="0">
                    <a:pos x="0" y="267"/>
                  </a:cxn>
                  <a:cxn ang="0">
                    <a:pos x="65" y="53"/>
                  </a:cxn>
                  <a:cxn ang="0">
                    <a:pos x="67" y="55"/>
                  </a:cxn>
                  <a:cxn ang="0">
                    <a:pos x="208" y="27"/>
                  </a:cxn>
                </a:cxnLst>
                <a:rect l="0" t="0" r="r" b="b"/>
                <a:pathLst>
                  <a:path w="331" h="421">
                    <a:moveTo>
                      <a:pt x="208" y="27"/>
                    </a:moveTo>
                    <a:lnTo>
                      <a:pt x="229" y="11"/>
                    </a:lnTo>
                    <a:lnTo>
                      <a:pt x="243" y="5"/>
                    </a:lnTo>
                    <a:lnTo>
                      <a:pt x="261" y="0"/>
                    </a:lnTo>
                    <a:lnTo>
                      <a:pt x="279" y="0"/>
                    </a:lnTo>
                    <a:lnTo>
                      <a:pt x="294" y="0"/>
                    </a:lnTo>
                    <a:lnTo>
                      <a:pt x="303" y="13"/>
                    </a:lnTo>
                    <a:lnTo>
                      <a:pt x="310" y="34"/>
                    </a:lnTo>
                    <a:lnTo>
                      <a:pt x="327" y="129"/>
                    </a:lnTo>
                    <a:lnTo>
                      <a:pt x="331" y="249"/>
                    </a:lnTo>
                    <a:lnTo>
                      <a:pt x="330" y="322"/>
                    </a:lnTo>
                    <a:lnTo>
                      <a:pt x="325" y="382"/>
                    </a:lnTo>
                    <a:lnTo>
                      <a:pt x="309" y="411"/>
                    </a:lnTo>
                    <a:lnTo>
                      <a:pt x="301" y="421"/>
                    </a:lnTo>
                    <a:lnTo>
                      <a:pt x="222" y="412"/>
                    </a:lnTo>
                    <a:lnTo>
                      <a:pt x="201" y="349"/>
                    </a:lnTo>
                    <a:lnTo>
                      <a:pt x="15" y="306"/>
                    </a:lnTo>
                    <a:lnTo>
                      <a:pt x="0" y="267"/>
                    </a:lnTo>
                    <a:lnTo>
                      <a:pt x="65" y="53"/>
                    </a:lnTo>
                    <a:lnTo>
                      <a:pt x="67" y="55"/>
                    </a:lnTo>
                    <a:lnTo>
                      <a:pt x="208" y="2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800000">
                      <a:gamma/>
                      <a:shade val="24314"/>
                      <a:invGamma/>
                    </a:srgbClr>
                  </a:gs>
                  <a:gs pos="50000">
                    <a:srgbClr val="800000"/>
                  </a:gs>
                  <a:gs pos="100000">
                    <a:srgbClr val="800000">
                      <a:gamma/>
                      <a:shade val="24314"/>
                      <a:invGamma/>
                    </a:srgbClr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o-RO"/>
              </a:p>
            </p:txBody>
          </p:sp>
          <p:sp>
            <p:nvSpPr>
              <p:cNvPr id="91141" name="Freeform 5"/>
              <p:cNvSpPr>
                <a:spLocks/>
              </p:cNvSpPr>
              <p:nvPr/>
            </p:nvSpPr>
            <p:spPr bwMode="auto">
              <a:xfrm>
                <a:off x="1134" y="3264"/>
                <a:ext cx="196" cy="212"/>
              </a:xfrm>
              <a:custGeom>
                <a:avLst/>
                <a:gdLst/>
                <a:ahLst/>
                <a:cxnLst>
                  <a:cxn ang="0">
                    <a:pos x="54" y="28"/>
                  </a:cxn>
                  <a:cxn ang="0">
                    <a:pos x="0" y="212"/>
                  </a:cxn>
                  <a:cxn ang="0">
                    <a:pos x="154" y="188"/>
                  </a:cxn>
                  <a:cxn ang="0">
                    <a:pos x="196" y="0"/>
                  </a:cxn>
                  <a:cxn ang="0">
                    <a:pos x="54" y="28"/>
                  </a:cxn>
                </a:cxnLst>
                <a:rect l="0" t="0" r="r" b="b"/>
                <a:pathLst>
                  <a:path w="196" h="212">
                    <a:moveTo>
                      <a:pt x="54" y="28"/>
                    </a:moveTo>
                    <a:lnTo>
                      <a:pt x="0" y="212"/>
                    </a:lnTo>
                    <a:lnTo>
                      <a:pt x="154" y="188"/>
                    </a:lnTo>
                    <a:lnTo>
                      <a:pt x="196" y="0"/>
                    </a:lnTo>
                    <a:lnTo>
                      <a:pt x="54" y="28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800000">
                      <a:gamma/>
                      <a:shade val="9020"/>
                      <a:invGamma/>
                    </a:srgbClr>
                  </a:gs>
                  <a:gs pos="100000">
                    <a:srgbClr val="800000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o-RO"/>
              </a:p>
            </p:txBody>
          </p:sp>
          <p:sp>
            <p:nvSpPr>
              <p:cNvPr id="91142" name="Freeform 6"/>
              <p:cNvSpPr>
                <a:spLocks/>
              </p:cNvSpPr>
              <p:nvPr/>
            </p:nvSpPr>
            <p:spPr bwMode="auto">
              <a:xfrm>
                <a:off x="1288" y="3248"/>
                <a:ext cx="108" cy="204"/>
              </a:xfrm>
              <a:custGeom>
                <a:avLst/>
                <a:gdLst/>
                <a:ahLst/>
                <a:cxnLst>
                  <a:cxn ang="0">
                    <a:pos x="40" y="18"/>
                  </a:cxn>
                  <a:cxn ang="0">
                    <a:pos x="0" y="204"/>
                  </a:cxn>
                  <a:cxn ang="0">
                    <a:pos x="36" y="184"/>
                  </a:cxn>
                  <a:cxn ang="0">
                    <a:pos x="64" y="148"/>
                  </a:cxn>
                  <a:cxn ang="0">
                    <a:pos x="88" y="108"/>
                  </a:cxn>
                  <a:cxn ang="0">
                    <a:pos x="104" y="64"/>
                  </a:cxn>
                  <a:cxn ang="0">
                    <a:pos x="108" y="40"/>
                  </a:cxn>
                  <a:cxn ang="0">
                    <a:pos x="108" y="14"/>
                  </a:cxn>
                  <a:cxn ang="0">
                    <a:pos x="94" y="0"/>
                  </a:cxn>
                  <a:cxn ang="0">
                    <a:pos x="74" y="0"/>
                  </a:cxn>
                  <a:cxn ang="0">
                    <a:pos x="56" y="10"/>
                  </a:cxn>
                  <a:cxn ang="0">
                    <a:pos x="40" y="18"/>
                  </a:cxn>
                </a:cxnLst>
                <a:rect l="0" t="0" r="r" b="b"/>
                <a:pathLst>
                  <a:path w="108" h="204">
                    <a:moveTo>
                      <a:pt x="40" y="18"/>
                    </a:moveTo>
                    <a:lnTo>
                      <a:pt x="0" y="204"/>
                    </a:lnTo>
                    <a:lnTo>
                      <a:pt x="36" y="184"/>
                    </a:lnTo>
                    <a:lnTo>
                      <a:pt x="64" y="148"/>
                    </a:lnTo>
                    <a:lnTo>
                      <a:pt x="88" y="108"/>
                    </a:lnTo>
                    <a:lnTo>
                      <a:pt x="104" y="64"/>
                    </a:lnTo>
                    <a:lnTo>
                      <a:pt x="108" y="40"/>
                    </a:lnTo>
                    <a:lnTo>
                      <a:pt x="108" y="14"/>
                    </a:lnTo>
                    <a:lnTo>
                      <a:pt x="94" y="0"/>
                    </a:lnTo>
                    <a:lnTo>
                      <a:pt x="74" y="0"/>
                    </a:lnTo>
                    <a:lnTo>
                      <a:pt x="56" y="10"/>
                    </a:lnTo>
                    <a:lnTo>
                      <a:pt x="40" y="18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800000">
                      <a:gamma/>
                      <a:shade val="9020"/>
                      <a:invGamma/>
                    </a:srgbClr>
                  </a:gs>
                  <a:gs pos="100000">
                    <a:srgbClr val="800000"/>
                  </a:gs>
                </a:gsLst>
                <a:lin ang="5400000" scaled="1"/>
              </a:gradFill>
              <a:ln w="9525" cap="flat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o-RO"/>
              </a:p>
            </p:txBody>
          </p:sp>
        </p:grpSp>
        <p:sp>
          <p:nvSpPr>
            <p:cNvPr id="91143" name="Freeform 7"/>
            <p:cNvSpPr>
              <a:spLocks/>
            </p:cNvSpPr>
            <p:nvPr/>
          </p:nvSpPr>
          <p:spPr bwMode="auto">
            <a:xfrm>
              <a:off x="1404" y="2690"/>
              <a:ext cx="2182" cy="1046"/>
            </a:xfrm>
            <a:custGeom>
              <a:avLst/>
              <a:gdLst/>
              <a:ahLst/>
              <a:cxnLst>
                <a:cxn ang="0">
                  <a:pos x="4" y="58"/>
                </a:cxn>
                <a:cxn ang="0">
                  <a:pos x="43" y="202"/>
                </a:cxn>
                <a:cxn ang="0">
                  <a:pos x="142" y="349"/>
                </a:cxn>
                <a:cxn ang="0">
                  <a:pos x="298" y="478"/>
                </a:cxn>
                <a:cxn ang="0">
                  <a:pos x="640" y="613"/>
                </a:cxn>
                <a:cxn ang="0">
                  <a:pos x="1055" y="646"/>
                </a:cxn>
                <a:cxn ang="0">
                  <a:pos x="1519" y="616"/>
                </a:cxn>
                <a:cxn ang="0">
                  <a:pos x="1863" y="486"/>
                </a:cxn>
                <a:cxn ang="0">
                  <a:pos x="2119" y="268"/>
                </a:cxn>
                <a:cxn ang="0">
                  <a:pos x="2182" y="79"/>
                </a:cxn>
                <a:cxn ang="0">
                  <a:pos x="2176" y="514"/>
                </a:cxn>
                <a:cxn ang="0">
                  <a:pos x="1963" y="769"/>
                </a:cxn>
                <a:cxn ang="0">
                  <a:pos x="1579" y="961"/>
                </a:cxn>
                <a:cxn ang="0">
                  <a:pos x="931" y="1027"/>
                </a:cxn>
                <a:cxn ang="0">
                  <a:pos x="316" y="844"/>
                </a:cxn>
                <a:cxn ang="0">
                  <a:pos x="4" y="535"/>
                </a:cxn>
                <a:cxn ang="0">
                  <a:pos x="4" y="58"/>
                </a:cxn>
              </a:cxnLst>
              <a:rect l="0" t="0" r="r" b="b"/>
              <a:pathLst>
                <a:path w="2182" h="1046">
                  <a:moveTo>
                    <a:pt x="4" y="58"/>
                  </a:moveTo>
                  <a:cubicBezTo>
                    <a:pt x="17" y="0"/>
                    <a:pt x="0" y="128"/>
                    <a:pt x="43" y="202"/>
                  </a:cubicBezTo>
                  <a:cubicBezTo>
                    <a:pt x="66" y="250"/>
                    <a:pt x="100" y="303"/>
                    <a:pt x="142" y="349"/>
                  </a:cubicBezTo>
                  <a:cubicBezTo>
                    <a:pt x="184" y="395"/>
                    <a:pt x="215" y="434"/>
                    <a:pt x="298" y="478"/>
                  </a:cubicBezTo>
                  <a:cubicBezTo>
                    <a:pt x="381" y="522"/>
                    <a:pt x="514" y="585"/>
                    <a:pt x="640" y="613"/>
                  </a:cubicBezTo>
                  <a:cubicBezTo>
                    <a:pt x="766" y="641"/>
                    <a:pt x="909" y="646"/>
                    <a:pt x="1055" y="646"/>
                  </a:cubicBezTo>
                  <a:cubicBezTo>
                    <a:pt x="1201" y="646"/>
                    <a:pt x="1384" y="643"/>
                    <a:pt x="1519" y="616"/>
                  </a:cubicBezTo>
                  <a:cubicBezTo>
                    <a:pt x="1654" y="589"/>
                    <a:pt x="1763" y="544"/>
                    <a:pt x="1863" y="486"/>
                  </a:cubicBezTo>
                  <a:cubicBezTo>
                    <a:pt x="1963" y="428"/>
                    <a:pt x="2066" y="336"/>
                    <a:pt x="2119" y="268"/>
                  </a:cubicBezTo>
                  <a:cubicBezTo>
                    <a:pt x="2172" y="200"/>
                    <a:pt x="2173" y="38"/>
                    <a:pt x="2182" y="79"/>
                  </a:cubicBezTo>
                  <a:lnTo>
                    <a:pt x="2176" y="514"/>
                  </a:lnTo>
                  <a:cubicBezTo>
                    <a:pt x="2165" y="595"/>
                    <a:pt x="2062" y="695"/>
                    <a:pt x="1963" y="769"/>
                  </a:cubicBezTo>
                  <a:cubicBezTo>
                    <a:pt x="1864" y="843"/>
                    <a:pt x="1751" y="918"/>
                    <a:pt x="1579" y="961"/>
                  </a:cubicBezTo>
                  <a:cubicBezTo>
                    <a:pt x="1407" y="1004"/>
                    <a:pt x="1141" y="1046"/>
                    <a:pt x="931" y="1027"/>
                  </a:cubicBezTo>
                  <a:cubicBezTo>
                    <a:pt x="721" y="1008"/>
                    <a:pt x="471" y="926"/>
                    <a:pt x="316" y="844"/>
                  </a:cubicBezTo>
                  <a:cubicBezTo>
                    <a:pt x="161" y="762"/>
                    <a:pt x="56" y="666"/>
                    <a:pt x="4" y="535"/>
                  </a:cubicBezTo>
                  <a:lnTo>
                    <a:pt x="4" y="58"/>
                  </a:lnTo>
                  <a:close/>
                </a:path>
              </a:pathLst>
            </a:custGeom>
            <a:gradFill rotWithShape="0">
              <a:gsLst>
                <a:gs pos="0">
                  <a:srgbClr val="777777"/>
                </a:gs>
                <a:gs pos="100000">
                  <a:srgbClr val="777777">
                    <a:gamma/>
                    <a:shade val="0"/>
                    <a:invGamma/>
                  </a:srgbClr>
                </a:gs>
              </a:gsLst>
              <a:lin ang="18900000" scaled="1"/>
            </a:gradFill>
            <a:ln w="12700" cap="flat" cmpd="sng">
              <a:solidFill>
                <a:schemeClr val="tx1"/>
              </a:solidFill>
              <a:prstDash val="solid"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91144" name="Freeform 8"/>
            <p:cNvSpPr>
              <a:spLocks/>
            </p:cNvSpPr>
            <p:nvPr/>
          </p:nvSpPr>
          <p:spPr bwMode="auto">
            <a:xfrm>
              <a:off x="1408" y="3089"/>
              <a:ext cx="2185" cy="1160"/>
            </a:xfrm>
            <a:custGeom>
              <a:avLst/>
              <a:gdLst/>
              <a:ahLst/>
              <a:cxnLst>
                <a:cxn ang="0">
                  <a:pos x="0" y="157"/>
                </a:cxn>
                <a:cxn ang="0">
                  <a:pos x="57" y="244"/>
                </a:cxn>
                <a:cxn ang="0">
                  <a:pos x="222" y="394"/>
                </a:cxn>
                <a:cxn ang="0">
                  <a:pos x="390" y="484"/>
                </a:cxn>
                <a:cxn ang="0">
                  <a:pos x="678" y="586"/>
                </a:cxn>
                <a:cxn ang="0">
                  <a:pos x="1047" y="631"/>
                </a:cxn>
                <a:cxn ang="0">
                  <a:pos x="1524" y="571"/>
                </a:cxn>
                <a:cxn ang="0">
                  <a:pos x="1863" y="439"/>
                </a:cxn>
                <a:cxn ang="0">
                  <a:pos x="2133" y="205"/>
                </a:cxn>
                <a:cxn ang="0">
                  <a:pos x="2178" y="70"/>
                </a:cxn>
                <a:cxn ang="0">
                  <a:pos x="2175" y="625"/>
                </a:cxn>
                <a:cxn ang="0">
                  <a:pos x="2028" y="853"/>
                </a:cxn>
                <a:cxn ang="0">
                  <a:pos x="1539" y="1084"/>
                </a:cxn>
                <a:cxn ang="0">
                  <a:pos x="936" y="1141"/>
                </a:cxn>
                <a:cxn ang="0">
                  <a:pos x="330" y="970"/>
                </a:cxn>
                <a:cxn ang="0">
                  <a:pos x="3" y="628"/>
                </a:cxn>
                <a:cxn ang="0">
                  <a:pos x="0" y="157"/>
                </a:cxn>
              </a:cxnLst>
              <a:rect l="0" t="0" r="r" b="b"/>
              <a:pathLst>
                <a:path w="2185" h="1160">
                  <a:moveTo>
                    <a:pt x="0" y="157"/>
                  </a:moveTo>
                  <a:cubicBezTo>
                    <a:pt x="3" y="94"/>
                    <a:pt x="20" y="205"/>
                    <a:pt x="57" y="244"/>
                  </a:cubicBezTo>
                  <a:cubicBezTo>
                    <a:pt x="94" y="283"/>
                    <a:pt x="167" y="354"/>
                    <a:pt x="222" y="394"/>
                  </a:cubicBezTo>
                  <a:cubicBezTo>
                    <a:pt x="277" y="434"/>
                    <a:pt x="314" y="452"/>
                    <a:pt x="390" y="484"/>
                  </a:cubicBezTo>
                  <a:cubicBezTo>
                    <a:pt x="466" y="516"/>
                    <a:pt x="569" y="562"/>
                    <a:pt x="678" y="586"/>
                  </a:cubicBezTo>
                  <a:cubicBezTo>
                    <a:pt x="787" y="610"/>
                    <a:pt x="906" y="633"/>
                    <a:pt x="1047" y="631"/>
                  </a:cubicBezTo>
                  <a:cubicBezTo>
                    <a:pt x="1188" y="629"/>
                    <a:pt x="1388" y="603"/>
                    <a:pt x="1524" y="571"/>
                  </a:cubicBezTo>
                  <a:cubicBezTo>
                    <a:pt x="1660" y="539"/>
                    <a:pt x="1762" y="500"/>
                    <a:pt x="1863" y="439"/>
                  </a:cubicBezTo>
                  <a:cubicBezTo>
                    <a:pt x="1964" y="378"/>
                    <a:pt x="2081" y="267"/>
                    <a:pt x="2133" y="205"/>
                  </a:cubicBezTo>
                  <a:cubicBezTo>
                    <a:pt x="2185" y="143"/>
                    <a:pt x="2171" y="0"/>
                    <a:pt x="2178" y="70"/>
                  </a:cubicBezTo>
                  <a:lnTo>
                    <a:pt x="2175" y="625"/>
                  </a:lnTo>
                  <a:cubicBezTo>
                    <a:pt x="2164" y="706"/>
                    <a:pt x="2137" y="777"/>
                    <a:pt x="2028" y="853"/>
                  </a:cubicBezTo>
                  <a:cubicBezTo>
                    <a:pt x="1922" y="929"/>
                    <a:pt x="1721" y="1036"/>
                    <a:pt x="1539" y="1084"/>
                  </a:cubicBezTo>
                  <a:cubicBezTo>
                    <a:pt x="1357" y="1132"/>
                    <a:pt x="1137" y="1160"/>
                    <a:pt x="936" y="1141"/>
                  </a:cubicBezTo>
                  <a:cubicBezTo>
                    <a:pt x="735" y="1122"/>
                    <a:pt x="485" y="1055"/>
                    <a:pt x="330" y="970"/>
                  </a:cubicBezTo>
                  <a:cubicBezTo>
                    <a:pt x="175" y="885"/>
                    <a:pt x="58" y="763"/>
                    <a:pt x="3" y="628"/>
                  </a:cubicBezTo>
                  <a:lnTo>
                    <a:pt x="0" y="157"/>
                  </a:lnTo>
                  <a:close/>
                </a:path>
              </a:pathLst>
            </a:custGeom>
            <a:gradFill rotWithShape="0">
              <a:gsLst>
                <a:gs pos="0">
                  <a:srgbClr val="990000">
                    <a:gamma/>
                    <a:shade val="46275"/>
                    <a:invGamma/>
                  </a:srgbClr>
                </a:gs>
                <a:gs pos="50000">
                  <a:srgbClr val="990000"/>
                </a:gs>
                <a:gs pos="100000">
                  <a:srgbClr val="990000">
                    <a:gamma/>
                    <a:shade val="46275"/>
                    <a:invGamma/>
                  </a:srgbClr>
                </a:gs>
              </a:gsLst>
              <a:lin ang="0" scaled="1"/>
            </a:gradFill>
            <a:ln w="19050" cmpd="sng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o-RO"/>
            </a:p>
          </p:txBody>
        </p:sp>
        <p:sp>
          <p:nvSpPr>
            <p:cNvPr id="91145" name="Oval 9"/>
            <p:cNvSpPr>
              <a:spLocks noChangeArrowheads="1"/>
            </p:cNvSpPr>
            <p:nvPr/>
          </p:nvSpPr>
          <p:spPr bwMode="auto">
            <a:xfrm>
              <a:off x="1409" y="2160"/>
              <a:ext cx="2177" cy="1200"/>
            </a:xfrm>
            <a:prstGeom prst="ellipse">
              <a:avLst/>
            </a:prstGeom>
            <a:gradFill rotWithShape="0">
              <a:gsLst>
                <a:gs pos="0">
                  <a:srgbClr val="777777"/>
                </a:gs>
                <a:gs pos="100000">
                  <a:srgbClr val="777777">
                    <a:gamma/>
                    <a:shade val="0"/>
                    <a:invGamma/>
                  </a:srgbClr>
                </a:gs>
              </a:gsLst>
              <a:lin ang="18900000" scaled="1"/>
            </a:gradFill>
            <a:ln w="127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grpSp>
          <p:nvGrpSpPr>
            <p:cNvPr id="91146" name="Group 10"/>
            <p:cNvGrpSpPr>
              <a:grpSpLocks/>
            </p:cNvGrpSpPr>
            <p:nvPr/>
          </p:nvGrpSpPr>
          <p:grpSpPr bwMode="auto">
            <a:xfrm>
              <a:off x="3504" y="3024"/>
              <a:ext cx="890" cy="812"/>
              <a:chOff x="3693" y="833"/>
              <a:chExt cx="890" cy="812"/>
            </a:xfrm>
          </p:grpSpPr>
          <p:sp>
            <p:nvSpPr>
              <p:cNvPr id="91147" name="AutoShape 11"/>
              <p:cNvSpPr>
                <a:spLocks noChangeArrowheads="1"/>
              </p:cNvSpPr>
              <p:nvPr/>
            </p:nvSpPr>
            <p:spPr bwMode="auto">
              <a:xfrm>
                <a:off x="3807" y="833"/>
                <a:ext cx="776" cy="812"/>
              </a:xfrm>
              <a:custGeom>
                <a:avLst/>
                <a:gdLst>
                  <a:gd name="G0" fmla="+- 1225 0 0"/>
                  <a:gd name="G1" fmla="+- 21600 0 1225"/>
                  <a:gd name="G2" fmla="+- 21600 0 1225"/>
                  <a:gd name="G3" fmla="*/ G0 2929 10000"/>
                  <a:gd name="G4" fmla="+- 21600 0 G3"/>
                  <a:gd name="G5" fmla="+- 21600 0 G3"/>
                  <a:gd name="T0" fmla="*/ 10800 w 21600"/>
                  <a:gd name="T1" fmla="*/ 0 h 21600"/>
                  <a:gd name="T2" fmla="*/ 3163 w 21600"/>
                  <a:gd name="T3" fmla="*/ 3163 h 21600"/>
                  <a:gd name="T4" fmla="*/ 0 w 21600"/>
                  <a:gd name="T5" fmla="*/ 10800 h 21600"/>
                  <a:gd name="T6" fmla="*/ 3163 w 21600"/>
                  <a:gd name="T7" fmla="*/ 18437 h 21600"/>
                  <a:gd name="T8" fmla="*/ 10800 w 21600"/>
                  <a:gd name="T9" fmla="*/ 21600 h 21600"/>
                  <a:gd name="T10" fmla="*/ 18437 w 21600"/>
                  <a:gd name="T11" fmla="*/ 18437 h 21600"/>
                  <a:gd name="T12" fmla="*/ 21600 w 21600"/>
                  <a:gd name="T13" fmla="*/ 10800 h 21600"/>
                  <a:gd name="T14" fmla="*/ 18437 w 21600"/>
                  <a:gd name="T15" fmla="*/ 3163 h 21600"/>
                  <a:gd name="T16" fmla="*/ 3163 w 21600"/>
                  <a:gd name="T17" fmla="*/ 3163 h 21600"/>
                  <a:gd name="T18" fmla="*/ 18437 w 21600"/>
                  <a:gd name="T19" fmla="*/ 18437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0" y="10800"/>
                    </a:moveTo>
                    <a:cubicBezTo>
                      <a:pt x="0" y="4835"/>
                      <a:pt x="4835" y="0"/>
                      <a:pt x="10800" y="0"/>
                    </a:cubicBezTo>
                    <a:cubicBezTo>
                      <a:pt x="16765" y="0"/>
                      <a:pt x="21600" y="4835"/>
                      <a:pt x="21600" y="10800"/>
                    </a:cubicBezTo>
                    <a:cubicBezTo>
                      <a:pt x="21600" y="16765"/>
                      <a:pt x="16765" y="21600"/>
                      <a:pt x="10800" y="21600"/>
                    </a:cubicBezTo>
                    <a:cubicBezTo>
                      <a:pt x="4835" y="21600"/>
                      <a:pt x="0" y="16765"/>
                      <a:pt x="0" y="10800"/>
                    </a:cubicBezTo>
                    <a:close/>
                    <a:moveTo>
                      <a:pt x="1225" y="10800"/>
                    </a:moveTo>
                    <a:cubicBezTo>
                      <a:pt x="1225" y="16088"/>
                      <a:pt x="5512" y="20375"/>
                      <a:pt x="10800" y="20375"/>
                    </a:cubicBezTo>
                    <a:cubicBezTo>
                      <a:pt x="16088" y="20375"/>
                      <a:pt x="20375" y="16088"/>
                      <a:pt x="20375" y="10800"/>
                    </a:cubicBezTo>
                    <a:cubicBezTo>
                      <a:pt x="20375" y="5512"/>
                      <a:pt x="16088" y="1225"/>
                      <a:pt x="10800" y="1225"/>
                    </a:cubicBezTo>
                    <a:cubicBezTo>
                      <a:pt x="5512" y="1225"/>
                      <a:pt x="1225" y="5512"/>
                      <a:pt x="1225" y="10800"/>
                    </a:cubicBezTo>
                    <a:close/>
                  </a:path>
                </a:pathLst>
              </a:custGeom>
              <a:gradFill rotWithShape="0">
                <a:gsLst>
                  <a:gs pos="0">
                    <a:schemeClr val="folHlink"/>
                  </a:gs>
                  <a:gs pos="100000">
                    <a:schemeClr val="folHlink">
                      <a:gamma/>
                      <a:shade val="33333"/>
                      <a:invGamma/>
                    </a:schemeClr>
                  </a:gs>
                </a:gsLst>
                <a:path path="rect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grpSp>
            <p:nvGrpSpPr>
              <p:cNvPr id="91148" name="Group 12"/>
              <p:cNvGrpSpPr>
                <a:grpSpLocks/>
              </p:cNvGrpSpPr>
              <p:nvPr/>
            </p:nvGrpSpPr>
            <p:grpSpPr bwMode="auto">
              <a:xfrm>
                <a:off x="3693" y="1020"/>
                <a:ext cx="610" cy="520"/>
                <a:chOff x="3727" y="1053"/>
                <a:chExt cx="610" cy="520"/>
              </a:xfrm>
            </p:grpSpPr>
            <p:sp>
              <p:nvSpPr>
                <p:cNvPr id="91149" name="Freeform 13"/>
                <p:cNvSpPr>
                  <a:spLocks/>
                </p:cNvSpPr>
                <p:nvPr/>
              </p:nvSpPr>
              <p:spPr bwMode="auto">
                <a:xfrm>
                  <a:off x="3727" y="1079"/>
                  <a:ext cx="558" cy="466"/>
                </a:xfrm>
                <a:custGeom>
                  <a:avLst/>
                  <a:gdLst/>
                  <a:ahLst/>
                  <a:cxnLst>
                    <a:cxn ang="0">
                      <a:pos x="62" y="10"/>
                    </a:cxn>
                    <a:cxn ang="0">
                      <a:pos x="210" y="16"/>
                    </a:cxn>
                    <a:cxn ang="0">
                      <a:pos x="240" y="2"/>
                    </a:cxn>
                    <a:cxn ang="0">
                      <a:pos x="558" y="0"/>
                    </a:cxn>
                    <a:cxn ang="0">
                      <a:pos x="558" y="466"/>
                    </a:cxn>
                    <a:cxn ang="0">
                      <a:pos x="180" y="466"/>
                    </a:cxn>
                    <a:cxn ang="0">
                      <a:pos x="176" y="436"/>
                    </a:cxn>
                    <a:cxn ang="0">
                      <a:pos x="50" y="448"/>
                    </a:cxn>
                    <a:cxn ang="0">
                      <a:pos x="32" y="430"/>
                    </a:cxn>
                    <a:cxn ang="0">
                      <a:pos x="18" y="412"/>
                    </a:cxn>
                    <a:cxn ang="0">
                      <a:pos x="8" y="366"/>
                    </a:cxn>
                    <a:cxn ang="0">
                      <a:pos x="2" y="294"/>
                    </a:cxn>
                    <a:cxn ang="0">
                      <a:pos x="0" y="226"/>
                    </a:cxn>
                    <a:cxn ang="0">
                      <a:pos x="4" y="166"/>
                    </a:cxn>
                    <a:cxn ang="0">
                      <a:pos x="10" y="92"/>
                    </a:cxn>
                    <a:cxn ang="0">
                      <a:pos x="22" y="50"/>
                    </a:cxn>
                    <a:cxn ang="0">
                      <a:pos x="38" y="22"/>
                    </a:cxn>
                    <a:cxn ang="0">
                      <a:pos x="62" y="10"/>
                    </a:cxn>
                  </a:cxnLst>
                  <a:rect l="0" t="0" r="r" b="b"/>
                  <a:pathLst>
                    <a:path w="558" h="466">
                      <a:moveTo>
                        <a:pt x="62" y="10"/>
                      </a:moveTo>
                      <a:lnTo>
                        <a:pt x="210" y="16"/>
                      </a:lnTo>
                      <a:lnTo>
                        <a:pt x="240" y="2"/>
                      </a:lnTo>
                      <a:lnTo>
                        <a:pt x="558" y="0"/>
                      </a:lnTo>
                      <a:lnTo>
                        <a:pt x="558" y="466"/>
                      </a:lnTo>
                      <a:lnTo>
                        <a:pt x="180" y="466"/>
                      </a:lnTo>
                      <a:lnTo>
                        <a:pt x="176" y="436"/>
                      </a:lnTo>
                      <a:lnTo>
                        <a:pt x="50" y="448"/>
                      </a:lnTo>
                      <a:lnTo>
                        <a:pt x="32" y="430"/>
                      </a:lnTo>
                      <a:lnTo>
                        <a:pt x="18" y="412"/>
                      </a:lnTo>
                      <a:lnTo>
                        <a:pt x="8" y="366"/>
                      </a:lnTo>
                      <a:lnTo>
                        <a:pt x="2" y="294"/>
                      </a:lnTo>
                      <a:lnTo>
                        <a:pt x="0" y="226"/>
                      </a:lnTo>
                      <a:lnTo>
                        <a:pt x="4" y="166"/>
                      </a:lnTo>
                      <a:lnTo>
                        <a:pt x="10" y="92"/>
                      </a:lnTo>
                      <a:lnTo>
                        <a:pt x="22" y="50"/>
                      </a:lnTo>
                      <a:lnTo>
                        <a:pt x="38" y="22"/>
                      </a:lnTo>
                      <a:lnTo>
                        <a:pt x="62" y="10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990000"/>
                    </a:gs>
                    <a:gs pos="100000">
                      <a:srgbClr val="990000">
                        <a:gamma/>
                        <a:shade val="5882"/>
                        <a:invGamma/>
                      </a:srgbClr>
                    </a:gs>
                  </a:gsLst>
                  <a:lin ang="5400000" scaled="1"/>
                </a:gradFill>
                <a:ln w="19050" cap="flat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o-RO"/>
                </a:p>
              </p:txBody>
            </p:sp>
            <p:sp>
              <p:nvSpPr>
                <p:cNvPr id="91150" name="Oval 14"/>
                <p:cNvSpPr>
                  <a:spLocks noChangeArrowheads="1"/>
                </p:cNvSpPr>
                <p:nvPr/>
              </p:nvSpPr>
              <p:spPr bwMode="auto">
                <a:xfrm>
                  <a:off x="4223" y="1083"/>
                  <a:ext cx="114" cy="458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990000">
                        <a:gamma/>
                        <a:shade val="15294"/>
                        <a:invGamma/>
                      </a:srgbClr>
                    </a:gs>
                    <a:gs pos="100000">
                      <a:srgbClr val="990000"/>
                    </a:gs>
                  </a:gsLst>
                  <a:lin ang="18900000" scaled="1"/>
                </a:gradFill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ro-RO"/>
                </a:p>
              </p:txBody>
            </p:sp>
            <p:sp>
              <p:nvSpPr>
                <p:cNvPr id="91151" name="Freeform 15"/>
                <p:cNvSpPr>
                  <a:spLocks/>
                </p:cNvSpPr>
                <p:nvPr/>
              </p:nvSpPr>
              <p:spPr bwMode="auto">
                <a:xfrm>
                  <a:off x="3851" y="1053"/>
                  <a:ext cx="388" cy="520"/>
                </a:xfrm>
                <a:custGeom>
                  <a:avLst/>
                  <a:gdLst/>
                  <a:ahLst/>
                  <a:cxnLst>
                    <a:cxn ang="0">
                      <a:pos x="68" y="2"/>
                    </a:cxn>
                    <a:cxn ang="0">
                      <a:pos x="48" y="18"/>
                    </a:cxn>
                    <a:cxn ang="0">
                      <a:pos x="26" y="66"/>
                    </a:cxn>
                    <a:cxn ang="0">
                      <a:pos x="10" y="128"/>
                    </a:cxn>
                    <a:cxn ang="0">
                      <a:pos x="0" y="198"/>
                    </a:cxn>
                    <a:cxn ang="0">
                      <a:pos x="0" y="290"/>
                    </a:cxn>
                    <a:cxn ang="0">
                      <a:pos x="6" y="366"/>
                    </a:cxn>
                    <a:cxn ang="0">
                      <a:pos x="24" y="440"/>
                    </a:cxn>
                    <a:cxn ang="0">
                      <a:pos x="48" y="498"/>
                    </a:cxn>
                    <a:cxn ang="0">
                      <a:pos x="88" y="520"/>
                    </a:cxn>
                    <a:cxn ang="0">
                      <a:pos x="388" y="514"/>
                    </a:cxn>
                    <a:cxn ang="0">
                      <a:pos x="388" y="494"/>
                    </a:cxn>
                    <a:cxn ang="0">
                      <a:pos x="374" y="486"/>
                    </a:cxn>
                    <a:cxn ang="0">
                      <a:pos x="152" y="486"/>
                    </a:cxn>
                    <a:cxn ang="0">
                      <a:pos x="128" y="442"/>
                    </a:cxn>
                    <a:cxn ang="0">
                      <a:pos x="112" y="384"/>
                    </a:cxn>
                    <a:cxn ang="0">
                      <a:pos x="342" y="378"/>
                    </a:cxn>
                    <a:cxn ang="0">
                      <a:pos x="338" y="348"/>
                    </a:cxn>
                    <a:cxn ang="0">
                      <a:pos x="116" y="350"/>
                    </a:cxn>
                    <a:cxn ang="0">
                      <a:pos x="108" y="324"/>
                    </a:cxn>
                    <a:cxn ang="0">
                      <a:pos x="106" y="294"/>
                    </a:cxn>
                    <a:cxn ang="0">
                      <a:pos x="110" y="256"/>
                    </a:cxn>
                    <a:cxn ang="0">
                      <a:pos x="340" y="254"/>
                    </a:cxn>
                    <a:cxn ang="0">
                      <a:pos x="336" y="220"/>
                    </a:cxn>
                    <a:cxn ang="0">
                      <a:pos x="106" y="222"/>
                    </a:cxn>
                    <a:cxn ang="0">
                      <a:pos x="106" y="186"/>
                    </a:cxn>
                    <a:cxn ang="0">
                      <a:pos x="110" y="154"/>
                    </a:cxn>
                    <a:cxn ang="0">
                      <a:pos x="126" y="108"/>
                    </a:cxn>
                    <a:cxn ang="0">
                      <a:pos x="348" y="110"/>
                    </a:cxn>
                    <a:cxn ang="0">
                      <a:pos x="352" y="80"/>
                    </a:cxn>
                    <a:cxn ang="0">
                      <a:pos x="134" y="80"/>
                    </a:cxn>
                    <a:cxn ang="0">
                      <a:pos x="140" y="52"/>
                    </a:cxn>
                    <a:cxn ang="0">
                      <a:pos x="156" y="34"/>
                    </a:cxn>
                    <a:cxn ang="0">
                      <a:pos x="366" y="30"/>
                    </a:cxn>
                    <a:cxn ang="0">
                      <a:pos x="378" y="20"/>
                    </a:cxn>
                    <a:cxn ang="0">
                      <a:pos x="378" y="0"/>
                    </a:cxn>
                    <a:cxn ang="0">
                      <a:pos x="68" y="2"/>
                    </a:cxn>
                  </a:cxnLst>
                  <a:rect l="0" t="0" r="r" b="b"/>
                  <a:pathLst>
                    <a:path w="388" h="520">
                      <a:moveTo>
                        <a:pt x="68" y="2"/>
                      </a:moveTo>
                      <a:lnTo>
                        <a:pt x="48" y="18"/>
                      </a:lnTo>
                      <a:lnTo>
                        <a:pt x="26" y="66"/>
                      </a:lnTo>
                      <a:lnTo>
                        <a:pt x="10" y="128"/>
                      </a:lnTo>
                      <a:lnTo>
                        <a:pt x="0" y="198"/>
                      </a:lnTo>
                      <a:lnTo>
                        <a:pt x="0" y="290"/>
                      </a:lnTo>
                      <a:lnTo>
                        <a:pt x="6" y="366"/>
                      </a:lnTo>
                      <a:lnTo>
                        <a:pt x="24" y="440"/>
                      </a:lnTo>
                      <a:lnTo>
                        <a:pt x="48" y="498"/>
                      </a:lnTo>
                      <a:lnTo>
                        <a:pt x="88" y="520"/>
                      </a:lnTo>
                      <a:lnTo>
                        <a:pt x="388" y="514"/>
                      </a:lnTo>
                      <a:lnTo>
                        <a:pt x="388" y="494"/>
                      </a:lnTo>
                      <a:lnTo>
                        <a:pt x="374" y="486"/>
                      </a:lnTo>
                      <a:lnTo>
                        <a:pt x="152" y="486"/>
                      </a:lnTo>
                      <a:lnTo>
                        <a:pt x="128" y="442"/>
                      </a:lnTo>
                      <a:lnTo>
                        <a:pt x="112" y="384"/>
                      </a:lnTo>
                      <a:lnTo>
                        <a:pt x="342" y="378"/>
                      </a:lnTo>
                      <a:lnTo>
                        <a:pt x="338" y="348"/>
                      </a:lnTo>
                      <a:lnTo>
                        <a:pt x="116" y="350"/>
                      </a:lnTo>
                      <a:lnTo>
                        <a:pt x="108" y="324"/>
                      </a:lnTo>
                      <a:lnTo>
                        <a:pt x="106" y="294"/>
                      </a:lnTo>
                      <a:lnTo>
                        <a:pt x="110" y="256"/>
                      </a:lnTo>
                      <a:lnTo>
                        <a:pt x="340" y="254"/>
                      </a:lnTo>
                      <a:lnTo>
                        <a:pt x="336" y="220"/>
                      </a:lnTo>
                      <a:lnTo>
                        <a:pt x="106" y="222"/>
                      </a:lnTo>
                      <a:lnTo>
                        <a:pt x="106" y="186"/>
                      </a:lnTo>
                      <a:lnTo>
                        <a:pt x="110" y="154"/>
                      </a:lnTo>
                      <a:lnTo>
                        <a:pt x="126" y="108"/>
                      </a:lnTo>
                      <a:lnTo>
                        <a:pt x="348" y="110"/>
                      </a:lnTo>
                      <a:lnTo>
                        <a:pt x="352" y="80"/>
                      </a:lnTo>
                      <a:lnTo>
                        <a:pt x="134" y="80"/>
                      </a:lnTo>
                      <a:lnTo>
                        <a:pt x="140" y="52"/>
                      </a:lnTo>
                      <a:lnTo>
                        <a:pt x="156" y="34"/>
                      </a:lnTo>
                      <a:lnTo>
                        <a:pt x="366" y="30"/>
                      </a:lnTo>
                      <a:lnTo>
                        <a:pt x="378" y="20"/>
                      </a:lnTo>
                      <a:lnTo>
                        <a:pt x="378" y="0"/>
                      </a:lnTo>
                      <a:lnTo>
                        <a:pt x="68" y="2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990000">
                        <a:gamma/>
                        <a:shade val="46275"/>
                        <a:invGamma/>
                      </a:srgbClr>
                    </a:gs>
                    <a:gs pos="50000">
                      <a:srgbClr val="990000"/>
                    </a:gs>
                    <a:gs pos="100000">
                      <a:srgbClr val="990000">
                        <a:gamma/>
                        <a:shade val="46275"/>
                        <a:invGamma/>
                      </a:srgbClr>
                    </a:gs>
                  </a:gsLst>
                  <a:lin ang="5400000" scaled="1"/>
                </a:gradFill>
                <a:ln w="1905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ro-RO"/>
                </a:p>
              </p:txBody>
            </p:sp>
          </p:grpSp>
          <p:sp>
            <p:nvSpPr>
              <p:cNvPr id="91152" name="Line 16"/>
              <p:cNvSpPr>
                <a:spLocks noChangeShapeType="1"/>
              </p:cNvSpPr>
              <p:nvPr/>
            </p:nvSpPr>
            <p:spPr bwMode="auto">
              <a:xfrm flipH="1">
                <a:off x="3723" y="1336"/>
                <a:ext cx="50" cy="100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o-RO"/>
              </a:p>
            </p:txBody>
          </p:sp>
        </p:grpSp>
        <p:grpSp>
          <p:nvGrpSpPr>
            <p:cNvPr id="91153" name="Group 17"/>
            <p:cNvGrpSpPr>
              <a:grpSpLocks/>
            </p:cNvGrpSpPr>
            <p:nvPr/>
          </p:nvGrpSpPr>
          <p:grpSpPr bwMode="auto">
            <a:xfrm>
              <a:off x="1411" y="3032"/>
              <a:ext cx="2176" cy="774"/>
              <a:chOff x="1605" y="951"/>
              <a:chExt cx="2176" cy="774"/>
            </a:xfrm>
          </p:grpSpPr>
          <p:sp>
            <p:nvSpPr>
              <p:cNvPr id="91154" name="Freeform 18"/>
              <p:cNvSpPr>
                <a:spLocks/>
              </p:cNvSpPr>
              <p:nvPr/>
            </p:nvSpPr>
            <p:spPr bwMode="auto">
              <a:xfrm>
                <a:off x="1605" y="951"/>
                <a:ext cx="2176" cy="674"/>
              </a:xfrm>
              <a:custGeom>
                <a:avLst/>
                <a:gdLst/>
                <a:ahLst/>
                <a:cxnLst>
                  <a:cxn ang="0">
                    <a:pos x="0" y="18"/>
                  </a:cxn>
                  <a:cxn ang="0">
                    <a:pos x="30" y="105"/>
                  </a:cxn>
                  <a:cxn ang="0">
                    <a:pos x="150" y="285"/>
                  </a:cxn>
                  <a:cxn ang="0">
                    <a:pos x="330" y="414"/>
                  </a:cxn>
                  <a:cxn ang="0">
                    <a:pos x="614" y="521"/>
                  </a:cxn>
                  <a:cxn ang="0">
                    <a:pos x="1041" y="588"/>
                  </a:cxn>
                  <a:cxn ang="0">
                    <a:pos x="1530" y="531"/>
                  </a:cxn>
                  <a:cxn ang="0">
                    <a:pos x="1899" y="369"/>
                  </a:cxn>
                  <a:cxn ang="0">
                    <a:pos x="2112" y="156"/>
                  </a:cxn>
                  <a:cxn ang="0">
                    <a:pos x="2176" y="14"/>
                  </a:cxn>
                  <a:cxn ang="0">
                    <a:pos x="2170" y="150"/>
                  </a:cxn>
                  <a:cxn ang="0">
                    <a:pos x="1950" y="408"/>
                  </a:cxn>
                  <a:cxn ang="0">
                    <a:pos x="1548" y="594"/>
                  </a:cxn>
                  <a:cxn ang="0">
                    <a:pos x="891" y="651"/>
                  </a:cxn>
                  <a:cxn ang="0">
                    <a:pos x="282" y="456"/>
                  </a:cxn>
                  <a:cxn ang="0">
                    <a:pos x="0" y="165"/>
                  </a:cxn>
                  <a:cxn ang="0">
                    <a:pos x="0" y="18"/>
                  </a:cxn>
                </a:cxnLst>
                <a:rect l="0" t="0" r="r" b="b"/>
                <a:pathLst>
                  <a:path w="2176" h="674">
                    <a:moveTo>
                      <a:pt x="0" y="18"/>
                    </a:moveTo>
                    <a:cubicBezTo>
                      <a:pt x="13" y="0"/>
                      <a:pt x="5" y="61"/>
                      <a:pt x="30" y="105"/>
                    </a:cubicBezTo>
                    <a:cubicBezTo>
                      <a:pt x="55" y="149"/>
                      <a:pt x="100" y="234"/>
                      <a:pt x="150" y="285"/>
                    </a:cubicBezTo>
                    <a:cubicBezTo>
                      <a:pt x="200" y="336"/>
                      <a:pt x="253" y="375"/>
                      <a:pt x="330" y="414"/>
                    </a:cubicBezTo>
                    <a:cubicBezTo>
                      <a:pt x="407" y="453"/>
                      <a:pt x="496" y="492"/>
                      <a:pt x="614" y="521"/>
                    </a:cubicBezTo>
                    <a:cubicBezTo>
                      <a:pt x="732" y="550"/>
                      <a:pt x="888" y="586"/>
                      <a:pt x="1041" y="588"/>
                    </a:cubicBezTo>
                    <a:cubicBezTo>
                      <a:pt x="1194" y="590"/>
                      <a:pt x="1387" y="567"/>
                      <a:pt x="1530" y="531"/>
                    </a:cubicBezTo>
                    <a:cubicBezTo>
                      <a:pt x="1673" y="495"/>
                      <a:pt x="1802" y="432"/>
                      <a:pt x="1899" y="369"/>
                    </a:cubicBezTo>
                    <a:cubicBezTo>
                      <a:pt x="1996" y="306"/>
                      <a:pt x="2066" y="215"/>
                      <a:pt x="2112" y="156"/>
                    </a:cubicBezTo>
                    <a:cubicBezTo>
                      <a:pt x="2158" y="97"/>
                      <a:pt x="2166" y="15"/>
                      <a:pt x="2176" y="14"/>
                    </a:cubicBezTo>
                    <a:lnTo>
                      <a:pt x="2170" y="150"/>
                    </a:lnTo>
                    <a:cubicBezTo>
                      <a:pt x="2159" y="176"/>
                      <a:pt x="2054" y="334"/>
                      <a:pt x="1950" y="408"/>
                    </a:cubicBezTo>
                    <a:cubicBezTo>
                      <a:pt x="1846" y="482"/>
                      <a:pt x="1725" y="554"/>
                      <a:pt x="1548" y="594"/>
                    </a:cubicBezTo>
                    <a:cubicBezTo>
                      <a:pt x="1371" y="634"/>
                      <a:pt x="1102" y="674"/>
                      <a:pt x="891" y="651"/>
                    </a:cubicBezTo>
                    <a:cubicBezTo>
                      <a:pt x="680" y="628"/>
                      <a:pt x="430" y="537"/>
                      <a:pt x="282" y="456"/>
                    </a:cubicBezTo>
                    <a:cubicBezTo>
                      <a:pt x="134" y="375"/>
                      <a:pt x="47" y="238"/>
                      <a:pt x="0" y="165"/>
                    </a:cubicBezTo>
                    <a:lnTo>
                      <a:pt x="0" y="18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EAEAEA">
                      <a:gamma/>
                      <a:shade val="0"/>
                      <a:invGamma/>
                    </a:srgbClr>
                  </a:gs>
                  <a:gs pos="50000">
                    <a:srgbClr val="EAEAEA"/>
                  </a:gs>
                  <a:gs pos="100000">
                    <a:srgbClr val="EAEAEA">
                      <a:gamma/>
                      <a:shade val="0"/>
                      <a:invGamma/>
                    </a:srgbClr>
                  </a:gs>
                </a:gsLst>
                <a:lin ang="0" scaled="1"/>
              </a:gradFill>
              <a:ln w="12700" cap="flat" cmpd="sng">
                <a:solidFill>
                  <a:schemeClr val="tx1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91155" name="Freeform 19"/>
              <p:cNvSpPr>
                <a:spLocks/>
              </p:cNvSpPr>
              <p:nvPr/>
            </p:nvSpPr>
            <p:spPr bwMode="auto">
              <a:xfrm>
                <a:off x="2457" y="1416"/>
                <a:ext cx="261" cy="309"/>
              </a:xfrm>
              <a:custGeom>
                <a:avLst/>
                <a:gdLst/>
                <a:ahLst/>
                <a:cxnLst>
                  <a:cxn ang="0">
                    <a:pos x="63" y="279"/>
                  </a:cxn>
                  <a:cxn ang="0">
                    <a:pos x="96" y="276"/>
                  </a:cxn>
                  <a:cxn ang="0">
                    <a:pos x="120" y="264"/>
                  </a:cxn>
                  <a:cxn ang="0">
                    <a:pos x="135" y="252"/>
                  </a:cxn>
                  <a:cxn ang="0">
                    <a:pos x="153" y="219"/>
                  </a:cxn>
                  <a:cxn ang="0">
                    <a:pos x="0" y="198"/>
                  </a:cxn>
                  <a:cxn ang="0">
                    <a:pos x="6" y="165"/>
                  </a:cxn>
                  <a:cxn ang="0">
                    <a:pos x="153" y="192"/>
                  </a:cxn>
                  <a:cxn ang="0">
                    <a:pos x="156" y="141"/>
                  </a:cxn>
                  <a:cxn ang="0">
                    <a:pos x="81" y="129"/>
                  </a:cxn>
                  <a:cxn ang="0">
                    <a:pos x="6" y="114"/>
                  </a:cxn>
                  <a:cxn ang="0">
                    <a:pos x="15" y="87"/>
                  </a:cxn>
                  <a:cxn ang="0">
                    <a:pos x="147" y="117"/>
                  </a:cxn>
                  <a:cxn ang="0">
                    <a:pos x="132" y="75"/>
                  </a:cxn>
                  <a:cxn ang="0">
                    <a:pos x="132" y="42"/>
                  </a:cxn>
                  <a:cxn ang="0">
                    <a:pos x="165" y="0"/>
                  </a:cxn>
                  <a:cxn ang="0">
                    <a:pos x="189" y="0"/>
                  </a:cxn>
                  <a:cxn ang="0">
                    <a:pos x="210" y="30"/>
                  </a:cxn>
                  <a:cxn ang="0">
                    <a:pos x="216" y="48"/>
                  </a:cxn>
                  <a:cxn ang="0">
                    <a:pos x="222" y="72"/>
                  </a:cxn>
                  <a:cxn ang="0">
                    <a:pos x="222" y="90"/>
                  </a:cxn>
                  <a:cxn ang="0">
                    <a:pos x="210" y="135"/>
                  </a:cxn>
                  <a:cxn ang="0">
                    <a:pos x="207" y="186"/>
                  </a:cxn>
                  <a:cxn ang="0">
                    <a:pos x="207" y="234"/>
                  </a:cxn>
                  <a:cxn ang="0">
                    <a:pos x="213" y="258"/>
                  </a:cxn>
                  <a:cxn ang="0">
                    <a:pos x="255" y="273"/>
                  </a:cxn>
                  <a:cxn ang="0">
                    <a:pos x="261" y="306"/>
                  </a:cxn>
                  <a:cxn ang="0">
                    <a:pos x="225" y="306"/>
                  </a:cxn>
                  <a:cxn ang="0">
                    <a:pos x="204" y="291"/>
                  </a:cxn>
                  <a:cxn ang="0">
                    <a:pos x="189" y="279"/>
                  </a:cxn>
                  <a:cxn ang="0">
                    <a:pos x="177" y="237"/>
                  </a:cxn>
                  <a:cxn ang="0">
                    <a:pos x="177" y="171"/>
                  </a:cxn>
                  <a:cxn ang="0">
                    <a:pos x="177" y="114"/>
                  </a:cxn>
                  <a:cxn ang="0">
                    <a:pos x="192" y="87"/>
                  </a:cxn>
                  <a:cxn ang="0">
                    <a:pos x="198" y="66"/>
                  </a:cxn>
                  <a:cxn ang="0">
                    <a:pos x="183" y="39"/>
                  </a:cxn>
                  <a:cxn ang="0">
                    <a:pos x="162" y="45"/>
                  </a:cxn>
                  <a:cxn ang="0">
                    <a:pos x="159" y="93"/>
                  </a:cxn>
                  <a:cxn ang="0">
                    <a:pos x="171" y="108"/>
                  </a:cxn>
                  <a:cxn ang="0">
                    <a:pos x="174" y="138"/>
                  </a:cxn>
                  <a:cxn ang="0">
                    <a:pos x="174" y="240"/>
                  </a:cxn>
                  <a:cxn ang="0">
                    <a:pos x="171" y="273"/>
                  </a:cxn>
                  <a:cxn ang="0">
                    <a:pos x="150" y="279"/>
                  </a:cxn>
                  <a:cxn ang="0">
                    <a:pos x="108" y="297"/>
                  </a:cxn>
                  <a:cxn ang="0">
                    <a:pos x="72" y="309"/>
                  </a:cxn>
                  <a:cxn ang="0">
                    <a:pos x="63" y="279"/>
                  </a:cxn>
                </a:cxnLst>
                <a:rect l="0" t="0" r="r" b="b"/>
                <a:pathLst>
                  <a:path w="261" h="309">
                    <a:moveTo>
                      <a:pt x="63" y="279"/>
                    </a:moveTo>
                    <a:lnTo>
                      <a:pt x="96" y="276"/>
                    </a:lnTo>
                    <a:lnTo>
                      <a:pt x="120" y="264"/>
                    </a:lnTo>
                    <a:lnTo>
                      <a:pt x="135" y="252"/>
                    </a:lnTo>
                    <a:lnTo>
                      <a:pt x="153" y="219"/>
                    </a:lnTo>
                    <a:lnTo>
                      <a:pt x="0" y="198"/>
                    </a:lnTo>
                    <a:lnTo>
                      <a:pt x="6" y="165"/>
                    </a:lnTo>
                    <a:lnTo>
                      <a:pt x="153" y="192"/>
                    </a:lnTo>
                    <a:lnTo>
                      <a:pt x="156" y="141"/>
                    </a:lnTo>
                    <a:lnTo>
                      <a:pt x="81" y="129"/>
                    </a:lnTo>
                    <a:lnTo>
                      <a:pt x="6" y="114"/>
                    </a:lnTo>
                    <a:lnTo>
                      <a:pt x="15" y="87"/>
                    </a:lnTo>
                    <a:lnTo>
                      <a:pt x="147" y="117"/>
                    </a:lnTo>
                    <a:lnTo>
                      <a:pt x="132" y="75"/>
                    </a:lnTo>
                    <a:cubicBezTo>
                      <a:pt x="132" y="64"/>
                      <a:pt x="132" y="53"/>
                      <a:pt x="132" y="42"/>
                    </a:cubicBezTo>
                    <a:lnTo>
                      <a:pt x="165" y="0"/>
                    </a:lnTo>
                    <a:lnTo>
                      <a:pt x="189" y="0"/>
                    </a:lnTo>
                    <a:lnTo>
                      <a:pt x="210" y="30"/>
                    </a:lnTo>
                    <a:lnTo>
                      <a:pt x="216" y="48"/>
                    </a:lnTo>
                    <a:lnTo>
                      <a:pt x="222" y="72"/>
                    </a:lnTo>
                    <a:lnTo>
                      <a:pt x="222" y="90"/>
                    </a:lnTo>
                    <a:lnTo>
                      <a:pt x="210" y="135"/>
                    </a:lnTo>
                    <a:lnTo>
                      <a:pt x="207" y="186"/>
                    </a:lnTo>
                    <a:lnTo>
                      <a:pt x="207" y="234"/>
                    </a:lnTo>
                    <a:lnTo>
                      <a:pt x="213" y="258"/>
                    </a:lnTo>
                    <a:lnTo>
                      <a:pt x="255" y="273"/>
                    </a:lnTo>
                    <a:lnTo>
                      <a:pt x="261" y="306"/>
                    </a:lnTo>
                    <a:lnTo>
                      <a:pt x="225" y="306"/>
                    </a:lnTo>
                    <a:lnTo>
                      <a:pt x="204" y="291"/>
                    </a:lnTo>
                    <a:lnTo>
                      <a:pt x="189" y="279"/>
                    </a:lnTo>
                    <a:lnTo>
                      <a:pt x="177" y="237"/>
                    </a:lnTo>
                    <a:lnTo>
                      <a:pt x="177" y="171"/>
                    </a:lnTo>
                    <a:lnTo>
                      <a:pt x="177" y="114"/>
                    </a:lnTo>
                    <a:lnTo>
                      <a:pt x="192" y="87"/>
                    </a:lnTo>
                    <a:lnTo>
                      <a:pt x="198" y="66"/>
                    </a:lnTo>
                    <a:lnTo>
                      <a:pt x="183" y="39"/>
                    </a:lnTo>
                    <a:lnTo>
                      <a:pt x="162" y="45"/>
                    </a:lnTo>
                    <a:lnTo>
                      <a:pt x="159" y="93"/>
                    </a:lnTo>
                    <a:lnTo>
                      <a:pt x="171" y="108"/>
                    </a:lnTo>
                    <a:lnTo>
                      <a:pt x="174" y="138"/>
                    </a:lnTo>
                    <a:lnTo>
                      <a:pt x="174" y="240"/>
                    </a:lnTo>
                    <a:lnTo>
                      <a:pt x="171" y="273"/>
                    </a:lnTo>
                    <a:cubicBezTo>
                      <a:pt x="152" y="296"/>
                      <a:pt x="159" y="273"/>
                      <a:pt x="150" y="279"/>
                    </a:cubicBezTo>
                    <a:lnTo>
                      <a:pt x="108" y="297"/>
                    </a:lnTo>
                    <a:lnTo>
                      <a:pt x="72" y="309"/>
                    </a:lnTo>
                    <a:lnTo>
                      <a:pt x="63" y="27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EAEAEA">
                      <a:gamma/>
                      <a:shade val="15294"/>
                      <a:invGamma/>
                    </a:srgbClr>
                  </a:gs>
                  <a:gs pos="50000">
                    <a:srgbClr val="EAEAEA"/>
                  </a:gs>
                  <a:gs pos="100000">
                    <a:srgbClr val="EAEAEA">
                      <a:gamma/>
                      <a:shade val="15294"/>
                      <a:invGamma/>
                    </a:srgbClr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o-RO"/>
              </a:p>
            </p:txBody>
          </p:sp>
        </p:grpSp>
      </p:grpSp>
      <p:grpSp>
        <p:nvGrpSpPr>
          <p:cNvPr id="91156" name="Group 20"/>
          <p:cNvGrpSpPr>
            <a:grpSpLocks noChangeAspect="1"/>
          </p:cNvGrpSpPr>
          <p:nvPr/>
        </p:nvGrpSpPr>
        <p:grpSpPr bwMode="auto">
          <a:xfrm>
            <a:off x="1885950" y="4648200"/>
            <a:ext cx="5372100" cy="1789113"/>
            <a:chOff x="141" y="1296"/>
            <a:chExt cx="5619" cy="1872"/>
          </a:xfrm>
        </p:grpSpPr>
        <p:grpSp>
          <p:nvGrpSpPr>
            <p:cNvPr id="91157" name="Group 21"/>
            <p:cNvGrpSpPr>
              <a:grpSpLocks noChangeAspect="1"/>
            </p:cNvGrpSpPr>
            <p:nvPr/>
          </p:nvGrpSpPr>
          <p:grpSpPr bwMode="auto">
            <a:xfrm>
              <a:off x="4491" y="1957"/>
              <a:ext cx="757" cy="993"/>
              <a:chOff x="4590" y="1957"/>
              <a:chExt cx="757" cy="993"/>
            </a:xfrm>
          </p:grpSpPr>
          <p:grpSp>
            <p:nvGrpSpPr>
              <p:cNvPr id="91158" name="Group 22"/>
              <p:cNvGrpSpPr>
                <a:grpSpLocks noChangeAspect="1"/>
              </p:cNvGrpSpPr>
              <p:nvPr/>
            </p:nvGrpSpPr>
            <p:grpSpPr bwMode="auto">
              <a:xfrm>
                <a:off x="4590" y="1957"/>
                <a:ext cx="757" cy="993"/>
                <a:chOff x="3969" y="3117"/>
                <a:chExt cx="483" cy="633"/>
              </a:xfrm>
            </p:grpSpPr>
            <p:sp>
              <p:nvSpPr>
                <p:cNvPr id="91159" name="Rectangle 23"/>
                <p:cNvSpPr>
                  <a:spLocks noChangeAspect="1" noChangeArrowheads="1"/>
                </p:cNvSpPr>
                <p:nvPr/>
              </p:nvSpPr>
              <p:spPr bwMode="auto">
                <a:xfrm flipV="1">
                  <a:off x="4119" y="3117"/>
                  <a:ext cx="272" cy="36"/>
                </a:xfrm>
                <a:prstGeom prst="rect">
                  <a:avLst/>
                </a:prstGeom>
                <a:gradFill rotWithShape="0">
                  <a:gsLst>
                    <a:gs pos="0">
                      <a:srgbClr val="990000">
                        <a:gamma/>
                        <a:tint val="48627"/>
                        <a:invGamma/>
                      </a:srgbClr>
                    </a:gs>
                    <a:gs pos="100000">
                      <a:srgbClr val="9900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91160" name="Rectangle 24"/>
                <p:cNvSpPr>
                  <a:spLocks noChangeAspect="1" noChangeArrowheads="1"/>
                </p:cNvSpPr>
                <p:nvPr/>
              </p:nvSpPr>
              <p:spPr bwMode="auto">
                <a:xfrm flipV="1">
                  <a:off x="4125" y="3711"/>
                  <a:ext cx="272" cy="36"/>
                </a:xfrm>
                <a:prstGeom prst="rect">
                  <a:avLst/>
                </a:prstGeom>
                <a:gradFill rotWithShape="0">
                  <a:gsLst>
                    <a:gs pos="0">
                      <a:srgbClr val="990000"/>
                    </a:gs>
                    <a:gs pos="100000">
                      <a:srgbClr val="990000">
                        <a:gamma/>
                        <a:tint val="57647"/>
                        <a:invGamma/>
                      </a:srgbClr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91161" name="Freeform 25" descr="Темный диагональный 1"/>
                <p:cNvSpPr>
                  <a:spLocks noChangeAspect="1"/>
                </p:cNvSpPr>
                <p:nvPr/>
              </p:nvSpPr>
              <p:spPr bwMode="auto">
                <a:xfrm>
                  <a:off x="3969" y="3117"/>
                  <a:ext cx="483" cy="633"/>
                </a:xfrm>
                <a:custGeom>
                  <a:avLst/>
                  <a:gdLst/>
                  <a:ahLst/>
                  <a:cxnLst>
                    <a:cxn ang="0">
                      <a:pos x="0" y="600"/>
                    </a:cxn>
                    <a:cxn ang="0">
                      <a:pos x="48" y="600"/>
                    </a:cxn>
                    <a:cxn ang="0">
                      <a:pos x="48" y="480"/>
                    </a:cxn>
                    <a:cxn ang="0">
                      <a:pos x="396" y="477"/>
                    </a:cxn>
                    <a:cxn ang="0">
                      <a:pos x="396" y="153"/>
                    </a:cxn>
                    <a:cxn ang="0">
                      <a:pos x="45" y="153"/>
                    </a:cxn>
                    <a:cxn ang="0">
                      <a:pos x="45" y="51"/>
                    </a:cxn>
                    <a:cxn ang="0">
                      <a:pos x="0" y="51"/>
                    </a:cxn>
                    <a:cxn ang="0">
                      <a:pos x="21" y="0"/>
                    </a:cxn>
                    <a:cxn ang="0">
                      <a:pos x="150" y="0"/>
                    </a:cxn>
                    <a:cxn ang="0">
                      <a:pos x="153" y="33"/>
                    </a:cxn>
                    <a:cxn ang="0">
                      <a:pos x="477" y="33"/>
                    </a:cxn>
                    <a:cxn ang="0">
                      <a:pos x="477" y="177"/>
                    </a:cxn>
                    <a:cxn ang="0">
                      <a:pos x="447" y="189"/>
                    </a:cxn>
                    <a:cxn ang="0">
                      <a:pos x="447" y="435"/>
                    </a:cxn>
                    <a:cxn ang="0">
                      <a:pos x="483" y="453"/>
                    </a:cxn>
                    <a:cxn ang="0">
                      <a:pos x="483" y="594"/>
                    </a:cxn>
                    <a:cxn ang="0">
                      <a:pos x="156" y="594"/>
                    </a:cxn>
                    <a:cxn ang="0">
                      <a:pos x="156" y="633"/>
                    </a:cxn>
                    <a:cxn ang="0">
                      <a:pos x="12" y="633"/>
                    </a:cxn>
                    <a:cxn ang="0">
                      <a:pos x="0" y="600"/>
                    </a:cxn>
                  </a:cxnLst>
                  <a:rect l="0" t="0" r="r" b="b"/>
                  <a:pathLst>
                    <a:path w="483" h="633">
                      <a:moveTo>
                        <a:pt x="0" y="600"/>
                      </a:moveTo>
                      <a:lnTo>
                        <a:pt x="48" y="600"/>
                      </a:lnTo>
                      <a:lnTo>
                        <a:pt x="48" y="480"/>
                      </a:lnTo>
                      <a:lnTo>
                        <a:pt x="396" y="477"/>
                      </a:lnTo>
                      <a:lnTo>
                        <a:pt x="396" y="153"/>
                      </a:lnTo>
                      <a:lnTo>
                        <a:pt x="45" y="153"/>
                      </a:lnTo>
                      <a:lnTo>
                        <a:pt x="45" y="51"/>
                      </a:lnTo>
                      <a:lnTo>
                        <a:pt x="0" y="51"/>
                      </a:lnTo>
                      <a:lnTo>
                        <a:pt x="21" y="0"/>
                      </a:lnTo>
                      <a:lnTo>
                        <a:pt x="150" y="0"/>
                      </a:lnTo>
                      <a:lnTo>
                        <a:pt x="153" y="33"/>
                      </a:lnTo>
                      <a:lnTo>
                        <a:pt x="477" y="33"/>
                      </a:lnTo>
                      <a:lnTo>
                        <a:pt x="477" y="177"/>
                      </a:lnTo>
                      <a:lnTo>
                        <a:pt x="447" y="189"/>
                      </a:lnTo>
                      <a:lnTo>
                        <a:pt x="447" y="435"/>
                      </a:lnTo>
                      <a:lnTo>
                        <a:pt x="483" y="453"/>
                      </a:lnTo>
                      <a:lnTo>
                        <a:pt x="483" y="594"/>
                      </a:lnTo>
                      <a:lnTo>
                        <a:pt x="156" y="594"/>
                      </a:lnTo>
                      <a:lnTo>
                        <a:pt x="156" y="633"/>
                      </a:lnTo>
                      <a:lnTo>
                        <a:pt x="12" y="633"/>
                      </a:lnTo>
                      <a:lnTo>
                        <a:pt x="0" y="600"/>
                      </a:lnTo>
                      <a:close/>
                    </a:path>
                  </a:pathLst>
                </a:custGeom>
                <a:pattFill prst="dkDnDiag">
                  <a:fgClr>
                    <a:srgbClr val="990000"/>
                  </a:fgClr>
                  <a:bgClr>
                    <a:schemeClr val="bg1"/>
                  </a:bgClr>
                </a:patt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ro-RO"/>
                </a:p>
              </p:txBody>
            </p:sp>
          </p:grpSp>
          <p:sp>
            <p:nvSpPr>
              <p:cNvPr id="91162" name="Line 26"/>
              <p:cNvSpPr>
                <a:spLocks noChangeAspect="1" noChangeShapeType="1"/>
              </p:cNvSpPr>
              <p:nvPr/>
            </p:nvSpPr>
            <p:spPr bwMode="auto">
              <a:xfrm>
                <a:off x="4590" y="2036"/>
                <a:ext cx="0" cy="86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o-RO"/>
              </a:p>
            </p:txBody>
          </p:sp>
          <p:sp>
            <p:nvSpPr>
              <p:cNvPr id="91163" name="Line 27"/>
              <p:cNvSpPr>
                <a:spLocks noChangeAspect="1" noChangeShapeType="1"/>
              </p:cNvSpPr>
              <p:nvPr/>
            </p:nvSpPr>
            <p:spPr bwMode="auto">
              <a:xfrm>
                <a:off x="4666" y="2150"/>
                <a:ext cx="0" cy="662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o-RO"/>
              </a:p>
            </p:txBody>
          </p:sp>
          <p:sp>
            <p:nvSpPr>
              <p:cNvPr id="91164" name="Line 28"/>
              <p:cNvSpPr>
                <a:spLocks noChangeAspect="1" noChangeShapeType="1"/>
              </p:cNvSpPr>
              <p:nvPr/>
            </p:nvSpPr>
            <p:spPr bwMode="auto">
              <a:xfrm flipV="1">
                <a:off x="4944" y="2202"/>
                <a:ext cx="0" cy="508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o-RO"/>
              </a:p>
            </p:txBody>
          </p:sp>
        </p:grpSp>
        <p:sp>
          <p:nvSpPr>
            <p:cNvPr id="91165" name="Rectangle 29"/>
            <p:cNvSpPr>
              <a:spLocks noChangeAspect="1" noChangeArrowheads="1"/>
            </p:cNvSpPr>
            <p:nvPr/>
          </p:nvSpPr>
          <p:spPr bwMode="auto">
            <a:xfrm>
              <a:off x="701" y="1396"/>
              <a:ext cx="3658" cy="1766"/>
            </a:xfrm>
            <a:prstGeom prst="rect">
              <a:avLst/>
            </a:prstGeom>
            <a:gradFill rotWithShape="0">
              <a:gsLst>
                <a:gs pos="0">
                  <a:srgbClr val="ECD9C6"/>
                </a:gs>
                <a:gs pos="50000">
                  <a:srgbClr val="ECD9C6">
                    <a:gamma/>
                    <a:tint val="39216"/>
                    <a:invGamma/>
                  </a:srgbClr>
                </a:gs>
                <a:gs pos="100000">
                  <a:srgbClr val="ECD9C6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91166" name="AutoShape 30"/>
            <p:cNvSpPr>
              <a:spLocks noChangeAspect="1" noChangeArrowheads="1"/>
            </p:cNvSpPr>
            <p:nvPr/>
          </p:nvSpPr>
          <p:spPr bwMode="auto">
            <a:xfrm>
              <a:off x="4384" y="1789"/>
              <a:ext cx="1376" cy="1379"/>
            </a:xfrm>
            <a:custGeom>
              <a:avLst/>
              <a:gdLst>
                <a:gd name="G0" fmla="+- 1029 0 0"/>
                <a:gd name="G1" fmla="+- 21600 0 1029"/>
                <a:gd name="G2" fmla="+- 21600 0 1029"/>
                <a:gd name="G3" fmla="*/ G0 2929 10000"/>
                <a:gd name="G4" fmla="+- 21600 0 G3"/>
                <a:gd name="G5" fmla="+- 21600 0 G3"/>
                <a:gd name="T0" fmla="*/ 10800 w 21600"/>
                <a:gd name="T1" fmla="*/ 0 h 21600"/>
                <a:gd name="T2" fmla="*/ 3163 w 21600"/>
                <a:gd name="T3" fmla="*/ 3163 h 21600"/>
                <a:gd name="T4" fmla="*/ 0 w 21600"/>
                <a:gd name="T5" fmla="*/ 10800 h 21600"/>
                <a:gd name="T6" fmla="*/ 3163 w 21600"/>
                <a:gd name="T7" fmla="*/ 18437 h 21600"/>
                <a:gd name="T8" fmla="*/ 10800 w 21600"/>
                <a:gd name="T9" fmla="*/ 21600 h 21600"/>
                <a:gd name="T10" fmla="*/ 18437 w 21600"/>
                <a:gd name="T11" fmla="*/ 18437 h 21600"/>
                <a:gd name="T12" fmla="*/ 21600 w 21600"/>
                <a:gd name="T13" fmla="*/ 10800 h 21600"/>
                <a:gd name="T14" fmla="*/ 18437 w 21600"/>
                <a:gd name="T15" fmla="*/ 3163 h 21600"/>
                <a:gd name="T16" fmla="*/ 3163 w 21600"/>
                <a:gd name="T17" fmla="*/ 3163 h 21600"/>
                <a:gd name="T18" fmla="*/ 18437 w 21600"/>
                <a:gd name="T19" fmla="*/ 18437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0" y="10800"/>
                  </a:moveTo>
                  <a:cubicBezTo>
                    <a:pt x="0" y="4835"/>
                    <a:pt x="4835" y="0"/>
                    <a:pt x="10800" y="0"/>
                  </a:cubicBezTo>
                  <a:cubicBezTo>
                    <a:pt x="16765" y="0"/>
                    <a:pt x="21600" y="4835"/>
                    <a:pt x="21600" y="10800"/>
                  </a:cubicBez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lose/>
                  <a:moveTo>
                    <a:pt x="1029" y="10800"/>
                  </a:moveTo>
                  <a:cubicBezTo>
                    <a:pt x="1029" y="16196"/>
                    <a:pt x="5404" y="20571"/>
                    <a:pt x="10800" y="20571"/>
                  </a:cubicBezTo>
                  <a:cubicBezTo>
                    <a:pt x="16196" y="20571"/>
                    <a:pt x="20571" y="16196"/>
                    <a:pt x="20571" y="10800"/>
                  </a:cubicBezTo>
                  <a:cubicBezTo>
                    <a:pt x="20571" y="5404"/>
                    <a:pt x="16196" y="1029"/>
                    <a:pt x="10800" y="1029"/>
                  </a:cubicBezTo>
                  <a:cubicBezTo>
                    <a:pt x="5404" y="1029"/>
                    <a:pt x="1029" y="5404"/>
                    <a:pt x="1029" y="10800"/>
                  </a:cubicBezTo>
                  <a:close/>
                </a:path>
              </a:pathLst>
            </a:custGeom>
            <a:solidFill>
              <a:srgbClr val="DDDDDD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grpSp>
          <p:nvGrpSpPr>
            <p:cNvPr id="91167" name="Group 31"/>
            <p:cNvGrpSpPr>
              <a:grpSpLocks noChangeAspect="1"/>
            </p:cNvGrpSpPr>
            <p:nvPr/>
          </p:nvGrpSpPr>
          <p:grpSpPr bwMode="auto">
            <a:xfrm rot="5400000">
              <a:off x="3591" y="2230"/>
              <a:ext cx="316" cy="456"/>
              <a:chOff x="979" y="2230"/>
              <a:chExt cx="192" cy="377"/>
            </a:xfrm>
          </p:grpSpPr>
          <p:grpSp>
            <p:nvGrpSpPr>
              <p:cNvPr id="91168" name="Group 32"/>
              <p:cNvGrpSpPr>
                <a:grpSpLocks noChangeAspect="1"/>
              </p:cNvGrpSpPr>
              <p:nvPr/>
            </p:nvGrpSpPr>
            <p:grpSpPr bwMode="auto">
              <a:xfrm rot="-186789">
                <a:off x="983" y="2577"/>
                <a:ext cx="186" cy="30"/>
                <a:chOff x="2966" y="3408"/>
                <a:chExt cx="265" cy="43"/>
              </a:xfrm>
            </p:grpSpPr>
            <p:sp>
              <p:nvSpPr>
                <p:cNvPr id="91169" name="Rectangle 33"/>
                <p:cNvSpPr>
                  <a:spLocks noChangeAspect="1" noChangeArrowheads="1"/>
                </p:cNvSpPr>
                <p:nvPr/>
              </p:nvSpPr>
              <p:spPr bwMode="auto">
                <a:xfrm rot="240000">
                  <a:off x="2980" y="3418"/>
                  <a:ext cx="240" cy="23"/>
                </a:xfrm>
                <a:prstGeom prst="rect">
                  <a:avLst/>
                </a:prstGeom>
                <a:noFill/>
                <a:ln w="635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91170" name="Oval 34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2966" y="3408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91171" name="Oval 35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3206" y="3426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  <p:grpSp>
            <p:nvGrpSpPr>
              <p:cNvPr id="91172" name="Group 36"/>
              <p:cNvGrpSpPr>
                <a:grpSpLocks noChangeAspect="1"/>
              </p:cNvGrpSpPr>
              <p:nvPr/>
            </p:nvGrpSpPr>
            <p:grpSpPr bwMode="auto">
              <a:xfrm>
                <a:off x="983" y="2426"/>
                <a:ext cx="186" cy="30"/>
                <a:chOff x="2966" y="3408"/>
                <a:chExt cx="265" cy="43"/>
              </a:xfrm>
            </p:grpSpPr>
            <p:sp>
              <p:nvSpPr>
                <p:cNvPr id="91173" name="Rectangle 37"/>
                <p:cNvSpPr>
                  <a:spLocks noChangeAspect="1" noChangeArrowheads="1"/>
                </p:cNvSpPr>
                <p:nvPr/>
              </p:nvSpPr>
              <p:spPr bwMode="auto">
                <a:xfrm rot="240000">
                  <a:off x="2980" y="3418"/>
                  <a:ext cx="240" cy="23"/>
                </a:xfrm>
                <a:prstGeom prst="rect">
                  <a:avLst/>
                </a:prstGeom>
                <a:noFill/>
                <a:ln w="635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91174" name="Oval 38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2966" y="3408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91175" name="Oval 39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3206" y="3426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  <p:grpSp>
            <p:nvGrpSpPr>
              <p:cNvPr id="91176" name="Group 40"/>
              <p:cNvGrpSpPr>
                <a:grpSpLocks noChangeAspect="1"/>
              </p:cNvGrpSpPr>
              <p:nvPr/>
            </p:nvGrpSpPr>
            <p:grpSpPr bwMode="auto">
              <a:xfrm>
                <a:off x="982" y="2398"/>
                <a:ext cx="186" cy="30"/>
                <a:chOff x="2966" y="3408"/>
                <a:chExt cx="265" cy="43"/>
              </a:xfrm>
            </p:grpSpPr>
            <p:sp>
              <p:nvSpPr>
                <p:cNvPr id="91177" name="Rectangle 41"/>
                <p:cNvSpPr>
                  <a:spLocks noChangeAspect="1" noChangeArrowheads="1"/>
                </p:cNvSpPr>
                <p:nvPr/>
              </p:nvSpPr>
              <p:spPr bwMode="auto">
                <a:xfrm rot="240000">
                  <a:off x="2980" y="3418"/>
                  <a:ext cx="240" cy="23"/>
                </a:xfrm>
                <a:prstGeom prst="rect">
                  <a:avLst/>
                </a:prstGeom>
                <a:noFill/>
                <a:ln w="635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91178" name="Oval 42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2966" y="3408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91179" name="Oval 43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3206" y="3426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  <p:grpSp>
            <p:nvGrpSpPr>
              <p:cNvPr id="91180" name="Group 44"/>
              <p:cNvGrpSpPr>
                <a:grpSpLocks noChangeAspect="1"/>
              </p:cNvGrpSpPr>
              <p:nvPr/>
            </p:nvGrpSpPr>
            <p:grpSpPr bwMode="auto">
              <a:xfrm>
                <a:off x="981" y="2315"/>
                <a:ext cx="187" cy="30"/>
                <a:chOff x="2966" y="3408"/>
                <a:chExt cx="265" cy="43"/>
              </a:xfrm>
            </p:grpSpPr>
            <p:sp>
              <p:nvSpPr>
                <p:cNvPr id="91181" name="Rectangle 45"/>
                <p:cNvSpPr>
                  <a:spLocks noChangeAspect="1" noChangeArrowheads="1"/>
                </p:cNvSpPr>
                <p:nvPr/>
              </p:nvSpPr>
              <p:spPr bwMode="auto">
                <a:xfrm rot="240000">
                  <a:off x="2980" y="3418"/>
                  <a:ext cx="240" cy="23"/>
                </a:xfrm>
                <a:prstGeom prst="rect">
                  <a:avLst/>
                </a:prstGeom>
                <a:noFill/>
                <a:ln w="635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91182" name="Oval 46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2966" y="3408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91183" name="Oval 47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3206" y="3426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  <p:grpSp>
            <p:nvGrpSpPr>
              <p:cNvPr id="91184" name="Group 48"/>
              <p:cNvGrpSpPr>
                <a:grpSpLocks noChangeAspect="1"/>
              </p:cNvGrpSpPr>
              <p:nvPr/>
            </p:nvGrpSpPr>
            <p:grpSpPr bwMode="auto">
              <a:xfrm>
                <a:off x="983" y="2288"/>
                <a:ext cx="186" cy="30"/>
                <a:chOff x="2966" y="3408"/>
                <a:chExt cx="265" cy="43"/>
              </a:xfrm>
            </p:grpSpPr>
            <p:sp>
              <p:nvSpPr>
                <p:cNvPr id="91185" name="Rectangle 49"/>
                <p:cNvSpPr>
                  <a:spLocks noChangeAspect="1" noChangeArrowheads="1"/>
                </p:cNvSpPr>
                <p:nvPr/>
              </p:nvSpPr>
              <p:spPr bwMode="auto">
                <a:xfrm rot="240000">
                  <a:off x="2980" y="3418"/>
                  <a:ext cx="240" cy="23"/>
                </a:xfrm>
                <a:prstGeom prst="rect">
                  <a:avLst/>
                </a:prstGeom>
                <a:noFill/>
                <a:ln w="635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91186" name="Oval 50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2966" y="3408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91187" name="Oval 51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3206" y="3426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  <p:grpSp>
            <p:nvGrpSpPr>
              <p:cNvPr id="91188" name="Group 52"/>
              <p:cNvGrpSpPr>
                <a:grpSpLocks noChangeAspect="1"/>
              </p:cNvGrpSpPr>
              <p:nvPr/>
            </p:nvGrpSpPr>
            <p:grpSpPr bwMode="auto">
              <a:xfrm>
                <a:off x="984" y="2263"/>
                <a:ext cx="187" cy="30"/>
                <a:chOff x="2966" y="3408"/>
                <a:chExt cx="265" cy="43"/>
              </a:xfrm>
            </p:grpSpPr>
            <p:sp>
              <p:nvSpPr>
                <p:cNvPr id="91189" name="Rectangle 53"/>
                <p:cNvSpPr>
                  <a:spLocks noChangeAspect="1" noChangeArrowheads="1"/>
                </p:cNvSpPr>
                <p:nvPr/>
              </p:nvSpPr>
              <p:spPr bwMode="auto">
                <a:xfrm rot="240000">
                  <a:off x="2980" y="3418"/>
                  <a:ext cx="240" cy="23"/>
                </a:xfrm>
                <a:prstGeom prst="rect">
                  <a:avLst/>
                </a:prstGeom>
                <a:noFill/>
                <a:ln w="635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91190" name="Oval 54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2966" y="3408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91191" name="Oval 55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3206" y="3426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  <p:grpSp>
            <p:nvGrpSpPr>
              <p:cNvPr id="91192" name="Group 56"/>
              <p:cNvGrpSpPr>
                <a:grpSpLocks noChangeAspect="1"/>
              </p:cNvGrpSpPr>
              <p:nvPr/>
            </p:nvGrpSpPr>
            <p:grpSpPr bwMode="auto">
              <a:xfrm>
                <a:off x="979" y="2369"/>
                <a:ext cx="186" cy="30"/>
                <a:chOff x="2966" y="3408"/>
                <a:chExt cx="265" cy="43"/>
              </a:xfrm>
            </p:grpSpPr>
            <p:sp>
              <p:nvSpPr>
                <p:cNvPr id="91193" name="Rectangle 57"/>
                <p:cNvSpPr>
                  <a:spLocks noChangeAspect="1" noChangeArrowheads="1"/>
                </p:cNvSpPr>
                <p:nvPr/>
              </p:nvSpPr>
              <p:spPr bwMode="auto">
                <a:xfrm rot="240000">
                  <a:off x="2980" y="3418"/>
                  <a:ext cx="240" cy="23"/>
                </a:xfrm>
                <a:prstGeom prst="rect">
                  <a:avLst/>
                </a:prstGeom>
                <a:noFill/>
                <a:ln w="635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91194" name="Oval 58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2966" y="3408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91195" name="Oval 59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3206" y="3426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  <p:grpSp>
            <p:nvGrpSpPr>
              <p:cNvPr id="91196" name="Group 60"/>
              <p:cNvGrpSpPr>
                <a:grpSpLocks noChangeAspect="1"/>
              </p:cNvGrpSpPr>
              <p:nvPr/>
            </p:nvGrpSpPr>
            <p:grpSpPr bwMode="auto">
              <a:xfrm>
                <a:off x="979" y="2340"/>
                <a:ext cx="187" cy="31"/>
                <a:chOff x="2966" y="3408"/>
                <a:chExt cx="265" cy="43"/>
              </a:xfrm>
            </p:grpSpPr>
            <p:sp>
              <p:nvSpPr>
                <p:cNvPr id="91197" name="Rectangle 61"/>
                <p:cNvSpPr>
                  <a:spLocks noChangeAspect="1" noChangeArrowheads="1"/>
                </p:cNvSpPr>
                <p:nvPr/>
              </p:nvSpPr>
              <p:spPr bwMode="auto">
                <a:xfrm rot="240000">
                  <a:off x="2980" y="3418"/>
                  <a:ext cx="240" cy="23"/>
                </a:xfrm>
                <a:prstGeom prst="rect">
                  <a:avLst/>
                </a:prstGeom>
                <a:noFill/>
                <a:ln w="635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91198" name="Oval 62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2966" y="3408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91199" name="Oval 63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3206" y="3426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  <p:grpSp>
            <p:nvGrpSpPr>
              <p:cNvPr id="91200" name="Group 64"/>
              <p:cNvGrpSpPr>
                <a:grpSpLocks noChangeAspect="1"/>
              </p:cNvGrpSpPr>
              <p:nvPr/>
            </p:nvGrpSpPr>
            <p:grpSpPr bwMode="auto">
              <a:xfrm>
                <a:off x="982" y="2457"/>
                <a:ext cx="186" cy="30"/>
                <a:chOff x="2966" y="3408"/>
                <a:chExt cx="265" cy="43"/>
              </a:xfrm>
            </p:grpSpPr>
            <p:sp>
              <p:nvSpPr>
                <p:cNvPr id="91201" name="Rectangle 65"/>
                <p:cNvSpPr>
                  <a:spLocks noChangeAspect="1" noChangeArrowheads="1"/>
                </p:cNvSpPr>
                <p:nvPr/>
              </p:nvSpPr>
              <p:spPr bwMode="auto">
                <a:xfrm rot="240000">
                  <a:off x="2980" y="3418"/>
                  <a:ext cx="240" cy="23"/>
                </a:xfrm>
                <a:prstGeom prst="rect">
                  <a:avLst/>
                </a:prstGeom>
                <a:noFill/>
                <a:ln w="635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91202" name="Oval 66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2966" y="3408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91203" name="Oval 67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3206" y="3426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  <p:grpSp>
            <p:nvGrpSpPr>
              <p:cNvPr id="91204" name="Group 68"/>
              <p:cNvGrpSpPr>
                <a:grpSpLocks noChangeAspect="1"/>
              </p:cNvGrpSpPr>
              <p:nvPr/>
            </p:nvGrpSpPr>
            <p:grpSpPr bwMode="auto">
              <a:xfrm rot="136227">
                <a:off x="984" y="2240"/>
                <a:ext cx="187" cy="30"/>
                <a:chOff x="2966" y="3408"/>
                <a:chExt cx="265" cy="43"/>
              </a:xfrm>
            </p:grpSpPr>
            <p:sp>
              <p:nvSpPr>
                <p:cNvPr id="91205" name="Rectangle 69"/>
                <p:cNvSpPr>
                  <a:spLocks noChangeAspect="1" noChangeArrowheads="1"/>
                </p:cNvSpPr>
                <p:nvPr/>
              </p:nvSpPr>
              <p:spPr bwMode="auto">
                <a:xfrm rot="240000">
                  <a:off x="2980" y="3418"/>
                  <a:ext cx="240" cy="23"/>
                </a:xfrm>
                <a:prstGeom prst="rect">
                  <a:avLst/>
                </a:prstGeom>
                <a:noFill/>
                <a:ln w="635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91206" name="Oval 70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2966" y="3408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91207" name="Oval 71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3206" y="3426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  <p:grpSp>
            <p:nvGrpSpPr>
              <p:cNvPr id="91208" name="Group 72"/>
              <p:cNvGrpSpPr>
                <a:grpSpLocks noChangeAspect="1"/>
              </p:cNvGrpSpPr>
              <p:nvPr/>
            </p:nvGrpSpPr>
            <p:grpSpPr bwMode="auto">
              <a:xfrm rot="-208310">
                <a:off x="983" y="2230"/>
                <a:ext cx="186" cy="30"/>
                <a:chOff x="2966" y="3408"/>
                <a:chExt cx="265" cy="43"/>
              </a:xfrm>
            </p:grpSpPr>
            <p:sp>
              <p:nvSpPr>
                <p:cNvPr id="91209" name="Rectangle 73"/>
                <p:cNvSpPr>
                  <a:spLocks noChangeAspect="1" noChangeArrowheads="1"/>
                </p:cNvSpPr>
                <p:nvPr/>
              </p:nvSpPr>
              <p:spPr bwMode="auto">
                <a:xfrm rot="240000">
                  <a:off x="2980" y="3418"/>
                  <a:ext cx="240" cy="23"/>
                </a:xfrm>
                <a:prstGeom prst="rect">
                  <a:avLst/>
                </a:prstGeom>
                <a:noFill/>
                <a:ln w="635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91210" name="Oval 74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2966" y="3408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91211" name="Oval 75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3206" y="3426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  <p:grpSp>
            <p:nvGrpSpPr>
              <p:cNvPr id="91212" name="Group 76"/>
              <p:cNvGrpSpPr>
                <a:grpSpLocks noChangeAspect="1"/>
              </p:cNvGrpSpPr>
              <p:nvPr/>
            </p:nvGrpSpPr>
            <p:grpSpPr bwMode="auto">
              <a:xfrm>
                <a:off x="985" y="2541"/>
                <a:ext cx="186" cy="30"/>
                <a:chOff x="2966" y="3408"/>
                <a:chExt cx="265" cy="43"/>
              </a:xfrm>
            </p:grpSpPr>
            <p:sp>
              <p:nvSpPr>
                <p:cNvPr id="91213" name="Rectangle 77"/>
                <p:cNvSpPr>
                  <a:spLocks noChangeAspect="1" noChangeArrowheads="1"/>
                </p:cNvSpPr>
                <p:nvPr/>
              </p:nvSpPr>
              <p:spPr bwMode="auto">
                <a:xfrm rot="240000">
                  <a:off x="2980" y="3418"/>
                  <a:ext cx="240" cy="23"/>
                </a:xfrm>
                <a:prstGeom prst="rect">
                  <a:avLst/>
                </a:prstGeom>
                <a:noFill/>
                <a:ln w="635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91214" name="Oval 78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2966" y="3408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91215" name="Oval 79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3206" y="3426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  <p:grpSp>
            <p:nvGrpSpPr>
              <p:cNvPr id="91216" name="Group 80"/>
              <p:cNvGrpSpPr>
                <a:grpSpLocks noChangeAspect="1"/>
              </p:cNvGrpSpPr>
              <p:nvPr/>
            </p:nvGrpSpPr>
            <p:grpSpPr bwMode="auto">
              <a:xfrm>
                <a:off x="984" y="2513"/>
                <a:ext cx="186" cy="30"/>
                <a:chOff x="2966" y="3408"/>
                <a:chExt cx="265" cy="43"/>
              </a:xfrm>
            </p:grpSpPr>
            <p:sp>
              <p:nvSpPr>
                <p:cNvPr id="91217" name="Rectangle 81"/>
                <p:cNvSpPr>
                  <a:spLocks noChangeAspect="1" noChangeArrowheads="1"/>
                </p:cNvSpPr>
                <p:nvPr/>
              </p:nvSpPr>
              <p:spPr bwMode="auto">
                <a:xfrm rot="240000">
                  <a:off x="2980" y="3418"/>
                  <a:ext cx="240" cy="23"/>
                </a:xfrm>
                <a:prstGeom prst="rect">
                  <a:avLst/>
                </a:prstGeom>
                <a:noFill/>
                <a:ln w="635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91218" name="Oval 82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2966" y="3408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91219" name="Oval 83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3206" y="3426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  <p:grpSp>
            <p:nvGrpSpPr>
              <p:cNvPr id="91220" name="Group 84"/>
              <p:cNvGrpSpPr>
                <a:grpSpLocks noChangeAspect="1"/>
              </p:cNvGrpSpPr>
              <p:nvPr/>
            </p:nvGrpSpPr>
            <p:grpSpPr bwMode="auto">
              <a:xfrm>
                <a:off x="981" y="2484"/>
                <a:ext cx="186" cy="30"/>
                <a:chOff x="2966" y="3408"/>
                <a:chExt cx="265" cy="43"/>
              </a:xfrm>
            </p:grpSpPr>
            <p:sp>
              <p:nvSpPr>
                <p:cNvPr id="91221" name="Rectangle 85"/>
                <p:cNvSpPr>
                  <a:spLocks noChangeAspect="1" noChangeArrowheads="1"/>
                </p:cNvSpPr>
                <p:nvPr/>
              </p:nvSpPr>
              <p:spPr bwMode="auto">
                <a:xfrm rot="240000">
                  <a:off x="2980" y="3418"/>
                  <a:ext cx="240" cy="23"/>
                </a:xfrm>
                <a:prstGeom prst="rect">
                  <a:avLst/>
                </a:prstGeom>
                <a:noFill/>
                <a:ln w="635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91222" name="Oval 86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2966" y="3408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91223" name="Oval 87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3206" y="3426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  <p:grpSp>
            <p:nvGrpSpPr>
              <p:cNvPr id="91224" name="Group 88"/>
              <p:cNvGrpSpPr>
                <a:grpSpLocks noChangeAspect="1"/>
              </p:cNvGrpSpPr>
              <p:nvPr/>
            </p:nvGrpSpPr>
            <p:grpSpPr bwMode="auto">
              <a:xfrm>
                <a:off x="984" y="2572"/>
                <a:ext cx="186" cy="30"/>
                <a:chOff x="2966" y="3408"/>
                <a:chExt cx="265" cy="43"/>
              </a:xfrm>
            </p:grpSpPr>
            <p:sp>
              <p:nvSpPr>
                <p:cNvPr id="91225" name="Rectangle 89"/>
                <p:cNvSpPr>
                  <a:spLocks noChangeAspect="1" noChangeArrowheads="1"/>
                </p:cNvSpPr>
                <p:nvPr/>
              </p:nvSpPr>
              <p:spPr bwMode="auto">
                <a:xfrm rot="240000">
                  <a:off x="2980" y="3418"/>
                  <a:ext cx="240" cy="23"/>
                </a:xfrm>
                <a:prstGeom prst="rect">
                  <a:avLst/>
                </a:prstGeom>
                <a:noFill/>
                <a:ln w="635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91226" name="Oval 90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2966" y="3408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91227" name="Oval 91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3206" y="3426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</p:grpSp>
        <p:grpSp>
          <p:nvGrpSpPr>
            <p:cNvPr id="91228" name="Group 92"/>
            <p:cNvGrpSpPr>
              <a:grpSpLocks noChangeAspect="1"/>
            </p:cNvGrpSpPr>
            <p:nvPr/>
          </p:nvGrpSpPr>
          <p:grpSpPr bwMode="auto">
            <a:xfrm>
              <a:off x="4916" y="2206"/>
              <a:ext cx="71" cy="498"/>
              <a:chOff x="5015" y="2206"/>
              <a:chExt cx="71" cy="498"/>
            </a:xfrm>
          </p:grpSpPr>
          <p:sp>
            <p:nvSpPr>
              <p:cNvPr id="91229" name="Rectangle 93"/>
              <p:cNvSpPr>
                <a:spLocks noChangeAspect="1" noChangeArrowheads="1"/>
              </p:cNvSpPr>
              <p:nvPr/>
            </p:nvSpPr>
            <p:spPr bwMode="auto">
              <a:xfrm rot="5400000" flipH="1">
                <a:off x="4931" y="2290"/>
                <a:ext cx="237" cy="69"/>
              </a:xfrm>
              <a:prstGeom prst="rect">
                <a:avLst/>
              </a:prstGeom>
              <a:gradFill rotWithShape="0">
                <a:gsLst>
                  <a:gs pos="0">
                    <a:schemeClr val="folHlink">
                      <a:gamma/>
                      <a:shade val="46275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91230" name="Rectangle 94"/>
              <p:cNvSpPr>
                <a:spLocks noChangeAspect="1" noChangeArrowheads="1"/>
              </p:cNvSpPr>
              <p:nvPr/>
            </p:nvSpPr>
            <p:spPr bwMode="auto">
              <a:xfrm rot="5400000" flipH="1">
                <a:off x="4931" y="2548"/>
                <a:ext cx="242" cy="69"/>
              </a:xfrm>
              <a:prstGeom prst="rect">
                <a:avLst/>
              </a:prstGeom>
              <a:gradFill rotWithShape="0">
                <a:gsLst>
                  <a:gs pos="0">
                    <a:schemeClr val="folHlink">
                      <a:gamma/>
                      <a:shade val="46275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91231" name="Group 95"/>
            <p:cNvGrpSpPr>
              <a:grpSpLocks noChangeAspect="1"/>
            </p:cNvGrpSpPr>
            <p:nvPr/>
          </p:nvGrpSpPr>
          <p:grpSpPr bwMode="auto">
            <a:xfrm>
              <a:off x="2915" y="2324"/>
              <a:ext cx="2090" cy="281"/>
              <a:chOff x="2736" y="3355"/>
              <a:chExt cx="1332" cy="179"/>
            </a:xfrm>
          </p:grpSpPr>
          <p:grpSp>
            <p:nvGrpSpPr>
              <p:cNvPr id="91232" name="Group 96"/>
              <p:cNvGrpSpPr>
                <a:grpSpLocks noChangeAspect="1"/>
              </p:cNvGrpSpPr>
              <p:nvPr/>
            </p:nvGrpSpPr>
            <p:grpSpPr bwMode="auto">
              <a:xfrm>
                <a:off x="2736" y="3355"/>
                <a:ext cx="1218" cy="179"/>
                <a:chOff x="2736" y="3355"/>
                <a:chExt cx="1218" cy="179"/>
              </a:xfrm>
            </p:grpSpPr>
            <p:sp>
              <p:nvSpPr>
                <p:cNvPr id="91233" name="Freeform 97"/>
                <p:cNvSpPr>
                  <a:spLocks noChangeAspect="1"/>
                </p:cNvSpPr>
                <p:nvPr/>
              </p:nvSpPr>
              <p:spPr bwMode="auto">
                <a:xfrm rot="5400000">
                  <a:off x="3507" y="3036"/>
                  <a:ext cx="87" cy="807"/>
                </a:xfrm>
                <a:custGeom>
                  <a:avLst/>
                  <a:gdLst/>
                  <a:ahLst/>
                  <a:cxnLst>
                    <a:cxn ang="0">
                      <a:pos x="0" y="472"/>
                    </a:cxn>
                    <a:cxn ang="0">
                      <a:pos x="0" y="58"/>
                    </a:cxn>
                    <a:cxn ang="0">
                      <a:pos x="10" y="44"/>
                    </a:cxn>
                    <a:cxn ang="0">
                      <a:pos x="12" y="6"/>
                    </a:cxn>
                    <a:cxn ang="0">
                      <a:pos x="31" y="0"/>
                    </a:cxn>
                    <a:cxn ang="0">
                      <a:pos x="63" y="0"/>
                    </a:cxn>
                    <a:cxn ang="0">
                      <a:pos x="78" y="10"/>
                    </a:cxn>
                    <a:cxn ang="0">
                      <a:pos x="82" y="46"/>
                    </a:cxn>
                    <a:cxn ang="0">
                      <a:pos x="94" y="56"/>
                    </a:cxn>
                    <a:cxn ang="0">
                      <a:pos x="94" y="472"/>
                    </a:cxn>
                    <a:cxn ang="0">
                      <a:pos x="0" y="472"/>
                    </a:cxn>
                  </a:cxnLst>
                  <a:rect l="0" t="0" r="r" b="b"/>
                  <a:pathLst>
                    <a:path w="94" h="472">
                      <a:moveTo>
                        <a:pt x="0" y="472"/>
                      </a:moveTo>
                      <a:lnTo>
                        <a:pt x="0" y="58"/>
                      </a:lnTo>
                      <a:lnTo>
                        <a:pt x="10" y="44"/>
                      </a:lnTo>
                      <a:lnTo>
                        <a:pt x="12" y="6"/>
                      </a:lnTo>
                      <a:lnTo>
                        <a:pt x="31" y="0"/>
                      </a:lnTo>
                      <a:lnTo>
                        <a:pt x="63" y="0"/>
                      </a:lnTo>
                      <a:lnTo>
                        <a:pt x="78" y="10"/>
                      </a:lnTo>
                      <a:lnTo>
                        <a:pt x="82" y="46"/>
                      </a:lnTo>
                      <a:lnTo>
                        <a:pt x="94" y="56"/>
                      </a:lnTo>
                      <a:lnTo>
                        <a:pt x="94" y="472"/>
                      </a:lnTo>
                      <a:lnTo>
                        <a:pt x="0" y="472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>
                        <a:gamma/>
                        <a:shade val="36471"/>
                        <a:invGamma/>
                      </a:schemeClr>
                    </a:gs>
                    <a:gs pos="50000">
                      <a:schemeClr val="folHlink"/>
                    </a:gs>
                    <a:gs pos="100000">
                      <a:schemeClr val="folHlink">
                        <a:gamma/>
                        <a:shade val="36471"/>
                        <a:invGamma/>
                      </a:schemeClr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ro-RO"/>
                </a:p>
              </p:txBody>
            </p:sp>
            <p:sp>
              <p:nvSpPr>
                <p:cNvPr id="91234" name="AutoShape 98"/>
                <p:cNvSpPr>
                  <a:spLocks noChangeAspect="1" noChangeArrowheads="1"/>
                </p:cNvSpPr>
                <p:nvPr/>
              </p:nvSpPr>
              <p:spPr bwMode="auto">
                <a:xfrm rot="10800000">
                  <a:off x="2841" y="3355"/>
                  <a:ext cx="305" cy="179"/>
                </a:xfrm>
                <a:prstGeom prst="roundRect">
                  <a:avLst>
                    <a:gd name="adj" fmla="val 16667"/>
                  </a:avLst>
                </a:prstGeom>
                <a:gradFill rotWithShape="0">
                  <a:gsLst>
                    <a:gs pos="0">
                      <a:schemeClr val="folHlink">
                        <a:gamma/>
                        <a:shade val="36471"/>
                        <a:invGamma/>
                      </a:schemeClr>
                    </a:gs>
                    <a:gs pos="50000">
                      <a:schemeClr val="folHlink"/>
                    </a:gs>
                    <a:gs pos="100000">
                      <a:schemeClr val="folHlink">
                        <a:gamma/>
                        <a:shade val="36471"/>
                        <a:invGamma/>
                      </a:schemeClr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ro-RO"/>
                </a:p>
              </p:txBody>
            </p:sp>
            <p:sp>
              <p:nvSpPr>
                <p:cNvPr id="91235" name="AutoShape 99"/>
                <p:cNvSpPr>
                  <a:spLocks noChangeAspect="1" noChangeArrowheads="1"/>
                </p:cNvSpPr>
                <p:nvPr/>
              </p:nvSpPr>
              <p:spPr bwMode="auto">
                <a:xfrm rot="5400000" flipV="1">
                  <a:off x="2754" y="3396"/>
                  <a:ext cx="65" cy="101"/>
                </a:xfrm>
                <a:prstGeom prst="triangle">
                  <a:avLst>
                    <a:gd name="adj" fmla="val 50000"/>
                  </a:avLst>
                </a:prstGeom>
                <a:gradFill rotWithShape="0">
                  <a:gsLst>
                    <a:gs pos="0">
                      <a:schemeClr val="folHlink">
                        <a:gamma/>
                        <a:shade val="36471"/>
                        <a:invGamma/>
                      </a:schemeClr>
                    </a:gs>
                    <a:gs pos="50000">
                      <a:schemeClr val="folHlink"/>
                    </a:gs>
                    <a:gs pos="100000">
                      <a:schemeClr val="folHlink">
                        <a:gamma/>
                        <a:shade val="36471"/>
                        <a:invGamma/>
                      </a:schemeClr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ro-RO"/>
                </a:p>
              </p:txBody>
            </p:sp>
          </p:grpSp>
          <p:sp>
            <p:nvSpPr>
              <p:cNvPr id="91236" name="Rectangle 100" descr="Темный диагональный 1"/>
              <p:cNvSpPr>
                <a:spLocks noChangeAspect="1" noChangeArrowheads="1"/>
              </p:cNvSpPr>
              <p:nvPr/>
            </p:nvSpPr>
            <p:spPr bwMode="auto">
              <a:xfrm rot="5400000">
                <a:off x="3853" y="3372"/>
                <a:ext cx="44" cy="134"/>
              </a:xfrm>
              <a:prstGeom prst="rect">
                <a:avLst/>
              </a:prstGeom>
              <a:pattFill prst="dkDnDiag">
                <a:fgClr>
                  <a:schemeClr val="tx2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grpSp>
            <p:nvGrpSpPr>
              <p:cNvPr id="91237" name="Group 101"/>
              <p:cNvGrpSpPr>
                <a:grpSpLocks noChangeAspect="1"/>
              </p:cNvGrpSpPr>
              <p:nvPr/>
            </p:nvGrpSpPr>
            <p:grpSpPr bwMode="auto">
              <a:xfrm rot="5400000">
                <a:off x="3978" y="3355"/>
                <a:ext cx="15" cy="165"/>
                <a:chOff x="1524" y="2321"/>
                <a:chExt cx="17" cy="178"/>
              </a:xfrm>
            </p:grpSpPr>
            <p:sp>
              <p:nvSpPr>
                <p:cNvPr id="91238" name="Rectangle 102"/>
                <p:cNvSpPr>
                  <a:spLocks noChangeAspect="1" noChangeArrowheads="1"/>
                </p:cNvSpPr>
                <p:nvPr/>
              </p:nvSpPr>
              <p:spPr bwMode="auto">
                <a:xfrm rot="5400000">
                  <a:off x="1449" y="2407"/>
                  <a:ext cx="168" cy="16"/>
                </a:xfrm>
                <a:prstGeom prst="rect">
                  <a:avLst/>
                </a:prstGeom>
                <a:solidFill>
                  <a:schemeClr val="folHlink"/>
                </a:solidFill>
                <a:ln w="635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91239" name="Oval 103"/>
                <p:cNvSpPr>
                  <a:spLocks noChangeAspect="1" noChangeArrowheads="1"/>
                </p:cNvSpPr>
                <p:nvPr/>
              </p:nvSpPr>
              <p:spPr bwMode="auto">
                <a:xfrm rot="5160000">
                  <a:off x="1524" y="2321"/>
                  <a:ext cx="18" cy="17"/>
                </a:xfrm>
                <a:prstGeom prst="ellipse">
                  <a:avLst/>
                </a:prstGeom>
                <a:solidFill>
                  <a:schemeClr val="folHlink"/>
                </a:solid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</p:grpSp>
        <p:sp>
          <p:nvSpPr>
            <p:cNvPr id="91240" name="Rectangle 104" descr="Алмазная решетка (контур)"/>
            <p:cNvSpPr>
              <a:spLocks noChangeAspect="1" noChangeArrowheads="1"/>
            </p:cNvSpPr>
            <p:nvPr/>
          </p:nvSpPr>
          <p:spPr bwMode="auto">
            <a:xfrm>
              <a:off x="739" y="2790"/>
              <a:ext cx="132" cy="103"/>
            </a:xfrm>
            <a:prstGeom prst="rect">
              <a:avLst/>
            </a:prstGeom>
            <a:pattFill prst="openDmnd">
              <a:fgClr>
                <a:schemeClr val="folHlink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91241" name="Rectangle 105" descr="Алмазная решетка (контур)"/>
            <p:cNvSpPr>
              <a:spLocks noChangeAspect="1" noChangeArrowheads="1"/>
            </p:cNvSpPr>
            <p:nvPr/>
          </p:nvSpPr>
          <p:spPr bwMode="auto">
            <a:xfrm>
              <a:off x="734" y="2074"/>
              <a:ext cx="132" cy="104"/>
            </a:xfrm>
            <a:prstGeom prst="rect">
              <a:avLst/>
            </a:prstGeom>
            <a:pattFill prst="openDmnd">
              <a:fgClr>
                <a:schemeClr val="folHlink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91242" name="Rectangle 106" descr="60%"/>
            <p:cNvSpPr>
              <a:spLocks noChangeAspect="1" noChangeArrowheads="1"/>
            </p:cNvSpPr>
            <p:nvPr/>
          </p:nvSpPr>
          <p:spPr bwMode="auto">
            <a:xfrm>
              <a:off x="773" y="1365"/>
              <a:ext cx="3521" cy="107"/>
            </a:xfrm>
            <a:prstGeom prst="rect">
              <a:avLst/>
            </a:prstGeom>
            <a:pattFill prst="pct60">
              <a:fgClr>
                <a:srgbClr val="A50021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91243" name="Rectangle 107" descr="Алмазная решетка (контур)"/>
            <p:cNvSpPr>
              <a:spLocks noChangeAspect="1" noChangeArrowheads="1"/>
            </p:cNvSpPr>
            <p:nvPr/>
          </p:nvSpPr>
          <p:spPr bwMode="auto">
            <a:xfrm>
              <a:off x="4213" y="2771"/>
              <a:ext cx="353" cy="104"/>
            </a:xfrm>
            <a:prstGeom prst="rect">
              <a:avLst/>
            </a:prstGeom>
            <a:pattFill prst="openDmnd">
              <a:fgClr>
                <a:schemeClr val="folHlink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91244" name="Rectangle 108" descr="Алмазная решетка (контур)"/>
            <p:cNvSpPr>
              <a:spLocks noChangeAspect="1" noChangeArrowheads="1"/>
            </p:cNvSpPr>
            <p:nvPr/>
          </p:nvSpPr>
          <p:spPr bwMode="auto">
            <a:xfrm>
              <a:off x="4213" y="2046"/>
              <a:ext cx="353" cy="104"/>
            </a:xfrm>
            <a:prstGeom prst="rect">
              <a:avLst/>
            </a:prstGeom>
            <a:pattFill prst="openDmnd">
              <a:fgClr>
                <a:schemeClr val="folHlink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91245" name="AutoShape 109"/>
            <p:cNvSpPr>
              <a:spLocks noChangeAspect="1" noChangeArrowheads="1"/>
            </p:cNvSpPr>
            <p:nvPr/>
          </p:nvSpPr>
          <p:spPr bwMode="auto">
            <a:xfrm>
              <a:off x="2363" y="1491"/>
              <a:ext cx="325" cy="414"/>
            </a:xfrm>
            <a:prstGeom prst="roundRect">
              <a:avLst>
                <a:gd name="adj" fmla="val 18356"/>
              </a:avLst>
            </a:prstGeom>
            <a:gradFill rotWithShape="0">
              <a:gsLst>
                <a:gs pos="0">
                  <a:srgbClr val="A50021">
                    <a:gamma/>
                    <a:shade val="0"/>
                    <a:invGamma/>
                  </a:srgbClr>
                </a:gs>
                <a:gs pos="50000">
                  <a:srgbClr val="A50021"/>
                </a:gs>
                <a:gs pos="100000">
                  <a:srgbClr val="A50021">
                    <a:gamma/>
                    <a:shade val="0"/>
                    <a:invGamma/>
                  </a:srgbClr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91246" name="Rectangle 110"/>
            <p:cNvSpPr>
              <a:spLocks noChangeAspect="1" noChangeArrowheads="1"/>
            </p:cNvSpPr>
            <p:nvPr/>
          </p:nvSpPr>
          <p:spPr bwMode="auto">
            <a:xfrm>
              <a:off x="2670" y="1952"/>
              <a:ext cx="57" cy="763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91247" name="Rectangle 111"/>
            <p:cNvSpPr>
              <a:spLocks noChangeAspect="1" noChangeArrowheads="1"/>
            </p:cNvSpPr>
            <p:nvPr/>
          </p:nvSpPr>
          <p:spPr bwMode="auto">
            <a:xfrm>
              <a:off x="2288" y="1830"/>
              <a:ext cx="469" cy="50"/>
            </a:xfrm>
            <a:prstGeom prst="rect">
              <a:avLst/>
            </a:prstGeom>
            <a:gradFill rotWithShape="0">
              <a:gsLst>
                <a:gs pos="0">
                  <a:srgbClr val="A50021">
                    <a:gamma/>
                    <a:shade val="0"/>
                    <a:invGamma/>
                  </a:srgbClr>
                </a:gs>
                <a:gs pos="50000">
                  <a:srgbClr val="A50021"/>
                </a:gs>
                <a:gs pos="100000">
                  <a:srgbClr val="A50021">
                    <a:gamma/>
                    <a:shade val="0"/>
                    <a:invGamma/>
                  </a:srgbClr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91248" name="Freeform 112" descr="75%"/>
            <p:cNvSpPr>
              <a:spLocks noChangeAspect="1"/>
            </p:cNvSpPr>
            <p:nvPr/>
          </p:nvSpPr>
          <p:spPr bwMode="auto">
            <a:xfrm>
              <a:off x="698" y="1296"/>
              <a:ext cx="3665" cy="678"/>
            </a:xfrm>
            <a:custGeom>
              <a:avLst/>
              <a:gdLst/>
              <a:ahLst/>
              <a:cxnLst>
                <a:cxn ang="0">
                  <a:pos x="0" y="432"/>
                </a:cxn>
                <a:cxn ang="0">
                  <a:pos x="0" y="48"/>
                </a:cxn>
                <a:cxn ang="0">
                  <a:pos x="48" y="0"/>
                </a:cxn>
                <a:cxn ang="0">
                  <a:pos x="2304" y="0"/>
                </a:cxn>
                <a:cxn ang="0">
                  <a:pos x="2352" y="48"/>
                </a:cxn>
                <a:cxn ang="0">
                  <a:pos x="2352" y="432"/>
                </a:cxn>
                <a:cxn ang="0">
                  <a:pos x="2304" y="432"/>
                </a:cxn>
                <a:cxn ang="0">
                  <a:pos x="2304" y="96"/>
                </a:cxn>
                <a:cxn ang="0">
                  <a:pos x="2304" y="48"/>
                </a:cxn>
                <a:cxn ang="0">
                  <a:pos x="2160" y="48"/>
                </a:cxn>
                <a:cxn ang="0">
                  <a:pos x="2160" y="96"/>
                </a:cxn>
                <a:cxn ang="0">
                  <a:pos x="2016" y="96"/>
                </a:cxn>
                <a:cxn ang="0">
                  <a:pos x="2016" y="48"/>
                </a:cxn>
                <a:cxn ang="0">
                  <a:pos x="336" y="48"/>
                </a:cxn>
                <a:cxn ang="0">
                  <a:pos x="336" y="96"/>
                </a:cxn>
                <a:cxn ang="0">
                  <a:pos x="192" y="96"/>
                </a:cxn>
                <a:cxn ang="0">
                  <a:pos x="192" y="48"/>
                </a:cxn>
                <a:cxn ang="0">
                  <a:pos x="48" y="48"/>
                </a:cxn>
                <a:cxn ang="0">
                  <a:pos x="48" y="432"/>
                </a:cxn>
                <a:cxn ang="0">
                  <a:pos x="0" y="432"/>
                </a:cxn>
              </a:cxnLst>
              <a:rect l="0" t="0" r="r" b="b"/>
              <a:pathLst>
                <a:path w="2352" h="432">
                  <a:moveTo>
                    <a:pt x="0" y="432"/>
                  </a:moveTo>
                  <a:lnTo>
                    <a:pt x="0" y="48"/>
                  </a:lnTo>
                  <a:lnTo>
                    <a:pt x="48" y="0"/>
                  </a:lnTo>
                  <a:lnTo>
                    <a:pt x="2304" y="0"/>
                  </a:lnTo>
                  <a:lnTo>
                    <a:pt x="2352" y="48"/>
                  </a:lnTo>
                  <a:lnTo>
                    <a:pt x="2352" y="432"/>
                  </a:lnTo>
                  <a:lnTo>
                    <a:pt x="2304" y="432"/>
                  </a:lnTo>
                  <a:lnTo>
                    <a:pt x="2304" y="96"/>
                  </a:lnTo>
                  <a:lnTo>
                    <a:pt x="2304" y="48"/>
                  </a:lnTo>
                  <a:lnTo>
                    <a:pt x="2160" y="48"/>
                  </a:lnTo>
                  <a:lnTo>
                    <a:pt x="2160" y="96"/>
                  </a:lnTo>
                  <a:lnTo>
                    <a:pt x="2016" y="96"/>
                  </a:lnTo>
                  <a:lnTo>
                    <a:pt x="2016" y="48"/>
                  </a:lnTo>
                  <a:lnTo>
                    <a:pt x="336" y="48"/>
                  </a:lnTo>
                  <a:lnTo>
                    <a:pt x="336" y="96"/>
                  </a:lnTo>
                  <a:lnTo>
                    <a:pt x="192" y="96"/>
                  </a:lnTo>
                  <a:lnTo>
                    <a:pt x="192" y="48"/>
                  </a:lnTo>
                  <a:lnTo>
                    <a:pt x="48" y="48"/>
                  </a:lnTo>
                  <a:lnTo>
                    <a:pt x="48" y="432"/>
                  </a:lnTo>
                  <a:lnTo>
                    <a:pt x="0" y="432"/>
                  </a:lnTo>
                  <a:close/>
                </a:path>
              </a:pathLst>
            </a:custGeom>
            <a:pattFill prst="pct75">
              <a:fgClr>
                <a:schemeClr val="tx2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o-RO"/>
            </a:p>
          </p:txBody>
        </p:sp>
        <p:grpSp>
          <p:nvGrpSpPr>
            <p:cNvPr id="91249" name="Group 113"/>
            <p:cNvGrpSpPr>
              <a:grpSpLocks noChangeAspect="1"/>
            </p:cNvGrpSpPr>
            <p:nvPr/>
          </p:nvGrpSpPr>
          <p:grpSpPr bwMode="auto">
            <a:xfrm>
              <a:off x="3968" y="2154"/>
              <a:ext cx="1036" cy="612"/>
              <a:chOff x="3636" y="3243"/>
              <a:chExt cx="660" cy="390"/>
            </a:xfrm>
          </p:grpSpPr>
          <p:sp>
            <p:nvSpPr>
              <p:cNvPr id="91250" name="Freeform 114" descr="Мелкая клетка"/>
              <p:cNvSpPr>
                <a:spLocks noChangeAspect="1"/>
              </p:cNvSpPr>
              <p:nvPr/>
            </p:nvSpPr>
            <p:spPr bwMode="auto">
              <a:xfrm>
                <a:off x="3636" y="3492"/>
                <a:ext cx="657" cy="14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144"/>
                  </a:cxn>
                  <a:cxn ang="0">
                    <a:pos x="528" y="144"/>
                  </a:cxn>
                  <a:cxn ang="0">
                    <a:pos x="528" y="96"/>
                  </a:cxn>
                  <a:cxn ang="0">
                    <a:pos x="624" y="96"/>
                  </a:cxn>
                  <a:cxn ang="0">
                    <a:pos x="624" y="0"/>
                  </a:cxn>
                  <a:cxn ang="0">
                    <a:pos x="0" y="0"/>
                  </a:cxn>
                </a:cxnLst>
                <a:rect l="0" t="0" r="r" b="b"/>
                <a:pathLst>
                  <a:path w="624" h="144">
                    <a:moveTo>
                      <a:pt x="0" y="0"/>
                    </a:moveTo>
                    <a:lnTo>
                      <a:pt x="0" y="144"/>
                    </a:lnTo>
                    <a:lnTo>
                      <a:pt x="528" y="144"/>
                    </a:lnTo>
                    <a:lnTo>
                      <a:pt x="528" y="96"/>
                    </a:lnTo>
                    <a:lnTo>
                      <a:pt x="624" y="96"/>
                    </a:lnTo>
                    <a:lnTo>
                      <a:pt x="624" y="0"/>
                    </a:lnTo>
                    <a:lnTo>
                      <a:pt x="0" y="0"/>
                    </a:lnTo>
                    <a:close/>
                  </a:path>
                </a:pathLst>
              </a:custGeom>
              <a:pattFill prst="smCheck">
                <a:fgClr>
                  <a:srgbClr val="CC3300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o-RO"/>
              </a:p>
            </p:txBody>
          </p:sp>
          <p:sp>
            <p:nvSpPr>
              <p:cNvPr id="91251" name="Freeform 115" descr="Мелкая клетка"/>
              <p:cNvSpPr>
                <a:spLocks noChangeAspect="1"/>
              </p:cNvSpPr>
              <p:nvPr/>
            </p:nvSpPr>
            <p:spPr bwMode="auto">
              <a:xfrm flipV="1">
                <a:off x="3639" y="3243"/>
                <a:ext cx="657" cy="14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144"/>
                  </a:cxn>
                  <a:cxn ang="0">
                    <a:pos x="528" y="144"/>
                  </a:cxn>
                  <a:cxn ang="0">
                    <a:pos x="528" y="96"/>
                  </a:cxn>
                  <a:cxn ang="0">
                    <a:pos x="624" y="96"/>
                  </a:cxn>
                  <a:cxn ang="0">
                    <a:pos x="624" y="0"/>
                  </a:cxn>
                  <a:cxn ang="0">
                    <a:pos x="0" y="0"/>
                  </a:cxn>
                </a:cxnLst>
                <a:rect l="0" t="0" r="r" b="b"/>
                <a:pathLst>
                  <a:path w="624" h="144">
                    <a:moveTo>
                      <a:pt x="0" y="0"/>
                    </a:moveTo>
                    <a:lnTo>
                      <a:pt x="0" y="144"/>
                    </a:lnTo>
                    <a:lnTo>
                      <a:pt x="528" y="144"/>
                    </a:lnTo>
                    <a:lnTo>
                      <a:pt x="528" y="96"/>
                    </a:lnTo>
                    <a:lnTo>
                      <a:pt x="624" y="96"/>
                    </a:lnTo>
                    <a:lnTo>
                      <a:pt x="624" y="0"/>
                    </a:lnTo>
                    <a:lnTo>
                      <a:pt x="0" y="0"/>
                    </a:lnTo>
                    <a:close/>
                  </a:path>
                </a:pathLst>
              </a:custGeom>
              <a:pattFill prst="smCheck">
                <a:fgClr>
                  <a:srgbClr val="CC3300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o-RO"/>
              </a:p>
            </p:txBody>
          </p:sp>
        </p:grpSp>
        <p:grpSp>
          <p:nvGrpSpPr>
            <p:cNvPr id="91252" name="Group 116"/>
            <p:cNvGrpSpPr>
              <a:grpSpLocks noChangeAspect="1"/>
            </p:cNvGrpSpPr>
            <p:nvPr/>
          </p:nvGrpSpPr>
          <p:grpSpPr bwMode="auto">
            <a:xfrm>
              <a:off x="3968" y="2150"/>
              <a:ext cx="866" cy="621"/>
              <a:chOff x="3636" y="3240"/>
              <a:chExt cx="552" cy="396"/>
            </a:xfrm>
          </p:grpSpPr>
          <p:sp>
            <p:nvSpPr>
              <p:cNvPr id="91253" name="Rectangle 117" descr="Мелкая клетка"/>
              <p:cNvSpPr>
                <a:spLocks noChangeAspect="1" noChangeArrowheads="1"/>
              </p:cNvSpPr>
              <p:nvPr/>
            </p:nvSpPr>
            <p:spPr bwMode="auto">
              <a:xfrm>
                <a:off x="3990" y="3597"/>
                <a:ext cx="195" cy="36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91254" name="Rectangle 118" descr="Мелкая клетка"/>
              <p:cNvSpPr>
                <a:spLocks noChangeAspect="1" noChangeArrowheads="1"/>
              </p:cNvSpPr>
              <p:nvPr/>
            </p:nvSpPr>
            <p:spPr bwMode="auto">
              <a:xfrm>
                <a:off x="3636" y="3600"/>
                <a:ext cx="91" cy="36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91255" name="Rectangle 119"/>
              <p:cNvSpPr>
                <a:spLocks noChangeAspect="1" noChangeArrowheads="1"/>
              </p:cNvSpPr>
              <p:nvPr/>
            </p:nvSpPr>
            <p:spPr bwMode="auto">
              <a:xfrm flipV="1">
                <a:off x="3993" y="3243"/>
                <a:ext cx="195" cy="36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91256" name="Rectangle 120"/>
              <p:cNvSpPr>
                <a:spLocks noChangeAspect="1" noChangeArrowheads="1"/>
              </p:cNvSpPr>
              <p:nvPr/>
            </p:nvSpPr>
            <p:spPr bwMode="auto">
              <a:xfrm flipV="1">
                <a:off x="3639" y="3240"/>
                <a:ext cx="91" cy="36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91257" name="Group 121"/>
            <p:cNvGrpSpPr>
              <a:grpSpLocks noChangeAspect="1"/>
            </p:cNvGrpSpPr>
            <p:nvPr/>
          </p:nvGrpSpPr>
          <p:grpSpPr bwMode="auto">
            <a:xfrm>
              <a:off x="2278" y="2785"/>
              <a:ext cx="494" cy="267"/>
              <a:chOff x="2559" y="3645"/>
              <a:chExt cx="315" cy="170"/>
            </a:xfrm>
          </p:grpSpPr>
          <p:sp>
            <p:nvSpPr>
              <p:cNvPr id="91258" name="Rectangle 122"/>
              <p:cNvSpPr>
                <a:spLocks noChangeAspect="1" noChangeArrowheads="1"/>
              </p:cNvSpPr>
              <p:nvPr/>
            </p:nvSpPr>
            <p:spPr bwMode="auto">
              <a:xfrm rot="515754">
                <a:off x="2573" y="3676"/>
                <a:ext cx="289" cy="22"/>
              </a:xfrm>
              <a:prstGeom prst="rect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91259" name="Rectangle 123"/>
              <p:cNvSpPr>
                <a:spLocks noChangeAspect="1" noChangeArrowheads="1"/>
              </p:cNvSpPr>
              <p:nvPr/>
            </p:nvSpPr>
            <p:spPr bwMode="auto">
              <a:xfrm rot="515754">
                <a:off x="2571" y="3724"/>
                <a:ext cx="289" cy="21"/>
              </a:xfrm>
              <a:prstGeom prst="rect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91260" name="Rectangle 124"/>
              <p:cNvSpPr>
                <a:spLocks noChangeAspect="1" noChangeArrowheads="1"/>
              </p:cNvSpPr>
              <p:nvPr/>
            </p:nvSpPr>
            <p:spPr bwMode="auto">
              <a:xfrm rot="515754">
                <a:off x="2571" y="3768"/>
                <a:ext cx="289" cy="22"/>
              </a:xfrm>
              <a:prstGeom prst="rect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91261" name="Oval 125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844" y="3696"/>
                <a:ext cx="30" cy="30"/>
              </a:xfrm>
              <a:prstGeom prst="ellipse">
                <a:avLst/>
              </a:prstGeom>
              <a:pattFill prst="ltDnDiag">
                <a:fgClr>
                  <a:schemeClr val="folHlink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91262" name="Oval 126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844" y="3740"/>
                <a:ext cx="30" cy="30"/>
              </a:xfrm>
              <a:prstGeom prst="ellipse">
                <a:avLst/>
              </a:prstGeom>
              <a:pattFill prst="ltDnDiag">
                <a:fgClr>
                  <a:schemeClr val="folHlink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91263" name="Oval 127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844" y="3785"/>
                <a:ext cx="30" cy="30"/>
              </a:xfrm>
              <a:prstGeom prst="ellipse">
                <a:avLst/>
              </a:prstGeom>
              <a:pattFill prst="ltDnDiag">
                <a:fgClr>
                  <a:schemeClr val="folHlink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91264" name="Oval 128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559" y="3696"/>
                <a:ext cx="30" cy="30"/>
              </a:xfrm>
              <a:prstGeom prst="ellipse">
                <a:avLst/>
              </a:prstGeom>
              <a:pattFill prst="ltDnDiag">
                <a:fgClr>
                  <a:schemeClr val="folHlink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91265" name="Oval 129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559" y="3740"/>
                <a:ext cx="30" cy="30"/>
              </a:xfrm>
              <a:prstGeom prst="ellipse">
                <a:avLst/>
              </a:prstGeom>
              <a:pattFill prst="ltDnDiag">
                <a:fgClr>
                  <a:schemeClr val="folHlink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91266" name="Oval 130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841" y="3645"/>
                <a:ext cx="30" cy="30"/>
              </a:xfrm>
              <a:prstGeom prst="ellipse">
                <a:avLst/>
              </a:prstGeom>
              <a:pattFill prst="ltDnDiag">
                <a:fgClr>
                  <a:schemeClr val="folHlink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91267" name="Oval 131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559" y="3651"/>
                <a:ext cx="30" cy="30"/>
              </a:xfrm>
              <a:prstGeom prst="ellipse">
                <a:avLst/>
              </a:prstGeom>
              <a:pattFill prst="ltDnDiag">
                <a:fgClr>
                  <a:schemeClr val="folHlink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91268" name="Oval 132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559" y="3780"/>
                <a:ext cx="30" cy="30"/>
              </a:xfrm>
              <a:prstGeom prst="ellipse">
                <a:avLst/>
              </a:prstGeom>
              <a:pattFill prst="ltDnDiag">
                <a:fgClr>
                  <a:schemeClr val="folHlink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sp>
          <p:nvSpPr>
            <p:cNvPr id="91269" name="Freeform 133" descr="Темный диагональный 2"/>
            <p:cNvSpPr>
              <a:spLocks noChangeAspect="1"/>
            </p:cNvSpPr>
            <p:nvPr/>
          </p:nvSpPr>
          <p:spPr bwMode="auto">
            <a:xfrm>
              <a:off x="2297" y="1881"/>
              <a:ext cx="438" cy="946"/>
            </a:xfrm>
            <a:custGeom>
              <a:avLst/>
              <a:gdLst/>
              <a:ahLst/>
              <a:cxnLst>
                <a:cxn ang="0">
                  <a:pos x="3" y="0"/>
                </a:cxn>
                <a:cxn ang="0">
                  <a:pos x="279" y="0"/>
                </a:cxn>
                <a:cxn ang="0">
                  <a:pos x="276" y="42"/>
                </a:cxn>
                <a:cxn ang="0">
                  <a:pos x="240" y="48"/>
                </a:cxn>
                <a:cxn ang="0">
                  <a:pos x="3" y="45"/>
                </a:cxn>
                <a:cxn ang="0">
                  <a:pos x="0" y="417"/>
                </a:cxn>
                <a:cxn ang="0">
                  <a:pos x="156" y="420"/>
                </a:cxn>
                <a:cxn ang="0">
                  <a:pos x="156" y="486"/>
                </a:cxn>
                <a:cxn ang="0">
                  <a:pos x="246" y="495"/>
                </a:cxn>
                <a:cxn ang="0">
                  <a:pos x="255" y="534"/>
                </a:cxn>
                <a:cxn ang="0">
                  <a:pos x="279" y="537"/>
                </a:cxn>
                <a:cxn ang="0">
                  <a:pos x="279" y="579"/>
                </a:cxn>
                <a:cxn ang="0">
                  <a:pos x="246" y="579"/>
                </a:cxn>
                <a:cxn ang="0">
                  <a:pos x="237" y="603"/>
                </a:cxn>
                <a:cxn ang="0">
                  <a:pos x="48" y="600"/>
                </a:cxn>
                <a:cxn ang="0">
                  <a:pos x="30" y="579"/>
                </a:cxn>
                <a:cxn ang="0">
                  <a:pos x="3" y="576"/>
                </a:cxn>
                <a:cxn ang="0">
                  <a:pos x="3" y="417"/>
                </a:cxn>
                <a:cxn ang="0">
                  <a:pos x="3" y="45"/>
                </a:cxn>
                <a:cxn ang="0">
                  <a:pos x="3" y="0"/>
                </a:cxn>
              </a:cxnLst>
              <a:rect l="0" t="0" r="r" b="b"/>
              <a:pathLst>
                <a:path w="279" h="603">
                  <a:moveTo>
                    <a:pt x="3" y="0"/>
                  </a:moveTo>
                  <a:lnTo>
                    <a:pt x="279" y="0"/>
                  </a:lnTo>
                  <a:lnTo>
                    <a:pt x="276" y="42"/>
                  </a:lnTo>
                  <a:lnTo>
                    <a:pt x="240" y="48"/>
                  </a:lnTo>
                  <a:lnTo>
                    <a:pt x="3" y="45"/>
                  </a:lnTo>
                  <a:lnTo>
                    <a:pt x="0" y="417"/>
                  </a:lnTo>
                  <a:lnTo>
                    <a:pt x="156" y="420"/>
                  </a:lnTo>
                  <a:lnTo>
                    <a:pt x="156" y="486"/>
                  </a:lnTo>
                  <a:lnTo>
                    <a:pt x="246" y="495"/>
                  </a:lnTo>
                  <a:lnTo>
                    <a:pt x="255" y="534"/>
                  </a:lnTo>
                  <a:lnTo>
                    <a:pt x="279" y="537"/>
                  </a:lnTo>
                  <a:lnTo>
                    <a:pt x="279" y="579"/>
                  </a:lnTo>
                  <a:lnTo>
                    <a:pt x="246" y="579"/>
                  </a:lnTo>
                  <a:lnTo>
                    <a:pt x="237" y="603"/>
                  </a:lnTo>
                  <a:lnTo>
                    <a:pt x="48" y="600"/>
                  </a:lnTo>
                  <a:lnTo>
                    <a:pt x="30" y="579"/>
                  </a:lnTo>
                  <a:lnTo>
                    <a:pt x="3" y="576"/>
                  </a:lnTo>
                  <a:lnTo>
                    <a:pt x="3" y="417"/>
                  </a:lnTo>
                  <a:lnTo>
                    <a:pt x="3" y="45"/>
                  </a:lnTo>
                  <a:lnTo>
                    <a:pt x="3" y="0"/>
                  </a:lnTo>
                  <a:close/>
                </a:path>
              </a:pathLst>
            </a:custGeom>
            <a:pattFill prst="dkUpDiag">
              <a:fgClr>
                <a:srgbClr val="CC3300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o-RO"/>
            </a:p>
          </p:txBody>
        </p:sp>
        <p:sp>
          <p:nvSpPr>
            <p:cNvPr id="91270" name="Freeform 134" descr="Алмазная решетка (контур)"/>
            <p:cNvSpPr>
              <a:spLocks noChangeAspect="1"/>
            </p:cNvSpPr>
            <p:nvPr/>
          </p:nvSpPr>
          <p:spPr bwMode="auto">
            <a:xfrm>
              <a:off x="696" y="1693"/>
              <a:ext cx="3667" cy="1473"/>
            </a:xfrm>
            <a:custGeom>
              <a:avLst/>
              <a:gdLst/>
              <a:ahLst/>
              <a:cxnLst>
                <a:cxn ang="0">
                  <a:pos x="3" y="939"/>
                </a:cxn>
                <a:cxn ang="0">
                  <a:pos x="3" y="804"/>
                </a:cxn>
                <a:cxn ang="0">
                  <a:pos x="24" y="807"/>
                </a:cxn>
                <a:cxn ang="0">
                  <a:pos x="18" y="702"/>
                </a:cxn>
                <a:cxn ang="0">
                  <a:pos x="309" y="705"/>
                </a:cxn>
                <a:cxn ang="0">
                  <a:pos x="306" y="654"/>
                </a:cxn>
                <a:cxn ang="0">
                  <a:pos x="975" y="654"/>
                </a:cxn>
                <a:cxn ang="0">
                  <a:pos x="975" y="597"/>
                </a:cxn>
                <a:cxn ang="0">
                  <a:pos x="1005" y="594"/>
                </a:cxn>
                <a:cxn ang="0">
                  <a:pos x="1005" y="390"/>
                </a:cxn>
                <a:cxn ang="0">
                  <a:pos x="978" y="387"/>
                </a:cxn>
                <a:cxn ang="0">
                  <a:pos x="981" y="339"/>
                </a:cxn>
                <a:cxn ang="0">
                  <a:pos x="306" y="342"/>
                </a:cxn>
                <a:cxn ang="0">
                  <a:pos x="309" y="303"/>
                </a:cxn>
                <a:cxn ang="0">
                  <a:pos x="18" y="303"/>
                </a:cxn>
                <a:cxn ang="0">
                  <a:pos x="18" y="216"/>
                </a:cxn>
                <a:cxn ang="0">
                  <a:pos x="0" y="219"/>
                </a:cxn>
                <a:cxn ang="0">
                  <a:pos x="3" y="190"/>
                </a:cxn>
                <a:cxn ang="0">
                  <a:pos x="52" y="190"/>
                </a:cxn>
                <a:cxn ang="0">
                  <a:pos x="52" y="3"/>
                </a:cxn>
                <a:cxn ang="0">
                  <a:pos x="1005" y="0"/>
                </a:cxn>
                <a:cxn ang="0">
                  <a:pos x="1005" y="861"/>
                </a:cxn>
                <a:cxn ang="0">
                  <a:pos x="1044" y="858"/>
                </a:cxn>
                <a:cxn ang="0">
                  <a:pos x="1092" y="834"/>
                </a:cxn>
                <a:cxn ang="0">
                  <a:pos x="1128" y="825"/>
                </a:cxn>
                <a:cxn ang="0">
                  <a:pos x="1161" y="819"/>
                </a:cxn>
                <a:cxn ang="0">
                  <a:pos x="1200" y="825"/>
                </a:cxn>
                <a:cxn ang="0">
                  <a:pos x="1242" y="843"/>
                </a:cxn>
                <a:cxn ang="0">
                  <a:pos x="1287" y="861"/>
                </a:cxn>
                <a:cxn ang="0">
                  <a:pos x="1323" y="864"/>
                </a:cxn>
                <a:cxn ang="0">
                  <a:pos x="1323" y="0"/>
                </a:cxn>
                <a:cxn ang="0">
                  <a:pos x="2288" y="3"/>
                </a:cxn>
                <a:cxn ang="0">
                  <a:pos x="2288" y="190"/>
                </a:cxn>
                <a:cxn ang="0">
                  <a:pos x="2337" y="190"/>
                </a:cxn>
                <a:cxn ang="0">
                  <a:pos x="2337" y="219"/>
                </a:cxn>
                <a:cxn ang="0">
                  <a:pos x="2241" y="222"/>
                </a:cxn>
                <a:cxn ang="0">
                  <a:pos x="2241" y="291"/>
                </a:cxn>
                <a:cxn ang="0">
                  <a:pos x="2088" y="291"/>
                </a:cxn>
                <a:cxn ang="0">
                  <a:pos x="2088" y="387"/>
                </a:cxn>
                <a:cxn ang="0">
                  <a:pos x="1323" y="390"/>
                </a:cxn>
                <a:cxn ang="0">
                  <a:pos x="1326" y="591"/>
                </a:cxn>
                <a:cxn ang="0">
                  <a:pos x="2085" y="594"/>
                </a:cxn>
                <a:cxn ang="0">
                  <a:pos x="2085" y="687"/>
                </a:cxn>
                <a:cxn ang="0">
                  <a:pos x="2244" y="687"/>
                </a:cxn>
                <a:cxn ang="0">
                  <a:pos x="2244" y="762"/>
                </a:cxn>
                <a:cxn ang="0">
                  <a:pos x="2337" y="762"/>
                </a:cxn>
                <a:cxn ang="0">
                  <a:pos x="2337" y="939"/>
                </a:cxn>
                <a:cxn ang="0">
                  <a:pos x="3" y="939"/>
                </a:cxn>
              </a:cxnLst>
              <a:rect l="0" t="0" r="r" b="b"/>
              <a:pathLst>
                <a:path w="2337" h="939">
                  <a:moveTo>
                    <a:pt x="3" y="939"/>
                  </a:moveTo>
                  <a:lnTo>
                    <a:pt x="3" y="804"/>
                  </a:lnTo>
                  <a:lnTo>
                    <a:pt x="24" y="807"/>
                  </a:lnTo>
                  <a:lnTo>
                    <a:pt x="18" y="702"/>
                  </a:lnTo>
                  <a:lnTo>
                    <a:pt x="309" y="705"/>
                  </a:lnTo>
                  <a:lnTo>
                    <a:pt x="306" y="654"/>
                  </a:lnTo>
                  <a:lnTo>
                    <a:pt x="975" y="654"/>
                  </a:lnTo>
                  <a:lnTo>
                    <a:pt x="975" y="597"/>
                  </a:lnTo>
                  <a:lnTo>
                    <a:pt x="1005" y="594"/>
                  </a:lnTo>
                  <a:lnTo>
                    <a:pt x="1005" y="390"/>
                  </a:lnTo>
                  <a:lnTo>
                    <a:pt x="978" y="387"/>
                  </a:lnTo>
                  <a:lnTo>
                    <a:pt x="981" y="339"/>
                  </a:lnTo>
                  <a:lnTo>
                    <a:pt x="306" y="342"/>
                  </a:lnTo>
                  <a:lnTo>
                    <a:pt x="309" y="303"/>
                  </a:lnTo>
                  <a:lnTo>
                    <a:pt x="18" y="303"/>
                  </a:lnTo>
                  <a:lnTo>
                    <a:pt x="18" y="216"/>
                  </a:lnTo>
                  <a:lnTo>
                    <a:pt x="0" y="219"/>
                  </a:lnTo>
                  <a:lnTo>
                    <a:pt x="3" y="190"/>
                  </a:lnTo>
                  <a:lnTo>
                    <a:pt x="52" y="190"/>
                  </a:lnTo>
                  <a:lnTo>
                    <a:pt x="52" y="3"/>
                  </a:lnTo>
                  <a:lnTo>
                    <a:pt x="1005" y="0"/>
                  </a:lnTo>
                  <a:lnTo>
                    <a:pt x="1005" y="861"/>
                  </a:lnTo>
                  <a:lnTo>
                    <a:pt x="1044" y="858"/>
                  </a:lnTo>
                  <a:lnTo>
                    <a:pt x="1092" y="834"/>
                  </a:lnTo>
                  <a:lnTo>
                    <a:pt x="1128" y="825"/>
                  </a:lnTo>
                  <a:lnTo>
                    <a:pt x="1161" y="819"/>
                  </a:lnTo>
                  <a:lnTo>
                    <a:pt x="1200" y="825"/>
                  </a:lnTo>
                  <a:lnTo>
                    <a:pt x="1242" y="843"/>
                  </a:lnTo>
                  <a:lnTo>
                    <a:pt x="1287" y="861"/>
                  </a:lnTo>
                  <a:lnTo>
                    <a:pt x="1323" y="864"/>
                  </a:lnTo>
                  <a:lnTo>
                    <a:pt x="1323" y="0"/>
                  </a:lnTo>
                  <a:lnTo>
                    <a:pt x="2288" y="3"/>
                  </a:lnTo>
                  <a:lnTo>
                    <a:pt x="2288" y="190"/>
                  </a:lnTo>
                  <a:lnTo>
                    <a:pt x="2337" y="190"/>
                  </a:lnTo>
                  <a:lnTo>
                    <a:pt x="2337" y="219"/>
                  </a:lnTo>
                  <a:lnTo>
                    <a:pt x="2241" y="222"/>
                  </a:lnTo>
                  <a:lnTo>
                    <a:pt x="2241" y="291"/>
                  </a:lnTo>
                  <a:lnTo>
                    <a:pt x="2088" y="291"/>
                  </a:lnTo>
                  <a:lnTo>
                    <a:pt x="2088" y="387"/>
                  </a:lnTo>
                  <a:lnTo>
                    <a:pt x="1323" y="390"/>
                  </a:lnTo>
                  <a:lnTo>
                    <a:pt x="1326" y="591"/>
                  </a:lnTo>
                  <a:lnTo>
                    <a:pt x="2085" y="594"/>
                  </a:lnTo>
                  <a:lnTo>
                    <a:pt x="2085" y="687"/>
                  </a:lnTo>
                  <a:lnTo>
                    <a:pt x="2244" y="687"/>
                  </a:lnTo>
                  <a:lnTo>
                    <a:pt x="2244" y="762"/>
                  </a:lnTo>
                  <a:lnTo>
                    <a:pt x="2337" y="762"/>
                  </a:lnTo>
                  <a:lnTo>
                    <a:pt x="2337" y="939"/>
                  </a:lnTo>
                  <a:lnTo>
                    <a:pt x="3" y="939"/>
                  </a:lnTo>
                  <a:close/>
                </a:path>
              </a:pathLst>
            </a:custGeom>
            <a:pattFill prst="openDmnd">
              <a:fgClr>
                <a:srgbClr val="A50021"/>
              </a:fgClr>
              <a:bgClr>
                <a:schemeClr val="bg1"/>
              </a:bgClr>
            </a:pattFill>
            <a:ln w="19050" cmpd="sng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o-RO"/>
            </a:p>
          </p:txBody>
        </p:sp>
        <p:grpSp>
          <p:nvGrpSpPr>
            <p:cNvPr id="91271" name="Group 135"/>
            <p:cNvGrpSpPr>
              <a:grpSpLocks noChangeAspect="1"/>
            </p:cNvGrpSpPr>
            <p:nvPr/>
          </p:nvGrpSpPr>
          <p:grpSpPr bwMode="auto">
            <a:xfrm>
              <a:off x="141" y="2022"/>
              <a:ext cx="979" cy="932"/>
              <a:chOff x="240" y="2022"/>
              <a:chExt cx="979" cy="932"/>
            </a:xfrm>
          </p:grpSpPr>
          <p:sp>
            <p:nvSpPr>
              <p:cNvPr id="91272" name="Freeform 136"/>
              <p:cNvSpPr>
                <a:spLocks noChangeAspect="1"/>
              </p:cNvSpPr>
              <p:nvPr/>
            </p:nvSpPr>
            <p:spPr bwMode="auto">
              <a:xfrm>
                <a:off x="240" y="2022"/>
                <a:ext cx="522" cy="932"/>
              </a:xfrm>
              <a:custGeom>
                <a:avLst/>
                <a:gdLst/>
                <a:ahLst/>
                <a:cxnLst>
                  <a:cxn ang="0">
                    <a:pos x="0" y="252"/>
                  </a:cxn>
                  <a:cxn ang="0">
                    <a:pos x="246" y="228"/>
                  </a:cxn>
                  <a:cxn ang="0">
                    <a:pos x="294" y="0"/>
                  </a:cxn>
                  <a:cxn ang="0">
                    <a:pos x="330" y="0"/>
                  </a:cxn>
                  <a:cxn ang="0">
                    <a:pos x="333" y="594"/>
                  </a:cxn>
                  <a:cxn ang="0">
                    <a:pos x="303" y="594"/>
                  </a:cxn>
                  <a:cxn ang="0">
                    <a:pos x="255" y="379"/>
                  </a:cxn>
                  <a:cxn ang="0">
                    <a:pos x="0" y="336"/>
                  </a:cxn>
                  <a:cxn ang="0">
                    <a:pos x="0" y="252"/>
                  </a:cxn>
                </a:cxnLst>
                <a:rect l="0" t="0" r="r" b="b"/>
                <a:pathLst>
                  <a:path w="333" h="594">
                    <a:moveTo>
                      <a:pt x="0" y="252"/>
                    </a:moveTo>
                    <a:lnTo>
                      <a:pt x="246" y="228"/>
                    </a:lnTo>
                    <a:lnTo>
                      <a:pt x="294" y="0"/>
                    </a:lnTo>
                    <a:lnTo>
                      <a:pt x="330" y="0"/>
                    </a:lnTo>
                    <a:lnTo>
                      <a:pt x="333" y="594"/>
                    </a:lnTo>
                    <a:lnTo>
                      <a:pt x="303" y="594"/>
                    </a:lnTo>
                    <a:lnTo>
                      <a:pt x="255" y="379"/>
                    </a:lnTo>
                    <a:lnTo>
                      <a:pt x="0" y="336"/>
                    </a:lnTo>
                    <a:lnTo>
                      <a:pt x="0" y="252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990000">
                      <a:gamma/>
                      <a:shade val="9020"/>
                      <a:invGamma/>
                    </a:srgbClr>
                  </a:gs>
                  <a:gs pos="50000">
                    <a:srgbClr val="990000"/>
                  </a:gs>
                  <a:gs pos="100000">
                    <a:srgbClr val="990000">
                      <a:gamma/>
                      <a:shade val="9020"/>
                      <a:invGamma/>
                    </a:srgbClr>
                  </a:gs>
                </a:gsLst>
                <a:lin ang="5400000" scaled="1"/>
              </a:gradFill>
              <a:ln w="19050" cmpd="sng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o-RO"/>
              </a:p>
            </p:txBody>
          </p:sp>
          <p:sp>
            <p:nvSpPr>
              <p:cNvPr id="91273" name="Freeform 137" descr="Темный диагональный 1"/>
              <p:cNvSpPr>
                <a:spLocks noChangeAspect="1"/>
              </p:cNvSpPr>
              <p:nvPr/>
            </p:nvSpPr>
            <p:spPr bwMode="auto">
              <a:xfrm>
                <a:off x="758" y="2022"/>
                <a:ext cx="461" cy="932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51" y="0"/>
                  </a:cxn>
                  <a:cxn ang="0">
                    <a:pos x="51" y="66"/>
                  </a:cxn>
                  <a:cxn ang="0">
                    <a:pos x="225" y="69"/>
                  </a:cxn>
                  <a:cxn ang="0">
                    <a:pos x="252" y="116"/>
                  </a:cxn>
                  <a:cxn ang="0">
                    <a:pos x="291" y="116"/>
                  </a:cxn>
                  <a:cxn ang="0">
                    <a:pos x="291" y="147"/>
                  </a:cxn>
                  <a:cxn ang="0">
                    <a:pos x="75" y="207"/>
                  </a:cxn>
                  <a:cxn ang="0">
                    <a:pos x="51" y="231"/>
                  </a:cxn>
                  <a:cxn ang="0">
                    <a:pos x="39" y="261"/>
                  </a:cxn>
                  <a:cxn ang="0">
                    <a:pos x="33" y="303"/>
                  </a:cxn>
                  <a:cxn ang="0">
                    <a:pos x="45" y="348"/>
                  </a:cxn>
                  <a:cxn ang="0">
                    <a:pos x="78" y="381"/>
                  </a:cxn>
                  <a:cxn ang="0">
                    <a:pos x="291" y="435"/>
                  </a:cxn>
                  <a:cxn ang="0">
                    <a:pos x="294" y="468"/>
                  </a:cxn>
                  <a:cxn ang="0">
                    <a:pos x="258" y="468"/>
                  </a:cxn>
                  <a:cxn ang="0">
                    <a:pos x="225" y="516"/>
                  </a:cxn>
                  <a:cxn ang="0">
                    <a:pos x="57" y="519"/>
                  </a:cxn>
                  <a:cxn ang="0">
                    <a:pos x="57" y="594"/>
                  </a:cxn>
                  <a:cxn ang="0">
                    <a:pos x="0" y="594"/>
                  </a:cxn>
                  <a:cxn ang="0">
                    <a:pos x="0" y="3"/>
                  </a:cxn>
                </a:cxnLst>
                <a:rect l="0" t="0" r="r" b="b"/>
                <a:pathLst>
                  <a:path w="294" h="594">
                    <a:moveTo>
                      <a:pt x="0" y="3"/>
                    </a:moveTo>
                    <a:lnTo>
                      <a:pt x="51" y="0"/>
                    </a:lnTo>
                    <a:lnTo>
                      <a:pt x="51" y="66"/>
                    </a:lnTo>
                    <a:lnTo>
                      <a:pt x="225" y="69"/>
                    </a:lnTo>
                    <a:lnTo>
                      <a:pt x="252" y="116"/>
                    </a:lnTo>
                    <a:lnTo>
                      <a:pt x="291" y="116"/>
                    </a:lnTo>
                    <a:lnTo>
                      <a:pt x="291" y="147"/>
                    </a:lnTo>
                    <a:lnTo>
                      <a:pt x="75" y="207"/>
                    </a:lnTo>
                    <a:lnTo>
                      <a:pt x="51" y="231"/>
                    </a:lnTo>
                    <a:lnTo>
                      <a:pt x="39" y="261"/>
                    </a:lnTo>
                    <a:lnTo>
                      <a:pt x="33" y="303"/>
                    </a:lnTo>
                    <a:lnTo>
                      <a:pt x="45" y="348"/>
                    </a:lnTo>
                    <a:lnTo>
                      <a:pt x="78" y="381"/>
                    </a:lnTo>
                    <a:lnTo>
                      <a:pt x="291" y="435"/>
                    </a:lnTo>
                    <a:lnTo>
                      <a:pt x="294" y="468"/>
                    </a:lnTo>
                    <a:lnTo>
                      <a:pt x="258" y="468"/>
                    </a:lnTo>
                    <a:lnTo>
                      <a:pt x="225" y="516"/>
                    </a:lnTo>
                    <a:lnTo>
                      <a:pt x="57" y="519"/>
                    </a:lnTo>
                    <a:lnTo>
                      <a:pt x="57" y="594"/>
                    </a:lnTo>
                    <a:lnTo>
                      <a:pt x="0" y="594"/>
                    </a:lnTo>
                    <a:lnTo>
                      <a:pt x="0" y="3"/>
                    </a:lnTo>
                    <a:close/>
                  </a:path>
                </a:pathLst>
              </a:custGeom>
              <a:pattFill prst="dkDnDiag">
                <a:fgClr>
                  <a:srgbClr val="990000"/>
                </a:fgClr>
                <a:bgClr>
                  <a:srgbClr val="FFFFFF"/>
                </a:bgClr>
              </a:pattFill>
              <a:ln w="19050" cmpd="sng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o-RO"/>
              </a:p>
            </p:txBody>
          </p:sp>
        </p:grpSp>
        <p:grpSp>
          <p:nvGrpSpPr>
            <p:cNvPr id="91274" name="Group 138"/>
            <p:cNvGrpSpPr>
              <a:grpSpLocks noChangeAspect="1"/>
            </p:cNvGrpSpPr>
            <p:nvPr/>
          </p:nvGrpSpPr>
          <p:grpSpPr bwMode="auto">
            <a:xfrm>
              <a:off x="739" y="2117"/>
              <a:ext cx="289" cy="728"/>
              <a:chOff x="1566" y="3219"/>
              <a:chExt cx="184" cy="464"/>
            </a:xfrm>
          </p:grpSpPr>
          <p:sp>
            <p:nvSpPr>
              <p:cNvPr id="91275" name="Rectangle 139"/>
              <p:cNvSpPr>
                <a:spLocks noChangeAspect="1" noChangeArrowheads="1"/>
              </p:cNvSpPr>
              <p:nvPr/>
            </p:nvSpPr>
            <p:spPr bwMode="auto">
              <a:xfrm>
                <a:off x="1569" y="3651"/>
                <a:ext cx="181" cy="32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91276" name="Rectangle 140"/>
              <p:cNvSpPr>
                <a:spLocks noChangeAspect="1" noChangeArrowheads="1"/>
              </p:cNvSpPr>
              <p:nvPr/>
            </p:nvSpPr>
            <p:spPr bwMode="auto">
              <a:xfrm>
                <a:off x="1566" y="3219"/>
                <a:ext cx="181" cy="32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91277" name="Group 141"/>
            <p:cNvGrpSpPr>
              <a:grpSpLocks noChangeAspect="1"/>
            </p:cNvGrpSpPr>
            <p:nvPr/>
          </p:nvGrpSpPr>
          <p:grpSpPr bwMode="auto">
            <a:xfrm>
              <a:off x="974" y="1735"/>
              <a:ext cx="3098" cy="361"/>
              <a:chOff x="1728" y="2976"/>
              <a:chExt cx="1974" cy="222"/>
            </a:xfrm>
          </p:grpSpPr>
          <p:sp>
            <p:nvSpPr>
              <p:cNvPr id="91278" name="Rectangle 142" descr="Дранка"/>
              <p:cNvSpPr>
                <a:spLocks noChangeAspect="1" noChangeArrowheads="1"/>
              </p:cNvSpPr>
              <p:nvPr/>
            </p:nvSpPr>
            <p:spPr bwMode="auto">
              <a:xfrm>
                <a:off x="1728" y="2976"/>
                <a:ext cx="726" cy="222"/>
              </a:xfrm>
              <a:prstGeom prst="rect">
                <a:avLst/>
              </a:prstGeom>
              <a:pattFill prst="shingle">
                <a:fgClr>
                  <a:srgbClr val="FF3300"/>
                </a:fgClr>
                <a:bgClr>
                  <a:schemeClr val="bg1"/>
                </a:bgClr>
              </a:pattFill>
              <a:ln w="19050">
                <a:solidFill>
                  <a:srgbClr val="FF3300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91279" name="Rectangle 143" descr="Дранка"/>
              <p:cNvSpPr>
                <a:spLocks noChangeAspect="1" noChangeArrowheads="1"/>
              </p:cNvSpPr>
              <p:nvPr/>
            </p:nvSpPr>
            <p:spPr bwMode="auto">
              <a:xfrm>
                <a:off x="2976" y="2976"/>
                <a:ext cx="726" cy="222"/>
              </a:xfrm>
              <a:prstGeom prst="rect">
                <a:avLst/>
              </a:prstGeom>
              <a:pattFill prst="shingle">
                <a:fgClr>
                  <a:srgbClr val="FF3300"/>
                </a:fgClr>
                <a:bgClr>
                  <a:schemeClr val="bg1"/>
                </a:bgClr>
              </a:pattFill>
              <a:ln w="19050">
                <a:solidFill>
                  <a:srgbClr val="FF3300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sp>
          <p:nvSpPr>
            <p:cNvPr id="91280" name="Oval 144"/>
            <p:cNvSpPr>
              <a:spLocks noChangeAspect="1" noChangeArrowheads="1"/>
            </p:cNvSpPr>
            <p:nvPr/>
          </p:nvSpPr>
          <p:spPr bwMode="auto">
            <a:xfrm>
              <a:off x="4392" y="2433"/>
              <a:ext cx="48" cy="48"/>
            </a:xfrm>
            <a:prstGeom prst="ellipse">
              <a:avLst/>
            </a:prstGeom>
            <a:solidFill>
              <a:schemeClr val="bg2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grpSp>
          <p:nvGrpSpPr>
            <p:cNvPr id="91281" name="Group 145"/>
            <p:cNvGrpSpPr>
              <a:grpSpLocks noChangeAspect="1"/>
            </p:cNvGrpSpPr>
            <p:nvPr/>
          </p:nvGrpSpPr>
          <p:grpSpPr bwMode="auto">
            <a:xfrm>
              <a:off x="1101" y="2173"/>
              <a:ext cx="1132" cy="607"/>
              <a:chOff x="1200" y="2173"/>
              <a:chExt cx="1132" cy="607"/>
            </a:xfrm>
          </p:grpSpPr>
          <p:sp>
            <p:nvSpPr>
              <p:cNvPr id="91282" name="Rectangle 146" descr="Алмазная решетка (контур)"/>
              <p:cNvSpPr>
                <a:spLocks noChangeAspect="1" noChangeArrowheads="1"/>
              </p:cNvSpPr>
              <p:nvPr/>
            </p:nvSpPr>
            <p:spPr bwMode="auto">
              <a:xfrm>
                <a:off x="1271" y="2277"/>
                <a:ext cx="1021" cy="405"/>
              </a:xfrm>
              <a:prstGeom prst="rect">
                <a:avLst/>
              </a:prstGeom>
              <a:pattFill prst="openDmnd">
                <a:fgClr>
                  <a:srgbClr val="FF3300"/>
                </a:fgClr>
                <a:bgClr>
                  <a:schemeClr val="bg1"/>
                </a:bgClr>
              </a:pattFill>
              <a:ln w="19050">
                <a:solidFill>
                  <a:srgbClr val="FF3300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grpSp>
            <p:nvGrpSpPr>
              <p:cNvPr id="91283" name="Group 147"/>
              <p:cNvGrpSpPr>
                <a:grpSpLocks noChangeAspect="1"/>
              </p:cNvGrpSpPr>
              <p:nvPr/>
            </p:nvGrpSpPr>
            <p:grpSpPr bwMode="auto">
              <a:xfrm>
                <a:off x="1972" y="2338"/>
                <a:ext cx="360" cy="264"/>
                <a:chOff x="2298" y="3360"/>
                <a:chExt cx="229" cy="168"/>
              </a:xfrm>
            </p:grpSpPr>
            <p:sp>
              <p:nvSpPr>
                <p:cNvPr id="91284" name="Rectangle 148"/>
                <p:cNvSpPr>
                  <a:spLocks noChangeAspect="1" noChangeArrowheads="1"/>
                </p:cNvSpPr>
                <p:nvPr/>
              </p:nvSpPr>
              <p:spPr bwMode="auto">
                <a:xfrm rot="5400000">
                  <a:off x="2369" y="3337"/>
                  <a:ext cx="80" cy="221"/>
                </a:xfrm>
                <a:prstGeom prst="rect">
                  <a:avLst/>
                </a:prstGeom>
                <a:gradFill rotWithShape="0">
                  <a:gsLst>
                    <a:gs pos="0">
                      <a:srgbClr val="CC9900"/>
                    </a:gs>
                    <a:gs pos="50000">
                      <a:srgbClr val="CC9900">
                        <a:gamma/>
                        <a:tint val="0"/>
                        <a:invGamma/>
                      </a:srgbClr>
                    </a:gs>
                    <a:gs pos="100000">
                      <a:srgbClr val="CC99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grpSp>
              <p:nvGrpSpPr>
                <p:cNvPr id="91285" name="Group 149"/>
                <p:cNvGrpSpPr>
                  <a:grpSpLocks noChangeAspect="1"/>
                </p:cNvGrpSpPr>
                <p:nvPr/>
              </p:nvGrpSpPr>
              <p:grpSpPr bwMode="auto">
                <a:xfrm rot="5400000">
                  <a:off x="2425" y="3426"/>
                  <a:ext cx="168" cy="36"/>
                  <a:chOff x="2620" y="480"/>
                  <a:chExt cx="260" cy="36"/>
                </a:xfrm>
              </p:grpSpPr>
              <p:sp>
                <p:nvSpPr>
                  <p:cNvPr id="91286" name="Rectangle 15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620" y="480"/>
                    <a:ext cx="260" cy="20"/>
                  </a:xfrm>
                  <a:prstGeom prst="rect">
                    <a:avLst/>
                  </a:prstGeom>
                  <a:gradFill rotWithShape="0">
                    <a:gsLst>
                      <a:gs pos="0">
                        <a:srgbClr val="CC9900"/>
                      </a:gs>
                      <a:gs pos="50000">
                        <a:srgbClr val="CC9900">
                          <a:gamma/>
                          <a:tint val="0"/>
                          <a:invGamma/>
                        </a:srgbClr>
                      </a:gs>
                      <a:gs pos="100000">
                        <a:srgbClr val="CC9900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91287" name="AutoShape 15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622" y="498"/>
                    <a:ext cx="256" cy="18"/>
                  </a:xfrm>
                  <a:custGeom>
                    <a:avLst/>
                    <a:gdLst>
                      <a:gd name="G0" fmla="+- 5400 0 0"/>
                      <a:gd name="G1" fmla="+- 21600 0 5400"/>
                      <a:gd name="G2" fmla="*/ 5400 1 2"/>
                      <a:gd name="G3" fmla="+- 21600 0 G2"/>
                      <a:gd name="G4" fmla="+/ 5400 21600 2"/>
                      <a:gd name="G5" fmla="+/ G1 0 2"/>
                      <a:gd name="G6" fmla="*/ 21600 21600 5400"/>
                      <a:gd name="G7" fmla="*/ G6 1 2"/>
                      <a:gd name="G8" fmla="+- 21600 0 G7"/>
                      <a:gd name="G9" fmla="*/ 21600 1 2"/>
                      <a:gd name="G10" fmla="+- 5400 0 G9"/>
                      <a:gd name="G11" fmla="?: G10 G8 0"/>
                      <a:gd name="G12" fmla="?: G10 G7 21600"/>
                      <a:gd name="T0" fmla="*/ 18900 w 21600"/>
                      <a:gd name="T1" fmla="*/ 10800 h 21600"/>
                      <a:gd name="T2" fmla="*/ 10800 w 21600"/>
                      <a:gd name="T3" fmla="*/ 21600 h 21600"/>
                      <a:gd name="T4" fmla="*/ 2700 w 21600"/>
                      <a:gd name="T5" fmla="*/ 10800 h 21600"/>
                      <a:gd name="T6" fmla="*/ 10800 w 21600"/>
                      <a:gd name="T7" fmla="*/ 0 h 21600"/>
                      <a:gd name="T8" fmla="*/ 4500 w 21600"/>
                      <a:gd name="T9" fmla="*/ 4500 h 21600"/>
                      <a:gd name="T10" fmla="*/ 17100 w 21600"/>
                      <a:gd name="T11" fmla="*/ 17100 h 2160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T8" t="T9" r="T10" b="T11"/>
                    <a:pathLst>
                      <a:path w="21600" h="21600">
                        <a:moveTo>
                          <a:pt x="0" y="0"/>
                        </a:moveTo>
                        <a:lnTo>
                          <a:pt x="5400" y="21600"/>
                        </a:lnTo>
                        <a:lnTo>
                          <a:pt x="16200" y="21600"/>
                        </a:lnTo>
                        <a:lnTo>
                          <a:pt x="21600" y="0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CC9900"/>
                      </a:gs>
                      <a:gs pos="50000">
                        <a:srgbClr val="CC9900">
                          <a:gamma/>
                          <a:tint val="0"/>
                          <a:invGamma/>
                        </a:srgbClr>
                      </a:gs>
                      <a:gs pos="100000">
                        <a:srgbClr val="CC9900"/>
                      </a:gs>
                    </a:gsLst>
                    <a:lin ang="540000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</p:grpSp>
          </p:grpSp>
          <p:sp>
            <p:nvSpPr>
              <p:cNvPr id="91288" name="Freeform 152" descr="Темный диагональный 2"/>
              <p:cNvSpPr>
                <a:spLocks noChangeAspect="1"/>
              </p:cNvSpPr>
              <p:nvPr/>
            </p:nvSpPr>
            <p:spPr bwMode="auto">
              <a:xfrm>
                <a:off x="1200" y="2173"/>
                <a:ext cx="1130" cy="607"/>
              </a:xfrm>
              <a:custGeom>
                <a:avLst/>
                <a:gdLst/>
                <a:ahLst/>
                <a:cxnLst>
                  <a:cxn ang="0">
                    <a:pos x="0" y="35"/>
                  </a:cxn>
                  <a:cxn ang="0">
                    <a:pos x="0" y="384"/>
                  </a:cxn>
                  <a:cxn ang="0">
                    <a:pos x="48" y="387"/>
                  </a:cxn>
                  <a:cxn ang="0">
                    <a:pos x="48" y="349"/>
                  </a:cxn>
                  <a:cxn ang="0">
                    <a:pos x="717" y="348"/>
                  </a:cxn>
                  <a:cxn ang="0">
                    <a:pos x="717" y="275"/>
                  </a:cxn>
                  <a:cxn ang="0">
                    <a:pos x="684" y="278"/>
                  </a:cxn>
                  <a:cxn ang="0">
                    <a:pos x="684" y="318"/>
                  </a:cxn>
                  <a:cxn ang="0">
                    <a:pos x="48" y="318"/>
                  </a:cxn>
                  <a:cxn ang="0">
                    <a:pos x="48" y="63"/>
                  </a:cxn>
                  <a:cxn ang="0">
                    <a:pos x="684" y="66"/>
                  </a:cxn>
                  <a:cxn ang="0">
                    <a:pos x="684" y="107"/>
                  </a:cxn>
                  <a:cxn ang="0">
                    <a:pos x="720" y="106"/>
                  </a:cxn>
                  <a:cxn ang="0">
                    <a:pos x="720" y="35"/>
                  </a:cxn>
                  <a:cxn ang="0">
                    <a:pos x="48" y="35"/>
                  </a:cxn>
                  <a:cxn ang="0">
                    <a:pos x="48" y="3"/>
                  </a:cxn>
                  <a:cxn ang="0">
                    <a:pos x="0" y="0"/>
                  </a:cxn>
                  <a:cxn ang="0">
                    <a:pos x="0" y="35"/>
                  </a:cxn>
                </a:cxnLst>
                <a:rect l="0" t="0" r="r" b="b"/>
                <a:pathLst>
                  <a:path w="720" h="387">
                    <a:moveTo>
                      <a:pt x="0" y="35"/>
                    </a:moveTo>
                    <a:lnTo>
                      <a:pt x="0" y="384"/>
                    </a:lnTo>
                    <a:lnTo>
                      <a:pt x="48" y="387"/>
                    </a:lnTo>
                    <a:lnTo>
                      <a:pt x="48" y="349"/>
                    </a:lnTo>
                    <a:lnTo>
                      <a:pt x="717" y="348"/>
                    </a:lnTo>
                    <a:lnTo>
                      <a:pt x="717" y="275"/>
                    </a:lnTo>
                    <a:lnTo>
                      <a:pt x="684" y="278"/>
                    </a:lnTo>
                    <a:lnTo>
                      <a:pt x="684" y="318"/>
                    </a:lnTo>
                    <a:lnTo>
                      <a:pt x="48" y="318"/>
                    </a:lnTo>
                    <a:lnTo>
                      <a:pt x="48" y="63"/>
                    </a:lnTo>
                    <a:lnTo>
                      <a:pt x="684" y="66"/>
                    </a:lnTo>
                    <a:lnTo>
                      <a:pt x="684" y="107"/>
                    </a:lnTo>
                    <a:lnTo>
                      <a:pt x="720" y="106"/>
                    </a:lnTo>
                    <a:lnTo>
                      <a:pt x="720" y="35"/>
                    </a:lnTo>
                    <a:lnTo>
                      <a:pt x="48" y="35"/>
                    </a:lnTo>
                    <a:lnTo>
                      <a:pt x="48" y="3"/>
                    </a:lnTo>
                    <a:lnTo>
                      <a:pt x="0" y="0"/>
                    </a:lnTo>
                    <a:lnTo>
                      <a:pt x="0" y="35"/>
                    </a:lnTo>
                    <a:close/>
                  </a:path>
                </a:pathLst>
              </a:custGeom>
              <a:pattFill prst="dkUpDiag">
                <a:fgClr>
                  <a:srgbClr val="990000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o-RO"/>
              </a:p>
            </p:txBody>
          </p:sp>
        </p:grpSp>
      </p:grpSp>
      <p:sp>
        <p:nvSpPr>
          <p:cNvPr id="91289" name="Rectangle 153"/>
          <p:cNvSpPr>
            <a:spLocks noGrp="1" noChangeArrowheads="1"/>
          </p:cNvSpPr>
          <p:nvPr>
            <p:ph type="title"/>
          </p:nvPr>
        </p:nvSpPr>
        <p:spPr>
          <a:xfrm>
            <a:off x="3505200" y="0"/>
            <a:ext cx="2133600" cy="609600"/>
          </a:xfrm>
          <a:noFill/>
          <a:ln/>
        </p:spPr>
        <p:txBody>
          <a:bodyPr/>
          <a:lstStyle/>
          <a:p>
            <a:r>
              <a:rPr lang="ru-RU" sz="2800" b="1">
                <a:effectLst>
                  <a:outerShdw blurRad="38100" dist="38100" dir="2700000" algn="tl">
                    <a:srgbClr val="FFFFFF"/>
                  </a:outerShdw>
                </a:effectLst>
              </a:rPr>
              <a:t>Мина ПМН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858" name="Freeform 2"/>
          <p:cNvSpPr>
            <a:spLocks/>
          </p:cNvSpPr>
          <p:nvPr/>
        </p:nvSpPr>
        <p:spPr bwMode="auto">
          <a:xfrm>
            <a:off x="150813" y="1376363"/>
            <a:ext cx="8815387" cy="4205287"/>
          </a:xfrm>
          <a:custGeom>
            <a:avLst/>
            <a:gdLst/>
            <a:ahLst/>
            <a:cxnLst>
              <a:cxn ang="0">
                <a:pos x="318" y="2580"/>
              </a:cxn>
              <a:cxn ang="0">
                <a:pos x="223" y="1213"/>
              </a:cxn>
              <a:cxn ang="0">
                <a:pos x="154" y="1205"/>
              </a:cxn>
              <a:cxn ang="0">
                <a:pos x="137" y="1136"/>
              </a:cxn>
              <a:cxn ang="0">
                <a:pos x="8" y="1136"/>
              </a:cxn>
              <a:cxn ang="0">
                <a:pos x="0" y="629"/>
              </a:cxn>
              <a:cxn ang="0">
                <a:pos x="43" y="560"/>
              </a:cxn>
              <a:cxn ang="0">
                <a:pos x="86" y="526"/>
              </a:cxn>
              <a:cxn ang="0">
                <a:pos x="2450" y="534"/>
              </a:cxn>
              <a:cxn ang="0">
                <a:pos x="2482" y="72"/>
              </a:cxn>
              <a:cxn ang="0">
                <a:pos x="2503" y="24"/>
              </a:cxn>
              <a:cxn ang="0">
                <a:pos x="2544" y="0"/>
              </a:cxn>
              <a:cxn ang="0">
                <a:pos x="2959" y="3"/>
              </a:cxn>
              <a:cxn ang="0">
                <a:pos x="3019" y="23"/>
              </a:cxn>
              <a:cxn ang="0">
                <a:pos x="3034" y="79"/>
              </a:cxn>
              <a:cxn ang="0">
                <a:pos x="3069" y="543"/>
              </a:cxn>
              <a:cxn ang="0">
                <a:pos x="5467" y="543"/>
              </a:cxn>
              <a:cxn ang="0">
                <a:pos x="5527" y="552"/>
              </a:cxn>
              <a:cxn ang="0">
                <a:pos x="5553" y="586"/>
              </a:cxn>
              <a:cxn ang="0">
                <a:pos x="5545" y="1153"/>
              </a:cxn>
              <a:cxn ang="0">
                <a:pos x="5407" y="1153"/>
              </a:cxn>
              <a:cxn ang="0">
                <a:pos x="5381" y="1213"/>
              </a:cxn>
              <a:cxn ang="0">
                <a:pos x="5270" y="1222"/>
              </a:cxn>
              <a:cxn ang="0">
                <a:pos x="5227" y="2529"/>
              </a:cxn>
              <a:cxn ang="0">
                <a:pos x="5218" y="2580"/>
              </a:cxn>
              <a:cxn ang="0">
                <a:pos x="5175" y="2623"/>
              </a:cxn>
              <a:cxn ang="0">
                <a:pos x="5123" y="2641"/>
              </a:cxn>
              <a:cxn ang="0">
                <a:pos x="395" y="2649"/>
              </a:cxn>
              <a:cxn ang="0">
                <a:pos x="343" y="2632"/>
              </a:cxn>
              <a:cxn ang="0">
                <a:pos x="318" y="2580"/>
              </a:cxn>
            </a:cxnLst>
            <a:rect l="0" t="0" r="r" b="b"/>
            <a:pathLst>
              <a:path w="5553" h="2649">
                <a:moveTo>
                  <a:pt x="318" y="2580"/>
                </a:moveTo>
                <a:lnTo>
                  <a:pt x="223" y="1213"/>
                </a:lnTo>
                <a:lnTo>
                  <a:pt x="154" y="1205"/>
                </a:lnTo>
                <a:lnTo>
                  <a:pt x="137" y="1136"/>
                </a:lnTo>
                <a:lnTo>
                  <a:pt x="8" y="1136"/>
                </a:lnTo>
                <a:lnTo>
                  <a:pt x="0" y="629"/>
                </a:lnTo>
                <a:lnTo>
                  <a:pt x="43" y="560"/>
                </a:lnTo>
                <a:lnTo>
                  <a:pt x="86" y="526"/>
                </a:lnTo>
                <a:lnTo>
                  <a:pt x="2450" y="534"/>
                </a:lnTo>
                <a:lnTo>
                  <a:pt x="2482" y="72"/>
                </a:lnTo>
                <a:lnTo>
                  <a:pt x="2503" y="24"/>
                </a:lnTo>
                <a:lnTo>
                  <a:pt x="2544" y="0"/>
                </a:lnTo>
                <a:lnTo>
                  <a:pt x="2959" y="3"/>
                </a:lnTo>
                <a:lnTo>
                  <a:pt x="3019" y="23"/>
                </a:lnTo>
                <a:lnTo>
                  <a:pt x="3034" y="79"/>
                </a:lnTo>
                <a:lnTo>
                  <a:pt x="3069" y="543"/>
                </a:lnTo>
                <a:lnTo>
                  <a:pt x="5467" y="543"/>
                </a:lnTo>
                <a:lnTo>
                  <a:pt x="5527" y="552"/>
                </a:lnTo>
                <a:lnTo>
                  <a:pt x="5553" y="586"/>
                </a:lnTo>
                <a:lnTo>
                  <a:pt x="5545" y="1153"/>
                </a:lnTo>
                <a:lnTo>
                  <a:pt x="5407" y="1153"/>
                </a:lnTo>
                <a:lnTo>
                  <a:pt x="5381" y="1213"/>
                </a:lnTo>
                <a:lnTo>
                  <a:pt x="5270" y="1222"/>
                </a:lnTo>
                <a:lnTo>
                  <a:pt x="5227" y="2529"/>
                </a:lnTo>
                <a:lnTo>
                  <a:pt x="5218" y="2580"/>
                </a:lnTo>
                <a:lnTo>
                  <a:pt x="5175" y="2623"/>
                </a:lnTo>
                <a:lnTo>
                  <a:pt x="5123" y="2641"/>
                </a:lnTo>
                <a:lnTo>
                  <a:pt x="395" y="2649"/>
                </a:lnTo>
                <a:lnTo>
                  <a:pt x="343" y="2632"/>
                </a:lnTo>
                <a:lnTo>
                  <a:pt x="318" y="2580"/>
                </a:lnTo>
                <a:close/>
              </a:path>
            </a:pathLst>
          </a:custGeom>
          <a:gradFill rotWithShape="0">
            <a:gsLst>
              <a:gs pos="0">
                <a:schemeClr val="accent1"/>
              </a:gs>
              <a:gs pos="50000">
                <a:schemeClr val="accent1">
                  <a:gamma/>
                  <a:tint val="54510"/>
                  <a:invGamma/>
                </a:schemeClr>
              </a:gs>
              <a:gs pos="100000">
                <a:schemeClr val="accent1"/>
              </a:gs>
            </a:gsLst>
            <a:lin ang="0" scaled="1"/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endParaRPr lang="ro-RO"/>
          </a:p>
        </p:txBody>
      </p:sp>
      <p:sp>
        <p:nvSpPr>
          <p:cNvPr id="121859" name="Rectangle 3"/>
          <p:cNvSpPr>
            <a:spLocks noChangeArrowheads="1"/>
          </p:cNvSpPr>
          <p:nvPr/>
        </p:nvSpPr>
        <p:spPr bwMode="auto">
          <a:xfrm>
            <a:off x="2814638" y="2366963"/>
            <a:ext cx="9144000" cy="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endParaRPr lang="ro-RO"/>
          </a:p>
        </p:txBody>
      </p:sp>
      <p:sp>
        <p:nvSpPr>
          <p:cNvPr id="121860" name="Rectangle 4"/>
          <p:cNvSpPr>
            <a:spLocks noChangeArrowheads="1"/>
          </p:cNvSpPr>
          <p:nvPr/>
        </p:nvSpPr>
        <p:spPr bwMode="auto">
          <a:xfrm>
            <a:off x="488950" y="2319338"/>
            <a:ext cx="614363" cy="10795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21861" name="Freeform 5" descr="Широкий диагональный 2"/>
          <p:cNvSpPr>
            <a:spLocks/>
          </p:cNvSpPr>
          <p:nvPr/>
        </p:nvSpPr>
        <p:spPr bwMode="auto">
          <a:xfrm>
            <a:off x="488950" y="1381125"/>
            <a:ext cx="8148638" cy="1293813"/>
          </a:xfrm>
          <a:custGeom>
            <a:avLst/>
            <a:gdLst/>
            <a:ahLst/>
            <a:cxnLst>
              <a:cxn ang="0">
                <a:pos x="0" y="807"/>
              </a:cxn>
              <a:cxn ang="0">
                <a:pos x="0" y="662"/>
              </a:cxn>
              <a:cxn ang="0">
                <a:pos x="385" y="666"/>
              </a:cxn>
              <a:cxn ang="0">
                <a:pos x="436" y="714"/>
              </a:cxn>
              <a:cxn ang="0">
                <a:pos x="490" y="732"/>
              </a:cxn>
              <a:cxn ang="0">
                <a:pos x="2164" y="732"/>
              </a:cxn>
              <a:cxn ang="0">
                <a:pos x="2200" y="714"/>
              </a:cxn>
              <a:cxn ang="0">
                <a:pos x="2224" y="686"/>
              </a:cxn>
              <a:cxn ang="0">
                <a:pos x="2236" y="636"/>
              </a:cxn>
              <a:cxn ang="0">
                <a:pos x="2272" y="66"/>
              </a:cxn>
              <a:cxn ang="0">
                <a:pos x="2293" y="27"/>
              </a:cxn>
              <a:cxn ang="0">
                <a:pos x="2325" y="3"/>
              </a:cxn>
              <a:cxn ang="0">
                <a:pos x="2368" y="0"/>
              </a:cxn>
              <a:cxn ang="0">
                <a:pos x="2722" y="0"/>
              </a:cxn>
              <a:cxn ang="0">
                <a:pos x="2767" y="5"/>
              </a:cxn>
              <a:cxn ang="0">
                <a:pos x="2800" y="24"/>
              </a:cxn>
              <a:cxn ang="0">
                <a:pos x="2815" y="69"/>
              </a:cxn>
              <a:cxn ang="0">
                <a:pos x="2878" y="696"/>
              </a:cxn>
              <a:cxn ang="0">
                <a:pos x="2908" y="720"/>
              </a:cxn>
              <a:cxn ang="0">
                <a:pos x="4665" y="737"/>
              </a:cxn>
              <a:cxn ang="0">
                <a:pos x="4705" y="722"/>
              </a:cxn>
              <a:cxn ang="0">
                <a:pos x="4735" y="695"/>
              </a:cxn>
              <a:cxn ang="0">
                <a:pos x="4747" y="665"/>
              </a:cxn>
              <a:cxn ang="0">
                <a:pos x="5133" y="668"/>
              </a:cxn>
              <a:cxn ang="0">
                <a:pos x="5131" y="810"/>
              </a:cxn>
              <a:cxn ang="0">
                <a:pos x="5041" y="815"/>
              </a:cxn>
              <a:cxn ang="0">
                <a:pos x="5002" y="780"/>
              </a:cxn>
              <a:cxn ang="0">
                <a:pos x="4974" y="810"/>
              </a:cxn>
              <a:cxn ang="0">
                <a:pos x="4839" y="810"/>
              </a:cxn>
              <a:cxn ang="0">
                <a:pos x="4806" y="773"/>
              </a:cxn>
              <a:cxn ang="0">
                <a:pos x="4768" y="809"/>
              </a:cxn>
              <a:cxn ang="0">
                <a:pos x="2896" y="810"/>
              </a:cxn>
              <a:cxn ang="0">
                <a:pos x="2860" y="798"/>
              </a:cxn>
              <a:cxn ang="0">
                <a:pos x="2832" y="767"/>
              </a:cxn>
              <a:cxn ang="0">
                <a:pos x="2818" y="726"/>
              </a:cxn>
              <a:cxn ang="0">
                <a:pos x="2770" y="144"/>
              </a:cxn>
              <a:cxn ang="0">
                <a:pos x="2764" y="108"/>
              </a:cxn>
              <a:cxn ang="0">
                <a:pos x="2749" y="84"/>
              </a:cxn>
              <a:cxn ang="0">
                <a:pos x="2710" y="72"/>
              </a:cxn>
              <a:cxn ang="0">
                <a:pos x="2374" y="66"/>
              </a:cxn>
              <a:cxn ang="0">
                <a:pos x="2344" y="72"/>
              </a:cxn>
              <a:cxn ang="0">
                <a:pos x="2326" y="95"/>
              </a:cxn>
              <a:cxn ang="0">
                <a:pos x="2320" y="125"/>
              </a:cxn>
              <a:cxn ang="0">
                <a:pos x="2290" y="702"/>
              </a:cxn>
              <a:cxn ang="0">
                <a:pos x="2280" y="747"/>
              </a:cxn>
              <a:cxn ang="0">
                <a:pos x="2256" y="782"/>
              </a:cxn>
              <a:cxn ang="0">
                <a:pos x="2223" y="806"/>
              </a:cxn>
              <a:cxn ang="0">
                <a:pos x="337" y="806"/>
              </a:cxn>
              <a:cxn ang="0">
                <a:pos x="303" y="768"/>
              </a:cxn>
              <a:cxn ang="0">
                <a:pos x="268" y="807"/>
              </a:cxn>
              <a:cxn ang="0">
                <a:pos x="120" y="812"/>
              </a:cxn>
              <a:cxn ang="0">
                <a:pos x="82" y="774"/>
              </a:cxn>
              <a:cxn ang="0">
                <a:pos x="46" y="810"/>
              </a:cxn>
              <a:cxn ang="0">
                <a:pos x="0" y="807"/>
              </a:cxn>
            </a:cxnLst>
            <a:rect l="0" t="0" r="r" b="b"/>
            <a:pathLst>
              <a:path w="5133" h="815">
                <a:moveTo>
                  <a:pt x="0" y="807"/>
                </a:moveTo>
                <a:lnTo>
                  <a:pt x="0" y="662"/>
                </a:lnTo>
                <a:lnTo>
                  <a:pt x="385" y="666"/>
                </a:lnTo>
                <a:lnTo>
                  <a:pt x="436" y="714"/>
                </a:lnTo>
                <a:lnTo>
                  <a:pt x="490" y="732"/>
                </a:lnTo>
                <a:lnTo>
                  <a:pt x="2164" y="732"/>
                </a:lnTo>
                <a:lnTo>
                  <a:pt x="2200" y="714"/>
                </a:lnTo>
                <a:lnTo>
                  <a:pt x="2224" y="686"/>
                </a:lnTo>
                <a:lnTo>
                  <a:pt x="2236" y="636"/>
                </a:lnTo>
                <a:lnTo>
                  <a:pt x="2272" y="66"/>
                </a:lnTo>
                <a:lnTo>
                  <a:pt x="2293" y="27"/>
                </a:lnTo>
                <a:lnTo>
                  <a:pt x="2325" y="3"/>
                </a:lnTo>
                <a:lnTo>
                  <a:pt x="2368" y="0"/>
                </a:lnTo>
                <a:lnTo>
                  <a:pt x="2722" y="0"/>
                </a:lnTo>
                <a:lnTo>
                  <a:pt x="2767" y="5"/>
                </a:lnTo>
                <a:lnTo>
                  <a:pt x="2800" y="24"/>
                </a:lnTo>
                <a:lnTo>
                  <a:pt x="2815" y="69"/>
                </a:lnTo>
                <a:lnTo>
                  <a:pt x="2878" y="696"/>
                </a:lnTo>
                <a:lnTo>
                  <a:pt x="2908" y="720"/>
                </a:lnTo>
                <a:lnTo>
                  <a:pt x="4665" y="737"/>
                </a:lnTo>
                <a:lnTo>
                  <a:pt x="4705" y="722"/>
                </a:lnTo>
                <a:lnTo>
                  <a:pt x="4735" y="695"/>
                </a:lnTo>
                <a:lnTo>
                  <a:pt x="4747" y="665"/>
                </a:lnTo>
                <a:lnTo>
                  <a:pt x="5133" y="668"/>
                </a:lnTo>
                <a:lnTo>
                  <a:pt x="5131" y="810"/>
                </a:lnTo>
                <a:lnTo>
                  <a:pt x="5041" y="815"/>
                </a:lnTo>
                <a:lnTo>
                  <a:pt x="5002" y="780"/>
                </a:lnTo>
                <a:lnTo>
                  <a:pt x="4974" y="810"/>
                </a:lnTo>
                <a:lnTo>
                  <a:pt x="4839" y="810"/>
                </a:lnTo>
                <a:lnTo>
                  <a:pt x="4806" y="773"/>
                </a:lnTo>
                <a:lnTo>
                  <a:pt x="4768" y="809"/>
                </a:lnTo>
                <a:lnTo>
                  <a:pt x="2896" y="810"/>
                </a:lnTo>
                <a:lnTo>
                  <a:pt x="2860" y="798"/>
                </a:lnTo>
                <a:lnTo>
                  <a:pt x="2832" y="767"/>
                </a:lnTo>
                <a:lnTo>
                  <a:pt x="2818" y="726"/>
                </a:lnTo>
                <a:lnTo>
                  <a:pt x="2770" y="144"/>
                </a:lnTo>
                <a:lnTo>
                  <a:pt x="2764" y="108"/>
                </a:lnTo>
                <a:lnTo>
                  <a:pt x="2749" y="84"/>
                </a:lnTo>
                <a:lnTo>
                  <a:pt x="2710" y="72"/>
                </a:lnTo>
                <a:lnTo>
                  <a:pt x="2374" y="66"/>
                </a:lnTo>
                <a:lnTo>
                  <a:pt x="2344" y="72"/>
                </a:lnTo>
                <a:lnTo>
                  <a:pt x="2326" y="95"/>
                </a:lnTo>
                <a:lnTo>
                  <a:pt x="2320" y="125"/>
                </a:lnTo>
                <a:lnTo>
                  <a:pt x="2290" y="702"/>
                </a:lnTo>
                <a:lnTo>
                  <a:pt x="2280" y="747"/>
                </a:lnTo>
                <a:lnTo>
                  <a:pt x="2256" y="782"/>
                </a:lnTo>
                <a:lnTo>
                  <a:pt x="2223" y="806"/>
                </a:lnTo>
                <a:lnTo>
                  <a:pt x="337" y="806"/>
                </a:lnTo>
                <a:lnTo>
                  <a:pt x="303" y="768"/>
                </a:lnTo>
                <a:lnTo>
                  <a:pt x="268" y="807"/>
                </a:lnTo>
                <a:lnTo>
                  <a:pt x="120" y="812"/>
                </a:lnTo>
                <a:lnTo>
                  <a:pt x="82" y="774"/>
                </a:lnTo>
                <a:lnTo>
                  <a:pt x="46" y="810"/>
                </a:lnTo>
                <a:lnTo>
                  <a:pt x="0" y="807"/>
                </a:lnTo>
                <a:close/>
              </a:path>
            </a:pathLst>
          </a:custGeom>
          <a:pattFill prst="wdUpDiag">
            <a:fgClr>
              <a:schemeClr val="tx2"/>
            </a:fgClr>
            <a:bgClr>
              <a:schemeClr val="bg1"/>
            </a:bgClr>
          </a:patt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endParaRPr lang="ro-RO"/>
          </a:p>
        </p:txBody>
      </p:sp>
      <p:sp>
        <p:nvSpPr>
          <p:cNvPr id="121862" name="Freeform 6" descr="Широкий диагональный 1"/>
          <p:cNvSpPr>
            <a:spLocks/>
          </p:cNvSpPr>
          <p:nvPr/>
        </p:nvSpPr>
        <p:spPr bwMode="auto">
          <a:xfrm flipH="1">
            <a:off x="158750" y="2216150"/>
            <a:ext cx="1155700" cy="965200"/>
          </a:xfrm>
          <a:custGeom>
            <a:avLst/>
            <a:gdLst/>
            <a:ahLst/>
            <a:cxnLst>
              <a:cxn ang="0">
                <a:pos x="584" y="608"/>
              </a:cxn>
              <a:cxn ang="0">
                <a:pos x="728" y="608"/>
              </a:cxn>
              <a:cxn ang="0">
                <a:pos x="728" y="108"/>
              </a:cxn>
              <a:cxn ang="0">
                <a:pos x="720" y="56"/>
              </a:cxn>
              <a:cxn ang="0">
                <a:pos x="688" y="20"/>
              </a:cxn>
              <a:cxn ang="0">
                <a:pos x="660" y="0"/>
              </a:cxn>
              <a:cxn ang="0">
                <a:pos x="0" y="0"/>
              </a:cxn>
              <a:cxn ang="0">
                <a:pos x="8" y="68"/>
              </a:cxn>
              <a:cxn ang="0">
                <a:pos x="16" y="100"/>
              </a:cxn>
              <a:cxn ang="0">
                <a:pos x="32" y="132"/>
              </a:cxn>
              <a:cxn ang="0">
                <a:pos x="60" y="152"/>
              </a:cxn>
              <a:cxn ang="0">
                <a:pos x="96" y="148"/>
              </a:cxn>
              <a:cxn ang="0">
                <a:pos x="128" y="136"/>
              </a:cxn>
              <a:cxn ang="0">
                <a:pos x="140" y="108"/>
              </a:cxn>
              <a:cxn ang="0">
                <a:pos x="156" y="64"/>
              </a:cxn>
              <a:cxn ang="0">
                <a:pos x="524" y="64"/>
              </a:cxn>
              <a:cxn ang="0">
                <a:pos x="524" y="280"/>
              </a:cxn>
              <a:cxn ang="0">
                <a:pos x="564" y="288"/>
              </a:cxn>
              <a:cxn ang="0">
                <a:pos x="584" y="332"/>
              </a:cxn>
              <a:cxn ang="0">
                <a:pos x="584" y="608"/>
              </a:cxn>
            </a:cxnLst>
            <a:rect l="0" t="0" r="r" b="b"/>
            <a:pathLst>
              <a:path w="728" h="608">
                <a:moveTo>
                  <a:pt x="584" y="608"/>
                </a:moveTo>
                <a:lnTo>
                  <a:pt x="728" y="608"/>
                </a:lnTo>
                <a:lnTo>
                  <a:pt x="728" y="108"/>
                </a:lnTo>
                <a:lnTo>
                  <a:pt x="720" y="56"/>
                </a:lnTo>
                <a:lnTo>
                  <a:pt x="688" y="20"/>
                </a:lnTo>
                <a:lnTo>
                  <a:pt x="660" y="0"/>
                </a:lnTo>
                <a:lnTo>
                  <a:pt x="0" y="0"/>
                </a:lnTo>
                <a:lnTo>
                  <a:pt x="8" y="68"/>
                </a:lnTo>
                <a:lnTo>
                  <a:pt x="16" y="100"/>
                </a:lnTo>
                <a:lnTo>
                  <a:pt x="32" y="132"/>
                </a:lnTo>
                <a:lnTo>
                  <a:pt x="60" y="152"/>
                </a:lnTo>
                <a:lnTo>
                  <a:pt x="96" y="148"/>
                </a:lnTo>
                <a:lnTo>
                  <a:pt x="128" y="136"/>
                </a:lnTo>
                <a:lnTo>
                  <a:pt x="140" y="108"/>
                </a:lnTo>
                <a:lnTo>
                  <a:pt x="156" y="64"/>
                </a:lnTo>
                <a:lnTo>
                  <a:pt x="524" y="64"/>
                </a:lnTo>
                <a:lnTo>
                  <a:pt x="524" y="280"/>
                </a:lnTo>
                <a:lnTo>
                  <a:pt x="564" y="288"/>
                </a:lnTo>
                <a:lnTo>
                  <a:pt x="584" y="332"/>
                </a:lnTo>
                <a:lnTo>
                  <a:pt x="584" y="608"/>
                </a:lnTo>
                <a:close/>
              </a:path>
            </a:pathLst>
          </a:custGeom>
          <a:pattFill prst="wdDnDiag">
            <a:fgClr>
              <a:schemeClr val="accent1"/>
            </a:fgClr>
            <a:bgClr>
              <a:srgbClr val="FFFFFF"/>
            </a:bgClr>
          </a:pattFill>
          <a:ln w="12700" cap="flat" cmpd="sng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endParaRPr lang="ro-RO"/>
          </a:p>
        </p:txBody>
      </p:sp>
      <p:sp>
        <p:nvSpPr>
          <p:cNvPr id="121863" name="Rectangle 7"/>
          <p:cNvSpPr>
            <a:spLocks noChangeArrowheads="1"/>
          </p:cNvSpPr>
          <p:nvPr/>
        </p:nvSpPr>
        <p:spPr bwMode="auto">
          <a:xfrm>
            <a:off x="8024813" y="2341563"/>
            <a:ext cx="617537" cy="9525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21864" name="Rectangle 8" descr="Алмазная решетка (контур)"/>
          <p:cNvSpPr>
            <a:spLocks noChangeArrowheads="1"/>
          </p:cNvSpPr>
          <p:nvPr/>
        </p:nvSpPr>
        <p:spPr bwMode="auto">
          <a:xfrm>
            <a:off x="7016750" y="2667000"/>
            <a:ext cx="1231900" cy="158750"/>
          </a:xfrm>
          <a:prstGeom prst="rect">
            <a:avLst/>
          </a:prstGeom>
          <a:pattFill prst="openDmnd">
            <a:fgClr>
              <a:srgbClr val="339966"/>
            </a:fgClr>
            <a:bgClr>
              <a:schemeClr val="bg1"/>
            </a:bgClr>
          </a:patt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21865" name="Rectangle 9" descr="Алмазная решетка (контур)"/>
          <p:cNvSpPr>
            <a:spLocks noChangeArrowheads="1"/>
          </p:cNvSpPr>
          <p:nvPr/>
        </p:nvSpPr>
        <p:spPr bwMode="auto">
          <a:xfrm>
            <a:off x="787400" y="2667000"/>
            <a:ext cx="4978400" cy="158750"/>
          </a:xfrm>
          <a:prstGeom prst="rect">
            <a:avLst/>
          </a:prstGeom>
          <a:pattFill prst="openDmnd">
            <a:fgClr>
              <a:srgbClr val="339966"/>
            </a:fgClr>
            <a:bgClr>
              <a:schemeClr val="bg1"/>
            </a:bgClr>
          </a:patt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21866" name="Freeform 10" descr="Темный диагональный 2"/>
          <p:cNvSpPr>
            <a:spLocks/>
          </p:cNvSpPr>
          <p:nvPr/>
        </p:nvSpPr>
        <p:spPr bwMode="auto">
          <a:xfrm>
            <a:off x="387350" y="2590800"/>
            <a:ext cx="8343900" cy="2984500"/>
          </a:xfrm>
          <a:custGeom>
            <a:avLst/>
            <a:gdLst/>
            <a:ahLst/>
            <a:cxnLst>
              <a:cxn ang="0">
                <a:pos x="76" y="440"/>
              </a:cxn>
              <a:cxn ang="0">
                <a:pos x="0" y="108"/>
              </a:cxn>
              <a:cxn ang="0">
                <a:pos x="48" y="48"/>
              </a:cxn>
              <a:cxn ang="0">
                <a:pos x="144" y="16"/>
              </a:cxn>
              <a:cxn ang="0">
                <a:pos x="248" y="44"/>
              </a:cxn>
              <a:cxn ang="0">
                <a:pos x="944" y="140"/>
              </a:cxn>
              <a:cxn ang="0">
                <a:pos x="1112" y="825"/>
              </a:cxn>
              <a:cxn ang="0">
                <a:pos x="1163" y="1092"/>
              </a:cxn>
              <a:cxn ang="0">
                <a:pos x="1256" y="1144"/>
              </a:cxn>
              <a:cxn ang="0">
                <a:pos x="1316" y="960"/>
              </a:cxn>
              <a:cxn ang="0">
                <a:pos x="1352" y="820"/>
              </a:cxn>
              <a:cxn ang="0">
                <a:pos x="1548" y="1364"/>
              </a:cxn>
              <a:cxn ang="0">
                <a:pos x="1728" y="1452"/>
              </a:cxn>
              <a:cxn ang="0">
                <a:pos x="1932" y="1364"/>
              </a:cxn>
              <a:cxn ang="0">
                <a:pos x="2248" y="1428"/>
              </a:cxn>
              <a:cxn ang="0">
                <a:pos x="3492" y="1792"/>
              </a:cxn>
              <a:cxn ang="0">
                <a:pos x="4052" y="1744"/>
              </a:cxn>
              <a:cxn ang="0">
                <a:pos x="4724" y="1791"/>
              </a:cxn>
              <a:cxn ang="0">
                <a:pos x="4740" y="280"/>
              </a:cxn>
              <a:cxn ang="0">
                <a:pos x="4800" y="240"/>
              </a:cxn>
              <a:cxn ang="0">
                <a:pos x="4956" y="148"/>
              </a:cxn>
              <a:cxn ang="0">
                <a:pos x="5028" y="44"/>
              </a:cxn>
              <a:cxn ang="0">
                <a:pos x="5104" y="44"/>
              </a:cxn>
              <a:cxn ang="0">
                <a:pos x="5240" y="76"/>
              </a:cxn>
              <a:cxn ang="0">
                <a:pos x="5252" y="440"/>
              </a:cxn>
              <a:cxn ang="0">
                <a:pos x="5068" y="1808"/>
              </a:cxn>
              <a:cxn ang="0">
                <a:pos x="5012" y="1880"/>
              </a:cxn>
              <a:cxn ang="0">
                <a:pos x="2132" y="1864"/>
              </a:cxn>
              <a:cxn ang="0">
                <a:pos x="2108" y="1588"/>
              </a:cxn>
              <a:cxn ang="0">
                <a:pos x="1220" y="1560"/>
              </a:cxn>
              <a:cxn ang="0">
                <a:pos x="1140" y="1504"/>
              </a:cxn>
              <a:cxn ang="0">
                <a:pos x="1112" y="1160"/>
              </a:cxn>
              <a:cxn ang="0">
                <a:pos x="1032" y="1144"/>
              </a:cxn>
              <a:cxn ang="0">
                <a:pos x="996" y="1092"/>
              </a:cxn>
              <a:cxn ang="0">
                <a:pos x="980" y="948"/>
              </a:cxn>
              <a:cxn ang="0">
                <a:pos x="888" y="936"/>
              </a:cxn>
              <a:cxn ang="0">
                <a:pos x="852" y="868"/>
              </a:cxn>
              <a:cxn ang="0">
                <a:pos x="304" y="280"/>
              </a:cxn>
              <a:cxn ang="0">
                <a:pos x="256" y="1876"/>
              </a:cxn>
              <a:cxn ang="0">
                <a:pos x="172" y="1816"/>
              </a:cxn>
            </a:cxnLst>
            <a:rect l="0" t="0" r="r" b="b"/>
            <a:pathLst>
              <a:path w="5256" h="1880">
                <a:moveTo>
                  <a:pt x="172" y="1816"/>
                </a:moveTo>
                <a:lnTo>
                  <a:pt x="76" y="440"/>
                </a:lnTo>
                <a:lnTo>
                  <a:pt x="0" y="428"/>
                </a:lnTo>
                <a:lnTo>
                  <a:pt x="0" y="108"/>
                </a:lnTo>
                <a:lnTo>
                  <a:pt x="16" y="64"/>
                </a:lnTo>
                <a:lnTo>
                  <a:pt x="48" y="48"/>
                </a:lnTo>
                <a:lnTo>
                  <a:pt x="116" y="48"/>
                </a:lnTo>
                <a:lnTo>
                  <a:pt x="144" y="16"/>
                </a:lnTo>
                <a:lnTo>
                  <a:pt x="184" y="40"/>
                </a:lnTo>
                <a:lnTo>
                  <a:pt x="248" y="44"/>
                </a:lnTo>
                <a:lnTo>
                  <a:pt x="252" y="144"/>
                </a:lnTo>
                <a:lnTo>
                  <a:pt x="944" y="140"/>
                </a:lnTo>
                <a:lnTo>
                  <a:pt x="984" y="824"/>
                </a:lnTo>
                <a:lnTo>
                  <a:pt x="1112" y="825"/>
                </a:lnTo>
                <a:lnTo>
                  <a:pt x="1112" y="972"/>
                </a:lnTo>
                <a:lnTo>
                  <a:pt x="1163" y="1092"/>
                </a:lnTo>
                <a:lnTo>
                  <a:pt x="1169" y="1143"/>
                </a:lnTo>
                <a:lnTo>
                  <a:pt x="1256" y="1144"/>
                </a:lnTo>
                <a:lnTo>
                  <a:pt x="1268" y="1088"/>
                </a:lnTo>
                <a:lnTo>
                  <a:pt x="1316" y="960"/>
                </a:lnTo>
                <a:lnTo>
                  <a:pt x="1316" y="820"/>
                </a:lnTo>
                <a:lnTo>
                  <a:pt x="1352" y="820"/>
                </a:lnTo>
                <a:lnTo>
                  <a:pt x="1348" y="1364"/>
                </a:lnTo>
                <a:lnTo>
                  <a:pt x="1548" y="1364"/>
                </a:lnTo>
                <a:lnTo>
                  <a:pt x="1548" y="1452"/>
                </a:lnTo>
                <a:lnTo>
                  <a:pt x="1728" y="1452"/>
                </a:lnTo>
                <a:lnTo>
                  <a:pt x="1728" y="1364"/>
                </a:lnTo>
                <a:lnTo>
                  <a:pt x="1932" y="1364"/>
                </a:lnTo>
                <a:lnTo>
                  <a:pt x="1932" y="1428"/>
                </a:lnTo>
                <a:lnTo>
                  <a:pt x="2248" y="1428"/>
                </a:lnTo>
                <a:lnTo>
                  <a:pt x="2248" y="1792"/>
                </a:lnTo>
                <a:lnTo>
                  <a:pt x="3492" y="1792"/>
                </a:lnTo>
                <a:lnTo>
                  <a:pt x="3496" y="1744"/>
                </a:lnTo>
                <a:lnTo>
                  <a:pt x="4052" y="1744"/>
                </a:lnTo>
                <a:lnTo>
                  <a:pt x="4052" y="1792"/>
                </a:lnTo>
                <a:lnTo>
                  <a:pt x="4724" y="1791"/>
                </a:lnTo>
                <a:lnTo>
                  <a:pt x="4740" y="1760"/>
                </a:lnTo>
                <a:lnTo>
                  <a:pt x="4740" y="280"/>
                </a:lnTo>
                <a:lnTo>
                  <a:pt x="4788" y="272"/>
                </a:lnTo>
                <a:lnTo>
                  <a:pt x="4800" y="240"/>
                </a:lnTo>
                <a:lnTo>
                  <a:pt x="4800" y="148"/>
                </a:lnTo>
                <a:lnTo>
                  <a:pt x="4956" y="148"/>
                </a:lnTo>
                <a:lnTo>
                  <a:pt x="4952" y="48"/>
                </a:lnTo>
                <a:lnTo>
                  <a:pt x="5028" y="44"/>
                </a:lnTo>
                <a:lnTo>
                  <a:pt x="5068" y="0"/>
                </a:lnTo>
                <a:lnTo>
                  <a:pt x="5104" y="44"/>
                </a:lnTo>
                <a:lnTo>
                  <a:pt x="5204" y="48"/>
                </a:lnTo>
                <a:lnTo>
                  <a:pt x="5240" y="76"/>
                </a:lnTo>
                <a:lnTo>
                  <a:pt x="5256" y="108"/>
                </a:lnTo>
                <a:lnTo>
                  <a:pt x="5252" y="440"/>
                </a:lnTo>
                <a:lnTo>
                  <a:pt x="5132" y="452"/>
                </a:lnTo>
                <a:lnTo>
                  <a:pt x="5068" y="1808"/>
                </a:lnTo>
                <a:lnTo>
                  <a:pt x="5048" y="1844"/>
                </a:lnTo>
                <a:lnTo>
                  <a:pt x="5012" y="1880"/>
                </a:lnTo>
                <a:lnTo>
                  <a:pt x="2180" y="1880"/>
                </a:lnTo>
                <a:lnTo>
                  <a:pt x="2132" y="1864"/>
                </a:lnTo>
                <a:lnTo>
                  <a:pt x="2108" y="1812"/>
                </a:lnTo>
                <a:lnTo>
                  <a:pt x="2108" y="1588"/>
                </a:lnTo>
                <a:lnTo>
                  <a:pt x="2080" y="1556"/>
                </a:lnTo>
                <a:lnTo>
                  <a:pt x="1220" y="1560"/>
                </a:lnTo>
                <a:lnTo>
                  <a:pt x="1180" y="1544"/>
                </a:lnTo>
                <a:lnTo>
                  <a:pt x="1140" y="1504"/>
                </a:lnTo>
                <a:lnTo>
                  <a:pt x="1132" y="1192"/>
                </a:lnTo>
                <a:lnTo>
                  <a:pt x="1112" y="1160"/>
                </a:lnTo>
                <a:lnTo>
                  <a:pt x="1072" y="1152"/>
                </a:lnTo>
                <a:lnTo>
                  <a:pt x="1032" y="1144"/>
                </a:lnTo>
                <a:lnTo>
                  <a:pt x="1008" y="1124"/>
                </a:lnTo>
                <a:lnTo>
                  <a:pt x="996" y="1092"/>
                </a:lnTo>
                <a:lnTo>
                  <a:pt x="996" y="980"/>
                </a:lnTo>
                <a:lnTo>
                  <a:pt x="980" y="948"/>
                </a:lnTo>
                <a:lnTo>
                  <a:pt x="944" y="940"/>
                </a:lnTo>
                <a:lnTo>
                  <a:pt x="888" y="936"/>
                </a:lnTo>
                <a:lnTo>
                  <a:pt x="860" y="904"/>
                </a:lnTo>
                <a:lnTo>
                  <a:pt x="852" y="868"/>
                </a:lnTo>
                <a:lnTo>
                  <a:pt x="824" y="280"/>
                </a:lnTo>
                <a:lnTo>
                  <a:pt x="304" y="280"/>
                </a:lnTo>
                <a:lnTo>
                  <a:pt x="332" y="1872"/>
                </a:lnTo>
                <a:lnTo>
                  <a:pt x="256" y="1876"/>
                </a:lnTo>
                <a:lnTo>
                  <a:pt x="188" y="1856"/>
                </a:lnTo>
                <a:lnTo>
                  <a:pt x="172" y="1816"/>
                </a:lnTo>
                <a:close/>
              </a:path>
            </a:pathLst>
          </a:custGeom>
          <a:pattFill prst="dkUpDiag">
            <a:fgClr>
              <a:schemeClr val="tx1"/>
            </a:fgClr>
            <a:bgClr>
              <a:schemeClr val="bg1"/>
            </a:bgClr>
          </a:patt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endParaRPr lang="ro-RO"/>
          </a:p>
        </p:txBody>
      </p:sp>
      <p:sp>
        <p:nvSpPr>
          <p:cNvPr id="121867" name="Rectangle 11" descr="Темный диагональный 1"/>
          <p:cNvSpPr>
            <a:spLocks noChangeArrowheads="1"/>
          </p:cNvSpPr>
          <p:nvPr/>
        </p:nvSpPr>
        <p:spPr bwMode="auto">
          <a:xfrm>
            <a:off x="4830763" y="5364163"/>
            <a:ext cx="1098550" cy="65087"/>
          </a:xfrm>
          <a:prstGeom prst="rect">
            <a:avLst/>
          </a:prstGeom>
          <a:pattFill prst="dkDnDiag">
            <a:fgClr>
              <a:schemeClr val="tx1"/>
            </a:fgClr>
            <a:bgClr>
              <a:schemeClr val="bg1"/>
            </a:bgClr>
          </a:patt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21868" name="Rectangle 12" descr="Темный диагональный 1"/>
          <p:cNvSpPr>
            <a:spLocks noChangeArrowheads="1"/>
          </p:cNvSpPr>
          <p:nvPr/>
        </p:nvSpPr>
        <p:spPr bwMode="auto">
          <a:xfrm>
            <a:off x="6826250" y="5367338"/>
            <a:ext cx="1054100" cy="65087"/>
          </a:xfrm>
          <a:prstGeom prst="rect">
            <a:avLst/>
          </a:prstGeom>
          <a:pattFill prst="dkDnDiag">
            <a:fgClr>
              <a:schemeClr val="tx1"/>
            </a:fgClr>
            <a:bgClr>
              <a:schemeClr val="bg1"/>
            </a:bgClr>
          </a:patt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21869" name="Freeform 13" descr="Алмазная решетка (контур)"/>
          <p:cNvSpPr>
            <a:spLocks/>
          </p:cNvSpPr>
          <p:nvPr/>
        </p:nvSpPr>
        <p:spPr bwMode="auto">
          <a:xfrm>
            <a:off x="2540000" y="3902075"/>
            <a:ext cx="912813" cy="99060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575" y="1"/>
              </a:cxn>
              <a:cxn ang="0">
                <a:pos x="574" y="532"/>
              </a:cxn>
              <a:cxn ang="0">
                <a:pos x="364" y="530"/>
              </a:cxn>
              <a:cxn ang="0">
                <a:pos x="364" y="620"/>
              </a:cxn>
              <a:cxn ang="0">
                <a:pos x="202" y="624"/>
              </a:cxn>
              <a:cxn ang="0">
                <a:pos x="202" y="534"/>
              </a:cxn>
              <a:cxn ang="0">
                <a:pos x="0" y="532"/>
              </a:cxn>
              <a:cxn ang="0">
                <a:pos x="0" y="0"/>
              </a:cxn>
            </a:cxnLst>
            <a:rect l="0" t="0" r="r" b="b"/>
            <a:pathLst>
              <a:path w="575" h="624">
                <a:moveTo>
                  <a:pt x="0" y="0"/>
                </a:moveTo>
                <a:lnTo>
                  <a:pt x="575" y="1"/>
                </a:lnTo>
                <a:lnTo>
                  <a:pt x="574" y="532"/>
                </a:lnTo>
                <a:lnTo>
                  <a:pt x="364" y="530"/>
                </a:lnTo>
                <a:lnTo>
                  <a:pt x="364" y="620"/>
                </a:lnTo>
                <a:lnTo>
                  <a:pt x="202" y="624"/>
                </a:lnTo>
                <a:lnTo>
                  <a:pt x="202" y="534"/>
                </a:lnTo>
                <a:lnTo>
                  <a:pt x="0" y="532"/>
                </a:lnTo>
                <a:lnTo>
                  <a:pt x="0" y="0"/>
                </a:lnTo>
                <a:close/>
              </a:path>
            </a:pathLst>
          </a:custGeom>
          <a:pattFill prst="openDmnd">
            <a:fgClr>
              <a:srgbClr val="990000"/>
            </a:fgClr>
            <a:bgClr>
              <a:schemeClr val="bg1"/>
            </a:bgClr>
          </a:patt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endParaRPr lang="ro-RO"/>
          </a:p>
        </p:txBody>
      </p:sp>
      <p:sp>
        <p:nvSpPr>
          <p:cNvPr id="121870" name="Rectangle 14" descr="Темный диагональный 2"/>
          <p:cNvSpPr>
            <a:spLocks noChangeArrowheads="1"/>
          </p:cNvSpPr>
          <p:nvPr/>
        </p:nvSpPr>
        <p:spPr bwMode="auto">
          <a:xfrm>
            <a:off x="2644775" y="4022725"/>
            <a:ext cx="666750" cy="114300"/>
          </a:xfrm>
          <a:prstGeom prst="rect">
            <a:avLst/>
          </a:prstGeom>
          <a:pattFill prst="dkUpDiag">
            <a:fgClr>
              <a:schemeClr val="bg2"/>
            </a:fgClr>
            <a:bgClr>
              <a:schemeClr val="bg1"/>
            </a:bgClr>
          </a:patt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21871" name="Rectangle 15" descr="Темный диагональный 2"/>
          <p:cNvSpPr>
            <a:spLocks noChangeArrowheads="1"/>
          </p:cNvSpPr>
          <p:nvPr/>
        </p:nvSpPr>
        <p:spPr bwMode="auto">
          <a:xfrm>
            <a:off x="2644775" y="4524375"/>
            <a:ext cx="666750" cy="114300"/>
          </a:xfrm>
          <a:prstGeom prst="rect">
            <a:avLst/>
          </a:prstGeom>
          <a:pattFill prst="dkUpDiag">
            <a:fgClr>
              <a:schemeClr val="bg2"/>
            </a:fgClr>
            <a:bgClr>
              <a:schemeClr val="bg1"/>
            </a:bgClr>
          </a:patt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21872" name="Rectangle 16"/>
          <p:cNvSpPr>
            <a:spLocks noChangeArrowheads="1"/>
          </p:cNvSpPr>
          <p:nvPr/>
        </p:nvSpPr>
        <p:spPr bwMode="auto">
          <a:xfrm>
            <a:off x="2540000" y="4089400"/>
            <a:ext cx="104775" cy="504825"/>
          </a:xfrm>
          <a:prstGeom prst="rect">
            <a:avLst/>
          </a:prstGeom>
          <a:gradFill rotWithShape="0">
            <a:gsLst>
              <a:gs pos="0">
                <a:schemeClr val="bg2"/>
              </a:gs>
              <a:gs pos="50000">
                <a:schemeClr val="bg2">
                  <a:gamma/>
                  <a:tint val="27451"/>
                  <a:invGamma/>
                </a:schemeClr>
              </a:gs>
              <a:gs pos="100000">
                <a:schemeClr val="bg2"/>
              </a:gs>
            </a:gsLst>
            <a:lin ang="5400000" scaled="1"/>
          </a:gra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21873" name="AutoShape 17" descr="70%"/>
          <p:cNvSpPr>
            <a:spLocks noChangeArrowheads="1"/>
          </p:cNvSpPr>
          <p:nvPr/>
        </p:nvSpPr>
        <p:spPr bwMode="auto">
          <a:xfrm>
            <a:off x="2667000" y="4133850"/>
            <a:ext cx="701675" cy="390525"/>
          </a:xfrm>
          <a:prstGeom prst="roundRect">
            <a:avLst>
              <a:gd name="adj" fmla="val 16667"/>
            </a:avLst>
          </a:prstGeom>
          <a:pattFill prst="pct70">
            <a:fgClr>
              <a:srgbClr val="FF3300"/>
            </a:fgClr>
            <a:bgClr>
              <a:schemeClr val="bg1"/>
            </a:bgClr>
          </a:pattFill>
          <a:ln w="9525">
            <a:solidFill>
              <a:srgbClr val="FF3300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21874" name="Rectangle 18"/>
          <p:cNvSpPr>
            <a:spLocks noChangeArrowheads="1"/>
          </p:cNvSpPr>
          <p:nvPr/>
        </p:nvSpPr>
        <p:spPr bwMode="auto">
          <a:xfrm>
            <a:off x="3460750" y="3902075"/>
            <a:ext cx="146050" cy="942975"/>
          </a:xfrm>
          <a:prstGeom prst="rect">
            <a:avLst/>
          </a:prstGeom>
          <a:gradFill rotWithShape="0">
            <a:gsLst>
              <a:gs pos="0">
                <a:srgbClr val="993300">
                  <a:gamma/>
                  <a:shade val="46275"/>
                  <a:invGamma/>
                </a:srgbClr>
              </a:gs>
              <a:gs pos="100000">
                <a:srgbClr val="993300"/>
              </a:gs>
            </a:gsLst>
            <a:lin ang="0" scaled="1"/>
          </a:gra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21875" name="Rectangle 19"/>
          <p:cNvSpPr>
            <a:spLocks noChangeArrowheads="1"/>
          </p:cNvSpPr>
          <p:nvPr/>
        </p:nvSpPr>
        <p:spPr bwMode="auto">
          <a:xfrm>
            <a:off x="3606800" y="3905250"/>
            <a:ext cx="349250" cy="942975"/>
          </a:xfrm>
          <a:prstGeom prst="rect">
            <a:avLst/>
          </a:prstGeom>
          <a:gradFill rotWithShape="0">
            <a:gsLst>
              <a:gs pos="0">
                <a:srgbClr val="993300"/>
              </a:gs>
              <a:gs pos="100000">
                <a:srgbClr val="993300">
                  <a:gamma/>
                  <a:shade val="46275"/>
                  <a:invGamma/>
                </a:srgbClr>
              </a:gs>
            </a:gsLst>
            <a:lin ang="0" scaled="1"/>
          </a:gra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21876" name="Rectangle 20" descr="Алмазная решетка (контур)"/>
          <p:cNvSpPr>
            <a:spLocks noChangeArrowheads="1"/>
          </p:cNvSpPr>
          <p:nvPr/>
        </p:nvSpPr>
        <p:spPr bwMode="auto">
          <a:xfrm>
            <a:off x="2014538" y="3509963"/>
            <a:ext cx="1485900" cy="376237"/>
          </a:xfrm>
          <a:prstGeom prst="rect">
            <a:avLst/>
          </a:prstGeom>
          <a:pattFill prst="openDmnd">
            <a:fgClr>
              <a:srgbClr val="990000"/>
            </a:fgClr>
            <a:bgClr>
              <a:schemeClr val="bg1"/>
            </a:bgClr>
          </a:patt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21877" name="Rectangle 21"/>
          <p:cNvSpPr>
            <a:spLocks noChangeArrowheads="1"/>
          </p:cNvSpPr>
          <p:nvPr/>
        </p:nvSpPr>
        <p:spPr bwMode="auto">
          <a:xfrm>
            <a:off x="3495675" y="3509963"/>
            <a:ext cx="947738" cy="385762"/>
          </a:xfrm>
          <a:prstGeom prst="rect">
            <a:avLst/>
          </a:prstGeom>
          <a:solidFill>
            <a:srgbClr val="9933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21878" name="Rectangle 22"/>
          <p:cNvSpPr>
            <a:spLocks noChangeArrowheads="1"/>
          </p:cNvSpPr>
          <p:nvPr/>
        </p:nvSpPr>
        <p:spPr bwMode="auto">
          <a:xfrm>
            <a:off x="2733675" y="3509963"/>
            <a:ext cx="1095375" cy="128587"/>
          </a:xfrm>
          <a:prstGeom prst="rect">
            <a:avLst/>
          </a:prstGeom>
          <a:gradFill rotWithShape="0">
            <a:gsLst>
              <a:gs pos="0">
                <a:srgbClr val="993300"/>
              </a:gs>
              <a:gs pos="100000">
                <a:srgbClr val="993300">
                  <a:gamma/>
                  <a:shade val="46275"/>
                  <a:invGamma/>
                </a:srgbClr>
              </a:gs>
            </a:gsLst>
            <a:lin ang="5400000" scaled="1"/>
          </a:gra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21879" name="Freeform 23" descr="40%"/>
          <p:cNvSpPr>
            <a:spLocks/>
          </p:cNvSpPr>
          <p:nvPr/>
        </p:nvSpPr>
        <p:spPr bwMode="auto">
          <a:xfrm>
            <a:off x="4205288" y="1500188"/>
            <a:ext cx="647700" cy="1147762"/>
          </a:xfrm>
          <a:custGeom>
            <a:avLst/>
            <a:gdLst/>
            <a:ahLst/>
            <a:cxnLst>
              <a:cxn ang="0">
                <a:pos x="147" y="723"/>
              </a:cxn>
              <a:cxn ang="0">
                <a:pos x="0" y="180"/>
              </a:cxn>
              <a:cxn ang="0">
                <a:pos x="0" y="15"/>
              </a:cxn>
              <a:cxn ang="0">
                <a:pos x="33" y="0"/>
              </a:cxn>
              <a:cxn ang="0">
                <a:pos x="372" y="0"/>
              </a:cxn>
              <a:cxn ang="0">
                <a:pos x="399" y="24"/>
              </a:cxn>
              <a:cxn ang="0">
                <a:pos x="408" y="186"/>
              </a:cxn>
              <a:cxn ang="0">
                <a:pos x="237" y="720"/>
              </a:cxn>
              <a:cxn ang="0">
                <a:pos x="147" y="723"/>
              </a:cxn>
            </a:cxnLst>
            <a:rect l="0" t="0" r="r" b="b"/>
            <a:pathLst>
              <a:path w="408" h="723">
                <a:moveTo>
                  <a:pt x="147" y="723"/>
                </a:moveTo>
                <a:lnTo>
                  <a:pt x="0" y="180"/>
                </a:lnTo>
                <a:lnTo>
                  <a:pt x="0" y="15"/>
                </a:lnTo>
                <a:lnTo>
                  <a:pt x="33" y="0"/>
                </a:lnTo>
                <a:lnTo>
                  <a:pt x="372" y="0"/>
                </a:lnTo>
                <a:lnTo>
                  <a:pt x="399" y="24"/>
                </a:lnTo>
                <a:lnTo>
                  <a:pt x="408" y="186"/>
                </a:lnTo>
                <a:lnTo>
                  <a:pt x="237" y="720"/>
                </a:lnTo>
                <a:lnTo>
                  <a:pt x="147" y="723"/>
                </a:lnTo>
                <a:close/>
              </a:path>
            </a:pathLst>
          </a:custGeom>
          <a:pattFill prst="pct40">
            <a:fgClr>
              <a:srgbClr val="5F5F5F"/>
            </a:fgClr>
            <a:bgClr>
              <a:schemeClr val="bg1"/>
            </a:bgClr>
          </a:patt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endParaRPr lang="ro-RO"/>
          </a:p>
        </p:txBody>
      </p:sp>
      <p:sp>
        <p:nvSpPr>
          <p:cNvPr id="121880" name="Freeform 24"/>
          <p:cNvSpPr>
            <a:spLocks/>
          </p:cNvSpPr>
          <p:nvPr/>
        </p:nvSpPr>
        <p:spPr bwMode="auto">
          <a:xfrm>
            <a:off x="4267200" y="1566863"/>
            <a:ext cx="495300" cy="1009650"/>
          </a:xfrm>
          <a:custGeom>
            <a:avLst/>
            <a:gdLst/>
            <a:ahLst/>
            <a:cxnLst>
              <a:cxn ang="0">
                <a:pos x="156" y="636"/>
              </a:cxn>
              <a:cxn ang="0">
                <a:pos x="0" y="120"/>
              </a:cxn>
              <a:cxn ang="0">
                <a:pos x="0" y="0"/>
              </a:cxn>
              <a:cxn ang="0">
                <a:pos x="312" y="0"/>
              </a:cxn>
              <a:cxn ang="0">
                <a:pos x="312" y="123"/>
              </a:cxn>
              <a:cxn ang="0">
                <a:pos x="156" y="636"/>
              </a:cxn>
            </a:cxnLst>
            <a:rect l="0" t="0" r="r" b="b"/>
            <a:pathLst>
              <a:path w="312" h="636">
                <a:moveTo>
                  <a:pt x="156" y="636"/>
                </a:moveTo>
                <a:lnTo>
                  <a:pt x="0" y="120"/>
                </a:lnTo>
                <a:lnTo>
                  <a:pt x="0" y="0"/>
                </a:lnTo>
                <a:lnTo>
                  <a:pt x="312" y="0"/>
                </a:lnTo>
                <a:lnTo>
                  <a:pt x="312" y="123"/>
                </a:lnTo>
                <a:lnTo>
                  <a:pt x="156" y="636"/>
                </a:lnTo>
                <a:close/>
              </a:path>
            </a:pathLst>
          </a:custGeom>
          <a:solidFill>
            <a:srgbClr val="EAEAEA"/>
          </a:soli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endParaRPr lang="ro-RO"/>
          </a:p>
        </p:txBody>
      </p:sp>
      <p:sp>
        <p:nvSpPr>
          <p:cNvPr id="121881" name="Rectangle 25" descr="Алмазная решетка (контур)"/>
          <p:cNvSpPr>
            <a:spLocks noChangeArrowheads="1"/>
          </p:cNvSpPr>
          <p:nvPr/>
        </p:nvSpPr>
        <p:spPr bwMode="auto">
          <a:xfrm>
            <a:off x="3381375" y="2828925"/>
            <a:ext cx="1323975" cy="171450"/>
          </a:xfrm>
          <a:prstGeom prst="rect">
            <a:avLst/>
          </a:prstGeom>
          <a:pattFill prst="openDmnd">
            <a:fgClr>
              <a:srgbClr val="A50021"/>
            </a:fgClr>
            <a:bgClr>
              <a:schemeClr val="bg1"/>
            </a:bgClr>
          </a:patt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21882" name="Rectangle 26" descr="Светлый горизонтальный"/>
          <p:cNvSpPr>
            <a:spLocks noChangeArrowheads="1"/>
          </p:cNvSpPr>
          <p:nvPr/>
        </p:nvSpPr>
        <p:spPr bwMode="auto">
          <a:xfrm>
            <a:off x="2219325" y="3514725"/>
            <a:ext cx="171450" cy="800100"/>
          </a:xfrm>
          <a:prstGeom prst="rect">
            <a:avLst/>
          </a:prstGeom>
          <a:pattFill prst="ltHorz">
            <a:fgClr>
              <a:schemeClr val="tx1"/>
            </a:fgClr>
            <a:bgClr>
              <a:schemeClr val="bg1"/>
            </a:bgClr>
          </a:pattFill>
          <a:ln w="317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21883" name="Rectangle 27"/>
          <p:cNvSpPr>
            <a:spLocks noChangeArrowheads="1"/>
          </p:cNvSpPr>
          <p:nvPr/>
        </p:nvSpPr>
        <p:spPr bwMode="auto">
          <a:xfrm>
            <a:off x="2162175" y="3514725"/>
            <a:ext cx="295275" cy="381000"/>
          </a:xfrm>
          <a:prstGeom prst="rect">
            <a:avLst/>
          </a:prstGeom>
          <a:noFill/>
          <a:ln w="635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21884" name="Rectangle 28"/>
          <p:cNvSpPr>
            <a:spLocks noChangeArrowheads="1"/>
          </p:cNvSpPr>
          <p:nvPr/>
        </p:nvSpPr>
        <p:spPr bwMode="auto">
          <a:xfrm>
            <a:off x="1295400" y="2209800"/>
            <a:ext cx="2743200" cy="2286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21885" name="Rectangle 29"/>
          <p:cNvSpPr>
            <a:spLocks noChangeArrowheads="1"/>
          </p:cNvSpPr>
          <p:nvPr/>
        </p:nvSpPr>
        <p:spPr bwMode="auto">
          <a:xfrm>
            <a:off x="5038725" y="2228850"/>
            <a:ext cx="2790825" cy="2286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21886" name="Rectangle 30" descr="Алмазная решетка (контур)"/>
          <p:cNvSpPr>
            <a:spLocks noChangeArrowheads="1"/>
          </p:cNvSpPr>
          <p:nvPr/>
        </p:nvSpPr>
        <p:spPr bwMode="auto">
          <a:xfrm>
            <a:off x="4273550" y="1571625"/>
            <a:ext cx="495300" cy="190500"/>
          </a:xfrm>
          <a:prstGeom prst="rect">
            <a:avLst/>
          </a:prstGeom>
          <a:pattFill prst="openDmnd">
            <a:fgClr>
              <a:schemeClr val="tx1"/>
            </a:fgClr>
            <a:bgClr>
              <a:schemeClr val="bg1"/>
            </a:bgClr>
          </a:patt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21887" name="Rectangle 31" descr="Темный диагональный 2"/>
          <p:cNvSpPr>
            <a:spLocks noChangeArrowheads="1"/>
          </p:cNvSpPr>
          <p:nvPr/>
        </p:nvSpPr>
        <p:spPr bwMode="auto">
          <a:xfrm>
            <a:off x="3311525" y="3997325"/>
            <a:ext cx="139700" cy="701675"/>
          </a:xfrm>
          <a:prstGeom prst="rect">
            <a:avLst/>
          </a:prstGeom>
          <a:pattFill prst="dkUpDiag">
            <a:fgClr>
              <a:schemeClr val="bg2"/>
            </a:fgClr>
            <a:bgClr>
              <a:schemeClr val="bg1"/>
            </a:bgClr>
          </a:patt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21888" name="Rectangle 32"/>
          <p:cNvSpPr>
            <a:spLocks noChangeArrowheads="1"/>
          </p:cNvSpPr>
          <p:nvPr/>
        </p:nvSpPr>
        <p:spPr bwMode="auto">
          <a:xfrm>
            <a:off x="3371850" y="4003675"/>
            <a:ext cx="74613" cy="692150"/>
          </a:xfrm>
          <a:prstGeom prst="rect">
            <a:avLst/>
          </a:prstGeom>
          <a:gradFill rotWithShape="0">
            <a:gsLst>
              <a:gs pos="0">
                <a:schemeClr val="bg2"/>
              </a:gs>
              <a:gs pos="50000">
                <a:schemeClr val="bg2">
                  <a:gamma/>
                  <a:tint val="27451"/>
                  <a:invGamma/>
                </a:schemeClr>
              </a:gs>
              <a:gs pos="100000">
                <a:schemeClr val="bg2"/>
              </a:gs>
            </a:gsLst>
            <a:lin ang="5400000" scaled="1"/>
          </a:gra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grpSp>
        <p:nvGrpSpPr>
          <p:cNvPr id="121889" name="Group 33"/>
          <p:cNvGrpSpPr>
            <a:grpSpLocks/>
          </p:cNvGrpSpPr>
          <p:nvPr/>
        </p:nvGrpSpPr>
        <p:grpSpPr bwMode="auto">
          <a:xfrm>
            <a:off x="2105025" y="3305175"/>
            <a:ext cx="390525" cy="381000"/>
            <a:chOff x="1326" y="2082"/>
            <a:chExt cx="246" cy="240"/>
          </a:xfrm>
        </p:grpSpPr>
        <p:sp>
          <p:nvSpPr>
            <p:cNvPr id="121890" name="AutoShape 34"/>
            <p:cNvSpPr>
              <a:spLocks noChangeArrowheads="1"/>
            </p:cNvSpPr>
            <p:nvPr/>
          </p:nvSpPr>
          <p:spPr bwMode="auto">
            <a:xfrm>
              <a:off x="1326" y="2082"/>
              <a:ext cx="246" cy="240"/>
            </a:xfrm>
            <a:custGeom>
              <a:avLst/>
              <a:gdLst>
                <a:gd name="G0" fmla="+- 263 0 0"/>
                <a:gd name="G1" fmla="+- 11796480 0 0"/>
                <a:gd name="G2" fmla="+- 0 0 11796480"/>
                <a:gd name="T0" fmla="*/ 0 256 1"/>
                <a:gd name="T1" fmla="*/ 180 256 1"/>
                <a:gd name="G3" fmla="+- 11796480 T0 T1"/>
                <a:gd name="T2" fmla="*/ 0 256 1"/>
                <a:gd name="T3" fmla="*/ 90 256 1"/>
                <a:gd name="G4" fmla="+- 11796480 T2 T3"/>
                <a:gd name="G5" fmla="*/ G4 2 1"/>
                <a:gd name="T4" fmla="*/ 90 256 1"/>
                <a:gd name="T5" fmla="*/ 0 256 1"/>
                <a:gd name="G6" fmla="+- 11796480 T4 T5"/>
                <a:gd name="G7" fmla="*/ G6 2 1"/>
                <a:gd name="G8" fmla="abs 11796480"/>
                <a:gd name="T6" fmla="*/ 0 256 1"/>
                <a:gd name="T7" fmla="*/ 90 256 1"/>
                <a:gd name="G9" fmla="+- G8 T6 T7"/>
                <a:gd name="G10" fmla="?: G9 G7 G5"/>
                <a:gd name="T8" fmla="*/ 0 256 1"/>
                <a:gd name="T9" fmla="*/ 360 256 1"/>
                <a:gd name="G11" fmla="+- G10 T8 T9"/>
                <a:gd name="G12" fmla="?: G10 G11 G10"/>
                <a:gd name="T10" fmla="*/ 0 256 1"/>
                <a:gd name="T11" fmla="*/ 360 256 1"/>
                <a:gd name="G13" fmla="+- G12 T10 T11"/>
                <a:gd name="G14" fmla="?: G12 G13 G12"/>
                <a:gd name="G15" fmla="+- 0 0 G14"/>
                <a:gd name="G16" fmla="+- 10800 0 0"/>
                <a:gd name="G17" fmla="+- 10800 0 263"/>
                <a:gd name="G18" fmla="*/ 263 1 2"/>
                <a:gd name="G19" fmla="+- G18 5400 0"/>
                <a:gd name="G20" fmla="cos G19 11796480"/>
                <a:gd name="G21" fmla="sin G19 11796480"/>
                <a:gd name="G22" fmla="+- G20 10800 0"/>
                <a:gd name="G23" fmla="+- G21 10800 0"/>
                <a:gd name="G24" fmla="+- 10800 0 G20"/>
                <a:gd name="G25" fmla="+- 263 10800 0"/>
                <a:gd name="G26" fmla="?: G9 G17 G25"/>
                <a:gd name="G27" fmla="?: G9 0 21600"/>
                <a:gd name="G28" fmla="cos 10800 11796480"/>
                <a:gd name="G29" fmla="sin 10800 11796480"/>
                <a:gd name="G30" fmla="sin 263 11796480"/>
                <a:gd name="G31" fmla="+- G28 10800 0"/>
                <a:gd name="G32" fmla="+- G29 10800 0"/>
                <a:gd name="G33" fmla="+- G30 10800 0"/>
                <a:gd name="G34" fmla="?: G4 0 G31"/>
                <a:gd name="G35" fmla="?: 11796480 G34 0"/>
                <a:gd name="G36" fmla="?: G6 G35 G31"/>
                <a:gd name="G37" fmla="+- 21600 0 G36"/>
                <a:gd name="G38" fmla="?: G4 0 G33"/>
                <a:gd name="G39" fmla="?: 11796480 G38 G32"/>
                <a:gd name="G40" fmla="?: G6 G39 0"/>
                <a:gd name="G41" fmla="?: G4 G32 21600"/>
                <a:gd name="G42" fmla="?: G6 G41 G33"/>
                <a:gd name="T12" fmla="*/ 10800 w 21600"/>
                <a:gd name="T13" fmla="*/ 0 h 21600"/>
                <a:gd name="T14" fmla="*/ 5268 w 21600"/>
                <a:gd name="T15" fmla="*/ 10800 h 21600"/>
                <a:gd name="T16" fmla="*/ 10800 w 21600"/>
                <a:gd name="T17" fmla="*/ 10537 h 21600"/>
                <a:gd name="T18" fmla="*/ 16332 w 21600"/>
                <a:gd name="T19" fmla="*/ 10800 h 21600"/>
                <a:gd name="T20" fmla="*/ G36 w 21600"/>
                <a:gd name="T21" fmla="*/ G40 h 21600"/>
                <a:gd name="T22" fmla="*/ G37 w 21600"/>
                <a:gd name="T23" fmla="*/ G42 h 21600"/>
              </a:gdLst>
              <a:ahLst/>
              <a:cxnLst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T20" t="T21" r="T22" b="T23"/>
              <a:pathLst>
                <a:path w="21600" h="21600">
                  <a:moveTo>
                    <a:pt x="10537" y="10800"/>
                  </a:moveTo>
                  <a:cubicBezTo>
                    <a:pt x="10537" y="10654"/>
                    <a:pt x="10654" y="10537"/>
                    <a:pt x="10800" y="10537"/>
                  </a:cubicBezTo>
                  <a:cubicBezTo>
                    <a:pt x="10945" y="10536"/>
                    <a:pt x="11062" y="10654"/>
                    <a:pt x="11063" y="10799"/>
                  </a:cubicBezTo>
                  <a:lnTo>
                    <a:pt x="21600" y="10800"/>
                  </a:lnTo>
                  <a:cubicBezTo>
                    <a:pt x="21600" y="4835"/>
                    <a:pt x="16764" y="0"/>
                    <a:pt x="10800" y="0"/>
                  </a:cubicBezTo>
                  <a:cubicBezTo>
                    <a:pt x="4835" y="0"/>
                    <a:pt x="0" y="4835"/>
                    <a:pt x="0" y="10800"/>
                  </a:cubicBezTo>
                  <a:close/>
                </a:path>
              </a:pathLst>
            </a:custGeom>
            <a:gradFill rotWithShape="0">
              <a:gsLst>
                <a:gs pos="0">
                  <a:schemeClr val="folHlink"/>
                </a:gs>
                <a:gs pos="100000">
                  <a:schemeClr val="folHlink">
                    <a:gamma/>
                    <a:shade val="46275"/>
                    <a:invGamma/>
                  </a:schemeClr>
                </a:gs>
              </a:gsLst>
              <a:lin ang="540000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21891" name="Rectangle 35"/>
            <p:cNvSpPr>
              <a:spLocks noChangeArrowheads="1"/>
            </p:cNvSpPr>
            <p:nvPr/>
          </p:nvSpPr>
          <p:spPr bwMode="auto">
            <a:xfrm>
              <a:off x="1428" y="2084"/>
              <a:ext cx="47" cy="47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21892" name="Freeform 36"/>
            <p:cNvSpPr>
              <a:spLocks/>
            </p:cNvSpPr>
            <p:nvPr/>
          </p:nvSpPr>
          <p:spPr bwMode="auto">
            <a:xfrm>
              <a:off x="1430" y="2084"/>
              <a:ext cx="41" cy="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1" y="0"/>
                </a:cxn>
              </a:cxnLst>
              <a:rect l="0" t="0" r="r" b="b"/>
              <a:pathLst>
                <a:path w="41" h="1">
                  <a:moveTo>
                    <a:pt x="0" y="0"/>
                  </a:moveTo>
                  <a:lnTo>
                    <a:pt x="41" y="0"/>
                  </a:lnTo>
                </a:path>
              </a:pathLst>
            </a:custGeom>
            <a:noFill/>
            <a:ln w="12700" cmpd="sng">
              <a:solidFill>
                <a:schemeClr val="accent1"/>
              </a:solidFill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ro-RO"/>
            </a:p>
          </p:txBody>
        </p:sp>
      </p:grpSp>
      <p:grpSp>
        <p:nvGrpSpPr>
          <p:cNvPr id="121893" name="Group 37"/>
          <p:cNvGrpSpPr>
            <a:grpSpLocks/>
          </p:cNvGrpSpPr>
          <p:nvPr/>
        </p:nvGrpSpPr>
        <p:grpSpPr bwMode="auto">
          <a:xfrm>
            <a:off x="3924300" y="3314700"/>
            <a:ext cx="390525" cy="381000"/>
            <a:chOff x="1326" y="2082"/>
            <a:chExt cx="246" cy="240"/>
          </a:xfrm>
        </p:grpSpPr>
        <p:sp>
          <p:nvSpPr>
            <p:cNvPr id="121894" name="AutoShape 38"/>
            <p:cNvSpPr>
              <a:spLocks noChangeArrowheads="1"/>
            </p:cNvSpPr>
            <p:nvPr/>
          </p:nvSpPr>
          <p:spPr bwMode="auto">
            <a:xfrm>
              <a:off x="1326" y="2082"/>
              <a:ext cx="246" cy="240"/>
            </a:xfrm>
            <a:custGeom>
              <a:avLst/>
              <a:gdLst>
                <a:gd name="G0" fmla="+- 263 0 0"/>
                <a:gd name="G1" fmla="+- 11796480 0 0"/>
                <a:gd name="G2" fmla="+- 0 0 11796480"/>
                <a:gd name="T0" fmla="*/ 0 256 1"/>
                <a:gd name="T1" fmla="*/ 180 256 1"/>
                <a:gd name="G3" fmla="+- 11796480 T0 T1"/>
                <a:gd name="T2" fmla="*/ 0 256 1"/>
                <a:gd name="T3" fmla="*/ 90 256 1"/>
                <a:gd name="G4" fmla="+- 11796480 T2 T3"/>
                <a:gd name="G5" fmla="*/ G4 2 1"/>
                <a:gd name="T4" fmla="*/ 90 256 1"/>
                <a:gd name="T5" fmla="*/ 0 256 1"/>
                <a:gd name="G6" fmla="+- 11796480 T4 T5"/>
                <a:gd name="G7" fmla="*/ G6 2 1"/>
                <a:gd name="G8" fmla="abs 11796480"/>
                <a:gd name="T6" fmla="*/ 0 256 1"/>
                <a:gd name="T7" fmla="*/ 90 256 1"/>
                <a:gd name="G9" fmla="+- G8 T6 T7"/>
                <a:gd name="G10" fmla="?: G9 G7 G5"/>
                <a:gd name="T8" fmla="*/ 0 256 1"/>
                <a:gd name="T9" fmla="*/ 360 256 1"/>
                <a:gd name="G11" fmla="+- G10 T8 T9"/>
                <a:gd name="G12" fmla="?: G10 G11 G10"/>
                <a:gd name="T10" fmla="*/ 0 256 1"/>
                <a:gd name="T11" fmla="*/ 360 256 1"/>
                <a:gd name="G13" fmla="+- G12 T10 T11"/>
                <a:gd name="G14" fmla="?: G12 G13 G12"/>
                <a:gd name="G15" fmla="+- 0 0 G14"/>
                <a:gd name="G16" fmla="+- 10800 0 0"/>
                <a:gd name="G17" fmla="+- 10800 0 263"/>
                <a:gd name="G18" fmla="*/ 263 1 2"/>
                <a:gd name="G19" fmla="+- G18 5400 0"/>
                <a:gd name="G20" fmla="cos G19 11796480"/>
                <a:gd name="G21" fmla="sin G19 11796480"/>
                <a:gd name="G22" fmla="+- G20 10800 0"/>
                <a:gd name="G23" fmla="+- G21 10800 0"/>
                <a:gd name="G24" fmla="+- 10800 0 G20"/>
                <a:gd name="G25" fmla="+- 263 10800 0"/>
                <a:gd name="G26" fmla="?: G9 G17 G25"/>
                <a:gd name="G27" fmla="?: G9 0 21600"/>
                <a:gd name="G28" fmla="cos 10800 11796480"/>
                <a:gd name="G29" fmla="sin 10800 11796480"/>
                <a:gd name="G30" fmla="sin 263 11796480"/>
                <a:gd name="G31" fmla="+- G28 10800 0"/>
                <a:gd name="G32" fmla="+- G29 10800 0"/>
                <a:gd name="G33" fmla="+- G30 10800 0"/>
                <a:gd name="G34" fmla="?: G4 0 G31"/>
                <a:gd name="G35" fmla="?: 11796480 G34 0"/>
                <a:gd name="G36" fmla="?: G6 G35 G31"/>
                <a:gd name="G37" fmla="+- 21600 0 G36"/>
                <a:gd name="G38" fmla="?: G4 0 G33"/>
                <a:gd name="G39" fmla="?: 11796480 G38 G32"/>
                <a:gd name="G40" fmla="?: G6 G39 0"/>
                <a:gd name="G41" fmla="?: G4 G32 21600"/>
                <a:gd name="G42" fmla="?: G6 G41 G33"/>
                <a:gd name="T12" fmla="*/ 10800 w 21600"/>
                <a:gd name="T13" fmla="*/ 0 h 21600"/>
                <a:gd name="T14" fmla="*/ 5268 w 21600"/>
                <a:gd name="T15" fmla="*/ 10800 h 21600"/>
                <a:gd name="T16" fmla="*/ 10800 w 21600"/>
                <a:gd name="T17" fmla="*/ 10537 h 21600"/>
                <a:gd name="T18" fmla="*/ 16332 w 21600"/>
                <a:gd name="T19" fmla="*/ 10800 h 21600"/>
                <a:gd name="T20" fmla="*/ G36 w 21600"/>
                <a:gd name="T21" fmla="*/ G40 h 21600"/>
                <a:gd name="T22" fmla="*/ G37 w 21600"/>
                <a:gd name="T23" fmla="*/ G42 h 21600"/>
              </a:gdLst>
              <a:ahLst/>
              <a:cxnLst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T20" t="T21" r="T22" b="T23"/>
              <a:pathLst>
                <a:path w="21600" h="21600">
                  <a:moveTo>
                    <a:pt x="10537" y="10800"/>
                  </a:moveTo>
                  <a:cubicBezTo>
                    <a:pt x="10537" y="10654"/>
                    <a:pt x="10654" y="10537"/>
                    <a:pt x="10800" y="10537"/>
                  </a:cubicBezTo>
                  <a:cubicBezTo>
                    <a:pt x="10945" y="10536"/>
                    <a:pt x="11062" y="10654"/>
                    <a:pt x="11063" y="10799"/>
                  </a:cubicBezTo>
                  <a:lnTo>
                    <a:pt x="21600" y="10800"/>
                  </a:lnTo>
                  <a:cubicBezTo>
                    <a:pt x="21600" y="4835"/>
                    <a:pt x="16764" y="0"/>
                    <a:pt x="10800" y="0"/>
                  </a:cubicBezTo>
                  <a:cubicBezTo>
                    <a:pt x="4835" y="0"/>
                    <a:pt x="0" y="4835"/>
                    <a:pt x="0" y="10800"/>
                  </a:cubicBezTo>
                  <a:close/>
                </a:path>
              </a:pathLst>
            </a:custGeom>
            <a:gradFill rotWithShape="0">
              <a:gsLst>
                <a:gs pos="0">
                  <a:schemeClr val="folHlink"/>
                </a:gs>
                <a:gs pos="100000">
                  <a:schemeClr val="folHlink">
                    <a:gamma/>
                    <a:shade val="46275"/>
                    <a:invGamma/>
                  </a:schemeClr>
                </a:gs>
              </a:gsLst>
              <a:lin ang="540000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21895" name="Rectangle 39"/>
            <p:cNvSpPr>
              <a:spLocks noChangeArrowheads="1"/>
            </p:cNvSpPr>
            <p:nvPr/>
          </p:nvSpPr>
          <p:spPr bwMode="auto">
            <a:xfrm>
              <a:off x="1428" y="2084"/>
              <a:ext cx="47" cy="47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21896" name="Freeform 40"/>
            <p:cNvSpPr>
              <a:spLocks/>
            </p:cNvSpPr>
            <p:nvPr/>
          </p:nvSpPr>
          <p:spPr bwMode="auto">
            <a:xfrm>
              <a:off x="1430" y="2084"/>
              <a:ext cx="41" cy="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1" y="0"/>
                </a:cxn>
              </a:cxnLst>
              <a:rect l="0" t="0" r="r" b="b"/>
              <a:pathLst>
                <a:path w="41" h="1">
                  <a:moveTo>
                    <a:pt x="0" y="0"/>
                  </a:moveTo>
                  <a:lnTo>
                    <a:pt x="41" y="0"/>
                  </a:lnTo>
                </a:path>
              </a:pathLst>
            </a:custGeom>
            <a:noFill/>
            <a:ln w="12700" cmpd="sng">
              <a:solidFill>
                <a:schemeClr val="accent1"/>
              </a:solidFill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ro-RO"/>
            </a:p>
          </p:txBody>
        </p:sp>
      </p:grpSp>
      <p:sp>
        <p:nvSpPr>
          <p:cNvPr id="121897" name="Rectangle 41" descr="Алмазная решетка (контур)"/>
          <p:cNvSpPr>
            <a:spLocks noChangeArrowheads="1"/>
          </p:cNvSpPr>
          <p:nvPr/>
        </p:nvSpPr>
        <p:spPr bwMode="auto">
          <a:xfrm>
            <a:off x="4833938" y="2828925"/>
            <a:ext cx="3152775" cy="180975"/>
          </a:xfrm>
          <a:prstGeom prst="rect">
            <a:avLst/>
          </a:prstGeom>
          <a:pattFill prst="openDmnd">
            <a:fgClr>
              <a:srgbClr val="A50021"/>
            </a:fgClr>
            <a:bgClr>
              <a:schemeClr val="bg1"/>
            </a:bgClr>
          </a:patt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21898" name="Freeform 42" descr="Широкий диагональный 1"/>
          <p:cNvSpPr>
            <a:spLocks/>
          </p:cNvSpPr>
          <p:nvPr/>
        </p:nvSpPr>
        <p:spPr bwMode="auto">
          <a:xfrm>
            <a:off x="7807325" y="2241550"/>
            <a:ext cx="1155700" cy="965200"/>
          </a:xfrm>
          <a:custGeom>
            <a:avLst/>
            <a:gdLst/>
            <a:ahLst/>
            <a:cxnLst>
              <a:cxn ang="0">
                <a:pos x="584" y="608"/>
              </a:cxn>
              <a:cxn ang="0">
                <a:pos x="728" y="608"/>
              </a:cxn>
              <a:cxn ang="0">
                <a:pos x="728" y="108"/>
              </a:cxn>
              <a:cxn ang="0">
                <a:pos x="728" y="39"/>
              </a:cxn>
              <a:cxn ang="0">
                <a:pos x="706" y="9"/>
              </a:cxn>
              <a:cxn ang="0">
                <a:pos x="660" y="0"/>
              </a:cxn>
              <a:cxn ang="0">
                <a:pos x="0" y="0"/>
              </a:cxn>
              <a:cxn ang="0">
                <a:pos x="8" y="68"/>
              </a:cxn>
              <a:cxn ang="0">
                <a:pos x="16" y="100"/>
              </a:cxn>
              <a:cxn ang="0">
                <a:pos x="32" y="132"/>
              </a:cxn>
              <a:cxn ang="0">
                <a:pos x="60" y="152"/>
              </a:cxn>
              <a:cxn ang="0">
                <a:pos x="96" y="148"/>
              </a:cxn>
              <a:cxn ang="0">
                <a:pos x="128" y="136"/>
              </a:cxn>
              <a:cxn ang="0">
                <a:pos x="140" y="108"/>
              </a:cxn>
              <a:cxn ang="0">
                <a:pos x="156" y="64"/>
              </a:cxn>
              <a:cxn ang="0">
                <a:pos x="524" y="64"/>
              </a:cxn>
              <a:cxn ang="0">
                <a:pos x="524" y="280"/>
              </a:cxn>
              <a:cxn ang="0">
                <a:pos x="564" y="288"/>
              </a:cxn>
              <a:cxn ang="0">
                <a:pos x="584" y="332"/>
              </a:cxn>
              <a:cxn ang="0">
                <a:pos x="584" y="608"/>
              </a:cxn>
            </a:cxnLst>
            <a:rect l="0" t="0" r="r" b="b"/>
            <a:pathLst>
              <a:path w="728" h="608">
                <a:moveTo>
                  <a:pt x="584" y="608"/>
                </a:moveTo>
                <a:lnTo>
                  <a:pt x="728" y="608"/>
                </a:lnTo>
                <a:lnTo>
                  <a:pt x="728" y="108"/>
                </a:lnTo>
                <a:lnTo>
                  <a:pt x="728" y="39"/>
                </a:lnTo>
                <a:lnTo>
                  <a:pt x="706" y="9"/>
                </a:lnTo>
                <a:lnTo>
                  <a:pt x="660" y="0"/>
                </a:lnTo>
                <a:lnTo>
                  <a:pt x="0" y="0"/>
                </a:lnTo>
                <a:lnTo>
                  <a:pt x="8" y="68"/>
                </a:lnTo>
                <a:lnTo>
                  <a:pt x="16" y="100"/>
                </a:lnTo>
                <a:lnTo>
                  <a:pt x="32" y="132"/>
                </a:lnTo>
                <a:lnTo>
                  <a:pt x="60" y="152"/>
                </a:lnTo>
                <a:lnTo>
                  <a:pt x="96" y="148"/>
                </a:lnTo>
                <a:lnTo>
                  <a:pt x="128" y="136"/>
                </a:lnTo>
                <a:lnTo>
                  <a:pt x="140" y="108"/>
                </a:lnTo>
                <a:lnTo>
                  <a:pt x="156" y="64"/>
                </a:lnTo>
                <a:lnTo>
                  <a:pt x="524" y="64"/>
                </a:lnTo>
                <a:lnTo>
                  <a:pt x="524" y="280"/>
                </a:lnTo>
                <a:lnTo>
                  <a:pt x="564" y="288"/>
                </a:lnTo>
                <a:lnTo>
                  <a:pt x="584" y="332"/>
                </a:lnTo>
                <a:lnTo>
                  <a:pt x="584" y="608"/>
                </a:lnTo>
                <a:close/>
              </a:path>
            </a:pathLst>
          </a:custGeom>
          <a:pattFill prst="wdDnDiag">
            <a:fgClr>
              <a:schemeClr val="accent1"/>
            </a:fgClr>
            <a:bgClr>
              <a:srgbClr val="FFFFFF"/>
            </a:bgClr>
          </a:pattFill>
          <a:ln w="12700" cmpd="sng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endParaRPr lang="ro-RO"/>
          </a:p>
        </p:txBody>
      </p:sp>
      <p:grpSp>
        <p:nvGrpSpPr>
          <p:cNvPr id="121899" name="Group 43"/>
          <p:cNvGrpSpPr>
            <a:grpSpLocks/>
          </p:cNvGrpSpPr>
          <p:nvPr/>
        </p:nvGrpSpPr>
        <p:grpSpPr bwMode="auto">
          <a:xfrm>
            <a:off x="5467350" y="3105150"/>
            <a:ext cx="1855788" cy="850900"/>
            <a:chOff x="3437" y="2772"/>
            <a:chExt cx="1185" cy="536"/>
          </a:xfrm>
        </p:grpSpPr>
        <p:sp>
          <p:nvSpPr>
            <p:cNvPr id="121900" name="Freeform 44"/>
            <p:cNvSpPr>
              <a:spLocks/>
            </p:cNvSpPr>
            <p:nvPr/>
          </p:nvSpPr>
          <p:spPr bwMode="auto">
            <a:xfrm>
              <a:off x="3437" y="2772"/>
              <a:ext cx="1185" cy="533"/>
            </a:xfrm>
            <a:custGeom>
              <a:avLst/>
              <a:gdLst/>
              <a:ahLst/>
              <a:cxnLst>
                <a:cxn ang="0">
                  <a:pos x="159" y="546"/>
                </a:cxn>
                <a:cxn ang="0">
                  <a:pos x="156" y="225"/>
                </a:cxn>
                <a:cxn ang="0">
                  <a:pos x="0" y="222"/>
                </a:cxn>
                <a:cxn ang="0">
                  <a:pos x="0" y="159"/>
                </a:cxn>
                <a:cxn ang="0">
                  <a:pos x="225" y="0"/>
                </a:cxn>
                <a:cxn ang="0">
                  <a:pos x="933" y="3"/>
                </a:cxn>
                <a:cxn ang="0">
                  <a:pos x="1179" y="177"/>
                </a:cxn>
                <a:cxn ang="0">
                  <a:pos x="1179" y="228"/>
                </a:cxn>
                <a:cxn ang="0">
                  <a:pos x="1035" y="228"/>
                </a:cxn>
                <a:cxn ang="0">
                  <a:pos x="1035" y="549"/>
                </a:cxn>
                <a:cxn ang="0">
                  <a:pos x="159" y="546"/>
                </a:cxn>
              </a:cxnLst>
              <a:rect l="0" t="0" r="r" b="b"/>
              <a:pathLst>
                <a:path w="1179" h="549">
                  <a:moveTo>
                    <a:pt x="159" y="546"/>
                  </a:moveTo>
                  <a:lnTo>
                    <a:pt x="156" y="225"/>
                  </a:lnTo>
                  <a:lnTo>
                    <a:pt x="0" y="222"/>
                  </a:lnTo>
                  <a:lnTo>
                    <a:pt x="0" y="159"/>
                  </a:lnTo>
                  <a:lnTo>
                    <a:pt x="225" y="0"/>
                  </a:lnTo>
                  <a:lnTo>
                    <a:pt x="933" y="3"/>
                  </a:lnTo>
                  <a:lnTo>
                    <a:pt x="1179" y="177"/>
                  </a:lnTo>
                  <a:lnTo>
                    <a:pt x="1179" y="228"/>
                  </a:lnTo>
                  <a:lnTo>
                    <a:pt x="1035" y="228"/>
                  </a:lnTo>
                  <a:lnTo>
                    <a:pt x="1035" y="549"/>
                  </a:lnTo>
                  <a:lnTo>
                    <a:pt x="159" y="546"/>
                  </a:lnTo>
                  <a:close/>
                </a:path>
              </a:pathLst>
            </a:custGeom>
            <a:gradFill rotWithShape="0">
              <a:gsLst>
                <a:gs pos="0">
                  <a:srgbClr val="990000"/>
                </a:gs>
                <a:gs pos="50000">
                  <a:srgbClr val="990000">
                    <a:gamma/>
                    <a:tint val="24314"/>
                    <a:invGamma/>
                  </a:srgbClr>
                </a:gs>
                <a:gs pos="100000">
                  <a:srgbClr val="990000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o-RO"/>
            </a:p>
          </p:txBody>
        </p:sp>
        <p:sp>
          <p:nvSpPr>
            <p:cNvPr id="121901" name="Rectangle 45"/>
            <p:cNvSpPr>
              <a:spLocks noChangeArrowheads="1"/>
            </p:cNvSpPr>
            <p:nvPr/>
          </p:nvSpPr>
          <p:spPr bwMode="auto">
            <a:xfrm>
              <a:off x="3596" y="3224"/>
              <a:ext cx="81" cy="84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21902" name="Rectangle 46"/>
            <p:cNvSpPr>
              <a:spLocks noChangeArrowheads="1"/>
            </p:cNvSpPr>
            <p:nvPr/>
          </p:nvSpPr>
          <p:spPr bwMode="auto">
            <a:xfrm>
              <a:off x="4391" y="3217"/>
              <a:ext cx="84" cy="87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</p:grpSp>
      <p:grpSp>
        <p:nvGrpSpPr>
          <p:cNvPr id="121903" name="Group 47"/>
          <p:cNvGrpSpPr>
            <a:grpSpLocks/>
          </p:cNvGrpSpPr>
          <p:nvPr/>
        </p:nvGrpSpPr>
        <p:grpSpPr bwMode="auto">
          <a:xfrm>
            <a:off x="5870575" y="3273425"/>
            <a:ext cx="1065213" cy="2132013"/>
            <a:chOff x="3696" y="2666"/>
            <a:chExt cx="671" cy="709"/>
          </a:xfrm>
        </p:grpSpPr>
        <p:sp>
          <p:nvSpPr>
            <p:cNvPr id="121904" name="Rectangle 48"/>
            <p:cNvSpPr>
              <a:spLocks noChangeArrowheads="1"/>
            </p:cNvSpPr>
            <p:nvPr/>
          </p:nvSpPr>
          <p:spPr bwMode="auto">
            <a:xfrm rot="-99494">
              <a:off x="3724" y="2753"/>
              <a:ext cx="621" cy="42"/>
            </a:xfrm>
            <a:prstGeom prst="rect">
              <a:avLst/>
            </a:prstGeom>
            <a:gradFill rotWithShape="0">
              <a:gsLst>
                <a:gs pos="0">
                  <a:schemeClr val="folHlink">
                    <a:gamma/>
                    <a:shade val="46275"/>
                    <a:invGamma/>
                  </a:schemeClr>
                </a:gs>
                <a:gs pos="50000">
                  <a:schemeClr val="folHlink"/>
                </a:gs>
                <a:gs pos="100000">
                  <a:schemeClr val="folHlink">
                    <a:gamma/>
                    <a:shade val="46275"/>
                    <a:invGamma/>
                  </a:schemeClr>
                </a:gs>
              </a:gsLst>
              <a:lin ang="0" scaled="1"/>
            </a:gra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21905" name="Rectangle 49"/>
            <p:cNvSpPr>
              <a:spLocks noChangeArrowheads="1"/>
            </p:cNvSpPr>
            <p:nvPr/>
          </p:nvSpPr>
          <p:spPr bwMode="auto">
            <a:xfrm rot="-99494">
              <a:off x="3726" y="2823"/>
              <a:ext cx="621" cy="42"/>
            </a:xfrm>
            <a:prstGeom prst="rect">
              <a:avLst/>
            </a:prstGeom>
            <a:gradFill rotWithShape="0">
              <a:gsLst>
                <a:gs pos="0">
                  <a:schemeClr val="folHlink">
                    <a:gamma/>
                    <a:shade val="46275"/>
                    <a:invGamma/>
                  </a:schemeClr>
                </a:gs>
                <a:gs pos="50000">
                  <a:schemeClr val="folHlink"/>
                </a:gs>
                <a:gs pos="100000">
                  <a:schemeClr val="folHlink">
                    <a:gamma/>
                    <a:shade val="46275"/>
                    <a:invGamma/>
                  </a:schemeClr>
                </a:gs>
              </a:gsLst>
              <a:lin ang="0" scaled="1"/>
            </a:gra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21906" name="Rectangle 50"/>
            <p:cNvSpPr>
              <a:spLocks noChangeArrowheads="1"/>
            </p:cNvSpPr>
            <p:nvPr/>
          </p:nvSpPr>
          <p:spPr bwMode="auto">
            <a:xfrm rot="-99494">
              <a:off x="3728" y="2895"/>
              <a:ext cx="621" cy="43"/>
            </a:xfrm>
            <a:prstGeom prst="rect">
              <a:avLst/>
            </a:prstGeom>
            <a:gradFill rotWithShape="0">
              <a:gsLst>
                <a:gs pos="0">
                  <a:schemeClr val="folHlink">
                    <a:gamma/>
                    <a:shade val="46275"/>
                    <a:invGamma/>
                  </a:schemeClr>
                </a:gs>
                <a:gs pos="50000">
                  <a:schemeClr val="folHlink"/>
                </a:gs>
                <a:gs pos="100000">
                  <a:schemeClr val="folHlink">
                    <a:gamma/>
                    <a:shade val="46275"/>
                    <a:invGamma/>
                  </a:schemeClr>
                </a:gs>
              </a:gsLst>
              <a:lin ang="0" scaled="1"/>
            </a:gra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21907" name="Rectangle 51"/>
            <p:cNvSpPr>
              <a:spLocks noChangeArrowheads="1"/>
            </p:cNvSpPr>
            <p:nvPr/>
          </p:nvSpPr>
          <p:spPr bwMode="auto">
            <a:xfrm rot="-99494">
              <a:off x="3728" y="2972"/>
              <a:ext cx="621" cy="43"/>
            </a:xfrm>
            <a:prstGeom prst="rect">
              <a:avLst/>
            </a:prstGeom>
            <a:gradFill rotWithShape="0">
              <a:gsLst>
                <a:gs pos="0">
                  <a:schemeClr val="folHlink">
                    <a:gamma/>
                    <a:shade val="46275"/>
                    <a:invGamma/>
                  </a:schemeClr>
                </a:gs>
                <a:gs pos="50000">
                  <a:schemeClr val="folHlink"/>
                </a:gs>
                <a:gs pos="100000">
                  <a:schemeClr val="folHlink">
                    <a:gamma/>
                    <a:shade val="46275"/>
                    <a:invGamma/>
                  </a:schemeClr>
                </a:gs>
              </a:gsLst>
              <a:lin ang="0" scaled="1"/>
            </a:gra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21908" name="Rectangle 52"/>
            <p:cNvSpPr>
              <a:spLocks noChangeArrowheads="1"/>
            </p:cNvSpPr>
            <p:nvPr/>
          </p:nvSpPr>
          <p:spPr bwMode="auto">
            <a:xfrm rot="-99494">
              <a:off x="3728" y="3042"/>
              <a:ext cx="621" cy="43"/>
            </a:xfrm>
            <a:prstGeom prst="rect">
              <a:avLst/>
            </a:prstGeom>
            <a:gradFill rotWithShape="0">
              <a:gsLst>
                <a:gs pos="0">
                  <a:schemeClr val="folHlink">
                    <a:gamma/>
                    <a:shade val="46275"/>
                    <a:invGamma/>
                  </a:schemeClr>
                </a:gs>
                <a:gs pos="50000">
                  <a:schemeClr val="folHlink"/>
                </a:gs>
                <a:gs pos="100000">
                  <a:schemeClr val="folHlink">
                    <a:gamma/>
                    <a:shade val="46275"/>
                    <a:invGamma/>
                  </a:schemeClr>
                </a:gs>
              </a:gsLst>
              <a:lin ang="0" scaled="1"/>
            </a:gra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21909" name="Rectangle 53"/>
            <p:cNvSpPr>
              <a:spLocks noChangeArrowheads="1"/>
            </p:cNvSpPr>
            <p:nvPr/>
          </p:nvSpPr>
          <p:spPr bwMode="auto">
            <a:xfrm rot="-99494">
              <a:off x="3728" y="3109"/>
              <a:ext cx="621" cy="42"/>
            </a:xfrm>
            <a:prstGeom prst="rect">
              <a:avLst/>
            </a:prstGeom>
            <a:gradFill rotWithShape="0">
              <a:gsLst>
                <a:gs pos="0">
                  <a:schemeClr val="folHlink">
                    <a:gamma/>
                    <a:shade val="46275"/>
                    <a:invGamma/>
                  </a:schemeClr>
                </a:gs>
                <a:gs pos="50000">
                  <a:schemeClr val="folHlink"/>
                </a:gs>
                <a:gs pos="100000">
                  <a:schemeClr val="folHlink">
                    <a:gamma/>
                    <a:shade val="46275"/>
                    <a:invGamma/>
                  </a:schemeClr>
                </a:gs>
              </a:gsLst>
              <a:lin ang="0" scaled="1"/>
            </a:gra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21910" name="Rectangle 54"/>
            <p:cNvSpPr>
              <a:spLocks noChangeArrowheads="1"/>
            </p:cNvSpPr>
            <p:nvPr/>
          </p:nvSpPr>
          <p:spPr bwMode="auto">
            <a:xfrm rot="-99494">
              <a:off x="3720" y="3175"/>
              <a:ext cx="621" cy="43"/>
            </a:xfrm>
            <a:prstGeom prst="rect">
              <a:avLst/>
            </a:prstGeom>
            <a:gradFill rotWithShape="0">
              <a:gsLst>
                <a:gs pos="0">
                  <a:schemeClr val="folHlink">
                    <a:gamma/>
                    <a:shade val="46275"/>
                    <a:invGamma/>
                  </a:schemeClr>
                </a:gs>
                <a:gs pos="50000">
                  <a:schemeClr val="folHlink"/>
                </a:gs>
                <a:gs pos="100000">
                  <a:schemeClr val="folHlink">
                    <a:gamma/>
                    <a:shade val="46275"/>
                    <a:invGamma/>
                  </a:schemeClr>
                </a:gs>
              </a:gsLst>
              <a:lin ang="0" scaled="1"/>
            </a:gra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21911" name="Rectangle 55"/>
            <p:cNvSpPr>
              <a:spLocks noChangeArrowheads="1"/>
            </p:cNvSpPr>
            <p:nvPr/>
          </p:nvSpPr>
          <p:spPr bwMode="auto">
            <a:xfrm rot="-99494">
              <a:off x="3728" y="3250"/>
              <a:ext cx="621" cy="42"/>
            </a:xfrm>
            <a:prstGeom prst="rect">
              <a:avLst/>
            </a:prstGeom>
            <a:gradFill rotWithShape="0">
              <a:gsLst>
                <a:gs pos="0">
                  <a:schemeClr val="folHlink">
                    <a:gamma/>
                    <a:shade val="46275"/>
                    <a:invGamma/>
                  </a:schemeClr>
                </a:gs>
                <a:gs pos="50000">
                  <a:schemeClr val="folHlink"/>
                </a:gs>
                <a:gs pos="100000">
                  <a:schemeClr val="folHlink">
                    <a:gamma/>
                    <a:shade val="46275"/>
                    <a:invGamma/>
                  </a:schemeClr>
                </a:gs>
              </a:gsLst>
              <a:lin ang="0" scaled="1"/>
            </a:gra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21912" name="Rectangle 56"/>
            <p:cNvSpPr>
              <a:spLocks noChangeArrowheads="1"/>
            </p:cNvSpPr>
            <p:nvPr/>
          </p:nvSpPr>
          <p:spPr bwMode="auto">
            <a:xfrm rot="-99494">
              <a:off x="3724" y="3316"/>
              <a:ext cx="621" cy="42"/>
            </a:xfrm>
            <a:prstGeom prst="rect">
              <a:avLst/>
            </a:prstGeom>
            <a:gradFill rotWithShape="0">
              <a:gsLst>
                <a:gs pos="0">
                  <a:schemeClr val="folHlink">
                    <a:gamma/>
                    <a:shade val="46275"/>
                    <a:invGamma/>
                  </a:schemeClr>
                </a:gs>
                <a:gs pos="50000">
                  <a:schemeClr val="folHlink"/>
                </a:gs>
                <a:gs pos="100000">
                  <a:schemeClr val="folHlink">
                    <a:gamma/>
                    <a:shade val="46275"/>
                    <a:invGamma/>
                  </a:schemeClr>
                </a:gs>
              </a:gsLst>
              <a:lin ang="0" scaled="1"/>
            </a:gra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21913" name="Rectangle 57"/>
            <p:cNvSpPr>
              <a:spLocks noChangeArrowheads="1"/>
            </p:cNvSpPr>
            <p:nvPr/>
          </p:nvSpPr>
          <p:spPr bwMode="auto">
            <a:xfrm rot="-99494">
              <a:off x="3722" y="2682"/>
              <a:ext cx="621" cy="42"/>
            </a:xfrm>
            <a:prstGeom prst="rect">
              <a:avLst/>
            </a:prstGeom>
            <a:gradFill rotWithShape="0">
              <a:gsLst>
                <a:gs pos="0">
                  <a:schemeClr val="folHlink">
                    <a:gamma/>
                    <a:shade val="46275"/>
                    <a:invGamma/>
                  </a:schemeClr>
                </a:gs>
                <a:gs pos="50000">
                  <a:schemeClr val="folHlink"/>
                </a:gs>
                <a:gs pos="100000">
                  <a:schemeClr val="folHlink">
                    <a:gamma/>
                    <a:shade val="46275"/>
                    <a:invGamma/>
                  </a:schemeClr>
                </a:gs>
              </a:gsLst>
              <a:lin ang="0" scaled="1"/>
            </a:gra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grpSp>
          <p:nvGrpSpPr>
            <p:cNvPr id="121914" name="Group 58"/>
            <p:cNvGrpSpPr>
              <a:grpSpLocks/>
            </p:cNvGrpSpPr>
            <p:nvPr/>
          </p:nvGrpSpPr>
          <p:grpSpPr bwMode="auto">
            <a:xfrm>
              <a:off x="4311" y="2666"/>
              <a:ext cx="56" cy="687"/>
              <a:chOff x="4311" y="2666"/>
              <a:chExt cx="56" cy="687"/>
            </a:xfrm>
          </p:grpSpPr>
          <p:sp>
            <p:nvSpPr>
              <p:cNvPr id="121915" name="Oval 59" descr="Темный диагональный 2"/>
              <p:cNvSpPr>
                <a:spLocks noChangeArrowheads="1"/>
              </p:cNvSpPr>
              <p:nvPr/>
            </p:nvSpPr>
            <p:spPr bwMode="auto">
              <a:xfrm>
                <a:off x="4315" y="2666"/>
                <a:ext cx="48" cy="52"/>
              </a:xfrm>
              <a:prstGeom prst="ellipse">
                <a:avLst/>
              </a:prstGeom>
              <a:pattFill prst="dkUpDiag">
                <a:fgClr>
                  <a:schemeClr val="tx1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21916" name="Oval 60" descr="Темный диагональный 2"/>
              <p:cNvSpPr>
                <a:spLocks noChangeArrowheads="1"/>
              </p:cNvSpPr>
              <p:nvPr/>
            </p:nvSpPr>
            <p:spPr bwMode="auto">
              <a:xfrm>
                <a:off x="4317" y="2736"/>
                <a:ext cx="48" cy="52"/>
              </a:xfrm>
              <a:prstGeom prst="ellipse">
                <a:avLst/>
              </a:prstGeom>
              <a:pattFill prst="dkUpDiag">
                <a:fgClr>
                  <a:schemeClr val="tx1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21917" name="Oval 61" descr="Темный диагональный 2"/>
              <p:cNvSpPr>
                <a:spLocks noChangeArrowheads="1"/>
              </p:cNvSpPr>
              <p:nvPr/>
            </p:nvSpPr>
            <p:spPr bwMode="auto">
              <a:xfrm>
                <a:off x="4317" y="2808"/>
                <a:ext cx="48" cy="52"/>
              </a:xfrm>
              <a:prstGeom prst="ellipse">
                <a:avLst/>
              </a:prstGeom>
              <a:pattFill prst="dkUpDiag">
                <a:fgClr>
                  <a:schemeClr val="tx1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21918" name="Oval 62" descr="Темный диагональный 2"/>
              <p:cNvSpPr>
                <a:spLocks noChangeArrowheads="1"/>
              </p:cNvSpPr>
              <p:nvPr/>
            </p:nvSpPr>
            <p:spPr bwMode="auto">
              <a:xfrm>
                <a:off x="4319" y="2878"/>
                <a:ext cx="48" cy="52"/>
              </a:xfrm>
              <a:prstGeom prst="ellipse">
                <a:avLst/>
              </a:prstGeom>
              <a:pattFill prst="dkUpDiag">
                <a:fgClr>
                  <a:schemeClr val="tx1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21919" name="Oval 63" descr="Темный диагональный 2"/>
              <p:cNvSpPr>
                <a:spLocks noChangeArrowheads="1"/>
              </p:cNvSpPr>
              <p:nvPr/>
            </p:nvSpPr>
            <p:spPr bwMode="auto">
              <a:xfrm>
                <a:off x="4319" y="2956"/>
                <a:ext cx="48" cy="53"/>
              </a:xfrm>
              <a:prstGeom prst="ellipse">
                <a:avLst/>
              </a:prstGeom>
              <a:pattFill prst="dkUpDiag">
                <a:fgClr>
                  <a:schemeClr val="tx1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21920" name="Oval 64" descr="Темный диагональный 2"/>
              <p:cNvSpPr>
                <a:spLocks noChangeArrowheads="1"/>
              </p:cNvSpPr>
              <p:nvPr/>
            </p:nvSpPr>
            <p:spPr bwMode="auto">
              <a:xfrm>
                <a:off x="4317" y="3023"/>
                <a:ext cx="48" cy="52"/>
              </a:xfrm>
              <a:prstGeom prst="ellipse">
                <a:avLst/>
              </a:prstGeom>
              <a:pattFill prst="dkUpDiag">
                <a:fgClr>
                  <a:schemeClr val="tx1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21921" name="Oval 65" descr="Темный диагональный 2"/>
              <p:cNvSpPr>
                <a:spLocks noChangeArrowheads="1"/>
              </p:cNvSpPr>
              <p:nvPr/>
            </p:nvSpPr>
            <p:spPr bwMode="auto">
              <a:xfrm>
                <a:off x="4317" y="3089"/>
                <a:ext cx="48" cy="52"/>
              </a:xfrm>
              <a:prstGeom prst="ellipse">
                <a:avLst/>
              </a:prstGeom>
              <a:pattFill prst="dkUpDiag">
                <a:fgClr>
                  <a:schemeClr val="tx1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21922" name="Oval 66" descr="Темный диагональный 2"/>
              <p:cNvSpPr>
                <a:spLocks noChangeArrowheads="1"/>
              </p:cNvSpPr>
              <p:nvPr/>
            </p:nvSpPr>
            <p:spPr bwMode="auto">
              <a:xfrm>
                <a:off x="4313" y="3159"/>
                <a:ext cx="48" cy="52"/>
              </a:xfrm>
              <a:prstGeom prst="ellipse">
                <a:avLst/>
              </a:prstGeom>
              <a:pattFill prst="dkUpDiag">
                <a:fgClr>
                  <a:schemeClr val="tx1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21923" name="Oval 67" descr="Темный диагональный 2"/>
              <p:cNvSpPr>
                <a:spLocks noChangeArrowheads="1"/>
              </p:cNvSpPr>
              <p:nvPr/>
            </p:nvSpPr>
            <p:spPr bwMode="auto">
              <a:xfrm>
                <a:off x="4313" y="3231"/>
                <a:ext cx="48" cy="52"/>
              </a:xfrm>
              <a:prstGeom prst="ellipse">
                <a:avLst/>
              </a:prstGeom>
              <a:pattFill prst="dkUpDiag">
                <a:fgClr>
                  <a:schemeClr val="tx1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21924" name="Oval 68" descr="Темный диагональный 2"/>
              <p:cNvSpPr>
                <a:spLocks noChangeArrowheads="1"/>
              </p:cNvSpPr>
              <p:nvPr/>
            </p:nvSpPr>
            <p:spPr bwMode="auto">
              <a:xfrm>
                <a:off x="4311" y="3301"/>
                <a:ext cx="48" cy="52"/>
              </a:xfrm>
              <a:prstGeom prst="ellipse">
                <a:avLst/>
              </a:prstGeom>
              <a:pattFill prst="dkUpDiag">
                <a:fgClr>
                  <a:schemeClr val="tx1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21925" name="Group 69"/>
            <p:cNvGrpSpPr>
              <a:grpSpLocks/>
            </p:cNvGrpSpPr>
            <p:nvPr/>
          </p:nvGrpSpPr>
          <p:grpSpPr bwMode="auto">
            <a:xfrm>
              <a:off x="3696" y="2688"/>
              <a:ext cx="56" cy="687"/>
              <a:chOff x="4311" y="2666"/>
              <a:chExt cx="56" cy="687"/>
            </a:xfrm>
          </p:grpSpPr>
          <p:sp>
            <p:nvSpPr>
              <p:cNvPr id="121926" name="Oval 70" descr="Темный диагональный 2"/>
              <p:cNvSpPr>
                <a:spLocks noChangeArrowheads="1"/>
              </p:cNvSpPr>
              <p:nvPr/>
            </p:nvSpPr>
            <p:spPr bwMode="auto">
              <a:xfrm>
                <a:off x="4315" y="2666"/>
                <a:ext cx="48" cy="52"/>
              </a:xfrm>
              <a:prstGeom prst="ellipse">
                <a:avLst/>
              </a:prstGeom>
              <a:pattFill prst="dkUpDiag">
                <a:fgClr>
                  <a:schemeClr val="tx1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21927" name="Oval 71" descr="Темный диагональный 2"/>
              <p:cNvSpPr>
                <a:spLocks noChangeArrowheads="1"/>
              </p:cNvSpPr>
              <p:nvPr/>
            </p:nvSpPr>
            <p:spPr bwMode="auto">
              <a:xfrm>
                <a:off x="4317" y="2736"/>
                <a:ext cx="48" cy="52"/>
              </a:xfrm>
              <a:prstGeom prst="ellipse">
                <a:avLst/>
              </a:prstGeom>
              <a:pattFill prst="dkUpDiag">
                <a:fgClr>
                  <a:schemeClr val="tx1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21928" name="Oval 72" descr="Темный диагональный 2"/>
              <p:cNvSpPr>
                <a:spLocks noChangeArrowheads="1"/>
              </p:cNvSpPr>
              <p:nvPr/>
            </p:nvSpPr>
            <p:spPr bwMode="auto">
              <a:xfrm>
                <a:off x="4317" y="2808"/>
                <a:ext cx="48" cy="52"/>
              </a:xfrm>
              <a:prstGeom prst="ellipse">
                <a:avLst/>
              </a:prstGeom>
              <a:pattFill prst="dkUpDiag">
                <a:fgClr>
                  <a:schemeClr val="tx1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21929" name="Oval 73" descr="Темный диагональный 2"/>
              <p:cNvSpPr>
                <a:spLocks noChangeArrowheads="1"/>
              </p:cNvSpPr>
              <p:nvPr/>
            </p:nvSpPr>
            <p:spPr bwMode="auto">
              <a:xfrm>
                <a:off x="4319" y="2878"/>
                <a:ext cx="48" cy="52"/>
              </a:xfrm>
              <a:prstGeom prst="ellipse">
                <a:avLst/>
              </a:prstGeom>
              <a:pattFill prst="dkUpDiag">
                <a:fgClr>
                  <a:schemeClr val="tx1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21930" name="Oval 74" descr="Темный диагональный 2"/>
              <p:cNvSpPr>
                <a:spLocks noChangeArrowheads="1"/>
              </p:cNvSpPr>
              <p:nvPr/>
            </p:nvSpPr>
            <p:spPr bwMode="auto">
              <a:xfrm>
                <a:off x="4319" y="2956"/>
                <a:ext cx="48" cy="53"/>
              </a:xfrm>
              <a:prstGeom prst="ellipse">
                <a:avLst/>
              </a:prstGeom>
              <a:pattFill prst="dkUpDiag">
                <a:fgClr>
                  <a:schemeClr val="tx1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21931" name="Oval 75" descr="Темный диагональный 2"/>
              <p:cNvSpPr>
                <a:spLocks noChangeArrowheads="1"/>
              </p:cNvSpPr>
              <p:nvPr/>
            </p:nvSpPr>
            <p:spPr bwMode="auto">
              <a:xfrm>
                <a:off x="4317" y="3023"/>
                <a:ext cx="48" cy="52"/>
              </a:xfrm>
              <a:prstGeom prst="ellipse">
                <a:avLst/>
              </a:prstGeom>
              <a:pattFill prst="dkUpDiag">
                <a:fgClr>
                  <a:schemeClr val="tx1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21932" name="Oval 76" descr="Темный диагональный 2"/>
              <p:cNvSpPr>
                <a:spLocks noChangeArrowheads="1"/>
              </p:cNvSpPr>
              <p:nvPr/>
            </p:nvSpPr>
            <p:spPr bwMode="auto">
              <a:xfrm>
                <a:off x="4317" y="3089"/>
                <a:ext cx="48" cy="52"/>
              </a:xfrm>
              <a:prstGeom prst="ellipse">
                <a:avLst/>
              </a:prstGeom>
              <a:pattFill prst="dkUpDiag">
                <a:fgClr>
                  <a:schemeClr val="tx1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21933" name="Oval 77" descr="Темный диагональный 2"/>
              <p:cNvSpPr>
                <a:spLocks noChangeArrowheads="1"/>
              </p:cNvSpPr>
              <p:nvPr/>
            </p:nvSpPr>
            <p:spPr bwMode="auto">
              <a:xfrm>
                <a:off x="4313" y="3159"/>
                <a:ext cx="48" cy="52"/>
              </a:xfrm>
              <a:prstGeom prst="ellipse">
                <a:avLst/>
              </a:prstGeom>
              <a:pattFill prst="dkUpDiag">
                <a:fgClr>
                  <a:schemeClr val="tx1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21934" name="Oval 78" descr="Темный диагональный 2"/>
              <p:cNvSpPr>
                <a:spLocks noChangeArrowheads="1"/>
              </p:cNvSpPr>
              <p:nvPr/>
            </p:nvSpPr>
            <p:spPr bwMode="auto">
              <a:xfrm>
                <a:off x="4313" y="3231"/>
                <a:ext cx="48" cy="52"/>
              </a:xfrm>
              <a:prstGeom prst="ellipse">
                <a:avLst/>
              </a:prstGeom>
              <a:pattFill prst="dkUpDiag">
                <a:fgClr>
                  <a:schemeClr val="tx1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21935" name="Oval 79" descr="Темный диагональный 2"/>
              <p:cNvSpPr>
                <a:spLocks noChangeArrowheads="1"/>
              </p:cNvSpPr>
              <p:nvPr/>
            </p:nvSpPr>
            <p:spPr bwMode="auto">
              <a:xfrm>
                <a:off x="4311" y="3301"/>
                <a:ext cx="48" cy="52"/>
              </a:xfrm>
              <a:prstGeom prst="ellipse">
                <a:avLst/>
              </a:prstGeom>
              <a:pattFill prst="dkUpDiag">
                <a:fgClr>
                  <a:schemeClr val="tx1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</p:grpSp>
      <p:grpSp>
        <p:nvGrpSpPr>
          <p:cNvPr id="121936" name="Group 80"/>
          <p:cNvGrpSpPr>
            <a:grpSpLocks/>
          </p:cNvGrpSpPr>
          <p:nvPr/>
        </p:nvGrpSpPr>
        <p:grpSpPr bwMode="auto">
          <a:xfrm>
            <a:off x="5106988" y="2947988"/>
            <a:ext cx="2574925" cy="360362"/>
            <a:chOff x="3217" y="1725"/>
            <a:chExt cx="1622" cy="1164"/>
          </a:xfrm>
        </p:grpSpPr>
        <p:sp>
          <p:nvSpPr>
            <p:cNvPr id="121937" name="Freeform 81"/>
            <p:cNvSpPr>
              <a:spLocks/>
            </p:cNvSpPr>
            <p:nvPr/>
          </p:nvSpPr>
          <p:spPr bwMode="auto">
            <a:xfrm>
              <a:off x="3217" y="1725"/>
              <a:ext cx="1622" cy="1164"/>
            </a:xfrm>
            <a:custGeom>
              <a:avLst/>
              <a:gdLst/>
              <a:ahLst/>
              <a:cxnLst>
                <a:cxn ang="0">
                  <a:pos x="876" y="9"/>
                </a:cxn>
                <a:cxn ang="0">
                  <a:pos x="1032" y="30"/>
                </a:cxn>
                <a:cxn ang="0">
                  <a:pos x="1146" y="75"/>
                </a:cxn>
                <a:cxn ang="0">
                  <a:pos x="1152" y="126"/>
                </a:cxn>
                <a:cxn ang="0">
                  <a:pos x="1125" y="168"/>
                </a:cxn>
                <a:cxn ang="0">
                  <a:pos x="1530" y="189"/>
                </a:cxn>
                <a:cxn ang="0">
                  <a:pos x="1614" y="261"/>
                </a:cxn>
                <a:cxn ang="0">
                  <a:pos x="1593" y="318"/>
                </a:cxn>
                <a:cxn ang="0">
                  <a:pos x="1506" y="360"/>
                </a:cxn>
                <a:cxn ang="0">
                  <a:pos x="1461" y="408"/>
                </a:cxn>
                <a:cxn ang="0">
                  <a:pos x="1494" y="453"/>
                </a:cxn>
                <a:cxn ang="0">
                  <a:pos x="1590" y="516"/>
                </a:cxn>
                <a:cxn ang="0">
                  <a:pos x="1593" y="570"/>
                </a:cxn>
                <a:cxn ang="0">
                  <a:pos x="1488" y="636"/>
                </a:cxn>
                <a:cxn ang="0">
                  <a:pos x="1467" y="678"/>
                </a:cxn>
                <a:cxn ang="0">
                  <a:pos x="1479" y="720"/>
                </a:cxn>
                <a:cxn ang="0">
                  <a:pos x="1590" y="789"/>
                </a:cxn>
                <a:cxn ang="0">
                  <a:pos x="1587" y="840"/>
                </a:cxn>
                <a:cxn ang="0">
                  <a:pos x="1470" y="930"/>
                </a:cxn>
                <a:cxn ang="0">
                  <a:pos x="1518" y="999"/>
                </a:cxn>
                <a:cxn ang="0">
                  <a:pos x="1599" y="1065"/>
                </a:cxn>
                <a:cxn ang="0">
                  <a:pos x="1587" y="1119"/>
                </a:cxn>
                <a:cxn ang="0">
                  <a:pos x="1446" y="1101"/>
                </a:cxn>
                <a:cxn ang="0">
                  <a:pos x="1152" y="1002"/>
                </a:cxn>
                <a:cxn ang="0">
                  <a:pos x="957" y="990"/>
                </a:cxn>
                <a:cxn ang="0">
                  <a:pos x="774" y="978"/>
                </a:cxn>
                <a:cxn ang="0">
                  <a:pos x="546" y="981"/>
                </a:cxn>
                <a:cxn ang="0">
                  <a:pos x="369" y="1008"/>
                </a:cxn>
                <a:cxn ang="0">
                  <a:pos x="108" y="1125"/>
                </a:cxn>
                <a:cxn ang="0">
                  <a:pos x="9" y="1098"/>
                </a:cxn>
                <a:cxn ang="0">
                  <a:pos x="33" y="1044"/>
                </a:cxn>
                <a:cxn ang="0">
                  <a:pos x="135" y="921"/>
                </a:cxn>
                <a:cxn ang="0">
                  <a:pos x="21" y="843"/>
                </a:cxn>
                <a:cxn ang="0">
                  <a:pos x="15" y="789"/>
                </a:cxn>
                <a:cxn ang="0">
                  <a:pos x="123" y="711"/>
                </a:cxn>
                <a:cxn ang="0">
                  <a:pos x="135" y="654"/>
                </a:cxn>
                <a:cxn ang="0">
                  <a:pos x="18" y="579"/>
                </a:cxn>
                <a:cxn ang="0">
                  <a:pos x="0" y="519"/>
                </a:cxn>
                <a:cxn ang="0">
                  <a:pos x="117" y="441"/>
                </a:cxn>
                <a:cxn ang="0">
                  <a:pos x="123" y="396"/>
                </a:cxn>
                <a:cxn ang="0">
                  <a:pos x="15" y="309"/>
                </a:cxn>
                <a:cxn ang="0">
                  <a:pos x="3" y="252"/>
                </a:cxn>
                <a:cxn ang="0">
                  <a:pos x="75" y="186"/>
                </a:cxn>
                <a:cxn ang="0">
                  <a:pos x="471" y="147"/>
                </a:cxn>
                <a:cxn ang="0">
                  <a:pos x="450" y="99"/>
                </a:cxn>
                <a:cxn ang="0">
                  <a:pos x="510" y="51"/>
                </a:cxn>
                <a:cxn ang="0">
                  <a:pos x="678" y="12"/>
                </a:cxn>
              </a:cxnLst>
              <a:rect l="0" t="0" r="r" b="b"/>
              <a:pathLst>
                <a:path w="1614" h="1161">
                  <a:moveTo>
                    <a:pt x="792" y="0"/>
                  </a:moveTo>
                  <a:lnTo>
                    <a:pt x="876" y="9"/>
                  </a:lnTo>
                  <a:lnTo>
                    <a:pt x="963" y="21"/>
                  </a:lnTo>
                  <a:lnTo>
                    <a:pt x="1032" y="30"/>
                  </a:lnTo>
                  <a:lnTo>
                    <a:pt x="1080" y="48"/>
                  </a:lnTo>
                  <a:lnTo>
                    <a:pt x="1146" y="75"/>
                  </a:lnTo>
                  <a:lnTo>
                    <a:pt x="1152" y="99"/>
                  </a:lnTo>
                  <a:lnTo>
                    <a:pt x="1152" y="126"/>
                  </a:lnTo>
                  <a:lnTo>
                    <a:pt x="1143" y="147"/>
                  </a:lnTo>
                  <a:lnTo>
                    <a:pt x="1125" y="168"/>
                  </a:lnTo>
                  <a:lnTo>
                    <a:pt x="1077" y="189"/>
                  </a:lnTo>
                  <a:lnTo>
                    <a:pt x="1530" y="189"/>
                  </a:lnTo>
                  <a:lnTo>
                    <a:pt x="1578" y="216"/>
                  </a:lnTo>
                  <a:lnTo>
                    <a:pt x="1614" y="261"/>
                  </a:lnTo>
                  <a:lnTo>
                    <a:pt x="1614" y="285"/>
                  </a:lnTo>
                  <a:lnTo>
                    <a:pt x="1593" y="318"/>
                  </a:lnTo>
                  <a:lnTo>
                    <a:pt x="1569" y="333"/>
                  </a:lnTo>
                  <a:lnTo>
                    <a:pt x="1506" y="360"/>
                  </a:lnTo>
                  <a:lnTo>
                    <a:pt x="1467" y="378"/>
                  </a:lnTo>
                  <a:lnTo>
                    <a:pt x="1461" y="408"/>
                  </a:lnTo>
                  <a:lnTo>
                    <a:pt x="1467" y="435"/>
                  </a:lnTo>
                  <a:lnTo>
                    <a:pt x="1494" y="453"/>
                  </a:lnTo>
                  <a:lnTo>
                    <a:pt x="1581" y="495"/>
                  </a:lnTo>
                  <a:lnTo>
                    <a:pt x="1590" y="516"/>
                  </a:lnTo>
                  <a:lnTo>
                    <a:pt x="1599" y="537"/>
                  </a:lnTo>
                  <a:cubicBezTo>
                    <a:pt x="1596" y="571"/>
                    <a:pt x="1607" y="570"/>
                    <a:pt x="1593" y="570"/>
                  </a:cubicBezTo>
                  <a:lnTo>
                    <a:pt x="1536" y="606"/>
                  </a:lnTo>
                  <a:lnTo>
                    <a:pt x="1488" y="636"/>
                  </a:lnTo>
                  <a:lnTo>
                    <a:pt x="1470" y="654"/>
                  </a:lnTo>
                  <a:lnTo>
                    <a:pt x="1467" y="678"/>
                  </a:lnTo>
                  <a:lnTo>
                    <a:pt x="1467" y="699"/>
                  </a:lnTo>
                  <a:lnTo>
                    <a:pt x="1479" y="720"/>
                  </a:lnTo>
                  <a:lnTo>
                    <a:pt x="1578" y="768"/>
                  </a:lnTo>
                  <a:lnTo>
                    <a:pt x="1590" y="789"/>
                  </a:lnTo>
                  <a:lnTo>
                    <a:pt x="1590" y="813"/>
                  </a:lnTo>
                  <a:lnTo>
                    <a:pt x="1587" y="840"/>
                  </a:lnTo>
                  <a:lnTo>
                    <a:pt x="1485" y="900"/>
                  </a:lnTo>
                  <a:lnTo>
                    <a:pt x="1470" y="930"/>
                  </a:lnTo>
                  <a:lnTo>
                    <a:pt x="1476" y="960"/>
                  </a:lnTo>
                  <a:lnTo>
                    <a:pt x="1518" y="999"/>
                  </a:lnTo>
                  <a:lnTo>
                    <a:pt x="1578" y="1026"/>
                  </a:lnTo>
                  <a:lnTo>
                    <a:pt x="1599" y="1065"/>
                  </a:lnTo>
                  <a:lnTo>
                    <a:pt x="1599" y="1086"/>
                  </a:lnTo>
                  <a:lnTo>
                    <a:pt x="1587" y="1119"/>
                  </a:lnTo>
                  <a:lnTo>
                    <a:pt x="1545" y="1158"/>
                  </a:lnTo>
                  <a:lnTo>
                    <a:pt x="1446" y="1101"/>
                  </a:lnTo>
                  <a:lnTo>
                    <a:pt x="1278" y="1032"/>
                  </a:lnTo>
                  <a:lnTo>
                    <a:pt x="1152" y="1002"/>
                  </a:lnTo>
                  <a:lnTo>
                    <a:pt x="1098" y="999"/>
                  </a:lnTo>
                  <a:lnTo>
                    <a:pt x="957" y="990"/>
                  </a:lnTo>
                  <a:lnTo>
                    <a:pt x="834" y="978"/>
                  </a:lnTo>
                  <a:lnTo>
                    <a:pt x="774" y="978"/>
                  </a:lnTo>
                  <a:lnTo>
                    <a:pt x="666" y="981"/>
                  </a:lnTo>
                  <a:lnTo>
                    <a:pt x="546" y="981"/>
                  </a:lnTo>
                  <a:lnTo>
                    <a:pt x="456" y="990"/>
                  </a:lnTo>
                  <a:lnTo>
                    <a:pt x="369" y="1008"/>
                  </a:lnTo>
                  <a:lnTo>
                    <a:pt x="189" y="1080"/>
                  </a:lnTo>
                  <a:lnTo>
                    <a:pt x="108" y="1125"/>
                  </a:lnTo>
                  <a:lnTo>
                    <a:pt x="69" y="1161"/>
                  </a:lnTo>
                  <a:lnTo>
                    <a:pt x="9" y="1098"/>
                  </a:lnTo>
                  <a:lnTo>
                    <a:pt x="12" y="1065"/>
                  </a:lnTo>
                  <a:lnTo>
                    <a:pt x="33" y="1044"/>
                  </a:lnTo>
                  <a:lnTo>
                    <a:pt x="120" y="966"/>
                  </a:lnTo>
                  <a:lnTo>
                    <a:pt x="135" y="921"/>
                  </a:lnTo>
                  <a:lnTo>
                    <a:pt x="129" y="897"/>
                  </a:lnTo>
                  <a:lnTo>
                    <a:pt x="21" y="843"/>
                  </a:lnTo>
                  <a:lnTo>
                    <a:pt x="12" y="819"/>
                  </a:lnTo>
                  <a:lnTo>
                    <a:pt x="15" y="789"/>
                  </a:lnTo>
                  <a:lnTo>
                    <a:pt x="36" y="768"/>
                  </a:lnTo>
                  <a:lnTo>
                    <a:pt x="123" y="711"/>
                  </a:lnTo>
                  <a:lnTo>
                    <a:pt x="135" y="684"/>
                  </a:lnTo>
                  <a:lnTo>
                    <a:pt x="135" y="654"/>
                  </a:lnTo>
                  <a:lnTo>
                    <a:pt x="117" y="636"/>
                  </a:lnTo>
                  <a:lnTo>
                    <a:pt x="18" y="579"/>
                  </a:lnTo>
                  <a:lnTo>
                    <a:pt x="0" y="558"/>
                  </a:lnTo>
                  <a:lnTo>
                    <a:pt x="0" y="519"/>
                  </a:lnTo>
                  <a:lnTo>
                    <a:pt x="12" y="504"/>
                  </a:lnTo>
                  <a:lnTo>
                    <a:pt x="117" y="441"/>
                  </a:lnTo>
                  <a:lnTo>
                    <a:pt x="123" y="417"/>
                  </a:lnTo>
                  <a:lnTo>
                    <a:pt x="123" y="396"/>
                  </a:lnTo>
                  <a:lnTo>
                    <a:pt x="108" y="369"/>
                  </a:lnTo>
                  <a:lnTo>
                    <a:pt x="15" y="309"/>
                  </a:lnTo>
                  <a:lnTo>
                    <a:pt x="3" y="279"/>
                  </a:lnTo>
                  <a:lnTo>
                    <a:pt x="3" y="252"/>
                  </a:lnTo>
                  <a:lnTo>
                    <a:pt x="39" y="219"/>
                  </a:lnTo>
                  <a:lnTo>
                    <a:pt x="75" y="186"/>
                  </a:lnTo>
                  <a:lnTo>
                    <a:pt x="522" y="186"/>
                  </a:lnTo>
                  <a:lnTo>
                    <a:pt x="471" y="147"/>
                  </a:lnTo>
                  <a:lnTo>
                    <a:pt x="456" y="132"/>
                  </a:lnTo>
                  <a:lnTo>
                    <a:pt x="450" y="99"/>
                  </a:lnTo>
                  <a:lnTo>
                    <a:pt x="456" y="75"/>
                  </a:lnTo>
                  <a:lnTo>
                    <a:pt x="510" y="51"/>
                  </a:lnTo>
                  <a:lnTo>
                    <a:pt x="594" y="21"/>
                  </a:lnTo>
                  <a:lnTo>
                    <a:pt x="678" y="12"/>
                  </a:lnTo>
                  <a:lnTo>
                    <a:pt x="792" y="0"/>
                  </a:lnTo>
                  <a:close/>
                </a:path>
              </a:pathLst>
            </a:custGeom>
            <a:gradFill rotWithShape="0">
              <a:gsLst>
                <a:gs pos="0">
                  <a:schemeClr val="folHlink">
                    <a:gamma/>
                    <a:shade val="0"/>
                    <a:invGamma/>
                  </a:schemeClr>
                </a:gs>
                <a:gs pos="50000">
                  <a:schemeClr val="folHlink"/>
                </a:gs>
                <a:gs pos="100000">
                  <a:schemeClr val="folHlink">
                    <a:gamma/>
                    <a:shade val="0"/>
                    <a:invGamma/>
                  </a:schemeClr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o-RO"/>
            </a:p>
          </p:txBody>
        </p:sp>
        <p:sp>
          <p:nvSpPr>
            <p:cNvPr id="121938" name="Line 82"/>
            <p:cNvSpPr>
              <a:spLocks noChangeShapeType="1"/>
            </p:cNvSpPr>
            <p:nvPr/>
          </p:nvSpPr>
          <p:spPr bwMode="auto">
            <a:xfrm>
              <a:off x="3741" y="1909"/>
              <a:ext cx="561" cy="1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o-RO"/>
            </a:p>
          </p:txBody>
        </p:sp>
        <p:sp>
          <p:nvSpPr>
            <p:cNvPr id="121939" name="Line 83"/>
            <p:cNvSpPr>
              <a:spLocks noChangeShapeType="1"/>
            </p:cNvSpPr>
            <p:nvPr/>
          </p:nvSpPr>
          <p:spPr bwMode="auto">
            <a:xfrm flipV="1">
              <a:off x="3458" y="2413"/>
              <a:ext cx="1158" cy="0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o-RO"/>
            </a:p>
          </p:txBody>
        </p:sp>
        <p:sp>
          <p:nvSpPr>
            <p:cNvPr id="121940" name="Line 84"/>
            <p:cNvSpPr>
              <a:spLocks noChangeShapeType="1"/>
            </p:cNvSpPr>
            <p:nvPr/>
          </p:nvSpPr>
          <p:spPr bwMode="auto">
            <a:xfrm flipV="1">
              <a:off x="3458" y="2640"/>
              <a:ext cx="1158" cy="0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o-RO"/>
            </a:p>
          </p:txBody>
        </p:sp>
        <p:sp>
          <p:nvSpPr>
            <p:cNvPr id="121941" name="Line 85"/>
            <p:cNvSpPr>
              <a:spLocks noChangeShapeType="1"/>
            </p:cNvSpPr>
            <p:nvPr/>
          </p:nvSpPr>
          <p:spPr bwMode="auto">
            <a:xfrm>
              <a:off x="3265" y="2536"/>
              <a:ext cx="1496" cy="0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o-RO"/>
            </a:p>
          </p:txBody>
        </p:sp>
        <p:sp>
          <p:nvSpPr>
            <p:cNvPr id="121942" name="Line 86"/>
            <p:cNvSpPr>
              <a:spLocks noChangeShapeType="1"/>
            </p:cNvSpPr>
            <p:nvPr/>
          </p:nvSpPr>
          <p:spPr bwMode="auto">
            <a:xfrm>
              <a:off x="3277" y="2264"/>
              <a:ext cx="1496" cy="0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o-RO"/>
            </a:p>
          </p:txBody>
        </p:sp>
        <p:sp>
          <p:nvSpPr>
            <p:cNvPr id="121943" name="Line 87"/>
            <p:cNvSpPr>
              <a:spLocks noChangeShapeType="1"/>
            </p:cNvSpPr>
            <p:nvPr/>
          </p:nvSpPr>
          <p:spPr bwMode="auto">
            <a:xfrm flipV="1">
              <a:off x="3464" y="2133"/>
              <a:ext cx="1158" cy="0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o-RO"/>
            </a:p>
          </p:txBody>
        </p:sp>
        <p:sp>
          <p:nvSpPr>
            <p:cNvPr id="121944" name="Line 88"/>
            <p:cNvSpPr>
              <a:spLocks noChangeShapeType="1"/>
            </p:cNvSpPr>
            <p:nvPr/>
          </p:nvSpPr>
          <p:spPr bwMode="auto">
            <a:xfrm>
              <a:off x="3283" y="1997"/>
              <a:ext cx="1496" cy="0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o-RO"/>
            </a:p>
          </p:txBody>
        </p:sp>
      </p:grpSp>
      <p:grpSp>
        <p:nvGrpSpPr>
          <p:cNvPr id="121945" name="Group 89"/>
          <p:cNvGrpSpPr>
            <a:grpSpLocks/>
          </p:cNvGrpSpPr>
          <p:nvPr/>
        </p:nvGrpSpPr>
        <p:grpSpPr bwMode="auto">
          <a:xfrm>
            <a:off x="3952875" y="2828925"/>
            <a:ext cx="895350" cy="2574925"/>
            <a:chOff x="2490" y="1782"/>
            <a:chExt cx="564" cy="1622"/>
          </a:xfrm>
        </p:grpSpPr>
        <p:sp>
          <p:nvSpPr>
            <p:cNvPr id="121946" name="Freeform 90"/>
            <p:cNvSpPr>
              <a:spLocks/>
            </p:cNvSpPr>
            <p:nvPr/>
          </p:nvSpPr>
          <p:spPr bwMode="auto">
            <a:xfrm>
              <a:off x="2490" y="1782"/>
              <a:ext cx="564" cy="1002"/>
            </a:xfrm>
            <a:custGeom>
              <a:avLst/>
              <a:gdLst/>
              <a:ahLst/>
              <a:cxnLst>
                <a:cxn ang="0">
                  <a:pos x="0" y="990"/>
                </a:cxn>
                <a:cxn ang="0">
                  <a:pos x="3" y="677"/>
                </a:cxn>
                <a:cxn ang="0">
                  <a:pos x="402" y="678"/>
                </a:cxn>
                <a:cxn ang="0">
                  <a:pos x="486" y="0"/>
                </a:cxn>
                <a:cxn ang="0">
                  <a:pos x="564" y="6"/>
                </a:cxn>
                <a:cxn ang="0">
                  <a:pos x="558" y="990"/>
                </a:cxn>
                <a:cxn ang="0">
                  <a:pos x="0" y="990"/>
                </a:cxn>
              </a:cxnLst>
              <a:rect l="0" t="0" r="r" b="b"/>
              <a:pathLst>
                <a:path w="564" h="990">
                  <a:moveTo>
                    <a:pt x="0" y="990"/>
                  </a:moveTo>
                  <a:lnTo>
                    <a:pt x="3" y="677"/>
                  </a:lnTo>
                  <a:lnTo>
                    <a:pt x="402" y="678"/>
                  </a:lnTo>
                  <a:lnTo>
                    <a:pt x="486" y="0"/>
                  </a:lnTo>
                  <a:lnTo>
                    <a:pt x="564" y="6"/>
                  </a:lnTo>
                  <a:lnTo>
                    <a:pt x="558" y="990"/>
                  </a:lnTo>
                  <a:lnTo>
                    <a:pt x="0" y="990"/>
                  </a:lnTo>
                  <a:close/>
                </a:path>
              </a:pathLst>
            </a:cu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o-RO"/>
            </a:p>
          </p:txBody>
        </p:sp>
        <p:sp>
          <p:nvSpPr>
            <p:cNvPr id="121947" name="Line 91"/>
            <p:cNvSpPr>
              <a:spLocks noChangeShapeType="1"/>
            </p:cNvSpPr>
            <p:nvPr/>
          </p:nvSpPr>
          <p:spPr bwMode="auto">
            <a:xfrm>
              <a:off x="3052" y="2768"/>
              <a:ext cx="0" cy="63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o-RO"/>
            </a:p>
          </p:txBody>
        </p:sp>
      </p:grpSp>
      <p:grpSp>
        <p:nvGrpSpPr>
          <p:cNvPr id="121948" name="Group 92"/>
          <p:cNvGrpSpPr>
            <a:grpSpLocks/>
          </p:cNvGrpSpPr>
          <p:nvPr/>
        </p:nvGrpSpPr>
        <p:grpSpPr bwMode="auto">
          <a:xfrm>
            <a:off x="3754438" y="3111500"/>
            <a:ext cx="4165600" cy="960438"/>
            <a:chOff x="2377" y="2548"/>
            <a:chExt cx="2624" cy="605"/>
          </a:xfrm>
        </p:grpSpPr>
        <p:grpSp>
          <p:nvGrpSpPr>
            <p:cNvPr id="121949" name="Group 93"/>
            <p:cNvGrpSpPr>
              <a:grpSpLocks/>
            </p:cNvGrpSpPr>
            <p:nvPr/>
          </p:nvGrpSpPr>
          <p:grpSpPr bwMode="auto">
            <a:xfrm>
              <a:off x="2377" y="2548"/>
              <a:ext cx="2624" cy="605"/>
              <a:chOff x="2368" y="2772"/>
              <a:chExt cx="2624" cy="605"/>
            </a:xfrm>
          </p:grpSpPr>
          <p:sp>
            <p:nvSpPr>
              <p:cNvPr id="121950" name="Freeform 94" descr="60%"/>
              <p:cNvSpPr>
                <a:spLocks/>
              </p:cNvSpPr>
              <p:nvPr/>
            </p:nvSpPr>
            <p:spPr bwMode="auto">
              <a:xfrm>
                <a:off x="3289" y="2865"/>
                <a:ext cx="293" cy="202"/>
              </a:xfrm>
              <a:custGeom>
                <a:avLst/>
                <a:gdLst/>
                <a:ahLst/>
                <a:cxnLst>
                  <a:cxn ang="0">
                    <a:pos x="27" y="0"/>
                  </a:cxn>
                  <a:cxn ang="0">
                    <a:pos x="144" y="135"/>
                  </a:cxn>
                  <a:cxn ang="0">
                    <a:pos x="291" y="135"/>
                  </a:cxn>
                  <a:cxn ang="0">
                    <a:pos x="291" y="207"/>
                  </a:cxn>
                  <a:cxn ang="0">
                    <a:pos x="141" y="207"/>
                  </a:cxn>
                  <a:cxn ang="0">
                    <a:pos x="0" y="30"/>
                  </a:cxn>
                  <a:cxn ang="0">
                    <a:pos x="27" y="0"/>
                  </a:cxn>
                </a:cxnLst>
                <a:rect l="0" t="0" r="r" b="b"/>
                <a:pathLst>
                  <a:path w="291" h="207">
                    <a:moveTo>
                      <a:pt x="27" y="0"/>
                    </a:moveTo>
                    <a:lnTo>
                      <a:pt x="144" y="135"/>
                    </a:lnTo>
                    <a:lnTo>
                      <a:pt x="291" y="135"/>
                    </a:lnTo>
                    <a:lnTo>
                      <a:pt x="291" y="207"/>
                    </a:lnTo>
                    <a:lnTo>
                      <a:pt x="141" y="207"/>
                    </a:lnTo>
                    <a:lnTo>
                      <a:pt x="0" y="30"/>
                    </a:lnTo>
                    <a:lnTo>
                      <a:pt x="27" y="0"/>
                    </a:lnTo>
                    <a:close/>
                  </a:path>
                </a:pathLst>
              </a:custGeom>
              <a:pattFill prst="pct60">
                <a:fgClr>
                  <a:schemeClr val="tx2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o-RO"/>
              </a:p>
            </p:txBody>
          </p:sp>
          <p:sp>
            <p:nvSpPr>
              <p:cNvPr id="121951" name="Freeform 95" descr="60%"/>
              <p:cNvSpPr>
                <a:spLocks/>
              </p:cNvSpPr>
              <p:nvPr/>
            </p:nvSpPr>
            <p:spPr bwMode="auto">
              <a:xfrm>
                <a:off x="4486" y="2874"/>
                <a:ext cx="293" cy="193"/>
              </a:xfrm>
              <a:custGeom>
                <a:avLst/>
                <a:gdLst/>
                <a:ahLst/>
                <a:cxnLst>
                  <a:cxn ang="0">
                    <a:pos x="264" y="0"/>
                  </a:cxn>
                  <a:cxn ang="0">
                    <a:pos x="147" y="126"/>
                  </a:cxn>
                  <a:cxn ang="0">
                    <a:pos x="0" y="129"/>
                  </a:cxn>
                  <a:cxn ang="0">
                    <a:pos x="0" y="198"/>
                  </a:cxn>
                  <a:cxn ang="0">
                    <a:pos x="150" y="198"/>
                  </a:cxn>
                  <a:cxn ang="0">
                    <a:pos x="291" y="21"/>
                  </a:cxn>
                  <a:cxn ang="0">
                    <a:pos x="264" y="0"/>
                  </a:cxn>
                </a:cxnLst>
                <a:rect l="0" t="0" r="r" b="b"/>
                <a:pathLst>
                  <a:path w="291" h="198">
                    <a:moveTo>
                      <a:pt x="264" y="0"/>
                    </a:moveTo>
                    <a:lnTo>
                      <a:pt x="147" y="126"/>
                    </a:lnTo>
                    <a:lnTo>
                      <a:pt x="0" y="129"/>
                    </a:lnTo>
                    <a:lnTo>
                      <a:pt x="0" y="198"/>
                    </a:lnTo>
                    <a:lnTo>
                      <a:pt x="150" y="198"/>
                    </a:lnTo>
                    <a:lnTo>
                      <a:pt x="291" y="21"/>
                    </a:lnTo>
                    <a:lnTo>
                      <a:pt x="264" y="0"/>
                    </a:lnTo>
                    <a:close/>
                  </a:path>
                </a:pathLst>
              </a:custGeom>
              <a:pattFill prst="pct60">
                <a:fgClr>
                  <a:schemeClr val="tx2"/>
                </a:fgClr>
                <a:bgClr>
                  <a:schemeClr val="bg1"/>
                </a:bgClr>
              </a:pattFill>
              <a:ln w="9525" cap="flat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o-RO"/>
              </a:p>
            </p:txBody>
          </p:sp>
          <p:sp>
            <p:nvSpPr>
              <p:cNvPr id="121952" name="Rectangle 96" descr="Темный диагональный 2"/>
              <p:cNvSpPr>
                <a:spLocks noChangeArrowheads="1"/>
              </p:cNvSpPr>
              <p:nvPr/>
            </p:nvSpPr>
            <p:spPr bwMode="auto">
              <a:xfrm>
                <a:off x="4490" y="3067"/>
                <a:ext cx="159" cy="36"/>
              </a:xfrm>
              <a:prstGeom prst="rect">
                <a:avLst/>
              </a:prstGeom>
              <a:pattFill prst="dkUpDiag">
                <a:fgClr>
                  <a:schemeClr val="folHlink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21953" name="Rectangle 97" descr="Темный диагональный 2"/>
              <p:cNvSpPr>
                <a:spLocks noChangeArrowheads="1"/>
              </p:cNvSpPr>
              <p:nvPr/>
            </p:nvSpPr>
            <p:spPr bwMode="auto">
              <a:xfrm>
                <a:off x="3427" y="3068"/>
                <a:ext cx="159" cy="36"/>
              </a:xfrm>
              <a:prstGeom prst="rect">
                <a:avLst/>
              </a:prstGeom>
              <a:pattFill prst="dkUpDiag">
                <a:fgClr>
                  <a:schemeClr val="folHlink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21954" name="Freeform 98" descr="Алмазная решетка (контур)"/>
              <p:cNvSpPr>
                <a:spLocks/>
              </p:cNvSpPr>
              <p:nvPr/>
            </p:nvSpPr>
            <p:spPr bwMode="auto">
              <a:xfrm>
                <a:off x="4488" y="2804"/>
                <a:ext cx="504" cy="571"/>
              </a:xfrm>
              <a:custGeom>
                <a:avLst/>
                <a:gdLst/>
                <a:ahLst/>
                <a:cxnLst>
                  <a:cxn ang="0">
                    <a:pos x="0" y="592"/>
                  </a:cxn>
                  <a:cxn ang="0">
                    <a:pos x="0" y="312"/>
                  </a:cxn>
                  <a:cxn ang="0">
                    <a:pos x="164" y="312"/>
                  </a:cxn>
                  <a:cxn ang="0">
                    <a:pos x="185" y="234"/>
                  </a:cxn>
                  <a:cxn ang="0">
                    <a:pos x="421" y="234"/>
                  </a:cxn>
                  <a:cxn ang="0">
                    <a:pos x="420" y="0"/>
                  </a:cxn>
                  <a:cxn ang="0">
                    <a:pos x="500" y="0"/>
                  </a:cxn>
                  <a:cxn ang="0">
                    <a:pos x="504" y="588"/>
                  </a:cxn>
                  <a:cxn ang="0">
                    <a:pos x="380" y="588"/>
                  </a:cxn>
                  <a:cxn ang="0">
                    <a:pos x="380" y="452"/>
                  </a:cxn>
                  <a:cxn ang="0">
                    <a:pos x="108" y="452"/>
                  </a:cxn>
                  <a:cxn ang="0">
                    <a:pos x="108" y="592"/>
                  </a:cxn>
                  <a:cxn ang="0">
                    <a:pos x="0" y="592"/>
                  </a:cxn>
                </a:cxnLst>
                <a:rect l="0" t="0" r="r" b="b"/>
                <a:pathLst>
                  <a:path w="504" h="592">
                    <a:moveTo>
                      <a:pt x="0" y="592"/>
                    </a:moveTo>
                    <a:lnTo>
                      <a:pt x="0" y="312"/>
                    </a:lnTo>
                    <a:lnTo>
                      <a:pt x="164" y="312"/>
                    </a:lnTo>
                    <a:lnTo>
                      <a:pt x="185" y="234"/>
                    </a:lnTo>
                    <a:lnTo>
                      <a:pt x="421" y="234"/>
                    </a:lnTo>
                    <a:lnTo>
                      <a:pt x="420" y="0"/>
                    </a:lnTo>
                    <a:lnTo>
                      <a:pt x="500" y="0"/>
                    </a:lnTo>
                    <a:lnTo>
                      <a:pt x="504" y="588"/>
                    </a:lnTo>
                    <a:lnTo>
                      <a:pt x="380" y="588"/>
                    </a:lnTo>
                    <a:lnTo>
                      <a:pt x="380" y="452"/>
                    </a:lnTo>
                    <a:lnTo>
                      <a:pt x="108" y="452"/>
                    </a:lnTo>
                    <a:lnTo>
                      <a:pt x="108" y="592"/>
                    </a:lnTo>
                    <a:lnTo>
                      <a:pt x="0" y="592"/>
                    </a:lnTo>
                    <a:close/>
                  </a:path>
                </a:pathLst>
              </a:custGeom>
              <a:pattFill prst="openDmnd">
                <a:fgClr>
                  <a:srgbClr val="336600"/>
                </a:fgClr>
                <a:bgClr>
                  <a:schemeClr val="bg1"/>
                </a:bgClr>
              </a:pattFill>
              <a:ln w="9525" cap="flat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o-RO"/>
              </a:p>
            </p:txBody>
          </p:sp>
          <p:sp>
            <p:nvSpPr>
              <p:cNvPr id="121955" name="Freeform 99" descr="Алмазная решетка (контур)"/>
              <p:cNvSpPr>
                <a:spLocks/>
              </p:cNvSpPr>
              <p:nvPr/>
            </p:nvSpPr>
            <p:spPr bwMode="auto">
              <a:xfrm>
                <a:off x="2368" y="2800"/>
                <a:ext cx="1228" cy="577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768" y="1"/>
                  </a:cxn>
                  <a:cxn ang="0">
                    <a:pos x="768" y="240"/>
                  </a:cxn>
                  <a:cxn ang="0">
                    <a:pos x="1042" y="238"/>
                  </a:cxn>
                  <a:cxn ang="0">
                    <a:pos x="1065" y="318"/>
                  </a:cxn>
                  <a:cxn ang="0">
                    <a:pos x="1228" y="316"/>
                  </a:cxn>
                  <a:cxn ang="0">
                    <a:pos x="1228" y="594"/>
                  </a:cxn>
                  <a:cxn ang="0">
                    <a:pos x="1071" y="594"/>
                  </a:cxn>
                  <a:cxn ang="0">
                    <a:pos x="1071" y="438"/>
                  </a:cxn>
                  <a:cxn ang="0">
                    <a:pos x="800" y="436"/>
                  </a:cxn>
                  <a:cxn ang="0">
                    <a:pos x="800" y="596"/>
                  </a:cxn>
                  <a:cxn ang="0">
                    <a:pos x="376" y="598"/>
                  </a:cxn>
                  <a:cxn ang="0">
                    <a:pos x="378" y="256"/>
                  </a:cxn>
                  <a:cxn ang="0">
                    <a:pos x="0" y="256"/>
                  </a:cxn>
                  <a:cxn ang="0">
                    <a:pos x="0" y="0"/>
                  </a:cxn>
                </a:cxnLst>
                <a:rect l="0" t="0" r="r" b="b"/>
                <a:pathLst>
                  <a:path w="1228" h="598">
                    <a:moveTo>
                      <a:pt x="0" y="0"/>
                    </a:moveTo>
                    <a:lnTo>
                      <a:pt x="768" y="1"/>
                    </a:lnTo>
                    <a:lnTo>
                      <a:pt x="768" y="240"/>
                    </a:lnTo>
                    <a:lnTo>
                      <a:pt x="1042" y="238"/>
                    </a:lnTo>
                    <a:lnTo>
                      <a:pt x="1065" y="318"/>
                    </a:lnTo>
                    <a:lnTo>
                      <a:pt x="1228" y="316"/>
                    </a:lnTo>
                    <a:lnTo>
                      <a:pt x="1228" y="594"/>
                    </a:lnTo>
                    <a:lnTo>
                      <a:pt x="1071" y="594"/>
                    </a:lnTo>
                    <a:lnTo>
                      <a:pt x="1071" y="438"/>
                    </a:lnTo>
                    <a:lnTo>
                      <a:pt x="800" y="436"/>
                    </a:lnTo>
                    <a:lnTo>
                      <a:pt x="800" y="596"/>
                    </a:lnTo>
                    <a:lnTo>
                      <a:pt x="376" y="598"/>
                    </a:lnTo>
                    <a:lnTo>
                      <a:pt x="378" y="256"/>
                    </a:lnTo>
                    <a:lnTo>
                      <a:pt x="0" y="256"/>
                    </a:lnTo>
                    <a:lnTo>
                      <a:pt x="0" y="0"/>
                    </a:lnTo>
                    <a:close/>
                  </a:path>
                </a:pathLst>
              </a:custGeom>
              <a:pattFill prst="openDmnd">
                <a:fgClr>
                  <a:srgbClr val="336600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o-RO"/>
              </a:p>
            </p:txBody>
          </p:sp>
          <p:sp>
            <p:nvSpPr>
              <p:cNvPr id="121956" name="Freeform 100" descr="Алмазная решетка (контур)"/>
              <p:cNvSpPr>
                <a:spLocks/>
              </p:cNvSpPr>
              <p:nvPr/>
            </p:nvSpPr>
            <p:spPr bwMode="auto">
              <a:xfrm>
                <a:off x="3443" y="2772"/>
                <a:ext cx="1176" cy="472"/>
              </a:xfrm>
              <a:custGeom>
                <a:avLst/>
                <a:gdLst/>
                <a:ahLst/>
                <a:cxnLst>
                  <a:cxn ang="0">
                    <a:pos x="237" y="459"/>
                  </a:cxn>
                  <a:cxn ang="0">
                    <a:pos x="153" y="459"/>
                  </a:cxn>
                  <a:cxn ang="0">
                    <a:pos x="150" y="225"/>
                  </a:cxn>
                  <a:cxn ang="0">
                    <a:pos x="0" y="225"/>
                  </a:cxn>
                  <a:cxn ang="0">
                    <a:pos x="0" y="165"/>
                  </a:cxn>
                  <a:cxn ang="0">
                    <a:pos x="150" y="162"/>
                  </a:cxn>
                  <a:cxn ang="0">
                    <a:pos x="150" y="54"/>
                  </a:cxn>
                  <a:cxn ang="0">
                    <a:pos x="222" y="0"/>
                  </a:cxn>
                  <a:cxn ang="0">
                    <a:pos x="528" y="0"/>
                  </a:cxn>
                  <a:cxn ang="0">
                    <a:pos x="531" y="93"/>
                  </a:cxn>
                  <a:cxn ang="0">
                    <a:pos x="636" y="90"/>
                  </a:cxn>
                  <a:cxn ang="0">
                    <a:pos x="636" y="0"/>
                  </a:cxn>
                  <a:cxn ang="0">
                    <a:pos x="936" y="6"/>
                  </a:cxn>
                  <a:cxn ang="0">
                    <a:pos x="1035" y="78"/>
                  </a:cxn>
                  <a:cxn ang="0">
                    <a:pos x="1035" y="180"/>
                  </a:cxn>
                  <a:cxn ang="0">
                    <a:pos x="1176" y="177"/>
                  </a:cxn>
                  <a:cxn ang="0">
                    <a:pos x="1176" y="231"/>
                  </a:cxn>
                  <a:cxn ang="0">
                    <a:pos x="1035" y="231"/>
                  </a:cxn>
                  <a:cxn ang="0">
                    <a:pos x="1035" y="453"/>
                  </a:cxn>
                  <a:cxn ang="0">
                    <a:pos x="951" y="453"/>
                  </a:cxn>
                  <a:cxn ang="0">
                    <a:pos x="951" y="102"/>
                  </a:cxn>
                  <a:cxn ang="0">
                    <a:pos x="840" y="102"/>
                  </a:cxn>
                  <a:cxn ang="0">
                    <a:pos x="846" y="489"/>
                  </a:cxn>
                  <a:cxn ang="0">
                    <a:pos x="324" y="486"/>
                  </a:cxn>
                  <a:cxn ang="0">
                    <a:pos x="324" y="99"/>
                  </a:cxn>
                  <a:cxn ang="0">
                    <a:pos x="237" y="99"/>
                  </a:cxn>
                  <a:cxn ang="0">
                    <a:pos x="237" y="459"/>
                  </a:cxn>
                </a:cxnLst>
                <a:rect l="0" t="0" r="r" b="b"/>
                <a:pathLst>
                  <a:path w="1176" h="489">
                    <a:moveTo>
                      <a:pt x="237" y="459"/>
                    </a:moveTo>
                    <a:lnTo>
                      <a:pt x="153" y="459"/>
                    </a:lnTo>
                    <a:lnTo>
                      <a:pt x="150" y="225"/>
                    </a:lnTo>
                    <a:lnTo>
                      <a:pt x="0" y="225"/>
                    </a:lnTo>
                    <a:lnTo>
                      <a:pt x="0" y="165"/>
                    </a:lnTo>
                    <a:lnTo>
                      <a:pt x="150" y="162"/>
                    </a:lnTo>
                    <a:lnTo>
                      <a:pt x="150" y="54"/>
                    </a:lnTo>
                    <a:lnTo>
                      <a:pt x="222" y="0"/>
                    </a:lnTo>
                    <a:lnTo>
                      <a:pt x="528" y="0"/>
                    </a:lnTo>
                    <a:lnTo>
                      <a:pt x="531" y="93"/>
                    </a:lnTo>
                    <a:lnTo>
                      <a:pt x="636" y="90"/>
                    </a:lnTo>
                    <a:lnTo>
                      <a:pt x="636" y="0"/>
                    </a:lnTo>
                    <a:lnTo>
                      <a:pt x="936" y="6"/>
                    </a:lnTo>
                    <a:lnTo>
                      <a:pt x="1035" y="78"/>
                    </a:lnTo>
                    <a:lnTo>
                      <a:pt x="1035" y="180"/>
                    </a:lnTo>
                    <a:lnTo>
                      <a:pt x="1176" y="177"/>
                    </a:lnTo>
                    <a:lnTo>
                      <a:pt x="1176" y="231"/>
                    </a:lnTo>
                    <a:lnTo>
                      <a:pt x="1035" y="231"/>
                    </a:lnTo>
                    <a:lnTo>
                      <a:pt x="1035" y="453"/>
                    </a:lnTo>
                    <a:lnTo>
                      <a:pt x="951" y="453"/>
                    </a:lnTo>
                    <a:lnTo>
                      <a:pt x="951" y="102"/>
                    </a:lnTo>
                    <a:lnTo>
                      <a:pt x="840" y="102"/>
                    </a:lnTo>
                    <a:lnTo>
                      <a:pt x="846" y="489"/>
                    </a:lnTo>
                    <a:lnTo>
                      <a:pt x="324" y="486"/>
                    </a:lnTo>
                    <a:lnTo>
                      <a:pt x="324" y="99"/>
                    </a:lnTo>
                    <a:lnTo>
                      <a:pt x="237" y="99"/>
                    </a:lnTo>
                    <a:lnTo>
                      <a:pt x="237" y="459"/>
                    </a:lnTo>
                    <a:close/>
                  </a:path>
                </a:pathLst>
              </a:custGeom>
              <a:pattFill prst="openDmnd">
                <a:fgClr>
                  <a:srgbClr val="990000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o-RO"/>
              </a:p>
            </p:txBody>
          </p:sp>
        </p:grpSp>
        <p:grpSp>
          <p:nvGrpSpPr>
            <p:cNvPr id="121957" name="Group 101"/>
            <p:cNvGrpSpPr>
              <a:grpSpLocks/>
            </p:cNvGrpSpPr>
            <p:nvPr/>
          </p:nvGrpSpPr>
          <p:grpSpPr bwMode="auto">
            <a:xfrm>
              <a:off x="3832" y="2638"/>
              <a:ext cx="399" cy="385"/>
              <a:chOff x="3833" y="2845"/>
              <a:chExt cx="399" cy="385"/>
            </a:xfrm>
          </p:grpSpPr>
          <p:sp>
            <p:nvSpPr>
              <p:cNvPr id="121958" name="Freeform 102" descr="Темный диагональный 2"/>
              <p:cNvSpPr>
                <a:spLocks/>
              </p:cNvSpPr>
              <p:nvPr/>
            </p:nvSpPr>
            <p:spPr bwMode="auto">
              <a:xfrm>
                <a:off x="3833" y="2845"/>
                <a:ext cx="399" cy="379"/>
              </a:xfrm>
              <a:custGeom>
                <a:avLst/>
                <a:gdLst/>
                <a:ahLst/>
                <a:cxnLst>
                  <a:cxn ang="0">
                    <a:pos x="39" y="393"/>
                  </a:cxn>
                  <a:cxn ang="0">
                    <a:pos x="39" y="360"/>
                  </a:cxn>
                  <a:cxn ang="0">
                    <a:pos x="0" y="360"/>
                  </a:cxn>
                  <a:cxn ang="0">
                    <a:pos x="0" y="177"/>
                  </a:cxn>
                  <a:cxn ang="0">
                    <a:pos x="42" y="177"/>
                  </a:cxn>
                  <a:cxn ang="0">
                    <a:pos x="42" y="0"/>
                  </a:cxn>
                  <a:cxn ang="0">
                    <a:pos x="357" y="0"/>
                  </a:cxn>
                  <a:cxn ang="0">
                    <a:pos x="357" y="183"/>
                  </a:cxn>
                  <a:cxn ang="0">
                    <a:pos x="399" y="183"/>
                  </a:cxn>
                  <a:cxn ang="0">
                    <a:pos x="399" y="363"/>
                  </a:cxn>
                  <a:cxn ang="0">
                    <a:pos x="366" y="363"/>
                  </a:cxn>
                  <a:cxn ang="0">
                    <a:pos x="363" y="393"/>
                  </a:cxn>
                  <a:cxn ang="0">
                    <a:pos x="39" y="393"/>
                  </a:cxn>
                </a:cxnLst>
                <a:rect l="0" t="0" r="r" b="b"/>
                <a:pathLst>
                  <a:path w="399" h="393">
                    <a:moveTo>
                      <a:pt x="39" y="393"/>
                    </a:moveTo>
                    <a:lnTo>
                      <a:pt x="39" y="360"/>
                    </a:lnTo>
                    <a:lnTo>
                      <a:pt x="0" y="360"/>
                    </a:lnTo>
                    <a:lnTo>
                      <a:pt x="0" y="177"/>
                    </a:lnTo>
                    <a:lnTo>
                      <a:pt x="42" y="177"/>
                    </a:lnTo>
                    <a:lnTo>
                      <a:pt x="42" y="0"/>
                    </a:lnTo>
                    <a:lnTo>
                      <a:pt x="357" y="0"/>
                    </a:lnTo>
                    <a:lnTo>
                      <a:pt x="357" y="183"/>
                    </a:lnTo>
                    <a:lnTo>
                      <a:pt x="399" y="183"/>
                    </a:lnTo>
                    <a:lnTo>
                      <a:pt x="399" y="363"/>
                    </a:lnTo>
                    <a:lnTo>
                      <a:pt x="366" y="363"/>
                    </a:lnTo>
                    <a:lnTo>
                      <a:pt x="363" y="393"/>
                    </a:lnTo>
                    <a:lnTo>
                      <a:pt x="39" y="393"/>
                    </a:lnTo>
                    <a:close/>
                  </a:path>
                </a:pathLst>
              </a:custGeom>
              <a:pattFill prst="dkUpDiag">
                <a:fgClr>
                  <a:schemeClr val="accent1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o-RO"/>
              </a:p>
            </p:txBody>
          </p:sp>
          <p:sp>
            <p:nvSpPr>
              <p:cNvPr id="121959" name="Rectangle 103"/>
              <p:cNvSpPr>
                <a:spLocks noChangeArrowheads="1"/>
              </p:cNvSpPr>
              <p:nvPr/>
            </p:nvSpPr>
            <p:spPr bwMode="auto">
              <a:xfrm>
                <a:off x="3983" y="2845"/>
                <a:ext cx="108" cy="385"/>
              </a:xfrm>
              <a:prstGeom prst="rect">
                <a:avLst/>
              </a:prstGeom>
              <a:gradFill rotWithShape="0">
                <a:gsLst>
                  <a:gs pos="0">
                    <a:schemeClr val="accent1"/>
                  </a:gs>
                  <a:gs pos="50000">
                    <a:schemeClr val="accent1">
                      <a:gamma/>
                      <a:tint val="12157"/>
                      <a:invGamma/>
                    </a:schemeClr>
                  </a:gs>
                  <a:gs pos="100000">
                    <a:schemeClr val="accent1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21960" name="Rectangle 104"/>
              <p:cNvSpPr>
                <a:spLocks noChangeArrowheads="1"/>
              </p:cNvSpPr>
              <p:nvPr/>
            </p:nvSpPr>
            <p:spPr bwMode="auto">
              <a:xfrm>
                <a:off x="3875" y="2880"/>
                <a:ext cx="318" cy="34"/>
              </a:xfrm>
              <a:prstGeom prst="rect">
                <a:avLst/>
              </a:prstGeom>
              <a:gradFill rotWithShape="0">
                <a:gsLst>
                  <a:gs pos="0">
                    <a:schemeClr val="accent1"/>
                  </a:gs>
                  <a:gs pos="50000">
                    <a:schemeClr val="accent1">
                      <a:gamma/>
                      <a:tint val="24314"/>
                      <a:invGamma/>
                    </a:schemeClr>
                  </a:gs>
                  <a:gs pos="100000">
                    <a:schemeClr val="accent1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</p:grpSp>
      <p:sp>
        <p:nvSpPr>
          <p:cNvPr id="121961" name="AutoShape 105" descr="Голубая тисненая бумага"/>
          <p:cNvSpPr>
            <a:spLocks noChangeArrowheads="1"/>
          </p:cNvSpPr>
          <p:nvPr/>
        </p:nvSpPr>
        <p:spPr bwMode="auto">
          <a:xfrm>
            <a:off x="152400" y="520700"/>
            <a:ext cx="3200400" cy="762000"/>
          </a:xfrm>
          <a:prstGeom prst="wedgeRoundRectCallout">
            <a:avLst>
              <a:gd name="adj1" fmla="val 63889"/>
              <a:gd name="adj2" fmla="val 335417"/>
              <a:gd name="adj3" fmla="val 16667"/>
            </a:avLst>
          </a:prstGeom>
          <a:blipFill dpi="0" rotWithShape="0">
            <a:blip r:embed="rId2" cstate="print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anchor="ctr">
            <a:spAutoFit/>
          </a:bodyPr>
          <a:lstStyle/>
          <a:p>
            <a:pPr algn="ctr" eaLnBrk="0" hangingPunct="0"/>
            <a:r>
              <a:rPr lang="ru-RU" sz="2000">
                <a:latin typeface="Times New Roman" pitchFamily="18" charset="0"/>
              </a:rPr>
              <a:t>Рычаг освободил движок с капсюлем-детонатором 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9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1219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1961" grpId="0" animBg="1" autoUpdateAnimBg="0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882" name="Oval 2"/>
          <p:cNvSpPr>
            <a:spLocks noChangeAspect="1" noChangeArrowheads="1"/>
          </p:cNvSpPr>
          <p:nvPr/>
        </p:nvSpPr>
        <p:spPr bwMode="auto">
          <a:xfrm>
            <a:off x="1800225" y="1231900"/>
            <a:ext cx="5541963" cy="5541963"/>
          </a:xfrm>
          <a:prstGeom prst="ellipse">
            <a:avLst/>
          </a:prstGeom>
          <a:solidFill>
            <a:schemeClr val="accent1">
              <a:alpha val="50000"/>
            </a:schemeClr>
          </a:soli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 eaLnBrk="0" hangingPunct="0"/>
            <a:endParaRPr lang="ro-RO" sz="2400">
              <a:latin typeface="Times New Roman" pitchFamily="18" charset="0"/>
            </a:endParaRPr>
          </a:p>
        </p:txBody>
      </p:sp>
      <p:sp>
        <p:nvSpPr>
          <p:cNvPr id="122883" name="Oval 3"/>
          <p:cNvSpPr>
            <a:spLocks noChangeAspect="1" noChangeArrowheads="1"/>
          </p:cNvSpPr>
          <p:nvPr/>
        </p:nvSpPr>
        <p:spPr bwMode="auto">
          <a:xfrm>
            <a:off x="2043113" y="1474788"/>
            <a:ext cx="5054600" cy="5054600"/>
          </a:xfrm>
          <a:prstGeom prst="ellipse">
            <a:avLst/>
          </a:prstGeom>
          <a:solidFill>
            <a:srgbClr val="0BFFBF"/>
          </a:soli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22884" name="Freeform 4" descr="Алмазная решетка (контур)"/>
          <p:cNvSpPr>
            <a:spLocks noChangeAspect="1"/>
          </p:cNvSpPr>
          <p:nvPr/>
        </p:nvSpPr>
        <p:spPr bwMode="auto">
          <a:xfrm>
            <a:off x="2043113" y="3251200"/>
            <a:ext cx="5024437" cy="3275013"/>
          </a:xfrm>
          <a:custGeom>
            <a:avLst/>
            <a:gdLst/>
            <a:ahLst/>
            <a:cxnLst>
              <a:cxn ang="0">
                <a:pos x="52" y="1"/>
              </a:cxn>
              <a:cxn ang="0">
                <a:pos x="506" y="0"/>
              </a:cxn>
              <a:cxn ang="0">
                <a:pos x="506" y="790"/>
              </a:cxn>
              <a:cxn ang="0">
                <a:pos x="1289" y="790"/>
              </a:cxn>
              <a:cxn ang="0">
                <a:pos x="1289" y="498"/>
              </a:cxn>
              <a:cxn ang="0">
                <a:pos x="2254" y="497"/>
              </a:cxn>
              <a:cxn ang="0">
                <a:pos x="2232" y="625"/>
              </a:cxn>
              <a:cxn ang="0">
                <a:pos x="2192" y="743"/>
              </a:cxn>
              <a:cxn ang="0">
                <a:pos x="2152" y="841"/>
              </a:cxn>
              <a:cxn ang="0">
                <a:pos x="2098" y="935"/>
              </a:cxn>
              <a:cxn ang="0">
                <a:pos x="2040" y="1017"/>
              </a:cxn>
              <a:cxn ang="0">
                <a:pos x="1982" y="1089"/>
              </a:cxn>
              <a:cxn ang="0">
                <a:pos x="1910" y="1167"/>
              </a:cxn>
              <a:cxn ang="0">
                <a:pos x="1816" y="1245"/>
              </a:cxn>
              <a:cxn ang="0">
                <a:pos x="1724" y="1303"/>
              </a:cxn>
              <a:cxn ang="0">
                <a:pos x="1626" y="1359"/>
              </a:cxn>
              <a:cxn ang="0">
                <a:pos x="1508" y="1409"/>
              </a:cxn>
              <a:cxn ang="0">
                <a:pos x="1382" y="1443"/>
              </a:cxn>
              <a:cxn ang="0">
                <a:pos x="1266" y="1461"/>
              </a:cxn>
              <a:cxn ang="0">
                <a:pos x="1184" y="1469"/>
              </a:cxn>
              <a:cxn ang="0">
                <a:pos x="1066" y="1469"/>
              </a:cxn>
              <a:cxn ang="0">
                <a:pos x="918" y="1449"/>
              </a:cxn>
              <a:cxn ang="0">
                <a:pos x="790" y="1418"/>
              </a:cxn>
              <a:cxn ang="0">
                <a:pos x="712" y="1391"/>
              </a:cxn>
              <a:cxn ang="0">
                <a:pos x="624" y="1351"/>
              </a:cxn>
              <a:cxn ang="0">
                <a:pos x="524" y="1293"/>
              </a:cxn>
              <a:cxn ang="0">
                <a:pos x="422" y="1219"/>
              </a:cxn>
              <a:cxn ang="0">
                <a:pos x="334" y="1141"/>
              </a:cxn>
              <a:cxn ang="0">
                <a:pos x="256" y="1053"/>
              </a:cxn>
              <a:cxn ang="0">
                <a:pos x="184" y="955"/>
              </a:cxn>
              <a:cxn ang="0">
                <a:pos x="122" y="853"/>
              </a:cxn>
              <a:cxn ang="0">
                <a:pos x="74" y="749"/>
              </a:cxn>
              <a:cxn ang="0">
                <a:pos x="42" y="651"/>
              </a:cxn>
              <a:cxn ang="0">
                <a:pos x="18" y="543"/>
              </a:cxn>
              <a:cxn ang="0">
                <a:pos x="4" y="427"/>
              </a:cxn>
              <a:cxn ang="0">
                <a:pos x="0" y="337"/>
              </a:cxn>
              <a:cxn ang="0">
                <a:pos x="10" y="193"/>
              </a:cxn>
              <a:cxn ang="0">
                <a:pos x="28" y="85"/>
              </a:cxn>
              <a:cxn ang="0">
                <a:pos x="52" y="1"/>
              </a:cxn>
            </a:cxnLst>
            <a:rect l="0" t="0" r="r" b="b"/>
            <a:pathLst>
              <a:path w="2254" h="1469">
                <a:moveTo>
                  <a:pt x="52" y="1"/>
                </a:moveTo>
                <a:lnTo>
                  <a:pt x="506" y="0"/>
                </a:lnTo>
                <a:lnTo>
                  <a:pt x="506" y="790"/>
                </a:lnTo>
                <a:lnTo>
                  <a:pt x="1289" y="790"/>
                </a:lnTo>
                <a:lnTo>
                  <a:pt x="1289" y="498"/>
                </a:lnTo>
                <a:lnTo>
                  <a:pt x="2254" y="497"/>
                </a:lnTo>
                <a:lnTo>
                  <a:pt x="2232" y="625"/>
                </a:lnTo>
                <a:lnTo>
                  <a:pt x="2192" y="743"/>
                </a:lnTo>
                <a:lnTo>
                  <a:pt x="2152" y="841"/>
                </a:lnTo>
                <a:lnTo>
                  <a:pt x="2098" y="935"/>
                </a:lnTo>
                <a:lnTo>
                  <a:pt x="2040" y="1017"/>
                </a:lnTo>
                <a:lnTo>
                  <a:pt x="1982" y="1089"/>
                </a:lnTo>
                <a:lnTo>
                  <a:pt x="1910" y="1167"/>
                </a:lnTo>
                <a:lnTo>
                  <a:pt x="1816" y="1245"/>
                </a:lnTo>
                <a:lnTo>
                  <a:pt x="1724" y="1303"/>
                </a:lnTo>
                <a:lnTo>
                  <a:pt x="1626" y="1359"/>
                </a:lnTo>
                <a:lnTo>
                  <a:pt x="1508" y="1409"/>
                </a:lnTo>
                <a:lnTo>
                  <a:pt x="1382" y="1443"/>
                </a:lnTo>
                <a:lnTo>
                  <a:pt x="1266" y="1461"/>
                </a:lnTo>
                <a:lnTo>
                  <a:pt x="1184" y="1469"/>
                </a:lnTo>
                <a:lnTo>
                  <a:pt x="1066" y="1469"/>
                </a:lnTo>
                <a:lnTo>
                  <a:pt x="918" y="1449"/>
                </a:lnTo>
                <a:lnTo>
                  <a:pt x="790" y="1418"/>
                </a:lnTo>
                <a:lnTo>
                  <a:pt x="712" y="1391"/>
                </a:lnTo>
                <a:lnTo>
                  <a:pt x="624" y="1351"/>
                </a:lnTo>
                <a:lnTo>
                  <a:pt x="524" y="1293"/>
                </a:lnTo>
                <a:lnTo>
                  <a:pt x="422" y="1219"/>
                </a:lnTo>
                <a:lnTo>
                  <a:pt x="334" y="1141"/>
                </a:lnTo>
                <a:lnTo>
                  <a:pt x="256" y="1053"/>
                </a:lnTo>
                <a:lnTo>
                  <a:pt x="184" y="955"/>
                </a:lnTo>
                <a:lnTo>
                  <a:pt x="122" y="853"/>
                </a:lnTo>
                <a:lnTo>
                  <a:pt x="74" y="749"/>
                </a:lnTo>
                <a:lnTo>
                  <a:pt x="42" y="651"/>
                </a:lnTo>
                <a:lnTo>
                  <a:pt x="18" y="543"/>
                </a:lnTo>
                <a:lnTo>
                  <a:pt x="4" y="427"/>
                </a:lnTo>
                <a:lnTo>
                  <a:pt x="0" y="337"/>
                </a:lnTo>
                <a:lnTo>
                  <a:pt x="10" y="193"/>
                </a:lnTo>
                <a:lnTo>
                  <a:pt x="28" y="85"/>
                </a:lnTo>
                <a:lnTo>
                  <a:pt x="52" y="1"/>
                </a:lnTo>
                <a:close/>
              </a:path>
            </a:pathLst>
          </a:custGeom>
          <a:pattFill prst="openDmnd">
            <a:fgClr>
              <a:srgbClr val="FF3300"/>
            </a:fgClr>
            <a:bgClr>
              <a:schemeClr val="bg1"/>
            </a:bgClr>
          </a:pattFill>
          <a:ln w="9525">
            <a:solidFill>
              <a:srgbClr val="FF0000"/>
            </a:solidFill>
            <a:round/>
            <a:headEnd/>
            <a:tailEnd/>
          </a:ln>
          <a:effectLst/>
        </p:spPr>
        <p:txBody>
          <a:bodyPr wrap="none"/>
          <a:lstStyle/>
          <a:p>
            <a:endParaRPr lang="ro-RO"/>
          </a:p>
        </p:txBody>
      </p:sp>
      <p:sp>
        <p:nvSpPr>
          <p:cNvPr id="122885" name="Freeform 5"/>
          <p:cNvSpPr>
            <a:spLocks noChangeAspect="1"/>
          </p:cNvSpPr>
          <p:nvPr/>
        </p:nvSpPr>
        <p:spPr bwMode="auto">
          <a:xfrm>
            <a:off x="3240088" y="1589088"/>
            <a:ext cx="1558925" cy="3289300"/>
          </a:xfrm>
          <a:custGeom>
            <a:avLst/>
            <a:gdLst/>
            <a:ahLst/>
            <a:cxnLst>
              <a:cxn ang="0">
                <a:pos x="3" y="117"/>
              </a:cxn>
              <a:cxn ang="0">
                <a:pos x="0" y="1473"/>
              </a:cxn>
              <a:cxn ang="0">
                <a:pos x="72" y="1473"/>
              </a:cxn>
              <a:cxn ang="0">
                <a:pos x="72" y="1347"/>
              </a:cxn>
              <a:cxn ang="0">
                <a:pos x="81" y="1317"/>
              </a:cxn>
              <a:cxn ang="0">
                <a:pos x="102" y="1296"/>
              </a:cxn>
              <a:cxn ang="0">
                <a:pos x="135" y="1284"/>
              </a:cxn>
              <a:cxn ang="0">
                <a:pos x="153" y="1284"/>
              </a:cxn>
              <a:cxn ang="0">
                <a:pos x="171" y="1296"/>
              </a:cxn>
              <a:cxn ang="0">
                <a:pos x="198" y="1326"/>
              </a:cxn>
              <a:cxn ang="0">
                <a:pos x="207" y="1359"/>
              </a:cxn>
              <a:cxn ang="0">
                <a:pos x="207" y="1404"/>
              </a:cxn>
              <a:cxn ang="0">
                <a:pos x="207" y="1476"/>
              </a:cxn>
              <a:cxn ang="0">
                <a:pos x="459" y="1476"/>
              </a:cxn>
              <a:cxn ang="0">
                <a:pos x="459" y="774"/>
              </a:cxn>
              <a:cxn ang="0">
                <a:pos x="459" y="594"/>
              </a:cxn>
              <a:cxn ang="0">
                <a:pos x="501" y="594"/>
              </a:cxn>
              <a:cxn ang="0">
                <a:pos x="501" y="663"/>
              </a:cxn>
              <a:cxn ang="0">
                <a:pos x="656" y="662"/>
              </a:cxn>
              <a:cxn ang="0">
                <a:pos x="656" y="597"/>
              </a:cxn>
              <a:cxn ang="0">
                <a:pos x="693" y="597"/>
              </a:cxn>
              <a:cxn ang="0">
                <a:pos x="690" y="561"/>
              </a:cxn>
              <a:cxn ang="0">
                <a:pos x="693" y="519"/>
              </a:cxn>
              <a:cxn ang="0">
                <a:pos x="699" y="483"/>
              </a:cxn>
              <a:cxn ang="0">
                <a:pos x="459" y="483"/>
              </a:cxn>
              <a:cxn ang="0">
                <a:pos x="459" y="264"/>
              </a:cxn>
              <a:cxn ang="0">
                <a:pos x="255" y="264"/>
              </a:cxn>
              <a:cxn ang="0">
                <a:pos x="254" y="0"/>
              </a:cxn>
              <a:cxn ang="0">
                <a:pos x="206" y="15"/>
              </a:cxn>
              <a:cxn ang="0">
                <a:pos x="158" y="35"/>
              </a:cxn>
              <a:cxn ang="0">
                <a:pos x="104" y="62"/>
              </a:cxn>
              <a:cxn ang="0">
                <a:pos x="44" y="90"/>
              </a:cxn>
              <a:cxn ang="0">
                <a:pos x="3" y="117"/>
              </a:cxn>
            </a:cxnLst>
            <a:rect l="0" t="0" r="r" b="b"/>
            <a:pathLst>
              <a:path w="699" h="1476">
                <a:moveTo>
                  <a:pt x="3" y="117"/>
                </a:moveTo>
                <a:lnTo>
                  <a:pt x="0" y="1473"/>
                </a:lnTo>
                <a:lnTo>
                  <a:pt x="72" y="1473"/>
                </a:lnTo>
                <a:lnTo>
                  <a:pt x="72" y="1347"/>
                </a:lnTo>
                <a:lnTo>
                  <a:pt x="81" y="1317"/>
                </a:lnTo>
                <a:lnTo>
                  <a:pt x="102" y="1296"/>
                </a:lnTo>
                <a:lnTo>
                  <a:pt x="135" y="1284"/>
                </a:lnTo>
                <a:lnTo>
                  <a:pt x="153" y="1284"/>
                </a:lnTo>
                <a:lnTo>
                  <a:pt x="171" y="1296"/>
                </a:lnTo>
                <a:lnTo>
                  <a:pt x="198" y="1326"/>
                </a:lnTo>
                <a:lnTo>
                  <a:pt x="207" y="1359"/>
                </a:lnTo>
                <a:lnTo>
                  <a:pt x="207" y="1404"/>
                </a:lnTo>
                <a:lnTo>
                  <a:pt x="207" y="1476"/>
                </a:lnTo>
                <a:lnTo>
                  <a:pt x="459" y="1476"/>
                </a:lnTo>
                <a:lnTo>
                  <a:pt x="459" y="774"/>
                </a:lnTo>
                <a:lnTo>
                  <a:pt x="459" y="594"/>
                </a:lnTo>
                <a:lnTo>
                  <a:pt x="501" y="594"/>
                </a:lnTo>
                <a:lnTo>
                  <a:pt x="501" y="663"/>
                </a:lnTo>
                <a:lnTo>
                  <a:pt x="656" y="662"/>
                </a:lnTo>
                <a:lnTo>
                  <a:pt x="656" y="597"/>
                </a:lnTo>
                <a:lnTo>
                  <a:pt x="693" y="597"/>
                </a:lnTo>
                <a:lnTo>
                  <a:pt x="690" y="561"/>
                </a:lnTo>
                <a:lnTo>
                  <a:pt x="693" y="519"/>
                </a:lnTo>
                <a:lnTo>
                  <a:pt x="699" y="483"/>
                </a:lnTo>
                <a:lnTo>
                  <a:pt x="459" y="483"/>
                </a:lnTo>
                <a:lnTo>
                  <a:pt x="459" y="264"/>
                </a:lnTo>
                <a:lnTo>
                  <a:pt x="255" y="264"/>
                </a:lnTo>
                <a:lnTo>
                  <a:pt x="254" y="0"/>
                </a:lnTo>
                <a:lnTo>
                  <a:pt x="206" y="15"/>
                </a:lnTo>
                <a:lnTo>
                  <a:pt x="158" y="35"/>
                </a:lnTo>
                <a:lnTo>
                  <a:pt x="104" y="62"/>
                </a:lnTo>
                <a:lnTo>
                  <a:pt x="44" y="90"/>
                </a:lnTo>
                <a:lnTo>
                  <a:pt x="3" y="117"/>
                </a:lnTo>
                <a:close/>
              </a:path>
            </a:pathLst>
          </a:cu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/>
          <a:lstStyle/>
          <a:p>
            <a:endParaRPr lang="ro-RO"/>
          </a:p>
        </p:txBody>
      </p:sp>
      <p:sp>
        <p:nvSpPr>
          <p:cNvPr id="122886" name="AutoShape 6"/>
          <p:cNvSpPr>
            <a:spLocks noChangeAspect="1" noChangeArrowheads="1"/>
          </p:cNvSpPr>
          <p:nvPr/>
        </p:nvSpPr>
        <p:spPr bwMode="auto">
          <a:xfrm rot="-1623692">
            <a:off x="2776538" y="1878013"/>
            <a:ext cx="1384300" cy="2447925"/>
          </a:xfrm>
          <a:prstGeom prst="parallelogram">
            <a:avLst>
              <a:gd name="adj" fmla="val 90139"/>
            </a:avLst>
          </a:prstGeom>
          <a:solidFill>
            <a:srgbClr val="00A87C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22887" name="Oval 7"/>
          <p:cNvSpPr>
            <a:spLocks noChangeAspect="1" noChangeArrowheads="1"/>
          </p:cNvSpPr>
          <p:nvPr/>
        </p:nvSpPr>
        <p:spPr bwMode="auto">
          <a:xfrm>
            <a:off x="4784725" y="1970088"/>
            <a:ext cx="1616075" cy="1616075"/>
          </a:xfrm>
          <a:prstGeom prst="ellips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22888" name="Rectangle 8"/>
          <p:cNvSpPr>
            <a:spLocks noChangeAspect="1" noChangeArrowheads="1"/>
          </p:cNvSpPr>
          <p:nvPr/>
        </p:nvSpPr>
        <p:spPr bwMode="auto">
          <a:xfrm>
            <a:off x="4878388" y="3735388"/>
            <a:ext cx="2208212" cy="534987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22889" name="Freeform 9"/>
          <p:cNvSpPr>
            <a:spLocks noChangeAspect="1"/>
          </p:cNvSpPr>
          <p:nvPr/>
        </p:nvSpPr>
        <p:spPr bwMode="auto">
          <a:xfrm>
            <a:off x="3254375" y="2330450"/>
            <a:ext cx="1009650" cy="1779588"/>
          </a:xfrm>
          <a:custGeom>
            <a:avLst/>
            <a:gdLst/>
            <a:ahLst/>
            <a:cxnLst>
              <a:cxn ang="0">
                <a:pos x="453" y="0"/>
              </a:cxn>
              <a:cxn ang="0">
                <a:pos x="248" y="0"/>
              </a:cxn>
              <a:cxn ang="0">
                <a:pos x="248" y="507"/>
              </a:cxn>
              <a:cxn ang="0">
                <a:pos x="0" y="507"/>
              </a:cxn>
              <a:cxn ang="0">
                <a:pos x="0" y="798"/>
              </a:cxn>
              <a:cxn ang="0">
                <a:pos x="33" y="795"/>
              </a:cxn>
              <a:cxn ang="0">
                <a:pos x="33" y="675"/>
              </a:cxn>
              <a:cxn ang="0">
                <a:pos x="51" y="636"/>
              </a:cxn>
              <a:cxn ang="0">
                <a:pos x="84" y="606"/>
              </a:cxn>
              <a:cxn ang="0">
                <a:pos x="132" y="600"/>
              </a:cxn>
              <a:cxn ang="0">
                <a:pos x="177" y="609"/>
              </a:cxn>
              <a:cxn ang="0">
                <a:pos x="213" y="636"/>
              </a:cxn>
              <a:cxn ang="0">
                <a:pos x="228" y="675"/>
              </a:cxn>
              <a:cxn ang="0">
                <a:pos x="228" y="798"/>
              </a:cxn>
              <a:cxn ang="0">
                <a:pos x="450" y="798"/>
              </a:cxn>
              <a:cxn ang="0">
                <a:pos x="450" y="462"/>
              </a:cxn>
              <a:cxn ang="0">
                <a:pos x="295" y="464"/>
              </a:cxn>
              <a:cxn ang="0">
                <a:pos x="295" y="129"/>
              </a:cxn>
              <a:cxn ang="0">
                <a:pos x="453" y="129"/>
              </a:cxn>
              <a:cxn ang="0">
                <a:pos x="453" y="0"/>
              </a:cxn>
            </a:cxnLst>
            <a:rect l="0" t="0" r="r" b="b"/>
            <a:pathLst>
              <a:path w="453" h="798">
                <a:moveTo>
                  <a:pt x="453" y="0"/>
                </a:moveTo>
                <a:lnTo>
                  <a:pt x="248" y="0"/>
                </a:lnTo>
                <a:lnTo>
                  <a:pt x="248" y="507"/>
                </a:lnTo>
                <a:lnTo>
                  <a:pt x="0" y="507"/>
                </a:lnTo>
                <a:lnTo>
                  <a:pt x="0" y="798"/>
                </a:lnTo>
                <a:lnTo>
                  <a:pt x="33" y="795"/>
                </a:lnTo>
                <a:lnTo>
                  <a:pt x="33" y="675"/>
                </a:lnTo>
                <a:lnTo>
                  <a:pt x="51" y="636"/>
                </a:lnTo>
                <a:lnTo>
                  <a:pt x="84" y="606"/>
                </a:lnTo>
                <a:lnTo>
                  <a:pt x="132" y="600"/>
                </a:lnTo>
                <a:lnTo>
                  <a:pt x="177" y="609"/>
                </a:lnTo>
                <a:lnTo>
                  <a:pt x="213" y="636"/>
                </a:lnTo>
                <a:lnTo>
                  <a:pt x="228" y="675"/>
                </a:lnTo>
                <a:lnTo>
                  <a:pt x="228" y="798"/>
                </a:lnTo>
                <a:lnTo>
                  <a:pt x="450" y="798"/>
                </a:lnTo>
                <a:lnTo>
                  <a:pt x="450" y="462"/>
                </a:lnTo>
                <a:lnTo>
                  <a:pt x="295" y="464"/>
                </a:lnTo>
                <a:lnTo>
                  <a:pt x="295" y="129"/>
                </a:lnTo>
                <a:lnTo>
                  <a:pt x="453" y="129"/>
                </a:lnTo>
                <a:lnTo>
                  <a:pt x="453" y="0"/>
                </a:lnTo>
                <a:close/>
              </a:path>
            </a:pathLst>
          </a:custGeom>
          <a:solidFill>
            <a:srgbClr val="A50021"/>
          </a:soli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/>
          <a:lstStyle/>
          <a:p>
            <a:endParaRPr lang="ro-RO"/>
          </a:p>
        </p:txBody>
      </p:sp>
      <p:sp>
        <p:nvSpPr>
          <p:cNvPr id="122890" name="Rectangle 10"/>
          <p:cNvSpPr>
            <a:spLocks noChangeAspect="1" noChangeArrowheads="1"/>
          </p:cNvSpPr>
          <p:nvPr/>
        </p:nvSpPr>
        <p:spPr bwMode="auto">
          <a:xfrm>
            <a:off x="3803650" y="2725738"/>
            <a:ext cx="104775" cy="641350"/>
          </a:xfrm>
          <a:prstGeom prst="rect">
            <a:avLst/>
          </a:prstGeom>
          <a:gradFill rotWithShape="0">
            <a:gsLst>
              <a:gs pos="0">
                <a:srgbClr val="A50021">
                  <a:gamma/>
                  <a:shade val="0"/>
                  <a:invGamma/>
                </a:srgbClr>
              </a:gs>
              <a:gs pos="50000">
                <a:srgbClr val="A50021"/>
              </a:gs>
              <a:gs pos="100000">
                <a:srgbClr val="A50021">
                  <a:gamma/>
                  <a:shade val="0"/>
                  <a:invGamma/>
                </a:srgbClr>
              </a:gs>
            </a:gsLst>
            <a:lin ang="5400000" scaled="1"/>
          </a:gradFill>
          <a:ln w="635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22891" name="Rectangle 11"/>
          <p:cNvSpPr>
            <a:spLocks noChangeAspect="1" noChangeArrowheads="1"/>
          </p:cNvSpPr>
          <p:nvPr/>
        </p:nvSpPr>
        <p:spPr bwMode="auto">
          <a:xfrm>
            <a:off x="3254375" y="2638425"/>
            <a:ext cx="547688" cy="822325"/>
          </a:xfrm>
          <a:prstGeom prst="rect">
            <a:avLst/>
          </a:prstGeom>
          <a:solidFill>
            <a:srgbClr val="A5002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22892" name="Rectangle 12" descr="75%"/>
          <p:cNvSpPr>
            <a:spLocks noChangeAspect="1" noChangeArrowheads="1"/>
          </p:cNvSpPr>
          <p:nvPr/>
        </p:nvSpPr>
        <p:spPr bwMode="auto">
          <a:xfrm>
            <a:off x="3325813" y="2879725"/>
            <a:ext cx="361950" cy="427038"/>
          </a:xfrm>
          <a:prstGeom prst="rect">
            <a:avLst/>
          </a:prstGeom>
          <a:pattFill prst="pct75">
            <a:fgClr>
              <a:srgbClr val="FF0000"/>
            </a:fgClr>
            <a:bgClr>
              <a:schemeClr val="bg1"/>
            </a:bgClr>
          </a:pattFill>
          <a:ln w="317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22893" name="Rectangle 13"/>
          <p:cNvSpPr>
            <a:spLocks noChangeAspect="1" noChangeArrowheads="1"/>
          </p:cNvSpPr>
          <p:nvPr/>
        </p:nvSpPr>
        <p:spPr bwMode="auto">
          <a:xfrm>
            <a:off x="3687763" y="2832100"/>
            <a:ext cx="104775" cy="542925"/>
          </a:xfrm>
          <a:prstGeom prst="rect">
            <a:avLst/>
          </a:prstGeom>
          <a:solidFill>
            <a:srgbClr val="EAEAEA"/>
          </a:solidFill>
          <a:ln w="317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22894" name="Oval 14"/>
          <p:cNvSpPr>
            <a:spLocks noChangeAspect="1" noChangeArrowheads="1"/>
          </p:cNvSpPr>
          <p:nvPr/>
        </p:nvSpPr>
        <p:spPr bwMode="auto">
          <a:xfrm>
            <a:off x="4851400" y="2030413"/>
            <a:ext cx="1485900" cy="1482725"/>
          </a:xfrm>
          <a:prstGeom prst="ellipse">
            <a:avLst/>
          </a:prstGeom>
          <a:solidFill>
            <a:schemeClr val="accent1"/>
          </a:solidFill>
          <a:ln w="2857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22895" name="Rectangle 15"/>
          <p:cNvSpPr>
            <a:spLocks noChangeAspect="1" noChangeArrowheads="1"/>
          </p:cNvSpPr>
          <p:nvPr/>
        </p:nvSpPr>
        <p:spPr bwMode="auto">
          <a:xfrm>
            <a:off x="4137025" y="2692400"/>
            <a:ext cx="714375" cy="187325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22896" name="Oval 16"/>
          <p:cNvSpPr>
            <a:spLocks noChangeAspect="1" noChangeArrowheads="1"/>
          </p:cNvSpPr>
          <p:nvPr/>
        </p:nvSpPr>
        <p:spPr bwMode="auto">
          <a:xfrm>
            <a:off x="4964113" y="2147888"/>
            <a:ext cx="1284287" cy="1284287"/>
          </a:xfrm>
          <a:prstGeom prst="ellipse">
            <a:avLst/>
          </a:prstGeom>
          <a:solidFill>
            <a:srgbClr val="A50021"/>
          </a:soli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22897" name="Oval 17"/>
          <p:cNvSpPr>
            <a:spLocks noChangeAspect="1" noChangeArrowheads="1"/>
          </p:cNvSpPr>
          <p:nvPr/>
        </p:nvSpPr>
        <p:spPr bwMode="auto">
          <a:xfrm>
            <a:off x="5180013" y="2351088"/>
            <a:ext cx="855662" cy="854075"/>
          </a:xfrm>
          <a:prstGeom prst="ellipse">
            <a:avLst/>
          </a:prstGeom>
          <a:solidFill>
            <a:srgbClr val="800000"/>
          </a:soli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22898" name="Oval 18"/>
          <p:cNvSpPr>
            <a:spLocks noChangeAspect="1" noChangeArrowheads="1"/>
          </p:cNvSpPr>
          <p:nvPr/>
        </p:nvSpPr>
        <p:spPr bwMode="auto">
          <a:xfrm>
            <a:off x="5573713" y="2725738"/>
            <a:ext cx="107950" cy="106362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22899" name="Rectangle 19"/>
          <p:cNvSpPr>
            <a:spLocks noChangeAspect="1" noChangeArrowheads="1"/>
          </p:cNvSpPr>
          <p:nvPr/>
        </p:nvSpPr>
        <p:spPr bwMode="auto">
          <a:xfrm>
            <a:off x="4035425" y="3360738"/>
            <a:ext cx="223838" cy="749300"/>
          </a:xfrm>
          <a:prstGeom prst="rect">
            <a:avLst/>
          </a:prstGeom>
          <a:gradFill rotWithShape="0">
            <a:gsLst>
              <a:gs pos="0">
                <a:srgbClr val="A50021">
                  <a:gamma/>
                  <a:shade val="46275"/>
                  <a:invGamma/>
                </a:srgbClr>
              </a:gs>
              <a:gs pos="100000">
                <a:srgbClr val="A50021"/>
              </a:gs>
            </a:gsLst>
            <a:lin ang="0" scaled="1"/>
          </a:gradFill>
          <a:ln w="317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22900" name="Rectangle 20"/>
          <p:cNvSpPr>
            <a:spLocks noChangeAspect="1" noChangeArrowheads="1"/>
          </p:cNvSpPr>
          <p:nvPr/>
        </p:nvSpPr>
        <p:spPr bwMode="auto">
          <a:xfrm>
            <a:off x="3251200" y="2879725"/>
            <a:ext cx="71438" cy="427038"/>
          </a:xfrm>
          <a:prstGeom prst="rect">
            <a:avLst/>
          </a:prstGeom>
          <a:solidFill>
            <a:srgbClr val="EAEAEA"/>
          </a:solidFill>
          <a:ln w="317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grpSp>
        <p:nvGrpSpPr>
          <p:cNvPr id="122901" name="Group 21"/>
          <p:cNvGrpSpPr>
            <a:grpSpLocks noChangeAspect="1"/>
          </p:cNvGrpSpPr>
          <p:nvPr/>
        </p:nvGrpSpPr>
        <p:grpSpPr bwMode="auto">
          <a:xfrm>
            <a:off x="3278188" y="1831975"/>
            <a:ext cx="517525" cy="817563"/>
            <a:chOff x="3696" y="2666"/>
            <a:chExt cx="671" cy="709"/>
          </a:xfrm>
        </p:grpSpPr>
        <p:sp>
          <p:nvSpPr>
            <p:cNvPr id="122902" name="Rectangle 22"/>
            <p:cNvSpPr>
              <a:spLocks noChangeAspect="1" noChangeArrowheads="1"/>
            </p:cNvSpPr>
            <p:nvPr/>
          </p:nvSpPr>
          <p:spPr bwMode="auto">
            <a:xfrm rot="-99494">
              <a:off x="3724" y="2753"/>
              <a:ext cx="621" cy="42"/>
            </a:xfrm>
            <a:prstGeom prst="rect">
              <a:avLst/>
            </a:prstGeom>
            <a:gradFill rotWithShape="0">
              <a:gsLst>
                <a:gs pos="0">
                  <a:schemeClr val="folHlink">
                    <a:gamma/>
                    <a:shade val="46275"/>
                    <a:invGamma/>
                  </a:schemeClr>
                </a:gs>
                <a:gs pos="50000">
                  <a:schemeClr val="folHlink"/>
                </a:gs>
                <a:gs pos="100000">
                  <a:schemeClr val="folHlink">
                    <a:gamma/>
                    <a:shade val="46275"/>
                    <a:invGamma/>
                  </a:schemeClr>
                </a:gs>
              </a:gsLst>
              <a:lin ang="0" scaled="1"/>
            </a:gra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22903" name="Rectangle 23"/>
            <p:cNvSpPr>
              <a:spLocks noChangeAspect="1" noChangeArrowheads="1"/>
            </p:cNvSpPr>
            <p:nvPr/>
          </p:nvSpPr>
          <p:spPr bwMode="auto">
            <a:xfrm rot="-99494">
              <a:off x="3726" y="2823"/>
              <a:ext cx="621" cy="42"/>
            </a:xfrm>
            <a:prstGeom prst="rect">
              <a:avLst/>
            </a:prstGeom>
            <a:gradFill rotWithShape="0">
              <a:gsLst>
                <a:gs pos="0">
                  <a:schemeClr val="folHlink">
                    <a:gamma/>
                    <a:shade val="46275"/>
                    <a:invGamma/>
                  </a:schemeClr>
                </a:gs>
                <a:gs pos="50000">
                  <a:schemeClr val="folHlink"/>
                </a:gs>
                <a:gs pos="100000">
                  <a:schemeClr val="folHlink">
                    <a:gamma/>
                    <a:shade val="46275"/>
                    <a:invGamma/>
                  </a:schemeClr>
                </a:gs>
              </a:gsLst>
              <a:lin ang="0" scaled="1"/>
            </a:gra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22904" name="Rectangle 24"/>
            <p:cNvSpPr>
              <a:spLocks noChangeAspect="1" noChangeArrowheads="1"/>
            </p:cNvSpPr>
            <p:nvPr/>
          </p:nvSpPr>
          <p:spPr bwMode="auto">
            <a:xfrm rot="-99494">
              <a:off x="3728" y="2895"/>
              <a:ext cx="621" cy="43"/>
            </a:xfrm>
            <a:prstGeom prst="rect">
              <a:avLst/>
            </a:prstGeom>
            <a:gradFill rotWithShape="0">
              <a:gsLst>
                <a:gs pos="0">
                  <a:schemeClr val="folHlink">
                    <a:gamma/>
                    <a:shade val="46275"/>
                    <a:invGamma/>
                  </a:schemeClr>
                </a:gs>
                <a:gs pos="50000">
                  <a:schemeClr val="folHlink"/>
                </a:gs>
                <a:gs pos="100000">
                  <a:schemeClr val="folHlink">
                    <a:gamma/>
                    <a:shade val="46275"/>
                    <a:invGamma/>
                  </a:schemeClr>
                </a:gs>
              </a:gsLst>
              <a:lin ang="0" scaled="1"/>
            </a:gra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22905" name="Rectangle 25"/>
            <p:cNvSpPr>
              <a:spLocks noChangeAspect="1" noChangeArrowheads="1"/>
            </p:cNvSpPr>
            <p:nvPr/>
          </p:nvSpPr>
          <p:spPr bwMode="auto">
            <a:xfrm rot="-99494">
              <a:off x="3728" y="2972"/>
              <a:ext cx="621" cy="43"/>
            </a:xfrm>
            <a:prstGeom prst="rect">
              <a:avLst/>
            </a:prstGeom>
            <a:gradFill rotWithShape="0">
              <a:gsLst>
                <a:gs pos="0">
                  <a:schemeClr val="folHlink">
                    <a:gamma/>
                    <a:shade val="46275"/>
                    <a:invGamma/>
                  </a:schemeClr>
                </a:gs>
                <a:gs pos="50000">
                  <a:schemeClr val="folHlink"/>
                </a:gs>
                <a:gs pos="100000">
                  <a:schemeClr val="folHlink">
                    <a:gamma/>
                    <a:shade val="46275"/>
                    <a:invGamma/>
                  </a:schemeClr>
                </a:gs>
              </a:gsLst>
              <a:lin ang="0" scaled="1"/>
            </a:gra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22906" name="Rectangle 26"/>
            <p:cNvSpPr>
              <a:spLocks noChangeAspect="1" noChangeArrowheads="1"/>
            </p:cNvSpPr>
            <p:nvPr/>
          </p:nvSpPr>
          <p:spPr bwMode="auto">
            <a:xfrm rot="-99494">
              <a:off x="3728" y="3042"/>
              <a:ext cx="621" cy="43"/>
            </a:xfrm>
            <a:prstGeom prst="rect">
              <a:avLst/>
            </a:prstGeom>
            <a:gradFill rotWithShape="0">
              <a:gsLst>
                <a:gs pos="0">
                  <a:schemeClr val="folHlink">
                    <a:gamma/>
                    <a:shade val="46275"/>
                    <a:invGamma/>
                  </a:schemeClr>
                </a:gs>
                <a:gs pos="50000">
                  <a:schemeClr val="folHlink"/>
                </a:gs>
                <a:gs pos="100000">
                  <a:schemeClr val="folHlink">
                    <a:gamma/>
                    <a:shade val="46275"/>
                    <a:invGamma/>
                  </a:schemeClr>
                </a:gs>
              </a:gsLst>
              <a:lin ang="0" scaled="1"/>
            </a:gra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22907" name="Rectangle 27"/>
            <p:cNvSpPr>
              <a:spLocks noChangeAspect="1" noChangeArrowheads="1"/>
            </p:cNvSpPr>
            <p:nvPr/>
          </p:nvSpPr>
          <p:spPr bwMode="auto">
            <a:xfrm rot="-99494">
              <a:off x="3728" y="3109"/>
              <a:ext cx="621" cy="42"/>
            </a:xfrm>
            <a:prstGeom prst="rect">
              <a:avLst/>
            </a:prstGeom>
            <a:gradFill rotWithShape="0">
              <a:gsLst>
                <a:gs pos="0">
                  <a:schemeClr val="folHlink">
                    <a:gamma/>
                    <a:shade val="46275"/>
                    <a:invGamma/>
                  </a:schemeClr>
                </a:gs>
                <a:gs pos="50000">
                  <a:schemeClr val="folHlink"/>
                </a:gs>
                <a:gs pos="100000">
                  <a:schemeClr val="folHlink">
                    <a:gamma/>
                    <a:shade val="46275"/>
                    <a:invGamma/>
                  </a:schemeClr>
                </a:gs>
              </a:gsLst>
              <a:lin ang="0" scaled="1"/>
            </a:gra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22908" name="Rectangle 28"/>
            <p:cNvSpPr>
              <a:spLocks noChangeAspect="1" noChangeArrowheads="1"/>
            </p:cNvSpPr>
            <p:nvPr/>
          </p:nvSpPr>
          <p:spPr bwMode="auto">
            <a:xfrm rot="-99494">
              <a:off x="3720" y="3175"/>
              <a:ext cx="621" cy="43"/>
            </a:xfrm>
            <a:prstGeom prst="rect">
              <a:avLst/>
            </a:prstGeom>
            <a:gradFill rotWithShape="0">
              <a:gsLst>
                <a:gs pos="0">
                  <a:schemeClr val="folHlink">
                    <a:gamma/>
                    <a:shade val="46275"/>
                    <a:invGamma/>
                  </a:schemeClr>
                </a:gs>
                <a:gs pos="50000">
                  <a:schemeClr val="folHlink"/>
                </a:gs>
                <a:gs pos="100000">
                  <a:schemeClr val="folHlink">
                    <a:gamma/>
                    <a:shade val="46275"/>
                    <a:invGamma/>
                  </a:schemeClr>
                </a:gs>
              </a:gsLst>
              <a:lin ang="0" scaled="1"/>
            </a:gra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22909" name="Rectangle 29"/>
            <p:cNvSpPr>
              <a:spLocks noChangeAspect="1" noChangeArrowheads="1"/>
            </p:cNvSpPr>
            <p:nvPr/>
          </p:nvSpPr>
          <p:spPr bwMode="auto">
            <a:xfrm rot="-99494">
              <a:off x="3728" y="3250"/>
              <a:ext cx="621" cy="42"/>
            </a:xfrm>
            <a:prstGeom prst="rect">
              <a:avLst/>
            </a:prstGeom>
            <a:gradFill rotWithShape="0">
              <a:gsLst>
                <a:gs pos="0">
                  <a:schemeClr val="folHlink">
                    <a:gamma/>
                    <a:shade val="46275"/>
                    <a:invGamma/>
                  </a:schemeClr>
                </a:gs>
                <a:gs pos="50000">
                  <a:schemeClr val="folHlink"/>
                </a:gs>
                <a:gs pos="100000">
                  <a:schemeClr val="folHlink">
                    <a:gamma/>
                    <a:shade val="46275"/>
                    <a:invGamma/>
                  </a:schemeClr>
                </a:gs>
              </a:gsLst>
              <a:lin ang="0" scaled="1"/>
            </a:gra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22910" name="Rectangle 30"/>
            <p:cNvSpPr>
              <a:spLocks noChangeAspect="1" noChangeArrowheads="1"/>
            </p:cNvSpPr>
            <p:nvPr/>
          </p:nvSpPr>
          <p:spPr bwMode="auto">
            <a:xfrm rot="-99494">
              <a:off x="3724" y="3316"/>
              <a:ext cx="621" cy="42"/>
            </a:xfrm>
            <a:prstGeom prst="rect">
              <a:avLst/>
            </a:prstGeom>
            <a:gradFill rotWithShape="0">
              <a:gsLst>
                <a:gs pos="0">
                  <a:schemeClr val="folHlink">
                    <a:gamma/>
                    <a:shade val="46275"/>
                    <a:invGamma/>
                  </a:schemeClr>
                </a:gs>
                <a:gs pos="50000">
                  <a:schemeClr val="folHlink"/>
                </a:gs>
                <a:gs pos="100000">
                  <a:schemeClr val="folHlink">
                    <a:gamma/>
                    <a:shade val="46275"/>
                    <a:invGamma/>
                  </a:schemeClr>
                </a:gs>
              </a:gsLst>
              <a:lin ang="0" scaled="1"/>
            </a:gra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22911" name="Rectangle 31"/>
            <p:cNvSpPr>
              <a:spLocks noChangeAspect="1" noChangeArrowheads="1"/>
            </p:cNvSpPr>
            <p:nvPr/>
          </p:nvSpPr>
          <p:spPr bwMode="auto">
            <a:xfrm rot="-99494">
              <a:off x="3722" y="2682"/>
              <a:ext cx="621" cy="42"/>
            </a:xfrm>
            <a:prstGeom prst="rect">
              <a:avLst/>
            </a:prstGeom>
            <a:gradFill rotWithShape="0">
              <a:gsLst>
                <a:gs pos="0">
                  <a:schemeClr val="folHlink">
                    <a:gamma/>
                    <a:shade val="46275"/>
                    <a:invGamma/>
                  </a:schemeClr>
                </a:gs>
                <a:gs pos="50000">
                  <a:schemeClr val="folHlink"/>
                </a:gs>
                <a:gs pos="100000">
                  <a:schemeClr val="folHlink">
                    <a:gamma/>
                    <a:shade val="46275"/>
                    <a:invGamma/>
                  </a:schemeClr>
                </a:gs>
              </a:gsLst>
              <a:lin ang="0" scaled="1"/>
            </a:gra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grpSp>
          <p:nvGrpSpPr>
            <p:cNvPr id="122912" name="Group 32"/>
            <p:cNvGrpSpPr>
              <a:grpSpLocks noChangeAspect="1"/>
            </p:cNvGrpSpPr>
            <p:nvPr/>
          </p:nvGrpSpPr>
          <p:grpSpPr bwMode="auto">
            <a:xfrm>
              <a:off x="4311" y="2666"/>
              <a:ext cx="56" cy="687"/>
              <a:chOff x="4311" y="2666"/>
              <a:chExt cx="56" cy="687"/>
            </a:xfrm>
          </p:grpSpPr>
          <p:sp>
            <p:nvSpPr>
              <p:cNvPr id="122913" name="Oval 33" descr="Темный диагональный 2"/>
              <p:cNvSpPr>
                <a:spLocks noChangeAspect="1" noChangeArrowheads="1"/>
              </p:cNvSpPr>
              <p:nvPr/>
            </p:nvSpPr>
            <p:spPr bwMode="auto">
              <a:xfrm>
                <a:off x="4315" y="2666"/>
                <a:ext cx="48" cy="52"/>
              </a:xfrm>
              <a:prstGeom prst="ellipse">
                <a:avLst/>
              </a:prstGeom>
              <a:pattFill prst="dkUpDiag">
                <a:fgClr>
                  <a:schemeClr val="tx1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22914" name="Oval 34" descr="Темный диагональный 2"/>
              <p:cNvSpPr>
                <a:spLocks noChangeAspect="1" noChangeArrowheads="1"/>
              </p:cNvSpPr>
              <p:nvPr/>
            </p:nvSpPr>
            <p:spPr bwMode="auto">
              <a:xfrm>
                <a:off x="4317" y="2736"/>
                <a:ext cx="48" cy="52"/>
              </a:xfrm>
              <a:prstGeom prst="ellipse">
                <a:avLst/>
              </a:prstGeom>
              <a:pattFill prst="dkUpDiag">
                <a:fgClr>
                  <a:schemeClr val="tx1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22915" name="Oval 35" descr="Темный диагональный 2"/>
              <p:cNvSpPr>
                <a:spLocks noChangeAspect="1" noChangeArrowheads="1"/>
              </p:cNvSpPr>
              <p:nvPr/>
            </p:nvSpPr>
            <p:spPr bwMode="auto">
              <a:xfrm>
                <a:off x="4317" y="2808"/>
                <a:ext cx="48" cy="52"/>
              </a:xfrm>
              <a:prstGeom prst="ellipse">
                <a:avLst/>
              </a:prstGeom>
              <a:pattFill prst="dkUpDiag">
                <a:fgClr>
                  <a:schemeClr val="tx1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22916" name="Oval 36" descr="Темный диагональный 2"/>
              <p:cNvSpPr>
                <a:spLocks noChangeAspect="1" noChangeArrowheads="1"/>
              </p:cNvSpPr>
              <p:nvPr/>
            </p:nvSpPr>
            <p:spPr bwMode="auto">
              <a:xfrm>
                <a:off x="4319" y="2878"/>
                <a:ext cx="48" cy="52"/>
              </a:xfrm>
              <a:prstGeom prst="ellipse">
                <a:avLst/>
              </a:prstGeom>
              <a:pattFill prst="dkUpDiag">
                <a:fgClr>
                  <a:schemeClr val="tx1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22917" name="Oval 37" descr="Темный диагональный 2"/>
              <p:cNvSpPr>
                <a:spLocks noChangeAspect="1" noChangeArrowheads="1"/>
              </p:cNvSpPr>
              <p:nvPr/>
            </p:nvSpPr>
            <p:spPr bwMode="auto">
              <a:xfrm>
                <a:off x="4319" y="2956"/>
                <a:ext cx="48" cy="53"/>
              </a:xfrm>
              <a:prstGeom prst="ellipse">
                <a:avLst/>
              </a:prstGeom>
              <a:pattFill prst="dkUpDiag">
                <a:fgClr>
                  <a:schemeClr val="tx1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22918" name="Oval 38" descr="Темный диагональный 2"/>
              <p:cNvSpPr>
                <a:spLocks noChangeAspect="1" noChangeArrowheads="1"/>
              </p:cNvSpPr>
              <p:nvPr/>
            </p:nvSpPr>
            <p:spPr bwMode="auto">
              <a:xfrm>
                <a:off x="4317" y="3023"/>
                <a:ext cx="48" cy="52"/>
              </a:xfrm>
              <a:prstGeom prst="ellipse">
                <a:avLst/>
              </a:prstGeom>
              <a:pattFill prst="dkUpDiag">
                <a:fgClr>
                  <a:schemeClr val="tx1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22919" name="Oval 39" descr="Темный диагональный 2"/>
              <p:cNvSpPr>
                <a:spLocks noChangeAspect="1" noChangeArrowheads="1"/>
              </p:cNvSpPr>
              <p:nvPr/>
            </p:nvSpPr>
            <p:spPr bwMode="auto">
              <a:xfrm>
                <a:off x="4317" y="3089"/>
                <a:ext cx="48" cy="52"/>
              </a:xfrm>
              <a:prstGeom prst="ellipse">
                <a:avLst/>
              </a:prstGeom>
              <a:pattFill prst="dkUpDiag">
                <a:fgClr>
                  <a:schemeClr val="tx1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22920" name="Oval 40" descr="Темный диагональный 2"/>
              <p:cNvSpPr>
                <a:spLocks noChangeAspect="1" noChangeArrowheads="1"/>
              </p:cNvSpPr>
              <p:nvPr/>
            </p:nvSpPr>
            <p:spPr bwMode="auto">
              <a:xfrm>
                <a:off x="4313" y="3159"/>
                <a:ext cx="48" cy="52"/>
              </a:xfrm>
              <a:prstGeom prst="ellipse">
                <a:avLst/>
              </a:prstGeom>
              <a:pattFill prst="dkUpDiag">
                <a:fgClr>
                  <a:schemeClr val="tx1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22921" name="Oval 41" descr="Темный диагональный 2"/>
              <p:cNvSpPr>
                <a:spLocks noChangeAspect="1" noChangeArrowheads="1"/>
              </p:cNvSpPr>
              <p:nvPr/>
            </p:nvSpPr>
            <p:spPr bwMode="auto">
              <a:xfrm>
                <a:off x="4313" y="3231"/>
                <a:ext cx="48" cy="52"/>
              </a:xfrm>
              <a:prstGeom prst="ellipse">
                <a:avLst/>
              </a:prstGeom>
              <a:pattFill prst="dkUpDiag">
                <a:fgClr>
                  <a:schemeClr val="tx1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22922" name="Oval 42" descr="Темный диагональный 2"/>
              <p:cNvSpPr>
                <a:spLocks noChangeAspect="1" noChangeArrowheads="1"/>
              </p:cNvSpPr>
              <p:nvPr/>
            </p:nvSpPr>
            <p:spPr bwMode="auto">
              <a:xfrm>
                <a:off x="4311" y="3301"/>
                <a:ext cx="48" cy="52"/>
              </a:xfrm>
              <a:prstGeom prst="ellipse">
                <a:avLst/>
              </a:prstGeom>
              <a:pattFill prst="dkUpDiag">
                <a:fgClr>
                  <a:schemeClr val="tx1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22923" name="Group 43"/>
            <p:cNvGrpSpPr>
              <a:grpSpLocks noChangeAspect="1"/>
            </p:cNvGrpSpPr>
            <p:nvPr/>
          </p:nvGrpSpPr>
          <p:grpSpPr bwMode="auto">
            <a:xfrm>
              <a:off x="3696" y="2688"/>
              <a:ext cx="56" cy="687"/>
              <a:chOff x="4311" y="2666"/>
              <a:chExt cx="56" cy="687"/>
            </a:xfrm>
          </p:grpSpPr>
          <p:sp>
            <p:nvSpPr>
              <p:cNvPr id="122924" name="Oval 44" descr="Темный диагональный 2"/>
              <p:cNvSpPr>
                <a:spLocks noChangeAspect="1" noChangeArrowheads="1"/>
              </p:cNvSpPr>
              <p:nvPr/>
            </p:nvSpPr>
            <p:spPr bwMode="auto">
              <a:xfrm>
                <a:off x="4315" y="2666"/>
                <a:ext cx="48" cy="52"/>
              </a:xfrm>
              <a:prstGeom prst="ellipse">
                <a:avLst/>
              </a:prstGeom>
              <a:pattFill prst="dkUpDiag">
                <a:fgClr>
                  <a:schemeClr val="tx1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22925" name="Oval 45" descr="Темный диагональный 2"/>
              <p:cNvSpPr>
                <a:spLocks noChangeAspect="1" noChangeArrowheads="1"/>
              </p:cNvSpPr>
              <p:nvPr/>
            </p:nvSpPr>
            <p:spPr bwMode="auto">
              <a:xfrm>
                <a:off x="4317" y="2736"/>
                <a:ext cx="48" cy="52"/>
              </a:xfrm>
              <a:prstGeom prst="ellipse">
                <a:avLst/>
              </a:prstGeom>
              <a:pattFill prst="dkUpDiag">
                <a:fgClr>
                  <a:schemeClr val="tx1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22926" name="Oval 46" descr="Темный диагональный 2"/>
              <p:cNvSpPr>
                <a:spLocks noChangeAspect="1" noChangeArrowheads="1"/>
              </p:cNvSpPr>
              <p:nvPr/>
            </p:nvSpPr>
            <p:spPr bwMode="auto">
              <a:xfrm>
                <a:off x="4317" y="2808"/>
                <a:ext cx="48" cy="52"/>
              </a:xfrm>
              <a:prstGeom prst="ellipse">
                <a:avLst/>
              </a:prstGeom>
              <a:pattFill prst="dkUpDiag">
                <a:fgClr>
                  <a:schemeClr val="tx1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22927" name="Oval 47" descr="Темный диагональный 2"/>
              <p:cNvSpPr>
                <a:spLocks noChangeAspect="1" noChangeArrowheads="1"/>
              </p:cNvSpPr>
              <p:nvPr/>
            </p:nvSpPr>
            <p:spPr bwMode="auto">
              <a:xfrm>
                <a:off x="4319" y="2878"/>
                <a:ext cx="48" cy="52"/>
              </a:xfrm>
              <a:prstGeom prst="ellipse">
                <a:avLst/>
              </a:prstGeom>
              <a:pattFill prst="dkUpDiag">
                <a:fgClr>
                  <a:schemeClr val="tx1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22928" name="Oval 48" descr="Темный диагональный 2"/>
              <p:cNvSpPr>
                <a:spLocks noChangeAspect="1" noChangeArrowheads="1"/>
              </p:cNvSpPr>
              <p:nvPr/>
            </p:nvSpPr>
            <p:spPr bwMode="auto">
              <a:xfrm>
                <a:off x="4319" y="2956"/>
                <a:ext cx="48" cy="53"/>
              </a:xfrm>
              <a:prstGeom prst="ellipse">
                <a:avLst/>
              </a:prstGeom>
              <a:pattFill prst="dkUpDiag">
                <a:fgClr>
                  <a:schemeClr val="tx1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22929" name="Oval 49" descr="Темный диагональный 2"/>
              <p:cNvSpPr>
                <a:spLocks noChangeAspect="1" noChangeArrowheads="1"/>
              </p:cNvSpPr>
              <p:nvPr/>
            </p:nvSpPr>
            <p:spPr bwMode="auto">
              <a:xfrm>
                <a:off x="4317" y="3023"/>
                <a:ext cx="48" cy="52"/>
              </a:xfrm>
              <a:prstGeom prst="ellipse">
                <a:avLst/>
              </a:prstGeom>
              <a:pattFill prst="dkUpDiag">
                <a:fgClr>
                  <a:schemeClr val="tx1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22930" name="Oval 50" descr="Темный диагональный 2"/>
              <p:cNvSpPr>
                <a:spLocks noChangeAspect="1" noChangeArrowheads="1"/>
              </p:cNvSpPr>
              <p:nvPr/>
            </p:nvSpPr>
            <p:spPr bwMode="auto">
              <a:xfrm>
                <a:off x="4317" y="3089"/>
                <a:ext cx="48" cy="52"/>
              </a:xfrm>
              <a:prstGeom prst="ellipse">
                <a:avLst/>
              </a:prstGeom>
              <a:pattFill prst="dkUpDiag">
                <a:fgClr>
                  <a:schemeClr val="tx1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22931" name="Oval 51" descr="Темный диагональный 2"/>
              <p:cNvSpPr>
                <a:spLocks noChangeAspect="1" noChangeArrowheads="1"/>
              </p:cNvSpPr>
              <p:nvPr/>
            </p:nvSpPr>
            <p:spPr bwMode="auto">
              <a:xfrm>
                <a:off x="4313" y="3159"/>
                <a:ext cx="48" cy="52"/>
              </a:xfrm>
              <a:prstGeom prst="ellipse">
                <a:avLst/>
              </a:prstGeom>
              <a:pattFill prst="dkUpDiag">
                <a:fgClr>
                  <a:schemeClr val="tx1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22932" name="Oval 52" descr="Темный диагональный 2"/>
              <p:cNvSpPr>
                <a:spLocks noChangeAspect="1" noChangeArrowheads="1"/>
              </p:cNvSpPr>
              <p:nvPr/>
            </p:nvSpPr>
            <p:spPr bwMode="auto">
              <a:xfrm>
                <a:off x="4313" y="3231"/>
                <a:ext cx="48" cy="52"/>
              </a:xfrm>
              <a:prstGeom prst="ellipse">
                <a:avLst/>
              </a:prstGeom>
              <a:pattFill prst="dkUpDiag">
                <a:fgClr>
                  <a:schemeClr val="tx1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22933" name="Oval 53" descr="Темный диагональный 2"/>
              <p:cNvSpPr>
                <a:spLocks noChangeAspect="1" noChangeArrowheads="1"/>
              </p:cNvSpPr>
              <p:nvPr/>
            </p:nvSpPr>
            <p:spPr bwMode="auto">
              <a:xfrm>
                <a:off x="4311" y="3301"/>
                <a:ext cx="48" cy="52"/>
              </a:xfrm>
              <a:prstGeom prst="ellipse">
                <a:avLst/>
              </a:prstGeom>
              <a:pattFill prst="dkUpDiag">
                <a:fgClr>
                  <a:schemeClr val="tx1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</p:grpSp>
      <p:sp>
        <p:nvSpPr>
          <p:cNvPr id="122934" name="Rectangle 54"/>
          <p:cNvSpPr>
            <a:spLocks noChangeAspect="1" noChangeArrowheads="1"/>
          </p:cNvSpPr>
          <p:nvPr/>
        </p:nvSpPr>
        <p:spPr bwMode="auto">
          <a:xfrm>
            <a:off x="3354388" y="2184400"/>
            <a:ext cx="374650" cy="447675"/>
          </a:xfrm>
          <a:prstGeom prst="rect">
            <a:avLst/>
          </a:prstGeom>
          <a:gradFill rotWithShape="0">
            <a:gsLst>
              <a:gs pos="0">
                <a:srgbClr val="A50021">
                  <a:gamma/>
                  <a:shade val="18039"/>
                  <a:invGamma/>
                </a:srgbClr>
              </a:gs>
              <a:gs pos="50000">
                <a:srgbClr val="A50021"/>
              </a:gs>
              <a:gs pos="100000">
                <a:srgbClr val="A50021">
                  <a:gamma/>
                  <a:shade val="18039"/>
                  <a:invGamma/>
                </a:srgbClr>
              </a:gs>
            </a:gsLst>
            <a:lin ang="0" scaled="1"/>
          </a:gra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22935" name="Rectangle 55"/>
          <p:cNvSpPr>
            <a:spLocks noChangeAspect="1" noChangeArrowheads="1"/>
          </p:cNvSpPr>
          <p:nvPr/>
        </p:nvSpPr>
        <p:spPr bwMode="auto">
          <a:xfrm>
            <a:off x="4357688" y="1114425"/>
            <a:ext cx="366712" cy="1069975"/>
          </a:xfrm>
          <a:prstGeom prst="rect">
            <a:avLst/>
          </a:prstGeom>
          <a:gradFill rotWithShape="0">
            <a:gsLst>
              <a:gs pos="0">
                <a:schemeClr val="folHlink">
                  <a:gamma/>
                  <a:shade val="46275"/>
                  <a:invGamma/>
                </a:schemeClr>
              </a:gs>
              <a:gs pos="50000">
                <a:schemeClr val="folHlink"/>
              </a:gs>
              <a:gs pos="100000">
                <a:schemeClr val="folHlink">
                  <a:gamma/>
                  <a:shade val="46275"/>
                  <a:invGamma/>
                </a:schemeClr>
              </a:gs>
            </a:gsLst>
            <a:lin ang="0" scaled="1"/>
          </a:gra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22936" name="Freeform 56"/>
          <p:cNvSpPr>
            <a:spLocks noChangeAspect="1"/>
          </p:cNvSpPr>
          <p:nvPr/>
        </p:nvSpPr>
        <p:spPr bwMode="auto">
          <a:xfrm>
            <a:off x="4464050" y="1225550"/>
            <a:ext cx="171450" cy="1716088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768"/>
              </a:cxn>
              <a:cxn ang="0">
                <a:pos x="77" y="770"/>
              </a:cxn>
              <a:cxn ang="0">
                <a:pos x="77" y="72"/>
              </a:cxn>
              <a:cxn ang="0">
                <a:pos x="23" y="72"/>
              </a:cxn>
              <a:cxn ang="0">
                <a:pos x="33" y="48"/>
              </a:cxn>
              <a:cxn ang="0">
                <a:pos x="44" y="29"/>
              </a:cxn>
              <a:cxn ang="0">
                <a:pos x="56" y="12"/>
              </a:cxn>
              <a:cxn ang="0">
                <a:pos x="56" y="0"/>
              </a:cxn>
              <a:cxn ang="0">
                <a:pos x="0" y="0"/>
              </a:cxn>
            </a:cxnLst>
            <a:rect l="0" t="0" r="r" b="b"/>
            <a:pathLst>
              <a:path w="77" h="770">
                <a:moveTo>
                  <a:pt x="0" y="0"/>
                </a:moveTo>
                <a:lnTo>
                  <a:pt x="0" y="768"/>
                </a:lnTo>
                <a:lnTo>
                  <a:pt x="77" y="770"/>
                </a:lnTo>
                <a:lnTo>
                  <a:pt x="77" y="72"/>
                </a:lnTo>
                <a:lnTo>
                  <a:pt x="23" y="72"/>
                </a:lnTo>
                <a:lnTo>
                  <a:pt x="33" y="48"/>
                </a:lnTo>
                <a:lnTo>
                  <a:pt x="44" y="29"/>
                </a:lnTo>
                <a:lnTo>
                  <a:pt x="56" y="12"/>
                </a:lnTo>
                <a:lnTo>
                  <a:pt x="56" y="0"/>
                </a:lnTo>
                <a:lnTo>
                  <a:pt x="0" y="0"/>
                </a:lnTo>
                <a:close/>
              </a:path>
            </a:pathLst>
          </a:custGeom>
          <a:gradFill rotWithShape="0">
            <a:gsLst>
              <a:gs pos="0">
                <a:schemeClr val="bg2"/>
              </a:gs>
              <a:gs pos="50000">
                <a:schemeClr val="bg2">
                  <a:gamma/>
                  <a:tint val="0"/>
                  <a:invGamma/>
                </a:schemeClr>
              </a:gs>
              <a:gs pos="100000">
                <a:schemeClr val="bg2"/>
              </a:gs>
            </a:gsLst>
            <a:lin ang="0" scaled="1"/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/>
          <a:lstStyle/>
          <a:p>
            <a:endParaRPr lang="ro-RO"/>
          </a:p>
        </p:txBody>
      </p:sp>
      <p:grpSp>
        <p:nvGrpSpPr>
          <p:cNvPr id="122937" name="Group 57"/>
          <p:cNvGrpSpPr>
            <a:grpSpLocks noChangeAspect="1"/>
          </p:cNvGrpSpPr>
          <p:nvPr/>
        </p:nvGrpSpPr>
        <p:grpSpPr bwMode="auto">
          <a:xfrm>
            <a:off x="3254375" y="1550988"/>
            <a:ext cx="552450" cy="292100"/>
            <a:chOff x="2289" y="1060"/>
            <a:chExt cx="248" cy="131"/>
          </a:xfrm>
        </p:grpSpPr>
        <p:sp>
          <p:nvSpPr>
            <p:cNvPr id="122938" name="Rectangle 58"/>
            <p:cNvSpPr>
              <a:spLocks noChangeAspect="1" noChangeArrowheads="1"/>
            </p:cNvSpPr>
            <p:nvPr/>
          </p:nvSpPr>
          <p:spPr bwMode="auto">
            <a:xfrm>
              <a:off x="2289" y="1060"/>
              <a:ext cx="248" cy="131"/>
            </a:xfrm>
            <a:prstGeom prst="rect">
              <a:avLst/>
            </a:prstGeom>
            <a:solidFill>
              <a:schemeClr val="accent1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22939" name="Rectangle 59"/>
            <p:cNvSpPr>
              <a:spLocks noChangeAspect="1" noChangeArrowheads="1"/>
            </p:cNvSpPr>
            <p:nvPr/>
          </p:nvSpPr>
          <p:spPr bwMode="auto">
            <a:xfrm>
              <a:off x="2306" y="1092"/>
              <a:ext cx="213" cy="96"/>
            </a:xfrm>
            <a:prstGeom prst="rect">
              <a:avLst/>
            </a:prstGeom>
            <a:solidFill>
              <a:srgbClr val="0BFFBF"/>
            </a:soli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</p:grpSp>
      <p:grpSp>
        <p:nvGrpSpPr>
          <p:cNvPr id="122940" name="Group 60"/>
          <p:cNvGrpSpPr>
            <a:grpSpLocks noChangeAspect="1"/>
          </p:cNvGrpSpPr>
          <p:nvPr/>
        </p:nvGrpSpPr>
        <p:grpSpPr bwMode="auto">
          <a:xfrm rot="5400000">
            <a:off x="6700838" y="3859213"/>
            <a:ext cx="539750" cy="292100"/>
            <a:chOff x="2289" y="1060"/>
            <a:chExt cx="248" cy="131"/>
          </a:xfrm>
        </p:grpSpPr>
        <p:sp>
          <p:nvSpPr>
            <p:cNvPr id="122941" name="Rectangle 61"/>
            <p:cNvSpPr>
              <a:spLocks noChangeAspect="1" noChangeArrowheads="1"/>
            </p:cNvSpPr>
            <p:nvPr/>
          </p:nvSpPr>
          <p:spPr bwMode="auto">
            <a:xfrm>
              <a:off x="2289" y="1060"/>
              <a:ext cx="248" cy="131"/>
            </a:xfrm>
            <a:prstGeom prst="rect">
              <a:avLst/>
            </a:prstGeom>
            <a:solidFill>
              <a:schemeClr val="accent1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22942" name="Rectangle 62"/>
            <p:cNvSpPr>
              <a:spLocks noChangeAspect="1" noChangeArrowheads="1"/>
            </p:cNvSpPr>
            <p:nvPr/>
          </p:nvSpPr>
          <p:spPr bwMode="auto">
            <a:xfrm>
              <a:off x="2306" y="1092"/>
              <a:ext cx="213" cy="96"/>
            </a:xfrm>
            <a:prstGeom prst="rect">
              <a:avLst/>
            </a:prstGeom>
            <a:solidFill>
              <a:srgbClr val="0BFFBF"/>
            </a:soli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</p:grpSp>
      <p:grpSp>
        <p:nvGrpSpPr>
          <p:cNvPr id="122943" name="Group 63"/>
          <p:cNvGrpSpPr>
            <a:grpSpLocks noChangeAspect="1"/>
          </p:cNvGrpSpPr>
          <p:nvPr/>
        </p:nvGrpSpPr>
        <p:grpSpPr bwMode="auto">
          <a:xfrm rot="-5400000">
            <a:off x="6396037" y="3640138"/>
            <a:ext cx="517525" cy="742950"/>
            <a:chOff x="3696" y="2666"/>
            <a:chExt cx="671" cy="709"/>
          </a:xfrm>
        </p:grpSpPr>
        <p:sp>
          <p:nvSpPr>
            <p:cNvPr id="122944" name="Rectangle 64"/>
            <p:cNvSpPr>
              <a:spLocks noChangeAspect="1" noChangeArrowheads="1"/>
            </p:cNvSpPr>
            <p:nvPr/>
          </p:nvSpPr>
          <p:spPr bwMode="auto">
            <a:xfrm rot="-99494">
              <a:off x="3724" y="2753"/>
              <a:ext cx="621" cy="42"/>
            </a:xfrm>
            <a:prstGeom prst="rect">
              <a:avLst/>
            </a:prstGeom>
            <a:gradFill rotWithShape="0">
              <a:gsLst>
                <a:gs pos="0">
                  <a:schemeClr val="folHlink">
                    <a:gamma/>
                    <a:shade val="46275"/>
                    <a:invGamma/>
                  </a:schemeClr>
                </a:gs>
                <a:gs pos="50000">
                  <a:schemeClr val="folHlink"/>
                </a:gs>
                <a:gs pos="100000">
                  <a:schemeClr val="folHlink">
                    <a:gamma/>
                    <a:shade val="46275"/>
                    <a:invGamma/>
                  </a:schemeClr>
                </a:gs>
              </a:gsLst>
              <a:lin ang="0" scaled="1"/>
            </a:gra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22945" name="Rectangle 65"/>
            <p:cNvSpPr>
              <a:spLocks noChangeAspect="1" noChangeArrowheads="1"/>
            </p:cNvSpPr>
            <p:nvPr/>
          </p:nvSpPr>
          <p:spPr bwMode="auto">
            <a:xfrm rot="-99494">
              <a:off x="3726" y="2823"/>
              <a:ext cx="621" cy="42"/>
            </a:xfrm>
            <a:prstGeom prst="rect">
              <a:avLst/>
            </a:prstGeom>
            <a:gradFill rotWithShape="0">
              <a:gsLst>
                <a:gs pos="0">
                  <a:schemeClr val="folHlink">
                    <a:gamma/>
                    <a:shade val="46275"/>
                    <a:invGamma/>
                  </a:schemeClr>
                </a:gs>
                <a:gs pos="50000">
                  <a:schemeClr val="folHlink"/>
                </a:gs>
                <a:gs pos="100000">
                  <a:schemeClr val="folHlink">
                    <a:gamma/>
                    <a:shade val="46275"/>
                    <a:invGamma/>
                  </a:schemeClr>
                </a:gs>
              </a:gsLst>
              <a:lin ang="0" scaled="1"/>
            </a:gra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22946" name="Rectangle 66"/>
            <p:cNvSpPr>
              <a:spLocks noChangeAspect="1" noChangeArrowheads="1"/>
            </p:cNvSpPr>
            <p:nvPr/>
          </p:nvSpPr>
          <p:spPr bwMode="auto">
            <a:xfrm rot="-99494">
              <a:off x="3728" y="2895"/>
              <a:ext cx="621" cy="43"/>
            </a:xfrm>
            <a:prstGeom prst="rect">
              <a:avLst/>
            </a:prstGeom>
            <a:gradFill rotWithShape="0">
              <a:gsLst>
                <a:gs pos="0">
                  <a:schemeClr val="folHlink">
                    <a:gamma/>
                    <a:shade val="46275"/>
                    <a:invGamma/>
                  </a:schemeClr>
                </a:gs>
                <a:gs pos="50000">
                  <a:schemeClr val="folHlink"/>
                </a:gs>
                <a:gs pos="100000">
                  <a:schemeClr val="folHlink">
                    <a:gamma/>
                    <a:shade val="46275"/>
                    <a:invGamma/>
                  </a:schemeClr>
                </a:gs>
              </a:gsLst>
              <a:lin ang="0" scaled="1"/>
            </a:gra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22947" name="Rectangle 67"/>
            <p:cNvSpPr>
              <a:spLocks noChangeAspect="1" noChangeArrowheads="1"/>
            </p:cNvSpPr>
            <p:nvPr/>
          </p:nvSpPr>
          <p:spPr bwMode="auto">
            <a:xfrm rot="-99494">
              <a:off x="3728" y="2972"/>
              <a:ext cx="621" cy="43"/>
            </a:xfrm>
            <a:prstGeom prst="rect">
              <a:avLst/>
            </a:prstGeom>
            <a:gradFill rotWithShape="0">
              <a:gsLst>
                <a:gs pos="0">
                  <a:schemeClr val="folHlink">
                    <a:gamma/>
                    <a:shade val="46275"/>
                    <a:invGamma/>
                  </a:schemeClr>
                </a:gs>
                <a:gs pos="50000">
                  <a:schemeClr val="folHlink"/>
                </a:gs>
                <a:gs pos="100000">
                  <a:schemeClr val="folHlink">
                    <a:gamma/>
                    <a:shade val="46275"/>
                    <a:invGamma/>
                  </a:schemeClr>
                </a:gs>
              </a:gsLst>
              <a:lin ang="0" scaled="1"/>
            </a:gra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22948" name="Rectangle 68"/>
            <p:cNvSpPr>
              <a:spLocks noChangeAspect="1" noChangeArrowheads="1"/>
            </p:cNvSpPr>
            <p:nvPr/>
          </p:nvSpPr>
          <p:spPr bwMode="auto">
            <a:xfrm rot="-99494">
              <a:off x="3728" y="3042"/>
              <a:ext cx="621" cy="43"/>
            </a:xfrm>
            <a:prstGeom prst="rect">
              <a:avLst/>
            </a:prstGeom>
            <a:gradFill rotWithShape="0">
              <a:gsLst>
                <a:gs pos="0">
                  <a:schemeClr val="folHlink">
                    <a:gamma/>
                    <a:shade val="46275"/>
                    <a:invGamma/>
                  </a:schemeClr>
                </a:gs>
                <a:gs pos="50000">
                  <a:schemeClr val="folHlink"/>
                </a:gs>
                <a:gs pos="100000">
                  <a:schemeClr val="folHlink">
                    <a:gamma/>
                    <a:shade val="46275"/>
                    <a:invGamma/>
                  </a:schemeClr>
                </a:gs>
              </a:gsLst>
              <a:lin ang="0" scaled="1"/>
            </a:gra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22949" name="Rectangle 69"/>
            <p:cNvSpPr>
              <a:spLocks noChangeAspect="1" noChangeArrowheads="1"/>
            </p:cNvSpPr>
            <p:nvPr/>
          </p:nvSpPr>
          <p:spPr bwMode="auto">
            <a:xfrm rot="-99494">
              <a:off x="3728" y="3109"/>
              <a:ext cx="621" cy="42"/>
            </a:xfrm>
            <a:prstGeom prst="rect">
              <a:avLst/>
            </a:prstGeom>
            <a:gradFill rotWithShape="0">
              <a:gsLst>
                <a:gs pos="0">
                  <a:schemeClr val="folHlink">
                    <a:gamma/>
                    <a:shade val="46275"/>
                    <a:invGamma/>
                  </a:schemeClr>
                </a:gs>
                <a:gs pos="50000">
                  <a:schemeClr val="folHlink"/>
                </a:gs>
                <a:gs pos="100000">
                  <a:schemeClr val="folHlink">
                    <a:gamma/>
                    <a:shade val="46275"/>
                    <a:invGamma/>
                  </a:schemeClr>
                </a:gs>
              </a:gsLst>
              <a:lin ang="0" scaled="1"/>
            </a:gra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22950" name="Rectangle 70"/>
            <p:cNvSpPr>
              <a:spLocks noChangeAspect="1" noChangeArrowheads="1"/>
            </p:cNvSpPr>
            <p:nvPr/>
          </p:nvSpPr>
          <p:spPr bwMode="auto">
            <a:xfrm rot="-99494">
              <a:off x="3720" y="3175"/>
              <a:ext cx="621" cy="43"/>
            </a:xfrm>
            <a:prstGeom prst="rect">
              <a:avLst/>
            </a:prstGeom>
            <a:gradFill rotWithShape="0">
              <a:gsLst>
                <a:gs pos="0">
                  <a:schemeClr val="folHlink">
                    <a:gamma/>
                    <a:shade val="46275"/>
                    <a:invGamma/>
                  </a:schemeClr>
                </a:gs>
                <a:gs pos="50000">
                  <a:schemeClr val="folHlink"/>
                </a:gs>
                <a:gs pos="100000">
                  <a:schemeClr val="folHlink">
                    <a:gamma/>
                    <a:shade val="46275"/>
                    <a:invGamma/>
                  </a:schemeClr>
                </a:gs>
              </a:gsLst>
              <a:lin ang="0" scaled="1"/>
            </a:gra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22951" name="Rectangle 71"/>
            <p:cNvSpPr>
              <a:spLocks noChangeAspect="1" noChangeArrowheads="1"/>
            </p:cNvSpPr>
            <p:nvPr/>
          </p:nvSpPr>
          <p:spPr bwMode="auto">
            <a:xfrm rot="-99494">
              <a:off x="3728" y="3250"/>
              <a:ext cx="621" cy="42"/>
            </a:xfrm>
            <a:prstGeom prst="rect">
              <a:avLst/>
            </a:prstGeom>
            <a:gradFill rotWithShape="0">
              <a:gsLst>
                <a:gs pos="0">
                  <a:schemeClr val="folHlink">
                    <a:gamma/>
                    <a:shade val="46275"/>
                    <a:invGamma/>
                  </a:schemeClr>
                </a:gs>
                <a:gs pos="50000">
                  <a:schemeClr val="folHlink"/>
                </a:gs>
                <a:gs pos="100000">
                  <a:schemeClr val="folHlink">
                    <a:gamma/>
                    <a:shade val="46275"/>
                    <a:invGamma/>
                  </a:schemeClr>
                </a:gs>
              </a:gsLst>
              <a:lin ang="0" scaled="1"/>
            </a:gra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22952" name="Rectangle 72"/>
            <p:cNvSpPr>
              <a:spLocks noChangeAspect="1" noChangeArrowheads="1"/>
            </p:cNvSpPr>
            <p:nvPr/>
          </p:nvSpPr>
          <p:spPr bwMode="auto">
            <a:xfrm rot="-99494">
              <a:off x="3724" y="3316"/>
              <a:ext cx="621" cy="42"/>
            </a:xfrm>
            <a:prstGeom prst="rect">
              <a:avLst/>
            </a:prstGeom>
            <a:gradFill rotWithShape="0">
              <a:gsLst>
                <a:gs pos="0">
                  <a:schemeClr val="folHlink">
                    <a:gamma/>
                    <a:shade val="46275"/>
                    <a:invGamma/>
                  </a:schemeClr>
                </a:gs>
                <a:gs pos="50000">
                  <a:schemeClr val="folHlink"/>
                </a:gs>
                <a:gs pos="100000">
                  <a:schemeClr val="folHlink">
                    <a:gamma/>
                    <a:shade val="46275"/>
                    <a:invGamma/>
                  </a:schemeClr>
                </a:gs>
              </a:gsLst>
              <a:lin ang="0" scaled="1"/>
            </a:gra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22953" name="Rectangle 73"/>
            <p:cNvSpPr>
              <a:spLocks noChangeAspect="1" noChangeArrowheads="1"/>
            </p:cNvSpPr>
            <p:nvPr/>
          </p:nvSpPr>
          <p:spPr bwMode="auto">
            <a:xfrm rot="-99494">
              <a:off x="3722" y="2682"/>
              <a:ext cx="621" cy="42"/>
            </a:xfrm>
            <a:prstGeom prst="rect">
              <a:avLst/>
            </a:prstGeom>
            <a:gradFill rotWithShape="0">
              <a:gsLst>
                <a:gs pos="0">
                  <a:schemeClr val="folHlink">
                    <a:gamma/>
                    <a:shade val="46275"/>
                    <a:invGamma/>
                  </a:schemeClr>
                </a:gs>
                <a:gs pos="50000">
                  <a:schemeClr val="folHlink"/>
                </a:gs>
                <a:gs pos="100000">
                  <a:schemeClr val="folHlink">
                    <a:gamma/>
                    <a:shade val="46275"/>
                    <a:invGamma/>
                  </a:schemeClr>
                </a:gs>
              </a:gsLst>
              <a:lin ang="0" scaled="1"/>
            </a:gra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grpSp>
          <p:nvGrpSpPr>
            <p:cNvPr id="122954" name="Group 74"/>
            <p:cNvGrpSpPr>
              <a:grpSpLocks noChangeAspect="1"/>
            </p:cNvGrpSpPr>
            <p:nvPr/>
          </p:nvGrpSpPr>
          <p:grpSpPr bwMode="auto">
            <a:xfrm>
              <a:off x="4311" y="2666"/>
              <a:ext cx="56" cy="687"/>
              <a:chOff x="4311" y="2666"/>
              <a:chExt cx="56" cy="687"/>
            </a:xfrm>
          </p:grpSpPr>
          <p:sp>
            <p:nvSpPr>
              <p:cNvPr id="122955" name="Oval 75" descr="Темный диагональный 2"/>
              <p:cNvSpPr>
                <a:spLocks noChangeAspect="1" noChangeArrowheads="1"/>
              </p:cNvSpPr>
              <p:nvPr/>
            </p:nvSpPr>
            <p:spPr bwMode="auto">
              <a:xfrm>
                <a:off x="4315" y="2666"/>
                <a:ext cx="48" cy="52"/>
              </a:xfrm>
              <a:prstGeom prst="ellipse">
                <a:avLst/>
              </a:prstGeom>
              <a:pattFill prst="dkUpDiag">
                <a:fgClr>
                  <a:schemeClr val="tx1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22956" name="Oval 76" descr="Темный диагональный 2"/>
              <p:cNvSpPr>
                <a:spLocks noChangeAspect="1" noChangeArrowheads="1"/>
              </p:cNvSpPr>
              <p:nvPr/>
            </p:nvSpPr>
            <p:spPr bwMode="auto">
              <a:xfrm>
                <a:off x="4317" y="2736"/>
                <a:ext cx="48" cy="52"/>
              </a:xfrm>
              <a:prstGeom prst="ellipse">
                <a:avLst/>
              </a:prstGeom>
              <a:pattFill prst="dkUpDiag">
                <a:fgClr>
                  <a:schemeClr val="tx1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22957" name="Oval 77" descr="Темный диагональный 2"/>
              <p:cNvSpPr>
                <a:spLocks noChangeAspect="1" noChangeArrowheads="1"/>
              </p:cNvSpPr>
              <p:nvPr/>
            </p:nvSpPr>
            <p:spPr bwMode="auto">
              <a:xfrm>
                <a:off x="4317" y="2808"/>
                <a:ext cx="48" cy="52"/>
              </a:xfrm>
              <a:prstGeom prst="ellipse">
                <a:avLst/>
              </a:prstGeom>
              <a:pattFill prst="dkUpDiag">
                <a:fgClr>
                  <a:schemeClr val="tx1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22958" name="Oval 78" descr="Темный диагональный 2"/>
              <p:cNvSpPr>
                <a:spLocks noChangeAspect="1" noChangeArrowheads="1"/>
              </p:cNvSpPr>
              <p:nvPr/>
            </p:nvSpPr>
            <p:spPr bwMode="auto">
              <a:xfrm>
                <a:off x="4319" y="2878"/>
                <a:ext cx="48" cy="52"/>
              </a:xfrm>
              <a:prstGeom prst="ellipse">
                <a:avLst/>
              </a:prstGeom>
              <a:pattFill prst="dkUpDiag">
                <a:fgClr>
                  <a:schemeClr val="tx1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22959" name="Oval 79" descr="Темный диагональный 2"/>
              <p:cNvSpPr>
                <a:spLocks noChangeAspect="1" noChangeArrowheads="1"/>
              </p:cNvSpPr>
              <p:nvPr/>
            </p:nvSpPr>
            <p:spPr bwMode="auto">
              <a:xfrm>
                <a:off x="4319" y="2956"/>
                <a:ext cx="48" cy="53"/>
              </a:xfrm>
              <a:prstGeom prst="ellipse">
                <a:avLst/>
              </a:prstGeom>
              <a:pattFill prst="dkUpDiag">
                <a:fgClr>
                  <a:schemeClr val="tx1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22960" name="Oval 80" descr="Темный диагональный 2"/>
              <p:cNvSpPr>
                <a:spLocks noChangeAspect="1" noChangeArrowheads="1"/>
              </p:cNvSpPr>
              <p:nvPr/>
            </p:nvSpPr>
            <p:spPr bwMode="auto">
              <a:xfrm>
                <a:off x="4317" y="3023"/>
                <a:ext cx="48" cy="52"/>
              </a:xfrm>
              <a:prstGeom prst="ellipse">
                <a:avLst/>
              </a:prstGeom>
              <a:pattFill prst="dkUpDiag">
                <a:fgClr>
                  <a:schemeClr val="tx1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22961" name="Oval 81" descr="Темный диагональный 2"/>
              <p:cNvSpPr>
                <a:spLocks noChangeAspect="1" noChangeArrowheads="1"/>
              </p:cNvSpPr>
              <p:nvPr/>
            </p:nvSpPr>
            <p:spPr bwMode="auto">
              <a:xfrm>
                <a:off x="4317" y="3089"/>
                <a:ext cx="48" cy="52"/>
              </a:xfrm>
              <a:prstGeom prst="ellipse">
                <a:avLst/>
              </a:prstGeom>
              <a:pattFill prst="dkUpDiag">
                <a:fgClr>
                  <a:schemeClr val="tx1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22962" name="Oval 82" descr="Темный диагональный 2"/>
              <p:cNvSpPr>
                <a:spLocks noChangeAspect="1" noChangeArrowheads="1"/>
              </p:cNvSpPr>
              <p:nvPr/>
            </p:nvSpPr>
            <p:spPr bwMode="auto">
              <a:xfrm>
                <a:off x="4313" y="3159"/>
                <a:ext cx="48" cy="52"/>
              </a:xfrm>
              <a:prstGeom prst="ellipse">
                <a:avLst/>
              </a:prstGeom>
              <a:pattFill prst="dkUpDiag">
                <a:fgClr>
                  <a:schemeClr val="tx1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22963" name="Oval 83" descr="Темный диагональный 2"/>
              <p:cNvSpPr>
                <a:spLocks noChangeAspect="1" noChangeArrowheads="1"/>
              </p:cNvSpPr>
              <p:nvPr/>
            </p:nvSpPr>
            <p:spPr bwMode="auto">
              <a:xfrm>
                <a:off x="4313" y="3231"/>
                <a:ext cx="48" cy="52"/>
              </a:xfrm>
              <a:prstGeom prst="ellipse">
                <a:avLst/>
              </a:prstGeom>
              <a:pattFill prst="dkUpDiag">
                <a:fgClr>
                  <a:schemeClr val="tx1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22964" name="Oval 84" descr="Темный диагональный 2"/>
              <p:cNvSpPr>
                <a:spLocks noChangeAspect="1" noChangeArrowheads="1"/>
              </p:cNvSpPr>
              <p:nvPr/>
            </p:nvSpPr>
            <p:spPr bwMode="auto">
              <a:xfrm>
                <a:off x="4311" y="3301"/>
                <a:ext cx="48" cy="52"/>
              </a:xfrm>
              <a:prstGeom prst="ellipse">
                <a:avLst/>
              </a:prstGeom>
              <a:pattFill prst="dkUpDiag">
                <a:fgClr>
                  <a:schemeClr val="tx1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22965" name="Group 85"/>
            <p:cNvGrpSpPr>
              <a:grpSpLocks noChangeAspect="1"/>
            </p:cNvGrpSpPr>
            <p:nvPr/>
          </p:nvGrpSpPr>
          <p:grpSpPr bwMode="auto">
            <a:xfrm>
              <a:off x="3696" y="2688"/>
              <a:ext cx="56" cy="687"/>
              <a:chOff x="4311" y="2666"/>
              <a:chExt cx="56" cy="687"/>
            </a:xfrm>
          </p:grpSpPr>
          <p:sp>
            <p:nvSpPr>
              <p:cNvPr id="122966" name="Oval 86" descr="Темный диагональный 2"/>
              <p:cNvSpPr>
                <a:spLocks noChangeAspect="1" noChangeArrowheads="1"/>
              </p:cNvSpPr>
              <p:nvPr/>
            </p:nvSpPr>
            <p:spPr bwMode="auto">
              <a:xfrm>
                <a:off x="4315" y="2666"/>
                <a:ext cx="48" cy="52"/>
              </a:xfrm>
              <a:prstGeom prst="ellipse">
                <a:avLst/>
              </a:prstGeom>
              <a:pattFill prst="dkUpDiag">
                <a:fgClr>
                  <a:schemeClr val="tx1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22967" name="Oval 87" descr="Темный диагональный 2"/>
              <p:cNvSpPr>
                <a:spLocks noChangeAspect="1" noChangeArrowheads="1"/>
              </p:cNvSpPr>
              <p:nvPr/>
            </p:nvSpPr>
            <p:spPr bwMode="auto">
              <a:xfrm>
                <a:off x="4317" y="2736"/>
                <a:ext cx="48" cy="52"/>
              </a:xfrm>
              <a:prstGeom prst="ellipse">
                <a:avLst/>
              </a:prstGeom>
              <a:pattFill prst="dkUpDiag">
                <a:fgClr>
                  <a:schemeClr val="tx1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22968" name="Oval 88" descr="Темный диагональный 2"/>
              <p:cNvSpPr>
                <a:spLocks noChangeAspect="1" noChangeArrowheads="1"/>
              </p:cNvSpPr>
              <p:nvPr/>
            </p:nvSpPr>
            <p:spPr bwMode="auto">
              <a:xfrm>
                <a:off x="4317" y="2808"/>
                <a:ext cx="48" cy="52"/>
              </a:xfrm>
              <a:prstGeom prst="ellipse">
                <a:avLst/>
              </a:prstGeom>
              <a:pattFill prst="dkUpDiag">
                <a:fgClr>
                  <a:schemeClr val="tx1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22969" name="Oval 89" descr="Темный диагональный 2"/>
              <p:cNvSpPr>
                <a:spLocks noChangeAspect="1" noChangeArrowheads="1"/>
              </p:cNvSpPr>
              <p:nvPr/>
            </p:nvSpPr>
            <p:spPr bwMode="auto">
              <a:xfrm>
                <a:off x="4319" y="2878"/>
                <a:ext cx="48" cy="52"/>
              </a:xfrm>
              <a:prstGeom prst="ellipse">
                <a:avLst/>
              </a:prstGeom>
              <a:pattFill prst="dkUpDiag">
                <a:fgClr>
                  <a:schemeClr val="tx1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22970" name="Oval 90" descr="Темный диагональный 2"/>
              <p:cNvSpPr>
                <a:spLocks noChangeAspect="1" noChangeArrowheads="1"/>
              </p:cNvSpPr>
              <p:nvPr/>
            </p:nvSpPr>
            <p:spPr bwMode="auto">
              <a:xfrm>
                <a:off x="4319" y="2956"/>
                <a:ext cx="48" cy="53"/>
              </a:xfrm>
              <a:prstGeom prst="ellipse">
                <a:avLst/>
              </a:prstGeom>
              <a:pattFill prst="dkUpDiag">
                <a:fgClr>
                  <a:schemeClr val="tx1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22971" name="Oval 91" descr="Темный диагональный 2"/>
              <p:cNvSpPr>
                <a:spLocks noChangeAspect="1" noChangeArrowheads="1"/>
              </p:cNvSpPr>
              <p:nvPr/>
            </p:nvSpPr>
            <p:spPr bwMode="auto">
              <a:xfrm>
                <a:off x="4317" y="3023"/>
                <a:ext cx="48" cy="52"/>
              </a:xfrm>
              <a:prstGeom prst="ellipse">
                <a:avLst/>
              </a:prstGeom>
              <a:pattFill prst="dkUpDiag">
                <a:fgClr>
                  <a:schemeClr val="tx1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22972" name="Oval 92" descr="Темный диагональный 2"/>
              <p:cNvSpPr>
                <a:spLocks noChangeAspect="1" noChangeArrowheads="1"/>
              </p:cNvSpPr>
              <p:nvPr/>
            </p:nvSpPr>
            <p:spPr bwMode="auto">
              <a:xfrm>
                <a:off x="4317" y="3089"/>
                <a:ext cx="48" cy="52"/>
              </a:xfrm>
              <a:prstGeom prst="ellipse">
                <a:avLst/>
              </a:prstGeom>
              <a:pattFill prst="dkUpDiag">
                <a:fgClr>
                  <a:schemeClr val="tx1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22973" name="Oval 93" descr="Темный диагональный 2"/>
              <p:cNvSpPr>
                <a:spLocks noChangeAspect="1" noChangeArrowheads="1"/>
              </p:cNvSpPr>
              <p:nvPr/>
            </p:nvSpPr>
            <p:spPr bwMode="auto">
              <a:xfrm>
                <a:off x="4313" y="3159"/>
                <a:ext cx="48" cy="52"/>
              </a:xfrm>
              <a:prstGeom prst="ellipse">
                <a:avLst/>
              </a:prstGeom>
              <a:pattFill prst="dkUpDiag">
                <a:fgClr>
                  <a:schemeClr val="tx1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22974" name="Oval 94" descr="Темный диагональный 2"/>
              <p:cNvSpPr>
                <a:spLocks noChangeAspect="1" noChangeArrowheads="1"/>
              </p:cNvSpPr>
              <p:nvPr/>
            </p:nvSpPr>
            <p:spPr bwMode="auto">
              <a:xfrm>
                <a:off x="4313" y="3231"/>
                <a:ext cx="48" cy="52"/>
              </a:xfrm>
              <a:prstGeom prst="ellipse">
                <a:avLst/>
              </a:prstGeom>
              <a:pattFill prst="dkUpDiag">
                <a:fgClr>
                  <a:schemeClr val="tx1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22975" name="Oval 95" descr="Темный диагональный 2"/>
              <p:cNvSpPr>
                <a:spLocks noChangeAspect="1" noChangeArrowheads="1"/>
              </p:cNvSpPr>
              <p:nvPr/>
            </p:nvSpPr>
            <p:spPr bwMode="auto">
              <a:xfrm>
                <a:off x="4311" y="3301"/>
                <a:ext cx="48" cy="52"/>
              </a:xfrm>
              <a:prstGeom prst="ellipse">
                <a:avLst/>
              </a:prstGeom>
              <a:pattFill prst="dkUpDiag">
                <a:fgClr>
                  <a:schemeClr val="tx1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</p:grpSp>
      <p:grpSp>
        <p:nvGrpSpPr>
          <p:cNvPr id="122976" name="Group 96"/>
          <p:cNvGrpSpPr>
            <a:grpSpLocks noChangeAspect="1"/>
          </p:cNvGrpSpPr>
          <p:nvPr/>
        </p:nvGrpSpPr>
        <p:grpSpPr bwMode="auto">
          <a:xfrm>
            <a:off x="4321175" y="84138"/>
            <a:ext cx="441325" cy="1306512"/>
            <a:chOff x="2768" y="402"/>
            <a:chExt cx="198" cy="586"/>
          </a:xfrm>
        </p:grpSpPr>
        <p:sp>
          <p:nvSpPr>
            <p:cNvPr id="122977" name="Freeform 97"/>
            <p:cNvSpPr>
              <a:spLocks noChangeAspect="1"/>
            </p:cNvSpPr>
            <p:nvPr/>
          </p:nvSpPr>
          <p:spPr bwMode="auto">
            <a:xfrm>
              <a:off x="2832" y="776"/>
              <a:ext cx="76" cy="212"/>
            </a:xfrm>
            <a:custGeom>
              <a:avLst/>
              <a:gdLst/>
              <a:ahLst/>
              <a:cxnLst>
                <a:cxn ang="0">
                  <a:pos x="32" y="210"/>
                </a:cxn>
                <a:cxn ang="0">
                  <a:pos x="32" y="194"/>
                </a:cxn>
                <a:cxn ang="0">
                  <a:pos x="42" y="174"/>
                </a:cxn>
                <a:cxn ang="0">
                  <a:pos x="59" y="152"/>
                </a:cxn>
                <a:cxn ang="0">
                  <a:pos x="62" y="137"/>
                </a:cxn>
                <a:cxn ang="0">
                  <a:pos x="0" y="134"/>
                </a:cxn>
                <a:cxn ang="0">
                  <a:pos x="0" y="2"/>
                </a:cxn>
                <a:cxn ang="0">
                  <a:pos x="76" y="0"/>
                </a:cxn>
                <a:cxn ang="0">
                  <a:pos x="76" y="212"/>
                </a:cxn>
                <a:cxn ang="0">
                  <a:pos x="32" y="210"/>
                </a:cxn>
              </a:cxnLst>
              <a:rect l="0" t="0" r="r" b="b"/>
              <a:pathLst>
                <a:path w="76" h="212">
                  <a:moveTo>
                    <a:pt x="32" y="210"/>
                  </a:moveTo>
                  <a:lnTo>
                    <a:pt x="32" y="194"/>
                  </a:lnTo>
                  <a:lnTo>
                    <a:pt x="42" y="174"/>
                  </a:lnTo>
                  <a:lnTo>
                    <a:pt x="59" y="152"/>
                  </a:lnTo>
                  <a:lnTo>
                    <a:pt x="62" y="137"/>
                  </a:lnTo>
                  <a:lnTo>
                    <a:pt x="0" y="134"/>
                  </a:lnTo>
                  <a:lnTo>
                    <a:pt x="0" y="2"/>
                  </a:lnTo>
                  <a:lnTo>
                    <a:pt x="76" y="0"/>
                  </a:lnTo>
                  <a:lnTo>
                    <a:pt x="76" y="212"/>
                  </a:lnTo>
                  <a:lnTo>
                    <a:pt x="32" y="210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50000">
                  <a:schemeClr val="bg2">
                    <a:gamma/>
                    <a:tint val="0"/>
                    <a:invGamma/>
                  </a:schemeClr>
                </a:gs>
                <a:gs pos="100000">
                  <a:schemeClr val="bg2"/>
                </a:gs>
              </a:gsLst>
              <a:lin ang="0" scaled="1"/>
            </a:gradFill>
            <a:ln w="9525" cap="flat" cmpd="sng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wrap="none"/>
            <a:lstStyle/>
            <a:p>
              <a:endParaRPr lang="ro-RO"/>
            </a:p>
          </p:txBody>
        </p:sp>
        <p:sp>
          <p:nvSpPr>
            <p:cNvPr id="122978" name="Freeform 98"/>
            <p:cNvSpPr>
              <a:spLocks noChangeAspect="1"/>
            </p:cNvSpPr>
            <p:nvPr/>
          </p:nvSpPr>
          <p:spPr bwMode="auto">
            <a:xfrm>
              <a:off x="2768" y="402"/>
              <a:ext cx="198" cy="442"/>
            </a:xfrm>
            <a:custGeom>
              <a:avLst/>
              <a:gdLst/>
              <a:ahLst/>
              <a:cxnLst>
                <a:cxn ang="0">
                  <a:pos x="40" y="442"/>
                </a:cxn>
                <a:cxn ang="0">
                  <a:pos x="40" y="354"/>
                </a:cxn>
                <a:cxn ang="0">
                  <a:pos x="0" y="282"/>
                </a:cxn>
                <a:cxn ang="0">
                  <a:pos x="0" y="11"/>
                </a:cxn>
                <a:cxn ang="0">
                  <a:pos x="18" y="0"/>
                </a:cxn>
                <a:cxn ang="0">
                  <a:pos x="183" y="0"/>
                </a:cxn>
                <a:cxn ang="0">
                  <a:pos x="198" y="12"/>
                </a:cxn>
                <a:cxn ang="0">
                  <a:pos x="198" y="280"/>
                </a:cxn>
                <a:cxn ang="0">
                  <a:pos x="162" y="356"/>
                </a:cxn>
                <a:cxn ang="0">
                  <a:pos x="162" y="442"/>
                </a:cxn>
                <a:cxn ang="0">
                  <a:pos x="140" y="442"/>
                </a:cxn>
                <a:cxn ang="0">
                  <a:pos x="140" y="354"/>
                </a:cxn>
                <a:cxn ang="0">
                  <a:pos x="178" y="278"/>
                </a:cxn>
                <a:cxn ang="0">
                  <a:pos x="178" y="30"/>
                </a:cxn>
                <a:cxn ang="0">
                  <a:pos x="171" y="20"/>
                </a:cxn>
                <a:cxn ang="0">
                  <a:pos x="27" y="21"/>
                </a:cxn>
                <a:cxn ang="0">
                  <a:pos x="21" y="30"/>
                </a:cxn>
                <a:cxn ang="0">
                  <a:pos x="20" y="280"/>
                </a:cxn>
                <a:cxn ang="0">
                  <a:pos x="62" y="354"/>
                </a:cxn>
                <a:cxn ang="0">
                  <a:pos x="62" y="442"/>
                </a:cxn>
                <a:cxn ang="0">
                  <a:pos x="40" y="442"/>
                </a:cxn>
              </a:cxnLst>
              <a:rect l="0" t="0" r="r" b="b"/>
              <a:pathLst>
                <a:path w="198" h="442">
                  <a:moveTo>
                    <a:pt x="40" y="442"/>
                  </a:moveTo>
                  <a:lnTo>
                    <a:pt x="40" y="354"/>
                  </a:lnTo>
                  <a:lnTo>
                    <a:pt x="0" y="282"/>
                  </a:lnTo>
                  <a:lnTo>
                    <a:pt x="0" y="11"/>
                  </a:lnTo>
                  <a:lnTo>
                    <a:pt x="18" y="0"/>
                  </a:lnTo>
                  <a:lnTo>
                    <a:pt x="183" y="0"/>
                  </a:lnTo>
                  <a:lnTo>
                    <a:pt x="198" y="12"/>
                  </a:lnTo>
                  <a:lnTo>
                    <a:pt x="198" y="280"/>
                  </a:lnTo>
                  <a:lnTo>
                    <a:pt x="162" y="356"/>
                  </a:lnTo>
                  <a:lnTo>
                    <a:pt x="162" y="442"/>
                  </a:lnTo>
                  <a:lnTo>
                    <a:pt x="140" y="442"/>
                  </a:lnTo>
                  <a:lnTo>
                    <a:pt x="140" y="354"/>
                  </a:lnTo>
                  <a:lnTo>
                    <a:pt x="178" y="278"/>
                  </a:lnTo>
                  <a:lnTo>
                    <a:pt x="178" y="30"/>
                  </a:lnTo>
                  <a:lnTo>
                    <a:pt x="171" y="20"/>
                  </a:lnTo>
                  <a:lnTo>
                    <a:pt x="27" y="21"/>
                  </a:lnTo>
                  <a:lnTo>
                    <a:pt x="21" y="30"/>
                  </a:lnTo>
                  <a:lnTo>
                    <a:pt x="20" y="280"/>
                  </a:lnTo>
                  <a:lnTo>
                    <a:pt x="62" y="354"/>
                  </a:lnTo>
                  <a:lnTo>
                    <a:pt x="62" y="442"/>
                  </a:lnTo>
                  <a:lnTo>
                    <a:pt x="40" y="442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/>
            <a:lstStyle/>
            <a:p>
              <a:endParaRPr lang="ro-RO"/>
            </a:p>
          </p:txBody>
        </p:sp>
        <p:sp>
          <p:nvSpPr>
            <p:cNvPr id="122979" name="Rectangle 99"/>
            <p:cNvSpPr>
              <a:spLocks noChangeAspect="1" noChangeArrowheads="1"/>
            </p:cNvSpPr>
            <p:nvPr/>
          </p:nvSpPr>
          <p:spPr bwMode="auto">
            <a:xfrm>
              <a:off x="2809" y="800"/>
              <a:ext cx="120" cy="23"/>
            </a:xfrm>
            <a:prstGeom prst="rect">
              <a:avLst/>
            </a:prstGeom>
            <a:noFill/>
            <a:ln w="3175">
              <a:solidFill>
                <a:schemeClr val="tx1"/>
              </a:solidFill>
              <a:prstDash val="sysDot"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</p:grpSp>
      <p:grpSp>
        <p:nvGrpSpPr>
          <p:cNvPr id="122980" name="Group 100"/>
          <p:cNvGrpSpPr>
            <a:grpSpLocks noChangeAspect="1"/>
          </p:cNvGrpSpPr>
          <p:nvPr/>
        </p:nvGrpSpPr>
        <p:grpSpPr bwMode="auto">
          <a:xfrm>
            <a:off x="4143375" y="3306763"/>
            <a:ext cx="679450" cy="1392237"/>
            <a:chOff x="2688" y="1848"/>
            <a:chExt cx="305" cy="624"/>
          </a:xfrm>
        </p:grpSpPr>
        <p:sp>
          <p:nvSpPr>
            <p:cNvPr id="122981" name="AutoShape 101"/>
            <p:cNvSpPr>
              <a:spLocks noChangeAspect="1" noChangeArrowheads="1"/>
            </p:cNvSpPr>
            <p:nvPr/>
          </p:nvSpPr>
          <p:spPr bwMode="auto">
            <a:xfrm>
              <a:off x="2766" y="1848"/>
              <a:ext cx="227" cy="624"/>
            </a:xfrm>
            <a:prstGeom prst="roundRect">
              <a:avLst>
                <a:gd name="adj" fmla="val 50000"/>
              </a:avLst>
            </a:prstGeom>
            <a:solidFill>
              <a:srgbClr val="A5002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22982" name="Rectangle 102"/>
            <p:cNvSpPr>
              <a:spLocks noChangeAspect="1" noChangeArrowheads="1"/>
            </p:cNvSpPr>
            <p:nvPr/>
          </p:nvSpPr>
          <p:spPr bwMode="auto">
            <a:xfrm>
              <a:off x="2768" y="2029"/>
              <a:ext cx="224" cy="258"/>
            </a:xfrm>
            <a:prstGeom prst="rect">
              <a:avLst/>
            </a:prstGeom>
            <a:gradFill rotWithShape="0">
              <a:gsLst>
                <a:gs pos="0">
                  <a:srgbClr val="A50021">
                    <a:gamma/>
                    <a:shade val="21176"/>
                    <a:invGamma/>
                  </a:srgbClr>
                </a:gs>
                <a:gs pos="50000">
                  <a:srgbClr val="A50021"/>
                </a:gs>
                <a:gs pos="100000">
                  <a:srgbClr val="A50021">
                    <a:gamma/>
                    <a:shade val="21176"/>
                    <a:invGamma/>
                  </a:srgbClr>
                </a:gs>
              </a:gsLst>
              <a:lin ang="5400000" scaled="1"/>
            </a:gra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22983" name="Rectangle 103"/>
            <p:cNvSpPr>
              <a:spLocks noChangeAspect="1" noChangeArrowheads="1"/>
            </p:cNvSpPr>
            <p:nvPr/>
          </p:nvSpPr>
          <p:spPr bwMode="auto">
            <a:xfrm>
              <a:off x="2688" y="2196"/>
              <a:ext cx="78" cy="156"/>
            </a:xfrm>
            <a:prstGeom prst="rect">
              <a:avLst/>
            </a:prstGeom>
            <a:gradFill rotWithShape="0">
              <a:gsLst>
                <a:gs pos="0">
                  <a:srgbClr val="A50021">
                    <a:gamma/>
                    <a:shade val="0"/>
                    <a:invGamma/>
                  </a:srgbClr>
                </a:gs>
                <a:gs pos="100000">
                  <a:srgbClr val="A50021"/>
                </a:gs>
              </a:gsLst>
              <a:lin ang="5400000" scaled="1"/>
            </a:gra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</p:grpSp>
      <p:grpSp>
        <p:nvGrpSpPr>
          <p:cNvPr id="122984" name="Group 104"/>
          <p:cNvGrpSpPr>
            <a:grpSpLocks noChangeAspect="1"/>
          </p:cNvGrpSpPr>
          <p:nvPr/>
        </p:nvGrpSpPr>
        <p:grpSpPr bwMode="auto">
          <a:xfrm>
            <a:off x="4110038" y="3784600"/>
            <a:ext cx="2568575" cy="428625"/>
            <a:chOff x="2688" y="2064"/>
            <a:chExt cx="1152" cy="192"/>
          </a:xfrm>
        </p:grpSpPr>
        <p:sp>
          <p:nvSpPr>
            <p:cNvPr id="122985" name="Rectangle 105"/>
            <p:cNvSpPr>
              <a:spLocks noChangeAspect="1" noChangeArrowheads="1"/>
            </p:cNvSpPr>
            <p:nvPr/>
          </p:nvSpPr>
          <p:spPr bwMode="auto">
            <a:xfrm>
              <a:off x="2784" y="2064"/>
              <a:ext cx="1056" cy="192"/>
            </a:xfrm>
            <a:prstGeom prst="rect">
              <a:avLst/>
            </a:prstGeom>
            <a:gradFill rotWithShape="0">
              <a:gsLst>
                <a:gs pos="0">
                  <a:srgbClr val="EAEAEA">
                    <a:gamma/>
                    <a:shade val="46275"/>
                    <a:invGamma/>
                  </a:srgbClr>
                </a:gs>
                <a:gs pos="50000">
                  <a:srgbClr val="EAEAEA"/>
                </a:gs>
                <a:gs pos="100000">
                  <a:srgbClr val="EAEAEA">
                    <a:gamma/>
                    <a:shade val="46275"/>
                    <a:invGamma/>
                  </a:srgbClr>
                </a:gs>
              </a:gsLst>
              <a:lin ang="540000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22986" name="AutoShape 106"/>
            <p:cNvSpPr>
              <a:spLocks noChangeAspect="1" noChangeArrowheads="1"/>
            </p:cNvSpPr>
            <p:nvPr/>
          </p:nvSpPr>
          <p:spPr bwMode="auto">
            <a:xfrm rot="-5400000">
              <a:off x="2712" y="2112"/>
              <a:ext cx="48" cy="96"/>
            </a:xfrm>
            <a:prstGeom prst="triangle">
              <a:avLst>
                <a:gd name="adj" fmla="val 50000"/>
              </a:avLst>
            </a:prstGeom>
            <a:gradFill rotWithShape="0">
              <a:gsLst>
                <a:gs pos="0">
                  <a:srgbClr val="EAEAEA">
                    <a:gamma/>
                    <a:shade val="46275"/>
                    <a:invGamma/>
                  </a:srgbClr>
                </a:gs>
                <a:gs pos="50000">
                  <a:srgbClr val="EAEAEA"/>
                </a:gs>
                <a:gs pos="100000">
                  <a:srgbClr val="EAEAEA">
                    <a:gamma/>
                    <a:shade val="46275"/>
                    <a:invGamma/>
                  </a:srgbClr>
                </a:gs>
              </a:gsLst>
              <a:lin ang="540000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</p:grpSp>
      <p:sp>
        <p:nvSpPr>
          <p:cNvPr id="122987" name="AutoShape 107" descr="Голубая тисненая бумага"/>
          <p:cNvSpPr>
            <a:spLocks noChangeArrowheads="1"/>
          </p:cNvSpPr>
          <p:nvPr/>
        </p:nvSpPr>
        <p:spPr bwMode="auto">
          <a:xfrm>
            <a:off x="5334000" y="228600"/>
            <a:ext cx="3429000" cy="762000"/>
          </a:xfrm>
          <a:prstGeom prst="wedgeRoundRectCallout">
            <a:avLst>
              <a:gd name="adj1" fmla="val -72454"/>
              <a:gd name="adj2" fmla="val 64792"/>
              <a:gd name="adj3" fmla="val 16667"/>
            </a:avLst>
          </a:prstGeom>
          <a:blipFill dpi="0" rotWithShape="0">
            <a:blip r:embed="rId2" cstate="print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anchor="ctr">
            <a:spAutoFit/>
          </a:bodyPr>
          <a:lstStyle/>
          <a:p>
            <a:pPr algn="ctr" eaLnBrk="0" hangingPunct="0"/>
            <a:r>
              <a:rPr lang="ru-RU" sz="2000">
                <a:latin typeface="Times New Roman" pitchFamily="18" charset="0"/>
              </a:rPr>
              <a:t>Извлекается предохранительная чека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9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1229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2987" grpId="0" animBg="1" autoUpdateAnimBg="0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906" name="Oval 2"/>
          <p:cNvSpPr>
            <a:spLocks noChangeAspect="1" noChangeArrowheads="1"/>
          </p:cNvSpPr>
          <p:nvPr/>
        </p:nvSpPr>
        <p:spPr bwMode="auto">
          <a:xfrm>
            <a:off x="1800225" y="1231900"/>
            <a:ext cx="5541963" cy="5541963"/>
          </a:xfrm>
          <a:prstGeom prst="ellipse">
            <a:avLst/>
          </a:prstGeom>
          <a:solidFill>
            <a:schemeClr val="accent1">
              <a:alpha val="50000"/>
            </a:schemeClr>
          </a:soli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 eaLnBrk="0" hangingPunct="0"/>
            <a:endParaRPr lang="ro-RO" sz="2400">
              <a:latin typeface="Times New Roman" pitchFamily="18" charset="0"/>
            </a:endParaRPr>
          </a:p>
        </p:txBody>
      </p:sp>
      <p:sp>
        <p:nvSpPr>
          <p:cNvPr id="123907" name="Oval 3"/>
          <p:cNvSpPr>
            <a:spLocks noChangeAspect="1" noChangeArrowheads="1"/>
          </p:cNvSpPr>
          <p:nvPr/>
        </p:nvSpPr>
        <p:spPr bwMode="auto">
          <a:xfrm>
            <a:off x="2043113" y="1474788"/>
            <a:ext cx="5054600" cy="5054600"/>
          </a:xfrm>
          <a:prstGeom prst="ellipse">
            <a:avLst/>
          </a:prstGeom>
          <a:solidFill>
            <a:srgbClr val="0BFFBF"/>
          </a:soli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23908" name="Freeform 4" descr="Алмазная решетка (контур)"/>
          <p:cNvSpPr>
            <a:spLocks noChangeAspect="1"/>
          </p:cNvSpPr>
          <p:nvPr/>
        </p:nvSpPr>
        <p:spPr bwMode="auto">
          <a:xfrm>
            <a:off x="2043113" y="3251200"/>
            <a:ext cx="5024437" cy="3275013"/>
          </a:xfrm>
          <a:custGeom>
            <a:avLst/>
            <a:gdLst/>
            <a:ahLst/>
            <a:cxnLst>
              <a:cxn ang="0">
                <a:pos x="52" y="1"/>
              </a:cxn>
              <a:cxn ang="0">
                <a:pos x="506" y="0"/>
              </a:cxn>
              <a:cxn ang="0">
                <a:pos x="506" y="790"/>
              </a:cxn>
              <a:cxn ang="0">
                <a:pos x="1289" y="790"/>
              </a:cxn>
              <a:cxn ang="0">
                <a:pos x="1289" y="498"/>
              </a:cxn>
              <a:cxn ang="0">
                <a:pos x="2254" y="497"/>
              </a:cxn>
              <a:cxn ang="0">
                <a:pos x="2232" y="625"/>
              </a:cxn>
              <a:cxn ang="0">
                <a:pos x="2192" y="743"/>
              </a:cxn>
              <a:cxn ang="0">
                <a:pos x="2152" y="841"/>
              </a:cxn>
              <a:cxn ang="0">
                <a:pos x="2098" y="935"/>
              </a:cxn>
              <a:cxn ang="0">
                <a:pos x="2040" y="1017"/>
              </a:cxn>
              <a:cxn ang="0">
                <a:pos x="1982" y="1089"/>
              </a:cxn>
              <a:cxn ang="0">
                <a:pos x="1910" y="1167"/>
              </a:cxn>
              <a:cxn ang="0">
                <a:pos x="1816" y="1245"/>
              </a:cxn>
              <a:cxn ang="0">
                <a:pos x="1724" y="1303"/>
              </a:cxn>
              <a:cxn ang="0">
                <a:pos x="1626" y="1359"/>
              </a:cxn>
              <a:cxn ang="0">
                <a:pos x="1508" y="1409"/>
              </a:cxn>
              <a:cxn ang="0">
                <a:pos x="1382" y="1443"/>
              </a:cxn>
              <a:cxn ang="0">
                <a:pos x="1266" y="1461"/>
              </a:cxn>
              <a:cxn ang="0">
                <a:pos x="1184" y="1469"/>
              </a:cxn>
              <a:cxn ang="0">
                <a:pos x="1066" y="1469"/>
              </a:cxn>
              <a:cxn ang="0">
                <a:pos x="918" y="1449"/>
              </a:cxn>
              <a:cxn ang="0">
                <a:pos x="790" y="1418"/>
              </a:cxn>
              <a:cxn ang="0">
                <a:pos x="712" y="1391"/>
              </a:cxn>
              <a:cxn ang="0">
                <a:pos x="624" y="1351"/>
              </a:cxn>
              <a:cxn ang="0">
                <a:pos x="524" y="1293"/>
              </a:cxn>
              <a:cxn ang="0">
                <a:pos x="422" y="1219"/>
              </a:cxn>
              <a:cxn ang="0">
                <a:pos x="334" y="1141"/>
              </a:cxn>
              <a:cxn ang="0">
                <a:pos x="256" y="1053"/>
              </a:cxn>
              <a:cxn ang="0">
                <a:pos x="184" y="955"/>
              </a:cxn>
              <a:cxn ang="0">
                <a:pos x="122" y="853"/>
              </a:cxn>
              <a:cxn ang="0">
                <a:pos x="74" y="749"/>
              </a:cxn>
              <a:cxn ang="0">
                <a:pos x="42" y="651"/>
              </a:cxn>
              <a:cxn ang="0">
                <a:pos x="18" y="543"/>
              </a:cxn>
              <a:cxn ang="0">
                <a:pos x="4" y="427"/>
              </a:cxn>
              <a:cxn ang="0">
                <a:pos x="0" y="337"/>
              </a:cxn>
              <a:cxn ang="0">
                <a:pos x="10" y="193"/>
              </a:cxn>
              <a:cxn ang="0">
                <a:pos x="28" y="85"/>
              </a:cxn>
              <a:cxn ang="0">
                <a:pos x="52" y="1"/>
              </a:cxn>
            </a:cxnLst>
            <a:rect l="0" t="0" r="r" b="b"/>
            <a:pathLst>
              <a:path w="2254" h="1469">
                <a:moveTo>
                  <a:pt x="52" y="1"/>
                </a:moveTo>
                <a:lnTo>
                  <a:pt x="506" y="0"/>
                </a:lnTo>
                <a:lnTo>
                  <a:pt x="506" y="790"/>
                </a:lnTo>
                <a:lnTo>
                  <a:pt x="1289" y="790"/>
                </a:lnTo>
                <a:lnTo>
                  <a:pt x="1289" y="498"/>
                </a:lnTo>
                <a:lnTo>
                  <a:pt x="2254" y="497"/>
                </a:lnTo>
                <a:lnTo>
                  <a:pt x="2232" y="625"/>
                </a:lnTo>
                <a:lnTo>
                  <a:pt x="2192" y="743"/>
                </a:lnTo>
                <a:lnTo>
                  <a:pt x="2152" y="841"/>
                </a:lnTo>
                <a:lnTo>
                  <a:pt x="2098" y="935"/>
                </a:lnTo>
                <a:lnTo>
                  <a:pt x="2040" y="1017"/>
                </a:lnTo>
                <a:lnTo>
                  <a:pt x="1982" y="1089"/>
                </a:lnTo>
                <a:lnTo>
                  <a:pt x="1910" y="1167"/>
                </a:lnTo>
                <a:lnTo>
                  <a:pt x="1816" y="1245"/>
                </a:lnTo>
                <a:lnTo>
                  <a:pt x="1724" y="1303"/>
                </a:lnTo>
                <a:lnTo>
                  <a:pt x="1626" y="1359"/>
                </a:lnTo>
                <a:lnTo>
                  <a:pt x="1508" y="1409"/>
                </a:lnTo>
                <a:lnTo>
                  <a:pt x="1382" y="1443"/>
                </a:lnTo>
                <a:lnTo>
                  <a:pt x="1266" y="1461"/>
                </a:lnTo>
                <a:lnTo>
                  <a:pt x="1184" y="1469"/>
                </a:lnTo>
                <a:lnTo>
                  <a:pt x="1066" y="1469"/>
                </a:lnTo>
                <a:lnTo>
                  <a:pt x="918" y="1449"/>
                </a:lnTo>
                <a:lnTo>
                  <a:pt x="790" y="1418"/>
                </a:lnTo>
                <a:lnTo>
                  <a:pt x="712" y="1391"/>
                </a:lnTo>
                <a:lnTo>
                  <a:pt x="624" y="1351"/>
                </a:lnTo>
                <a:lnTo>
                  <a:pt x="524" y="1293"/>
                </a:lnTo>
                <a:lnTo>
                  <a:pt x="422" y="1219"/>
                </a:lnTo>
                <a:lnTo>
                  <a:pt x="334" y="1141"/>
                </a:lnTo>
                <a:lnTo>
                  <a:pt x="256" y="1053"/>
                </a:lnTo>
                <a:lnTo>
                  <a:pt x="184" y="955"/>
                </a:lnTo>
                <a:lnTo>
                  <a:pt x="122" y="853"/>
                </a:lnTo>
                <a:lnTo>
                  <a:pt x="74" y="749"/>
                </a:lnTo>
                <a:lnTo>
                  <a:pt x="42" y="651"/>
                </a:lnTo>
                <a:lnTo>
                  <a:pt x="18" y="543"/>
                </a:lnTo>
                <a:lnTo>
                  <a:pt x="4" y="427"/>
                </a:lnTo>
                <a:lnTo>
                  <a:pt x="0" y="337"/>
                </a:lnTo>
                <a:lnTo>
                  <a:pt x="10" y="193"/>
                </a:lnTo>
                <a:lnTo>
                  <a:pt x="28" y="85"/>
                </a:lnTo>
                <a:lnTo>
                  <a:pt x="52" y="1"/>
                </a:lnTo>
                <a:close/>
              </a:path>
            </a:pathLst>
          </a:custGeom>
          <a:pattFill prst="openDmnd">
            <a:fgClr>
              <a:srgbClr val="FF3300"/>
            </a:fgClr>
            <a:bgClr>
              <a:schemeClr val="bg1"/>
            </a:bgClr>
          </a:pattFill>
          <a:ln w="9525">
            <a:solidFill>
              <a:srgbClr val="FF0000"/>
            </a:solidFill>
            <a:round/>
            <a:headEnd/>
            <a:tailEnd/>
          </a:ln>
          <a:effectLst/>
        </p:spPr>
        <p:txBody>
          <a:bodyPr wrap="none"/>
          <a:lstStyle/>
          <a:p>
            <a:endParaRPr lang="ro-RO"/>
          </a:p>
        </p:txBody>
      </p:sp>
      <p:sp>
        <p:nvSpPr>
          <p:cNvPr id="123909" name="Freeform 5"/>
          <p:cNvSpPr>
            <a:spLocks noChangeAspect="1"/>
          </p:cNvSpPr>
          <p:nvPr/>
        </p:nvSpPr>
        <p:spPr bwMode="auto">
          <a:xfrm>
            <a:off x="3240088" y="1589088"/>
            <a:ext cx="1558925" cy="3289300"/>
          </a:xfrm>
          <a:custGeom>
            <a:avLst/>
            <a:gdLst/>
            <a:ahLst/>
            <a:cxnLst>
              <a:cxn ang="0">
                <a:pos x="3" y="117"/>
              </a:cxn>
              <a:cxn ang="0">
                <a:pos x="0" y="1473"/>
              </a:cxn>
              <a:cxn ang="0">
                <a:pos x="72" y="1473"/>
              </a:cxn>
              <a:cxn ang="0">
                <a:pos x="72" y="1347"/>
              </a:cxn>
              <a:cxn ang="0">
                <a:pos x="81" y="1317"/>
              </a:cxn>
              <a:cxn ang="0">
                <a:pos x="102" y="1296"/>
              </a:cxn>
              <a:cxn ang="0">
                <a:pos x="135" y="1284"/>
              </a:cxn>
              <a:cxn ang="0">
                <a:pos x="153" y="1284"/>
              </a:cxn>
              <a:cxn ang="0">
                <a:pos x="171" y="1296"/>
              </a:cxn>
              <a:cxn ang="0">
                <a:pos x="198" y="1326"/>
              </a:cxn>
              <a:cxn ang="0">
                <a:pos x="207" y="1359"/>
              </a:cxn>
              <a:cxn ang="0">
                <a:pos x="207" y="1404"/>
              </a:cxn>
              <a:cxn ang="0">
                <a:pos x="207" y="1476"/>
              </a:cxn>
              <a:cxn ang="0">
                <a:pos x="459" y="1476"/>
              </a:cxn>
              <a:cxn ang="0">
                <a:pos x="459" y="774"/>
              </a:cxn>
              <a:cxn ang="0">
                <a:pos x="459" y="594"/>
              </a:cxn>
              <a:cxn ang="0">
                <a:pos x="501" y="594"/>
              </a:cxn>
              <a:cxn ang="0">
                <a:pos x="501" y="663"/>
              </a:cxn>
              <a:cxn ang="0">
                <a:pos x="656" y="662"/>
              </a:cxn>
              <a:cxn ang="0">
                <a:pos x="656" y="597"/>
              </a:cxn>
              <a:cxn ang="0">
                <a:pos x="693" y="597"/>
              </a:cxn>
              <a:cxn ang="0">
                <a:pos x="690" y="561"/>
              </a:cxn>
              <a:cxn ang="0">
                <a:pos x="693" y="519"/>
              </a:cxn>
              <a:cxn ang="0">
                <a:pos x="699" y="483"/>
              </a:cxn>
              <a:cxn ang="0">
                <a:pos x="459" y="483"/>
              </a:cxn>
              <a:cxn ang="0">
                <a:pos x="459" y="264"/>
              </a:cxn>
              <a:cxn ang="0">
                <a:pos x="255" y="264"/>
              </a:cxn>
              <a:cxn ang="0">
                <a:pos x="254" y="0"/>
              </a:cxn>
              <a:cxn ang="0">
                <a:pos x="206" y="15"/>
              </a:cxn>
              <a:cxn ang="0">
                <a:pos x="158" y="35"/>
              </a:cxn>
              <a:cxn ang="0">
                <a:pos x="104" y="62"/>
              </a:cxn>
              <a:cxn ang="0">
                <a:pos x="44" y="90"/>
              </a:cxn>
              <a:cxn ang="0">
                <a:pos x="3" y="117"/>
              </a:cxn>
            </a:cxnLst>
            <a:rect l="0" t="0" r="r" b="b"/>
            <a:pathLst>
              <a:path w="699" h="1476">
                <a:moveTo>
                  <a:pt x="3" y="117"/>
                </a:moveTo>
                <a:lnTo>
                  <a:pt x="0" y="1473"/>
                </a:lnTo>
                <a:lnTo>
                  <a:pt x="72" y="1473"/>
                </a:lnTo>
                <a:lnTo>
                  <a:pt x="72" y="1347"/>
                </a:lnTo>
                <a:lnTo>
                  <a:pt x="81" y="1317"/>
                </a:lnTo>
                <a:lnTo>
                  <a:pt x="102" y="1296"/>
                </a:lnTo>
                <a:lnTo>
                  <a:pt x="135" y="1284"/>
                </a:lnTo>
                <a:lnTo>
                  <a:pt x="153" y="1284"/>
                </a:lnTo>
                <a:lnTo>
                  <a:pt x="171" y="1296"/>
                </a:lnTo>
                <a:lnTo>
                  <a:pt x="198" y="1326"/>
                </a:lnTo>
                <a:lnTo>
                  <a:pt x="207" y="1359"/>
                </a:lnTo>
                <a:lnTo>
                  <a:pt x="207" y="1404"/>
                </a:lnTo>
                <a:lnTo>
                  <a:pt x="207" y="1476"/>
                </a:lnTo>
                <a:lnTo>
                  <a:pt x="459" y="1476"/>
                </a:lnTo>
                <a:lnTo>
                  <a:pt x="459" y="774"/>
                </a:lnTo>
                <a:lnTo>
                  <a:pt x="459" y="594"/>
                </a:lnTo>
                <a:lnTo>
                  <a:pt x="501" y="594"/>
                </a:lnTo>
                <a:lnTo>
                  <a:pt x="501" y="663"/>
                </a:lnTo>
                <a:lnTo>
                  <a:pt x="656" y="662"/>
                </a:lnTo>
                <a:lnTo>
                  <a:pt x="656" y="597"/>
                </a:lnTo>
                <a:lnTo>
                  <a:pt x="693" y="597"/>
                </a:lnTo>
                <a:lnTo>
                  <a:pt x="690" y="561"/>
                </a:lnTo>
                <a:lnTo>
                  <a:pt x="693" y="519"/>
                </a:lnTo>
                <a:lnTo>
                  <a:pt x="699" y="483"/>
                </a:lnTo>
                <a:lnTo>
                  <a:pt x="459" y="483"/>
                </a:lnTo>
                <a:lnTo>
                  <a:pt x="459" y="264"/>
                </a:lnTo>
                <a:lnTo>
                  <a:pt x="255" y="264"/>
                </a:lnTo>
                <a:lnTo>
                  <a:pt x="254" y="0"/>
                </a:lnTo>
                <a:lnTo>
                  <a:pt x="206" y="15"/>
                </a:lnTo>
                <a:lnTo>
                  <a:pt x="158" y="35"/>
                </a:lnTo>
                <a:lnTo>
                  <a:pt x="104" y="62"/>
                </a:lnTo>
                <a:lnTo>
                  <a:pt x="44" y="90"/>
                </a:lnTo>
                <a:lnTo>
                  <a:pt x="3" y="117"/>
                </a:lnTo>
                <a:close/>
              </a:path>
            </a:pathLst>
          </a:cu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/>
          <a:lstStyle/>
          <a:p>
            <a:endParaRPr lang="ro-RO"/>
          </a:p>
        </p:txBody>
      </p:sp>
      <p:sp>
        <p:nvSpPr>
          <p:cNvPr id="123910" name="AutoShape 6"/>
          <p:cNvSpPr>
            <a:spLocks noChangeAspect="1" noChangeArrowheads="1"/>
          </p:cNvSpPr>
          <p:nvPr/>
        </p:nvSpPr>
        <p:spPr bwMode="auto">
          <a:xfrm rot="-1623692">
            <a:off x="2776538" y="1878013"/>
            <a:ext cx="1384300" cy="2447925"/>
          </a:xfrm>
          <a:prstGeom prst="parallelogram">
            <a:avLst>
              <a:gd name="adj" fmla="val 90139"/>
            </a:avLst>
          </a:prstGeom>
          <a:solidFill>
            <a:srgbClr val="00A87C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23911" name="Oval 7"/>
          <p:cNvSpPr>
            <a:spLocks noChangeAspect="1" noChangeArrowheads="1"/>
          </p:cNvSpPr>
          <p:nvPr/>
        </p:nvSpPr>
        <p:spPr bwMode="auto">
          <a:xfrm>
            <a:off x="4784725" y="1970088"/>
            <a:ext cx="1616075" cy="1616075"/>
          </a:xfrm>
          <a:prstGeom prst="ellips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23912" name="Rectangle 8"/>
          <p:cNvSpPr>
            <a:spLocks noChangeAspect="1" noChangeArrowheads="1"/>
          </p:cNvSpPr>
          <p:nvPr/>
        </p:nvSpPr>
        <p:spPr bwMode="auto">
          <a:xfrm>
            <a:off x="4878388" y="3735388"/>
            <a:ext cx="2208212" cy="534987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23913" name="Freeform 9"/>
          <p:cNvSpPr>
            <a:spLocks noChangeAspect="1"/>
          </p:cNvSpPr>
          <p:nvPr/>
        </p:nvSpPr>
        <p:spPr bwMode="auto">
          <a:xfrm>
            <a:off x="3254375" y="2330450"/>
            <a:ext cx="1009650" cy="1779588"/>
          </a:xfrm>
          <a:custGeom>
            <a:avLst/>
            <a:gdLst/>
            <a:ahLst/>
            <a:cxnLst>
              <a:cxn ang="0">
                <a:pos x="453" y="0"/>
              </a:cxn>
              <a:cxn ang="0">
                <a:pos x="248" y="0"/>
              </a:cxn>
              <a:cxn ang="0">
                <a:pos x="248" y="507"/>
              </a:cxn>
              <a:cxn ang="0">
                <a:pos x="0" y="507"/>
              </a:cxn>
              <a:cxn ang="0">
                <a:pos x="0" y="798"/>
              </a:cxn>
              <a:cxn ang="0">
                <a:pos x="33" y="795"/>
              </a:cxn>
              <a:cxn ang="0">
                <a:pos x="33" y="675"/>
              </a:cxn>
              <a:cxn ang="0">
                <a:pos x="51" y="636"/>
              </a:cxn>
              <a:cxn ang="0">
                <a:pos x="84" y="606"/>
              </a:cxn>
              <a:cxn ang="0">
                <a:pos x="132" y="600"/>
              </a:cxn>
              <a:cxn ang="0">
                <a:pos x="177" y="609"/>
              </a:cxn>
              <a:cxn ang="0">
                <a:pos x="213" y="636"/>
              </a:cxn>
              <a:cxn ang="0">
                <a:pos x="228" y="675"/>
              </a:cxn>
              <a:cxn ang="0">
                <a:pos x="228" y="798"/>
              </a:cxn>
              <a:cxn ang="0">
                <a:pos x="450" y="798"/>
              </a:cxn>
              <a:cxn ang="0">
                <a:pos x="450" y="462"/>
              </a:cxn>
              <a:cxn ang="0">
                <a:pos x="295" y="464"/>
              </a:cxn>
              <a:cxn ang="0">
                <a:pos x="295" y="129"/>
              </a:cxn>
              <a:cxn ang="0">
                <a:pos x="453" y="129"/>
              </a:cxn>
              <a:cxn ang="0">
                <a:pos x="453" y="0"/>
              </a:cxn>
            </a:cxnLst>
            <a:rect l="0" t="0" r="r" b="b"/>
            <a:pathLst>
              <a:path w="453" h="798">
                <a:moveTo>
                  <a:pt x="453" y="0"/>
                </a:moveTo>
                <a:lnTo>
                  <a:pt x="248" y="0"/>
                </a:lnTo>
                <a:lnTo>
                  <a:pt x="248" y="507"/>
                </a:lnTo>
                <a:lnTo>
                  <a:pt x="0" y="507"/>
                </a:lnTo>
                <a:lnTo>
                  <a:pt x="0" y="798"/>
                </a:lnTo>
                <a:lnTo>
                  <a:pt x="33" y="795"/>
                </a:lnTo>
                <a:lnTo>
                  <a:pt x="33" y="675"/>
                </a:lnTo>
                <a:lnTo>
                  <a:pt x="51" y="636"/>
                </a:lnTo>
                <a:lnTo>
                  <a:pt x="84" y="606"/>
                </a:lnTo>
                <a:lnTo>
                  <a:pt x="132" y="600"/>
                </a:lnTo>
                <a:lnTo>
                  <a:pt x="177" y="609"/>
                </a:lnTo>
                <a:lnTo>
                  <a:pt x="213" y="636"/>
                </a:lnTo>
                <a:lnTo>
                  <a:pt x="228" y="675"/>
                </a:lnTo>
                <a:lnTo>
                  <a:pt x="228" y="798"/>
                </a:lnTo>
                <a:lnTo>
                  <a:pt x="450" y="798"/>
                </a:lnTo>
                <a:lnTo>
                  <a:pt x="450" y="462"/>
                </a:lnTo>
                <a:lnTo>
                  <a:pt x="295" y="464"/>
                </a:lnTo>
                <a:lnTo>
                  <a:pt x="295" y="129"/>
                </a:lnTo>
                <a:lnTo>
                  <a:pt x="453" y="129"/>
                </a:lnTo>
                <a:lnTo>
                  <a:pt x="453" y="0"/>
                </a:lnTo>
                <a:close/>
              </a:path>
            </a:pathLst>
          </a:custGeom>
          <a:solidFill>
            <a:srgbClr val="A50021"/>
          </a:soli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/>
          <a:lstStyle/>
          <a:p>
            <a:endParaRPr lang="ro-RO"/>
          </a:p>
        </p:txBody>
      </p:sp>
      <p:sp>
        <p:nvSpPr>
          <p:cNvPr id="123914" name="Rectangle 10"/>
          <p:cNvSpPr>
            <a:spLocks noChangeAspect="1" noChangeArrowheads="1"/>
          </p:cNvSpPr>
          <p:nvPr/>
        </p:nvSpPr>
        <p:spPr bwMode="auto">
          <a:xfrm>
            <a:off x="3803650" y="2725738"/>
            <a:ext cx="104775" cy="641350"/>
          </a:xfrm>
          <a:prstGeom prst="rect">
            <a:avLst/>
          </a:prstGeom>
          <a:gradFill rotWithShape="0">
            <a:gsLst>
              <a:gs pos="0">
                <a:srgbClr val="A50021">
                  <a:gamma/>
                  <a:shade val="0"/>
                  <a:invGamma/>
                </a:srgbClr>
              </a:gs>
              <a:gs pos="50000">
                <a:srgbClr val="A50021"/>
              </a:gs>
              <a:gs pos="100000">
                <a:srgbClr val="A50021">
                  <a:gamma/>
                  <a:shade val="0"/>
                  <a:invGamma/>
                </a:srgbClr>
              </a:gs>
            </a:gsLst>
            <a:lin ang="5400000" scaled="1"/>
          </a:gradFill>
          <a:ln w="635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23915" name="Rectangle 11"/>
          <p:cNvSpPr>
            <a:spLocks noChangeAspect="1" noChangeArrowheads="1"/>
          </p:cNvSpPr>
          <p:nvPr/>
        </p:nvSpPr>
        <p:spPr bwMode="auto">
          <a:xfrm>
            <a:off x="3254375" y="2638425"/>
            <a:ext cx="547688" cy="822325"/>
          </a:xfrm>
          <a:prstGeom prst="rect">
            <a:avLst/>
          </a:prstGeom>
          <a:solidFill>
            <a:srgbClr val="A5002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23916" name="Rectangle 12" descr="75%"/>
          <p:cNvSpPr>
            <a:spLocks noChangeAspect="1" noChangeArrowheads="1"/>
          </p:cNvSpPr>
          <p:nvPr/>
        </p:nvSpPr>
        <p:spPr bwMode="auto">
          <a:xfrm>
            <a:off x="3325813" y="2879725"/>
            <a:ext cx="361950" cy="427038"/>
          </a:xfrm>
          <a:prstGeom prst="rect">
            <a:avLst/>
          </a:prstGeom>
          <a:pattFill prst="pct75">
            <a:fgClr>
              <a:srgbClr val="FF0000"/>
            </a:fgClr>
            <a:bgClr>
              <a:schemeClr val="bg1"/>
            </a:bgClr>
          </a:pattFill>
          <a:ln w="317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23917" name="Rectangle 13"/>
          <p:cNvSpPr>
            <a:spLocks noChangeAspect="1" noChangeArrowheads="1"/>
          </p:cNvSpPr>
          <p:nvPr/>
        </p:nvSpPr>
        <p:spPr bwMode="auto">
          <a:xfrm>
            <a:off x="3687763" y="2832100"/>
            <a:ext cx="104775" cy="542925"/>
          </a:xfrm>
          <a:prstGeom prst="rect">
            <a:avLst/>
          </a:prstGeom>
          <a:solidFill>
            <a:srgbClr val="EAEAEA"/>
          </a:solidFill>
          <a:ln w="317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23918" name="Oval 14"/>
          <p:cNvSpPr>
            <a:spLocks noChangeAspect="1" noChangeArrowheads="1"/>
          </p:cNvSpPr>
          <p:nvPr/>
        </p:nvSpPr>
        <p:spPr bwMode="auto">
          <a:xfrm>
            <a:off x="4851400" y="2030413"/>
            <a:ext cx="1485900" cy="1482725"/>
          </a:xfrm>
          <a:prstGeom prst="ellipse">
            <a:avLst/>
          </a:prstGeom>
          <a:solidFill>
            <a:schemeClr val="accent1"/>
          </a:solidFill>
          <a:ln w="2857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23919" name="Rectangle 15"/>
          <p:cNvSpPr>
            <a:spLocks noChangeAspect="1" noChangeArrowheads="1"/>
          </p:cNvSpPr>
          <p:nvPr/>
        </p:nvSpPr>
        <p:spPr bwMode="auto">
          <a:xfrm>
            <a:off x="4137025" y="2692400"/>
            <a:ext cx="714375" cy="187325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23920" name="Oval 16"/>
          <p:cNvSpPr>
            <a:spLocks noChangeAspect="1" noChangeArrowheads="1"/>
          </p:cNvSpPr>
          <p:nvPr/>
        </p:nvSpPr>
        <p:spPr bwMode="auto">
          <a:xfrm>
            <a:off x="4964113" y="2147888"/>
            <a:ext cx="1284287" cy="1284287"/>
          </a:xfrm>
          <a:prstGeom prst="ellipse">
            <a:avLst/>
          </a:prstGeom>
          <a:solidFill>
            <a:srgbClr val="A50021"/>
          </a:soli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23921" name="Oval 17"/>
          <p:cNvSpPr>
            <a:spLocks noChangeAspect="1" noChangeArrowheads="1"/>
          </p:cNvSpPr>
          <p:nvPr/>
        </p:nvSpPr>
        <p:spPr bwMode="auto">
          <a:xfrm>
            <a:off x="5180013" y="2351088"/>
            <a:ext cx="855662" cy="854075"/>
          </a:xfrm>
          <a:prstGeom prst="ellipse">
            <a:avLst/>
          </a:prstGeom>
          <a:solidFill>
            <a:srgbClr val="800000"/>
          </a:soli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23922" name="Oval 18"/>
          <p:cNvSpPr>
            <a:spLocks noChangeAspect="1" noChangeArrowheads="1"/>
          </p:cNvSpPr>
          <p:nvPr/>
        </p:nvSpPr>
        <p:spPr bwMode="auto">
          <a:xfrm>
            <a:off x="5573713" y="2725738"/>
            <a:ext cx="107950" cy="106362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23923" name="Rectangle 19"/>
          <p:cNvSpPr>
            <a:spLocks noChangeAspect="1" noChangeArrowheads="1"/>
          </p:cNvSpPr>
          <p:nvPr/>
        </p:nvSpPr>
        <p:spPr bwMode="auto">
          <a:xfrm>
            <a:off x="4035425" y="3360738"/>
            <a:ext cx="223838" cy="749300"/>
          </a:xfrm>
          <a:prstGeom prst="rect">
            <a:avLst/>
          </a:prstGeom>
          <a:gradFill rotWithShape="0">
            <a:gsLst>
              <a:gs pos="0">
                <a:srgbClr val="A50021">
                  <a:gamma/>
                  <a:shade val="46275"/>
                  <a:invGamma/>
                </a:srgbClr>
              </a:gs>
              <a:gs pos="100000">
                <a:srgbClr val="A50021"/>
              </a:gs>
            </a:gsLst>
            <a:lin ang="0" scaled="1"/>
          </a:gradFill>
          <a:ln w="317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23924" name="Rectangle 20"/>
          <p:cNvSpPr>
            <a:spLocks noChangeAspect="1" noChangeArrowheads="1"/>
          </p:cNvSpPr>
          <p:nvPr/>
        </p:nvSpPr>
        <p:spPr bwMode="auto">
          <a:xfrm>
            <a:off x="3251200" y="2879725"/>
            <a:ext cx="71438" cy="427038"/>
          </a:xfrm>
          <a:prstGeom prst="rect">
            <a:avLst/>
          </a:prstGeom>
          <a:solidFill>
            <a:srgbClr val="EAEAEA"/>
          </a:solidFill>
          <a:ln w="317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grpSp>
        <p:nvGrpSpPr>
          <p:cNvPr id="123925" name="Group 21"/>
          <p:cNvGrpSpPr>
            <a:grpSpLocks noChangeAspect="1"/>
          </p:cNvGrpSpPr>
          <p:nvPr/>
        </p:nvGrpSpPr>
        <p:grpSpPr bwMode="auto">
          <a:xfrm>
            <a:off x="3278188" y="1831975"/>
            <a:ext cx="517525" cy="817563"/>
            <a:chOff x="3696" y="2666"/>
            <a:chExt cx="671" cy="709"/>
          </a:xfrm>
        </p:grpSpPr>
        <p:sp>
          <p:nvSpPr>
            <p:cNvPr id="123926" name="Rectangle 22"/>
            <p:cNvSpPr>
              <a:spLocks noChangeAspect="1" noChangeArrowheads="1"/>
            </p:cNvSpPr>
            <p:nvPr/>
          </p:nvSpPr>
          <p:spPr bwMode="auto">
            <a:xfrm rot="-99494">
              <a:off x="3724" y="2753"/>
              <a:ext cx="621" cy="42"/>
            </a:xfrm>
            <a:prstGeom prst="rect">
              <a:avLst/>
            </a:prstGeom>
            <a:gradFill rotWithShape="0">
              <a:gsLst>
                <a:gs pos="0">
                  <a:schemeClr val="folHlink">
                    <a:gamma/>
                    <a:shade val="46275"/>
                    <a:invGamma/>
                  </a:schemeClr>
                </a:gs>
                <a:gs pos="50000">
                  <a:schemeClr val="folHlink"/>
                </a:gs>
                <a:gs pos="100000">
                  <a:schemeClr val="folHlink">
                    <a:gamma/>
                    <a:shade val="46275"/>
                    <a:invGamma/>
                  </a:schemeClr>
                </a:gs>
              </a:gsLst>
              <a:lin ang="0" scaled="1"/>
            </a:gra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23927" name="Rectangle 23"/>
            <p:cNvSpPr>
              <a:spLocks noChangeAspect="1" noChangeArrowheads="1"/>
            </p:cNvSpPr>
            <p:nvPr/>
          </p:nvSpPr>
          <p:spPr bwMode="auto">
            <a:xfrm rot="-99494">
              <a:off x="3726" y="2823"/>
              <a:ext cx="621" cy="42"/>
            </a:xfrm>
            <a:prstGeom prst="rect">
              <a:avLst/>
            </a:prstGeom>
            <a:gradFill rotWithShape="0">
              <a:gsLst>
                <a:gs pos="0">
                  <a:schemeClr val="folHlink">
                    <a:gamma/>
                    <a:shade val="46275"/>
                    <a:invGamma/>
                  </a:schemeClr>
                </a:gs>
                <a:gs pos="50000">
                  <a:schemeClr val="folHlink"/>
                </a:gs>
                <a:gs pos="100000">
                  <a:schemeClr val="folHlink">
                    <a:gamma/>
                    <a:shade val="46275"/>
                    <a:invGamma/>
                  </a:schemeClr>
                </a:gs>
              </a:gsLst>
              <a:lin ang="0" scaled="1"/>
            </a:gra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23928" name="Rectangle 24"/>
            <p:cNvSpPr>
              <a:spLocks noChangeAspect="1" noChangeArrowheads="1"/>
            </p:cNvSpPr>
            <p:nvPr/>
          </p:nvSpPr>
          <p:spPr bwMode="auto">
            <a:xfrm rot="-99494">
              <a:off x="3728" y="2895"/>
              <a:ext cx="621" cy="43"/>
            </a:xfrm>
            <a:prstGeom prst="rect">
              <a:avLst/>
            </a:prstGeom>
            <a:gradFill rotWithShape="0">
              <a:gsLst>
                <a:gs pos="0">
                  <a:schemeClr val="folHlink">
                    <a:gamma/>
                    <a:shade val="46275"/>
                    <a:invGamma/>
                  </a:schemeClr>
                </a:gs>
                <a:gs pos="50000">
                  <a:schemeClr val="folHlink"/>
                </a:gs>
                <a:gs pos="100000">
                  <a:schemeClr val="folHlink">
                    <a:gamma/>
                    <a:shade val="46275"/>
                    <a:invGamma/>
                  </a:schemeClr>
                </a:gs>
              </a:gsLst>
              <a:lin ang="0" scaled="1"/>
            </a:gra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23929" name="Rectangle 25"/>
            <p:cNvSpPr>
              <a:spLocks noChangeAspect="1" noChangeArrowheads="1"/>
            </p:cNvSpPr>
            <p:nvPr/>
          </p:nvSpPr>
          <p:spPr bwMode="auto">
            <a:xfrm rot="-99494">
              <a:off x="3728" y="2972"/>
              <a:ext cx="621" cy="43"/>
            </a:xfrm>
            <a:prstGeom prst="rect">
              <a:avLst/>
            </a:prstGeom>
            <a:gradFill rotWithShape="0">
              <a:gsLst>
                <a:gs pos="0">
                  <a:schemeClr val="folHlink">
                    <a:gamma/>
                    <a:shade val="46275"/>
                    <a:invGamma/>
                  </a:schemeClr>
                </a:gs>
                <a:gs pos="50000">
                  <a:schemeClr val="folHlink"/>
                </a:gs>
                <a:gs pos="100000">
                  <a:schemeClr val="folHlink">
                    <a:gamma/>
                    <a:shade val="46275"/>
                    <a:invGamma/>
                  </a:schemeClr>
                </a:gs>
              </a:gsLst>
              <a:lin ang="0" scaled="1"/>
            </a:gra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23930" name="Rectangle 26"/>
            <p:cNvSpPr>
              <a:spLocks noChangeAspect="1" noChangeArrowheads="1"/>
            </p:cNvSpPr>
            <p:nvPr/>
          </p:nvSpPr>
          <p:spPr bwMode="auto">
            <a:xfrm rot="-99494">
              <a:off x="3728" y="3042"/>
              <a:ext cx="621" cy="43"/>
            </a:xfrm>
            <a:prstGeom prst="rect">
              <a:avLst/>
            </a:prstGeom>
            <a:gradFill rotWithShape="0">
              <a:gsLst>
                <a:gs pos="0">
                  <a:schemeClr val="folHlink">
                    <a:gamma/>
                    <a:shade val="46275"/>
                    <a:invGamma/>
                  </a:schemeClr>
                </a:gs>
                <a:gs pos="50000">
                  <a:schemeClr val="folHlink"/>
                </a:gs>
                <a:gs pos="100000">
                  <a:schemeClr val="folHlink">
                    <a:gamma/>
                    <a:shade val="46275"/>
                    <a:invGamma/>
                  </a:schemeClr>
                </a:gs>
              </a:gsLst>
              <a:lin ang="0" scaled="1"/>
            </a:gra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23931" name="Rectangle 27"/>
            <p:cNvSpPr>
              <a:spLocks noChangeAspect="1" noChangeArrowheads="1"/>
            </p:cNvSpPr>
            <p:nvPr/>
          </p:nvSpPr>
          <p:spPr bwMode="auto">
            <a:xfrm rot="-99494">
              <a:off x="3728" y="3109"/>
              <a:ext cx="621" cy="42"/>
            </a:xfrm>
            <a:prstGeom prst="rect">
              <a:avLst/>
            </a:prstGeom>
            <a:gradFill rotWithShape="0">
              <a:gsLst>
                <a:gs pos="0">
                  <a:schemeClr val="folHlink">
                    <a:gamma/>
                    <a:shade val="46275"/>
                    <a:invGamma/>
                  </a:schemeClr>
                </a:gs>
                <a:gs pos="50000">
                  <a:schemeClr val="folHlink"/>
                </a:gs>
                <a:gs pos="100000">
                  <a:schemeClr val="folHlink">
                    <a:gamma/>
                    <a:shade val="46275"/>
                    <a:invGamma/>
                  </a:schemeClr>
                </a:gs>
              </a:gsLst>
              <a:lin ang="0" scaled="1"/>
            </a:gra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23932" name="Rectangle 28"/>
            <p:cNvSpPr>
              <a:spLocks noChangeAspect="1" noChangeArrowheads="1"/>
            </p:cNvSpPr>
            <p:nvPr/>
          </p:nvSpPr>
          <p:spPr bwMode="auto">
            <a:xfrm rot="-99494">
              <a:off x="3720" y="3175"/>
              <a:ext cx="621" cy="43"/>
            </a:xfrm>
            <a:prstGeom prst="rect">
              <a:avLst/>
            </a:prstGeom>
            <a:gradFill rotWithShape="0">
              <a:gsLst>
                <a:gs pos="0">
                  <a:schemeClr val="folHlink">
                    <a:gamma/>
                    <a:shade val="46275"/>
                    <a:invGamma/>
                  </a:schemeClr>
                </a:gs>
                <a:gs pos="50000">
                  <a:schemeClr val="folHlink"/>
                </a:gs>
                <a:gs pos="100000">
                  <a:schemeClr val="folHlink">
                    <a:gamma/>
                    <a:shade val="46275"/>
                    <a:invGamma/>
                  </a:schemeClr>
                </a:gs>
              </a:gsLst>
              <a:lin ang="0" scaled="1"/>
            </a:gra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23933" name="Rectangle 29"/>
            <p:cNvSpPr>
              <a:spLocks noChangeAspect="1" noChangeArrowheads="1"/>
            </p:cNvSpPr>
            <p:nvPr/>
          </p:nvSpPr>
          <p:spPr bwMode="auto">
            <a:xfrm rot="-99494">
              <a:off x="3728" y="3250"/>
              <a:ext cx="621" cy="42"/>
            </a:xfrm>
            <a:prstGeom prst="rect">
              <a:avLst/>
            </a:prstGeom>
            <a:gradFill rotWithShape="0">
              <a:gsLst>
                <a:gs pos="0">
                  <a:schemeClr val="folHlink">
                    <a:gamma/>
                    <a:shade val="46275"/>
                    <a:invGamma/>
                  </a:schemeClr>
                </a:gs>
                <a:gs pos="50000">
                  <a:schemeClr val="folHlink"/>
                </a:gs>
                <a:gs pos="100000">
                  <a:schemeClr val="folHlink">
                    <a:gamma/>
                    <a:shade val="46275"/>
                    <a:invGamma/>
                  </a:schemeClr>
                </a:gs>
              </a:gsLst>
              <a:lin ang="0" scaled="1"/>
            </a:gra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23934" name="Rectangle 30"/>
            <p:cNvSpPr>
              <a:spLocks noChangeAspect="1" noChangeArrowheads="1"/>
            </p:cNvSpPr>
            <p:nvPr/>
          </p:nvSpPr>
          <p:spPr bwMode="auto">
            <a:xfrm rot="-99494">
              <a:off x="3724" y="3316"/>
              <a:ext cx="621" cy="42"/>
            </a:xfrm>
            <a:prstGeom prst="rect">
              <a:avLst/>
            </a:prstGeom>
            <a:gradFill rotWithShape="0">
              <a:gsLst>
                <a:gs pos="0">
                  <a:schemeClr val="folHlink">
                    <a:gamma/>
                    <a:shade val="46275"/>
                    <a:invGamma/>
                  </a:schemeClr>
                </a:gs>
                <a:gs pos="50000">
                  <a:schemeClr val="folHlink"/>
                </a:gs>
                <a:gs pos="100000">
                  <a:schemeClr val="folHlink">
                    <a:gamma/>
                    <a:shade val="46275"/>
                    <a:invGamma/>
                  </a:schemeClr>
                </a:gs>
              </a:gsLst>
              <a:lin ang="0" scaled="1"/>
            </a:gra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23935" name="Rectangle 31"/>
            <p:cNvSpPr>
              <a:spLocks noChangeAspect="1" noChangeArrowheads="1"/>
            </p:cNvSpPr>
            <p:nvPr/>
          </p:nvSpPr>
          <p:spPr bwMode="auto">
            <a:xfrm rot="-99494">
              <a:off x="3722" y="2682"/>
              <a:ext cx="621" cy="42"/>
            </a:xfrm>
            <a:prstGeom prst="rect">
              <a:avLst/>
            </a:prstGeom>
            <a:gradFill rotWithShape="0">
              <a:gsLst>
                <a:gs pos="0">
                  <a:schemeClr val="folHlink">
                    <a:gamma/>
                    <a:shade val="46275"/>
                    <a:invGamma/>
                  </a:schemeClr>
                </a:gs>
                <a:gs pos="50000">
                  <a:schemeClr val="folHlink"/>
                </a:gs>
                <a:gs pos="100000">
                  <a:schemeClr val="folHlink">
                    <a:gamma/>
                    <a:shade val="46275"/>
                    <a:invGamma/>
                  </a:schemeClr>
                </a:gs>
              </a:gsLst>
              <a:lin ang="0" scaled="1"/>
            </a:gra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grpSp>
          <p:nvGrpSpPr>
            <p:cNvPr id="123936" name="Group 32"/>
            <p:cNvGrpSpPr>
              <a:grpSpLocks noChangeAspect="1"/>
            </p:cNvGrpSpPr>
            <p:nvPr/>
          </p:nvGrpSpPr>
          <p:grpSpPr bwMode="auto">
            <a:xfrm>
              <a:off x="4311" y="2666"/>
              <a:ext cx="56" cy="687"/>
              <a:chOff x="4311" y="2666"/>
              <a:chExt cx="56" cy="687"/>
            </a:xfrm>
          </p:grpSpPr>
          <p:sp>
            <p:nvSpPr>
              <p:cNvPr id="123937" name="Oval 33" descr="Темный диагональный 2"/>
              <p:cNvSpPr>
                <a:spLocks noChangeAspect="1" noChangeArrowheads="1"/>
              </p:cNvSpPr>
              <p:nvPr/>
            </p:nvSpPr>
            <p:spPr bwMode="auto">
              <a:xfrm>
                <a:off x="4315" y="2666"/>
                <a:ext cx="48" cy="52"/>
              </a:xfrm>
              <a:prstGeom prst="ellipse">
                <a:avLst/>
              </a:prstGeom>
              <a:pattFill prst="dkUpDiag">
                <a:fgClr>
                  <a:schemeClr val="tx1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23938" name="Oval 34" descr="Темный диагональный 2"/>
              <p:cNvSpPr>
                <a:spLocks noChangeAspect="1" noChangeArrowheads="1"/>
              </p:cNvSpPr>
              <p:nvPr/>
            </p:nvSpPr>
            <p:spPr bwMode="auto">
              <a:xfrm>
                <a:off x="4317" y="2736"/>
                <a:ext cx="48" cy="52"/>
              </a:xfrm>
              <a:prstGeom prst="ellipse">
                <a:avLst/>
              </a:prstGeom>
              <a:pattFill prst="dkUpDiag">
                <a:fgClr>
                  <a:schemeClr val="tx1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23939" name="Oval 35" descr="Темный диагональный 2"/>
              <p:cNvSpPr>
                <a:spLocks noChangeAspect="1" noChangeArrowheads="1"/>
              </p:cNvSpPr>
              <p:nvPr/>
            </p:nvSpPr>
            <p:spPr bwMode="auto">
              <a:xfrm>
                <a:off x="4317" y="2808"/>
                <a:ext cx="48" cy="52"/>
              </a:xfrm>
              <a:prstGeom prst="ellipse">
                <a:avLst/>
              </a:prstGeom>
              <a:pattFill prst="dkUpDiag">
                <a:fgClr>
                  <a:schemeClr val="tx1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23940" name="Oval 36" descr="Темный диагональный 2"/>
              <p:cNvSpPr>
                <a:spLocks noChangeAspect="1" noChangeArrowheads="1"/>
              </p:cNvSpPr>
              <p:nvPr/>
            </p:nvSpPr>
            <p:spPr bwMode="auto">
              <a:xfrm>
                <a:off x="4319" y="2878"/>
                <a:ext cx="48" cy="52"/>
              </a:xfrm>
              <a:prstGeom prst="ellipse">
                <a:avLst/>
              </a:prstGeom>
              <a:pattFill prst="dkUpDiag">
                <a:fgClr>
                  <a:schemeClr val="tx1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23941" name="Oval 37" descr="Темный диагональный 2"/>
              <p:cNvSpPr>
                <a:spLocks noChangeAspect="1" noChangeArrowheads="1"/>
              </p:cNvSpPr>
              <p:nvPr/>
            </p:nvSpPr>
            <p:spPr bwMode="auto">
              <a:xfrm>
                <a:off x="4319" y="2956"/>
                <a:ext cx="48" cy="53"/>
              </a:xfrm>
              <a:prstGeom prst="ellipse">
                <a:avLst/>
              </a:prstGeom>
              <a:pattFill prst="dkUpDiag">
                <a:fgClr>
                  <a:schemeClr val="tx1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23942" name="Oval 38" descr="Темный диагональный 2"/>
              <p:cNvSpPr>
                <a:spLocks noChangeAspect="1" noChangeArrowheads="1"/>
              </p:cNvSpPr>
              <p:nvPr/>
            </p:nvSpPr>
            <p:spPr bwMode="auto">
              <a:xfrm>
                <a:off x="4317" y="3023"/>
                <a:ext cx="48" cy="52"/>
              </a:xfrm>
              <a:prstGeom prst="ellipse">
                <a:avLst/>
              </a:prstGeom>
              <a:pattFill prst="dkUpDiag">
                <a:fgClr>
                  <a:schemeClr val="tx1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23943" name="Oval 39" descr="Темный диагональный 2"/>
              <p:cNvSpPr>
                <a:spLocks noChangeAspect="1" noChangeArrowheads="1"/>
              </p:cNvSpPr>
              <p:nvPr/>
            </p:nvSpPr>
            <p:spPr bwMode="auto">
              <a:xfrm>
                <a:off x="4317" y="3089"/>
                <a:ext cx="48" cy="52"/>
              </a:xfrm>
              <a:prstGeom prst="ellipse">
                <a:avLst/>
              </a:prstGeom>
              <a:pattFill prst="dkUpDiag">
                <a:fgClr>
                  <a:schemeClr val="tx1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23944" name="Oval 40" descr="Темный диагональный 2"/>
              <p:cNvSpPr>
                <a:spLocks noChangeAspect="1" noChangeArrowheads="1"/>
              </p:cNvSpPr>
              <p:nvPr/>
            </p:nvSpPr>
            <p:spPr bwMode="auto">
              <a:xfrm>
                <a:off x="4313" y="3159"/>
                <a:ext cx="48" cy="52"/>
              </a:xfrm>
              <a:prstGeom prst="ellipse">
                <a:avLst/>
              </a:prstGeom>
              <a:pattFill prst="dkUpDiag">
                <a:fgClr>
                  <a:schemeClr val="tx1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23945" name="Oval 41" descr="Темный диагональный 2"/>
              <p:cNvSpPr>
                <a:spLocks noChangeAspect="1" noChangeArrowheads="1"/>
              </p:cNvSpPr>
              <p:nvPr/>
            </p:nvSpPr>
            <p:spPr bwMode="auto">
              <a:xfrm>
                <a:off x="4313" y="3231"/>
                <a:ext cx="48" cy="52"/>
              </a:xfrm>
              <a:prstGeom prst="ellipse">
                <a:avLst/>
              </a:prstGeom>
              <a:pattFill prst="dkUpDiag">
                <a:fgClr>
                  <a:schemeClr val="tx1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23946" name="Oval 42" descr="Темный диагональный 2"/>
              <p:cNvSpPr>
                <a:spLocks noChangeAspect="1" noChangeArrowheads="1"/>
              </p:cNvSpPr>
              <p:nvPr/>
            </p:nvSpPr>
            <p:spPr bwMode="auto">
              <a:xfrm>
                <a:off x="4311" y="3301"/>
                <a:ext cx="48" cy="52"/>
              </a:xfrm>
              <a:prstGeom prst="ellipse">
                <a:avLst/>
              </a:prstGeom>
              <a:pattFill prst="dkUpDiag">
                <a:fgClr>
                  <a:schemeClr val="tx1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23947" name="Group 43"/>
            <p:cNvGrpSpPr>
              <a:grpSpLocks noChangeAspect="1"/>
            </p:cNvGrpSpPr>
            <p:nvPr/>
          </p:nvGrpSpPr>
          <p:grpSpPr bwMode="auto">
            <a:xfrm>
              <a:off x="3696" y="2688"/>
              <a:ext cx="56" cy="687"/>
              <a:chOff x="4311" y="2666"/>
              <a:chExt cx="56" cy="687"/>
            </a:xfrm>
          </p:grpSpPr>
          <p:sp>
            <p:nvSpPr>
              <p:cNvPr id="123948" name="Oval 44" descr="Темный диагональный 2"/>
              <p:cNvSpPr>
                <a:spLocks noChangeAspect="1" noChangeArrowheads="1"/>
              </p:cNvSpPr>
              <p:nvPr/>
            </p:nvSpPr>
            <p:spPr bwMode="auto">
              <a:xfrm>
                <a:off x="4315" y="2666"/>
                <a:ext cx="48" cy="52"/>
              </a:xfrm>
              <a:prstGeom prst="ellipse">
                <a:avLst/>
              </a:prstGeom>
              <a:pattFill prst="dkUpDiag">
                <a:fgClr>
                  <a:schemeClr val="tx1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23949" name="Oval 45" descr="Темный диагональный 2"/>
              <p:cNvSpPr>
                <a:spLocks noChangeAspect="1" noChangeArrowheads="1"/>
              </p:cNvSpPr>
              <p:nvPr/>
            </p:nvSpPr>
            <p:spPr bwMode="auto">
              <a:xfrm>
                <a:off x="4317" y="2736"/>
                <a:ext cx="48" cy="52"/>
              </a:xfrm>
              <a:prstGeom prst="ellipse">
                <a:avLst/>
              </a:prstGeom>
              <a:pattFill prst="dkUpDiag">
                <a:fgClr>
                  <a:schemeClr val="tx1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23950" name="Oval 46" descr="Темный диагональный 2"/>
              <p:cNvSpPr>
                <a:spLocks noChangeAspect="1" noChangeArrowheads="1"/>
              </p:cNvSpPr>
              <p:nvPr/>
            </p:nvSpPr>
            <p:spPr bwMode="auto">
              <a:xfrm>
                <a:off x="4317" y="2808"/>
                <a:ext cx="48" cy="52"/>
              </a:xfrm>
              <a:prstGeom prst="ellipse">
                <a:avLst/>
              </a:prstGeom>
              <a:pattFill prst="dkUpDiag">
                <a:fgClr>
                  <a:schemeClr val="tx1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23951" name="Oval 47" descr="Темный диагональный 2"/>
              <p:cNvSpPr>
                <a:spLocks noChangeAspect="1" noChangeArrowheads="1"/>
              </p:cNvSpPr>
              <p:nvPr/>
            </p:nvSpPr>
            <p:spPr bwMode="auto">
              <a:xfrm>
                <a:off x="4319" y="2878"/>
                <a:ext cx="48" cy="52"/>
              </a:xfrm>
              <a:prstGeom prst="ellipse">
                <a:avLst/>
              </a:prstGeom>
              <a:pattFill prst="dkUpDiag">
                <a:fgClr>
                  <a:schemeClr val="tx1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23952" name="Oval 48" descr="Темный диагональный 2"/>
              <p:cNvSpPr>
                <a:spLocks noChangeAspect="1" noChangeArrowheads="1"/>
              </p:cNvSpPr>
              <p:nvPr/>
            </p:nvSpPr>
            <p:spPr bwMode="auto">
              <a:xfrm>
                <a:off x="4319" y="2956"/>
                <a:ext cx="48" cy="53"/>
              </a:xfrm>
              <a:prstGeom prst="ellipse">
                <a:avLst/>
              </a:prstGeom>
              <a:pattFill prst="dkUpDiag">
                <a:fgClr>
                  <a:schemeClr val="tx1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23953" name="Oval 49" descr="Темный диагональный 2"/>
              <p:cNvSpPr>
                <a:spLocks noChangeAspect="1" noChangeArrowheads="1"/>
              </p:cNvSpPr>
              <p:nvPr/>
            </p:nvSpPr>
            <p:spPr bwMode="auto">
              <a:xfrm>
                <a:off x="4317" y="3023"/>
                <a:ext cx="48" cy="52"/>
              </a:xfrm>
              <a:prstGeom prst="ellipse">
                <a:avLst/>
              </a:prstGeom>
              <a:pattFill prst="dkUpDiag">
                <a:fgClr>
                  <a:schemeClr val="tx1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23954" name="Oval 50" descr="Темный диагональный 2"/>
              <p:cNvSpPr>
                <a:spLocks noChangeAspect="1" noChangeArrowheads="1"/>
              </p:cNvSpPr>
              <p:nvPr/>
            </p:nvSpPr>
            <p:spPr bwMode="auto">
              <a:xfrm>
                <a:off x="4317" y="3089"/>
                <a:ext cx="48" cy="52"/>
              </a:xfrm>
              <a:prstGeom prst="ellipse">
                <a:avLst/>
              </a:prstGeom>
              <a:pattFill prst="dkUpDiag">
                <a:fgClr>
                  <a:schemeClr val="tx1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23955" name="Oval 51" descr="Темный диагональный 2"/>
              <p:cNvSpPr>
                <a:spLocks noChangeAspect="1" noChangeArrowheads="1"/>
              </p:cNvSpPr>
              <p:nvPr/>
            </p:nvSpPr>
            <p:spPr bwMode="auto">
              <a:xfrm>
                <a:off x="4313" y="3159"/>
                <a:ext cx="48" cy="52"/>
              </a:xfrm>
              <a:prstGeom prst="ellipse">
                <a:avLst/>
              </a:prstGeom>
              <a:pattFill prst="dkUpDiag">
                <a:fgClr>
                  <a:schemeClr val="tx1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23956" name="Oval 52" descr="Темный диагональный 2"/>
              <p:cNvSpPr>
                <a:spLocks noChangeAspect="1" noChangeArrowheads="1"/>
              </p:cNvSpPr>
              <p:nvPr/>
            </p:nvSpPr>
            <p:spPr bwMode="auto">
              <a:xfrm>
                <a:off x="4313" y="3231"/>
                <a:ext cx="48" cy="52"/>
              </a:xfrm>
              <a:prstGeom prst="ellipse">
                <a:avLst/>
              </a:prstGeom>
              <a:pattFill prst="dkUpDiag">
                <a:fgClr>
                  <a:schemeClr val="tx1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23957" name="Oval 53" descr="Темный диагональный 2"/>
              <p:cNvSpPr>
                <a:spLocks noChangeAspect="1" noChangeArrowheads="1"/>
              </p:cNvSpPr>
              <p:nvPr/>
            </p:nvSpPr>
            <p:spPr bwMode="auto">
              <a:xfrm>
                <a:off x="4311" y="3301"/>
                <a:ext cx="48" cy="52"/>
              </a:xfrm>
              <a:prstGeom prst="ellipse">
                <a:avLst/>
              </a:prstGeom>
              <a:pattFill prst="dkUpDiag">
                <a:fgClr>
                  <a:schemeClr val="tx1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</p:grpSp>
      <p:sp>
        <p:nvSpPr>
          <p:cNvPr id="123958" name="Rectangle 54"/>
          <p:cNvSpPr>
            <a:spLocks noChangeAspect="1" noChangeArrowheads="1"/>
          </p:cNvSpPr>
          <p:nvPr/>
        </p:nvSpPr>
        <p:spPr bwMode="auto">
          <a:xfrm>
            <a:off x="3354388" y="2184400"/>
            <a:ext cx="374650" cy="447675"/>
          </a:xfrm>
          <a:prstGeom prst="rect">
            <a:avLst/>
          </a:prstGeom>
          <a:gradFill rotWithShape="0">
            <a:gsLst>
              <a:gs pos="0">
                <a:srgbClr val="A50021">
                  <a:gamma/>
                  <a:shade val="18039"/>
                  <a:invGamma/>
                </a:srgbClr>
              </a:gs>
              <a:gs pos="50000">
                <a:srgbClr val="A50021"/>
              </a:gs>
              <a:gs pos="100000">
                <a:srgbClr val="A50021">
                  <a:gamma/>
                  <a:shade val="18039"/>
                  <a:invGamma/>
                </a:srgbClr>
              </a:gs>
            </a:gsLst>
            <a:lin ang="0" scaled="1"/>
          </a:gra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23959" name="Rectangle 55"/>
          <p:cNvSpPr>
            <a:spLocks noChangeAspect="1" noChangeArrowheads="1"/>
          </p:cNvSpPr>
          <p:nvPr/>
        </p:nvSpPr>
        <p:spPr bwMode="auto">
          <a:xfrm>
            <a:off x="4357688" y="1114425"/>
            <a:ext cx="366712" cy="1069975"/>
          </a:xfrm>
          <a:prstGeom prst="rect">
            <a:avLst/>
          </a:prstGeom>
          <a:gradFill rotWithShape="0">
            <a:gsLst>
              <a:gs pos="0">
                <a:schemeClr val="folHlink">
                  <a:gamma/>
                  <a:shade val="46275"/>
                  <a:invGamma/>
                </a:schemeClr>
              </a:gs>
              <a:gs pos="50000">
                <a:schemeClr val="folHlink"/>
              </a:gs>
              <a:gs pos="100000">
                <a:schemeClr val="folHlink">
                  <a:gamma/>
                  <a:shade val="46275"/>
                  <a:invGamma/>
                </a:schemeClr>
              </a:gs>
            </a:gsLst>
            <a:lin ang="0" scaled="1"/>
          </a:gra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23960" name="Freeform 56"/>
          <p:cNvSpPr>
            <a:spLocks noChangeAspect="1"/>
          </p:cNvSpPr>
          <p:nvPr/>
        </p:nvSpPr>
        <p:spPr bwMode="auto">
          <a:xfrm>
            <a:off x="4464050" y="854075"/>
            <a:ext cx="171450" cy="1716088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768"/>
              </a:cxn>
              <a:cxn ang="0">
                <a:pos x="77" y="770"/>
              </a:cxn>
              <a:cxn ang="0">
                <a:pos x="77" y="72"/>
              </a:cxn>
              <a:cxn ang="0">
                <a:pos x="23" y="72"/>
              </a:cxn>
              <a:cxn ang="0">
                <a:pos x="33" y="48"/>
              </a:cxn>
              <a:cxn ang="0">
                <a:pos x="44" y="29"/>
              </a:cxn>
              <a:cxn ang="0">
                <a:pos x="56" y="12"/>
              </a:cxn>
              <a:cxn ang="0">
                <a:pos x="56" y="0"/>
              </a:cxn>
              <a:cxn ang="0">
                <a:pos x="0" y="0"/>
              </a:cxn>
            </a:cxnLst>
            <a:rect l="0" t="0" r="r" b="b"/>
            <a:pathLst>
              <a:path w="77" h="770">
                <a:moveTo>
                  <a:pt x="0" y="0"/>
                </a:moveTo>
                <a:lnTo>
                  <a:pt x="0" y="768"/>
                </a:lnTo>
                <a:lnTo>
                  <a:pt x="77" y="770"/>
                </a:lnTo>
                <a:lnTo>
                  <a:pt x="77" y="72"/>
                </a:lnTo>
                <a:lnTo>
                  <a:pt x="23" y="72"/>
                </a:lnTo>
                <a:lnTo>
                  <a:pt x="33" y="48"/>
                </a:lnTo>
                <a:lnTo>
                  <a:pt x="44" y="29"/>
                </a:lnTo>
                <a:lnTo>
                  <a:pt x="56" y="12"/>
                </a:lnTo>
                <a:lnTo>
                  <a:pt x="56" y="0"/>
                </a:lnTo>
                <a:lnTo>
                  <a:pt x="0" y="0"/>
                </a:lnTo>
                <a:close/>
              </a:path>
            </a:pathLst>
          </a:custGeom>
          <a:gradFill rotWithShape="0">
            <a:gsLst>
              <a:gs pos="0">
                <a:schemeClr val="bg2"/>
              </a:gs>
              <a:gs pos="50000">
                <a:schemeClr val="bg2">
                  <a:gamma/>
                  <a:tint val="0"/>
                  <a:invGamma/>
                </a:schemeClr>
              </a:gs>
              <a:gs pos="100000">
                <a:schemeClr val="bg2"/>
              </a:gs>
            </a:gsLst>
            <a:lin ang="0" scaled="1"/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/>
          <a:lstStyle/>
          <a:p>
            <a:endParaRPr lang="ro-RO"/>
          </a:p>
        </p:txBody>
      </p:sp>
      <p:grpSp>
        <p:nvGrpSpPr>
          <p:cNvPr id="123961" name="Group 57"/>
          <p:cNvGrpSpPr>
            <a:grpSpLocks noChangeAspect="1"/>
          </p:cNvGrpSpPr>
          <p:nvPr/>
        </p:nvGrpSpPr>
        <p:grpSpPr bwMode="auto">
          <a:xfrm>
            <a:off x="3254375" y="1550988"/>
            <a:ext cx="552450" cy="292100"/>
            <a:chOff x="2289" y="1060"/>
            <a:chExt cx="248" cy="131"/>
          </a:xfrm>
        </p:grpSpPr>
        <p:sp>
          <p:nvSpPr>
            <p:cNvPr id="123962" name="Rectangle 58"/>
            <p:cNvSpPr>
              <a:spLocks noChangeAspect="1" noChangeArrowheads="1"/>
            </p:cNvSpPr>
            <p:nvPr/>
          </p:nvSpPr>
          <p:spPr bwMode="auto">
            <a:xfrm>
              <a:off x="2289" y="1060"/>
              <a:ext cx="248" cy="131"/>
            </a:xfrm>
            <a:prstGeom prst="rect">
              <a:avLst/>
            </a:prstGeom>
            <a:solidFill>
              <a:schemeClr val="accent1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23963" name="Rectangle 59"/>
            <p:cNvSpPr>
              <a:spLocks noChangeAspect="1" noChangeArrowheads="1"/>
            </p:cNvSpPr>
            <p:nvPr/>
          </p:nvSpPr>
          <p:spPr bwMode="auto">
            <a:xfrm>
              <a:off x="2306" y="1092"/>
              <a:ext cx="213" cy="96"/>
            </a:xfrm>
            <a:prstGeom prst="rect">
              <a:avLst/>
            </a:prstGeom>
            <a:solidFill>
              <a:srgbClr val="0BFFBF"/>
            </a:soli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</p:grpSp>
      <p:grpSp>
        <p:nvGrpSpPr>
          <p:cNvPr id="123964" name="Group 60"/>
          <p:cNvGrpSpPr>
            <a:grpSpLocks noChangeAspect="1"/>
          </p:cNvGrpSpPr>
          <p:nvPr/>
        </p:nvGrpSpPr>
        <p:grpSpPr bwMode="auto">
          <a:xfrm rot="5400000">
            <a:off x="6700838" y="3859213"/>
            <a:ext cx="539750" cy="292100"/>
            <a:chOff x="2289" y="1060"/>
            <a:chExt cx="248" cy="131"/>
          </a:xfrm>
        </p:grpSpPr>
        <p:sp>
          <p:nvSpPr>
            <p:cNvPr id="123965" name="Rectangle 61"/>
            <p:cNvSpPr>
              <a:spLocks noChangeAspect="1" noChangeArrowheads="1"/>
            </p:cNvSpPr>
            <p:nvPr/>
          </p:nvSpPr>
          <p:spPr bwMode="auto">
            <a:xfrm>
              <a:off x="2289" y="1060"/>
              <a:ext cx="248" cy="131"/>
            </a:xfrm>
            <a:prstGeom prst="rect">
              <a:avLst/>
            </a:prstGeom>
            <a:solidFill>
              <a:schemeClr val="accent1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23966" name="Rectangle 62"/>
            <p:cNvSpPr>
              <a:spLocks noChangeAspect="1" noChangeArrowheads="1"/>
            </p:cNvSpPr>
            <p:nvPr/>
          </p:nvSpPr>
          <p:spPr bwMode="auto">
            <a:xfrm>
              <a:off x="2306" y="1092"/>
              <a:ext cx="213" cy="96"/>
            </a:xfrm>
            <a:prstGeom prst="rect">
              <a:avLst/>
            </a:prstGeom>
            <a:solidFill>
              <a:srgbClr val="0BFFBF"/>
            </a:soli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</p:grpSp>
      <p:grpSp>
        <p:nvGrpSpPr>
          <p:cNvPr id="123967" name="Group 63"/>
          <p:cNvGrpSpPr>
            <a:grpSpLocks noChangeAspect="1"/>
          </p:cNvGrpSpPr>
          <p:nvPr/>
        </p:nvGrpSpPr>
        <p:grpSpPr bwMode="auto">
          <a:xfrm rot="-5400000">
            <a:off x="6396037" y="3640138"/>
            <a:ext cx="517525" cy="742950"/>
            <a:chOff x="3696" y="2666"/>
            <a:chExt cx="671" cy="709"/>
          </a:xfrm>
        </p:grpSpPr>
        <p:sp>
          <p:nvSpPr>
            <p:cNvPr id="123968" name="Rectangle 64"/>
            <p:cNvSpPr>
              <a:spLocks noChangeAspect="1" noChangeArrowheads="1"/>
            </p:cNvSpPr>
            <p:nvPr/>
          </p:nvSpPr>
          <p:spPr bwMode="auto">
            <a:xfrm rot="-99494">
              <a:off x="3724" y="2753"/>
              <a:ext cx="621" cy="42"/>
            </a:xfrm>
            <a:prstGeom prst="rect">
              <a:avLst/>
            </a:prstGeom>
            <a:gradFill rotWithShape="0">
              <a:gsLst>
                <a:gs pos="0">
                  <a:schemeClr val="folHlink">
                    <a:gamma/>
                    <a:shade val="46275"/>
                    <a:invGamma/>
                  </a:schemeClr>
                </a:gs>
                <a:gs pos="50000">
                  <a:schemeClr val="folHlink"/>
                </a:gs>
                <a:gs pos="100000">
                  <a:schemeClr val="folHlink">
                    <a:gamma/>
                    <a:shade val="46275"/>
                    <a:invGamma/>
                  </a:schemeClr>
                </a:gs>
              </a:gsLst>
              <a:lin ang="0" scaled="1"/>
            </a:gra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23969" name="Rectangle 65"/>
            <p:cNvSpPr>
              <a:spLocks noChangeAspect="1" noChangeArrowheads="1"/>
            </p:cNvSpPr>
            <p:nvPr/>
          </p:nvSpPr>
          <p:spPr bwMode="auto">
            <a:xfrm rot="-99494">
              <a:off x="3726" y="2823"/>
              <a:ext cx="621" cy="42"/>
            </a:xfrm>
            <a:prstGeom prst="rect">
              <a:avLst/>
            </a:prstGeom>
            <a:gradFill rotWithShape="0">
              <a:gsLst>
                <a:gs pos="0">
                  <a:schemeClr val="folHlink">
                    <a:gamma/>
                    <a:shade val="46275"/>
                    <a:invGamma/>
                  </a:schemeClr>
                </a:gs>
                <a:gs pos="50000">
                  <a:schemeClr val="folHlink"/>
                </a:gs>
                <a:gs pos="100000">
                  <a:schemeClr val="folHlink">
                    <a:gamma/>
                    <a:shade val="46275"/>
                    <a:invGamma/>
                  </a:schemeClr>
                </a:gs>
              </a:gsLst>
              <a:lin ang="0" scaled="1"/>
            </a:gra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23970" name="Rectangle 66"/>
            <p:cNvSpPr>
              <a:spLocks noChangeAspect="1" noChangeArrowheads="1"/>
            </p:cNvSpPr>
            <p:nvPr/>
          </p:nvSpPr>
          <p:spPr bwMode="auto">
            <a:xfrm rot="-99494">
              <a:off x="3728" y="2895"/>
              <a:ext cx="621" cy="43"/>
            </a:xfrm>
            <a:prstGeom prst="rect">
              <a:avLst/>
            </a:prstGeom>
            <a:gradFill rotWithShape="0">
              <a:gsLst>
                <a:gs pos="0">
                  <a:schemeClr val="folHlink">
                    <a:gamma/>
                    <a:shade val="46275"/>
                    <a:invGamma/>
                  </a:schemeClr>
                </a:gs>
                <a:gs pos="50000">
                  <a:schemeClr val="folHlink"/>
                </a:gs>
                <a:gs pos="100000">
                  <a:schemeClr val="folHlink">
                    <a:gamma/>
                    <a:shade val="46275"/>
                    <a:invGamma/>
                  </a:schemeClr>
                </a:gs>
              </a:gsLst>
              <a:lin ang="0" scaled="1"/>
            </a:gra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23971" name="Rectangle 67"/>
            <p:cNvSpPr>
              <a:spLocks noChangeAspect="1" noChangeArrowheads="1"/>
            </p:cNvSpPr>
            <p:nvPr/>
          </p:nvSpPr>
          <p:spPr bwMode="auto">
            <a:xfrm rot="-99494">
              <a:off x="3728" y="2972"/>
              <a:ext cx="621" cy="43"/>
            </a:xfrm>
            <a:prstGeom prst="rect">
              <a:avLst/>
            </a:prstGeom>
            <a:gradFill rotWithShape="0">
              <a:gsLst>
                <a:gs pos="0">
                  <a:schemeClr val="folHlink">
                    <a:gamma/>
                    <a:shade val="46275"/>
                    <a:invGamma/>
                  </a:schemeClr>
                </a:gs>
                <a:gs pos="50000">
                  <a:schemeClr val="folHlink"/>
                </a:gs>
                <a:gs pos="100000">
                  <a:schemeClr val="folHlink">
                    <a:gamma/>
                    <a:shade val="46275"/>
                    <a:invGamma/>
                  </a:schemeClr>
                </a:gs>
              </a:gsLst>
              <a:lin ang="0" scaled="1"/>
            </a:gra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23972" name="Rectangle 68"/>
            <p:cNvSpPr>
              <a:spLocks noChangeAspect="1" noChangeArrowheads="1"/>
            </p:cNvSpPr>
            <p:nvPr/>
          </p:nvSpPr>
          <p:spPr bwMode="auto">
            <a:xfrm rot="-99494">
              <a:off x="3728" y="3042"/>
              <a:ext cx="621" cy="43"/>
            </a:xfrm>
            <a:prstGeom prst="rect">
              <a:avLst/>
            </a:prstGeom>
            <a:gradFill rotWithShape="0">
              <a:gsLst>
                <a:gs pos="0">
                  <a:schemeClr val="folHlink">
                    <a:gamma/>
                    <a:shade val="46275"/>
                    <a:invGamma/>
                  </a:schemeClr>
                </a:gs>
                <a:gs pos="50000">
                  <a:schemeClr val="folHlink"/>
                </a:gs>
                <a:gs pos="100000">
                  <a:schemeClr val="folHlink">
                    <a:gamma/>
                    <a:shade val="46275"/>
                    <a:invGamma/>
                  </a:schemeClr>
                </a:gs>
              </a:gsLst>
              <a:lin ang="0" scaled="1"/>
            </a:gra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23973" name="Rectangle 69"/>
            <p:cNvSpPr>
              <a:spLocks noChangeAspect="1" noChangeArrowheads="1"/>
            </p:cNvSpPr>
            <p:nvPr/>
          </p:nvSpPr>
          <p:spPr bwMode="auto">
            <a:xfrm rot="-99494">
              <a:off x="3728" y="3109"/>
              <a:ext cx="621" cy="42"/>
            </a:xfrm>
            <a:prstGeom prst="rect">
              <a:avLst/>
            </a:prstGeom>
            <a:gradFill rotWithShape="0">
              <a:gsLst>
                <a:gs pos="0">
                  <a:schemeClr val="folHlink">
                    <a:gamma/>
                    <a:shade val="46275"/>
                    <a:invGamma/>
                  </a:schemeClr>
                </a:gs>
                <a:gs pos="50000">
                  <a:schemeClr val="folHlink"/>
                </a:gs>
                <a:gs pos="100000">
                  <a:schemeClr val="folHlink">
                    <a:gamma/>
                    <a:shade val="46275"/>
                    <a:invGamma/>
                  </a:schemeClr>
                </a:gs>
              </a:gsLst>
              <a:lin ang="0" scaled="1"/>
            </a:gra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23974" name="Rectangle 70"/>
            <p:cNvSpPr>
              <a:spLocks noChangeAspect="1" noChangeArrowheads="1"/>
            </p:cNvSpPr>
            <p:nvPr/>
          </p:nvSpPr>
          <p:spPr bwMode="auto">
            <a:xfrm rot="-99494">
              <a:off x="3720" y="3175"/>
              <a:ext cx="621" cy="43"/>
            </a:xfrm>
            <a:prstGeom prst="rect">
              <a:avLst/>
            </a:prstGeom>
            <a:gradFill rotWithShape="0">
              <a:gsLst>
                <a:gs pos="0">
                  <a:schemeClr val="folHlink">
                    <a:gamma/>
                    <a:shade val="46275"/>
                    <a:invGamma/>
                  </a:schemeClr>
                </a:gs>
                <a:gs pos="50000">
                  <a:schemeClr val="folHlink"/>
                </a:gs>
                <a:gs pos="100000">
                  <a:schemeClr val="folHlink">
                    <a:gamma/>
                    <a:shade val="46275"/>
                    <a:invGamma/>
                  </a:schemeClr>
                </a:gs>
              </a:gsLst>
              <a:lin ang="0" scaled="1"/>
            </a:gra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23975" name="Rectangle 71"/>
            <p:cNvSpPr>
              <a:spLocks noChangeAspect="1" noChangeArrowheads="1"/>
            </p:cNvSpPr>
            <p:nvPr/>
          </p:nvSpPr>
          <p:spPr bwMode="auto">
            <a:xfrm rot="-99494">
              <a:off x="3728" y="3250"/>
              <a:ext cx="621" cy="42"/>
            </a:xfrm>
            <a:prstGeom prst="rect">
              <a:avLst/>
            </a:prstGeom>
            <a:gradFill rotWithShape="0">
              <a:gsLst>
                <a:gs pos="0">
                  <a:schemeClr val="folHlink">
                    <a:gamma/>
                    <a:shade val="46275"/>
                    <a:invGamma/>
                  </a:schemeClr>
                </a:gs>
                <a:gs pos="50000">
                  <a:schemeClr val="folHlink"/>
                </a:gs>
                <a:gs pos="100000">
                  <a:schemeClr val="folHlink">
                    <a:gamma/>
                    <a:shade val="46275"/>
                    <a:invGamma/>
                  </a:schemeClr>
                </a:gs>
              </a:gsLst>
              <a:lin ang="0" scaled="1"/>
            </a:gra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23976" name="Rectangle 72"/>
            <p:cNvSpPr>
              <a:spLocks noChangeAspect="1" noChangeArrowheads="1"/>
            </p:cNvSpPr>
            <p:nvPr/>
          </p:nvSpPr>
          <p:spPr bwMode="auto">
            <a:xfrm rot="-99494">
              <a:off x="3724" y="3316"/>
              <a:ext cx="621" cy="42"/>
            </a:xfrm>
            <a:prstGeom prst="rect">
              <a:avLst/>
            </a:prstGeom>
            <a:gradFill rotWithShape="0">
              <a:gsLst>
                <a:gs pos="0">
                  <a:schemeClr val="folHlink">
                    <a:gamma/>
                    <a:shade val="46275"/>
                    <a:invGamma/>
                  </a:schemeClr>
                </a:gs>
                <a:gs pos="50000">
                  <a:schemeClr val="folHlink"/>
                </a:gs>
                <a:gs pos="100000">
                  <a:schemeClr val="folHlink">
                    <a:gamma/>
                    <a:shade val="46275"/>
                    <a:invGamma/>
                  </a:schemeClr>
                </a:gs>
              </a:gsLst>
              <a:lin ang="0" scaled="1"/>
            </a:gra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23977" name="Rectangle 73"/>
            <p:cNvSpPr>
              <a:spLocks noChangeAspect="1" noChangeArrowheads="1"/>
            </p:cNvSpPr>
            <p:nvPr/>
          </p:nvSpPr>
          <p:spPr bwMode="auto">
            <a:xfrm rot="-99494">
              <a:off x="3722" y="2682"/>
              <a:ext cx="621" cy="42"/>
            </a:xfrm>
            <a:prstGeom prst="rect">
              <a:avLst/>
            </a:prstGeom>
            <a:gradFill rotWithShape="0">
              <a:gsLst>
                <a:gs pos="0">
                  <a:schemeClr val="folHlink">
                    <a:gamma/>
                    <a:shade val="46275"/>
                    <a:invGamma/>
                  </a:schemeClr>
                </a:gs>
                <a:gs pos="50000">
                  <a:schemeClr val="folHlink"/>
                </a:gs>
                <a:gs pos="100000">
                  <a:schemeClr val="folHlink">
                    <a:gamma/>
                    <a:shade val="46275"/>
                    <a:invGamma/>
                  </a:schemeClr>
                </a:gs>
              </a:gsLst>
              <a:lin ang="0" scaled="1"/>
            </a:gra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grpSp>
          <p:nvGrpSpPr>
            <p:cNvPr id="123978" name="Group 74"/>
            <p:cNvGrpSpPr>
              <a:grpSpLocks noChangeAspect="1"/>
            </p:cNvGrpSpPr>
            <p:nvPr/>
          </p:nvGrpSpPr>
          <p:grpSpPr bwMode="auto">
            <a:xfrm>
              <a:off x="4311" y="2666"/>
              <a:ext cx="56" cy="687"/>
              <a:chOff x="4311" y="2666"/>
              <a:chExt cx="56" cy="687"/>
            </a:xfrm>
          </p:grpSpPr>
          <p:sp>
            <p:nvSpPr>
              <p:cNvPr id="123979" name="Oval 75" descr="Темный диагональный 2"/>
              <p:cNvSpPr>
                <a:spLocks noChangeAspect="1" noChangeArrowheads="1"/>
              </p:cNvSpPr>
              <p:nvPr/>
            </p:nvSpPr>
            <p:spPr bwMode="auto">
              <a:xfrm>
                <a:off x="4315" y="2666"/>
                <a:ext cx="48" cy="52"/>
              </a:xfrm>
              <a:prstGeom prst="ellipse">
                <a:avLst/>
              </a:prstGeom>
              <a:pattFill prst="dkUpDiag">
                <a:fgClr>
                  <a:schemeClr val="tx1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23980" name="Oval 76" descr="Темный диагональный 2"/>
              <p:cNvSpPr>
                <a:spLocks noChangeAspect="1" noChangeArrowheads="1"/>
              </p:cNvSpPr>
              <p:nvPr/>
            </p:nvSpPr>
            <p:spPr bwMode="auto">
              <a:xfrm>
                <a:off x="4317" y="2736"/>
                <a:ext cx="48" cy="52"/>
              </a:xfrm>
              <a:prstGeom prst="ellipse">
                <a:avLst/>
              </a:prstGeom>
              <a:pattFill prst="dkUpDiag">
                <a:fgClr>
                  <a:schemeClr val="tx1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23981" name="Oval 77" descr="Темный диагональный 2"/>
              <p:cNvSpPr>
                <a:spLocks noChangeAspect="1" noChangeArrowheads="1"/>
              </p:cNvSpPr>
              <p:nvPr/>
            </p:nvSpPr>
            <p:spPr bwMode="auto">
              <a:xfrm>
                <a:off x="4317" y="2808"/>
                <a:ext cx="48" cy="52"/>
              </a:xfrm>
              <a:prstGeom prst="ellipse">
                <a:avLst/>
              </a:prstGeom>
              <a:pattFill prst="dkUpDiag">
                <a:fgClr>
                  <a:schemeClr val="tx1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23982" name="Oval 78" descr="Темный диагональный 2"/>
              <p:cNvSpPr>
                <a:spLocks noChangeAspect="1" noChangeArrowheads="1"/>
              </p:cNvSpPr>
              <p:nvPr/>
            </p:nvSpPr>
            <p:spPr bwMode="auto">
              <a:xfrm>
                <a:off x="4319" y="2878"/>
                <a:ext cx="48" cy="52"/>
              </a:xfrm>
              <a:prstGeom prst="ellipse">
                <a:avLst/>
              </a:prstGeom>
              <a:pattFill prst="dkUpDiag">
                <a:fgClr>
                  <a:schemeClr val="tx1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23983" name="Oval 79" descr="Темный диагональный 2"/>
              <p:cNvSpPr>
                <a:spLocks noChangeAspect="1" noChangeArrowheads="1"/>
              </p:cNvSpPr>
              <p:nvPr/>
            </p:nvSpPr>
            <p:spPr bwMode="auto">
              <a:xfrm>
                <a:off x="4319" y="2956"/>
                <a:ext cx="48" cy="53"/>
              </a:xfrm>
              <a:prstGeom prst="ellipse">
                <a:avLst/>
              </a:prstGeom>
              <a:pattFill prst="dkUpDiag">
                <a:fgClr>
                  <a:schemeClr val="tx1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23984" name="Oval 80" descr="Темный диагональный 2"/>
              <p:cNvSpPr>
                <a:spLocks noChangeAspect="1" noChangeArrowheads="1"/>
              </p:cNvSpPr>
              <p:nvPr/>
            </p:nvSpPr>
            <p:spPr bwMode="auto">
              <a:xfrm>
                <a:off x="4317" y="3023"/>
                <a:ext cx="48" cy="52"/>
              </a:xfrm>
              <a:prstGeom prst="ellipse">
                <a:avLst/>
              </a:prstGeom>
              <a:pattFill prst="dkUpDiag">
                <a:fgClr>
                  <a:schemeClr val="tx1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23985" name="Oval 81" descr="Темный диагональный 2"/>
              <p:cNvSpPr>
                <a:spLocks noChangeAspect="1" noChangeArrowheads="1"/>
              </p:cNvSpPr>
              <p:nvPr/>
            </p:nvSpPr>
            <p:spPr bwMode="auto">
              <a:xfrm>
                <a:off x="4317" y="3089"/>
                <a:ext cx="48" cy="52"/>
              </a:xfrm>
              <a:prstGeom prst="ellipse">
                <a:avLst/>
              </a:prstGeom>
              <a:pattFill prst="dkUpDiag">
                <a:fgClr>
                  <a:schemeClr val="tx1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23986" name="Oval 82" descr="Темный диагональный 2"/>
              <p:cNvSpPr>
                <a:spLocks noChangeAspect="1" noChangeArrowheads="1"/>
              </p:cNvSpPr>
              <p:nvPr/>
            </p:nvSpPr>
            <p:spPr bwMode="auto">
              <a:xfrm>
                <a:off x="4313" y="3159"/>
                <a:ext cx="48" cy="52"/>
              </a:xfrm>
              <a:prstGeom prst="ellipse">
                <a:avLst/>
              </a:prstGeom>
              <a:pattFill prst="dkUpDiag">
                <a:fgClr>
                  <a:schemeClr val="tx1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23987" name="Oval 83" descr="Темный диагональный 2"/>
              <p:cNvSpPr>
                <a:spLocks noChangeAspect="1" noChangeArrowheads="1"/>
              </p:cNvSpPr>
              <p:nvPr/>
            </p:nvSpPr>
            <p:spPr bwMode="auto">
              <a:xfrm>
                <a:off x="4313" y="3231"/>
                <a:ext cx="48" cy="52"/>
              </a:xfrm>
              <a:prstGeom prst="ellipse">
                <a:avLst/>
              </a:prstGeom>
              <a:pattFill prst="dkUpDiag">
                <a:fgClr>
                  <a:schemeClr val="tx1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23988" name="Oval 84" descr="Темный диагональный 2"/>
              <p:cNvSpPr>
                <a:spLocks noChangeAspect="1" noChangeArrowheads="1"/>
              </p:cNvSpPr>
              <p:nvPr/>
            </p:nvSpPr>
            <p:spPr bwMode="auto">
              <a:xfrm>
                <a:off x="4311" y="3301"/>
                <a:ext cx="48" cy="52"/>
              </a:xfrm>
              <a:prstGeom prst="ellipse">
                <a:avLst/>
              </a:prstGeom>
              <a:pattFill prst="dkUpDiag">
                <a:fgClr>
                  <a:schemeClr val="tx1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23989" name="Group 85"/>
            <p:cNvGrpSpPr>
              <a:grpSpLocks noChangeAspect="1"/>
            </p:cNvGrpSpPr>
            <p:nvPr/>
          </p:nvGrpSpPr>
          <p:grpSpPr bwMode="auto">
            <a:xfrm>
              <a:off x="3696" y="2688"/>
              <a:ext cx="56" cy="687"/>
              <a:chOff x="4311" y="2666"/>
              <a:chExt cx="56" cy="687"/>
            </a:xfrm>
          </p:grpSpPr>
          <p:sp>
            <p:nvSpPr>
              <p:cNvPr id="123990" name="Oval 86" descr="Темный диагональный 2"/>
              <p:cNvSpPr>
                <a:spLocks noChangeAspect="1" noChangeArrowheads="1"/>
              </p:cNvSpPr>
              <p:nvPr/>
            </p:nvSpPr>
            <p:spPr bwMode="auto">
              <a:xfrm>
                <a:off x="4315" y="2666"/>
                <a:ext cx="48" cy="52"/>
              </a:xfrm>
              <a:prstGeom prst="ellipse">
                <a:avLst/>
              </a:prstGeom>
              <a:pattFill prst="dkUpDiag">
                <a:fgClr>
                  <a:schemeClr val="tx1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23991" name="Oval 87" descr="Темный диагональный 2"/>
              <p:cNvSpPr>
                <a:spLocks noChangeAspect="1" noChangeArrowheads="1"/>
              </p:cNvSpPr>
              <p:nvPr/>
            </p:nvSpPr>
            <p:spPr bwMode="auto">
              <a:xfrm>
                <a:off x="4317" y="2736"/>
                <a:ext cx="48" cy="52"/>
              </a:xfrm>
              <a:prstGeom prst="ellipse">
                <a:avLst/>
              </a:prstGeom>
              <a:pattFill prst="dkUpDiag">
                <a:fgClr>
                  <a:schemeClr val="tx1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23992" name="Oval 88" descr="Темный диагональный 2"/>
              <p:cNvSpPr>
                <a:spLocks noChangeAspect="1" noChangeArrowheads="1"/>
              </p:cNvSpPr>
              <p:nvPr/>
            </p:nvSpPr>
            <p:spPr bwMode="auto">
              <a:xfrm>
                <a:off x="4317" y="2808"/>
                <a:ext cx="48" cy="52"/>
              </a:xfrm>
              <a:prstGeom prst="ellipse">
                <a:avLst/>
              </a:prstGeom>
              <a:pattFill prst="dkUpDiag">
                <a:fgClr>
                  <a:schemeClr val="tx1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23993" name="Oval 89" descr="Темный диагональный 2"/>
              <p:cNvSpPr>
                <a:spLocks noChangeAspect="1" noChangeArrowheads="1"/>
              </p:cNvSpPr>
              <p:nvPr/>
            </p:nvSpPr>
            <p:spPr bwMode="auto">
              <a:xfrm>
                <a:off x="4319" y="2878"/>
                <a:ext cx="48" cy="52"/>
              </a:xfrm>
              <a:prstGeom prst="ellipse">
                <a:avLst/>
              </a:prstGeom>
              <a:pattFill prst="dkUpDiag">
                <a:fgClr>
                  <a:schemeClr val="tx1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23994" name="Oval 90" descr="Темный диагональный 2"/>
              <p:cNvSpPr>
                <a:spLocks noChangeAspect="1" noChangeArrowheads="1"/>
              </p:cNvSpPr>
              <p:nvPr/>
            </p:nvSpPr>
            <p:spPr bwMode="auto">
              <a:xfrm>
                <a:off x="4319" y="2956"/>
                <a:ext cx="48" cy="53"/>
              </a:xfrm>
              <a:prstGeom prst="ellipse">
                <a:avLst/>
              </a:prstGeom>
              <a:pattFill prst="dkUpDiag">
                <a:fgClr>
                  <a:schemeClr val="tx1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23995" name="Oval 91" descr="Темный диагональный 2"/>
              <p:cNvSpPr>
                <a:spLocks noChangeAspect="1" noChangeArrowheads="1"/>
              </p:cNvSpPr>
              <p:nvPr/>
            </p:nvSpPr>
            <p:spPr bwMode="auto">
              <a:xfrm>
                <a:off x="4317" y="3023"/>
                <a:ext cx="48" cy="52"/>
              </a:xfrm>
              <a:prstGeom prst="ellipse">
                <a:avLst/>
              </a:prstGeom>
              <a:pattFill prst="dkUpDiag">
                <a:fgClr>
                  <a:schemeClr val="tx1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23996" name="Oval 92" descr="Темный диагональный 2"/>
              <p:cNvSpPr>
                <a:spLocks noChangeAspect="1" noChangeArrowheads="1"/>
              </p:cNvSpPr>
              <p:nvPr/>
            </p:nvSpPr>
            <p:spPr bwMode="auto">
              <a:xfrm>
                <a:off x="4317" y="3089"/>
                <a:ext cx="48" cy="52"/>
              </a:xfrm>
              <a:prstGeom prst="ellipse">
                <a:avLst/>
              </a:prstGeom>
              <a:pattFill prst="dkUpDiag">
                <a:fgClr>
                  <a:schemeClr val="tx1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23997" name="Oval 93" descr="Темный диагональный 2"/>
              <p:cNvSpPr>
                <a:spLocks noChangeAspect="1" noChangeArrowheads="1"/>
              </p:cNvSpPr>
              <p:nvPr/>
            </p:nvSpPr>
            <p:spPr bwMode="auto">
              <a:xfrm>
                <a:off x="4313" y="3159"/>
                <a:ext cx="48" cy="52"/>
              </a:xfrm>
              <a:prstGeom prst="ellipse">
                <a:avLst/>
              </a:prstGeom>
              <a:pattFill prst="dkUpDiag">
                <a:fgClr>
                  <a:schemeClr val="tx1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23998" name="Oval 94" descr="Темный диагональный 2"/>
              <p:cNvSpPr>
                <a:spLocks noChangeAspect="1" noChangeArrowheads="1"/>
              </p:cNvSpPr>
              <p:nvPr/>
            </p:nvSpPr>
            <p:spPr bwMode="auto">
              <a:xfrm>
                <a:off x="4313" y="3231"/>
                <a:ext cx="48" cy="52"/>
              </a:xfrm>
              <a:prstGeom prst="ellipse">
                <a:avLst/>
              </a:prstGeom>
              <a:pattFill prst="dkUpDiag">
                <a:fgClr>
                  <a:schemeClr val="tx1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23999" name="Oval 95" descr="Темный диагональный 2"/>
              <p:cNvSpPr>
                <a:spLocks noChangeAspect="1" noChangeArrowheads="1"/>
              </p:cNvSpPr>
              <p:nvPr/>
            </p:nvSpPr>
            <p:spPr bwMode="auto">
              <a:xfrm>
                <a:off x="4311" y="3301"/>
                <a:ext cx="48" cy="52"/>
              </a:xfrm>
              <a:prstGeom prst="ellipse">
                <a:avLst/>
              </a:prstGeom>
              <a:pattFill prst="dkUpDiag">
                <a:fgClr>
                  <a:schemeClr val="tx1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</p:grpSp>
      <p:grpSp>
        <p:nvGrpSpPr>
          <p:cNvPr id="124000" name="Group 96"/>
          <p:cNvGrpSpPr>
            <a:grpSpLocks noChangeAspect="1"/>
          </p:cNvGrpSpPr>
          <p:nvPr/>
        </p:nvGrpSpPr>
        <p:grpSpPr bwMode="auto">
          <a:xfrm>
            <a:off x="4143375" y="3306763"/>
            <a:ext cx="679450" cy="1392237"/>
            <a:chOff x="2688" y="1848"/>
            <a:chExt cx="305" cy="624"/>
          </a:xfrm>
        </p:grpSpPr>
        <p:sp>
          <p:nvSpPr>
            <p:cNvPr id="124001" name="AutoShape 97"/>
            <p:cNvSpPr>
              <a:spLocks noChangeAspect="1" noChangeArrowheads="1"/>
            </p:cNvSpPr>
            <p:nvPr/>
          </p:nvSpPr>
          <p:spPr bwMode="auto">
            <a:xfrm>
              <a:off x="2766" y="1848"/>
              <a:ext cx="227" cy="624"/>
            </a:xfrm>
            <a:prstGeom prst="roundRect">
              <a:avLst>
                <a:gd name="adj" fmla="val 50000"/>
              </a:avLst>
            </a:prstGeom>
            <a:solidFill>
              <a:srgbClr val="A5002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24002" name="Rectangle 98"/>
            <p:cNvSpPr>
              <a:spLocks noChangeAspect="1" noChangeArrowheads="1"/>
            </p:cNvSpPr>
            <p:nvPr/>
          </p:nvSpPr>
          <p:spPr bwMode="auto">
            <a:xfrm>
              <a:off x="2768" y="2029"/>
              <a:ext cx="224" cy="258"/>
            </a:xfrm>
            <a:prstGeom prst="rect">
              <a:avLst/>
            </a:prstGeom>
            <a:gradFill rotWithShape="0">
              <a:gsLst>
                <a:gs pos="0">
                  <a:srgbClr val="A50021">
                    <a:gamma/>
                    <a:shade val="21176"/>
                    <a:invGamma/>
                  </a:srgbClr>
                </a:gs>
                <a:gs pos="50000">
                  <a:srgbClr val="A50021"/>
                </a:gs>
                <a:gs pos="100000">
                  <a:srgbClr val="A50021">
                    <a:gamma/>
                    <a:shade val="21176"/>
                    <a:invGamma/>
                  </a:srgbClr>
                </a:gs>
              </a:gsLst>
              <a:lin ang="5400000" scaled="1"/>
            </a:gra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24003" name="Rectangle 99"/>
            <p:cNvSpPr>
              <a:spLocks noChangeAspect="1" noChangeArrowheads="1"/>
            </p:cNvSpPr>
            <p:nvPr/>
          </p:nvSpPr>
          <p:spPr bwMode="auto">
            <a:xfrm>
              <a:off x="2688" y="2196"/>
              <a:ext cx="78" cy="156"/>
            </a:xfrm>
            <a:prstGeom prst="rect">
              <a:avLst/>
            </a:prstGeom>
            <a:gradFill rotWithShape="0">
              <a:gsLst>
                <a:gs pos="0">
                  <a:srgbClr val="A50021">
                    <a:gamma/>
                    <a:shade val="0"/>
                    <a:invGamma/>
                  </a:srgbClr>
                </a:gs>
                <a:gs pos="100000">
                  <a:srgbClr val="A50021"/>
                </a:gs>
              </a:gsLst>
              <a:lin ang="5400000" scaled="1"/>
            </a:gra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</p:grpSp>
      <p:grpSp>
        <p:nvGrpSpPr>
          <p:cNvPr id="124004" name="Group 100"/>
          <p:cNvGrpSpPr>
            <a:grpSpLocks noChangeAspect="1"/>
          </p:cNvGrpSpPr>
          <p:nvPr/>
        </p:nvGrpSpPr>
        <p:grpSpPr bwMode="auto">
          <a:xfrm>
            <a:off x="4110038" y="3784600"/>
            <a:ext cx="2568575" cy="428625"/>
            <a:chOff x="2688" y="2064"/>
            <a:chExt cx="1152" cy="192"/>
          </a:xfrm>
        </p:grpSpPr>
        <p:sp>
          <p:nvSpPr>
            <p:cNvPr id="124005" name="Rectangle 101"/>
            <p:cNvSpPr>
              <a:spLocks noChangeAspect="1" noChangeArrowheads="1"/>
            </p:cNvSpPr>
            <p:nvPr/>
          </p:nvSpPr>
          <p:spPr bwMode="auto">
            <a:xfrm>
              <a:off x="2784" y="2064"/>
              <a:ext cx="1056" cy="192"/>
            </a:xfrm>
            <a:prstGeom prst="rect">
              <a:avLst/>
            </a:prstGeom>
            <a:gradFill rotWithShape="0">
              <a:gsLst>
                <a:gs pos="0">
                  <a:srgbClr val="EAEAEA">
                    <a:gamma/>
                    <a:shade val="46275"/>
                    <a:invGamma/>
                  </a:srgbClr>
                </a:gs>
                <a:gs pos="50000">
                  <a:srgbClr val="EAEAEA"/>
                </a:gs>
                <a:gs pos="100000">
                  <a:srgbClr val="EAEAEA">
                    <a:gamma/>
                    <a:shade val="46275"/>
                    <a:invGamma/>
                  </a:srgbClr>
                </a:gs>
              </a:gsLst>
              <a:lin ang="540000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24006" name="AutoShape 102"/>
            <p:cNvSpPr>
              <a:spLocks noChangeAspect="1" noChangeArrowheads="1"/>
            </p:cNvSpPr>
            <p:nvPr/>
          </p:nvSpPr>
          <p:spPr bwMode="auto">
            <a:xfrm rot="-5400000">
              <a:off x="2712" y="2112"/>
              <a:ext cx="48" cy="96"/>
            </a:xfrm>
            <a:prstGeom prst="triangle">
              <a:avLst>
                <a:gd name="adj" fmla="val 50000"/>
              </a:avLst>
            </a:prstGeom>
            <a:gradFill rotWithShape="0">
              <a:gsLst>
                <a:gs pos="0">
                  <a:srgbClr val="EAEAEA">
                    <a:gamma/>
                    <a:shade val="46275"/>
                    <a:invGamma/>
                  </a:srgbClr>
                </a:gs>
                <a:gs pos="50000">
                  <a:srgbClr val="EAEAEA"/>
                </a:gs>
                <a:gs pos="100000">
                  <a:srgbClr val="EAEAEA">
                    <a:gamma/>
                    <a:shade val="46275"/>
                    <a:invGamma/>
                  </a:srgbClr>
                </a:gs>
              </a:gsLst>
              <a:lin ang="540000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</p:grpSp>
      <p:sp>
        <p:nvSpPr>
          <p:cNvPr id="124007" name="AutoShape 103" descr="Голубая тисненая бумага"/>
          <p:cNvSpPr>
            <a:spLocks noChangeArrowheads="1"/>
          </p:cNvSpPr>
          <p:nvPr/>
        </p:nvSpPr>
        <p:spPr bwMode="auto">
          <a:xfrm>
            <a:off x="5334000" y="228600"/>
            <a:ext cx="3429000" cy="762000"/>
          </a:xfrm>
          <a:prstGeom prst="wedgeRoundRectCallout">
            <a:avLst>
              <a:gd name="adj1" fmla="val -73194"/>
              <a:gd name="adj2" fmla="val 274375"/>
              <a:gd name="adj3" fmla="val 16667"/>
            </a:avLst>
          </a:prstGeom>
          <a:blipFill dpi="0" rotWithShape="0">
            <a:blip r:embed="rId2" cstate="print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anchor="ctr">
            <a:spAutoFit/>
          </a:bodyPr>
          <a:lstStyle/>
          <a:p>
            <a:pPr algn="ctr" eaLnBrk="0" hangingPunct="0"/>
            <a:r>
              <a:rPr lang="ru-RU" sz="2000">
                <a:latin typeface="Times New Roman" pitchFamily="18" charset="0"/>
              </a:rPr>
              <a:t>Освобождается рычаг сифона МДВ</a:t>
            </a:r>
          </a:p>
        </p:txBody>
      </p:sp>
      <p:grpSp>
        <p:nvGrpSpPr>
          <p:cNvPr id="124008" name="Group 104"/>
          <p:cNvGrpSpPr>
            <a:grpSpLocks noChangeAspect="1"/>
          </p:cNvGrpSpPr>
          <p:nvPr/>
        </p:nvGrpSpPr>
        <p:grpSpPr bwMode="auto">
          <a:xfrm>
            <a:off x="4391025" y="-331788"/>
            <a:ext cx="441325" cy="1306513"/>
            <a:chOff x="2768" y="402"/>
            <a:chExt cx="198" cy="586"/>
          </a:xfrm>
        </p:grpSpPr>
        <p:sp>
          <p:nvSpPr>
            <p:cNvPr id="124009" name="Freeform 105"/>
            <p:cNvSpPr>
              <a:spLocks noChangeAspect="1"/>
            </p:cNvSpPr>
            <p:nvPr/>
          </p:nvSpPr>
          <p:spPr bwMode="auto">
            <a:xfrm>
              <a:off x="2832" y="776"/>
              <a:ext cx="76" cy="212"/>
            </a:xfrm>
            <a:custGeom>
              <a:avLst/>
              <a:gdLst/>
              <a:ahLst/>
              <a:cxnLst>
                <a:cxn ang="0">
                  <a:pos x="32" y="210"/>
                </a:cxn>
                <a:cxn ang="0">
                  <a:pos x="32" y="194"/>
                </a:cxn>
                <a:cxn ang="0">
                  <a:pos x="42" y="174"/>
                </a:cxn>
                <a:cxn ang="0">
                  <a:pos x="59" y="152"/>
                </a:cxn>
                <a:cxn ang="0">
                  <a:pos x="62" y="137"/>
                </a:cxn>
                <a:cxn ang="0">
                  <a:pos x="0" y="134"/>
                </a:cxn>
                <a:cxn ang="0">
                  <a:pos x="0" y="2"/>
                </a:cxn>
                <a:cxn ang="0">
                  <a:pos x="76" y="0"/>
                </a:cxn>
                <a:cxn ang="0">
                  <a:pos x="76" y="212"/>
                </a:cxn>
                <a:cxn ang="0">
                  <a:pos x="32" y="210"/>
                </a:cxn>
              </a:cxnLst>
              <a:rect l="0" t="0" r="r" b="b"/>
              <a:pathLst>
                <a:path w="76" h="212">
                  <a:moveTo>
                    <a:pt x="32" y="210"/>
                  </a:moveTo>
                  <a:lnTo>
                    <a:pt x="32" y="194"/>
                  </a:lnTo>
                  <a:lnTo>
                    <a:pt x="42" y="174"/>
                  </a:lnTo>
                  <a:lnTo>
                    <a:pt x="59" y="152"/>
                  </a:lnTo>
                  <a:lnTo>
                    <a:pt x="62" y="137"/>
                  </a:lnTo>
                  <a:lnTo>
                    <a:pt x="0" y="134"/>
                  </a:lnTo>
                  <a:lnTo>
                    <a:pt x="0" y="2"/>
                  </a:lnTo>
                  <a:lnTo>
                    <a:pt x="76" y="0"/>
                  </a:lnTo>
                  <a:lnTo>
                    <a:pt x="76" y="212"/>
                  </a:lnTo>
                  <a:lnTo>
                    <a:pt x="32" y="210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50000">
                  <a:schemeClr val="bg2">
                    <a:gamma/>
                    <a:tint val="0"/>
                    <a:invGamma/>
                  </a:schemeClr>
                </a:gs>
                <a:gs pos="100000">
                  <a:schemeClr val="bg2"/>
                </a:gs>
              </a:gsLst>
              <a:lin ang="0" scaled="1"/>
            </a:gradFill>
            <a:ln w="9525" cap="flat" cmpd="sng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wrap="none"/>
            <a:lstStyle/>
            <a:p>
              <a:endParaRPr lang="ro-RO"/>
            </a:p>
          </p:txBody>
        </p:sp>
        <p:sp>
          <p:nvSpPr>
            <p:cNvPr id="124010" name="Freeform 106"/>
            <p:cNvSpPr>
              <a:spLocks noChangeAspect="1"/>
            </p:cNvSpPr>
            <p:nvPr/>
          </p:nvSpPr>
          <p:spPr bwMode="auto">
            <a:xfrm>
              <a:off x="2768" y="402"/>
              <a:ext cx="198" cy="442"/>
            </a:xfrm>
            <a:custGeom>
              <a:avLst/>
              <a:gdLst/>
              <a:ahLst/>
              <a:cxnLst>
                <a:cxn ang="0">
                  <a:pos x="40" y="442"/>
                </a:cxn>
                <a:cxn ang="0">
                  <a:pos x="40" y="354"/>
                </a:cxn>
                <a:cxn ang="0">
                  <a:pos x="0" y="282"/>
                </a:cxn>
                <a:cxn ang="0">
                  <a:pos x="0" y="11"/>
                </a:cxn>
                <a:cxn ang="0">
                  <a:pos x="18" y="0"/>
                </a:cxn>
                <a:cxn ang="0">
                  <a:pos x="183" y="0"/>
                </a:cxn>
                <a:cxn ang="0">
                  <a:pos x="198" y="12"/>
                </a:cxn>
                <a:cxn ang="0">
                  <a:pos x="198" y="280"/>
                </a:cxn>
                <a:cxn ang="0">
                  <a:pos x="162" y="356"/>
                </a:cxn>
                <a:cxn ang="0">
                  <a:pos x="162" y="442"/>
                </a:cxn>
                <a:cxn ang="0">
                  <a:pos x="140" y="442"/>
                </a:cxn>
                <a:cxn ang="0">
                  <a:pos x="140" y="354"/>
                </a:cxn>
                <a:cxn ang="0">
                  <a:pos x="178" y="278"/>
                </a:cxn>
                <a:cxn ang="0">
                  <a:pos x="178" y="30"/>
                </a:cxn>
                <a:cxn ang="0">
                  <a:pos x="171" y="20"/>
                </a:cxn>
                <a:cxn ang="0">
                  <a:pos x="27" y="21"/>
                </a:cxn>
                <a:cxn ang="0">
                  <a:pos x="21" y="30"/>
                </a:cxn>
                <a:cxn ang="0">
                  <a:pos x="20" y="280"/>
                </a:cxn>
                <a:cxn ang="0">
                  <a:pos x="62" y="354"/>
                </a:cxn>
                <a:cxn ang="0">
                  <a:pos x="62" y="442"/>
                </a:cxn>
                <a:cxn ang="0">
                  <a:pos x="40" y="442"/>
                </a:cxn>
              </a:cxnLst>
              <a:rect l="0" t="0" r="r" b="b"/>
              <a:pathLst>
                <a:path w="198" h="442">
                  <a:moveTo>
                    <a:pt x="40" y="442"/>
                  </a:moveTo>
                  <a:lnTo>
                    <a:pt x="40" y="354"/>
                  </a:lnTo>
                  <a:lnTo>
                    <a:pt x="0" y="282"/>
                  </a:lnTo>
                  <a:lnTo>
                    <a:pt x="0" y="11"/>
                  </a:lnTo>
                  <a:lnTo>
                    <a:pt x="18" y="0"/>
                  </a:lnTo>
                  <a:lnTo>
                    <a:pt x="183" y="0"/>
                  </a:lnTo>
                  <a:lnTo>
                    <a:pt x="198" y="12"/>
                  </a:lnTo>
                  <a:lnTo>
                    <a:pt x="198" y="280"/>
                  </a:lnTo>
                  <a:lnTo>
                    <a:pt x="162" y="356"/>
                  </a:lnTo>
                  <a:lnTo>
                    <a:pt x="162" y="442"/>
                  </a:lnTo>
                  <a:lnTo>
                    <a:pt x="140" y="442"/>
                  </a:lnTo>
                  <a:lnTo>
                    <a:pt x="140" y="354"/>
                  </a:lnTo>
                  <a:lnTo>
                    <a:pt x="178" y="278"/>
                  </a:lnTo>
                  <a:lnTo>
                    <a:pt x="178" y="30"/>
                  </a:lnTo>
                  <a:lnTo>
                    <a:pt x="171" y="20"/>
                  </a:lnTo>
                  <a:lnTo>
                    <a:pt x="27" y="21"/>
                  </a:lnTo>
                  <a:lnTo>
                    <a:pt x="21" y="30"/>
                  </a:lnTo>
                  <a:lnTo>
                    <a:pt x="20" y="280"/>
                  </a:lnTo>
                  <a:lnTo>
                    <a:pt x="62" y="354"/>
                  </a:lnTo>
                  <a:lnTo>
                    <a:pt x="62" y="442"/>
                  </a:lnTo>
                  <a:lnTo>
                    <a:pt x="40" y="442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/>
            <a:lstStyle/>
            <a:p>
              <a:endParaRPr lang="ro-RO"/>
            </a:p>
          </p:txBody>
        </p:sp>
        <p:sp>
          <p:nvSpPr>
            <p:cNvPr id="124011" name="Rectangle 107"/>
            <p:cNvSpPr>
              <a:spLocks noChangeAspect="1" noChangeArrowheads="1"/>
            </p:cNvSpPr>
            <p:nvPr/>
          </p:nvSpPr>
          <p:spPr bwMode="auto">
            <a:xfrm>
              <a:off x="2809" y="800"/>
              <a:ext cx="120" cy="23"/>
            </a:xfrm>
            <a:prstGeom prst="rect">
              <a:avLst/>
            </a:prstGeom>
            <a:noFill/>
            <a:ln w="3175">
              <a:solidFill>
                <a:schemeClr val="tx1"/>
              </a:solidFill>
              <a:prstDash val="sysDot"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</p:grp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930" name="Oval 2"/>
          <p:cNvSpPr>
            <a:spLocks noChangeAspect="1" noChangeArrowheads="1"/>
          </p:cNvSpPr>
          <p:nvPr/>
        </p:nvSpPr>
        <p:spPr bwMode="auto">
          <a:xfrm>
            <a:off x="1800225" y="1231900"/>
            <a:ext cx="5541963" cy="5541963"/>
          </a:xfrm>
          <a:prstGeom prst="ellipse">
            <a:avLst/>
          </a:prstGeom>
          <a:solidFill>
            <a:schemeClr val="accent1">
              <a:alpha val="50000"/>
            </a:schemeClr>
          </a:soli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 eaLnBrk="0" hangingPunct="0"/>
            <a:endParaRPr lang="ro-RO" sz="2400">
              <a:latin typeface="Times New Roman" pitchFamily="18" charset="0"/>
            </a:endParaRPr>
          </a:p>
        </p:txBody>
      </p:sp>
      <p:sp>
        <p:nvSpPr>
          <p:cNvPr id="124931" name="Oval 3"/>
          <p:cNvSpPr>
            <a:spLocks noChangeAspect="1" noChangeArrowheads="1"/>
          </p:cNvSpPr>
          <p:nvPr/>
        </p:nvSpPr>
        <p:spPr bwMode="auto">
          <a:xfrm>
            <a:off x="2043113" y="1474788"/>
            <a:ext cx="5054600" cy="5054600"/>
          </a:xfrm>
          <a:prstGeom prst="ellipse">
            <a:avLst/>
          </a:prstGeom>
          <a:solidFill>
            <a:srgbClr val="0BFFBF"/>
          </a:soli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24932" name="Freeform 4" descr="Алмазная решетка (контур)"/>
          <p:cNvSpPr>
            <a:spLocks noChangeAspect="1"/>
          </p:cNvSpPr>
          <p:nvPr/>
        </p:nvSpPr>
        <p:spPr bwMode="auto">
          <a:xfrm>
            <a:off x="2043113" y="3251200"/>
            <a:ext cx="5024437" cy="3275013"/>
          </a:xfrm>
          <a:custGeom>
            <a:avLst/>
            <a:gdLst/>
            <a:ahLst/>
            <a:cxnLst>
              <a:cxn ang="0">
                <a:pos x="52" y="1"/>
              </a:cxn>
              <a:cxn ang="0">
                <a:pos x="506" y="0"/>
              </a:cxn>
              <a:cxn ang="0">
                <a:pos x="506" y="790"/>
              </a:cxn>
              <a:cxn ang="0">
                <a:pos x="1289" y="790"/>
              </a:cxn>
              <a:cxn ang="0">
                <a:pos x="1289" y="498"/>
              </a:cxn>
              <a:cxn ang="0">
                <a:pos x="2254" y="497"/>
              </a:cxn>
              <a:cxn ang="0">
                <a:pos x="2232" y="625"/>
              </a:cxn>
              <a:cxn ang="0">
                <a:pos x="2192" y="743"/>
              </a:cxn>
              <a:cxn ang="0">
                <a:pos x="2152" y="841"/>
              </a:cxn>
              <a:cxn ang="0">
                <a:pos x="2098" y="935"/>
              </a:cxn>
              <a:cxn ang="0">
                <a:pos x="2040" y="1017"/>
              </a:cxn>
              <a:cxn ang="0">
                <a:pos x="1982" y="1089"/>
              </a:cxn>
              <a:cxn ang="0">
                <a:pos x="1910" y="1167"/>
              </a:cxn>
              <a:cxn ang="0">
                <a:pos x="1816" y="1245"/>
              </a:cxn>
              <a:cxn ang="0">
                <a:pos x="1724" y="1303"/>
              </a:cxn>
              <a:cxn ang="0">
                <a:pos x="1626" y="1359"/>
              </a:cxn>
              <a:cxn ang="0">
                <a:pos x="1508" y="1409"/>
              </a:cxn>
              <a:cxn ang="0">
                <a:pos x="1382" y="1443"/>
              </a:cxn>
              <a:cxn ang="0">
                <a:pos x="1266" y="1461"/>
              </a:cxn>
              <a:cxn ang="0">
                <a:pos x="1184" y="1469"/>
              </a:cxn>
              <a:cxn ang="0">
                <a:pos x="1066" y="1469"/>
              </a:cxn>
              <a:cxn ang="0">
                <a:pos x="918" y="1449"/>
              </a:cxn>
              <a:cxn ang="0">
                <a:pos x="790" y="1418"/>
              </a:cxn>
              <a:cxn ang="0">
                <a:pos x="712" y="1391"/>
              </a:cxn>
              <a:cxn ang="0">
                <a:pos x="624" y="1351"/>
              </a:cxn>
              <a:cxn ang="0">
                <a:pos x="524" y="1293"/>
              </a:cxn>
              <a:cxn ang="0">
                <a:pos x="422" y="1219"/>
              </a:cxn>
              <a:cxn ang="0">
                <a:pos x="334" y="1141"/>
              </a:cxn>
              <a:cxn ang="0">
                <a:pos x="256" y="1053"/>
              </a:cxn>
              <a:cxn ang="0">
                <a:pos x="184" y="955"/>
              </a:cxn>
              <a:cxn ang="0">
                <a:pos x="122" y="853"/>
              </a:cxn>
              <a:cxn ang="0">
                <a:pos x="74" y="749"/>
              </a:cxn>
              <a:cxn ang="0">
                <a:pos x="42" y="651"/>
              </a:cxn>
              <a:cxn ang="0">
                <a:pos x="18" y="543"/>
              </a:cxn>
              <a:cxn ang="0">
                <a:pos x="4" y="427"/>
              </a:cxn>
              <a:cxn ang="0">
                <a:pos x="0" y="337"/>
              </a:cxn>
              <a:cxn ang="0">
                <a:pos x="10" y="193"/>
              </a:cxn>
              <a:cxn ang="0">
                <a:pos x="28" y="85"/>
              </a:cxn>
              <a:cxn ang="0">
                <a:pos x="52" y="1"/>
              </a:cxn>
            </a:cxnLst>
            <a:rect l="0" t="0" r="r" b="b"/>
            <a:pathLst>
              <a:path w="2254" h="1469">
                <a:moveTo>
                  <a:pt x="52" y="1"/>
                </a:moveTo>
                <a:lnTo>
                  <a:pt x="506" y="0"/>
                </a:lnTo>
                <a:lnTo>
                  <a:pt x="506" y="790"/>
                </a:lnTo>
                <a:lnTo>
                  <a:pt x="1289" y="790"/>
                </a:lnTo>
                <a:lnTo>
                  <a:pt x="1289" y="498"/>
                </a:lnTo>
                <a:lnTo>
                  <a:pt x="2254" y="497"/>
                </a:lnTo>
                <a:lnTo>
                  <a:pt x="2232" y="625"/>
                </a:lnTo>
                <a:lnTo>
                  <a:pt x="2192" y="743"/>
                </a:lnTo>
                <a:lnTo>
                  <a:pt x="2152" y="841"/>
                </a:lnTo>
                <a:lnTo>
                  <a:pt x="2098" y="935"/>
                </a:lnTo>
                <a:lnTo>
                  <a:pt x="2040" y="1017"/>
                </a:lnTo>
                <a:lnTo>
                  <a:pt x="1982" y="1089"/>
                </a:lnTo>
                <a:lnTo>
                  <a:pt x="1910" y="1167"/>
                </a:lnTo>
                <a:lnTo>
                  <a:pt x="1816" y="1245"/>
                </a:lnTo>
                <a:lnTo>
                  <a:pt x="1724" y="1303"/>
                </a:lnTo>
                <a:lnTo>
                  <a:pt x="1626" y="1359"/>
                </a:lnTo>
                <a:lnTo>
                  <a:pt x="1508" y="1409"/>
                </a:lnTo>
                <a:lnTo>
                  <a:pt x="1382" y="1443"/>
                </a:lnTo>
                <a:lnTo>
                  <a:pt x="1266" y="1461"/>
                </a:lnTo>
                <a:lnTo>
                  <a:pt x="1184" y="1469"/>
                </a:lnTo>
                <a:lnTo>
                  <a:pt x="1066" y="1469"/>
                </a:lnTo>
                <a:lnTo>
                  <a:pt x="918" y="1449"/>
                </a:lnTo>
                <a:lnTo>
                  <a:pt x="790" y="1418"/>
                </a:lnTo>
                <a:lnTo>
                  <a:pt x="712" y="1391"/>
                </a:lnTo>
                <a:lnTo>
                  <a:pt x="624" y="1351"/>
                </a:lnTo>
                <a:lnTo>
                  <a:pt x="524" y="1293"/>
                </a:lnTo>
                <a:lnTo>
                  <a:pt x="422" y="1219"/>
                </a:lnTo>
                <a:lnTo>
                  <a:pt x="334" y="1141"/>
                </a:lnTo>
                <a:lnTo>
                  <a:pt x="256" y="1053"/>
                </a:lnTo>
                <a:lnTo>
                  <a:pt x="184" y="955"/>
                </a:lnTo>
                <a:lnTo>
                  <a:pt x="122" y="853"/>
                </a:lnTo>
                <a:lnTo>
                  <a:pt x="74" y="749"/>
                </a:lnTo>
                <a:lnTo>
                  <a:pt x="42" y="651"/>
                </a:lnTo>
                <a:lnTo>
                  <a:pt x="18" y="543"/>
                </a:lnTo>
                <a:lnTo>
                  <a:pt x="4" y="427"/>
                </a:lnTo>
                <a:lnTo>
                  <a:pt x="0" y="337"/>
                </a:lnTo>
                <a:lnTo>
                  <a:pt x="10" y="193"/>
                </a:lnTo>
                <a:lnTo>
                  <a:pt x="28" y="85"/>
                </a:lnTo>
                <a:lnTo>
                  <a:pt x="52" y="1"/>
                </a:lnTo>
                <a:close/>
              </a:path>
            </a:pathLst>
          </a:custGeom>
          <a:pattFill prst="openDmnd">
            <a:fgClr>
              <a:srgbClr val="FF3300"/>
            </a:fgClr>
            <a:bgClr>
              <a:schemeClr val="bg1"/>
            </a:bgClr>
          </a:pattFill>
          <a:ln w="9525">
            <a:solidFill>
              <a:srgbClr val="FF0000"/>
            </a:solidFill>
            <a:round/>
            <a:headEnd/>
            <a:tailEnd/>
          </a:ln>
          <a:effectLst/>
        </p:spPr>
        <p:txBody>
          <a:bodyPr wrap="none"/>
          <a:lstStyle/>
          <a:p>
            <a:endParaRPr lang="ro-RO"/>
          </a:p>
        </p:txBody>
      </p:sp>
      <p:sp>
        <p:nvSpPr>
          <p:cNvPr id="124933" name="Freeform 5"/>
          <p:cNvSpPr>
            <a:spLocks noChangeAspect="1"/>
          </p:cNvSpPr>
          <p:nvPr/>
        </p:nvSpPr>
        <p:spPr bwMode="auto">
          <a:xfrm>
            <a:off x="3240088" y="1589088"/>
            <a:ext cx="1558925" cy="3289300"/>
          </a:xfrm>
          <a:custGeom>
            <a:avLst/>
            <a:gdLst/>
            <a:ahLst/>
            <a:cxnLst>
              <a:cxn ang="0">
                <a:pos x="3" y="117"/>
              </a:cxn>
              <a:cxn ang="0">
                <a:pos x="0" y="1473"/>
              </a:cxn>
              <a:cxn ang="0">
                <a:pos x="72" y="1473"/>
              </a:cxn>
              <a:cxn ang="0">
                <a:pos x="72" y="1347"/>
              </a:cxn>
              <a:cxn ang="0">
                <a:pos x="81" y="1317"/>
              </a:cxn>
              <a:cxn ang="0">
                <a:pos x="102" y="1296"/>
              </a:cxn>
              <a:cxn ang="0">
                <a:pos x="135" y="1284"/>
              </a:cxn>
              <a:cxn ang="0">
                <a:pos x="153" y="1284"/>
              </a:cxn>
              <a:cxn ang="0">
                <a:pos x="171" y="1296"/>
              </a:cxn>
              <a:cxn ang="0">
                <a:pos x="198" y="1326"/>
              </a:cxn>
              <a:cxn ang="0">
                <a:pos x="207" y="1359"/>
              </a:cxn>
              <a:cxn ang="0">
                <a:pos x="207" y="1404"/>
              </a:cxn>
              <a:cxn ang="0">
                <a:pos x="207" y="1476"/>
              </a:cxn>
              <a:cxn ang="0">
                <a:pos x="459" y="1476"/>
              </a:cxn>
              <a:cxn ang="0">
                <a:pos x="459" y="774"/>
              </a:cxn>
              <a:cxn ang="0">
                <a:pos x="459" y="594"/>
              </a:cxn>
              <a:cxn ang="0">
                <a:pos x="501" y="594"/>
              </a:cxn>
              <a:cxn ang="0">
                <a:pos x="501" y="663"/>
              </a:cxn>
              <a:cxn ang="0">
                <a:pos x="656" y="662"/>
              </a:cxn>
              <a:cxn ang="0">
                <a:pos x="656" y="597"/>
              </a:cxn>
              <a:cxn ang="0">
                <a:pos x="693" y="597"/>
              </a:cxn>
              <a:cxn ang="0">
                <a:pos x="690" y="561"/>
              </a:cxn>
              <a:cxn ang="0">
                <a:pos x="693" y="519"/>
              </a:cxn>
              <a:cxn ang="0">
                <a:pos x="699" y="483"/>
              </a:cxn>
              <a:cxn ang="0">
                <a:pos x="459" y="483"/>
              </a:cxn>
              <a:cxn ang="0">
                <a:pos x="459" y="264"/>
              </a:cxn>
              <a:cxn ang="0">
                <a:pos x="255" y="264"/>
              </a:cxn>
              <a:cxn ang="0">
                <a:pos x="254" y="0"/>
              </a:cxn>
              <a:cxn ang="0">
                <a:pos x="206" y="15"/>
              </a:cxn>
              <a:cxn ang="0">
                <a:pos x="158" y="35"/>
              </a:cxn>
              <a:cxn ang="0">
                <a:pos x="104" y="62"/>
              </a:cxn>
              <a:cxn ang="0">
                <a:pos x="44" y="90"/>
              </a:cxn>
              <a:cxn ang="0">
                <a:pos x="3" y="117"/>
              </a:cxn>
            </a:cxnLst>
            <a:rect l="0" t="0" r="r" b="b"/>
            <a:pathLst>
              <a:path w="699" h="1476">
                <a:moveTo>
                  <a:pt x="3" y="117"/>
                </a:moveTo>
                <a:lnTo>
                  <a:pt x="0" y="1473"/>
                </a:lnTo>
                <a:lnTo>
                  <a:pt x="72" y="1473"/>
                </a:lnTo>
                <a:lnTo>
                  <a:pt x="72" y="1347"/>
                </a:lnTo>
                <a:lnTo>
                  <a:pt x="81" y="1317"/>
                </a:lnTo>
                <a:lnTo>
                  <a:pt x="102" y="1296"/>
                </a:lnTo>
                <a:lnTo>
                  <a:pt x="135" y="1284"/>
                </a:lnTo>
                <a:lnTo>
                  <a:pt x="153" y="1284"/>
                </a:lnTo>
                <a:lnTo>
                  <a:pt x="171" y="1296"/>
                </a:lnTo>
                <a:lnTo>
                  <a:pt x="198" y="1326"/>
                </a:lnTo>
                <a:lnTo>
                  <a:pt x="207" y="1359"/>
                </a:lnTo>
                <a:lnTo>
                  <a:pt x="207" y="1404"/>
                </a:lnTo>
                <a:lnTo>
                  <a:pt x="207" y="1476"/>
                </a:lnTo>
                <a:lnTo>
                  <a:pt x="459" y="1476"/>
                </a:lnTo>
                <a:lnTo>
                  <a:pt x="459" y="774"/>
                </a:lnTo>
                <a:lnTo>
                  <a:pt x="459" y="594"/>
                </a:lnTo>
                <a:lnTo>
                  <a:pt x="501" y="594"/>
                </a:lnTo>
                <a:lnTo>
                  <a:pt x="501" y="663"/>
                </a:lnTo>
                <a:lnTo>
                  <a:pt x="656" y="662"/>
                </a:lnTo>
                <a:lnTo>
                  <a:pt x="656" y="597"/>
                </a:lnTo>
                <a:lnTo>
                  <a:pt x="693" y="597"/>
                </a:lnTo>
                <a:lnTo>
                  <a:pt x="690" y="561"/>
                </a:lnTo>
                <a:lnTo>
                  <a:pt x="693" y="519"/>
                </a:lnTo>
                <a:lnTo>
                  <a:pt x="699" y="483"/>
                </a:lnTo>
                <a:lnTo>
                  <a:pt x="459" y="483"/>
                </a:lnTo>
                <a:lnTo>
                  <a:pt x="459" y="264"/>
                </a:lnTo>
                <a:lnTo>
                  <a:pt x="255" y="264"/>
                </a:lnTo>
                <a:lnTo>
                  <a:pt x="254" y="0"/>
                </a:lnTo>
                <a:lnTo>
                  <a:pt x="206" y="15"/>
                </a:lnTo>
                <a:lnTo>
                  <a:pt x="158" y="35"/>
                </a:lnTo>
                <a:lnTo>
                  <a:pt x="104" y="62"/>
                </a:lnTo>
                <a:lnTo>
                  <a:pt x="44" y="90"/>
                </a:lnTo>
                <a:lnTo>
                  <a:pt x="3" y="117"/>
                </a:lnTo>
                <a:close/>
              </a:path>
            </a:pathLst>
          </a:cu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/>
          <a:lstStyle/>
          <a:p>
            <a:endParaRPr lang="ro-RO"/>
          </a:p>
        </p:txBody>
      </p:sp>
      <p:sp>
        <p:nvSpPr>
          <p:cNvPr id="124934" name="AutoShape 6"/>
          <p:cNvSpPr>
            <a:spLocks noChangeAspect="1" noChangeArrowheads="1"/>
          </p:cNvSpPr>
          <p:nvPr/>
        </p:nvSpPr>
        <p:spPr bwMode="auto">
          <a:xfrm rot="-1623692">
            <a:off x="2776538" y="1878013"/>
            <a:ext cx="1384300" cy="2447925"/>
          </a:xfrm>
          <a:prstGeom prst="parallelogram">
            <a:avLst>
              <a:gd name="adj" fmla="val 90139"/>
            </a:avLst>
          </a:prstGeom>
          <a:solidFill>
            <a:srgbClr val="00A87C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24935" name="Oval 7"/>
          <p:cNvSpPr>
            <a:spLocks noChangeAspect="1" noChangeArrowheads="1"/>
          </p:cNvSpPr>
          <p:nvPr/>
        </p:nvSpPr>
        <p:spPr bwMode="auto">
          <a:xfrm>
            <a:off x="4784725" y="1970088"/>
            <a:ext cx="1616075" cy="1616075"/>
          </a:xfrm>
          <a:prstGeom prst="ellips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24936" name="Rectangle 8"/>
          <p:cNvSpPr>
            <a:spLocks noChangeAspect="1" noChangeArrowheads="1"/>
          </p:cNvSpPr>
          <p:nvPr/>
        </p:nvSpPr>
        <p:spPr bwMode="auto">
          <a:xfrm>
            <a:off x="4878388" y="3735388"/>
            <a:ext cx="2208212" cy="534987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24937" name="Freeform 9"/>
          <p:cNvSpPr>
            <a:spLocks noChangeAspect="1"/>
          </p:cNvSpPr>
          <p:nvPr/>
        </p:nvSpPr>
        <p:spPr bwMode="auto">
          <a:xfrm>
            <a:off x="3254375" y="2330450"/>
            <a:ext cx="1009650" cy="1779588"/>
          </a:xfrm>
          <a:custGeom>
            <a:avLst/>
            <a:gdLst/>
            <a:ahLst/>
            <a:cxnLst>
              <a:cxn ang="0">
                <a:pos x="453" y="0"/>
              </a:cxn>
              <a:cxn ang="0">
                <a:pos x="248" y="0"/>
              </a:cxn>
              <a:cxn ang="0">
                <a:pos x="248" y="507"/>
              </a:cxn>
              <a:cxn ang="0">
                <a:pos x="0" y="507"/>
              </a:cxn>
              <a:cxn ang="0">
                <a:pos x="0" y="798"/>
              </a:cxn>
              <a:cxn ang="0">
                <a:pos x="33" y="795"/>
              </a:cxn>
              <a:cxn ang="0">
                <a:pos x="33" y="675"/>
              </a:cxn>
              <a:cxn ang="0">
                <a:pos x="51" y="636"/>
              </a:cxn>
              <a:cxn ang="0">
                <a:pos x="84" y="606"/>
              </a:cxn>
              <a:cxn ang="0">
                <a:pos x="132" y="600"/>
              </a:cxn>
              <a:cxn ang="0">
                <a:pos x="177" y="609"/>
              </a:cxn>
              <a:cxn ang="0">
                <a:pos x="213" y="636"/>
              </a:cxn>
              <a:cxn ang="0">
                <a:pos x="228" y="675"/>
              </a:cxn>
              <a:cxn ang="0">
                <a:pos x="228" y="798"/>
              </a:cxn>
              <a:cxn ang="0">
                <a:pos x="450" y="798"/>
              </a:cxn>
              <a:cxn ang="0">
                <a:pos x="450" y="462"/>
              </a:cxn>
              <a:cxn ang="0">
                <a:pos x="295" y="464"/>
              </a:cxn>
              <a:cxn ang="0">
                <a:pos x="295" y="129"/>
              </a:cxn>
              <a:cxn ang="0">
                <a:pos x="453" y="129"/>
              </a:cxn>
              <a:cxn ang="0">
                <a:pos x="453" y="0"/>
              </a:cxn>
            </a:cxnLst>
            <a:rect l="0" t="0" r="r" b="b"/>
            <a:pathLst>
              <a:path w="453" h="798">
                <a:moveTo>
                  <a:pt x="453" y="0"/>
                </a:moveTo>
                <a:lnTo>
                  <a:pt x="248" y="0"/>
                </a:lnTo>
                <a:lnTo>
                  <a:pt x="248" y="507"/>
                </a:lnTo>
                <a:lnTo>
                  <a:pt x="0" y="507"/>
                </a:lnTo>
                <a:lnTo>
                  <a:pt x="0" y="798"/>
                </a:lnTo>
                <a:lnTo>
                  <a:pt x="33" y="795"/>
                </a:lnTo>
                <a:lnTo>
                  <a:pt x="33" y="675"/>
                </a:lnTo>
                <a:lnTo>
                  <a:pt x="51" y="636"/>
                </a:lnTo>
                <a:lnTo>
                  <a:pt x="84" y="606"/>
                </a:lnTo>
                <a:lnTo>
                  <a:pt x="132" y="600"/>
                </a:lnTo>
                <a:lnTo>
                  <a:pt x="177" y="609"/>
                </a:lnTo>
                <a:lnTo>
                  <a:pt x="213" y="636"/>
                </a:lnTo>
                <a:lnTo>
                  <a:pt x="228" y="675"/>
                </a:lnTo>
                <a:lnTo>
                  <a:pt x="228" y="798"/>
                </a:lnTo>
                <a:lnTo>
                  <a:pt x="450" y="798"/>
                </a:lnTo>
                <a:lnTo>
                  <a:pt x="450" y="462"/>
                </a:lnTo>
                <a:lnTo>
                  <a:pt x="295" y="464"/>
                </a:lnTo>
                <a:lnTo>
                  <a:pt x="295" y="129"/>
                </a:lnTo>
                <a:lnTo>
                  <a:pt x="453" y="129"/>
                </a:lnTo>
                <a:lnTo>
                  <a:pt x="453" y="0"/>
                </a:lnTo>
                <a:close/>
              </a:path>
            </a:pathLst>
          </a:custGeom>
          <a:solidFill>
            <a:srgbClr val="A50021"/>
          </a:soli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/>
          <a:lstStyle/>
          <a:p>
            <a:endParaRPr lang="ro-RO"/>
          </a:p>
        </p:txBody>
      </p:sp>
      <p:sp>
        <p:nvSpPr>
          <p:cNvPr id="124938" name="Rectangle 10"/>
          <p:cNvSpPr>
            <a:spLocks noChangeAspect="1" noChangeArrowheads="1"/>
          </p:cNvSpPr>
          <p:nvPr/>
        </p:nvSpPr>
        <p:spPr bwMode="auto">
          <a:xfrm>
            <a:off x="3803650" y="2725738"/>
            <a:ext cx="104775" cy="641350"/>
          </a:xfrm>
          <a:prstGeom prst="rect">
            <a:avLst/>
          </a:prstGeom>
          <a:gradFill rotWithShape="0">
            <a:gsLst>
              <a:gs pos="0">
                <a:srgbClr val="A50021">
                  <a:gamma/>
                  <a:shade val="0"/>
                  <a:invGamma/>
                </a:srgbClr>
              </a:gs>
              <a:gs pos="50000">
                <a:srgbClr val="A50021"/>
              </a:gs>
              <a:gs pos="100000">
                <a:srgbClr val="A50021">
                  <a:gamma/>
                  <a:shade val="0"/>
                  <a:invGamma/>
                </a:srgbClr>
              </a:gs>
            </a:gsLst>
            <a:lin ang="5400000" scaled="1"/>
          </a:gradFill>
          <a:ln w="635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24939" name="Rectangle 11"/>
          <p:cNvSpPr>
            <a:spLocks noChangeAspect="1" noChangeArrowheads="1"/>
          </p:cNvSpPr>
          <p:nvPr/>
        </p:nvSpPr>
        <p:spPr bwMode="auto">
          <a:xfrm>
            <a:off x="3254375" y="2638425"/>
            <a:ext cx="547688" cy="822325"/>
          </a:xfrm>
          <a:prstGeom prst="rect">
            <a:avLst/>
          </a:prstGeom>
          <a:solidFill>
            <a:srgbClr val="A5002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24940" name="Rectangle 12" descr="75%"/>
          <p:cNvSpPr>
            <a:spLocks noChangeAspect="1" noChangeArrowheads="1"/>
          </p:cNvSpPr>
          <p:nvPr/>
        </p:nvSpPr>
        <p:spPr bwMode="auto">
          <a:xfrm>
            <a:off x="3325813" y="2879725"/>
            <a:ext cx="361950" cy="427038"/>
          </a:xfrm>
          <a:prstGeom prst="rect">
            <a:avLst/>
          </a:prstGeom>
          <a:pattFill prst="pct75">
            <a:fgClr>
              <a:srgbClr val="FF0000"/>
            </a:fgClr>
            <a:bgClr>
              <a:schemeClr val="bg1"/>
            </a:bgClr>
          </a:pattFill>
          <a:ln w="317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24941" name="Rectangle 13"/>
          <p:cNvSpPr>
            <a:spLocks noChangeAspect="1" noChangeArrowheads="1"/>
          </p:cNvSpPr>
          <p:nvPr/>
        </p:nvSpPr>
        <p:spPr bwMode="auto">
          <a:xfrm>
            <a:off x="3687763" y="2832100"/>
            <a:ext cx="104775" cy="542925"/>
          </a:xfrm>
          <a:prstGeom prst="rect">
            <a:avLst/>
          </a:prstGeom>
          <a:solidFill>
            <a:srgbClr val="EAEAEA"/>
          </a:solidFill>
          <a:ln w="317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24942" name="Oval 14"/>
          <p:cNvSpPr>
            <a:spLocks noChangeAspect="1" noChangeArrowheads="1"/>
          </p:cNvSpPr>
          <p:nvPr/>
        </p:nvSpPr>
        <p:spPr bwMode="auto">
          <a:xfrm>
            <a:off x="4851400" y="2030413"/>
            <a:ext cx="1485900" cy="1482725"/>
          </a:xfrm>
          <a:prstGeom prst="ellipse">
            <a:avLst/>
          </a:prstGeom>
          <a:solidFill>
            <a:schemeClr val="accent1"/>
          </a:solidFill>
          <a:ln w="2857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24943" name="Rectangle 15"/>
          <p:cNvSpPr>
            <a:spLocks noChangeAspect="1" noChangeArrowheads="1"/>
          </p:cNvSpPr>
          <p:nvPr/>
        </p:nvSpPr>
        <p:spPr bwMode="auto">
          <a:xfrm>
            <a:off x="4137025" y="2692400"/>
            <a:ext cx="714375" cy="187325"/>
          </a:xfrm>
          <a:prstGeom prst="rect">
            <a:avLst/>
          </a:prstGeom>
          <a:solidFill>
            <a:srgbClr val="1BFFC3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24944" name="Oval 16"/>
          <p:cNvSpPr>
            <a:spLocks noChangeAspect="1" noChangeArrowheads="1"/>
          </p:cNvSpPr>
          <p:nvPr/>
        </p:nvSpPr>
        <p:spPr bwMode="auto">
          <a:xfrm>
            <a:off x="4964113" y="2147888"/>
            <a:ext cx="1284287" cy="1284287"/>
          </a:xfrm>
          <a:prstGeom prst="ellipse">
            <a:avLst/>
          </a:prstGeom>
          <a:solidFill>
            <a:srgbClr val="A50021"/>
          </a:soli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24945" name="Oval 17"/>
          <p:cNvSpPr>
            <a:spLocks noChangeAspect="1" noChangeArrowheads="1"/>
          </p:cNvSpPr>
          <p:nvPr/>
        </p:nvSpPr>
        <p:spPr bwMode="auto">
          <a:xfrm>
            <a:off x="5180013" y="2351088"/>
            <a:ext cx="855662" cy="854075"/>
          </a:xfrm>
          <a:prstGeom prst="ellipse">
            <a:avLst/>
          </a:prstGeom>
          <a:solidFill>
            <a:srgbClr val="800000"/>
          </a:soli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24946" name="Oval 18"/>
          <p:cNvSpPr>
            <a:spLocks noChangeAspect="1" noChangeArrowheads="1"/>
          </p:cNvSpPr>
          <p:nvPr/>
        </p:nvSpPr>
        <p:spPr bwMode="auto">
          <a:xfrm>
            <a:off x="5573713" y="2725738"/>
            <a:ext cx="107950" cy="106362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24947" name="Rectangle 19"/>
          <p:cNvSpPr>
            <a:spLocks noChangeAspect="1" noChangeArrowheads="1"/>
          </p:cNvSpPr>
          <p:nvPr/>
        </p:nvSpPr>
        <p:spPr bwMode="auto">
          <a:xfrm>
            <a:off x="4035425" y="3360738"/>
            <a:ext cx="223838" cy="749300"/>
          </a:xfrm>
          <a:prstGeom prst="rect">
            <a:avLst/>
          </a:prstGeom>
          <a:gradFill rotWithShape="0">
            <a:gsLst>
              <a:gs pos="0">
                <a:srgbClr val="A50021">
                  <a:gamma/>
                  <a:shade val="46275"/>
                  <a:invGamma/>
                </a:srgbClr>
              </a:gs>
              <a:gs pos="100000">
                <a:srgbClr val="A50021"/>
              </a:gs>
            </a:gsLst>
            <a:lin ang="0" scaled="1"/>
          </a:gradFill>
          <a:ln w="317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24948" name="Rectangle 20"/>
          <p:cNvSpPr>
            <a:spLocks noChangeAspect="1" noChangeArrowheads="1"/>
          </p:cNvSpPr>
          <p:nvPr/>
        </p:nvSpPr>
        <p:spPr bwMode="auto">
          <a:xfrm>
            <a:off x="3251200" y="2879725"/>
            <a:ext cx="71438" cy="427038"/>
          </a:xfrm>
          <a:prstGeom prst="rect">
            <a:avLst/>
          </a:prstGeom>
          <a:solidFill>
            <a:srgbClr val="EAEAEA"/>
          </a:solidFill>
          <a:ln w="317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grpSp>
        <p:nvGrpSpPr>
          <p:cNvPr id="124949" name="Group 21"/>
          <p:cNvGrpSpPr>
            <a:grpSpLocks noChangeAspect="1"/>
          </p:cNvGrpSpPr>
          <p:nvPr/>
        </p:nvGrpSpPr>
        <p:grpSpPr bwMode="auto">
          <a:xfrm>
            <a:off x="3278188" y="1831975"/>
            <a:ext cx="517525" cy="817563"/>
            <a:chOff x="3696" y="2666"/>
            <a:chExt cx="671" cy="709"/>
          </a:xfrm>
        </p:grpSpPr>
        <p:sp>
          <p:nvSpPr>
            <p:cNvPr id="124950" name="Rectangle 22"/>
            <p:cNvSpPr>
              <a:spLocks noChangeAspect="1" noChangeArrowheads="1"/>
            </p:cNvSpPr>
            <p:nvPr/>
          </p:nvSpPr>
          <p:spPr bwMode="auto">
            <a:xfrm rot="-99494">
              <a:off x="3724" y="2753"/>
              <a:ext cx="621" cy="42"/>
            </a:xfrm>
            <a:prstGeom prst="rect">
              <a:avLst/>
            </a:prstGeom>
            <a:gradFill rotWithShape="0">
              <a:gsLst>
                <a:gs pos="0">
                  <a:schemeClr val="folHlink">
                    <a:gamma/>
                    <a:shade val="46275"/>
                    <a:invGamma/>
                  </a:schemeClr>
                </a:gs>
                <a:gs pos="50000">
                  <a:schemeClr val="folHlink"/>
                </a:gs>
                <a:gs pos="100000">
                  <a:schemeClr val="folHlink">
                    <a:gamma/>
                    <a:shade val="46275"/>
                    <a:invGamma/>
                  </a:schemeClr>
                </a:gs>
              </a:gsLst>
              <a:lin ang="0" scaled="1"/>
            </a:gra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24951" name="Rectangle 23"/>
            <p:cNvSpPr>
              <a:spLocks noChangeAspect="1" noChangeArrowheads="1"/>
            </p:cNvSpPr>
            <p:nvPr/>
          </p:nvSpPr>
          <p:spPr bwMode="auto">
            <a:xfrm rot="-99494">
              <a:off x="3726" y="2823"/>
              <a:ext cx="621" cy="42"/>
            </a:xfrm>
            <a:prstGeom prst="rect">
              <a:avLst/>
            </a:prstGeom>
            <a:gradFill rotWithShape="0">
              <a:gsLst>
                <a:gs pos="0">
                  <a:schemeClr val="folHlink">
                    <a:gamma/>
                    <a:shade val="46275"/>
                    <a:invGamma/>
                  </a:schemeClr>
                </a:gs>
                <a:gs pos="50000">
                  <a:schemeClr val="folHlink"/>
                </a:gs>
                <a:gs pos="100000">
                  <a:schemeClr val="folHlink">
                    <a:gamma/>
                    <a:shade val="46275"/>
                    <a:invGamma/>
                  </a:schemeClr>
                </a:gs>
              </a:gsLst>
              <a:lin ang="0" scaled="1"/>
            </a:gra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24952" name="Rectangle 24"/>
            <p:cNvSpPr>
              <a:spLocks noChangeAspect="1" noChangeArrowheads="1"/>
            </p:cNvSpPr>
            <p:nvPr/>
          </p:nvSpPr>
          <p:spPr bwMode="auto">
            <a:xfrm rot="-99494">
              <a:off x="3728" y="2895"/>
              <a:ext cx="621" cy="43"/>
            </a:xfrm>
            <a:prstGeom prst="rect">
              <a:avLst/>
            </a:prstGeom>
            <a:gradFill rotWithShape="0">
              <a:gsLst>
                <a:gs pos="0">
                  <a:schemeClr val="folHlink">
                    <a:gamma/>
                    <a:shade val="46275"/>
                    <a:invGamma/>
                  </a:schemeClr>
                </a:gs>
                <a:gs pos="50000">
                  <a:schemeClr val="folHlink"/>
                </a:gs>
                <a:gs pos="100000">
                  <a:schemeClr val="folHlink">
                    <a:gamma/>
                    <a:shade val="46275"/>
                    <a:invGamma/>
                  </a:schemeClr>
                </a:gs>
              </a:gsLst>
              <a:lin ang="0" scaled="1"/>
            </a:gra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24953" name="Rectangle 25"/>
            <p:cNvSpPr>
              <a:spLocks noChangeAspect="1" noChangeArrowheads="1"/>
            </p:cNvSpPr>
            <p:nvPr/>
          </p:nvSpPr>
          <p:spPr bwMode="auto">
            <a:xfrm rot="-99494">
              <a:off x="3728" y="2972"/>
              <a:ext cx="621" cy="43"/>
            </a:xfrm>
            <a:prstGeom prst="rect">
              <a:avLst/>
            </a:prstGeom>
            <a:gradFill rotWithShape="0">
              <a:gsLst>
                <a:gs pos="0">
                  <a:schemeClr val="folHlink">
                    <a:gamma/>
                    <a:shade val="46275"/>
                    <a:invGamma/>
                  </a:schemeClr>
                </a:gs>
                <a:gs pos="50000">
                  <a:schemeClr val="folHlink"/>
                </a:gs>
                <a:gs pos="100000">
                  <a:schemeClr val="folHlink">
                    <a:gamma/>
                    <a:shade val="46275"/>
                    <a:invGamma/>
                  </a:schemeClr>
                </a:gs>
              </a:gsLst>
              <a:lin ang="0" scaled="1"/>
            </a:gra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24954" name="Rectangle 26"/>
            <p:cNvSpPr>
              <a:spLocks noChangeAspect="1" noChangeArrowheads="1"/>
            </p:cNvSpPr>
            <p:nvPr/>
          </p:nvSpPr>
          <p:spPr bwMode="auto">
            <a:xfrm rot="-99494">
              <a:off x="3728" y="3042"/>
              <a:ext cx="621" cy="43"/>
            </a:xfrm>
            <a:prstGeom prst="rect">
              <a:avLst/>
            </a:prstGeom>
            <a:gradFill rotWithShape="0">
              <a:gsLst>
                <a:gs pos="0">
                  <a:schemeClr val="folHlink">
                    <a:gamma/>
                    <a:shade val="46275"/>
                    <a:invGamma/>
                  </a:schemeClr>
                </a:gs>
                <a:gs pos="50000">
                  <a:schemeClr val="folHlink"/>
                </a:gs>
                <a:gs pos="100000">
                  <a:schemeClr val="folHlink">
                    <a:gamma/>
                    <a:shade val="46275"/>
                    <a:invGamma/>
                  </a:schemeClr>
                </a:gs>
              </a:gsLst>
              <a:lin ang="0" scaled="1"/>
            </a:gra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24955" name="Rectangle 27"/>
            <p:cNvSpPr>
              <a:spLocks noChangeAspect="1" noChangeArrowheads="1"/>
            </p:cNvSpPr>
            <p:nvPr/>
          </p:nvSpPr>
          <p:spPr bwMode="auto">
            <a:xfrm rot="-99494">
              <a:off x="3728" y="3109"/>
              <a:ext cx="621" cy="42"/>
            </a:xfrm>
            <a:prstGeom prst="rect">
              <a:avLst/>
            </a:prstGeom>
            <a:gradFill rotWithShape="0">
              <a:gsLst>
                <a:gs pos="0">
                  <a:schemeClr val="folHlink">
                    <a:gamma/>
                    <a:shade val="46275"/>
                    <a:invGamma/>
                  </a:schemeClr>
                </a:gs>
                <a:gs pos="50000">
                  <a:schemeClr val="folHlink"/>
                </a:gs>
                <a:gs pos="100000">
                  <a:schemeClr val="folHlink">
                    <a:gamma/>
                    <a:shade val="46275"/>
                    <a:invGamma/>
                  </a:schemeClr>
                </a:gs>
              </a:gsLst>
              <a:lin ang="0" scaled="1"/>
            </a:gra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24956" name="Rectangle 28"/>
            <p:cNvSpPr>
              <a:spLocks noChangeAspect="1" noChangeArrowheads="1"/>
            </p:cNvSpPr>
            <p:nvPr/>
          </p:nvSpPr>
          <p:spPr bwMode="auto">
            <a:xfrm rot="-99494">
              <a:off x="3720" y="3175"/>
              <a:ext cx="621" cy="43"/>
            </a:xfrm>
            <a:prstGeom prst="rect">
              <a:avLst/>
            </a:prstGeom>
            <a:gradFill rotWithShape="0">
              <a:gsLst>
                <a:gs pos="0">
                  <a:schemeClr val="folHlink">
                    <a:gamma/>
                    <a:shade val="46275"/>
                    <a:invGamma/>
                  </a:schemeClr>
                </a:gs>
                <a:gs pos="50000">
                  <a:schemeClr val="folHlink"/>
                </a:gs>
                <a:gs pos="100000">
                  <a:schemeClr val="folHlink">
                    <a:gamma/>
                    <a:shade val="46275"/>
                    <a:invGamma/>
                  </a:schemeClr>
                </a:gs>
              </a:gsLst>
              <a:lin ang="0" scaled="1"/>
            </a:gra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24957" name="Rectangle 29"/>
            <p:cNvSpPr>
              <a:spLocks noChangeAspect="1" noChangeArrowheads="1"/>
            </p:cNvSpPr>
            <p:nvPr/>
          </p:nvSpPr>
          <p:spPr bwMode="auto">
            <a:xfrm rot="-99494">
              <a:off x="3728" y="3250"/>
              <a:ext cx="621" cy="42"/>
            </a:xfrm>
            <a:prstGeom prst="rect">
              <a:avLst/>
            </a:prstGeom>
            <a:gradFill rotWithShape="0">
              <a:gsLst>
                <a:gs pos="0">
                  <a:schemeClr val="folHlink">
                    <a:gamma/>
                    <a:shade val="46275"/>
                    <a:invGamma/>
                  </a:schemeClr>
                </a:gs>
                <a:gs pos="50000">
                  <a:schemeClr val="folHlink"/>
                </a:gs>
                <a:gs pos="100000">
                  <a:schemeClr val="folHlink">
                    <a:gamma/>
                    <a:shade val="46275"/>
                    <a:invGamma/>
                  </a:schemeClr>
                </a:gs>
              </a:gsLst>
              <a:lin ang="0" scaled="1"/>
            </a:gra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24958" name="Rectangle 30"/>
            <p:cNvSpPr>
              <a:spLocks noChangeAspect="1" noChangeArrowheads="1"/>
            </p:cNvSpPr>
            <p:nvPr/>
          </p:nvSpPr>
          <p:spPr bwMode="auto">
            <a:xfrm rot="-99494">
              <a:off x="3724" y="3316"/>
              <a:ext cx="621" cy="42"/>
            </a:xfrm>
            <a:prstGeom prst="rect">
              <a:avLst/>
            </a:prstGeom>
            <a:gradFill rotWithShape="0">
              <a:gsLst>
                <a:gs pos="0">
                  <a:schemeClr val="folHlink">
                    <a:gamma/>
                    <a:shade val="46275"/>
                    <a:invGamma/>
                  </a:schemeClr>
                </a:gs>
                <a:gs pos="50000">
                  <a:schemeClr val="folHlink"/>
                </a:gs>
                <a:gs pos="100000">
                  <a:schemeClr val="folHlink">
                    <a:gamma/>
                    <a:shade val="46275"/>
                    <a:invGamma/>
                  </a:schemeClr>
                </a:gs>
              </a:gsLst>
              <a:lin ang="0" scaled="1"/>
            </a:gra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24959" name="Rectangle 31"/>
            <p:cNvSpPr>
              <a:spLocks noChangeAspect="1" noChangeArrowheads="1"/>
            </p:cNvSpPr>
            <p:nvPr/>
          </p:nvSpPr>
          <p:spPr bwMode="auto">
            <a:xfrm rot="-99494">
              <a:off x="3722" y="2682"/>
              <a:ext cx="621" cy="42"/>
            </a:xfrm>
            <a:prstGeom prst="rect">
              <a:avLst/>
            </a:prstGeom>
            <a:gradFill rotWithShape="0">
              <a:gsLst>
                <a:gs pos="0">
                  <a:schemeClr val="folHlink">
                    <a:gamma/>
                    <a:shade val="46275"/>
                    <a:invGamma/>
                  </a:schemeClr>
                </a:gs>
                <a:gs pos="50000">
                  <a:schemeClr val="folHlink"/>
                </a:gs>
                <a:gs pos="100000">
                  <a:schemeClr val="folHlink">
                    <a:gamma/>
                    <a:shade val="46275"/>
                    <a:invGamma/>
                  </a:schemeClr>
                </a:gs>
              </a:gsLst>
              <a:lin ang="0" scaled="1"/>
            </a:gra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grpSp>
          <p:nvGrpSpPr>
            <p:cNvPr id="124960" name="Group 32"/>
            <p:cNvGrpSpPr>
              <a:grpSpLocks noChangeAspect="1"/>
            </p:cNvGrpSpPr>
            <p:nvPr/>
          </p:nvGrpSpPr>
          <p:grpSpPr bwMode="auto">
            <a:xfrm>
              <a:off x="4311" y="2666"/>
              <a:ext cx="56" cy="687"/>
              <a:chOff x="4311" y="2666"/>
              <a:chExt cx="56" cy="687"/>
            </a:xfrm>
          </p:grpSpPr>
          <p:sp>
            <p:nvSpPr>
              <p:cNvPr id="124961" name="Oval 33" descr="Темный диагональный 2"/>
              <p:cNvSpPr>
                <a:spLocks noChangeAspect="1" noChangeArrowheads="1"/>
              </p:cNvSpPr>
              <p:nvPr/>
            </p:nvSpPr>
            <p:spPr bwMode="auto">
              <a:xfrm>
                <a:off x="4315" y="2666"/>
                <a:ext cx="48" cy="52"/>
              </a:xfrm>
              <a:prstGeom prst="ellipse">
                <a:avLst/>
              </a:prstGeom>
              <a:pattFill prst="dkUpDiag">
                <a:fgClr>
                  <a:schemeClr val="tx1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24962" name="Oval 34" descr="Темный диагональный 2"/>
              <p:cNvSpPr>
                <a:spLocks noChangeAspect="1" noChangeArrowheads="1"/>
              </p:cNvSpPr>
              <p:nvPr/>
            </p:nvSpPr>
            <p:spPr bwMode="auto">
              <a:xfrm>
                <a:off x="4317" y="2736"/>
                <a:ext cx="48" cy="52"/>
              </a:xfrm>
              <a:prstGeom prst="ellipse">
                <a:avLst/>
              </a:prstGeom>
              <a:pattFill prst="dkUpDiag">
                <a:fgClr>
                  <a:schemeClr val="tx1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24963" name="Oval 35" descr="Темный диагональный 2"/>
              <p:cNvSpPr>
                <a:spLocks noChangeAspect="1" noChangeArrowheads="1"/>
              </p:cNvSpPr>
              <p:nvPr/>
            </p:nvSpPr>
            <p:spPr bwMode="auto">
              <a:xfrm>
                <a:off x="4317" y="2808"/>
                <a:ext cx="48" cy="52"/>
              </a:xfrm>
              <a:prstGeom prst="ellipse">
                <a:avLst/>
              </a:prstGeom>
              <a:pattFill prst="dkUpDiag">
                <a:fgClr>
                  <a:schemeClr val="tx1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24964" name="Oval 36" descr="Темный диагональный 2"/>
              <p:cNvSpPr>
                <a:spLocks noChangeAspect="1" noChangeArrowheads="1"/>
              </p:cNvSpPr>
              <p:nvPr/>
            </p:nvSpPr>
            <p:spPr bwMode="auto">
              <a:xfrm>
                <a:off x="4319" y="2878"/>
                <a:ext cx="48" cy="52"/>
              </a:xfrm>
              <a:prstGeom prst="ellipse">
                <a:avLst/>
              </a:prstGeom>
              <a:pattFill prst="dkUpDiag">
                <a:fgClr>
                  <a:schemeClr val="tx1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24965" name="Oval 37" descr="Темный диагональный 2"/>
              <p:cNvSpPr>
                <a:spLocks noChangeAspect="1" noChangeArrowheads="1"/>
              </p:cNvSpPr>
              <p:nvPr/>
            </p:nvSpPr>
            <p:spPr bwMode="auto">
              <a:xfrm>
                <a:off x="4319" y="2956"/>
                <a:ext cx="48" cy="53"/>
              </a:xfrm>
              <a:prstGeom prst="ellipse">
                <a:avLst/>
              </a:prstGeom>
              <a:pattFill prst="dkUpDiag">
                <a:fgClr>
                  <a:schemeClr val="tx1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24966" name="Oval 38" descr="Темный диагональный 2"/>
              <p:cNvSpPr>
                <a:spLocks noChangeAspect="1" noChangeArrowheads="1"/>
              </p:cNvSpPr>
              <p:nvPr/>
            </p:nvSpPr>
            <p:spPr bwMode="auto">
              <a:xfrm>
                <a:off x="4317" y="3023"/>
                <a:ext cx="48" cy="52"/>
              </a:xfrm>
              <a:prstGeom prst="ellipse">
                <a:avLst/>
              </a:prstGeom>
              <a:pattFill prst="dkUpDiag">
                <a:fgClr>
                  <a:schemeClr val="tx1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24967" name="Oval 39" descr="Темный диагональный 2"/>
              <p:cNvSpPr>
                <a:spLocks noChangeAspect="1" noChangeArrowheads="1"/>
              </p:cNvSpPr>
              <p:nvPr/>
            </p:nvSpPr>
            <p:spPr bwMode="auto">
              <a:xfrm>
                <a:off x="4317" y="3089"/>
                <a:ext cx="48" cy="52"/>
              </a:xfrm>
              <a:prstGeom prst="ellipse">
                <a:avLst/>
              </a:prstGeom>
              <a:pattFill prst="dkUpDiag">
                <a:fgClr>
                  <a:schemeClr val="tx1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24968" name="Oval 40" descr="Темный диагональный 2"/>
              <p:cNvSpPr>
                <a:spLocks noChangeAspect="1" noChangeArrowheads="1"/>
              </p:cNvSpPr>
              <p:nvPr/>
            </p:nvSpPr>
            <p:spPr bwMode="auto">
              <a:xfrm>
                <a:off x="4313" y="3159"/>
                <a:ext cx="48" cy="52"/>
              </a:xfrm>
              <a:prstGeom prst="ellipse">
                <a:avLst/>
              </a:prstGeom>
              <a:pattFill prst="dkUpDiag">
                <a:fgClr>
                  <a:schemeClr val="tx1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24969" name="Oval 41" descr="Темный диагональный 2"/>
              <p:cNvSpPr>
                <a:spLocks noChangeAspect="1" noChangeArrowheads="1"/>
              </p:cNvSpPr>
              <p:nvPr/>
            </p:nvSpPr>
            <p:spPr bwMode="auto">
              <a:xfrm>
                <a:off x="4313" y="3231"/>
                <a:ext cx="48" cy="52"/>
              </a:xfrm>
              <a:prstGeom prst="ellipse">
                <a:avLst/>
              </a:prstGeom>
              <a:pattFill prst="dkUpDiag">
                <a:fgClr>
                  <a:schemeClr val="tx1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24970" name="Oval 42" descr="Темный диагональный 2"/>
              <p:cNvSpPr>
                <a:spLocks noChangeAspect="1" noChangeArrowheads="1"/>
              </p:cNvSpPr>
              <p:nvPr/>
            </p:nvSpPr>
            <p:spPr bwMode="auto">
              <a:xfrm>
                <a:off x="4311" y="3301"/>
                <a:ext cx="48" cy="52"/>
              </a:xfrm>
              <a:prstGeom prst="ellipse">
                <a:avLst/>
              </a:prstGeom>
              <a:pattFill prst="dkUpDiag">
                <a:fgClr>
                  <a:schemeClr val="tx1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24971" name="Group 43"/>
            <p:cNvGrpSpPr>
              <a:grpSpLocks noChangeAspect="1"/>
            </p:cNvGrpSpPr>
            <p:nvPr/>
          </p:nvGrpSpPr>
          <p:grpSpPr bwMode="auto">
            <a:xfrm>
              <a:off x="3696" y="2688"/>
              <a:ext cx="56" cy="687"/>
              <a:chOff x="4311" y="2666"/>
              <a:chExt cx="56" cy="687"/>
            </a:xfrm>
          </p:grpSpPr>
          <p:sp>
            <p:nvSpPr>
              <p:cNvPr id="124972" name="Oval 44" descr="Темный диагональный 2"/>
              <p:cNvSpPr>
                <a:spLocks noChangeAspect="1" noChangeArrowheads="1"/>
              </p:cNvSpPr>
              <p:nvPr/>
            </p:nvSpPr>
            <p:spPr bwMode="auto">
              <a:xfrm>
                <a:off x="4315" y="2666"/>
                <a:ext cx="48" cy="52"/>
              </a:xfrm>
              <a:prstGeom prst="ellipse">
                <a:avLst/>
              </a:prstGeom>
              <a:pattFill prst="dkUpDiag">
                <a:fgClr>
                  <a:schemeClr val="tx1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24973" name="Oval 45" descr="Темный диагональный 2"/>
              <p:cNvSpPr>
                <a:spLocks noChangeAspect="1" noChangeArrowheads="1"/>
              </p:cNvSpPr>
              <p:nvPr/>
            </p:nvSpPr>
            <p:spPr bwMode="auto">
              <a:xfrm>
                <a:off x="4317" y="2736"/>
                <a:ext cx="48" cy="52"/>
              </a:xfrm>
              <a:prstGeom prst="ellipse">
                <a:avLst/>
              </a:prstGeom>
              <a:pattFill prst="dkUpDiag">
                <a:fgClr>
                  <a:schemeClr val="tx1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24974" name="Oval 46" descr="Темный диагональный 2"/>
              <p:cNvSpPr>
                <a:spLocks noChangeAspect="1" noChangeArrowheads="1"/>
              </p:cNvSpPr>
              <p:nvPr/>
            </p:nvSpPr>
            <p:spPr bwMode="auto">
              <a:xfrm>
                <a:off x="4317" y="2808"/>
                <a:ext cx="48" cy="52"/>
              </a:xfrm>
              <a:prstGeom prst="ellipse">
                <a:avLst/>
              </a:prstGeom>
              <a:pattFill prst="dkUpDiag">
                <a:fgClr>
                  <a:schemeClr val="tx1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24975" name="Oval 47" descr="Темный диагональный 2"/>
              <p:cNvSpPr>
                <a:spLocks noChangeAspect="1" noChangeArrowheads="1"/>
              </p:cNvSpPr>
              <p:nvPr/>
            </p:nvSpPr>
            <p:spPr bwMode="auto">
              <a:xfrm>
                <a:off x="4319" y="2878"/>
                <a:ext cx="48" cy="52"/>
              </a:xfrm>
              <a:prstGeom prst="ellipse">
                <a:avLst/>
              </a:prstGeom>
              <a:pattFill prst="dkUpDiag">
                <a:fgClr>
                  <a:schemeClr val="tx1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24976" name="Oval 48" descr="Темный диагональный 2"/>
              <p:cNvSpPr>
                <a:spLocks noChangeAspect="1" noChangeArrowheads="1"/>
              </p:cNvSpPr>
              <p:nvPr/>
            </p:nvSpPr>
            <p:spPr bwMode="auto">
              <a:xfrm>
                <a:off x="4319" y="2956"/>
                <a:ext cx="48" cy="53"/>
              </a:xfrm>
              <a:prstGeom prst="ellipse">
                <a:avLst/>
              </a:prstGeom>
              <a:pattFill prst="dkUpDiag">
                <a:fgClr>
                  <a:schemeClr val="tx1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24977" name="Oval 49" descr="Темный диагональный 2"/>
              <p:cNvSpPr>
                <a:spLocks noChangeAspect="1" noChangeArrowheads="1"/>
              </p:cNvSpPr>
              <p:nvPr/>
            </p:nvSpPr>
            <p:spPr bwMode="auto">
              <a:xfrm>
                <a:off x="4317" y="3023"/>
                <a:ext cx="48" cy="52"/>
              </a:xfrm>
              <a:prstGeom prst="ellipse">
                <a:avLst/>
              </a:prstGeom>
              <a:pattFill prst="dkUpDiag">
                <a:fgClr>
                  <a:schemeClr val="tx1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24978" name="Oval 50" descr="Темный диагональный 2"/>
              <p:cNvSpPr>
                <a:spLocks noChangeAspect="1" noChangeArrowheads="1"/>
              </p:cNvSpPr>
              <p:nvPr/>
            </p:nvSpPr>
            <p:spPr bwMode="auto">
              <a:xfrm>
                <a:off x="4317" y="3089"/>
                <a:ext cx="48" cy="52"/>
              </a:xfrm>
              <a:prstGeom prst="ellipse">
                <a:avLst/>
              </a:prstGeom>
              <a:pattFill prst="dkUpDiag">
                <a:fgClr>
                  <a:schemeClr val="tx1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24979" name="Oval 51" descr="Темный диагональный 2"/>
              <p:cNvSpPr>
                <a:spLocks noChangeAspect="1" noChangeArrowheads="1"/>
              </p:cNvSpPr>
              <p:nvPr/>
            </p:nvSpPr>
            <p:spPr bwMode="auto">
              <a:xfrm>
                <a:off x="4313" y="3159"/>
                <a:ext cx="48" cy="52"/>
              </a:xfrm>
              <a:prstGeom prst="ellipse">
                <a:avLst/>
              </a:prstGeom>
              <a:pattFill prst="dkUpDiag">
                <a:fgClr>
                  <a:schemeClr val="tx1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24980" name="Oval 52" descr="Темный диагональный 2"/>
              <p:cNvSpPr>
                <a:spLocks noChangeAspect="1" noChangeArrowheads="1"/>
              </p:cNvSpPr>
              <p:nvPr/>
            </p:nvSpPr>
            <p:spPr bwMode="auto">
              <a:xfrm>
                <a:off x="4313" y="3231"/>
                <a:ext cx="48" cy="52"/>
              </a:xfrm>
              <a:prstGeom prst="ellipse">
                <a:avLst/>
              </a:prstGeom>
              <a:pattFill prst="dkUpDiag">
                <a:fgClr>
                  <a:schemeClr val="tx1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24981" name="Oval 53" descr="Темный диагональный 2"/>
              <p:cNvSpPr>
                <a:spLocks noChangeAspect="1" noChangeArrowheads="1"/>
              </p:cNvSpPr>
              <p:nvPr/>
            </p:nvSpPr>
            <p:spPr bwMode="auto">
              <a:xfrm>
                <a:off x="4311" y="3301"/>
                <a:ext cx="48" cy="52"/>
              </a:xfrm>
              <a:prstGeom prst="ellipse">
                <a:avLst/>
              </a:prstGeom>
              <a:pattFill prst="dkUpDiag">
                <a:fgClr>
                  <a:schemeClr val="tx1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</p:grpSp>
      <p:sp>
        <p:nvSpPr>
          <p:cNvPr id="124982" name="Rectangle 54"/>
          <p:cNvSpPr>
            <a:spLocks noChangeAspect="1" noChangeArrowheads="1"/>
          </p:cNvSpPr>
          <p:nvPr/>
        </p:nvSpPr>
        <p:spPr bwMode="auto">
          <a:xfrm>
            <a:off x="3354388" y="2184400"/>
            <a:ext cx="374650" cy="447675"/>
          </a:xfrm>
          <a:prstGeom prst="rect">
            <a:avLst/>
          </a:prstGeom>
          <a:gradFill rotWithShape="0">
            <a:gsLst>
              <a:gs pos="0">
                <a:srgbClr val="A50021">
                  <a:gamma/>
                  <a:shade val="18039"/>
                  <a:invGamma/>
                </a:srgbClr>
              </a:gs>
              <a:gs pos="50000">
                <a:srgbClr val="A50021"/>
              </a:gs>
              <a:gs pos="100000">
                <a:srgbClr val="A50021">
                  <a:gamma/>
                  <a:shade val="18039"/>
                  <a:invGamma/>
                </a:srgbClr>
              </a:gs>
            </a:gsLst>
            <a:lin ang="0" scaled="1"/>
          </a:gra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24983" name="Rectangle 55"/>
          <p:cNvSpPr>
            <a:spLocks noChangeAspect="1" noChangeArrowheads="1"/>
          </p:cNvSpPr>
          <p:nvPr/>
        </p:nvSpPr>
        <p:spPr bwMode="auto">
          <a:xfrm>
            <a:off x="4357688" y="1114425"/>
            <a:ext cx="366712" cy="1069975"/>
          </a:xfrm>
          <a:prstGeom prst="rect">
            <a:avLst/>
          </a:prstGeom>
          <a:gradFill rotWithShape="0">
            <a:gsLst>
              <a:gs pos="0">
                <a:schemeClr val="folHlink">
                  <a:gamma/>
                  <a:shade val="46275"/>
                  <a:invGamma/>
                </a:schemeClr>
              </a:gs>
              <a:gs pos="50000">
                <a:schemeClr val="folHlink"/>
              </a:gs>
              <a:gs pos="100000">
                <a:schemeClr val="folHlink">
                  <a:gamma/>
                  <a:shade val="46275"/>
                  <a:invGamma/>
                </a:schemeClr>
              </a:gs>
            </a:gsLst>
            <a:lin ang="0" scaled="1"/>
          </a:gra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24984" name="Freeform 56"/>
          <p:cNvSpPr>
            <a:spLocks noChangeAspect="1"/>
          </p:cNvSpPr>
          <p:nvPr/>
        </p:nvSpPr>
        <p:spPr bwMode="auto">
          <a:xfrm>
            <a:off x="4464050" y="946150"/>
            <a:ext cx="171450" cy="1716088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768"/>
              </a:cxn>
              <a:cxn ang="0">
                <a:pos x="77" y="770"/>
              </a:cxn>
              <a:cxn ang="0">
                <a:pos x="77" y="72"/>
              </a:cxn>
              <a:cxn ang="0">
                <a:pos x="23" y="72"/>
              </a:cxn>
              <a:cxn ang="0">
                <a:pos x="33" y="48"/>
              </a:cxn>
              <a:cxn ang="0">
                <a:pos x="44" y="29"/>
              </a:cxn>
              <a:cxn ang="0">
                <a:pos x="56" y="12"/>
              </a:cxn>
              <a:cxn ang="0">
                <a:pos x="56" y="0"/>
              </a:cxn>
              <a:cxn ang="0">
                <a:pos x="0" y="0"/>
              </a:cxn>
            </a:cxnLst>
            <a:rect l="0" t="0" r="r" b="b"/>
            <a:pathLst>
              <a:path w="77" h="770">
                <a:moveTo>
                  <a:pt x="0" y="0"/>
                </a:moveTo>
                <a:lnTo>
                  <a:pt x="0" y="768"/>
                </a:lnTo>
                <a:lnTo>
                  <a:pt x="77" y="770"/>
                </a:lnTo>
                <a:lnTo>
                  <a:pt x="77" y="72"/>
                </a:lnTo>
                <a:lnTo>
                  <a:pt x="23" y="72"/>
                </a:lnTo>
                <a:lnTo>
                  <a:pt x="33" y="48"/>
                </a:lnTo>
                <a:lnTo>
                  <a:pt x="44" y="29"/>
                </a:lnTo>
                <a:lnTo>
                  <a:pt x="56" y="12"/>
                </a:lnTo>
                <a:lnTo>
                  <a:pt x="56" y="0"/>
                </a:lnTo>
                <a:lnTo>
                  <a:pt x="0" y="0"/>
                </a:lnTo>
                <a:close/>
              </a:path>
            </a:pathLst>
          </a:custGeom>
          <a:gradFill rotWithShape="0">
            <a:gsLst>
              <a:gs pos="0">
                <a:schemeClr val="bg2"/>
              </a:gs>
              <a:gs pos="50000">
                <a:schemeClr val="bg2">
                  <a:gamma/>
                  <a:tint val="0"/>
                  <a:invGamma/>
                </a:schemeClr>
              </a:gs>
              <a:gs pos="100000">
                <a:schemeClr val="bg2"/>
              </a:gs>
            </a:gsLst>
            <a:lin ang="0" scaled="1"/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/>
          <a:lstStyle/>
          <a:p>
            <a:endParaRPr lang="ro-RO"/>
          </a:p>
        </p:txBody>
      </p:sp>
      <p:grpSp>
        <p:nvGrpSpPr>
          <p:cNvPr id="124985" name="Group 57"/>
          <p:cNvGrpSpPr>
            <a:grpSpLocks noChangeAspect="1"/>
          </p:cNvGrpSpPr>
          <p:nvPr/>
        </p:nvGrpSpPr>
        <p:grpSpPr bwMode="auto">
          <a:xfrm>
            <a:off x="3254375" y="1550988"/>
            <a:ext cx="552450" cy="292100"/>
            <a:chOff x="2289" y="1060"/>
            <a:chExt cx="248" cy="131"/>
          </a:xfrm>
        </p:grpSpPr>
        <p:sp>
          <p:nvSpPr>
            <p:cNvPr id="124986" name="Rectangle 58"/>
            <p:cNvSpPr>
              <a:spLocks noChangeAspect="1" noChangeArrowheads="1"/>
            </p:cNvSpPr>
            <p:nvPr/>
          </p:nvSpPr>
          <p:spPr bwMode="auto">
            <a:xfrm>
              <a:off x="2289" y="1060"/>
              <a:ext cx="248" cy="131"/>
            </a:xfrm>
            <a:prstGeom prst="rect">
              <a:avLst/>
            </a:prstGeom>
            <a:solidFill>
              <a:schemeClr val="accent1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24987" name="Rectangle 59"/>
            <p:cNvSpPr>
              <a:spLocks noChangeAspect="1" noChangeArrowheads="1"/>
            </p:cNvSpPr>
            <p:nvPr/>
          </p:nvSpPr>
          <p:spPr bwMode="auto">
            <a:xfrm>
              <a:off x="2306" y="1092"/>
              <a:ext cx="213" cy="96"/>
            </a:xfrm>
            <a:prstGeom prst="rect">
              <a:avLst/>
            </a:prstGeom>
            <a:solidFill>
              <a:srgbClr val="0BFFBF"/>
            </a:soli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</p:grpSp>
      <p:grpSp>
        <p:nvGrpSpPr>
          <p:cNvPr id="124988" name="Group 60"/>
          <p:cNvGrpSpPr>
            <a:grpSpLocks noChangeAspect="1"/>
          </p:cNvGrpSpPr>
          <p:nvPr/>
        </p:nvGrpSpPr>
        <p:grpSpPr bwMode="auto">
          <a:xfrm rot="5400000">
            <a:off x="6700838" y="3859213"/>
            <a:ext cx="539750" cy="292100"/>
            <a:chOff x="2289" y="1060"/>
            <a:chExt cx="248" cy="131"/>
          </a:xfrm>
        </p:grpSpPr>
        <p:sp>
          <p:nvSpPr>
            <p:cNvPr id="124989" name="Rectangle 61"/>
            <p:cNvSpPr>
              <a:spLocks noChangeAspect="1" noChangeArrowheads="1"/>
            </p:cNvSpPr>
            <p:nvPr/>
          </p:nvSpPr>
          <p:spPr bwMode="auto">
            <a:xfrm>
              <a:off x="2289" y="1060"/>
              <a:ext cx="248" cy="131"/>
            </a:xfrm>
            <a:prstGeom prst="rect">
              <a:avLst/>
            </a:prstGeom>
            <a:solidFill>
              <a:schemeClr val="accent1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24990" name="Rectangle 62"/>
            <p:cNvSpPr>
              <a:spLocks noChangeAspect="1" noChangeArrowheads="1"/>
            </p:cNvSpPr>
            <p:nvPr/>
          </p:nvSpPr>
          <p:spPr bwMode="auto">
            <a:xfrm>
              <a:off x="2306" y="1092"/>
              <a:ext cx="213" cy="96"/>
            </a:xfrm>
            <a:prstGeom prst="rect">
              <a:avLst/>
            </a:prstGeom>
            <a:solidFill>
              <a:srgbClr val="0BFFBF"/>
            </a:soli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</p:grpSp>
      <p:grpSp>
        <p:nvGrpSpPr>
          <p:cNvPr id="124991" name="Group 63"/>
          <p:cNvGrpSpPr>
            <a:grpSpLocks noChangeAspect="1"/>
          </p:cNvGrpSpPr>
          <p:nvPr/>
        </p:nvGrpSpPr>
        <p:grpSpPr bwMode="auto">
          <a:xfrm rot="-5400000">
            <a:off x="6396037" y="3640138"/>
            <a:ext cx="517525" cy="742950"/>
            <a:chOff x="3696" y="2666"/>
            <a:chExt cx="671" cy="709"/>
          </a:xfrm>
        </p:grpSpPr>
        <p:sp>
          <p:nvSpPr>
            <p:cNvPr id="124992" name="Rectangle 64"/>
            <p:cNvSpPr>
              <a:spLocks noChangeAspect="1" noChangeArrowheads="1"/>
            </p:cNvSpPr>
            <p:nvPr/>
          </p:nvSpPr>
          <p:spPr bwMode="auto">
            <a:xfrm rot="-99494">
              <a:off x="3724" y="2753"/>
              <a:ext cx="621" cy="42"/>
            </a:xfrm>
            <a:prstGeom prst="rect">
              <a:avLst/>
            </a:prstGeom>
            <a:gradFill rotWithShape="0">
              <a:gsLst>
                <a:gs pos="0">
                  <a:schemeClr val="folHlink">
                    <a:gamma/>
                    <a:shade val="46275"/>
                    <a:invGamma/>
                  </a:schemeClr>
                </a:gs>
                <a:gs pos="50000">
                  <a:schemeClr val="folHlink"/>
                </a:gs>
                <a:gs pos="100000">
                  <a:schemeClr val="folHlink">
                    <a:gamma/>
                    <a:shade val="46275"/>
                    <a:invGamma/>
                  </a:schemeClr>
                </a:gs>
              </a:gsLst>
              <a:lin ang="0" scaled="1"/>
            </a:gra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24993" name="Rectangle 65"/>
            <p:cNvSpPr>
              <a:spLocks noChangeAspect="1" noChangeArrowheads="1"/>
            </p:cNvSpPr>
            <p:nvPr/>
          </p:nvSpPr>
          <p:spPr bwMode="auto">
            <a:xfrm rot="-99494">
              <a:off x="3726" y="2823"/>
              <a:ext cx="621" cy="42"/>
            </a:xfrm>
            <a:prstGeom prst="rect">
              <a:avLst/>
            </a:prstGeom>
            <a:gradFill rotWithShape="0">
              <a:gsLst>
                <a:gs pos="0">
                  <a:schemeClr val="folHlink">
                    <a:gamma/>
                    <a:shade val="46275"/>
                    <a:invGamma/>
                  </a:schemeClr>
                </a:gs>
                <a:gs pos="50000">
                  <a:schemeClr val="folHlink"/>
                </a:gs>
                <a:gs pos="100000">
                  <a:schemeClr val="folHlink">
                    <a:gamma/>
                    <a:shade val="46275"/>
                    <a:invGamma/>
                  </a:schemeClr>
                </a:gs>
              </a:gsLst>
              <a:lin ang="0" scaled="1"/>
            </a:gra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24994" name="Rectangle 66"/>
            <p:cNvSpPr>
              <a:spLocks noChangeAspect="1" noChangeArrowheads="1"/>
            </p:cNvSpPr>
            <p:nvPr/>
          </p:nvSpPr>
          <p:spPr bwMode="auto">
            <a:xfrm rot="-99494">
              <a:off x="3728" y="2895"/>
              <a:ext cx="621" cy="43"/>
            </a:xfrm>
            <a:prstGeom prst="rect">
              <a:avLst/>
            </a:prstGeom>
            <a:gradFill rotWithShape="0">
              <a:gsLst>
                <a:gs pos="0">
                  <a:schemeClr val="folHlink">
                    <a:gamma/>
                    <a:shade val="46275"/>
                    <a:invGamma/>
                  </a:schemeClr>
                </a:gs>
                <a:gs pos="50000">
                  <a:schemeClr val="folHlink"/>
                </a:gs>
                <a:gs pos="100000">
                  <a:schemeClr val="folHlink">
                    <a:gamma/>
                    <a:shade val="46275"/>
                    <a:invGamma/>
                  </a:schemeClr>
                </a:gs>
              </a:gsLst>
              <a:lin ang="0" scaled="1"/>
            </a:gra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24995" name="Rectangle 67"/>
            <p:cNvSpPr>
              <a:spLocks noChangeAspect="1" noChangeArrowheads="1"/>
            </p:cNvSpPr>
            <p:nvPr/>
          </p:nvSpPr>
          <p:spPr bwMode="auto">
            <a:xfrm rot="-99494">
              <a:off x="3728" y="2972"/>
              <a:ext cx="621" cy="43"/>
            </a:xfrm>
            <a:prstGeom prst="rect">
              <a:avLst/>
            </a:prstGeom>
            <a:gradFill rotWithShape="0">
              <a:gsLst>
                <a:gs pos="0">
                  <a:schemeClr val="folHlink">
                    <a:gamma/>
                    <a:shade val="46275"/>
                    <a:invGamma/>
                  </a:schemeClr>
                </a:gs>
                <a:gs pos="50000">
                  <a:schemeClr val="folHlink"/>
                </a:gs>
                <a:gs pos="100000">
                  <a:schemeClr val="folHlink">
                    <a:gamma/>
                    <a:shade val="46275"/>
                    <a:invGamma/>
                  </a:schemeClr>
                </a:gs>
              </a:gsLst>
              <a:lin ang="0" scaled="1"/>
            </a:gra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24996" name="Rectangle 68"/>
            <p:cNvSpPr>
              <a:spLocks noChangeAspect="1" noChangeArrowheads="1"/>
            </p:cNvSpPr>
            <p:nvPr/>
          </p:nvSpPr>
          <p:spPr bwMode="auto">
            <a:xfrm rot="-99494">
              <a:off x="3728" y="3042"/>
              <a:ext cx="621" cy="43"/>
            </a:xfrm>
            <a:prstGeom prst="rect">
              <a:avLst/>
            </a:prstGeom>
            <a:gradFill rotWithShape="0">
              <a:gsLst>
                <a:gs pos="0">
                  <a:schemeClr val="folHlink">
                    <a:gamma/>
                    <a:shade val="46275"/>
                    <a:invGamma/>
                  </a:schemeClr>
                </a:gs>
                <a:gs pos="50000">
                  <a:schemeClr val="folHlink"/>
                </a:gs>
                <a:gs pos="100000">
                  <a:schemeClr val="folHlink">
                    <a:gamma/>
                    <a:shade val="46275"/>
                    <a:invGamma/>
                  </a:schemeClr>
                </a:gs>
              </a:gsLst>
              <a:lin ang="0" scaled="1"/>
            </a:gra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24997" name="Rectangle 69"/>
            <p:cNvSpPr>
              <a:spLocks noChangeAspect="1" noChangeArrowheads="1"/>
            </p:cNvSpPr>
            <p:nvPr/>
          </p:nvSpPr>
          <p:spPr bwMode="auto">
            <a:xfrm rot="-99494">
              <a:off x="3728" y="3109"/>
              <a:ext cx="621" cy="42"/>
            </a:xfrm>
            <a:prstGeom prst="rect">
              <a:avLst/>
            </a:prstGeom>
            <a:gradFill rotWithShape="0">
              <a:gsLst>
                <a:gs pos="0">
                  <a:schemeClr val="folHlink">
                    <a:gamma/>
                    <a:shade val="46275"/>
                    <a:invGamma/>
                  </a:schemeClr>
                </a:gs>
                <a:gs pos="50000">
                  <a:schemeClr val="folHlink"/>
                </a:gs>
                <a:gs pos="100000">
                  <a:schemeClr val="folHlink">
                    <a:gamma/>
                    <a:shade val="46275"/>
                    <a:invGamma/>
                  </a:schemeClr>
                </a:gs>
              </a:gsLst>
              <a:lin ang="0" scaled="1"/>
            </a:gra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24998" name="Rectangle 70"/>
            <p:cNvSpPr>
              <a:spLocks noChangeAspect="1" noChangeArrowheads="1"/>
            </p:cNvSpPr>
            <p:nvPr/>
          </p:nvSpPr>
          <p:spPr bwMode="auto">
            <a:xfrm rot="-99494">
              <a:off x="3720" y="3175"/>
              <a:ext cx="621" cy="43"/>
            </a:xfrm>
            <a:prstGeom prst="rect">
              <a:avLst/>
            </a:prstGeom>
            <a:gradFill rotWithShape="0">
              <a:gsLst>
                <a:gs pos="0">
                  <a:schemeClr val="folHlink">
                    <a:gamma/>
                    <a:shade val="46275"/>
                    <a:invGamma/>
                  </a:schemeClr>
                </a:gs>
                <a:gs pos="50000">
                  <a:schemeClr val="folHlink"/>
                </a:gs>
                <a:gs pos="100000">
                  <a:schemeClr val="folHlink">
                    <a:gamma/>
                    <a:shade val="46275"/>
                    <a:invGamma/>
                  </a:schemeClr>
                </a:gs>
              </a:gsLst>
              <a:lin ang="0" scaled="1"/>
            </a:gra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24999" name="Rectangle 71"/>
            <p:cNvSpPr>
              <a:spLocks noChangeAspect="1" noChangeArrowheads="1"/>
            </p:cNvSpPr>
            <p:nvPr/>
          </p:nvSpPr>
          <p:spPr bwMode="auto">
            <a:xfrm rot="-99494">
              <a:off x="3728" y="3250"/>
              <a:ext cx="621" cy="42"/>
            </a:xfrm>
            <a:prstGeom prst="rect">
              <a:avLst/>
            </a:prstGeom>
            <a:gradFill rotWithShape="0">
              <a:gsLst>
                <a:gs pos="0">
                  <a:schemeClr val="folHlink">
                    <a:gamma/>
                    <a:shade val="46275"/>
                    <a:invGamma/>
                  </a:schemeClr>
                </a:gs>
                <a:gs pos="50000">
                  <a:schemeClr val="folHlink"/>
                </a:gs>
                <a:gs pos="100000">
                  <a:schemeClr val="folHlink">
                    <a:gamma/>
                    <a:shade val="46275"/>
                    <a:invGamma/>
                  </a:schemeClr>
                </a:gs>
              </a:gsLst>
              <a:lin ang="0" scaled="1"/>
            </a:gra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25000" name="Rectangle 72"/>
            <p:cNvSpPr>
              <a:spLocks noChangeAspect="1" noChangeArrowheads="1"/>
            </p:cNvSpPr>
            <p:nvPr/>
          </p:nvSpPr>
          <p:spPr bwMode="auto">
            <a:xfrm rot="-99494">
              <a:off x="3724" y="3316"/>
              <a:ext cx="621" cy="42"/>
            </a:xfrm>
            <a:prstGeom prst="rect">
              <a:avLst/>
            </a:prstGeom>
            <a:gradFill rotWithShape="0">
              <a:gsLst>
                <a:gs pos="0">
                  <a:schemeClr val="folHlink">
                    <a:gamma/>
                    <a:shade val="46275"/>
                    <a:invGamma/>
                  </a:schemeClr>
                </a:gs>
                <a:gs pos="50000">
                  <a:schemeClr val="folHlink"/>
                </a:gs>
                <a:gs pos="100000">
                  <a:schemeClr val="folHlink">
                    <a:gamma/>
                    <a:shade val="46275"/>
                    <a:invGamma/>
                  </a:schemeClr>
                </a:gs>
              </a:gsLst>
              <a:lin ang="0" scaled="1"/>
            </a:gra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25001" name="Rectangle 73"/>
            <p:cNvSpPr>
              <a:spLocks noChangeAspect="1" noChangeArrowheads="1"/>
            </p:cNvSpPr>
            <p:nvPr/>
          </p:nvSpPr>
          <p:spPr bwMode="auto">
            <a:xfrm rot="-99494">
              <a:off x="3722" y="2682"/>
              <a:ext cx="621" cy="42"/>
            </a:xfrm>
            <a:prstGeom prst="rect">
              <a:avLst/>
            </a:prstGeom>
            <a:gradFill rotWithShape="0">
              <a:gsLst>
                <a:gs pos="0">
                  <a:schemeClr val="folHlink">
                    <a:gamma/>
                    <a:shade val="46275"/>
                    <a:invGamma/>
                  </a:schemeClr>
                </a:gs>
                <a:gs pos="50000">
                  <a:schemeClr val="folHlink"/>
                </a:gs>
                <a:gs pos="100000">
                  <a:schemeClr val="folHlink">
                    <a:gamma/>
                    <a:shade val="46275"/>
                    <a:invGamma/>
                  </a:schemeClr>
                </a:gs>
              </a:gsLst>
              <a:lin ang="0" scaled="1"/>
            </a:gra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grpSp>
          <p:nvGrpSpPr>
            <p:cNvPr id="125002" name="Group 74"/>
            <p:cNvGrpSpPr>
              <a:grpSpLocks noChangeAspect="1"/>
            </p:cNvGrpSpPr>
            <p:nvPr/>
          </p:nvGrpSpPr>
          <p:grpSpPr bwMode="auto">
            <a:xfrm>
              <a:off x="4311" y="2666"/>
              <a:ext cx="56" cy="687"/>
              <a:chOff x="4311" y="2666"/>
              <a:chExt cx="56" cy="687"/>
            </a:xfrm>
          </p:grpSpPr>
          <p:sp>
            <p:nvSpPr>
              <p:cNvPr id="125003" name="Oval 75" descr="Темный диагональный 2"/>
              <p:cNvSpPr>
                <a:spLocks noChangeAspect="1" noChangeArrowheads="1"/>
              </p:cNvSpPr>
              <p:nvPr/>
            </p:nvSpPr>
            <p:spPr bwMode="auto">
              <a:xfrm>
                <a:off x="4315" y="2666"/>
                <a:ext cx="48" cy="52"/>
              </a:xfrm>
              <a:prstGeom prst="ellipse">
                <a:avLst/>
              </a:prstGeom>
              <a:pattFill prst="dkUpDiag">
                <a:fgClr>
                  <a:schemeClr val="tx1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25004" name="Oval 76" descr="Темный диагональный 2"/>
              <p:cNvSpPr>
                <a:spLocks noChangeAspect="1" noChangeArrowheads="1"/>
              </p:cNvSpPr>
              <p:nvPr/>
            </p:nvSpPr>
            <p:spPr bwMode="auto">
              <a:xfrm>
                <a:off x="4317" y="2736"/>
                <a:ext cx="48" cy="52"/>
              </a:xfrm>
              <a:prstGeom prst="ellipse">
                <a:avLst/>
              </a:prstGeom>
              <a:pattFill prst="dkUpDiag">
                <a:fgClr>
                  <a:schemeClr val="tx1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25005" name="Oval 77" descr="Темный диагональный 2"/>
              <p:cNvSpPr>
                <a:spLocks noChangeAspect="1" noChangeArrowheads="1"/>
              </p:cNvSpPr>
              <p:nvPr/>
            </p:nvSpPr>
            <p:spPr bwMode="auto">
              <a:xfrm>
                <a:off x="4317" y="2808"/>
                <a:ext cx="48" cy="52"/>
              </a:xfrm>
              <a:prstGeom prst="ellipse">
                <a:avLst/>
              </a:prstGeom>
              <a:pattFill prst="dkUpDiag">
                <a:fgClr>
                  <a:schemeClr val="tx1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25006" name="Oval 78" descr="Темный диагональный 2"/>
              <p:cNvSpPr>
                <a:spLocks noChangeAspect="1" noChangeArrowheads="1"/>
              </p:cNvSpPr>
              <p:nvPr/>
            </p:nvSpPr>
            <p:spPr bwMode="auto">
              <a:xfrm>
                <a:off x="4319" y="2878"/>
                <a:ext cx="48" cy="52"/>
              </a:xfrm>
              <a:prstGeom prst="ellipse">
                <a:avLst/>
              </a:prstGeom>
              <a:pattFill prst="dkUpDiag">
                <a:fgClr>
                  <a:schemeClr val="tx1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25007" name="Oval 79" descr="Темный диагональный 2"/>
              <p:cNvSpPr>
                <a:spLocks noChangeAspect="1" noChangeArrowheads="1"/>
              </p:cNvSpPr>
              <p:nvPr/>
            </p:nvSpPr>
            <p:spPr bwMode="auto">
              <a:xfrm>
                <a:off x="4319" y="2956"/>
                <a:ext cx="48" cy="53"/>
              </a:xfrm>
              <a:prstGeom prst="ellipse">
                <a:avLst/>
              </a:prstGeom>
              <a:pattFill prst="dkUpDiag">
                <a:fgClr>
                  <a:schemeClr val="tx1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25008" name="Oval 80" descr="Темный диагональный 2"/>
              <p:cNvSpPr>
                <a:spLocks noChangeAspect="1" noChangeArrowheads="1"/>
              </p:cNvSpPr>
              <p:nvPr/>
            </p:nvSpPr>
            <p:spPr bwMode="auto">
              <a:xfrm>
                <a:off x="4317" y="3023"/>
                <a:ext cx="48" cy="52"/>
              </a:xfrm>
              <a:prstGeom prst="ellipse">
                <a:avLst/>
              </a:prstGeom>
              <a:pattFill prst="dkUpDiag">
                <a:fgClr>
                  <a:schemeClr val="tx1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25009" name="Oval 81" descr="Темный диагональный 2"/>
              <p:cNvSpPr>
                <a:spLocks noChangeAspect="1" noChangeArrowheads="1"/>
              </p:cNvSpPr>
              <p:nvPr/>
            </p:nvSpPr>
            <p:spPr bwMode="auto">
              <a:xfrm>
                <a:off x="4317" y="3089"/>
                <a:ext cx="48" cy="52"/>
              </a:xfrm>
              <a:prstGeom prst="ellipse">
                <a:avLst/>
              </a:prstGeom>
              <a:pattFill prst="dkUpDiag">
                <a:fgClr>
                  <a:schemeClr val="tx1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25010" name="Oval 82" descr="Темный диагональный 2"/>
              <p:cNvSpPr>
                <a:spLocks noChangeAspect="1" noChangeArrowheads="1"/>
              </p:cNvSpPr>
              <p:nvPr/>
            </p:nvSpPr>
            <p:spPr bwMode="auto">
              <a:xfrm>
                <a:off x="4313" y="3159"/>
                <a:ext cx="48" cy="52"/>
              </a:xfrm>
              <a:prstGeom prst="ellipse">
                <a:avLst/>
              </a:prstGeom>
              <a:pattFill prst="dkUpDiag">
                <a:fgClr>
                  <a:schemeClr val="tx1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25011" name="Oval 83" descr="Темный диагональный 2"/>
              <p:cNvSpPr>
                <a:spLocks noChangeAspect="1" noChangeArrowheads="1"/>
              </p:cNvSpPr>
              <p:nvPr/>
            </p:nvSpPr>
            <p:spPr bwMode="auto">
              <a:xfrm>
                <a:off x="4313" y="3231"/>
                <a:ext cx="48" cy="52"/>
              </a:xfrm>
              <a:prstGeom prst="ellipse">
                <a:avLst/>
              </a:prstGeom>
              <a:pattFill prst="dkUpDiag">
                <a:fgClr>
                  <a:schemeClr val="tx1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25012" name="Oval 84" descr="Темный диагональный 2"/>
              <p:cNvSpPr>
                <a:spLocks noChangeAspect="1" noChangeArrowheads="1"/>
              </p:cNvSpPr>
              <p:nvPr/>
            </p:nvSpPr>
            <p:spPr bwMode="auto">
              <a:xfrm>
                <a:off x="4311" y="3301"/>
                <a:ext cx="48" cy="52"/>
              </a:xfrm>
              <a:prstGeom prst="ellipse">
                <a:avLst/>
              </a:prstGeom>
              <a:pattFill prst="dkUpDiag">
                <a:fgClr>
                  <a:schemeClr val="tx1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25013" name="Group 85"/>
            <p:cNvGrpSpPr>
              <a:grpSpLocks noChangeAspect="1"/>
            </p:cNvGrpSpPr>
            <p:nvPr/>
          </p:nvGrpSpPr>
          <p:grpSpPr bwMode="auto">
            <a:xfrm>
              <a:off x="3696" y="2688"/>
              <a:ext cx="56" cy="687"/>
              <a:chOff x="4311" y="2666"/>
              <a:chExt cx="56" cy="687"/>
            </a:xfrm>
          </p:grpSpPr>
          <p:sp>
            <p:nvSpPr>
              <p:cNvPr id="125014" name="Oval 86" descr="Темный диагональный 2"/>
              <p:cNvSpPr>
                <a:spLocks noChangeAspect="1" noChangeArrowheads="1"/>
              </p:cNvSpPr>
              <p:nvPr/>
            </p:nvSpPr>
            <p:spPr bwMode="auto">
              <a:xfrm>
                <a:off x="4315" y="2666"/>
                <a:ext cx="48" cy="52"/>
              </a:xfrm>
              <a:prstGeom prst="ellipse">
                <a:avLst/>
              </a:prstGeom>
              <a:pattFill prst="dkUpDiag">
                <a:fgClr>
                  <a:schemeClr val="tx1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25015" name="Oval 87" descr="Темный диагональный 2"/>
              <p:cNvSpPr>
                <a:spLocks noChangeAspect="1" noChangeArrowheads="1"/>
              </p:cNvSpPr>
              <p:nvPr/>
            </p:nvSpPr>
            <p:spPr bwMode="auto">
              <a:xfrm>
                <a:off x="4317" y="2736"/>
                <a:ext cx="48" cy="52"/>
              </a:xfrm>
              <a:prstGeom prst="ellipse">
                <a:avLst/>
              </a:prstGeom>
              <a:pattFill prst="dkUpDiag">
                <a:fgClr>
                  <a:schemeClr val="tx1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25016" name="Oval 88" descr="Темный диагональный 2"/>
              <p:cNvSpPr>
                <a:spLocks noChangeAspect="1" noChangeArrowheads="1"/>
              </p:cNvSpPr>
              <p:nvPr/>
            </p:nvSpPr>
            <p:spPr bwMode="auto">
              <a:xfrm>
                <a:off x="4317" y="2808"/>
                <a:ext cx="48" cy="52"/>
              </a:xfrm>
              <a:prstGeom prst="ellipse">
                <a:avLst/>
              </a:prstGeom>
              <a:pattFill prst="dkUpDiag">
                <a:fgClr>
                  <a:schemeClr val="tx1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25017" name="Oval 89" descr="Темный диагональный 2"/>
              <p:cNvSpPr>
                <a:spLocks noChangeAspect="1" noChangeArrowheads="1"/>
              </p:cNvSpPr>
              <p:nvPr/>
            </p:nvSpPr>
            <p:spPr bwMode="auto">
              <a:xfrm>
                <a:off x="4319" y="2878"/>
                <a:ext cx="48" cy="52"/>
              </a:xfrm>
              <a:prstGeom prst="ellipse">
                <a:avLst/>
              </a:prstGeom>
              <a:pattFill prst="dkUpDiag">
                <a:fgClr>
                  <a:schemeClr val="tx1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25018" name="Oval 90" descr="Темный диагональный 2"/>
              <p:cNvSpPr>
                <a:spLocks noChangeAspect="1" noChangeArrowheads="1"/>
              </p:cNvSpPr>
              <p:nvPr/>
            </p:nvSpPr>
            <p:spPr bwMode="auto">
              <a:xfrm>
                <a:off x="4319" y="2956"/>
                <a:ext cx="48" cy="53"/>
              </a:xfrm>
              <a:prstGeom prst="ellipse">
                <a:avLst/>
              </a:prstGeom>
              <a:pattFill prst="dkUpDiag">
                <a:fgClr>
                  <a:schemeClr val="tx1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25019" name="Oval 91" descr="Темный диагональный 2"/>
              <p:cNvSpPr>
                <a:spLocks noChangeAspect="1" noChangeArrowheads="1"/>
              </p:cNvSpPr>
              <p:nvPr/>
            </p:nvSpPr>
            <p:spPr bwMode="auto">
              <a:xfrm>
                <a:off x="4317" y="3023"/>
                <a:ext cx="48" cy="52"/>
              </a:xfrm>
              <a:prstGeom prst="ellipse">
                <a:avLst/>
              </a:prstGeom>
              <a:pattFill prst="dkUpDiag">
                <a:fgClr>
                  <a:schemeClr val="tx1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25020" name="Oval 92" descr="Темный диагональный 2"/>
              <p:cNvSpPr>
                <a:spLocks noChangeAspect="1" noChangeArrowheads="1"/>
              </p:cNvSpPr>
              <p:nvPr/>
            </p:nvSpPr>
            <p:spPr bwMode="auto">
              <a:xfrm>
                <a:off x="4317" y="3089"/>
                <a:ext cx="48" cy="52"/>
              </a:xfrm>
              <a:prstGeom prst="ellipse">
                <a:avLst/>
              </a:prstGeom>
              <a:pattFill prst="dkUpDiag">
                <a:fgClr>
                  <a:schemeClr val="tx1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25021" name="Oval 93" descr="Темный диагональный 2"/>
              <p:cNvSpPr>
                <a:spLocks noChangeAspect="1" noChangeArrowheads="1"/>
              </p:cNvSpPr>
              <p:nvPr/>
            </p:nvSpPr>
            <p:spPr bwMode="auto">
              <a:xfrm>
                <a:off x="4313" y="3159"/>
                <a:ext cx="48" cy="52"/>
              </a:xfrm>
              <a:prstGeom prst="ellipse">
                <a:avLst/>
              </a:prstGeom>
              <a:pattFill prst="dkUpDiag">
                <a:fgClr>
                  <a:schemeClr val="tx1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25022" name="Oval 94" descr="Темный диагональный 2"/>
              <p:cNvSpPr>
                <a:spLocks noChangeAspect="1" noChangeArrowheads="1"/>
              </p:cNvSpPr>
              <p:nvPr/>
            </p:nvSpPr>
            <p:spPr bwMode="auto">
              <a:xfrm>
                <a:off x="4313" y="3231"/>
                <a:ext cx="48" cy="52"/>
              </a:xfrm>
              <a:prstGeom prst="ellipse">
                <a:avLst/>
              </a:prstGeom>
              <a:pattFill prst="dkUpDiag">
                <a:fgClr>
                  <a:schemeClr val="tx1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25023" name="Oval 95" descr="Темный диагональный 2"/>
              <p:cNvSpPr>
                <a:spLocks noChangeAspect="1" noChangeArrowheads="1"/>
              </p:cNvSpPr>
              <p:nvPr/>
            </p:nvSpPr>
            <p:spPr bwMode="auto">
              <a:xfrm>
                <a:off x="4311" y="3301"/>
                <a:ext cx="48" cy="52"/>
              </a:xfrm>
              <a:prstGeom prst="ellipse">
                <a:avLst/>
              </a:prstGeom>
              <a:pattFill prst="dkUpDiag">
                <a:fgClr>
                  <a:schemeClr val="tx1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</p:grpSp>
      <p:grpSp>
        <p:nvGrpSpPr>
          <p:cNvPr id="125024" name="Group 96"/>
          <p:cNvGrpSpPr>
            <a:grpSpLocks noChangeAspect="1"/>
          </p:cNvGrpSpPr>
          <p:nvPr/>
        </p:nvGrpSpPr>
        <p:grpSpPr bwMode="auto">
          <a:xfrm>
            <a:off x="4143375" y="3306763"/>
            <a:ext cx="679450" cy="1392237"/>
            <a:chOff x="2688" y="1848"/>
            <a:chExt cx="305" cy="624"/>
          </a:xfrm>
        </p:grpSpPr>
        <p:sp>
          <p:nvSpPr>
            <p:cNvPr id="125025" name="AutoShape 97"/>
            <p:cNvSpPr>
              <a:spLocks noChangeAspect="1" noChangeArrowheads="1"/>
            </p:cNvSpPr>
            <p:nvPr/>
          </p:nvSpPr>
          <p:spPr bwMode="auto">
            <a:xfrm>
              <a:off x="2766" y="1848"/>
              <a:ext cx="227" cy="624"/>
            </a:xfrm>
            <a:prstGeom prst="roundRect">
              <a:avLst>
                <a:gd name="adj" fmla="val 50000"/>
              </a:avLst>
            </a:prstGeom>
            <a:solidFill>
              <a:srgbClr val="A5002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25026" name="Rectangle 98"/>
            <p:cNvSpPr>
              <a:spLocks noChangeAspect="1" noChangeArrowheads="1"/>
            </p:cNvSpPr>
            <p:nvPr/>
          </p:nvSpPr>
          <p:spPr bwMode="auto">
            <a:xfrm>
              <a:off x="2768" y="2029"/>
              <a:ext cx="224" cy="258"/>
            </a:xfrm>
            <a:prstGeom prst="rect">
              <a:avLst/>
            </a:prstGeom>
            <a:gradFill rotWithShape="0">
              <a:gsLst>
                <a:gs pos="0">
                  <a:srgbClr val="A50021">
                    <a:gamma/>
                    <a:shade val="21176"/>
                    <a:invGamma/>
                  </a:srgbClr>
                </a:gs>
                <a:gs pos="50000">
                  <a:srgbClr val="A50021"/>
                </a:gs>
                <a:gs pos="100000">
                  <a:srgbClr val="A50021">
                    <a:gamma/>
                    <a:shade val="21176"/>
                    <a:invGamma/>
                  </a:srgbClr>
                </a:gs>
              </a:gsLst>
              <a:lin ang="5400000" scaled="1"/>
            </a:gra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25027" name="Rectangle 99"/>
            <p:cNvSpPr>
              <a:spLocks noChangeAspect="1" noChangeArrowheads="1"/>
            </p:cNvSpPr>
            <p:nvPr/>
          </p:nvSpPr>
          <p:spPr bwMode="auto">
            <a:xfrm>
              <a:off x="2688" y="2196"/>
              <a:ext cx="78" cy="156"/>
            </a:xfrm>
            <a:prstGeom prst="rect">
              <a:avLst/>
            </a:prstGeom>
            <a:gradFill rotWithShape="0">
              <a:gsLst>
                <a:gs pos="0">
                  <a:srgbClr val="A50021">
                    <a:gamma/>
                    <a:shade val="0"/>
                    <a:invGamma/>
                  </a:srgbClr>
                </a:gs>
                <a:gs pos="100000">
                  <a:srgbClr val="A50021"/>
                </a:gs>
              </a:gsLst>
              <a:lin ang="5400000" scaled="1"/>
            </a:gra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</p:grpSp>
      <p:grpSp>
        <p:nvGrpSpPr>
          <p:cNvPr id="125028" name="Group 100"/>
          <p:cNvGrpSpPr>
            <a:grpSpLocks noChangeAspect="1"/>
          </p:cNvGrpSpPr>
          <p:nvPr/>
        </p:nvGrpSpPr>
        <p:grpSpPr bwMode="auto">
          <a:xfrm>
            <a:off x="4110038" y="3784600"/>
            <a:ext cx="2568575" cy="428625"/>
            <a:chOff x="2688" y="2064"/>
            <a:chExt cx="1152" cy="192"/>
          </a:xfrm>
        </p:grpSpPr>
        <p:sp>
          <p:nvSpPr>
            <p:cNvPr id="125029" name="Rectangle 101"/>
            <p:cNvSpPr>
              <a:spLocks noChangeAspect="1" noChangeArrowheads="1"/>
            </p:cNvSpPr>
            <p:nvPr/>
          </p:nvSpPr>
          <p:spPr bwMode="auto">
            <a:xfrm>
              <a:off x="2784" y="2064"/>
              <a:ext cx="1056" cy="192"/>
            </a:xfrm>
            <a:prstGeom prst="rect">
              <a:avLst/>
            </a:prstGeom>
            <a:gradFill rotWithShape="0">
              <a:gsLst>
                <a:gs pos="0">
                  <a:srgbClr val="EAEAEA">
                    <a:gamma/>
                    <a:shade val="46275"/>
                    <a:invGamma/>
                  </a:srgbClr>
                </a:gs>
                <a:gs pos="50000">
                  <a:srgbClr val="EAEAEA"/>
                </a:gs>
                <a:gs pos="100000">
                  <a:srgbClr val="EAEAEA">
                    <a:gamma/>
                    <a:shade val="46275"/>
                    <a:invGamma/>
                  </a:srgbClr>
                </a:gs>
              </a:gsLst>
              <a:lin ang="540000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25030" name="AutoShape 102"/>
            <p:cNvSpPr>
              <a:spLocks noChangeAspect="1" noChangeArrowheads="1"/>
            </p:cNvSpPr>
            <p:nvPr/>
          </p:nvSpPr>
          <p:spPr bwMode="auto">
            <a:xfrm rot="-5400000">
              <a:off x="2712" y="2112"/>
              <a:ext cx="48" cy="96"/>
            </a:xfrm>
            <a:prstGeom prst="triangle">
              <a:avLst>
                <a:gd name="adj" fmla="val 50000"/>
              </a:avLst>
            </a:prstGeom>
            <a:gradFill rotWithShape="0">
              <a:gsLst>
                <a:gs pos="0">
                  <a:srgbClr val="EAEAEA">
                    <a:gamma/>
                    <a:shade val="46275"/>
                    <a:invGamma/>
                  </a:srgbClr>
                </a:gs>
                <a:gs pos="50000">
                  <a:srgbClr val="EAEAEA"/>
                </a:gs>
                <a:gs pos="100000">
                  <a:srgbClr val="EAEAEA">
                    <a:gamma/>
                    <a:shade val="46275"/>
                    <a:invGamma/>
                  </a:srgbClr>
                </a:gs>
              </a:gsLst>
              <a:lin ang="540000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</p:grpSp>
      <p:sp>
        <p:nvSpPr>
          <p:cNvPr id="125031" name="AutoShape 103" descr="Голубая тисненая бумага"/>
          <p:cNvSpPr>
            <a:spLocks noChangeArrowheads="1"/>
          </p:cNvSpPr>
          <p:nvPr/>
        </p:nvSpPr>
        <p:spPr bwMode="auto">
          <a:xfrm>
            <a:off x="5334000" y="393700"/>
            <a:ext cx="3429000" cy="1089025"/>
          </a:xfrm>
          <a:prstGeom prst="wedgeRoundRectCallout">
            <a:avLst>
              <a:gd name="adj1" fmla="val -67037"/>
              <a:gd name="adj2" fmla="val 165014"/>
              <a:gd name="adj3" fmla="val 16667"/>
            </a:avLst>
          </a:prstGeom>
          <a:blipFill dpi="0" rotWithShape="0">
            <a:blip r:embed="rId2" cstate="print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anchor="ctr">
            <a:spAutoFit/>
          </a:bodyPr>
          <a:lstStyle/>
          <a:p>
            <a:pPr algn="ctr" eaLnBrk="0" hangingPunct="0"/>
            <a:r>
              <a:rPr lang="ru-RU" sz="2000">
                <a:latin typeface="Times New Roman" pitchFamily="18" charset="0"/>
              </a:rPr>
              <a:t>Под действием пружины сифон сжимается, </a:t>
            </a:r>
          </a:p>
          <a:p>
            <a:pPr algn="ctr" eaLnBrk="0" hangingPunct="0"/>
            <a:r>
              <a:rPr lang="ru-RU" sz="2000">
                <a:latin typeface="Times New Roman" pitchFamily="18" charset="0"/>
              </a:rPr>
              <a:t>рычаг идет вверх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954" name="Oval 2"/>
          <p:cNvSpPr>
            <a:spLocks noChangeAspect="1" noChangeArrowheads="1"/>
          </p:cNvSpPr>
          <p:nvPr/>
        </p:nvSpPr>
        <p:spPr bwMode="auto">
          <a:xfrm>
            <a:off x="1800225" y="1231900"/>
            <a:ext cx="5541963" cy="5541963"/>
          </a:xfrm>
          <a:prstGeom prst="ellipse">
            <a:avLst/>
          </a:prstGeom>
          <a:solidFill>
            <a:schemeClr val="accent1">
              <a:alpha val="50000"/>
            </a:schemeClr>
          </a:soli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 eaLnBrk="0" hangingPunct="0"/>
            <a:endParaRPr lang="ro-RO" sz="2400">
              <a:latin typeface="Times New Roman" pitchFamily="18" charset="0"/>
            </a:endParaRPr>
          </a:p>
        </p:txBody>
      </p:sp>
      <p:sp>
        <p:nvSpPr>
          <p:cNvPr id="125955" name="Oval 3"/>
          <p:cNvSpPr>
            <a:spLocks noChangeAspect="1" noChangeArrowheads="1"/>
          </p:cNvSpPr>
          <p:nvPr/>
        </p:nvSpPr>
        <p:spPr bwMode="auto">
          <a:xfrm>
            <a:off x="2043113" y="1474788"/>
            <a:ext cx="5054600" cy="5054600"/>
          </a:xfrm>
          <a:prstGeom prst="ellipse">
            <a:avLst/>
          </a:prstGeom>
          <a:solidFill>
            <a:srgbClr val="0BFFBF"/>
          </a:soli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25956" name="Freeform 4" descr="Алмазная решетка (контур)"/>
          <p:cNvSpPr>
            <a:spLocks noChangeAspect="1"/>
          </p:cNvSpPr>
          <p:nvPr/>
        </p:nvSpPr>
        <p:spPr bwMode="auto">
          <a:xfrm>
            <a:off x="2043113" y="3251200"/>
            <a:ext cx="5024437" cy="3275013"/>
          </a:xfrm>
          <a:custGeom>
            <a:avLst/>
            <a:gdLst/>
            <a:ahLst/>
            <a:cxnLst>
              <a:cxn ang="0">
                <a:pos x="52" y="1"/>
              </a:cxn>
              <a:cxn ang="0">
                <a:pos x="506" y="0"/>
              </a:cxn>
              <a:cxn ang="0">
                <a:pos x="506" y="790"/>
              </a:cxn>
              <a:cxn ang="0">
                <a:pos x="1289" y="790"/>
              </a:cxn>
              <a:cxn ang="0">
                <a:pos x="1289" y="498"/>
              </a:cxn>
              <a:cxn ang="0">
                <a:pos x="2254" y="497"/>
              </a:cxn>
              <a:cxn ang="0">
                <a:pos x="2232" y="625"/>
              </a:cxn>
              <a:cxn ang="0">
                <a:pos x="2192" y="743"/>
              </a:cxn>
              <a:cxn ang="0">
                <a:pos x="2152" y="841"/>
              </a:cxn>
              <a:cxn ang="0">
                <a:pos x="2098" y="935"/>
              </a:cxn>
              <a:cxn ang="0">
                <a:pos x="2040" y="1017"/>
              </a:cxn>
              <a:cxn ang="0">
                <a:pos x="1982" y="1089"/>
              </a:cxn>
              <a:cxn ang="0">
                <a:pos x="1910" y="1167"/>
              </a:cxn>
              <a:cxn ang="0">
                <a:pos x="1816" y="1245"/>
              </a:cxn>
              <a:cxn ang="0">
                <a:pos x="1724" y="1303"/>
              </a:cxn>
              <a:cxn ang="0">
                <a:pos x="1626" y="1359"/>
              </a:cxn>
              <a:cxn ang="0">
                <a:pos x="1508" y="1409"/>
              </a:cxn>
              <a:cxn ang="0">
                <a:pos x="1382" y="1443"/>
              </a:cxn>
              <a:cxn ang="0">
                <a:pos x="1266" y="1461"/>
              </a:cxn>
              <a:cxn ang="0">
                <a:pos x="1184" y="1469"/>
              </a:cxn>
              <a:cxn ang="0">
                <a:pos x="1066" y="1469"/>
              </a:cxn>
              <a:cxn ang="0">
                <a:pos x="918" y="1449"/>
              </a:cxn>
              <a:cxn ang="0">
                <a:pos x="790" y="1418"/>
              </a:cxn>
              <a:cxn ang="0">
                <a:pos x="712" y="1391"/>
              </a:cxn>
              <a:cxn ang="0">
                <a:pos x="624" y="1351"/>
              </a:cxn>
              <a:cxn ang="0">
                <a:pos x="524" y="1293"/>
              </a:cxn>
              <a:cxn ang="0">
                <a:pos x="422" y="1219"/>
              </a:cxn>
              <a:cxn ang="0">
                <a:pos x="334" y="1141"/>
              </a:cxn>
              <a:cxn ang="0">
                <a:pos x="256" y="1053"/>
              </a:cxn>
              <a:cxn ang="0">
                <a:pos x="184" y="955"/>
              </a:cxn>
              <a:cxn ang="0">
                <a:pos x="122" y="853"/>
              </a:cxn>
              <a:cxn ang="0">
                <a:pos x="74" y="749"/>
              </a:cxn>
              <a:cxn ang="0">
                <a:pos x="42" y="651"/>
              </a:cxn>
              <a:cxn ang="0">
                <a:pos x="18" y="543"/>
              </a:cxn>
              <a:cxn ang="0">
                <a:pos x="4" y="427"/>
              </a:cxn>
              <a:cxn ang="0">
                <a:pos x="0" y="337"/>
              </a:cxn>
              <a:cxn ang="0">
                <a:pos x="10" y="193"/>
              </a:cxn>
              <a:cxn ang="0">
                <a:pos x="28" y="85"/>
              </a:cxn>
              <a:cxn ang="0">
                <a:pos x="52" y="1"/>
              </a:cxn>
            </a:cxnLst>
            <a:rect l="0" t="0" r="r" b="b"/>
            <a:pathLst>
              <a:path w="2254" h="1469">
                <a:moveTo>
                  <a:pt x="52" y="1"/>
                </a:moveTo>
                <a:lnTo>
                  <a:pt x="506" y="0"/>
                </a:lnTo>
                <a:lnTo>
                  <a:pt x="506" y="790"/>
                </a:lnTo>
                <a:lnTo>
                  <a:pt x="1289" y="790"/>
                </a:lnTo>
                <a:lnTo>
                  <a:pt x="1289" y="498"/>
                </a:lnTo>
                <a:lnTo>
                  <a:pt x="2254" y="497"/>
                </a:lnTo>
                <a:lnTo>
                  <a:pt x="2232" y="625"/>
                </a:lnTo>
                <a:lnTo>
                  <a:pt x="2192" y="743"/>
                </a:lnTo>
                <a:lnTo>
                  <a:pt x="2152" y="841"/>
                </a:lnTo>
                <a:lnTo>
                  <a:pt x="2098" y="935"/>
                </a:lnTo>
                <a:lnTo>
                  <a:pt x="2040" y="1017"/>
                </a:lnTo>
                <a:lnTo>
                  <a:pt x="1982" y="1089"/>
                </a:lnTo>
                <a:lnTo>
                  <a:pt x="1910" y="1167"/>
                </a:lnTo>
                <a:lnTo>
                  <a:pt x="1816" y="1245"/>
                </a:lnTo>
                <a:lnTo>
                  <a:pt x="1724" y="1303"/>
                </a:lnTo>
                <a:lnTo>
                  <a:pt x="1626" y="1359"/>
                </a:lnTo>
                <a:lnTo>
                  <a:pt x="1508" y="1409"/>
                </a:lnTo>
                <a:lnTo>
                  <a:pt x="1382" y="1443"/>
                </a:lnTo>
                <a:lnTo>
                  <a:pt x="1266" y="1461"/>
                </a:lnTo>
                <a:lnTo>
                  <a:pt x="1184" y="1469"/>
                </a:lnTo>
                <a:lnTo>
                  <a:pt x="1066" y="1469"/>
                </a:lnTo>
                <a:lnTo>
                  <a:pt x="918" y="1449"/>
                </a:lnTo>
                <a:lnTo>
                  <a:pt x="790" y="1418"/>
                </a:lnTo>
                <a:lnTo>
                  <a:pt x="712" y="1391"/>
                </a:lnTo>
                <a:lnTo>
                  <a:pt x="624" y="1351"/>
                </a:lnTo>
                <a:lnTo>
                  <a:pt x="524" y="1293"/>
                </a:lnTo>
                <a:lnTo>
                  <a:pt x="422" y="1219"/>
                </a:lnTo>
                <a:lnTo>
                  <a:pt x="334" y="1141"/>
                </a:lnTo>
                <a:lnTo>
                  <a:pt x="256" y="1053"/>
                </a:lnTo>
                <a:lnTo>
                  <a:pt x="184" y="955"/>
                </a:lnTo>
                <a:lnTo>
                  <a:pt x="122" y="853"/>
                </a:lnTo>
                <a:lnTo>
                  <a:pt x="74" y="749"/>
                </a:lnTo>
                <a:lnTo>
                  <a:pt x="42" y="651"/>
                </a:lnTo>
                <a:lnTo>
                  <a:pt x="18" y="543"/>
                </a:lnTo>
                <a:lnTo>
                  <a:pt x="4" y="427"/>
                </a:lnTo>
                <a:lnTo>
                  <a:pt x="0" y="337"/>
                </a:lnTo>
                <a:lnTo>
                  <a:pt x="10" y="193"/>
                </a:lnTo>
                <a:lnTo>
                  <a:pt x="28" y="85"/>
                </a:lnTo>
                <a:lnTo>
                  <a:pt x="52" y="1"/>
                </a:lnTo>
                <a:close/>
              </a:path>
            </a:pathLst>
          </a:custGeom>
          <a:pattFill prst="openDmnd">
            <a:fgClr>
              <a:srgbClr val="FF3300"/>
            </a:fgClr>
            <a:bgClr>
              <a:schemeClr val="bg1"/>
            </a:bgClr>
          </a:pattFill>
          <a:ln w="9525">
            <a:solidFill>
              <a:srgbClr val="FF0000"/>
            </a:solidFill>
            <a:round/>
            <a:headEnd/>
            <a:tailEnd/>
          </a:ln>
          <a:effectLst/>
        </p:spPr>
        <p:txBody>
          <a:bodyPr wrap="none"/>
          <a:lstStyle/>
          <a:p>
            <a:endParaRPr lang="ro-RO"/>
          </a:p>
        </p:txBody>
      </p:sp>
      <p:sp>
        <p:nvSpPr>
          <p:cNvPr id="125957" name="Freeform 5"/>
          <p:cNvSpPr>
            <a:spLocks noChangeAspect="1"/>
          </p:cNvSpPr>
          <p:nvPr/>
        </p:nvSpPr>
        <p:spPr bwMode="auto">
          <a:xfrm>
            <a:off x="3240088" y="1589088"/>
            <a:ext cx="1558925" cy="3289300"/>
          </a:xfrm>
          <a:custGeom>
            <a:avLst/>
            <a:gdLst/>
            <a:ahLst/>
            <a:cxnLst>
              <a:cxn ang="0">
                <a:pos x="3" y="117"/>
              </a:cxn>
              <a:cxn ang="0">
                <a:pos x="0" y="1473"/>
              </a:cxn>
              <a:cxn ang="0">
                <a:pos x="72" y="1473"/>
              </a:cxn>
              <a:cxn ang="0">
                <a:pos x="72" y="1347"/>
              </a:cxn>
              <a:cxn ang="0">
                <a:pos x="81" y="1317"/>
              </a:cxn>
              <a:cxn ang="0">
                <a:pos x="102" y="1296"/>
              </a:cxn>
              <a:cxn ang="0">
                <a:pos x="135" y="1284"/>
              </a:cxn>
              <a:cxn ang="0">
                <a:pos x="153" y="1284"/>
              </a:cxn>
              <a:cxn ang="0">
                <a:pos x="171" y="1296"/>
              </a:cxn>
              <a:cxn ang="0">
                <a:pos x="198" y="1326"/>
              </a:cxn>
              <a:cxn ang="0">
                <a:pos x="207" y="1359"/>
              </a:cxn>
              <a:cxn ang="0">
                <a:pos x="207" y="1404"/>
              </a:cxn>
              <a:cxn ang="0">
                <a:pos x="207" y="1476"/>
              </a:cxn>
              <a:cxn ang="0">
                <a:pos x="459" y="1476"/>
              </a:cxn>
              <a:cxn ang="0">
                <a:pos x="459" y="774"/>
              </a:cxn>
              <a:cxn ang="0">
                <a:pos x="459" y="594"/>
              </a:cxn>
              <a:cxn ang="0">
                <a:pos x="501" y="594"/>
              </a:cxn>
              <a:cxn ang="0">
                <a:pos x="501" y="663"/>
              </a:cxn>
              <a:cxn ang="0">
                <a:pos x="656" y="662"/>
              </a:cxn>
              <a:cxn ang="0">
                <a:pos x="656" y="597"/>
              </a:cxn>
              <a:cxn ang="0">
                <a:pos x="693" y="597"/>
              </a:cxn>
              <a:cxn ang="0">
                <a:pos x="690" y="561"/>
              </a:cxn>
              <a:cxn ang="0">
                <a:pos x="693" y="519"/>
              </a:cxn>
              <a:cxn ang="0">
                <a:pos x="699" y="483"/>
              </a:cxn>
              <a:cxn ang="0">
                <a:pos x="459" y="483"/>
              </a:cxn>
              <a:cxn ang="0">
                <a:pos x="459" y="264"/>
              </a:cxn>
              <a:cxn ang="0">
                <a:pos x="255" y="264"/>
              </a:cxn>
              <a:cxn ang="0">
                <a:pos x="254" y="0"/>
              </a:cxn>
              <a:cxn ang="0">
                <a:pos x="206" y="15"/>
              </a:cxn>
              <a:cxn ang="0">
                <a:pos x="158" y="35"/>
              </a:cxn>
              <a:cxn ang="0">
                <a:pos x="104" y="62"/>
              </a:cxn>
              <a:cxn ang="0">
                <a:pos x="44" y="90"/>
              </a:cxn>
              <a:cxn ang="0">
                <a:pos x="3" y="117"/>
              </a:cxn>
            </a:cxnLst>
            <a:rect l="0" t="0" r="r" b="b"/>
            <a:pathLst>
              <a:path w="699" h="1476">
                <a:moveTo>
                  <a:pt x="3" y="117"/>
                </a:moveTo>
                <a:lnTo>
                  <a:pt x="0" y="1473"/>
                </a:lnTo>
                <a:lnTo>
                  <a:pt x="72" y="1473"/>
                </a:lnTo>
                <a:lnTo>
                  <a:pt x="72" y="1347"/>
                </a:lnTo>
                <a:lnTo>
                  <a:pt x="81" y="1317"/>
                </a:lnTo>
                <a:lnTo>
                  <a:pt x="102" y="1296"/>
                </a:lnTo>
                <a:lnTo>
                  <a:pt x="135" y="1284"/>
                </a:lnTo>
                <a:lnTo>
                  <a:pt x="153" y="1284"/>
                </a:lnTo>
                <a:lnTo>
                  <a:pt x="171" y="1296"/>
                </a:lnTo>
                <a:lnTo>
                  <a:pt x="198" y="1326"/>
                </a:lnTo>
                <a:lnTo>
                  <a:pt x="207" y="1359"/>
                </a:lnTo>
                <a:lnTo>
                  <a:pt x="207" y="1404"/>
                </a:lnTo>
                <a:lnTo>
                  <a:pt x="207" y="1476"/>
                </a:lnTo>
                <a:lnTo>
                  <a:pt x="459" y="1476"/>
                </a:lnTo>
                <a:lnTo>
                  <a:pt x="459" y="774"/>
                </a:lnTo>
                <a:lnTo>
                  <a:pt x="459" y="594"/>
                </a:lnTo>
                <a:lnTo>
                  <a:pt x="501" y="594"/>
                </a:lnTo>
                <a:lnTo>
                  <a:pt x="501" y="663"/>
                </a:lnTo>
                <a:lnTo>
                  <a:pt x="656" y="662"/>
                </a:lnTo>
                <a:lnTo>
                  <a:pt x="656" y="597"/>
                </a:lnTo>
                <a:lnTo>
                  <a:pt x="693" y="597"/>
                </a:lnTo>
                <a:lnTo>
                  <a:pt x="690" y="561"/>
                </a:lnTo>
                <a:lnTo>
                  <a:pt x="693" y="519"/>
                </a:lnTo>
                <a:lnTo>
                  <a:pt x="699" y="483"/>
                </a:lnTo>
                <a:lnTo>
                  <a:pt x="459" y="483"/>
                </a:lnTo>
                <a:lnTo>
                  <a:pt x="459" y="264"/>
                </a:lnTo>
                <a:lnTo>
                  <a:pt x="255" y="264"/>
                </a:lnTo>
                <a:lnTo>
                  <a:pt x="254" y="0"/>
                </a:lnTo>
                <a:lnTo>
                  <a:pt x="206" y="15"/>
                </a:lnTo>
                <a:lnTo>
                  <a:pt x="158" y="35"/>
                </a:lnTo>
                <a:lnTo>
                  <a:pt x="104" y="62"/>
                </a:lnTo>
                <a:lnTo>
                  <a:pt x="44" y="90"/>
                </a:lnTo>
                <a:lnTo>
                  <a:pt x="3" y="117"/>
                </a:lnTo>
                <a:close/>
              </a:path>
            </a:pathLst>
          </a:cu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/>
          <a:lstStyle/>
          <a:p>
            <a:endParaRPr lang="ro-RO"/>
          </a:p>
        </p:txBody>
      </p:sp>
      <p:sp>
        <p:nvSpPr>
          <p:cNvPr id="125958" name="AutoShape 6"/>
          <p:cNvSpPr>
            <a:spLocks noChangeAspect="1" noChangeArrowheads="1"/>
          </p:cNvSpPr>
          <p:nvPr/>
        </p:nvSpPr>
        <p:spPr bwMode="auto">
          <a:xfrm rot="-1623692">
            <a:off x="2776538" y="1878013"/>
            <a:ext cx="1384300" cy="2447925"/>
          </a:xfrm>
          <a:prstGeom prst="parallelogram">
            <a:avLst>
              <a:gd name="adj" fmla="val 90139"/>
            </a:avLst>
          </a:prstGeom>
          <a:solidFill>
            <a:srgbClr val="00A87C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25959" name="Oval 7"/>
          <p:cNvSpPr>
            <a:spLocks noChangeAspect="1" noChangeArrowheads="1"/>
          </p:cNvSpPr>
          <p:nvPr/>
        </p:nvSpPr>
        <p:spPr bwMode="auto">
          <a:xfrm>
            <a:off x="4784725" y="1970088"/>
            <a:ext cx="1616075" cy="1616075"/>
          </a:xfrm>
          <a:prstGeom prst="ellips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25960" name="Rectangle 8"/>
          <p:cNvSpPr>
            <a:spLocks noChangeAspect="1" noChangeArrowheads="1"/>
          </p:cNvSpPr>
          <p:nvPr/>
        </p:nvSpPr>
        <p:spPr bwMode="auto">
          <a:xfrm>
            <a:off x="4878388" y="3735388"/>
            <a:ext cx="2208212" cy="534987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25961" name="Freeform 9"/>
          <p:cNvSpPr>
            <a:spLocks noChangeAspect="1"/>
          </p:cNvSpPr>
          <p:nvPr/>
        </p:nvSpPr>
        <p:spPr bwMode="auto">
          <a:xfrm>
            <a:off x="3254375" y="2330450"/>
            <a:ext cx="1009650" cy="1779588"/>
          </a:xfrm>
          <a:custGeom>
            <a:avLst/>
            <a:gdLst/>
            <a:ahLst/>
            <a:cxnLst>
              <a:cxn ang="0">
                <a:pos x="453" y="0"/>
              </a:cxn>
              <a:cxn ang="0">
                <a:pos x="248" y="0"/>
              </a:cxn>
              <a:cxn ang="0">
                <a:pos x="248" y="507"/>
              </a:cxn>
              <a:cxn ang="0">
                <a:pos x="0" y="507"/>
              </a:cxn>
              <a:cxn ang="0">
                <a:pos x="0" y="798"/>
              </a:cxn>
              <a:cxn ang="0">
                <a:pos x="33" y="795"/>
              </a:cxn>
              <a:cxn ang="0">
                <a:pos x="33" y="675"/>
              </a:cxn>
              <a:cxn ang="0">
                <a:pos x="51" y="636"/>
              </a:cxn>
              <a:cxn ang="0">
                <a:pos x="84" y="606"/>
              </a:cxn>
              <a:cxn ang="0">
                <a:pos x="132" y="600"/>
              </a:cxn>
              <a:cxn ang="0">
                <a:pos x="177" y="609"/>
              </a:cxn>
              <a:cxn ang="0">
                <a:pos x="213" y="636"/>
              </a:cxn>
              <a:cxn ang="0">
                <a:pos x="228" y="675"/>
              </a:cxn>
              <a:cxn ang="0">
                <a:pos x="228" y="798"/>
              </a:cxn>
              <a:cxn ang="0">
                <a:pos x="450" y="798"/>
              </a:cxn>
              <a:cxn ang="0">
                <a:pos x="450" y="462"/>
              </a:cxn>
              <a:cxn ang="0">
                <a:pos x="295" y="464"/>
              </a:cxn>
              <a:cxn ang="0">
                <a:pos x="295" y="129"/>
              </a:cxn>
              <a:cxn ang="0">
                <a:pos x="453" y="129"/>
              </a:cxn>
              <a:cxn ang="0">
                <a:pos x="453" y="0"/>
              </a:cxn>
            </a:cxnLst>
            <a:rect l="0" t="0" r="r" b="b"/>
            <a:pathLst>
              <a:path w="453" h="798">
                <a:moveTo>
                  <a:pt x="453" y="0"/>
                </a:moveTo>
                <a:lnTo>
                  <a:pt x="248" y="0"/>
                </a:lnTo>
                <a:lnTo>
                  <a:pt x="248" y="507"/>
                </a:lnTo>
                <a:lnTo>
                  <a:pt x="0" y="507"/>
                </a:lnTo>
                <a:lnTo>
                  <a:pt x="0" y="798"/>
                </a:lnTo>
                <a:lnTo>
                  <a:pt x="33" y="795"/>
                </a:lnTo>
                <a:lnTo>
                  <a:pt x="33" y="675"/>
                </a:lnTo>
                <a:lnTo>
                  <a:pt x="51" y="636"/>
                </a:lnTo>
                <a:lnTo>
                  <a:pt x="84" y="606"/>
                </a:lnTo>
                <a:lnTo>
                  <a:pt x="132" y="600"/>
                </a:lnTo>
                <a:lnTo>
                  <a:pt x="177" y="609"/>
                </a:lnTo>
                <a:lnTo>
                  <a:pt x="213" y="636"/>
                </a:lnTo>
                <a:lnTo>
                  <a:pt x="228" y="675"/>
                </a:lnTo>
                <a:lnTo>
                  <a:pt x="228" y="798"/>
                </a:lnTo>
                <a:lnTo>
                  <a:pt x="450" y="798"/>
                </a:lnTo>
                <a:lnTo>
                  <a:pt x="450" y="462"/>
                </a:lnTo>
                <a:lnTo>
                  <a:pt x="295" y="464"/>
                </a:lnTo>
                <a:lnTo>
                  <a:pt x="295" y="129"/>
                </a:lnTo>
                <a:lnTo>
                  <a:pt x="453" y="129"/>
                </a:lnTo>
                <a:lnTo>
                  <a:pt x="453" y="0"/>
                </a:lnTo>
                <a:close/>
              </a:path>
            </a:pathLst>
          </a:custGeom>
          <a:solidFill>
            <a:srgbClr val="A50021"/>
          </a:soli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/>
          <a:lstStyle/>
          <a:p>
            <a:endParaRPr lang="ro-RO"/>
          </a:p>
        </p:txBody>
      </p:sp>
      <p:sp>
        <p:nvSpPr>
          <p:cNvPr id="125962" name="Rectangle 10"/>
          <p:cNvSpPr>
            <a:spLocks noChangeAspect="1" noChangeArrowheads="1"/>
          </p:cNvSpPr>
          <p:nvPr/>
        </p:nvSpPr>
        <p:spPr bwMode="auto">
          <a:xfrm>
            <a:off x="3803650" y="2725738"/>
            <a:ext cx="104775" cy="641350"/>
          </a:xfrm>
          <a:prstGeom prst="rect">
            <a:avLst/>
          </a:prstGeom>
          <a:gradFill rotWithShape="0">
            <a:gsLst>
              <a:gs pos="0">
                <a:srgbClr val="A50021">
                  <a:gamma/>
                  <a:shade val="0"/>
                  <a:invGamma/>
                </a:srgbClr>
              </a:gs>
              <a:gs pos="50000">
                <a:srgbClr val="A50021"/>
              </a:gs>
              <a:gs pos="100000">
                <a:srgbClr val="A50021">
                  <a:gamma/>
                  <a:shade val="0"/>
                  <a:invGamma/>
                </a:srgbClr>
              </a:gs>
            </a:gsLst>
            <a:lin ang="5400000" scaled="1"/>
          </a:gradFill>
          <a:ln w="635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25963" name="Rectangle 11"/>
          <p:cNvSpPr>
            <a:spLocks noChangeAspect="1" noChangeArrowheads="1"/>
          </p:cNvSpPr>
          <p:nvPr/>
        </p:nvSpPr>
        <p:spPr bwMode="auto">
          <a:xfrm>
            <a:off x="3254375" y="2638425"/>
            <a:ext cx="547688" cy="822325"/>
          </a:xfrm>
          <a:prstGeom prst="rect">
            <a:avLst/>
          </a:prstGeom>
          <a:solidFill>
            <a:srgbClr val="A5002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25964" name="Rectangle 12" descr="75%"/>
          <p:cNvSpPr>
            <a:spLocks noChangeAspect="1" noChangeArrowheads="1"/>
          </p:cNvSpPr>
          <p:nvPr/>
        </p:nvSpPr>
        <p:spPr bwMode="auto">
          <a:xfrm>
            <a:off x="3325813" y="2879725"/>
            <a:ext cx="361950" cy="427038"/>
          </a:xfrm>
          <a:prstGeom prst="rect">
            <a:avLst/>
          </a:prstGeom>
          <a:pattFill prst="pct75">
            <a:fgClr>
              <a:srgbClr val="FF0000"/>
            </a:fgClr>
            <a:bgClr>
              <a:schemeClr val="bg1"/>
            </a:bgClr>
          </a:pattFill>
          <a:ln w="317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25965" name="Rectangle 13"/>
          <p:cNvSpPr>
            <a:spLocks noChangeAspect="1" noChangeArrowheads="1"/>
          </p:cNvSpPr>
          <p:nvPr/>
        </p:nvSpPr>
        <p:spPr bwMode="auto">
          <a:xfrm>
            <a:off x="3687763" y="2832100"/>
            <a:ext cx="104775" cy="542925"/>
          </a:xfrm>
          <a:prstGeom prst="rect">
            <a:avLst/>
          </a:prstGeom>
          <a:solidFill>
            <a:srgbClr val="EAEAEA"/>
          </a:solidFill>
          <a:ln w="317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25966" name="Oval 14"/>
          <p:cNvSpPr>
            <a:spLocks noChangeAspect="1" noChangeArrowheads="1"/>
          </p:cNvSpPr>
          <p:nvPr/>
        </p:nvSpPr>
        <p:spPr bwMode="auto">
          <a:xfrm>
            <a:off x="4851400" y="2030413"/>
            <a:ext cx="1485900" cy="1482725"/>
          </a:xfrm>
          <a:prstGeom prst="ellipse">
            <a:avLst/>
          </a:prstGeom>
          <a:solidFill>
            <a:schemeClr val="accent1"/>
          </a:solidFill>
          <a:ln w="2857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25967" name="Rectangle 15"/>
          <p:cNvSpPr>
            <a:spLocks noChangeAspect="1" noChangeArrowheads="1"/>
          </p:cNvSpPr>
          <p:nvPr/>
        </p:nvSpPr>
        <p:spPr bwMode="auto">
          <a:xfrm>
            <a:off x="4137025" y="2692400"/>
            <a:ext cx="714375" cy="187325"/>
          </a:xfrm>
          <a:prstGeom prst="rect">
            <a:avLst/>
          </a:prstGeom>
          <a:solidFill>
            <a:srgbClr val="1BFFC3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25968" name="Oval 16"/>
          <p:cNvSpPr>
            <a:spLocks noChangeAspect="1" noChangeArrowheads="1"/>
          </p:cNvSpPr>
          <p:nvPr/>
        </p:nvSpPr>
        <p:spPr bwMode="auto">
          <a:xfrm>
            <a:off x="4964113" y="2147888"/>
            <a:ext cx="1284287" cy="1284287"/>
          </a:xfrm>
          <a:prstGeom prst="ellipse">
            <a:avLst/>
          </a:prstGeom>
          <a:solidFill>
            <a:srgbClr val="A50021"/>
          </a:soli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25969" name="Oval 17"/>
          <p:cNvSpPr>
            <a:spLocks noChangeAspect="1" noChangeArrowheads="1"/>
          </p:cNvSpPr>
          <p:nvPr/>
        </p:nvSpPr>
        <p:spPr bwMode="auto">
          <a:xfrm>
            <a:off x="5180013" y="2351088"/>
            <a:ext cx="855662" cy="854075"/>
          </a:xfrm>
          <a:prstGeom prst="ellipse">
            <a:avLst/>
          </a:prstGeom>
          <a:solidFill>
            <a:srgbClr val="800000"/>
          </a:soli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25970" name="Oval 18"/>
          <p:cNvSpPr>
            <a:spLocks noChangeAspect="1" noChangeArrowheads="1"/>
          </p:cNvSpPr>
          <p:nvPr/>
        </p:nvSpPr>
        <p:spPr bwMode="auto">
          <a:xfrm>
            <a:off x="5573713" y="2725738"/>
            <a:ext cx="107950" cy="106362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25971" name="Rectangle 19"/>
          <p:cNvSpPr>
            <a:spLocks noChangeAspect="1" noChangeArrowheads="1"/>
          </p:cNvSpPr>
          <p:nvPr/>
        </p:nvSpPr>
        <p:spPr bwMode="auto">
          <a:xfrm>
            <a:off x="4035425" y="3360738"/>
            <a:ext cx="223838" cy="749300"/>
          </a:xfrm>
          <a:prstGeom prst="rect">
            <a:avLst/>
          </a:prstGeom>
          <a:gradFill rotWithShape="0">
            <a:gsLst>
              <a:gs pos="0">
                <a:srgbClr val="A50021">
                  <a:gamma/>
                  <a:shade val="46275"/>
                  <a:invGamma/>
                </a:srgbClr>
              </a:gs>
              <a:gs pos="100000">
                <a:srgbClr val="A50021"/>
              </a:gs>
            </a:gsLst>
            <a:lin ang="0" scaled="1"/>
          </a:gradFill>
          <a:ln w="317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25972" name="Rectangle 20"/>
          <p:cNvSpPr>
            <a:spLocks noChangeAspect="1" noChangeArrowheads="1"/>
          </p:cNvSpPr>
          <p:nvPr/>
        </p:nvSpPr>
        <p:spPr bwMode="auto">
          <a:xfrm>
            <a:off x="3251200" y="2879725"/>
            <a:ext cx="71438" cy="427038"/>
          </a:xfrm>
          <a:prstGeom prst="rect">
            <a:avLst/>
          </a:prstGeom>
          <a:solidFill>
            <a:srgbClr val="EAEAEA"/>
          </a:solidFill>
          <a:ln w="317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grpSp>
        <p:nvGrpSpPr>
          <p:cNvPr id="125973" name="Group 21"/>
          <p:cNvGrpSpPr>
            <a:grpSpLocks noChangeAspect="1"/>
          </p:cNvGrpSpPr>
          <p:nvPr/>
        </p:nvGrpSpPr>
        <p:grpSpPr bwMode="auto">
          <a:xfrm>
            <a:off x="3278188" y="1831975"/>
            <a:ext cx="517525" cy="817563"/>
            <a:chOff x="3696" y="2666"/>
            <a:chExt cx="671" cy="709"/>
          </a:xfrm>
        </p:grpSpPr>
        <p:sp>
          <p:nvSpPr>
            <p:cNvPr id="125974" name="Rectangle 22"/>
            <p:cNvSpPr>
              <a:spLocks noChangeAspect="1" noChangeArrowheads="1"/>
            </p:cNvSpPr>
            <p:nvPr/>
          </p:nvSpPr>
          <p:spPr bwMode="auto">
            <a:xfrm rot="-99494">
              <a:off x="3724" y="2753"/>
              <a:ext cx="621" cy="42"/>
            </a:xfrm>
            <a:prstGeom prst="rect">
              <a:avLst/>
            </a:prstGeom>
            <a:gradFill rotWithShape="0">
              <a:gsLst>
                <a:gs pos="0">
                  <a:schemeClr val="folHlink">
                    <a:gamma/>
                    <a:shade val="46275"/>
                    <a:invGamma/>
                  </a:schemeClr>
                </a:gs>
                <a:gs pos="50000">
                  <a:schemeClr val="folHlink"/>
                </a:gs>
                <a:gs pos="100000">
                  <a:schemeClr val="folHlink">
                    <a:gamma/>
                    <a:shade val="46275"/>
                    <a:invGamma/>
                  </a:schemeClr>
                </a:gs>
              </a:gsLst>
              <a:lin ang="0" scaled="1"/>
            </a:gra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25975" name="Rectangle 23"/>
            <p:cNvSpPr>
              <a:spLocks noChangeAspect="1" noChangeArrowheads="1"/>
            </p:cNvSpPr>
            <p:nvPr/>
          </p:nvSpPr>
          <p:spPr bwMode="auto">
            <a:xfrm rot="-99494">
              <a:off x="3726" y="2823"/>
              <a:ext cx="621" cy="42"/>
            </a:xfrm>
            <a:prstGeom prst="rect">
              <a:avLst/>
            </a:prstGeom>
            <a:gradFill rotWithShape="0">
              <a:gsLst>
                <a:gs pos="0">
                  <a:schemeClr val="folHlink">
                    <a:gamma/>
                    <a:shade val="46275"/>
                    <a:invGamma/>
                  </a:schemeClr>
                </a:gs>
                <a:gs pos="50000">
                  <a:schemeClr val="folHlink"/>
                </a:gs>
                <a:gs pos="100000">
                  <a:schemeClr val="folHlink">
                    <a:gamma/>
                    <a:shade val="46275"/>
                    <a:invGamma/>
                  </a:schemeClr>
                </a:gs>
              </a:gsLst>
              <a:lin ang="0" scaled="1"/>
            </a:gra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25976" name="Rectangle 24"/>
            <p:cNvSpPr>
              <a:spLocks noChangeAspect="1" noChangeArrowheads="1"/>
            </p:cNvSpPr>
            <p:nvPr/>
          </p:nvSpPr>
          <p:spPr bwMode="auto">
            <a:xfrm rot="-99494">
              <a:off x="3728" y="2895"/>
              <a:ext cx="621" cy="43"/>
            </a:xfrm>
            <a:prstGeom prst="rect">
              <a:avLst/>
            </a:prstGeom>
            <a:gradFill rotWithShape="0">
              <a:gsLst>
                <a:gs pos="0">
                  <a:schemeClr val="folHlink">
                    <a:gamma/>
                    <a:shade val="46275"/>
                    <a:invGamma/>
                  </a:schemeClr>
                </a:gs>
                <a:gs pos="50000">
                  <a:schemeClr val="folHlink"/>
                </a:gs>
                <a:gs pos="100000">
                  <a:schemeClr val="folHlink">
                    <a:gamma/>
                    <a:shade val="46275"/>
                    <a:invGamma/>
                  </a:schemeClr>
                </a:gs>
              </a:gsLst>
              <a:lin ang="0" scaled="1"/>
            </a:gra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25977" name="Rectangle 25"/>
            <p:cNvSpPr>
              <a:spLocks noChangeAspect="1" noChangeArrowheads="1"/>
            </p:cNvSpPr>
            <p:nvPr/>
          </p:nvSpPr>
          <p:spPr bwMode="auto">
            <a:xfrm rot="-99494">
              <a:off x="3728" y="2972"/>
              <a:ext cx="621" cy="43"/>
            </a:xfrm>
            <a:prstGeom prst="rect">
              <a:avLst/>
            </a:prstGeom>
            <a:gradFill rotWithShape="0">
              <a:gsLst>
                <a:gs pos="0">
                  <a:schemeClr val="folHlink">
                    <a:gamma/>
                    <a:shade val="46275"/>
                    <a:invGamma/>
                  </a:schemeClr>
                </a:gs>
                <a:gs pos="50000">
                  <a:schemeClr val="folHlink"/>
                </a:gs>
                <a:gs pos="100000">
                  <a:schemeClr val="folHlink">
                    <a:gamma/>
                    <a:shade val="46275"/>
                    <a:invGamma/>
                  </a:schemeClr>
                </a:gs>
              </a:gsLst>
              <a:lin ang="0" scaled="1"/>
            </a:gra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25978" name="Rectangle 26"/>
            <p:cNvSpPr>
              <a:spLocks noChangeAspect="1" noChangeArrowheads="1"/>
            </p:cNvSpPr>
            <p:nvPr/>
          </p:nvSpPr>
          <p:spPr bwMode="auto">
            <a:xfrm rot="-99494">
              <a:off x="3728" y="3042"/>
              <a:ext cx="621" cy="43"/>
            </a:xfrm>
            <a:prstGeom prst="rect">
              <a:avLst/>
            </a:prstGeom>
            <a:gradFill rotWithShape="0">
              <a:gsLst>
                <a:gs pos="0">
                  <a:schemeClr val="folHlink">
                    <a:gamma/>
                    <a:shade val="46275"/>
                    <a:invGamma/>
                  </a:schemeClr>
                </a:gs>
                <a:gs pos="50000">
                  <a:schemeClr val="folHlink"/>
                </a:gs>
                <a:gs pos="100000">
                  <a:schemeClr val="folHlink">
                    <a:gamma/>
                    <a:shade val="46275"/>
                    <a:invGamma/>
                  </a:schemeClr>
                </a:gs>
              </a:gsLst>
              <a:lin ang="0" scaled="1"/>
            </a:gra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25979" name="Rectangle 27"/>
            <p:cNvSpPr>
              <a:spLocks noChangeAspect="1" noChangeArrowheads="1"/>
            </p:cNvSpPr>
            <p:nvPr/>
          </p:nvSpPr>
          <p:spPr bwMode="auto">
            <a:xfrm rot="-99494">
              <a:off x="3728" y="3109"/>
              <a:ext cx="621" cy="42"/>
            </a:xfrm>
            <a:prstGeom prst="rect">
              <a:avLst/>
            </a:prstGeom>
            <a:gradFill rotWithShape="0">
              <a:gsLst>
                <a:gs pos="0">
                  <a:schemeClr val="folHlink">
                    <a:gamma/>
                    <a:shade val="46275"/>
                    <a:invGamma/>
                  </a:schemeClr>
                </a:gs>
                <a:gs pos="50000">
                  <a:schemeClr val="folHlink"/>
                </a:gs>
                <a:gs pos="100000">
                  <a:schemeClr val="folHlink">
                    <a:gamma/>
                    <a:shade val="46275"/>
                    <a:invGamma/>
                  </a:schemeClr>
                </a:gs>
              </a:gsLst>
              <a:lin ang="0" scaled="1"/>
            </a:gra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25980" name="Rectangle 28"/>
            <p:cNvSpPr>
              <a:spLocks noChangeAspect="1" noChangeArrowheads="1"/>
            </p:cNvSpPr>
            <p:nvPr/>
          </p:nvSpPr>
          <p:spPr bwMode="auto">
            <a:xfrm rot="-99494">
              <a:off x="3720" y="3175"/>
              <a:ext cx="621" cy="43"/>
            </a:xfrm>
            <a:prstGeom prst="rect">
              <a:avLst/>
            </a:prstGeom>
            <a:gradFill rotWithShape="0">
              <a:gsLst>
                <a:gs pos="0">
                  <a:schemeClr val="folHlink">
                    <a:gamma/>
                    <a:shade val="46275"/>
                    <a:invGamma/>
                  </a:schemeClr>
                </a:gs>
                <a:gs pos="50000">
                  <a:schemeClr val="folHlink"/>
                </a:gs>
                <a:gs pos="100000">
                  <a:schemeClr val="folHlink">
                    <a:gamma/>
                    <a:shade val="46275"/>
                    <a:invGamma/>
                  </a:schemeClr>
                </a:gs>
              </a:gsLst>
              <a:lin ang="0" scaled="1"/>
            </a:gra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25981" name="Rectangle 29"/>
            <p:cNvSpPr>
              <a:spLocks noChangeAspect="1" noChangeArrowheads="1"/>
            </p:cNvSpPr>
            <p:nvPr/>
          </p:nvSpPr>
          <p:spPr bwMode="auto">
            <a:xfrm rot="-99494">
              <a:off x="3728" y="3250"/>
              <a:ext cx="621" cy="42"/>
            </a:xfrm>
            <a:prstGeom prst="rect">
              <a:avLst/>
            </a:prstGeom>
            <a:gradFill rotWithShape="0">
              <a:gsLst>
                <a:gs pos="0">
                  <a:schemeClr val="folHlink">
                    <a:gamma/>
                    <a:shade val="46275"/>
                    <a:invGamma/>
                  </a:schemeClr>
                </a:gs>
                <a:gs pos="50000">
                  <a:schemeClr val="folHlink"/>
                </a:gs>
                <a:gs pos="100000">
                  <a:schemeClr val="folHlink">
                    <a:gamma/>
                    <a:shade val="46275"/>
                    <a:invGamma/>
                  </a:schemeClr>
                </a:gs>
              </a:gsLst>
              <a:lin ang="0" scaled="1"/>
            </a:gra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25982" name="Rectangle 30"/>
            <p:cNvSpPr>
              <a:spLocks noChangeAspect="1" noChangeArrowheads="1"/>
            </p:cNvSpPr>
            <p:nvPr/>
          </p:nvSpPr>
          <p:spPr bwMode="auto">
            <a:xfrm rot="-99494">
              <a:off x="3724" y="3316"/>
              <a:ext cx="621" cy="42"/>
            </a:xfrm>
            <a:prstGeom prst="rect">
              <a:avLst/>
            </a:prstGeom>
            <a:gradFill rotWithShape="0">
              <a:gsLst>
                <a:gs pos="0">
                  <a:schemeClr val="folHlink">
                    <a:gamma/>
                    <a:shade val="46275"/>
                    <a:invGamma/>
                  </a:schemeClr>
                </a:gs>
                <a:gs pos="50000">
                  <a:schemeClr val="folHlink"/>
                </a:gs>
                <a:gs pos="100000">
                  <a:schemeClr val="folHlink">
                    <a:gamma/>
                    <a:shade val="46275"/>
                    <a:invGamma/>
                  </a:schemeClr>
                </a:gs>
              </a:gsLst>
              <a:lin ang="0" scaled="1"/>
            </a:gra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25983" name="Rectangle 31"/>
            <p:cNvSpPr>
              <a:spLocks noChangeAspect="1" noChangeArrowheads="1"/>
            </p:cNvSpPr>
            <p:nvPr/>
          </p:nvSpPr>
          <p:spPr bwMode="auto">
            <a:xfrm rot="-99494">
              <a:off x="3722" y="2682"/>
              <a:ext cx="621" cy="42"/>
            </a:xfrm>
            <a:prstGeom prst="rect">
              <a:avLst/>
            </a:prstGeom>
            <a:gradFill rotWithShape="0">
              <a:gsLst>
                <a:gs pos="0">
                  <a:schemeClr val="folHlink">
                    <a:gamma/>
                    <a:shade val="46275"/>
                    <a:invGamma/>
                  </a:schemeClr>
                </a:gs>
                <a:gs pos="50000">
                  <a:schemeClr val="folHlink"/>
                </a:gs>
                <a:gs pos="100000">
                  <a:schemeClr val="folHlink">
                    <a:gamma/>
                    <a:shade val="46275"/>
                    <a:invGamma/>
                  </a:schemeClr>
                </a:gs>
              </a:gsLst>
              <a:lin ang="0" scaled="1"/>
            </a:gra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grpSp>
          <p:nvGrpSpPr>
            <p:cNvPr id="125984" name="Group 32"/>
            <p:cNvGrpSpPr>
              <a:grpSpLocks noChangeAspect="1"/>
            </p:cNvGrpSpPr>
            <p:nvPr/>
          </p:nvGrpSpPr>
          <p:grpSpPr bwMode="auto">
            <a:xfrm>
              <a:off x="4311" y="2666"/>
              <a:ext cx="56" cy="687"/>
              <a:chOff x="4311" y="2666"/>
              <a:chExt cx="56" cy="687"/>
            </a:xfrm>
          </p:grpSpPr>
          <p:sp>
            <p:nvSpPr>
              <p:cNvPr id="125985" name="Oval 33" descr="Темный диагональный 2"/>
              <p:cNvSpPr>
                <a:spLocks noChangeAspect="1" noChangeArrowheads="1"/>
              </p:cNvSpPr>
              <p:nvPr/>
            </p:nvSpPr>
            <p:spPr bwMode="auto">
              <a:xfrm>
                <a:off x="4315" y="2666"/>
                <a:ext cx="48" cy="52"/>
              </a:xfrm>
              <a:prstGeom prst="ellipse">
                <a:avLst/>
              </a:prstGeom>
              <a:pattFill prst="dkUpDiag">
                <a:fgClr>
                  <a:schemeClr val="tx1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25986" name="Oval 34" descr="Темный диагональный 2"/>
              <p:cNvSpPr>
                <a:spLocks noChangeAspect="1" noChangeArrowheads="1"/>
              </p:cNvSpPr>
              <p:nvPr/>
            </p:nvSpPr>
            <p:spPr bwMode="auto">
              <a:xfrm>
                <a:off x="4317" y="2736"/>
                <a:ext cx="48" cy="52"/>
              </a:xfrm>
              <a:prstGeom prst="ellipse">
                <a:avLst/>
              </a:prstGeom>
              <a:pattFill prst="dkUpDiag">
                <a:fgClr>
                  <a:schemeClr val="tx1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25987" name="Oval 35" descr="Темный диагональный 2"/>
              <p:cNvSpPr>
                <a:spLocks noChangeAspect="1" noChangeArrowheads="1"/>
              </p:cNvSpPr>
              <p:nvPr/>
            </p:nvSpPr>
            <p:spPr bwMode="auto">
              <a:xfrm>
                <a:off x="4317" y="2808"/>
                <a:ext cx="48" cy="52"/>
              </a:xfrm>
              <a:prstGeom prst="ellipse">
                <a:avLst/>
              </a:prstGeom>
              <a:pattFill prst="dkUpDiag">
                <a:fgClr>
                  <a:schemeClr val="tx1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25988" name="Oval 36" descr="Темный диагональный 2"/>
              <p:cNvSpPr>
                <a:spLocks noChangeAspect="1" noChangeArrowheads="1"/>
              </p:cNvSpPr>
              <p:nvPr/>
            </p:nvSpPr>
            <p:spPr bwMode="auto">
              <a:xfrm>
                <a:off x="4319" y="2878"/>
                <a:ext cx="48" cy="52"/>
              </a:xfrm>
              <a:prstGeom prst="ellipse">
                <a:avLst/>
              </a:prstGeom>
              <a:pattFill prst="dkUpDiag">
                <a:fgClr>
                  <a:schemeClr val="tx1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25989" name="Oval 37" descr="Темный диагональный 2"/>
              <p:cNvSpPr>
                <a:spLocks noChangeAspect="1" noChangeArrowheads="1"/>
              </p:cNvSpPr>
              <p:nvPr/>
            </p:nvSpPr>
            <p:spPr bwMode="auto">
              <a:xfrm>
                <a:off x="4319" y="2956"/>
                <a:ext cx="48" cy="53"/>
              </a:xfrm>
              <a:prstGeom prst="ellipse">
                <a:avLst/>
              </a:prstGeom>
              <a:pattFill prst="dkUpDiag">
                <a:fgClr>
                  <a:schemeClr val="tx1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25990" name="Oval 38" descr="Темный диагональный 2"/>
              <p:cNvSpPr>
                <a:spLocks noChangeAspect="1" noChangeArrowheads="1"/>
              </p:cNvSpPr>
              <p:nvPr/>
            </p:nvSpPr>
            <p:spPr bwMode="auto">
              <a:xfrm>
                <a:off x="4317" y="3023"/>
                <a:ext cx="48" cy="52"/>
              </a:xfrm>
              <a:prstGeom prst="ellipse">
                <a:avLst/>
              </a:prstGeom>
              <a:pattFill prst="dkUpDiag">
                <a:fgClr>
                  <a:schemeClr val="tx1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25991" name="Oval 39" descr="Темный диагональный 2"/>
              <p:cNvSpPr>
                <a:spLocks noChangeAspect="1" noChangeArrowheads="1"/>
              </p:cNvSpPr>
              <p:nvPr/>
            </p:nvSpPr>
            <p:spPr bwMode="auto">
              <a:xfrm>
                <a:off x="4317" y="3089"/>
                <a:ext cx="48" cy="52"/>
              </a:xfrm>
              <a:prstGeom prst="ellipse">
                <a:avLst/>
              </a:prstGeom>
              <a:pattFill prst="dkUpDiag">
                <a:fgClr>
                  <a:schemeClr val="tx1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25992" name="Oval 40" descr="Темный диагональный 2"/>
              <p:cNvSpPr>
                <a:spLocks noChangeAspect="1" noChangeArrowheads="1"/>
              </p:cNvSpPr>
              <p:nvPr/>
            </p:nvSpPr>
            <p:spPr bwMode="auto">
              <a:xfrm>
                <a:off x="4313" y="3159"/>
                <a:ext cx="48" cy="52"/>
              </a:xfrm>
              <a:prstGeom prst="ellipse">
                <a:avLst/>
              </a:prstGeom>
              <a:pattFill prst="dkUpDiag">
                <a:fgClr>
                  <a:schemeClr val="tx1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25993" name="Oval 41" descr="Темный диагональный 2"/>
              <p:cNvSpPr>
                <a:spLocks noChangeAspect="1" noChangeArrowheads="1"/>
              </p:cNvSpPr>
              <p:nvPr/>
            </p:nvSpPr>
            <p:spPr bwMode="auto">
              <a:xfrm>
                <a:off x="4313" y="3231"/>
                <a:ext cx="48" cy="52"/>
              </a:xfrm>
              <a:prstGeom prst="ellipse">
                <a:avLst/>
              </a:prstGeom>
              <a:pattFill prst="dkUpDiag">
                <a:fgClr>
                  <a:schemeClr val="tx1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25994" name="Oval 42" descr="Темный диагональный 2"/>
              <p:cNvSpPr>
                <a:spLocks noChangeAspect="1" noChangeArrowheads="1"/>
              </p:cNvSpPr>
              <p:nvPr/>
            </p:nvSpPr>
            <p:spPr bwMode="auto">
              <a:xfrm>
                <a:off x="4311" y="3301"/>
                <a:ext cx="48" cy="52"/>
              </a:xfrm>
              <a:prstGeom prst="ellipse">
                <a:avLst/>
              </a:prstGeom>
              <a:pattFill prst="dkUpDiag">
                <a:fgClr>
                  <a:schemeClr val="tx1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25995" name="Group 43"/>
            <p:cNvGrpSpPr>
              <a:grpSpLocks noChangeAspect="1"/>
            </p:cNvGrpSpPr>
            <p:nvPr/>
          </p:nvGrpSpPr>
          <p:grpSpPr bwMode="auto">
            <a:xfrm>
              <a:off x="3696" y="2688"/>
              <a:ext cx="56" cy="687"/>
              <a:chOff x="4311" y="2666"/>
              <a:chExt cx="56" cy="687"/>
            </a:xfrm>
          </p:grpSpPr>
          <p:sp>
            <p:nvSpPr>
              <p:cNvPr id="125996" name="Oval 44" descr="Темный диагональный 2"/>
              <p:cNvSpPr>
                <a:spLocks noChangeAspect="1" noChangeArrowheads="1"/>
              </p:cNvSpPr>
              <p:nvPr/>
            </p:nvSpPr>
            <p:spPr bwMode="auto">
              <a:xfrm>
                <a:off x="4315" y="2666"/>
                <a:ext cx="48" cy="52"/>
              </a:xfrm>
              <a:prstGeom prst="ellipse">
                <a:avLst/>
              </a:prstGeom>
              <a:pattFill prst="dkUpDiag">
                <a:fgClr>
                  <a:schemeClr val="tx1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25997" name="Oval 45" descr="Темный диагональный 2"/>
              <p:cNvSpPr>
                <a:spLocks noChangeAspect="1" noChangeArrowheads="1"/>
              </p:cNvSpPr>
              <p:nvPr/>
            </p:nvSpPr>
            <p:spPr bwMode="auto">
              <a:xfrm>
                <a:off x="4317" y="2736"/>
                <a:ext cx="48" cy="52"/>
              </a:xfrm>
              <a:prstGeom prst="ellipse">
                <a:avLst/>
              </a:prstGeom>
              <a:pattFill prst="dkUpDiag">
                <a:fgClr>
                  <a:schemeClr val="tx1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25998" name="Oval 46" descr="Темный диагональный 2"/>
              <p:cNvSpPr>
                <a:spLocks noChangeAspect="1" noChangeArrowheads="1"/>
              </p:cNvSpPr>
              <p:nvPr/>
            </p:nvSpPr>
            <p:spPr bwMode="auto">
              <a:xfrm>
                <a:off x="4317" y="2808"/>
                <a:ext cx="48" cy="52"/>
              </a:xfrm>
              <a:prstGeom prst="ellipse">
                <a:avLst/>
              </a:prstGeom>
              <a:pattFill prst="dkUpDiag">
                <a:fgClr>
                  <a:schemeClr val="tx1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25999" name="Oval 47" descr="Темный диагональный 2"/>
              <p:cNvSpPr>
                <a:spLocks noChangeAspect="1" noChangeArrowheads="1"/>
              </p:cNvSpPr>
              <p:nvPr/>
            </p:nvSpPr>
            <p:spPr bwMode="auto">
              <a:xfrm>
                <a:off x="4319" y="2878"/>
                <a:ext cx="48" cy="52"/>
              </a:xfrm>
              <a:prstGeom prst="ellipse">
                <a:avLst/>
              </a:prstGeom>
              <a:pattFill prst="dkUpDiag">
                <a:fgClr>
                  <a:schemeClr val="tx1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26000" name="Oval 48" descr="Темный диагональный 2"/>
              <p:cNvSpPr>
                <a:spLocks noChangeAspect="1" noChangeArrowheads="1"/>
              </p:cNvSpPr>
              <p:nvPr/>
            </p:nvSpPr>
            <p:spPr bwMode="auto">
              <a:xfrm>
                <a:off x="4319" y="2956"/>
                <a:ext cx="48" cy="53"/>
              </a:xfrm>
              <a:prstGeom prst="ellipse">
                <a:avLst/>
              </a:prstGeom>
              <a:pattFill prst="dkUpDiag">
                <a:fgClr>
                  <a:schemeClr val="tx1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26001" name="Oval 49" descr="Темный диагональный 2"/>
              <p:cNvSpPr>
                <a:spLocks noChangeAspect="1" noChangeArrowheads="1"/>
              </p:cNvSpPr>
              <p:nvPr/>
            </p:nvSpPr>
            <p:spPr bwMode="auto">
              <a:xfrm>
                <a:off x="4317" y="3023"/>
                <a:ext cx="48" cy="52"/>
              </a:xfrm>
              <a:prstGeom prst="ellipse">
                <a:avLst/>
              </a:prstGeom>
              <a:pattFill prst="dkUpDiag">
                <a:fgClr>
                  <a:schemeClr val="tx1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26002" name="Oval 50" descr="Темный диагональный 2"/>
              <p:cNvSpPr>
                <a:spLocks noChangeAspect="1" noChangeArrowheads="1"/>
              </p:cNvSpPr>
              <p:nvPr/>
            </p:nvSpPr>
            <p:spPr bwMode="auto">
              <a:xfrm>
                <a:off x="4317" y="3089"/>
                <a:ext cx="48" cy="52"/>
              </a:xfrm>
              <a:prstGeom prst="ellipse">
                <a:avLst/>
              </a:prstGeom>
              <a:pattFill prst="dkUpDiag">
                <a:fgClr>
                  <a:schemeClr val="tx1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26003" name="Oval 51" descr="Темный диагональный 2"/>
              <p:cNvSpPr>
                <a:spLocks noChangeAspect="1" noChangeArrowheads="1"/>
              </p:cNvSpPr>
              <p:nvPr/>
            </p:nvSpPr>
            <p:spPr bwMode="auto">
              <a:xfrm>
                <a:off x="4313" y="3159"/>
                <a:ext cx="48" cy="52"/>
              </a:xfrm>
              <a:prstGeom prst="ellipse">
                <a:avLst/>
              </a:prstGeom>
              <a:pattFill prst="dkUpDiag">
                <a:fgClr>
                  <a:schemeClr val="tx1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26004" name="Oval 52" descr="Темный диагональный 2"/>
              <p:cNvSpPr>
                <a:spLocks noChangeAspect="1" noChangeArrowheads="1"/>
              </p:cNvSpPr>
              <p:nvPr/>
            </p:nvSpPr>
            <p:spPr bwMode="auto">
              <a:xfrm>
                <a:off x="4313" y="3231"/>
                <a:ext cx="48" cy="52"/>
              </a:xfrm>
              <a:prstGeom prst="ellipse">
                <a:avLst/>
              </a:prstGeom>
              <a:pattFill prst="dkUpDiag">
                <a:fgClr>
                  <a:schemeClr val="tx1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26005" name="Oval 53" descr="Темный диагональный 2"/>
              <p:cNvSpPr>
                <a:spLocks noChangeAspect="1" noChangeArrowheads="1"/>
              </p:cNvSpPr>
              <p:nvPr/>
            </p:nvSpPr>
            <p:spPr bwMode="auto">
              <a:xfrm>
                <a:off x="4311" y="3301"/>
                <a:ext cx="48" cy="52"/>
              </a:xfrm>
              <a:prstGeom prst="ellipse">
                <a:avLst/>
              </a:prstGeom>
              <a:pattFill prst="dkUpDiag">
                <a:fgClr>
                  <a:schemeClr val="tx1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</p:grpSp>
      <p:sp>
        <p:nvSpPr>
          <p:cNvPr id="126006" name="Rectangle 54"/>
          <p:cNvSpPr>
            <a:spLocks noChangeAspect="1" noChangeArrowheads="1"/>
          </p:cNvSpPr>
          <p:nvPr/>
        </p:nvSpPr>
        <p:spPr bwMode="auto">
          <a:xfrm>
            <a:off x="3354388" y="2184400"/>
            <a:ext cx="374650" cy="447675"/>
          </a:xfrm>
          <a:prstGeom prst="rect">
            <a:avLst/>
          </a:prstGeom>
          <a:gradFill rotWithShape="0">
            <a:gsLst>
              <a:gs pos="0">
                <a:srgbClr val="A50021">
                  <a:gamma/>
                  <a:shade val="18039"/>
                  <a:invGamma/>
                </a:srgbClr>
              </a:gs>
              <a:gs pos="50000">
                <a:srgbClr val="A50021"/>
              </a:gs>
              <a:gs pos="100000">
                <a:srgbClr val="A50021">
                  <a:gamma/>
                  <a:shade val="18039"/>
                  <a:invGamma/>
                </a:srgbClr>
              </a:gs>
            </a:gsLst>
            <a:lin ang="0" scaled="1"/>
          </a:gra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26007" name="Rectangle 55"/>
          <p:cNvSpPr>
            <a:spLocks noChangeAspect="1" noChangeArrowheads="1"/>
          </p:cNvSpPr>
          <p:nvPr/>
        </p:nvSpPr>
        <p:spPr bwMode="auto">
          <a:xfrm>
            <a:off x="4357688" y="1114425"/>
            <a:ext cx="366712" cy="1069975"/>
          </a:xfrm>
          <a:prstGeom prst="rect">
            <a:avLst/>
          </a:prstGeom>
          <a:gradFill rotWithShape="0">
            <a:gsLst>
              <a:gs pos="0">
                <a:schemeClr val="folHlink">
                  <a:gamma/>
                  <a:shade val="46275"/>
                  <a:invGamma/>
                </a:schemeClr>
              </a:gs>
              <a:gs pos="50000">
                <a:schemeClr val="folHlink"/>
              </a:gs>
              <a:gs pos="100000">
                <a:schemeClr val="folHlink">
                  <a:gamma/>
                  <a:shade val="46275"/>
                  <a:invGamma/>
                </a:schemeClr>
              </a:gs>
            </a:gsLst>
            <a:lin ang="0" scaled="1"/>
          </a:gra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26008" name="Freeform 56"/>
          <p:cNvSpPr>
            <a:spLocks noChangeAspect="1"/>
          </p:cNvSpPr>
          <p:nvPr/>
        </p:nvSpPr>
        <p:spPr bwMode="auto">
          <a:xfrm>
            <a:off x="4464050" y="946150"/>
            <a:ext cx="171450" cy="1716088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768"/>
              </a:cxn>
              <a:cxn ang="0">
                <a:pos x="77" y="770"/>
              </a:cxn>
              <a:cxn ang="0">
                <a:pos x="77" y="72"/>
              </a:cxn>
              <a:cxn ang="0">
                <a:pos x="23" y="72"/>
              </a:cxn>
              <a:cxn ang="0">
                <a:pos x="33" y="48"/>
              </a:cxn>
              <a:cxn ang="0">
                <a:pos x="44" y="29"/>
              </a:cxn>
              <a:cxn ang="0">
                <a:pos x="56" y="12"/>
              </a:cxn>
              <a:cxn ang="0">
                <a:pos x="56" y="0"/>
              </a:cxn>
              <a:cxn ang="0">
                <a:pos x="0" y="0"/>
              </a:cxn>
            </a:cxnLst>
            <a:rect l="0" t="0" r="r" b="b"/>
            <a:pathLst>
              <a:path w="77" h="770">
                <a:moveTo>
                  <a:pt x="0" y="0"/>
                </a:moveTo>
                <a:lnTo>
                  <a:pt x="0" y="768"/>
                </a:lnTo>
                <a:lnTo>
                  <a:pt x="77" y="770"/>
                </a:lnTo>
                <a:lnTo>
                  <a:pt x="77" y="72"/>
                </a:lnTo>
                <a:lnTo>
                  <a:pt x="23" y="72"/>
                </a:lnTo>
                <a:lnTo>
                  <a:pt x="33" y="48"/>
                </a:lnTo>
                <a:lnTo>
                  <a:pt x="44" y="29"/>
                </a:lnTo>
                <a:lnTo>
                  <a:pt x="56" y="12"/>
                </a:lnTo>
                <a:lnTo>
                  <a:pt x="56" y="0"/>
                </a:lnTo>
                <a:lnTo>
                  <a:pt x="0" y="0"/>
                </a:lnTo>
                <a:close/>
              </a:path>
            </a:pathLst>
          </a:custGeom>
          <a:gradFill rotWithShape="0">
            <a:gsLst>
              <a:gs pos="0">
                <a:schemeClr val="bg2"/>
              </a:gs>
              <a:gs pos="50000">
                <a:schemeClr val="bg2">
                  <a:gamma/>
                  <a:tint val="0"/>
                  <a:invGamma/>
                </a:schemeClr>
              </a:gs>
              <a:gs pos="100000">
                <a:schemeClr val="bg2"/>
              </a:gs>
            </a:gsLst>
            <a:lin ang="0" scaled="1"/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/>
          <a:lstStyle/>
          <a:p>
            <a:endParaRPr lang="ro-RO"/>
          </a:p>
        </p:txBody>
      </p:sp>
      <p:grpSp>
        <p:nvGrpSpPr>
          <p:cNvPr id="126009" name="Group 57"/>
          <p:cNvGrpSpPr>
            <a:grpSpLocks noChangeAspect="1"/>
          </p:cNvGrpSpPr>
          <p:nvPr/>
        </p:nvGrpSpPr>
        <p:grpSpPr bwMode="auto">
          <a:xfrm>
            <a:off x="3254375" y="1550988"/>
            <a:ext cx="552450" cy="292100"/>
            <a:chOff x="2289" y="1060"/>
            <a:chExt cx="248" cy="131"/>
          </a:xfrm>
        </p:grpSpPr>
        <p:sp>
          <p:nvSpPr>
            <p:cNvPr id="126010" name="Rectangle 58"/>
            <p:cNvSpPr>
              <a:spLocks noChangeAspect="1" noChangeArrowheads="1"/>
            </p:cNvSpPr>
            <p:nvPr/>
          </p:nvSpPr>
          <p:spPr bwMode="auto">
            <a:xfrm>
              <a:off x="2289" y="1060"/>
              <a:ext cx="248" cy="131"/>
            </a:xfrm>
            <a:prstGeom prst="rect">
              <a:avLst/>
            </a:prstGeom>
            <a:solidFill>
              <a:schemeClr val="accent1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26011" name="Rectangle 59"/>
            <p:cNvSpPr>
              <a:spLocks noChangeAspect="1" noChangeArrowheads="1"/>
            </p:cNvSpPr>
            <p:nvPr/>
          </p:nvSpPr>
          <p:spPr bwMode="auto">
            <a:xfrm>
              <a:off x="2306" y="1092"/>
              <a:ext cx="213" cy="96"/>
            </a:xfrm>
            <a:prstGeom prst="rect">
              <a:avLst/>
            </a:prstGeom>
            <a:solidFill>
              <a:srgbClr val="0BFFBF"/>
            </a:soli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</p:grpSp>
      <p:grpSp>
        <p:nvGrpSpPr>
          <p:cNvPr id="126012" name="Group 60"/>
          <p:cNvGrpSpPr>
            <a:grpSpLocks noChangeAspect="1"/>
          </p:cNvGrpSpPr>
          <p:nvPr/>
        </p:nvGrpSpPr>
        <p:grpSpPr bwMode="auto">
          <a:xfrm rot="5400000">
            <a:off x="6700838" y="3859213"/>
            <a:ext cx="539750" cy="292100"/>
            <a:chOff x="2289" y="1060"/>
            <a:chExt cx="248" cy="131"/>
          </a:xfrm>
        </p:grpSpPr>
        <p:sp>
          <p:nvSpPr>
            <p:cNvPr id="126013" name="Rectangle 61"/>
            <p:cNvSpPr>
              <a:spLocks noChangeAspect="1" noChangeArrowheads="1"/>
            </p:cNvSpPr>
            <p:nvPr/>
          </p:nvSpPr>
          <p:spPr bwMode="auto">
            <a:xfrm>
              <a:off x="2289" y="1060"/>
              <a:ext cx="248" cy="131"/>
            </a:xfrm>
            <a:prstGeom prst="rect">
              <a:avLst/>
            </a:prstGeom>
            <a:solidFill>
              <a:schemeClr val="accent1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26014" name="Rectangle 62"/>
            <p:cNvSpPr>
              <a:spLocks noChangeAspect="1" noChangeArrowheads="1"/>
            </p:cNvSpPr>
            <p:nvPr/>
          </p:nvSpPr>
          <p:spPr bwMode="auto">
            <a:xfrm>
              <a:off x="2306" y="1092"/>
              <a:ext cx="213" cy="96"/>
            </a:xfrm>
            <a:prstGeom prst="rect">
              <a:avLst/>
            </a:prstGeom>
            <a:solidFill>
              <a:srgbClr val="0BFFBF"/>
            </a:soli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</p:grpSp>
      <p:grpSp>
        <p:nvGrpSpPr>
          <p:cNvPr id="126015" name="Group 63"/>
          <p:cNvGrpSpPr>
            <a:grpSpLocks noChangeAspect="1"/>
          </p:cNvGrpSpPr>
          <p:nvPr/>
        </p:nvGrpSpPr>
        <p:grpSpPr bwMode="auto">
          <a:xfrm rot="-5400000">
            <a:off x="6396037" y="3640138"/>
            <a:ext cx="517525" cy="742950"/>
            <a:chOff x="3696" y="2666"/>
            <a:chExt cx="671" cy="709"/>
          </a:xfrm>
        </p:grpSpPr>
        <p:sp>
          <p:nvSpPr>
            <p:cNvPr id="126016" name="Rectangle 64"/>
            <p:cNvSpPr>
              <a:spLocks noChangeAspect="1" noChangeArrowheads="1"/>
            </p:cNvSpPr>
            <p:nvPr/>
          </p:nvSpPr>
          <p:spPr bwMode="auto">
            <a:xfrm rot="-99494">
              <a:off x="3724" y="2753"/>
              <a:ext cx="621" cy="42"/>
            </a:xfrm>
            <a:prstGeom prst="rect">
              <a:avLst/>
            </a:prstGeom>
            <a:gradFill rotWithShape="0">
              <a:gsLst>
                <a:gs pos="0">
                  <a:schemeClr val="folHlink">
                    <a:gamma/>
                    <a:shade val="46275"/>
                    <a:invGamma/>
                  </a:schemeClr>
                </a:gs>
                <a:gs pos="50000">
                  <a:schemeClr val="folHlink"/>
                </a:gs>
                <a:gs pos="100000">
                  <a:schemeClr val="folHlink">
                    <a:gamma/>
                    <a:shade val="46275"/>
                    <a:invGamma/>
                  </a:schemeClr>
                </a:gs>
              </a:gsLst>
              <a:lin ang="0" scaled="1"/>
            </a:gra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26017" name="Rectangle 65"/>
            <p:cNvSpPr>
              <a:spLocks noChangeAspect="1" noChangeArrowheads="1"/>
            </p:cNvSpPr>
            <p:nvPr/>
          </p:nvSpPr>
          <p:spPr bwMode="auto">
            <a:xfrm rot="-99494">
              <a:off x="3726" y="2823"/>
              <a:ext cx="621" cy="42"/>
            </a:xfrm>
            <a:prstGeom prst="rect">
              <a:avLst/>
            </a:prstGeom>
            <a:gradFill rotWithShape="0">
              <a:gsLst>
                <a:gs pos="0">
                  <a:schemeClr val="folHlink">
                    <a:gamma/>
                    <a:shade val="46275"/>
                    <a:invGamma/>
                  </a:schemeClr>
                </a:gs>
                <a:gs pos="50000">
                  <a:schemeClr val="folHlink"/>
                </a:gs>
                <a:gs pos="100000">
                  <a:schemeClr val="folHlink">
                    <a:gamma/>
                    <a:shade val="46275"/>
                    <a:invGamma/>
                  </a:schemeClr>
                </a:gs>
              </a:gsLst>
              <a:lin ang="0" scaled="1"/>
            </a:gra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26018" name="Rectangle 66"/>
            <p:cNvSpPr>
              <a:spLocks noChangeAspect="1" noChangeArrowheads="1"/>
            </p:cNvSpPr>
            <p:nvPr/>
          </p:nvSpPr>
          <p:spPr bwMode="auto">
            <a:xfrm rot="-99494">
              <a:off x="3728" y="2895"/>
              <a:ext cx="621" cy="43"/>
            </a:xfrm>
            <a:prstGeom prst="rect">
              <a:avLst/>
            </a:prstGeom>
            <a:gradFill rotWithShape="0">
              <a:gsLst>
                <a:gs pos="0">
                  <a:schemeClr val="folHlink">
                    <a:gamma/>
                    <a:shade val="46275"/>
                    <a:invGamma/>
                  </a:schemeClr>
                </a:gs>
                <a:gs pos="50000">
                  <a:schemeClr val="folHlink"/>
                </a:gs>
                <a:gs pos="100000">
                  <a:schemeClr val="folHlink">
                    <a:gamma/>
                    <a:shade val="46275"/>
                    <a:invGamma/>
                  </a:schemeClr>
                </a:gs>
              </a:gsLst>
              <a:lin ang="0" scaled="1"/>
            </a:gra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26019" name="Rectangle 67"/>
            <p:cNvSpPr>
              <a:spLocks noChangeAspect="1" noChangeArrowheads="1"/>
            </p:cNvSpPr>
            <p:nvPr/>
          </p:nvSpPr>
          <p:spPr bwMode="auto">
            <a:xfrm rot="-99494">
              <a:off x="3728" y="2972"/>
              <a:ext cx="621" cy="43"/>
            </a:xfrm>
            <a:prstGeom prst="rect">
              <a:avLst/>
            </a:prstGeom>
            <a:gradFill rotWithShape="0">
              <a:gsLst>
                <a:gs pos="0">
                  <a:schemeClr val="folHlink">
                    <a:gamma/>
                    <a:shade val="46275"/>
                    <a:invGamma/>
                  </a:schemeClr>
                </a:gs>
                <a:gs pos="50000">
                  <a:schemeClr val="folHlink"/>
                </a:gs>
                <a:gs pos="100000">
                  <a:schemeClr val="folHlink">
                    <a:gamma/>
                    <a:shade val="46275"/>
                    <a:invGamma/>
                  </a:schemeClr>
                </a:gs>
              </a:gsLst>
              <a:lin ang="0" scaled="1"/>
            </a:gra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26020" name="Rectangle 68"/>
            <p:cNvSpPr>
              <a:spLocks noChangeAspect="1" noChangeArrowheads="1"/>
            </p:cNvSpPr>
            <p:nvPr/>
          </p:nvSpPr>
          <p:spPr bwMode="auto">
            <a:xfrm rot="-99494">
              <a:off x="3728" y="3042"/>
              <a:ext cx="621" cy="43"/>
            </a:xfrm>
            <a:prstGeom prst="rect">
              <a:avLst/>
            </a:prstGeom>
            <a:gradFill rotWithShape="0">
              <a:gsLst>
                <a:gs pos="0">
                  <a:schemeClr val="folHlink">
                    <a:gamma/>
                    <a:shade val="46275"/>
                    <a:invGamma/>
                  </a:schemeClr>
                </a:gs>
                <a:gs pos="50000">
                  <a:schemeClr val="folHlink"/>
                </a:gs>
                <a:gs pos="100000">
                  <a:schemeClr val="folHlink">
                    <a:gamma/>
                    <a:shade val="46275"/>
                    <a:invGamma/>
                  </a:schemeClr>
                </a:gs>
              </a:gsLst>
              <a:lin ang="0" scaled="1"/>
            </a:gra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26021" name="Rectangle 69"/>
            <p:cNvSpPr>
              <a:spLocks noChangeAspect="1" noChangeArrowheads="1"/>
            </p:cNvSpPr>
            <p:nvPr/>
          </p:nvSpPr>
          <p:spPr bwMode="auto">
            <a:xfrm rot="-99494">
              <a:off x="3728" y="3109"/>
              <a:ext cx="621" cy="42"/>
            </a:xfrm>
            <a:prstGeom prst="rect">
              <a:avLst/>
            </a:prstGeom>
            <a:gradFill rotWithShape="0">
              <a:gsLst>
                <a:gs pos="0">
                  <a:schemeClr val="folHlink">
                    <a:gamma/>
                    <a:shade val="46275"/>
                    <a:invGamma/>
                  </a:schemeClr>
                </a:gs>
                <a:gs pos="50000">
                  <a:schemeClr val="folHlink"/>
                </a:gs>
                <a:gs pos="100000">
                  <a:schemeClr val="folHlink">
                    <a:gamma/>
                    <a:shade val="46275"/>
                    <a:invGamma/>
                  </a:schemeClr>
                </a:gs>
              </a:gsLst>
              <a:lin ang="0" scaled="1"/>
            </a:gra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26022" name="Rectangle 70"/>
            <p:cNvSpPr>
              <a:spLocks noChangeAspect="1" noChangeArrowheads="1"/>
            </p:cNvSpPr>
            <p:nvPr/>
          </p:nvSpPr>
          <p:spPr bwMode="auto">
            <a:xfrm rot="-99494">
              <a:off x="3720" y="3175"/>
              <a:ext cx="621" cy="43"/>
            </a:xfrm>
            <a:prstGeom prst="rect">
              <a:avLst/>
            </a:prstGeom>
            <a:gradFill rotWithShape="0">
              <a:gsLst>
                <a:gs pos="0">
                  <a:schemeClr val="folHlink">
                    <a:gamma/>
                    <a:shade val="46275"/>
                    <a:invGamma/>
                  </a:schemeClr>
                </a:gs>
                <a:gs pos="50000">
                  <a:schemeClr val="folHlink"/>
                </a:gs>
                <a:gs pos="100000">
                  <a:schemeClr val="folHlink">
                    <a:gamma/>
                    <a:shade val="46275"/>
                    <a:invGamma/>
                  </a:schemeClr>
                </a:gs>
              </a:gsLst>
              <a:lin ang="0" scaled="1"/>
            </a:gra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26023" name="Rectangle 71"/>
            <p:cNvSpPr>
              <a:spLocks noChangeAspect="1" noChangeArrowheads="1"/>
            </p:cNvSpPr>
            <p:nvPr/>
          </p:nvSpPr>
          <p:spPr bwMode="auto">
            <a:xfrm rot="-99494">
              <a:off x="3728" y="3250"/>
              <a:ext cx="621" cy="42"/>
            </a:xfrm>
            <a:prstGeom prst="rect">
              <a:avLst/>
            </a:prstGeom>
            <a:gradFill rotWithShape="0">
              <a:gsLst>
                <a:gs pos="0">
                  <a:schemeClr val="folHlink">
                    <a:gamma/>
                    <a:shade val="46275"/>
                    <a:invGamma/>
                  </a:schemeClr>
                </a:gs>
                <a:gs pos="50000">
                  <a:schemeClr val="folHlink"/>
                </a:gs>
                <a:gs pos="100000">
                  <a:schemeClr val="folHlink">
                    <a:gamma/>
                    <a:shade val="46275"/>
                    <a:invGamma/>
                  </a:schemeClr>
                </a:gs>
              </a:gsLst>
              <a:lin ang="0" scaled="1"/>
            </a:gra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26024" name="Rectangle 72"/>
            <p:cNvSpPr>
              <a:spLocks noChangeAspect="1" noChangeArrowheads="1"/>
            </p:cNvSpPr>
            <p:nvPr/>
          </p:nvSpPr>
          <p:spPr bwMode="auto">
            <a:xfrm rot="-99494">
              <a:off x="3724" y="3316"/>
              <a:ext cx="621" cy="42"/>
            </a:xfrm>
            <a:prstGeom prst="rect">
              <a:avLst/>
            </a:prstGeom>
            <a:gradFill rotWithShape="0">
              <a:gsLst>
                <a:gs pos="0">
                  <a:schemeClr val="folHlink">
                    <a:gamma/>
                    <a:shade val="46275"/>
                    <a:invGamma/>
                  </a:schemeClr>
                </a:gs>
                <a:gs pos="50000">
                  <a:schemeClr val="folHlink"/>
                </a:gs>
                <a:gs pos="100000">
                  <a:schemeClr val="folHlink">
                    <a:gamma/>
                    <a:shade val="46275"/>
                    <a:invGamma/>
                  </a:schemeClr>
                </a:gs>
              </a:gsLst>
              <a:lin ang="0" scaled="1"/>
            </a:gra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26025" name="Rectangle 73"/>
            <p:cNvSpPr>
              <a:spLocks noChangeAspect="1" noChangeArrowheads="1"/>
            </p:cNvSpPr>
            <p:nvPr/>
          </p:nvSpPr>
          <p:spPr bwMode="auto">
            <a:xfrm rot="-99494">
              <a:off x="3722" y="2682"/>
              <a:ext cx="621" cy="42"/>
            </a:xfrm>
            <a:prstGeom prst="rect">
              <a:avLst/>
            </a:prstGeom>
            <a:gradFill rotWithShape="0">
              <a:gsLst>
                <a:gs pos="0">
                  <a:schemeClr val="folHlink">
                    <a:gamma/>
                    <a:shade val="46275"/>
                    <a:invGamma/>
                  </a:schemeClr>
                </a:gs>
                <a:gs pos="50000">
                  <a:schemeClr val="folHlink"/>
                </a:gs>
                <a:gs pos="100000">
                  <a:schemeClr val="folHlink">
                    <a:gamma/>
                    <a:shade val="46275"/>
                    <a:invGamma/>
                  </a:schemeClr>
                </a:gs>
              </a:gsLst>
              <a:lin ang="0" scaled="1"/>
            </a:gra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grpSp>
          <p:nvGrpSpPr>
            <p:cNvPr id="126026" name="Group 74"/>
            <p:cNvGrpSpPr>
              <a:grpSpLocks noChangeAspect="1"/>
            </p:cNvGrpSpPr>
            <p:nvPr/>
          </p:nvGrpSpPr>
          <p:grpSpPr bwMode="auto">
            <a:xfrm>
              <a:off x="4311" y="2666"/>
              <a:ext cx="56" cy="687"/>
              <a:chOff x="4311" y="2666"/>
              <a:chExt cx="56" cy="687"/>
            </a:xfrm>
          </p:grpSpPr>
          <p:sp>
            <p:nvSpPr>
              <p:cNvPr id="126027" name="Oval 75" descr="Темный диагональный 2"/>
              <p:cNvSpPr>
                <a:spLocks noChangeAspect="1" noChangeArrowheads="1"/>
              </p:cNvSpPr>
              <p:nvPr/>
            </p:nvSpPr>
            <p:spPr bwMode="auto">
              <a:xfrm>
                <a:off x="4315" y="2666"/>
                <a:ext cx="48" cy="52"/>
              </a:xfrm>
              <a:prstGeom prst="ellipse">
                <a:avLst/>
              </a:prstGeom>
              <a:pattFill prst="dkUpDiag">
                <a:fgClr>
                  <a:schemeClr val="tx1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26028" name="Oval 76" descr="Темный диагональный 2"/>
              <p:cNvSpPr>
                <a:spLocks noChangeAspect="1" noChangeArrowheads="1"/>
              </p:cNvSpPr>
              <p:nvPr/>
            </p:nvSpPr>
            <p:spPr bwMode="auto">
              <a:xfrm>
                <a:off x="4317" y="2736"/>
                <a:ext cx="48" cy="52"/>
              </a:xfrm>
              <a:prstGeom prst="ellipse">
                <a:avLst/>
              </a:prstGeom>
              <a:pattFill prst="dkUpDiag">
                <a:fgClr>
                  <a:schemeClr val="tx1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26029" name="Oval 77" descr="Темный диагональный 2"/>
              <p:cNvSpPr>
                <a:spLocks noChangeAspect="1" noChangeArrowheads="1"/>
              </p:cNvSpPr>
              <p:nvPr/>
            </p:nvSpPr>
            <p:spPr bwMode="auto">
              <a:xfrm>
                <a:off x="4317" y="2808"/>
                <a:ext cx="48" cy="52"/>
              </a:xfrm>
              <a:prstGeom prst="ellipse">
                <a:avLst/>
              </a:prstGeom>
              <a:pattFill prst="dkUpDiag">
                <a:fgClr>
                  <a:schemeClr val="tx1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26030" name="Oval 78" descr="Темный диагональный 2"/>
              <p:cNvSpPr>
                <a:spLocks noChangeAspect="1" noChangeArrowheads="1"/>
              </p:cNvSpPr>
              <p:nvPr/>
            </p:nvSpPr>
            <p:spPr bwMode="auto">
              <a:xfrm>
                <a:off x="4319" y="2878"/>
                <a:ext cx="48" cy="52"/>
              </a:xfrm>
              <a:prstGeom prst="ellipse">
                <a:avLst/>
              </a:prstGeom>
              <a:pattFill prst="dkUpDiag">
                <a:fgClr>
                  <a:schemeClr val="tx1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26031" name="Oval 79" descr="Темный диагональный 2"/>
              <p:cNvSpPr>
                <a:spLocks noChangeAspect="1" noChangeArrowheads="1"/>
              </p:cNvSpPr>
              <p:nvPr/>
            </p:nvSpPr>
            <p:spPr bwMode="auto">
              <a:xfrm>
                <a:off x="4319" y="2956"/>
                <a:ext cx="48" cy="53"/>
              </a:xfrm>
              <a:prstGeom prst="ellipse">
                <a:avLst/>
              </a:prstGeom>
              <a:pattFill prst="dkUpDiag">
                <a:fgClr>
                  <a:schemeClr val="tx1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26032" name="Oval 80" descr="Темный диагональный 2"/>
              <p:cNvSpPr>
                <a:spLocks noChangeAspect="1" noChangeArrowheads="1"/>
              </p:cNvSpPr>
              <p:nvPr/>
            </p:nvSpPr>
            <p:spPr bwMode="auto">
              <a:xfrm>
                <a:off x="4317" y="3023"/>
                <a:ext cx="48" cy="52"/>
              </a:xfrm>
              <a:prstGeom prst="ellipse">
                <a:avLst/>
              </a:prstGeom>
              <a:pattFill prst="dkUpDiag">
                <a:fgClr>
                  <a:schemeClr val="tx1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26033" name="Oval 81" descr="Темный диагональный 2"/>
              <p:cNvSpPr>
                <a:spLocks noChangeAspect="1" noChangeArrowheads="1"/>
              </p:cNvSpPr>
              <p:nvPr/>
            </p:nvSpPr>
            <p:spPr bwMode="auto">
              <a:xfrm>
                <a:off x="4317" y="3089"/>
                <a:ext cx="48" cy="52"/>
              </a:xfrm>
              <a:prstGeom prst="ellipse">
                <a:avLst/>
              </a:prstGeom>
              <a:pattFill prst="dkUpDiag">
                <a:fgClr>
                  <a:schemeClr val="tx1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26034" name="Oval 82" descr="Темный диагональный 2"/>
              <p:cNvSpPr>
                <a:spLocks noChangeAspect="1" noChangeArrowheads="1"/>
              </p:cNvSpPr>
              <p:nvPr/>
            </p:nvSpPr>
            <p:spPr bwMode="auto">
              <a:xfrm>
                <a:off x="4313" y="3159"/>
                <a:ext cx="48" cy="52"/>
              </a:xfrm>
              <a:prstGeom prst="ellipse">
                <a:avLst/>
              </a:prstGeom>
              <a:pattFill prst="dkUpDiag">
                <a:fgClr>
                  <a:schemeClr val="tx1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26035" name="Oval 83" descr="Темный диагональный 2"/>
              <p:cNvSpPr>
                <a:spLocks noChangeAspect="1" noChangeArrowheads="1"/>
              </p:cNvSpPr>
              <p:nvPr/>
            </p:nvSpPr>
            <p:spPr bwMode="auto">
              <a:xfrm>
                <a:off x="4313" y="3231"/>
                <a:ext cx="48" cy="52"/>
              </a:xfrm>
              <a:prstGeom prst="ellipse">
                <a:avLst/>
              </a:prstGeom>
              <a:pattFill prst="dkUpDiag">
                <a:fgClr>
                  <a:schemeClr val="tx1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26036" name="Oval 84" descr="Темный диагональный 2"/>
              <p:cNvSpPr>
                <a:spLocks noChangeAspect="1" noChangeArrowheads="1"/>
              </p:cNvSpPr>
              <p:nvPr/>
            </p:nvSpPr>
            <p:spPr bwMode="auto">
              <a:xfrm>
                <a:off x="4311" y="3301"/>
                <a:ext cx="48" cy="52"/>
              </a:xfrm>
              <a:prstGeom prst="ellipse">
                <a:avLst/>
              </a:prstGeom>
              <a:pattFill prst="dkUpDiag">
                <a:fgClr>
                  <a:schemeClr val="tx1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26037" name="Group 85"/>
            <p:cNvGrpSpPr>
              <a:grpSpLocks noChangeAspect="1"/>
            </p:cNvGrpSpPr>
            <p:nvPr/>
          </p:nvGrpSpPr>
          <p:grpSpPr bwMode="auto">
            <a:xfrm>
              <a:off x="3696" y="2688"/>
              <a:ext cx="56" cy="687"/>
              <a:chOff x="4311" y="2666"/>
              <a:chExt cx="56" cy="687"/>
            </a:xfrm>
          </p:grpSpPr>
          <p:sp>
            <p:nvSpPr>
              <p:cNvPr id="126038" name="Oval 86" descr="Темный диагональный 2"/>
              <p:cNvSpPr>
                <a:spLocks noChangeAspect="1" noChangeArrowheads="1"/>
              </p:cNvSpPr>
              <p:nvPr/>
            </p:nvSpPr>
            <p:spPr bwMode="auto">
              <a:xfrm>
                <a:off x="4315" y="2666"/>
                <a:ext cx="48" cy="52"/>
              </a:xfrm>
              <a:prstGeom prst="ellipse">
                <a:avLst/>
              </a:prstGeom>
              <a:pattFill prst="dkUpDiag">
                <a:fgClr>
                  <a:schemeClr val="tx1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26039" name="Oval 87" descr="Темный диагональный 2"/>
              <p:cNvSpPr>
                <a:spLocks noChangeAspect="1" noChangeArrowheads="1"/>
              </p:cNvSpPr>
              <p:nvPr/>
            </p:nvSpPr>
            <p:spPr bwMode="auto">
              <a:xfrm>
                <a:off x="4317" y="2736"/>
                <a:ext cx="48" cy="52"/>
              </a:xfrm>
              <a:prstGeom prst="ellipse">
                <a:avLst/>
              </a:prstGeom>
              <a:pattFill prst="dkUpDiag">
                <a:fgClr>
                  <a:schemeClr val="tx1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26040" name="Oval 88" descr="Темный диагональный 2"/>
              <p:cNvSpPr>
                <a:spLocks noChangeAspect="1" noChangeArrowheads="1"/>
              </p:cNvSpPr>
              <p:nvPr/>
            </p:nvSpPr>
            <p:spPr bwMode="auto">
              <a:xfrm>
                <a:off x="4317" y="2808"/>
                <a:ext cx="48" cy="52"/>
              </a:xfrm>
              <a:prstGeom prst="ellipse">
                <a:avLst/>
              </a:prstGeom>
              <a:pattFill prst="dkUpDiag">
                <a:fgClr>
                  <a:schemeClr val="tx1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26041" name="Oval 89" descr="Темный диагональный 2"/>
              <p:cNvSpPr>
                <a:spLocks noChangeAspect="1" noChangeArrowheads="1"/>
              </p:cNvSpPr>
              <p:nvPr/>
            </p:nvSpPr>
            <p:spPr bwMode="auto">
              <a:xfrm>
                <a:off x="4319" y="2878"/>
                <a:ext cx="48" cy="52"/>
              </a:xfrm>
              <a:prstGeom prst="ellipse">
                <a:avLst/>
              </a:prstGeom>
              <a:pattFill prst="dkUpDiag">
                <a:fgClr>
                  <a:schemeClr val="tx1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26042" name="Oval 90" descr="Темный диагональный 2"/>
              <p:cNvSpPr>
                <a:spLocks noChangeAspect="1" noChangeArrowheads="1"/>
              </p:cNvSpPr>
              <p:nvPr/>
            </p:nvSpPr>
            <p:spPr bwMode="auto">
              <a:xfrm>
                <a:off x="4319" y="2956"/>
                <a:ext cx="48" cy="53"/>
              </a:xfrm>
              <a:prstGeom prst="ellipse">
                <a:avLst/>
              </a:prstGeom>
              <a:pattFill prst="dkUpDiag">
                <a:fgClr>
                  <a:schemeClr val="tx1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26043" name="Oval 91" descr="Темный диагональный 2"/>
              <p:cNvSpPr>
                <a:spLocks noChangeAspect="1" noChangeArrowheads="1"/>
              </p:cNvSpPr>
              <p:nvPr/>
            </p:nvSpPr>
            <p:spPr bwMode="auto">
              <a:xfrm>
                <a:off x="4317" y="3023"/>
                <a:ext cx="48" cy="52"/>
              </a:xfrm>
              <a:prstGeom prst="ellipse">
                <a:avLst/>
              </a:prstGeom>
              <a:pattFill prst="dkUpDiag">
                <a:fgClr>
                  <a:schemeClr val="tx1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26044" name="Oval 92" descr="Темный диагональный 2"/>
              <p:cNvSpPr>
                <a:spLocks noChangeAspect="1" noChangeArrowheads="1"/>
              </p:cNvSpPr>
              <p:nvPr/>
            </p:nvSpPr>
            <p:spPr bwMode="auto">
              <a:xfrm>
                <a:off x="4317" y="3089"/>
                <a:ext cx="48" cy="52"/>
              </a:xfrm>
              <a:prstGeom prst="ellipse">
                <a:avLst/>
              </a:prstGeom>
              <a:pattFill prst="dkUpDiag">
                <a:fgClr>
                  <a:schemeClr val="tx1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26045" name="Oval 93" descr="Темный диагональный 2"/>
              <p:cNvSpPr>
                <a:spLocks noChangeAspect="1" noChangeArrowheads="1"/>
              </p:cNvSpPr>
              <p:nvPr/>
            </p:nvSpPr>
            <p:spPr bwMode="auto">
              <a:xfrm>
                <a:off x="4313" y="3159"/>
                <a:ext cx="48" cy="52"/>
              </a:xfrm>
              <a:prstGeom prst="ellipse">
                <a:avLst/>
              </a:prstGeom>
              <a:pattFill prst="dkUpDiag">
                <a:fgClr>
                  <a:schemeClr val="tx1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26046" name="Oval 94" descr="Темный диагональный 2"/>
              <p:cNvSpPr>
                <a:spLocks noChangeAspect="1" noChangeArrowheads="1"/>
              </p:cNvSpPr>
              <p:nvPr/>
            </p:nvSpPr>
            <p:spPr bwMode="auto">
              <a:xfrm>
                <a:off x="4313" y="3231"/>
                <a:ext cx="48" cy="52"/>
              </a:xfrm>
              <a:prstGeom prst="ellipse">
                <a:avLst/>
              </a:prstGeom>
              <a:pattFill prst="dkUpDiag">
                <a:fgClr>
                  <a:schemeClr val="tx1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26047" name="Oval 95" descr="Темный диагональный 2"/>
              <p:cNvSpPr>
                <a:spLocks noChangeAspect="1" noChangeArrowheads="1"/>
              </p:cNvSpPr>
              <p:nvPr/>
            </p:nvSpPr>
            <p:spPr bwMode="auto">
              <a:xfrm>
                <a:off x="4311" y="3301"/>
                <a:ext cx="48" cy="52"/>
              </a:xfrm>
              <a:prstGeom prst="ellipse">
                <a:avLst/>
              </a:prstGeom>
              <a:pattFill prst="dkUpDiag">
                <a:fgClr>
                  <a:schemeClr val="tx1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</p:grpSp>
      <p:grpSp>
        <p:nvGrpSpPr>
          <p:cNvPr id="126048" name="Group 96"/>
          <p:cNvGrpSpPr>
            <a:grpSpLocks noChangeAspect="1"/>
          </p:cNvGrpSpPr>
          <p:nvPr/>
        </p:nvGrpSpPr>
        <p:grpSpPr bwMode="auto">
          <a:xfrm>
            <a:off x="4143375" y="3306763"/>
            <a:ext cx="679450" cy="1392237"/>
            <a:chOff x="2688" y="1848"/>
            <a:chExt cx="305" cy="624"/>
          </a:xfrm>
        </p:grpSpPr>
        <p:sp>
          <p:nvSpPr>
            <p:cNvPr id="126049" name="AutoShape 97"/>
            <p:cNvSpPr>
              <a:spLocks noChangeAspect="1" noChangeArrowheads="1"/>
            </p:cNvSpPr>
            <p:nvPr/>
          </p:nvSpPr>
          <p:spPr bwMode="auto">
            <a:xfrm>
              <a:off x="2766" y="1848"/>
              <a:ext cx="227" cy="624"/>
            </a:xfrm>
            <a:prstGeom prst="roundRect">
              <a:avLst>
                <a:gd name="adj" fmla="val 50000"/>
              </a:avLst>
            </a:prstGeom>
            <a:solidFill>
              <a:srgbClr val="A5002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26050" name="Rectangle 98"/>
            <p:cNvSpPr>
              <a:spLocks noChangeAspect="1" noChangeArrowheads="1"/>
            </p:cNvSpPr>
            <p:nvPr/>
          </p:nvSpPr>
          <p:spPr bwMode="auto">
            <a:xfrm>
              <a:off x="2768" y="2029"/>
              <a:ext cx="224" cy="258"/>
            </a:xfrm>
            <a:prstGeom prst="rect">
              <a:avLst/>
            </a:prstGeom>
            <a:gradFill rotWithShape="0">
              <a:gsLst>
                <a:gs pos="0">
                  <a:srgbClr val="A50021">
                    <a:gamma/>
                    <a:shade val="21176"/>
                    <a:invGamma/>
                  </a:srgbClr>
                </a:gs>
                <a:gs pos="50000">
                  <a:srgbClr val="A50021"/>
                </a:gs>
                <a:gs pos="100000">
                  <a:srgbClr val="A50021">
                    <a:gamma/>
                    <a:shade val="21176"/>
                    <a:invGamma/>
                  </a:srgbClr>
                </a:gs>
              </a:gsLst>
              <a:lin ang="5400000" scaled="1"/>
            </a:gra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26051" name="Rectangle 99"/>
            <p:cNvSpPr>
              <a:spLocks noChangeAspect="1" noChangeArrowheads="1"/>
            </p:cNvSpPr>
            <p:nvPr/>
          </p:nvSpPr>
          <p:spPr bwMode="auto">
            <a:xfrm>
              <a:off x="2688" y="2196"/>
              <a:ext cx="78" cy="156"/>
            </a:xfrm>
            <a:prstGeom prst="rect">
              <a:avLst/>
            </a:prstGeom>
            <a:gradFill rotWithShape="0">
              <a:gsLst>
                <a:gs pos="0">
                  <a:srgbClr val="A50021">
                    <a:gamma/>
                    <a:shade val="0"/>
                    <a:invGamma/>
                  </a:srgbClr>
                </a:gs>
                <a:gs pos="100000">
                  <a:srgbClr val="A50021"/>
                </a:gs>
              </a:gsLst>
              <a:lin ang="5400000" scaled="1"/>
            </a:gra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</p:grpSp>
      <p:grpSp>
        <p:nvGrpSpPr>
          <p:cNvPr id="126052" name="Group 100"/>
          <p:cNvGrpSpPr>
            <a:grpSpLocks noChangeAspect="1"/>
          </p:cNvGrpSpPr>
          <p:nvPr/>
        </p:nvGrpSpPr>
        <p:grpSpPr bwMode="auto">
          <a:xfrm>
            <a:off x="4110038" y="3784600"/>
            <a:ext cx="2568575" cy="428625"/>
            <a:chOff x="2688" y="2064"/>
            <a:chExt cx="1152" cy="192"/>
          </a:xfrm>
        </p:grpSpPr>
        <p:sp>
          <p:nvSpPr>
            <p:cNvPr id="126053" name="Rectangle 101"/>
            <p:cNvSpPr>
              <a:spLocks noChangeAspect="1" noChangeArrowheads="1"/>
            </p:cNvSpPr>
            <p:nvPr/>
          </p:nvSpPr>
          <p:spPr bwMode="auto">
            <a:xfrm>
              <a:off x="2784" y="2064"/>
              <a:ext cx="1056" cy="192"/>
            </a:xfrm>
            <a:prstGeom prst="rect">
              <a:avLst/>
            </a:prstGeom>
            <a:gradFill rotWithShape="0">
              <a:gsLst>
                <a:gs pos="0">
                  <a:srgbClr val="EAEAEA">
                    <a:gamma/>
                    <a:shade val="46275"/>
                    <a:invGamma/>
                  </a:srgbClr>
                </a:gs>
                <a:gs pos="50000">
                  <a:srgbClr val="EAEAEA"/>
                </a:gs>
                <a:gs pos="100000">
                  <a:srgbClr val="EAEAEA">
                    <a:gamma/>
                    <a:shade val="46275"/>
                    <a:invGamma/>
                  </a:srgbClr>
                </a:gs>
              </a:gsLst>
              <a:lin ang="540000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26054" name="AutoShape 102"/>
            <p:cNvSpPr>
              <a:spLocks noChangeAspect="1" noChangeArrowheads="1"/>
            </p:cNvSpPr>
            <p:nvPr/>
          </p:nvSpPr>
          <p:spPr bwMode="auto">
            <a:xfrm rot="-5400000">
              <a:off x="2712" y="2112"/>
              <a:ext cx="48" cy="96"/>
            </a:xfrm>
            <a:prstGeom prst="triangle">
              <a:avLst>
                <a:gd name="adj" fmla="val 50000"/>
              </a:avLst>
            </a:prstGeom>
            <a:gradFill rotWithShape="0">
              <a:gsLst>
                <a:gs pos="0">
                  <a:srgbClr val="EAEAEA">
                    <a:gamma/>
                    <a:shade val="46275"/>
                    <a:invGamma/>
                  </a:srgbClr>
                </a:gs>
                <a:gs pos="50000">
                  <a:srgbClr val="EAEAEA"/>
                </a:gs>
                <a:gs pos="100000">
                  <a:srgbClr val="EAEAEA">
                    <a:gamma/>
                    <a:shade val="46275"/>
                    <a:invGamma/>
                  </a:srgbClr>
                </a:gs>
              </a:gsLst>
              <a:lin ang="540000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</p:grpSp>
      <p:sp>
        <p:nvSpPr>
          <p:cNvPr id="126055" name="AutoShape 103" descr="Голубая тисненая бумага"/>
          <p:cNvSpPr>
            <a:spLocks noChangeArrowheads="1"/>
          </p:cNvSpPr>
          <p:nvPr/>
        </p:nvSpPr>
        <p:spPr bwMode="auto">
          <a:xfrm>
            <a:off x="228600" y="381000"/>
            <a:ext cx="3429000" cy="1089025"/>
          </a:xfrm>
          <a:prstGeom prst="wedgeRoundRectCallout">
            <a:avLst>
              <a:gd name="adj1" fmla="val 40741"/>
              <a:gd name="adj2" fmla="val 161370"/>
              <a:gd name="adj3" fmla="val 16667"/>
            </a:avLst>
          </a:prstGeom>
          <a:blipFill dpi="0" rotWithShape="0">
            <a:blip r:embed="rId2" cstate="print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anchor="ctr">
            <a:spAutoFit/>
          </a:bodyPr>
          <a:lstStyle/>
          <a:p>
            <a:pPr algn="ctr" eaLnBrk="0" hangingPunct="0"/>
            <a:r>
              <a:rPr lang="ru-RU" sz="2000">
                <a:latin typeface="Times New Roman" pitchFamily="18" charset="0"/>
              </a:rPr>
              <a:t>Под действием пружины движок и КД двигаются вперед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978" name="Oval 2"/>
          <p:cNvSpPr>
            <a:spLocks noChangeAspect="1" noChangeArrowheads="1"/>
          </p:cNvSpPr>
          <p:nvPr/>
        </p:nvSpPr>
        <p:spPr bwMode="auto">
          <a:xfrm>
            <a:off x="1800225" y="1231900"/>
            <a:ext cx="5541963" cy="5541963"/>
          </a:xfrm>
          <a:prstGeom prst="ellipse">
            <a:avLst/>
          </a:prstGeom>
          <a:solidFill>
            <a:schemeClr val="accent1">
              <a:alpha val="50000"/>
            </a:schemeClr>
          </a:soli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 eaLnBrk="0" hangingPunct="0"/>
            <a:endParaRPr lang="ro-RO" sz="2400">
              <a:latin typeface="Times New Roman" pitchFamily="18" charset="0"/>
            </a:endParaRPr>
          </a:p>
        </p:txBody>
      </p:sp>
      <p:sp>
        <p:nvSpPr>
          <p:cNvPr id="126979" name="Oval 3"/>
          <p:cNvSpPr>
            <a:spLocks noChangeAspect="1" noChangeArrowheads="1"/>
          </p:cNvSpPr>
          <p:nvPr/>
        </p:nvSpPr>
        <p:spPr bwMode="auto">
          <a:xfrm>
            <a:off x="2043113" y="1474788"/>
            <a:ext cx="5054600" cy="5054600"/>
          </a:xfrm>
          <a:prstGeom prst="ellipse">
            <a:avLst/>
          </a:prstGeom>
          <a:solidFill>
            <a:srgbClr val="0BFFBF"/>
          </a:soli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26980" name="Freeform 4" descr="Алмазная решетка (контур)"/>
          <p:cNvSpPr>
            <a:spLocks noChangeAspect="1"/>
          </p:cNvSpPr>
          <p:nvPr/>
        </p:nvSpPr>
        <p:spPr bwMode="auto">
          <a:xfrm>
            <a:off x="2043113" y="3251200"/>
            <a:ext cx="5024437" cy="3275013"/>
          </a:xfrm>
          <a:custGeom>
            <a:avLst/>
            <a:gdLst/>
            <a:ahLst/>
            <a:cxnLst>
              <a:cxn ang="0">
                <a:pos x="52" y="1"/>
              </a:cxn>
              <a:cxn ang="0">
                <a:pos x="506" y="0"/>
              </a:cxn>
              <a:cxn ang="0">
                <a:pos x="506" y="790"/>
              </a:cxn>
              <a:cxn ang="0">
                <a:pos x="1289" y="790"/>
              </a:cxn>
              <a:cxn ang="0">
                <a:pos x="1289" y="498"/>
              </a:cxn>
              <a:cxn ang="0">
                <a:pos x="2254" y="497"/>
              </a:cxn>
              <a:cxn ang="0">
                <a:pos x="2232" y="625"/>
              </a:cxn>
              <a:cxn ang="0">
                <a:pos x="2192" y="743"/>
              </a:cxn>
              <a:cxn ang="0">
                <a:pos x="2152" y="841"/>
              </a:cxn>
              <a:cxn ang="0">
                <a:pos x="2098" y="935"/>
              </a:cxn>
              <a:cxn ang="0">
                <a:pos x="2040" y="1017"/>
              </a:cxn>
              <a:cxn ang="0">
                <a:pos x="1982" y="1089"/>
              </a:cxn>
              <a:cxn ang="0">
                <a:pos x="1910" y="1167"/>
              </a:cxn>
              <a:cxn ang="0">
                <a:pos x="1816" y="1245"/>
              </a:cxn>
              <a:cxn ang="0">
                <a:pos x="1724" y="1303"/>
              </a:cxn>
              <a:cxn ang="0">
                <a:pos x="1626" y="1359"/>
              </a:cxn>
              <a:cxn ang="0">
                <a:pos x="1508" y="1409"/>
              </a:cxn>
              <a:cxn ang="0">
                <a:pos x="1382" y="1443"/>
              </a:cxn>
              <a:cxn ang="0">
                <a:pos x="1266" y="1461"/>
              </a:cxn>
              <a:cxn ang="0">
                <a:pos x="1184" y="1469"/>
              </a:cxn>
              <a:cxn ang="0">
                <a:pos x="1066" y="1469"/>
              </a:cxn>
              <a:cxn ang="0">
                <a:pos x="918" y="1449"/>
              </a:cxn>
              <a:cxn ang="0">
                <a:pos x="790" y="1418"/>
              </a:cxn>
              <a:cxn ang="0">
                <a:pos x="712" y="1391"/>
              </a:cxn>
              <a:cxn ang="0">
                <a:pos x="624" y="1351"/>
              </a:cxn>
              <a:cxn ang="0">
                <a:pos x="524" y="1293"/>
              </a:cxn>
              <a:cxn ang="0">
                <a:pos x="422" y="1219"/>
              </a:cxn>
              <a:cxn ang="0">
                <a:pos x="334" y="1141"/>
              </a:cxn>
              <a:cxn ang="0">
                <a:pos x="256" y="1053"/>
              </a:cxn>
              <a:cxn ang="0">
                <a:pos x="184" y="955"/>
              </a:cxn>
              <a:cxn ang="0">
                <a:pos x="122" y="853"/>
              </a:cxn>
              <a:cxn ang="0">
                <a:pos x="74" y="749"/>
              </a:cxn>
              <a:cxn ang="0">
                <a:pos x="42" y="651"/>
              </a:cxn>
              <a:cxn ang="0">
                <a:pos x="18" y="543"/>
              </a:cxn>
              <a:cxn ang="0">
                <a:pos x="4" y="427"/>
              </a:cxn>
              <a:cxn ang="0">
                <a:pos x="0" y="337"/>
              </a:cxn>
              <a:cxn ang="0">
                <a:pos x="10" y="193"/>
              </a:cxn>
              <a:cxn ang="0">
                <a:pos x="28" y="85"/>
              </a:cxn>
              <a:cxn ang="0">
                <a:pos x="52" y="1"/>
              </a:cxn>
            </a:cxnLst>
            <a:rect l="0" t="0" r="r" b="b"/>
            <a:pathLst>
              <a:path w="2254" h="1469">
                <a:moveTo>
                  <a:pt x="52" y="1"/>
                </a:moveTo>
                <a:lnTo>
                  <a:pt x="506" y="0"/>
                </a:lnTo>
                <a:lnTo>
                  <a:pt x="506" y="790"/>
                </a:lnTo>
                <a:lnTo>
                  <a:pt x="1289" y="790"/>
                </a:lnTo>
                <a:lnTo>
                  <a:pt x="1289" y="498"/>
                </a:lnTo>
                <a:lnTo>
                  <a:pt x="2254" y="497"/>
                </a:lnTo>
                <a:lnTo>
                  <a:pt x="2232" y="625"/>
                </a:lnTo>
                <a:lnTo>
                  <a:pt x="2192" y="743"/>
                </a:lnTo>
                <a:lnTo>
                  <a:pt x="2152" y="841"/>
                </a:lnTo>
                <a:lnTo>
                  <a:pt x="2098" y="935"/>
                </a:lnTo>
                <a:lnTo>
                  <a:pt x="2040" y="1017"/>
                </a:lnTo>
                <a:lnTo>
                  <a:pt x="1982" y="1089"/>
                </a:lnTo>
                <a:lnTo>
                  <a:pt x="1910" y="1167"/>
                </a:lnTo>
                <a:lnTo>
                  <a:pt x="1816" y="1245"/>
                </a:lnTo>
                <a:lnTo>
                  <a:pt x="1724" y="1303"/>
                </a:lnTo>
                <a:lnTo>
                  <a:pt x="1626" y="1359"/>
                </a:lnTo>
                <a:lnTo>
                  <a:pt x="1508" y="1409"/>
                </a:lnTo>
                <a:lnTo>
                  <a:pt x="1382" y="1443"/>
                </a:lnTo>
                <a:lnTo>
                  <a:pt x="1266" y="1461"/>
                </a:lnTo>
                <a:lnTo>
                  <a:pt x="1184" y="1469"/>
                </a:lnTo>
                <a:lnTo>
                  <a:pt x="1066" y="1469"/>
                </a:lnTo>
                <a:lnTo>
                  <a:pt x="918" y="1449"/>
                </a:lnTo>
                <a:lnTo>
                  <a:pt x="790" y="1418"/>
                </a:lnTo>
                <a:lnTo>
                  <a:pt x="712" y="1391"/>
                </a:lnTo>
                <a:lnTo>
                  <a:pt x="624" y="1351"/>
                </a:lnTo>
                <a:lnTo>
                  <a:pt x="524" y="1293"/>
                </a:lnTo>
                <a:lnTo>
                  <a:pt x="422" y="1219"/>
                </a:lnTo>
                <a:lnTo>
                  <a:pt x="334" y="1141"/>
                </a:lnTo>
                <a:lnTo>
                  <a:pt x="256" y="1053"/>
                </a:lnTo>
                <a:lnTo>
                  <a:pt x="184" y="955"/>
                </a:lnTo>
                <a:lnTo>
                  <a:pt x="122" y="853"/>
                </a:lnTo>
                <a:lnTo>
                  <a:pt x="74" y="749"/>
                </a:lnTo>
                <a:lnTo>
                  <a:pt x="42" y="651"/>
                </a:lnTo>
                <a:lnTo>
                  <a:pt x="18" y="543"/>
                </a:lnTo>
                <a:lnTo>
                  <a:pt x="4" y="427"/>
                </a:lnTo>
                <a:lnTo>
                  <a:pt x="0" y="337"/>
                </a:lnTo>
                <a:lnTo>
                  <a:pt x="10" y="193"/>
                </a:lnTo>
                <a:lnTo>
                  <a:pt x="28" y="85"/>
                </a:lnTo>
                <a:lnTo>
                  <a:pt x="52" y="1"/>
                </a:lnTo>
                <a:close/>
              </a:path>
            </a:pathLst>
          </a:custGeom>
          <a:pattFill prst="openDmnd">
            <a:fgClr>
              <a:srgbClr val="FF3300"/>
            </a:fgClr>
            <a:bgClr>
              <a:schemeClr val="bg1"/>
            </a:bgClr>
          </a:pattFill>
          <a:ln w="9525">
            <a:solidFill>
              <a:srgbClr val="FF0000"/>
            </a:solidFill>
            <a:round/>
            <a:headEnd/>
            <a:tailEnd/>
          </a:ln>
          <a:effectLst/>
        </p:spPr>
        <p:txBody>
          <a:bodyPr wrap="none"/>
          <a:lstStyle/>
          <a:p>
            <a:endParaRPr lang="ro-RO"/>
          </a:p>
        </p:txBody>
      </p:sp>
      <p:sp>
        <p:nvSpPr>
          <p:cNvPr id="126981" name="Freeform 5"/>
          <p:cNvSpPr>
            <a:spLocks noChangeAspect="1"/>
          </p:cNvSpPr>
          <p:nvPr/>
        </p:nvSpPr>
        <p:spPr bwMode="auto">
          <a:xfrm>
            <a:off x="3240088" y="1589088"/>
            <a:ext cx="1558925" cy="3289300"/>
          </a:xfrm>
          <a:custGeom>
            <a:avLst/>
            <a:gdLst/>
            <a:ahLst/>
            <a:cxnLst>
              <a:cxn ang="0">
                <a:pos x="3" y="117"/>
              </a:cxn>
              <a:cxn ang="0">
                <a:pos x="0" y="1473"/>
              </a:cxn>
              <a:cxn ang="0">
                <a:pos x="72" y="1473"/>
              </a:cxn>
              <a:cxn ang="0">
                <a:pos x="72" y="1347"/>
              </a:cxn>
              <a:cxn ang="0">
                <a:pos x="81" y="1317"/>
              </a:cxn>
              <a:cxn ang="0">
                <a:pos x="102" y="1296"/>
              </a:cxn>
              <a:cxn ang="0">
                <a:pos x="135" y="1284"/>
              </a:cxn>
              <a:cxn ang="0">
                <a:pos x="153" y="1284"/>
              </a:cxn>
              <a:cxn ang="0">
                <a:pos x="171" y="1296"/>
              </a:cxn>
              <a:cxn ang="0">
                <a:pos x="198" y="1326"/>
              </a:cxn>
              <a:cxn ang="0">
                <a:pos x="207" y="1359"/>
              </a:cxn>
              <a:cxn ang="0">
                <a:pos x="207" y="1404"/>
              </a:cxn>
              <a:cxn ang="0">
                <a:pos x="207" y="1476"/>
              </a:cxn>
              <a:cxn ang="0">
                <a:pos x="459" y="1476"/>
              </a:cxn>
              <a:cxn ang="0">
                <a:pos x="459" y="774"/>
              </a:cxn>
              <a:cxn ang="0">
                <a:pos x="459" y="594"/>
              </a:cxn>
              <a:cxn ang="0">
                <a:pos x="501" y="594"/>
              </a:cxn>
              <a:cxn ang="0">
                <a:pos x="501" y="663"/>
              </a:cxn>
              <a:cxn ang="0">
                <a:pos x="656" y="662"/>
              </a:cxn>
              <a:cxn ang="0">
                <a:pos x="656" y="597"/>
              </a:cxn>
              <a:cxn ang="0">
                <a:pos x="693" y="597"/>
              </a:cxn>
              <a:cxn ang="0">
                <a:pos x="690" y="561"/>
              </a:cxn>
              <a:cxn ang="0">
                <a:pos x="693" y="519"/>
              </a:cxn>
              <a:cxn ang="0">
                <a:pos x="699" y="483"/>
              </a:cxn>
              <a:cxn ang="0">
                <a:pos x="459" y="483"/>
              </a:cxn>
              <a:cxn ang="0">
                <a:pos x="459" y="264"/>
              </a:cxn>
              <a:cxn ang="0">
                <a:pos x="255" y="264"/>
              </a:cxn>
              <a:cxn ang="0">
                <a:pos x="254" y="0"/>
              </a:cxn>
              <a:cxn ang="0">
                <a:pos x="206" y="15"/>
              </a:cxn>
              <a:cxn ang="0">
                <a:pos x="158" y="35"/>
              </a:cxn>
              <a:cxn ang="0">
                <a:pos x="104" y="62"/>
              </a:cxn>
              <a:cxn ang="0">
                <a:pos x="44" y="90"/>
              </a:cxn>
              <a:cxn ang="0">
                <a:pos x="3" y="117"/>
              </a:cxn>
            </a:cxnLst>
            <a:rect l="0" t="0" r="r" b="b"/>
            <a:pathLst>
              <a:path w="699" h="1476">
                <a:moveTo>
                  <a:pt x="3" y="117"/>
                </a:moveTo>
                <a:lnTo>
                  <a:pt x="0" y="1473"/>
                </a:lnTo>
                <a:lnTo>
                  <a:pt x="72" y="1473"/>
                </a:lnTo>
                <a:lnTo>
                  <a:pt x="72" y="1347"/>
                </a:lnTo>
                <a:lnTo>
                  <a:pt x="81" y="1317"/>
                </a:lnTo>
                <a:lnTo>
                  <a:pt x="102" y="1296"/>
                </a:lnTo>
                <a:lnTo>
                  <a:pt x="135" y="1284"/>
                </a:lnTo>
                <a:lnTo>
                  <a:pt x="153" y="1284"/>
                </a:lnTo>
                <a:lnTo>
                  <a:pt x="171" y="1296"/>
                </a:lnTo>
                <a:lnTo>
                  <a:pt x="198" y="1326"/>
                </a:lnTo>
                <a:lnTo>
                  <a:pt x="207" y="1359"/>
                </a:lnTo>
                <a:lnTo>
                  <a:pt x="207" y="1404"/>
                </a:lnTo>
                <a:lnTo>
                  <a:pt x="207" y="1476"/>
                </a:lnTo>
                <a:lnTo>
                  <a:pt x="459" y="1476"/>
                </a:lnTo>
                <a:lnTo>
                  <a:pt x="459" y="774"/>
                </a:lnTo>
                <a:lnTo>
                  <a:pt x="459" y="594"/>
                </a:lnTo>
                <a:lnTo>
                  <a:pt x="501" y="594"/>
                </a:lnTo>
                <a:lnTo>
                  <a:pt x="501" y="663"/>
                </a:lnTo>
                <a:lnTo>
                  <a:pt x="656" y="662"/>
                </a:lnTo>
                <a:lnTo>
                  <a:pt x="656" y="597"/>
                </a:lnTo>
                <a:lnTo>
                  <a:pt x="693" y="597"/>
                </a:lnTo>
                <a:lnTo>
                  <a:pt x="690" y="561"/>
                </a:lnTo>
                <a:lnTo>
                  <a:pt x="693" y="519"/>
                </a:lnTo>
                <a:lnTo>
                  <a:pt x="699" y="483"/>
                </a:lnTo>
                <a:lnTo>
                  <a:pt x="459" y="483"/>
                </a:lnTo>
                <a:lnTo>
                  <a:pt x="459" y="264"/>
                </a:lnTo>
                <a:lnTo>
                  <a:pt x="255" y="264"/>
                </a:lnTo>
                <a:lnTo>
                  <a:pt x="254" y="0"/>
                </a:lnTo>
                <a:lnTo>
                  <a:pt x="206" y="15"/>
                </a:lnTo>
                <a:lnTo>
                  <a:pt x="158" y="35"/>
                </a:lnTo>
                <a:lnTo>
                  <a:pt x="104" y="62"/>
                </a:lnTo>
                <a:lnTo>
                  <a:pt x="44" y="90"/>
                </a:lnTo>
                <a:lnTo>
                  <a:pt x="3" y="117"/>
                </a:lnTo>
                <a:close/>
              </a:path>
            </a:pathLst>
          </a:cu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/>
          <a:lstStyle/>
          <a:p>
            <a:endParaRPr lang="ro-RO"/>
          </a:p>
        </p:txBody>
      </p:sp>
      <p:sp>
        <p:nvSpPr>
          <p:cNvPr id="126982" name="AutoShape 6"/>
          <p:cNvSpPr>
            <a:spLocks noChangeAspect="1" noChangeArrowheads="1"/>
          </p:cNvSpPr>
          <p:nvPr/>
        </p:nvSpPr>
        <p:spPr bwMode="auto">
          <a:xfrm rot="-1623692">
            <a:off x="2776538" y="1878013"/>
            <a:ext cx="1384300" cy="2447925"/>
          </a:xfrm>
          <a:prstGeom prst="parallelogram">
            <a:avLst>
              <a:gd name="adj" fmla="val 90139"/>
            </a:avLst>
          </a:prstGeom>
          <a:solidFill>
            <a:srgbClr val="00A87C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26983" name="Oval 7"/>
          <p:cNvSpPr>
            <a:spLocks noChangeAspect="1" noChangeArrowheads="1"/>
          </p:cNvSpPr>
          <p:nvPr/>
        </p:nvSpPr>
        <p:spPr bwMode="auto">
          <a:xfrm>
            <a:off x="4784725" y="1970088"/>
            <a:ext cx="1616075" cy="1616075"/>
          </a:xfrm>
          <a:prstGeom prst="ellips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26984" name="Rectangle 8"/>
          <p:cNvSpPr>
            <a:spLocks noChangeAspect="1" noChangeArrowheads="1"/>
          </p:cNvSpPr>
          <p:nvPr/>
        </p:nvSpPr>
        <p:spPr bwMode="auto">
          <a:xfrm>
            <a:off x="4878388" y="3735388"/>
            <a:ext cx="2208212" cy="534987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26985" name="Rectangle 9"/>
          <p:cNvSpPr>
            <a:spLocks noChangeAspect="1" noChangeArrowheads="1"/>
          </p:cNvSpPr>
          <p:nvPr/>
        </p:nvSpPr>
        <p:spPr bwMode="auto">
          <a:xfrm>
            <a:off x="3803650" y="2725738"/>
            <a:ext cx="104775" cy="641350"/>
          </a:xfrm>
          <a:prstGeom prst="rect">
            <a:avLst/>
          </a:prstGeom>
          <a:gradFill rotWithShape="0">
            <a:gsLst>
              <a:gs pos="0">
                <a:srgbClr val="A50021">
                  <a:gamma/>
                  <a:shade val="0"/>
                  <a:invGamma/>
                </a:srgbClr>
              </a:gs>
              <a:gs pos="50000">
                <a:srgbClr val="A50021"/>
              </a:gs>
              <a:gs pos="100000">
                <a:srgbClr val="A50021">
                  <a:gamma/>
                  <a:shade val="0"/>
                  <a:invGamma/>
                </a:srgbClr>
              </a:gs>
            </a:gsLst>
            <a:lin ang="5400000" scaled="1"/>
          </a:gradFill>
          <a:ln w="635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26986" name="Rectangle 10"/>
          <p:cNvSpPr>
            <a:spLocks noChangeAspect="1" noChangeArrowheads="1"/>
          </p:cNvSpPr>
          <p:nvPr/>
        </p:nvSpPr>
        <p:spPr bwMode="auto">
          <a:xfrm>
            <a:off x="3254375" y="2784475"/>
            <a:ext cx="547688" cy="822325"/>
          </a:xfrm>
          <a:prstGeom prst="rect">
            <a:avLst/>
          </a:prstGeom>
          <a:solidFill>
            <a:srgbClr val="A5002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26987" name="Rectangle 11" descr="75%"/>
          <p:cNvSpPr>
            <a:spLocks noChangeAspect="1" noChangeArrowheads="1"/>
          </p:cNvSpPr>
          <p:nvPr/>
        </p:nvSpPr>
        <p:spPr bwMode="auto">
          <a:xfrm>
            <a:off x="3325813" y="2879725"/>
            <a:ext cx="361950" cy="427038"/>
          </a:xfrm>
          <a:prstGeom prst="rect">
            <a:avLst/>
          </a:prstGeom>
          <a:pattFill prst="pct75">
            <a:fgClr>
              <a:srgbClr val="FF0000"/>
            </a:fgClr>
            <a:bgClr>
              <a:schemeClr val="bg1"/>
            </a:bgClr>
          </a:pattFill>
          <a:ln w="317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26988" name="Rectangle 12"/>
          <p:cNvSpPr>
            <a:spLocks noChangeAspect="1" noChangeArrowheads="1"/>
          </p:cNvSpPr>
          <p:nvPr/>
        </p:nvSpPr>
        <p:spPr bwMode="auto">
          <a:xfrm>
            <a:off x="3687763" y="2832100"/>
            <a:ext cx="104775" cy="542925"/>
          </a:xfrm>
          <a:prstGeom prst="rect">
            <a:avLst/>
          </a:prstGeom>
          <a:solidFill>
            <a:srgbClr val="EAEAEA"/>
          </a:solidFill>
          <a:ln w="317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26989" name="Oval 13"/>
          <p:cNvSpPr>
            <a:spLocks noChangeAspect="1" noChangeArrowheads="1"/>
          </p:cNvSpPr>
          <p:nvPr/>
        </p:nvSpPr>
        <p:spPr bwMode="auto">
          <a:xfrm>
            <a:off x="4851400" y="2030413"/>
            <a:ext cx="1485900" cy="1482725"/>
          </a:xfrm>
          <a:prstGeom prst="ellipse">
            <a:avLst/>
          </a:prstGeom>
          <a:solidFill>
            <a:schemeClr val="accent1"/>
          </a:solidFill>
          <a:ln w="2857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26990" name="Rectangle 14"/>
          <p:cNvSpPr>
            <a:spLocks noChangeAspect="1" noChangeArrowheads="1"/>
          </p:cNvSpPr>
          <p:nvPr/>
        </p:nvSpPr>
        <p:spPr bwMode="auto">
          <a:xfrm>
            <a:off x="4137025" y="2692400"/>
            <a:ext cx="714375" cy="187325"/>
          </a:xfrm>
          <a:prstGeom prst="rect">
            <a:avLst/>
          </a:prstGeom>
          <a:solidFill>
            <a:srgbClr val="1BFFC3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26991" name="Oval 15"/>
          <p:cNvSpPr>
            <a:spLocks noChangeAspect="1" noChangeArrowheads="1"/>
          </p:cNvSpPr>
          <p:nvPr/>
        </p:nvSpPr>
        <p:spPr bwMode="auto">
          <a:xfrm>
            <a:off x="4964113" y="2147888"/>
            <a:ext cx="1284287" cy="1284287"/>
          </a:xfrm>
          <a:prstGeom prst="ellipse">
            <a:avLst/>
          </a:prstGeom>
          <a:solidFill>
            <a:srgbClr val="A50021"/>
          </a:soli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26992" name="Oval 16"/>
          <p:cNvSpPr>
            <a:spLocks noChangeAspect="1" noChangeArrowheads="1"/>
          </p:cNvSpPr>
          <p:nvPr/>
        </p:nvSpPr>
        <p:spPr bwMode="auto">
          <a:xfrm>
            <a:off x="5180013" y="2351088"/>
            <a:ext cx="855662" cy="854075"/>
          </a:xfrm>
          <a:prstGeom prst="ellipse">
            <a:avLst/>
          </a:prstGeom>
          <a:solidFill>
            <a:srgbClr val="800000"/>
          </a:soli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26993" name="Oval 17"/>
          <p:cNvSpPr>
            <a:spLocks noChangeAspect="1" noChangeArrowheads="1"/>
          </p:cNvSpPr>
          <p:nvPr/>
        </p:nvSpPr>
        <p:spPr bwMode="auto">
          <a:xfrm>
            <a:off x="5573713" y="2725738"/>
            <a:ext cx="107950" cy="106362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grpSp>
        <p:nvGrpSpPr>
          <p:cNvPr id="126994" name="Group 18"/>
          <p:cNvGrpSpPr>
            <a:grpSpLocks noChangeAspect="1"/>
          </p:cNvGrpSpPr>
          <p:nvPr/>
        </p:nvGrpSpPr>
        <p:grpSpPr bwMode="auto">
          <a:xfrm>
            <a:off x="4143375" y="3306763"/>
            <a:ext cx="679450" cy="1392237"/>
            <a:chOff x="2688" y="1848"/>
            <a:chExt cx="305" cy="624"/>
          </a:xfrm>
        </p:grpSpPr>
        <p:sp>
          <p:nvSpPr>
            <p:cNvPr id="126995" name="AutoShape 19"/>
            <p:cNvSpPr>
              <a:spLocks noChangeAspect="1" noChangeArrowheads="1"/>
            </p:cNvSpPr>
            <p:nvPr/>
          </p:nvSpPr>
          <p:spPr bwMode="auto">
            <a:xfrm>
              <a:off x="2766" y="1848"/>
              <a:ext cx="227" cy="624"/>
            </a:xfrm>
            <a:prstGeom prst="roundRect">
              <a:avLst>
                <a:gd name="adj" fmla="val 50000"/>
              </a:avLst>
            </a:prstGeom>
            <a:solidFill>
              <a:srgbClr val="A5002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26996" name="Rectangle 20"/>
            <p:cNvSpPr>
              <a:spLocks noChangeAspect="1" noChangeArrowheads="1"/>
            </p:cNvSpPr>
            <p:nvPr/>
          </p:nvSpPr>
          <p:spPr bwMode="auto">
            <a:xfrm>
              <a:off x="2768" y="2029"/>
              <a:ext cx="224" cy="258"/>
            </a:xfrm>
            <a:prstGeom prst="rect">
              <a:avLst/>
            </a:prstGeom>
            <a:gradFill rotWithShape="0">
              <a:gsLst>
                <a:gs pos="0">
                  <a:srgbClr val="A50021">
                    <a:gamma/>
                    <a:shade val="21176"/>
                    <a:invGamma/>
                  </a:srgbClr>
                </a:gs>
                <a:gs pos="50000">
                  <a:srgbClr val="A50021"/>
                </a:gs>
                <a:gs pos="100000">
                  <a:srgbClr val="A50021">
                    <a:gamma/>
                    <a:shade val="21176"/>
                    <a:invGamma/>
                  </a:srgbClr>
                </a:gs>
              </a:gsLst>
              <a:lin ang="5400000" scaled="1"/>
            </a:gra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26997" name="Rectangle 21"/>
            <p:cNvSpPr>
              <a:spLocks noChangeAspect="1" noChangeArrowheads="1"/>
            </p:cNvSpPr>
            <p:nvPr/>
          </p:nvSpPr>
          <p:spPr bwMode="auto">
            <a:xfrm>
              <a:off x="2688" y="2196"/>
              <a:ext cx="78" cy="156"/>
            </a:xfrm>
            <a:prstGeom prst="rect">
              <a:avLst/>
            </a:prstGeom>
            <a:gradFill rotWithShape="0">
              <a:gsLst>
                <a:gs pos="0">
                  <a:srgbClr val="A50021">
                    <a:gamma/>
                    <a:shade val="0"/>
                    <a:invGamma/>
                  </a:srgbClr>
                </a:gs>
                <a:gs pos="100000">
                  <a:srgbClr val="A50021"/>
                </a:gs>
              </a:gsLst>
              <a:lin ang="5400000" scaled="1"/>
            </a:gra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</p:grpSp>
      <p:grpSp>
        <p:nvGrpSpPr>
          <p:cNvPr id="126998" name="Group 22"/>
          <p:cNvGrpSpPr>
            <a:grpSpLocks/>
          </p:cNvGrpSpPr>
          <p:nvPr/>
        </p:nvGrpSpPr>
        <p:grpSpPr bwMode="auto">
          <a:xfrm>
            <a:off x="3254375" y="2476500"/>
            <a:ext cx="1009650" cy="1779588"/>
            <a:chOff x="2050" y="1560"/>
            <a:chExt cx="636" cy="1121"/>
          </a:xfrm>
        </p:grpSpPr>
        <p:sp>
          <p:nvSpPr>
            <p:cNvPr id="126999" name="Freeform 23"/>
            <p:cNvSpPr>
              <a:spLocks noChangeAspect="1"/>
            </p:cNvSpPr>
            <p:nvPr/>
          </p:nvSpPr>
          <p:spPr bwMode="auto">
            <a:xfrm>
              <a:off x="2050" y="1560"/>
              <a:ext cx="636" cy="1121"/>
            </a:xfrm>
            <a:custGeom>
              <a:avLst/>
              <a:gdLst/>
              <a:ahLst/>
              <a:cxnLst>
                <a:cxn ang="0">
                  <a:pos x="453" y="0"/>
                </a:cxn>
                <a:cxn ang="0">
                  <a:pos x="248" y="0"/>
                </a:cxn>
                <a:cxn ang="0">
                  <a:pos x="248" y="507"/>
                </a:cxn>
                <a:cxn ang="0">
                  <a:pos x="0" y="507"/>
                </a:cxn>
                <a:cxn ang="0">
                  <a:pos x="0" y="798"/>
                </a:cxn>
                <a:cxn ang="0">
                  <a:pos x="33" y="795"/>
                </a:cxn>
                <a:cxn ang="0">
                  <a:pos x="33" y="675"/>
                </a:cxn>
                <a:cxn ang="0">
                  <a:pos x="51" y="636"/>
                </a:cxn>
                <a:cxn ang="0">
                  <a:pos x="84" y="606"/>
                </a:cxn>
                <a:cxn ang="0">
                  <a:pos x="132" y="600"/>
                </a:cxn>
                <a:cxn ang="0">
                  <a:pos x="177" y="609"/>
                </a:cxn>
                <a:cxn ang="0">
                  <a:pos x="213" y="636"/>
                </a:cxn>
                <a:cxn ang="0">
                  <a:pos x="228" y="675"/>
                </a:cxn>
                <a:cxn ang="0">
                  <a:pos x="228" y="798"/>
                </a:cxn>
                <a:cxn ang="0">
                  <a:pos x="450" y="798"/>
                </a:cxn>
                <a:cxn ang="0">
                  <a:pos x="450" y="462"/>
                </a:cxn>
                <a:cxn ang="0">
                  <a:pos x="295" y="464"/>
                </a:cxn>
                <a:cxn ang="0">
                  <a:pos x="295" y="129"/>
                </a:cxn>
                <a:cxn ang="0">
                  <a:pos x="453" y="129"/>
                </a:cxn>
                <a:cxn ang="0">
                  <a:pos x="453" y="0"/>
                </a:cxn>
              </a:cxnLst>
              <a:rect l="0" t="0" r="r" b="b"/>
              <a:pathLst>
                <a:path w="453" h="798">
                  <a:moveTo>
                    <a:pt x="453" y="0"/>
                  </a:moveTo>
                  <a:lnTo>
                    <a:pt x="248" y="0"/>
                  </a:lnTo>
                  <a:lnTo>
                    <a:pt x="248" y="507"/>
                  </a:lnTo>
                  <a:lnTo>
                    <a:pt x="0" y="507"/>
                  </a:lnTo>
                  <a:lnTo>
                    <a:pt x="0" y="798"/>
                  </a:lnTo>
                  <a:lnTo>
                    <a:pt x="33" y="795"/>
                  </a:lnTo>
                  <a:lnTo>
                    <a:pt x="33" y="675"/>
                  </a:lnTo>
                  <a:lnTo>
                    <a:pt x="51" y="636"/>
                  </a:lnTo>
                  <a:lnTo>
                    <a:pt x="84" y="606"/>
                  </a:lnTo>
                  <a:lnTo>
                    <a:pt x="132" y="600"/>
                  </a:lnTo>
                  <a:lnTo>
                    <a:pt x="177" y="609"/>
                  </a:lnTo>
                  <a:lnTo>
                    <a:pt x="213" y="636"/>
                  </a:lnTo>
                  <a:lnTo>
                    <a:pt x="228" y="675"/>
                  </a:lnTo>
                  <a:lnTo>
                    <a:pt x="228" y="798"/>
                  </a:lnTo>
                  <a:lnTo>
                    <a:pt x="450" y="798"/>
                  </a:lnTo>
                  <a:lnTo>
                    <a:pt x="450" y="462"/>
                  </a:lnTo>
                  <a:lnTo>
                    <a:pt x="295" y="464"/>
                  </a:lnTo>
                  <a:lnTo>
                    <a:pt x="295" y="129"/>
                  </a:lnTo>
                  <a:lnTo>
                    <a:pt x="453" y="129"/>
                  </a:lnTo>
                  <a:lnTo>
                    <a:pt x="453" y="0"/>
                  </a:lnTo>
                  <a:close/>
                </a:path>
              </a:pathLst>
            </a:custGeom>
            <a:solidFill>
              <a:srgbClr val="A5002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/>
            <a:lstStyle/>
            <a:p>
              <a:endParaRPr lang="ro-RO"/>
            </a:p>
          </p:txBody>
        </p:sp>
        <p:sp>
          <p:nvSpPr>
            <p:cNvPr id="127000" name="Rectangle 24"/>
            <p:cNvSpPr>
              <a:spLocks noChangeAspect="1" noChangeArrowheads="1"/>
            </p:cNvSpPr>
            <p:nvPr/>
          </p:nvSpPr>
          <p:spPr bwMode="auto">
            <a:xfrm>
              <a:off x="2542" y="2209"/>
              <a:ext cx="141" cy="472"/>
            </a:xfrm>
            <a:prstGeom prst="rect">
              <a:avLst/>
            </a:prstGeom>
            <a:gradFill rotWithShape="0">
              <a:gsLst>
                <a:gs pos="0">
                  <a:srgbClr val="A50021">
                    <a:gamma/>
                    <a:shade val="46275"/>
                    <a:invGamma/>
                  </a:srgbClr>
                </a:gs>
                <a:gs pos="100000">
                  <a:srgbClr val="A50021"/>
                </a:gs>
              </a:gsLst>
              <a:lin ang="0" scaled="1"/>
            </a:gradFill>
            <a:ln w="317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</p:grpSp>
      <p:sp>
        <p:nvSpPr>
          <p:cNvPr id="127001" name="Rectangle 25"/>
          <p:cNvSpPr>
            <a:spLocks noChangeAspect="1" noChangeArrowheads="1"/>
          </p:cNvSpPr>
          <p:nvPr/>
        </p:nvSpPr>
        <p:spPr bwMode="auto">
          <a:xfrm>
            <a:off x="3251200" y="2879725"/>
            <a:ext cx="71438" cy="427038"/>
          </a:xfrm>
          <a:prstGeom prst="rect">
            <a:avLst/>
          </a:prstGeom>
          <a:solidFill>
            <a:srgbClr val="EAEAEA"/>
          </a:solidFill>
          <a:ln w="317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grpSp>
        <p:nvGrpSpPr>
          <p:cNvPr id="127002" name="Group 26"/>
          <p:cNvGrpSpPr>
            <a:grpSpLocks noChangeAspect="1"/>
          </p:cNvGrpSpPr>
          <p:nvPr/>
        </p:nvGrpSpPr>
        <p:grpSpPr bwMode="auto">
          <a:xfrm>
            <a:off x="3278188" y="1831975"/>
            <a:ext cx="517525" cy="817563"/>
            <a:chOff x="3696" y="2666"/>
            <a:chExt cx="671" cy="709"/>
          </a:xfrm>
        </p:grpSpPr>
        <p:sp>
          <p:nvSpPr>
            <p:cNvPr id="127003" name="Rectangle 27"/>
            <p:cNvSpPr>
              <a:spLocks noChangeAspect="1" noChangeArrowheads="1"/>
            </p:cNvSpPr>
            <p:nvPr/>
          </p:nvSpPr>
          <p:spPr bwMode="auto">
            <a:xfrm rot="-99494">
              <a:off x="3724" y="2753"/>
              <a:ext cx="621" cy="42"/>
            </a:xfrm>
            <a:prstGeom prst="rect">
              <a:avLst/>
            </a:prstGeom>
            <a:gradFill rotWithShape="0">
              <a:gsLst>
                <a:gs pos="0">
                  <a:schemeClr val="folHlink">
                    <a:gamma/>
                    <a:shade val="46275"/>
                    <a:invGamma/>
                  </a:schemeClr>
                </a:gs>
                <a:gs pos="50000">
                  <a:schemeClr val="folHlink"/>
                </a:gs>
                <a:gs pos="100000">
                  <a:schemeClr val="folHlink">
                    <a:gamma/>
                    <a:shade val="46275"/>
                    <a:invGamma/>
                  </a:schemeClr>
                </a:gs>
              </a:gsLst>
              <a:lin ang="0" scaled="1"/>
            </a:gra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27004" name="Rectangle 28"/>
            <p:cNvSpPr>
              <a:spLocks noChangeAspect="1" noChangeArrowheads="1"/>
            </p:cNvSpPr>
            <p:nvPr/>
          </p:nvSpPr>
          <p:spPr bwMode="auto">
            <a:xfrm rot="-99494">
              <a:off x="3726" y="2823"/>
              <a:ext cx="621" cy="42"/>
            </a:xfrm>
            <a:prstGeom prst="rect">
              <a:avLst/>
            </a:prstGeom>
            <a:gradFill rotWithShape="0">
              <a:gsLst>
                <a:gs pos="0">
                  <a:schemeClr val="folHlink">
                    <a:gamma/>
                    <a:shade val="46275"/>
                    <a:invGamma/>
                  </a:schemeClr>
                </a:gs>
                <a:gs pos="50000">
                  <a:schemeClr val="folHlink"/>
                </a:gs>
                <a:gs pos="100000">
                  <a:schemeClr val="folHlink">
                    <a:gamma/>
                    <a:shade val="46275"/>
                    <a:invGamma/>
                  </a:schemeClr>
                </a:gs>
              </a:gsLst>
              <a:lin ang="0" scaled="1"/>
            </a:gra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27005" name="Rectangle 29"/>
            <p:cNvSpPr>
              <a:spLocks noChangeAspect="1" noChangeArrowheads="1"/>
            </p:cNvSpPr>
            <p:nvPr/>
          </p:nvSpPr>
          <p:spPr bwMode="auto">
            <a:xfrm rot="-99494">
              <a:off x="3728" y="2895"/>
              <a:ext cx="621" cy="43"/>
            </a:xfrm>
            <a:prstGeom prst="rect">
              <a:avLst/>
            </a:prstGeom>
            <a:gradFill rotWithShape="0">
              <a:gsLst>
                <a:gs pos="0">
                  <a:schemeClr val="folHlink">
                    <a:gamma/>
                    <a:shade val="46275"/>
                    <a:invGamma/>
                  </a:schemeClr>
                </a:gs>
                <a:gs pos="50000">
                  <a:schemeClr val="folHlink"/>
                </a:gs>
                <a:gs pos="100000">
                  <a:schemeClr val="folHlink">
                    <a:gamma/>
                    <a:shade val="46275"/>
                    <a:invGamma/>
                  </a:schemeClr>
                </a:gs>
              </a:gsLst>
              <a:lin ang="0" scaled="1"/>
            </a:gra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27006" name="Rectangle 30"/>
            <p:cNvSpPr>
              <a:spLocks noChangeAspect="1" noChangeArrowheads="1"/>
            </p:cNvSpPr>
            <p:nvPr/>
          </p:nvSpPr>
          <p:spPr bwMode="auto">
            <a:xfrm rot="-99494">
              <a:off x="3728" y="2972"/>
              <a:ext cx="621" cy="43"/>
            </a:xfrm>
            <a:prstGeom prst="rect">
              <a:avLst/>
            </a:prstGeom>
            <a:gradFill rotWithShape="0">
              <a:gsLst>
                <a:gs pos="0">
                  <a:schemeClr val="folHlink">
                    <a:gamma/>
                    <a:shade val="46275"/>
                    <a:invGamma/>
                  </a:schemeClr>
                </a:gs>
                <a:gs pos="50000">
                  <a:schemeClr val="folHlink"/>
                </a:gs>
                <a:gs pos="100000">
                  <a:schemeClr val="folHlink">
                    <a:gamma/>
                    <a:shade val="46275"/>
                    <a:invGamma/>
                  </a:schemeClr>
                </a:gs>
              </a:gsLst>
              <a:lin ang="0" scaled="1"/>
            </a:gra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27007" name="Rectangle 31"/>
            <p:cNvSpPr>
              <a:spLocks noChangeAspect="1" noChangeArrowheads="1"/>
            </p:cNvSpPr>
            <p:nvPr/>
          </p:nvSpPr>
          <p:spPr bwMode="auto">
            <a:xfrm rot="-99494">
              <a:off x="3728" y="3042"/>
              <a:ext cx="621" cy="43"/>
            </a:xfrm>
            <a:prstGeom prst="rect">
              <a:avLst/>
            </a:prstGeom>
            <a:gradFill rotWithShape="0">
              <a:gsLst>
                <a:gs pos="0">
                  <a:schemeClr val="folHlink">
                    <a:gamma/>
                    <a:shade val="46275"/>
                    <a:invGamma/>
                  </a:schemeClr>
                </a:gs>
                <a:gs pos="50000">
                  <a:schemeClr val="folHlink"/>
                </a:gs>
                <a:gs pos="100000">
                  <a:schemeClr val="folHlink">
                    <a:gamma/>
                    <a:shade val="46275"/>
                    <a:invGamma/>
                  </a:schemeClr>
                </a:gs>
              </a:gsLst>
              <a:lin ang="0" scaled="1"/>
            </a:gra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27008" name="Rectangle 32"/>
            <p:cNvSpPr>
              <a:spLocks noChangeAspect="1" noChangeArrowheads="1"/>
            </p:cNvSpPr>
            <p:nvPr/>
          </p:nvSpPr>
          <p:spPr bwMode="auto">
            <a:xfrm rot="-99494">
              <a:off x="3728" y="3109"/>
              <a:ext cx="621" cy="42"/>
            </a:xfrm>
            <a:prstGeom prst="rect">
              <a:avLst/>
            </a:prstGeom>
            <a:gradFill rotWithShape="0">
              <a:gsLst>
                <a:gs pos="0">
                  <a:schemeClr val="folHlink">
                    <a:gamma/>
                    <a:shade val="46275"/>
                    <a:invGamma/>
                  </a:schemeClr>
                </a:gs>
                <a:gs pos="50000">
                  <a:schemeClr val="folHlink"/>
                </a:gs>
                <a:gs pos="100000">
                  <a:schemeClr val="folHlink">
                    <a:gamma/>
                    <a:shade val="46275"/>
                    <a:invGamma/>
                  </a:schemeClr>
                </a:gs>
              </a:gsLst>
              <a:lin ang="0" scaled="1"/>
            </a:gra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27009" name="Rectangle 33"/>
            <p:cNvSpPr>
              <a:spLocks noChangeAspect="1" noChangeArrowheads="1"/>
            </p:cNvSpPr>
            <p:nvPr/>
          </p:nvSpPr>
          <p:spPr bwMode="auto">
            <a:xfrm rot="-99494">
              <a:off x="3720" y="3175"/>
              <a:ext cx="621" cy="43"/>
            </a:xfrm>
            <a:prstGeom prst="rect">
              <a:avLst/>
            </a:prstGeom>
            <a:gradFill rotWithShape="0">
              <a:gsLst>
                <a:gs pos="0">
                  <a:schemeClr val="folHlink">
                    <a:gamma/>
                    <a:shade val="46275"/>
                    <a:invGamma/>
                  </a:schemeClr>
                </a:gs>
                <a:gs pos="50000">
                  <a:schemeClr val="folHlink"/>
                </a:gs>
                <a:gs pos="100000">
                  <a:schemeClr val="folHlink">
                    <a:gamma/>
                    <a:shade val="46275"/>
                    <a:invGamma/>
                  </a:schemeClr>
                </a:gs>
              </a:gsLst>
              <a:lin ang="0" scaled="1"/>
            </a:gra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27010" name="Rectangle 34"/>
            <p:cNvSpPr>
              <a:spLocks noChangeAspect="1" noChangeArrowheads="1"/>
            </p:cNvSpPr>
            <p:nvPr/>
          </p:nvSpPr>
          <p:spPr bwMode="auto">
            <a:xfrm rot="-99494">
              <a:off x="3728" y="3250"/>
              <a:ext cx="621" cy="42"/>
            </a:xfrm>
            <a:prstGeom prst="rect">
              <a:avLst/>
            </a:prstGeom>
            <a:gradFill rotWithShape="0">
              <a:gsLst>
                <a:gs pos="0">
                  <a:schemeClr val="folHlink">
                    <a:gamma/>
                    <a:shade val="46275"/>
                    <a:invGamma/>
                  </a:schemeClr>
                </a:gs>
                <a:gs pos="50000">
                  <a:schemeClr val="folHlink"/>
                </a:gs>
                <a:gs pos="100000">
                  <a:schemeClr val="folHlink">
                    <a:gamma/>
                    <a:shade val="46275"/>
                    <a:invGamma/>
                  </a:schemeClr>
                </a:gs>
              </a:gsLst>
              <a:lin ang="0" scaled="1"/>
            </a:gra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27011" name="Rectangle 35"/>
            <p:cNvSpPr>
              <a:spLocks noChangeAspect="1" noChangeArrowheads="1"/>
            </p:cNvSpPr>
            <p:nvPr/>
          </p:nvSpPr>
          <p:spPr bwMode="auto">
            <a:xfrm rot="-99494">
              <a:off x="3724" y="3316"/>
              <a:ext cx="621" cy="42"/>
            </a:xfrm>
            <a:prstGeom prst="rect">
              <a:avLst/>
            </a:prstGeom>
            <a:gradFill rotWithShape="0">
              <a:gsLst>
                <a:gs pos="0">
                  <a:schemeClr val="folHlink">
                    <a:gamma/>
                    <a:shade val="46275"/>
                    <a:invGamma/>
                  </a:schemeClr>
                </a:gs>
                <a:gs pos="50000">
                  <a:schemeClr val="folHlink"/>
                </a:gs>
                <a:gs pos="100000">
                  <a:schemeClr val="folHlink">
                    <a:gamma/>
                    <a:shade val="46275"/>
                    <a:invGamma/>
                  </a:schemeClr>
                </a:gs>
              </a:gsLst>
              <a:lin ang="0" scaled="1"/>
            </a:gra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27012" name="Rectangle 36"/>
            <p:cNvSpPr>
              <a:spLocks noChangeAspect="1" noChangeArrowheads="1"/>
            </p:cNvSpPr>
            <p:nvPr/>
          </p:nvSpPr>
          <p:spPr bwMode="auto">
            <a:xfrm rot="-99494">
              <a:off x="3722" y="2682"/>
              <a:ext cx="621" cy="42"/>
            </a:xfrm>
            <a:prstGeom prst="rect">
              <a:avLst/>
            </a:prstGeom>
            <a:gradFill rotWithShape="0">
              <a:gsLst>
                <a:gs pos="0">
                  <a:schemeClr val="folHlink">
                    <a:gamma/>
                    <a:shade val="46275"/>
                    <a:invGamma/>
                  </a:schemeClr>
                </a:gs>
                <a:gs pos="50000">
                  <a:schemeClr val="folHlink"/>
                </a:gs>
                <a:gs pos="100000">
                  <a:schemeClr val="folHlink">
                    <a:gamma/>
                    <a:shade val="46275"/>
                    <a:invGamma/>
                  </a:schemeClr>
                </a:gs>
              </a:gsLst>
              <a:lin ang="0" scaled="1"/>
            </a:gra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grpSp>
          <p:nvGrpSpPr>
            <p:cNvPr id="127013" name="Group 37"/>
            <p:cNvGrpSpPr>
              <a:grpSpLocks noChangeAspect="1"/>
            </p:cNvGrpSpPr>
            <p:nvPr/>
          </p:nvGrpSpPr>
          <p:grpSpPr bwMode="auto">
            <a:xfrm>
              <a:off x="4311" y="2666"/>
              <a:ext cx="56" cy="687"/>
              <a:chOff x="4311" y="2666"/>
              <a:chExt cx="56" cy="687"/>
            </a:xfrm>
          </p:grpSpPr>
          <p:sp>
            <p:nvSpPr>
              <p:cNvPr id="127014" name="Oval 38" descr="Темный диагональный 2"/>
              <p:cNvSpPr>
                <a:spLocks noChangeAspect="1" noChangeArrowheads="1"/>
              </p:cNvSpPr>
              <p:nvPr/>
            </p:nvSpPr>
            <p:spPr bwMode="auto">
              <a:xfrm>
                <a:off x="4315" y="2666"/>
                <a:ext cx="48" cy="52"/>
              </a:xfrm>
              <a:prstGeom prst="ellipse">
                <a:avLst/>
              </a:prstGeom>
              <a:pattFill prst="dkUpDiag">
                <a:fgClr>
                  <a:schemeClr val="tx1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27015" name="Oval 39" descr="Темный диагональный 2"/>
              <p:cNvSpPr>
                <a:spLocks noChangeAspect="1" noChangeArrowheads="1"/>
              </p:cNvSpPr>
              <p:nvPr/>
            </p:nvSpPr>
            <p:spPr bwMode="auto">
              <a:xfrm>
                <a:off x="4317" y="2736"/>
                <a:ext cx="48" cy="52"/>
              </a:xfrm>
              <a:prstGeom prst="ellipse">
                <a:avLst/>
              </a:prstGeom>
              <a:pattFill prst="dkUpDiag">
                <a:fgClr>
                  <a:schemeClr val="tx1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27016" name="Oval 40" descr="Темный диагональный 2"/>
              <p:cNvSpPr>
                <a:spLocks noChangeAspect="1" noChangeArrowheads="1"/>
              </p:cNvSpPr>
              <p:nvPr/>
            </p:nvSpPr>
            <p:spPr bwMode="auto">
              <a:xfrm>
                <a:off x="4317" y="2808"/>
                <a:ext cx="48" cy="52"/>
              </a:xfrm>
              <a:prstGeom prst="ellipse">
                <a:avLst/>
              </a:prstGeom>
              <a:pattFill prst="dkUpDiag">
                <a:fgClr>
                  <a:schemeClr val="tx1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27017" name="Oval 41" descr="Темный диагональный 2"/>
              <p:cNvSpPr>
                <a:spLocks noChangeAspect="1" noChangeArrowheads="1"/>
              </p:cNvSpPr>
              <p:nvPr/>
            </p:nvSpPr>
            <p:spPr bwMode="auto">
              <a:xfrm>
                <a:off x="4319" y="2878"/>
                <a:ext cx="48" cy="52"/>
              </a:xfrm>
              <a:prstGeom prst="ellipse">
                <a:avLst/>
              </a:prstGeom>
              <a:pattFill prst="dkUpDiag">
                <a:fgClr>
                  <a:schemeClr val="tx1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27018" name="Oval 42" descr="Темный диагональный 2"/>
              <p:cNvSpPr>
                <a:spLocks noChangeAspect="1" noChangeArrowheads="1"/>
              </p:cNvSpPr>
              <p:nvPr/>
            </p:nvSpPr>
            <p:spPr bwMode="auto">
              <a:xfrm>
                <a:off x="4319" y="2956"/>
                <a:ext cx="48" cy="53"/>
              </a:xfrm>
              <a:prstGeom prst="ellipse">
                <a:avLst/>
              </a:prstGeom>
              <a:pattFill prst="dkUpDiag">
                <a:fgClr>
                  <a:schemeClr val="tx1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27019" name="Oval 43" descr="Темный диагональный 2"/>
              <p:cNvSpPr>
                <a:spLocks noChangeAspect="1" noChangeArrowheads="1"/>
              </p:cNvSpPr>
              <p:nvPr/>
            </p:nvSpPr>
            <p:spPr bwMode="auto">
              <a:xfrm>
                <a:off x="4317" y="3023"/>
                <a:ext cx="48" cy="52"/>
              </a:xfrm>
              <a:prstGeom prst="ellipse">
                <a:avLst/>
              </a:prstGeom>
              <a:pattFill prst="dkUpDiag">
                <a:fgClr>
                  <a:schemeClr val="tx1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27020" name="Oval 44" descr="Темный диагональный 2"/>
              <p:cNvSpPr>
                <a:spLocks noChangeAspect="1" noChangeArrowheads="1"/>
              </p:cNvSpPr>
              <p:nvPr/>
            </p:nvSpPr>
            <p:spPr bwMode="auto">
              <a:xfrm>
                <a:off x="4317" y="3089"/>
                <a:ext cx="48" cy="52"/>
              </a:xfrm>
              <a:prstGeom prst="ellipse">
                <a:avLst/>
              </a:prstGeom>
              <a:pattFill prst="dkUpDiag">
                <a:fgClr>
                  <a:schemeClr val="tx1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27021" name="Oval 45" descr="Темный диагональный 2"/>
              <p:cNvSpPr>
                <a:spLocks noChangeAspect="1" noChangeArrowheads="1"/>
              </p:cNvSpPr>
              <p:nvPr/>
            </p:nvSpPr>
            <p:spPr bwMode="auto">
              <a:xfrm>
                <a:off x="4313" y="3159"/>
                <a:ext cx="48" cy="52"/>
              </a:xfrm>
              <a:prstGeom prst="ellipse">
                <a:avLst/>
              </a:prstGeom>
              <a:pattFill prst="dkUpDiag">
                <a:fgClr>
                  <a:schemeClr val="tx1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27022" name="Oval 46" descr="Темный диагональный 2"/>
              <p:cNvSpPr>
                <a:spLocks noChangeAspect="1" noChangeArrowheads="1"/>
              </p:cNvSpPr>
              <p:nvPr/>
            </p:nvSpPr>
            <p:spPr bwMode="auto">
              <a:xfrm>
                <a:off x="4313" y="3231"/>
                <a:ext cx="48" cy="52"/>
              </a:xfrm>
              <a:prstGeom prst="ellipse">
                <a:avLst/>
              </a:prstGeom>
              <a:pattFill prst="dkUpDiag">
                <a:fgClr>
                  <a:schemeClr val="tx1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27023" name="Oval 47" descr="Темный диагональный 2"/>
              <p:cNvSpPr>
                <a:spLocks noChangeAspect="1" noChangeArrowheads="1"/>
              </p:cNvSpPr>
              <p:nvPr/>
            </p:nvSpPr>
            <p:spPr bwMode="auto">
              <a:xfrm>
                <a:off x="4311" y="3301"/>
                <a:ext cx="48" cy="52"/>
              </a:xfrm>
              <a:prstGeom prst="ellipse">
                <a:avLst/>
              </a:prstGeom>
              <a:pattFill prst="dkUpDiag">
                <a:fgClr>
                  <a:schemeClr val="tx1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27024" name="Group 48"/>
            <p:cNvGrpSpPr>
              <a:grpSpLocks noChangeAspect="1"/>
            </p:cNvGrpSpPr>
            <p:nvPr/>
          </p:nvGrpSpPr>
          <p:grpSpPr bwMode="auto">
            <a:xfrm>
              <a:off x="3696" y="2688"/>
              <a:ext cx="56" cy="687"/>
              <a:chOff x="4311" y="2666"/>
              <a:chExt cx="56" cy="687"/>
            </a:xfrm>
          </p:grpSpPr>
          <p:sp>
            <p:nvSpPr>
              <p:cNvPr id="127025" name="Oval 49" descr="Темный диагональный 2"/>
              <p:cNvSpPr>
                <a:spLocks noChangeAspect="1" noChangeArrowheads="1"/>
              </p:cNvSpPr>
              <p:nvPr/>
            </p:nvSpPr>
            <p:spPr bwMode="auto">
              <a:xfrm>
                <a:off x="4315" y="2666"/>
                <a:ext cx="48" cy="52"/>
              </a:xfrm>
              <a:prstGeom prst="ellipse">
                <a:avLst/>
              </a:prstGeom>
              <a:pattFill prst="dkUpDiag">
                <a:fgClr>
                  <a:schemeClr val="tx1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27026" name="Oval 50" descr="Темный диагональный 2"/>
              <p:cNvSpPr>
                <a:spLocks noChangeAspect="1" noChangeArrowheads="1"/>
              </p:cNvSpPr>
              <p:nvPr/>
            </p:nvSpPr>
            <p:spPr bwMode="auto">
              <a:xfrm>
                <a:off x="4317" y="2736"/>
                <a:ext cx="48" cy="52"/>
              </a:xfrm>
              <a:prstGeom prst="ellipse">
                <a:avLst/>
              </a:prstGeom>
              <a:pattFill prst="dkUpDiag">
                <a:fgClr>
                  <a:schemeClr val="tx1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27027" name="Oval 51" descr="Темный диагональный 2"/>
              <p:cNvSpPr>
                <a:spLocks noChangeAspect="1" noChangeArrowheads="1"/>
              </p:cNvSpPr>
              <p:nvPr/>
            </p:nvSpPr>
            <p:spPr bwMode="auto">
              <a:xfrm>
                <a:off x="4317" y="2808"/>
                <a:ext cx="48" cy="52"/>
              </a:xfrm>
              <a:prstGeom prst="ellipse">
                <a:avLst/>
              </a:prstGeom>
              <a:pattFill prst="dkUpDiag">
                <a:fgClr>
                  <a:schemeClr val="tx1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27028" name="Oval 52" descr="Темный диагональный 2"/>
              <p:cNvSpPr>
                <a:spLocks noChangeAspect="1" noChangeArrowheads="1"/>
              </p:cNvSpPr>
              <p:nvPr/>
            </p:nvSpPr>
            <p:spPr bwMode="auto">
              <a:xfrm>
                <a:off x="4319" y="2878"/>
                <a:ext cx="48" cy="52"/>
              </a:xfrm>
              <a:prstGeom prst="ellipse">
                <a:avLst/>
              </a:prstGeom>
              <a:pattFill prst="dkUpDiag">
                <a:fgClr>
                  <a:schemeClr val="tx1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27029" name="Oval 53" descr="Темный диагональный 2"/>
              <p:cNvSpPr>
                <a:spLocks noChangeAspect="1" noChangeArrowheads="1"/>
              </p:cNvSpPr>
              <p:nvPr/>
            </p:nvSpPr>
            <p:spPr bwMode="auto">
              <a:xfrm>
                <a:off x="4319" y="2956"/>
                <a:ext cx="48" cy="53"/>
              </a:xfrm>
              <a:prstGeom prst="ellipse">
                <a:avLst/>
              </a:prstGeom>
              <a:pattFill prst="dkUpDiag">
                <a:fgClr>
                  <a:schemeClr val="tx1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27030" name="Oval 54" descr="Темный диагональный 2"/>
              <p:cNvSpPr>
                <a:spLocks noChangeAspect="1" noChangeArrowheads="1"/>
              </p:cNvSpPr>
              <p:nvPr/>
            </p:nvSpPr>
            <p:spPr bwMode="auto">
              <a:xfrm>
                <a:off x="4317" y="3023"/>
                <a:ext cx="48" cy="52"/>
              </a:xfrm>
              <a:prstGeom prst="ellipse">
                <a:avLst/>
              </a:prstGeom>
              <a:pattFill prst="dkUpDiag">
                <a:fgClr>
                  <a:schemeClr val="tx1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27031" name="Oval 55" descr="Темный диагональный 2"/>
              <p:cNvSpPr>
                <a:spLocks noChangeAspect="1" noChangeArrowheads="1"/>
              </p:cNvSpPr>
              <p:nvPr/>
            </p:nvSpPr>
            <p:spPr bwMode="auto">
              <a:xfrm>
                <a:off x="4317" y="3089"/>
                <a:ext cx="48" cy="52"/>
              </a:xfrm>
              <a:prstGeom prst="ellipse">
                <a:avLst/>
              </a:prstGeom>
              <a:pattFill prst="dkUpDiag">
                <a:fgClr>
                  <a:schemeClr val="tx1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27032" name="Oval 56" descr="Темный диагональный 2"/>
              <p:cNvSpPr>
                <a:spLocks noChangeAspect="1" noChangeArrowheads="1"/>
              </p:cNvSpPr>
              <p:nvPr/>
            </p:nvSpPr>
            <p:spPr bwMode="auto">
              <a:xfrm>
                <a:off x="4313" y="3159"/>
                <a:ext cx="48" cy="52"/>
              </a:xfrm>
              <a:prstGeom prst="ellipse">
                <a:avLst/>
              </a:prstGeom>
              <a:pattFill prst="dkUpDiag">
                <a:fgClr>
                  <a:schemeClr val="tx1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27033" name="Oval 57" descr="Темный диагональный 2"/>
              <p:cNvSpPr>
                <a:spLocks noChangeAspect="1" noChangeArrowheads="1"/>
              </p:cNvSpPr>
              <p:nvPr/>
            </p:nvSpPr>
            <p:spPr bwMode="auto">
              <a:xfrm>
                <a:off x="4313" y="3231"/>
                <a:ext cx="48" cy="52"/>
              </a:xfrm>
              <a:prstGeom prst="ellipse">
                <a:avLst/>
              </a:prstGeom>
              <a:pattFill prst="dkUpDiag">
                <a:fgClr>
                  <a:schemeClr val="tx1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27034" name="Oval 58" descr="Темный диагональный 2"/>
              <p:cNvSpPr>
                <a:spLocks noChangeAspect="1" noChangeArrowheads="1"/>
              </p:cNvSpPr>
              <p:nvPr/>
            </p:nvSpPr>
            <p:spPr bwMode="auto">
              <a:xfrm>
                <a:off x="4311" y="3301"/>
                <a:ext cx="48" cy="52"/>
              </a:xfrm>
              <a:prstGeom prst="ellipse">
                <a:avLst/>
              </a:prstGeom>
              <a:pattFill prst="dkUpDiag">
                <a:fgClr>
                  <a:schemeClr val="tx1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</p:grpSp>
      <p:sp>
        <p:nvSpPr>
          <p:cNvPr id="127035" name="Rectangle 59"/>
          <p:cNvSpPr>
            <a:spLocks noChangeAspect="1" noChangeArrowheads="1"/>
          </p:cNvSpPr>
          <p:nvPr/>
        </p:nvSpPr>
        <p:spPr bwMode="auto">
          <a:xfrm>
            <a:off x="3354388" y="2330450"/>
            <a:ext cx="374650" cy="447675"/>
          </a:xfrm>
          <a:prstGeom prst="rect">
            <a:avLst/>
          </a:prstGeom>
          <a:gradFill rotWithShape="0">
            <a:gsLst>
              <a:gs pos="0">
                <a:srgbClr val="A50021">
                  <a:gamma/>
                  <a:shade val="18039"/>
                  <a:invGamma/>
                </a:srgbClr>
              </a:gs>
              <a:gs pos="50000">
                <a:srgbClr val="A50021"/>
              </a:gs>
              <a:gs pos="100000">
                <a:srgbClr val="A50021">
                  <a:gamma/>
                  <a:shade val="18039"/>
                  <a:invGamma/>
                </a:srgbClr>
              </a:gs>
            </a:gsLst>
            <a:lin ang="0" scaled="1"/>
          </a:gra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27036" name="Rectangle 60"/>
          <p:cNvSpPr>
            <a:spLocks noChangeAspect="1" noChangeArrowheads="1"/>
          </p:cNvSpPr>
          <p:nvPr/>
        </p:nvSpPr>
        <p:spPr bwMode="auto">
          <a:xfrm>
            <a:off x="4357688" y="1114425"/>
            <a:ext cx="366712" cy="1069975"/>
          </a:xfrm>
          <a:prstGeom prst="rect">
            <a:avLst/>
          </a:prstGeom>
          <a:gradFill rotWithShape="0">
            <a:gsLst>
              <a:gs pos="0">
                <a:schemeClr val="folHlink">
                  <a:gamma/>
                  <a:shade val="46275"/>
                  <a:invGamma/>
                </a:schemeClr>
              </a:gs>
              <a:gs pos="50000">
                <a:schemeClr val="folHlink"/>
              </a:gs>
              <a:gs pos="100000">
                <a:schemeClr val="folHlink">
                  <a:gamma/>
                  <a:shade val="46275"/>
                  <a:invGamma/>
                </a:schemeClr>
              </a:gs>
            </a:gsLst>
            <a:lin ang="0" scaled="1"/>
          </a:gra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27037" name="Freeform 61"/>
          <p:cNvSpPr>
            <a:spLocks noChangeAspect="1"/>
          </p:cNvSpPr>
          <p:nvPr/>
        </p:nvSpPr>
        <p:spPr bwMode="auto">
          <a:xfrm>
            <a:off x="4464050" y="946150"/>
            <a:ext cx="171450" cy="1716088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768"/>
              </a:cxn>
              <a:cxn ang="0">
                <a:pos x="77" y="770"/>
              </a:cxn>
              <a:cxn ang="0">
                <a:pos x="77" y="72"/>
              </a:cxn>
              <a:cxn ang="0">
                <a:pos x="23" y="72"/>
              </a:cxn>
              <a:cxn ang="0">
                <a:pos x="33" y="48"/>
              </a:cxn>
              <a:cxn ang="0">
                <a:pos x="44" y="29"/>
              </a:cxn>
              <a:cxn ang="0">
                <a:pos x="56" y="12"/>
              </a:cxn>
              <a:cxn ang="0">
                <a:pos x="56" y="0"/>
              </a:cxn>
              <a:cxn ang="0">
                <a:pos x="0" y="0"/>
              </a:cxn>
            </a:cxnLst>
            <a:rect l="0" t="0" r="r" b="b"/>
            <a:pathLst>
              <a:path w="77" h="770">
                <a:moveTo>
                  <a:pt x="0" y="0"/>
                </a:moveTo>
                <a:lnTo>
                  <a:pt x="0" y="768"/>
                </a:lnTo>
                <a:lnTo>
                  <a:pt x="77" y="770"/>
                </a:lnTo>
                <a:lnTo>
                  <a:pt x="77" y="72"/>
                </a:lnTo>
                <a:lnTo>
                  <a:pt x="23" y="72"/>
                </a:lnTo>
                <a:lnTo>
                  <a:pt x="33" y="48"/>
                </a:lnTo>
                <a:lnTo>
                  <a:pt x="44" y="29"/>
                </a:lnTo>
                <a:lnTo>
                  <a:pt x="56" y="12"/>
                </a:lnTo>
                <a:lnTo>
                  <a:pt x="56" y="0"/>
                </a:lnTo>
                <a:lnTo>
                  <a:pt x="0" y="0"/>
                </a:lnTo>
                <a:close/>
              </a:path>
            </a:pathLst>
          </a:custGeom>
          <a:gradFill rotWithShape="0">
            <a:gsLst>
              <a:gs pos="0">
                <a:schemeClr val="bg2"/>
              </a:gs>
              <a:gs pos="50000">
                <a:schemeClr val="bg2">
                  <a:gamma/>
                  <a:tint val="0"/>
                  <a:invGamma/>
                </a:schemeClr>
              </a:gs>
              <a:gs pos="100000">
                <a:schemeClr val="bg2"/>
              </a:gs>
            </a:gsLst>
            <a:lin ang="0" scaled="1"/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/>
          <a:lstStyle/>
          <a:p>
            <a:endParaRPr lang="ro-RO"/>
          </a:p>
        </p:txBody>
      </p:sp>
      <p:grpSp>
        <p:nvGrpSpPr>
          <p:cNvPr id="127038" name="Group 62"/>
          <p:cNvGrpSpPr>
            <a:grpSpLocks noChangeAspect="1"/>
          </p:cNvGrpSpPr>
          <p:nvPr/>
        </p:nvGrpSpPr>
        <p:grpSpPr bwMode="auto">
          <a:xfrm>
            <a:off x="3254375" y="1550988"/>
            <a:ext cx="552450" cy="292100"/>
            <a:chOff x="2289" y="1060"/>
            <a:chExt cx="248" cy="131"/>
          </a:xfrm>
        </p:grpSpPr>
        <p:sp>
          <p:nvSpPr>
            <p:cNvPr id="127039" name="Rectangle 63"/>
            <p:cNvSpPr>
              <a:spLocks noChangeAspect="1" noChangeArrowheads="1"/>
            </p:cNvSpPr>
            <p:nvPr/>
          </p:nvSpPr>
          <p:spPr bwMode="auto">
            <a:xfrm>
              <a:off x="2289" y="1060"/>
              <a:ext cx="248" cy="131"/>
            </a:xfrm>
            <a:prstGeom prst="rect">
              <a:avLst/>
            </a:prstGeom>
            <a:solidFill>
              <a:schemeClr val="accent1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27040" name="Rectangle 64"/>
            <p:cNvSpPr>
              <a:spLocks noChangeAspect="1" noChangeArrowheads="1"/>
            </p:cNvSpPr>
            <p:nvPr/>
          </p:nvSpPr>
          <p:spPr bwMode="auto">
            <a:xfrm>
              <a:off x="2306" y="1092"/>
              <a:ext cx="213" cy="96"/>
            </a:xfrm>
            <a:prstGeom prst="rect">
              <a:avLst/>
            </a:prstGeom>
            <a:solidFill>
              <a:srgbClr val="0BFFBF"/>
            </a:soli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</p:grpSp>
      <p:grpSp>
        <p:nvGrpSpPr>
          <p:cNvPr id="127041" name="Group 65"/>
          <p:cNvGrpSpPr>
            <a:grpSpLocks noChangeAspect="1"/>
          </p:cNvGrpSpPr>
          <p:nvPr/>
        </p:nvGrpSpPr>
        <p:grpSpPr bwMode="auto">
          <a:xfrm rot="5400000">
            <a:off x="6700838" y="3859213"/>
            <a:ext cx="539750" cy="292100"/>
            <a:chOff x="2289" y="1060"/>
            <a:chExt cx="248" cy="131"/>
          </a:xfrm>
        </p:grpSpPr>
        <p:sp>
          <p:nvSpPr>
            <p:cNvPr id="127042" name="Rectangle 66"/>
            <p:cNvSpPr>
              <a:spLocks noChangeAspect="1" noChangeArrowheads="1"/>
            </p:cNvSpPr>
            <p:nvPr/>
          </p:nvSpPr>
          <p:spPr bwMode="auto">
            <a:xfrm>
              <a:off x="2289" y="1060"/>
              <a:ext cx="248" cy="131"/>
            </a:xfrm>
            <a:prstGeom prst="rect">
              <a:avLst/>
            </a:prstGeom>
            <a:solidFill>
              <a:schemeClr val="accent1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27043" name="Rectangle 67"/>
            <p:cNvSpPr>
              <a:spLocks noChangeAspect="1" noChangeArrowheads="1"/>
            </p:cNvSpPr>
            <p:nvPr/>
          </p:nvSpPr>
          <p:spPr bwMode="auto">
            <a:xfrm>
              <a:off x="2306" y="1092"/>
              <a:ext cx="213" cy="96"/>
            </a:xfrm>
            <a:prstGeom prst="rect">
              <a:avLst/>
            </a:prstGeom>
            <a:solidFill>
              <a:srgbClr val="0BFFBF"/>
            </a:soli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</p:grpSp>
      <p:grpSp>
        <p:nvGrpSpPr>
          <p:cNvPr id="127044" name="Group 68"/>
          <p:cNvGrpSpPr>
            <a:grpSpLocks noChangeAspect="1"/>
          </p:cNvGrpSpPr>
          <p:nvPr/>
        </p:nvGrpSpPr>
        <p:grpSpPr bwMode="auto">
          <a:xfrm rot="-5400000">
            <a:off x="6396037" y="3640138"/>
            <a:ext cx="517525" cy="742950"/>
            <a:chOff x="3696" y="2666"/>
            <a:chExt cx="671" cy="709"/>
          </a:xfrm>
        </p:grpSpPr>
        <p:sp>
          <p:nvSpPr>
            <p:cNvPr id="127045" name="Rectangle 69"/>
            <p:cNvSpPr>
              <a:spLocks noChangeAspect="1" noChangeArrowheads="1"/>
            </p:cNvSpPr>
            <p:nvPr/>
          </p:nvSpPr>
          <p:spPr bwMode="auto">
            <a:xfrm rot="-99494">
              <a:off x="3724" y="2753"/>
              <a:ext cx="621" cy="42"/>
            </a:xfrm>
            <a:prstGeom prst="rect">
              <a:avLst/>
            </a:prstGeom>
            <a:gradFill rotWithShape="0">
              <a:gsLst>
                <a:gs pos="0">
                  <a:schemeClr val="folHlink">
                    <a:gamma/>
                    <a:shade val="46275"/>
                    <a:invGamma/>
                  </a:schemeClr>
                </a:gs>
                <a:gs pos="50000">
                  <a:schemeClr val="folHlink"/>
                </a:gs>
                <a:gs pos="100000">
                  <a:schemeClr val="folHlink">
                    <a:gamma/>
                    <a:shade val="46275"/>
                    <a:invGamma/>
                  </a:schemeClr>
                </a:gs>
              </a:gsLst>
              <a:lin ang="0" scaled="1"/>
            </a:gra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27046" name="Rectangle 70"/>
            <p:cNvSpPr>
              <a:spLocks noChangeAspect="1" noChangeArrowheads="1"/>
            </p:cNvSpPr>
            <p:nvPr/>
          </p:nvSpPr>
          <p:spPr bwMode="auto">
            <a:xfrm rot="-99494">
              <a:off x="3726" y="2823"/>
              <a:ext cx="621" cy="42"/>
            </a:xfrm>
            <a:prstGeom prst="rect">
              <a:avLst/>
            </a:prstGeom>
            <a:gradFill rotWithShape="0">
              <a:gsLst>
                <a:gs pos="0">
                  <a:schemeClr val="folHlink">
                    <a:gamma/>
                    <a:shade val="46275"/>
                    <a:invGamma/>
                  </a:schemeClr>
                </a:gs>
                <a:gs pos="50000">
                  <a:schemeClr val="folHlink"/>
                </a:gs>
                <a:gs pos="100000">
                  <a:schemeClr val="folHlink">
                    <a:gamma/>
                    <a:shade val="46275"/>
                    <a:invGamma/>
                  </a:schemeClr>
                </a:gs>
              </a:gsLst>
              <a:lin ang="0" scaled="1"/>
            </a:gra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27047" name="Rectangle 71"/>
            <p:cNvSpPr>
              <a:spLocks noChangeAspect="1" noChangeArrowheads="1"/>
            </p:cNvSpPr>
            <p:nvPr/>
          </p:nvSpPr>
          <p:spPr bwMode="auto">
            <a:xfrm rot="-99494">
              <a:off x="3728" y="2895"/>
              <a:ext cx="621" cy="43"/>
            </a:xfrm>
            <a:prstGeom prst="rect">
              <a:avLst/>
            </a:prstGeom>
            <a:gradFill rotWithShape="0">
              <a:gsLst>
                <a:gs pos="0">
                  <a:schemeClr val="folHlink">
                    <a:gamma/>
                    <a:shade val="46275"/>
                    <a:invGamma/>
                  </a:schemeClr>
                </a:gs>
                <a:gs pos="50000">
                  <a:schemeClr val="folHlink"/>
                </a:gs>
                <a:gs pos="100000">
                  <a:schemeClr val="folHlink">
                    <a:gamma/>
                    <a:shade val="46275"/>
                    <a:invGamma/>
                  </a:schemeClr>
                </a:gs>
              </a:gsLst>
              <a:lin ang="0" scaled="1"/>
            </a:gra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27048" name="Rectangle 72"/>
            <p:cNvSpPr>
              <a:spLocks noChangeAspect="1" noChangeArrowheads="1"/>
            </p:cNvSpPr>
            <p:nvPr/>
          </p:nvSpPr>
          <p:spPr bwMode="auto">
            <a:xfrm rot="-99494">
              <a:off x="3728" y="2972"/>
              <a:ext cx="621" cy="43"/>
            </a:xfrm>
            <a:prstGeom prst="rect">
              <a:avLst/>
            </a:prstGeom>
            <a:gradFill rotWithShape="0">
              <a:gsLst>
                <a:gs pos="0">
                  <a:schemeClr val="folHlink">
                    <a:gamma/>
                    <a:shade val="46275"/>
                    <a:invGamma/>
                  </a:schemeClr>
                </a:gs>
                <a:gs pos="50000">
                  <a:schemeClr val="folHlink"/>
                </a:gs>
                <a:gs pos="100000">
                  <a:schemeClr val="folHlink">
                    <a:gamma/>
                    <a:shade val="46275"/>
                    <a:invGamma/>
                  </a:schemeClr>
                </a:gs>
              </a:gsLst>
              <a:lin ang="0" scaled="1"/>
            </a:gra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27049" name="Rectangle 73"/>
            <p:cNvSpPr>
              <a:spLocks noChangeAspect="1" noChangeArrowheads="1"/>
            </p:cNvSpPr>
            <p:nvPr/>
          </p:nvSpPr>
          <p:spPr bwMode="auto">
            <a:xfrm rot="-99494">
              <a:off x="3728" y="3042"/>
              <a:ext cx="621" cy="43"/>
            </a:xfrm>
            <a:prstGeom prst="rect">
              <a:avLst/>
            </a:prstGeom>
            <a:gradFill rotWithShape="0">
              <a:gsLst>
                <a:gs pos="0">
                  <a:schemeClr val="folHlink">
                    <a:gamma/>
                    <a:shade val="46275"/>
                    <a:invGamma/>
                  </a:schemeClr>
                </a:gs>
                <a:gs pos="50000">
                  <a:schemeClr val="folHlink"/>
                </a:gs>
                <a:gs pos="100000">
                  <a:schemeClr val="folHlink">
                    <a:gamma/>
                    <a:shade val="46275"/>
                    <a:invGamma/>
                  </a:schemeClr>
                </a:gs>
              </a:gsLst>
              <a:lin ang="0" scaled="1"/>
            </a:gra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27050" name="Rectangle 74"/>
            <p:cNvSpPr>
              <a:spLocks noChangeAspect="1" noChangeArrowheads="1"/>
            </p:cNvSpPr>
            <p:nvPr/>
          </p:nvSpPr>
          <p:spPr bwMode="auto">
            <a:xfrm rot="-99494">
              <a:off x="3728" y="3109"/>
              <a:ext cx="621" cy="42"/>
            </a:xfrm>
            <a:prstGeom prst="rect">
              <a:avLst/>
            </a:prstGeom>
            <a:gradFill rotWithShape="0">
              <a:gsLst>
                <a:gs pos="0">
                  <a:schemeClr val="folHlink">
                    <a:gamma/>
                    <a:shade val="46275"/>
                    <a:invGamma/>
                  </a:schemeClr>
                </a:gs>
                <a:gs pos="50000">
                  <a:schemeClr val="folHlink"/>
                </a:gs>
                <a:gs pos="100000">
                  <a:schemeClr val="folHlink">
                    <a:gamma/>
                    <a:shade val="46275"/>
                    <a:invGamma/>
                  </a:schemeClr>
                </a:gs>
              </a:gsLst>
              <a:lin ang="0" scaled="1"/>
            </a:gra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27051" name="Rectangle 75"/>
            <p:cNvSpPr>
              <a:spLocks noChangeAspect="1" noChangeArrowheads="1"/>
            </p:cNvSpPr>
            <p:nvPr/>
          </p:nvSpPr>
          <p:spPr bwMode="auto">
            <a:xfrm rot="-99494">
              <a:off x="3720" y="3175"/>
              <a:ext cx="621" cy="43"/>
            </a:xfrm>
            <a:prstGeom prst="rect">
              <a:avLst/>
            </a:prstGeom>
            <a:gradFill rotWithShape="0">
              <a:gsLst>
                <a:gs pos="0">
                  <a:schemeClr val="folHlink">
                    <a:gamma/>
                    <a:shade val="46275"/>
                    <a:invGamma/>
                  </a:schemeClr>
                </a:gs>
                <a:gs pos="50000">
                  <a:schemeClr val="folHlink"/>
                </a:gs>
                <a:gs pos="100000">
                  <a:schemeClr val="folHlink">
                    <a:gamma/>
                    <a:shade val="46275"/>
                    <a:invGamma/>
                  </a:schemeClr>
                </a:gs>
              </a:gsLst>
              <a:lin ang="0" scaled="1"/>
            </a:gra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27052" name="Rectangle 76"/>
            <p:cNvSpPr>
              <a:spLocks noChangeAspect="1" noChangeArrowheads="1"/>
            </p:cNvSpPr>
            <p:nvPr/>
          </p:nvSpPr>
          <p:spPr bwMode="auto">
            <a:xfrm rot="-99494">
              <a:off x="3728" y="3250"/>
              <a:ext cx="621" cy="42"/>
            </a:xfrm>
            <a:prstGeom prst="rect">
              <a:avLst/>
            </a:prstGeom>
            <a:gradFill rotWithShape="0">
              <a:gsLst>
                <a:gs pos="0">
                  <a:schemeClr val="folHlink">
                    <a:gamma/>
                    <a:shade val="46275"/>
                    <a:invGamma/>
                  </a:schemeClr>
                </a:gs>
                <a:gs pos="50000">
                  <a:schemeClr val="folHlink"/>
                </a:gs>
                <a:gs pos="100000">
                  <a:schemeClr val="folHlink">
                    <a:gamma/>
                    <a:shade val="46275"/>
                    <a:invGamma/>
                  </a:schemeClr>
                </a:gs>
              </a:gsLst>
              <a:lin ang="0" scaled="1"/>
            </a:gra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27053" name="Rectangle 77"/>
            <p:cNvSpPr>
              <a:spLocks noChangeAspect="1" noChangeArrowheads="1"/>
            </p:cNvSpPr>
            <p:nvPr/>
          </p:nvSpPr>
          <p:spPr bwMode="auto">
            <a:xfrm rot="-99494">
              <a:off x="3724" y="3316"/>
              <a:ext cx="621" cy="42"/>
            </a:xfrm>
            <a:prstGeom prst="rect">
              <a:avLst/>
            </a:prstGeom>
            <a:gradFill rotWithShape="0">
              <a:gsLst>
                <a:gs pos="0">
                  <a:schemeClr val="folHlink">
                    <a:gamma/>
                    <a:shade val="46275"/>
                    <a:invGamma/>
                  </a:schemeClr>
                </a:gs>
                <a:gs pos="50000">
                  <a:schemeClr val="folHlink"/>
                </a:gs>
                <a:gs pos="100000">
                  <a:schemeClr val="folHlink">
                    <a:gamma/>
                    <a:shade val="46275"/>
                    <a:invGamma/>
                  </a:schemeClr>
                </a:gs>
              </a:gsLst>
              <a:lin ang="0" scaled="1"/>
            </a:gra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27054" name="Rectangle 78"/>
            <p:cNvSpPr>
              <a:spLocks noChangeAspect="1" noChangeArrowheads="1"/>
            </p:cNvSpPr>
            <p:nvPr/>
          </p:nvSpPr>
          <p:spPr bwMode="auto">
            <a:xfrm rot="-99494">
              <a:off x="3722" y="2682"/>
              <a:ext cx="621" cy="42"/>
            </a:xfrm>
            <a:prstGeom prst="rect">
              <a:avLst/>
            </a:prstGeom>
            <a:gradFill rotWithShape="0">
              <a:gsLst>
                <a:gs pos="0">
                  <a:schemeClr val="folHlink">
                    <a:gamma/>
                    <a:shade val="46275"/>
                    <a:invGamma/>
                  </a:schemeClr>
                </a:gs>
                <a:gs pos="50000">
                  <a:schemeClr val="folHlink"/>
                </a:gs>
                <a:gs pos="100000">
                  <a:schemeClr val="folHlink">
                    <a:gamma/>
                    <a:shade val="46275"/>
                    <a:invGamma/>
                  </a:schemeClr>
                </a:gs>
              </a:gsLst>
              <a:lin ang="0" scaled="1"/>
            </a:gra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grpSp>
          <p:nvGrpSpPr>
            <p:cNvPr id="127055" name="Group 79"/>
            <p:cNvGrpSpPr>
              <a:grpSpLocks noChangeAspect="1"/>
            </p:cNvGrpSpPr>
            <p:nvPr/>
          </p:nvGrpSpPr>
          <p:grpSpPr bwMode="auto">
            <a:xfrm>
              <a:off x="4311" y="2666"/>
              <a:ext cx="56" cy="687"/>
              <a:chOff x="4311" y="2666"/>
              <a:chExt cx="56" cy="687"/>
            </a:xfrm>
          </p:grpSpPr>
          <p:sp>
            <p:nvSpPr>
              <p:cNvPr id="127056" name="Oval 80" descr="Темный диагональный 2"/>
              <p:cNvSpPr>
                <a:spLocks noChangeAspect="1" noChangeArrowheads="1"/>
              </p:cNvSpPr>
              <p:nvPr/>
            </p:nvSpPr>
            <p:spPr bwMode="auto">
              <a:xfrm>
                <a:off x="4315" y="2666"/>
                <a:ext cx="48" cy="52"/>
              </a:xfrm>
              <a:prstGeom prst="ellipse">
                <a:avLst/>
              </a:prstGeom>
              <a:pattFill prst="dkUpDiag">
                <a:fgClr>
                  <a:schemeClr val="tx1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27057" name="Oval 81" descr="Темный диагональный 2"/>
              <p:cNvSpPr>
                <a:spLocks noChangeAspect="1" noChangeArrowheads="1"/>
              </p:cNvSpPr>
              <p:nvPr/>
            </p:nvSpPr>
            <p:spPr bwMode="auto">
              <a:xfrm>
                <a:off x="4317" y="2736"/>
                <a:ext cx="48" cy="52"/>
              </a:xfrm>
              <a:prstGeom prst="ellipse">
                <a:avLst/>
              </a:prstGeom>
              <a:pattFill prst="dkUpDiag">
                <a:fgClr>
                  <a:schemeClr val="tx1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27058" name="Oval 82" descr="Темный диагональный 2"/>
              <p:cNvSpPr>
                <a:spLocks noChangeAspect="1" noChangeArrowheads="1"/>
              </p:cNvSpPr>
              <p:nvPr/>
            </p:nvSpPr>
            <p:spPr bwMode="auto">
              <a:xfrm>
                <a:off x="4317" y="2808"/>
                <a:ext cx="48" cy="52"/>
              </a:xfrm>
              <a:prstGeom prst="ellipse">
                <a:avLst/>
              </a:prstGeom>
              <a:pattFill prst="dkUpDiag">
                <a:fgClr>
                  <a:schemeClr val="tx1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27059" name="Oval 83" descr="Темный диагональный 2"/>
              <p:cNvSpPr>
                <a:spLocks noChangeAspect="1" noChangeArrowheads="1"/>
              </p:cNvSpPr>
              <p:nvPr/>
            </p:nvSpPr>
            <p:spPr bwMode="auto">
              <a:xfrm>
                <a:off x="4319" y="2878"/>
                <a:ext cx="48" cy="52"/>
              </a:xfrm>
              <a:prstGeom prst="ellipse">
                <a:avLst/>
              </a:prstGeom>
              <a:pattFill prst="dkUpDiag">
                <a:fgClr>
                  <a:schemeClr val="tx1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27060" name="Oval 84" descr="Темный диагональный 2"/>
              <p:cNvSpPr>
                <a:spLocks noChangeAspect="1" noChangeArrowheads="1"/>
              </p:cNvSpPr>
              <p:nvPr/>
            </p:nvSpPr>
            <p:spPr bwMode="auto">
              <a:xfrm>
                <a:off x="4319" y="2956"/>
                <a:ext cx="48" cy="53"/>
              </a:xfrm>
              <a:prstGeom prst="ellipse">
                <a:avLst/>
              </a:prstGeom>
              <a:pattFill prst="dkUpDiag">
                <a:fgClr>
                  <a:schemeClr val="tx1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27061" name="Oval 85" descr="Темный диагональный 2"/>
              <p:cNvSpPr>
                <a:spLocks noChangeAspect="1" noChangeArrowheads="1"/>
              </p:cNvSpPr>
              <p:nvPr/>
            </p:nvSpPr>
            <p:spPr bwMode="auto">
              <a:xfrm>
                <a:off x="4317" y="3023"/>
                <a:ext cx="48" cy="52"/>
              </a:xfrm>
              <a:prstGeom prst="ellipse">
                <a:avLst/>
              </a:prstGeom>
              <a:pattFill prst="dkUpDiag">
                <a:fgClr>
                  <a:schemeClr val="tx1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27062" name="Oval 86" descr="Темный диагональный 2"/>
              <p:cNvSpPr>
                <a:spLocks noChangeAspect="1" noChangeArrowheads="1"/>
              </p:cNvSpPr>
              <p:nvPr/>
            </p:nvSpPr>
            <p:spPr bwMode="auto">
              <a:xfrm>
                <a:off x="4317" y="3089"/>
                <a:ext cx="48" cy="52"/>
              </a:xfrm>
              <a:prstGeom prst="ellipse">
                <a:avLst/>
              </a:prstGeom>
              <a:pattFill prst="dkUpDiag">
                <a:fgClr>
                  <a:schemeClr val="tx1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27063" name="Oval 87" descr="Темный диагональный 2"/>
              <p:cNvSpPr>
                <a:spLocks noChangeAspect="1" noChangeArrowheads="1"/>
              </p:cNvSpPr>
              <p:nvPr/>
            </p:nvSpPr>
            <p:spPr bwMode="auto">
              <a:xfrm>
                <a:off x="4313" y="3159"/>
                <a:ext cx="48" cy="52"/>
              </a:xfrm>
              <a:prstGeom prst="ellipse">
                <a:avLst/>
              </a:prstGeom>
              <a:pattFill prst="dkUpDiag">
                <a:fgClr>
                  <a:schemeClr val="tx1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27064" name="Oval 88" descr="Темный диагональный 2"/>
              <p:cNvSpPr>
                <a:spLocks noChangeAspect="1" noChangeArrowheads="1"/>
              </p:cNvSpPr>
              <p:nvPr/>
            </p:nvSpPr>
            <p:spPr bwMode="auto">
              <a:xfrm>
                <a:off x="4313" y="3231"/>
                <a:ext cx="48" cy="52"/>
              </a:xfrm>
              <a:prstGeom prst="ellipse">
                <a:avLst/>
              </a:prstGeom>
              <a:pattFill prst="dkUpDiag">
                <a:fgClr>
                  <a:schemeClr val="tx1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27065" name="Oval 89" descr="Темный диагональный 2"/>
              <p:cNvSpPr>
                <a:spLocks noChangeAspect="1" noChangeArrowheads="1"/>
              </p:cNvSpPr>
              <p:nvPr/>
            </p:nvSpPr>
            <p:spPr bwMode="auto">
              <a:xfrm>
                <a:off x="4311" y="3301"/>
                <a:ext cx="48" cy="52"/>
              </a:xfrm>
              <a:prstGeom prst="ellipse">
                <a:avLst/>
              </a:prstGeom>
              <a:pattFill prst="dkUpDiag">
                <a:fgClr>
                  <a:schemeClr val="tx1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27066" name="Group 90"/>
            <p:cNvGrpSpPr>
              <a:grpSpLocks noChangeAspect="1"/>
            </p:cNvGrpSpPr>
            <p:nvPr/>
          </p:nvGrpSpPr>
          <p:grpSpPr bwMode="auto">
            <a:xfrm>
              <a:off x="3696" y="2688"/>
              <a:ext cx="56" cy="687"/>
              <a:chOff x="4311" y="2666"/>
              <a:chExt cx="56" cy="687"/>
            </a:xfrm>
          </p:grpSpPr>
          <p:sp>
            <p:nvSpPr>
              <p:cNvPr id="127067" name="Oval 91" descr="Темный диагональный 2"/>
              <p:cNvSpPr>
                <a:spLocks noChangeAspect="1" noChangeArrowheads="1"/>
              </p:cNvSpPr>
              <p:nvPr/>
            </p:nvSpPr>
            <p:spPr bwMode="auto">
              <a:xfrm>
                <a:off x="4315" y="2666"/>
                <a:ext cx="48" cy="52"/>
              </a:xfrm>
              <a:prstGeom prst="ellipse">
                <a:avLst/>
              </a:prstGeom>
              <a:pattFill prst="dkUpDiag">
                <a:fgClr>
                  <a:schemeClr val="tx1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27068" name="Oval 92" descr="Темный диагональный 2"/>
              <p:cNvSpPr>
                <a:spLocks noChangeAspect="1" noChangeArrowheads="1"/>
              </p:cNvSpPr>
              <p:nvPr/>
            </p:nvSpPr>
            <p:spPr bwMode="auto">
              <a:xfrm>
                <a:off x="4317" y="2736"/>
                <a:ext cx="48" cy="52"/>
              </a:xfrm>
              <a:prstGeom prst="ellipse">
                <a:avLst/>
              </a:prstGeom>
              <a:pattFill prst="dkUpDiag">
                <a:fgClr>
                  <a:schemeClr val="tx1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27069" name="Oval 93" descr="Темный диагональный 2"/>
              <p:cNvSpPr>
                <a:spLocks noChangeAspect="1" noChangeArrowheads="1"/>
              </p:cNvSpPr>
              <p:nvPr/>
            </p:nvSpPr>
            <p:spPr bwMode="auto">
              <a:xfrm>
                <a:off x="4317" y="2808"/>
                <a:ext cx="48" cy="52"/>
              </a:xfrm>
              <a:prstGeom prst="ellipse">
                <a:avLst/>
              </a:prstGeom>
              <a:pattFill prst="dkUpDiag">
                <a:fgClr>
                  <a:schemeClr val="tx1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27070" name="Oval 94" descr="Темный диагональный 2"/>
              <p:cNvSpPr>
                <a:spLocks noChangeAspect="1" noChangeArrowheads="1"/>
              </p:cNvSpPr>
              <p:nvPr/>
            </p:nvSpPr>
            <p:spPr bwMode="auto">
              <a:xfrm>
                <a:off x="4319" y="2878"/>
                <a:ext cx="48" cy="52"/>
              </a:xfrm>
              <a:prstGeom prst="ellipse">
                <a:avLst/>
              </a:prstGeom>
              <a:pattFill prst="dkUpDiag">
                <a:fgClr>
                  <a:schemeClr val="tx1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27071" name="Oval 95" descr="Темный диагональный 2"/>
              <p:cNvSpPr>
                <a:spLocks noChangeAspect="1" noChangeArrowheads="1"/>
              </p:cNvSpPr>
              <p:nvPr/>
            </p:nvSpPr>
            <p:spPr bwMode="auto">
              <a:xfrm>
                <a:off x="4319" y="2956"/>
                <a:ext cx="48" cy="53"/>
              </a:xfrm>
              <a:prstGeom prst="ellipse">
                <a:avLst/>
              </a:prstGeom>
              <a:pattFill prst="dkUpDiag">
                <a:fgClr>
                  <a:schemeClr val="tx1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27072" name="Oval 96" descr="Темный диагональный 2"/>
              <p:cNvSpPr>
                <a:spLocks noChangeAspect="1" noChangeArrowheads="1"/>
              </p:cNvSpPr>
              <p:nvPr/>
            </p:nvSpPr>
            <p:spPr bwMode="auto">
              <a:xfrm>
                <a:off x="4317" y="3023"/>
                <a:ext cx="48" cy="52"/>
              </a:xfrm>
              <a:prstGeom prst="ellipse">
                <a:avLst/>
              </a:prstGeom>
              <a:pattFill prst="dkUpDiag">
                <a:fgClr>
                  <a:schemeClr val="tx1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27073" name="Oval 97" descr="Темный диагональный 2"/>
              <p:cNvSpPr>
                <a:spLocks noChangeAspect="1" noChangeArrowheads="1"/>
              </p:cNvSpPr>
              <p:nvPr/>
            </p:nvSpPr>
            <p:spPr bwMode="auto">
              <a:xfrm>
                <a:off x="4317" y="3089"/>
                <a:ext cx="48" cy="52"/>
              </a:xfrm>
              <a:prstGeom prst="ellipse">
                <a:avLst/>
              </a:prstGeom>
              <a:pattFill prst="dkUpDiag">
                <a:fgClr>
                  <a:schemeClr val="tx1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27074" name="Oval 98" descr="Темный диагональный 2"/>
              <p:cNvSpPr>
                <a:spLocks noChangeAspect="1" noChangeArrowheads="1"/>
              </p:cNvSpPr>
              <p:nvPr/>
            </p:nvSpPr>
            <p:spPr bwMode="auto">
              <a:xfrm>
                <a:off x="4313" y="3159"/>
                <a:ext cx="48" cy="52"/>
              </a:xfrm>
              <a:prstGeom prst="ellipse">
                <a:avLst/>
              </a:prstGeom>
              <a:pattFill prst="dkUpDiag">
                <a:fgClr>
                  <a:schemeClr val="tx1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27075" name="Oval 99" descr="Темный диагональный 2"/>
              <p:cNvSpPr>
                <a:spLocks noChangeAspect="1" noChangeArrowheads="1"/>
              </p:cNvSpPr>
              <p:nvPr/>
            </p:nvSpPr>
            <p:spPr bwMode="auto">
              <a:xfrm>
                <a:off x="4313" y="3231"/>
                <a:ext cx="48" cy="52"/>
              </a:xfrm>
              <a:prstGeom prst="ellipse">
                <a:avLst/>
              </a:prstGeom>
              <a:pattFill prst="dkUpDiag">
                <a:fgClr>
                  <a:schemeClr val="tx1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27076" name="Oval 100" descr="Темный диагональный 2"/>
              <p:cNvSpPr>
                <a:spLocks noChangeAspect="1" noChangeArrowheads="1"/>
              </p:cNvSpPr>
              <p:nvPr/>
            </p:nvSpPr>
            <p:spPr bwMode="auto">
              <a:xfrm>
                <a:off x="4311" y="3301"/>
                <a:ext cx="48" cy="52"/>
              </a:xfrm>
              <a:prstGeom prst="ellipse">
                <a:avLst/>
              </a:prstGeom>
              <a:pattFill prst="dkUpDiag">
                <a:fgClr>
                  <a:schemeClr val="tx1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</p:grpSp>
      <p:grpSp>
        <p:nvGrpSpPr>
          <p:cNvPr id="127077" name="Group 101"/>
          <p:cNvGrpSpPr>
            <a:grpSpLocks noChangeAspect="1"/>
          </p:cNvGrpSpPr>
          <p:nvPr/>
        </p:nvGrpSpPr>
        <p:grpSpPr bwMode="auto">
          <a:xfrm>
            <a:off x="4110038" y="3784600"/>
            <a:ext cx="2568575" cy="428625"/>
            <a:chOff x="2688" y="2064"/>
            <a:chExt cx="1152" cy="192"/>
          </a:xfrm>
        </p:grpSpPr>
        <p:sp>
          <p:nvSpPr>
            <p:cNvPr id="127078" name="Rectangle 102"/>
            <p:cNvSpPr>
              <a:spLocks noChangeAspect="1" noChangeArrowheads="1"/>
            </p:cNvSpPr>
            <p:nvPr/>
          </p:nvSpPr>
          <p:spPr bwMode="auto">
            <a:xfrm>
              <a:off x="2784" y="2064"/>
              <a:ext cx="1056" cy="192"/>
            </a:xfrm>
            <a:prstGeom prst="rect">
              <a:avLst/>
            </a:prstGeom>
            <a:gradFill rotWithShape="0">
              <a:gsLst>
                <a:gs pos="0">
                  <a:srgbClr val="EAEAEA">
                    <a:gamma/>
                    <a:shade val="46275"/>
                    <a:invGamma/>
                  </a:srgbClr>
                </a:gs>
                <a:gs pos="50000">
                  <a:srgbClr val="EAEAEA"/>
                </a:gs>
                <a:gs pos="100000">
                  <a:srgbClr val="EAEAEA">
                    <a:gamma/>
                    <a:shade val="46275"/>
                    <a:invGamma/>
                  </a:srgbClr>
                </a:gs>
              </a:gsLst>
              <a:lin ang="540000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27079" name="AutoShape 103"/>
            <p:cNvSpPr>
              <a:spLocks noChangeAspect="1" noChangeArrowheads="1"/>
            </p:cNvSpPr>
            <p:nvPr/>
          </p:nvSpPr>
          <p:spPr bwMode="auto">
            <a:xfrm rot="-5400000">
              <a:off x="2712" y="2112"/>
              <a:ext cx="48" cy="96"/>
            </a:xfrm>
            <a:prstGeom prst="triangle">
              <a:avLst>
                <a:gd name="adj" fmla="val 50000"/>
              </a:avLst>
            </a:prstGeom>
            <a:gradFill rotWithShape="0">
              <a:gsLst>
                <a:gs pos="0">
                  <a:srgbClr val="EAEAEA">
                    <a:gamma/>
                    <a:shade val="46275"/>
                    <a:invGamma/>
                  </a:srgbClr>
                </a:gs>
                <a:gs pos="50000">
                  <a:srgbClr val="EAEAEA"/>
                </a:gs>
                <a:gs pos="100000">
                  <a:srgbClr val="EAEAEA">
                    <a:gamma/>
                    <a:shade val="46275"/>
                    <a:invGamma/>
                  </a:srgbClr>
                </a:gs>
              </a:gsLst>
              <a:lin ang="540000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</p:grpSp>
      <p:sp>
        <p:nvSpPr>
          <p:cNvPr id="127080" name="AutoShape 104" descr="Голубая тисненая бумага"/>
          <p:cNvSpPr>
            <a:spLocks noChangeArrowheads="1"/>
          </p:cNvSpPr>
          <p:nvPr/>
        </p:nvSpPr>
        <p:spPr bwMode="auto">
          <a:xfrm>
            <a:off x="457200" y="5638800"/>
            <a:ext cx="3429000" cy="762000"/>
          </a:xfrm>
          <a:prstGeom prst="wedgeRoundRectCallout">
            <a:avLst>
              <a:gd name="adj1" fmla="val 56806"/>
              <a:gd name="adj2" fmla="val -227500"/>
              <a:gd name="adj3" fmla="val 16667"/>
            </a:avLst>
          </a:prstGeom>
          <a:blipFill dpi="0" rotWithShape="0">
            <a:blip r:embed="rId2" cstate="print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anchor="ctr">
            <a:spAutoFit/>
          </a:bodyPr>
          <a:lstStyle/>
          <a:p>
            <a:pPr algn="ctr" eaLnBrk="0" hangingPunct="0"/>
            <a:r>
              <a:rPr lang="ru-RU" sz="2000">
                <a:latin typeface="Times New Roman" pitchFamily="18" charset="0"/>
              </a:rPr>
              <a:t>Движок упирается в боевой упор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0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1270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7080" grpId="0" animBg="1" autoUpdateAnimBg="0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8002" name="Oval 2"/>
          <p:cNvSpPr>
            <a:spLocks noChangeAspect="1" noChangeArrowheads="1"/>
          </p:cNvSpPr>
          <p:nvPr/>
        </p:nvSpPr>
        <p:spPr bwMode="auto">
          <a:xfrm>
            <a:off x="1800225" y="1231900"/>
            <a:ext cx="5541963" cy="5541963"/>
          </a:xfrm>
          <a:prstGeom prst="ellipse">
            <a:avLst/>
          </a:prstGeom>
          <a:solidFill>
            <a:schemeClr val="accent1">
              <a:alpha val="50000"/>
            </a:schemeClr>
          </a:soli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 eaLnBrk="0" hangingPunct="0"/>
            <a:endParaRPr lang="ro-RO" sz="2400">
              <a:latin typeface="Times New Roman" pitchFamily="18" charset="0"/>
            </a:endParaRPr>
          </a:p>
        </p:txBody>
      </p:sp>
      <p:sp>
        <p:nvSpPr>
          <p:cNvPr id="128003" name="Oval 3"/>
          <p:cNvSpPr>
            <a:spLocks noChangeAspect="1" noChangeArrowheads="1"/>
          </p:cNvSpPr>
          <p:nvPr/>
        </p:nvSpPr>
        <p:spPr bwMode="auto">
          <a:xfrm>
            <a:off x="2043113" y="1474788"/>
            <a:ext cx="5054600" cy="5054600"/>
          </a:xfrm>
          <a:prstGeom prst="ellipse">
            <a:avLst/>
          </a:prstGeom>
          <a:solidFill>
            <a:srgbClr val="0BFFBF"/>
          </a:soli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28004" name="Freeform 4" descr="Алмазная решетка (контур)"/>
          <p:cNvSpPr>
            <a:spLocks noChangeAspect="1"/>
          </p:cNvSpPr>
          <p:nvPr/>
        </p:nvSpPr>
        <p:spPr bwMode="auto">
          <a:xfrm>
            <a:off x="2043113" y="3251200"/>
            <a:ext cx="5024437" cy="3275013"/>
          </a:xfrm>
          <a:custGeom>
            <a:avLst/>
            <a:gdLst/>
            <a:ahLst/>
            <a:cxnLst>
              <a:cxn ang="0">
                <a:pos x="52" y="1"/>
              </a:cxn>
              <a:cxn ang="0">
                <a:pos x="506" y="0"/>
              </a:cxn>
              <a:cxn ang="0">
                <a:pos x="506" y="790"/>
              </a:cxn>
              <a:cxn ang="0">
                <a:pos x="1289" y="790"/>
              </a:cxn>
              <a:cxn ang="0">
                <a:pos x="1289" y="498"/>
              </a:cxn>
              <a:cxn ang="0">
                <a:pos x="2254" y="497"/>
              </a:cxn>
              <a:cxn ang="0">
                <a:pos x="2232" y="625"/>
              </a:cxn>
              <a:cxn ang="0">
                <a:pos x="2192" y="743"/>
              </a:cxn>
              <a:cxn ang="0">
                <a:pos x="2152" y="841"/>
              </a:cxn>
              <a:cxn ang="0">
                <a:pos x="2098" y="935"/>
              </a:cxn>
              <a:cxn ang="0">
                <a:pos x="2040" y="1017"/>
              </a:cxn>
              <a:cxn ang="0">
                <a:pos x="1982" y="1089"/>
              </a:cxn>
              <a:cxn ang="0">
                <a:pos x="1910" y="1167"/>
              </a:cxn>
              <a:cxn ang="0">
                <a:pos x="1816" y="1245"/>
              </a:cxn>
              <a:cxn ang="0">
                <a:pos x="1724" y="1303"/>
              </a:cxn>
              <a:cxn ang="0">
                <a:pos x="1626" y="1359"/>
              </a:cxn>
              <a:cxn ang="0">
                <a:pos x="1508" y="1409"/>
              </a:cxn>
              <a:cxn ang="0">
                <a:pos x="1382" y="1443"/>
              </a:cxn>
              <a:cxn ang="0">
                <a:pos x="1266" y="1461"/>
              </a:cxn>
              <a:cxn ang="0">
                <a:pos x="1184" y="1469"/>
              </a:cxn>
              <a:cxn ang="0">
                <a:pos x="1066" y="1469"/>
              </a:cxn>
              <a:cxn ang="0">
                <a:pos x="918" y="1449"/>
              </a:cxn>
              <a:cxn ang="0">
                <a:pos x="790" y="1418"/>
              </a:cxn>
              <a:cxn ang="0">
                <a:pos x="712" y="1391"/>
              </a:cxn>
              <a:cxn ang="0">
                <a:pos x="624" y="1351"/>
              </a:cxn>
              <a:cxn ang="0">
                <a:pos x="524" y="1293"/>
              </a:cxn>
              <a:cxn ang="0">
                <a:pos x="422" y="1219"/>
              </a:cxn>
              <a:cxn ang="0">
                <a:pos x="334" y="1141"/>
              </a:cxn>
              <a:cxn ang="0">
                <a:pos x="256" y="1053"/>
              </a:cxn>
              <a:cxn ang="0">
                <a:pos x="184" y="955"/>
              </a:cxn>
              <a:cxn ang="0">
                <a:pos x="122" y="853"/>
              </a:cxn>
              <a:cxn ang="0">
                <a:pos x="74" y="749"/>
              </a:cxn>
              <a:cxn ang="0">
                <a:pos x="42" y="651"/>
              </a:cxn>
              <a:cxn ang="0">
                <a:pos x="18" y="543"/>
              </a:cxn>
              <a:cxn ang="0">
                <a:pos x="4" y="427"/>
              </a:cxn>
              <a:cxn ang="0">
                <a:pos x="0" y="337"/>
              </a:cxn>
              <a:cxn ang="0">
                <a:pos x="10" y="193"/>
              </a:cxn>
              <a:cxn ang="0">
                <a:pos x="28" y="85"/>
              </a:cxn>
              <a:cxn ang="0">
                <a:pos x="52" y="1"/>
              </a:cxn>
            </a:cxnLst>
            <a:rect l="0" t="0" r="r" b="b"/>
            <a:pathLst>
              <a:path w="2254" h="1469">
                <a:moveTo>
                  <a:pt x="52" y="1"/>
                </a:moveTo>
                <a:lnTo>
                  <a:pt x="506" y="0"/>
                </a:lnTo>
                <a:lnTo>
                  <a:pt x="506" y="790"/>
                </a:lnTo>
                <a:lnTo>
                  <a:pt x="1289" y="790"/>
                </a:lnTo>
                <a:lnTo>
                  <a:pt x="1289" y="498"/>
                </a:lnTo>
                <a:lnTo>
                  <a:pt x="2254" y="497"/>
                </a:lnTo>
                <a:lnTo>
                  <a:pt x="2232" y="625"/>
                </a:lnTo>
                <a:lnTo>
                  <a:pt x="2192" y="743"/>
                </a:lnTo>
                <a:lnTo>
                  <a:pt x="2152" y="841"/>
                </a:lnTo>
                <a:lnTo>
                  <a:pt x="2098" y="935"/>
                </a:lnTo>
                <a:lnTo>
                  <a:pt x="2040" y="1017"/>
                </a:lnTo>
                <a:lnTo>
                  <a:pt x="1982" y="1089"/>
                </a:lnTo>
                <a:lnTo>
                  <a:pt x="1910" y="1167"/>
                </a:lnTo>
                <a:lnTo>
                  <a:pt x="1816" y="1245"/>
                </a:lnTo>
                <a:lnTo>
                  <a:pt x="1724" y="1303"/>
                </a:lnTo>
                <a:lnTo>
                  <a:pt x="1626" y="1359"/>
                </a:lnTo>
                <a:lnTo>
                  <a:pt x="1508" y="1409"/>
                </a:lnTo>
                <a:lnTo>
                  <a:pt x="1382" y="1443"/>
                </a:lnTo>
                <a:lnTo>
                  <a:pt x="1266" y="1461"/>
                </a:lnTo>
                <a:lnTo>
                  <a:pt x="1184" y="1469"/>
                </a:lnTo>
                <a:lnTo>
                  <a:pt x="1066" y="1469"/>
                </a:lnTo>
                <a:lnTo>
                  <a:pt x="918" y="1449"/>
                </a:lnTo>
                <a:lnTo>
                  <a:pt x="790" y="1418"/>
                </a:lnTo>
                <a:lnTo>
                  <a:pt x="712" y="1391"/>
                </a:lnTo>
                <a:lnTo>
                  <a:pt x="624" y="1351"/>
                </a:lnTo>
                <a:lnTo>
                  <a:pt x="524" y="1293"/>
                </a:lnTo>
                <a:lnTo>
                  <a:pt x="422" y="1219"/>
                </a:lnTo>
                <a:lnTo>
                  <a:pt x="334" y="1141"/>
                </a:lnTo>
                <a:lnTo>
                  <a:pt x="256" y="1053"/>
                </a:lnTo>
                <a:lnTo>
                  <a:pt x="184" y="955"/>
                </a:lnTo>
                <a:lnTo>
                  <a:pt x="122" y="853"/>
                </a:lnTo>
                <a:lnTo>
                  <a:pt x="74" y="749"/>
                </a:lnTo>
                <a:lnTo>
                  <a:pt x="42" y="651"/>
                </a:lnTo>
                <a:lnTo>
                  <a:pt x="18" y="543"/>
                </a:lnTo>
                <a:lnTo>
                  <a:pt x="4" y="427"/>
                </a:lnTo>
                <a:lnTo>
                  <a:pt x="0" y="337"/>
                </a:lnTo>
                <a:lnTo>
                  <a:pt x="10" y="193"/>
                </a:lnTo>
                <a:lnTo>
                  <a:pt x="28" y="85"/>
                </a:lnTo>
                <a:lnTo>
                  <a:pt x="52" y="1"/>
                </a:lnTo>
                <a:close/>
              </a:path>
            </a:pathLst>
          </a:custGeom>
          <a:pattFill prst="openDmnd">
            <a:fgClr>
              <a:srgbClr val="FF3300"/>
            </a:fgClr>
            <a:bgClr>
              <a:schemeClr val="bg1"/>
            </a:bgClr>
          </a:pattFill>
          <a:ln w="9525">
            <a:solidFill>
              <a:srgbClr val="FF0000"/>
            </a:solidFill>
            <a:round/>
            <a:headEnd/>
            <a:tailEnd/>
          </a:ln>
          <a:effectLst/>
        </p:spPr>
        <p:txBody>
          <a:bodyPr wrap="none"/>
          <a:lstStyle/>
          <a:p>
            <a:endParaRPr lang="ro-RO"/>
          </a:p>
        </p:txBody>
      </p:sp>
      <p:sp>
        <p:nvSpPr>
          <p:cNvPr id="128005" name="Freeform 5"/>
          <p:cNvSpPr>
            <a:spLocks noChangeAspect="1"/>
          </p:cNvSpPr>
          <p:nvPr/>
        </p:nvSpPr>
        <p:spPr bwMode="auto">
          <a:xfrm>
            <a:off x="3240088" y="1589088"/>
            <a:ext cx="1558925" cy="3289300"/>
          </a:xfrm>
          <a:custGeom>
            <a:avLst/>
            <a:gdLst/>
            <a:ahLst/>
            <a:cxnLst>
              <a:cxn ang="0">
                <a:pos x="3" y="117"/>
              </a:cxn>
              <a:cxn ang="0">
                <a:pos x="0" y="1473"/>
              </a:cxn>
              <a:cxn ang="0">
                <a:pos x="72" y="1473"/>
              </a:cxn>
              <a:cxn ang="0">
                <a:pos x="72" y="1347"/>
              </a:cxn>
              <a:cxn ang="0">
                <a:pos x="81" y="1317"/>
              </a:cxn>
              <a:cxn ang="0">
                <a:pos x="102" y="1296"/>
              </a:cxn>
              <a:cxn ang="0">
                <a:pos x="135" y="1284"/>
              </a:cxn>
              <a:cxn ang="0">
                <a:pos x="153" y="1284"/>
              </a:cxn>
              <a:cxn ang="0">
                <a:pos x="171" y="1296"/>
              </a:cxn>
              <a:cxn ang="0">
                <a:pos x="198" y="1326"/>
              </a:cxn>
              <a:cxn ang="0">
                <a:pos x="207" y="1359"/>
              </a:cxn>
              <a:cxn ang="0">
                <a:pos x="207" y="1404"/>
              </a:cxn>
              <a:cxn ang="0">
                <a:pos x="207" y="1476"/>
              </a:cxn>
              <a:cxn ang="0">
                <a:pos x="459" y="1476"/>
              </a:cxn>
              <a:cxn ang="0">
                <a:pos x="459" y="774"/>
              </a:cxn>
              <a:cxn ang="0">
                <a:pos x="459" y="594"/>
              </a:cxn>
              <a:cxn ang="0">
                <a:pos x="501" y="594"/>
              </a:cxn>
              <a:cxn ang="0">
                <a:pos x="501" y="663"/>
              </a:cxn>
              <a:cxn ang="0">
                <a:pos x="656" y="662"/>
              </a:cxn>
              <a:cxn ang="0">
                <a:pos x="656" y="597"/>
              </a:cxn>
              <a:cxn ang="0">
                <a:pos x="693" y="597"/>
              </a:cxn>
              <a:cxn ang="0">
                <a:pos x="690" y="561"/>
              </a:cxn>
              <a:cxn ang="0">
                <a:pos x="693" y="519"/>
              </a:cxn>
              <a:cxn ang="0">
                <a:pos x="699" y="483"/>
              </a:cxn>
              <a:cxn ang="0">
                <a:pos x="459" y="483"/>
              </a:cxn>
              <a:cxn ang="0">
                <a:pos x="459" y="264"/>
              </a:cxn>
              <a:cxn ang="0">
                <a:pos x="255" y="264"/>
              </a:cxn>
              <a:cxn ang="0">
                <a:pos x="254" y="0"/>
              </a:cxn>
              <a:cxn ang="0">
                <a:pos x="206" y="15"/>
              </a:cxn>
              <a:cxn ang="0">
                <a:pos x="158" y="35"/>
              </a:cxn>
              <a:cxn ang="0">
                <a:pos x="104" y="62"/>
              </a:cxn>
              <a:cxn ang="0">
                <a:pos x="44" y="90"/>
              </a:cxn>
              <a:cxn ang="0">
                <a:pos x="3" y="117"/>
              </a:cxn>
            </a:cxnLst>
            <a:rect l="0" t="0" r="r" b="b"/>
            <a:pathLst>
              <a:path w="699" h="1476">
                <a:moveTo>
                  <a:pt x="3" y="117"/>
                </a:moveTo>
                <a:lnTo>
                  <a:pt x="0" y="1473"/>
                </a:lnTo>
                <a:lnTo>
                  <a:pt x="72" y="1473"/>
                </a:lnTo>
                <a:lnTo>
                  <a:pt x="72" y="1347"/>
                </a:lnTo>
                <a:lnTo>
                  <a:pt x="81" y="1317"/>
                </a:lnTo>
                <a:lnTo>
                  <a:pt x="102" y="1296"/>
                </a:lnTo>
                <a:lnTo>
                  <a:pt x="135" y="1284"/>
                </a:lnTo>
                <a:lnTo>
                  <a:pt x="153" y="1284"/>
                </a:lnTo>
                <a:lnTo>
                  <a:pt x="171" y="1296"/>
                </a:lnTo>
                <a:lnTo>
                  <a:pt x="198" y="1326"/>
                </a:lnTo>
                <a:lnTo>
                  <a:pt x="207" y="1359"/>
                </a:lnTo>
                <a:lnTo>
                  <a:pt x="207" y="1404"/>
                </a:lnTo>
                <a:lnTo>
                  <a:pt x="207" y="1476"/>
                </a:lnTo>
                <a:lnTo>
                  <a:pt x="459" y="1476"/>
                </a:lnTo>
                <a:lnTo>
                  <a:pt x="459" y="774"/>
                </a:lnTo>
                <a:lnTo>
                  <a:pt x="459" y="594"/>
                </a:lnTo>
                <a:lnTo>
                  <a:pt x="501" y="594"/>
                </a:lnTo>
                <a:lnTo>
                  <a:pt x="501" y="663"/>
                </a:lnTo>
                <a:lnTo>
                  <a:pt x="656" y="662"/>
                </a:lnTo>
                <a:lnTo>
                  <a:pt x="656" y="597"/>
                </a:lnTo>
                <a:lnTo>
                  <a:pt x="693" y="597"/>
                </a:lnTo>
                <a:lnTo>
                  <a:pt x="690" y="561"/>
                </a:lnTo>
                <a:lnTo>
                  <a:pt x="693" y="519"/>
                </a:lnTo>
                <a:lnTo>
                  <a:pt x="699" y="483"/>
                </a:lnTo>
                <a:lnTo>
                  <a:pt x="459" y="483"/>
                </a:lnTo>
                <a:lnTo>
                  <a:pt x="459" y="264"/>
                </a:lnTo>
                <a:lnTo>
                  <a:pt x="255" y="264"/>
                </a:lnTo>
                <a:lnTo>
                  <a:pt x="254" y="0"/>
                </a:lnTo>
                <a:lnTo>
                  <a:pt x="206" y="15"/>
                </a:lnTo>
                <a:lnTo>
                  <a:pt x="158" y="35"/>
                </a:lnTo>
                <a:lnTo>
                  <a:pt x="104" y="62"/>
                </a:lnTo>
                <a:lnTo>
                  <a:pt x="44" y="90"/>
                </a:lnTo>
                <a:lnTo>
                  <a:pt x="3" y="117"/>
                </a:lnTo>
                <a:close/>
              </a:path>
            </a:pathLst>
          </a:cu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/>
          <a:lstStyle/>
          <a:p>
            <a:endParaRPr lang="ro-RO"/>
          </a:p>
        </p:txBody>
      </p:sp>
      <p:sp>
        <p:nvSpPr>
          <p:cNvPr id="128006" name="AutoShape 6"/>
          <p:cNvSpPr>
            <a:spLocks noChangeAspect="1" noChangeArrowheads="1"/>
          </p:cNvSpPr>
          <p:nvPr/>
        </p:nvSpPr>
        <p:spPr bwMode="auto">
          <a:xfrm rot="-1623692">
            <a:off x="2776538" y="1878013"/>
            <a:ext cx="1384300" cy="2447925"/>
          </a:xfrm>
          <a:prstGeom prst="parallelogram">
            <a:avLst>
              <a:gd name="adj" fmla="val 90139"/>
            </a:avLst>
          </a:prstGeom>
          <a:solidFill>
            <a:srgbClr val="00A87C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28007" name="Oval 7"/>
          <p:cNvSpPr>
            <a:spLocks noChangeAspect="1" noChangeArrowheads="1"/>
          </p:cNvSpPr>
          <p:nvPr/>
        </p:nvSpPr>
        <p:spPr bwMode="auto">
          <a:xfrm>
            <a:off x="4784725" y="1970088"/>
            <a:ext cx="1616075" cy="1616075"/>
          </a:xfrm>
          <a:prstGeom prst="ellips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28008" name="Rectangle 8"/>
          <p:cNvSpPr>
            <a:spLocks noChangeAspect="1" noChangeArrowheads="1"/>
          </p:cNvSpPr>
          <p:nvPr/>
        </p:nvSpPr>
        <p:spPr bwMode="auto">
          <a:xfrm>
            <a:off x="4878388" y="3735388"/>
            <a:ext cx="2208212" cy="534987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28009" name="Oval 9"/>
          <p:cNvSpPr>
            <a:spLocks noChangeAspect="1" noChangeArrowheads="1"/>
          </p:cNvSpPr>
          <p:nvPr/>
        </p:nvSpPr>
        <p:spPr bwMode="auto">
          <a:xfrm>
            <a:off x="4851400" y="2030413"/>
            <a:ext cx="1485900" cy="1482725"/>
          </a:xfrm>
          <a:prstGeom prst="ellipse">
            <a:avLst/>
          </a:prstGeom>
          <a:solidFill>
            <a:schemeClr val="accent1"/>
          </a:solidFill>
          <a:ln w="2857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28010" name="Rectangle 10"/>
          <p:cNvSpPr>
            <a:spLocks noChangeAspect="1" noChangeArrowheads="1"/>
          </p:cNvSpPr>
          <p:nvPr/>
        </p:nvSpPr>
        <p:spPr bwMode="auto">
          <a:xfrm>
            <a:off x="4137025" y="2692400"/>
            <a:ext cx="714375" cy="187325"/>
          </a:xfrm>
          <a:prstGeom prst="rect">
            <a:avLst/>
          </a:prstGeom>
          <a:solidFill>
            <a:srgbClr val="1BFFC3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28011" name="Oval 11"/>
          <p:cNvSpPr>
            <a:spLocks noChangeAspect="1" noChangeArrowheads="1"/>
          </p:cNvSpPr>
          <p:nvPr/>
        </p:nvSpPr>
        <p:spPr bwMode="auto">
          <a:xfrm>
            <a:off x="4964113" y="2147888"/>
            <a:ext cx="1284287" cy="1284287"/>
          </a:xfrm>
          <a:prstGeom prst="ellipse">
            <a:avLst/>
          </a:prstGeom>
          <a:solidFill>
            <a:srgbClr val="A50021"/>
          </a:soli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28012" name="Oval 12"/>
          <p:cNvSpPr>
            <a:spLocks noChangeAspect="1" noChangeArrowheads="1"/>
          </p:cNvSpPr>
          <p:nvPr/>
        </p:nvSpPr>
        <p:spPr bwMode="auto">
          <a:xfrm>
            <a:off x="5180013" y="2351088"/>
            <a:ext cx="855662" cy="854075"/>
          </a:xfrm>
          <a:prstGeom prst="ellipse">
            <a:avLst/>
          </a:prstGeom>
          <a:solidFill>
            <a:srgbClr val="800000"/>
          </a:soli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28013" name="Oval 13"/>
          <p:cNvSpPr>
            <a:spLocks noChangeAspect="1" noChangeArrowheads="1"/>
          </p:cNvSpPr>
          <p:nvPr/>
        </p:nvSpPr>
        <p:spPr bwMode="auto">
          <a:xfrm>
            <a:off x="5573713" y="2725738"/>
            <a:ext cx="107950" cy="106362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grpSp>
        <p:nvGrpSpPr>
          <p:cNvPr id="128014" name="Group 14"/>
          <p:cNvGrpSpPr>
            <a:grpSpLocks noChangeAspect="1"/>
          </p:cNvGrpSpPr>
          <p:nvPr/>
        </p:nvGrpSpPr>
        <p:grpSpPr bwMode="auto">
          <a:xfrm>
            <a:off x="4143375" y="3306763"/>
            <a:ext cx="679450" cy="1392237"/>
            <a:chOff x="2688" y="1848"/>
            <a:chExt cx="305" cy="624"/>
          </a:xfrm>
        </p:grpSpPr>
        <p:sp>
          <p:nvSpPr>
            <p:cNvPr id="128015" name="AutoShape 15"/>
            <p:cNvSpPr>
              <a:spLocks noChangeAspect="1" noChangeArrowheads="1"/>
            </p:cNvSpPr>
            <p:nvPr/>
          </p:nvSpPr>
          <p:spPr bwMode="auto">
            <a:xfrm>
              <a:off x="2766" y="1848"/>
              <a:ext cx="227" cy="624"/>
            </a:xfrm>
            <a:prstGeom prst="roundRect">
              <a:avLst>
                <a:gd name="adj" fmla="val 50000"/>
              </a:avLst>
            </a:prstGeom>
            <a:solidFill>
              <a:srgbClr val="A5002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28016" name="Rectangle 16"/>
            <p:cNvSpPr>
              <a:spLocks noChangeAspect="1" noChangeArrowheads="1"/>
            </p:cNvSpPr>
            <p:nvPr/>
          </p:nvSpPr>
          <p:spPr bwMode="auto">
            <a:xfrm>
              <a:off x="2768" y="2029"/>
              <a:ext cx="224" cy="258"/>
            </a:xfrm>
            <a:prstGeom prst="rect">
              <a:avLst/>
            </a:prstGeom>
            <a:gradFill rotWithShape="0">
              <a:gsLst>
                <a:gs pos="0">
                  <a:srgbClr val="A50021">
                    <a:gamma/>
                    <a:shade val="21176"/>
                    <a:invGamma/>
                  </a:srgbClr>
                </a:gs>
                <a:gs pos="50000">
                  <a:srgbClr val="A50021"/>
                </a:gs>
                <a:gs pos="100000">
                  <a:srgbClr val="A50021">
                    <a:gamma/>
                    <a:shade val="21176"/>
                    <a:invGamma/>
                  </a:srgbClr>
                </a:gs>
              </a:gsLst>
              <a:lin ang="5400000" scaled="1"/>
            </a:gra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28017" name="Rectangle 17"/>
            <p:cNvSpPr>
              <a:spLocks noChangeAspect="1" noChangeArrowheads="1"/>
            </p:cNvSpPr>
            <p:nvPr/>
          </p:nvSpPr>
          <p:spPr bwMode="auto">
            <a:xfrm>
              <a:off x="2688" y="2196"/>
              <a:ext cx="78" cy="156"/>
            </a:xfrm>
            <a:prstGeom prst="rect">
              <a:avLst/>
            </a:prstGeom>
            <a:gradFill rotWithShape="0">
              <a:gsLst>
                <a:gs pos="0">
                  <a:srgbClr val="A50021">
                    <a:gamma/>
                    <a:shade val="0"/>
                    <a:invGamma/>
                  </a:srgbClr>
                </a:gs>
                <a:gs pos="100000">
                  <a:srgbClr val="A50021"/>
                </a:gs>
              </a:gsLst>
              <a:lin ang="5400000" scaled="1"/>
            </a:gra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</p:grpSp>
      <p:grpSp>
        <p:nvGrpSpPr>
          <p:cNvPr id="128018" name="Group 18"/>
          <p:cNvGrpSpPr>
            <a:grpSpLocks noChangeAspect="1"/>
          </p:cNvGrpSpPr>
          <p:nvPr/>
        </p:nvGrpSpPr>
        <p:grpSpPr bwMode="auto">
          <a:xfrm>
            <a:off x="3278188" y="1831975"/>
            <a:ext cx="517525" cy="817563"/>
            <a:chOff x="3696" y="2666"/>
            <a:chExt cx="671" cy="709"/>
          </a:xfrm>
        </p:grpSpPr>
        <p:sp>
          <p:nvSpPr>
            <p:cNvPr id="128019" name="Rectangle 19"/>
            <p:cNvSpPr>
              <a:spLocks noChangeAspect="1" noChangeArrowheads="1"/>
            </p:cNvSpPr>
            <p:nvPr/>
          </p:nvSpPr>
          <p:spPr bwMode="auto">
            <a:xfrm rot="-99494">
              <a:off x="3724" y="2753"/>
              <a:ext cx="621" cy="42"/>
            </a:xfrm>
            <a:prstGeom prst="rect">
              <a:avLst/>
            </a:prstGeom>
            <a:gradFill rotWithShape="0">
              <a:gsLst>
                <a:gs pos="0">
                  <a:schemeClr val="folHlink">
                    <a:gamma/>
                    <a:shade val="46275"/>
                    <a:invGamma/>
                  </a:schemeClr>
                </a:gs>
                <a:gs pos="50000">
                  <a:schemeClr val="folHlink"/>
                </a:gs>
                <a:gs pos="100000">
                  <a:schemeClr val="folHlink">
                    <a:gamma/>
                    <a:shade val="46275"/>
                    <a:invGamma/>
                  </a:schemeClr>
                </a:gs>
              </a:gsLst>
              <a:lin ang="0" scaled="1"/>
            </a:gra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28020" name="Rectangle 20"/>
            <p:cNvSpPr>
              <a:spLocks noChangeAspect="1" noChangeArrowheads="1"/>
            </p:cNvSpPr>
            <p:nvPr/>
          </p:nvSpPr>
          <p:spPr bwMode="auto">
            <a:xfrm rot="-99494">
              <a:off x="3726" y="2823"/>
              <a:ext cx="621" cy="42"/>
            </a:xfrm>
            <a:prstGeom prst="rect">
              <a:avLst/>
            </a:prstGeom>
            <a:gradFill rotWithShape="0">
              <a:gsLst>
                <a:gs pos="0">
                  <a:schemeClr val="folHlink">
                    <a:gamma/>
                    <a:shade val="46275"/>
                    <a:invGamma/>
                  </a:schemeClr>
                </a:gs>
                <a:gs pos="50000">
                  <a:schemeClr val="folHlink"/>
                </a:gs>
                <a:gs pos="100000">
                  <a:schemeClr val="folHlink">
                    <a:gamma/>
                    <a:shade val="46275"/>
                    <a:invGamma/>
                  </a:schemeClr>
                </a:gs>
              </a:gsLst>
              <a:lin ang="0" scaled="1"/>
            </a:gra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28021" name="Rectangle 21"/>
            <p:cNvSpPr>
              <a:spLocks noChangeAspect="1" noChangeArrowheads="1"/>
            </p:cNvSpPr>
            <p:nvPr/>
          </p:nvSpPr>
          <p:spPr bwMode="auto">
            <a:xfrm rot="-99494">
              <a:off x="3728" y="2895"/>
              <a:ext cx="621" cy="43"/>
            </a:xfrm>
            <a:prstGeom prst="rect">
              <a:avLst/>
            </a:prstGeom>
            <a:gradFill rotWithShape="0">
              <a:gsLst>
                <a:gs pos="0">
                  <a:schemeClr val="folHlink">
                    <a:gamma/>
                    <a:shade val="46275"/>
                    <a:invGamma/>
                  </a:schemeClr>
                </a:gs>
                <a:gs pos="50000">
                  <a:schemeClr val="folHlink"/>
                </a:gs>
                <a:gs pos="100000">
                  <a:schemeClr val="folHlink">
                    <a:gamma/>
                    <a:shade val="46275"/>
                    <a:invGamma/>
                  </a:schemeClr>
                </a:gs>
              </a:gsLst>
              <a:lin ang="0" scaled="1"/>
            </a:gra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28022" name="Rectangle 22"/>
            <p:cNvSpPr>
              <a:spLocks noChangeAspect="1" noChangeArrowheads="1"/>
            </p:cNvSpPr>
            <p:nvPr/>
          </p:nvSpPr>
          <p:spPr bwMode="auto">
            <a:xfrm rot="-99494">
              <a:off x="3728" y="2972"/>
              <a:ext cx="621" cy="43"/>
            </a:xfrm>
            <a:prstGeom prst="rect">
              <a:avLst/>
            </a:prstGeom>
            <a:gradFill rotWithShape="0">
              <a:gsLst>
                <a:gs pos="0">
                  <a:schemeClr val="folHlink">
                    <a:gamma/>
                    <a:shade val="46275"/>
                    <a:invGamma/>
                  </a:schemeClr>
                </a:gs>
                <a:gs pos="50000">
                  <a:schemeClr val="folHlink"/>
                </a:gs>
                <a:gs pos="100000">
                  <a:schemeClr val="folHlink">
                    <a:gamma/>
                    <a:shade val="46275"/>
                    <a:invGamma/>
                  </a:schemeClr>
                </a:gs>
              </a:gsLst>
              <a:lin ang="0" scaled="1"/>
            </a:gra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28023" name="Rectangle 23"/>
            <p:cNvSpPr>
              <a:spLocks noChangeAspect="1" noChangeArrowheads="1"/>
            </p:cNvSpPr>
            <p:nvPr/>
          </p:nvSpPr>
          <p:spPr bwMode="auto">
            <a:xfrm rot="-99494">
              <a:off x="3728" y="3042"/>
              <a:ext cx="621" cy="43"/>
            </a:xfrm>
            <a:prstGeom prst="rect">
              <a:avLst/>
            </a:prstGeom>
            <a:gradFill rotWithShape="0">
              <a:gsLst>
                <a:gs pos="0">
                  <a:schemeClr val="folHlink">
                    <a:gamma/>
                    <a:shade val="46275"/>
                    <a:invGamma/>
                  </a:schemeClr>
                </a:gs>
                <a:gs pos="50000">
                  <a:schemeClr val="folHlink"/>
                </a:gs>
                <a:gs pos="100000">
                  <a:schemeClr val="folHlink">
                    <a:gamma/>
                    <a:shade val="46275"/>
                    <a:invGamma/>
                  </a:schemeClr>
                </a:gs>
              </a:gsLst>
              <a:lin ang="0" scaled="1"/>
            </a:gra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28024" name="Rectangle 24"/>
            <p:cNvSpPr>
              <a:spLocks noChangeAspect="1" noChangeArrowheads="1"/>
            </p:cNvSpPr>
            <p:nvPr/>
          </p:nvSpPr>
          <p:spPr bwMode="auto">
            <a:xfrm rot="-99494">
              <a:off x="3728" y="3109"/>
              <a:ext cx="621" cy="42"/>
            </a:xfrm>
            <a:prstGeom prst="rect">
              <a:avLst/>
            </a:prstGeom>
            <a:gradFill rotWithShape="0">
              <a:gsLst>
                <a:gs pos="0">
                  <a:schemeClr val="folHlink">
                    <a:gamma/>
                    <a:shade val="46275"/>
                    <a:invGamma/>
                  </a:schemeClr>
                </a:gs>
                <a:gs pos="50000">
                  <a:schemeClr val="folHlink"/>
                </a:gs>
                <a:gs pos="100000">
                  <a:schemeClr val="folHlink">
                    <a:gamma/>
                    <a:shade val="46275"/>
                    <a:invGamma/>
                  </a:schemeClr>
                </a:gs>
              </a:gsLst>
              <a:lin ang="0" scaled="1"/>
            </a:gra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28025" name="Rectangle 25"/>
            <p:cNvSpPr>
              <a:spLocks noChangeAspect="1" noChangeArrowheads="1"/>
            </p:cNvSpPr>
            <p:nvPr/>
          </p:nvSpPr>
          <p:spPr bwMode="auto">
            <a:xfrm rot="-99494">
              <a:off x="3720" y="3175"/>
              <a:ext cx="621" cy="43"/>
            </a:xfrm>
            <a:prstGeom prst="rect">
              <a:avLst/>
            </a:prstGeom>
            <a:gradFill rotWithShape="0">
              <a:gsLst>
                <a:gs pos="0">
                  <a:schemeClr val="folHlink">
                    <a:gamma/>
                    <a:shade val="46275"/>
                    <a:invGamma/>
                  </a:schemeClr>
                </a:gs>
                <a:gs pos="50000">
                  <a:schemeClr val="folHlink"/>
                </a:gs>
                <a:gs pos="100000">
                  <a:schemeClr val="folHlink">
                    <a:gamma/>
                    <a:shade val="46275"/>
                    <a:invGamma/>
                  </a:schemeClr>
                </a:gs>
              </a:gsLst>
              <a:lin ang="0" scaled="1"/>
            </a:gra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28026" name="Rectangle 26"/>
            <p:cNvSpPr>
              <a:spLocks noChangeAspect="1" noChangeArrowheads="1"/>
            </p:cNvSpPr>
            <p:nvPr/>
          </p:nvSpPr>
          <p:spPr bwMode="auto">
            <a:xfrm rot="-99494">
              <a:off x="3728" y="3250"/>
              <a:ext cx="621" cy="42"/>
            </a:xfrm>
            <a:prstGeom prst="rect">
              <a:avLst/>
            </a:prstGeom>
            <a:gradFill rotWithShape="0">
              <a:gsLst>
                <a:gs pos="0">
                  <a:schemeClr val="folHlink">
                    <a:gamma/>
                    <a:shade val="46275"/>
                    <a:invGamma/>
                  </a:schemeClr>
                </a:gs>
                <a:gs pos="50000">
                  <a:schemeClr val="folHlink"/>
                </a:gs>
                <a:gs pos="100000">
                  <a:schemeClr val="folHlink">
                    <a:gamma/>
                    <a:shade val="46275"/>
                    <a:invGamma/>
                  </a:schemeClr>
                </a:gs>
              </a:gsLst>
              <a:lin ang="0" scaled="1"/>
            </a:gra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28027" name="Rectangle 27"/>
            <p:cNvSpPr>
              <a:spLocks noChangeAspect="1" noChangeArrowheads="1"/>
            </p:cNvSpPr>
            <p:nvPr/>
          </p:nvSpPr>
          <p:spPr bwMode="auto">
            <a:xfrm rot="-99494">
              <a:off x="3724" y="3316"/>
              <a:ext cx="621" cy="42"/>
            </a:xfrm>
            <a:prstGeom prst="rect">
              <a:avLst/>
            </a:prstGeom>
            <a:gradFill rotWithShape="0">
              <a:gsLst>
                <a:gs pos="0">
                  <a:schemeClr val="folHlink">
                    <a:gamma/>
                    <a:shade val="46275"/>
                    <a:invGamma/>
                  </a:schemeClr>
                </a:gs>
                <a:gs pos="50000">
                  <a:schemeClr val="folHlink"/>
                </a:gs>
                <a:gs pos="100000">
                  <a:schemeClr val="folHlink">
                    <a:gamma/>
                    <a:shade val="46275"/>
                    <a:invGamma/>
                  </a:schemeClr>
                </a:gs>
              </a:gsLst>
              <a:lin ang="0" scaled="1"/>
            </a:gra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28028" name="Rectangle 28"/>
            <p:cNvSpPr>
              <a:spLocks noChangeAspect="1" noChangeArrowheads="1"/>
            </p:cNvSpPr>
            <p:nvPr/>
          </p:nvSpPr>
          <p:spPr bwMode="auto">
            <a:xfrm rot="-99494">
              <a:off x="3722" y="2682"/>
              <a:ext cx="621" cy="42"/>
            </a:xfrm>
            <a:prstGeom prst="rect">
              <a:avLst/>
            </a:prstGeom>
            <a:gradFill rotWithShape="0">
              <a:gsLst>
                <a:gs pos="0">
                  <a:schemeClr val="folHlink">
                    <a:gamma/>
                    <a:shade val="46275"/>
                    <a:invGamma/>
                  </a:schemeClr>
                </a:gs>
                <a:gs pos="50000">
                  <a:schemeClr val="folHlink"/>
                </a:gs>
                <a:gs pos="100000">
                  <a:schemeClr val="folHlink">
                    <a:gamma/>
                    <a:shade val="46275"/>
                    <a:invGamma/>
                  </a:schemeClr>
                </a:gs>
              </a:gsLst>
              <a:lin ang="0" scaled="1"/>
            </a:gra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grpSp>
          <p:nvGrpSpPr>
            <p:cNvPr id="128029" name="Group 29"/>
            <p:cNvGrpSpPr>
              <a:grpSpLocks noChangeAspect="1"/>
            </p:cNvGrpSpPr>
            <p:nvPr/>
          </p:nvGrpSpPr>
          <p:grpSpPr bwMode="auto">
            <a:xfrm>
              <a:off x="4311" y="2666"/>
              <a:ext cx="56" cy="687"/>
              <a:chOff x="4311" y="2666"/>
              <a:chExt cx="56" cy="687"/>
            </a:xfrm>
          </p:grpSpPr>
          <p:sp>
            <p:nvSpPr>
              <p:cNvPr id="128030" name="Oval 30" descr="Темный диагональный 2"/>
              <p:cNvSpPr>
                <a:spLocks noChangeAspect="1" noChangeArrowheads="1"/>
              </p:cNvSpPr>
              <p:nvPr/>
            </p:nvSpPr>
            <p:spPr bwMode="auto">
              <a:xfrm>
                <a:off x="4315" y="2666"/>
                <a:ext cx="48" cy="52"/>
              </a:xfrm>
              <a:prstGeom prst="ellipse">
                <a:avLst/>
              </a:prstGeom>
              <a:pattFill prst="dkUpDiag">
                <a:fgClr>
                  <a:schemeClr val="tx1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28031" name="Oval 31" descr="Темный диагональный 2"/>
              <p:cNvSpPr>
                <a:spLocks noChangeAspect="1" noChangeArrowheads="1"/>
              </p:cNvSpPr>
              <p:nvPr/>
            </p:nvSpPr>
            <p:spPr bwMode="auto">
              <a:xfrm>
                <a:off x="4317" y="2736"/>
                <a:ext cx="48" cy="52"/>
              </a:xfrm>
              <a:prstGeom prst="ellipse">
                <a:avLst/>
              </a:prstGeom>
              <a:pattFill prst="dkUpDiag">
                <a:fgClr>
                  <a:schemeClr val="tx1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28032" name="Oval 32" descr="Темный диагональный 2"/>
              <p:cNvSpPr>
                <a:spLocks noChangeAspect="1" noChangeArrowheads="1"/>
              </p:cNvSpPr>
              <p:nvPr/>
            </p:nvSpPr>
            <p:spPr bwMode="auto">
              <a:xfrm>
                <a:off x="4317" y="2808"/>
                <a:ext cx="48" cy="52"/>
              </a:xfrm>
              <a:prstGeom prst="ellipse">
                <a:avLst/>
              </a:prstGeom>
              <a:pattFill prst="dkUpDiag">
                <a:fgClr>
                  <a:schemeClr val="tx1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28033" name="Oval 33" descr="Темный диагональный 2"/>
              <p:cNvSpPr>
                <a:spLocks noChangeAspect="1" noChangeArrowheads="1"/>
              </p:cNvSpPr>
              <p:nvPr/>
            </p:nvSpPr>
            <p:spPr bwMode="auto">
              <a:xfrm>
                <a:off x="4319" y="2878"/>
                <a:ext cx="48" cy="52"/>
              </a:xfrm>
              <a:prstGeom prst="ellipse">
                <a:avLst/>
              </a:prstGeom>
              <a:pattFill prst="dkUpDiag">
                <a:fgClr>
                  <a:schemeClr val="tx1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28034" name="Oval 34" descr="Темный диагональный 2"/>
              <p:cNvSpPr>
                <a:spLocks noChangeAspect="1" noChangeArrowheads="1"/>
              </p:cNvSpPr>
              <p:nvPr/>
            </p:nvSpPr>
            <p:spPr bwMode="auto">
              <a:xfrm>
                <a:off x="4319" y="2956"/>
                <a:ext cx="48" cy="53"/>
              </a:xfrm>
              <a:prstGeom prst="ellipse">
                <a:avLst/>
              </a:prstGeom>
              <a:pattFill prst="dkUpDiag">
                <a:fgClr>
                  <a:schemeClr val="tx1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28035" name="Oval 35" descr="Темный диагональный 2"/>
              <p:cNvSpPr>
                <a:spLocks noChangeAspect="1" noChangeArrowheads="1"/>
              </p:cNvSpPr>
              <p:nvPr/>
            </p:nvSpPr>
            <p:spPr bwMode="auto">
              <a:xfrm>
                <a:off x="4317" y="3023"/>
                <a:ext cx="48" cy="52"/>
              </a:xfrm>
              <a:prstGeom prst="ellipse">
                <a:avLst/>
              </a:prstGeom>
              <a:pattFill prst="dkUpDiag">
                <a:fgClr>
                  <a:schemeClr val="tx1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28036" name="Oval 36" descr="Темный диагональный 2"/>
              <p:cNvSpPr>
                <a:spLocks noChangeAspect="1" noChangeArrowheads="1"/>
              </p:cNvSpPr>
              <p:nvPr/>
            </p:nvSpPr>
            <p:spPr bwMode="auto">
              <a:xfrm>
                <a:off x="4317" y="3089"/>
                <a:ext cx="48" cy="52"/>
              </a:xfrm>
              <a:prstGeom prst="ellipse">
                <a:avLst/>
              </a:prstGeom>
              <a:pattFill prst="dkUpDiag">
                <a:fgClr>
                  <a:schemeClr val="tx1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28037" name="Oval 37" descr="Темный диагональный 2"/>
              <p:cNvSpPr>
                <a:spLocks noChangeAspect="1" noChangeArrowheads="1"/>
              </p:cNvSpPr>
              <p:nvPr/>
            </p:nvSpPr>
            <p:spPr bwMode="auto">
              <a:xfrm>
                <a:off x="4313" y="3159"/>
                <a:ext cx="48" cy="52"/>
              </a:xfrm>
              <a:prstGeom prst="ellipse">
                <a:avLst/>
              </a:prstGeom>
              <a:pattFill prst="dkUpDiag">
                <a:fgClr>
                  <a:schemeClr val="tx1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28038" name="Oval 38" descr="Темный диагональный 2"/>
              <p:cNvSpPr>
                <a:spLocks noChangeAspect="1" noChangeArrowheads="1"/>
              </p:cNvSpPr>
              <p:nvPr/>
            </p:nvSpPr>
            <p:spPr bwMode="auto">
              <a:xfrm>
                <a:off x="4313" y="3231"/>
                <a:ext cx="48" cy="52"/>
              </a:xfrm>
              <a:prstGeom prst="ellipse">
                <a:avLst/>
              </a:prstGeom>
              <a:pattFill prst="dkUpDiag">
                <a:fgClr>
                  <a:schemeClr val="tx1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28039" name="Oval 39" descr="Темный диагональный 2"/>
              <p:cNvSpPr>
                <a:spLocks noChangeAspect="1" noChangeArrowheads="1"/>
              </p:cNvSpPr>
              <p:nvPr/>
            </p:nvSpPr>
            <p:spPr bwMode="auto">
              <a:xfrm>
                <a:off x="4311" y="3301"/>
                <a:ext cx="48" cy="52"/>
              </a:xfrm>
              <a:prstGeom prst="ellipse">
                <a:avLst/>
              </a:prstGeom>
              <a:pattFill prst="dkUpDiag">
                <a:fgClr>
                  <a:schemeClr val="tx1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28040" name="Group 40"/>
            <p:cNvGrpSpPr>
              <a:grpSpLocks noChangeAspect="1"/>
            </p:cNvGrpSpPr>
            <p:nvPr/>
          </p:nvGrpSpPr>
          <p:grpSpPr bwMode="auto">
            <a:xfrm>
              <a:off x="3696" y="2688"/>
              <a:ext cx="56" cy="687"/>
              <a:chOff x="4311" y="2666"/>
              <a:chExt cx="56" cy="687"/>
            </a:xfrm>
          </p:grpSpPr>
          <p:sp>
            <p:nvSpPr>
              <p:cNvPr id="128041" name="Oval 41" descr="Темный диагональный 2"/>
              <p:cNvSpPr>
                <a:spLocks noChangeAspect="1" noChangeArrowheads="1"/>
              </p:cNvSpPr>
              <p:nvPr/>
            </p:nvSpPr>
            <p:spPr bwMode="auto">
              <a:xfrm>
                <a:off x="4315" y="2666"/>
                <a:ext cx="48" cy="52"/>
              </a:xfrm>
              <a:prstGeom prst="ellipse">
                <a:avLst/>
              </a:prstGeom>
              <a:pattFill prst="dkUpDiag">
                <a:fgClr>
                  <a:schemeClr val="tx1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28042" name="Oval 42" descr="Темный диагональный 2"/>
              <p:cNvSpPr>
                <a:spLocks noChangeAspect="1" noChangeArrowheads="1"/>
              </p:cNvSpPr>
              <p:nvPr/>
            </p:nvSpPr>
            <p:spPr bwMode="auto">
              <a:xfrm>
                <a:off x="4317" y="2736"/>
                <a:ext cx="48" cy="52"/>
              </a:xfrm>
              <a:prstGeom prst="ellipse">
                <a:avLst/>
              </a:prstGeom>
              <a:pattFill prst="dkUpDiag">
                <a:fgClr>
                  <a:schemeClr val="tx1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28043" name="Oval 43" descr="Темный диагональный 2"/>
              <p:cNvSpPr>
                <a:spLocks noChangeAspect="1" noChangeArrowheads="1"/>
              </p:cNvSpPr>
              <p:nvPr/>
            </p:nvSpPr>
            <p:spPr bwMode="auto">
              <a:xfrm>
                <a:off x="4317" y="2808"/>
                <a:ext cx="48" cy="52"/>
              </a:xfrm>
              <a:prstGeom prst="ellipse">
                <a:avLst/>
              </a:prstGeom>
              <a:pattFill prst="dkUpDiag">
                <a:fgClr>
                  <a:schemeClr val="tx1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28044" name="Oval 44" descr="Темный диагональный 2"/>
              <p:cNvSpPr>
                <a:spLocks noChangeAspect="1" noChangeArrowheads="1"/>
              </p:cNvSpPr>
              <p:nvPr/>
            </p:nvSpPr>
            <p:spPr bwMode="auto">
              <a:xfrm>
                <a:off x="4319" y="2878"/>
                <a:ext cx="48" cy="52"/>
              </a:xfrm>
              <a:prstGeom prst="ellipse">
                <a:avLst/>
              </a:prstGeom>
              <a:pattFill prst="dkUpDiag">
                <a:fgClr>
                  <a:schemeClr val="tx1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28045" name="Oval 45" descr="Темный диагональный 2"/>
              <p:cNvSpPr>
                <a:spLocks noChangeAspect="1" noChangeArrowheads="1"/>
              </p:cNvSpPr>
              <p:nvPr/>
            </p:nvSpPr>
            <p:spPr bwMode="auto">
              <a:xfrm>
                <a:off x="4319" y="2956"/>
                <a:ext cx="48" cy="53"/>
              </a:xfrm>
              <a:prstGeom prst="ellipse">
                <a:avLst/>
              </a:prstGeom>
              <a:pattFill prst="dkUpDiag">
                <a:fgClr>
                  <a:schemeClr val="tx1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28046" name="Oval 46" descr="Темный диагональный 2"/>
              <p:cNvSpPr>
                <a:spLocks noChangeAspect="1" noChangeArrowheads="1"/>
              </p:cNvSpPr>
              <p:nvPr/>
            </p:nvSpPr>
            <p:spPr bwMode="auto">
              <a:xfrm>
                <a:off x="4317" y="3023"/>
                <a:ext cx="48" cy="52"/>
              </a:xfrm>
              <a:prstGeom prst="ellipse">
                <a:avLst/>
              </a:prstGeom>
              <a:pattFill prst="dkUpDiag">
                <a:fgClr>
                  <a:schemeClr val="tx1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28047" name="Oval 47" descr="Темный диагональный 2"/>
              <p:cNvSpPr>
                <a:spLocks noChangeAspect="1" noChangeArrowheads="1"/>
              </p:cNvSpPr>
              <p:nvPr/>
            </p:nvSpPr>
            <p:spPr bwMode="auto">
              <a:xfrm>
                <a:off x="4317" y="3089"/>
                <a:ext cx="48" cy="52"/>
              </a:xfrm>
              <a:prstGeom prst="ellipse">
                <a:avLst/>
              </a:prstGeom>
              <a:pattFill prst="dkUpDiag">
                <a:fgClr>
                  <a:schemeClr val="tx1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28048" name="Oval 48" descr="Темный диагональный 2"/>
              <p:cNvSpPr>
                <a:spLocks noChangeAspect="1" noChangeArrowheads="1"/>
              </p:cNvSpPr>
              <p:nvPr/>
            </p:nvSpPr>
            <p:spPr bwMode="auto">
              <a:xfrm>
                <a:off x="4313" y="3159"/>
                <a:ext cx="48" cy="52"/>
              </a:xfrm>
              <a:prstGeom prst="ellipse">
                <a:avLst/>
              </a:prstGeom>
              <a:pattFill prst="dkUpDiag">
                <a:fgClr>
                  <a:schemeClr val="tx1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28049" name="Oval 49" descr="Темный диагональный 2"/>
              <p:cNvSpPr>
                <a:spLocks noChangeAspect="1" noChangeArrowheads="1"/>
              </p:cNvSpPr>
              <p:nvPr/>
            </p:nvSpPr>
            <p:spPr bwMode="auto">
              <a:xfrm>
                <a:off x="4313" y="3231"/>
                <a:ext cx="48" cy="52"/>
              </a:xfrm>
              <a:prstGeom prst="ellipse">
                <a:avLst/>
              </a:prstGeom>
              <a:pattFill prst="dkUpDiag">
                <a:fgClr>
                  <a:schemeClr val="tx1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28050" name="Oval 50" descr="Темный диагональный 2"/>
              <p:cNvSpPr>
                <a:spLocks noChangeAspect="1" noChangeArrowheads="1"/>
              </p:cNvSpPr>
              <p:nvPr/>
            </p:nvSpPr>
            <p:spPr bwMode="auto">
              <a:xfrm>
                <a:off x="4311" y="3301"/>
                <a:ext cx="48" cy="52"/>
              </a:xfrm>
              <a:prstGeom prst="ellipse">
                <a:avLst/>
              </a:prstGeom>
              <a:pattFill prst="dkUpDiag">
                <a:fgClr>
                  <a:schemeClr val="tx1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</p:grpSp>
      <p:sp>
        <p:nvSpPr>
          <p:cNvPr id="128051" name="Rectangle 51"/>
          <p:cNvSpPr>
            <a:spLocks noChangeAspect="1" noChangeArrowheads="1"/>
          </p:cNvSpPr>
          <p:nvPr/>
        </p:nvSpPr>
        <p:spPr bwMode="auto">
          <a:xfrm>
            <a:off x="4357688" y="1114425"/>
            <a:ext cx="366712" cy="1069975"/>
          </a:xfrm>
          <a:prstGeom prst="rect">
            <a:avLst/>
          </a:prstGeom>
          <a:gradFill rotWithShape="0">
            <a:gsLst>
              <a:gs pos="0">
                <a:schemeClr val="folHlink">
                  <a:gamma/>
                  <a:shade val="46275"/>
                  <a:invGamma/>
                </a:schemeClr>
              </a:gs>
              <a:gs pos="50000">
                <a:schemeClr val="folHlink"/>
              </a:gs>
              <a:gs pos="100000">
                <a:schemeClr val="folHlink">
                  <a:gamma/>
                  <a:shade val="46275"/>
                  <a:invGamma/>
                </a:schemeClr>
              </a:gs>
            </a:gsLst>
            <a:lin ang="0" scaled="1"/>
          </a:gra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28052" name="Freeform 52"/>
          <p:cNvSpPr>
            <a:spLocks noChangeAspect="1"/>
          </p:cNvSpPr>
          <p:nvPr/>
        </p:nvSpPr>
        <p:spPr bwMode="auto">
          <a:xfrm>
            <a:off x="4464050" y="946150"/>
            <a:ext cx="171450" cy="1716088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768"/>
              </a:cxn>
              <a:cxn ang="0">
                <a:pos x="77" y="770"/>
              </a:cxn>
              <a:cxn ang="0">
                <a:pos x="77" y="72"/>
              </a:cxn>
              <a:cxn ang="0">
                <a:pos x="23" y="72"/>
              </a:cxn>
              <a:cxn ang="0">
                <a:pos x="33" y="48"/>
              </a:cxn>
              <a:cxn ang="0">
                <a:pos x="44" y="29"/>
              </a:cxn>
              <a:cxn ang="0">
                <a:pos x="56" y="12"/>
              </a:cxn>
              <a:cxn ang="0">
                <a:pos x="56" y="0"/>
              </a:cxn>
              <a:cxn ang="0">
                <a:pos x="0" y="0"/>
              </a:cxn>
            </a:cxnLst>
            <a:rect l="0" t="0" r="r" b="b"/>
            <a:pathLst>
              <a:path w="77" h="770">
                <a:moveTo>
                  <a:pt x="0" y="0"/>
                </a:moveTo>
                <a:lnTo>
                  <a:pt x="0" y="768"/>
                </a:lnTo>
                <a:lnTo>
                  <a:pt x="77" y="770"/>
                </a:lnTo>
                <a:lnTo>
                  <a:pt x="77" y="72"/>
                </a:lnTo>
                <a:lnTo>
                  <a:pt x="23" y="72"/>
                </a:lnTo>
                <a:lnTo>
                  <a:pt x="33" y="48"/>
                </a:lnTo>
                <a:lnTo>
                  <a:pt x="44" y="29"/>
                </a:lnTo>
                <a:lnTo>
                  <a:pt x="56" y="12"/>
                </a:lnTo>
                <a:lnTo>
                  <a:pt x="56" y="0"/>
                </a:lnTo>
                <a:lnTo>
                  <a:pt x="0" y="0"/>
                </a:lnTo>
                <a:close/>
              </a:path>
            </a:pathLst>
          </a:custGeom>
          <a:gradFill rotWithShape="0">
            <a:gsLst>
              <a:gs pos="0">
                <a:schemeClr val="bg2"/>
              </a:gs>
              <a:gs pos="50000">
                <a:schemeClr val="bg2">
                  <a:gamma/>
                  <a:tint val="0"/>
                  <a:invGamma/>
                </a:schemeClr>
              </a:gs>
              <a:gs pos="100000">
                <a:schemeClr val="bg2"/>
              </a:gs>
            </a:gsLst>
            <a:lin ang="0" scaled="1"/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/>
          <a:lstStyle/>
          <a:p>
            <a:endParaRPr lang="ro-RO"/>
          </a:p>
        </p:txBody>
      </p:sp>
      <p:grpSp>
        <p:nvGrpSpPr>
          <p:cNvPr id="128053" name="Group 53"/>
          <p:cNvGrpSpPr>
            <a:grpSpLocks noChangeAspect="1"/>
          </p:cNvGrpSpPr>
          <p:nvPr/>
        </p:nvGrpSpPr>
        <p:grpSpPr bwMode="auto">
          <a:xfrm>
            <a:off x="3254375" y="1550988"/>
            <a:ext cx="552450" cy="292100"/>
            <a:chOff x="2289" y="1060"/>
            <a:chExt cx="248" cy="131"/>
          </a:xfrm>
        </p:grpSpPr>
        <p:sp>
          <p:nvSpPr>
            <p:cNvPr id="128054" name="Rectangle 54"/>
            <p:cNvSpPr>
              <a:spLocks noChangeAspect="1" noChangeArrowheads="1"/>
            </p:cNvSpPr>
            <p:nvPr/>
          </p:nvSpPr>
          <p:spPr bwMode="auto">
            <a:xfrm>
              <a:off x="2289" y="1060"/>
              <a:ext cx="248" cy="131"/>
            </a:xfrm>
            <a:prstGeom prst="rect">
              <a:avLst/>
            </a:prstGeom>
            <a:solidFill>
              <a:schemeClr val="accent1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28055" name="Rectangle 55"/>
            <p:cNvSpPr>
              <a:spLocks noChangeAspect="1" noChangeArrowheads="1"/>
            </p:cNvSpPr>
            <p:nvPr/>
          </p:nvSpPr>
          <p:spPr bwMode="auto">
            <a:xfrm>
              <a:off x="2306" y="1092"/>
              <a:ext cx="213" cy="96"/>
            </a:xfrm>
            <a:prstGeom prst="rect">
              <a:avLst/>
            </a:prstGeom>
            <a:solidFill>
              <a:srgbClr val="0BFFBF"/>
            </a:soli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</p:grpSp>
      <p:grpSp>
        <p:nvGrpSpPr>
          <p:cNvPr id="128056" name="Group 56"/>
          <p:cNvGrpSpPr>
            <a:grpSpLocks noChangeAspect="1"/>
          </p:cNvGrpSpPr>
          <p:nvPr/>
        </p:nvGrpSpPr>
        <p:grpSpPr bwMode="auto">
          <a:xfrm rot="5400000">
            <a:off x="6700838" y="3859213"/>
            <a:ext cx="539750" cy="292100"/>
            <a:chOff x="2289" y="1060"/>
            <a:chExt cx="248" cy="131"/>
          </a:xfrm>
        </p:grpSpPr>
        <p:sp>
          <p:nvSpPr>
            <p:cNvPr id="128057" name="Rectangle 57"/>
            <p:cNvSpPr>
              <a:spLocks noChangeAspect="1" noChangeArrowheads="1"/>
            </p:cNvSpPr>
            <p:nvPr/>
          </p:nvSpPr>
          <p:spPr bwMode="auto">
            <a:xfrm>
              <a:off x="2289" y="1060"/>
              <a:ext cx="248" cy="131"/>
            </a:xfrm>
            <a:prstGeom prst="rect">
              <a:avLst/>
            </a:prstGeom>
            <a:solidFill>
              <a:schemeClr val="accent1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28058" name="Rectangle 58"/>
            <p:cNvSpPr>
              <a:spLocks noChangeAspect="1" noChangeArrowheads="1"/>
            </p:cNvSpPr>
            <p:nvPr/>
          </p:nvSpPr>
          <p:spPr bwMode="auto">
            <a:xfrm>
              <a:off x="2306" y="1092"/>
              <a:ext cx="213" cy="96"/>
            </a:xfrm>
            <a:prstGeom prst="rect">
              <a:avLst/>
            </a:prstGeom>
            <a:solidFill>
              <a:srgbClr val="0BFFBF"/>
            </a:soli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</p:grpSp>
      <p:grpSp>
        <p:nvGrpSpPr>
          <p:cNvPr id="128059" name="Group 59"/>
          <p:cNvGrpSpPr>
            <a:grpSpLocks noChangeAspect="1"/>
          </p:cNvGrpSpPr>
          <p:nvPr/>
        </p:nvGrpSpPr>
        <p:grpSpPr bwMode="auto">
          <a:xfrm rot="-5400000">
            <a:off x="6396037" y="3640138"/>
            <a:ext cx="517525" cy="742950"/>
            <a:chOff x="3696" y="2666"/>
            <a:chExt cx="671" cy="709"/>
          </a:xfrm>
        </p:grpSpPr>
        <p:sp>
          <p:nvSpPr>
            <p:cNvPr id="128060" name="Rectangle 60"/>
            <p:cNvSpPr>
              <a:spLocks noChangeAspect="1" noChangeArrowheads="1"/>
            </p:cNvSpPr>
            <p:nvPr/>
          </p:nvSpPr>
          <p:spPr bwMode="auto">
            <a:xfrm rot="-99494">
              <a:off x="3724" y="2753"/>
              <a:ext cx="621" cy="42"/>
            </a:xfrm>
            <a:prstGeom prst="rect">
              <a:avLst/>
            </a:prstGeom>
            <a:gradFill rotWithShape="0">
              <a:gsLst>
                <a:gs pos="0">
                  <a:schemeClr val="folHlink">
                    <a:gamma/>
                    <a:shade val="46275"/>
                    <a:invGamma/>
                  </a:schemeClr>
                </a:gs>
                <a:gs pos="50000">
                  <a:schemeClr val="folHlink"/>
                </a:gs>
                <a:gs pos="100000">
                  <a:schemeClr val="folHlink">
                    <a:gamma/>
                    <a:shade val="46275"/>
                    <a:invGamma/>
                  </a:schemeClr>
                </a:gs>
              </a:gsLst>
              <a:lin ang="0" scaled="1"/>
            </a:gra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28061" name="Rectangle 61"/>
            <p:cNvSpPr>
              <a:spLocks noChangeAspect="1" noChangeArrowheads="1"/>
            </p:cNvSpPr>
            <p:nvPr/>
          </p:nvSpPr>
          <p:spPr bwMode="auto">
            <a:xfrm rot="-99494">
              <a:off x="3726" y="2823"/>
              <a:ext cx="621" cy="42"/>
            </a:xfrm>
            <a:prstGeom prst="rect">
              <a:avLst/>
            </a:prstGeom>
            <a:gradFill rotWithShape="0">
              <a:gsLst>
                <a:gs pos="0">
                  <a:schemeClr val="folHlink">
                    <a:gamma/>
                    <a:shade val="46275"/>
                    <a:invGamma/>
                  </a:schemeClr>
                </a:gs>
                <a:gs pos="50000">
                  <a:schemeClr val="folHlink"/>
                </a:gs>
                <a:gs pos="100000">
                  <a:schemeClr val="folHlink">
                    <a:gamma/>
                    <a:shade val="46275"/>
                    <a:invGamma/>
                  </a:schemeClr>
                </a:gs>
              </a:gsLst>
              <a:lin ang="0" scaled="1"/>
            </a:gra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28062" name="Rectangle 62"/>
            <p:cNvSpPr>
              <a:spLocks noChangeAspect="1" noChangeArrowheads="1"/>
            </p:cNvSpPr>
            <p:nvPr/>
          </p:nvSpPr>
          <p:spPr bwMode="auto">
            <a:xfrm rot="-99494">
              <a:off x="3728" y="2895"/>
              <a:ext cx="621" cy="43"/>
            </a:xfrm>
            <a:prstGeom prst="rect">
              <a:avLst/>
            </a:prstGeom>
            <a:gradFill rotWithShape="0">
              <a:gsLst>
                <a:gs pos="0">
                  <a:schemeClr val="folHlink">
                    <a:gamma/>
                    <a:shade val="46275"/>
                    <a:invGamma/>
                  </a:schemeClr>
                </a:gs>
                <a:gs pos="50000">
                  <a:schemeClr val="folHlink"/>
                </a:gs>
                <a:gs pos="100000">
                  <a:schemeClr val="folHlink">
                    <a:gamma/>
                    <a:shade val="46275"/>
                    <a:invGamma/>
                  </a:schemeClr>
                </a:gs>
              </a:gsLst>
              <a:lin ang="0" scaled="1"/>
            </a:gra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28063" name="Rectangle 63"/>
            <p:cNvSpPr>
              <a:spLocks noChangeAspect="1" noChangeArrowheads="1"/>
            </p:cNvSpPr>
            <p:nvPr/>
          </p:nvSpPr>
          <p:spPr bwMode="auto">
            <a:xfrm rot="-99494">
              <a:off x="3728" y="2972"/>
              <a:ext cx="621" cy="43"/>
            </a:xfrm>
            <a:prstGeom prst="rect">
              <a:avLst/>
            </a:prstGeom>
            <a:gradFill rotWithShape="0">
              <a:gsLst>
                <a:gs pos="0">
                  <a:schemeClr val="folHlink">
                    <a:gamma/>
                    <a:shade val="46275"/>
                    <a:invGamma/>
                  </a:schemeClr>
                </a:gs>
                <a:gs pos="50000">
                  <a:schemeClr val="folHlink"/>
                </a:gs>
                <a:gs pos="100000">
                  <a:schemeClr val="folHlink">
                    <a:gamma/>
                    <a:shade val="46275"/>
                    <a:invGamma/>
                  </a:schemeClr>
                </a:gs>
              </a:gsLst>
              <a:lin ang="0" scaled="1"/>
            </a:gra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28064" name="Rectangle 64"/>
            <p:cNvSpPr>
              <a:spLocks noChangeAspect="1" noChangeArrowheads="1"/>
            </p:cNvSpPr>
            <p:nvPr/>
          </p:nvSpPr>
          <p:spPr bwMode="auto">
            <a:xfrm rot="-99494">
              <a:off x="3728" y="3042"/>
              <a:ext cx="621" cy="43"/>
            </a:xfrm>
            <a:prstGeom prst="rect">
              <a:avLst/>
            </a:prstGeom>
            <a:gradFill rotWithShape="0">
              <a:gsLst>
                <a:gs pos="0">
                  <a:schemeClr val="folHlink">
                    <a:gamma/>
                    <a:shade val="46275"/>
                    <a:invGamma/>
                  </a:schemeClr>
                </a:gs>
                <a:gs pos="50000">
                  <a:schemeClr val="folHlink"/>
                </a:gs>
                <a:gs pos="100000">
                  <a:schemeClr val="folHlink">
                    <a:gamma/>
                    <a:shade val="46275"/>
                    <a:invGamma/>
                  </a:schemeClr>
                </a:gs>
              </a:gsLst>
              <a:lin ang="0" scaled="1"/>
            </a:gra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28065" name="Rectangle 65"/>
            <p:cNvSpPr>
              <a:spLocks noChangeAspect="1" noChangeArrowheads="1"/>
            </p:cNvSpPr>
            <p:nvPr/>
          </p:nvSpPr>
          <p:spPr bwMode="auto">
            <a:xfrm rot="-99494">
              <a:off x="3728" y="3109"/>
              <a:ext cx="621" cy="42"/>
            </a:xfrm>
            <a:prstGeom prst="rect">
              <a:avLst/>
            </a:prstGeom>
            <a:gradFill rotWithShape="0">
              <a:gsLst>
                <a:gs pos="0">
                  <a:schemeClr val="folHlink">
                    <a:gamma/>
                    <a:shade val="46275"/>
                    <a:invGamma/>
                  </a:schemeClr>
                </a:gs>
                <a:gs pos="50000">
                  <a:schemeClr val="folHlink"/>
                </a:gs>
                <a:gs pos="100000">
                  <a:schemeClr val="folHlink">
                    <a:gamma/>
                    <a:shade val="46275"/>
                    <a:invGamma/>
                  </a:schemeClr>
                </a:gs>
              </a:gsLst>
              <a:lin ang="0" scaled="1"/>
            </a:gra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28066" name="Rectangle 66"/>
            <p:cNvSpPr>
              <a:spLocks noChangeAspect="1" noChangeArrowheads="1"/>
            </p:cNvSpPr>
            <p:nvPr/>
          </p:nvSpPr>
          <p:spPr bwMode="auto">
            <a:xfrm rot="-99494">
              <a:off x="3720" y="3175"/>
              <a:ext cx="621" cy="43"/>
            </a:xfrm>
            <a:prstGeom prst="rect">
              <a:avLst/>
            </a:prstGeom>
            <a:gradFill rotWithShape="0">
              <a:gsLst>
                <a:gs pos="0">
                  <a:schemeClr val="folHlink">
                    <a:gamma/>
                    <a:shade val="46275"/>
                    <a:invGamma/>
                  </a:schemeClr>
                </a:gs>
                <a:gs pos="50000">
                  <a:schemeClr val="folHlink"/>
                </a:gs>
                <a:gs pos="100000">
                  <a:schemeClr val="folHlink">
                    <a:gamma/>
                    <a:shade val="46275"/>
                    <a:invGamma/>
                  </a:schemeClr>
                </a:gs>
              </a:gsLst>
              <a:lin ang="0" scaled="1"/>
            </a:gra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28067" name="Rectangle 67"/>
            <p:cNvSpPr>
              <a:spLocks noChangeAspect="1" noChangeArrowheads="1"/>
            </p:cNvSpPr>
            <p:nvPr/>
          </p:nvSpPr>
          <p:spPr bwMode="auto">
            <a:xfrm rot="-99494">
              <a:off x="3728" y="3250"/>
              <a:ext cx="621" cy="42"/>
            </a:xfrm>
            <a:prstGeom prst="rect">
              <a:avLst/>
            </a:prstGeom>
            <a:gradFill rotWithShape="0">
              <a:gsLst>
                <a:gs pos="0">
                  <a:schemeClr val="folHlink">
                    <a:gamma/>
                    <a:shade val="46275"/>
                    <a:invGamma/>
                  </a:schemeClr>
                </a:gs>
                <a:gs pos="50000">
                  <a:schemeClr val="folHlink"/>
                </a:gs>
                <a:gs pos="100000">
                  <a:schemeClr val="folHlink">
                    <a:gamma/>
                    <a:shade val="46275"/>
                    <a:invGamma/>
                  </a:schemeClr>
                </a:gs>
              </a:gsLst>
              <a:lin ang="0" scaled="1"/>
            </a:gra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28068" name="Rectangle 68"/>
            <p:cNvSpPr>
              <a:spLocks noChangeAspect="1" noChangeArrowheads="1"/>
            </p:cNvSpPr>
            <p:nvPr/>
          </p:nvSpPr>
          <p:spPr bwMode="auto">
            <a:xfrm rot="-99494">
              <a:off x="3724" y="3316"/>
              <a:ext cx="621" cy="42"/>
            </a:xfrm>
            <a:prstGeom prst="rect">
              <a:avLst/>
            </a:prstGeom>
            <a:gradFill rotWithShape="0">
              <a:gsLst>
                <a:gs pos="0">
                  <a:schemeClr val="folHlink">
                    <a:gamma/>
                    <a:shade val="46275"/>
                    <a:invGamma/>
                  </a:schemeClr>
                </a:gs>
                <a:gs pos="50000">
                  <a:schemeClr val="folHlink"/>
                </a:gs>
                <a:gs pos="100000">
                  <a:schemeClr val="folHlink">
                    <a:gamma/>
                    <a:shade val="46275"/>
                    <a:invGamma/>
                  </a:schemeClr>
                </a:gs>
              </a:gsLst>
              <a:lin ang="0" scaled="1"/>
            </a:gra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28069" name="Rectangle 69"/>
            <p:cNvSpPr>
              <a:spLocks noChangeAspect="1" noChangeArrowheads="1"/>
            </p:cNvSpPr>
            <p:nvPr/>
          </p:nvSpPr>
          <p:spPr bwMode="auto">
            <a:xfrm rot="-99494">
              <a:off x="3722" y="2682"/>
              <a:ext cx="621" cy="42"/>
            </a:xfrm>
            <a:prstGeom prst="rect">
              <a:avLst/>
            </a:prstGeom>
            <a:gradFill rotWithShape="0">
              <a:gsLst>
                <a:gs pos="0">
                  <a:schemeClr val="folHlink">
                    <a:gamma/>
                    <a:shade val="46275"/>
                    <a:invGamma/>
                  </a:schemeClr>
                </a:gs>
                <a:gs pos="50000">
                  <a:schemeClr val="folHlink"/>
                </a:gs>
                <a:gs pos="100000">
                  <a:schemeClr val="folHlink">
                    <a:gamma/>
                    <a:shade val="46275"/>
                    <a:invGamma/>
                  </a:schemeClr>
                </a:gs>
              </a:gsLst>
              <a:lin ang="0" scaled="1"/>
            </a:gra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grpSp>
          <p:nvGrpSpPr>
            <p:cNvPr id="128070" name="Group 70"/>
            <p:cNvGrpSpPr>
              <a:grpSpLocks noChangeAspect="1"/>
            </p:cNvGrpSpPr>
            <p:nvPr/>
          </p:nvGrpSpPr>
          <p:grpSpPr bwMode="auto">
            <a:xfrm>
              <a:off x="4311" y="2666"/>
              <a:ext cx="56" cy="687"/>
              <a:chOff x="4311" y="2666"/>
              <a:chExt cx="56" cy="687"/>
            </a:xfrm>
          </p:grpSpPr>
          <p:sp>
            <p:nvSpPr>
              <p:cNvPr id="128071" name="Oval 71" descr="Темный диагональный 2"/>
              <p:cNvSpPr>
                <a:spLocks noChangeAspect="1" noChangeArrowheads="1"/>
              </p:cNvSpPr>
              <p:nvPr/>
            </p:nvSpPr>
            <p:spPr bwMode="auto">
              <a:xfrm>
                <a:off x="4315" y="2666"/>
                <a:ext cx="48" cy="52"/>
              </a:xfrm>
              <a:prstGeom prst="ellipse">
                <a:avLst/>
              </a:prstGeom>
              <a:pattFill prst="dkUpDiag">
                <a:fgClr>
                  <a:schemeClr val="tx1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28072" name="Oval 72" descr="Темный диагональный 2"/>
              <p:cNvSpPr>
                <a:spLocks noChangeAspect="1" noChangeArrowheads="1"/>
              </p:cNvSpPr>
              <p:nvPr/>
            </p:nvSpPr>
            <p:spPr bwMode="auto">
              <a:xfrm>
                <a:off x="4317" y="2736"/>
                <a:ext cx="48" cy="52"/>
              </a:xfrm>
              <a:prstGeom prst="ellipse">
                <a:avLst/>
              </a:prstGeom>
              <a:pattFill prst="dkUpDiag">
                <a:fgClr>
                  <a:schemeClr val="tx1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28073" name="Oval 73" descr="Темный диагональный 2"/>
              <p:cNvSpPr>
                <a:spLocks noChangeAspect="1" noChangeArrowheads="1"/>
              </p:cNvSpPr>
              <p:nvPr/>
            </p:nvSpPr>
            <p:spPr bwMode="auto">
              <a:xfrm>
                <a:off x="4317" y="2808"/>
                <a:ext cx="48" cy="52"/>
              </a:xfrm>
              <a:prstGeom prst="ellipse">
                <a:avLst/>
              </a:prstGeom>
              <a:pattFill prst="dkUpDiag">
                <a:fgClr>
                  <a:schemeClr val="tx1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28074" name="Oval 74" descr="Темный диагональный 2"/>
              <p:cNvSpPr>
                <a:spLocks noChangeAspect="1" noChangeArrowheads="1"/>
              </p:cNvSpPr>
              <p:nvPr/>
            </p:nvSpPr>
            <p:spPr bwMode="auto">
              <a:xfrm>
                <a:off x="4319" y="2878"/>
                <a:ext cx="48" cy="52"/>
              </a:xfrm>
              <a:prstGeom prst="ellipse">
                <a:avLst/>
              </a:prstGeom>
              <a:pattFill prst="dkUpDiag">
                <a:fgClr>
                  <a:schemeClr val="tx1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28075" name="Oval 75" descr="Темный диагональный 2"/>
              <p:cNvSpPr>
                <a:spLocks noChangeAspect="1" noChangeArrowheads="1"/>
              </p:cNvSpPr>
              <p:nvPr/>
            </p:nvSpPr>
            <p:spPr bwMode="auto">
              <a:xfrm>
                <a:off x="4319" y="2956"/>
                <a:ext cx="48" cy="53"/>
              </a:xfrm>
              <a:prstGeom prst="ellipse">
                <a:avLst/>
              </a:prstGeom>
              <a:pattFill prst="dkUpDiag">
                <a:fgClr>
                  <a:schemeClr val="tx1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28076" name="Oval 76" descr="Темный диагональный 2"/>
              <p:cNvSpPr>
                <a:spLocks noChangeAspect="1" noChangeArrowheads="1"/>
              </p:cNvSpPr>
              <p:nvPr/>
            </p:nvSpPr>
            <p:spPr bwMode="auto">
              <a:xfrm>
                <a:off x="4317" y="3023"/>
                <a:ext cx="48" cy="52"/>
              </a:xfrm>
              <a:prstGeom prst="ellipse">
                <a:avLst/>
              </a:prstGeom>
              <a:pattFill prst="dkUpDiag">
                <a:fgClr>
                  <a:schemeClr val="tx1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28077" name="Oval 77" descr="Темный диагональный 2"/>
              <p:cNvSpPr>
                <a:spLocks noChangeAspect="1" noChangeArrowheads="1"/>
              </p:cNvSpPr>
              <p:nvPr/>
            </p:nvSpPr>
            <p:spPr bwMode="auto">
              <a:xfrm>
                <a:off x="4317" y="3089"/>
                <a:ext cx="48" cy="52"/>
              </a:xfrm>
              <a:prstGeom prst="ellipse">
                <a:avLst/>
              </a:prstGeom>
              <a:pattFill prst="dkUpDiag">
                <a:fgClr>
                  <a:schemeClr val="tx1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28078" name="Oval 78" descr="Темный диагональный 2"/>
              <p:cNvSpPr>
                <a:spLocks noChangeAspect="1" noChangeArrowheads="1"/>
              </p:cNvSpPr>
              <p:nvPr/>
            </p:nvSpPr>
            <p:spPr bwMode="auto">
              <a:xfrm>
                <a:off x="4313" y="3159"/>
                <a:ext cx="48" cy="52"/>
              </a:xfrm>
              <a:prstGeom prst="ellipse">
                <a:avLst/>
              </a:prstGeom>
              <a:pattFill prst="dkUpDiag">
                <a:fgClr>
                  <a:schemeClr val="tx1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28079" name="Oval 79" descr="Темный диагональный 2"/>
              <p:cNvSpPr>
                <a:spLocks noChangeAspect="1" noChangeArrowheads="1"/>
              </p:cNvSpPr>
              <p:nvPr/>
            </p:nvSpPr>
            <p:spPr bwMode="auto">
              <a:xfrm>
                <a:off x="4313" y="3231"/>
                <a:ext cx="48" cy="52"/>
              </a:xfrm>
              <a:prstGeom prst="ellipse">
                <a:avLst/>
              </a:prstGeom>
              <a:pattFill prst="dkUpDiag">
                <a:fgClr>
                  <a:schemeClr val="tx1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28080" name="Oval 80" descr="Темный диагональный 2"/>
              <p:cNvSpPr>
                <a:spLocks noChangeAspect="1" noChangeArrowheads="1"/>
              </p:cNvSpPr>
              <p:nvPr/>
            </p:nvSpPr>
            <p:spPr bwMode="auto">
              <a:xfrm>
                <a:off x="4311" y="3301"/>
                <a:ext cx="48" cy="52"/>
              </a:xfrm>
              <a:prstGeom prst="ellipse">
                <a:avLst/>
              </a:prstGeom>
              <a:pattFill prst="dkUpDiag">
                <a:fgClr>
                  <a:schemeClr val="tx1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28081" name="Group 81"/>
            <p:cNvGrpSpPr>
              <a:grpSpLocks noChangeAspect="1"/>
            </p:cNvGrpSpPr>
            <p:nvPr/>
          </p:nvGrpSpPr>
          <p:grpSpPr bwMode="auto">
            <a:xfrm>
              <a:off x="3696" y="2688"/>
              <a:ext cx="56" cy="687"/>
              <a:chOff x="4311" y="2666"/>
              <a:chExt cx="56" cy="687"/>
            </a:xfrm>
          </p:grpSpPr>
          <p:sp>
            <p:nvSpPr>
              <p:cNvPr id="128082" name="Oval 82" descr="Темный диагональный 2"/>
              <p:cNvSpPr>
                <a:spLocks noChangeAspect="1" noChangeArrowheads="1"/>
              </p:cNvSpPr>
              <p:nvPr/>
            </p:nvSpPr>
            <p:spPr bwMode="auto">
              <a:xfrm>
                <a:off x="4315" y="2666"/>
                <a:ext cx="48" cy="52"/>
              </a:xfrm>
              <a:prstGeom prst="ellipse">
                <a:avLst/>
              </a:prstGeom>
              <a:pattFill prst="dkUpDiag">
                <a:fgClr>
                  <a:schemeClr val="tx1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28083" name="Oval 83" descr="Темный диагональный 2"/>
              <p:cNvSpPr>
                <a:spLocks noChangeAspect="1" noChangeArrowheads="1"/>
              </p:cNvSpPr>
              <p:nvPr/>
            </p:nvSpPr>
            <p:spPr bwMode="auto">
              <a:xfrm>
                <a:off x="4317" y="2736"/>
                <a:ext cx="48" cy="52"/>
              </a:xfrm>
              <a:prstGeom prst="ellipse">
                <a:avLst/>
              </a:prstGeom>
              <a:pattFill prst="dkUpDiag">
                <a:fgClr>
                  <a:schemeClr val="tx1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28084" name="Oval 84" descr="Темный диагональный 2"/>
              <p:cNvSpPr>
                <a:spLocks noChangeAspect="1" noChangeArrowheads="1"/>
              </p:cNvSpPr>
              <p:nvPr/>
            </p:nvSpPr>
            <p:spPr bwMode="auto">
              <a:xfrm>
                <a:off x="4317" y="2808"/>
                <a:ext cx="48" cy="52"/>
              </a:xfrm>
              <a:prstGeom prst="ellipse">
                <a:avLst/>
              </a:prstGeom>
              <a:pattFill prst="dkUpDiag">
                <a:fgClr>
                  <a:schemeClr val="tx1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28085" name="Oval 85" descr="Темный диагональный 2"/>
              <p:cNvSpPr>
                <a:spLocks noChangeAspect="1" noChangeArrowheads="1"/>
              </p:cNvSpPr>
              <p:nvPr/>
            </p:nvSpPr>
            <p:spPr bwMode="auto">
              <a:xfrm>
                <a:off x="4319" y="2878"/>
                <a:ext cx="48" cy="52"/>
              </a:xfrm>
              <a:prstGeom prst="ellipse">
                <a:avLst/>
              </a:prstGeom>
              <a:pattFill prst="dkUpDiag">
                <a:fgClr>
                  <a:schemeClr val="tx1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28086" name="Oval 86" descr="Темный диагональный 2"/>
              <p:cNvSpPr>
                <a:spLocks noChangeAspect="1" noChangeArrowheads="1"/>
              </p:cNvSpPr>
              <p:nvPr/>
            </p:nvSpPr>
            <p:spPr bwMode="auto">
              <a:xfrm>
                <a:off x="4319" y="2956"/>
                <a:ext cx="48" cy="53"/>
              </a:xfrm>
              <a:prstGeom prst="ellipse">
                <a:avLst/>
              </a:prstGeom>
              <a:pattFill prst="dkUpDiag">
                <a:fgClr>
                  <a:schemeClr val="tx1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28087" name="Oval 87" descr="Темный диагональный 2"/>
              <p:cNvSpPr>
                <a:spLocks noChangeAspect="1" noChangeArrowheads="1"/>
              </p:cNvSpPr>
              <p:nvPr/>
            </p:nvSpPr>
            <p:spPr bwMode="auto">
              <a:xfrm>
                <a:off x="4317" y="3023"/>
                <a:ext cx="48" cy="52"/>
              </a:xfrm>
              <a:prstGeom prst="ellipse">
                <a:avLst/>
              </a:prstGeom>
              <a:pattFill prst="dkUpDiag">
                <a:fgClr>
                  <a:schemeClr val="tx1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28088" name="Oval 88" descr="Темный диагональный 2"/>
              <p:cNvSpPr>
                <a:spLocks noChangeAspect="1" noChangeArrowheads="1"/>
              </p:cNvSpPr>
              <p:nvPr/>
            </p:nvSpPr>
            <p:spPr bwMode="auto">
              <a:xfrm>
                <a:off x="4317" y="3089"/>
                <a:ext cx="48" cy="52"/>
              </a:xfrm>
              <a:prstGeom prst="ellipse">
                <a:avLst/>
              </a:prstGeom>
              <a:pattFill prst="dkUpDiag">
                <a:fgClr>
                  <a:schemeClr val="tx1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28089" name="Oval 89" descr="Темный диагональный 2"/>
              <p:cNvSpPr>
                <a:spLocks noChangeAspect="1" noChangeArrowheads="1"/>
              </p:cNvSpPr>
              <p:nvPr/>
            </p:nvSpPr>
            <p:spPr bwMode="auto">
              <a:xfrm>
                <a:off x="4313" y="3159"/>
                <a:ext cx="48" cy="52"/>
              </a:xfrm>
              <a:prstGeom prst="ellipse">
                <a:avLst/>
              </a:prstGeom>
              <a:pattFill prst="dkUpDiag">
                <a:fgClr>
                  <a:schemeClr val="tx1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28090" name="Oval 90" descr="Темный диагональный 2"/>
              <p:cNvSpPr>
                <a:spLocks noChangeAspect="1" noChangeArrowheads="1"/>
              </p:cNvSpPr>
              <p:nvPr/>
            </p:nvSpPr>
            <p:spPr bwMode="auto">
              <a:xfrm>
                <a:off x="4313" y="3231"/>
                <a:ext cx="48" cy="52"/>
              </a:xfrm>
              <a:prstGeom prst="ellipse">
                <a:avLst/>
              </a:prstGeom>
              <a:pattFill prst="dkUpDiag">
                <a:fgClr>
                  <a:schemeClr val="tx1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28091" name="Oval 91" descr="Темный диагональный 2"/>
              <p:cNvSpPr>
                <a:spLocks noChangeAspect="1" noChangeArrowheads="1"/>
              </p:cNvSpPr>
              <p:nvPr/>
            </p:nvSpPr>
            <p:spPr bwMode="auto">
              <a:xfrm>
                <a:off x="4311" y="3301"/>
                <a:ext cx="48" cy="52"/>
              </a:xfrm>
              <a:prstGeom prst="ellipse">
                <a:avLst/>
              </a:prstGeom>
              <a:pattFill prst="dkUpDiag">
                <a:fgClr>
                  <a:schemeClr val="tx1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</p:grpSp>
      <p:grpSp>
        <p:nvGrpSpPr>
          <p:cNvPr id="128092" name="Group 92"/>
          <p:cNvGrpSpPr>
            <a:grpSpLocks/>
          </p:cNvGrpSpPr>
          <p:nvPr/>
        </p:nvGrpSpPr>
        <p:grpSpPr bwMode="auto">
          <a:xfrm>
            <a:off x="3254375" y="2278063"/>
            <a:ext cx="1009650" cy="1925637"/>
            <a:chOff x="2050" y="1860"/>
            <a:chExt cx="636" cy="1213"/>
          </a:xfrm>
        </p:grpSpPr>
        <p:sp>
          <p:nvSpPr>
            <p:cNvPr id="128093" name="Rectangle 93"/>
            <p:cNvSpPr>
              <a:spLocks noChangeAspect="1" noChangeArrowheads="1"/>
            </p:cNvSpPr>
            <p:nvPr/>
          </p:nvSpPr>
          <p:spPr bwMode="auto">
            <a:xfrm>
              <a:off x="2050" y="2146"/>
              <a:ext cx="345" cy="518"/>
            </a:xfrm>
            <a:prstGeom prst="rect">
              <a:avLst/>
            </a:prstGeom>
            <a:solidFill>
              <a:srgbClr val="A5002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28094" name="Rectangle 94" descr="75%"/>
            <p:cNvSpPr>
              <a:spLocks noChangeAspect="1" noChangeArrowheads="1"/>
            </p:cNvSpPr>
            <p:nvPr/>
          </p:nvSpPr>
          <p:spPr bwMode="auto">
            <a:xfrm>
              <a:off x="2098" y="2326"/>
              <a:ext cx="228" cy="269"/>
            </a:xfrm>
            <a:prstGeom prst="rect">
              <a:avLst/>
            </a:prstGeom>
            <a:pattFill prst="pct75">
              <a:fgClr>
                <a:srgbClr val="FF0000"/>
              </a:fgClr>
              <a:bgClr>
                <a:schemeClr val="bg1"/>
              </a:bgClr>
            </a:pattFill>
            <a:ln w="317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28095" name="Rectangle 95"/>
            <p:cNvSpPr>
              <a:spLocks noChangeAspect="1" noChangeArrowheads="1"/>
            </p:cNvSpPr>
            <p:nvPr/>
          </p:nvSpPr>
          <p:spPr bwMode="auto">
            <a:xfrm>
              <a:off x="2326" y="2296"/>
              <a:ext cx="66" cy="342"/>
            </a:xfrm>
            <a:prstGeom prst="rect">
              <a:avLst/>
            </a:prstGeom>
            <a:solidFill>
              <a:srgbClr val="EAEAEA"/>
            </a:solidFill>
            <a:ln w="317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28096" name="Freeform 96"/>
            <p:cNvSpPr>
              <a:spLocks noChangeAspect="1"/>
            </p:cNvSpPr>
            <p:nvPr/>
          </p:nvSpPr>
          <p:spPr bwMode="auto">
            <a:xfrm>
              <a:off x="2050" y="1952"/>
              <a:ext cx="636" cy="1121"/>
            </a:xfrm>
            <a:custGeom>
              <a:avLst/>
              <a:gdLst/>
              <a:ahLst/>
              <a:cxnLst>
                <a:cxn ang="0">
                  <a:pos x="636" y="0"/>
                </a:cxn>
                <a:cxn ang="0">
                  <a:pos x="348" y="0"/>
                </a:cxn>
                <a:cxn ang="0">
                  <a:pos x="348" y="712"/>
                </a:cxn>
                <a:cxn ang="0">
                  <a:pos x="0" y="712"/>
                </a:cxn>
                <a:cxn ang="0">
                  <a:pos x="0" y="1121"/>
                </a:cxn>
                <a:cxn ang="0">
                  <a:pos x="46" y="1117"/>
                </a:cxn>
                <a:cxn ang="0">
                  <a:pos x="46" y="948"/>
                </a:cxn>
                <a:cxn ang="0">
                  <a:pos x="72" y="893"/>
                </a:cxn>
                <a:cxn ang="0">
                  <a:pos x="118" y="851"/>
                </a:cxn>
                <a:cxn ang="0">
                  <a:pos x="185" y="843"/>
                </a:cxn>
                <a:cxn ang="0">
                  <a:pos x="249" y="856"/>
                </a:cxn>
                <a:cxn ang="0">
                  <a:pos x="299" y="893"/>
                </a:cxn>
                <a:cxn ang="0">
                  <a:pos x="320" y="948"/>
                </a:cxn>
                <a:cxn ang="0">
                  <a:pos x="320" y="1121"/>
                </a:cxn>
                <a:cxn ang="0">
                  <a:pos x="632" y="1121"/>
                </a:cxn>
                <a:cxn ang="0">
                  <a:pos x="635" y="712"/>
                </a:cxn>
                <a:cxn ang="0">
                  <a:pos x="415" y="714"/>
                </a:cxn>
                <a:cxn ang="0">
                  <a:pos x="414" y="181"/>
                </a:cxn>
                <a:cxn ang="0">
                  <a:pos x="636" y="181"/>
                </a:cxn>
                <a:cxn ang="0">
                  <a:pos x="636" y="0"/>
                </a:cxn>
              </a:cxnLst>
              <a:rect l="0" t="0" r="r" b="b"/>
              <a:pathLst>
                <a:path w="636" h="1121">
                  <a:moveTo>
                    <a:pt x="636" y="0"/>
                  </a:moveTo>
                  <a:lnTo>
                    <a:pt x="348" y="0"/>
                  </a:lnTo>
                  <a:lnTo>
                    <a:pt x="348" y="712"/>
                  </a:lnTo>
                  <a:lnTo>
                    <a:pt x="0" y="712"/>
                  </a:lnTo>
                  <a:lnTo>
                    <a:pt x="0" y="1121"/>
                  </a:lnTo>
                  <a:lnTo>
                    <a:pt x="46" y="1117"/>
                  </a:lnTo>
                  <a:lnTo>
                    <a:pt x="46" y="948"/>
                  </a:lnTo>
                  <a:lnTo>
                    <a:pt x="72" y="893"/>
                  </a:lnTo>
                  <a:lnTo>
                    <a:pt x="118" y="851"/>
                  </a:lnTo>
                  <a:lnTo>
                    <a:pt x="185" y="843"/>
                  </a:lnTo>
                  <a:lnTo>
                    <a:pt x="249" y="856"/>
                  </a:lnTo>
                  <a:lnTo>
                    <a:pt x="299" y="893"/>
                  </a:lnTo>
                  <a:lnTo>
                    <a:pt x="320" y="948"/>
                  </a:lnTo>
                  <a:lnTo>
                    <a:pt x="320" y="1121"/>
                  </a:lnTo>
                  <a:lnTo>
                    <a:pt x="632" y="1121"/>
                  </a:lnTo>
                  <a:lnTo>
                    <a:pt x="635" y="712"/>
                  </a:lnTo>
                  <a:lnTo>
                    <a:pt x="415" y="714"/>
                  </a:lnTo>
                  <a:lnTo>
                    <a:pt x="414" y="181"/>
                  </a:lnTo>
                  <a:lnTo>
                    <a:pt x="636" y="181"/>
                  </a:lnTo>
                  <a:lnTo>
                    <a:pt x="636" y="0"/>
                  </a:lnTo>
                  <a:close/>
                </a:path>
              </a:pathLst>
            </a:custGeom>
            <a:solidFill>
              <a:srgbClr val="A5002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/>
            <a:lstStyle/>
            <a:p>
              <a:endParaRPr lang="ro-RO"/>
            </a:p>
          </p:txBody>
        </p:sp>
        <p:sp>
          <p:nvSpPr>
            <p:cNvPr id="128097" name="Rectangle 97"/>
            <p:cNvSpPr>
              <a:spLocks noChangeAspect="1" noChangeArrowheads="1"/>
            </p:cNvSpPr>
            <p:nvPr/>
          </p:nvSpPr>
          <p:spPr bwMode="auto">
            <a:xfrm>
              <a:off x="2542" y="2666"/>
              <a:ext cx="141" cy="407"/>
            </a:xfrm>
            <a:prstGeom prst="rect">
              <a:avLst/>
            </a:prstGeom>
            <a:gradFill rotWithShape="0">
              <a:gsLst>
                <a:gs pos="0">
                  <a:srgbClr val="A50021">
                    <a:gamma/>
                    <a:shade val="46275"/>
                    <a:invGamma/>
                  </a:srgbClr>
                </a:gs>
                <a:gs pos="100000">
                  <a:srgbClr val="A50021"/>
                </a:gs>
              </a:gsLst>
              <a:lin ang="0" scaled="1"/>
            </a:gradFill>
            <a:ln w="317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28098" name="Rectangle 98"/>
            <p:cNvSpPr>
              <a:spLocks noChangeAspect="1" noChangeArrowheads="1"/>
            </p:cNvSpPr>
            <p:nvPr/>
          </p:nvSpPr>
          <p:spPr bwMode="auto">
            <a:xfrm>
              <a:off x="2051" y="2326"/>
              <a:ext cx="45" cy="269"/>
            </a:xfrm>
            <a:prstGeom prst="rect">
              <a:avLst/>
            </a:prstGeom>
            <a:solidFill>
              <a:srgbClr val="EAEAEA"/>
            </a:solidFill>
            <a:ln w="317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28099" name="Rectangle 99"/>
            <p:cNvSpPr>
              <a:spLocks noChangeAspect="1" noChangeArrowheads="1"/>
            </p:cNvSpPr>
            <p:nvPr/>
          </p:nvSpPr>
          <p:spPr bwMode="auto">
            <a:xfrm>
              <a:off x="2113" y="1860"/>
              <a:ext cx="236" cy="282"/>
            </a:xfrm>
            <a:prstGeom prst="rect">
              <a:avLst/>
            </a:prstGeom>
            <a:gradFill rotWithShape="0">
              <a:gsLst>
                <a:gs pos="0">
                  <a:srgbClr val="A50021">
                    <a:gamma/>
                    <a:shade val="18039"/>
                    <a:invGamma/>
                  </a:srgbClr>
                </a:gs>
                <a:gs pos="50000">
                  <a:srgbClr val="A50021"/>
                </a:gs>
                <a:gs pos="100000">
                  <a:srgbClr val="A50021">
                    <a:gamma/>
                    <a:shade val="18039"/>
                    <a:invGamma/>
                  </a:srgbClr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</p:grpSp>
      <p:grpSp>
        <p:nvGrpSpPr>
          <p:cNvPr id="128100" name="Group 100"/>
          <p:cNvGrpSpPr>
            <a:grpSpLocks noChangeAspect="1"/>
          </p:cNvGrpSpPr>
          <p:nvPr/>
        </p:nvGrpSpPr>
        <p:grpSpPr bwMode="auto">
          <a:xfrm>
            <a:off x="4057650" y="3784600"/>
            <a:ext cx="2568575" cy="428625"/>
            <a:chOff x="2688" y="2064"/>
            <a:chExt cx="1152" cy="192"/>
          </a:xfrm>
        </p:grpSpPr>
        <p:sp>
          <p:nvSpPr>
            <p:cNvPr id="128101" name="Rectangle 101"/>
            <p:cNvSpPr>
              <a:spLocks noChangeAspect="1" noChangeArrowheads="1"/>
            </p:cNvSpPr>
            <p:nvPr/>
          </p:nvSpPr>
          <p:spPr bwMode="auto">
            <a:xfrm>
              <a:off x="2784" y="2064"/>
              <a:ext cx="1056" cy="192"/>
            </a:xfrm>
            <a:prstGeom prst="rect">
              <a:avLst/>
            </a:prstGeom>
            <a:gradFill rotWithShape="0">
              <a:gsLst>
                <a:gs pos="0">
                  <a:srgbClr val="EAEAEA">
                    <a:gamma/>
                    <a:shade val="46275"/>
                    <a:invGamma/>
                  </a:srgbClr>
                </a:gs>
                <a:gs pos="50000">
                  <a:srgbClr val="EAEAEA"/>
                </a:gs>
                <a:gs pos="100000">
                  <a:srgbClr val="EAEAEA">
                    <a:gamma/>
                    <a:shade val="46275"/>
                    <a:invGamma/>
                  </a:srgbClr>
                </a:gs>
              </a:gsLst>
              <a:lin ang="540000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28102" name="AutoShape 102"/>
            <p:cNvSpPr>
              <a:spLocks noChangeAspect="1" noChangeArrowheads="1"/>
            </p:cNvSpPr>
            <p:nvPr/>
          </p:nvSpPr>
          <p:spPr bwMode="auto">
            <a:xfrm rot="-5400000">
              <a:off x="2712" y="2112"/>
              <a:ext cx="48" cy="96"/>
            </a:xfrm>
            <a:prstGeom prst="triangle">
              <a:avLst>
                <a:gd name="adj" fmla="val 50000"/>
              </a:avLst>
            </a:prstGeom>
            <a:gradFill rotWithShape="0">
              <a:gsLst>
                <a:gs pos="0">
                  <a:srgbClr val="EAEAEA">
                    <a:gamma/>
                    <a:shade val="46275"/>
                    <a:invGamma/>
                  </a:srgbClr>
                </a:gs>
                <a:gs pos="50000">
                  <a:srgbClr val="EAEAEA"/>
                </a:gs>
                <a:gs pos="100000">
                  <a:srgbClr val="EAEAEA">
                    <a:gamma/>
                    <a:shade val="46275"/>
                    <a:invGamma/>
                  </a:srgbClr>
                </a:gs>
              </a:gsLst>
              <a:lin ang="540000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</p:grpSp>
      <p:sp>
        <p:nvSpPr>
          <p:cNvPr id="128103" name="AutoShape 103" descr="Голубая тисненая бумага"/>
          <p:cNvSpPr>
            <a:spLocks noChangeArrowheads="1"/>
          </p:cNvSpPr>
          <p:nvPr/>
        </p:nvSpPr>
        <p:spPr bwMode="auto">
          <a:xfrm>
            <a:off x="609600" y="5575300"/>
            <a:ext cx="3429000" cy="431800"/>
          </a:xfrm>
          <a:prstGeom prst="wedgeRoundRectCallout">
            <a:avLst>
              <a:gd name="adj1" fmla="val 53519"/>
              <a:gd name="adj2" fmla="val -346324"/>
              <a:gd name="adj3" fmla="val 16667"/>
            </a:avLst>
          </a:prstGeom>
          <a:blipFill dpi="0" rotWithShape="0">
            <a:blip r:embed="rId2" cstate="print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anchor="ctr">
            <a:spAutoFit/>
          </a:bodyPr>
          <a:lstStyle/>
          <a:p>
            <a:pPr algn="ctr" eaLnBrk="0" hangingPunct="0"/>
            <a:r>
              <a:rPr lang="ru-RU" sz="2000">
                <a:latin typeface="Times New Roman" pitchFamily="18" charset="0"/>
              </a:rPr>
              <a:t>Боевой упор утапливается</a:t>
            </a:r>
          </a:p>
        </p:txBody>
      </p:sp>
      <p:sp>
        <p:nvSpPr>
          <p:cNvPr id="128104" name="AutoShape 104" descr="Голубая тисненая бумага"/>
          <p:cNvSpPr>
            <a:spLocks noChangeArrowheads="1"/>
          </p:cNvSpPr>
          <p:nvPr/>
        </p:nvSpPr>
        <p:spPr bwMode="auto">
          <a:xfrm>
            <a:off x="5257800" y="5410200"/>
            <a:ext cx="3429000" cy="762000"/>
          </a:xfrm>
          <a:prstGeom prst="wedgeRoundRectCallout">
            <a:avLst>
              <a:gd name="adj1" fmla="val -76713"/>
              <a:gd name="adj2" fmla="val -221042"/>
              <a:gd name="adj3" fmla="val 16667"/>
            </a:avLst>
          </a:prstGeom>
          <a:blipFill dpi="0" rotWithShape="0">
            <a:blip r:embed="rId2" cstate="print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anchor="ctr">
            <a:spAutoFit/>
          </a:bodyPr>
          <a:lstStyle/>
          <a:p>
            <a:pPr algn="ctr" eaLnBrk="0" hangingPunct="0"/>
            <a:r>
              <a:rPr lang="ru-RU" sz="2000">
                <a:latin typeface="Times New Roman" pitchFamily="18" charset="0"/>
              </a:rPr>
              <a:t>Ударник упирается в движок</a:t>
            </a:r>
          </a:p>
        </p:txBody>
      </p:sp>
      <p:grpSp>
        <p:nvGrpSpPr>
          <p:cNvPr id="128105" name="Group 105"/>
          <p:cNvGrpSpPr>
            <a:grpSpLocks/>
          </p:cNvGrpSpPr>
          <p:nvPr/>
        </p:nvGrpSpPr>
        <p:grpSpPr bwMode="auto">
          <a:xfrm>
            <a:off x="3886200" y="1522413"/>
            <a:ext cx="1371600" cy="2058987"/>
            <a:chOff x="2448" y="959"/>
            <a:chExt cx="864" cy="1297"/>
          </a:xfrm>
        </p:grpSpPr>
        <p:sp>
          <p:nvSpPr>
            <p:cNvPr id="128106" name="AutoShape 106"/>
            <p:cNvSpPr>
              <a:spLocks noChangeArrowheads="1"/>
            </p:cNvSpPr>
            <p:nvPr/>
          </p:nvSpPr>
          <p:spPr bwMode="auto">
            <a:xfrm>
              <a:off x="2448" y="960"/>
              <a:ext cx="864" cy="1296"/>
            </a:xfrm>
            <a:prstGeom prst="downArrow">
              <a:avLst>
                <a:gd name="adj1" fmla="val 50000"/>
                <a:gd name="adj2" fmla="val 37500"/>
              </a:avLst>
            </a:prstGeom>
            <a:gradFill rotWithShape="0">
              <a:gsLst>
                <a:gs pos="0">
                  <a:srgbClr val="FF0000"/>
                </a:gs>
                <a:gs pos="50000">
                  <a:srgbClr val="FF0000">
                    <a:gamma/>
                    <a:tint val="0"/>
                    <a:invGamma/>
                  </a:srgbClr>
                </a:gs>
                <a:gs pos="100000">
                  <a:srgbClr val="FF0000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28107" name="Text Box 107"/>
            <p:cNvSpPr txBox="1">
              <a:spLocks noChangeArrowheads="1"/>
            </p:cNvSpPr>
            <p:nvPr/>
          </p:nvSpPr>
          <p:spPr bwMode="auto">
            <a:xfrm rot="16200000">
              <a:off x="2279" y="1416"/>
              <a:ext cx="1201" cy="2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 algn="ctr" eaLnBrk="0" hangingPunct="0">
                <a:spcBef>
                  <a:spcPct val="50000"/>
                </a:spcBef>
              </a:pPr>
              <a:r>
                <a:rPr lang="ru-RU" sz="2400" b="1">
                  <a:effectLst>
                    <a:outerShdw blurRad="38100" dist="38100" dir="2700000" algn="tl">
                      <a:srgbClr val="FFFFFF"/>
                    </a:outerShdw>
                  </a:effectLst>
                  <a:latin typeface="Times New Roman" pitchFamily="18" charset="0"/>
                </a:rPr>
                <a:t>Нагрузка</a:t>
              </a:r>
            </a:p>
          </p:txBody>
        </p:sp>
      </p:grp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128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" dur="500"/>
                                        <p:tgtEl>
                                          <p:spTgt spid="128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" dur="500"/>
                                        <p:tgtEl>
                                          <p:spTgt spid="128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8103" grpId="0" animBg="1" autoUpdateAnimBg="0"/>
      <p:bldP spid="128104" grpId="0" animBg="1" autoUpdateAnimBg="0"/>
    </p:bld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9026" name="Oval 2"/>
          <p:cNvSpPr>
            <a:spLocks noChangeAspect="1" noChangeArrowheads="1"/>
          </p:cNvSpPr>
          <p:nvPr/>
        </p:nvSpPr>
        <p:spPr bwMode="auto">
          <a:xfrm>
            <a:off x="1800225" y="1231900"/>
            <a:ext cx="5541963" cy="5541963"/>
          </a:xfrm>
          <a:prstGeom prst="ellipse">
            <a:avLst/>
          </a:prstGeom>
          <a:solidFill>
            <a:schemeClr val="accent1">
              <a:alpha val="50000"/>
            </a:schemeClr>
          </a:soli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 eaLnBrk="0" hangingPunct="0"/>
            <a:endParaRPr lang="ro-RO" sz="2400">
              <a:latin typeface="Times New Roman" pitchFamily="18" charset="0"/>
            </a:endParaRPr>
          </a:p>
        </p:txBody>
      </p:sp>
      <p:sp>
        <p:nvSpPr>
          <p:cNvPr id="129027" name="Oval 3"/>
          <p:cNvSpPr>
            <a:spLocks noChangeAspect="1" noChangeArrowheads="1"/>
          </p:cNvSpPr>
          <p:nvPr/>
        </p:nvSpPr>
        <p:spPr bwMode="auto">
          <a:xfrm>
            <a:off x="2043113" y="1474788"/>
            <a:ext cx="5054600" cy="5054600"/>
          </a:xfrm>
          <a:prstGeom prst="ellipse">
            <a:avLst/>
          </a:prstGeom>
          <a:solidFill>
            <a:srgbClr val="0BFFBF"/>
          </a:soli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29028" name="Freeform 4" descr="Алмазная решетка (контур)"/>
          <p:cNvSpPr>
            <a:spLocks noChangeAspect="1"/>
          </p:cNvSpPr>
          <p:nvPr/>
        </p:nvSpPr>
        <p:spPr bwMode="auto">
          <a:xfrm>
            <a:off x="2043113" y="3251200"/>
            <a:ext cx="5024437" cy="3275013"/>
          </a:xfrm>
          <a:custGeom>
            <a:avLst/>
            <a:gdLst/>
            <a:ahLst/>
            <a:cxnLst>
              <a:cxn ang="0">
                <a:pos x="52" y="1"/>
              </a:cxn>
              <a:cxn ang="0">
                <a:pos x="506" y="0"/>
              </a:cxn>
              <a:cxn ang="0">
                <a:pos x="506" y="790"/>
              </a:cxn>
              <a:cxn ang="0">
                <a:pos x="1289" y="790"/>
              </a:cxn>
              <a:cxn ang="0">
                <a:pos x="1289" y="498"/>
              </a:cxn>
              <a:cxn ang="0">
                <a:pos x="2254" y="497"/>
              </a:cxn>
              <a:cxn ang="0">
                <a:pos x="2232" y="625"/>
              </a:cxn>
              <a:cxn ang="0">
                <a:pos x="2192" y="743"/>
              </a:cxn>
              <a:cxn ang="0">
                <a:pos x="2152" y="841"/>
              </a:cxn>
              <a:cxn ang="0">
                <a:pos x="2098" y="935"/>
              </a:cxn>
              <a:cxn ang="0">
                <a:pos x="2040" y="1017"/>
              </a:cxn>
              <a:cxn ang="0">
                <a:pos x="1982" y="1089"/>
              </a:cxn>
              <a:cxn ang="0">
                <a:pos x="1910" y="1167"/>
              </a:cxn>
              <a:cxn ang="0">
                <a:pos x="1816" y="1245"/>
              </a:cxn>
              <a:cxn ang="0">
                <a:pos x="1724" y="1303"/>
              </a:cxn>
              <a:cxn ang="0">
                <a:pos x="1626" y="1359"/>
              </a:cxn>
              <a:cxn ang="0">
                <a:pos x="1508" y="1409"/>
              </a:cxn>
              <a:cxn ang="0">
                <a:pos x="1382" y="1443"/>
              </a:cxn>
              <a:cxn ang="0">
                <a:pos x="1266" y="1461"/>
              </a:cxn>
              <a:cxn ang="0">
                <a:pos x="1184" y="1469"/>
              </a:cxn>
              <a:cxn ang="0">
                <a:pos x="1066" y="1469"/>
              </a:cxn>
              <a:cxn ang="0">
                <a:pos x="918" y="1449"/>
              </a:cxn>
              <a:cxn ang="0">
                <a:pos x="790" y="1418"/>
              </a:cxn>
              <a:cxn ang="0">
                <a:pos x="712" y="1391"/>
              </a:cxn>
              <a:cxn ang="0">
                <a:pos x="624" y="1351"/>
              </a:cxn>
              <a:cxn ang="0">
                <a:pos x="524" y="1293"/>
              </a:cxn>
              <a:cxn ang="0">
                <a:pos x="422" y="1219"/>
              </a:cxn>
              <a:cxn ang="0">
                <a:pos x="334" y="1141"/>
              </a:cxn>
              <a:cxn ang="0">
                <a:pos x="256" y="1053"/>
              </a:cxn>
              <a:cxn ang="0">
                <a:pos x="184" y="955"/>
              </a:cxn>
              <a:cxn ang="0">
                <a:pos x="122" y="853"/>
              </a:cxn>
              <a:cxn ang="0">
                <a:pos x="74" y="749"/>
              </a:cxn>
              <a:cxn ang="0">
                <a:pos x="42" y="651"/>
              </a:cxn>
              <a:cxn ang="0">
                <a:pos x="18" y="543"/>
              </a:cxn>
              <a:cxn ang="0">
                <a:pos x="4" y="427"/>
              </a:cxn>
              <a:cxn ang="0">
                <a:pos x="0" y="337"/>
              </a:cxn>
              <a:cxn ang="0">
                <a:pos x="10" y="193"/>
              </a:cxn>
              <a:cxn ang="0">
                <a:pos x="28" y="85"/>
              </a:cxn>
              <a:cxn ang="0">
                <a:pos x="52" y="1"/>
              </a:cxn>
            </a:cxnLst>
            <a:rect l="0" t="0" r="r" b="b"/>
            <a:pathLst>
              <a:path w="2254" h="1469">
                <a:moveTo>
                  <a:pt x="52" y="1"/>
                </a:moveTo>
                <a:lnTo>
                  <a:pt x="506" y="0"/>
                </a:lnTo>
                <a:lnTo>
                  <a:pt x="506" y="790"/>
                </a:lnTo>
                <a:lnTo>
                  <a:pt x="1289" y="790"/>
                </a:lnTo>
                <a:lnTo>
                  <a:pt x="1289" y="498"/>
                </a:lnTo>
                <a:lnTo>
                  <a:pt x="2254" y="497"/>
                </a:lnTo>
                <a:lnTo>
                  <a:pt x="2232" y="625"/>
                </a:lnTo>
                <a:lnTo>
                  <a:pt x="2192" y="743"/>
                </a:lnTo>
                <a:lnTo>
                  <a:pt x="2152" y="841"/>
                </a:lnTo>
                <a:lnTo>
                  <a:pt x="2098" y="935"/>
                </a:lnTo>
                <a:lnTo>
                  <a:pt x="2040" y="1017"/>
                </a:lnTo>
                <a:lnTo>
                  <a:pt x="1982" y="1089"/>
                </a:lnTo>
                <a:lnTo>
                  <a:pt x="1910" y="1167"/>
                </a:lnTo>
                <a:lnTo>
                  <a:pt x="1816" y="1245"/>
                </a:lnTo>
                <a:lnTo>
                  <a:pt x="1724" y="1303"/>
                </a:lnTo>
                <a:lnTo>
                  <a:pt x="1626" y="1359"/>
                </a:lnTo>
                <a:lnTo>
                  <a:pt x="1508" y="1409"/>
                </a:lnTo>
                <a:lnTo>
                  <a:pt x="1382" y="1443"/>
                </a:lnTo>
                <a:lnTo>
                  <a:pt x="1266" y="1461"/>
                </a:lnTo>
                <a:lnTo>
                  <a:pt x="1184" y="1469"/>
                </a:lnTo>
                <a:lnTo>
                  <a:pt x="1066" y="1469"/>
                </a:lnTo>
                <a:lnTo>
                  <a:pt x="918" y="1449"/>
                </a:lnTo>
                <a:lnTo>
                  <a:pt x="790" y="1418"/>
                </a:lnTo>
                <a:lnTo>
                  <a:pt x="712" y="1391"/>
                </a:lnTo>
                <a:lnTo>
                  <a:pt x="624" y="1351"/>
                </a:lnTo>
                <a:lnTo>
                  <a:pt x="524" y="1293"/>
                </a:lnTo>
                <a:lnTo>
                  <a:pt x="422" y="1219"/>
                </a:lnTo>
                <a:lnTo>
                  <a:pt x="334" y="1141"/>
                </a:lnTo>
                <a:lnTo>
                  <a:pt x="256" y="1053"/>
                </a:lnTo>
                <a:lnTo>
                  <a:pt x="184" y="955"/>
                </a:lnTo>
                <a:lnTo>
                  <a:pt x="122" y="853"/>
                </a:lnTo>
                <a:lnTo>
                  <a:pt x="74" y="749"/>
                </a:lnTo>
                <a:lnTo>
                  <a:pt x="42" y="651"/>
                </a:lnTo>
                <a:lnTo>
                  <a:pt x="18" y="543"/>
                </a:lnTo>
                <a:lnTo>
                  <a:pt x="4" y="427"/>
                </a:lnTo>
                <a:lnTo>
                  <a:pt x="0" y="337"/>
                </a:lnTo>
                <a:lnTo>
                  <a:pt x="10" y="193"/>
                </a:lnTo>
                <a:lnTo>
                  <a:pt x="28" y="85"/>
                </a:lnTo>
                <a:lnTo>
                  <a:pt x="52" y="1"/>
                </a:lnTo>
                <a:close/>
              </a:path>
            </a:pathLst>
          </a:custGeom>
          <a:pattFill prst="openDmnd">
            <a:fgClr>
              <a:srgbClr val="FF3300"/>
            </a:fgClr>
            <a:bgClr>
              <a:schemeClr val="bg1"/>
            </a:bgClr>
          </a:pattFill>
          <a:ln w="9525">
            <a:solidFill>
              <a:srgbClr val="FF0000"/>
            </a:solidFill>
            <a:round/>
            <a:headEnd/>
            <a:tailEnd/>
          </a:ln>
          <a:effectLst/>
        </p:spPr>
        <p:txBody>
          <a:bodyPr wrap="none"/>
          <a:lstStyle/>
          <a:p>
            <a:endParaRPr lang="ro-RO"/>
          </a:p>
        </p:txBody>
      </p:sp>
      <p:sp>
        <p:nvSpPr>
          <p:cNvPr id="129029" name="Freeform 5"/>
          <p:cNvSpPr>
            <a:spLocks noChangeAspect="1"/>
          </p:cNvSpPr>
          <p:nvPr/>
        </p:nvSpPr>
        <p:spPr bwMode="auto">
          <a:xfrm>
            <a:off x="3240088" y="1589088"/>
            <a:ext cx="1558925" cy="3289300"/>
          </a:xfrm>
          <a:custGeom>
            <a:avLst/>
            <a:gdLst/>
            <a:ahLst/>
            <a:cxnLst>
              <a:cxn ang="0">
                <a:pos x="3" y="117"/>
              </a:cxn>
              <a:cxn ang="0">
                <a:pos x="0" y="1473"/>
              </a:cxn>
              <a:cxn ang="0">
                <a:pos x="72" y="1473"/>
              </a:cxn>
              <a:cxn ang="0">
                <a:pos x="72" y="1347"/>
              </a:cxn>
              <a:cxn ang="0">
                <a:pos x="81" y="1317"/>
              </a:cxn>
              <a:cxn ang="0">
                <a:pos x="102" y="1296"/>
              </a:cxn>
              <a:cxn ang="0">
                <a:pos x="135" y="1284"/>
              </a:cxn>
              <a:cxn ang="0">
                <a:pos x="153" y="1284"/>
              </a:cxn>
              <a:cxn ang="0">
                <a:pos x="171" y="1296"/>
              </a:cxn>
              <a:cxn ang="0">
                <a:pos x="198" y="1326"/>
              </a:cxn>
              <a:cxn ang="0">
                <a:pos x="207" y="1359"/>
              </a:cxn>
              <a:cxn ang="0">
                <a:pos x="207" y="1404"/>
              </a:cxn>
              <a:cxn ang="0">
                <a:pos x="207" y="1476"/>
              </a:cxn>
              <a:cxn ang="0">
                <a:pos x="459" y="1476"/>
              </a:cxn>
              <a:cxn ang="0">
                <a:pos x="459" y="774"/>
              </a:cxn>
              <a:cxn ang="0">
                <a:pos x="459" y="594"/>
              </a:cxn>
              <a:cxn ang="0">
                <a:pos x="501" y="594"/>
              </a:cxn>
              <a:cxn ang="0">
                <a:pos x="501" y="663"/>
              </a:cxn>
              <a:cxn ang="0">
                <a:pos x="656" y="662"/>
              </a:cxn>
              <a:cxn ang="0">
                <a:pos x="656" y="597"/>
              </a:cxn>
              <a:cxn ang="0">
                <a:pos x="693" y="597"/>
              </a:cxn>
              <a:cxn ang="0">
                <a:pos x="690" y="561"/>
              </a:cxn>
              <a:cxn ang="0">
                <a:pos x="693" y="519"/>
              </a:cxn>
              <a:cxn ang="0">
                <a:pos x="699" y="483"/>
              </a:cxn>
              <a:cxn ang="0">
                <a:pos x="459" y="483"/>
              </a:cxn>
              <a:cxn ang="0">
                <a:pos x="459" y="264"/>
              </a:cxn>
              <a:cxn ang="0">
                <a:pos x="255" y="264"/>
              </a:cxn>
              <a:cxn ang="0">
                <a:pos x="254" y="0"/>
              </a:cxn>
              <a:cxn ang="0">
                <a:pos x="206" y="15"/>
              </a:cxn>
              <a:cxn ang="0">
                <a:pos x="158" y="35"/>
              </a:cxn>
              <a:cxn ang="0">
                <a:pos x="104" y="62"/>
              </a:cxn>
              <a:cxn ang="0">
                <a:pos x="44" y="90"/>
              </a:cxn>
              <a:cxn ang="0">
                <a:pos x="3" y="117"/>
              </a:cxn>
            </a:cxnLst>
            <a:rect l="0" t="0" r="r" b="b"/>
            <a:pathLst>
              <a:path w="699" h="1476">
                <a:moveTo>
                  <a:pt x="3" y="117"/>
                </a:moveTo>
                <a:lnTo>
                  <a:pt x="0" y="1473"/>
                </a:lnTo>
                <a:lnTo>
                  <a:pt x="72" y="1473"/>
                </a:lnTo>
                <a:lnTo>
                  <a:pt x="72" y="1347"/>
                </a:lnTo>
                <a:lnTo>
                  <a:pt x="81" y="1317"/>
                </a:lnTo>
                <a:lnTo>
                  <a:pt x="102" y="1296"/>
                </a:lnTo>
                <a:lnTo>
                  <a:pt x="135" y="1284"/>
                </a:lnTo>
                <a:lnTo>
                  <a:pt x="153" y="1284"/>
                </a:lnTo>
                <a:lnTo>
                  <a:pt x="171" y="1296"/>
                </a:lnTo>
                <a:lnTo>
                  <a:pt x="198" y="1326"/>
                </a:lnTo>
                <a:lnTo>
                  <a:pt x="207" y="1359"/>
                </a:lnTo>
                <a:lnTo>
                  <a:pt x="207" y="1404"/>
                </a:lnTo>
                <a:lnTo>
                  <a:pt x="207" y="1476"/>
                </a:lnTo>
                <a:lnTo>
                  <a:pt x="459" y="1476"/>
                </a:lnTo>
                <a:lnTo>
                  <a:pt x="459" y="774"/>
                </a:lnTo>
                <a:lnTo>
                  <a:pt x="459" y="594"/>
                </a:lnTo>
                <a:lnTo>
                  <a:pt x="501" y="594"/>
                </a:lnTo>
                <a:lnTo>
                  <a:pt x="501" y="663"/>
                </a:lnTo>
                <a:lnTo>
                  <a:pt x="656" y="662"/>
                </a:lnTo>
                <a:lnTo>
                  <a:pt x="656" y="597"/>
                </a:lnTo>
                <a:lnTo>
                  <a:pt x="693" y="597"/>
                </a:lnTo>
                <a:lnTo>
                  <a:pt x="690" y="561"/>
                </a:lnTo>
                <a:lnTo>
                  <a:pt x="693" y="519"/>
                </a:lnTo>
                <a:lnTo>
                  <a:pt x="699" y="483"/>
                </a:lnTo>
                <a:lnTo>
                  <a:pt x="459" y="483"/>
                </a:lnTo>
                <a:lnTo>
                  <a:pt x="459" y="264"/>
                </a:lnTo>
                <a:lnTo>
                  <a:pt x="255" y="264"/>
                </a:lnTo>
                <a:lnTo>
                  <a:pt x="254" y="0"/>
                </a:lnTo>
                <a:lnTo>
                  <a:pt x="206" y="15"/>
                </a:lnTo>
                <a:lnTo>
                  <a:pt x="158" y="35"/>
                </a:lnTo>
                <a:lnTo>
                  <a:pt x="104" y="62"/>
                </a:lnTo>
                <a:lnTo>
                  <a:pt x="44" y="90"/>
                </a:lnTo>
                <a:lnTo>
                  <a:pt x="3" y="117"/>
                </a:lnTo>
                <a:close/>
              </a:path>
            </a:pathLst>
          </a:cu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/>
          <a:lstStyle/>
          <a:p>
            <a:endParaRPr lang="ro-RO"/>
          </a:p>
        </p:txBody>
      </p:sp>
      <p:sp>
        <p:nvSpPr>
          <p:cNvPr id="129030" name="AutoShape 6"/>
          <p:cNvSpPr>
            <a:spLocks noChangeAspect="1" noChangeArrowheads="1"/>
          </p:cNvSpPr>
          <p:nvPr/>
        </p:nvSpPr>
        <p:spPr bwMode="auto">
          <a:xfrm rot="-1623692">
            <a:off x="2776538" y="1878013"/>
            <a:ext cx="1384300" cy="2447925"/>
          </a:xfrm>
          <a:prstGeom prst="parallelogram">
            <a:avLst>
              <a:gd name="adj" fmla="val 90139"/>
            </a:avLst>
          </a:prstGeom>
          <a:solidFill>
            <a:srgbClr val="00A87C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29031" name="Oval 7"/>
          <p:cNvSpPr>
            <a:spLocks noChangeAspect="1" noChangeArrowheads="1"/>
          </p:cNvSpPr>
          <p:nvPr/>
        </p:nvSpPr>
        <p:spPr bwMode="auto">
          <a:xfrm>
            <a:off x="4784725" y="1970088"/>
            <a:ext cx="1616075" cy="1616075"/>
          </a:xfrm>
          <a:prstGeom prst="ellips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29032" name="Rectangle 8"/>
          <p:cNvSpPr>
            <a:spLocks noChangeAspect="1" noChangeArrowheads="1"/>
          </p:cNvSpPr>
          <p:nvPr/>
        </p:nvSpPr>
        <p:spPr bwMode="auto">
          <a:xfrm>
            <a:off x="4878388" y="3735388"/>
            <a:ext cx="2208212" cy="534987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29033" name="Rectangle 9"/>
          <p:cNvSpPr>
            <a:spLocks noChangeAspect="1" noChangeArrowheads="1"/>
          </p:cNvSpPr>
          <p:nvPr/>
        </p:nvSpPr>
        <p:spPr bwMode="auto">
          <a:xfrm>
            <a:off x="3803650" y="3348038"/>
            <a:ext cx="104775" cy="641350"/>
          </a:xfrm>
          <a:prstGeom prst="rect">
            <a:avLst/>
          </a:prstGeom>
          <a:gradFill rotWithShape="0">
            <a:gsLst>
              <a:gs pos="0">
                <a:srgbClr val="A50021">
                  <a:gamma/>
                  <a:shade val="0"/>
                  <a:invGamma/>
                </a:srgbClr>
              </a:gs>
              <a:gs pos="50000">
                <a:srgbClr val="A50021"/>
              </a:gs>
              <a:gs pos="100000">
                <a:srgbClr val="A50021">
                  <a:gamma/>
                  <a:shade val="0"/>
                  <a:invGamma/>
                </a:srgbClr>
              </a:gs>
            </a:gsLst>
            <a:lin ang="5400000" scaled="1"/>
          </a:gradFill>
          <a:ln w="635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29034" name="Oval 10"/>
          <p:cNvSpPr>
            <a:spLocks noChangeAspect="1" noChangeArrowheads="1"/>
          </p:cNvSpPr>
          <p:nvPr/>
        </p:nvSpPr>
        <p:spPr bwMode="auto">
          <a:xfrm>
            <a:off x="4851400" y="2030413"/>
            <a:ext cx="1485900" cy="1482725"/>
          </a:xfrm>
          <a:prstGeom prst="ellipse">
            <a:avLst/>
          </a:prstGeom>
          <a:solidFill>
            <a:schemeClr val="accent1"/>
          </a:solidFill>
          <a:ln w="2857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29035" name="Rectangle 11"/>
          <p:cNvSpPr>
            <a:spLocks noChangeAspect="1" noChangeArrowheads="1"/>
          </p:cNvSpPr>
          <p:nvPr/>
        </p:nvSpPr>
        <p:spPr bwMode="auto">
          <a:xfrm>
            <a:off x="4137025" y="2692400"/>
            <a:ext cx="714375" cy="187325"/>
          </a:xfrm>
          <a:prstGeom prst="rect">
            <a:avLst/>
          </a:prstGeom>
          <a:solidFill>
            <a:srgbClr val="1BFFC3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29036" name="Oval 12"/>
          <p:cNvSpPr>
            <a:spLocks noChangeAspect="1" noChangeArrowheads="1"/>
          </p:cNvSpPr>
          <p:nvPr/>
        </p:nvSpPr>
        <p:spPr bwMode="auto">
          <a:xfrm>
            <a:off x="4964113" y="2147888"/>
            <a:ext cx="1284287" cy="1284287"/>
          </a:xfrm>
          <a:prstGeom prst="ellipse">
            <a:avLst/>
          </a:prstGeom>
          <a:solidFill>
            <a:srgbClr val="A50021"/>
          </a:soli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29037" name="Oval 13"/>
          <p:cNvSpPr>
            <a:spLocks noChangeAspect="1" noChangeArrowheads="1"/>
          </p:cNvSpPr>
          <p:nvPr/>
        </p:nvSpPr>
        <p:spPr bwMode="auto">
          <a:xfrm>
            <a:off x="5180013" y="2351088"/>
            <a:ext cx="855662" cy="854075"/>
          </a:xfrm>
          <a:prstGeom prst="ellipse">
            <a:avLst/>
          </a:prstGeom>
          <a:solidFill>
            <a:srgbClr val="800000"/>
          </a:soli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29038" name="Oval 14"/>
          <p:cNvSpPr>
            <a:spLocks noChangeAspect="1" noChangeArrowheads="1"/>
          </p:cNvSpPr>
          <p:nvPr/>
        </p:nvSpPr>
        <p:spPr bwMode="auto">
          <a:xfrm>
            <a:off x="5573713" y="2725738"/>
            <a:ext cx="107950" cy="106362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grpSp>
        <p:nvGrpSpPr>
          <p:cNvPr id="129039" name="Group 15"/>
          <p:cNvGrpSpPr>
            <a:grpSpLocks noChangeAspect="1"/>
          </p:cNvGrpSpPr>
          <p:nvPr/>
        </p:nvGrpSpPr>
        <p:grpSpPr bwMode="auto">
          <a:xfrm>
            <a:off x="4143375" y="3306763"/>
            <a:ext cx="679450" cy="1392237"/>
            <a:chOff x="2688" y="1848"/>
            <a:chExt cx="305" cy="624"/>
          </a:xfrm>
        </p:grpSpPr>
        <p:sp>
          <p:nvSpPr>
            <p:cNvPr id="129040" name="AutoShape 16"/>
            <p:cNvSpPr>
              <a:spLocks noChangeAspect="1" noChangeArrowheads="1"/>
            </p:cNvSpPr>
            <p:nvPr/>
          </p:nvSpPr>
          <p:spPr bwMode="auto">
            <a:xfrm>
              <a:off x="2766" y="1848"/>
              <a:ext cx="227" cy="624"/>
            </a:xfrm>
            <a:prstGeom prst="roundRect">
              <a:avLst>
                <a:gd name="adj" fmla="val 50000"/>
              </a:avLst>
            </a:prstGeom>
            <a:solidFill>
              <a:srgbClr val="6E0015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29041" name="Rectangle 17"/>
            <p:cNvSpPr>
              <a:spLocks noChangeAspect="1" noChangeArrowheads="1"/>
            </p:cNvSpPr>
            <p:nvPr/>
          </p:nvSpPr>
          <p:spPr bwMode="auto">
            <a:xfrm>
              <a:off x="2768" y="2029"/>
              <a:ext cx="224" cy="258"/>
            </a:xfrm>
            <a:prstGeom prst="rect">
              <a:avLst/>
            </a:prstGeom>
            <a:solidFill>
              <a:srgbClr val="6E0015"/>
            </a:soli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29042" name="Rectangle 18"/>
            <p:cNvSpPr>
              <a:spLocks noChangeAspect="1" noChangeArrowheads="1"/>
            </p:cNvSpPr>
            <p:nvPr/>
          </p:nvSpPr>
          <p:spPr bwMode="auto">
            <a:xfrm>
              <a:off x="2688" y="2196"/>
              <a:ext cx="78" cy="156"/>
            </a:xfrm>
            <a:prstGeom prst="rect">
              <a:avLst/>
            </a:prstGeom>
            <a:solidFill>
              <a:srgbClr val="6E0015"/>
            </a:soli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</p:grpSp>
      <p:grpSp>
        <p:nvGrpSpPr>
          <p:cNvPr id="129043" name="Group 19"/>
          <p:cNvGrpSpPr>
            <a:grpSpLocks noChangeAspect="1"/>
          </p:cNvGrpSpPr>
          <p:nvPr/>
        </p:nvGrpSpPr>
        <p:grpSpPr bwMode="auto">
          <a:xfrm>
            <a:off x="3278188" y="1831975"/>
            <a:ext cx="517525" cy="1573213"/>
            <a:chOff x="3696" y="2666"/>
            <a:chExt cx="671" cy="709"/>
          </a:xfrm>
        </p:grpSpPr>
        <p:sp>
          <p:nvSpPr>
            <p:cNvPr id="129044" name="Rectangle 20"/>
            <p:cNvSpPr>
              <a:spLocks noChangeAspect="1" noChangeArrowheads="1"/>
            </p:cNvSpPr>
            <p:nvPr/>
          </p:nvSpPr>
          <p:spPr bwMode="auto">
            <a:xfrm rot="-99494">
              <a:off x="3724" y="2753"/>
              <a:ext cx="621" cy="42"/>
            </a:xfrm>
            <a:prstGeom prst="rect">
              <a:avLst/>
            </a:prstGeom>
            <a:gradFill rotWithShape="0">
              <a:gsLst>
                <a:gs pos="0">
                  <a:schemeClr val="folHlink">
                    <a:gamma/>
                    <a:shade val="46275"/>
                    <a:invGamma/>
                  </a:schemeClr>
                </a:gs>
                <a:gs pos="50000">
                  <a:schemeClr val="folHlink"/>
                </a:gs>
                <a:gs pos="100000">
                  <a:schemeClr val="folHlink">
                    <a:gamma/>
                    <a:shade val="46275"/>
                    <a:invGamma/>
                  </a:schemeClr>
                </a:gs>
              </a:gsLst>
              <a:lin ang="0" scaled="1"/>
            </a:gra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29045" name="Rectangle 21"/>
            <p:cNvSpPr>
              <a:spLocks noChangeAspect="1" noChangeArrowheads="1"/>
            </p:cNvSpPr>
            <p:nvPr/>
          </p:nvSpPr>
          <p:spPr bwMode="auto">
            <a:xfrm rot="-99494">
              <a:off x="3726" y="2823"/>
              <a:ext cx="621" cy="42"/>
            </a:xfrm>
            <a:prstGeom prst="rect">
              <a:avLst/>
            </a:prstGeom>
            <a:gradFill rotWithShape="0">
              <a:gsLst>
                <a:gs pos="0">
                  <a:schemeClr val="folHlink">
                    <a:gamma/>
                    <a:shade val="46275"/>
                    <a:invGamma/>
                  </a:schemeClr>
                </a:gs>
                <a:gs pos="50000">
                  <a:schemeClr val="folHlink"/>
                </a:gs>
                <a:gs pos="100000">
                  <a:schemeClr val="folHlink">
                    <a:gamma/>
                    <a:shade val="46275"/>
                    <a:invGamma/>
                  </a:schemeClr>
                </a:gs>
              </a:gsLst>
              <a:lin ang="0" scaled="1"/>
            </a:gra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29046" name="Rectangle 22"/>
            <p:cNvSpPr>
              <a:spLocks noChangeAspect="1" noChangeArrowheads="1"/>
            </p:cNvSpPr>
            <p:nvPr/>
          </p:nvSpPr>
          <p:spPr bwMode="auto">
            <a:xfrm rot="-99494">
              <a:off x="3728" y="2895"/>
              <a:ext cx="621" cy="43"/>
            </a:xfrm>
            <a:prstGeom prst="rect">
              <a:avLst/>
            </a:prstGeom>
            <a:gradFill rotWithShape="0">
              <a:gsLst>
                <a:gs pos="0">
                  <a:schemeClr val="folHlink">
                    <a:gamma/>
                    <a:shade val="46275"/>
                    <a:invGamma/>
                  </a:schemeClr>
                </a:gs>
                <a:gs pos="50000">
                  <a:schemeClr val="folHlink"/>
                </a:gs>
                <a:gs pos="100000">
                  <a:schemeClr val="folHlink">
                    <a:gamma/>
                    <a:shade val="46275"/>
                    <a:invGamma/>
                  </a:schemeClr>
                </a:gs>
              </a:gsLst>
              <a:lin ang="0" scaled="1"/>
            </a:gra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29047" name="Rectangle 23"/>
            <p:cNvSpPr>
              <a:spLocks noChangeAspect="1" noChangeArrowheads="1"/>
            </p:cNvSpPr>
            <p:nvPr/>
          </p:nvSpPr>
          <p:spPr bwMode="auto">
            <a:xfrm rot="-99494">
              <a:off x="3728" y="2972"/>
              <a:ext cx="621" cy="43"/>
            </a:xfrm>
            <a:prstGeom prst="rect">
              <a:avLst/>
            </a:prstGeom>
            <a:gradFill rotWithShape="0">
              <a:gsLst>
                <a:gs pos="0">
                  <a:schemeClr val="folHlink">
                    <a:gamma/>
                    <a:shade val="46275"/>
                    <a:invGamma/>
                  </a:schemeClr>
                </a:gs>
                <a:gs pos="50000">
                  <a:schemeClr val="folHlink"/>
                </a:gs>
                <a:gs pos="100000">
                  <a:schemeClr val="folHlink">
                    <a:gamma/>
                    <a:shade val="46275"/>
                    <a:invGamma/>
                  </a:schemeClr>
                </a:gs>
              </a:gsLst>
              <a:lin ang="0" scaled="1"/>
            </a:gra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29048" name="Rectangle 24"/>
            <p:cNvSpPr>
              <a:spLocks noChangeAspect="1" noChangeArrowheads="1"/>
            </p:cNvSpPr>
            <p:nvPr/>
          </p:nvSpPr>
          <p:spPr bwMode="auto">
            <a:xfrm rot="-99494">
              <a:off x="3728" y="3042"/>
              <a:ext cx="621" cy="43"/>
            </a:xfrm>
            <a:prstGeom prst="rect">
              <a:avLst/>
            </a:prstGeom>
            <a:gradFill rotWithShape="0">
              <a:gsLst>
                <a:gs pos="0">
                  <a:schemeClr val="folHlink">
                    <a:gamma/>
                    <a:shade val="46275"/>
                    <a:invGamma/>
                  </a:schemeClr>
                </a:gs>
                <a:gs pos="50000">
                  <a:schemeClr val="folHlink"/>
                </a:gs>
                <a:gs pos="100000">
                  <a:schemeClr val="folHlink">
                    <a:gamma/>
                    <a:shade val="46275"/>
                    <a:invGamma/>
                  </a:schemeClr>
                </a:gs>
              </a:gsLst>
              <a:lin ang="0" scaled="1"/>
            </a:gra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29049" name="Rectangle 25"/>
            <p:cNvSpPr>
              <a:spLocks noChangeAspect="1" noChangeArrowheads="1"/>
            </p:cNvSpPr>
            <p:nvPr/>
          </p:nvSpPr>
          <p:spPr bwMode="auto">
            <a:xfrm rot="-99494">
              <a:off x="3728" y="3109"/>
              <a:ext cx="621" cy="42"/>
            </a:xfrm>
            <a:prstGeom prst="rect">
              <a:avLst/>
            </a:prstGeom>
            <a:gradFill rotWithShape="0">
              <a:gsLst>
                <a:gs pos="0">
                  <a:schemeClr val="folHlink">
                    <a:gamma/>
                    <a:shade val="46275"/>
                    <a:invGamma/>
                  </a:schemeClr>
                </a:gs>
                <a:gs pos="50000">
                  <a:schemeClr val="folHlink"/>
                </a:gs>
                <a:gs pos="100000">
                  <a:schemeClr val="folHlink">
                    <a:gamma/>
                    <a:shade val="46275"/>
                    <a:invGamma/>
                  </a:schemeClr>
                </a:gs>
              </a:gsLst>
              <a:lin ang="0" scaled="1"/>
            </a:gra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29050" name="Rectangle 26"/>
            <p:cNvSpPr>
              <a:spLocks noChangeAspect="1" noChangeArrowheads="1"/>
            </p:cNvSpPr>
            <p:nvPr/>
          </p:nvSpPr>
          <p:spPr bwMode="auto">
            <a:xfrm rot="-99494">
              <a:off x="3720" y="3175"/>
              <a:ext cx="621" cy="43"/>
            </a:xfrm>
            <a:prstGeom prst="rect">
              <a:avLst/>
            </a:prstGeom>
            <a:gradFill rotWithShape="0">
              <a:gsLst>
                <a:gs pos="0">
                  <a:schemeClr val="folHlink">
                    <a:gamma/>
                    <a:shade val="46275"/>
                    <a:invGamma/>
                  </a:schemeClr>
                </a:gs>
                <a:gs pos="50000">
                  <a:schemeClr val="folHlink"/>
                </a:gs>
                <a:gs pos="100000">
                  <a:schemeClr val="folHlink">
                    <a:gamma/>
                    <a:shade val="46275"/>
                    <a:invGamma/>
                  </a:schemeClr>
                </a:gs>
              </a:gsLst>
              <a:lin ang="0" scaled="1"/>
            </a:gra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29051" name="Rectangle 27"/>
            <p:cNvSpPr>
              <a:spLocks noChangeAspect="1" noChangeArrowheads="1"/>
            </p:cNvSpPr>
            <p:nvPr/>
          </p:nvSpPr>
          <p:spPr bwMode="auto">
            <a:xfrm rot="-99494">
              <a:off x="3728" y="3250"/>
              <a:ext cx="621" cy="42"/>
            </a:xfrm>
            <a:prstGeom prst="rect">
              <a:avLst/>
            </a:prstGeom>
            <a:gradFill rotWithShape="0">
              <a:gsLst>
                <a:gs pos="0">
                  <a:schemeClr val="folHlink">
                    <a:gamma/>
                    <a:shade val="46275"/>
                    <a:invGamma/>
                  </a:schemeClr>
                </a:gs>
                <a:gs pos="50000">
                  <a:schemeClr val="folHlink"/>
                </a:gs>
                <a:gs pos="100000">
                  <a:schemeClr val="folHlink">
                    <a:gamma/>
                    <a:shade val="46275"/>
                    <a:invGamma/>
                  </a:schemeClr>
                </a:gs>
              </a:gsLst>
              <a:lin ang="0" scaled="1"/>
            </a:gra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29052" name="Rectangle 28"/>
            <p:cNvSpPr>
              <a:spLocks noChangeAspect="1" noChangeArrowheads="1"/>
            </p:cNvSpPr>
            <p:nvPr/>
          </p:nvSpPr>
          <p:spPr bwMode="auto">
            <a:xfrm rot="-99494">
              <a:off x="3724" y="3316"/>
              <a:ext cx="621" cy="42"/>
            </a:xfrm>
            <a:prstGeom prst="rect">
              <a:avLst/>
            </a:prstGeom>
            <a:gradFill rotWithShape="0">
              <a:gsLst>
                <a:gs pos="0">
                  <a:schemeClr val="folHlink">
                    <a:gamma/>
                    <a:shade val="46275"/>
                    <a:invGamma/>
                  </a:schemeClr>
                </a:gs>
                <a:gs pos="50000">
                  <a:schemeClr val="folHlink"/>
                </a:gs>
                <a:gs pos="100000">
                  <a:schemeClr val="folHlink">
                    <a:gamma/>
                    <a:shade val="46275"/>
                    <a:invGamma/>
                  </a:schemeClr>
                </a:gs>
              </a:gsLst>
              <a:lin ang="0" scaled="1"/>
            </a:gra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29053" name="Rectangle 29"/>
            <p:cNvSpPr>
              <a:spLocks noChangeAspect="1" noChangeArrowheads="1"/>
            </p:cNvSpPr>
            <p:nvPr/>
          </p:nvSpPr>
          <p:spPr bwMode="auto">
            <a:xfrm rot="-99494">
              <a:off x="3722" y="2682"/>
              <a:ext cx="621" cy="42"/>
            </a:xfrm>
            <a:prstGeom prst="rect">
              <a:avLst/>
            </a:prstGeom>
            <a:gradFill rotWithShape="0">
              <a:gsLst>
                <a:gs pos="0">
                  <a:schemeClr val="folHlink">
                    <a:gamma/>
                    <a:shade val="46275"/>
                    <a:invGamma/>
                  </a:schemeClr>
                </a:gs>
                <a:gs pos="50000">
                  <a:schemeClr val="folHlink"/>
                </a:gs>
                <a:gs pos="100000">
                  <a:schemeClr val="folHlink">
                    <a:gamma/>
                    <a:shade val="46275"/>
                    <a:invGamma/>
                  </a:schemeClr>
                </a:gs>
              </a:gsLst>
              <a:lin ang="0" scaled="1"/>
            </a:gra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grpSp>
          <p:nvGrpSpPr>
            <p:cNvPr id="129054" name="Group 30"/>
            <p:cNvGrpSpPr>
              <a:grpSpLocks noChangeAspect="1"/>
            </p:cNvGrpSpPr>
            <p:nvPr/>
          </p:nvGrpSpPr>
          <p:grpSpPr bwMode="auto">
            <a:xfrm>
              <a:off x="4311" y="2666"/>
              <a:ext cx="56" cy="687"/>
              <a:chOff x="4311" y="2666"/>
              <a:chExt cx="56" cy="687"/>
            </a:xfrm>
          </p:grpSpPr>
          <p:sp>
            <p:nvSpPr>
              <p:cNvPr id="129055" name="Oval 31" descr="Темный диагональный 2"/>
              <p:cNvSpPr>
                <a:spLocks noChangeAspect="1" noChangeArrowheads="1"/>
              </p:cNvSpPr>
              <p:nvPr/>
            </p:nvSpPr>
            <p:spPr bwMode="auto">
              <a:xfrm>
                <a:off x="4315" y="2666"/>
                <a:ext cx="48" cy="52"/>
              </a:xfrm>
              <a:prstGeom prst="ellipse">
                <a:avLst/>
              </a:prstGeom>
              <a:pattFill prst="dkUpDiag">
                <a:fgClr>
                  <a:schemeClr val="tx1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29056" name="Oval 32" descr="Темный диагональный 2"/>
              <p:cNvSpPr>
                <a:spLocks noChangeAspect="1" noChangeArrowheads="1"/>
              </p:cNvSpPr>
              <p:nvPr/>
            </p:nvSpPr>
            <p:spPr bwMode="auto">
              <a:xfrm>
                <a:off x="4317" y="2736"/>
                <a:ext cx="48" cy="52"/>
              </a:xfrm>
              <a:prstGeom prst="ellipse">
                <a:avLst/>
              </a:prstGeom>
              <a:pattFill prst="dkUpDiag">
                <a:fgClr>
                  <a:schemeClr val="tx1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29057" name="Oval 33" descr="Темный диагональный 2"/>
              <p:cNvSpPr>
                <a:spLocks noChangeAspect="1" noChangeArrowheads="1"/>
              </p:cNvSpPr>
              <p:nvPr/>
            </p:nvSpPr>
            <p:spPr bwMode="auto">
              <a:xfrm>
                <a:off x="4317" y="2808"/>
                <a:ext cx="48" cy="52"/>
              </a:xfrm>
              <a:prstGeom prst="ellipse">
                <a:avLst/>
              </a:prstGeom>
              <a:pattFill prst="dkUpDiag">
                <a:fgClr>
                  <a:schemeClr val="tx1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29058" name="Oval 34" descr="Темный диагональный 2"/>
              <p:cNvSpPr>
                <a:spLocks noChangeAspect="1" noChangeArrowheads="1"/>
              </p:cNvSpPr>
              <p:nvPr/>
            </p:nvSpPr>
            <p:spPr bwMode="auto">
              <a:xfrm>
                <a:off x="4319" y="2878"/>
                <a:ext cx="48" cy="52"/>
              </a:xfrm>
              <a:prstGeom prst="ellipse">
                <a:avLst/>
              </a:prstGeom>
              <a:pattFill prst="dkUpDiag">
                <a:fgClr>
                  <a:schemeClr val="tx1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29059" name="Oval 35" descr="Темный диагональный 2"/>
              <p:cNvSpPr>
                <a:spLocks noChangeAspect="1" noChangeArrowheads="1"/>
              </p:cNvSpPr>
              <p:nvPr/>
            </p:nvSpPr>
            <p:spPr bwMode="auto">
              <a:xfrm>
                <a:off x="4319" y="2956"/>
                <a:ext cx="48" cy="53"/>
              </a:xfrm>
              <a:prstGeom prst="ellipse">
                <a:avLst/>
              </a:prstGeom>
              <a:pattFill prst="dkUpDiag">
                <a:fgClr>
                  <a:schemeClr val="tx1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29060" name="Oval 36" descr="Темный диагональный 2"/>
              <p:cNvSpPr>
                <a:spLocks noChangeAspect="1" noChangeArrowheads="1"/>
              </p:cNvSpPr>
              <p:nvPr/>
            </p:nvSpPr>
            <p:spPr bwMode="auto">
              <a:xfrm>
                <a:off x="4317" y="3023"/>
                <a:ext cx="48" cy="52"/>
              </a:xfrm>
              <a:prstGeom prst="ellipse">
                <a:avLst/>
              </a:prstGeom>
              <a:pattFill prst="dkUpDiag">
                <a:fgClr>
                  <a:schemeClr val="tx1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29061" name="Oval 37" descr="Темный диагональный 2"/>
              <p:cNvSpPr>
                <a:spLocks noChangeAspect="1" noChangeArrowheads="1"/>
              </p:cNvSpPr>
              <p:nvPr/>
            </p:nvSpPr>
            <p:spPr bwMode="auto">
              <a:xfrm>
                <a:off x="4317" y="3089"/>
                <a:ext cx="48" cy="52"/>
              </a:xfrm>
              <a:prstGeom prst="ellipse">
                <a:avLst/>
              </a:prstGeom>
              <a:pattFill prst="dkUpDiag">
                <a:fgClr>
                  <a:schemeClr val="tx1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29062" name="Oval 38" descr="Темный диагональный 2"/>
              <p:cNvSpPr>
                <a:spLocks noChangeAspect="1" noChangeArrowheads="1"/>
              </p:cNvSpPr>
              <p:nvPr/>
            </p:nvSpPr>
            <p:spPr bwMode="auto">
              <a:xfrm>
                <a:off x="4313" y="3159"/>
                <a:ext cx="48" cy="52"/>
              </a:xfrm>
              <a:prstGeom prst="ellipse">
                <a:avLst/>
              </a:prstGeom>
              <a:pattFill prst="dkUpDiag">
                <a:fgClr>
                  <a:schemeClr val="tx1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29063" name="Oval 39" descr="Темный диагональный 2"/>
              <p:cNvSpPr>
                <a:spLocks noChangeAspect="1" noChangeArrowheads="1"/>
              </p:cNvSpPr>
              <p:nvPr/>
            </p:nvSpPr>
            <p:spPr bwMode="auto">
              <a:xfrm>
                <a:off x="4313" y="3231"/>
                <a:ext cx="48" cy="52"/>
              </a:xfrm>
              <a:prstGeom prst="ellipse">
                <a:avLst/>
              </a:prstGeom>
              <a:pattFill prst="dkUpDiag">
                <a:fgClr>
                  <a:schemeClr val="tx1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29064" name="Oval 40" descr="Темный диагональный 2"/>
              <p:cNvSpPr>
                <a:spLocks noChangeAspect="1" noChangeArrowheads="1"/>
              </p:cNvSpPr>
              <p:nvPr/>
            </p:nvSpPr>
            <p:spPr bwMode="auto">
              <a:xfrm>
                <a:off x="4311" y="3301"/>
                <a:ext cx="48" cy="52"/>
              </a:xfrm>
              <a:prstGeom prst="ellipse">
                <a:avLst/>
              </a:prstGeom>
              <a:pattFill prst="dkUpDiag">
                <a:fgClr>
                  <a:schemeClr val="tx1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29065" name="Group 41"/>
            <p:cNvGrpSpPr>
              <a:grpSpLocks noChangeAspect="1"/>
            </p:cNvGrpSpPr>
            <p:nvPr/>
          </p:nvGrpSpPr>
          <p:grpSpPr bwMode="auto">
            <a:xfrm>
              <a:off x="3696" y="2688"/>
              <a:ext cx="56" cy="687"/>
              <a:chOff x="4311" y="2666"/>
              <a:chExt cx="56" cy="687"/>
            </a:xfrm>
          </p:grpSpPr>
          <p:sp>
            <p:nvSpPr>
              <p:cNvPr id="129066" name="Oval 42" descr="Темный диагональный 2"/>
              <p:cNvSpPr>
                <a:spLocks noChangeAspect="1" noChangeArrowheads="1"/>
              </p:cNvSpPr>
              <p:nvPr/>
            </p:nvSpPr>
            <p:spPr bwMode="auto">
              <a:xfrm>
                <a:off x="4315" y="2666"/>
                <a:ext cx="48" cy="52"/>
              </a:xfrm>
              <a:prstGeom prst="ellipse">
                <a:avLst/>
              </a:prstGeom>
              <a:pattFill prst="dkUpDiag">
                <a:fgClr>
                  <a:schemeClr val="tx1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29067" name="Oval 43" descr="Темный диагональный 2"/>
              <p:cNvSpPr>
                <a:spLocks noChangeAspect="1" noChangeArrowheads="1"/>
              </p:cNvSpPr>
              <p:nvPr/>
            </p:nvSpPr>
            <p:spPr bwMode="auto">
              <a:xfrm>
                <a:off x="4317" y="2736"/>
                <a:ext cx="48" cy="52"/>
              </a:xfrm>
              <a:prstGeom prst="ellipse">
                <a:avLst/>
              </a:prstGeom>
              <a:pattFill prst="dkUpDiag">
                <a:fgClr>
                  <a:schemeClr val="tx1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29068" name="Oval 44" descr="Темный диагональный 2"/>
              <p:cNvSpPr>
                <a:spLocks noChangeAspect="1" noChangeArrowheads="1"/>
              </p:cNvSpPr>
              <p:nvPr/>
            </p:nvSpPr>
            <p:spPr bwMode="auto">
              <a:xfrm>
                <a:off x="4317" y="2808"/>
                <a:ext cx="48" cy="52"/>
              </a:xfrm>
              <a:prstGeom prst="ellipse">
                <a:avLst/>
              </a:prstGeom>
              <a:pattFill prst="dkUpDiag">
                <a:fgClr>
                  <a:schemeClr val="tx1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29069" name="Oval 45" descr="Темный диагональный 2"/>
              <p:cNvSpPr>
                <a:spLocks noChangeAspect="1" noChangeArrowheads="1"/>
              </p:cNvSpPr>
              <p:nvPr/>
            </p:nvSpPr>
            <p:spPr bwMode="auto">
              <a:xfrm>
                <a:off x="4319" y="2878"/>
                <a:ext cx="48" cy="52"/>
              </a:xfrm>
              <a:prstGeom prst="ellipse">
                <a:avLst/>
              </a:prstGeom>
              <a:pattFill prst="dkUpDiag">
                <a:fgClr>
                  <a:schemeClr val="tx1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29070" name="Oval 46" descr="Темный диагональный 2"/>
              <p:cNvSpPr>
                <a:spLocks noChangeAspect="1" noChangeArrowheads="1"/>
              </p:cNvSpPr>
              <p:nvPr/>
            </p:nvSpPr>
            <p:spPr bwMode="auto">
              <a:xfrm>
                <a:off x="4319" y="2956"/>
                <a:ext cx="48" cy="53"/>
              </a:xfrm>
              <a:prstGeom prst="ellipse">
                <a:avLst/>
              </a:prstGeom>
              <a:pattFill prst="dkUpDiag">
                <a:fgClr>
                  <a:schemeClr val="tx1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29071" name="Oval 47" descr="Темный диагональный 2"/>
              <p:cNvSpPr>
                <a:spLocks noChangeAspect="1" noChangeArrowheads="1"/>
              </p:cNvSpPr>
              <p:nvPr/>
            </p:nvSpPr>
            <p:spPr bwMode="auto">
              <a:xfrm>
                <a:off x="4317" y="3023"/>
                <a:ext cx="48" cy="52"/>
              </a:xfrm>
              <a:prstGeom prst="ellipse">
                <a:avLst/>
              </a:prstGeom>
              <a:pattFill prst="dkUpDiag">
                <a:fgClr>
                  <a:schemeClr val="tx1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29072" name="Oval 48" descr="Темный диагональный 2"/>
              <p:cNvSpPr>
                <a:spLocks noChangeAspect="1" noChangeArrowheads="1"/>
              </p:cNvSpPr>
              <p:nvPr/>
            </p:nvSpPr>
            <p:spPr bwMode="auto">
              <a:xfrm>
                <a:off x="4317" y="3089"/>
                <a:ext cx="48" cy="52"/>
              </a:xfrm>
              <a:prstGeom prst="ellipse">
                <a:avLst/>
              </a:prstGeom>
              <a:pattFill prst="dkUpDiag">
                <a:fgClr>
                  <a:schemeClr val="tx1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29073" name="Oval 49" descr="Темный диагональный 2"/>
              <p:cNvSpPr>
                <a:spLocks noChangeAspect="1" noChangeArrowheads="1"/>
              </p:cNvSpPr>
              <p:nvPr/>
            </p:nvSpPr>
            <p:spPr bwMode="auto">
              <a:xfrm>
                <a:off x="4313" y="3159"/>
                <a:ext cx="48" cy="52"/>
              </a:xfrm>
              <a:prstGeom prst="ellipse">
                <a:avLst/>
              </a:prstGeom>
              <a:pattFill prst="dkUpDiag">
                <a:fgClr>
                  <a:schemeClr val="tx1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29074" name="Oval 50" descr="Темный диагональный 2"/>
              <p:cNvSpPr>
                <a:spLocks noChangeAspect="1" noChangeArrowheads="1"/>
              </p:cNvSpPr>
              <p:nvPr/>
            </p:nvSpPr>
            <p:spPr bwMode="auto">
              <a:xfrm>
                <a:off x="4313" y="3231"/>
                <a:ext cx="48" cy="52"/>
              </a:xfrm>
              <a:prstGeom prst="ellipse">
                <a:avLst/>
              </a:prstGeom>
              <a:pattFill prst="dkUpDiag">
                <a:fgClr>
                  <a:schemeClr val="tx1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29075" name="Oval 51" descr="Темный диагональный 2"/>
              <p:cNvSpPr>
                <a:spLocks noChangeAspect="1" noChangeArrowheads="1"/>
              </p:cNvSpPr>
              <p:nvPr/>
            </p:nvSpPr>
            <p:spPr bwMode="auto">
              <a:xfrm>
                <a:off x="4311" y="3301"/>
                <a:ext cx="48" cy="52"/>
              </a:xfrm>
              <a:prstGeom prst="ellipse">
                <a:avLst/>
              </a:prstGeom>
              <a:pattFill prst="dkUpDiag">
                <a:fgClr>
                  <a:schemeClr val="tx1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</p:grpSp>
      <p:grpSp>
        <p:nvGrpSpPr>
          <p:cNvPr id="129076" name="Group 52"/>
          <p:cNvGrpSpPr>
            <a:grpSpLocks/>
          </p:cNvGrpSpPr>
          <p:nvPr/>
        </p:nvGrpSpPr>
        <p:grpSpPr bwMode="auto">
          <a:xfrm>
            <a:off x="3254375" y="2952750"/>
            <a:ext cx="1009650" cy="1925638"/>
            <a:chOff x="2050" y="1860"/>
            <a:chExt cx="636" cy="1213"/>
          </a:xfrm>
        </p:grpSpPr>
        <p:sp>
          <p:nvSpPr>
            <p:cNvPr id="129077" name="Rectangle 53"/>
            <p:cNvSpPr>
              <a:spLocks noChangeAspect="1" noChangeArrowheads="1"/>
            </p:cNvSpPr>
            <p:nvPr/>
          </p:nvSpPr>
          <p:spPr bwMode="auto">
            <a:xfrm>
              <a:off x="2050" y="2146"/>
              <a:ext cx="345" cy="518"/>
            </a:xfrm>
            <a:prstGeom prst="rect">
              <a:avLst/>
            </a:prstGeom>
            <a:solidFill>
              <a:srgbClr val="A5002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29078" name="Rectangle 54" descr="75%"/>
            <p:cNvSpPr>
              <a:spLocks noChangeAspect="1" noChangeArrowheads="1"/>
            </p:cNvSpPr>
            <p:nvPr/>
          </p:nvSpPr>
          <p:spPr bwMode="auto">
            <a:xfrm>
              <a:off x="2098" y="2326"/>
              <a:ext cx="228" cy="269"/>
            </a:xfrm>
            <a:prstGeom prst="rect">
              <a:avLst/>
            </a:prstGeom>
            <a:pattFill prst="pct75">
              <a:fgClr>
                <a:srgbClr val="FF0000"/>
              </a:fgClr>
              <a:bgClr>
                <a:schemeClr val="bg1"/>
              </a:bgClr>
            </a:pattFill>
            <a:ln w="317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29079" name="Rectangle 55"/>
            <p:cNvSpPr>
              <a:spLocks noChangeAspect="1" noChangeArrowheads="1"/>
            </p:cNvSpPr>
            <p:nvPr/>
          </p:nvSpPr>
          <p:spPr bwMode="auto">
            <a:xfrm>
              <a:off x="2326" y="2296"/>
              <a:ext cx="66" cy="342"/>
            </a:xfrm>
            <a:prstGeom prst="rect">
              <a:avLst/>
            </a:prstGeom>
            <a:solidFill>
              <a:srgbClr val="EAEAEA"/>
            </a:solidFill>
            <a:ln w="317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29080" name="Freeform 56"/>
            <p:cNvSpPr>
              <a:spLocks noChangeAspect="1"/>
            </p:cNvSpPr>
            <p:nvPr/>
          </p:nvSpPr>
          <p:spPr bwMode="auto">
            <a:xfrm>
              <a:off x="2050" y="1952"/>
              <a:ext cx="636" cy="1121"/>
            </a:xfrm>
            <a:custGeom>
              <a:avLst/>
              <a:gdLst/>
              <a:ahLst/>
              <a:cxnLst>
                <a:cxn ang="0">
                  <a:pos x="636" y="0"/>
                </a:cxn>
                <a:cxn ang="0">
                  <a:pos x="348" y="0"/>
                </a:cxn>
                <a:cxn ang="0">
                  <a:pos x="348" y="712"/>
                </a:cxn>
                <a:cxn ang="0">
                  <a:pos x="0" y="712"/>
                </a:cxn>
                <a:cxn ang="0">
                  <a:pos x="0" y="1121"/>
                </a:cxn>
                <a:cxn ang="0">
                  <a:pos x="46" y="1117"/>
                </a:cxn>
                <a:cxn ang="0">
                  <a:pos x="46" y="948"/>
                </a:cxn>
                <a:cxn ang="0">
                  <a:pos x="72" y="893"/>
                </a:cxn>
                <a:cxn ang="0">
                  <a:pos x="118" y="851"/>
                </a:cxn>
                <a:cxn ang="0">
                  <a:pos x="185" y="843"/>
                </a:cxn>
                <a:cxn ang="0">
                  <a:pos x="249" y="856"/>
                </a:cxn>
                <a:cxn ang="0">
                  <a:pos x="299" y="893"/>
                </a:cxn>
                <a:cxn ang="0">
                  <a:pos x="320" y="948"/>
                </a:cxn>
                <a:cxn ang="0">
                  <a:pos x="320" y="1121"/>
                </a:cxn>
                <a:cxn ang="0">
                  <a:pos x="632" y="1121"/>
                </a:cxn>
                <a:cxn ang="0">
                  <a:pos x="635" y="712"/>
                </a:cxn>
                <a:cxn ang="0">
                  <a:pos x="415" y="714"/>
                </a:cxn>
                <a:cxn ang="0">
                  <a:pos x="414" y="181"/>
                </a:cxn>
                <a:cxn ang="0">
                  <a:pos x="636" y="181"/>
                </a:cxn>
                <a:cxn ang="0">
                  <a:pos x="636" y="0"/>
                </a:cxn>
              </a:cxnLst>
              <a:rect l="0" t="0" r="r" b="b"/>
              <a:pathLst>
                <a:path w="636" h="1121">
                  <a:moveTo>
                    <a:pt x="636" y="0"/>
                  </a:moveTo>
                  <a:lnTo>
                    <a:pt x="348" y="0"/>
                  </a:lnTo>
                  <a:lnTo>
                    <a:pt x="348" y="712"/>
                  </a:lnTo>
                  <a:lnTo>
                    <a:pt x="0" y="712"/>
                  </a:lnTo>
                  <a:lnTo>
                    <a:pt x="0" y="1121"/>
                  </a:lnTo>
                  <a:lnTo>
                    <a:pt x="46" y="1117"/>
                  </a:lnTo>
                  <a:lnTo>
                    <a:pt x="46" y="948"/>
                  </a:lnTo>
                  <a:lnTo>
                    <a:pt x="72" y="893"/>
                  </a:lnTo>
                  <a:lnTo>
                    <a:pt x="118" y="851"/>
                  </a:lnTo>
                  <a:lnTo>
                    <a:pt x="185" y="843"/>
                  </a:lnTo>
                  <a:lnTo>
                    <a:pt x="249" y="856"/>
                  </a:lnTo>
                  <a:lnTo>
                    <a:pt x="299" y="893"/>
                  </a:lnTo>
                  <a:lnTo>
                    <a:pt x="320" y="948"/>
                  </a:lnTo>
                  <a:lnTo>
                    <a:pt x="320" y="1121"/>
                  </a:lnTo>
                  <a:lnTo>
                    <a:pt x="632" y="1121"/>
                  </a:lnTo>
                  <a:lnTo>
                    <a:pt x="635" y="712"/>
                  </a:lnTo>
                  <a:lnTo>
                    <a:pt x="415" y="714"/>
                  </a:lnTo>
                  <a:lnTo>
                    <a:pt x="414" y="181"/>
                  </a:lnTo>
                  <a:lnTo>
                    <a:pt x="636" y="181"/>
                  </a:lnTo>
                  <a:lnTo>
                    <a:pt x="636" y="0"/>
                  </a:lnTo>
                  <a:close/>
                </a:path>
              </a:pathLst>
            </a:custGeom>
            <a:solidFill>
              <a:srgbClr val="A5002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/>
            <a:lstStyle/>
            <a:p>
              <a:endParaRPr lang="ro-RO"/>
            </a:p>
          </p:txBody>
        </p:sp>
        <p:sp>
          <p:nvSpPr>
            <p:cNvPr id="129081" name="Rectangle 57"/>
            <p:cNvSpPr>
              <a:spLocks noChangeAspect="1" noChangeArrowheads="1"/>
            </p:cNvSpPr>
            <p:nvPr/>
          </p:nvSpPr>
          <p:spPr bwMode="auto">
            <a:xfrm>
              <a:off x="2542" y="2666"/>
              <a:ext cx="141" cy="407"/>
            </a:xfrm>
            <a:prstGeom prst="rect">
              <a:avLst/>
            </a:prstGeom>
            <a:gradFill rotWithShape="0">
              <a:gsLst>
                <a:gs pos="0">
                  <a:srgbClr val="A50021">
                    <a:gamma/>
                    <a:shade val="46275"/>
                    <a:invGamma/>
                  </a:srgbClr>
                </a:gs>
                <a:gs pos="100000">
                  <a:srgbClr val="A50021"/>
                </a:gs>
              </a:gsLst>
              <a:lin ang="0" scaled="1"/>
            </a:gradFill>
            <a:ln w="317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29082" name="Rectangle 58"/>
            <p:cNvSpPr>
              <a:spLocks noChangeAspect="1" noChangeArrowheads="1"/>
            </p:cNvSpPr>
            <p:nvPr/>
          </p:nvSpPr>
          <p:spPr bwMode="auto">
            <a:xfrm>
              <a:off x="2051" y="2326"/>
              <a:ext cx="45" cy="269"/>
            </a:xfrm>
            <a:prstGeom prst="rect">
              <a:avLst/>
            </a:prstGeom>
            <a:solidFill>
              <a:srgbClr val="EAEAEA"/>
            </a:solidFill>
            <a:ln w="317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29083" name="Rectangle 59"/>
            <p:cNvSpPr>
              <a:spLocks noChangeAspect="1" noChangeArrowheads="1"/>
            </p:cNvSpPr>
            <p:nvPr/>
          </p:nvSpPr>
          <p:spPr bwMode="auto">
            <a:xfrm>
              <a:off x="2113" y="1860"/>
              <a:ext cx="236" cy="282"/>
            </a:xfrm>
            <a:prstGeom prst="rect">
              <a:avLst/>
            </a:prstGeom>
            <a:gradFill rotWithShape="0">
              <a:gsLst>
                <a:gs pos="0">
                  <a:srgbClr val="A50021">
                    <a:gamma/>
                    <a:shade val="18039"/>
                    <a:invGamma/>
                  </a:srgbClr>
                </a:gs>
                <a:gs pos="50000">
                  <a:srgbClr val="A50021"/>
                </a:gs>
                <a:gs pos="100000">
                  <a:srgbClr val="A50021">
                    <a:gamma/>
                    <a:shade val="18039"/>
                    <a:invGamma/>
                  </a:srgbClr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</p:grpSp>
      <p:sp>
        <p:nvSpPr>
          <p:cNvPr id="129084" name="Rectangle 60"/>
          <p:cNvSpPr>
            <a:spLocks noChangeAspect="1" noChangeArrowheads="1"/>
          </p:cNvSpPr>
          <p:nvPr/>
        </p:nvSpPr>
        <p:spPr bwMode="auto">
          <a:xfrm>
            <a:off x="4357688" y="1114425"/>
            <a:ext cx="366712" cy="1069975"/>
          </a:xfrm>
          <a:prstGeom prst="rect">
            <a:avLst/>
          </a:prstGeom>
          <a:gradFill rotWithShape="0">
            <a:gsLst>
              <a:gs pos="0">
                <a:schemeClr val="folHlink">
                  <a:gamma/>
                  <a:shade val="46275"/>
                  <a:invGamma/>
                </a:schemeClr>
              </a:gs>
              <a:gs pos="50000">
                <a:schemeClr val="folHlink"/>
              </a:gs>
              <a:gs pos="100000">
                <a:schemeClr val="folHlink">
                  <a:gamma/>
                  <a:shade val="46275"/>
                  <a:invGamma/>
                </a:schemeClr>
              </a:gs>
            </a:gsLst>
            <a:lin ang="0" scaled="1"/>
          </a:gra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29085" name="Freeform 61"/>
          <p:cNvSpPr>
            <a:spLocks noChangeAspect="1"/>
          </p:cNvSpPr>
          <p:nvPr/>
        </p:nvSpPr>
        <p:spPr bwMode="auto">
          <a:xfrm>
            <a:off x="4464050" y="946150"/>
            <a:ext cx="171450" cy="1716088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768"/>
              </a:cxn>
              <a:cxn ang="0">
                <a:pos x="77" y="770"/>
              </a:cxn>
              <a:cxn ang="0">
                <a:pos x="77" y="72"/>
              </a:cxn>
              <a:cxn ang="0">
                <a:pos x="23" y="72"/>
              </a:cxn>
              <a:cxn ang="0">
                <a:pos x="33" y="48"/>
              </a:cxn>
              <a:cxn ang="0">
                <a:pos x="44" y="29"/>
              </a:cxn>
              <a:cxn ang="0">
                <a:pos x="56" y="12"/>
              </a:cxn>
              <a:cxn ang="0">
                <a:pos x="56" y="0"/>
              </a:cxn>
              <a:cxn ang="0">
                <a:pos x="0" y="0"/>
              </a:cxn>
            </a:cxnLst>
            <a:rect l="0" t="0" r="r" b="b"/>
            <a:pathLst>
              <a:path w="77" h="770">
                <a:moveTo>
                  <a:pt x="0" y="0"/>
                </a:moveTo>
                <a:lnTo>
                  <a:pt x="0" y="768"/>
                </a:lnTo>
                <a:lnTo>
                  <a:pt x="77" y="770"/>
                </a:lnTo>
                <a:lnTo>
                  <a:pt x="77" y="72"/>
                </a:lnTo>
                <a:lnTo>
                  <a:pt x="23" y="72"/>
                </a:lnTo>
                <a:lnTo>
                  <a:pt x="33" y="48"/>
                </a:lnTo>
                <a:lnTo>
                  <a:pt x="44" y="29"/>
                </a:lnTo>
                <a:lnTo>
                  <a:pt x="56" y="12"/>
                </a:lnTo>
                <a:lnTo>
                  <a:pt x="56" y="0"/>
                </a:lnTo>
                <a:lnTo>
                  <a:pt x="0" y="0"/>
                </a:lnTo>
                <a:close/>
              </a:path>
            </a:pathLst>
          </a:custGeom>
          <a:gradFill rotWithShape="0">
            <a:gsLst>
              <a:gs pos="0">
                <a:schemeClr val="bg2"/>
              </a:gs>
              <a:gs pos="50000">
                <a:schemeClr val="bg2">
                  <a:gamma/>
                  <a:tint val="0"/>
                  <a:invGamma/>
                </a:schemeClr>
              </a:gs>
              <a:gs pos="100000">
                <a:schemeClr val="bg2"/>
              </a:gs>
            </a:gsLst>
            <a:lin ang="0" scaled="1"/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/>
          <a:lstStyle/>
          <a:p>
            <a:endParaRPr lang="ro-RO"/>
          </a:p>
        </p:txBody>
      </p:sp>
      <p:grpSp>
        <p:nvGrpSpPr>
          <p:cNvPr id="129086" name="Group 62"/>
          <p:cNvGrpSpPr>
            <a:grpSpLocks noChangeAspect="1"/>
          </p:cNvGrpSpPr>
          <p:nvPr/>
        </p:nvGrpSpPr>
        <p:grpSpPr bwMode="auto">
          <a:xfrm>
            <a:off x="3254375" y="1550988"/>
            <a:ext cx="552450" cy="292100"/>
            <a:chOff x="2289" y="1060"/>
            <a:chExt cx="248" cy="131"/>
          </a:xfrm>
        </p:grpSpPr>
        <p:sp>
          <p:nvSpPr>
            <p:cNvPr id="129087" name="Rectangle 63"/>
            <p:cNvSpPr>
              <a:spLocks noChangeAspect="1" noChangeArrowheads="1"/>
            </p:cNvSpPr>
            <p:nvPr/>
          </p:nvSpPr>
          <p:spPr bwMode="auto">
            <a:xfrm>
              <a:off x="2289" y="1060"/>
              <a:ext cx="248" cy="131"/>
            </a:xfrm>
            <a:prstGeom prst="rect">
              <a:avLst/>
            </a:prstGeom>
            <a:solidFill>
              <a:schemeClr val="accent1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29088" name="Rectangle 64"/>
            <p:cNvSpPr>
              <a:spLocks noChangeAspect="1" noChangeArrowheads="1"/>
            </p:cNvSpPr>
            <p:nvPr/>
          </p:nvSpPr>
          <p:spPr bwMode="auto">
            <a:xfrm>
              <a:off x="2306" y="1092"/>
              <a:ext cx="213" cy="96"/>
            </a:xfrm>
            <a:prstGeom prst="rect">
              <a:avLst/>
            </a:prstGeom>
            <a:solidFill>
              <a:srgbClr val="0BFFBF"/>
            </a:soli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</p:grpSp>
      <p:grpSp>
        <p:nvGrpSpPr>
          <p:cNvPr id="129089" name="Group 65"/>
          <p:cNvGrpSpPr>
            <a:grpSpLocks noChangeAspect="1"/>
          </p:cNvGrpSpPr>
          <p:nvPr/>
        </p:nvGrpSpPr>
        <p:grpSpPr bwMode="auto">
          <a:xfrm rot="5400000">
            <a:off x="6700838" y="3859213"/>
            <a:ext cx="539750" cy="292100"/>
            <a:chOff x="2289" y="1060"/>
            <a:chExt cx="248" cy="131"/>
          </a:xfrm>
        </p:grpSpPr>
        <p:sp>
          <p:nvSpPr>
            <p:cNvPr id="129090" name="Rectangle 66"/>
            <p:cNvSpPr>
              <a:spLocks noChangeAspect="1" noChangeArrowheads="1"/>
            </p:cNvSpPr>
            <p:nvPr/>
          </p:nvSpPr>
          <p:spPr bwMode="auto">
            <a:xfrm>
              <a:off x="2289" y="1060"/>
              <a:ext cx="248" cy="131"/>
            </a:xfrm>
            <a:prstGeom prst="rect">
              <a:avLst/>
            </a:prstGeom>
            <a:solidFill>
              <a:schemeClr val="accent1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29091" name="Rectangle 67"/>
            <p:cNvSpPr>
              <a:spLocks noChangeAspect="1" noChangeArrowheads="1"/>
            </p:cNvSpPr>
            <p:nvPr/>
          </p:nvSpPr>
          <p:spPr bwMode="auto">
            <a:xfrm>
              <a:off x="2306" y="1092"/>
              <a:ext cx="213" cy="96"/>
            </a:xfrm>
            <a:prstGeom prst="rect">
              <a:avLst/>
            </a:prstGeom>
            <a:solidFill>
              <a:srgbClr val="0BFFBF"/>
            </a:soli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</p:grpSp>
      <p:grpSp>
        <p:nvGrpSpPr>
          <p:cNvPr id="129092" name="Group 68"/>
          <p:cNvGrpSpPr>
            <a:grpSpLocks noChangeAspect="1"/>
          </p:cNvGrpSpPr>
          <p:nvPr/>
        </p:nvGrpSpPr>
        <p:grpSpPr bwMode="auto">
          <a:xfrm rot="-5400000">
            <a:off x="6396037" y="3640138"/>
            <a:ext cx="517525" cy="742950"/>
            <a:chOff x="3696" y="2666"/>
            <a:chExt cx="671" cy="709"/>
          </a:xfrm>
        </p:grpSpPr>
        <p:sp>
          <p:nvSpPr>
            <p:cNvPr id="129093" name="Rectangle 69"/>
            <p:cNvSpPr>
              <a:spLocks noChangeAspect="1" noChangeArrowheads="1"/>
            </p:cNvSpPr>
            <p:nvPr/>
          </p:nvSpPr>
          <p:spPr bwMode="auto">
            <a:xfrm rot="-99494">
              <a:off x="3724" y="2753"/>
              <a:ext cx="621" cy="42"/>
            </a:xfrm>
            <a:prstGeom prst="rect">
              <a:avLst/>
            </a:prstGeom>
            <a:gradFill rotWithShape="0">
              <a:gsLst>
                <a:gs pos="0">
                  <a:schemeClr val="folHlink">
                    <a:gamma/>
                    <a:shade val="46275"/>
                    <a:invGamma/>
                  </a:schemeClr>
                </a:gs>
                <a:gs pos="50000">
                  <a:schemeClr val="folHlink"/>
                </a:gs>
                <a:gs pos="100000">
                  <a:schemeClr val="folHlink">
                    <a:gamma/>
                    <a:shade val="46275"/>
                    <a:invGamma/>
                  </a:schemeClr>
                </a:gs>
              </a:gsLst>
              <a:lin ang="0" scaled="1"/>
            </a:gra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29094" name="Rectangle 70"/>
            <p:cNvSpPr>
              <a:spLocks noChangeAspect="1" noChangeArrowheads="1"/>
            </p:cNvSpPr>
            <p:nvPr/>
          </p:nvSpPr>
          <p:spPr bwMode="auto">
            <a:xfrm rot="-99494">
              <a:off x="3726" y="2823"/>
              <a:ext cx="621" cy="42"/>
            </a:xfrm>
            <a:prstGeom prst="rect">
              <a:avLst/>
            </a:prstGeom>
            <a:gradFill rotWithShape="0">
              <a:gsLst>
                <a:gs pos="0">
                  <a:schemeClr val="folHlink">
                    <a:gamma/>
                    <a:shade val="46275"/>
                    <a:invGamma/>
                  </a:schemeClr>
                </a:gs>
                <a:gs pos="50000">
                  <a:schemeClr val="folHlink"/>
                </a:gs>
                <a:gs pos="100000">
                  <a:schemeClr val="folHlink">
                    <a:gamma/>
                    <a:shade val="46275"/>
                    <a:invGamma/>
                  </a:schemeClr>
                </a:gs>
              </a:gsLst>
              <a:lin ang="0" scaled="1"/>
            </a:gra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29095" name="Rectangle 71"/>
            <p:cNvSpPr>
              <a:spLocks noChangeAspect="1" noChangeArrowheads="1"/>
            </p:cNvSpPr>
            <p:nvPr/>
          </p:nvSpPr>
          <p:spPr bwMode="auto">
            <a:xfrm rot="-99494">
              <a:off x="3728" y="2895"/>
              <a:ext cx="621" cy="43"/>
            </a:xfrm>
            <a:prstGeom prst="rect">
              <a:avLst/>
            </a:prstGeom>
            <a:gradFill rotWithShape="0">
              <a:gsLst>
                <a:gs pos="0">
                  <a:schemeClr val="folHlink">
                    <a:gamma/>
                    <a:shade val="46275"/>
                    <a:invGamma/>
                  </a:schemeClr>
                </a:gs>
                <a:gs pos="50000">
                  <a:schemeClr val="folHlink"/>
                </a:gs>
                <a:gs pos="100000">
                  <a:schemeClr val="folHlink">
                    <a:gamma/>
                    <a:shade val="46275"/>
                    <a:invGamma/>
                  </a:schemeClr>
                </a:gs>
              </a:gsLst>
              <a:lin ang="0" scaled="1"/>
            </a:gra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29096" name="Rectangle 72"/>
            <p:cNvSpPr>
              <a:spLocks noChangeAspect="1" noChangeArrowheads="1"/>
            </p:cNvSpPr>
            <p:nvPr/>
          </p:nvSpPr>
          <p:spPr bwMode="auto">
            <a:xfrm rot="-99494">
              <a:off x="3728" y="2972"/>
              <a:ext cx="621" cy="43"/>
            </a:xfrm>
            <a:prstGeom prst="rect">
              <a:avLst/>
            </a:prstGeom>
            <a:gradFill rotWithShape="0">
              <a:gsLst>
                <a:gs pos="0">
                  <a:schemeClr val="folHlink">
                    <a:gamma/>
                    <a:shade val="46275"/>
                    <a:invGamma/>
                  </a:schemeClr>
                </a:gs>
                <a:gs pos="50000">
                  <a:schemeClr val="folHlink"/>
                </a:gs>
                <a:gs pos="100000">
                  <a:schemeClr val="folHlink">
                    <a:gamma/>
                    <a:shade val="46275"/>
                    <a:invGamma/>
                  </a:schemeClr>
                </a:gs>
              </a:gsLst>
              <a:lin ang="0" scaled="1"/>
            </a:gra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29097" name="Rectangle 73"/>
            <p:cNvSpPr>
              <a:spLocks noChangeAspect="1" noChangeArrowheads="1"/>
            </p:cNvSpPr>
            <p:nvPr/>
          </p:nvSpPr>
          <p:spPr bwMode="auto">
            <a:xfrm rot="-99494">
              <a:off x="3728" y="3042"/>
              <a:ext cx="621" cy="43"/>
            </a:xfrm>
            <a:prstGeom prst="rect">
              <a:avLst/>
            </a:prstGeom>
            <a:gradFill rotWithShape="0">
              <a:gsLst>
                <a:gs pos="0">
                  <a:schemeClr val="folHlink">
                    <a:gamma/>
                    <a:shade val="46275"/>
                    <a:invGamma/>
                  </a:schemeClr>
                </a:gs>
                <a:gs pos="50000">
                  <a:schemeClr val="folHlink"/>
                </a:gs>
                <a:gs pos="100000">
                  <a:schemeClr val="folHlink">
                    <a:gamma/>
                    <a:shade val="46275"/>
                    <a:invGamma/>
                  </a:schemeClr>
                </a:gs>
              </a:gsLst>
              <a:lin ang="0" scaled="1"/>
            </a:gra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29098" name="Rectangle 74"/>
            <p:cNvSpPr>
              <a:spLocks noChangeAspect="1" noChangeArrowheads="1"/>
            </p:cNvSpPr>
            <p:nvPr/>
          </p:nvSpPr>
          <p:spPr bwMode="auto">
            <a:xfrm rot="-99494">
              <a:off x="3728" y="3109"/>
              <a:ext cx="621" cy="42"/>
            </a:xfrm>
            <a:prstGeom prst="rect">
              <a:avLst/>
            </a:prstGeom>
            <a:gradFill rotWithShape="0">
              <a:gsLst>
                <a:gs pos="0">
                  <a:schemeClr val="folHlink">
                    <a:gamma/>
                    <a:shade val="46275"/>
                    <a:invGamma/>
                  </a:schemeClr>
                </a:gs>
                <a:gs pos="50000">
                  <a:schemeClr val="folHlink"/>
                </a:gs>
                <a:gs pos="100000">
                  <a:schemeClr val="folHlink">
                    <a:gamma/>
                    <a:shade val="46275"/>
                    <a:invGamma/>
                  </a:schemeClr>
                </a:gs>
              </a:gsLst>
              <a:lin ang="0" scaled="1"/>
            </a:gra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29099" name="Rectangle 75"/>
            <p:cNvSpPr>
              <a:spLocks noChangeAspect="1" noChangeArrowheads="1"/>
            </p:cNvSpPr>
            <p:nvPr/>
          </p:nvSpPr>
          <p:spPr bwMode="auto">
            <a:xfrm rot="-99494">
              <a:off x="3720" y="3175"/>
              <a:ext cx="621" cy="43"/>
            </a:xfrm>
            <a:prstGeom prst="rect">
              <a:avLst/>
            </a:prstGeom>
            <a:gradFill rotWithShape="0">
              <a:gsLst>
                <a:gs pos="0">
                  <a:schemeClr val="folHlink">
                    <a:gamma/>
                    <a:shade val="46275"/>
                    <a:invGamma/>
                  </a:schemeClr>
                </a:gs>
                <a:gs pos="50000">
                  <a:schemeClr val="folHlink"/>
                </a:gs>
                <a:gs pos="100000">
                  <a:schemeClr val="folHlink">
                    <a:gamma/>
                    <a:shade val="46275"/>
                    <a:invGamma/>
                  </a:schemeClr>
                </a:gs>
              </a:gsLst>
              <a:lin ang="0" scaled="1"/>
            </a:gra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29100" name="Rectangle 76"/>
            <p:cNvSpPr>
              <a:spLocks noChangeAspect="1" noChangeArrowheads="1"/>
            </p:cNvSpPr>
            <p:nvPr/>
          </p:nvSpPr>
          <p:spPr bwMode="auto">
            <a:xfrm rot="-99494">
              <a:off x="3728" y="3250"/>
              <a:ext cx="621" cy="42"/>
            </a:xfrm>
            <a:prstGeom prst="rect">
              <a:avLst/>
            </a:prstGeom>
            <a:gradFill rotWithShape="0">
              <a:gsLst>
                <a:gs pos="0">
                  <a:schemeClr val="folHlink">
                    <a:gamma/>
                    <a:shade val="46275"/>
                    <a:invGamma/>
                  </a:schemeClr>
                </a:gs>
                <a:gs pos="50000">
                  <a:schemeClr val="folHlink"/>
                </a:gs>
                <a:gs pos="100000">
                  <a:schemeClr val="folHlink">
                    <a:gamma/>
                    <a:shade val="46275"/>
                    <a:invGamma/>
                  </a:schemeClr>
                </a:gs>
              </a:gsLst>
              <a:lin ang="0" scaled="1"/>
            </a:gra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29101" name="Rectangle 77"/>
            <p:cNvSpPr>
              <a:spLocks noChangeAspect="1" noChangeArrowheads="1"/>
            </p:cNvSpPr>
            <p:nvPr/>
          </p:nvSpPr>
          <p:spPr bwMode="auto">
            <a:xfrm rot="-99494">
              <a:off x="3724" y="3316"/>
              <a:ext cx="621" cy="42"/>
            </a:xfrm>
            <a:prstGeom prst="rect">
              <a:avLst/>
            </a:prstGeom>
            <a:gradFill rotWithShape="0">
              <a:gsLst>
                <a:gs pos="0">
                  <a:schemeClr val="folHlink">
                    <a:gamma/>
                    <a:shade val="46275"/>
                    <a:invGamma/>
                  </a:schemeClr>
                </a:gs>
                <a:gs pos="50000">
                  <a:schemeClr val="folHlink"/>
                </a:gs>
                <a:gs pos="100000">
                  <a:schemeClr val="folHlink">
                    <a:gamma/>
                    <a:shade val="46275"/>
                    <a:invGamma/>
                  </a:schemeClr>
                </a:gs>
              </a:gsLst>
              <a:lin ang="0" scaled="1"/>
            </a:gra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29102" name="Rectangle 78"/>
            <p:cNvSpPr>
              <a:spLocks noChangeAspect="1" noChangeArrowheads="1"/>
            </p:cNvSpPr>
            <p:nvPr/>
          </p:nvSpPr>
          <p:spPr bwMode="auto">
            <a:xfrm rot="-99494">
              <a:off x="3722" y="2682"/>
              <a:ext cx="621" cy="42"/>
            </a:xfrm>
            <a:prstGeom prst="rect">
              <a:avLst/>
            </a:prstGeom>
            <a:gradFill rotWithShape="0">
              <a:gsLst>
                <a:gs pos="0">
                  <a:schemeClr val="folHlink">
                    <a:gamma/>
                    <a:shade val="46275"/>
                    <a:invGamma/>
                  </a:schemeClr>
                </a:gs>
                <a:gs pos="50000">
                  <a:schemeClr val="folHlink"/>
                </a:gs>
                <a:gs pos="100000">
                  <a:schemeClr val="folHlink">
                    <a:gamma/>
                    <a:shade val="46275"/>
                    <a:invGamma/>
                  </a:schemeClr>
                </a:gs>
              </a:gsLst>
              <a:lin ang="0" scaled="1"/>
            </a:gra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grpSp>
          <p:nvGrpSpPr>
            <p:cNvPr id="129103" name="Group 79"/>
            <p:cNvGrpSpPr>
              <a:grpSpLocks noChangeAspect="1"/>
            </p:cNvGrpSpPr>
            <p:nvPr/>
          </p:nvGrpSpPr>
          <p:grpSpPr bwMode="auto">
            <a:xfrm>
              <a:off x="4311" y="2666"/>
              <a:ext cx="56" cy="687"/>
              <a:chOff x="4311" y="2666"/>
              <a:chExt cx="56" cy="687"/>
            </a:xfrm>
          </p:grpSpPr>
          <p:sp>
            <p:nvSpPr>
              <p:cNvPr id="129104" name="Oval 80" descr="Темный диагональный 2"/>
              <p:cNvSpPr>
                <a:spLocks noChangeAspect="1" noChangeArrowheads="1"/>
              </p:cNvSpPr>
              <p:nvPr/>
            </p:nvSpPr>
            <p:spPr bwMode="auto">
              <a:xfrm>
                <a:off x="4315" y="2666"/>
                <a:ext cx="48" cy="52"/>
              </a:xfrm>
              <a:prstGeom prst="ellipse">
                <a:avLst/>
              </a:prstGeom>
              <a:pattFill prst="dkUpDiag">
                <a:fgClr>
                  <a:schemeClr val="tx1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29105" name="Oval 81" descr="Темный диагональный 2"/>
              <p:cNvSpPr>
                <a:spLocks noChangeAspect="1" noChangeArrowheads="1"/>
              </p:cNvSpPr>
              <p:nvPr/>
            </p:nvSpPr>
            <p:spPr bwMode="auto">
              <a:xfrm>
                <a:off x="4317" y="2736"/>
                <a:ext cx="48" cy="52"/>
              </a:xfrm>
              <a:prstGeom prst="ellipse">
                <a:avLst/>
              </a:prstGeom>
              <a:pattFill prst="dkUpDiag">
                <a:fgClr>
                  <a:schemeClr val="tx1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29106" name="Oval 82" descr="Темный диагональный 2"/>
              <p:cNvSpPr>
                <a:spLocks noChangeAspect="1" noChangeArrowheads="1"/>
              </p:cNvSpPr>
              <p:nvPr/>
            </p:nvSpPr>
            <p:spPr bwMode="auto">
              <a:xfrm>
                <a:off x="4317" y="2808"/>
                <a:ext cx="48" cy="52"/>
              </a:xfrm>
              <a:prstGeom prst="ellipse">
                <a:avLst/>
              </a:prstGeom>
              <a:pattFill prst="dkUpDiag">
                <a:fgClr>
                  <a:schemeClr val="tx1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29107" name="Oval 83" descr="Темный диагональный 2"/>
              <p:cNvSpPr>
                <a:spLocks noChangeAspect="1" noChangeArrowheads="1"/>
              </p:cNvSpPr>
              <p:nvPr/>
            </p:nvSpPr>
            <p:spPr bwMode="auto">
              <a:xfrm>
                <a:off x="4319" y="2878"/>
                <a:ext cx="48" cy="52"/>
              </a:xfrm>
              <a:prstGeom prst="ellipse">
                <a:avLst/>
              </a:prstGeom>
              <a:pattFill prst="dkUpDiag">
                <a:fgClr>
                  <a:schemeClr val="tx1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29108" name="Oval 84" descr="Темный диагональный 2"/>
              <p:cNvSpPr>
                <a:spLocks noChangeAspect="1" noChangeArrowheads="1"/>
              </p:cNvSpPr>
              <p:nvPr/>
            </p:nvSpPr>
            <p:spPr bwMode="auto">
              <a:xfrm>
                <a:off x="4319" y="2956"/>
                <a:ext cx="48" cy="53"/>
              </a:xfrm>
              <a:prstGeom prst="ellipse">
                <a:avLst/>
              </a:prstGeom>
              <a:pattFill prst="dkUpDiag">
                <a:fgClr>
                  <a:schemeClr val="tx1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29109" name="Oval 85" descr="Темный диагональный 2"/>
              <p:cNvSpPr>
                <a:spLocks noChangeAspect="1" noChangeArrowheads="1"/>
              </p:cNvSpPr>
              <p:nvPr/>
            </p:nvSpPr>
            <p:spPr bwMode="auto">
              <a:xfrm>
                <a:off x="4317" y="3023"/>
                <a:ext cx="48" cy="52"/>
              </a:xfrm>
              <a:prstGeom prst="ellipse">
                <a:avLst/>
              </a:prstGeom>
              <a:pattFill prst="dkUpDiag">
                <a:fgClr>
                  <a:schemeClr val="tx1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29110" name="Oval 86" descr="Темный диагональный 2"/>
              <p:cNvSpPr>
                <a:spLocks noChangeAspect="1" noChangeArrowheads="1"/>
              </p:cNvSpPr>
              <p:nvPr/>
            </p:nvSpPr>
            <p:spPr bwMode="auto">
              <a:xfrm>
                <a:off x="4317" y="3089"/>
                <a:ext cx="48" cy="52"/>
              </a:xfrm>
              <a:prstGeom prst="ellipse">
                <a:avLst/>
              </a:prstGeom>
              <a:pattFill prst="dkUpDiag">
                <a:fgClr>
                  <a:schemeClr val="tx1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29111" name="Oval 87" descr="Темный диагональный 2"/>
              <p:cNvSpPr>
                <a:spLocks noChangeAspect="1" noChangeArrowheads="1"/>
              </p:cNvSpPr>
              <p:nvPr/>
            </p:nvSpPr>
            <p:spPr bwMode="auto">
              <a:xfrm>
                <a:off x="4313" y="3159"/>
                <a:ext cx="48" cy="52"/>
              </a:xfrm>
              <a:prstGeom prst="ellipse">
                <a:avLst/>
              </a:prstGeom>
              <a:pattFill prst="dkUpDiag">
                <a:fgClr>
                  <a:schemeClr val="tx1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29112" name="Oval 88" descr="Темный диагональный 2"/>
              <p:cNvSpPr>
                <a:spLocks noChangeAspect="1" noChangeArrowheads="1"/>
              </p:cNvSpPr>
              <p:nvPr/>
            </p:nvSpPr>
            <p:spPr bwMode="auto">
              <a:xfrm>
                <a:off x="4313" y="3231"/>
                <a:ext cx="48" cy="52"/>
              </a:xfrm>
              <a:prstGeom prst="ellipse">
                <a:avLst/>
              </a:prstGeom>
              <a:pattFill prst="dkUpDiag">
                <a:fgClr>
                  <a:schemeClr val="tx1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29113" name="Oval 89" descr="Темный диагональный 2"/>
              <p:cNvSpPr>
                <a:spLocks noChangeAspect="1" noChangeArrowheads="1"/>
              </p:cNvSpPr>
              <p:nvPr/>
            </p:nvSpPr>
            <p:spPr bwMode="auto">
              <a:xfrm>
                <a:off x="4311" y="3301"/>
                <a:ext cx="48" cy="52"/>
              </a:xfrm>
              <a:prstGeom prst="ellipse">
                <a:avLst/>
              </a:prstGeom>
              <a:pattFill prst="dkUpDiag">
                <a:fgClr>
                  <a:schemeClr val="tx1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29114" name="Group 90"/>
            <p:cNvGrpSpPr>
              <a:grpSpLocks noChangeAspect="1"/>
            </p:cNvGrpSpPr>
            <p:nvPr/>
          </p:nvGrpSpPr>
          <p:grpSpPr bwMode="auto">
            <a:xfrm>
              <a:off x="3696" y="2688"/>
              <a:ext cx="56" cy="687"/>
              <a:chOff x="4311" y="2666"/>
              <a:chExt cx="56" cy="687"/>
            </a:xfrm>
          </p:grpSpPr>
          <p:sp>
            <p:nvSpPr>
              <p:cNvPr id="129115" name="Oval 91" descr="Темный диагональный 2"/>
              <p:cNvSpPr>
                <a:spLocks noChangeAspect="1" noChangeArrowheads="1"/>
              </p:cNvSpPr>
              <p:nvPr/>
            </p:nvSpPr>
            <p:spPr bwMode="auto">
              <a:xfrm>
                <a:off x="4315" y="2666"/>
                <a:ext cx="48" cy="52"/>
              </a:xfrm>
              <a:prstGeom prst="ellipse">
                <a:avLst/>
              </a:prstGeom>
              <a:pattFill prst="dkUpDiag">
                <a:fgClr>
                  <a:schemeClr val="tx1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29116" name="Oval 92" descr="Темный диагональный 2"/>
              <p:cNvSpPr>
                <a:spLocks noChangeAspect="1" noChangeArrowheads="1"/>
              </p:cNvSpPr>
              <p:nvPr/>
            </p:nvSpPr>
            <p:spPr bwMode="auto">
              <a:xfrm>
                <a:off x="4317" y="2736"/>
                <a:ext cx="48" cy="52"/>
              </a:xfrm>
              <a:prstGeom prst="ellipse">
                <a:avLst/>
              </a:prstGeom>
              <a:pattFill prst="dkUpDiag">
                <a:fgClr>
                  <a:schemeClr val="tx1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29117" name="Oval 93" descr="Темный диагональный 2"/>
              <p:cNvSpPr>
                <a:spLocks noChangeAspect="1" noChangeArrowheads="1"/>
              </p:cNvSpPr>
              <p:nvPr/>
            </p:nvSpPr>
            <p:spPr bwMode="auto">
              <a:xfrm>
                <a:off x="4317" y="2808"/>
                <a:ext cx="48" cy="52"/>
              </a:xfrm>
              <a:prstGeom prst="ellipse">
                <a:avLst/>
              </a:prstGeom>
              <a:pattFill prst="dkUpDiag">
                <a:fgClr>
                  <a:schemeClr val="tx1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29118" name="Oval 94" descr="Темный диагональный 2"/>
              <p:cNvSpPr>
                <a:spLocks noChangeAspect="1" noChangeArrowheads="1"/>
              </p:cNvSpPr>
              <p:nvPr/>
            </p:nvSpPr>
            <p:spPr bwMode="auto">
              <a:xfrm>
                <a:off x="4319" y="2878"/>
                <a:ext cx="48" cy="52"/>
              </a:xfrm>
              <a:prstGeom prst="ellipse">
                <a:avLst/>
              </a:prstGeom>
              <a:pattFill prst="dkUpDiag">
                <a:fgClr>
                  <a:schemeClr val="tx1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29119" name="Oval 95" descr="Темный диагональный 2"/>
              <p:cNvSpPr>
                <a:spLocks noChangeAspect="1" noChangeArrowheads="1"/>
              </p:cNvSpPr>
              <p:nvPr/>
            </p:nvSpPr>
            <p:spPr bwMode="auto">
              <a:xfrm>
                <a:off x="4319" y="2956"/>
                <a:ext cx="48" cy="53"/>
              </a:xfrm>
              <a:prstGeom prst="ellipse">
                <a:avLst/>
              </a:prstGeom>
              <a:pattFill prst="dkUpDiag">
                <a:fgClr>
                  <a:schemeClr val="tx1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29120" name="Oval 96" descr="Темный диагональный 2"/>
              <p:cNvSpPr>
                <a:spLocks noChangeAspect="1" noChangeArrowheads="1"/>
              </p:cNvSpPr>
              <p:nvPr/>
            </p:nvSpPr>
            <p:spPr bwMode="auto">
              <a:xfrm>
                <a:off x="4317" y="3023"/>
                <a:ext cx="48" cy="52"/>
              </a:xfrm>
              <a:prstGeom prst="ellipse">
                <a:avLst/>
              </a:prstGeom>
              <a:pattFill prst="dkUpDiag">
                <a:fgClr>
                  <a:schemeClr val="tx1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29121" name="Oval 97" descr="Темный диагональный 2"/>
              <p:cNvSpPr>
                <a:spLocks noChangeAspect="1" noChangeArrowheads="1"/>
              </p:cNvSpPr>
              <p:nvPr/>
            </p:nvSpPr>
            <p:spPr bwMode="auto">
              <a:xfrm>
                <a:off x="4317" y="3089"/>
                <a:ext cx="48" cy="52"/>
              </a:xfrm>
              <a:prstGeom prst="ellipse">
                <a:avLst/>
              </a:prstGeom>
              <a:pattFill prst="dkUpDiag">
                <a:fgClr>
                  <a:schemeClr val="tx1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29122" name="Oval 98" descr="Темный диагональный 2"/>
              <p:cNvSpPr>
                <a:spLocks noChangeAspect="1" noChangeArrowheads="1"/>
              </p:cNvSpPr>
              <p:nvPr/>
            </p:nvSpPr>
            <p:spPr bwMode="auto">
              <a:xfrm>
                <a:off x="4313" y="3159"/>
                <a:ext cx="48" cy="52"/>
              </a:xfrm>
              <a:prstGeom prst="ellipse">
                <a:avLst/>
              </a:prstGeom>
              <a:pattFill prst="dkUpDiag">
                <a:fgClr>
                  <a:schemeClr val="tx1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29123" name="Oval 99" descr="Темный диагональный 2"/>
              <p:cNvSpPr>
                <a:spLocks noChangeAspect="1" noChangeArrowheads="1"/>
              </p:cNvSpPr>
              <p:nvPr/>
            </p:nvSpPr>
            <p:spPr bwMode="auto">
              <a:xfrm>
                <a:off x="4313" y="3231"/>
                <a:ext cx="48" cy="52"/>
              </a:xfrm>
              <a:prstGeom prst="ellipse">
                <a:avLst/>
              </a:prstGeom>
              <a:pattFill prst="dkUpDiag">
                <a:fgClr>
                  <a:schemeClr val="tx1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29124" name="Oval 100" descr="Темный диагональный 2"/>
              <p:cNvSpPr>
                <a:spLocks noChangeAspect="1" noChangeArrowheads="1"/>
              </p:cNvSpPr>
              <p:nvPr/>
            </p:nvSpPr>
            <p:spPr bwMode="auto">
              <a:xfrm>
                <a:off x="4311" y="3301"/>
                <a:ext cx="48" cy="52"/>
              </a:xfrm>
              <a:prstGeom prst="ellipse">
                <a:avLst/>
              </a:prstGeom>
              <a:pattFill prst="dkUpDiag">
                <a:fgClr>
                  <a:schemeClr val="tx1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</p:grpSp>
      <p:grpSp>
        <p:nvGrpSpPr>
          <p:cNvPr id="129125" name="Group 101"/>
          <p:cNvGrpSpPr>
            <a:grpSpLocks noChangeAspect="1"/>
          </p:cNvGrpSpPr>
          <p:nvPr/>
        </p:nvGrpSpPr>
        <p:grpSpPr bwMode="auto">
          <a:xfrm>
            <a:off x="4043363" y="3784600"/>
            <a:ext cx="2568575" cy="428625"/>
            <a:chOff x="2688" y="2064"/>
            <a:chExt cx="1152" cy="192"/>
          </a:xfrm>
        </p:grpSpPr>
        <p:sp>
          <p:nvSpPr>
            <p:cNvPr id="129126" name="Rectangle 102"/>
            <p:cNvSpPr>
              <a:spLocks noChangeAspect="1" noChangeArrowheads="1"/>
            </p:cNvSpPr>
            <p:nvPr/>
          </p:nvSpPr>
          <p:spPr bwMode="auto">
            <a:xfrm>
              <a:off x="2784" y="2064"/>
              <a:ext cx="1056" cy="192"/>
            </a:xfrm>
            <a:prstGeom prst="rect">
              <a:avLst/>
            </a:prstGeom>
            <a:gradFill rotWithShape="0">
              <a:gsLst>
                <a:gs pos="0">
                  <a:srgbClr val="EAEAEA">
                    <a:gamma/>
                    <a:shade val="46275"/>
                    <a:invGamma/>
                  </a:srgbClr>
                </a:gs>
                <a:gs pos="50000">
                  <a:srgbClr val="EAEAEA"/>
                </a:gs>
                <a:gs pos="100000">
                  <a:srgbClr val="EAEAEA">
                    <a:gamma/>
                    <a:shade val="46275"/>
                    <a:invGamma/>
                  </a:srgbClr>
                </a:gs>
              </a:gsLst>
              <a:lin ang="540000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29127" name="AutoShape 103"/>
            <p:cNvSpPr>
              <a:spLocks noChangeAspect="1" noChangeArrowheads="1"/>
            </p:cNvSpPr>
            <p:nvPr/>
          </p:nvSpPr>
          <p:spPr bwMode="auto">
            <a:xfrm rot="-5400000">
              <a:off x="2712" y="2112"/>
              <a:ext cx="48" cy="96"/>
            </a:xfrm>
            <a:prstGeom prst="triangle">
              <a:avLst>
                <a:gd name="adj" fmla="val 50000"/>
              </a:avLst>
            </a:prstGeom>
            <a:gradFill rotWithShape="0">
              <a:gsLst>
                <a:gs pos="0">
                  <a:srgbClr val="EAEAEA">
                    <a:gamma/>
                    <a:shade val="46275"/>
                    <a:invGamma/>
                  </a:srgbClr>
                </a:gs>
                <a:gs pos="50000">
                  <a:srgbClr val="EAEAEA"/>
                </a:gs>
                <a:gs pos="100000">
                  <a:srgbClr val="EAEAEA">
                    <a:gamma/>
                    <a:shade val="46275"/>
                    <a:invGamma/>
                  </a:srgbClr>
                </a:gs>
              </a:gsLst>
              <a:lin ang="540000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</p:grpSp>
      <p:sp>
        <p:nvSpPr>
          <p:cNvPr id="129128" name="AutoShape 104" descr="Голубая тисненая бумага"/>
          <p:cNvSpPr>
            <a:spLocks noChangeArrowheads="1"/>
          </p:cNvSpPr>
          <p:nvPr/>
        </p:nvSpPr>
        <p:spPr bwMode="auto">
          <a:xfrm>
            <a:off x="228600" y="1173163"/>
            <a:ext cx="3041650" cy="762000"/>
          </a:xfrm>
          <a:prstGeom prst="wedgeRoundRectCallout">
            <a:avLst>
              <a:gd name="adj1" fmla="val 50106"/>
              <a:gd name="adj2" fmla="val 300366"/>
              <a:gd name="adj3" fmla="val 16667"/>
            </a:avLst>
          </a:prstGeom>
          <a:blipFill dpi="0" rotWithShape="0">
            <a:blip r:embed="rId2" cstate="print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anchor="ctr">
            <a:spAutoFit/>
          </a:bodyPr>
          <a:lstStyle/>
          <a:p>
            <a:pPr algn="ctr" eaLnBrk="0" hangingPunct="0"/>
            <a:r>
              <a:rPr lang="ru-RU" sz="2000">
                <a:latin typeface="Times New Roman" pitchFamily="18" charset="0"/>
              </a:rPr>
              <a:t>Огневая цепь замыкается</a:t>
            </a:r>
          </a:p>
        </p:txBody>
      </p:sp>
      <p:sp>
        <p:nvSpPr>
          <p:cNvPr id="129129" name="AutoShape 105"/>
          <p:cNvSpPr>
            <a:spLocks noChangeArrowheads="1"/>
          </p:cNvSpPr>
          <p:nvPr/>
        </p:nvSpPr>
        <p:spPr bwMode="auto">
          <a:xfrm>
            <a:off x="3886200" y="1524000"/>
            <a:ext cx="1371600" cy="2057400"/>
          </a:xfrm>
          <a:prstGeom prst="downArrow">
            <a:avLst>
              <a:gd name="adj1" fmla="val 50000"/>
              <a:gd name="adj2" fmla="val 37500"/>
            </a:avLst>
          </a:prstGeom>
          <a:gradFill rotWithShape="0">
            <a:gsLst>
              <a:gs pos="0">
                <a:srgbClr val="FF0000"/>
              </a:gs>
              <a:gs pos="50000">
                <a:srgbClr val="FF0000">
                  <a:gamma/>
                  <a:tint val="0"/>
                  <a:invGamma/>
                </a:srgbClr>
              </a:gs>
              <a:gs pos="100000">
                <a:srgbClr val="FF0000"/>
              </a:gs>
            </a:gsLst>
            <a:lin ang="0" scaled="1"/>
          </a:gra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1291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" dur="500"/>
                                        <p:tgtEl>
                                          <p:spTgt spid="1291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9128" grpId="0" animBg="1" autoUpdateAnimBg="0"/>
      <p:bldP spid="129129" grpId="0" animBg="1"/>
    </p:bld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0050" name="Oval 2"/>
          <p:cNvSpPr>
            <a:spLocks noChangeAspect="1" noChangeArrowheads="1"/>
          </p:cNvSpPr>
          <p:nvPr/>
        </p:nvSpPr>
        <p:spPr bwMode="auto">
          <a:xfrm>
            <a:off x="1800225" y="1231900"/>
            <a:ext cx="5541963" cy="5541963"/>
          </a:xfrm>
          <a:prstGeom prst="ellipse">
            <a:avLst/>
          </a:prstGeom>
          <a:solidFill>
            <a:schemeClr val="accent1">
              <a:alpha val="50000"/>
            </a:schemeClr>
          </a:soli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 eaLnBrk="0" hangingPunct="0"/>
            <a:endParaRPr lang="ro-RO" sz="2400">
              <a:latin typeface="Times New Roman" pitchFamily="18" charset="0"/>
            </a:endParaRPr>
          </a:p>
        </p:txBody>
      </p:sp>
      <p:sp>
        <p:nvSpPr>
          <p:cNvPr id="130051" name="Oval 3"/>
          <p:cNvSpPr>
            <a:spLocks noChangeAspect="1" noChangeArrowheads="1"/>
          </p:cNvSpPr>
          <p:nvPr/>
        </p:nvSpPr>
        <p:spPr bwMode="auto">
          <a:xfrm>
            <a:off x="2043113" y="1474788"/>
            <a:ext cx="5054600" cy="5054600"/>
          </a:xfrm>
          <a:prstGeom prst="ellipse">
            <a:avLst/>
          </a:prstGeom>
          <a:solidFill>
            <a:srgbClr val="0BFFBF"/>
          </a:soli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30052" name="Freeform 4" descr="Алмазная решетка (контур)"/>
          <p:cNvSpPr>
            <a:spLocks noChangeAspect="1"/>
          </p:cNvSpPr>
          <p:nvPr/>
        </p:nvSpPr>
        <p:spPr bwMode="auto">
          <a:xfrm>
            <a:off x="2043113" y="3246438"/>
            <a:ext cx="5024437" cy="3279775"/>
          </a:xfrm>
          <a:custGeom>
            <a:avLst/>
            <a:gdLst/>
            <a:ahLst/>
            <a:cxnLst>
              <a:cxn ang="0">
                <a:pos x="82" y="0"/>
              </a:cxn>
              <a:cxn ang="0">
                <a:pos x="711" y="3"/>
              </a:cxn>
              <a:cxn ang="0">
                <a:pos x="711" y="1112"/>
              </a:cxn>
              <a:cxn ang="0">
                <a:pos x="1810" y="1112"/>
              </a:cxn>
              <a:cxn ang="0">
                <a:pos x="1810" y="702"/>
              </a:cxn>
              <a:cxn ang="0">
                <a:pos x="3165" y="701"/>
              </a:cxn>
              <a:cxn ang="0">
                <a:pos x="3134" y="881"/>
              </a:cxn>
              <a:cxn ang="0">
                <a:pos x="3078" y="1046"/>
              </a:cxn>
              <a:cxn ang="0">
                <a:pos x="3022" y="1184"/>
              </a:cxn>
              <a:cxn ang="0">
                <a:pos x="2946" y="1316"/>
              </a:cxn>
              <a:cxn ang="0">
                <a:pos x="2865" y="1431"/>
              </a:cxn>
              <a:cxn ang="0">
                <a:pos x="2783" y="1532"/>
              </a:cxn>
              <a:cxn ang="0">
                <a:pos x="2682" y="1642"/>
              </a:cxn>
              <a:cxn ang="0">
                <a:pos x="2550" y="1751"/>
              </a:cxn>
              <a:cxn ang="0">
                <a:pos x="2421" y="1833"/>
              </a:cxn>
              <a:cxn ang="0">
                <a:pos x="2283" y="1912"/>
              </a:cxn>
              <a:cxn ang="0">
                <a:pos x="2117" y="1982"/>
              </a:cxn>
              <a:cxn ang="0">
                <a:pos x="1941" y="2029"/>
              </a:cxn>
              <a:cxn ang="0">
                <a:pos x="1778" y="2055"/>
              </a:cxn>
              <a:cxn ang="0">
                <a:pos x="1663" y="2066"/>
              </a:cxn>
              <a:cxn ang="0">
                <a:pos x="1497" y="2066"/>
              </a:cxn>
              <a:cxn ang="0">
                <a:pos x="1289" y="2038"/>
              </a:cxn>
              <a:cxn ang="0">
                <a:pos x="1109" y="1994"/>
              </a:cxn>
              <a:cxn ang="0">
                <a:pos x="1000" y="1956"/>
              </a:cxn>
              <a:cxn ang="0">
                <a:pos x="876" y="1900"/>
              </a:cxn>
              <a:cxn ang="0">
                <a:pos x="736" y="1819"/>
              </a:cxn>
              <a:cxn ang="0">
                <a:pos x="593" y="1715"/>
              </a:cxn>
              <a:cxn ang="0">
                <a:pos x="469" y="1605"/>
              </a:cxn>
              <a:cxn ang="0">
                <a:pos x="359" y="1482"/>
              </a:cxn>
              <a:cxn ang="0">
                <a:pos x="258" y="1344"/>
              </a:cxn>
              <a:cxn ang="0">
                <a:pos x="171" y="1201"/>
              </a:cxn>
              <a:cxn ang="0">
                <a:pos x="104" y="1055"/>
              </a:cxn>
              <a:cxn ang="0">
                <a:pos x="59" y="917"/>
              </a:cxn>
              <a:cxn ang="0">
                <a:pos x="25" y="766"/>
              </a:cxn>
              <a:cxn ang="0">
                <a:pos x="6" y="603"/>
              </a:cxn>
              <a:cxn ang="0">
                <a:pos x="0" y="476"/>
              </a:cxn>
              <a:cxn ang="0">
                <a:pos x="14" y="274"/>
              </a:cxn>
              <a:cxn ang="0">
                <a:pos x="39" y="122"/>
              </a:cxn>
              <a:cxn ang="0">
                <a:pos x="82" y="0"/>
              </a:cxn>
            </a:cxnLst>
            <a:rect l="0" t="0" r="r" b="b"/>
            <a:pathLst>
              <a:path w="3165" h="2066">
                <a:moveTo>
                  <a:pt x="82" y="0"/>
                </a:moveTo>
                <a:lnTo>
                  <a:pt x="711" y="3"/>
                </a:lnTo>
                <a:lnTo>
                  <a:pt x="711" y="1112"/>
                </a:lnTo>
                <a:lnTo>
                  <a:pt x="1810" y="1112"/>
                </a:lnTo>
                <a:lnTo>
                  <a:pt x="1810" y="702"/>
                </a:lnTo>
                <a:lnTo>
                  <a:pt x="3165" y="701"/>
                </a:lnTo>
                <a:lnTo>
                  <a:pt x="3134" y="881"/>
                </a:lnTo>
                <a:lnTo>
                  <a:pt x="3078" y="1046"/>
                </a:lnTo>
                <a:lnTo>
                  <a:pt x="3022" y="1184"/>
                </a:lnTo>
                <a:lnTo>
                  <a:pt x="2946" y="1316"/>
                </a:lnTo>
                <a:lnTo>
                  <a:pt x="2865" y="1431"/>
                </a:lnTo>
                <a:lnTo>
                  <a:pt x="2783" y="1532"/>
                </a:lnTo>
                <a:lnTo>
                  <a:pt x="2682" y="1642"/>
                </a:lnTo>
                <a:lnTo>
                  <a:pt x="2550" y="1751"/>
                </a:lnTo>
                <a:lnTo>
                  <a:pt x="2421" y="1833"/>
                </a:lnTo>
                <a:lnTo>
                  <a:pt x="2283" y="1912"/>
                </a:lnTo>
                <a:lnTo>
                  <a:pt x="2117" y="1982"/>
                </a:lnTo>
                <a:lnTo>
                  <a:pt x="1941" y="2029"/>
                </a:lnTo>
                <a:lnTo>
                  <a:pt x="1778" y="2055"/>
                </a:lnTo>
                <a:lnTo>
                  <a:pt x="1663" y="2066"/>
                </a:lnTo>
                <a:lnTo>
                  <a:pt x="1497" y="2066"/>
                </a:lnTo>
                <a:lnTo>
                  <a:pt x="1289" y="2038"/>
                </a:lnTo>
                <a:lnTo>
                  <a:pt x="1109" y="1994"/>
                </a:lnTo>
                <a:lnTo>
                  <a:pt x="1000" y="1956"/>
                </a:lnTo>
                <a:lnTo>
                  <a:pt x="876" y="1900"/>
                </a:lnTo>
                <a:lnTo>
                  <a:pt x="736" y="1819"/>
                </a:lnTo>
                <a:lnTo>
                  <a:pt x="593" y="1715"/>
                </a:lnTo>
                <a:lnTo>
                  <a:pt x="469" y="1605"/>
                </a:lnTo>
                <a:lnTo>
                  <a:pt x="359" y="1482"/>
                </a:lnTo>
                <a:lnTo>
                  <a:pt x="258" y="1344"/>
                </a:lnTo>
                <a:lnTo>
                  <a:pt x="171" y="1201"/>
                </a:lnTo>
                <a:lnTo>
                  <a:pt x="104" y="1055"/>
                </a:lnTo>
                <a:lnTo>
                  <a:pt x="59" y="917"/>
                </a:lnTo>
                <a:lnTo>
                  <a:pt x="25" y="766"/>
                </a:lnTo>
                <a:lnTo>
                  <a:pt x="6" y="603"/>
                </a:lnTo>
                <a:lnTo>
                  <a:pt x="0" y="476"/>
                </a:lnTo>
                <a:lnTo>
                  <a:pt x="14" y="274"/>
                </a:lnTo>
                <a:lnTo>
                  <a:pt x="39" y="122"/>
                </a:lnTo>
                <a:lnTo>
                  <a:pt x="82" y="0"/>
                </a:lnTo>
                <a:close/>
              </a:path>
            </a:pathLst>
          </a:custGeom>
          <a:pattFill prst="openDmnd">
            <a:fgClr>
              <a:srgbClr val="FF3300"/>
            </a:fgClr>
            <a:bgClr>
              <a:schemeClr val="bg1"/>
            </a:bgClr>
          </a:pattFill>
          <a:ln w="9525">
            <a:solidFill>
              <a:srgbClr val="FF0000"/>
            </a:solidFill>
            <a:round/>
            <a:headEnd/>
            <a:tailEnd/>
          </a:ln>
          <a:effectLst/>
        </p:spPr>
        <p:txBody>
          <a:bodyPr wrap="none"/>
          <a:lstStyle/>
          <a:p>
            <a:endParaRPr lang="ro-RO"/>
          </a:p>
        </p:txBody>
      </p:sp>
      <p:sp>
        <p:nvSpPr>
          <p:cNvPr id="130053" name="Freeform 5"/>
          <p:cNvSpPr>
            <a:spLocks noChangeAspect="1"/>
          </p:cNvSpPr>
          <p:nvPr/>
        </p:nvSpPr>
        <p:spPr bwMode="auto">
          <a:xfrm>
            <a:off x="3240088" y="1589088"/>
            <a:ext cx="1558925" cy="3289300"/>
          </a:xfrm>
          <a:custGeom>
            <a:avLst/>
            <a:gdLst/>
            <a:ahLst/>
            <a:cxnLst>
              <a:cxn ang="0">
                <a:pos x="3" y="117"/>
              </a:cxn>
              <a:cxn ang="0">
                <a:pos x="0" y="1473"/>
              </a:cxn>
              <a:cxn ang="0">
                <a:pos x="72" y="1473"/>
              </a:cxn>
              <a:cxn ang="0">
                <a:pos x="72" y="1347"/>
              </a:cxn>
              <a:cxn ang="0">
                <a:pos x="81" y="1317"/>
              </a:cxn>
              <a:cxn ang="0">
                <a:pos x="102" y="1296"/>
              </a:cxn>
              <a:cxn ang="0">
                <a:pos x="135" y="1284"/>
              </a:cxn>
              <a:cxn ang="0">
                <a:pos x="153" y="1284"/>
              </a:cxn>
              <a:cxn ang="0">
                <a:pos x="171" y="1296"/>
              </a:cxn>
              <a:cxn ang="0">
                <a:pos x="198" y="1326"/>
              </a:cxn>
              <a:cxn ang="0">
                <a:pos x="207" y="1359"/>
              </a:cxn>
              <a:cxn ang="0">
                <a:pos x="207" y="1404"/>
              </a:cxn>
              <a:cxn ang="0">
                <a:pos x="207" y="1476"/>
              </a:cxn>
              <a:cxn ang="0">
                <a:pos x="459" y="1476"/>
              </a:cxn>
              <a:cxn ang="0">
                <a:pos x="459" y="774"/>
              </a:cxn>
              <a:cxn ang="0">
                <a:pos x="459" y="594"/>
              </a:cxn>
              <a:cxn ang="0">
                <a:pos x="501" y="594"/>
              </a:cxn>
              <a:cxn ang="0">
                <a:pos x="501" y="663"/>
              </a:cxn>
              <a:cxn ang="0">
                <a:pos x="656" y="662"/>
              </a:cxn>
              <a:cxn ang="0">
                <a:pos x="656" y="597"/>
              </a:cxn>
              <a:cxn ang="0">
                <a:pos x="693" y="597"/>
              </a:cxn>
              <a:cxn ang="0">
                <a:pos x="690" y="561"/>
              </a:cxn>
              <a:cxn ang="0">
                <a:pos x="693" y="519"/>
              </a:cxn>
              <a:cxn ang="0">
                <a:pos x="699" y="483"/>
              </a:cxn>
              <a:cxn ang="0">
                <a:pos x="459" y="483"/>
              </a:cxn>
              <a:cxn ang="0">
                <a:pos x="459" y="264"/>
              </a:cxn>
              <a:cxn ang="0">
                <a:pos x="255" y="264"/>
              </a:cxn>
              <a:cxn ang="0">
                <a:pos x="254" y="0"/>
              </a:cxn>
              <a:cxn ang="0">
                <a:pos x="206" y="15"/>
              </a:cxn>
              <a:cxn ang="0">
                <a:pos x="158" y="35"/>
              </a:cxn>
              <a:cxn ang="0">
                <a:pos x="104" y="62"/>
              </a:cxn>
              <a:cxn ang="0">
                <a:pos x="44" y="90"/>
              </a:cxn>
              <a:cxn ang="0">
                <a:pos x="3" y="117"/>
              </a:cxn>
            </a:cxnLst>
            <a:rect l="0" t="0" r="r" b="b"/>
            <a:pathLst>
              <a:path w="699" h="1476">
                <a:moveTo>
                  <a:pt x="3" y="117"/>
                </a:moveTo>
                <a:lnTo>
                  <a:pt x="0" y="1473"/>
                </a:lnTo>
                <a:lnTo>
                  <a:pt x="72" y="1473"/>
                </a:lnTo>
                <a:lnTo>
                  <a:pt x="72" y="1347"/>
                </a:lnTo>
                <a:lnTo>
                  <a:pt x="81" y="1317"/>
                </a:lnTo>
                <a:lnTo>
                  <a:pt x="102" y="1296"/>
                </a:lnTo>
                <a:lnTo>
                  <a:pt x="135" y="1284"/>
                </a:lnTo>
                <a:lnTo>
                  <a:pt x="153" y="1284"/>
                </a:lnTo>
                <a:lnTo>
                  <a:pt x="171" y="1296"/>
                </a:lnTo>
                <a:lnTo>
                  <a:pt x="198" y="1326"/>
                </a:lnTo>
                <a:lnTo>
                  <a:pt x="207" y="1359"/>
                </a:lnTo>
                <a:lnTo>
                  <a:pt x="207" y="1404"/>
                </a:lnTo>
                <a:lnTo>
                  <a:pt x="207" y="1476"/>
                </a:lnTo>
                <a:lnTo>
                  <a:pt x="459" y="1476"/>
                </a:lnTo>
                <a:lnTo>
                  <a:pt x="459" y="774"/>
                </a:lnTo>
                <a:lnTo>
                  <a:pt x="459" y="594"/>
                </a:lnTo>
                <a:lnTo>
                  <a:pt x="501" y="594"/>
                </a:lnTo>
                <a:lnTo>
                  <a:pt x="501" y="663"/>
                </a:lnTo>
                <a:lnTo>
                  <a:pt x="656" y="662"/>
                </a:lnTo>
                <a:lnTo>
                  <a:pt x="656" y="597"/>
                </a:lnTo>
                <a:lnTo>
                  <a:pt x="693" y="597"/>
                </a:lnTo>
                <a:lnTo>
                  <a:pt x="690" y="561"/>
                </a:lnTo>
                <a:lnTo>
                  <a:pt x="693" y="519"/>
                </a:lnTo>
                <a:lnTo>
                  <a:pt x="699" y="483"/>
                </a:lnTo>
                <a:lnTo>
                  <a:pt x="459" y="483"/>
                </a:lnTo>
                <a:lnTo>
                  <a:pt x="459" y="264"/>
                </a:lnTo>
                <a:lnTo>
                  <a:pt x="255" y="264"/>
                </a:lnTo>
                <a:lnTo>
                  <a:pt x="254" y="0"/>
                </a:lnTo>
                <a:lnTo>
                  <a:pt x="206" y="15"/>
                </a:lnTo>
                <a:lnTo>
                  <a:pt x="158" y="35"/>
                </a:lnTo>
                <a:lnTo>
                  <a:pt x="104" y="62"/>
                </a:lnTo>
                <a:lnTo>
                  <a:pt x="44" y="90"/>
                </a:lnTo>
                <a:lnTo>
                  <a:pt x="3" y="117"/>
                </a:lnTo>
                <a:close/>
              </a:path>
            </a:pathLst>
          </a:cu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/>
          <a:lstStyle/>
          <a:p>
            <a:endParaRPr lang="ro-RO"/>
          </a:p>
        </p:txBody>
      </p:sp>
      <p:sp>
        <p:nvSpPr>
          <p:cNvPr id="130054" name="AutoShape 6"/>
          <p:cNvSpPr>
            <a:spLocks noChangeAspect="1" noChangeArrowheads="1"/>
          </p:cNvSpPr>
          <p:nvPr/>
        </p:nvSpPr>
        <p:spPr bwMode="auto">
          <a:xfrm rot="-1623692">
            <a:off x="2776538" y="1878013"/>
            <a:ext cx="1384300" cy="2447925"/>
          </a:xfrm>
          <a:prstGeom prst="parallelogram">
            <a:avLst>
              <a:gd name="adj" fmla="val 90139"/>
            </a:avLst>
          </a:prstGeom>
          <a:solidFill>
            <a:srgbClr val="00A87C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30055" name="Oval 7"/>
          <p:cNvSpPr>
            <a:spLocks noChangeAspect="1" noChangeArrowheads="1"/>
          </p:cNvSpPr>
          <p:nvPr/>
        </p:nvSpPr>
        <p:spPr bwMode="auto">
          <a:xfrm>
            <a:off x="4784725" y="1970088"/>
            <a:ext cx="1616075" cy="1616075"/>
          </a:xfrm>
          <a:prstGeom prst="ellips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30056" name="Rectangle 8"/>
          <p:cNvSpPr>
            <a:spLocks noChangeAspect="1" noChangeArrowheads="1"/>
          </p:cNvSpPr>
          <p:nvPr/>
        </p:nvSpPr>
        <p:spPr bwMode="auto">
          <a:xfrm>
            <a:off x="4878388" y="3735388"/>
            <a:ext cx="2208212" cy="534987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30057" name="Rectangle 9"/>
          <p:cNvSpPr>
            <a:spLocks noChangeAspect="1" noChangeArrowheads="1"/>
          </p:cNvSpPr>
          <p:nvPr/>
        </p:nvSpPr>
        <p:spPr bwMode="auto">
          <a:xfrm>
            <a:off x="3803650" y="3348038"/>
            <a:ext cx="104775" cy="641350"/>
          </a:xfrm>
          <a:prstGeom prst="rect">
            <a:avLst/>
          </a:prstGeom>
          <a:gradFill rotWithShape="0">
            <a:gsLst>
              <a:gs pos="0">
                <a:srgbClr val="A50021">
                  <a:gamma/>
                  <a:shade val="0"/>
                  <a:invGamma/>
                </a:srgbClr>
              </a:gs>
              <a:gs pos="50000">
                <a:srgbClr val="A50021"/>
              </a:gs>
              <a:gs pos="100000">
                <a:srgbClr val="A50021">
                  <a:gamma/>
                  <a:shade val="0"/>
                  <a:invGamma/>
                </a:srgbClr>
              </a:gs>
            </a:gsLst>
            <a:lin ang="5400000" scaled="1"/>
          </a:gradFill>
          <a:ln w="635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30058" name="Oval 10"/>
          <p:cNvSpPr>
            <a:spLocks noChangeAspect="1" noChangeArrowheads="1"/>
          </p:cNvSpPr>
          <p:nvPr/>
        </p:nvSpPr>
        <p:spPr bwMode="auto">
          <a:xfrm>
            <a:off x="4851400" y="2030413"/>
            <a:ext cx="1485900" cy="1482725"/>
          </a:xfrm>
          <a:prstGeom prst="ellipse">
            <a:avLst/>
          </a:prstGeom>
          <a:solidFill>
            <a:schemeClr val="accent1"/>
          </a:solidFill>
          <a:ln w="2857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30059" name="Rectangle 11"/>
          <p:cNvSpPr>
            <a:spLocks noChangeAspect="1" noChangeArrowheads="1"/>
          </p:cNvSpPr>
          <p:nvPr/>
        </p:nvSpPr>
        <p:spPr bwMode="auto">
          <a:xfrm>
            <a:off x="4137025" y="2692400"/>
            <a:ext cx="714375" cy="187325"/>
          </a:xfrm>
          <a:prstGeom prst="rect">
            <a:avLst/>
          </a:prstGeom>
          <a:solidFill>
            <a:srgbClr val="1BFFC3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30060" name="Oval 12"/>
          <p:cNvSpPr>
            <a:spLocks noChangeAspect="1" noChangeArrowheads="1"/>
          </p:cNvSpPr>
          <p:nvPr/>
        </p:nvSpPr>
        <p:spPr bwMode="auto">
          <a:xfrm>
            <a:off x="4964113" y="2147888"/>
            <a:ext cx="1284287" cy="1284287"/>
          </a:xfrm>
          <a:prstGeom prst="ellipse">
            <a:avLst/>
          </a:prstGeom>
          <a:solidFill>
            <a:srgbClr val="A50021"/>
          </a:soli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30061" name="Oval 13"/>
          <p:cNvSpPr>
            <a:spLocks noChangeAspect="1" noChangeArrowheads="1"/>
          </p:cNvSpPr>
          <p:nvPr/>
        </p:nvSpPr>
        <p:spPr bwMode="auto">
          <a:xfrm>
            <a:off x="5180013" y="2351088"/>
            <a:ext cx="855662" cy="854075"/>
          </a:xfrm>
          <a:prstGeom prst="ellipse">
            <a:avLst/>
          </a:prstGeom>
          <a:solidFill>
            <a:srgbClr val="800000"/>
          </a:soli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30062" name="Oval 14"/>
          <p:cNvSpPr>
            <a:spLocks noChangeAspect="1" noChangeArrowheads="1"/>
          </p:cNvSpPr>
          <p:nvPr/>
        </p:nvSpPr>
        <p:spPr bwMode="auto">
          <a:xfrm>
            <a:off x="5573713" y="2725738"/>
            <a:ext cx="107950" cy="106362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grpSp>
        <p:nvGrpSpPr>
          <p:cNvPr id="130063" name="Group 15"/>
          <p:cNvGrpSpPr>
            <a:grpSpLocks noChangeAspect="1"/>
          </p:cNvGrpSpPr>
          <p:nvPr/>
        </p:nvGrpSpPr>
        <p:grpSpPr bwMode="auto">
          <a:xfrm>
            <a:off x="4143375" y="3306763"/>
            <a:ext cx="679450" cy="1392237"/>
            <a:chOff x="2688" y="1848"/>
            <a:chExt cx="305" cy="624"/>
          </a:xfrm>
        </p:grpSpPr>
        <p:sp>
          <p:nvSpPr>
            <p:cNvPr id="130064" name="AutoShape 16"/>
            <p:cNvSpPr>
              <a:spLocks noChangeAspect="1" noChangeArrowheads="1"/>
            </p:cNvSpPr>
            <p:nvPr/>
          </p:nvSpPr>
          <p:spPr bwMode="auto">
            <a:xfrm>
              <a:off x="2766" y="1848"/>
              <a:ext cx="227" cy="624"/>
            </a:xfrm>
            <a:prstGeom prst="roundRect">
              <a:avLst>
                <a:gd name="adj" fmla="val 50000"/>
              </a:avLst>
            </a:prstGeom>
            <a:solidFill>
              <a:srgbClr val="6E0015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30065" name="Rectangle 17"/>
            <p:cNvSpPr>
              <a:spLocks noChangeAspect="1" noChangeArrowheads="1"/>
            </p:cNvSpPr>
            <p:nvPr/>
          </p:nvSpPr>
          <p:spPr bwMode="auto">
            <a:xfrm>
              <a:off x="2768" y="2029"/>
              <a:ext cx="224" cy="258"/>
            </a:xfrm>
            <a:prstGeom prst="rect">
              <a:avLst/>
            </a:prstGeom>
            <a:solidFill>
              <a:srgbClr val="6E0015"/>
            </a:soli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30066" name="Rectangle 18"/>
            <p:cNvSpPr>
              <a:spLocks noChangeAspect="1" noChangeArrowheads="1"/>
            </p:cNvSpPr>
            <p:nvPr/>
          </p:nvSpPr>
          <p:spPr bwMode="auto">
            <a:xfrm>
              <a:off x="2688" y="2196"/>
              <a:ext cx="78" cy="156"/>
            </a:xfrm>
            <a:prstGeom prst="rect">
              <a:avLst/>
            </a:prstGeom>
            <a:solidFill>
              <a:srgbClr val="6E0015"/>
            </a:soli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</p:grpSp>
      <p:grpSp>
        <p:nvGrpSpPr>
          <p:cNvPr id="130067" name="Group 19"/>
          <p:cNvGrpSpPr>
            <a:grpSpLocks noChangeAspect="1"/>
          </p:cNvGrpSpPr>
          <p:nvPr/>
        </p:nvGrpSpPr>
        <p:grpSpPr bwMode="auto">
          <a:xfrm>
            <a:off x="3278188" y="1831975"/>
            <a:ext cx="517525" cy="1573213"/>
            <a:chOff x="3696" y="2666"/>
            <a:chExt cx="671" cy="709"/>
          </a:xfrm>
        </p:grpSpPr>
        <p:sp>
          <p:nvSpPr>
            <p:cNvPr id="130068" name="Rectangle 20"/>
            <p:cNvSpPr>
              <a:spLocks noChangeAspect="1" noChangeArrowheads="1"/>
            </p:cNvSpPr>
            <p:nvPr/>
          </p:nvSpPr>
          <p:spPr bwMode="auto">
            <a:xfrm rot="-99494">
              <a:off x="3724" y="2753"/>
              <a:ext cx="621" cy="42"/>
            </a:xfrm>
            <a:prstGeom prst="rect">
              <a:avLst/>
            </a:prstGeom>
            <a:gradFill rotWithShape="0">
              <a:gsLst>
                <a:gs pos="0">
                  <a:schemeClr val="folHlink">
                    <a:gamma/>
                    <a:shade val="46275"/>
                    <a:invGamma/>
                  </a:schemeClr>
                </a:gs>
                <a:gs pos="50000">
                  <a:schemeClr val="folHlink"/>
                </a:gs>
                <a:gs pos="100000">
                  <a:schemeClr val="folHlink">
                    <a:gamma/>
                    <a:shade val="46275"/>
                    <a:invGamma/>
                  </a:schemeClr>
                </a:gs>
              </a:gsLst>
              <a:lin ang="0" scaled="1"/>
            </a:gra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30069" name="Rectangle 21"/>
            <p:cNvSpPr>
              <a:spLocks noChangeAspect="1" noChangeArrowheads="1"/>
            </p:cNvSpPr>
            <p:nvPr/>
          </p:nvSpPr>
          <p:spPr bwMode="auto">
            <a:xfrm rot="-99494">
              <a:off x="3726" y="2823"/>
              <a:ext cx="621" cy="42"/>
            </a:xfrm>
            <a:prstGeom prst="rect">
              <a:avLst/>
            </a:prstGeom>
            <a:gradFill rotWithShape="0">
              <a:gsLst>
                <a:gs pos="0">
                  <a:schemeClr val="folHlink">
                    <a:gamma/>
                    <a:shade val="46275"/>
                    <a:invGamma/>
                  </a:schemeClr>
                </a:gs>
                <a:gs pos="50000">
                  <a:schemeClr val="folHlink"/>
                </a:gs>
                <a:gs pos="100000">
                  <a:schemeClr val="folHlink">
                    <a:gamma/>
                    <a:shade val="46275"/>
                    <a:invGamma/>
                  </a:schemeClr>
                </a:gs>
              </a:gsLst>
              <a:lin ang="0" scaled="1"/>
            </a:gra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30070" name="Rectangle 22"/>
            <p:cNvSpPr>
              <a:spLocks noChangeAspect="1" noChangeArrowheads="1"/>
            </p:cNvSpPr>
            <p:nvPr/>
          </p:nvSpPr>
          <p:spPr bwMode="auto">
            <a:xfrm rot="-99494">
              <a:off x="3728" y="2895"/>
              <a:ext cx="621" cy="43"/>
            </a:xfrm>
            <a:prstGeom prst="rect">
              <a:avLst/>
            </a:prstGeom>
            <a:gradFill rotWithShape="0">
              <a:gsLst>
                <a:gs pos="0">
                  <a:schemeClr val="folHlink">
                    <a:gamma/>
                    <a:shade val="46275"/>
                    <a:invGamma/>
                  </a:schemeClr>
                </a:gs>
                <a:gs pos="50000">
                  <a:schemeClr val="folHlink"/>
                </a:gs>
                <a:gs pos="100000">
                  <a:schemeClr val="folHlink">
                    <a:gamma/>
                    <a:shade val="46275"/>
                    <a:invGamma/>
                  </a:schemeClr>
                </a:gs>
              </a:gsLst>
              <a:lin ang="0" scaled="1"/>
            </a:gra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30071" name="Rectangle 23"/>
            <p:cNvSpPr>
              <a:spLocks noChangeAspect="1" noChangeArrowheads="1"/>
            </p:cNvSpPr>
            <p:nvPr/>
          </p:nvSpPr>
          <p:spPr bwMode="auto">
            <a:xfrm rot="-99494">
              <a:off x="3728" y="2972"/>
              <a:ext cx="621" cy="43"/>
            </a:xfrm>
            <a:prstGeom prst="rect">
              <a:avLst/>
            </a:prstGeom>
            <a:gradFill rotWithShape="0">
              <a:gsLst>
                <a:gs pos="0">
                  <a:schemeClr val="folHlink">
                    <a:gamma/>
                    <a:shade val="46275"/>
                    <a:invGamma/>
                  </a:schemeClr>
                </a:gs>
                <a:gs pos="50000">
                  <a:schemeClr val="folHlink"/>
                </a:gs>
                <a:gs pos="100000">
                  <a:schemeClr val="folHlink">
                    <a:gamma/>
                    <a:shade val="46275"/>
                    <a:invGamma/>
                  </a:schemeClr>
                </a:gs>
              </a:gsLst>
              <a:lin ang="0" scaled="1"/>
            </a:gra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30072" name="Rectangle 24"/>
            <p:cNvSpPr>
              <a:spLocks noChangeAspect="1" noChangeArrowheads="1"/>
            </p:cNvSpPr>
            <p:nvPr/>
          </p:nvSpPr>
          <p:spPr bwMode="auto">
            <a:xfrm rot="-99494">
              <a:off x="3728" y="3042"/>
              <a:ext cx="621" cy="43"/>
            </a:xfrm>
            <a:prstGeom prst="rect">
              <a:avLst/>
            </a:prstGeom>
            <a:gradFill rotWithShape="0">
              <a:gsLst>
                <a:gs pos="0">
                  <a:schemeClr val="folHlink">
                    <a:gamma/>
                    <a:shade val="46275"/>
                    <a:invGamma/>
                  </a:schemeClr>
                </a:gs>
                <a:gs pos="50000">
                  <a:schemeClr val="folHlink"/>
                </a:gs>
                <a:gs pos="100000">
                  <a:schemeClr val="folHlink">
                    <a:gamma/>
                    <a:shade val="46275"/>
                    <a:invGamma/>
                  </a:schemeClr>
                </a:gs>
              </a:gsLst>
              <a:lin ang="0" scaled="1"/>
            </a:gra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30073" name="Rectangle 25"/>
            <p:cNvSpPr>
              <a:spLocks noChangeAspect="1" noChangeArrowheads="1"/>
            </p:cNvSpPr>
            <p:nvPr/>
          </p:nvSpPr>
          <p:spPr bwMode="auto">
            <a:xfrm rot="-99494">
              <a:off x="3728" y="3109"/>
              <a:ext cx="621" cy="42"/>
            </a:xfrm>
            <a:prstGeom prst="rect">
              <a:avLst/>
            </a:prstGeom>
            <a:gradFill rotWithShape="0">
              <a:gsLst>
                <a:gs pos="0">
                  <a:schemeClr val="folHlink">
                    <a:gamma/>
                    <a:shade val="46275"/>
                    <a:invGamma/>
                  </a:schemeClr>
                </a:gs>
                <a:gs pos="50000">
                  <a:schemeClr val="folHlink"/>
                </a:gs>
                <a:gs pos="100000">
                  <a:schemeClr val="folHlink">
                    <a:gamma/>
                    <a:shade val="46275"/>
                    <a:invGamma/>
                  </a:schemeClr>
                </a:gs>
              </a:gsLst>
              <a:lin ang="0" scaled="1"/>
            </a:gra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30074" name="Rectangle 26"/>
            <p:cNvSpPr>
              <a:spLocks noChangeAspect="1" noChangeArrowheads="1"/>
            </p:cNvSpPr>
            <p:nvPr/>
          </p:nvSpPr>
          <p:spPr bwMode="auto">
            <a:xfrm rot="-99494">
              <a:off x="3720" y="3175"/>
              <a:ext cx="621" cy="43"/>
            </a:xfrm>
            <a:prstGeom prst="rect">
              <a:avLst/>
            </a:prstGeom>
            <a:gradFill rotWithShape="0">
              <a:gsLst>
                <a:gs pos="0">
                  <a:schemeClr val="folHlink">
                    <a:gamma/>
                    <a:shade val="46275"/>
                    <a:invGamma/>
                  </a:schemeClr>
                </a:gs>
                <a:gs pos="50000">
                  <a:schemeClr val="folHlink"/>
                </a:gs>
                <a:gs pos="100000">
                  <a:schemeClr val="folHlink">
                    <a:gamma/>
                    <a:shade val="46275"/>
                    <a:invGamma/>
                  </a:schemeClr>
                </a:gs>
              </a:gsLst>
              <a:lin ang="0" scaled="1"/>
            </a:gra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30075" name="Rectangle 27"/>
            <p:cNvSpPr>
              <a:spLocks noChangeAspect="1" noChangeArrowheads="1"/>
            </p:cNvSpPr>
            <p:nvPr/>
          </p:nvSpPr>
          <p:spPr bwMode="auto">
            <a:xfrm rot="-99494">
              <a:off x="3728" y="3250"/>
              <a:ext cx="621" cy="42"/>
            </a:xfrm>
            <a:prstGeom prst="rect">
              <a:avLst/>
            </a:prstGeom>
            <a:gradFill rotWithShape="0">
              <a:gsLst>
                <a:gs pos="0">
                  <a:schemeClr val="folHlink">
                    <a:gamma/>
                    <a:shade val="46275"/>
                    <a:invGamma/>
                  </a:schemeClr>
                </a:gs>
                <a:gs pos="50000">
                  <a:schemeClr val="folHlink"/>
                </a:gs>
                <a:gs pos="100000">
                  <a:schemeClr val="folHlink">
                    <a:gamma/>
                    <a:shade val="46275"/>
                    <a:invGamma/>
                  </a:schemeClr>
                </a:gs>
              </a:gsLst>
              <a:lin ang="0" scaled="1"/>
            </a:gra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30076" name="Rectangle 28"/>
            <p:cNvSpPr>
              <a:spLocks noChangeAspect="1" noChangeArrowheads="1"/>
            </p:cNvSpPr>
            <p:nvPr/>
          </p:nvSpPr>
          <p:spPr bwMode="auto">
            <a:xfrm rot="-99494">
              <a:off x="3724" y="3316"/>
              <a:ext cx="621" cy="42"/>
            </a:xfrm>
            <a:prstGeom prst="rect">
              <a:avLst/>
            </a:prstGeom>
            <a:gradFill rotWithShape="0">
              <a:gsLst>
                <a:gs pos="0">
                  <a:schemeClr val="folHlink">
                    <a:gamma/>
                    <a:shade val="46275"/>
                    <a:invGamma/>
                  </a:schemeClr>
                </a:gs>
                <a:gs pos="50000">
                  <a:schemeClr val="folHlink"/>
                </a:gs>
                <a:gs pos="100000">
                  <a:schemeClr val="folHlink">
                    <a:gamma/>
                    <a:shade val="46275"/>
                    <a:invGamma/>
                  </a:schemeClr>
                </a:gs>
              </a:gsLst>
              <a:lin ang="0" scaled="1"/>
            </a:gra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30077" name="Rectangle 29"/>
            <p:cNvSpPr>
              <a:spLocks noChangeAspect="1" noChangeArrowheads="1"/>
            </p:cNvSpPr>
            <p:nvPr/>
          </p:nvSpPr>
          <p:spPr bwMode="auto">
            <a:xfrm rot="-99494">
              <a:off x="3722" y="2682"/>
              <a:ext cx="621" cy="42"/>
            </a:xfrm>
            <a:prstGeom prst="rect">
              <a:avLst/>
            </a:prstGeom>
            <a:gradFill rotWithShape="0">
              <a:gsLst>
                <a:gs pos="0">
                  <a:schemeClr val="folHlink">
                    <a:gamma/>
                    <a:shade val="46275"/>
                    <a:invGamma/>
                  </a:schemeClr>
                </a:gs>
                <a:gs pos="50000">
                  <a:schemeClr val="folHlink"/>
                </a:gs>
                <a:gs pos="100000">
                  <a:schemeClr val="folHlink">
                    <a:gamma/>
                    <a:shade val="46275"/>
                    <a:invGamma/>
                  </a:schemeClr>
                </a:gs>
              </a:gsLst>
              <a:lin ang="0" scaled="1"/>
            </a:gra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grpSp>
          <p:nvGrpSpPr>
            <p:cNvPr id="130078" name="Group 30"/>
            <p:cNvGrpSpPr>
              <a:grpSpLocks noChangeAspect="1"/>
            </p:cNvGrpSpPr>
            <p:nvPr/>
          </p:nvGrpSpPr>
          <p:grpSpPr bwMode="auto">
            <a:xfrm>
              <a:off x="4311" y="2666"/>
              <a:ext cx="56" cy="687"/>
              <a:chOff x="4311" y="2666"/>
              <a:chExt cx="56" cy="687"/>
            </a:xfrm>
          </p:grpSpPr>
          <p:sp>
            <p:nvSpPr>
              <p:cNvPr id="130079" name="Oval 31" descr="Темный диагональный 2"/>
              <p:cNvSpPr>
                <a:spLocks noChangeAspect="1" noChangeArrowheads="1"/>
              </p:cNvSpPr>
              <p:nvPr/>
            </p:nvSpPr>
            <p:spPr bwMode="auto">
              <a:xfrm>
                <a:off x="4315" y="2666"/>
                <a:ext cx="48" cy="52"/>
              </a:xfrm>
              <a:prstGeom prst="ellipse">
                <a:avLst/>
              </a:prstGeom>
              <a:pattFill prst="dkUpDiag">
                <a:fgClr>
                  <a:schemeClr val="tx1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0080" name="Oval 32" descr="Темный диагональный 2"/>
              <p:cNvSpPr>
                <a:spLocks noChangeAspect="1" noChangeArrowheads="1"/>
              </p:cNvSpPr>
              <p:nvPr/>
            </p:nvSpPr>
            <p:spPr bwMode="auto">
              <a:xfrm>
                <a:off x="4317" y="2736"/>
                <a:ext cx="48" cy="52"/>
              </a:xfrm>
              <a:prstGeom prst="ellipse">
                <a:avLst/>
              </a:prstGeom>
              <a:pattFill prst="dkUpDiag">
                <a:fgClr>
                  <a:schemeClr val="tx1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0081" name="Oval 33" descr="Темный диагональный 2"/>
              <p:cNvSpPr>
                <a:spLocks noChangeAspect="1" noChangeArrowheads="1"/>
              </p:cNvSpPr>
              <p:nvPr/>
            </p:nvSpPr>
            <p:spPr bwMode="auto">
              <a:xfrm>
                <a:off x="4317" y="2808"/>
                <a:ext cx="48" cy="52"/>
              </a:xfrm>
              <a:prstGeom prst="ellipse">
                <a:avLst/>
              </a:prstGeom>
              <a:pattFill prst="dkUpDiag">
                <a:fgClr>
                  <a:schemeClr val="tx1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0082" name="Oval 34" descr="Темный диагональный 2"/>
              <p:cNvSpPr>
                <a:spLocks noChangeAspect="1" noChangeArrowheads="1"/>
              </p:cNvSpPr>
              <p:nvPr/>
            </p:nvSpPr>
            <p:spPr bwMode="auto">
              <a:xfrm>
                <a:off x="4319" y="2878"/>
                <a:ext cx="48" cy="52"/>
              </a:xfrm>
              <a:prstGeom prst="ellipse">
                <a:avLst/>
              </a:prstGeom>
              <a:pattFill prst="dkUpDiag">
                <a:fgClr>
                  <a:schemeClr val="tx1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0083" name="Oval 35" descr="Темный диагональный 2"/>
              <p:cNvSpPr>
                <a:spLocks noChangeAspect="1" noChangeArrowheads="1"/>
              </p:cNvSpPr>
              <p:nvPr/>
            </p:nvSpPr>
            <p:spPr bwMode="auto">
              <a:xfrm>
                <a:off x="4319" y="2956"/>
                <a:ext cx="48" cy="53"/>
              </a:xfrm>
              <a:prstGeom prst="ellipse">
                <a:avLst/>
              </a:prstGeom>
              <a:pattFill prst="dkUpDiag">
                <a:fgClr>
                  <a:schemeClr val="tx1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0084" name="Oval 36" descr="Темный диагональный 2"/>
              <p:cNvSpPr>
                <a:spLocks noChangeAspect="1" noChangeArrowheads="1"/>
              </p:cNvSpPr>
              <p:nvPr/>
            </p:nvSpPr>
            <p:spPr bwMode="auto">
              <a:xfrm>
                <a:off x="4317" y="3023"/>
                <a:ext cx="48" cy="52"/>
              </a:xfrm>
              <a:prstGeom prst="ellipse">
                <a:avLst/>
              </a:prstGeom>
              <a:pattFill prst="dkUpDiag">
                <a:fgClr>
                  <a:schemeClr val="tx1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0085" name="Oval 37" descr="Темный диагональный 2"/>
              <p:cNvSpPr>
                <a:spLocks noChangeAspect="1" noChangeArrowheads="1"/>
              </p:cNvSpPr>
              <p:nvPr/>
            </p:nvSpPr>
            <p:spPr bwMode="auto">
              <a:xfrm>
                <a:off x="4317" y="3089"/>
                <a:ext cx="48" cy="52"/>
              </a:xfrm>
              <a:prstGeom prst="ellipse">
                <a:avLst/>
              </a:prstGeom>
              <a:pattFill prst="dkUpDiag">
                <a:fgClr>
                  <a:schemeClr val="tx1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0086" name="Oval 38" descr="Темный диагональный 2"/>
              <p:cNvSpPr>
                <a:spLocks noChangeAspect="1" noChangeArrowheads="1"/>
              </p:cNvSpPr>
              <p:nvPr/>
            </p:nvSpPr>
            <p:spPr bwMode="auto">
              <a:xfrm>
                <a:off x="4313" y="3159"/>
                <a:ext cx="48" cy="52"/>
              </a:xfrm>
              <a:prstGeom prst="ellipse">
                <a:avLst/>
              </a:prstGeom>
              <a:pattFill prst="dkUpDiag">
                <a:fgClr>
                  <a:schemeClr val="tx1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0087" name="Oval 39" descr="Темный диагональный 2"/>
              <p:cNvSpPr>
                <a:spLocks noChangeAspect="1" noChangeArrowheads="1"/>
              </p:cNvSpPr>
              <p:nvPr/>
            </p:nvSpPr>
            <p:spPr bwMode="auto">
              <a:xfrm>
                <a:off x="4313" y="3231"/>
                <a:ext cx="48" cy="52"/>
              </a:xfrm>
              <a:prstGeom prst="ellipse">
                <a:avLst/>
              </a:prstGeom>
              <a:pattFill prst="dkUpDiag">
                <a:fgClr>
                  <a:schemeClr val="tx1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0088" name="Oval 40" descr="Темный диагональный 2"/>
              <p:cNvSpPr>
                <a:spLocks noChangeAspect="1" noChangeArrowheads="1"/>
              </p:cNvSpPr>
              <p:nvPr/>
            </p:nvSpPr>
            <p:spPr bwMode="auto">
              <a:xfrm>
                <a:off x="4311" y="3301"/>
                <a:ext cx="48" cy="52"/>
              </a:xfrm>
              <a:prstGeom prst="ellipse">
                <a:avLst/>
              </a:prstGeom>
              <a:pattFill prst="dkUpDiag">
                <a:fgClr>
                  <a:schemeClr val="tx1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30089" name="Group 41"/>
            <p:cNvGrpSpPr>
              <a:grpSpLocks noChangeAspect="1"/>
            </p:cNvGrpSpPr>
            <p:nvPr/>
          </p:nvGrpSpPr>
          <p:grpSpPr bwMode="auto">
            <a:xfrm>
              <a:off x="3696" y="2688"/>
              <a:ext cx="56" cy="687"/>
              <a:chOff x="4311" y="2666"/>
              <a:chExt cx="56" cy="687"/>
            </a:xfrm>
          </p:grpSpPr>
          <p:sp>
            <p:nvSpPr>
              <p:cNvPr id="130090" name="Oval 42" descr="Темный диагональный 2"/>
              <p:cNvSpPr>
                <a:spLocks noChangeAspect="1" noChangeArrowheads="1"/>
              </p:cNvSpPr>
              <p:nvPr/>
            </p:nvSpPr>
            <p:spPr bwMode="auto">
              <a:xfrm>
                <a:off x="4315" y="2666"/>
                <a:ext cx="48" cy="52"/>
              </a:xfrm>
              <a:prstGeom prst="ellipse">
                <a:avLst/>
              </a:prstGeom>
              <a:pattFill prst="dkUpDiag">
                <a:fgClr>
                  <a:schemeClr val="tx1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0091" name="Oval 43" descr="Темный диагональный 2"/>
              <p:cNvSpPr>
                <a:spLocks noChangeAspect="1" noChangeArrowheads="1"/>
              </p:cNvSpPr>
              <p:nvPr/>
            </p:nvSpPr>
            <p:spPr bwMode="auto">
              <a:xfrm>
                <a:off x="4317" y="2736"/>
                <a:ext cx="48" cy="52"/>
              </a:xfrm>
              <a:prstGeom prst="ellipse">
                <a:avLst/>
              </a:prstGeom>
              <a:pattFill prst="dkUpDiag">
                <a:fgClr>
                  <a:schemeClr val="tx1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0092" name="Oval 44" descr="Темный диагональный 2"/>
              <p:cNvSpPr>
                <a:spLocks noChangeAspect="1" noChangeArrowheads="1"/>
              </p:cNvSpPr>
              <p:nvPr/>
            </p:nvSpPr>
            <p:spPr bwMode="auto">
              <a:xfrm>
                <a:off x="4317" y="2808"/>
                <a:ext cx="48" cy="52"/>
              </a:xfrm>
              <a:prstGeom prst="ellipse">
                <a:avLst/>
              </a:prstGeom>
              <a:pattFill prst="dkUpDiag">
                <a:fgClr>
                  <a:schemeClr val="tx1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0093" name="Oval 45" descr="Темный диагональный 2"/>
              <p:cNvSpPr>
                <a:spLocks noChangeAspect="1" noChangeArrowheads="1"/>
              </p:cNvSpPr>
              <p:nvPr/>
            </p:nvSpPr>
            <p:spPr bwMode="auto">
              <a:xfrm>
                <a:off x="4319" y="2878"/>
                <a:ext cx="48" cy="52"/>
              </a:xfrm>
              <a:prstGeom prst="ellipse">
                <a:avLst/>
              </a:prstGeom>
              <a:pattFill prst="dkUpDiag">
                <a:fgClr>
                  <a:schemeClr val="tx1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0094" name="Oval 46" descr="Темный диагональный 2"/>
              <p:cNvSpPr>
                <a:spLocks noChangeAspect="1" noChangeArrowheads="1"/>
              </p:cNvSpPr>
              <p:nvPr/>
            </p:nvSpPr>
            <p:spPr bwMode="auto">
              <a:xfrm>
                <a:off x="4319" y="2956"/>
                <a:ext cx="48" cy="53"/>
              </a:xfrm>
              <a:prstGeom prst="ellipse">
                <a:avLst/>
              </a:prstGeom>
              <a:pattFill prst="dkUpDiag">
                <a:fgClr>
                  <a:schemeClr val="tx1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0095" name="Oval 47" descr="Темный диагональный 2"/>
              <p:cNvSpPr>
                <a:spLocks noChangeAspect="1" noChangeArrowheads="1"/>
              </p:cNvSpPr>
              <p:nvPr/>
            </p:nvSpPr>
            <p:spPr bwMode="auto">
              <a:xfrm>
                <a:off x="4317" y="3023"/>
                <a:ext cx="48" cy="52"/>
              </a:xfrm>
              <a:prstGeom prst="ellipse">
                <a:avLst/>
              </a:prstGeom>
              <a:pattFill prst="dkUpDiag">
                <a:fgClr>
                  <a:schemeClr val="tx1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0096" name="Oval 48" descr="Темный диагональный 2"/>
              <p:cNvSpPr>
                <a:spLocks noChangeAspect="1" noChangeArrowheads="1"/>
              </p:cNvSpPr>
              <p:nvPr/>
            </p:nvSpPr>
            <p:spPr bwMode="auto">
              <a:xfrm>
                <a:off x="4317" y="3089"/>
                <a:ext cx="48" cy="52"/>
              </a:xfrm>
              <a:prstGeom prst="ellipse">
                <a:avLst/>
              </a:prstGeom>
              <a:pattFill prst="dkUpDiag">
                <a:fgClr>
                  <a:schemeClr val="tx1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0097" name="Oval 49" descr="Темный диагональный 2"/>
              <p:cNvSpPr>
                <a:spLocks noChangeAspect="1" noChangeArrowheads="1"/>
              </p:cNvSpPr>
              <p:nvPr/>
            </p:nvSpPr>
            <p:spPr bwMode="auto">
              <a:xfrm>
                <a:off x="4313" y="3159"/>
                <a:ext cx="48" cy="52"/>
              </a:xfrm>
              <a:prstGeom prst="ellipse">
                <a:avLst/>
              </a:prstGeom>
              <a:pattFill prst="dkUpDiag">
                <a:fgClr>
                  <a:schemeClr val="tx1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0098" name="Oval 50" descr="Темный диагональный 2"/>
              <p:cNvSpPr>
                <a:spLocks noChangeAspect="1" noChangeArrowheads="1"/>
              </p:cNvSpPr>
              <p:nvPr/>
            </p:nvSpPr>
            <p:spPr bwMode="auto">
              <a:xfrm>
                <a:off x="4313" y="3231"/>
                <a:ext cx="48" cy="52"/>
              </a:xfrm>
              <a:prstGeom prst="ellipse">
                <a:avLst/>
              </a:prstGeom>
              <a:pattFill prst="dkUpDiag">
                <a:fgClr>
                  <a:schemeClr val="tx1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0099" name="Oval 51" descr="Темный диагональный 2"/>
              <p:cNvSpPr>
                <a:spLocks noChangeAspect="1" noChangeArrowheads="1"/>
              </p:cNvSpPr>
              <p:nvPr/>
            </p:nvSpPr>
            <p:spPr bwMode="auto">
              <a:xfrm>
                <a:off x="4311" y="3301"/>
                <a:ext cx="48" cy="52"/>
              </a:xfrm>
              <a:prstGeom prst="ellipse">
                <a:avLst/>
              </a:prstGeom>
              <a:pattFill prst="dkUpDiag">
                <a:fgClr>
                  <a:schemeClr val="tx1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</p:grpSp>
      <p:grpSp>
        <p:nvGrpSpPr>
          <p:cNvPr id="130100" name="Group 52"/>
          <p:cNvGrpSpPr>
            <a:grpSpLocks/>
          </p:cNvGrpSpPr>
          <p:nvPr/>
        </p:nvGrpSpPr>
        <p:grpSpPr bwMode="auto">
          <a:xfrm>
            <a:off x="3254375" y="2952750"/>
            <a:ext cx="1009650" cy="1925638"/>
            <a:chOff x="2050" y="1860"/>
            <a:chExt cx="636" cy="1213"/>
          </a:xfrm>
        </p:grpSpPr>
        <p:sp>
          <p:nvSpPr>
            <p:cNvPr id="130101" name="Rectangle 53"/>
            <p:cNvSpPr>
              <a:spLocks noChangeAspect="1" noChangeArrowheads="1"/>
            </p:cNvSpPr>
            <p:nvPr/>
          </p:nvSpPr>
          <p:spPr bwMode="auto">
            <a:xfrm>
              <a:off x="2050" y="2146"/>
              <a:ext cx="345" cy="518"/>
            </a:xfrm>
            <a:prstGeom prst="rect">
              <a:avLst/>
            </a:prstGeom>
            <a:solidFill>
              <a:srgbClr val="A5002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30102" name="Rectangle 54" descr="75%"/>
            <p:cNvSpPr>
              <a:spLocks noChangeAspect="1" noChangeArrowheads="1"/>
            </p:cNvSpPr>
            <p:nvPr/>
          </p:nvSpPr>
          <p:spPr bwMode="auto">
            <a:xfrm>
              <a:off x="2098" y="2326"/>
              <a:ext cx="228" cy="269"/>
            </a:xfrm>
            <a:prstGeom prst="rect">
              <a:avLst/>
            </a:prstGeom>
            <a:pattFill prst="pct75">
              <a:fgClr>
                <a:srgbClr val="FF0000"/>
              </a:fgClr>
              <a:bgClr>
                <a:schemeClr val="bg1"/>
              </a:bgClr>
            </a:pattFill>
            <a:ln w="317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30103" name="Rectangle 55"/>
            <p:cNvSpPr>
              <a:spLocks noChangeAspect="1" noChangeArrowheads="1"/>
            </p:cNvSpPr>
            <p:nvPr/>
          </p:nvSpPr>
          <p:spPr bwMode="auto">
            <a:xfrm>
              <a:off x="2326" y="2296"/>
              <a:ext cx="66" cy="342"/>
            </a:xfrm>
            <a:prstGeom prst="rect">
              <a:avLst/>
            </a:prstGeom>
            <a:solidFill>
              <a:srgbClr val="EAEAEA"/>
            </a:solidFill>
            <a:ln w="317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30104" name="Freeform 56"/>
            <p:cNvSpPr>
              <a:spLocks noChangeAspect="1"/>
            </p:cNvSpPr>
            <p:nvPr/>
          </p:nvSpPr>
          <p:spPr bwMode="auto">
            <a:xfrm>
              <a:off x="2050" y="1952"/>
              <a:ext cx="636" cy="1121"/>
            </a:xfrm>
            <a:custGeom>
              <a:avLst/>
              <a:gdLst/>
              <a:ahLst/>
              <a:cxnLst>
                <a:cxn ang="0">
                  <a:pos x="636" y="0"/>
                </a:cxn>
                <a:cxn ang="0">
                  <a:pos x="348" y="0"/>
                </a:cxn>
                <a:cxn ang="0">
                  <a:pos x="348" y="712"/>
                </a:cxn>
                <a:cxn ang="0">
                  <a:pos x="0" y="712"/>
                </a:cxn>
                <a:cxn ang="0">
                  <a:pos x="0" y="1121"/>
                </a:cxn>
                <a:cxn ang="0">
                  <a:pos x="46" y="1117"/>
                </a:cxn>
                <a:cxn ang="0">
                  <a:pos x="46" y="948"/>
                </a:cxn>
                <a:cxn ang="0">
                  <a:pos x="72" y="893"/>
                </a:cxn>
                <a:cxn ang="0">
                  <a:pos x="118" y="851"/>
                </a:cxn>
                <a:cxn ang="0">
                  <a:pos x="185" y="843"/>
                </a:cxn>
                <a:cxn ang="0">
                  <a:pos x="249" y="856"/>
                </a:cxn>
                <a:cxn ang="0">
                  <a:pos x="299" y="893"/>
                </a:cxn>
                <a:cxn ang="0">
                  <a:pos x="320" y="948"/>
                </a:cxn>
                <a:cxn ang="0">
                  <a:pos x="320" y="1121"/>
                </a:cxn>
                <a:cxn ang="0">
                  <a:pos x="632" y="1121"/>
                </a:cxn>
                <a:cxn ang="0">
                  <a:pos x="635" y="712"/>
                </a:cxn>
                <a:cxn ang="0">
                  <a:pos x="415" y="714"/>
                </a:cxn>
                <a:cxn ang="0">
                  <a:pos x="414" y="181"/>
                </a:cxn>
                <a:cxn ang="0">
                  <a:pos x="636" y="181"/>
                </a:cxn>
                <a:cxn ang="0">
                  <a:pos x="636" y="0"/>
                </a:cxn>
              </a:cxnLst>
              <a:rect l="0" t="0" r="r" b="b"/>
              <a:pathLst>
                <a:path w="636" h="1121">
                  <a:moveTo>
                    <a:pt x="636" y="0"/>
                  </a:moveTo>
                  <a:lnTo>
                    <a:pt x="348" y="0"/>
                  </a:lnTo>
                  <a:lnTo>
                    <a:pt x="348" y="712"/>
                  </a:lnTo>
                  <a:lnTo>
                    <a:pt x="0" y="712"/>
                  </a:lnTo>
                  <a:lnTo>
                    <a:pt x="0" y="1121"/>
                  </a:lnTo>
                  <a:lnTo>
                    <a:pt x="46" y="1117"/>
                  </a:lnTo>
                  <a:lnTo>
                    <a:pt x="46" y="948"/>
                  </a:lnTo>
                  <a:lnTo>
                    <a:pt x="72" y="893"/>
                  </a:lnTo>
                  <a:lnTo>
                    <a:pt x="118" y="851"/>
                  </a:lnTo>
                  <a:lnTo>
                    <a:pt x="185" y="843"/>
                  </a:lnTo>
                  <a:lnTo>
                    <a:pt x="249" y="856"/>
                  </a:lnTo>
                  <a:lnTo>
                    <a:pt x="299" y="893"/>
                  </a:lnTo>
                  <a:lnTo>
                    <a:pt x="320" y="948"/>
                  </a:lnTo>
                  <a:lnTo>
                    <a:pt x="320" y="1121"/>
                  </a:lnTo>
                  <a:lnTo>
                    <a:pt x="632" y="1121"/>
                  </a:lnTo>
                  <a:lnTo>
                    <a:pt x="635" y="712"/>
                  </a:lnTo>
                  <a:lnTo>
                    <a:pt x="415" y="714"/>
                  </a:lnTo>
                  <a:lnTo>
                    <a:pt x="414" y="181"/>
                  </a:lnTo>
                  <a:lnTo>
                    <a:pt x="636" y="181"/>
                  </a:lnTo>
                  <a:lnTo>
                    <a:pt x="636" y="0"/>
                  </a:lnTo>
                  <a:close/>
                </a:path>
              </a:pathLst>
            </a:custGeom>
            <a:solidFill>
              <a:srgbClr val="A5002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/>
            <a:lstStyle/>
            <a:p>
              <a:endParaRPr lang="ro-RO"/>
            </a:p>
          </p:txBody>
        </p:sp>
        <p:sp>
          <p:nvSpPr>
            <p:cNvPr id="130105" name="Rectangle 57"/>
            <p:cNvSpPr>
              <a:spLocks noChangeAspect="1" noChangeArrowheads="1"/>
            </p:cNvSpPr>
            <p:nvPr/>
          </p:nvSpPr>
          <p:spPr bwMode="auto">
            <a:xfrm>
              <a:off x="2542" y="2666"/>
              <a:ext cx="141" cy="407"/>
            </a:xfrm>
            <a:prstGeom prst="rect">
              <a:avLst/>
            </a:prstGeom>
            <a:gradFill rotWithShape="0">
              <a:gsLst>
                <a:gs pos="0">
                  <a:srgbClr val="A50021">
                    <a:gamma/>
                    <a:shade val="46275"/>
                    <a:invGamma/>
                  </a:srgbClr>
                </a:gs>
                <a:gs pos="100000">
                  <a:srgbClr val="A50021"/>
                </a:gs>
              </a:gsLst>
              <a:lin ang="0" scaled="1"/>
            </a:gradFill>
            <a:ln w="317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30106" name="Rectangle 58"/>
            <p:cNvSpPr>
              <a:spLocks noChangeAspect="1" noChangeArrowheads="1"/>
            </p:cNvSpPr>
            <p:nvPr/>
          </p:nvSpPr>
          <p:spPr bwMode="auto">
            <a:xfrm>
              <a:off x="2051" y="2326"/>
              <a:ext cx="45" cy="269"/>
            </a:xfrm>
            <a:prstGeom prst="rect">
              <a:avLst/>
            </a:prstGeom>
            <a:solidFill>
              <a:srgbClr val="EAEAEA"/>
            </a:solidFill>
            <a:ln w="317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30107" name="Rectangle 59"/>
            <p:cNvSpPr>
              <a:spLocks noChangeAspect="1" noChangeArrowheads="1"/>
            </p:cNvSpPr>
            <p:nvPr/>
          </p:nvSpPr>
          <p:spPr bwMode="auto">
            <a:xfrm>
              <a:off x="2113" y="1860"/>
              <a:ext cx="236" cy="282"/>
            </a:xfrm>
            <a:prstGeom prst="rect">
              <a:avLst/>
            </a:prstGeom>
            <a:gradFill rotWithShape="0">
              <a:gsLst>
                <a:gs pos="0">
                  <a:srgbClr val="A50021">
                    <a:gamma/>
                    <a:shade val="18039"/>
                    <a:invGamma/>
                  </a:srgbClr>
                </a:gs>
                <a:gs pos="50000">
                  <a:srgbClr val="A50021"/>
                </a:gs>
                <a:gs pos="100000">
                  <a:srgbClr val="A50021">
                    <a:gamma/>
                    <a:shade val="18039"/>
                    <a:invGamma/>
                  </a:srgbClr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</p:grpSp>
      <p:sp>
        <p:nvSpPr>
          <p:cNvPr id="130108" name="Rectangle 60"/>
          <p:cNvSpPr>
            <a:spLocks noChangeAspect="1" noChangeArrowheads="1"/>
          </p:cNvSpPr>
          <p:nvPr/>
        </p:nvSpPr>
        <p:spPr bwMode="auto">
          <a:xfrm>
            <a:off x="4357688" y="1114425"/>
            <a:ext cx="366712" cy="1069975"/>
          </a:xfrm>
          <a:prstGeom prst="rect">
            <a:avLst/>
          </a:prstGeom>
          <a:gradFill rotWithShape="0">
            <a:gsLst>
              <a:gs pos="0">
                <a:schemeClr val="folHlink">
                  <a:gamma/>
                  <a:shade val="46275"/>
                  <a:invGamma/>
                </a:schemeClr>
              </a:gs>
              <a:gs pos="50000">
                <a:schemeClr val="folHlink"/>
              </a:gs>
              <a:gs pos="100000">
                <a:schemeClr val="folHlink">
                  <a:gamma/>
                  <a:shade val="46275"/>
                  <a:invGamma/>
                </a:schemeClr>
              </a:gs>
            </a:gsLst>
            <a:lin ang="0" scaled="1"/>
          </a:gra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30109" name="Freeform 61"/>
          <p:cNvSpPr>
            <a:spLocks noChangeAspect="1"/>
          </p:cNvSpPr>
          <p:nvPr/>
        </p:nvSpPr>
        <p:spPr bwMode="auto">
          <a:xfrm>
            <a:off x="4464050" y="946150"/>
            <a:ext cx="171450" cy="1716088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768"/>
              </a:cxn>
              <a:cxn ang="0">
                <a:pos x="77" y="770"/>
              </a:cxn>
              <a:cxn ang="0">
                <a:pos x="77" y="72"/>
              </a:cxn>
              <a:cxn ang="0">
                <a:pos x="23" y="72"/>
              </a:cxn>
              <a:cxn ang="0">
                <a:pos x="33" y="48"/>
              </a:cxn>
              <a:cxn ang="0">
                <a:pos x="44" y="29"/>
              </a:cxn>
              <a:cxn ang="0">
                <a:pos x="56" y="12"/>
              </a:cxn>
              <a:cxn ang="0">
                <a:pos x="56" y="0"/>
              </a:cxn>
              <a:cxn ang="0">
                <a:pos x="0" y="0"/>
              </a:cxn>
            </a:cxnLst>
            <a:rect l="0" t="0" r="r" b="b"/>
            <a:pathLst>
              <a:path w="77" h="770">
                <a:moveTo>
                  <a:pt x="0" y="0"/>
                </a:moveTo>
                <a:lnTo>
                  <a:pt x="0" y="768"/>
                </a:lnTo>
                <a:lnTo>
                  <a:pt x="77" y="770"/>
                </a:lnTo>
                <a:lnTo>
                  <a:pt x="77" y="72"/>
                </a:lnTo>
                <a:lnTo>
                  <a:pt x="23" y="72"/>
                </a:lnTo>
                <a:lnTo>
                  <a:pt x="33" y="48"/>
                </a:lnTo>
                <a:lnTo>
                  <a:pt x="44" y="29"/>
                </a:lnTo>
                <a:lnTo>
                  <a:pt x="56" y="12"/>
                </a:lnTo>
                <a:lnTo>
                  <a:pt x="56" y="0"/>
                </a:lnTo>
                <a:lnTo>
                  <a:pt x="0" y="0"/>
                </a:lnTo>
                <a:close/>
              </a:path>
            </a:pathLst>
          </a:custGeom>
          <a:gradFill rotWithShape="0">
            <a:gsLst>
              <a:gs pos="0">
                <a:schemeClr val="bg2"/>
              </a:gs>
              <a:gs pos="50000">
                <a:schemeClr val="bg2">
                  <a:gamma/>
                  <a:tint val="0"/>
                  <a:invGamma/>
                </a:schemeClr>
              </a:gs>
              <a:gs pos="100000">
                <a:schemeClr val="bg2"/>
              </a:gs>
            </a:gsLst>
            <a:lin ang="0" scaled="1"/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/>
          <a:lstStyle/>
          <a:p>
            <a:endParaRPr lang="ro-RO"/>
          </a:p>
        </p:txBody>
      </p:sp>
      <p:grpSp>
        <p:nvGrpSpPr>
          <p:cNvPr id="130110" name="Group 62"/>
          <p:cNvGrpSpPr>
            <a:grpSpLocks noChangeAspect="1"/>
          </p:cNvGrpSpPr>
          <p:nvPr/>
        </p:nvGrpSpPr>
        <p:grpSpPr bwMode="auto">
          <a:xfrm>
            <a:off x="3254375" y="1550988"/>
            <a:ext cx="552450" cy="292100"/>
            <a:chOff x="2289" y="1060"/>
            <a:chExt cx="248" cy="131"/>
          </a:xfrm>
        </p:grpSpPr>
        <p:sp>
          <p:nvSpPr>
            <p:cNvPr id="130111" name="Rectangle 63"/>
            <p:cNvSpPr>
              <a:spLocks noChangeAspect="1" noChangeArrowheads="1"/>
            </p:cNvSpPr>
            <p:nvPr/>
          </p:nvSpPr>
          <p:spPr bwMode="auto">
            <a:xfrm>
              <a:off x="2289" y="1060"/>
              <a:ext cx="248" cy="131"/>
            </a:xfrm>
            <a:prstGeom prst="rect">
              <a:avLst/>
            </a:prstGeom>
            <a:solidFill>
              <a:schemeClr val="accent1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30112" name="Rectangle 64"/>
            <p:cNvSpPr>
              <a:spLocks noChangeAspect="1" noChangeArrowheads="1"/>
            </p:cNvSpPr>
            <p:nvPr/>
          </p:nvSpPr>
          <p:spPr bwMode="auto">
            <a:xfrm>
              <a:off x="2306" y="1092"/>
              <a:ext cx="213" cy="96"/>
            </a:xfrm>
            <a:prstGeom prst="rect">
              <a:avLst/>
            </a:prstGeom>
            <a:solidFill>
              <a:srgbClr val="0BFFBF"/>
            </a:soli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</p:grpSp>
      <p:grpSp>
        <p:nvGrpSpPr>
          <p:cNvPr id="130113" name="Group 65"/>
          <p:cNvGrpSpPr>
            <a:grpSpLocks noChangeAspect="1"/>
          </p:cNvGrpSpPr>
          <p:nvPr/>
        </p:nvGrpSpPr>
        <p:grpSpPr bwMode="auto">
          <a:xfrm rot="5400000">
            <a:off x="6700838" y="3859213"/>
            <a:ext cx="539750" cy="292100"/>
            <a:chOff x="2289" y="1060"/>
            <a:chExt cx="248" cy="131"/>
          </a:xfrm>
        </p:grpSpPr>
        <p:sp>
          <p:nvSpPr>
            <p:cNvPr id="130114" name="Rectangle 66"/>
            <p:cNvSpPr>
              <a:spLocks noChangeAspect="1" noChangeArrowheads="1"/>
            </p:cNvSpPr>
            <p:nvPr/>
          </p:nvSpPr>
          <p:spPr bwMode="auto">
            <a:xfrm>
              <a:off x="2289" y="1060"/>
              <a:ext cx="248" cy="131"/>
            </a:xfrm>
            <a:prstGeom prst="rect">
              <a:avLst/>
            </a:prstGeom>
            <a:solidFill>
              <a:schemeClr val="accent1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30115" name="Rectangle 67"/>
            <p:cNvSpPr>
              <a:spLocks noChangeAspect="1" noChangeArrowheads="1"/>
            </p:cNvSpPr>
            <p:nvPr/>
          </p:nvSpPr>
          <p:spPr bwMode="auto">
            <a:xfrm>
              <a:off x="2306" y="1092"/>
              <a:ext cx="213" cy="96"/>
            </a:xfrm>
            <a:prstGeom prst="rect">
              <a:avLst/>
            </a:prstGeom>
            <a:solidFill>
              <a:srgbClr val="0BFFBF"/>
            </a:soli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</p:grpSp>
      <p:grpSp>
        <p:nvGrpSpPr>
          <p:cNvPr id="130116" name="Group 68"/>
          <p:cNvGrpSpPr>
            <a:grpSpLocks noChangeAspect="1"/>
          </p:cNvGrpSpPr>
          <p:nvPr/>
        </p:nvGrpSpPr>
        <p:grpSpPr bwMode="auto">
          <a:xfrm rot="-5400000">
            <a:off x="6396037" y="3640138"/>
            <a:ext cx="517525" cy="742950"/>
            <a:chOff x="3696" y="2666"/>
            <a:chExt cx="671" cy="709"/>
          </a:xfrm>
        </p:grpSpPr>
        <p:sp>
          <p:nvSpPr>
            <p:cNvPr id="130117" name="Rectangle 69"/>
            <p:cNvSpPr>
              <a:spLocks noChangeAspect="1" noChangeArrowheads="1"/>
            </p:cNvSpPr>
            <p:nvPr/>
          </p:nvSpPr>
          <p:spPr bwMode="auto">
            <a:xfrm rot="-99494">
              <a:off x="3724" y="2753"/>
              <a:ext cx="621" cy="42"/>
            </a:xfrm>
            <a:prstGeom prst="rect">
              <a:avLst/>
            </a:prstGeom>
            <a:gradFill rotWithShape="0">
              <a:gsLst>
                <a:gs pos="0">
                  <a:schemeClr val="folHlink">
                    <a:gamma/>
                    <a:shade val="46275"/>
                    <a:invGamma/>
                  </a:schemeClr>
                </a:gs>
                <a:gs pos="50000">
                  <a:schemeClr val="folHlink"/>
                </a:gs>
                <a:gs pos="100000">
                  <a:schemeClr val="folHlink">
                    <a:gamma/>
                    <a:shade val="46275"/>
                    <a:invGamma/>
                  </a:schemeClr>
                </a:gs>
              </a:gsLst>
              <a:lin ang="0" scaled="1"/>
            </a:gra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30118" name="Rectangle 70"/>
            <p:cNvSpPr>
              <a:spLocks noChangeAspect="1" noChangeArrowheads="1"/>
            </p:cNvSpPr>
            <p:nvPr/>
          </p:nvSpPr>
          <p:spPr bwMode="auto">
            <a:xfrm rot="-99494">
              <a:off x="3726" y="2823"/>
              <a:ext cx="621" cy="42"/>
            </a:xfrm>
            <a:prstGeom prst="rect">
              <a:avLst/>
            </a:prstGeom>
            <a:gradFill rotWithShape="0">
              <a:gsLst>
                <a:gs pos="0">
                  <a:schemeClr val="folHlink">
                    <a:gamma/>
                    <a:shade val="46275"/>
                    <a:invGamma/>
                  </a:schemeClr>
                </a:gs>
                <a:gs pos="50000">
                  <a:schemeClr val="folHlink"/>
                </a:gs>
                <a:gs pos="100000">
                  <a:schemeClr val="folHlink">
                    <a:gamma/>
                    <a:shade val="46275"/>
                    <a:invGamma/>
                  </a:schemeClr>
                </a:gs>
              </a:gsLst>
              <a:lin ang="0" scaled="1"/>
            </a:gra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30119" name="Rectangle 71"/>
            <p:cNvSpPr>
              <a:spLocks noChangeAspect="1" noChangeArrowheads="1"/>
            </p:cNvSpPr>
            <p:nvPr/>
          </p:nvSpPr>
          <p:spPr bwMode="auto">
            <a:xfrm rot="-99494">
              <a:off x="3728" y="2895"/>
              <a:ext cx="621" cy="43"/>
            </a:xfrm>
            <a:prstGeom prst="rect">
              <a:avLst/>
            </a:prstGeom>
            <a:gradFill rotWithShape="0">
              <a:gsLst>
                <a:gs pos="0">
                  <a:schemeClr val="folHlink">
                    <a:gamma/>
                    <a:shade val="46275"/>
                    <a:invGamma/>
                  </a:schemeClr>
                </a:gs>
                <a:gs pos="50000">
                  <a:schemeClr val="folHlink"/>
                </a:gs>
                <a:gs pos="100000">
                  <a:schemeClr val="folHlink">
                    <a:gamma/>
                    <a:shade val="46275"/>
                    <a:invGamma/>
                  </a:schemeClr>
                </a:gs>
              </a:gsLst>
              <a:lin ang="0" scaled="1"/>
            </a:gra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30120" name="Rectangle 72"/>
            <p:cNvSpPr>
              <a:spLocks noChangeAspect="1" noChangeArrowheads="1"/>
            </p:cNvSpPr>
            <p:nvPr/>
          </p:nvSpPr>
          <p:spPr bwMode="auto">
            <a:xfrm rot="-99494">
              <a:off x="3728" y="2972"/>
              <a:ext cx="621" cy="43"/>
            </a:xfrm>
            <a:prstGeom prst="rect">
              <a:avLst/>
            </a:prstGeom>
            <a:gradFill rotWithShape="0">
              <a:gsLst>
                <a:gs pos="0">
                  <a:schemeClr val="folHlink">
                    <a:gamma/>
                    <a:shade val="46275"/>
                    <a:invGamma/>
                  </a:schemeClr>
                </a:gs>
                <a:gs pos="50000">
                  <a:schemeClr val="folHlink"/>
                </a:gs>
                <a:gs pos="100000">
                  <a:schemeClr val="folHlink">
                    <a:gamma/>
                    <a:shade val="46275"/>
                    <a:invGamma/>
                  </a:schemeClr>
                </a:gs>
              </a:gsLst>
              <a:lin ang="0" scaled="1"/>
            </a:gra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30121" name="Rectangle 73"/>
            <p:cNvSpPr>
              <a:spLocks noChangeAspect="1" noChangeArrowheads="1"/>
            </p:cNvSpPr>
            <p:nvPr/>
          </p:nvSpPr>
          <p:spPr bwMode="auto">
            <a:xfrm rot="-99494">
              <a:off x="3728" y="3042"/>
              <a:ext cx="621" cy="43"/>
            </a:xfrm>
            <a:prstGeom prst="rect">
              <a:avLst/>
            </a:prstGeom>
            <a:gradFill rotWithShape="0">
              <a:gsLst>
                <a:gs pos="0">
                  <a:schemeClr val="folHlink">
                    <a:gamma/>
                    <a:shade val="46275"/>
                    <a:invGamma/>
                  </a:schemeClr>
                </a:gs>
                <a:gs pos="50000">
                  <a:schemeClr val="folHlink"/>
                </a:gs>
                <a:gs pos="100000">
                  <a:schemeClr val="folHlink">
                    <a:gamma/>
                    <a:shade val="46275"/>
                    <a:invGamma/>
                  </a:schemeClr>
                </a:gs>
              </a:gsLst>
              <a:lin ang="0" scaled="1"/>
            </a:gra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30122" name="Rectangle 74"/>
            <p:cNvSpPr>
              <a:spLocks noChangeAspect="1" noChangeArrowheads="1"/>
            </p:cNvSpPr>
            <p:nvPr/>
          </p:nvSpPr>
          <p:spPr bwMode="auto">
            <a:xfrm rot="-99494">
              <a:off x="3728" y="3109"/>
              <a:ext cx="621" cy="42"/>
            </a:xfrm>
            <a:prstGeom prst="rect">
              <a:avLst/>
            </a:prstGeom>
            <a:gradFill rotWithShape="0">
              <a:gsLst>
                <a:gs pos="0">
                  <a:schemeClr val="folHlink">
                    <a:gamma/>
                    <a:shade val="46275"/>
                    <a:invGamma/>
                  </a:schemeClr>
                </a:gs>
                <a:gs pos="50000">
                  <a:schemeClr val="folHlink"/>
                </a:gs>
                <a:gs pos="100000">
                  <a:schemeClr val="folHlink">
                    <a:gamma/>
                    <a:shade val="46275"/>
                    <a:invGamma/>
                  </a:schemeClr>
                </a:gs>
              </a:gsLst>
              <a:lin ang="0" scaled="1"/>
            </a:gra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30123" name="Rectangle 75"/>
            <p:cNvSpPr>
              <a:spLocks noChangeAspect="1" noChangeArrowheads="1"/>
            </p:cNvSpPr>
            <p:nvPr/>
          </p:nvSpPr>
          <p:spPr bwMode="auto">
            <a:xfrm rot="-99494">
              <a:off x="3720" y="3175"/>
              <a:ext cx="621" cy="43"/>
            </a:xfrm>
            <a:prstGeom prst="rect">
              <a:avLst/>
            </a:prstGeom>
            <a:gradFill rotWithShape="0">
              <a:gsLst>
                <a:gs pos="0">
                  <a:schemeClr val="folHlink">
                    <a:gamma/>
                    <a:shade val="46275"/>
                    <a:invGamma/>
                  </a:schemeClr>
                </a:gs>
                <a:gs pos="50000">
                  <a:schemeClr val="folHlink"/>
                </a:gs>
                <a:gs pos="100000">
                  <a:schemeClr val="folHlink">
                    <a:gamma/>
                    <a:shade val="46275"/>
                    <a:invGamma/>
                  </a:schemeClr>
                </a:gs>
              </a:gsLst>
              <a:lin ang="0" scaled="1"/>
            </a:gra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30124" name="Rectangle 76"/>
            <p:cNvSpPr>
              <a:spLocks noChangeAspect="1" noChangeArrowheads="1"/>
            </p:cNvSpPr>
            <p:nvPr/>
          </p:nvSpPr>
          <p:spPr bwMode="auto">
            <a:xfrm rot="-99494">
              <a:off x="3728" y="3250"/>
              <a:ext cx="621" cy="42"/>
            </a:xfrm>
            <a:prstGeom prst="rect">
              <a:avLst/>
            </a:prstGeom>
            <a:gradFill rotWithShape="0">
              <a:gsLst>
                <a:gs pos="0">
                  <a:schemeClr val="folHlink">
                    <a:gamma/>
                    <a:shade val="46275"/>
                    <a:invGamma/>
                  </a:schemeClr>
                </a:gs>
                <a:gs pos="50000">
                  <a:schemeClr val="folHlink"/>
                </a:gs>
                <a:gs pos="100000">
                  <a:schemeClr val="folHlink">
                    <a:gamma/>
                    <a:shade val="46275"/>
                    <a:invGamma/>
                  </a:schemeClr>
                </a:gs>
              </a:gsLst>
              <a:lin ang="0" scaled="1"/>
            </a:gra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30125" name="Rectangle 77"/>
            <p:cNvSpPr>
              <a:spLocks noChangeAspect="1" noChangeArrowheads="1"/>
            </p:cNvSpPr>
            <p:nvPr/>
          </p:nvSpPr>
          <p:spPr bwMode="auto">
            <a:xfrm rot="-99494">
              <a:off x="3724" y="3316"/>
              <a:ext cx="621" cy="42"/>
            </a:xfrm>
            <a:prstGeom prst="rect">
              <a:avLst/>
            </a:prstGeom>
            <a:gradFill rotWithShape="0">
              <a:gsLst>
                <a:gs pos="0">
                  <a:schemeClr val="folHlink">
                    <a:gamma/>
                    <a:shade val="46275"/>
                    <a:invGamma/>
                  </a:schemeClr>
                </a:gs>
                <a:gs pos="50000">
                  <a:schemeClr val="folHlink"/>
                </a:gs>
                <a:gs pos="100000">
                  <a:schemeClr val="folHlink">
                    <a:gamma/>
                    <a:shade val="46275"/>
                    <a:invGamma/>
                  </a:schemeClr>
                </a:gs>
              </a:gsLst>
              <a:lin ang="0" scaled="1"/>
            </a:gra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30126" name="Rectangle 78"/>
            <p:cNvSpPr>
              <a:spLocks noChangeAspect="1" noChangeArrowheads="1"/>
            </p:cNvSpPr>
            <p:nvPr/>
          </p:nvSpPr>
          <p:spPr bwMode="auto">
            <a:xfrm rot="-99494">
              <a:off x="3722" y="2682"/>
              <a:ext cx="621" cy="42"/>
            </a:xfrm>
            <a:prstGeom prst="rect">
              <a:avLst/>
            </a:prstGeom>
            <a:gradFill rotWithShape="0">
              <a:gsLst>
                <a:gs pos="0">
                  <a:schemeClr val="folHlink">
                    <a:gamma/>
                    <a:shade val="46275"/>
                    <a:invGamma/>
                  </a:schemeClr>
                </a:gs>
                <a:gs pos="50000">
                  <a:schemeClr val="folHlink"/>
                </a:gs>
                <a:gs pos="100000">
                  <a:schemeClr val="folHlink">
                    <a:gamma/>
                    <a:shade val="46275"/>
                    <a:invGamma/>
                  </a:schemeClr>
                </a:gs>
              </a:gsLst>
              <a:lin ang="0" scaled="1"/>
            </a:gra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grpSp>
          <p:nvGrpSpPr>
            <p:cNvPr id="130127" name="Group 79"/>
            <p:cNvGrpSpPr>
              <a:grpSpLocks noChangeAspect="1"/>
            </p:cNvGrpSpPr>
            <p:nvPr/>
          </p:nvGrpSpPr>
          <p:grpSpPr bwMode="auto">
            <a:xfrm>
              <a:off x="4311" y="2666"/>
              <a:ext cx="56" cy="687"/>
              <a:chOff x="4311" y="2666"/>
              <a:chExt cx="56" cy="687"/>
            </a:xfrm>
          </p:grpSpPr>
          <p:sp>
            <p:nvSpPr>
              <p:cNvPr id="130128" name="Oval 80" descr="Темный диагональный 2"/>
              <p:cNvSpPr>
                <a:spLocks noChangeAspect="1" noChangeArrowheads="1"/>
              </p:cNvSpPr>
              <p:nvPr/>
            </p:nvSpPr>
            <p:spPr bwMode="auto">
              <a:xfrm>
                <a:off x="4315" y="2666"/>
                <a:ext cx="48" cy="52"/>
              </a:xfrm>
              <a:prstGeom prst="ellipse">
                <a:avLst/>
              </a:prstGeom>
              <a:pattFill prst="dkUpDiag">
                <a:fgClr>
                  <a:schemeClr val="tx1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0129" name="Oval 81" descr="Темный диагональный 2"/>
              <p:cNvSpPr>
                <a:spLocks noChangeAspect="1" noChangeArrowheads="1"/>
              </p:cNvSpPr>
              <p:nvPr/>
            </p:nvSpPr>
            <p:spPr bwMode="auto">
              <a:xfrm>
                <a:off x="4317" y="2736"/>
                <a:ext cx="48" cy="52"/>
              </a:xfrm>
              <a:prstGeom prst="ellipse">
                <a:avLst/>
              </a:prstGeom>
              <a:pattFill prst="dkUpDiag">
                <a:fgClr>
                  <a:schemeClr val="tx1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0130" name="Oval 82" descr="Темный диагональный 2"/>
              <p:cNvSpPr>
                <a:spLocks noChangeAspect="1" noChangeArrowheads="1"/>
              </p:cNvSpPr>
              <p:nvPr/>
            </p:nvSpPr>
            <p:spPr bwMode="auto">
              <a:xfrm>
                <a:off x="4317" y="2808"/>
                <a:ext cx="48" cy="52"/>
              </a:xfrm>
              <a:prstGeom prst="ellipse">
                <a:avLst/>
              </a:prstGeom>
              <a:pattFill prst="dkUpDiag">
                <a:fgClr>
                  <a:schemeClr val="tx1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0131" name="Oval 83" descr="Темный диагональный 2"/>
              <p:cNvSpPr>
                <a:spLocks noChangeAspect="1" noChangeArrowheads="1"/>
              </p:cNvSpPr>
              <p:nvPr/>
            </p:nvSpPr>
            <p:spPr bwMode="auto">
              <a:xfrm>
                <a:off x="4319" y="2878"/>
                <a:ext cx="48" cy="52"/>
              </a:xfrm>
              <a:prstGeom prst="ellipse">
                <a:avLst/>
              </a:prstGeom>
              <a:pattFill prst="dkUpDiag">
                <a:fgClr>
                  <a:schemeClr val="tx1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0132" name="Oval 84" descr="Темный диагональный 2"/>
              <p:cNvSpPr>
                <a:spLocks noChangeAspect="1" noChangeArrowheads="1"/>
              </p:cNvSpPr>
              <p:nvPr/>
            </p:nvSpPr>
            <p:spPr bwMode="auto">
              <a:xfrm>
                <a:off x="4319" y="2956"/>
                <a:ext cx="48" cy="53"/>
              </a:xfrm>
              <a:prstGeom prst="ellipse">
                <a:avLst/>
              </a:prstGeom>
              <a:pattFill prst="dkUpDiag">
                <a:fgClr>
                  <a:schemeClr val="tx1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0133" name="Oval 85" descr="Темный диагональный 2"/>
              <p:cNvSpPr>
                <a:spLocks noChangeAspect="1" noChangeArrowheads="1"/>
              </p:cNvSpPr>
              <p:nvPr/>
            </p:nvSpPr>
            <p:spPr bwMode="auto">
              <a:xfrm>
                <a:off x="4317" y="3023"/>
                <a:ext cx="48" cy="52"/>
              </a:xfrm>
              <a:prstGeom prst="ellipse">
                <a:avLst/>
              </a:prstGeom>
              <a:pattFill prst="dkUpDiag">
                <a:fgClr>
                  <a:schemeClr val="tx1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0134" name="Oval 86" descr="Темный диагональный 2"/>
              <p:cNvSpPr>
                <a:spLocks noChangeAspect="1" noChangeArrowheads="1"/>
              </p:cNvSpPr>
              <p:nvPr/>
            </p:nvSpPr>
            <p:spPr bwMode="auto">
              <a:xfrm>
                <a:off x="4317" y="3089"/>
                <a:ext cx="48" cy="52"/>
              </a:xfrm>
              <a:prstGeom prst="ellipse">
                <a:avLst/>
              </a:prstGeom>
              <a:pattFill prst="dkUpDiag">
                <a:fgClr>
                  <a:schemeClr val="tx1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0135" name="Oval 87" descr="Темный диагональный 2"/>
              <p:cNvSpPr>
                <a:spLocks noChangeAspect="1" noChangeArrowheads="1"/>
              </p:cNvSpPr>
              <p:nvPr/>
            </p:nvSpPr>
            <p:spPr bwMode="auto">
              <a:xfrm>
                <a:off x="4313" y="3159"/>
                <a:ext cx="48" cy="52"/>
              </a:xfrm>
              <a:prstGeom prst="ellipse">
                <a:avLst/>
              </a:prstGeom>
              <a:pattFill prst="dkUpDiag">
                <a:fgClr>
                  <a:schemeClr val="tx1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0136" name="Oval 88" descr="Темный диагональный 2"/>
              <p:cNvSpPr>
                <a:spLocks noChangeAspect="1" noChangeArrowheads="1"/>
              </p:cNvSpPr>
              <p:nvPr/>
            </p:nvSpPr>
            <p:spPr bwMode="auto">
              <a:xfrm>
                <a:off x="4313" y="3231"/>
                <a:ext cx="48" cy="52"/>
              </a:xfrm>
              <a:prstGeom prst="ellipse">
                <a:avLst/>
              </a:prstGeom>
              <a:pattFill prst="dkUpDiag">
                <a:fgClr>
                  <a:schemeClr val="tx1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0137" name="Oval 89" descr="Темный диагональный 2"/>
              <p:cNvSpPr>
                <a:spLocks noChangeAspect="1" noChangeArrowheads="1"/>
              </p:cNvSpPr>
              <p:nvPr/>
            </p:nvSpPr>
            <p:spPr bwMode="auto">
              <a:xfrm>
                <a:off x="4311" y="3301"/>
                <a:ext cx="48" cy="52"/>
              </a:xfrm>
              <a:prstGeom prst="ellipse">
                <a:avLst/>
              </a:prstGeom>
              <a:pattFill prst="dkUpDiag">
                <a:fgClr>
                  <a:schemeClr val="tx1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30138" name="Group 90"/>
            <p:cNvGrpSpPr>
              <a:grpSpLocks noChangeAspect="1"/>
            </p:cNvGrpSpPr>
            <p:nvPr/>
          </p:nvGrpSpPr>
          <p:grpSpPr bwMode="auto">
            <a:xfrm>
              <a:off x="3696" y="2688"/>
              <a:ext cx="56" cy="687"/>
              <a:chOff x="4311" y="2666"/>
              <a:chExt cx="56" cy="687"/>
            </a:xfrm>
          </p:grpSpPr>
          <p:sp>
            <p:nvSpPr>
              <p:cNvPr id="130139" name="Oval 91" descr="Темный диагональный 2"/>
              <p:cNvSpPr>
                <a:spLocks noChangeAspect="1" noChangeArrowheads="1"/>
              </p:cNvSpPr>
              <p:nvPr/>
            </p:nvSpPr>
            <p:spPr bwMode="auto">
              <a:xfrm>
                <a:off x="4315" y="2666"/>
                <a:ext cx="48" cy="52"/>
              </a:xfrm>
              <a:prstGeom prst="ellipse">
                <a:avLst/>
              </a:prstGeom>
              <a:pattFill prst="dkUpDiag">
                <a:fgClr>
                  <a:schemeClr val="tx1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0140" name="Oval 92" descr="Темный диагональный 2"/>
              <p:cNvSpPr>
                <a:spLocks noChangeAspect="1" noChangeArrowheads="1"/>
              </p:cNvSpPr>
              <p:nvPr/>
            </p:nvSpPr>
            <p:spPr bwMode="auto">
              <a:xfrm>
                <a:off x="4317" y="2736"/>
                <a:ext cx="48" cy="52"/>
              </a:xfrm>
              <a:prstGeom prst="ellipse">
                <a:avLst/>
              </a:prstGeom>
              <a:pattFill prst="dkUpDiag">
                <a:fgClr>
                  <a:schemeClr val="tx1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0141" name="Oval 93" descr="Темный диагональный 2"/>
              <p:cNvSpPr>
                <a:spLocks noChangeAspect="1" noChangeArrowheads="1"/>
              </p:cNvSpPr>
              <p:nvPr/>
            </p:nvSpPr>
            <p:spPr bwMode="auto">
              <a:xfrm>
                <a:off x="4317" y="2808"/>
                <a:ext cx="48" cy="52"/>
              </a:xfrm>
              <a:prstGeom prst="ellipse">
                <a:avLst/>
              </a:prstGeom>
              <a:pattFill prst="dkUpDiag">
                <a:fgClr>
                  <a:schemeClr val="tx1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0142" name="Oval 94" descr="Темный диагональный 2"/>
              <p:cNvSpPr>
                <a:spLocks noChangeAspect="1" noChangeArrowheads="1"/>
              </p:cNvSpPr>
              <p:nvPr/>
            </p:nvSpPr>
            <p:spPr bwMode="auto">
              <a:xfrm>
                <a:off x="4319" y="2878"/>
                <a:ext cx="48" cy="52"/>
              </a:xfrm>
              <a:prstGeom prst="ellipse">
                <a:avLst/>
              </a:prstGeom>
              <a:pattFill prst="dkUpDiag">
                <a:fgClr>
                  <a:schemeClr val="tx1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0143" name="Oval 95" descr="Темный диагональный 2"/>
              <p:cNvSpPr>
                <a:spLocks noChangeAspect="1" noChangeArrowheads="1"/>
              </p:cNvSpPr>
              <p:nvPr/>
            </p:nvSpPr>
            <p:spPr bwMode="auto">
              <a:xfrm>
                <a:off x="4319" y="2956"/>
                <a:ext cx="48" cy="53"/>
              </a:xfrm>
              <a:prstGeom prst="ellipse">
                <a:avLst/>
              </a:prstGeom>
              <a:pattFill prst="dkUpDiag">
                <a:fgClr>
                  <a:schemeClr val="tx1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0144" name="Oval 96" descr="Темный диагональный 2"/>
              <p:cNvSpPr>
                <a:spLocks noChangeAspect="1" noChangeArrowheads="1"/>
              </p:cNvSpPr>
              <p:nvPr/>
            </p:nvSpPr>
            <p:spPr bwMode="auto">
              <a:xfrm>
                <a:off x="4317" y="3023"/>
                <a:ext cx="48" cy="52"/>
              </a:xfrm>
              <a:prstGeom prst="ellipse">
                <a:avLst/>
              </a:prstGeom>
              <a:pattFill prst="dkUpDiag">
                <a:fgClr>
                  <a:schemeClr val="tx1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0145" name="Oval 97" descr="Темный диагональный 2"/>
              <p:cNvSpPr>
                <a:spLocks noChangeAspect="1" noChangeArrowheads="1"/>
              </p:cNvSpPr>
              <p:nvPr/>
            </p:nvSpPr>
            <p:spPr bwMode="auto">
              <a:xfrm>
                <a:off x="4317" y="3089"/>
                <a:ext cx="48" cy="52"/>
              </a:xfrm>
              <a:prstGeom prst="ellipse">
                <a:avLst/>
              </a:prstGeom>
              <a:pattFill prst="dkUpDiag">
                <a:fgClr>
                  <a:schemeClr val="tx1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0146" name="Oval 98" descr="Темный диагональный 2"/>
              <p:cNvSpPr>
                <a:spLocks noChangeAspect="1" noChangeArrowheads="1"/>
              </p:cNvSpPr>
              <p:nvPr/>
            </p:nvSpPr>
            <p:spPr bwMode="auto">
              <a:xfrm>
                <a:off x="4313" y="3159"/>
                <a:ext cx="48" cy="52"/>
              </a:xfrm>
              <a:prstGeom prst="ellipse">
                <a:avLst/>
              </a:prstGeom>
              <a:pattFill prst="dkUpDiag">
                <a:fgClr>
                  <a:schemeClr val="tx1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0147" name="Oval 99" descr="Темный диагональный 2"/>
              <p:cNvSpPr>
                <a:spLocks noChangeAspect="1" noChangeArrowheads="1"/>
              </p:cNvSpPr>
              <p:nvPr/>
            </p:nvSpPr>
            <p:spPr bwMode="auto">
              <a:xfrm>
                <a:off x="4313" y="3231"/>
                <a:ext cx="48" cy="52"/>
              </a:xfrm>
              <a:prstGeom prst="ellipse">
                <a:avLst/>
              </a:prstGeom>
              <a:pattFill prst="dkUpDiag">
                <a:fgClr>
                  <a:schemeClr val="tx1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0148" name="Oval 100" descr="Темный диагональный 2"/>
              <p:cNvSpPr>
                <a:spLocks noChangeAspect="1" noChangeArrowheads="1"/>
              </p:cNvSpPr>
              <p:nvPr/>
            </p:nvSpPr>
            <p:spPr bwMode="auto">
              <a:xfrm>
                <a:off x="4311" y="3301"/>
                <a:ext cx="48" cy="52"/>
              </a:xfrm>
              <a:prstGeom prst="ellipse">
                <a:avLst/>
              </a:prstGeom>
              <a:pattFill prst="dkUpDiag">
                <a:fgClr>
                  <a:schemeClr val="tx1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</p:grpSp>
      <p:grpSp>
        <p:nvGrpSpPr>
          <p:cNvPr id="130149" name="Group 101"/>
          <p:cNvGrpSpPr>
            <a:grpSpLocks noChangeAspect="1"/>
          </p:cNvGrpSpPr>
          <p:nvPr/>
        </p:nvGrpSpPr>
        <p:grpSpPr bwMode="auto">
          <a:xfrm>
            <a:off x="3711575" y="3784600"/>
            <a:ext cx="2568575" cy="428625"/>
            <a:chOff x="2688" y="2064"/>
            <a:chExt cx="1152" cy="192"/>
          </a:xfrm>
        </p:grpSpPr>
        <p:sp>
          <p:nvSpPr>
            <p:cNvPr id="130150" name="Rectangle 102"/>
            <p:cNvSpPr>
              <a:spLocks noChangeAspect="1" noChangeArrowheads="1"/>
            </p:cNvSpPr>
            <p:nvPr/>
          </p:nvSpPr>
          <p:spPr bwMode="auto">
            <a:xfrm>
              <a:off x="2784" y="2064"/>
              <a:ext cx="1056" cy="192"/>
            </a:xfrm>
            <a:prstGeom prst="rect">
              <a:avLst/>
            </a:prstGeom>
            <a:gradFill rotWithShape="0">
              <a:gsLst>
                <a:gs pos="0">
                  <a:srgbClr val="EAEAEA">
                    <a:gamma/>
                    <a:shade val="46275"/>
                    <a:invGamma/>
                  </a:srgbClr>
                </a:gs>
                <a:gs pos="50000">
                  <a:srgbClr val="EAEAEA"/>
                </a:gs>
                <a:gs pos="100000">
                  <a:srgbClr val="EAEAEA">
                    <a:gamma/>
                    <a:shade val="46275"/>
                    <a:invGamma/>
                  </a:srgbClr>
                </a:gs>
              </a:gsLst>
              <a:lin ang="540000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30151" name="AutoShape 103"/>
            <p:cNvSpPr>
              <a:spLocks noChangeAspect="1" noChangeArrowheads="1"/>
            </p:cNvSpPr>
            <p:nvPr/>
          </p:nvSpPr>
          <p:spPr bwMode="auto">
            <a:xfrm rot="-5400000">
              <a:off x="2712" y="2112"/>
              <a:ext cx="48" cy="96"/>
            </a:xfrm>
            <a:prstGeom prst="triangle">
              <a:avLst>
                <a:gd name="adj" fmla="val 50000"/>
              </a:avLst>
            </a:prstGeom>
            <a:gradFill rotWithShape="0">
              <a:gsLst>
                <a:gs pos="0">
                  <a:srgbClr val="EAEAEA">
                    <a:gamma/>
                    <a:shade val="46275"/>
                    <a:invGamma/>
                  </a:srgbClr>
                </a:gs>
                <a:gs pos="50000">
                  <a:srgbClr val="EAEAEA"/>
                </a:gs>
                <a:gs pos="100000">
                  <a:srgbClr val="EAEAEA">
                    <a:gamma/>
                    <a:shade val="46275"/>
                    <a:invGamma/>
                  </a:srgbClr>
                </a:gs>
              </a:gsLst>
              <a:lin ang="540000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</p:grpSp>
      <p:sp>
        <p:nvSpPr>
          <p:cNvPr id="130152" name="AutoShape 104"/>
          <p:cNvSpPr>
            <a:spLocks noChangeArrowheads="1"/>
          </p:cNvSpPr>
          <p:nvPr/>
        </p:nvSpPr>
        <p:spPr bwMode="auto">
          <a:xfrm>
            <a:off x="3886200" y="2362200"/>
            <a:ext cx="1371600" cy="1219200"/>
          </a:xfrm>
          <a:prstGeom prst="downArrow">
            <a:avLst>
              <a:gd name="adj1" fmla="val 50000"/>
              <a:gd name="adj2" fmla="val 25000"/>
            </a:avLst>
          </a:prstGeom>
          <a:gradFill rotWithShape="0">
            <a:gsLst>
              <a:gs pos="0">
                <a:srgbClr val="FF0000"/>
              </a:gs>
              <a:gs pos="50000">
                <a:srgbClr val="FF0000">
                  <a:gamma/>
                  <a:tint val="0"/>
                  <a:invGamma/>
                </a:srgbClr>
              </a:gs>
              <a:gs pos="100000">
                <a:srgbClr val="FF0000"/>
              </a:gs>
            </a:gsLst>
            <a:lin ang="0" scaled="1"/>
          </a:gra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30153" name="AutoShape 105"/>
          <p:cNvSpPr>
            <a:spLocks noChangeArrowheads="1"/>
          </p:cNvSpPr>
          <p:nvPr/>
        </p:nvSpPr>
        <p:spPr bwMode="auto">
          <a:xfrm>
            <a:off x="3124200" y="3733800"/>
            <a:ext cx="685800" cy="533400"/>
          </a:xfrm>
          <a:prstGeom prst="roundRect">
            <a:avLst>
              <a:gd name="adj" fmla="val 16667"/>
            </a:avLst>
          </a:prstGeom>
          <a:gradFill rotWithShape="0">
            <a:gsLst>
              <a:gs pos="0">
                <a:srgbClr val="FF0000">
                  <a:gamma/>
                  <a:tint val="0"/>
                  <a:invGamma/>
                </a:srgbClr>
              </a:gs>
              <a:gs pos="100000">
                <a:srgbClr val="FF0000"/>
              </a:gs>
            </a:gsLst>
            <a:path path="shape">
              <a:fillToRect l="50000" t="50000" r="50000" b="50000"/>
            </a:path>
          </a:gradFill>
          <a:ln w="9525">
            <a:solidFill>
              <a:srgbClr val="FF6600"/>
            </a:solidFill>
            <a:prstDash val="sysDot"/>
            <a:round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30154" name="Freeform 106"/>
          <p:cNvSpPr>
            <a:spLocks noChangeAspect="1"/>
          </p:cNvSpPr>
          <p:nvPr/>
        </p:nvSpPr>
        <p:spPr bwMode="auto">
          <a:xfrm>
            <a:off x="2286000" y="3429000"/>
            <a:ext cx="3389313" cy="2311400"/>
          </a:xfrm>
          <a:custGeom>
            <a:avLst/>
            <a:gdLst/>
            <a:ahLst/>
            <a:cxnLst>
              <a:cxn ang="0">
                <a:pos x="179" y="0"/>
              </a:cxn>
              <a:cxn ang="0">
                <a:pos x="330" y="8"/>
              </a:cxn>
              <a:cxn ang="0">
                <a:pos x="422" y="42"/>
              </a:cxn>
              <a:cxn ang="0">
                <a:pos x="497" y="100"/>
              </a:cxn>
              <a:cxn ang="0">
                <a:pos x="538" y="192"/>
              </a:cxn>
              <a:cxn ang="0">
                <a:pos x="522" y="342"/>
              </a:cxn>
              <a:cxn ang="0">
                <a:pos x="538" y="536"/>
              </a:cxn>
              <a:cxn ang="0">
                <a:pos x="572" y="801"/>
              </a:cxn>
              <a:cxn ang="0">
                <a:pos x="758" y="904"/>
              </a:cxn>
              <a:cxn ang="0">
                <a:pos x="1064" y="918"/>
              </a:cxn>
              <a:cxn ang="0">
                <a:pos x="1459" y="904"/>
              </a:cxn>
              <a:cxn ang="0">
                <a:pos x="1718" y="637"/>
              </a:cxn>
              <a:cxn ang="0">
                <a:pos x="1824" y="603"/>
              </a:cxn>
              <a:cxn ang="0">
                <a:pos x="2066" y="603"/>
              </a:cxn>
              <a:cxn ang="0">
                <a:pos x="2135" y="648"/>
              </a:cxn>
              <a:cxn ang="0">
                <a:pos x="2097" y="761"/>
              </a:cxn>
              <a:cxn ang="0">
                <a:pos x="2059" y="855"/>
              </a:cxn>
              <a:cxn ang="0">
                <a:pos x="2007" y="945"/>
              </a:cxn>
              <a:cxn ang="0">
                <a:pos x="1952" y="1023"/>
              </a:cxn>
              <a:cxn ang="0">
                <a:pos x="1896" y="1092"/>
              </a:cxn>
              <a:cxn ang="0">
                <a:pos x="1827" y="1167"/>
              </a:cxn>
              <a:cxn ang="0">
                <a:pos x="1737" y="1241"/>
              </a:cxn>
              <a:cxn ang="0">
                <a:pos x="1649" y="1297"/>
              </a:cxn>
              <a:cxn ang="0">
                <a:pos x="1555" y="1351"/>
              </a:cxn>
              <a:cxn ang="0">
                <a:pos x="1442" y="1399"/>
              </a:cxn>
              <a:cxn ang="0">
                <a:pos x="1322" y="1431"/>
              </a:cxn>
              <a:cxn ang="0">
                <a:pos x="1211" y="1449"/>
              </a:cxn>
              <a:cxn ang="0">
                <a:pos x="1133" y="1456"/>
              </a:cxn>
              <a:cxn ang="0">
                <a:pos x="1020" y="1456"/>
              </a:cxn>
              <a:cxn ang="0">
                <a:pos x="878" y="1437"/>
              </a:cxn>
              <a:cxn ang="0">
                <a:pos x="755" y="1407"/>
              </a:cxn>
              <a:cxn ang="0">
                <a:pos x="681" y="1381"/>
              </a:cxn>
              <a:cxn ang="0">
                <a:pos x="597" y="1343"/>
              </a:cxn>
              <a:cxn ang="0">
                <a:pos x="501" y="1288"/>
              </a:cxn>
              <a:cxn ang="0">
                <a:pos x="404" y="1217"/>
              </a:cxn>
              <a:cxn ang="0">
                <a:pos x="319" y="1142"/>
              </a:cxn>
              <a:cxn ang="0">
                <a:pos x="245" y="1058"/>
              </a:cxn>
              <a:cxn ang="0">
                <a:pos x="176" y="964"/>
              </a:cxn>
              <a:cxn ang="0">
                <a:pos x="116" y="866"/>
              </a:cxn>
              <a:cxn ang="0">
                <a:pos x="71" y="767"/>
              </a:cxn>
              <a:cxn ang="0">
                <a:pos x="40" y="673"/>
              </a:cxn>
              <a:cxn ang="0">
                <a:pos x="17" y="570"/>
              </a:cxn>
              <a:cxn ang="0">
                <a:pos x="4" y="459"/>
              </a:cxn>
              <a:cxn ang="0">
                <a:pos x="0" y="372"/>
              </a:cxn>
              <a:cxn ang="0">
                <a:pos x="10" y="235"/>
              </a:cxn>
              <a:cxn ang="0">
                <a:pos x="27" y="131"/>
              </a:cxn>
              <a:cxn ang="0">
                <a:pos x="179" y="0"/>
              </a:cxn>
            </a:cxnLst>
            <a:rect l="0" t="0" r="r" b="b"/>
            <a:pathLst>
              <a:path w="2135" h="1456">
                <a:moveTo>
                  <a:pt x="179" y="0"/>
                </a:moveTo>
                <a:lnTo>
                  <a:pt x="330" y="8"/>
                </a:lnTo>
                <a:lnTo>
                  <a:pt x="422" y="42"/>
                </a:lnTo>
                <a:lnTo>
                  <a:pt x="497" y="100"/>
                </a:lnTo>
                <a:lnTo>
                  <a:pt x="538" y="192"/>
                </a:lnTo>
                <a:lnTo>
                  <a:pt x="522" y="342"/>
                </a:lnTo>
                <a:lnTo>
                  <a:pt x="538" y="536"/>
                </a:lnTo>
                <a:lnTo>
                  <a:pt x="572" y="801"/>
                </a:lnTo>
                <a:lnTo>
                  <a:pt x="758" y="904"/>
                </a:lnTo>
                <a:lnTo>
                  <a:pt x="1064" y="918"/>
                </a:lnTo>
                <a:lnTo>
                  <a:pt x="1459" y="904"/>
                </a:lnTo>
                <a:lnTo>
                  <a:pt x="1718" y="637"/>
                </a:lnTo>
                <a:lnTo>
                  <a:pt x="1824" y="603"/>
                </a:lnTo>
                <a:lnTo>
                  <a:pt x="2066" y="603"/>
                </a:lnTo>
                <a:lnTo>
                  <a:pt x="2135" y="648"/>
                </a:lnTo>
                <a:lnTo>
                  <a:pt x="2097" y="761"/>
                </a:lnTo>
                <a:lnTo>
                  <a:pt x="2059" y="855"/>
                </a:lnTo>
                <a:lnTo>
                  <a:pt x="2007" y="945"/>
                </a:lnTo>
                <a:lnTo>
                  <a:pt x="1952" y="1023"/>
                </a:lnTo>
                <a:lnTo>
                  <a:pt x="1896" y="1092"/>
                </a:lnTo>
                <a:lnTo>
                  <a:pt x="1827" y="1167"/>
                </a:lnTo>
                <a:lnTo>
                  <a:pt x="1737" y="1241"/>
                </a:lnTo>
                <a:lnTo>
                  <a:pt x="1649" y="1297"/>
                </a:lnTo>
                <a:lnTo>
                  <a:pt x="1555" y="1351"/>
                </a:lnTo>
                <a:lnTo>
                  <a:pt x="1442" y="1399"/>
                </a:lnTo>
                <a:lnTo>
                  <a:pt x="1322" y="1431"/>
                </a:lnTo>
                <a:lnTo>
                  <a:pt x="1211" y="1449"/>
                </a:lnTo>
                <a:lnTo>
                  <a:pt x="1133" y="1456"/>
                </a:lnTo>
                <a:lnTo>
                  <a:pt x="1020" y="1456"/>
                </a:lnTo>
                <a:lnTo>
                  <a:pt x="878" y="1437"/>
                </a:lnTo>
                <a:lnTo>
                  <a:pt x="755" y="1407"/>
                </a:lnTo>
                <a:lnTo>
                  <a:pt x="681" y="1381"/>
                </a:lnTo>
                <a:lnTo>
                  <a:pt x="597" y="1343"/>
                </a:lnTo>
                <a:lnTo>
                  <a:pt x="501" y="1288"/>
                </a:lnTo>
                <a:lnTo>
                  <a:pt x="404" y="1217"/>
                </a:lnTo>
                <a:lnTo>
                  <a:pt x="319" y="1142"/>
                </a:lnTo>
                <a:lnTo>
                  <a:pt x="245" y="1058"/>
                </a:lnTo>
                <a:lnTo>
                  <a:pt x="176" y="964"/>
                </a:lnTo>
                <a:lnTo>
                  <a:pt x="116" y="866"/>
                </a:lnTo>
                <a:lnTo>
                  <a:pt x="71" y="767"/>
                </a:lnTo>
                <a:lnTo>
                  <a:pt x="40" y="673"/>
                </a:lnTo>
                <a:lnTo>
                  <a:pt x="17" y="570"/>
                </a:lnTo>
                <a:lnTo>
                  <a:pt x="4" y="459"/>
                </a:lnTo>
                <a:lnTo>
                  <a:pt x="0" y="372"/>
                </a:lnTo>
                <a:lnTo>
                  <a:pt x="10" y="235"/>
                </a:lnTo>
                <a:lnTo>
                  <a:pt x="27" y="131"/>
                </a:lnTo>
                <a:lnTo>
                  <a:pt x="179" y="0"/>
                </a:lnTo>
                <a:close/>
              </a:path>
            </a:pathLst>
          </a:custGeom>
          <a:gradFill rotWithShape="0">
            <a:gsLst>
              <a:gs pos="0">
                <a:srgbClr val="FF0000">
                  <a:gamma/>
                  <a:tint val="0"/>
                  <a:invGamma/>
                </a:srgbClr>
              </a:gs>
              <a:gs pos="100000">
                <a:srgbClr val="FF0000"/>
              </a:gs>
            </a:gsLst>
            <a:path path="rect">
              <a:fillToRect l="50000" t="50000" r="50000" b="50000"/>
            </a:path>
          </a:gradFill>
          <a:ln w="9525" cap="flat" cmpd="sng">
            <a:solidFill>
              <a:srgbClr val="FF6600"/>
            </a:solidFill>
            <a:prstDash val="sysDot"/>
            <a:round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30155" name="Freeform 107"/>
          <p:cNvSpPr>
            <a:spLocks noChangeAspect="1"/>
          </p:cNvSpPr>
          <p:nvPr/>
        </p:nvSpPr>
        <p:spPr bwMode="auto">
          <a:xfrm>
            <a:off x="2133600" y="3276600"/>
            <a:ext cx="4572000" cy="3117850"/>
          </a:xfrm>
          <a:custGeom>
            <a:avLst/>
            <a:gdLst/>
            <a:ahLst/>
            <a:cxnLst>
              <a:cxn ang="0">
                <a:pos x="241" y="0"/>
              </a:cxn>
              <a:cxn ang="0">
                <a:pos x="445" y="11"/>
              </a:cxn>
              <a:cxn ang="0">
                <a:pos x="569" y="57"/>
              </a:cxn>
              <a:cxn ang="0">
                <a:pos x="670" y="135"/>
              </a:cxn>
              <a:cxn ang="0">
                <a:pos x="726" y="259"/>
              </a:cxn>
              <a:cxn ang="0">
                <a:pos x="704" y="461"/>
              </a:cxn>
              <a:cxn ang="0">
                <a:pos x="726" y="723"/>
              </a:cxn>
              <a:cxn ang="0">
                <a:pos x="893" y="991"/>
              </a:cxn>
              <a:cxn ang="0">
                <a:pos x="1185" y="1025"/>
              </a:cxn>
              <a:cxn ang="0">
                <a:pos x="1494" y="975"/>
              </a:cxn>
              <a:cxn ang="0">
                <a:pos x="1803" y="707"/>
              </a:cxn>
              <a:cxn ang="0">
                <a:pos x="2020" y="699"/>
              </a:cxn>
              <a:cxn ang="0">
                <a:pos x="2471" y="699"/>
              </a:cxn>
              <a:cxn ang="0">
                <a:pos x="2663" y="691"/>
              </a:cxn>
              <a:cxn ang="0">
                <a:pos x="2822" y="733"/>
              </a:cxn>
              <a:cxn ang="0">
                <a:pos x="2880" y="874"/>
              </a:cxn>
              <a:cxn ang="0">
                <a:pos x="2829" y="1027"/>
              </a:cxn>
              <a:cxn ang="0">
                <a:pos x="2777" y="1153"/>
              </a:cxn>
              <a:cxn ang="0">
                <a:pos x="2707" y="1275"/>
              </a:cxn>
              <a:cxn ang="0">
                <a:pos x="2633" y="1380"/>
              </a:cxn>
              <a:cxn ang="0">
                <a:pos x="2558" y="1473"/>
              </a:cxn>
              <a:cxn ang="0">
                <a:pos x="2465" y="1574"/>
              </a:cxn>
              <a:cxn ang="0">
                <a:pos x="2343" y="1674"/>
              </a:cxn>
              <a:cxn ang="0">
                <a:pos x="2224" y="1750"/>
              </a:cxn>
              <a:cxn ang="0">
                <a:pos x="2098" y="1822"/>
              </a:cxn>
              <a:cxn ang="0">
                <a:pos x="1945" y="1887"/>
              </a:cxn>
              <a:cxn ang="0">
                <a:pos x="1783" y="1930"/>
              </a:cxn>
              <a:cxn ang="0">
                <a:pos x="1634" y="1955"/>
              </a:cxn>
              <a:cxn ang="0">
                <a:pos x="1528" y="1964"/>
              </a:cxn>
              <a:cxn ang="0">
                <a:pos x="1376" y="1964"/>
              </a:cxn>
              <a:cxn ang="0">
                <a:pos x="1184" y="1938"/>
              </a:cxn>
              <a:cxn ang="0">
                <a:pos x="1018" y="1898"/>
              </a:cxn>
              <a:cxn ang="0">
                <a:pos x="919" y="1863"/>
              </a:cxn>
              <a:cxn ang="0">
                <a:pos x="805" y="1812"/>
              </a:cxn>
              <a:cxn ang="0">
                <a:pos x="676" y="1737"/>
              </a:cxn>
              <a:cxn ang="0">
                <a:pos x="545" y="1642"/>
              </a:cxn>
              <a:cxn ang="0">
                <a:pos x="430" y="1540"/>
              </a:cxn>
              <a:cxn ang="0">
                <a:pos x="330" y="1427"/>
              </a:cxn>
              <a:cxn ang="0">
                <a:pos x="237" y="1300"/>
              </a:cxn>
              <a:cxn ang="0">
                <a:pos x="156" y="1168"/>
              </a:cxn>
              <a:cxn ang="0">
                <a:pos x="96" y="1035"/>
              </a:cxn>
              <a:cxn ang="0">
                <a:pos x="54" y="908"/>
              </a:cxn>
              <a:cxn ang="0">
                <a:pos x="23" y="769"/>
              </a:cxn>
              <a:cxn ang="0">
                <a:pos x="5" y="619"/>
              </a:cxn>
              <a:cxn ang="0">
                <a:pos x="0" y="502"/>
              </a:cxn>
              <a:cxn ang="0">
                <a:pos x="13" y="317"/>
              </a:cxn>
              <a:cxn ang="0">
                <a:pos x="36" y="177"/>
              </a:cxn>
              <a:cxn ang="0">
                <a:pos x="241" y="0"/>
              </a:cxn>
            </a:cxnLst>
            <a:rect l="0" t="0" r="r" b="b"/>
            <a:pathLst>
              <a:path w="2880" h="1964">
                <a:moveTo>
                  <a:pt x="241" y="0"/>
                </a:moveTo>
                <a:lnTo>
                  <a:pt x="445" y="11"/>
                </a:lnTo>
                <a:lnTo>
                  <a:pt x="569" y="57"/>
                </a:lnTo>
                <a:lnTo>
                  <a:pt x="670" y="135"/>
                </a:lnTo>
                <a:lnTo>
                  <a:pt x="726" y="259"/>
                </a:lnTo>
                <a:lnTo>
                  <a:pt x="704" y="461"/>
                </a:lnTo>
                <a:lnTo>
                  <a:pt x="726" y="723"/>
                </a:lnTo>
                <a:lnTo>
                  <a:pt x="893" y="991"/>
                </a:lnTo>
                <a:lnTo>
                  <a:pt x="1185" y="1025"/>
                </a:lnTo>
                <a:lnTo>
                  <a:pt x="1494" y="975"/>
                </a:lnTo>
                <a:lnTo>
                  <a:pt x="1803" y="707"/>
                </a:lnTo>
                <a:lnTo>
                  <a:pt x="2020" y="699"/>
                </a:lnTo>
                <a:lnTo>
                  <a:pt x="2471" y="699"/>
                </a:lnTo>
                <a:lnTo>
                  <a:pt x="2663" y="691"/>
                </a:lnTo>
                <a:lnTo>
                  <a:pt x="2822" y="733"/>
                </a:lnTo>
                <a:lnTo>
                  <a:pt x="2880" y="874"/>
                </a:lnTo>
                <a:lnTo>
                  <a:pt x="2829" y="1027"/>
                </a:lnTo>
                <a:lnTo>
                  <a:pt x="2777" y="1153"/>
                </a:lnTo>
                <a:lnTo>
                  <a:pt x="2707" y="1275"/>
                </a:lnTo>
                <a:lnTo>
                  <a:pt x="2633" y="1380"/>
                </a:lnTo>
                <a:lnTo>
                  <a:pt x="2558" y="1473"/>
                </a:lnTo>
                <a:lnTo>
                  <a:pt x="2465" y="1574"/>
                </a:lnTo>
                <a:lnTo>
                  <a:pt x="2343" y="1674"/>
                </a:lnTo>
                <a:lnTo>
                  <a:pt x="2224" y="1750"/>
                </a:lnTo>
                <a:lnTo>
                  <a:pt x="2098" y="1822"/>
                </a:lnTo>
                <a:lnTo>
                  <a:pt x="1945" y="1887"/>
                </a:lnTo>
                <a:lnTo>
                  <a:pt x="1783" y="1930"/>
                </a:lnTo>
                <a:lnTo>
                  <a:pt x="1634" y="1955"/>
                </a:lnTo>
                <a:lnTo>
                  <a:pt x="1528" y="1964"/>
                </a:lnTo>
                <a:lnTo>
                  <a:pt x="1376" y="1964"/>
                </a:lnTo>
                <a:lnTo>
                  <a:pt x="1184" y="1938"/>
                </a:lnTo>
                <a:lnTo>
                  <a:pt x="1018" y="1898"/>
                </a:lnTo>
                <a:lnTo>
                  <a:pt x="919" y="1863"/>
                </a:lnTo>
                <a:lnTo>
                  <a:pt x="805" y="1812"/>
                </a:lnTo>
                <a:lnTo>
                  <a:pt x="676" y="1737"/>
                </a:lnTo>
                <a:lnTo>
                  <a:pt x="545" y="1642"/>
                </a:lnTo>
                <a:lnTo>
                  <a:pt x="430" y="1540"/>
                </a:lnTo>
                <a:lnTo>
                  <a:pt x="330" y="1427"/>
                </a:lnTo>
                <a:lnTo>
                  <a:pt x="237" y="1300"/>
                </a:lnTo>
                <a:lnTo>
                  <a:pt x="156" y="1168"/>
                </a:lnTo>
                <a:lnTo>
                  <a:pt x="96" y="1035"/>
                </a:lnTo>
                <a:lnTo>
                  <a:pt x="54" y="908"/>
                </a:lnTo>
                <a:lnTo>
                  <a:pt x="23" y="769"/>
                </a:lnTo>
                <a:lnTo>
                  <a:pt x="5" y="619"/>
                </a:lnTo>
                <a:lnTo>
                  <a:pt x="0" y="502"/>
                </a:lnTo>
                <a:lnTo>
                  <a:pt x="13" y="317"/>
                </a:lnTo>
                <a:lnTo>
                  <a:pt x="36" y="177"/>
                </a:lnTo>
                <a:lnTo>
                  <a:pt x="241" y="0"/>
                </a:lnTo>
                <a:close/>
              </a:path>
            </a:pathLst>
          </a:custGeom>
          <a:gradFill rotWithShape="0">
            <a:gsLst>
              <a:gs pos="0">
                <a:srgbClr val="FF0000">
                  <a:gamma/>
                  <a:tint val="0"/>
                  <a:invGamma/>
                </a:srgbClr>
              </a:gs>
              <a:gs pos="100000">
                <a:srgbClr val="FF0000"/>
              </a:gs>
            </a:gsLst>
            <a:path path="rect">
              <a:fillToRect l="50000" t="50000" r="50000" b="50000"/>
            </a:path>
          </a:gradFill>
          <a:ln w="9525" cap="flat" cmpd="sng">
            <a:solidFill>
              <a:srgbClr val="FF6600"/>
            </a:solidFill>
            <a:prstDash val="sysDot"/>
            <a:round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30156" name="Freeform 108"/>
          <p:cNvSpPr>
            <a:spLocks noChangeAspect="1"/>
          </p:cNvSpPr>
          <p:nvPr/>
        </p:nvSpPr>
        <p:spPr bwMode="auto">
          <a:xfrm>
            <a:off x="2057400" y="3048000"/>
            <a:ext cx="5029200" cy="3575050"/>
          </a:xfrm>
          <a:custGeom>
            <a:avLst/>
            <a:gdLst/>
            <a:ahLst/>
            <a:cxnLst>
              <a:cxn ang="0">
                <a:pos x="281" y="0"/>
              </a:cxn>
              <a:cxn ang="0">
                <a:pos x="519" y="12"/>
              </a:cxn>
              <a:cxn ang="0">
                <a:pos x="664" y="63"/>
              </a:cxn>
              <a:cxn ang="0">
                <a:pos x="782" y="148"/>
              </a:cxn>
              <a:cxn ang="0">
                <a:pos x="847" y="285"/>
              </a:cxn>
              <a:cxn ang="0">
                <a:pos x="927" y="515"/>
              </a:cxn>
              <a:cxn ang="0">
                <a:pos x="968" y="782"/>
              </a:cxn>
              <a:cxn ang="0">
                <a:pos x="1244" y="933"/>
              </a:cxn>
              <a:cxn ang="0">
                <a:pos x="1444" y="958"/>
              </a:cxn>
              <a:cxn ang="0">
                <a:pos x="1770" y="924"/>
              </a:cxn>
              <a:cxn ang="0">
                <a:pos x="2104" y="778"/>
              </a:cxn>
              <a:cxn ang="0">
                <a:pos x="2357" y="769"/>
              </a:cxn>
              <a:cxn ang="0">
                <a:pos x="2883" y="769"/>
              </a:cxn>
              <a:cxn ang="0">
                <a:pos x="3107" y="760"/>
              </a:cxn>
              <a:cxn ang="0">
                <a:pos x="3292" y="806"/>
              </a:cxn>
              <a:cxn ang="0">
                <a:pos x="3360" y="961"/>
              </a:cxn>
              <a:cxn ang="0">
                <a:pos x="3301" y="1129"/>
              </a:cxn>
              <a:cxn ang="0">
                <a:pos x="3240" y="1268"/>
              </a:cxn>
              <a:cxn ang="0">
                <a:pos x="3158" y="1402"/>
              </a:cxn>
              <a:cxn ang="0">
                <a:pos x="3072" y="1518"/>
              </a:cxn>
              <a:cxn ang="0">
                <a:pos x="2984" y="1620"/>
              </a:cxn>
              <a:cxn ang="0">
                <a:pos x="2876" y="1731"/>
              </a:cxn>
              <a:cxn ang="0">
                <a:pos x="2734" y="1841"/>
              </a:cxn>
              <a:cxn ang="0">
                <a:pos x="2595" y="1925"/>
              </a:cxn>
              <a:cxn ang="0">
                <a:pos x="2448" y="2004"/>
              </a:cxn>
              <a:cxn ang="0">
                <a:pos x="2269" y="2075"/>
              </a:cxn>
              <a:cxn ang="0">
                <a:pos x="2080" y="2123"/>
              </a:cxn>
              <a:cxn ang="0">
                <a:pos x="1906" y="2150"/>
              </a:cxn>
              <a:cxn ang="0">
                <a:pos x="1783" y="2160"/>
              </a:cxn>
              <a:cxn ang="0">
                <a:pos x="1605" y="2160"/>
              </a:cxn>
              <a:cxn ang="0">
                <a:pos x="1381" y="2131"/>
              </a:cxn>
              <a:cxn ang="0">
                <a:pos x="1188" y="2087"/>
              </a:cxn>
              <a:cxn ang="0">
                <a:pos x="1072" y="2049"/>
              </a:cxn>
              <a:cxn ang="0">
                <a:pos x="939" y="1993"/>
              </a:cxn>
              <a:cxn ang="0">
                <a:pos x="789" y="1910"/>
              </a:cxn>
              <a:cxn ang="0">
                <a:pos x="636" y="1806"/>
              </a:cxn>
              <a:cxn ang="0">
                <a:pos x="502" y="1694"/>
              </a:cxn>
              <a:cxn ang="0">
                <a:pos x="385" y="1569"/>
              </a:cxn>
              <a:cxn ang="0">
                <a:pos x="277" y="1430"/>
              </a:cxn>
              <a:cxn ang="0">
                <a:pos x="182" y="1285"/>
              </a:cxn>
              <a:cxn ang="0">
                <a:pos x="112" y="1138"/>
              </a:cxn>
              <a:cxn ang="0">
                <a:pos x="63" y="999"/>
              </a:cxn>
              <a:cxn ang="0">
                <a:pos x="27" y="846"/>
              </a:cxn>
              <a:cxn ang="0">
                <a:pos x="6" y="681"/>
              </a:cxn>
              <a:cxn ang="0">
                <a:pos x="0" y="552"/>
              </a:cxn>
              <a:cxn ang="0">
                <a:pos x="15" y="349"/>
              </a:cxn>
              <a:cxn ang="0">
                <a:pos x="42" y="195"/>
              </a:cxn>
              <a:cxn ang="0">
                <a:pos x="281" y="0"/>
              </a:cxn>
            </a:cxnLst>
            <a:rect l="0" t="0" r="r" b="b"/>
            <a:pathLst>
              <a:path w="3360" h="2160">
                <a:moveTo>
                  <a:pt x="281" y="0"/>
                </a:moveTo>
                <a:lnTo>
                  <a:pt x="519" y="12"/>
                </a:lnTo>
                <a:lnTo>
                  <a:pt x="664" y="63"/>
                </a:lnTo>
                <a:lnTo>
                  <a:pt x="782" y="148"/>
                </a:lnTo>
                <a:lnTo>
                  <a:pt x="847" y="285"/>
                </a:lnTo>
                <a:lnTo>
                  <a:pt x="927" y="515"/>
                </a:lnTo>
                <a:lnTo>
                  <a:pt x="968" y="782"/>
                </a:lnTo>
                <a:lnTo>
                  <a:pt x="1244" y="933"/>
                </a:lnTo>
                <a:lnTo>
                  <a:pt x="1444" y="958"/>
                </a:lnTo>
                <a:lnTo>
                  <a:pt x="1770" y="924"/>
                </a:lnTo>
                <a:lnTo>
                  <a:pt x="2104" y="778"/>
                </a:lnTo>
                <a:lnTo>
                  <a:pt x="2357" y="769"/>
                </a:lnTo>
                <a:lnTo>
                  <a:pt x="2883" y="769"/>
                </a:lnTo>
                <a:lnTo>
                  <a:pt x="3107" y="760"/>
                </a:lnTo>
                <a:lnTo>
                  <a:pt x="3292" y="806"/>
                </a:lnTo>
                <a:lnTo>
                  <a:pt x="3360" y="961"/>
                </a:lnTo>
                <a:lnTo>
                  <a:pt x="3301" y="1129"/>
                </a:lnTo>
                <a:lnTo>
                  <a:pt x="3240" y="1268"/>
                </a:lnTo>
                <a:lnTo>
                  <a:pt x="3158" y="1402"/>
                </a:lnTo>
                <a:lnTo>
                  <a:pt x="3072" y="1518"/>
                </a:lnTo>
                <a:lnTo>
                  <a:pt x="2984" y="1620"/>
                </a:lnTo>
                <a:lnTo>
                  <a:pt x="2876" y="1731"/>
                </a:lnTo>
                <a:lnTo>
                  <a:pt x="2734" y="1841"/>
                </a:lnTo>
                <a:lnTo>
                  <a:pt x="2595" y="1925"/>
                </a:lnTo>
                <a:lnTo>
                  <a:pt x="2448" y="2004"/>
                </a:lnTo>
                <a:lnTo>
                  <a:pt x="2269" y="2075"/>
                </a:lnTo>
                <a:lnTo>
                  <a:pt x="2080" y="2123"/>
                </a:lnTo>
                <a:lnTo>
                  <a:pt x="1906" y="2150"/>
                </a:lnTo>
                <a:lnTo>
                  <a:pt x="1783" y="2160"/>
                </a:lnTo>
                <a:lnTo>
                  <a:pt x="1605" y="2160"/>
                </a:lnTo>
                <a:lnTo>
                  <a:pt x="1381" y="2131"/>
                </a:lnTo>
                <a:lnTo>
                  <a:pt x="1188" y="2087"/>
                </a:lnTo>
                <a:lnTo>
                  <a:pt x="1072" y="2049"/>
                </a:lnTo>
                <a:lnTo>
                  <a:pt x="939" y="1993"/>
                </a:lnTo>
                <a:lnTo>
                  <a:pt x="789" y="1910"/>
                </a:lnTo>
                <a:lnTo>
                  <a:pt x="636" y="1806"/>
                </a:lnTo>
                <a:lnTo>
                  <a:pt x="502" y="1694"/>
                </a:lnTo>
                <a:lnTo>
                  <a:pt x="385" y="1569"/>
                </a:lnTo>
                <a:lnTo>
                  <a:pt x="277" y="1430"/>
                </a:lnTo>
                <a:lnTo>
                  <a:pt x="182" y="1285"/>
                </a:lnTo>
                <a:lnTo>
                  <a:pt x="112" y="1138"/>
                </a:lnTo>
                <a:lnTo>
                  <a:pt x="63" y="999"/>
                </a:lnTo>
                <a:lnTo>
                  <a:pt x="27" y="846"/>
                </a:lnTo>
                <a:lnTo>
                  <a:pt x="6" y="681"/>
                </a:lnTo>
                <a:lnTo>
                  <a:pt x="0" y="552"/>
                </a:lnTo>
                <a:lnTo>
                  <a:pt x="15" y="349"/>
                </a:lnTo>
                <a:lnTo>
                  <a:pt x="42" y="195"/>
                </a:lnTo>
                <a:lnTo>
                  <a:pt x="281" y="0"/>
                </a:lnTo>
                <a:close/>
              </a:path>
            </a:pathLst>
          </a:custGeom>
          <a:gradFill rotWithShape="0">
            <a:gsLst>
              <a:gs pos="0">
                <a:srgbClr val="FF0000">
                  <a:gamma/>
                  <a:tint val="0"/>
                  <a:invGamma/>
                </a:srgbClr>
              </a:gs>
              <a:gs pos="100000">
                <a:srgbClr val="FF0000"/>
              </a:gs>
            </a:gsLst>
            <a:path path="rect">
              <a:fillToRect l="50000" t="50000" r="50000" b="50000"/>
            </a:path>
          </a:gradFill>
          <a:ln w="9525" cap="flat" cmpd="sng">
            <a:solidFill>
              <a:srgbClr val="FF6600"/>
            </a:solidFill>
            <a:prstDash val="sysDot"/>
            <a:round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30157" name="AutoShape 109" descr="Голубая тисненая бумага"/>
          <p:cNvSpPr>
            <a:spLocks noChangeArrowheads="1"/>
          </p:cNvSpPr>
          <p:nvPr/>
        </p:nvSpPr>
        <p:spPr bwMode="auto">
          <a:xfrm>
            <a:off x="228600" y="1173163"/>
            <a:ext cx="3041650" cy="762000"/>
          </a:xfrm>
          <a:prstGeom prst="wedgeRoundRectCallout">
            <a:avLst>
              <a:gd name="adj1" fmla="val 54019"/>
              <a:gd name="adj2" fmla="val 303750"/>
              <a:gd name="adj3" fmla="val 16667"/>
            </a:avLst>
          </a:prstGeom>
          <a:blipFill dpi="0" rotWithShape="0">
            <a:blip r:embed="rId2" cstate="print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anchor="ctr">
            <a:spAutoFit/>
          </a:bodyPr>
          <a:lstStyle/>
          <a:p>
            <a:pPr algn="ctr" eaLnBrk="0" hangingPunct="0"/>
            <a:r>
              <a:rPr lang="ru-RU" sz="2000">
                <a:latin typeface="Times New Roman" pitchFamily="18" charset="0"/>
              </a:rPr>
              <a:t>Ударник накалывает капсюль-детонатор</a:t>
            </a:r>
          </a:p>
        </p:txBody>
      </p:sp>
      <p:sp>
        <p:nvSpPr>
          <p:cNvPr id="130158" name="AutoShape 110" descr="Голубая тисненая бумага"/>
          <p:cNvSpPr>
            <a:spLocks noChangeArrowheads="1"/>
          </p:cNvSpPr>
          <p:nvPr/>
        </p:nvSpPr>
        <p:spPr bwMode="auto">
          <a:xfrm>
            <a:off x="5791200" y="5715000"/>
            <a:ext cx="3041650" cy="762000"/>
          </a:xfrm>
          <a:prstGeom prst="wedgeRoundRectCallout">
            <a:avLst>
              <a:gd name="adj1" fmla="val -105218"/>
              <a:gd name="adj2" fmla="val -95417"/>
              <a:gd name="adj3" fmla="val 16667"/>
            </a:avLst>
          </a:prstGeom>
          <a:blipFill dpi="0" rotWithShape="0">
            <a:blip r:embed="rId2" cstate="print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anchor="ctr">
            <a:spAutoFit/>
          </a:bodyPr>
          <a:lstStyle/>
          <a:p>
            <a:pPr algn="ctr" eaLnBrk="0" hangingPunct="0"/>
            <a:r>
              <a:rPr lang="ru-RU" sz="2000">
                <a:latin typeface="Times New Roman" pitchFamily="18" charset="0"/>
              </a:rPr>
              <a:t>Детонирует основной заряд мины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1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1301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1" dur="500"/>
                                        <p:tgtEl>
                                          <p:spTgt spid="1301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1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" dur="500"/>
                                        <p:tgtEl>
                                          <p:spTgt spid="1301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1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9" dur="500"/>
                                        <p:tgtEl>
                                          <p:spTgt spid="1301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1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3" dur="500"/>
                                        <p:tgtEl>
                                          <p:spTgt spid="1301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500"/>
                            </p:stCondLst>
                            <p:childTnLst>
                              <p:par>
                                <p:cTn id="2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7" dur="500"/>
                                        <p:tgtEl>
                                          <p:spTgt spid="1301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0153" grpId="0" animBg="1"/>
      <p:bldP spid="130154" grpId="0" animBg="1"/>
      <p:bldP spid="130155" grpId="0" animBg="1"/>
      <p:bldP spid="130156" grpId="0" animBg="1"/>
      <p:bldP spid="130157" grpId="0" animBg="1" autoUpdateAnimBg="0"/>
      <p:bldP spid="130158" grpId="0" animBg="1" autoUpdateAnimBg="0"/>
    </p:bld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1074" name="Oval 2"/>
          <p:cNvSpPr>
            <a:spLocks noChangeAspect="1" noChangeArrowheads="1"/>
          </p:cNvSpPr>
          <p:nvPr/>
        </p:nvSpPr>
        <p:spPr bwMode="auto">
          <a:xfrm>
            <a:off x="1800225" y="1231900"/>
            <a:ext cx="5541963" cy="5541963"/>
          </a:xfrm>
          <a:prstGeom prst="ellipse">
            <a:avLst/>
          </a:prstGeom>
          <a:solidFill>
            <a:schemeClr val="accent1">
              <a:alpha val="50000"/>
            </a:schemeClr>
          </a:soli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 eaLnBrk="0" hangingPunct="0"/>
            <a:endParaRPr lang="ro-RO" sz="2400">
              <a:latin typeface="Times New Roman" pitchFamily="18" charset="0"/>
            </a:endParaRPr>
          </a:p>
        </p:txBody>
      </p:sp>
      <p:sp>
        <p:nvSpPr>
          <p:cNvPr id="131075" name="Oval 3"/>
          <p:cNvSpPr>
            <a:spLocks noChangeAspect="1" noChangeArrowheads="1"/>
          </p:cNvSpPr>
          <p:nvPr/>
        </p:nvSpPr>
        <p:spPr bwMode="auto">
          <a:xfrm>
            <a:off x="2043113" y="1474788"/>
            <a:ext cx="5054600" cy="5054600"/>
          </a:xfrm>
          <a:prstGeom prst="ellipse">
            <a:avLst/>
          </a:prstGeom>
          <a:solidFill>
            <a:srgbClr val="0BFFBF"/>
          </a:soli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31076" name="Freeform 4" descr="Алмазная решетка (контур)"/>
          <p:cNvSpPr>
            <a:spLocks noChangeAspect="1"/>
          </p:cNvSpPr>
          <p:nvPr/>
        </p:nvSpPr>
        <p:spPr bwMode="auto">
          <a:xfrm>
            <a:off x="2043113" y="3246438"/>
            <a:ext cx="5024437" cy="3279775"/>
          </a:xfrm>
          <a:custGeom>
            <a:avLst/>
            <a:gdLst/>
            <a:ahLst/>
            <a:cxnLst>
              <a:cxn ang="0">
                <a:pos x="82" y="0"/>
              </a:cxn>
              <a:cxn ang="0">
                <a:pos x="711" y="3"/>
              </a:cxn>
              <a:cxn ang="0">
                <a:pos x="711" y="1112"/>
              </a:cxn>
              <a:cxn ang="0">
                <a:pos x="1810" y="1112"/>
              </a:cxn>
              <a:cxn ang="0">
                <a:pos x="1810" y="702"/>
              </a:cxn>
              <a:cxn ang="0">
                <a:pos x="3165" y="701"/>
              </a:cxn>
              <a:cxn ang="0">
                <a:pos x="3134" y="881"/>
              </a:cxn>
              <a:cxn ang="0">
                <a:pos x="3078" y="1046"/>
              </a:cxn>
              <a:cxn ang="0">
                <a:pos x="3022" y="1184"/>
              </a:cxn>
              <a:cxn ang="0">
                <a:pos x="2946" y="1316"/>
              </a:cxn>
              <a:cxn ang="0">
                <a:pos x="2865" y="1431"/>
              </a:cxn>
              <a:cxn ang="0">
                <a:pos x="2783" y="1532"/>
              </a:cxn>
              <a:cxn ang="0">
                <a:pos x="2682" y="1642"/>
              </a:cxn>
              <a:cxn ang="0">
                <a:pos x="2550" y="1751"/>
              </a:cxn>
              <a:cxn ang="0">
                <a:pos x="2421" y="1833"/>
              </a:cxn>
              <a:cxn ang="0">
                <a:pos x="2283" y="1912"/>
              </a:cxn>
              <a:cxn ang="0">
                <a:pos x="2117" y="1982"/>
              </a:cxn>
              <a:cxn ang="0">
                <a:pos x="1941" y="2029"/>
              </a:cxn>
              <a:cxn ang="0">
                <a:pos x="1778" y="2055"/>
              </a:cxn>
              <a:cxn ang="0">
                <a:pos x="1663" y="2066"/>
              </a:cxn>
              <a:cxn ang="0">
                <a:pos x="1497" y="2066"/>
              </a:cxn>
              <a:cxn ang="0">
                <a:pos x="1289" y="2038"/>
              </a:cxn>
              <a:cxn ang="0">
                <a:pos x="1109" y="1994"/>
              </a:cxn>
              <a:cxn ang="0">
                <a:pos x="1000" y="1956"/>
              </a:cxn>
              <a:cxn ang="0">
                <a:pos x="876" y="1900"/>
              </a:cxn>
              <a:cxn ang="0">
                <a:pos x="736" y="1819"/>
              </a:cxn>
              <a:cxn ang="0">
                <a:pos x="593" y="1715"/>
              </a:cxn>
              <a:cxn ang="0">
                <a:pos x="469" y="1605"/>
              </a:cxn>
              <a:cxn ang="0">
                <a:pos x="359" y="1482"/>
              </a:cxn>
              <a:cxn ang="0">
                <a:pos x="258" y="1344"/>
              </a:cxn>
              <a:cxn ang="0">
                <a:pos x="171" y="1201"/>
              </a:cxn>
              <a:cxn ang="0">
                <a:pos x="104" y="1055"/>
              </a:cxn>
              <a:cxn ang="0">
                <a:pos x="59" y="917"/>
              </a:cxn>
              <a:cxn ang="0">
                <a:pos x="25" y="766"/>
              </a:cxn>
              <a:cxn ang="0">
                <a:pos x="6" y="603"/>
              </a:cxn>
              <a:cxn ang="0">
                <a:pos x="0" y="476"/>
              </a:cxn>
              <a:cxn ang="0">
                <a:pos x="14" y="274"/>
              </a:cxn>
              <a:cxn ang="0">
                <a:pos x="39" y="122"/>
              </a:cxn>
              <a:cxn ang="0">
                <a:pos x="82" y="0"/>
              </a:cxn>
            </a:cxnLst>
            <a:rect l="0" t="0" r="r" b="b"/>
            <a:pathLst>
              <a:path w="3165" h="2066">
                <a:moveTo>
                  <a:pt x="82" y="0"/>
                </a:moveTo>
                <a:lnTo>
                  <a:pt x="711" y="3"/>
                </a:lnTo>
                <a:lnTo>
                  <a:pt x="711" y="1112"/>
                </a:lnTo>
                <a:lnTo>
                  <a:pt x="1810" y="1112"/>
                </a:lnTo>
                <a:lnTo>
                  <a:pt x="1810" y="702"/>
                </a:lnTo>
                <a:lnTo>
                  <a:pt x="3165" y="701"/>
                </a:lnTo>
                <a:lnTo>
                  <a:pt x="3134" y="881"/>
                </a:lnTo>
                <a:lnTo>
                  <a:pt x="3078" y="1046"/>
                </a:lnTo>
                <a:lnTo>
                  <a:pt x="3022" y="1184"/>
                </a:lnTo>
                <a:lnTo>
                  <a:pt x="2946" y="1316"/>
                </a:lnTo>
                <a:lnTo>
                  <a:pt x="2865" y="1431"/>
                </a:lnTo>
                <a:lnTo>
                  <a:pt x="2783" y="1532"/>
                </a:lnTo>
                <a:lnTo>
                  <a:pt x="2682" y="1642"/>
                </a:lnTo>
                <a:lnTo>
                  <a:pt x="2550" y="1751"/>
                </a:lnTo>
                <a:lnTo>
                  <a:pt x="2421" y="1833"/>
                </a:lnTo>
                <a:lnTo>
                  <a:pt x="2283" y="1912"/>
                </a:lnTo>
                <a:lnTo>
                  <a:pt x="2117" y="1982"/>
                </a:lnTo>
                <a:lnTo>
                  <a:pt x="1941" y="2029"/>
                </a:lnTo>
                <a:lnTo>
                  <a:pt x="1778" y="2055"/>
                </a:lnTo>
                <a:lnTo>
                  <a:pt x="1663" y="2066"/>
                </a:lnTo>
                <a:lnTo>
                  <a:pt x="1497" y="2066"/>
                </a:lnTo>
                <a:lnTo>
                  <a:pt x="1289" y="2038"/>
                </a:lnTo>
                <a:lnTo>
                  <a:pt x="1109" y="1994"/>
                </a:lnTo>
                <a:lnTo>
                  <a:pt x="1000" y="1956"/>
                </a:lnTo>
                <a:lnTo>
                  <a:pt x="876" y="1900"/>
                </a:lnTo>
                <a:lnTo>
                  <a:pt x="736" y="1819"/>
                </a:lnTo>
                <a:lnTo>
                  <a:pt x="593" y="1715"/>
                </a:lnTo>
                <a:lnTo>
                  <a:pt x="469" y="1605"/>
                </a:lnTo>
                <a:lnTo>
                  <a:pt x="359" y="1482"/>
                </a:lnTo>
                <a:lnTo>
                  <a:pt x="258" y="1344"/>
                </a:lnTo>
                <a:lnTo>
                  <a:pt x="171" y="1201"/>
                </a:lnTo>
                <a:lnTo>
                  <a:pt x="104" y="1055"/>
                </a:lnTo>
                <a:lnTo>
                  <a:pt x="59" y="917"/>
                </a:lnTo>
                <a:lnTo>
                  <a:pt x="25" y="766"/>
                </a:lnTo>
                <a:lnTo>
                  <a:pt x="6" y="603"/>
                </a:lnTo>
                <a:lnTo>
                  <a:pt x="0" y="476"/>
                </a:lnTo>
                <a:lnTo>
                  <a:pt x="14" y="274"/>
                </a:lnTo>
                <a:lnTo>
                  <a:pt x="39" y="122"/>
                </a:lnTo>
                <a:lnTo>
                  <a:pt x="82" y="0"/>
                </a:lnTo>
                <a:close/>
              </a:path>
            </a:pathLst>
          </a:custGeom>
          <a:pattFill prst="openDmnd">
            <a:fgClr>
              <a:srgbClr val="FF3300"/>
            </a:fgClr>
            <a:bgClr>
              <a:schemeClr val="bg1"/>
            </a:bgClr>
          </a:pattFill>
          <a:ln w="9525">
            <a:solidFill>
              <a:srgbClr val="FF0000"/>
            </a:solidFill>
            <a:round/>
            <a:headEnd/>
            <a:tailEnd/>
          </a:ln>
          <a:effectLst/>
        </p:spPr>
        <p:txBody>
          <a:bodyPr wrap="none"/>
          <a:lstStyle/>
          <a:p>
            <a:endParaRPr lang="ro-RO"/>
          </a:p>
        </p:txBody>
      </p:sp>
      <p:sp>
        <p:nvSpPr>
          <p:cNvPr id="131077" name="Freeform 5"/>
          <p:cNvSpPr>
            <a:spLocks noChangeAspect="1"/>
          </p:cNvSpPr>
          <p:nvPr/>
        </p:nvSpPr>
        <p:spPr bwMode="auto">
          <a:xfrm>
            <a:off x="3240088" y="1589088"/>
            <a:ext cx="1558925" cy="3289300"/>
          </a:xfrm>
          <a:custGeom>
            <a:avLst/>
            <a:gdLst/>
            <a:ahLst/>
            <a:cxnLst>
              <a:cxn ang="0">
                <a:pos x="3" y="117"/>
              </a:cxn>
              <a:cxn ang="0">
                <a:pos x="0" y="1473"/>
              </a:cxn>
              <a:cxn ang="0">
                <a:pos x="72" y="1473"/>
              </a:cxn>
              <a:cxn ang="0">
                <a:pos x="72" y="1347"/>
              </a:cxn>
              <a:cxn ang="0">
                <a:pos x="81" y="1317"/>
              </a:cxn>
              <a:cxn ang="0">
                <a:pos x="102" y="1296"/>
              </a:cxn>
              <a:cxn ang="0">
                <a:pos x="135" y="1284"/>
              </a:cxn>
              <a:cxn ang="0">
                <a:pos x="153" y="1284"/>
              </a:cxn>
              <a:cxn ang="0">
                <a:pos x="171" y="1296"/>
              </a:cxn>
              <a:cxn ang="0">
                <a:pos x="198" y="1326"/>
              </a:cxn>
              <a:cxn ang="0">
                <a:pos x="207" y="1359"/>
              </a:cxn>
              <a:cxn ang="0">
                <a:pos x="207" y="1404"/>
              </a:cxn>
              <a:cxn ang="0">
                <a:pos x="207" y="1476"/>
              </a:cxn>
              <a:cxn ang="0">
                <a:pos x="459" y="1476"/>
              </a:cxn>
              <a:cxn ang="0">
                <a:pos x="459" y="774"/>
              </a:cxn>
              <a:cxn ang="0">
                <a:pos x="459" y="594"/>
              </a:cxn>
              <a:cxn ang="0">
                <a:pos x="501" y="594"/>
              </a:cxn>
              <a:cxn ang="0">
                <a:pos x="501" y="663"/>
              </a:cxn>
              <a:cxn ang="0">
                <a:pos x="656" y="662"/>
              </a:cxn>
              <a:cxn ang="0">
                <a:pos x="656" y="597"/>
              </a:cxn>
              <a:cxn ang="0">
                <a:pos x="693" y="597"/>
              </a:cxn>
              <a:cxn ang="0">
                <a:pos x="690" y="561"/>
              </a:cxn>
              <a:cxn ang="0">
                <a:pos x="693" y="519"/>
              </a:cxn>
              <a:cxn ang="0">
                <a:pos x="699" y="483"/>
              </a:cxn>
              <a:cxn ang="0">
                <a:pos x="459" y="483"/>
              </a:cxn>
              <a:cxn ang="0">
                <a:pos x="459" y="264"/>
              </a:cxn>
              <a:cxn ang="0">
                <a:pos x="255" y="264"/>
              </a:cxn>
              <a:cxn ang="0">
                <a:pos x="254" y="0"/>
              </a:cxn>
              <a:cxn ang="0">
                <a:pos x="206" y="15"/>
              </a:cxn>
              <a:cxn ang="0">
                <a:pos x="158" y="35"/>
              </a:cxn>
              <a:cxn ang="0">
                <a:pos x="104" y="62"/>
              </a:cxn>
              <a:cxn ang="0">
                <a:pos x="44" y="90"/>
              </a:cxn>
              <a:cxn ang="0">
                <a:pos x="3" y="117"/>
              </a:cxn>
            </a:cxnLst>
            <a:rect l="0" t="0" r="r" b="b"/>
            <a:pathLst>
              <a:path w="699" h="1476">
                <a:moveTo>
                  <a:pt x="3" y="117"/>
                </a:moveTo>
                <a:lnTo>
                  <a:pt x="0" y="1473"/>
                </a:lnTo>
                <a:lnTo>
                  <a:pt x="72" y="1473"/>
                </a:lnTo>
                <a:lnTo>
                  <a:pt x="72" y="1347"/>
                </a:lnTo>
                <a:lnTo>
                  <a:pt x="81" y="1317"/>
                </a:lnTo>
                <a:lnTo>
                  <a:pt x="102" y="1296"/>
                </a:lnTo>
                <a:lnTo>
                  <a:pt x="135" y="1284"/>
                </a:lnTo>
                <a:lnTo>
                  <a:pt x="153" y="1284"/>
                </a:lnTo>
                <a:lnTo>
                  <a:pt x="171" y="1296"/>
                </a:lnTo>
                <a:lnTo>
                  <a:pt x="198" y="1326"/>
                </a:lnTo>
                <a:lnTo>
                  <a:pt x="207" y="1359"/>
                </a:lnTo>
                <a:lnTo>
                  <a:pt x="207" y="1404"/>
                </a:lnTo>
                <a:lnTo>
                  <a:pt x="207" y="1476"/>
                </a:lnTo>
                <a:lnTo>
                  <a:pt x="459" y="1476"/>
                </a:lnTo>
                <a:lnTo>
                  <a:pt x="459" y="774"/>
                </a:lnTo>
                <a:lnTo>
                  <a:pt x="459" y="594"/>
                </a:lnTo>
                <a:lnTo>
                  <a:pt x="501" y="594"/>
                </a:lnTo>
                <a:lnTo>
                  <a:pt x="501" y="663"/>
                </a:lnTo>
                <a:lnTo>
                  <a:pt x="656" y="662"/>
                </a:lnTo>
                <a:lnTo>
                  <a:pt x="656" y="597"/>
                </a:lnTo>
                <a:lnTo>
                  <a:pt x="693" y="597"/>
                </a:lnTo>
                <a:lnTo>
                  <a:pt x="690" y="561"/>
                </a:lnTo>
                <a:lnTo>
                  <a:pt x="693" y="519"/>
                </a:lnTo>
                <a:lnTo>
                  <a:pt x="699" y="483"/>
                </a:lnTo>
                <a:lnTo>
                  <a:pt x="459" y="483"/>
                </a:lnTo>
                <a:lnTo>
                  <a:pt x="459" y="264"/>
                </a:lnTo>
                <a:lnTo>
                  <a:pt x="255" y="264"/>
                </a:lnTo>
                <a:lnTo>
                  <a:pt x="254" y="0"/>
                </a:lnTo>
                <a:lnTo>
                  <a:pt x="206" y="15"/>
                </a:lnTo>
                <a:lnTo>
                  <a:pt x="158" y="35"/>
                </a:lnTo>
                <a:lnTo>
                  <a:pt x="104" y="62"/>
                </a:lnTo>
                <a:lnTo>
                  <a:pt x="44" y="90"/>
                </a:lnTo>
                <a:lnTo>
                  <a:pt x="3" y="117"/>
                </a:lnTo>
                <a:close/>
              </a:path>
            </a:pathLst>
          </a:cu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/>
          <a:lstStyle/>
          <a:p>
            <a:endParaRPr lang="ro-RO"/>
          </a:p>
        </p:txBody>
      </p:sp>
      <p:sp>
        <p:nvSpPr>
          <p:cNvPr id="131078" name="AutoShape 6"/>
          <p:cNvSpPr>
            <a:spLocks noChangeAspect="1" noChangeArrowheads="1"/>
          </p:cNvSpPr>
          <p:nvPr/>
        </p:nvSpPr>
        <p:spPr bwMode="auto">
          <a:xfrm rot="-1623692">
            <a:off x="2776538" y="1878013"/>
            <a:ext cx="1384300" cy="2447925"/>
          </a:xfrm>
          <a:prstGeom prst="parallelogram">
            <a:avLst>
              <a:gd name="adj" fmla="val 90139"/>
            </a:avLst>
          </a:prstGeom>
          <a:solidFill>
            <a:srgbClr val="00A87C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31079" name="Oval 7"/>
          <p:cNvSpPr>
            <a:spLocks noChangeAspect="1" noChangeArrowheads="1"/>
          </p:cNvSpPr>
          <p:nvPr/>
        </p:nvSpPr>
        <p:spPr bwMode="auto">
          <a:xfrm>
            <a:off x="4784725" y="1970088"/>
            <a:ext cx="1616075" cy="1616075"/>
          </a:xfrm>
          <a:prstGeom prst="ellips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31080" name="Rectangle 8"/>
          <p:cNvSpPr>
            <a:spLocks noChangeAspect="1" noChangeArrowheads="1"/>
          </p:cNvSpPr>
          <p:nvPr/>
        </p:nvSpPr>
        <p:spPr bwMode="auto">
          <a:xfrm>
            <a:off x="4878388" y="3735388"/>
            <a:ext cx="2208212" cy="534987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31081" name="Rectangle 9"/>
          <p:cNvSpPr>
            <a:spLocks noChangeAspect="1" noChangeArrowheads="1"/>
          </p:cNvSpPr>
          <p:nvPr/>
        </p:nvSpPr>
        <p:spPr bwMode="auto">
          <a:xfrm>
            <a:off x="3803650" y="3348038"/>
            <a:ext cx="104775" cy="641350"/>
          </a:xfrm>
          <a:prstGeom prst="rect">
            <a:avLst/>
          </a:prstGeom>
          <a:gradFill rotWithShape="0">
            <a:gsLst>
              <a:gs pos="0">
                <a:srgbClr val="A50021">
                  <a:gamma/>
                  <a:shade val="0"/>
                  <a:invGamma/>
                </a:srgbClr>
              </a:gs>
              <a:gs pos="50000">
                <a:srgbClr val="A50021"/>
              </a:gs>
              <a:gs pos="100000">
                <a:srgbClr val="A50021">
                  <a:gamma/>
                  <a:shade val="0"/>
                  <a:invGamma/>
                </a:srgbClr>
              </a:gs>
            </a:gsLst>
            <a:lin ang="5400000" scaled="1"/>
          </a:gradFill>
          <a:ln w="635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31082" name="Oval 10"/>
          <p:cNvSpPr>
            <a:spLocks noChangeAspect="1" noChangeArrowheads="1"/>
          </p:cNvSpPr>
          <p:nvPr/>
        </p:nvSpPr>
        <p:spPr bwMode="auto">
          <a:xfrm>
            <a:off x="4851400" y="2030413"/>
            <a:ext cx="1485900" cy="1482725"/>
          </a:xfrm>
          <a:prstGeom prst="ellipse">
            <a:avLst/>
          </a:prstGeom>
          <a:solidFill>
            <a:schemeClr val="accent1"/>
          </a:solidFill>
          <a:ln w="2857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31083" name="Rectangle 11"/>
          <p:cNvSpPr>
            <a:spLocks noChangeAspect="1" noChangeArrowheads="1"/>
          </p:cNvSpPr>
          <p:nvPr/>
        </p:nvSpPr>
        <p:spPr bwMode="auto">
          <a:xfrm>
            <a:off x="4137025" y="2692400"/>
            <a:ext cx="714375" cy="187325"/>
          </a:xfrm>
          <a:prstGeom prst="rect">
            <a:avLst/>
          </a:prstGeom>
          <a:solidFill>
            <a:srgbClr val="1BFFC3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31084" name="Oval 12"/>
          <p:cNvSpPr>
            <a:spLocks noChangeAspect="1" noChangeArrowheads="1"/>
          </p:cNvSpPr>
          <p:nvPr/>
        </p:nvSpPr>
        <p:spPr bwMode="auto">
          <a:xfrm>
            <a:off x="4964113" y="2147888"/>
            <a:ext cx="1284287" cy="1284287"/>
          </a:xfrm>
          <a:prstGeom prst="ellipse">
            <a:avLst/>
          </a:prstGeom>
          <a:solidFill>
            <a:srgbClr val="A50021"/>
          </a:soli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31085" name="Oval 13"/>
          <p:cNvSpPr>
            <a:spLocks noChangeAspect="1" noChangeArrowheads="1"/>
          </p:cNvSpPr>
          <p:nvPr/>
        </p:nvSpPr>
        <p:spPr bwMode="auto">
          <a:xfrm>
            <a:off x="5180013" y="2351088"/>
            <a:ext cx="855662" cy="854075"/>
          </a:xfrm>
          <a:prstGeom prst="ellipse">
            <a:avLst/>
          </a:prstGeom>
          <a:solidFill>
            <a:srgbClr val="800000"/>
          </a:soli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31086" name="Oval 14"/>
          <p:cNvSpPr>
            <a:spLocks noChangeAspect="1" noChangeArrowheads="1"/>
          </p:cNvSpPr>
          <p:nvPr/>
        </p:nvSpPr>
        <p:spPr bwMode="auto">
          <a:xfrm>
            <a:off x="5573713" y="2725738"/>
            <a:ext cx="107950" cy="106362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grpSp>
        <p:nvGrpSpPr>
          <p:cNvPr id="131087" name="Group 15"/>
          <p:cNvGrpSpPr>
            <a:grpSpLocks noChangeAspect="1"/>
          </p:cNvGrpSpPr>
          <p:nvPr/>
        </p:nvGrpSpPr>
        <p:grpSpPr bwMode="auto">
          <a:xfrm>
            <a:off x="4143375" y="3306763"/>
            <a:ext cx="679450" cy="1392237"/>
            <a:chOff x="2688" y="1848"/>
            <a:chExt cx="305" cy="624"/>
          </a:xfrm>
        </p:grpSpPr>
        <p:sp>
          <p:nvSpPr>
            <p:cNvPr id="131088" name="AutoShape 16"/>
            <p:cNvSpPr>
              <a:spLocks noChangeAspect="1" noChangeArrowheads="1"/>
            </p:cNvSpPr>
            <p:nvPr/>
          </p:nvSpPr>
          <p:spPr bwMode="auto">
            <a:xfrm>
              <a:off x="2766" y="1848"/>
              <a:ext cx="227" cy="624"/>
            </a:xfrm>
            <a:prstGeom prst="roundRect">
              <a:avLst>
                <a:gd name="adj" fmla="val 50000"/>
              </a:avLst>
            </a:prstGeom>
            <a:solidFill>
              <a:srgbClr val="6E0015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31089" name="Rectangle 17"/>
            <p:cNvSpPr>
              <a:spLocks noChangeAspect="1" noChangeArrowheads="1"/>
            </p:cNvSpPr>
            <p:nvPr/>
          </p:nvSpPr>
          <p:spPr bwMode="auto">
            <a:xfrm>
              <a:off x="2768" y="2029"/>
              <a:ext cx="224" cy="258"/>
            </a:xfrm>
            <a:prstGeom prst="rect">
              <a:avLst/>
            </a:prstGeom>
            <a:solidFill>
              <a:srgbClr val="6E0015"/>
            </a:soli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31090" name="Rectangle 18"/>
            <p:cNvSpPr>
              <a:spLocks noChangeAspect="1" noChangeArrowheads="1"/>
            </p:cNvSpPr>
            <p:nvPr/>
          </p:nvSpPr>
          <p:spPr bwMode="auto">
            <a:xfrm>
              <a:off x="2688" y="2196"/>
              <a:ext cx="78" cy="156"/>
            </a:xfrm>
            <a:prstGeom prst="rect">
              <a:avLst/>
            </a:prstGeom>
            <a:solidFill>
              <a:srgbClr val="6E0015"/>
            </a:soli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</p:grpSp>
      <p:grpSp>
        <p:nvGrpSpPr>
          <p:cNvPr id="131091" name="Group 19"/>
          <p:cNvGrpSpPr>
            <a:grpSpLocks noChangeAspect="1"/>
          </p:cNvGrpSpPr>
          <p:nvPr/>
        </p:nvGrpSpPr>
        <p:grpSpPr bwMode="auto">
          <a:xfrm>
            <a:off x="3278188" y="1831975"/>
            <a:ext cx="517525" cy="1573213"/>
            <a:chOff x="3696" y="2666"/>
            <a:chExt cx="671" cy="709"/>
          </a:xfrm>
        </p:grpSpPr>
        <p:sp>
          <p:nvSpPr>
            <p:cNvPr id="131092" name="Rectangle 20"/>
            <p:cNvSpPr>
              <a:spLocks noChangeAspect="1" noChangeArrowheads="1"/>
            </p:cNvSpPr>
            <p:nvPr/>
          </p:nvSpPr>
          <p:spPr bwMode="auto">
            <a:xfrm rot="-99494">
              <a:off x="3724" y="2753"/>
              <a:ext cx="621" cy="42"/>
            </a:xfrm>
            <a:prstGeom prst="rect">
              <a:avLst/>
            </a:prstGeom>
            <a:gradFill rotWithShape="0">
              <a:gsLst>
                <a:gs pos="0">
                  <a:schemeClr val="folHlink">
                    <a:gamma/>
                    <a:shade val="46275"/>
                    <a:invGamma/>
                  </a:schemeClr>
                </a:gs>
                <a:gs pos="50000">
                  <a:schemeClr val="folHlink"/>
                </a:gs>
                <a:gs pos="100000">
                  <a:schemeClr val="folHlink">
                    <a:gamma/>
                    <a:shade val="46275"/>
                    <a:invGamma/>
                  </a:schemeClr>
                </a:gs>
              </a:gsLst>
              <a:lin ang="0" scaled="1"/>
            </a:gra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31093" name="Rectangle 21"/>
            <p:cNvSpPr>
              <a:spLocks noChangeAspect="1" noChangeArrowheads="1"/>
            </p:cNvSpPr>
            <p:nvPr/>
          </p:nvSpPr>
          <p:spPr bwMode="auto">
            <a:xfrm rot="-99494">
              <a:off x="3726" y="2823"/>
              <a:ext cx="621" cy="42"/>
            </a:xfrm>
            <a:prstGeom prst="rect">
              <a:avLst/>
            </a:prstGeom>
            <a:gradFill rotWithShape="0">
              <a:gsLst>
                <a:gs pos="0">
                  <a:schemeClr val="folHlink">
                    <a:gamma/>
                    <a:shade val="46275"/>
                    <a:invGamma/>
                  </a:schemeClr>
                </a:gs>
                <a:gs pos="50000">
                  <a:schemeClr val="folHlink"/>
                </a:gs>
                <a:gs pos="100000">
                  <a:schemeClr val="folHlink">
                    <a:gamma/>
                    <a:shade val="46275"/>
                    <a:invGamma/>
                  </a:schemeClr>
                </a:gs>
              </a:gsLst>
              <a:lin ang="0" scaled="1"/>
            </a:gra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31094" name="Rectangle 22"/>
            <p:cNvSpPr>
              <a:spLocks noChangeAspect="1" noChangeArrowheads="1"/>
            </p:cNvSpPr>
            <p:nvPr/>
          </p:nvSpPr>
          <p:spPr bwMode="auto">
            <a:xfrm rot="-99494">
              <a:off x="3728" y="2895"/>
              <a:ext cx="621" cy="43"/>
            </a:xfrm>
            <a:prstGeom prst="rect">
              <a:avLst/>
            </a:prstGeom>
            <a:gradFill rotWithShape="0">
              <a:gsLst>
                <a:gs pos="0">
                  <a:schemeClr val="folHlink">
                    <a:gamma/>
                    <a:shade val="46275"/>
                    <a:invGamma/>
                  </a:schemeClr>
                </a:gs>
                <a:gs pos="50000">
                  <a:schemeClr val="folHlink"/>
                </a:gs>
                <a:gs pos="100000">
                  <a:schemeClr val="folHlink">
                    <a:gamma/>
                    <a:shade val="46275"/>
                    <a:invGamma/>
                  </a:schemeClr>
                </a:gs>
              </a:gsLst>
              <a:lin ang="0" scaled="1"/>
            </a:gra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31095" name="Rectangle 23"/>
            <p:cNvSpPr>
              <a:spLocks noChangeAspect="1" noChangeArrowheads="1"/>
            </p:cNvSpPr>
            <p:nvPr/>
          </p:nvSpPr>
          <p:spPr bwMode="auto">
            <a:xfrm rot="-99494">
              <a:off x="3728" y="2972"/>
              <a:ext cx="621" cy="43"/>
            </a:xfrm>
            <a:prstGeom prst="rect">
              <a:avLst/>
            </a:prstGeom>
            <a:gradFill rotWithShape="0">
              <a:gsLst>
                <a:gs pos="0">
                  <a:schemeClr val="folHlink">
                    <a:gamma/>
                    <a:shade val="46275"/>
                    <a:invGamma/>
                  </a:schemeClr>
                </a:gs>
                <a:gs pos="50000">
                  <a:schemeClr val="folHlink"/>
                </a:gs>
                <a:gs pos="100000">
                  <a:schemeClr val="folHlink">
                    <a:gamma/>
                    <a:shade val="46275"/>
                    <a:invGamma/>
                  </a:schemeClr>
                </a:gs>
              </a:gsLst>
              <a:lin ang="0" scaled="1"/>
            </a:gra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31096" name="Rectangle 24"/>
            <p:cNvSpPr>
              <a:spLocks noChangeAspect="1" noChangeArrowheads="1"/>
            </p:cNvSpPr>
            <p:nvPr/>
          </p:nvSpPr>
          <p:spPr bwMode="auto">
            <a:xfrm rot="-99494">
              <a:off x="3728" y="3042"/>
              <a:ext cx="621" cy="43"/>
            </a:xfrm>
            <a:prstGeom prst="rect">
              <a:avLst/>
            </a:prstGeom>
            <a:gradFill rotWithShape="0">
              <a:gsLst>
                <a:gs pos="0">
                  <a:schemeClr val="folHlink">
                    <a:gamma/>
                    <a:shade val="46275"/>
                    <a:invGamma/>
                  </a:schemeClr>
                </a:gs>
                <a:gs pos="50000">
                  <a:schemeClr val="folHlink"/>
                </a:gs>
                <a:gs pos="100000">
                  <a:schemeClr val="folHlink">
                    <a:gamma/>
                    <a:shade val="46275"/>
                    <a:invGamma/>
                  </a:schemeClr>
                </a:gs>
              </a:gsLst>
              <a:lin ang="0" scaled="1"/>
            </a:gra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31097" name="Rectangle 25"/>
            <p:cNvSpPr>
              <a:spLocks noChangeAspect="1" noChangeArrowheads="1"/>
            </p:cNvSpPr>
            <p:nvPr/>
          </p:nvSpPr>
          <p:spPr bwMode="auto">
            <a:xfrm rot="-99494">
              <a:off x="3728" y="3109"/>
              <a:ext cx="621" cy="42"/>
            </a:xfrm>
            <a:prstGeom prst="rect">
              <a:avLst/>
            </a:prstGeom>
            <a:gradFill rotWithShape="0">
              <a:gsLst>
                <a:gs pos="0">
                  <a:schemeClr val="folHlink">
                    <a:gamma/>
                    <a:shade val="46275"/>
                    <a:invGamma/>
                  </a:schemeClr>
                </a:gs>
                <a:gs pos="50000">
                  <a:schemeClr val="folHlink"/>
                </a:gs>
                <a:gs pos="100000">
                  <a:schemeClr val="folHlink">
                    <a:gamma/>
                    <a:shade val="46275"/>
                    <a:invGamma/>
                  </a:schemeClr>
                </a:gs>
              </a:gsLst>
              <a:lin ang="0" scaled="1"/>
            </a:gra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31098" name="Rectangle 26"/>
            <p:cNvSpPr>
              <a:spLocks noChangeAspect="1" noChangeArrowheads="1"/>
            </p:cNvSpPr>
            <p:nvPr/>
          </p:nvSpPr>
          <p:spPr bwMode="auto">
            <a:xfrm rot="-99494">
              <a:off x="3720" y="3175"/>
              <a:ext cx="621" cy="43"/>
            </a:xfrm>
            <a:prstGeom prst="rect">
              <a:avLst/>
            </a:prstGeom>
            <a:gradFill rotWithShape="0">
              <a:gsLst>
                <a:gs pos="0">
                  <a:schemeClr val="folHlink">
                    <a:gamma/>
                    <a:shade val="46275"/>
                    <a:invGamma/>
                  </a:schemeClr>
                </a:gs>
                <a:gs pos="50000">
                  <a:schemeClr val="folHlink"/>
                </a:gs>
                <a:gs pos="100000">
                  <a:schemeClr val="folHlink">
                    <a:gamma/>
                    <a:shade val="46275"/>
                    <a:invGamma/>
                  </a:schemeClr>
                </a:gs>
              </a:gsLst>
              <a:lin ang="0" scaled="1"/>
            </a:gra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31099" name="Rectangle 27"/>
            <p:cNvSpPr>
              <a:spLocks noChangeAspect="1" noChangeArrowheads="1"/>
            </p:cNvSpPr>
            <p:nvPr/>
          </p:nvSpPr>
          <p:spPr bwMode="auto">
            <a:xfrm rot="-99494">
              <a:off x="3728" y="3250"/>
              <a:ext cx="621" cy="42"/>
            </a:xfrm>
            <a:prstGeom prst="rect">
              <a:avLst/>
            </a:prstGeom>
            <a:gradFill rotWithShape="0">
              <a:gsLst>
                <a:gs pos="0">
                  <a:schemeClr val="folHlink">
                    <a:gamma/>
                    <a:shade val="46275"/>
                    <a:invGamma/>
                  </a:schemeClr>
                </a:gs>
                <a:gs pos="50000">
                  <a:schemeClr val="folHlink"/>
                </a:gs>
                <a:gs pos="100000">
                  <a:schemeClr val="folHlink">
                    <a:gamma/>
                    <a:shade val="46275"/>
                    <a:invGamma/>
                  </a:schemeClr>
                </a:gs>
              </a:gsLst>
              <a:lin ang="0" scaled="1"/>
            </a:gra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31100" name="Rectangle 28"/>
            <p:cNvSpPr>
              <a:spLocks noChangeAspect="1" noChangeArrowheads="1"/>
            </p:cNvSpPr>
            <p:nvPr/>
          </p:nvSpPr>
          <p:spPr bwMode="auto">
            <a:xfrm rot="-99494">
              <a:off x="3724" y="3316"/>
              <a:ext cx="621" cy="42"/>
            </a:xfrm>
            <a:prstGeom prst="rect">
              <a:avLst/>
            </a:prstGeom>
            <a:gradFill rotWithShape="0">
              <a:gsLst>
                <a:gs pos="0">
                  <a:schemeClr val="folHlink">
                    <a:gamma/>
                    <a:shade val="46275"/>
                    <a:invGamma/>
                  </a:schemeClr>
                </a:gs>
                <a:gs pos="50000">
                  <a:schemeClr val="folHlink"/>
                </a:gs>
                <a:gs pos="100000">
                  <a:schemeClr val="folHlink">
                    <a:gamma/>
                    <a:shade val="46275"/>
                    <a:invGamma/>
                  </a:schemeClr>
                </a:gs>
              </a:gsLst>
              <a:lin ang="0" scaled="1"/>
            </a:gra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31101" name="Rectangle 29"/>
            <p:cNvSpPr>
              <a:spLocks noChangeAspect="1" noChangeArrowheads="1"/>
            </p:cNvSpPr>
            <p:nvPr/>
          </p:nvSpPr>
          <p:spPr bwMode="auto">
            <a:xfrm rot="-99494">
              <a:off x="3722" y="2682"/>
              <a:ext cx="621" cy="42"/>
            </a:xfrm>
            <a:prstGeom prst="rect">
              <a:avLst/>
            </a:prstGeom>
            <a:gradFill rotWithShape="0">
              <a:gsLst>
                <a:gs pos="0">
                  <a:schemeClr val="folHlink">
                    <a:gamma/>
                    <a:shade val="46275"/>
                    <a:invGamma/>
                  </a:schemeClr>
                </a:gs>
                <a:gs pos="50000">
                  <a:schemeClr val="folHlink"/>
                </a:gs>
                <a:gs pos="100000">
                  <a:schemeClr val="folHlink">
                    <a:gamma/>
                    <a:shade val="46275"/>
                    <a:invGamma/>
                  </a:schemeClr>
                </a:gs>
              </a:gsLst>
              <a:lin ang="0" scaled="1"/>
            </a:gra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grpSp>
          <p:nvGrpSpPr>
            <p:cNvPr id="131102" name="Group 30"/>
            <p:cNvGrpSpPr>
              <a:grpSpLocks noChangeAspect="1"/>
            </p:cNvGrpSpPr>
            <p:nvPr/>
          </p:nvGrpSpPr>
          <p:grpSpPr bwMode="auto">
            <a:xfrm>
              <a:off x="4311" y="2666"/>
              <a:ext cx="56" cy="687"/>
              <a:chOff x="4311" y="2666"/>
              <a:chExt cx="56" cy="687"/>
            </a:xfrm>
          </p:grpSpPr>
          <p:sp>
            <p:nvSpPr>
              <p:cNvPr id="131103" name="Oval 31" descr="Темный диагональный 2"/>
              <p:cNvSpPr>
                <a:spLocks noChangeAspect="1" noChangeArrowheads="1"/>
              </p:cNvSpPr>
              <p:nvPr/>
            </p:nvSpPr>
            <p:spPr bwMode="auto">
              <a:xfrm>
                <a:off x="4315" y="2666"/>
                <a:ext cx="48" cy="52"/>
              </a:xfrm>
              <a:prstGeom prst="ellipse">
                <a:avLst/>
              </a:prstGeom>
              <a:pattFill prst="dkUpDiag">
                <a:fgClr>
                  <a:schemeClr val="tx1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1104" name="Oval 32" descr="Темный диагональный 2"/>
              <p:cNvSpPr>
                <a:spLocks noChangeAspect="1" noChangeArrowheads="1"/>
              </p:cNvSpPr>
              <p:nvPr/>
            </p:nvSpPr>
            <p:spPr bwMode="auto">
              <a:xfrm>
                <a:off x="4317" y="2736"/>
                <a:ext cx="48" cy="52"/>
              </a:xfrm>
              <a:prstGeom prst="ellipse">
                <a:avLst/>
              </a:prstGeom>
              <a:pattFill prst="dkUpDiag">
                <a:fgClr>
                  <a:schemeClr val="tx1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1105" name="Oval 33" descr="Темный диагональный 2"/>
              <p:cNvSpPr>
                <a:spLocks noChangeAspect="1" noChangeArrowheads="1"/>
              </p:cNvSpPr>
              <p:nvPr/>
            </p:nvSpPr>
            <p:spPr bwMode="auto">
              <a:xfrm>
                <a:off x="4317" y="2808"/>
                <a:ext cx="48" cy="52"/>
              </a:xfrm>
              <a:prstGeom prst="ellipse">
                <a:avLst/>
              </a:prstGeom>
              <a:pattFill prst="dkUpDiag">
                <a:fgClr>
                  <a:schemeClr val="tx1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1106" name="Oval 34" descr="Темный диагональный 2"/>
              <p:cNvSpPr>
                <a:spLocks noChangeAspect="1" noChangeArrowheads="1"/>
              </p:cNvSpPr>
              <p:nvPr/>
            </p:nvSpPr>
            <p:spPr bwMode="auto">
              <a:xfrm>
                <a:off x="4319" y="2878"/>
                <a:ext cx="48" cy="52"/>
              </a:xfrm>
              <a:prstGeom prst="ellipse">
                <a:avLst/>
              </a:prstGeom>
              <a:pattFill prst="dkUpDiag">
                <a:fgClr>
                  <a:schemeClr val="tx1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1107" name="Oval 35" descr="Темный диагональный 2"/>
              <p:cNvSpPr>
                <a:spLocks noChangeAspect="1" noChangeArrowheads="1"/>
              </p:cNvSpPr>
              <p:nvPr/>
            </p:nvSpPr>
            <p:spPr bwMode="auto">
              <a:xfrm>
                <a:off x="4319" y="2956"/>
                <a:ext cx="48" cy="53"/>
              </a:xfrm>
              <a:prstGeom prst="ellipse">
                <a:avLst/>
              </a:prstGeom>
              <a:pattFill prst="dkUpDiag">
                <a:fgClr>
                  <a:schemeClr val="tx1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1108" name="Oval 36" descr="Темный диагональный 2"/>
              <p:cNvSpPr>
                <a:spLocks noChangeAspect="1" noChangeArrowheads="1"/>
              </p:cNvSpPr>
              <p:nvPr/>
            </p:nvSpPr>
            <p:spPr bwMode="auto">
              <a:xfrm>
                <a:off x="4317" y="3023"/>
                <a:ext cx="48" cy="52"/>
              </a:xfrm>
              <a:prstGeom prst="ellipse">
                <a:avLst/>
              </a:prstGeom>
              <a:pattFill prst="dkUpDiag">
                <a:fgClr>
                  <a:schemeClr val="tx1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1109" name="Oval 37" descr="Темный диагональный 2"/>
              <p:cNvSpPr>
                <a:spLocks noChangeAspect="1" noChangeArrowheads="1"/>
              </p:cNvSpPr>
              <p:nvPr/>
            </p:nvSpPr>
            <p:spPr bwMode="auto">
              <a:xfrm>
                <a:off x="4317" y="3089"/>
                <a:ext cx="48" cy="52"/>
              </a:xfrm>
              <a:prstGeom prst="ellipse">
                <a:avLst/>
              </a:prstGeom>
              <a:pattFill prst="dkUpDiag">
                <a:fgClr>
                  <a:schemeClr val="tx1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1110" name="Oval 38" descr="Темный диагональный 2"/>
              <p:cNvSpPr>
                <a:spLocks noChangeAspect="1" noChangeArrowheads="1"/>
              </p:cNvSpPr>
              <p:nvPr/>
            </p:nvSpPr>
            <p:spPr bwMode="auto">
              <a:xfrm>
                <a:off x="4313" y="3159"/>
                <a:ext cx="48" cy="52"/>
              </a:xfrm>
              <a:prstGeom prst="ellipse">
                <a:avLst/>
              </a:prstGeom>
              <a:pattFill prst="dkUpDiag">
                <a:fgClr>
                  <a:schemeClr val="tx1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1111" name="Oval 39" descr="Темный диагональный 2"/>
              <p:cNvSpPr>
                <a:spLocks noChangeAspect="1" noChangeArrowheads="1"/>
              </p:cNvSpPr>
              <p:nvPr/>
            </p:nvSpPr>
            <p:spPr bwMode="auto">
              <a:xfrm>
                <a:off x="4313" y="3231"/>
                <a:ext cx="48" cy="52"/>
              </a:xfrm>
              <a:prstGeom prst="ellipse">
                <a:avLst/>
              </a:prstGeom>
              <a:pattFill prst="dkUpDiag">
                <a:fgClr>
                  <a:schemeClr val="tx1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1112" name="Oval 40" descr="Темный диагональный 2"/>
              <p:cNvSpPr>
                <a:spLocks noChangeAspect="1" noChangeArrowheads="1"/>
              </p:cNvSpPr>
              <p:nvPr/>
            </p:nvSpPr>
            <p:spPr bwMode="auto">
              <a:xfrm>
                <a:off x="4311" y="3301"/>
                <a:ext cx="48" cy="52"/>
              </a:xfrm>
              <a:prstGeom prst="ellipse">
                <a:avLst/>
              </a:prstGeom>
              <a:pattFill prst="dkUpDiag">
                <a:fgClr>
                  <a:schemeClr val="tx1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31113" name="Group 41"/>
            <p:cNvGrpSpPr>
              <a:grpSpLocks noChangeAspect="1"/>
            </p:cNvGrpSpPr>
            <p:nvPr/>
          </p:nvGrpSpPr>
          <p:grpSpPr bwMode="auto">
            <a:xfrm>
              <a:off x="3696" y="2688"/>
              <a:ext cx="56" cy="687"/>
              <a:chOff x="4311" y="2666"/>
              <a:chExt cx="56" cy="687"/>
            </a:xfrm>
          </p:grpSpPr>
          <p:sp>
            <p:nvSpPr>
              <p:cNvPr id="131114" name="Oval 42" descr="Темный диагональный 2"/>
              <p:cNvSpPr>
                <a:spLocks noChangeAspect="1" noChangeArrowheads="1"/>
              </p:cNvSpPr>
              <p:nvPr/>
            </p:nvSpPr>
            <p:spPr bwMode="auto">
              <a:xfrm>
                <a:off x="4315" y="2666"/>
                <a:ext cx="48" cy="52"/>
              </a:xfrm>
              <a:prstGeom prst="ellipse">
                <a:avLst/>
              </a:prstGeom>
              <a:pattFill prst="dkUpDiag">
                <a:fgClr>
                  <a:schemeClr val="tx1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1115" name="Oval 43" descr="Темный диагональный 2"/>
              <p:cNvSpPr>
                <a:spLocks noChangeAspect="1" noChangeArrowheads="1"/>
              </p:cNvSpPr>
              <p:nvPr/>
            </p:nvSpPr>
            <p:spPr bwMode="auto">
              <a:xfrm>
                <a:off x="4317" y="2736"/>
                <a:ext cx="48" cy="52"/>
              </a:xfrm>
              <a:prstGeom prst="ellipse">
                <a:avLst/>
              </a:prstGeom>
              <a:pattFill prst="dkUpDiag">
                <a:fgClr>
                  <a:schemeClr val="tx1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1116" name="Oval 44" descr="Темный диагональный 2"/>
              <p:cNvSpPr>
                <a:spLocks noChangeAspect="1" noChangeArrowheads="1"/>
              </p:cNvSpPr>
              <p:nvPr/>
            </p:nvSpPr>
            <p:spPr bwMode="auto">
              <a:xfrm>
                <a:off x="4317" y="2808"/>
                <a:ext cx="48" cy="52"/>
              </a:xfrm>
              <a:prstGeom prst="ellipse">
                <a:avLst/>
              </a:prstGeom>
              <a:pattFill prst="dkUpDiag">
                <a:fgClr>
                  <a:schemeClr val="tx1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1117" name="Oval 45" descr="Темный диагональный 2"/>
              <p:cNvSpPr>
                <a:spLocks noChangeAspect="1" noChangeArrowheads="1"/>
              </p:cNvSpPr>
              <p:nvPr/>
            </p:nvSpPr>
            <p:spPr bwMode="auto">
              <a:xfrm>
                <a:off x="4319" y="2878"/>
                <a:ext cx="48" cy="52"/>
              </a:xfrm>
              <a:prstGeom prst="ellipse">
                <a:avLst/>
              </a:prstGeom>
              <a:pattFill prst="dkUpDiag">
                <a:fgClr>
                  <a:schemeClr val="tx1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1118" name="Oval 46" descr="Темный диагональный 2"/>
              <p:cNvSpPr>
                <a:spLocks noChangeAspect="1" noChangeArrowheads="1"/>
              </p:cNvSpPr>
              <p:nvPr/>
            </p:nvSpPr>
            <p:spPr bwMode="auto">
              <a:xfrm>
                <a:off x="4319" y="2956"/>
                <a:ext cx="48" cy="53"/>
              </a:xfrm>
              <a:prstGeom prst="ellipse">
                <a:avLst/>
              </a:prstGeom>
              <a:pattFill prst="dkUpDiag">
                <a:fgClr>
                  <a:schemeClr val="tx1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1119" name="Oval 47" descr="Темный диагональный 2"/>
              <p:cNvSpPr>
                <a:spLocks noChangeAspect="1" noChangeArrowheads="1"/>
              </p:cNvSpPr>
              <p:nvPr/>
            </p:nvSpPr>
            <p:spPr bwMode="auto">
              <a:xfrm>
                <a:off x="4317" y="3023"/>
                <a:ext cx="48" cy="52"/>
              </a:xfrm>
              <a:prstGeom prst="ellipse">
                <a:avLst/>
              </a:prstGeom>
              <a:pattFill prst="dkUpDiag">
                <a:fgClr>
                  <a:schemeClr val="tx1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1120" name="Oval 48" descr="Темный диагональный 2"/>
              <p:cNvSpPr>
                <a:spLocks noChangeAspect="1" noChangeArrowheads="1"/>
              </p:cNvSpPr>
              <p:nvPr/>
            </p:nvSpPr>
            <p:spPr bwMode="auto">
              <a:xfrm>
                <a:off x="4317" y="3089"/>
                <a:ext cx="48" cy="52"/>
              </a:xfrm>
              <a:prstGeom prst="ellipse">
                <a:avLst/>
              </a:prstGeom>
              <a:pattFill prst="dkUpDiag">
                <a:fgClr>
                  <a:schemeClr val="tx1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1121" name="Oval 49" descr="Темный диагональный 2"/>
              <p:cNvSpPr>
                <a:spLocks noChangeAspect="1" noChangeArrowheads="1"/>
              </p:cNvSpPr>
              <p:nvPr/>
            </p:nvSpPr>
            <p:spPr bwMode="auto">
              <a:xfrm>
                <a:off x="4313" y="3159"/>
                <a:ext cx="48" cy="52"/>
              </a:xfrm>
              <a:prstGeom prst="ellipse">
                <a:avLst/>
              </a:prstGeom>
              <a:pattFill prst="dkUpDiag">
                <a:fgClr>
                  <a:schemeClr val="tx1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1122" name="Oval 50" descr="Темный диагональный 2"/>
              <p:cNvSpPr>
                <a:spLocks noChangeAspect="1" noChangeArrowheads="1"/>
              </p:cNvSpPr>
              <p:nvPr/>
            </p:nvSpPr>
            <p:spPr bwMode="auto">
              <a:xfrm>
                <a:off x="4313" y="3231"/>
                <a:ext cx="48" cy="52"/>
              </a:xfrm>
              <a:prstGeom prst="ellipse">
                <a:avLst/>
              </a:prstGeom>
              <a:pattFill prst="dkUpDiag">
                <a:fgClr>
                  <a:schemeClr val="tx1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1123" name="Oval 51" descr="Темный диагональный 2"/>
              <p:cNvSpPr>
                <a:spLocks noChangeAspect="1" noChangeArrowheads="1"/>
              </p:cNvSpPr>
              <p:nvPr/>
            </p:nvSpPr>
            <p:spPr bwMode="auto">
              <a:xfrm>
                <a:off x="4311" y="3301"/>
                <a:ext cx="48" cy="52"/>
              </a:xfrm>
              <a:prstGeom prst="ellipse">
                <a:avLst/>
              </a:prstGeom>
              <a:pattFill prst="dkUpDiag">
                <a:fgClr>
                  <a:schemeClr val="tx1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</p:grpSp>
      <p:grpSp>
        <p:nvGrpSpPr>
          <p:cNvPr id="131124" name="Group 52"/>
          <p:cNvGrpSpPr>
            <a:grpSpLocks/>
          </p:cNvGrpSpPr>
          <p:nvPr/>
        </p:nvGrpSpPr>
        <p:grpSpPr bwMode="auto">
          <a:xfrm>
            <a:off x="3254375" y="2952750"/>
            <a:ext cx="1009650" cy="1925638"/>
            <a:chOff x="2050" y="1860"/>
            <a:chExt cx="636" cy="1213"/>
          </a:xfrm>
        </p:grpSpPr>
        <p:sp>
          <p:nvSpPr>
            <p:cNvPr id="131125" name="Rectangle 53"/>
            <p:cNvSpPr>
              <a:spLocks noChangeAspect="1" noChangeArrowheads="1"/>
            </p:cNvSpPr>
            <p:nvPr/>
          </p:nvSpPr>
          <p:spPr bwMode="auto">
            <a:xfrm>
              <a:off x="2050" y="2146"/>
              <a:ext cx="345" cy="518"/>
            </a:xfrm>
            <a:prstGeom prst="rect">
              <a:avLst/>
            </a:prstGeom>
            <a:solidFill>
              <a:srgbClr val="A5002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31126" name="Rectangle 54" descr="75%"/>
            <p:cNvSpPr>
              <a:spLocks noChangeAspect="1" noChangeArrowheads="1"/>
            </p:cNvSpPr>
            <p:nvPr/>
          </p:nvSpPr>
          <p:spPr bwMode="auto">
            <a:xfrm>
              <a:off x="2098" y="2326"/>
              <a:ext cx="228" cy="269"/>
            </a:xfrm>
            <a:prstGeom prst="rect">
              <a:avLst/>
            </a:prstGeom>
            <a:pattFill prst="pct75">
              <a:fgClr>
                <a:srgbClr val="FF0000"/>
              </a:fgClr>
              <a:bgClr>
                <a:schemeClr val="bg1"/>
              </a:bgClr>
            </a:pattFill>
            <a:ln w="317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31127" name="Rectangle 55"/>
            <p:cNvSpPr>
              <a:spLocks noChangeAspect="1" noChangeArrowheads="1"/>
            </p:cNvSpPr>
            <p:nvPr/>
          </p:nvSpPr>
          <p:spPr bwMode="auto">
            <a:xfrm>
              <a:off x="2326" y="2296"/>
              <a:ext cx="66" cy="342"/>
            </a:xfrm>
            <a:prstGeom prst="rect">
              <a:avLst/>
            </a:prstGeom>
            <a:solidFill>
              <a:srgbClr val="EAEAEA"/>
            </a:solidFill>
            <a:ln w="317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31128" name="Freeform 56"/>
            <p:cNvSpPr>
              <a:spLocks noChangeAspect="1"/>
            </p:cNvSpPr>
            <p:nvPr/>
          </p:nvSpPr>
          <p:spPr bwMode="auto">
            <a:xfrm>
              <a:off x="2050" y="1952"/>
              <a:ext cx="636" cy="1121"/>
            </a:xfrm>
            <a:custGeom>
              <a:avLst/>
              <a:gdLst/>
              <a:ahLst/>
              <a:cxnLst>
                <a:cxn ang="0">
                  <a:pos x="636" y="0"/>
                </a:cxn>
                <a:cxn ang="0">
                  <a:pos x="348" y="0"/>
                </a:cxn>
                <a:cxn ang="0">
                  <a:pos x="348" y="712"/>
                </a:cxn>
                <a:cxn ang="0">
                  <a:pos x="0" y="712"/>
                </a:cxn>
                <a:cxn ang="0">
                  <a:pos x="0" y="1121"/>
                </a:cxn>
                <a:cxn ang="0">
                  <a:pos x="46" y="1117"/>
                </a:cxn>
                <a:cxn ang="0">
                  <a:pos x="46" y="948"/>
                </a:cxn>
                <a:cxn ang="0">
                  <a:pos x="72" y="893"/>
                </a:cxn>
                <a:cxn ang="0">
                  <a:pos x="118" y="851"/>
                </a:cxn>
                <a:cxn ang="0">
                  <a:pos x="185" y="843"/>
                </a:cxn>
                <a:cxn ang="0">
                  <a:pos x="249" y="856"/>
                </a:cxn>
                <a:cxn ang="0">
                  <a:pos x="299" y="893"/>
                </a:cxn>
                <a:cxn ang="0">
                  <a:pos x="320" y="948"/>
                </a:cxn>
                <a:cxn ang="0">
                  <a:pos x="320" y="1121"/>
                </a:cxn>
                <a:cxn ang="0">
                  <a:pos x="632" y="1121"/>
                </a:cxn>
                <a:cxn ang="0">
                  <a:pos x="635" y="712"/>
                </a:cxn>
                <a:cxn ang="0">
                  <a:pos x="415" y="714"/>
                </a:cxn>
                <a:cxn ang="0">
                  <a:pos x="414" y="181"/>
                </a:cxn>
                <a:cxn ang="0">
                  <a:pos x="636" y="181"/>
                </a:cxn>
                <a:cxn ang="0">
                  <a:pos x="636" y="0"/>
                </a:cxn>
              </a:cxnLst>
              <a:rect l="0" t="0" r="r" b="b"/>
              <a:pathLst>
                <a:path w="636" h="1121">
                  <a:moveTo>
                    <a:pt x="636" y="0"/>
                  </a:moveTo>
                  <a:lnTo>
                    <a:pt x="348" y="0"/>
                  </a:lnTo>
                  <a:lnTo>
                    <a:pt x="348" y="712"/>
                  </a:lnTo>
                  <a:lnTo>
                    <a:pt x="0" y="712"/>
                  </a:lnTo>
                  <a:lnTo>
                    <a:pt x="0" y="1121"/>
                  </a:lnTo>
                  <a:lnTo>
                    <a:pt x="46" y="1117"/>
                  </a:lnTo>
                  <a:lnTo>
                    <a:pt x="46" y="948"/>
                  </a:lnTo>
                  <a:lnTo>
                    <a:pt x="72" y="893"/>
                  </a:lnTo>
                  <a:lnTo>
                    <a:pt x="118" y="851"/>
                  </a:lnTo>
                  <a:lnTo>
                    <a:pt x="185" y="843"/>
                  </a:lnTo>
                  <a:lnTo>
                    <a:pt x="249" y="856"/>
                  </a:lnTo>
                  <a:lnTo>
                    <a:pt x="299" y="893"/>
                  </a:lnTo>
                  <a:lnTo>
                    <a:pt x="320" y="948"/>
                  </a:lnTo>
                  <a:lnTo>
                    <a:pt x="320" y="1121"/>
                  </a:lnTo>
                  <a:lnTo>
                    <a:pt x="632" y="1121"/>
                  </a:lnTo>
                  <a:lnTo>
                    <a:pt x="635" y="712"/>
                  </a:lnTo>
                  <a:lnTo>
                    <a:pt x="415" y="714"/>
                  </a:lnTo>
                  <a:lnTo>
                    <a:pt x="414" y="181"/>
                  </a:lnTo>
                  <a:lnTo>
                    <a:pt x="636" y="181"/>
                  </a:lnTo>
                  <a:lnTo>
                    <a:pt x="636" y="0"/>
                  </a:lnTo>
                  <a:close/>
                </a:path>
              </a:pathLst>
            </a:custGeom>
            <a:solidFill>
              <a:srgbClr val="A5002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/>
            <a:lstStyle/>
            <a:p>
              <a:endParaRPr lang="ro-RO"/>
            </a:p>
          </p:txBody>
        </p:sp>
        <p:sp>
          <p:nvSpPr>
            <p:cNvPr id="131129" name="Rectangle 57"/>
            <p:cNvSpPr>
              <a:spLocks noChangeAspect="1" noChangeArrowheads="1"/>
            </p:cNvSpPr>
            <p:nvPr/>
          </p:nvSpPr>
          <p:spPr bwMode="auto">
            <a:xfrm>
              <a:off x="2542" y="2666"/>
              <a:ext cx="141" cy="407"/>
            </a:xfrm>
            <a:prstGeom prst="rect">
              <a:avLst/>
            </a:prstGeom>
            <a:gradFill rotWithShape="0">
              <a:gsLst>
                <a:gs pos="0">
                  <a:srgbClr val="A50021">
                    <a:gamma/>
                    <a:shade val="46275"/>
                    <a:invGamma/>
                  </a:srgbClr>
                </a:gs>
                <a:gs pos="100000">
                  <a:srgbClr val="A50021"/>
                </a:gs>
              </a:gsLst>
              <a:lin ang="0" scaled="1"/>
            </a:gradFill>
            <a:ln w="317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31130" name="Rectangle 58"/>
            <p:cNvSpPr>
              <a:spLocks noChangeAspect="1" noChangeArrowheads="1"/>
            </p:cNvSpPr>
            <p:nvPr/>
          </p:nvSpPr>
          <p:spPr bwMode="auto">
            <a:xfrm>
              <a:off x="2051" y="2326"/>
              <a:ext cx="45" cy="269"/>
            </a:xfrm>
            <a:prstGeom prst="rect">
              <a:avLst/>
            </a:prstGeom>
            <a:solidFill>
              <a:srgbClr val="EAEAEA"/>
            </a:solidFill>
            <a:ln w="317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31131" name="Rectangle 59"/>
            <p:cNvSpPr>
              <a:spLocks noChangeAspect="1" noChangeArrowheads="1"/>
            </p:cNvSpPr>
            <p:nvPr/>
          </p:nvSpPr>
          <p:spPr bwMode="auto">
            <a:xfrm>
              <a:off x="2113" y="1860"/>
              <a:ext cx="236" cy="282"/>
            </a:xfrm>
            <a:prstGeom prst="rect">
              <a:avLst/>
            </a:prstGeom>
            <a:gradFill rotWithShape="0">
              <a:gsLst>
                <a:gs pos="0">
                  <a:srgbClr val="A50021">
                    <a:gamma/>
                    <a:shade val="18039"/>
                    <a:invGamma/>
                  </a:srgbClr>
                </a:gs>
                <a:gs pos="50000">
                  <a:srgbClr val="A50021"/>
                </a:gs>
                <a:gs pos="100000">
                  <a:srgbClr val="A50021">
                    <a:gamma/>
                    <a:shade val="18039"/>
                    <a:invGamma/>
                  </a:srgbClr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</p:grpSp>
      <p:sp>
        <p:nvSpPr>
          <p:cNvPr id="131132" name="Rectangle 60"/>
          <p:cNvSpPr>
            <a:spLocks noChangeAspect="1" noChangeArrowheads="1"/>
          </p:cNvSpPr>
          <p:nvPr/>
        </p:nvSpPr>
        <p:spPr bwMode="auto">
          <a:xfrm>
            <a:off x="4357688" y="1114425"/>
            <a:ext cx="366712" cy="1069975"/>
          </a:xfrm>
          <a:prstGeom prst="rect">
            <a:avLst/>
          </a:prstGeom>
          <a:gradFill rotWithShape="0">
            <a:gsLst>
              <a:gs pos="0">
                <a:schemeClr val="folHlink">
                  <a:gamma/>
                  <a:shade val="46275"/>
                  <a:invGamma/>
                </a:schemeClr>
              </a:gs>
              <a:gs pos="50000">
                <a:schemeClr val="folHlink"/>
              </a:gs>
              <a:gs pos="100000">
                <a:schemeClr val="folHlink">
                  <a:gamma/>
                  <a:shade val="46275"/>
                  <a:invGamma/>
                </a:schemeClr>
              </a:gs>
            </a:gsLst>
            <a:lin ang="0" scaled="1"/>
          </a:gra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31133" name="Freeform 61"/>
          <p:cNvSpPr>
            <a:spLocks noChangeAspect="1"/>
          </p:cNvSpPr>
          <p:nvPr/>
        </p:nvSpPr>
        <p:spPr bwMode="auto">
          <a:xfrm>
            <a:off x="4464050" y="946150"/>
            <a:ext cx="171450" cy="1716088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768"/>
              </a:cxn>
              <a:cxn ang="0">
                <a:pos x="77" y="770"/>
              </a:cxn>
              <a:cxn ang="0">
                <a:pos x="77" y="72"/>
              </a:cxn>
              <a:cxn ang="0">
                <a:pos x="23" y="72"/>
              </a:cxn>
              <a:cxn ang="0">
                <a:pos x="33" y="48"/>
              </a:cxn>
              <a:cxn ang="0">
                <a:pos x="44" y="29"/>
              </a:cxn>
              <a:cxn ang="0">
                <a:pos x="56" y="12"/>
              </a:cxn>
              <a:cxn ang="0">
                <a:pos x="56" y="0"/>
              </a:cxn>
              <a:cxn ang="0">
                <a:pos x="0" y="0"/>
              </a:cxn>
            </a:cxnLst>
            <a:rect l="0" t="0" r="r" b="b"/>
            <a:pathLst>
              <a:path w="77" h="770">
                <a:moveTo>
                  <a:pt x="0" y="0"/>
                </a:moveTo>
                <a:lnTo>
                  <a:pt x="0" y="768"/>
                </a:lnTo>
                <a:lnTo>
                  <a:pt x="77" y="770"/>
                </a:lnTo>
                <a:lnTo>
                  <a:pt x="77" y="72"/>
                </a:lnTo>
                <a:lnTo>
                  <a:pt x="23" y="72"/>
                </a:lnTo>
                <a:lnTo>
                  <a:pt x="33" y="48"/>
                </a:lnTo>
                <a:lnTo>
                  <a:pt x="44" y="29"/>
                </a:lnTo>
                <a:lnTo>
                  <a:pt x="56" y="12"/>
                </a:lnTo>
                <a:lnTo>
                  <a:pt x="56" y="0"/>
                </a:lnTo>
                <a:lnTo>
                  <a:pt x="0" y="0"/>
                </a:lnTo>
                <a:close/>
              </a:path>
            </a:pathLst>
          </a:custGeom>
          <a:gradFill rotWithShape="0">
            <a:gsLst>
              <a:gs pos="0">
                <a:schemeClr val="bg2"/>
              </a:gs>
              <a:gs pos="50000">
                <a:schemeClr val="bg2">
                  <a:gamma/>
                  <a:tint val="0"/>
                  <a:invGamma/>
                </a:schemeClr>
              </a:gs>
              <a:gs pos="100000">
                <a:schemeClr val="bg2"/>
              </a:gs>
            </a:gsLst>
            <a:lin ang="0" scaled="1"/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/>
          <a:lstStyle/>
          <a:p>
            <a:endParaRPr lang="ro-RO"/>
          </a:p>
        </p:txBody>
      </p:sp>
      <p:grpSp>
        <p:nvGrpSpPr>
          <p:cNvPr id="131134" name="Group 62"/>
          <p:cNvGrpSpPr>
            <a:grpSpLocks noChangeAspect="1"/>
          </p:cNvGrpSpPr>
          <p:nvPr/>
        </p:nvGrpSpPr>
        <p:grpSpPr bwMode="auto">
          <a:xfrm>
            <a:off x="3254375" y="1550988"/>
            <a:ext cx="552450" cy="292100"/>
            <a:chOff x="2289" y="1060"/>
            <a:chExt cx="248" cy="131"/>
          </a:xfrm>
        </p:grpSpPr>
        <p:sp>
          <p:nvSpPr>
            <p:cNvPr id="131135" name="Rectangle 63"/>
            <p:cNvSpPr>
              <a:spLocks noChangeAspect="1" noChangeArrowheads="1"/>
            </p:cNvSpPr>
            <p:nvPr/>
          </p:nvSpPr>
          <p:spPr bwMode="auto">
            <a:xfrm>
              <a:off x="2289" y="1060"/>
              <a:ext cx="248" cy="131"/>
            </a:xfrm>
            <a:prstGeom prst="rect">
              <a:avLst/>
            </a:prstGeom>
            <a:solidFill>
              <a:schemeClr val="accent1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31136" name="Rectangle 64"/>
            <p:cNvSpPr>
              <a:spLocks noChangeAspect="1" noChangeArrowheads="1"/>
            </p:cNvSpPr>
            <p:nvPr/>
          </p:nvSpPr>
          <p:spPr bwMode="auto">
            <a:xfrm>
              <a:off x="2306" y="1092"/>
              <a:ext cx="213" cy="96"/>
            </a:xfrm>
            <a:prstGeom prst="rect">
              <a:avLst/>
            </a:prstGeom>
            <a:solidFill>
              <a:srgbClr val="0BFFBF"/>
            </a:soli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</p:grpSp>
      <p:grpSp>
        <p:nvGrpSpPr>
          <p:cNvPr id="131137" name="Group 65"/>
          <p:cNvGrpSpPr>
            <a:grpSpLocks noChangeAspect="1"/>
          </p:cNvGrpSpPr>
          <p:nvPr/>
        </p:nvGrpSpPr>
        <p:grpSpPr bwMode="auto">
          <a:xfrm rot="5400000">
            <a:off x="6700838" y="3859213"/>
            <a:ext cx="539750" cy="292100"/>
            <a:chOff x="2289" y="1060"/>
            <a:chExt cx="248" cy="131"/>
          </a:xfrm>
        </p:grpSpPr>
        <p:sp>
          <p:nvSpPr>
            <p:cNvPr id="131138" name="Rectangle 66"/>
            <p:cNvSpPr>
              <a:spLocks noChangeAspect="1" noChangeArrowheads="1"/>
            </p:cNvSpPr>
            <p:nvPr/>
          </p:nvSpPr>
          <p:spPr bwMode="auto">
            <a:xfrm>
              <a:off x="2289" y="1060"/>
              <a:ext cx="248" cy="131"/>
            </a:xfrm>
            <a:prstGeom prst="rect">
              <a:avLst/>
            </a:prstGeom>
            <a:solidFill>
              <a:schemeClr val="accent1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31139" name="Rectangle 67"/>
            <p:cNvSpPr>
              <a:spLocks noChangeAspect="1" noChangeArrowheads="1"/>
            </p:cNvSpPr>
            <p:nvPr/>
          </p:nvSpPr>
          <p:spPr bwMode="auto">
            <a:xfrm>
              <a:off x="2306" y="1092"/>
              <a:ext cx="213" cy="96"/>
            </a:xfrm>
            <a:prstGeom prst="rect">
              <a:avLst/>
            </a:prstGeom>
            <a:solidFill>
              <a:srgbClr val="0BFFBF"/>
            </a:soli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</p:grpSp>
      <p:grpSp>
        <p:nvGrpSpPr>
          <p:cNvPr id="131140" name="Group 68"/>
          <p:cNvGrpSpPr>
            <a:grpSpLocks noChangeAspect="1"/>
          </p:cNvGrpSpPr>
          <p:nvPr/>
        </p:nvGrpSpPr>
        <p:grpSpPr bwMode="auto">
          <a:xfrm rot="-5400000">
            <a:off x="6396037" y="3640138"/>
            <a:ext cx="517525" cy="742950"/>
            <a:chOff x="3696" y="2666"/>
            <a:chExt cx="671" cy="709"/>
          </a:xfrm>
        </p:grpSpPr>
        <p:sp>
          <p:nvSpPr>
            <p:cNvPr id="131141" name="Rectangle 69"/>
            <p:cNvSpPr>
              <a:spLocks noChangeAspect="1" noChangeArrowheads="1"/>
            </p:cNvSpPr>
            <p:nvPr/>
          </p:nvSpPr>
          <p:spPr bwMode="auto">
            <a:xfrm rot="-99494">
              <a:off x="3724" y="2753"/>
              <a:ext cx="621" cy="42"/>
            </a:xfrm>
            <a:prstGeom prst="rect">
              <a:avLst/>
            </a:prstGeom>
            <a:gradFill rotWithShape="0">
              <a:gsLst>
                <a:gs pos="0">
                  <a:schemeClr val="folHlink">
                    <a:gamma/>
                    <a:shade val="46275"/>
                    <a:invGamma/>
                  </a:schemeClr>
                </a:gs>
                <a:gs pos="50000">
                  <a:schemeClr val="folHlink"/>
                </a:gs>
                <a:gs pos="100000">
                  <a:schemeClr val="folHlink">
                    <a:gamma/>
                    <a:shade val="46275"/>
                    <a:invGamma/>
                  </a:schemeClr>
                </a:gs>
              </a:gsLst>
              <a:lin ang="0" scaled="1"/>
            </a:gra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31142" name="Rectangle 70"/>
            <p:cNvSpPr>
              <a:spLocks noChangeAspect="1" noChangeArrowheads="1"/>
            </p:cNvSpPr>
            <p:nvPr/>
          </p:nvSpPr>
          <p:spPr bwMode="auto">
            <a:xfrm rot="-99494">
              <a:off x="3726" y="2823"/>
              <a:ext cx="621" cy="42"/>
            </a:xfrm>
            <a:prstGeom prst="rect">
              <a:avLst/>
            </a:prstGeom>
            <a:gradFill rotWithShape="0">
              <a:gsLst>
                <a:gs pos="0">
                  <a:schemeClr val="folHlink">
                    <a:gamma/>
                    <a:shade val="46275"/>
                    <a:invGamma/>
                  </a:schemeClr>
                </a:gs>
                <a:gs pos="50000">
                  <a:schemeClr val="folHlink"/>
                </a:gs>
                <a:gs pos="100000">
                  <a:schemeClr val="folHlink">
                    <a:gamma/>
                    <a:shade val="46275"/>
                    <a:invGamma/>
                  </a:schemeClr>
                </a:gs>
              </a:gsLst>
              <a:lin ang="0" scaled="1"/>
            </a:gra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31143" name="Rectangle 71"/>
            <p:cNvSpPr>
              <a:spLocks noChangeAspect="1" noChangeArrowheads="1"/>
            </p:cNvSpPr>
            <p:nvPr/>
          </p:nvSpPr>
          <p:spPr bwMode="auto">
            <a:xfrm rot="-99494">
              <a:off x="3728" y="2895"/>
              <a:ext cx="621" cy="43"/>
            </a:xfrm>
            <a:prstGeom prst="rect">
              <a:avLst/>
            </a:prstGeom>
            <a:gradFill rotWithShape="0">
              <a:gsLst>
                <a:gs pos="0">
                  <a:schemeClr val="folHlink">
                    <a:gamma/>
                    <a:shade val="46275"/>
                    <a:invGamma/>
                  </a:schemeClr>
                </a:gs>
                <a:gs pos="50000">
                  <a:schemeClr val="folHlink"/>
                </a:gs>
                <a:gs pos="100000">
                  <a:schemeClr val="folHlink">
                    <a:gamma/>
                    <a:shade val="46275"/>
                    <a:invGamma/>
                  </a:schemeClr>
                </a:gs>
              </a:gsLst>
              <a:lin ang="0" scaled="1"/>
            </a:gra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31144" name="Rectangle 72"/>
            <p:cNvSpPr>
              <a:spLocks noChangeAspect="1" noChangeArrowheads="1"/>
            </p:cNvSpPr>
            <p:nvPr/>
          </p:nvSpPr>
          <p:spPr bwMode="auto">
            <a:xfrm rot="-99494">
              <a:off x="3728" y="2972"/>
              <a:ext cx="621" cy="43"/>
            </a:xfrm>
            <a:prstGeom prst="rect">
              <a:avLst/>
            </a:prstGeom>
            <a:gradFill rotWithShape="0">
              <a:gsLst>
                <a:gs pos="0">
                  <a:schemeClr val="folHlink">
                    <a:gamma/>
                    <a:shade val="46275"/>
                    <a:invGamma/>
                  </a:schemeClr>
                </a:gs>
                <a:gs pos="50000">
                  <a:schemeClr val="folHlink"/>
                </a:gs>
                <a:gs pos="100000">
                  <a:schemeClr val="folHlink">
                    <a:gamma/>
                    <a:shade val="46275"/>
                    <a:invGamma/>
                  </a:schemeClr>
                </a:gs>
              </a:gsLst>
              <a:lin ang="0" scaled="1"/>
            </a:gra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31145" name="Rectangle 73"/>
            <p:cNvSpPr>
              <a:spLocks noChangeAspect="1" noChangeArrowheads="1"/>
            </p:cNvSpPr>
            <p:nvPr/>
          </p:nvSpPr>
          <p:spPr bwMode="auto">
            <a:xfrm rot="-99494">
              <a:off x="3728" y="3042"/>
              <a:ext cx="621" cy="43"/>
            </a:xfrm>
            <a:prstGeom prst="rect">
              <a:avLst/>
            </a:prstGeom>
            <a:gradFill rotWithShape="0">
              <a:gsLst>
                <a:gs pos="0">
                  <a:schemeClr val="folHlink">
                    <a:gamma/>
                    <a:shade val="46275"/>
                    <a:invGamma/>
                  </a:schemeClr>
                </a:gs>
                <a:gs pos="50000">
                  <a:schemeClr val="folHlink"/>
                </a:gs>
                <a:gs pos="100000">
                  <a:schemeClr val="folHlink">
                    <a:gamma/>
                    <a:shade val="46275"/>
                    <a:invGamma/>
                  </a:schemeClr>
                </a:gs>
              </a:gsLst>
              <a:lin ang="0" scaled="1"/>
            </a:gra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31146" name="Rectangle 74"/>
            <p:cNvSpPr>
              <a:spLocks noChangeAspect="1" noChangeArrowheads="1"/>
            </p:cNvSpPr>
            <p:nvPr/>
          </p:nvSpPr>
          <p:spPr bwMode="auto">
            <a:xfrm rot="-99494">
              <a:off x="3728" y="3109"/>
              <a:ext cx="621" cy="42"/>
            </a:xfrm>
            <a:prstGeom prst="rect">
              <a:avLst/>
            </a:prstGeom>
            <a:gradFill rotWithShape="0">
              <a:gsLst>
                <a:gs pos="0">
                  <a:schemeClr val="folHlink">
                    <a:gamma/>
                    <a:shade val="46275"/>
                    <a:invGamma/>
                  </a:schemeClr>
                </a:gs>
                <a:gs pos="50000">
                  <a:schemeClr val="folHlink"/>
                </a:gs>
                <a:gs pos="100000">
                  <a:schemeClr val="folHlink">
                    <a:gamma/>
                    <a:shade val="46275"/>
                    <a:invGamma/>
                  </a:schemeClr>
                </a:gs>
              </a:gsLst>
              <a:lin ang="0" scaled="1"/>
            </a:gra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31147" name="Rectangle 75"/>
            <p:cNvSpPr>
              <a:spLocks noChangeAspect="1" noChangeArrowheads="1"/>
            </p:cNvSpPr>
            <p:nvPr/>
          </p:nvSpPr>
          <p:spPr bwMode="auto">
            <a:xfrm rot="-99494">
              <a:off x="3720" y="3175"/>
              <a:ext cx="621" cy="43"/>
            </a:xfrm>
            <a:prstGeom prst="rect">
              <a:avLst/>
            </a:prstGeom>
            <a:gradFill rotWithShape="0">
              <a:gsLst>
                <a:gs pos="0">
                  <a:schemeClr val="folHlink">
                    <a:gamma/>
                    <a:shade val="46275"/>
                    <a:invGamma/>
                  </a:schemeClr>
                </a:gs>
                <a:gs pos="50000">
                  <a:schemeClr val="folHlink"/>
                </a:gs>
                <a:gs pos="100000">
                  <a:schemeClr val="folHlink">
                    <a:gamma/>
                    <a:shade val="46275"/>
                    <a:invGamma/>
                  </a:schemeClr>
                </a:gs>
              </a:gsLst>
              <a:lin ang="0" scaled="1"/>
            </a:gra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31148" name="Rectangle 76"/>
            <p:cNvSpPr>
              <a:spLocks noChangeAspect="1" noChangeArrowheads="1"/>
            </p:cNvSpPr>
            <p:nvPr/>
          </p:nvSpPr>
          <p:spPr bwMode="auto">
            <a:xfrm rot="-99494">
              <a:off x="3728" y="3250"/>
              <a:ext cx="621" cy="42"/>
            </a:xfrm>
            <a:prstGeom prst="rect">
              <a:avLst/>
            </a:prstGeom>
            <a:gradFill rotWithShape="0">
              <a:gsLst>
                <a:gs pos="0">
                  <a:schemeClr val="folHlink">
                    <a:gamma/>
                    <a:shade val="46275"/>
                    <a:invGamma/>
                  </a:schemeClr>
                </a:gs>
                <a:gs pos="50000">
                  <a:schemeClr val="folHlink"/>
                </a:gs>
                <a:gs pos="100000">
                  <a:schemeClr val="folHlink">
                    <a:gamma/>
                    <a:shade val="46275"/>
                    <a:invGamma/>
                  </a:schemeClr>
                </a:gs>
              </a:gsLst>
              <a:lin ang="0" scaled="1"/>
            </a:gra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31149" name="Rectangle 77"/>
            <p:cNvSpPr>
              <a:spLocks noChangeAspect="1" noChangeArrowheads="1"/>
            </p:cNvSpPr>
            <p:nvPr/>
          </p:nvSpPr>
          <p:spPr bwMode="auto">
            <a:xfrm rot="-99494">
              <a:off x="3724" y="3316"/>
              <a:ext cx="621" cy="42"/>
            </a:xfrm>
            <a:prstGeom prst="rect">
              <a:avLst/>
            </a:prstGeom>
            <a:gradFill rotWithShape="0">
              <a:gsLst>
                <a:gs pos="0">
                  <a:schemeClr val="folHlink">
                    <a:gamma/>
                    <a:shade val="46275"/>
                    <a:invGamma/>
                  </a:schemeClr>
                </a:gs>
                <a:gs pos="50000">
                  <a:schemeClr val="folHlink"/>
                </a:gs>
                <a:gs pos="100000">
                  <a:schemeClr val="folHlink">
                    <a:gamma/>
                    <a:shade val="46275"/>
                    <a:invGamma/>
                  </a:schemeClr>
                </a:gs>
              </a:gsLst>
              <a:lin ang="0" scaled="1"/>
            </a:gra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31150" name="Rectangle 78"/>
            <p:cNvSpPr>
              <a:spLocks noChangeAspect="1" noChangeArrowheads="1"/>
            </p:cNvSpPr>
            <p:nvPr/>
          </p:nvSpPr>
          <p:spPr bwMode="auto">
            <a:xfrm rot="-99494">
              <a:off x="3722" y="2682"/>
              <a:ext cx="621" cy="42"/>
            </a:xfrm>
            <a:prstGeom prst="rect">
              <a:avLst/>
            </a:prstGeom>
            <a:gradFill rotWithShape="0">
              <a:gsLst>
                <a:gs pos="0">
                  <a:schemeClr val="folHlink">
                    <a:gamma/>
                    <a:shade val="46275"/>
                    <a:invGamma/>
                  </a:schemeClr>
                </a:gs>
                <a:gs pos="50000">
                  <a:schemeClr val="folHlink"/>
                </a:gs>
                <a:gs pos="100000">
                  <a:schemeClr val="folHlink">
                    <a:gamma/>
                    <a:shade val="46275"/>
                    <a:invGamma/>
                  </a:schemeClr>
                </a:gs>
              </a:gsLst>
              <a:lin ang="0" scaled="1"/>
            </a:gra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grpSp>
          <p:nvGrpSpPr>
            <p:cNvPr id="131151" name="Group 79"/>
            <p:cNvGrpSpPr>
              <a:grpSpLocks noChangeAspect="1"/>
            </p:cNvGrpSpPr>
            <p:nvPr/>
          </p:nvGrpSpPr>
          <p:grpSpPr bwMode="auto">
            <a:xfrm>
              <a:off x="4311" y="2666"/>
              <a:ext cx="56" cy="687"/>
              <a:chOff x="4311" y="2666"/>
              <a:chExt cx="56" cy="687"/>
            </a:xfrm>
          </p:grpSpPr>
          <p:sp>
            <p:nvSpPr>
              <p:cNvPr id="131152" name="Oval 80" descr="Темный диагональный 2"/>
              <p:cNvSpPr>
                <a:spLocks noChangeAspect="1" noChangeArrowheads="1"/>
              </p:cNvSpPr>
              <p:nvPr/>
            </p:nvSpPr>
            <p:spPr bwMode="auto">
              <a:xfrm>
                <a:off x="4315" y="2666"/>
                <a:ext cx="48" cy="52"/>
              </a:xfrm>
              <a:prstGeom prst="ellipse">
                <a:avLst/>
              </a:prstGeom>
              <a:pattFill prst="dkUpDiag">
                <a:fgClr>
                  <a:schemeClr val="tx1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1153" name="Oval 81" descr="Темный диагональный 2"/>
              <p:cNvSpPr>
                <a:spLocks noChangeAspect="1" noChangeArrowheads="1"/>
              </p:cNvSpPr>
              <p:nvPr/>
            </p:nvSpPr>
            <p:spPr bwMode="auto">
              <a:xfrm>
                <a:off x="4317" y="2736"/>
                <a:ext cx="48" cy="52"/>
              </a:xfrm>
              <a:prstGeom prst="ellipse">
                <a:avLst/>
              </a:prstGeom>
              <a:pattFill prst="dkUpDiag">
                <a:fgClr>
                  <a:schemeClr val="tx1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1154" name="Oval 82" descr="Темный диагональный 2"/>
              <p:cNvSpPr>
                <a:spLocks noChangeAspect="1" noChangeArrowheads="1"/>
              </p:cNvSpPr>
              <p:nvPr/>
            </p:nvSpPr>
            <p:spPr bwMode="auto">
              <a:xfrm>
                <a:off x="4317" y="2808"/>
                <a:ext cx="48" cy="52"/>
              </a:xfrm>
              <a:prstGeom prst="ellipse">
                <a:avLst/>
              </a:prstGeom>
              <a:pattFill prst="dkUpDiag">
                <a:fgClr>
                  <a:schemeClr val="tx1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1155" name="Oval 83" descr="Темный диагональный 2"/>
              <p:cNvSpPr>
                <a:spLocks noChangeAspect="1" noChangeArrowheads="1"/>
              </p:cNvSpPr>
              <p:nvPr/>
            </p:nvSpPr>
            <p:spPr bwMode="auto">
              <a:xfrm>
                <a:off x="4319" y="2878"/>
                <a:ext cx="48" cy="52"/>
              </a:xfrm>
              <a:prstGeom prst="ellipse">
                <a:avLst/>
              </a:prstGeom>
              <a:pattFill prst="dkUpDiag">
                <a:fgClr>
                  <a:schemeClr val="tx1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1156" name="Oval 84" descr="Темный диагональный 2"/>
              <p:cNvSpPr>
                <a:spLocks noChangeAspect="1" noChangeArrowheads="1"/>
              </p:cNvSpPr>
              <p:nvPr/>
            </p:nvSpPr>
            <p:spPr bwMode="auto">
              <a:xfrm>
                <a:off x="4319" y="2956"/>
                <a:ext cx="48" cy="53"/>
              </a:xfrm>
              <a:prstGeom prst="ellipse">
                <a:avLst/>
              </a:prstGeom>
              <a:pattFill prst="dkUpDiag">
                <a:fgClr>
                  <a:schemeClr val="tx1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1157" name="Oval 85" descr="Темный диагональный 2"/>
              <p:cNvSpPr>
                <a:spLocks noChangeAspect="1" noChangeArrowheads="1"/>
              </p:cNvSpPr>
              <p:nvPr/>
            </p:nvSpPr>
            <p:spPr bwMode="auto">
              <a:xfrm>
                <a:off x="4317" y="3023"/>
                <a:ext cx="48" cy="52"/>
              </a:xfrm>
              <a:prstGeom prst="ellipse">
                <a:avLst/>
              </a:prstGeom>
              <a:pattFill prst="dkUpDiag">
                <a:fgClr>
                  <a:schemeClr val="tx1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1158" name="Oval 86" descr="Темный диагональный 2"/>
              <p:cNvSpPr>
                <a:spLocks noChangeAspect="1" noChangeArrowheads="1"/>
              </p:cNvSpPr>
              <p:nvPr/>
            </p:nvSpPr>
            <p:spPr bwMode="auto">
              <a:xfrm>
                <a:off x="4317" y="3089"/>
                <a:ext cx="48" cy="52"/>
              </a:xfrm>
              <a:prstGeom prst="ellipse">
                <a:avLst/>
              </a:prstGeom>
              <a:pattFill prst="dkUpDiag">
                <a:fgClr>
                  <a:schemeClr val="tx1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1159" name="Oval 87" descr="Темный диагональный 2"/>
              <p:cNvSpPr>
                <a:spLocks noChangeAspect="1" noChangeArrowheads="1"/>
              </p:cNvSpPr>
              <p:nvPr/>
            </p:nvSpPr>
            <p:spPr bwMode="auto">
              <a:xfrm>
                <a:off x="4313" y="3159"/>
                <a:ext cx="48" cy="52"/>
              </a:xfrm>
              <a:prstGeom prst="ellipse">
                <a:avLst/>
              </a:prstGeom>
              <a:pattFill prst="dkUpDiag">
                <a:fgClr>
                  <a:schemeClr val="tx1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1160" name="Oval 88" descr="Темный диагональный 2"/>
              <p:cNvSpPr>
                <a:spLocks noChangeAspect="1" noChangeArrowheads="1"/>
              </p:cNvSpPr>
              <p:nvPr/>
            </p:nvSpPr>
            <p:spPr bwMode="auto">
              <a:xfrm>
                <a:off x="4313" y="3231"/>
                <a:ext cx="48" cy="52"/>
              </a:xfrm>
              <a:prstGeom prst="ellipse">
                <a:avLst/>
              </a:prstGeom>
              <a:pattFill prst="dkUpDiag">
                <a:fgClr>
                  <a:schemeClr val="tx1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1161" name="Oval 89" descr="Темный диагональный 2"/>
              <p:cNvSpPr>
                <a:spLocks noChangeAspect="1" noChangeArrowheads="1"/>
              </p:cNvSpPr>
              <p:nvPr/>
            </p:nvSpPr>
            <p:spPr bwMode="auto">
              <a:xfrm>
                <a:off x="4311" y="3301"/>
                <a:ext cx="48" cy="52"/>
              </a:xfrm>
              <a:prstGeom prst="ellipse">
                <a:avLst/>
              </a:prstGeom>
              <a:pattFill prst="dkUpDiag">
                <a:fgClr>
                  <a:schemeClr val="tx1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31162" name="Group 90"/>
            <p:cNvGrpSpPr>
              <a:grpSpLocks noChangeAspect="1"/>
            </p:cNvGrpSpPr>
            <p:nvPr/>
          </p:nvGrpSpPr>
          <p:grpSpPr bwMode="auto">
            <a:xfrm>
              <a:off x="3696" y="2688"/>
              <a:ext cx="56" cy="687"/>
              <a:chOff x="4311" y="2666"/>
              <a:chExt cx="56" cy="687"/>
            </a:xfrm>
          </p:grpSpPr>
          <p:sp>
            <p:nvSpPr>
              <p:cNvPr id="131163" name="Oval 91" descr="Темный диагональный 2"/>
              <p:cNvSpPr>
                <a:spLocks noChangeAspect="1" noChangeArrowheads="1"/>
              </p:cNvSpPr>
              <p:nvPr/>
            </p:nvSpPr>
            <p:spPr bwMode="auto">
              <a:xfrm>
                <a:off x="4315" y="2666"/>
                <a:ext cx="48" cy="52"/>
              </a:xfrm>
              <a:prstGeom prst="ellipse">
                <a:avLst/>
              </a:prstGeom>
              <a:pattFill prst="dkUpDiag">
                <a:fgClr>
                  <a:schemeClr val="tx1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1164" name="Oval 92" descr="Темный диагональный 2"/>
              <p:cNvSpPr>
                <a:spLocks noChangeAspect="1" noChangeArrowheads="1"/>
              </p:cNvSpPr>
              <p:nvPr/>
            </p:nvSpPr>
            <p:spPr bwMode="auto">
              <a:xfrm>
                <a:off x="4317" y="2736"/>
                <a:ext cx="48" cy="52"/>
              </a:xfrm>
              <a:prstGeom prst="ellipse">
                <a:avLst/>
              </a:prstGeom>
              <a:pattFill prst="dkUpDiag">
                <a:fgClr>
                  <a:schemeClr val="tx1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1165" name="Oval 93" descr="Темный диагональный 2"/>
              <p:cNvSpPr>
                <a:spLocks noChangeAspect="1" noChangeArrowheads="1"/>
              </p:cNvSpPr>
              <p:nvPr/>
            </p:nvSpPr>
            <p:spPr bwMode="auto">
              <a:xfrm>
                <a:off x="4317" y="2808"/>
                <a:ext cx="48" cy="52"/>
              </a:xfrm>
              <a:prstGeom prst="ellipse">
                <a:avLst/>
              </a:prstGeom>
              <a:pattFill prst="dkUpDiag">
                <a:fgClr>
                  <a:schemeClr val="tx1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1166" name="Oval 94" descr="Темный диагональный 2"/>
              <p:cNvSpPr>
                <a:spLocks noChangeAspect="1" noChangeArrowheads="1"/>
              </p:cNvSpPr>
              <p:nvPr/>
            </p:nvSpPr>
            <p:spPr bwMode="auto">
              <a:xfrm>
                <a:off x="4319" y="2878"/>
                <a:ext cx="48" cy="52"/>
              </a:xfrm>
              <a:prstGeom prst="ellipse">
                <a:avLst/>
              </a:prstGeom>
              <a:pattFill prst="dkUpDiag">
                <a:fgClr>
                  <a:schemeClr val="tx1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1167" name="Oval 95" descr="Темный диагональный 2"/>
              <p:cNvSpPr>
                <a:spLocks noChangeAspect="1" noChangeArrowheads="1"/>
              </p:cNvSpPr>
              <p:nvPr/>
            </p:nvSpPr>
            <p:spPr bwMode="auto">
              <a:xfrm>
                <a:off x="4319" y="2956"/>
                <a:ext cx="48" cy="53"/>
              </a:xfrm>
              <a:prstGeom prst="ellipse">
                <a:avLst/>
              </a:prstGeom>
              <a:pattFill prst="dkUpDiag">
                <a:fgClr>
                  <a:schemeClr val="tx1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1168" name="Oval 96" descr="Темный диагональный 2"/>
              <p:cNvSpPr>
                <a:spLocks noChangeAspect="1" noChangeArrowheads="1"/>
              </p:cNvSpPr>
              <p:nvPr/>
            </p:nvSpPr>
            <p:spPr bwMode="auto">
              <a:xfrm>
                <a:off x="4317" y="3023"/>
                <a:ext cx="48" cy="52"/>
              </a:xfrm>
              <a:prstGeom prst="ellipse">
                <a:avLst/>
              </a:prstGeom>
              <a:pattFill prst="dkUpDiag">
                <a:fgClr>
                  <a:schemeClr val="tx1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1169" name="Oval 97" descr="Темный диагональный 2"/>
              <p:cNvSpPr>
                <a:spLocks noChangeAspect="1" noChangeArrowheads="1"/>
              </p:cNvSpPr>
              <p:nvPr/>
            </p:nvSpPr>
            <p:spPr bwMode="auto">
              <a:xfrm>
                <a:off x="4317" y="3089"/>
                <a:ext cx="48" cy="52"/>
              </a:xfrm>
              <a:prstGeom prst="ellipse">
                <a:avLst/>
              </a:prstGeom>
              <a:pattFill prst="dkUpDiag">
                <a:fgClr>
                  <a:schemeClr val="tx1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1170" name="Oval 98" descr="Темный диагональный 2"/>
              <p:cNvSpPr>
                <a:spLocks noChangeAspect="1" noChangeArrowheads="1"/>
              </p:cNvSpPr>
              <p:nvPr/>
            </p:nvSpPr>
            <p:spPr bwMode="auto">
              <a:xfrm>
                <a:off x="4313" y="3159"/>
                <a:ext cx="48" cy="52"/>
              </a:xfrm>
              <a:prstGeom prst="ellipse">
                <a:avLst/>
              </a:prstGeom>
              <a:pattFill prst="dkUpDiag">
                <a:fgClr>
                  <a:schemeClr val="tx1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1171" name="Oval 99" descr="Темный диагональный 2"/>
              <p:cNvSpPr>
                <a:spLocks noChangeAspect="1" noChangeArrowheads="1"/>
              </p:cNvSpPr>
              <p:nvPr/>
            </p:nvSpPr>
            <p:spPr bwMode="auto">
              <a:xfrm>
                <a:off x="4313" y="3231"/>
                <a:ext cx="48" cy="52"/>
              </a:xfrm>
              <a:prstGeom prst="ellipse">
                <a:avLst/>
              </a:prstGeom>
              <a:pattFill prst="dkUpDiag">
                <a:fgClr>
                  <a:schemeClr val="tx1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1172" name="Oval 100" descr="Темный диагональный 2"/>
              <p:cNvSpPr>
                <a:spLocks noChangeAspect="1" noChangeArrowheads="1"/>
              </p:cNvSpPr>
              <p:nvPr/>
            </p:nvSpPr>
            <p:spPr bwMode="auto">
              <a:xfrm>
                <a:off x="4311" y="3301"/>
                <a:ext cx="48" cy="52"/>
              </a:xfrm>
              <a:prstGeom prst="ellipse">
                <a:avLst/>
              </a:prstGeom>
              <a:pattFill prst="dkUpDiag">
                <a:fgClr>
                  <a:schemeClr val="tx1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</p:grpSp>
      <p:grpSp>
        <p:nvGrpSpPr>
          <p:cNvPr id="131173" name="Group 101"/>
          <p:cNvGrpSpPr>
            <a:grpSpLocks noChangeAspect="1"/>
          </p:cNvGrpSpPr>
          <p:nvPr/>
        </p:nvGrpSpPr>
        <p:grpSpPr bwMode="auto">
          <a:xfrm>
            <a:off x="3711575" y="3784600"/>
            <a:ext cx="2568575" cy="428625"/>
            <a:chOff x="2688" y="2064"/>
            <a:chExt cx="1152" cy="192"/>
          </a:xfrm>
        </p:grpSpPr>
        <p:sp>
          <p:nvSpPr>
            <p:cNvPr id="131174" name="Rectangle 102"/>
            <p:cNvSpPr>
              <a:spLocks noChangeAspect="1" noChangeArrowheads="1"/>
            </p:cNvSpPr>
            <p:nvPr/>
          </p:nvSpPr>
          <p:spPr bwMode="auto">
            <a:xfrm>
              <a:off x="2784" y="2064"/>
              <a:ext cx="1056" cy="192"/>
            </a:xfrm>
            <a:prstGeom prst="rect">
              <a:avLst/>
            </a:prstGeom>
            <a:gradFill rotWithShape="0">
              <a:gsLst>
                <a:gs pos="0">
                  <a:srgbClr val="EAEAEA">
                    <a:gamma/>
                    <a:shade val="46275"/>
                    <a:invGamma/>
                  </a:srgbClr>
                </a:gs>
                <a:gs pos="50000">
                  <a:srgbClr val="EAEAEA"/>
                </a:gs>
                <a:gs pos="100000">
                  <a:srgbClr val="EAEAEA">
                    <a:gamma/>
                    <a:shade val="46275"/>
                    <a:invGamma/>
                  </a:srgbClr>
                </a:gs>
              </a:gsLst>
              <a:lin ang="540000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31175" name="AutoShape 103"/>
            <p:cNvSpPr>
              <a:spLocks noChangeAspect="1" noChangeArrowheads="1"/>
            </p:cNvSpPr>
            <p:nvPr/>
          </p:nvSpPr>
          <p:spPr bwMode="auto">
            <a:xfrm rot="-5400000">
              <a:off x="2712" y="2112"/>
              <a:ext cx="48" cy="96"/>
            </a:xfrm>
            <a:prstGeom prst="triangle">
              <a:avLst>
                <a:gd name="adj" fmla="val 50000"/>
              </a:avLst>
            </a:prstGeom>
            <a:gradFill rotWithShape="0">
              <a:gsLst>
                <a:gs pos="0">
                  <a:srgbClr val="EAEAEA">
                    <a:gamma/>
                    <a:shade val="46275"/>
                    <a:invGamma/>
                  </a:srgbClr>
                </a:gs>
                <a:gs pos="50000">
                  <a:srgbClr val="EAEAEA"/>
                </a:gs>
                <a:gs pos="100000">
                  <a:srgbClr val="EAEAEA">
                    <a:gamma/>
                    <a:shade val="46275"/>
                    <a:invGamma/>
                  </a:srgbClr>
                </a:gs>
              </a:gsLst>
              <a:lin ang="540000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</p:grpSp>
      <p:sp>
        <p:nvSpPr>
          <p:cNvPr id="131176" name="AutoShape 104"/>
          <p:cNvSpPr>
            <a:spLocks noChangeArrowheads="1"/>
          </p:cNvSpPr>
          <p:nvPr/>
        </p:nvSpPr>
        <p:spPr bwMode="auto">
          <a:xfrm>
            <a:off x="3886200" y="2362200"/>
            <a:ext cx="1371600" cy="1219200"/>
          </a:xfrm>
          <a:prstGeom prst="downArrow">
            <a:avLst>
              <a:gd name="adj1" fmla="val 50000"/>
              <a:gd name="adj2" fmla="val 25000"/>
            </a:avLst>
          </a:prstGeom>
          <a:gradFill rotWithShape="0">
            <a:gsLst>
              <a:gs pos="0">
                <a:srgbClr val="FF0000"/>
              </a:gs>
              <a:gs pos="50000">
                <a:srgbClr val="FF0000">
                  <a:gamma/>
                  <a:tint val="0"/>
                  <a:invGamma/>
                </a:srgbClr>
              </a:gs>
              <a:gs pos="100000">
                <a:srgbClr val="FF0000"/>
              </a:gs>
            </a:gsLst>
            <a:lin ang="0" scaled="1"/>
          </a:gra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31177" name="AutoShape 105"/>
          <p:cNvSpPr>
            <a:spLocks noChangeArrowheads="1"/>
          </p:cNvSpPr>
          <p:nvPr/>
        </p:nvSpPr>
        <p:spPr bwMode="auto">
          <a:xfrm>
            <a:off x="3124200" y="3733800"/>
            <a:ext cx="685800" cy="533400"/>
          </a:xfrm>
          <a:prstGeom prst="roundRect">
            <a:avLst>
              <a:gd name="adj" fmla="val 16667"/>
            </a:avLst>
          </a:prstGeom>
          <a:gradFill rotWithShape="0">
            <a:gsLst>
              <a:gs pos="0">
                <a:srgbClr val="FF0000">
                  <a:gamma/>
                  <a:tint val="0"/>
                  <a:invGamma/>
                </a:srgbClr>
              </a:gs>
              <a:gs pos="100000">
                <a:srgbClr val="FF0000"/>
              </a:gs>
            </a:gsLst>
            <a:path path="shape">
              <a:fillToRect l="50000" t="50000" r="50000" b="50000"/>
            </a:path>
          </a:gradFill>
          <a:ln w="9525">
            <a:solidFill>
              <a:srgbClr val="FF6600"/>
            </a:solidFill>
            <a:prstDash val="sysDot"/>
            <a:round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31178" name="Freeform 106"/>
          <p:cNvSpPr>
            <a:spLocks noChangeAspect="1"/>
          </p:cNvSpPr>
          <p:nvPr/>
        </p:nvSpPr>
        <p:spPr bwMode="auto">
          <a:xfrm>
            <a:off x="2286000" y="3429000"/>
            <a:ext cx="3389313" cy="2311400"/>
          </a:xfrm>
          <a:custGeom>
            <a:avLst/>
            <a:gdLst/>
            <a:ahLst/>
            <a:cxnLst>
              <a:cxn ang="0">
                <a:pos x="179" y="0"/>
              </a:cxn>
              <a:cxn ang="0">
                <a:pos x="330" y="8"/>
              </a:cxn>
              <a:cxn ang="0">
                <a:pos x="422" y="42"/>
              </a:cxn>
              <a:cxn ang="0">
                <a:pos x="497" y="100"/>
              </a:cxn>
              <a:cxn ang="0">
                <a:pos x="538" y="192"/>
              </a:cxn>
              <a:cxn ang="0">
                <a:pos x="522" y="342"/>
              </a:cxn>
              <a:cxn ang="0">
                <a:pos x="538" y="536"/>
              </a:cxn>
              <a:cxn ang="0">
                <a:pos x="572" y="801"/>
              </a:cxn>
              <a:cxn ang="0">
                <a:pos x="758" y="904"/>
              </a:cxn>
              <a:cxn ang="0">
                <a:pos x="1064" y="918"/>
              </a:cxn>
              <a:cxn ang="0">
                <a:pos x="1459" y="904"/>
              </a:cxn>
              <a:cxn ang="0">
                <a:pos x="1718" y="637"/>
              </a:cxn>
              <a:cxn ang="0">
                <a:pos x="1824" y="603"/>
              </a:cxn>
              <a:cxn ang="0">
                <a:pos x="2066" y="603"/>
              </a:cxn>
              <a:cxn ang="0">
                <a:pos x="2135" y="648"/>
              </a:cxn>
              <a:cxn ang="0">
                <a:pos x="2097" y="761"/>
              </a:cxn>
              <a:cxn ang="0">
                <a:pos x="2059" y="855"/>
              </a:cxn>
              <a:cxn ang="0">
                <a:pos x="2007" y="945"/>
              </a:cxn>
              <a:cxn ang="0">
                <a:pos x="1952" y="1023"/>
              </a:cxn>
              <a:cxn ang="0">
                <a:pos x="1896" y="1092"/>
              </a:cxn>
              <a:cxn ang="0">
                <a:pos x="1827" y="1167"/>
              </a:cxn>
              <a:cxn ang="0">
                <a:pos x="1737" y="1241"/>
              </a:cxn>
              <a:cxn ang="0">
                <a:pos x="1649" y="1297"/>
              </a:cxn>
              <a:cxn ang="0">
                <a:pos x="1555" y="1351"/>
              </a:cxn>
              <a:cxn ang="0">
                <a:pos x="1442" y="1399"/>
              </a:cxn>
              <a:cxn ang="0">
                <a:pos x="1322" y="1431"/>
              </a:cxn>
              <a:cxn ang="0">
                <a:pos x="1211" y="1449"/>
              </a:cxn>
              <a:cxn ang="0">
                <a:pos x="1133" y="1456"/>
              </a:cxn>
              <a:cxn ang="0">
                <a:pos x="1020" y="1456"/>
              </a:cxn>
              <a:cxn ang="0">
                <a:pos x="878" y="1437"/>
              </a:cxn>
              <a:cxn ang="0">
                <a:pos x="755" y="1407"/>
              </a:cxn>
              <a:cxn ang="0">
                <a:pos x="681" y="1381"/>
              </a:cxn>
              <a:cxn ang="0">
                <a:pos x="597" y="1343"/>
              </a:cxn>
              <a:cxn ang="0">
                <a:pos x="501" y="1288"/>
              </a:cxn>
              <a:cxn ang="0">
                <a:pos x="404" y="1217"/>
              </a:cxn>
              <a:cxn ang="0">
                <a:pos x="319" y="1142"/>
              </a:cxn>
              <a:cxn ang="0">
                <a:pos x="245" y="1058"/>
              </a:cxn>
              <a:cxn ang="0">
                <a:pos x="176" y="964"/>
              </a:cxn>
              <a:cxn ang="0">
                <a:pos x="116" y="866"/>
              </a:cxn>
              <a:cxn ang="0">
                <a:pos x="71" y="767"/>
              </a:cxn>
              <a:cxn ang="0">
                <a:pos x="40" y="673"/>
              </a:cxn>
              <a:cxn ang="0">
                <a:pos x="17" y="570"/>
              </a:cxn>
              <a:cxn ang="0">
                <a:pos x="4" y="459"/>
              </a:cxn>
              <a:cxn ang="0">
                <a:pos x="0" y="372"/>
              </a:cxn>
              <a:cxn ang="0">
                <a:pos x="10" y="235"/>
              </a:cxn>
              <a:cxn ang="0">
                <a:pos x="27" y="131"/>
              </a:cxn>
              <a:cxn ang="0">
                <a:pos x="179" y="0"/>
              </a:cxn>
            </a:cxnLst>
            <a:rect l="0" t="0" r="r" b="b"/>
            <a:pathLst>
              <a:path w="2135" h="1456">
                <a:moveTo>
                  <a:pt x="179" y="0"/>
                </a:moveTo>
                <a:lnTo>
                  <a:pt x="330" y="8"/>
                </a:lnTo>
                <a:lnTo>
                  <a:pt x="422" y="42"/>
                </a:lnTo>
                <a:lnTo>
                  <a:pt x="497" y="100"/>
                </a:lnTo>
                <a:lnTo>
                  <a:pt x="538" y="192"/>
                </a:lnTo>
                <a:lnTo>
                  <a:pt x="522" y="342"/>
                </a:lnTo>
                <a:lnTo>
                  <a:pt x="538" y="536"/>
                </a:lnTo>
                <a:lnTo>
                  <a:pt x="572" y="801"/>
                </a:lnTo>
                <a:lnTo>
                  <a:pt x="758" y="904"/>
                </a:lnTo>
                <a:lnTo>
                  <a:pt x="1064" y="918"/>
                </a:lnTo>
                <a:lnTo>
                  <a:pt x="1459" y="904"/>
                </a:lnTo>
                <a:lnTo>
                  <a:pt x="1718" y="637"/>
                </a:lnTo>
                <a:lnTo>
                  <a:pt x="1824" y="603"/>
                </a:lnTo>
                <a:lnTo>
                  <a:pt x="2066" y="603"/>
                </a:lnTo>
                <a:lnTo>
                  <a:pt x="2135" y="648"/>
                </a:lnTo>
                <a:lnTo>
                  <a:pt x="2097" y="761"/>
                </a:lnTo>
                <a:lnTo>
                  <a:pt x="2059" y="855"/>
                </a:lnTo>
                <a:lnTo>
                  <a:pt x="2007" y="945"/>
                </a:lnTo>
                <a:lnTo>
                  <a:pt x="1952" y="1023"/>
                </a:lnTo>
                <a:lnTo>
                  <a:pt x="1896" y="1092"/>
                </a:lnTo>
                <a:lnTo>
                  <a:pt x="1827" y="1167"/>
                </a:lnTo>
                <a:lnTo>
                  <a:pt x="1737" y="1241"/>
                </a:lnTo>
                <a:lnTo>
                  <a:pt x="1649" y="1297"/>
                </a:lnTo>
                <a:lnTo>
                  <a:pt x="1555" y="1351"/>
                </a:lnTo>
                <a:lnTo>
                  <a:pt x="1442" y="1399"/>
                </a:lnTo>
                <a:lnTo>
                  <a:pt x="1322" y="1431"/>
                </a:lnTo>
                <a:lnTo>
                  <a:pt x="1211" y="1449"/>
                </a:lnTo>
                <a:lnTo>
                  <a:pt x="1133" y="1456"/>
                </a:lnTo>
                <a:lnTo>
                  <a:pt x="1020" y="1456"/>
                </a:lnTo>
                <a:lnTo>
                  <a:pt x="878" y="1437"/>
                </a:lnTo>
                <a:lnTo>
                  <a:pt x="755" y="1407"/>
                </a:lnTo>
                <a:lnTo>
                  <a:pt x="681" y="1381"/>
                </a:lnTo>
                <a:lnTo>
                  <a:pt x="597" y="1343"/>
                </a:lnTo>
                <a:lnTo>
                  <a:pt x="501" y="1288"/>
                </a:lnTo>
                <a:lnTo>
                  <a:pt x="404" y="1217"/>
                </a:lnTo>
                <a:lnTo>
                  <a:pt x="319" y="1142"/>
                </a:lnTo>
                <a:lnTo>
                  <a:pt x="245" y="1058"/>
                </a:lnTo>
                <a:lnTo>
                  <a:pt x="176" y="964"/>
                </a:lnTo>
                <a:lnTo>
                  <a:pt x="116" y="866"/>
                </a:lnTo>
                <a:lnTo>
                  <a:pt x="71" y="767"/>
                </a:lnTo>
                <a:lnTo>
                  <a:pt x="40" y="673"/>
                </a:lnTo>
                <a:lnTo>
                  <a:pt x="17" y="570"/>
                </a:lnTo>
                <a:lnTo>
                  <a:pt x="4" y="459"/>
                </a:lnTo>
                <a:lnTo>
                  <a:pt x="0" y="372"/>
                </a:lnTo>
                <a:lnTo>
                  <a:pt x="10" y="235"/>
                </a:lnTo>
                <a:lnTo>
                  <a:pt x="27" y="131"/>
                </a:lnTo>
                <a:lnTo>
                  <a:pt x="179" y="0"/>
                </a:lnTo>
                <a:close/>
              </a:path>
            </a:pathLst>
          </a:custGeom>
          <a:gradFill rotWithShape="0">
            <a:gsLst>
              <a:gs pos="0">
                <a:srgbClr val="FF0000">
                  <a:gamma/>
                  <a:tint val="0"/>
                  <a:invGamma/>
                </a:srgbClr>
              </a:gs>
              <a:gs pos="100000">
                <a:srgbClr val="FF0000"/>
              </a:gs>
            </a:gsLst>
            <a:path path="rect">
              <a:fillToRect l="50000" t="50000" r="50000" b="50000"/>
            </a:path>
          </a:gradFill>
          <a:ln w="9525" cap="flat" cmpd="sng">
            <a:solidFill>
              <a:srgbClr val="FF6600"/>
            </a:solidFill>
            <a:prstDash val="sysDot"/>
            <a:round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31179" name="Freeform 107"/>
          <p:cNvSpPr>
            <a:spLocks noChangeAspect="1"/>
          </p:cNvSpPr>
          <p:nvPr/>
        </p:nvSpPr>
        <p:spPr bwMode="auto">
          <a:xfrm>
            <a:off x="2133600" y="3276600"/>
            <a:ext cx="4572000" cy="3117850"/>
          </a:xfrm>
          <a:custGeom>
            <a:avLst/>
            <a:gdLst/>
            <a:ahLst/>
            <a:cxnLst>
              <a:cxn ang="0">
                <a:pos x="241" y="0"/>
              </a:cxn>
              <a:cxn ang="0">
                <a:pos x="445" y="11"/>
              </a:cxn>
              <a:cxn ang="0">
                <a:pos x="569" y="57"/>
              </a:cxn>
              <a:cxn ang="0">
                <a:pos x="670" y="135"/>
              </a:cxn>
              <a:cxn ang="0">
                <a:pos x="726" y="259"/>
              </a:cxn>
              <a:cxn ang="0">
                <a:pos x="704" y="461"/>
              </a:cxn>
              <a:cxn ang="0">
                <a:pos x="726" y="723"/>
              </a:cxn>
              <a:cxn ang="0">
                <a:pos x="893" y="991"/>
              </a:cxn>
              <a:cxn ang="0">
                <a:pos x="1185" y="1025"/>
              </a:cxn>
              <a:cxn ang="0">
                <a:pos x="1494" y="975"/>
              </a:cxn>
              <a:cxn ang="0">
                <a:pos x="1803" y="707"/>
              </a:cxn>
              <a:cxn ang="0">
                <a:pos x="2020" y="699"/>
              </a:cxn>
              <a:cxn ang="0">
                <a:pos x="2471" y="699"/>
              </a:cxn>
              <a:cxn ang="0">
                <a:pos x="2663" y="691"/>
              </a:cxn>
              <a:cxn ang="0">
                <a:pos x="2822" y="733"/>
              </a:cxn>
              <a:cxn ang="0">
                <a:pos x="2880" y="874"/>
              </a:cxn>
              <a:cxn ang="0">
                <a:pos x="2829" y="1027"/>
              </a:cxn>
              <a:cxn ang="0">
                <a:pos x="2777" y="1153"/>
              </a:cxn>
              <a:cxn ang="0">
                <a:pos x="2707" y="1275"/>
              </a:cxn>
              <a:cxn ang="0">
                <a:pos x="2633" y="1380"/>
              </a:cxn>
              <a:cxn ang="0">
                <a:pos x="2558" y="1473"/>
              </a:cxn>
              <a:cxn ang="0">
                <a:pos x="2465" y="1574"/>
              </a:cxn>
              <a:cxn ang="0">
                <a:pos x="2343" y="1674"/>
              </a:cxn>
              <a:cxn ang="0">
                <a:pos x="2224" y="1750"/>
              </a:cxn>
              <a:cxn ang="0">
                <a:pos x="2098" y="1822"/>
              </a:cxn>
              <a:cxn ang="0">
                <a:pos x="1945" y="1887"/>
              </a:cxn>
              <a:cxn ang="0">
                <a:pos x="1783" y="1930"/>
              </a:cxn>
              <a:cxn ang="0">
                <a:pos x="1634" y="1955"/>
              </a:cxn>
              <a:cxn ang="0">
                <a:pos x="1528" y="1964"/>
              </a:cxn>
              <a:cxn ang="0">
                <a:pos x="1376" y="1964"/>
              </a:cxn>
              <a:cxn ang="0">
                <a:pos x="1184" y="1938"/>
              </a:cxn>
              <a:cxn ang="0">
                <a:pos x="1018" y="1898"/>
              </a:cxn>
              <a:cxn ang="0">
                <a:pos x="919" y="1863"/>
              </a:cxn>
              <a:cxn ang="0">
                <a:pos x="805" y="1812"/>
              </a:cxn>
              <a:cxn ang="0">
                <a:pos x="676" y="1737"/>
              </a:cxn>
              <a:cxn ang="0">
                <a:pos x="545" y="1642"/>
              </a:cxn>
              <a:cxn ang="0">
                <a:pos x="430" y="1540"/>
              </a:cxn>
              <a:cxn ang="0">
                <a:pos x="330" y="1427"/>
              </a:cxn>
              <a:cxn ang="0">
                <a:pos x="237" y="1300"/>
              </a:cxn>
              <a:cxn ang="0">
                <a:pos x="156" y="1168"/>
              </a:cxn>
              <a:cxn ang="0">
                <a:pos x="96" y="1035"/>
              </a:cxn>
              <a:cxn ang="0">
                <a:pos x="54" y="908"/>
              </a:cxn>
              <a:cxn ang="0">
                <a:pos x="23" y="769"/>
              </a:cxn>
              <a:cxn ang="0">
                <a:pos x="5" y="619"/>
              </a:cxn>
              <a:cxn ang="0">
                <a:pos x="0" y="502"/>
              </a:cxn>
              <a:cxn ang="0">
                <a:pos x="13" y="317"/>
              </a:cxn>
              <a:cxn ang="0">
                <a:pos x="36" y="177"/>
              </a:cxn>
              <a:cxn ang="0">
                <a:pos x="241" y="0"/>
              </a:cxn>
            </a:cxnLst>
            <a:rect l="0" t="0" r="r" b="b"/>
            <a:pathLst>
              <a:path w="2880" h="1964">
                <a:moveTo>
                  <a:pt x="241" y="0"/>
                </a:moveTo>
                <a:lnTo>
                  <a:pt x="445" y="11"/>
                </a:lnTo>
                <a:lnTo>
                  <a:pt x="569" y="57"/>
                </a:lnTo>
                <a:lnTo>
                  <a:pt x="670" y="135"/>
                </a:lnTo>
                <a:lnTo>
                  <a:pt x="726" y="259"/>
                </a:lnTo>
                <a:lnTo>
                  <a:pt x="704" y="461"/>
                </a:lnTo>
                <a:lnTo>
                  <a:pt x="726" y="723"/>
                </a:lnTo>
                <a:lnTo>
                  <a:pt x="893" y="991"/>
                </a:lnTo>
                <a:lnTo>
                  <a:pt x="1185" y="1025"/>
                </a:lnTo>
                <a:lnTo>
                  <a:pt x="1494" y="975"/>
                </a:lnTo>
                <a:lnTo>
                  <a:pt x="1803" y="707"/>
                </a:lnTo>
                <a:lnTo>
                  <a:pt x="2020" y="699"/>
                </a:lnTo>
                <a:lnTo>
                  <a:pt x="2471" y="699"/>
                </a:lnTo>
                <a:lnTo>
                  <a:pt x="2663" y="691"/>
                </a:lnTo>
                <a:lnTo>
                  <a:pt x="2822" y="733"/>
                </a:lnTo>
                <a:lnTo>
                  <a:pt x="2880" y="874"/>
                </a:lnTo>
                <a:lnTo>
                  <a:pt x="2829" y="1027"/>
                </a:lnTo>
                <a:lnTo>
                  <a:pt x="2777" y="1153"/>
                </a:lnTo>
                <a:lnTo>
                  <a:pt x="2707" y="1275"/>
                </a:lnTo>
                <a:lnTo>
                  <a:pt x="2633" y="1380"/>
                </a:lnTo>
                <a:lnTo>
                  <a:pt x="2558" y="1473"/>
                </a:lnTo>
                <a:lnTo>
                  <a:pt x="2465" y="1574"/>
                </a:lnTo>
                <a:lnTo>
                  <a:pt x="2343" y="1674"/>
                </a:lnTo>
                <a:lnTo>
                  <a:pt x="2224" y="1750"/>
                </a:lnTo>
                <a:lnTo>
                  <a:pt x="2098" y="1822"/>
                </a:lnTo>
                <a:lnTo>
                  <a:pt x="1945" y="1887"/>
                </a:lnTo>
                <a:lnTo>
                  <a:pt x="1783" y="1930"/>
                </a:lnTo>
                <a:lnTo>
                  <a:pt x="1634" y="1955"/>
                </a:lnTo>
                <a:lnTo>
                  <a:pt x="1528" y="1964"/>
                </a:lnTo>
                <a:lnTo>
                  <a:pt x="1376" y="1964"/>
                </a:lnTo>
                <a:lnTo>
                  <a:pt x="1184" y="1938"/>
                </a:lnTo>
                <a:lnTo>
                  <a:pt x="1018" y="1898"/>
                </a:lnTo>
                <a:lnTo>
                  <a:pt x="919" y="1863"/>
                </a:lnTo>
                <a:lnTo>
                  <a:pt x="805" y="1812"/>
                </a:lnTo>
                <a:lnTo>
                  <a:pt x="676" y="1737"/>
                </a:lnTo>
                <a:lnTo>
                  <a:pt x="545" y="1642"/>
                </a:lnTo>
                <a:lnTo>
                  <a:pt x="430" y="1540"/>
                </a:lnTo>
                <a:lnTo>
                  <a:pt x="330" y="1427"/>
                </a:lnTo>
                <a:lnTo>
                  <a:pt x="237" y="1300"/>
                </a:lnTo>
                <a:lnTo>
                  <a:pt x="156" y="1168"/>
                </a:lnTo>
                <a:lnTo>
                  <a:pt x="96" y="1035"/>
                </a:lnTo>
                <a:lnTo>
                  <a:pt x="54" y="908"/>
                </a:lnTo>
                <a:lnTo>
                  <a:pt x="23" y="769"/>
                </a:lnTo>
                <a:lnTo>
                  <a:pt x="5" y="619"/>
                </a:lnTo>
                <a:lnTo>
                  <a:pt x="0" y="502"/>
                </a:lnTo>
                <a:lnTo>
                  <a:pt x="13" y="317"/>
                </a:lnTo>
                <a:lnTo>
                  <a:pt x="36" y="177"/>
                </a:lnTo>
                <a:lnTo>
                  <a:pt x="241" y="0"/>
                </a:lnTo>
                <a:close/>
              </a:path>
            </a:pathLst>
          </a:custGeom>
          <a:gradFill rotWithShape="0">
            <a:gsLst>
              <a:gs pos="0">
                <a:srgbClr val="FF0000">
                  <a:gamma/>
                  <a:tint val="0"/>
                  <a:invGamma/>
                </a:srgbClr>
              </a:gs>
              <a:gs pos="100000">
                <a:srgbClr val="FF0000"/>
              </a:gs>
            </a:gsLst>
            <a:path path="rect">
              <a:fillToRect l="50000" t="50000" r="50000" b="50000"/>
            </a:path>
          </a:gradFill>
          <a:ln w="9525" cap="flat" cmpd="sng">
            <a:solidFill>
              <a:srgbClr val="FF6600"/>
            </a:solidFill>
            <a:prstDash val="sysDot"/>
            <a:round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31180" name="Freeform 108"/>
          <p:cNvSpPr>
            <a:spLocks noChangeAspect="1"/>
          </p:cNvSpPr>
          <p:nvPr/>
        </p:nvSpPr>
        <p:spPr bwMode="auto">
          <a:xfrm>
            <a:off x="2057400" y="3048000"/>
            <a:ext cx="5029200" cy="3575050"/>
          </a:xfrm>
          <a:custGeom>
            <a:avLst/>
            <a:gdLst/>
            <a:ahLst/>
            <a:cxnLst>
              <a:cxn ang="0">
                <a:pos x="281" y="0"/>
              </a:cxn>
              <a:cxn ang="0">
                <a:pos x="519" y="12"/>
              </a:cxn>
              <a:cxn ang="0">
                <a:pos x="664" y="63"/>
              </a:cxn>
              <a:cxn ang="0">
                <a:pos x="782" y="148"/>
              </a:cxn>
              <a:cxn ang="0">
                <a:pos x="847" y="285"/>
              </a:cxn>
              <a:cxn ang="0">
                <a:pos x="927" y="515"/>
              </a:cxn>
              <a:cxn ang="0">
                <a:pos x="968" y="782"/>
              </a:cxn>
              <a:cxn ang="0">
                <a:pos x="1244" y="933"/>
              </a:cxn>
              <a:cxn ang="0">
                <a:pos x="1444" y="958"/>
              </a:cxn>
              <a:cxn ang="0">
                <a:pos x="1770" y="924"/>
              </a:cxn>
              <a:cxn ang="0">
                <a:pos x="2104" y="778"/>
              </a:cxn>
              <a:cxn ang="0">
                <a:pos x="2357" y="769"/>
              </a:cxn>
              <a:cxn ang="0">
                <a:pos x="2883" y="769"/>
              </a:cxn>
              <a:cxn ang="0">
                <a:pos x="3107" y="760"/>
              </a:cxn>
              <a:cxn ang="0">
                <a:pos x="3292" y="806"/>
              </a:cxn>
              <a:cxn ang="0">
                <a:pos x="3360" y="961"/>
              </a:cxn>
              <a:cxn ang="0">
                <a:pos x="3301" y="1129"/>
              </a:cxn>
              <a:cxn ang="0">
                <a:pos x="3240" y="1268"/>
              </a:cxn>
              <a:cxn ang="0">
                <a:pos x="3158" y="1402"/>
              </a:cxn>
              <a:cxn ang="0">
                <a:pos x="3072" y="1518"/>
              </a:cxn>
              <a:cxn ang="0">
                <a:pos x="2984" y="1620"/>
              </a:cxn>
              <a:cxn ang="0">
                <a:pos x="2876" y="1731"/>
              </a:cxn>
              <a:cxn ang="0">
                <a:pos x="2734" y="1841"/>
              </a:cxn>
              <a:cxn ang="0">
                <a:pos x="2595" y="1925"/>
              </a:cxn>
              <a:cxn ang="0">
                <a:pos x="2448" y="2004"/>
              </a:cxn>
              <a:cxn ang="0">
                <a:pos x="2269" y="2075"/>
              </a:cxn>
              <a:cxn ang="0">
                <a:pos x="2080" y="2123"/>
              </a:cxn>
              <a:cxn ang="0">
                <a:pos x="1906" y="2150"/>
              </a:cxn>
              <a:cxn ang="0">
                <a:pos x="1783" y="2160"/>
              </a:cxn>
              <a:cxn ang="0">
                <a:pos x="1605" y="2160"/>
              </a:cxn>
              <a:cxn ang="0">
                <a:pos x="1381" y="2131"/>
              </a:cxn>
              <a:cxn ang="0">
                <a:pos x="1188" y="2087"/>
              </a:cxn>
              <a:cxn ang="0">
                <a:pos x="1072" y="2049"/>
              </a:cxn>
              <a:cxn ang="0">
                <a:pos x="939" y="1993"/>
              </a:cxn>
              <a:cxn ang="0">
                <a:pos x="789" y="1910"/>
              </a:cxn>
              <a:cxn ang="0">
                <a:pos x="636" y="1806"/>
              </a:cxn>
              <a:cxn ang="0">
                <a:pos x="502" y="1694"/>
              </a:cxn>
              <a:cxn ang="0">
                <a:pos x="385" y="1569"/>
              </a:cxn>
              <a:cxn ang="0">
                <a:pos x="277" y="1430"/>
              </a:cxn>
              <a:cxn ang="0">
                <a:pos x="182" y="1285"/>
              </a:cxn>
              <a:cxn ang="0">
                <a:pos x="112" y="1138"/>
              </a:cxn>
              <a:cxn ang="0">
                <a:pos x="63" y="999"/>
              </a:cxn>
              <a:cxn ang="0">
                <a:pos x="27" y="846"/>
              </a:cxn>
              <a:cxn ang="0">
                <a:pos x="6" y="681"/>
              </a:cxn>
              <a:cxn ang="0">
                <a:pos x="0" y="552"/>
              </a:cxn>
              <a:cxn ang="0">
                <a:pos x="15" y="349"/>
              </a:cxn>
              <a:cxn ang="0">
                <a:pos x="42" y="195"/>
              </a:cxn>
              <a:cxn ang="0">
                <a:pos x="281" y="0"/>
              </a:cxn>
            </a:cxnLst>
            <a:rect l="0" t="0" r="r" b="b"/>
            <a:pathLst>
              <a:path w="3360" h="2160">
                <a:moveTo>
                  <a:pt x="281" y="0"/>
                </a:moveTo>
                <a:lnTo>
                  <a:pt x="519" y="12"/>
                </a:lnTo>
                <a:lnTo>
                  <a:pt x="664" y="63"/>
                </a:lnTo>
                <a:lnTo>
                  <a:pt x="782" y="148"/>
                </a:lnTo>
                <a:lnTo>
                  <a:pt x="847" y="285"/>
                </a:lnTo>
                <a:lnTo>
                  <a:pt x="927" y="515"/>
                </a:lnTo>
                <a:lnTo>
                  <a:pt x="968" y="782"/>
                </a:lnTo>
                <a:lnTo>
                  <a:pt x="1244" y="933"/>
                </a:lnTo>
                <a:lnTo>
                  <a:pt x="1444" y="958"/>
                </a:lnTo>
                <a:lnTo>
                  <a:pt x="1770" y="924"/>
                </a:lnTo>
                <a:lnTo>
                  <a:pt x="2104" y="778"/>
                </a:lnTo>
                <a:lnTo>
                  <a:pt x="2357" y="769"/>
                </a:lnTo>
                <a:lnTo>
                  <a:pt x="2883" y="769"/>
                </a:lnTo>
                <a:lnTo>
                  <a:pt x="3107" y="760"/>
                </a:lnTo>
                <a:lnTo>
                  <a:pt x="3292" y="806"/>
                </a:lnTo>
                <a:lnTo>
                  <a:pt x="3360" y="961"/>
                </a:lnTo>
                <a:lnTo>
                  <a:pt x="3301" y="1129"/>
                </a:lnTo>
                <a:lnTo>
                  <a:pt x="3240" y="1268"/>
                </a:lnTo>
                <a:lnTo>
                  <a:pt x="3158" y="1402"/>
                </a:lnTo>
                <a:lnTo>
                  <a:pt x="3072" y="1518"/>
                </a:lnTo>
                <a:lnTo>
                  <a:pt x="2984" y="1620"/>
                </a:lnTo>
                <a:lnTo>
                  <a:pt x="2876" y="1731"/>
                </a:lnTo>
                <a:lnTo>
                  <a:pt x="2734" y="1841"/>
                </a:lnTo>
                <a:lnTo>
                  <a:pt x="2595" y="1925"/>
                </a:lnTo>
                <a:lnTo>
                  <a:pt x="2448" y="2004"/>
                </a:lnTo>
                <a:lnTo>
                  <a:pt x="2269" y="2075"/>
                </a:lnTo>
                <a:lnTo>
                  <a:pt x="2080" y="2123"/>
                </a:lnTo>
                <a:lnTo>
                  <a:pt x="1906" y="2150"/>
                </a:lnTo>
                <a:lnTo>
                  <a:pt x="1783" y="2160"/>
                </a:lnTo>
                <a:lnTo>
                  <a:pt x="1605" y="2160"/>
                </a:lnTo>
                <a:lnTo>
                  <a:pt x="1381" y="2131"/>
                </a:lnTo>
                <a:lnTo>
                  <a:pt x="1188" y="2087"/>
                </a:lnTo>
                <a:lnTo>
                  <a:pt x="1072" y="2049"/>
                </a:lnTo>
                <a:lnTo>
                  <a:pt x="939" y="1993"/>
                </a:lnTo>
                <a:lnTo>
                  <a:pt x="789" y="1910"/>
                </a:lnTo>
                <a:lnTo>
                  <a:pt x="636" y="1806"/>
                </a:lnTo>
                <a:lnTo>
                  <a:pt x="502" y="1694"/>
                </a:lnTo>
                <a:lnTo>
                  <a:pt x="385" y="1569"/>
                </a:lnTo>
                <a:lnTo>
                  <a:pt x="277" y="1430"/>
                </a:lnTo>
                <a:lnTo>
                  <a:pt x="182" y="1285"/>
                </a:lnTo>
                <a:lnTo>
                  <a:pt x="112" y="1138"/>
                </a:lnTo>
                <a:lnTo>
                  <a:pt x="63" y="999"/>
                </a:lnTo>
                <a:lnTo>
                  <a:pt x="27" y="846"/>
                </a:lnTo>
                <a:lnTo>
                  <a:pt x="6" y="681"/>
                </a:lnTo>
                <a:lnTo>
                  <a:pt x="0" y="552"/>
                </a:lnTo>
                <a:lnTo>
                  <a:pt x="15" y="349"/>
                </a:lnTo>
                <a:lnTo>
                  <a:pt x="42" y="195"/>
                </a:lnTo>
                <a:lnTo>
                  <a:pt x="281" y="0"/>
                </a:lnTo>
                <a:close/>
              </a:path>
            </a:pathLst>
          </a:custGeom>
          <a:gradFill rotWithShape="0">
            <a:gsLst>
              <a:gs pos="0">
                <a:srgbClr val="FF0000">
                  <a:gamma/>
                  <a:tint val="0"/>
                  <a:invGamma/>
                </a:srgbClr>
              </a:gs>
              <a:gs pos="100000">
                <a:srgbClr val="FF0000"/>
              </a:gs>
            </a:gsLst>
            <a:path path="rect">
              <a:fillToRect l="50000" t="50000" r="50000" b="50000"/>
            </a:path>
          </a:gradFill>
          <a:ln w="9525" cap="flat" cmpd="sng">
            <a:solidFill>
              <a:srgbClr val="FF6600"/>
            </a:solidFill>
            <a:prstDash val="sysDot"/>
            <a:round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31181" name="AutoShape 109"/>
          <p:cNvSpPr>
            <a:spLocks noChangeArrowheads="1"/>
          </p:cNvSpPr>
          <p:nvPr/>
        </p:nvSpPr>
        <p:spPr bwMode="auto">
          <a:xfrm>
            <a:off x="0" y="0"/>
            <a:ext cx="10363200" cy="8839200"/>
          </a:xfrm>
          <a:prstGeom prst="irregularSeal1">
            <a:avLst/>
          </a:prstGeom>
          <a:gradFill rotWithShape="0">
            <a:gsLst>
              <a:gs pos="0">
                <a:srgbClr val="FF0000">
                  <a:gamma/>
                  <a:tint val="0"/>
                  <a:invGamma/>
                </a:srgbClr>
              </a:gs>
              <a:gs pos="100000">
                <a:srgbClr val="FF0000"/>
              </a:gs>
            </a:gsLst>
            <a:path path="shape">
              <a:fillToRect l="50000" t="50000" r="50000" b="50000"/>
            </a:path>
          </a:gradFill>
          <a:ln w="9525">
            <a:solidFill>
              <a:srgbClr val="FF6600"/>
            </a:solidFill>
            <a:prstDash val="sysDot"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grpSp>
        <p:nvGrpSpPr>
          <p:cNvPr id="131182" name="Group 110"/>
          <p:cNvGrpSpPr>
            <a:grpSpLocks/>
          </p:cNvGrpSpPr>
          <p:nvPr/>
        </p:nvGrpSpPr>
        <p:grpSpPr bwMode="auto">
          <a:xfrm>
            <a:off x="76200" y="0"/>
            <a:ext cx="9067800" cy="6858000"/>
            <a:chOff x="144" y="288"/>
            <a:chExt cx="5712" cy="4320"/>
          </a:xfrm>
        </p:grpSpPr>
        <p:grpSp>
          <p:nvGrpSpPr>
            <p:cNvPr id="131183" name="Group 111"/>
            <p:cNvGrpSpPr>
              <a:grpSpLocks/>
            </p:cNvGrpSpPr>
            <p:nvPr/>
          </p:nvGrpSpPr>
          <p:grpSpPr bwMode="auto">
            <a:xfrm>
              <a:off x="144" y="288"/>
              <a:ext cx="5712" cy="4320"/>
              <a:chOff x="-144" y="0"/>
              <a:chExt cx="5712" cy="4320"/>
            </a:xfrm>
          </p:grpSpPr>
          <p:sp>
            <p:nvSpPr>
              <p:cNvPr id="131184" name="AutoShape 112" descr="Алмазная решетка"/>
              <p:cNvSpPr>
                <a:spLocks noChangeArrowheads="1"/>
              </p:cNvSpPr>
              <p:nvPr/>
            </p:nvSpPr>
            <p:spPr bwMode="auto">
              <a:xfrm>
                <a:off x="4848" y="1248"/>
                <a:ext cx="336" cy="240"/>
              </a:xfrm>
              <a:prstGeom prst="star8">
                <a:avLst>
                  <a:gd name="adj" fmla="val 20833"/>
                </a:avLst>
              </a:prstGeom>
              <a:pattFill prst="solidDmnd">
                <a:fgClr>
                  <a:srgbClr val="008000"/>
                </a:fgClr>
                <a:bgClr>
                  <a:srgbClr val="CCFF99"/>
                </a:bgClr>
              </a:patt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1185" name="AutoShape 113" descr="Алмазная решетка"/>
              <p:cNvSpPr>
                <a:spLocks noChangeArrowheads="1"/>
              </p:cNvSpPr>
              <p:nvPr/>
            </p:nvSpPr>
            <p:spPr bwMode="auto">
              <a:xfrm rot="2480200">
                <a:off x="2889" y="1002"/>
                <a:ext cx="401" cy="192"/>
              </a:xfrm>
              <a:prstGeom prst="star8">
                <a:avLst>
                  <a:gd name="adj" fmla="val 18889"/>
                </a:avLst>
              </a:prstGeom>
              <a:pattFill prst="solidDmnd">
                <a:fgClr>
                  <a:srgbClr val="008000"/>
                </a:fgClr>
                <a:bgClr>
                  <a:srgbClr val="CCFF99"/>
                </a:bgClr>
              </a:patt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1186" name="AutoShape 114" descr="Алмазная решетка"/>
              <p:cNvSpPr>
                <a:spLocks noChangeArrowheads="1"/>
              </p:cNvSpPr>
              <p:nvPr/>
            </p:nvSpPr>
            <p:spPr bwMode="auto">
              <a:xfrm rot="2480200">
                <a:off x="2160" y="884"/>
                <a:ext cx="401" cy="192"/>
              </a:xfrm>
              <a:prstGeom prst="star8">
                <a:avLst>
                  <a:gd name="adj" fmla="val 38250"/>
                </a:avLst>
              </a:prstGeom>
              <a:pattFill prst="solidDmnd">
                <a:fgClr>
                  <a:srgbClr val="008000"/>
                </a:fgClr>
                <a:bgClr>
                  <a:srgbClr val="CCFF99"/>
                </a:bgClr>
              </a:patt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1187" name="AutoShape 115" descr="Алмазная решетка"/>
              <p:cNvSpPr>
                <a:spLocks noChangeArrowheads="1"/>
              </p:cNvSpPr>
              <p:nvPr/>
            </p:nvSpPr>
            <p:spPr bwMode="auto">
              <a:xfrm rot="2480200">
                <a:off x="3744" y="692"/>
                <a:ext cx="401" cy="192"/>
              </a:xfrm>
              <a:prstGeom prst="star8">
                <a:avLst>
                  <a:gd name="adj" fmla="val 28227"/>
                </a:avLst>
              </a:prstGeom>
              <a:pattFill prst="solidDmnd">
                <a:fgClr>
                  <a:srgbClr val="008000"/>
                </a:fgClr>
                <a:bgClr>
                  <a:srgbClr val="CCFF99"/>
                </a:bgClr>
              </a:patt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1188" name="AutoShape 116" descr="Алмазная решетка"/>
              <p:cNvSpPr>
                <a:spLocks noChangeArrowheads="1"/>
              </p:cNvSpPr>
              <p:nvPr/>
            </p:nvSpPr>
            <p:spPr bwMode="auto">
              <a:xfrm rot="2480200">
                <a:off x="2839" y="368"/>
                <a:ext cx="200" cy="144"/>
              </a:xfrm>
              <a:prstGeom prst="star8">
                <a:avLst>
                  <a:gd name="adj" fmla="val 50000"/>
                </a:avLst>
              </a:prstGeom>
              <a:pattFill prst="solidDmnd">
                <a:fgClr>
                  <a:srgbClr val="008000"/>
                </a:fgClr>
                <a:bgClr>
                  <a:srgbClr val="CCFF99"/>
                </a:bgClr>
              </a:patt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1189" name="AutoShape 117" descr="Алмазная решетка"/>
              <p:cNvSpPr>
                <a:spLocks noChangeArrowheads="1"/>
              </p:cNvSpPr>
              <p:nvPr/>
            </p:nvSpPr>
            <p:spPr bwMode="auto">
              <a:xfrm rot="2480200">
                <a:off x="734" y="894"/>
                <a:ext cx="288" cy="192"/>
              </a:xfrm>
              <a:prstGeom prst="star8">
                <a:avLst>
                  <a:gd name="adj" fmla="val 38250"/>
                </a:avLst>
              </a:prstGeom>
              <a:pattFill prst="solidDmnd">
                <a:fgClr>
                  <a:srgbClr val="008000"/>
                </a:fgClr>
                <a:bgClr>
                  <a:srgbClr val="CCFF99"/>
                </a:bgClr>
              </a:patt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1190" name="AutoShape 118" descr="Алмазная решетка"/>
              <p:cNvSpPr>
                <a:spLocks noChangeArrowheads="1"/>
              </p:cNvSpPr>
              <p:nvPr/>
            </p:nvSpPr>
            <p:spPr bwMode="auto">
              <a:xfrm rot="2480200">
                <a:off x="1455" y="415"/>
                <a:ext cx="240" cy="325"/>
              </a:xfrm>
              <a:prstGeom prst="star8">
                <a:avLst>
                  <a:gd name="adj" fmla="val 16819"/>
                </a:avLst>
              </a:prstGeom>
              <a:pattFill prst="solidDmnd">
                <a:fgClr>
                  <a:srgbClr val="008000"/>
                </a:fgClr>
                <a:bgClr>
                  <a:srgbClr val="CCFF99"/>
                </a:bgClr>
              </a:patt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1191" name="AutoShape 119" descr="Алмазная решетка"/>
              <p:cNvSpPr>
                <a:spLocks noChangeArrowheads="1"/>
              </p:cNvSpPr>
              <p:nvPr/>
            </p:nvSpPr>
            <p:spPr bwMode="auto">
              <a:xfrm rot="-1269527">
                <a:off x="2400" y="740"/>
                <a:ext cx="480" cy="192"/>
              </a:xfrm>
              <a:prstGeom prst="star8">
                <a:avLst>
                  <a:gd name="adj" fmla="val 23644"/>
                </a:avLst>
              </a:prstGeom>
              <a:pattFill prst="solidDmnd">
                <a:fgClr>
                  <a:srgbClr val="008000"/>
                </a:fgClr>
                <a:bgClr>
                  <a:srgbClr val="CCFF99"/>
                </a:bgClr>
              </a:patt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1192" name="AutoShape 120" descr="Алмазная решетка"/>
              <p:cNvSpPr>
                <a:spLocks noChangeArrowheads="1"/>
              </p:cNvSpPr>
              <p:nvPr/>
            </p:nvSpPr>
            <p:spPr bwMode="auto">
              <a:xfrm rot="-1759849">
                <a:off x="1488" y="788"/>
                <a:ext cx="480" cy="192"/>
              </a:xfrm>
              <a:prstGeom prst="star8">
                <a:avLst>
                  <a:gd name="adj" fmla="val 38250"/>
                </a:avLst>
              </a:prstGeom>
              <a:pattFill prst="solidDmnd">
                <a:fgClr>
                  <a:srgbClr val="008000"/>
                </a:fgClr>
                <a:bgClr>
                  <a:srgbClr val="CCFF99"/>
                </a:bgClr>
              </a:patt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1193" name="AutoShape 121" descr="Алмазная решетка"/>
              <p:cNvSpPr>
                <a:spLocks noChangeArrowheads="1"/>
              </p:cNvSpPr>
              <p:nvPr/>
            </p:nvSpPr>
            <p:spPr bwMode="auto">
              <a:xfrm rot="1683190">
                <a:off x="1776" y="1028"/>
                <a:ext cx="480" cy="288"/>
              </a:xfrm>
              <a:prstGeom prst="star8">
                <a:avLst>
                  <a:gd name="adj" fmla="val 16815"/>
                </a:avLst>
              </a:prstGeom>
              <a:pattFill prst="solidDmnd">
                <a:fgClr>
                  <a:srgbClr val="008000"/>
                </a:fgClr>
                <a:bgClr>
                  <a:srgbClr val="CCFF99"/>
                </a:bgClr>
              </a:patt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1194" name="AutoShape 122" descr="Алмазная решетка"/>
              <p:cNvSpPr>
                <a:spLocks noChangeArrowheads="1"/>
              </p:cNvSpPr>
              <p:nvPr/>
            </p:nvSpPr>
            <p:spPr bwMode="auto">
              <a:xfrm>
                <a:off x="4944" y="404"/>
                <a:ext cx="240" cy="192"/>
              </a:xfrm>
              <a:prstGeom prst="star8">
                <a:avLst>
                  <a:gd name="adj" fmla="val 38250"/>
                </a:avLst>
              </a:prstGeom>
              <a:pattFill prst="solidDmnd">
                <a:fgClr>
                  <a:srgbClr val="008000"/>
                </a:fgClr>
                <a:bgClr>
                  <a:srgbClr val="CCFF99"/>
                </a:bgClr>
              </a:patt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1195" name="AutoShape 123" descr="Алмазная решетка"/>
              <p:cNvSpPr>
                <a:spLocks noChangeArrowheads="1"/>
              </p:cNvSpPr>
              <p:nvPr/>
            </p:nvSpPr>
            <p:spPr bwMode="auto">
              <a:xfrm rot="1138079">
                <a:off x="3165" y="659"/>
                <a:ext cx="384" cy="192"/>
              </a:xfrm>
              <a:prstGeom prst="star8">
                <a:avLst>
                  <a:gd name="adj" fmla="val 38250"/>
                </a:avLst>
              </a:prstGeom>
              <a:pattFill prst="solidDmnd">
                <a:fgClr>
                  <a:srgbClr val="008000"/>
                </a:fgClr>
                <a:bgClr>
                  <a:srgbClr val="CCFF99"/>
                </a:bgClr>
              </a:patt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1196" name="AutoShape 124" descr="Алмазная решетка"/>
              <p:cNvSpPr>
                <a:spLocks noChangeArrowheads="1"/>
              </p:cNvSpPr>
              <p:nvPr/>
            </p:nvSpPr>
            <p:spPr bwMode="auto">
              <a:xfrm>
                <a:off x="3408" y="1172"/>
                <a:ext cx="336" cy="192"/>
              </a:xfrm>
              <a:prstGeom prst="star8">
                <a:avLst>
                  <a:gd name="adj" fmla="val 38250"/>
                </a:avLst>
              </a:prstGeom>
              <a:pattFill prst="solidDmnd">
                <a:fgClr>
                  <a:srgbClr val="008000"/>
                </a:fgClr>
                <a:bgClr>
                  <a:srgbClr val="CCFF99"/>
                </a:bgClr>
              </a:patt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1197" name="AutoShape 125" descr="Алмазная решетка"/>
              <p:cNvSpPr>
                <a:spLocks noChangeArrowheads="1"/>
              </p:cNvSpPr>
              <p:nvPr/>
            </p:nvSpPr>
            <p:spPr bwMode="auto">
              <a:xfrm rot="1439005">
                <a:off x="1881" y="214"/>
                <a:ext cx="480" cy="240"/>
              </a:xfrm>
              <a:prstGeom prst="star8">
                <a:avLst>
                  <a:gd name="adj" fmla="val 18787"/>
                </a:avLst>
              </a:prstGeom>
              <a:pattFill prst="solidDmnd">
                <a:fgClr>
                  <a:srgbClr val="008000"/>
                </a:fgClr>
                <a:bgClr>
                  <a:srgbClr val="CCFF99"/>
                </a:bgClr>
              </a:patt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1198" name="AutoShape 126" descr="Алмазная решетка"/>
              <p:cNvSpPr>
                <a:spLocks noChangeArrowheads="1"/>
              </p:cNvSpPr>
              <p:nvPr/>
            </p:nvSpPr>
            <p:spPr bwMode="auto">
              <a:xfrm>
                <a:off x="1104" y="596"/>
                <a:ext cx="480" cy="288"/>
              </a:xfrm>
              <a:prstGeom prst="star8">
                <a:avLst>
                  <a:gd name="adj" fmla="val 20833"/>
                </a:avLst>
              </a:prstGeom>
              <a:pattFill prst="solidDmnd">
                <a:fgClr>
                  <a:srgbClr val="008000"/>
                </a:fgClr>
                <a:bgClr>
                  <a:srgbClr val="CCFF99"/>
                </a:bgClr>
              </a:patt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1199" name="AutoShape 127" descr="Алмазная решетка"/>
              <p:cNvSpPr>
                <a:spLocks noChangeArrowheads="1"/>
              </p:cNvSpPr>
              <p:nvPr/>
            </p:nvSpPr>
            <p:spPr bwMode="auto">
              <a:xfrm rot="-2042320">
                <a:off x="3779" y="171"/>
                <a:ext cx="257" cy="192"/>
              </a:xfrm>
              <a:prstGeom prst="star8">
                <a:avLst>
                  <a:gd name="adj" fmla="val 38250"/>
                </a:avLst>
              </a:prstGeom>
              <a:pattFill prst="solidDmnd">
                <a:fgClr>
                  <a:srgbClr val="008000"/>
                </a:fgClr>
                <a:bgClr>
                  <a:srgbClr val="CCFF99"/>
                </a:bgClr>
              </a:patt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1200" name="AutoShape 128" descr="Алмазная решетка"/>
              <p:cNvSpPr>
                <a:spLocks noChangeArrowheads="1"/>
              </p:cNvSpPr>
              <p:nvPr/>
            </p:nvSpPr>
            <p:spPr bwMode="auto">
              <a:xfrm>
                <a:off x="4464" y="452"/>
                <a:ext cx="240" cy="192"/>
              </a:xfrm>
              <a:prstGeom prst="star8">
                <a:avLst>
                  <a:gd name="adj" fmla="val 38250"/>
                </a:avLst>
              </a:prstGeom>
              <a:pattFill prst="solidDmnd">
                <a:fgClr>
                  <a:srgbClr val="008000"/>
                </a:fgClr>
                <a:bgClr>
                  <a:srgbClr val="CCFF99"/>
                </a:bgClr>
              </a:patt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1201" name="AutoShape 129" descr="Алмазная решетка"/>
              <p:cNvSpPr>
                <a:spLocks noChangeArrowheads="1"/>
              </p:cNvSpPr>
              <p:nvPr/>
            </p:nvSpPr>
            <p:spPr bwMode="auto">
              <a:xfrm>
                <a:off x="4320" y="1220"/>
                <a:ext cx="336" cy="240"/>
              </a:xfrm>
              <a:prstGeom prst="star8">
                <a:avLst>
                  <a:gd name="adj" fmla="val 38250"/>
                </a:avLst>
              </a:prstGeom>
              <a:pattFill prst="solidDmnd">
                <a:fgClr>
                  <a:srgbClr val="008000"/>
                </a:fgClr>
                <a:bgClr>
                  <a:srgbClr val="CCFF99"/>
                </a:bgClr>
              </a:patt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1202" name="AutoShape 130" descr="Алмазная решетка"/>
              <p:cNvSpPr>
                <a:spLocks noChangeArrowheads="1"/>
              </p:cNvSpPr>
              <p:nvPr/>
            </p:nvSpPr>
            <p:spPr bwMode="auto">
              <a:xfrm rot="2480200">
                <a:off x="4368" y="836"/>
                <a:ext cx="401" cy="192"/>
              </a:xfrm>
              <a:prstGeom prst="star8">
                <a:avLst>
                  <a:gd name="adj" fmla="val 38250"/>
                </a:avLst>
              </a:prstGeom>
              <a:pattFill prst="solidDmnd">
                <a:fgClr>
                  <a:srgbClr val="008000"/>
                </a:fgClr>
                <a:bgClr>
                  <a:srgbClr val="CCFF99"/>
                </a:bgClr>
              </a:patt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1203" name="AutoShape 131" descr="Алмазная решетка"/>
              <p:cNvSpPr>
                <a:spLocks noChangeArrowheads="1"/>
              </p:cNvSpPr>
              <p:nvPr/>
            </p:nvSpPr>
            <p:spPr bwMode="auto">
              <a:xfrm rot="2480200">
                <a:off x="3229" y="0"/>
                <a:ext cx="288" cy="336"/>
              </a:xfrm>
              <a:prstGeom prst="star8">
                <a:avLst>
                  <a:gd name="adj" fmla="val 38250"/>
                </a:avLst>
              </a:prstGeom>
              <a:pattFill prst="solidDmnd">
                <a:fgClr>
                  <a:srgbClr val="008000"/>
                </a:fgClr>
                <a:bgClr>
                  <a:srgbClr val="CCFF99"/>
                </a:bgClr>
              </a:patt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1204" name="AutoShape 132" descr="Алмазная решетка"/>
              <p:cNvSpPr>
                <a:spLocks noChangeArrowheads="1"/>
              </p:cNvSpPr>
              <p:nvPr/>
            </p:nvSpPr>
            <p:spPr bwMode="auto">
              <a:xfrm rot="2480200">
                <a:off x="2544" y="356"/>
                <a:ext cx="200" cy="144"/>
              </a:xfrm>
              <a:prstGeom prst="star8">
                <a:avLst>
                  <a:gd name="adj" fmla="val 50000"/>
                </a:avLst>
              </a:prstGeom>
              <a:pattFill prst="solidDmnd">
                <a:fgClr>
                  <a:srgbClr val="008000"/>
                </a:fgClr>
                <a:bgClr>
                  <a:srgbClr val="CCFF99"/>
                </a:bgClr>
              </a:patt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1205" name="AutoShape 133" descr="Алмазная решетка"/>
              <p:cNvSpPr>
                <a:spLocks noChangeArrowheads="1"/>
              </p:cNvSpPr>
              <p:nvPr/>
            </p:nvSpPr>
            <p:spPr bwMode="auto">
              <a:xfrm rot="1439005">
                <a:off x="4032" y="836"/>
                <a:ext cx="480" cy="240"/>
              </a:xfrm>
              <a:prstGeom prst="star8">
                <a:avLst>
                  <a:gd name="adj" fmla="val 18787"/>
                </a:avLst>
              </a:prstGeom>
              <a:pattFill prst="solidDmnd">
                <a:fgClr>
                  <a:srgbClr val="008000"/>
                </a:fgClr>
                <a:bgClr>
                  <a:srgbClr val="CCFF99"/>
                </a:bgClr>
              </a:patt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1206" name="AutoShape 134" descr="Алмазная решетка"/>
              <p:cNvSpPr>
                <a:spLocks noChangeArrowheads="1"/>
              </p:cNvSpPr>
              <p:nvPr/>
            </p:nvSpPr>
            <p:spPr bwMode="auto">
              <a:xfrm rot="1683190">
                <a:off x="576" y="1028"/>
                <a:ext cx="480" cy="288"/>
              </a:xfrm>
              <a:prstGeom prst="star8">
                <a:avLst>
                  <a:gd name="adj" fmla="val 16815"/>
                </a:avLst>
              </a:prstGeom>
              <a:pattFill prst="solidDmnd">
                <a:fgClr>
                  <a:srgbClr val="008000"/>
                </a:fgClr>
                <a:bgClr>
                  <a:srgbClr val="CCFF99"/>
                </a:bgClr>
              </a:patt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1207" name="AutoShape 135" descr="Алмазная решетка"/>
              <p:cNvSpPr>
                <a:spLocks noChangeArrowheads="1"/>
              </p:cNvSpPr>
              <p:nvPr/>
            </p:nvSpPr>
            <p:spPr bwMode="auto">
              <a:xfrm rot="1683190">
                <a:off x="480" y="356"/>
                <a:ext cx="480" cy="288"/>
              </a:xfrm>
              <a:prstGeom prst="star8">
                <a:avLst>
                  <a:gd name="adj" fmla="val 16815"/>
                </a:avLst>
              </a:prstGeom>
              <a:pattFill prst="solidDmnd">
                <a:fgClr>
                  <a:srgbClr val="008000"/>
                </a:fgClr>
                <a:bgClr>
                  <a:srgbClr val="CCFF99"/>
                </a:bgClr>
              </a:patt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1208" name="AutoShape 136" descr="Алмазная решетка"/>
              <p:cNvSpPr>
                <a:spLocks noChangeArrowheads="1"/>
              </p:cNvSpPr>
              <p:nvPr/>
            </p:nvSpPr>
            <p:spPr bwMode="auto">
              <a:xfrm rot="2480200">
                <a:off x="1200" y="260"/>
                <a:ext cx="240" cy="325"/>
              </a:xfrm>
              <a:prstGeom prst="star8">
                <a:avLst>
                  <a:gd name="adj" fmla="val 38250"/>
                </a:avLst>
              </a:prstGeom>
              <a:pattFill prst="solidDmnd">
                <a:fgClr>
                  <a:srgbClr val="008000"/>
                </a:fgClr>
                <a:bgClr>
                  <a:srgbClr val="CCFF99"/>
                </a:bgClr>
              </a:patt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1209" name="AutoShape 137" descr="Алмазная решетка"/>
              <p:cNvSpPr>
                <a:spLocks noChangeArrowheads="1"/>
              </p:cNvSpPr>
              <p:nvPr/>
            </p:nvSpPr>
            <p:spPr bwMode="auto">
              <a:xfrm rot="2480200">
                <a:off x="14" y="2410"/>
                <a:ext cx="288" cy="192"/>
              </a:xfrm>
              <a:prstGeom prst="star8">
                <a:avLst>
                  <a:gd name="adj" fmla="val 38250"/>
                </a:avLst>
              </a:prstGeom>
              <a:pattFill prst="solidDmnd">
                <a:fgClr>
                  <a:srgbClr val="008000"/>
                </a:fgClr>
                <a:bgClr>
                  <a:srgbClr val="CCFF99"/>
                </a:bgClr>
              </a:patt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1210" name="AutoShape 138" descr="Алмазная решетка"/>
              <p:cNvSpPr>
                <a:spLocks noChangeArrowheads="1"/>
              </p:cNvSpPr>
              <p:nvPr/>
            </p:nvSpPr>
            <p:spPr bwMode="auto">
              <a:xfrm rot="2480200">
                <a:off x="735" y="1931"/>
                <a:ext cx="240" cy="325"/>
              </a:xfrm>
              <a:prstGeom prst="star8">
                <a:avLst>
                  <a:gd name="adj" fmla="val 16819"/>
                </a:avLst>
              </a:prstGeom>
              <a:pattFill prst="solidDmnd">
                <a:fgClr>
                  <a:srgbClr val="008000"/>
                </a:fgClr>
                <a:bgClr>
                  <a:srgbClr val="CCFF99"/>
                </a:bgClr>
              </a:patt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1211" name="AutoShape 139" descr="Алмазная решетка"/>
              <p:cNvSpPr>
                <a:spLocks noChangeArrowheads="1"/>
              </p:cNvSpPr>
              <p:nvPr/>
            </p:nvSpPr>
            <p:spPr bwMode="auto">
              <a:xfrm rot="-1759849">
                <a:off x="768" y="2304"/>
                <a:ext cx="480" cy="192"/>
              </a:xfrm>
              <a:prstGeom prst="star8">
                <a:avLst>
                  <a:gd name="adj" fmla="val 38250"/>
                </a:avLst>
              </a:prstGeom>
              <a:pattFill prst="solidDmnd">
                <a:fgClr>
                  <a:srgbClr val="008000"/>
                </a:fgClr>
                <a:bgClr>
                  <a:srgbClr val="CCFF99"/>
                </a:bgClr>
              </a:patt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1212" name="AutoShape 140" descr="Алмазная решетка"/>
              <p:cNvSpPr>
                <a:spLocks noChangeArrowheads="1"/>
              </p:cNvSpPr>
              <p:nvPr/>
            </p:nvSpPr>
            <p:spPr bwMode="auto">
              <a:xfrm>
                <a:off x="384" y="2112"/>
                <a:ext cx="480" cy="288"/>
              </a:xfrm>
              <a:prstGeom prst="star8">
                <a:avLst>
                  <a:gd name="adj" fmla="val 20833"/>
                </a:avLst>
              </a:prstGeom>
              <a:pattFill prst="solidDmnd">
                <a:fgClr>
                  <a:srgbClr val="008000"/>
                </a:fgClr>
                <a:bgClr>
                  <a:srgbClr val="CCFF99"/>
                </a:bgClr>
              </a:patt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1213" name="AutoShape 141" descr="Алмазная решетка"/>
              <p:cNvSpPr>
                <a:spLocks noChangeArrowheads="1"/>
              </p:cNvSpPr>
              <p:nvPr/>
            </p:nvSpPr>
            <p:spPr bwMode="auto">
              <a:xfrm rot="1683190">
                <a:off x="-144" y="2544"/>
                <a:ext cx="480" cy="288"/>
              </a:xfrm>
              <a:prstGeom prst="star8">
                <a:avLst>
                  <a:gd name="adj" fmla="val 16815"/>
                </a:avLst>
              </a:prstGeom>
              <a:pattFill prst="solidDmnd">
                <a:fgClr>
                  <a:srgbClr val="008000"/>
                </a:fgClr>
                <a:bgClr>
                  <a:srgbClr val="CCFF99"/>
                </a:bgClr>
              </a:patt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1214" name="AutoShape 142" descr="Алмазная решетка"/>
              <p:cNvSpPr>
                <a:spLocks noChangeArrowheads="1"/>
              </p:cNvSpPr>
              <p:nvPr/>
            </p:nvSpPr>
            <p:spPr bwMode="auto">
              <a:xfrm rot="2480200">
                <a:off x="480" y="1776"/>
                <a:ext cx="240" cy="325"/>
              </a:xfrm>
              <a:prstGeom prst="star8">
                <a:avLst>
                  <a:gd name="adj" fmla="val 38250"/>
                </a:avLst>
              </a:prstGeom>
              <a:pattFill prst="solidDmnd">
                <a:fgClr>
                  <a:srgbClr val="008000"/>
                </a:fgClr>
                <a:bgClr>
                  <a:srgbClr val="CCFF99"/>
                </a:bgClr>
              </a:patt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1215" name="AutoShape 143" descr="Алмазная решетка"/>
              <p:cNvSpPr>
                <a:spLocks noChangeArrowheads="1"/>
              </p:cNvSpPr>
              <p:nvPr/>
            </p:nvSpPr>
            <p:spPr bwMode="auto">
              <a:xfrm rot="2480200">
                <a:off x="1358" y="3898"/>
                <a:ext cx="288" cy="192"/>
              </a:xfrm>
              <a:prstGeom prst="star8">
                <a:avLst>
                  <a:gd name="adj" fmla="val 38250"/>
                </a:avLst>
              </a:prstGeom>
              <a:pattFill prst="solidDmnd">
                <a:fgClr>
                  <a:srgbClr val="008000"/>
                </a:fgClr>
                <a:bgClr>
                  <a:srgbClr val="CCFF99"/>
                </a:bgClr>
              </a:patt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1216" name="AutoShape 144" descr="Алмазная решетка"/>
              <p:cNvSpPr>
                <a:spLocks noChangeArrowheads="1"/>
              </p:cNvSpPr>
              <p:nvPr/>
            </p:nvSpPr>
            <p:spPr bwMode="auto">
              <a:xfrm rot="2480200">
                <a:off x="1728" y="3995"/>
                <a:ext cx="240" cy="325"/>
              </a:xfrm>
              <a:prstGeom prst="star8">
                <a:avLst>
                  <a:gd name="adj" fmla="val 16819"/>
                </a:avLst>
              </a:prstGeom>
              <a:pattFill prst="solidDmnd">
                <a:fgClr>
                  <a:srgbClr val="008000"/>
                </a:fgClr>
                <a:bgClr>
                  <a:srgbClr val="CCFF99"/>
                </a:bgClr>
              </a:patt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1217" name="AutoShape 145" descr="Алмазная решетка"/>
              <p:cNvSpPr>
                <a:spLocks noChangeArrowheads="1"/>
              </p:cNvSpPr>
              <p:nvPr/>
            </p:nvSpPr>
            <p:spPr bwMode="auto">
              <a:xfrm rot="-1759849">
                <a:off x="2112" y="3792"/>
                <a:ext cx="480" cy="192"/>
              </a:xfrm>
              <a:prstGeom prst="star8">
                <a:avLst>
                  <a:gd name="adj" fmla="val 38250"/>
                </a:avLst>
              </a:prstGeom>
              <a:pattFill prst="solidDmnd">
                <a:fgClr>
                  <a:srgbClr val="008000"/>
                </a:fgClr>
                <a:bgClr>
                  <a:srgbClr val="CCFF99"/>
                </a:bgClr>
              </a:patt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1218" name="AutoShape 146" descr="Алмазная решетка"/>
              <p:cNvSpPr>
                <a:spLocks noChangeArrowheads="1"/>
              </p:cNvSpPr>
              <p:nvPr/>
            </p:nvSpPr>
            <p:spPr bwMode="auto">
              <a:xfrm>
                <a:off x="2400" y="4032"/>
                <a:ext cx="480" cy="288"/>
              </a:xfrm>
              <a:prstGeom prst="star8">
                <a:avLst>
                  <a:gd name="adj" fmla="val 20833"/>
                </a:avLst>
              </a:prstGeom>
              <a:pattFill prst="solidDmnd">
                <a:fgClr>
                  <a:srgbClr val="008000"/>
                </a:fgClr>
                <a:bgClr>
                  <a:srgbClr val="CCFF99"/>
                </a:bgClr>
              </a:patt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1219" name="AutoShape 147" descr="Алмазная решетка"/>
              <p:cNvSpPr>
                <a:spLocks noChangeArrowheads="1"/>
              </p:cNvSpPr>
              <p:nvPr/>
            </p:nvSpPr>
            <p:spPr bwMode="auto">
              <a:xfrm rot="1683190">
                <a:off x="1200" y="4032"/>
                <a:ext cx="480" cy="288"/>
              </a:xfrm>
              <a:prstGeom prst="star8">
                <a:avLst>
                  <a:gd name="adj" fmla="val 16815"/>
                </a:avLst>
              </a:prstGeom>
              <a:pattFill prst="solidDmnd">
                <a:fgClr>
                  <a:srgbClr val="008000"/>
                </a:fgClr>
                <a:bgClr>
                  <a:srgbClr val="CCFF99"/>
                </a:bgClr>
              </a:patt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1220" name="AutoShape 148" descr="Алмазная решетка"/>
              <p:cNvSpPr>
                <a:spLocks noChangeArrowheads="1"/>
              </p:cNvSpPr>
              <p:nvPr/>
            </p:nvSpPr>
            <p:spPr bwMode="auto">
              <a:xfrm rot="2480200">
                <a:off x="1872" y="3024"/>
                <a:ext cx="240" cy="325"/>
              </a:xfrm>
              <a:prstGeom prst="star8">
                <a:avLst>
                  <a:gd name="adj" fmla="val 38250"/>
                </a:avLst>
              </a:prstGeom>
              <a:pattFill prst="solidDmnd">
                <a:fgClr>
                  <a:srgbClr val="008000"/>
                </a:fgClr>
                <a:bgClr>
                  <a:srgbClr val="CCFF99"/>
                </a:bgClr>
              </a:patt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1221" name="AutoShape 149" descr="Алмазная решетка"/>
              <p:cNvSpPr>
                <a:spLocks noChangeArrowheads="1"/>
              </p:cNvSpPr>
              <p:nvPr/>
            </p:nvSpPr>
            <p:spPr bwMode="auto">
              <a:xfrm rot="2480200">
                <a:off x="446" y="3178"/>
                <a:ext cx="288" cy="192"/>
              </a:xfrm>
              <a:prstGeom prst="star8">
                <a:avLst>
                  <a:gd name="adj" fmla="val 38250"/>
                </a:avLst>
              </a:prstGeom>
              <a:pattFill prst="solidDmnd">
                <a:fgClr>
                  <a:srgbClr val="008000"/>
                </a:fgClr>
                <a:bgClr>
                  <a:srgbClr val="CCFF99"/>
                </a:bgClr>
              </a:patt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1222" name="AutoShape 150" descr="Алмазная решетка"/>
              <p:cNvSpPr>
                <a:spLocks noChangeArrowheads="1"/>
              </p:cNvSpPr>
              <p:nvPr/>
            </p:nvSpPr>
            <p:spPr bwMode="auto">
              <a:xfrm rot="2480200">
                <a:off x="1776" y="3408"/>
                <a:ext cx="240" cy="325"/>
              </a:xfrm>
              <a:prstGeom prst="star8">
                <a:avLst>
                  <a:gd name="adj" fmla="val 16819"/>
                </a:avLst>
              </a:prstGeom>
              <a:pattFill prst="solidDmnd">
                <a:fgClr>
                  <a:srgbClr val="008000"/>
                </a:fgClr>
                <a:bgClr>
                  <a:srgbClr val="CCFF99"/>
                </a:bgClr>
              </a:patt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1223" name="AutoShape 151" descr="Алмазная решетка"/>
              <p:cNvSpPr>
                <a:spLocks noChangeArrowheads="1"/>
              </p:cNvSpPr>
              <p:nvPr/>
            </p:nvSpPr>
            <p:spPr bwMode="auto">
              <a:xfrm rot="-1759849">
                <a:off x="960" y="3456"/>
                <a:ext cx="480" cy="192"/>
              </a:xfrm>
              <a:prstGeom prst="star8">
                <a:avLst>
                  <a:gd name="adj" fmla="val 38250"/>
                </a:avLst>
              </a:prstGeom>
              <a:pattFill prst="solidDmnd">
                <a:fgClr>
                  <a:srgbClr val="008000"/>
                </a:fgClr>
                <a:bgClr>
                  <a:srgbClr val="CCFF99"/>
                </a:bgClr>
              </a:patt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1224" name="AutoShape 152" descr="Алмазная решетка"/>
              <p:cNvSpPr>
                <a:spLocks noChangeArrowheads="1"/>
              </p:cNvSpPr>
              <p:nvPr/>
            </p:nvSpPr>
            <p:spPr bwMode="auto">
              <a:xfrm>
                <a:off x="816" y="2880"/>
                <a:ext cx="480" cy="288"/>
              </a:xfrm>
              <a:prstGeom prst="star8">
                <a:avLst>
                  <a:gd name="adj" fmla="val 20833"/>
                </a:avLst>
              </a:prstGeom>
              <a:pattFill prst="solidDmnd">
                <a:fgClr>
                  <a:srgbClr val="008000"/>
                </a:fgClr>
                <a:bgClr>
                  <a:srgbClr val="CCFF99"/>
                </a:bgClr>
              </a:patt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1225" name="AutoShape 153" descr="Алмазная решетка"/>
              <p:cNvSpPr>
                <a:spLocks noChangeArrowheads="1"/>
              </p:cNvSpPr>
              <p:nvPr/>
            </p:nvSpPr>
            <p:spPr bwMode="auto">
              <a:xfrm rot="1683190">
                <a:off x="288" y="3312"/>
                <a:ext cx="480" cy="288"/>
              </a:xfrm>
              <a:prstGeom prst="star8">
                <a:avLst>
                  <a:gd name="adj" fmla="val 16815"/>
                </a:avLst>
              </a:prstGeom>
              <a:pattFill prst="solidDmnd">
                <a:fgClr>
                  <a:srgbClr val="008000"/>
                </a:fgClr>
                <a:bgClr>
                  <a:srgbClr val="CCFF99"/>
                </a:bgClr>
              </a:patt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1226" name="AutoShape 154" descr="Алмазная решетка"/>
              <p:cNvSpPr>
                <a:spLocks noChangeArrowheads="1"/>
              </p:cNvSpPr>
              <p:nvPr/>
            </p:nvSpPr>
            <p:spPr bwMode="auto">
              <a:xfrm rot="2480200">
                <a:off x="912" y="2544"/>
                <a:ext cx="240" cy="325"/>
              </a:xfrm>
              <a:prstGeom prst="star8">
                <a:avLst>
                  <a:gd name="adj" fmla="val 38250"/>
                </a:avLst>
              </a:prstGeom>
              <a:pattFill prst="solidDmnd">
                <a:fgClr>
                  <a:srgbClr val="008000"/>
                </a:fgClr>
                <a:bgClr>
                  <a:srgbClr val="CCFF99"/>
                </a:bgClr>
              </a:patt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1227" name="AutoShape 155" descr="Алмазная решетка"/>
              <p:cNvSpPr>
                <a:spLocks noChangeArrowheads="1"/>
              </p:cNvSpPr>
              <p:nvPr/>
            </p:nvSpPr>
            <p:spPr bwMode="auto">
              <a:xfrm rot="2480200">
                <a:off x="4752" y="2880"/>
                <a:ext cx="288" cy="192"/>
              </a:xfrm>
              <a:prstGeom prst="star8">
                <a:avLst>
                  <a:gd name="adj" fmla="val 17065"/>
                </a:avLst>
              </a:prstGeom>
              <a:pattFill prst="solidDmnd">
                <a:fgClr>
                  <a:srgbClr val="008000"/>
                </a:fgClr>
                <a:bgClr>
                  <a:srgbClr val="CCFF99"/>
                </a:bgClr>
              </a:patt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1228" name="AutoShape 156" descr="Алмазная решетка"/>
              <p:cNvSpPr>
                <a:spLocks noChangeArrowheads="1"/>
              </p:cNvSpPr>
              <p:nvPr/>
            </p:nvSpPr>
            <p:spPr bwMode="auto">
              <a:xfrm rot="2480200">
                <a:off x="5055" y="2315"/>
                <a:ext cx="240" cy="325"/>
              </a:xfrm>
              <a:prstGeom prst="star8">
                <a:avLst>
                  <a:gd name="adj" fmla="val 16819"/>
                </a:avLst>
              </a:prstGeom>
              <a:pattFill prst="solidDmnd">
                <a:fgClr>
                  <a:srgbClr val="008000"/>
                </a:fgClr>
                <a:bgClr>
                  <a:srgbClr val="CCFF99"/>
                </a:bgClr>
              </a:patt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1229" name="AutoShape 157" descr="Алмазная решетка"/>
              <p:cNvSpPr>
                <a:spLocks noChangeArrowheads="1"/>
              </p:cNvSpPr>
              <p:nvPr/>
            </p:nvSpPr>
            <p:spPr bwMode="auto">
              <a:xfrm rot="-1759849">
                <a:off x="5088" y="2688"/>
                <a:ext cx="480" cy="192"/>
              </a:xfrm>
              <a:prstGeom prst="star8">
                <a:avLst>
                  <a:gd name="adj" fmla="val 38250"/>
                </a:avLst>
              </a:prstGeom>
              <a:pattFill prst="solidDmnd">
                <a:fgClr>
                  <a:srgbClr val="008000"/>
                </a:fgClr>
                <a:bgClr>
                  <a:srgbClr val="CCFF99"/>
                </a:bgClr>
              </a:patt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1230" name="AutoShape 158" descr="Алмазная решетка"/>
              <p:cNvSpPr>
                <a:spLocks noChangeArrowheads="1"/>
              </p:cNvSpPr>
              <p:nvPr/>
            </p:nvSpPr>
            <p:spPr bwMode="auto">
              <a:xfrm rot="1683190">
                <a:off x="4656" y="3360"/>
                <a:ext cx="480" cy="288"/>
              </a:xfrm>
              <a:prstGeom prst="star8">
                <a:avLst>
                  <a:gd name="adj" fmla="val 16815"/>
                </a:avLst>
              </a:prstGeom>
              <a:pattFill prst="solidDmnd">
                <a:fgClr>
                  <a:srgbClr val="008000"/>
                </a:fgClr>
                <a:bgClr>
                  <a:srgbClr val="CCFF99"/>
                </a:bgClr>
              </a:patt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1231" name="AutoShape 159" descr="Алмазная решетка"/>
              <p:cNvSpPr>
                <a:spLocks noChangeArrowheads="1"/>
              </p:cNvSpPr>
              <p:nvPr/>
            </p:nvSpPr>
            <p:spPr bwMode="auto">
              <a:xfrm rot="2480200">
                <a:off x="4800" y="2160"/>
                <a:ext cx="240" cy="325"/>
              </a:xfrm>
              <a:prstGeom prst="star8">
                <a:avLst>
                  <a:gd name="adj" fmla="val 38250"/>
                </a:avLst>
              </a:prstGeom>
              <a:pattFill prst="solidDmnd">
                <a:fgClr>
                  <a:srgbClr val="008000"/>
                </a:fgClr>
                <a:bgClr>
                  <a:srgbClr val="CCFF99"/>
                </a:bgClr>
              </a:patt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1232" name="AutoShape 160" descr="Алмазная решетка"/>
              <p:cNvSpPr>
                <a:spLocks noChangeArrowheads="1"/>
              </p:cNvSpPr>
              <p:nvPr/>
            </p:nvSpPr>
            <p:spPr bwMode="auto">
              <a:xfrm rot="2480200">
                <a:off x="3518" y="3898"/>
                <a:ext cx="288" cy="192"/>
              </a:xfrm>
              <a:prstGeom prst="star8">
                <a:avLst>
                  <a:gd name="adj" fmla="val 38250"/>
                </a:avLst>
              </a:prstGeom>
              <a:pattFill prst="solidDmnd">
                <a:fgClr>
                  <a:srgbClr val="008000"/>
                </a:fgClr>
                <a:bgClr>
                  <a:srgbClr val="CCFF99"/>
                </a:bgClr>
              </a:patt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1233" name="AutoShape 161" descr="Алмазная решетка"/>
              <p:cNvSpPr>
                <a:spLocks noChangeArrowheads="1"/>
              </p:cNvSpPr>
              <p:nvPr/>
            </p:nvSpPr>
            <p:spPr bwMode="auto">
              <a:xfrm rot="2480200">
                <a:off x="4239" y="3419"/>
                <a:ext cx="240" cy="325"/>
              </a:xfrm>
              <a:prstGeom prst="star8">
                <a:avLst>
                  <a:gd name="adj" fmla="val 16819"/>
                </a:avLst>
              </a:prstGeom>
              <a:pattFill prst="solidDmnd">
                <a:fgClr>
                  <a:srgbClr val="008000"/>
                </a:fgClr>
                <a:bgClr>
                  <a:srgbClr val="CCFF99"/>
                </a:bgClr>
              </a:patt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1234" name="AutoShape 162" descr="Алмазная решетка"/>
              <p:cNvSpPr>
                <a:spLocks noChangeArrowheads="1"/>
              </p:cNvSpPr>
              <p:nvPr/>
            </p:nvSpPr>
            <p:spPr bwMode="auto">
              <a:xfrm rot="-1759849">
                <a:off x="4320" y="3984"/>
                <a:ext cx="480" cy="192"/>
              </a:xfrm>
              <a:prstGeom prst="star8">
                <a:avLst>
                  <a:gd name="adj" fmla="val 38250"/>
                </a:avLst>
              </a:prstGeom>
              <a:pattFill prst="solidDmnd">
                <a:fgClr>
                  <a:srgbClr val="008000"/>
                </a:fgClr>
                <a:bgClr>
                  <a:srgbClr val="CCFF99"/>
                </a:bgClr>
              </a:patt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1235" name="AutoShape 163" descr="Алмазная решетка"/>
              <p:cNvSpPr>
                <a:spLocks noChangeArrowheads="1"/>
              </p:cNvSpPr>
              <p:nvPr/>
            </p:nvSpPr>
            <p:spPr bwMode="auto">
              <a:xfrm>
                <a:off x="3600" y="3600"/>
                <a:ext cx="480" cy="288"/>
              </a:xfrm>
              <a:prstGeom prst="star8">
                <a:avLst>
                  <a:gd name="adj" fmla="val 20833"/>
                </a:avLst>
              </a:prstGeom>
              <a:pattFill prst="solidDmnd">
                <a:fgClr>
                  <a:srgbClr val="008000"/>
                </a:fgClr>
                <a:bgClr>
                  <a:srgbClr val="CCFF99"/>
                </a:bgClr>
              </a:patt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1236" name="AutoShape 164" descr="Алмазная решетка"/>
              <p:cNvSpPr>
                <a:spLocks noChangeArrowheads="1"/>
              </p:cNvSpPr>
              <p:nvPr/>
            </p:nvSpPr>
            <p:spPr bwMode="auto">
              <a:xfrm rot="1683190">
                <a:off x="3360" y="4032"/>
                <a:ext cx="480" cy="288"/>
              </a:xfrm>
              <a:prstGeom prst="star8">
                <a:avLst>
                  <a:gd name="adj" fmla="val 16815"/>
                </a:avLst>
              </a:prstGeom>
              <a:pattFill prst="solidDmnd">
                <a:fgClr>
                  <a:srgbClr val="008000"/>
                </a:fgClr>
                <a:bgClr>
                  <a:srgbClr val="CCFF99"/>
                </a:bgClr>
              </a:patt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1237" name="AutoShape 165" descr="Алмазная решетка"/>
              <p:cNvSpPr>
                <a:spLocks noChangeArrowheads="1"/>
              </p:cNvSpPr>
              <p:nvPr/>
            </p:nvSpPr>
            <p:spPr bwMode="auto">
              <a:xfrm rot="2480200">
                <a:off x="4128" y="3072"/>
                <a:ext cx="240" cy="325"/>
              </a:xfrm>
              <a:prstGeom prst="star8">
                <a:avLst>
                  <a:gd name="adj" fmla="val 38250"/>
                </a:avLst>
              </a:prstGeom>
              <a:pattFill prst="solidDmnd">
                <a:fgClr>
                  <a:srgbClr val="008000"/>
                </a:fgClr>
                <a:bgClr>
                  <a:srgbClr val="CCFF99"/>
                </a:bgClr>
              </a:patt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sp>
          <p:nvSpPr>
            <p:cNvPr id="131238" name="AutoShape 166" descr="Алмазная решетка"/>
            <p:cNvSpPr>
              <a:spLocks noChangeArrowheads="1"/>
            </p:cNvSpPr>
            <p:nvPr/>
          </p:nvSpPr>
          <p:spPr bwMode="auto">
            <a:xfrm>
              <a:off x="4704" y="2496"/>
              <a:ext cx="480" cy="288"/>
            </a:xfrm>
            <a:prstGeom prst="star8">
              <a:avLst>
                <a:gd name="adj" fmla="val 20833"/>
              </a:avLst>
            </a:prstGeom>
            <a:pattFill prst="solidDmnd">
              <a:fgClr>
                <a:srgbClr val="008000"/>
              </a:fgClr>
              <a:bgClr>
                <a:srgbClr val="CCFF99"/>
              </a:bgClr>
            </a:patt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</p:grpSp>
      <p:sp>
        <p:nvSpPr>
          <p:cNvPr id="131239" name="AutoShape 167" descr="Газетная бумага">
            <a:hlinkClick r:id="" action="ppaction://hlinkshowjump?jump=endshow" highlightClick="1"/>
          </p:cNvPr>
          <p:cNvSpPr>
            <a:spLocks noChangeArrowheads="1"/>
          </p:cNvSpPr>
          <p:nvPr/>
        </p:nvSpPr>
        <p:spPr bwMode="auto">
          <a:xfrm>
            <a:off x="8743950" y="152400"/>
            <a:ext cx="247650" cy="290513"/>
          </a:xfrm>
          <a:prstGeom prst="actionButtonHome">
            <a:avLst/>
          </a:prstGeom>
          <a:blipFill dpi="0" rotWithShape="0">
            <a:blip r:embed="rId2" cstate="print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1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7" dur="500"/>
                                        <p:tgtEl>
                                          <p:spTgt spid="1311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11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1181" grpId="0" animBg="1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93186" name="Group 2"/>
          <p:cNvGraphicFramePr>
            <a:graphicFrameLocks noGrp="1"/>
          </p:cNvGraphicFramePr>
          <p:nvPr/>
        </p:nvGraphicFramePr>
        <p:xfrm>
          <a:off x="381000" y="1066800"/>
          <a:ext cx="8382000" cy="5379721"/>
        </p:xfrm>
        <a:graphic>
          <a:graphicData uri="http://schemas.openxmlformats.org/drawingml/2006/table">
            <a:tbl>
              <a:tblPr/>
              <a:tblGrid>
                <a:gridCol w="4232275"/>
                <a:gridCol w="4149725"/>
              </a:tblGrid>
              <a:tr h="58102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Тип</a:t>
                      </a:r>
                    </a:p>
                  </a:txBody>
                  <a:tcPr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Фугасная с временным предохранителем (металлоэлементом)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79438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Масса, г</a:t>
                      </a: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550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8102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Масса ВВ (тротил), г</a:t>
                      </a: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200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8102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Диаметр, мм</a:t>
                      </a: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110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8102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Высота, мм</a:t>
                      </a: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53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79438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Усилие срабатывания, кгс</a:t>
                      </a: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8…25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83185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Температурный диапазон применения</a:t>
                      </a: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-40…+50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Способ установки</a:t>
                      </a: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Вручную, ПМЗ-4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93215" name="Rectangle 31"/>
          <p:cNvSpPr>
            <a:spLocks noGrp="1" noChangeArrowheads="1"/>
          </p:cNvSpPr>
          <p:nvPr>
            <p:ph type="ctrTitle"/>
          </p:nvPr>
        </p:nvSpPr>
        <p:spPr>
          <a:xfrm>
            <a:off x="685800" y="381000"/>
            <a:ext cx="7772400" cy="304800"/>
          </a:xfrm>
        </p:spPr>
        <p:txBody>
          <a:bodyPr/>
          <a:lstStyle/>
          <a:p>
            <a:r>
              <a:rPr lang="ru-RU" sz="2800" b="1">
                <a:solidFill>
                  <a:schemeClr val="tx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Основные ТТХ мины ПМН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2098" name="Text Box 2"/>
          <p:cNvSpPr txBox="1">
            <a:spLocks noChangeArrowheads="1"/>
          </p:cNvSpPr>
          <p:nvPr/>
        </p:nvSpPr>
        <p:spPr bwMode="auto">
          <a:xfrm>
            <a:off x="0" y="0"/>
            <a:ext cx="9144000" cy="5191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indent="719138" algn="ctr">
              <a:spcBef>
                <a:spcPct val="50000"/>
              </a:spcBef>
            </a:pPr>
            <a:r>
              <a:rPr lang="ru-RU" sz="2800" b="1">
                <a:solidFill>
                  <a:srgbClr val="CC00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Мина ПМН-4</a:t>
            </a:r>
            <a:endParaRPr lang="ru-RU" sz="2800">
              <a:solidFill>
                <a:srgbClr val="CC0000"/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  <p:sp>
        <p:nvSpPr>
          <p:cNvPr id="132099" name="Text Box 3"/>
          <p:cNvSpPr txBox="1">
            <a:spLocks noChangeArrowheads="1"/>
          </p:cNvSpPr>
          <p:nvPr/>
        </p:nvSpPr>
        <p:spPr bwMode="auto">
          <a:xfrm>
            <a:off x="0" y="4321175"/>
            <a:ext cx="9144000" cy="25368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r>
              <a:rPr lang="ru-RU" sz="1600" b="1"/>
              <a:t>Тип			Фугасная, нажимного действия, окончательно снаряженная </a:t>
            </a:r>
          </a:p>
          <a:p>
            <a:r>
              <a:rPr lang="ru-RU" sz="1600" b="1"/>
              <a:t>Масса								0.3 кг</a:t>
            </a:r>
          </a:p>
          <a:p>
            <a:r>
              <a:rPr lang="ru-RU" sz="1600" b="1"/>
              <a:t>Масса ВВ (тротил)						0.05 кг</a:t>
            </a:r>
          </a:p>
          <a:p>
            <a:r>
              <a:rPr lang="ru-RU" sz="1600" b="1"/>
              <a:t>Диаметр								95 мм </a:t>
            </a:r>
          </a:p>
          <a:p>
            <a:r>
              <a:rPr lang="ru-RU" sz="1600" b="1"/>
              <a:t>Высота								42 мм</a:t>
            </a:r>
          </a:p>
          <a:p>
            <a:r>
              <a:rPr lang="ru-RU" sz="1600" b="1"/>
              <a:t>Тип взрывателя	            Механический встроенный с механизмом дальнего взведения</a:t>
            </a:r>
          </a:p>
          <a:p>
            <a:r>
              <a:rPr lang="ru-RU" sz="1600" b="1"/>
              <a:t>Тип механизма дальнего взведения				гидромеханический</a:t>
            </a:r>
          </a:p>
          <a:p>
            <a:r>
              <a:rPr lang="ru-RU" sz="1600" b="1"/>
              <a:t>Время взведения							1-40 сек</a:t>
            </a:r>
          </a:p>
          <a:p>
            <a:r>
              <a:rPr lang="ru-RU" sz="1600" b="1"/>
              <a:t>Усилие срабатывания						5-15 кгс</a:t>
            </a:r>
          </a:p>
          <a:p>
            <a:r>
              <a:rPr lang="ru-RU" sz="1600" b="1"/>
              <a:t>Температурный диапазон применения				От -40 до +50 С </a:t>
            </a:r>
          </a:p>
        </p:txBody>
      </p:sp>
      <p:pic>
        <p:nvPicPr>
          <p:cNvPr id="132100" name="Picture 4" descr="BOEP1359"/>
          <p:cNvPicPr>
            <a:picLocks noChangeAspect="1" noChangeArrowheads="1"/>
          </p:cNvPicPr>
          <p:nvPr/>
        </p:nvPicPr>
        <p:blipFill>
          <a:blip r:embed="rId2" cstate="print"/>
          <a:srcRect l="11435" t="8540" r="18332" b="10605"/>
          <a:stretch>
            <a:fillRect/>
          </a:stretch>
        </p:blipFill>
        <p:spPr bwMode="auto">
          <a:xfrm>
            <a:off x="5003800" y="476250"/>
            <a:ext cx="3887788" cy="3355975"/>
          </a:xfrm>
          <a:prstGeom prst="rect">
            <a:avLst/>
          </a:prstGeom>
          <a:noFill/>
        </p:spPr>
      </p:pic>
      <p:pic>
        <p:nvPicPr>
          <p:cNvPr id="132101" name="Picture 5" descr="BOEP1357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250825" y="476250"/>
            <a:ext cx="4500563" cy="3375025"/>
          </a:xfrm>
          <a:prstGeom prst="rect">
            <a:avLst/>
          </a:prstGeom>
          <a:noFill/>
        </p:spPr>
      </p:pic>
      <p:sp>
        <p:nvSpPr>
          <p:cNvPr id="132102" name="Rectangle 6"/>
          <p:cNvSpPr>
            <a:spLocks noChangeArrowheads="1"/>
          </p:cNvSpPr>
          <p:nvPr/>
        </p:nvSpPr>
        <p:spPr bwMode="auto">
          <a:xfrm>
            <a:off x="900113" y="476250"/>
            <a:ext cx="792162" cy="215900"/>
          </a:xfrm>
          <a:prstGeom prst="rect">
            <a:avLst/>
          </a:prstGeom>
          <a:solidFill>
            <a:schemeClr val="bg1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3122" name="Group 2"/>
          <p:cNvGrpSpPr>
            <a:grpSpLocks/>
          </p:cNvGrpSpPr>
          <p:nvPr/>
        </p:nvGrpSpPr>
        <p:grpSpPr bwMode="auto">
          <a:xfrm>
            <a:off x="2843213" y="1341438"/>
            <a:ext cx="3313112" cy="5111750"/>
            <a:chOff x="681" y="0"/>
            <a:chExt cx="2608" cy="4244"/>
          </a:xfrm>
        </p:grpSpPr>
        <p:sp>
          <p:nvSpPr>
            <p:cNvPr id="133123" name="AutoShape 3"/>
            <p:cNvSpPr>
              <a:spLocks noChangeArrowheads="1"/>
            </p:cNvSpPr>
            <p:nvPr/>
          </p:nvSpPr>
          <p:spPr bwMode="auto">
            <a:xfrm>
              <a:off x="1719" y="0"/>
              <a:ext cx="528" cy="528"/>
            </a:xfrm>
            <a:custGeom>
              <a:avLst/>
              <a:gdLst>
                <a:gd name="G0" fmla="+- 10025 0 0"/>
                <a:gd name="G1" fmla="+- 5990006 0 0"/>
                <a:gd name="G2" fmla="+- 0 0 5990006"/>
                <a:gd name="T0" fmla="*/ 0 256 1"/>
                <a:gd name="T1" fmla="*/ 180 256 1"/>
                <a:gd name="G3" fmla="+- 5990006 T0 T1"/>
                <a:gd name="T2" fmla="*/ 0 256 1"/>
                <a:gd name="T3" fmla="*/ 90 256 1"/>
                <a:gd name="G4" fmla="+- 5990006 T2 T3"/>
                <a:gd name="G5" fmla="*/ G4 2 1"/>
                <a:gd name="T4" fmla="*/ 90 256 1"/>
                <a:gd name="T5" fmla="*/ 0 256 1"/>
                <a:gd name="G6" fmla="+- 5990006 T4 T5"/>
                <a:gd name="G7" fmla="*/ G6 2 1"/>
                <a:gd name="G8" fmla="abs 5990006"/>
                <a:gd name="T6" fmla="*/ 0 256 1"/>
                <a:gd name="T7" fmla="*/ 90 256 1"/>
                <a:gd name="G9" fmla="+- G8 T6 T7"/>
                <a:gd name="G10" fmla="?: G9 G7 G5"/>
                <a:gd name="T8" fmla="*/ 0 256 1"/>
                <a:gd name="T9" fmla="*/ 360 256 1"/>
                <a:gd name="G11" fmla="+- G10 T8 T9"/>
                <a:gd name="G12" fmla="?: G10 G11 G10"/>
                <a:gd name="T10" fmla="*/ 0 256 1"/>
                <a:gd name="T11" fmla="*/ 360 256 1"/>
                <a:gd name="G13" fmla="+- G12 T10 T11"/>
                <a:gd name="G14" fmla="?: G12 G13 G12"/>
                <a:gd name="G15" fmla="+- 0 0 G14"/>
                <a:gd name="G16" fmla="+- 10800 0 0"/>
                <a:gd name="G17" fmla="+- 10800 0 10025"/>
                <a:gd name="G18" fmla="*/ 10025 1 2"/>
                <a:gd name="G19" fmla="+- G18 5400 0"/>
                <a:gd name="G20" fmla="cos G19 5990006"/>
                <a:gd name="G21" fmla="sin G19 5990006"/>
                <a:gd name="G22" fmla="+- G20 10800 0"/>
                <a:gd name="G23" fmla="+- G21 10800 0"/>
                <a:gd name="G24" fmla="+- 10800 0 G20"/>
                <a:gd name="G25" fmla="+- 10025 10800 0"/>
                <a:gd name="G26" fmla="?: G9 G17 G25"/>
                <a:gd name="G27" fmla="?: G9 0 21600"/>
                <a:gd name="G28" fmla="cos 10800 5990006"/>
                <a:gd name="G29" fmla="sin 10800 5990006"/>
                <a:gd name="G30" fmla="sin 10025 5990006"/>
                <a:gd name="G31" fmla="+- G28 10800 0"/>
                <a:gd name="G32" fmla="+- G29 10800 0"/>
                <a:gd name="G33" fmla="+- G30 10800 0"/>
                <a:gd name="G34" fmla="?: G4 0 G31"/>
                <a:gd name="G35" fmla="?: 5990006 G34 0"/>
                <a:gd name="G36" fmla="?: G6 G35 G31"/>
                <a:gd name="G37" fmla="+- 21600 0 G36"/>
                <a:gd name="G38" fmla="?: G4 0 G33"/>
                <a:gd name="G39" fmla="?: 5990006 G38 G32"/>
                <a:gd name="G40" fmla="?: G6 G39 0"/>
                <a:gd name="G41" fmla="?: G4 G32 21600"/>
                <a:gd name="G42" fmla="?: G6 G41 G33"/>
                <a:gd name="T12" fmla="*/ 10800 w 21600"/>
                <a:gd name="T13" fmla="*/ 0 h 21600"/>
                <a:gd name="T14" fmla="*/ 10545 w 21600"/>
                <a:gd name="T15" fmla="*/ 21209 h 21600"/>
                <a:gd name="T16" fmla="*/ 10800 w 21600"/>
                <a:gd name="T17" fmla="*/ 775 h 21600"/>
                <a:gd name="T18" fmla="*/ 11055 w 21600"/>
                <a:gd name="T19" fmla="*/ 21209 h 21600"/>
                <a:gd name="T20" fmla="*/ G36 w 21600"/>
                <a:gd name="T21" fmla="*/ G40 h 21600"/>
                <a:gd name="T22" fmla="*/ G37 w 21600"/>
                <a:gd name="T23" fmla="*/ G42 h 21600"/>
              </a:gdLst>
              <a:ahLst/>
              <a:cxnLst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T20" t="T21" r="T22" b="T23"/>
              <a:pathLst>
                <a:path w="21600" h="21600">
                  <a:moveTo>
                    <a:pt x="10555" y="20822"/>
                  </a:moveTo>
                  <a:cubicBezTo>
                    <a:pt x="5115" y="20689"/>
                    <a:pt x="775" y="16241"/>
                    <a:pt x="775" y="10800"/>
                  </a:cubicBezTo>
                  <a:cubicBezTo>
                    <a:pt x="775" y="5263"/>
                    <a:pt x="5263" y="775"/>
                    <a:pt x="10800" y="775"/>
                  </a:cubicBezTo>
                  <a:cubicBezTo>
                    <a:pt x="16336" y="775"/>
                    <a:pt x="20825" y="5263"/>
                    <a:pt x="20825" y="10800"/>
                  </a:cubicBezTo>
                  <a:cubicBezTo>
                    <a:pt x="20825" y="16241"/>
                    <a:pt x="16484" y="20689"/>
                    <a:pt x="11044" y="20822"/>
                  </a:cubicBezTo>
                  <a:lnTo>
                    <a:pt x="11063" y="21596"/>
                  </a:lnTo>
                  <a:cubicBezTo>
                    <a:pt x="16924" y="21453"/>
                    <a:pt x="21600" y="16661"/>
                    <a:pt x="21600" y="10800"/>
                  </a:cubicBezTo>
                  <a:cubicBezTo>
                    <a:pt x="21600" y="4835"/>
                    <a:pt x="16764" y="0"/>
                    <a:pt x="10800" y="0"/>
                  </a:cubicBezTo>
                  <a:cubicBezTo>
                    <a:pt x="4835" y="0"/>
                    <a:pt x="0" y="4835"/>
                    <a:pt x="0" y="10800"/>
                  </a:cubicBezTo>
                  <a:cubicBezTo>
                    <a:pt x="-1" y="16661"/>
                    <a:pt x="4675" y="21453"/>
                    <a:pt x="10536" y="21596"/>
                  </a:cubicBezTo>
                  <a:close/>
                </a:path>
              </a:pathLst>
            </a:custGeom>
            <a:gradFill rotWithShape="0">
              <a:gsLst>
                <a:gs pos="0">
                  <a:schemeClr val="folHlink"/>
                </a:gs>
                <a:gs pos="100000">
                  <a:schemeClr val="folHlink">
                    <a:gamma/>
                    <a:tint val="6275"/>
                    <a:invGamma/>
                  </a:schemeClr>
                </a:gs>
              </a:gsLst>
              <a:path path="rect">
                <a:fillToRect l="50000" t="50000" r="50000" b="50000"/>
              </a:path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grpSp>
          <p:nvGrpSpPr>
            <p:cNvPr id="133124" name="Group 4"/>
            <p:cNvGrpSpPr>
              <a:grpSpLocks/>
            </p:cNvGrpSpPr>
            <p:nvPr/>
          </p:nvGrpSpPr>
          <p:grpSpPr bwMode="auto">
            <a:xfrm>
              <a:off x="681" y="266"/>
              <a:ext cx="2608" cy="3978"/>
              <a:chOff x="1794" y="266"/>
              <a:chExt cx="2608" cy="3978"/>
            </a:xfrm>
          </p:grpSpPr>
          <p:sp>
            <p:nvSpPr>
              <p:cNvPr id="133125" name="Freeform 5"/>
              <p:cNvSpPr>
                <a:spLocks/>
              </p:cNvSpPr>
              <p:nvPr/>
            </p:nvSpPr>
            <p:spPr bwMode="auto">
              <a:xfrm>
                <a:off x="2877" y="406"/>
                <a:ext cx="436" cy="573"/>
              </a:xfrm>
              <a:custGeom>
                <a:avLst/>
                <a:gdLst/>
                <a:ahLst/>
                <a:cxnLst>
                  <a:cxn ang="0">
                    <a:pos x="104" y="0"/>
                  </a:cxn>
                  <a:cxn ang="0">
                    <a:pos x="338" y="0"/>
                  </a:cxn>
                  <a:cxn ang="0">
                    <a:pos x="338" y="18"/>
                  </a:cxn>
                  <a:cxn ang="0">
                    <a:pos x="386" y="21"/>
                  </a:cxn>
                  <a:cxn ang="0">
                    <a:pos x="389" y="92"/>
                  </a:cxn>
                  <a:cxn ang="0">
                    <a:pos x="388" y="23"/>
                  </a:cxn>
                  <a:cxn ang="0">
                    <a:pos x="38" y="21"/>
                  </a:cxn>
                  <a:cxn ang="0">
                    <a:pos x="389" y="21"/>
                  </a:cxn>
                  <a:cxn ang="0">
                    <a:pos x="390" y="146"/>
                  </a:cxn>
                  <a:cxn ang="0">
                    <a:pos x="39" y="147"/>
                  </a:cxn>
                  <a:cxn ang="0">
                    <a:pos x="391" y="147"/>
                  </a:cxn>
                  <a:cxn ang="0">
                    <a:pos x="389" y="90"/>
                  </a:cxn>
                  <a:cxn ang="0">
                    <a:pos x="391" y="150"/>
                  </a:cxn>
                  <a:cxn ang="0">
                    <a:pos x="338" y="150"/>
                  </a:cxn>
                  <a:cxn ang="0">
                    <a:pos x="335" y="198"/>
                  </a:cxn>
                  <a:cxn ang="0">
                    <a:pos x="436" y="199"/>
                  </a:cxn>
                  <a:cxn ang="0">
                    <a:pos x="436" y="339"/>
                  </a:cxn>
                  <a:cxn ang="0">
                    <a:pos x="398" y="339"/>
                  </a:cxn>
                  <a:cxn ang="0">
                    <a:pos x="399" y="339"/>
                  </a:cxn>
                  <a:cxn ang="0">
                    <a:pos x="323" y="339"/>
                  </a:cxn>
                  <a:cxn ang="0">
                    <a:pos x="323" y="368"/>
                  </a:cxn>
                  <a:cxn ang="0">
                    <a:pos x="337" y="392"/>
                  </a:cxn>
                  <a:cxn ang="0">
                    <a:pos x="335" y="573"/>
                  </a:cxn>
                  <a:cxn ang="0">
                    <a:pos x="266" y="570"/>
                  </a:cxn>
                  <a:cxn ang="0">
                    <a:pos x="269" y="507"/>
                  </a:cxn>
                  <a:cxn ang="0">
                    <a:pos x="152" y="504"/>
                  </a:cxn>
                  <a:cxn ang="0">
                    <a:pos x="154" y="570"/>
                  </a:cxn>
                  <a:cxn ang="0">
                    <a:pos x="84" y="565"/>
                  </a:cxn>
                  <a:cxn ang="0">
                    <a:pos x="86" y="387"/>
                  </a:cxn>
                  <a:cxn ang="0">
                    <a:pos x="104" y="369"/>
                  </a:cxn>
                  <a:cxn ang="0">
                    <a:pos x="102" y="329"/>
                  </a:cxn>
                  <a:cxn ang="0">
                    <a:pos x="33" y="329"/>
                  </a:cxn>
                  <a:cxn ang="0">
                    <a:pos x="34" y="329"/>
                  </a:cxn>
                  <a:cxn ang="0">
                    <a:pos x="2" y="329"/>
                  </a:cxn>
                  <a:cxn ang="0">
                    <a:pos x="0" y="199"/>
                  </a:cxn>
                  <a:cxn ang="0">
                    <a:pos x="101" y="195"/>
                  </a:cxn>
                  <a:cxn ang="0">
                    <a:pos x="101" y="150"/>
                  </a:cxn>
                  <a:cxn ang="0">
                    <a:pos x="38" y="147"/>
                  </a:cxn>
                  <a:cxn ang="0">
                    <a:pos x="38" y="87"/>
                  </a:cxn>
                  <a:cxn ang="0">
                    <a:pos x="40" y="147"/>
                  </a:cxn>
                  <a:cxn ang="0">
                    <a:pos x="41" y="144"/>
                  </a:cxn>
                  <a:cxn ang="0">
                    <a:pos x="35" y="24"/>
                  </a:cxn>
                  <a:cxn ang="0">
                    <a:pos x="36" y="26"/>
                  </a:cxn>
                  <a:cxn ang="0">
                    <a:pos x="35" y="23"/>
                  </a:cxn>
                  <a:cxn ang="0">
                    <a:pos x="37" y="21"/>
                  </a:cxn>
                  <a:cxn ang="0">
                    <a:pos x="38" y="93"/>
                  </a:cxn>
                  <a:cxn ang="0">
                    <a:pos x="38" y="21"/>
                  </a:cxn>
                  <a:cxn ang="0">
                    <a:pos x="104" y="21"/>
                  </a:cxn>
                  <a:cxn ang="0">
                    <a:pos x="104" y="0"/>
                  </a:cxn>
                </a:cxnLst>
                <a:rect l="0" t="0" r="r" b="b"/>
                <a:pathLst>
                  <a:path w="436" h="573">
                    <a:moveTo>
                      <a:pt x="104" y="0"/>
                    </a:moveTo>
                    <a:lnTo>
                      <a:pt x="338" y="0"/>
                    </a:lnTo>
                    <a:lnTo>
                      <a:pt x="338" y="18"/>
                    </a:lnTo>
                    <a:lnTo>
                      <a:pt x="386" y="21"/>
                    </a:lnTo>
                    <a:lnTo>
                      <a:pt x="389" y="92"/>
                    </a:lnTo>
                    <a:lnTo>
                      <a:pt x="388" y="23"/>
                    </a:lnTo>
                    <a:lnTo>
                      <a:pt x="38" y="21"/>
                    </a:lnTo>
                    <a:lnTo>
                      <a:pt x="389" y="21"/>
                    </a:lnTo>
                    <a:lnTo>
                      <a:pt x="390" y="146"/>
                    </a:lnTo>
                    <a:lnTo>
                      <a:pt x="39" y="147"/>
                    </a:lnTo>
                    <a:lnTo>
                      <a:pt x="391" y="147"/>
                    </a:lnTo>
                    <a:lnTo>
                      <a:pt x="389" y="90"/>
                    </a:lnTo>
                    <a:lnTo>
                      <a:pt x="391" y="150"/>
                    </a:lnTo>
                    <a:lnTo>
                      <a:pt x="338" y="150"/>
                    </a:lnTo>
                    <a:lnTo>
                      <a:pt x="335" y="198"/>
                    </a:lnTo>
                    <a:lnTo>
                      <a:pt x="436" y="199"/>
                    </a:lnTo>
                    <a:lnTo>
                      <a:pt x="436" y="339"/>
                    </a:lnTo>
                    <a:lnTo>
                      <a:pt x="398" y="339"/>
                    </a:lnTo>
                    <a:lnTo>
                      <a:pt x="399" y="339"/>
                    </a:lnTo>
                    <a:lnTo>
                      <a:pt x="323" y="339"/>
                    </a:lnTo>
                    <a:lnTo>
                      <a:pt x="323" y="368"/>
                    </a:lnTo>
                    <a:lnTo>
                      <a:pt x="337" y="392"/>
                    </a:lnTo>
                    <a:lnTo>
                      <a:pt x="335" y="573"/>
                    </a:lnTo>
                    <a:lnTo>
                      <a:pt x="266" y="570"/>
                    </a:lnTo>
                    <a:lnTo>
                      <a:pt x="269" y="507"/>
                    </a:lnTo>
                    <a:lnTo>
                      <a:pt x="152" y="504"/>
                    </a:lnTo>
                    <a:lnTo>
                      <a:pt x="154" y="570"/>
                    </a:lnTo>
                    <a:lnTo>
                      <a:pt x="84" y="565"/>
                    </a:lnTo>
                    <a:lnTo>
                      <a:pt x="86" y="387"/>
                    </a:lnTo>
                    <a:lnTo>
                      <a:pt x="104" y="369"/>
                    </a:lnTo>
                    <a:lnTo>
                      <a:pt x="102" y="329"/>
                    </a:lnTo>
                    <a:lnTo>
                      <a:pt x="33" y="329"/>
                    </a:lnTo>
                    <a:lnTo>
                      <a:pt x="34" y="329"/>
                    </a:lnTo>
                    <a:lnTo>
                      <a:pt x="2" y="329"/>
                    </a:lnTo>
                    <a:lnTo>
                      <a:pt x="0" y="199"/>
                    </a:lnTo>
                    <a:lnTo>
                      <a:pt x="101" y="195"/>
                    </a:lnTo>
                    <a:lnTo>
                      <a:pt x="101" y="150"/>
                    </a:lnTo>
                    <a:lnTo>
                      <a:pt x="38" y="147"/>
                    </a:lnTo>
                    <a:lnTo>
                      <a:pt x="38" y="87"/>
                    </a:lnTo>
                    <a:lnTo>
                      <a:pt x="40" y="147"/>
                    </a:lnTo>
                    <a:lnTo>
                      <a:pt x="41" y="144"/>
                    </a:lnTo>
                    <a:lnTo>
                      <a:pt x="35" y="24"/>
                    </a:lnTo>
                    <a:lnTo>
                      <a:pt x="36" y="26"/>
                    </a:lnTo>
                    <a:lnTo>
                      <a:pt x="35" y="23"/>
                    </a:lnTo>
                    <a:lnTo>
                      <a:pt x="37" y="21"/>
                    </a:lnTo>
                    <a:lnTo>
                      <a:pt x="38" y="93"/>
                    </a:lnTo>
                    <a:lnTo>
                      <a:pt x="38" y="21"/>
                    </a:lnTo>
                    <a:lnTo>
                      <a:pt x="104" y="21"/>
                    </a:lnTo>
                    <a:lnTo>
                      <a:pt x="104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6600"/>
                  </a:gs>
                  <a:gs pos="50000">
                    <a:srgbClr val="006600">
                      <a:gamma/>
                      <a:tint val="34902"/>
                      <a:invGamma/>
                    </a:srgbClr>
                  </a:gs>
                  <a:gs pos="100000">
                    <a:srgbClr val="006600"/>
                  </a:gs>
                </a:gsLst>
                <a:lin ang="0" scaled="1"/>
              </a:gradFill>
              <a:ln w="9525">
                <a:solidFill>
                  <a:srgbClr val="006600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o-RO"/>
              </a:p>
            </p:txBody>
          </p:sp>
          <p:grpSp>
            <p:nvGrpSpPr>
              <p:cNvPr id="133126" name="Group 6"/>
              <p:cNvGrpSpPr>
                <a:grpSpLocks/>
              </p:cNvGrpSpPr>
              <p:nvPr/>
            </p:nvGrpSpPr>
            <p:grpSpPr bwMode="auto">
              <a:xfrm>
                <a:off x="2144" y="452"/>
                <a:ext cx="480" cy="429"/>
                <a:chOff x="2144" y="452"/>
                <a:chExt cx="480" cy="429"/>
              </a:xfrm>
            </p:grpSpPr>
            <p:sp>
              <p:nvSpPr>
                <p:cNvPr id="133127" name="Freeform 7"/>
                <p:cNvSpPr>
                  <a:spLocks/>
                </p:cNvSpPr>
                <p:nvPr/>
              </p:nvSpPr>
              <p:spPr bwMode="auto">
                <a:xfrm>
                  <a:off x="2144" y="452"/>
                  <a:ext cx="480" cy="429"/>
                </a:xfrm>
                <a:custGeom>
                  <a:avLst/>
                  <a:gdLst/>
                  <a:ahLst/>
                  <a:cxnLst>
                    <a:cxn ang="0">
                      <a:pos x="111" y="0"/>
                    </a:cxn>
                    <a:cxn ang="0">
                      <a:pos x="380" y="0"/>
                    </a:cxn>
                    <a:cxn ang="0">
                      <a:pos x="398" y="26"/>
                    </a:cxn>
                    <a:cxn ang="0">
                      <a:pos x="398" y="116"/>
                    </a:cxn>
                    <a:cxn ang="0">
                      <a:pos x="352" y="114"/>
                    </a:cxn>
                    <a:cxn ang="0">
                      <a:pos x="352" y="160"/>
                    </a:cxn>
                    <a:cxn ang="0">
                      <a:pos x="418" y="162"/>
                    </a:cxn>
                    <a:cxn ang="0">
                      <a:pos x="418" y="218"/>
                    </a:cxn>
                    <a:cxn ang="0">
                      <a:pos x="468" y="220"/>
                    </a:cxn>
                    <a:cxn ang="0">
                      <a:pos x="478" y="244"/>
                    </a:cxn>
                    <a:cxn ang="0">
                      <a:pos x="478" y="276"/>
                    </a:cxn>
                    <a:cxn ang="0">
                      <a:pos x="404" y="278"/>
                    </a:cxn>
                    <a:cxn ang="0">
                      <a:pos x="404" y="332"/>
                    </a:cxn>
                    <a:cxn ang="0">
                      <a:pos x="434" y="334"/>
                    </a:cxn>
                    <a:cxn ang="0">
                      <a:pos x="434" y="426"/>
                    </a:cxn>
                    <a:cxn ang="0">
                      <a:pos x="434" y="428"/>
                    </a:cxn>
                    <a:cxn ang="0">
                      <a:pos x="434" y="335"/>
                    </a:cxn>
                    <a:cxn ang="0">
                      <a:pos x="404" y="333"/>
                    </a:cxn>
                    <a:cxn ang="0">
                      <a:pos x="404" y="279"/>
                    </a:cxn>
                    <a:cxn ang="0">
                      <a:pos x="480" y="278"/>
                    </a:cxn>
                    <a:cxn ang="0">
                      <a:pos x="477" y="245"/>
                    </a:cxn>
                    <a:cxn ang="0">
                      <a:pos x="470" y="222"/>
                    </a:cxn>
                    <a:cxn ang="0">
                      <a:pos x="420" y="219"/>
                    </a:cxn>
                    <a:cxn ang="0">
                      <a:pos x="419" y="162"/>
                    </a:cxn>
                    <a:cxn ang="0">
                      <a:pos x="351" y="161"/>
                    </a:cxn>
                    <a:cxn ang="0">
                      <a:pos x="351" y="114"/>
                    </a:cxn>
                    <a:cxn ang="0">
                      <a:pos x="398" y="116"/>
                    </a:cxn>
                    <a:cxn ang="0">
                      <a:pos x="398" y="26"/>
                    </a:cxn>
                    <a:cxn ang="0">
                      <a:pos x="380" y="0"/>
                    </a:cxn>
                    <a:cxn ang="0">
                      <a:pos x="380" y="0"/>
                    </a:cxn>
                    <a:cxn ang="0">
                      <a:pos x="380" y="0"/>
                    </a:cxn>
                    <a:cxn ang="0">
                      <a:pos x="110" y="2"/>
                    </a:cxn>
                    <a:cxn ang="0">
                      <a:pos x="111" y="2"/>
                    </a:cxn>
                    <a:cxn ang="0">
                      <a:pos x="110" y="0"/>
                    </a:cxn>
                    <a:cxn ang="0">
                      <a:pos x="380" y="0"/>
                    </a:cxn>
                    <a:cxn ang="0">
                      <a:pos x="398" y="26"/>
                    </a:cxn>
                    <a:cxn ang="0">
                      <a:pos x="398" y="114"/>
                    </a:cxn>
                    <a:cxn ang="0">
                      <a:pos x="351" y="114"/>
                    </a:cxn>
                    <a:cxn ang="0">
                      <a:pos x="351" y="162"/>
                    </a:cxn>
                    <a:cxn ang="0">
                      <a:pos x="419" y="162"/>
                    </a:cxn>
                    <a:cxn ang="0">
                      <a:pos x="419" y="219"/>
                    </a:cxn>
                    <a:cxn ang="0">
                      <a:pos x="471" y="222"/>
                    </a:cxn>
                    <a:cxn ang="0">
                      <a:pos x="480" y="243"/>
                    </a:cxn>
                    <a:cxn ang="0">
                      <a:pos x="480" y="279"/>
                    </a:cxn>
                    <a:cxn ang="0">
                      <a:pos x="405" y="279"/>
                    </a:cxn>
                    <a:cxn ang="0">
                      <a:pos x="404" y="333"/>
                    </a:cxn>
                    <a:cxn ang="0">
                      <a:pos x="432" y="335"/>
                    </a:cxn>
                    <a:cxn ang="0">
                      <a:pos x="434" y="429"/>
                    </a:cxn>
                    <a:cxn ang="0">
                      <a:pos x="44" y="429"/>
                    </a:cxn>
                    <a:cxn ang="0">
                      <a:pos x="44" y="340"/>
                    </a:cxn>
                    <a:cxn ang="0">
                      <a:pos x="74" y="336"/>
                    </a:cxn>
                    <a:cxn ang="0">
                      <a:pos x="74" y="284"/>
                    </a:cxn>
                    <a:cxn ang="0">
                      <a:pos x="2" y="282"/>
                    </a:cxn>
                    <a:cxn ang="0">
                      <a:pos x="0" y="246"/>
                    </a:cxn>
                    <a:cxn ang="0">
                      <a:pos x="10" y="224"/>
                    </a:cxn>
                    <a:cxn ang="0">
                      <a:pos x="64" y="224"/>
                    </a:cxn>
                    <a:cxn ang="0">
                      <a:pos x="62" y="166"/>
                    </a:cxn>
                    <a:cxn ang="0">
                      <a:pos x="136" y="166"/>
                    </a:cxn>
                    <a:cxn ang="0">
                      <a:pos x="136" y="120"/>
                    </a:cxn>
                    <a:cxn ang="0">
                      <a:pos x="90" y="116"/>
                    </a:cxn>
                    <a:cxn ang="0">
                      <a:pos x="90" y="28"/>
                    </a:cxn>
                    <a:cxn ang="0">
                      <a:pos x="111" y="0"/>
                    </a:cxn>
                  </a:cxnLst>
                  <a:rect l="0" t="0" r="r" b="b"/>
                  <a:pathLst>
                    <a:path w="480" h="429">
                      <a:moveTo>
                        <a:pt x="111" y="0"/>
                      </a:moveTo>
                      <a:lnTo>
                        <a:pt x="380" y="0"/>
                      </a:lnTo>
                      <a:lnTo>
                        <a:pt x="398" y="26"/>
                      </a:lnTo>
                      <a:lnTo>
                        <a:pt x="398" y="116"/>
                      </a:lnTo>
                      <a:lnTo>
                        <a:pt x="352" y="114"/>
                      </a:lnTo>
                      <a:lnTo>
                        <a:pt x="352" y="160"/>
                      </a:lnTo>
                      <a:lnTo>
                        <a:pt x="418" y="162"/>
                      </a:lnTo>
                      <a:lnTo>
                        <a:pt x="418" y="218"/>
                      </a:lnTo>
                      <a:lnTo>
                        <a:pt x="468" y="220"/>
                      </a:lnTo>
                      <a:lnTo>
                        <a:pt x="478" y="244"/>
                      </a:lnTo>
                      <a:lnTo>
                        <a:pt x="478" y="276"/>
                      </a:lnTo>
                      <a:lnTo>
                        <a:pt x="404" y="278"/>
                      </a:lnTo>
                      <a:lnTo>
                        <a:pt x="404" y="332"/>
                      </a:lnTo>
                      <a:lnTo>
                        <a:pt x="434" y="334"/>
                      </a:lnTo>
                      <a:lnTo>
                        <a:pt x="434" y="426"/>
                      </a:lnTo>
                      <a:lnTo>
                        <a:pt x="434" y="428"/>
                      </a:lnTo>
                      <a:lnTo>
                        <a:pt x="434" y="335"/>
                      </a:lnTo>
                      <a:lnTo>
                        <a:pt x="404" y="333"/>
                      </a:lnTo>
                      <a:lnTo>
                        <a:pt x="404" y="279"/>
                      </a:lnTo>
                      <a:lnTo>
                        <a:pt x="480" y="278"/>
                      </a:lnTo>
                      <a:lnTo>
                        <a:pt x="477" y="245"/>
                      </a:lnTo>
                      <a:lnTo>
                        <a:pt x="470" y="222"/>
                      </a:lnTo>
                      <a:lnTo>
                        <a:pt x="420" y="219"/>
                      </a:lnTo>
                      <a:lnTo>
                        <a:pt x="419" y="162"/>
                      </a:lnTo>
                      <a:lnTo>
                        <a:pt x="351" y="161"/>
                      </a:lnTo>
                      <a:lnTo>
                        <a:pt x="351" y="114"/>
                      </a:lnTo>
                      <a:lnTo>
                        <a:pt x="398" y="116"/>
                      </a:lnTo>
                      <a:lnTo>
                        <a:pt x="398" y="26"/>
                      </a:lnTo>
                      <a:lnTo>
                        <a:pt x="380" y="0"/>
                      </a:lnTo>
                      <a:lnTo>
                        <a:pt x="380" y="0"/>
                      </a:lnTo>
                      <a:lnTo>
                        <a:pt x="380" y="0"/>
                      </a:lnTo>
                      <a:lnTo>
                        <a:pt x="110" y="2"/>
                      </a:lnTo>
                      <a:lnTo>
                        <a:pt x="111" y="2"/>
                      </a:lnTo>
                      <a:lnTo>
                        <a:pt x="110" y="0"/>
                      </a:lnTo>
                      <a:lnTo>
                        <a:pt x="380" y="0"/>
                      </a:lnTo>
                      <a:lnTo>
                        <a:pt x="398" y="26"/>
                      </a:lnTo>
                      <a:lnTo>
                        <a:pt x="398" y="114"/>
                      </a:lnTo>
                      <a:lnTo>
                        <a:pt x="351" y="114"/>
                      </a:lnTo>
                      <a:lnTo>
                        <a:pt x="351" y="162"/>
                      </a:lnTo>
                      <a:lnTo>
                        <a:pt x="419" y="162"/>
                      </a:lnTo>
                      <a:lnTo>
                        <a:pt x="419" y="219"/>
                      </a:lnTo>
                      <a:lnTo>
                        <a:pt x="471" y="222"/>
                      </a:lnTo>
                      <a:lnTo>
                        <a:pt x="480" y="243"/>
                      </a:lnTo>
                      <a:lnTo>
                        <a:pt x="480" y="279"/>
                      </a:lnTo>
                      <a:lnTo>
                        <a:pt x="405" y="279"/>
                      </a:lnTo>
                      <a:lnTo>
                        <a:pt x="404" y="333"/>
                      </a:lnTo>
                      <a:lnTo>
                        <a:pt x="432" y="335"/>
                      </a:lnTo>
                      <a:lnTo>
                        <a:pt x="434" y="429"/>
                      </a:lnTo>
                      <a:lnTo>
                        <a:pt x="44" y="429"/>
                      </a:lnTo>
                      <a:lnTo>
                        <a:pt x="44" y="340"/>
                      </a:lnTo>
                      <a:lnTo>
                        <a:pt x="74" y="336"/>
                      </a:lnTo>
                      <a:lnTo>
                        <a:pt x="74" y="284"/>
                      </a:lnTo>
                      <a:lnTo>
                        <a:pt x="2" y="282"/>
                      </a:lnTo>
                      <a:lnTo>
                        <a:pt x="0" y="246"/>
                      </a:lnTo>
                      <a:lnTo>
                        <a:pt x="10" y="224"/>
                      </a:lnTo>
                      <a:lnTo>
                        <a:pt x="64" y="224"/>
                      </a:lnTo>
                      <a:lnTo>
                        <a:pt x="62" y="166"/>
                      </a:lnTo>
                      <a:lnTo>
                        <a:pt x="136" y="166"/>
                      </a:lnTo>
                      <a:lnTo>
                        <a:pt x="136" y="120"/>
                      </a:lnTo>
                      <a:lnTo>
                        <a:pt x="90" y="116"/>
                      </a:lnTo>
                      <a:lnTo>
                        <a:pt x="90" y="28"/>
                      </a:lnTo>
                      <a:lnTo>
                        <a:pt x="111" y="0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6600"/>
                    </a:gs>
                    <a:gs pos="50000">
                      <a:srgbClr val="006600">
                        <a:gamma/>
                        <a:tint val="34902"/>
                        <a:invGamma/>
                      </a:srgbClr>
                    </a:gs>
                    <a:gs pos="100000">
                      <a:srgbClr val="006600"/>
                    </a:gs>
                  </a:gsLst>
                  <a:lin ang="0" scaled="1"/>
                </a:gradFill>
                <a:ln w="9525">
                  <a:solidFill>
                    <a:srgbClr val="006600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ro-RO"/>
                </a:p>
              </p:txBody>
            </p:sp>
            <p:sp>
              <p:nvSpPr>
                <p:cNvPr id="133128" name="Rectangle 8"/>
                <p:cNvSpPr>
                  <a:spLocks noChangeArrowheads="1"/>
                </p:cNvSpPr>
                <p:nvPr/>
              </p:nvSpPr>
              <p:spPr bwMode="auto">
                <a:xfrm>
                  <a:off x="2168" y="564"/>
                  <a:ext cx="436" cy="55"/>
                </a:xfrm>
                <a:prstGeom prst="rect">
                  <a:avLst/>
                </a:prstGeom>
                <a:solidFill>
                  <a:srgbClr val="808080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  <p:sp>
            <p:nvSpPr>
              <p:cNvPr id="133129" name="Freeform 9"/>
              <p:cNvSpPr>
                <a:spLocks/>
              </p:cNvSpPr>
              <p:nvPr/>
            </p:nvSpPr>
            <p:spPr bwMode="auto">
              <a:xfrm>
                <a:off x="2178" y="266"/>
                <a:ext cx="420" cy="300"/>
              </a:xfrm>
              <a:custGeom>
                <a:avLst/>
                <a:gdLst/>
                <a:ahLst/>
                <a:cxnLst>
                  <a:cxn ang="0">
                    <a:pos x="0" y="298"/>
                  </a:cxn>
                  <a:cxn ang="0">
                    <a:pos x="0" y="46"/>
                  </a:cxn>
                  <a:cxn ang="0">
                    <a:pos x="42" y="1"/>
                  </a:cxn>
                  <a:cxn ang="0">
                    <a:pos x="173" y="1"/>
                  </a:cxn>
                  <a:cxn ang="0">
                    <a:pos x="174" y="70"/>
                  </a:cxn>
                  <a:cxn ang="0">
                    <a:pos x="246" y="73"/>
                  </a:cxn>
                  <a:cxn ang="0">
                    <a:pos x="246" y="0"/>
                  </a:cxn>
                  <a:cxn ang="0">
                    <a:pos x="376" y="0"/>
                  </a:cxn>
                  <a:cxn ang="0">
                    <a:pos x="420" y="40"/>
                  </a:cxn>
                  <a:cxn ang="0">
                    <a:pos x="420" y="298"/>
                  </a:cxn>
                  <a:cxn ang="0">
                    <a:pos x="420" y="300"/>
                  </a:cxn>
                  <a:cxn ang="0">
                    <a:pos x="420" y="300"/>
                  </a:cxn>
                  <a:cxn ang="0">
                    <a:pos x="420" y="296"/>
                  </a:cxn>
                  <a:cxn ang="0">
                    <a:pos x="0" y="296"/>
                  </a:cxn>
                  <a:cxn ang="0">
                    <a:pos x="0" y="300"/>
                  </a:cxn>
                  <a:cxn ang="0">
                    <a:pos x="0" y="300"/>
                  </a:cxn>
                  <a:cxn ang="0">
                    <a:pos x="0" y="300"/>
                  </a:cxn>
                  <a:cxn ang="0">
                    <a:pos x="4" y="300"/>
                  </a:cxn>
                  <a:cxn ang="0">
                    <a:pos x="0" y="298"/>
                  </a:cxn>
                </a:cxnLst>
                <a:rect l="0" t="0" r="r" b="b"/>
                <a:pathLst>
                  <a:path w="420" h="300">
                    <a:moveTo>
                      <a:pt x="0" y="298"/>
                    </a:moveTo>
                    <a:lnTo>
                      <a:pt x="0" y="46"/>
                    </a:lnTo>
                    <a:lnTo>
                      <a:pt x="42" y="1"/>
                    </a:lnTo>
                    <a:lnTo>
                      <a:pt x="173" y="1"/>
                    </a:lnTo>
                    <a:lnTo>
                      <a:pt x="174" y="70"/>
                    </a:lnTo>
                    <a:lnTo>
                      <a:pt x="246" y="73"/>
                    </a:lnTo>
                    <a:lnTo>
                      <a:pt x="246" y="0"/>
                    </a:lnTo>
                    <a:lnTo>
                      <a:pt x="376" y="0"/>
                    </a:lnTo>
                    <a:lnTo>
                      <a:pt x="420" y="40"/>
                    </a:lnTo>
                    <a:lnTo>
                      <a:pt x="420" y="298"/>
                    </a:lnTo>
                    <a:lnTo>
                      <a:pt x="420" y="300"/>
                    </a:lnTo>
                    <a:lnTo>
                      <a:pt x="420" y="300"/>
                    </a:lnTo>
                    <a:lnTo>
                      <a:pt x="420" y="296"/>
                    </a:lnTo>
                    <a:lnTo>
                      <a:pt x="0" y="296"/>
                    </a:lnTo>
                    <a:lnTo>
                      <a:pt x="0" y="300"/>
                    </a:lnTo>
                    <a:lnTo>
                      <a:pt x="0" y="300"/>
                    </a:lnTo>
                    <a:lnTo>
                      <a:pt x="0" y="300"/>
                    </a:lnTo>
                    <a:lnTo>
                      <a:pt x="4" y="300"/>
                    </a:lnTo>
                    <a:lnTo>
                      <a:pt x="0" y="298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6600"/>
                  </a:gs>
                  <a:gs pos="50000">
                    <a:srgbClr val="006600">
                      <a:gamma/>
                      <a:tint val="34902"/>
                      <a:invGamma/>
                    </a:srgbClr>
                  </a:gs>
                  <a:gs pos="100000">
                    <a:srgbClr val="006600"/>
                  </a:gs>
                </a:gsLst>
                <a:lin ang="0" scaled="1"/>
              </a:gradFill>
              <a:ln w="9525" cap="flat" cmpd="sng">
                <a:solidFill>
                  <a:srgbClr val="0066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o-RO"/>
              </a:p>
            </p:txBody>
          </p:sp>
          <p:sp>
            <p:nvSpPr>
              <p:cNvPr id="133130" name="Freeform 10"/>
              <p:cNvSpPr>
                <a:spLocks noChangeAspect="1"/>
              </p:cNvSpPr>
              <p:nvPr/>
            </p:nvSpPr>
            <p:spPr bwMode="auto">
              <a:xfrm>
                <a:off x="1794" y="729"/>
                <a:ext cx="2608" cy="3515"/>
              </a:xfrm>
              <a:custGeom>
                <a:avLst/>
                <a:gdLst/>
                <a:ahLst/>
                <a:cxnLst>
                  <a:cxn ang="0">
                    <a:pos x="2" y="89"/>
                  </a:cxn>
                  <a:cxn ang="0">
                    <a:pos x="39" y="141"/>
                  </a:cxn>
                  <a:cxn ang="0">
                    <a:pos x="38" y="203"/>
                  </a:cxn>
                  <a:cxn ang="0">
                    <a:pos x="0" y="246"/>
                  </a:cxn>
                  <a:cxn ang="0">
                    <a:pos x="32" y="3221"/>
                  </a:cxn>
                  <a:cxn ang="0">
                    <a:pos x="56" y="3297"/>
                  </a:cxn>
                  <a:cxn ang="0">
                    <a:pos x="21" y="3357"/>
                  </a:cxn>
                  <a:cxn ang="0">
                    <a:pos x="17" y="3449"/>
                  </a:cxn>
                  <a:cxn ang="0">
                    <a:pos x="60" y="3507"/>
                  </a:cxn>
                  <a:cxn ang="0">
                    <a:pos x="2571" y="3492"/>
                  </a:cxn>
                  <a:cxn ang="0">
                    <a:pos x="2604" y="3444"/>
                  </a:cxn>
                  <a:cxn ang="0">
                    <a:pos x="2592" y="3305"/>
                  </a:cxn>
                  <a:cxn ang="0">
                    <a:pos x="2579" y="3264"/>
                  </a:cxn>
                  <a:cxn ang="0">
                    <a:pos x="2603" y="3212"/>
                  </a:cxn>
                  <a:cxn ang="0">
                    <a:pos x="2558" y="147"/>
                  </a:cxn>
                  <a:cxn ang="0">
                    <a:pos x="2567" y="101"/>
                  </a:cxn>
                  <a:cxn ang="0">
                    <a:pos x="2588" y="6"/>
                  </a:cxn>
                  <a:cxn ang="0">
                    <a:pos x="2586" y="0"/>
                  </a:cxn>
                  <a:cxn ang="0">
                    <a:pos x="2589" y="0"/>
                  </a:cxn>
                  <a:cxn ang="0">
                    <a:pos x="2589" y="6"/>
                  </a:cxn>
                  <a:cxn ang="0">
                    <a:pos x="2586" y="3"/>
                  </a:cxn>
                  <a:cxn ang="0">
                    <a:pos x="2586" y="6"/>
                  </a:cxn>
                  <a:cxn ang="0">
                    <a:pos x="0" y="6"/>
                  </a:cxn>
                  <a:cxn ang="0">
                    <a:pos x="0" y="12"/>
                  </a:cxn>
                  <a:cxn ang="0">
                    <a:pos x="0" y="15"/>
                  </a:cxn>
                  <a:cxn ang="0">
                    <a:pos x="0" y="18"/>
                  </a:cxn>
                  <a:cxn ang="0">
                    <a:pos x="0" y="21"/>
                  </a:cxn>
                  <a:cxn ang="0">
                    <a:pos x="0" y="21"/>
                  </a:cxn>
                  <a:cxn ang="0">
                    <a:pos x="0" y="18"/>
                  </a:cxn>
                  <a:cxn ang="0">
                    <a:pos x="3" y="24"/>
                  </a:cxn>
                  <a:cxn ang="0">
                    <a:pos x="0" y="18"/>
                  </a:cxn>
                  <a:cxn ang="0">
                    <a:pos x="0" y="18"/>
                  </a:cxn>
                  <a:cxn ang="0">
                    <a:pos x="0" y="18"/>
                  </a:cxn>
                  <a:cxn ang="0">
                    <a:pos x="3" y="18"/>
                  </a:cxn>
                  <a:cxn ang="0">
                    <a:pos x="0" y="18"/>
                  </a:cxn>
                </a:cxnLst>
                <a:rect l="0" t="0" r="r" b="b"/>
                <a:pathLst>
                  <a:path w="2606" h="3507">
                    <a:moveTo>
                      <a:pt x="3" y="20"/>
                    </a:moveTo>
                    <a:lnTo>
                      <a:pt x="2" y="89"/>
                    </a:lnTo>
                    <a:lnTo>
                      <a:pt x="24" y="111"/>
                    </a:lnTo>
                    <a:lnTo>
                      <a:pt x="39" y="141"/>
                    </a:lnTo>
                    <a:lnTo>
                      <a:pt x="45" y="168"/>
                    </a:lnTo>
                    <a:lnTo>
                      <a:pt x="38" y="203"/>
                    </a:lnTo>
                    <a:lnTo>
                      <a:pt x="26" y="219"/>
                    </a:lnTo>
                    <a:lnTo>
                      <a:pt x="0" y="246"/>
                    </a:lnTo>
                    <a:lnTo>
                      <a:pt x="11" y="3201"/>
                    </a:lnTo>
                    <a:lnTo>
                      <a:pt x="32" y="3221"/>
                    </a:lnTo>
                    <a:lnTo>
                      <a:pt x="50" y="3255"/>
                    </a:lnTo>
                    <a:lnTo>
                      <a:pt x="56" y="3297"/>
                    </a:lnTo>
                    <a:lnTo>
                      <a:pt x="48" y="3330"/>
                    </a:lnTo>
                    <a:lnTo>
                      <a:pt x="21" y="3357"/>
                    </a:lnTo>
                    <a:lnTo>
                      <a:pt x="17" y="3402"/>
                    </a:lnTo>
                    <a:lnTo>
                      <a:pt x="17" y="3449"/>
                    </a:lnTo>
                    <a:lnTo>
                      <a:pt x="33" y="3492"/>
                    </a:lnTo>
                    <a:lnTo>
                      <a:pt x="60" y="3507"/>
                    </a:lnTo>
                    <a:lnTo>
                      <a:pt x="2538" y="3507"/>
                    </a:lnTo>
                    <a:lnTo>
                      <a:pt x="2571" y="3492"/>
                    </a:lnTo>
                    <a:lnTo>
                      <a:pt x="2592" y="3474"/>
                    </a:lnTo>
                    <a:lnTo>
                      <a:pt x="2604" y="3444"/>
                    </a:lnTo>
                    <a:lnTo>
                      <a:pt x="2606" y="3327"/>
                    </a:lnTo>
                    <a:lnTo>
                      <a:pt x="2592" y="3305"/>
                    </a:lnTo>
                    <a:lnTo>
                      <a:pt x="2583" y="3288"/>
                    </a:lnTo>
                    <a:lnTo>
                      <a:pt x="2579" y="3264"/>
                    </a:lnTo>
                    <a:lnTo>
                      <a:pt x="2588" y="3234"/>
                    </a:lnTo>
                    <a:lnTo>
                      <a:pt x="2603" y="3212"/>
                    </a:lnTo>
                    <a:lnTo>
                      <a:pt x="2588" y="209"/>
                    </a:lnTo>
                    <a:cubicBezTo>
                      <a:pt x="2556" y="177"/>
                      <a:pt x="2565" y="162"/>
                      <a:pt x="2558" y="147"/>
                    </a:cubicBezTo>
                    <a:cubicBezTo>
                      <a:pt x="2558" y="131"/>
                      <a:pt x="2555" y="127"/>
                      <a:pt x="2561" y="120"/>
                    </a:cubicBezTo>
                    <a:cubicBezTo>
                      <a:pt x="2567" y="113"/>
                      <a:pt x="2564" y="112"/>
                      <a:pt x="2567" y="101"/>
                    </a:cubicBezTo>
                    <a:cubicBezTo>
                      <a:pt x="2577" y="93"/>
                      <a:pt x="2582" y="93"/>
                      <a:pt x="2585" y="78"/>
                    </a:cubicBezTo>
                    <a:lnTo>
                      <a:pt x="2588" y="6"/>
                    </a:lnTo>
                    <a:lnTo>
                      <a:pt x="2586" y="3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9" y="0"/>
                    </a:lnTo>
                    <a:lnTo>
                      <a:pt x="2586" y="3"/>
                    </a:lnTo>
                    <a:lnTo>
                      <a:pt x="2589" y="6"/>
                    </a:lnTo>
                    <a:lnTo>
                      <a:pt x="2586" y="3"/>
                    </a:lnTo>
                    <a:lnTo>
                      <a:pt x="2586" y="3"/>
                    </a:lnTo>
                    <a:lnTo>
                      <a:pt x="2586" y="6"/>
                    </a:lnTo>
                    <a:lnTo>
                      <a:pt x="2586" y="6"/>
                    </a:lnTo>
                    <a:lnTo>
                      <a:pt x="0" y="9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5"/>
                    </a:lnTo>
                    <a:lnTo>
                      <a:pt x="3" y="18"/>
                    </a:lnTo>
                    <a:lnTo>
                      <a:pt x="0" y="18"/>
                    </a:lnTo>
                    <a:lnTo>
                      <a:pt x="3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4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3" y="24"/>
                    </a:lnTo>
                    <a:lnTo>
                      <a:pt x="0" y="18"/>
                    </a:lnTo>
                    <a:lnTo>
                      <a:pt x="0" y="21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6" y="21"/>
                    </a:lnTo>
                    <a:lnTo>
                      <a:pt x="3" y="18"/>
                    </a:lnTo>
                    <a:lnTo>
                      <a:pt x="0" y="21"/>
                    </a:lnTo>
                    <a:lnTo>
                      <a:pt x="0" y="18"/>
                    </a:lnTo>
                    <a:lnTo>
                      <a:pt x="3" y="2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6600"/>
                  </a:gs>
                  <a:gs pos="50000">
                    <a:srgbClr val="006600">
                      <a:gamma/>
                      <a:tint val="34902"/>
                      <a:invGamma/>
                    </a:srgbClr>
                  </a:gs>
                  <a:gs pos="100000">
                    <a:srgbClr val="006600"/>
                  </a:gs>
                </a:gsLst>
                <a:lin ang="0" scaled="1"/>
              </a:gradFill>
              <a:ln w="9525">
                <a:solidFill>
                  <a:srgbClr val="006600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o-RO"/>
              </a:p>
            </p:txBody>
          </p:sp>
        </p:grpSp>
        <p:sp>
          <p:nvSpPr>
            <p:cNvPr id="133131" name="Freeform 11"/>
            <p:cNvSpPr>
              <a:spLocks/>
            </p:cNvSpPr>
            <p:nvPr/>
          </p:nvSpPr>
          <p:spPr bwMode="auto">
            <a:xfrm>
              <a:off x="684" y="818"/>
              <a:ext cx="2586" cy="15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86" y="0"/>
                </a:cxn>
                <a:cxn ang="0">
                  <a:pos x="2568" y="24"/>
                </a:cxn>
                <a:cxn ang="0">
                  <a:pos x="2558" y="58"/>
                </a:cxn>
                <a:cxn ang="0">
                  <a:pos x="2564" y="94"/>
                </a:cxn>
                <a:cxn ang="0">
                  <a:pos x="2584" y="120"/>
                </a:cxn>
                <a:cxn ang="0">
                  <a:pos x="2586" y="148"/>
                </a:cxn>
                <a:cxn ang="0">
                  <a:pos x="0" y="150"/>
                </a:cxn>
                <a:cxn ang="0">
                  <a:pos x="26" y="122"/>
                </a:cxn>
                <a:cxn ang="0">
                  <a:pos x="38" y="96"/>
                </a:cxn>
                <a:cxn ang="0">
                  <a:pos x="38" y="62"/>
                </a:cxn>
                <a:cxn ang="0">
                  <a:pos x="26" y="32"/>
                </a:cxn>
                <a:cxn ang="0">
                  <a:pos x="0" y="0"/>
                </a:cxn>
              </a:cxnLst>
              <a:rect l="0" t="0" r="r" b="b"/>
              <a:pathLst>
                <a:path w="2586" h="150">
                  <a:moveTo>
                    <a:pt x="0" y="0"/>
                  </a:moveTo>
                  <a:lnTo>
                    <a:pt x="2586" y="0"/>
                  </a:lnTo>
                  <a:lnTo>
                    <a:pt x="2568" y="24"/>
                  </a:lnTo>
                  <a:lnTo>
                    <a:pt x="2558" y="58"/>
                  </a:lnTo>
                  <a:lnTo>
                    <a:pt x="2564" y="94"/>
                  </a:lnTo>
                  <a:lnTo>
                    <a:pt x="2584" y="120"/>
                  </a:lnTo>
                  <a:lnTo>
                    <a:pt x="2586" y="148"/>
                  </a:lnTo>
                  <a:lnTo>
                    <a:pt x="0" y="150"/>
                  </a:lnTo>
                  <a:lnTo>
                    <a:pt x="26" y="122"/>
                  </a:lnTo>
                  <a:lnTo>
                    <a:pt x="38" y="96"/>
                  </a:lnTo>
                  <a:lnTo>
                    <a:pt x="38" y="62"/>
                  </a:lnTo>
                  <a:lnTo>
                    <a:pt x="26" y="32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rgbClr val="006600"/>
                </a:gs>
                <a:gs pos="50000">
                  <a:srgbClr val="006600">
                    <a:gamma/>
                    <a:tint val="45490"/>
                    <a:invGamma/>
                  </a:srgbClr>
                </a:gs>
                <a:gs pos="100000">
                  <a:srgbClr val="006600"/>
                </a:gs>
              </a:gsLst>
              <a:lin ang="0" scaled="1"/>
            </a:gradFill>
            <a:ln w="9525">
              <a:solidFill>
                <a:srgbClr val="006600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o-RO"/>
            </a:p>
          </p:txBody>
        </p:sp>
        <p:sp>
          <p:nvSpPr>
            <p:cNvPr id="133132" name="Freeform 12"/>
            <p:cNvSpPr>
              <a:spLocks/>
            </p:cNvSpPr>
            <p:nvPr/>
          </p:nvSpPr>
          <p:spPr bwMode="auto">
            <a:xfrm>
              <a:off x="702" y="3942"/>
              <a:ext cx="2586" cy="15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86" y="0"/>
                </a:cxn>
                <a:cxn ang="0">
                  <a:pos x="2568" y="24"/>
                </a:cxn>
                <a:cxn ang="0">
                  <a:pos x="2558" y="58"/>
                </a:cxn>
                <a:cxn ang="0">
                  <a:pos x="2564" y="94"/>
                </a:cxn>
                <a:cxn ang="0">
                  <a:pos x="2584" y="120"/>
                </a:cxn>
                <a:cxn ang="0">
                  <a:pos x="2586" y="148"/>
                </a:cxn>
                <a:cxn ang="0">
                  <a:pos x="0" y="150"/>
                </a:cxn>
                <a:cxn ang="0">
                  <a:pos x="26" y="122"/>
                </a:cxn>
                <a:cxn ang="0">
                  <a:pos x="38" y="96"/>
                </a:cxn>
                <a:cxn ang="0">
                  <a:pos x="38" y="62"/>
                </a:cxn>
                <a:cxn ang="0">
                  <a:pos x="26" y="32"/>
                </a:cxn>
                <a:cxn ang="0">
                  <a:pos x="0" y="0"/>
                </a:cxn>
              </a:cxnLst>
              <a:rect l="0" t="0" r="r" b="b"/>
              <a:pathLst>
                <a:path w="2586" h="150">
                  <a:moveTo>
                    <a:pt x="0" y="0"/>
                  </a:moveTo>
                  <a:lnTo>
                    <a:pt x="2586" y="0"/>
                  </a:lnTo>
                  <a:lnTo>
                    <a:pt x="2568" y="24"/>
                  </a:lnTo>
                  <a:lnTo>
                    <a:pt x="2558" y="58"/>
                  </a:lnTo>
                  <a:lnTo>
                    <a:pt x="2564" y="94"/>
                  </a:lnTo>
                  <a:lnTo>
                    <a:pt x="2584" y="120"/>
                  </a:lnTo>
                  <a:lnTo>
                    <a:pt x="2586" y="148"/>
                  </a:lnTo>
                  <a:lnTo>
                    <a:pt x="0" y="150"/>
                  </a:lnTo>
                  <a:lnTo>
                    <a:pt x="26" y="122"/>
                  </a:lnTo>
                  <a:lnTo>
                    <a:pt x="38" y="96"/>
                  </a:lnTo>
                  <a:lnTo>
                    <a:pt x="38" y="62"/>
                  </a:lnTo>
                  <a:lnTo>
                    <a:pt x="26" y="32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rgbClr val="006600"/>
                </a:gs>
                <a:gs pos="50000">
                  <a:srgbClr val="006600">
                    <a:gamma/>
                    <a:tint val="45490"/>
                    <a:invGamma/>
                  </a:srgbClr>
                </a:gs>
                <a:gs pos="100000">
                  <a:srgbClr val="006600"/>
                </a:gs>
              </a:gsLst>
              <a:lin ang="0" scaled="1"/>
            </a:gradFill>
            <a:ln w="9525">
              <a:solidFill>
                <a:srgbClr val="006600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o-RO"/>
            </a:p>
          </p:txBody>
        </p:sp>
        <p:sp>
          <p:nvSpPr>
            <p:cNvPr id="133133" name="Line 13"/>
            <p:cNvSpPr>
              <a:spLocks noChangeShapeType="1"/>
            </p:cNvSpPr>
            <p:nvPr/>
          </p:nvSpPr>
          <p:spPr bwMode="auto">
            <a:xfrm>
              <a:off x="1766" y="598"/>
              <a:ext cx="436" cy="0"/>
            </a:xfrm>
            <a:prstGeom prst="line">
              <a:avLst/>
            </a:prstGeom>
            <a:noFill/>
            <a:ln w="12700">
              <a:solidFill>
                <a:srgbClr val="006600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o-RO"/>
            </a:p>
          </p:txBody>
        </p:sp>
      </p:grpSp>
      <p:sp>
        <p:nvSpPr>
          <p:cNvPr id="133134" name="Rectangle 14"/>
          <p:cNvSpPr>
            <a:spLocks noChangeArrowheads="1"/>
          </p:cNvSpPr>
          <p:nvPr/>
        </p:nvSpPr>
        <p:spPr bwMode="auto">
          <a:xfrm>
            <a:off x="3203575" y="476250"/>
            <a:ext cx="2895600" cy="6096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/>
          <a:lstStyle/>
          <a:p>
            <a:pPr algn="ctr"/>
            <a:r>
              <a:rPr lang="ru-RU" sz="2800" b="1">
                <a:solidFill>
                  <a:schemeClr val="tx2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Мина ОЗМ - 72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34146" name="Group 2"/>
          <p:cNvGraphicFramePr>
            <a:graphicFrameLocks noGrp="1"/>
          </p:cNvGraphicFramePr>
          <p:nvPr/>
        </p:nvGraphicFramePr>
        <p:xfrm>
          <a:off x="171450" y="776288"/>
          <a:ext cx="8820150" cy="5978525"/>
        </p:xfrm>
        <a:graphic>
          <a:graphicData uri="http://schemas.openxmlformats.org/drawingml/2006/table">
            <a:tbl>
              <a:tblPr/>
              <a:tblGrid>
                <a:gridCol w="5273675"/>
                <a:gridCol w="3546475"/>
              </a:tblGrid>
              <a:tr h="65881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9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Тип</a:t>
                      </a:r>
                    </a:p>
                  </a:txBody>
                  <a:tcPr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9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осколочная, выпрыгивающая, кругового поражения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7782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9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Масса, кг</a:t>
                      </a:r>
                    </a:p>
                  </a:txBody>
                  <a:tcPr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9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5,0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76238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9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Масса ВВ (тротил), г</a:t>
                      </a:r>
                    </a:p>
                  </a:txBody>
                  <a:tcPr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9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660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76238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9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Масса вышибного заряда (дымный порох), г</a:t>
                      </a:r>
                    </a:p>
                  </a:txBody>
                  <a:tcPr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9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7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76238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9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Масса дополнительного детонатора (тетрил), г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9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23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76238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9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Диаметр, мм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9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108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76238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9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Высота, мм</a:t>
                      </a:r>
                    </a:p>
                  </a:txBody>
                  <a:tcPr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9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172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76238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9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Количество готовых осколков, шт</a:t>
                      </a:r>
                    </a:p>
                  </a:txBody>
                  <a:tcPr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9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2400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76238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9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Применяемые взрыватели</a:t>
                      </a:r>
                    </a:p>
                  </a:txBody>
                  <a:tcPr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9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Типа МУВ, МВЭ-72, МВЭ-НС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76238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9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Радиус сплошного поражения, м</a:t>
                      </a:r>
                    </a:p>
                  </a:txBody>
                  <a:tcPr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9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25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0637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9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Дальность полета убойных осколков, м</a:t>
                      </a:r>
                    </a:p>
                  </a:txBody>
                  <a:tcPr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9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До 50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6986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9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Приведенная площадь поражения, м</a:t>
                      </a:r>
                      <a:r>
                        <a:rPr kumimoji="0" lang="ru-RU" sz="2000" b="0" i="0" u="none" strike="noStrike" cap="none" normalizeH="0" baseline="3000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2</a:t>
                      </a:r>
                    </a:p>
                  </a:txBody>
                  <a:tcPr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9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o-RO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4926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9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Высота разрыва над поверхностью земли, м</a:t>
                      </a:r>
                    </a:p>
                  </a:txBody>
                  <a:tcPr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9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0,6-0,9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76238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9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Температурный диапазон применения</a:t>
                      </a:r>
                    </a:p>
                  </a:txBody>
                  <a:tcPr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9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-40…+50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76238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9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Способ установки</a:t>
                      </a:r>
                    </a:p>
                  </a:txBody>
                  <a:tcPr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9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вручную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134198" name="Text Box 54"/>
          <p:cNvSpPr txBox="1">
            <a:spLocks noChangeArrowheads="1"/>
          </p:cNvSpPr>
          <p:nvPr/>
        </p:nvSpPr>
        <p:spPr bwMode="auto">
          <a:xfrm>
            <a:off x="114300" y="152400"/>
            <a:ext cx="8915400" cy="5191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ru-RU" sz="2800" b="1">
                <a:effectLst>
                  <a:outerShdw blurRad="38100" dist="38100" dir="2700000" algn="tl">
                    <a:srgbClr val="FFFFFF"/>
                  </a:outerShdw>
                </a:effectLst>
                <a:latin typeface="Times New Roman" pitchFamily="18" charset="0"/>
              </a:rPr>
              <a:t>Основные ТТХ мины ОЗМ-72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170" name="Freeform 2"/>
          <p:cNvSpPr>
            <a:spLocks noChangeAspect="1"/>
          </p:cNvSpPr>
          <p:nvPr/>
        </p:nvSpPr>
        <p:spPr bwMode="auto">
          <a:xfrm>
            <a:off x="1092200" y="1155700"/>
            <a:ext cx="4140200" cy="5580063"/>
          </a:xfrm>
          <a:custGeom>
            <a:avLst/>
            <a:gdLst/>
            <a:ahLst/>
            <a:cxnLst>
              <a:cxn ang="0">
                <a:pos x="2" y="89"/>
              </a:cxn>
              <a:cxn ang="0">
                <a:pos x="39" y="141"/>
              </a:cxn>
              <a:cxn ang="0">
                <a:pos x="38" y="203"/>
              </a:cxn>
              <a:cxn ang="0">
                <a:pos x="0" y="246"/>
              </a:cxn>
              <a:cxn ang="0">
                <a:pos x="32" y="3221"/>
              </a:cxn>
              <a:cxn ang="0">
                <a:pos x="56" y="3297"/>
              </a:cxn>
              <a:cxn ang="0">
                <a:pos x="21" y="3357"/>
              </a:cxn>
              <a:cxn ang="0">
                <a:pos x="17" y="3449"/>
              </a:cxn>
              <a:cxn ang="0">
                <a:pos x="60" y="3507"/>
              </a:cxn>
              <a:cxn ang="0">
                <a:pos x="2571" y="3492"/>
              </a:cxn>
              <a:cxn ang="0">
                <a:pos x="2604" y="3444"/>
              </a:cxn>
              <a:cxn ang="0">
                <a:pos x="2592" y="3305"/>
              </a:cxn>
              <a:cxn ang="0">
                <a:pos x="2579" y="3264"/>
              </a:cxn>
              <a:cxn ang="0">
                <a:pos x="2603" y="3212"/>
              </a:cxn>
              <a:cxn ang="0">
                <a:pos x="2558" y="147"/>
              </a:cxn>
              <a:cxn ang="0">
                <a:pos x="2567" y="101"/>
              </a:cxn>
              <a:cxn ang="0">
                <a:pos x="2588" y="6"/>
              </a:cxn>
              <a:cxn ang="0">
                <a:pos x="2586" y="0"/>
              </a:cxn>
              <a:cxn ang="0">
                <a:pos x="2589" y="0"/>
              </a:cxn>
              <a:cxn ang="0">
                <a:pos x="2589" y="6"/>
              </a:cxn>
              <a:cxn ang="0">
                <a:pos x="2586" y="3"/>
              </a:cxn>
              <a:cxn ang="0">
                <a:pos x="2586" y="6"/>
              </a:cxn>
              <a:cxn ang="0">
                <a:pos x="0" y="6"/>
              </a:cxn>
              <a:cxn ang="0">
                <a:pos x="0" y="12"/>
              </a:cxn>
              <a:cxn ang="0">
                <a:pos x="0" y="15"/>
              </a:cxn>
              <a:cxn ang="0">
                <a:pos x="0" y="18"/>
              </a:cxn>
              <a:cxn ang="0">
                <a:pos x="0" y="21"/>
              </a:cxn>
              <a:cxn ang="0">
                <a:pos x="0" y="21"/>
              </a:cxn>
              <a:cxn ang="0">
                <a:pos x="0" y="18"/>
              </a:cxn>
              <a:cxn ang="0">
                <a:pos x="3" y="24"/>
              </a:cxn>
              <a:cxn ang="0">
                <a:pos x="0" y="18"/>
              </a:cxn>
              <a:cxn ang="0">
                <a:pos x="0" y="18"/>
              </a:cxn>
              <a:cxn ang="0">
                <a:pos x="0" y="18"/>
              </a:cxn>
              <a:cxn ang="0">
                <a:pos x="3" y="18"/>
              </a:cxn>
              <a:cxn ang="0">
                <a:pos x="0" y="18"/>
              </a:cxn>
            </a:cxnLst>
            <a:rect l="0" t="0" r="r" b="b"/>
            <a:pathLst>
              <a:path w="2606" h="3507">
                <a:moveTo>
                  <a:pt x="3" y="20"/>
                </a:moveTo>
                <a:lnTo>
                  <a:pt x="2" y="89"/>
                </a:lnTo>
                <a:lnTo>
                  <a:pt x="24" y="111"/>
                </a:lnTo>
                <a:lnTo>
                  <a:pt x="39" y="141"/>
                </a:lnTo>
                <a:lnTo>
                  <a:pt x="45" y="168"/>
                </a:lnTo>
                <a:lnTo>
                  <a:pt x="38" y="203"/>
                </a:lnTo>
                <a:lnTo>
                  <a:pt x="26" y="219"/>
                </a:lnTo>
                <a:lnTo>
                  <a:pt x="0" y="246"/>
                </a:lnTo>
                <a:lnTo>
                  <a:pt x="11" y="3201"/>
                </a:lnTo>
                <a:lnTo>
                  <a:pt x="32" y="3221"/>
                </a:lnTo>
                <a:lnTo>
                  <a:pt x="50" y="3255"/>
                </a:lnTo>
                <a:lnTo>
                  <a:pt x="56" y="3297"/>
                </a:lnTo>
                <a:lnTo>
                  <a:pt x="48" y="3330"/>
                </a:lnTo>
                <a:lnTo>
                  <a:pt x="21" y="3357"/>
                </a:lnTo>
                <a:lnTo>
                  <a:pt x="17" y="3402"/>
                </a:lnTo>
                <a:lnTo>
                  <a:pt x="17" y="3449"/>
                </a:lnTo>
                <a:lnTo>
                  <a:pt x="33" y="3492"/>
                </a:lnTo>
                <a:lnTo>
                  <a:pt x="60" y="3507"/>
                </a:lnTo>
                <a:lnTo>
                  <a:pt x="2538" y="3507"/>
                </a:lnTo>
                <a:lnTo>
                  <a:pt x="2571" y="3492"/>
                </a:lnTo>
                <a:lnTo>
                  <a:pt x="2592" y="3474"/>
                </a:lnTo>
                <a:lnTo>
                  <a:pt x="2604" y="3444"/>
                </a:lnTo>
                <a:lnTo>
                  <a:pt x="2606" y="3327"/>
                </a:lnTo>
                <a:lnTo>
                  <a:pt x="2592" y="3305"/>
                </a:lnTo>
                <a:lnTo>
                  <a:pt x="2583" y="3288"/>
                </a:lnTo>
                <a:lnTo>
                  <a:pt x="2579" y="3264"/>
                </a:lnTo>
                <a:lnTo>
                  <a:pt x="2588" y="3234"/>
                </a:lnTo>
                <a:lnTo>
                  <a:pt x="2603" y="3212"/>
                </a:lnTo>
                <a:lnTo>
                  <a:pt x="2588" y="209"/>
                </a:lnTo>
                <a:cubicBezTo>
                  <a:pt x="2556" y="177"/>
                  <a:pt x="2565" y="162"/>
                  <a:pt x="2558" y="147"/>
                </a:cubicBezTo>
                <a:cubicBezTo>
                  <a:pt x="2558" y="131"/>
                  <a:pt x="2555" y="127"/>
                  <a:pt x="2561" y="120"/>
                </a:cubicBezTo>
                <a:cubicBezTo>
                  <a:pt x="2567" y="113"/>
                  <a:pt x="2564" y="112"/>
                  <a:pt x="2567" y="101"/>
                </a:cubicBezTo>
                <a:cubicBezTo>
                  <a:pt x="2577" y="93"/>
                  <a:pt x="2582" y="93"/>
                  <a:pt x="2585" y="78"/>
                </a:cubicBezTo>
                <a:lnTo>
                  <a:pt x="2588" y="6"/>
                </a:lnTo>
                <a:lnTo>
                  <a:pt x="2586" y="3"/>
                </a:lnTo>
                <a:lnTo>
                  <a:pt x="2586" y="0"/>
                </a:lnTo>
                <a:lnTo>
                  <a:pt x="2586" y="0"/>
                </a:lnTo>
                <a:lnTo>
                  <a:pt x="2589" y="0"/>
                </a:lnTo>
                <a:lnTo>
                  <a:pt x="2586" y="3"/>
                </a:lnTo>
                <a:lnTo>
                  <a:pt x="2589" y="6"/>
                </a:lnTo>
                <a:lnTo>
                  <a:pt x="2586" y="3"/>
                </a:lnTo>
                <a:lnTo>
                  <a:pt x="2586" y="3"/>
                </a:lnTo>
                <a:lnTo>
                  <a:pt x="2586" y="6"/>
                </a:lnTo>
                <a:lnTo>
                  <a:pt x="2586" y="6"/>
                </a:lnTo>
                <a:lnTo>
                  <a:pt x="0" y="9"/>
                </a:lnTo>
                <a:lnTo>
                  <a:pt x="0" y="6"/>
                </a:lnTo>
                <a:lnTo>
                  <a:pt x="0" y="9"/>
                </a:lnTo>
                <a:lnTo>
                  <a:pt x="0" y="12"/>
                </a:lnTo>
                <a:lnTo>
                  <a:pt x="0" y="12"/>
                </a:lnTo>
                <a:lnTo>
                  <a:pt x="0" y="15"/>
                </a:lnTo>
                <a:lnTo>
                  <a:pt x="3" y="18"/>
                </a:lnTo>
                <a:lnTo>
                  <a:pt x="0" y="18"/>
                </a:lnTo>
                <a:lnTo>
                  <a:pt x="3" y="21"/>
                </a:lnTo>
                <a:lnTo>
                  <a:pt x="0" y="21"/>
                </a:lnTo>
                <a:lnTo>
                  <a:pt x="0" y="21"/>
                </a:lnTo>
                <a:lnTo>
                  <a:pt x="0" y="21"/>
                </a:lnTo>
                <a:lnTo>
                  <a:pt x="0" y="24"/>
                </a:lnTo>
                <a:lnTo>
                  <a:pt x="0" y="18"/>
                </a:lnTo>
                <a:lnTo>
                  <a:pt x="0" y="18"/>
                </a:lnTo>
                <a:lnTo>
                  <a:pt x="3" y="24"/>
                </a:lnTo>
                <a:lnTo>
                  <a:pt x="3" y="24"/>
                </a:lnTo>
                <a:lnTo>
                  <a:pt x="0" y="18"/>
                </a:lnTo>
                <a:lnTo>
                  <a:pt x="0" y="21"/>
                </a:lnTo>
                <a:lnTo>
                  <a:pt x="0" y="18"/>
                </a:lnTo>
                <a:lnTo>
                  <a:pt x="0" y="18"/>
                </a:lnTo>
                <a:lnTo>
                  <a:pt x="0" y="18"/>
                </a:lnTo>
                <a:lnTo>
                  <a:pt x="6" y="21"/>
                </a:lnTo>
                <a:lnTo>
                  <a:pt x="3" y="18"/>
                </a:lnTo>
                <a:lnTo>
                  <a:pt x="0" y="21"/>
                </a:lnTo>
                <a:lnTo>
                  <a:pt x="0" y="18"/>
                </a:lnTo>
                <a:lnTo>
                  <a:pt x="3" y="20"/>
                </a:lnTo>
                <a:close/>
              </a:path>
            </a:pathLst>
          </a:custGeom>
          <a:solidFill>
            <a:srgbClr val="D3F1E2"/>
          </a:solidFill>
          <a:ln w="9525">
            <a:solidFill>
              <a:srgbClr val="006600"/>
            </a:solidFill>
            <a:round/>
            <a:headEnd/>
            <a:tailEnd/>
          </a:ln>
          <a:effectLst/>
        </p:spPr>
        <p:txBody>
          <a:bodyPr/>
          <a:lstStyle/>
          <a:p>
            <a:endParaRPr lang="ro-RO"/>
          </a:p>
        </p:txBody>
      </p:sp>
      <p:sp>
        <p:nvSpPr>
          <p:cNvPr id="135171" name="Freeform 3" descr="Широкий диагональный 2"/>
          <p:cNvSpPr>
            <a:spLocks/>
          </p:cNvSpPr>
          <p:nvPr/>
        </p:nvSpPr>
        <p:spPr bwMode="auto">
          <a:xfrm>
            <a:off x="1090613" y="1171575"/>
            <a:ext cx="4137025" cy="5557838"/>
          </a:xfrm>
          <a:custGeom>
            <a:avLst/>
            <a:gdLst/>
            <a:ahLst/>
            <a:cxnLst>
              <a:cxn ang="0">
                <a:pos x="2" y="83"/>
              </a:cxn>
              <a:cxn ang="0">
                <a:pos x="39" y="135"/>
              </a:cxn>
              <a:cxn ang="0">
                <a:pos x="38" y="197"/>
              </a:cxn>
              <a:cxn ang="0">
                <a:pos x="0" y="240"/>
              </a:cxn>
              <a:cxn ang="0">
                <a:pos x="32" y="3215"/>
              </a:cxn>
              <a:cxn ang="0">
                <a:pos x="56" y="3291"/>
              </a:cxn>
              <a:cxn ang="0">
                <a:pos x="21" y="3351"/>
              </a:cxn>
              <a:cxn ang="0">
                <a:pos x="17" y="3443"/>
              </a:cxn>
              <a:cxn ang="0">
                <a:pos x="60" y="3501"/>
              </a:cxn>
              <a:cxn ang="0">
                <a:pos x="2571" y="3486"/>
              </a:cxn>
              <a:cxn ang="0">
                <a:pos x="2604" y="3438"/>
              </a:cxn>
              <a:cxn ang="0">
                <a:pos x="2592" y="3299"/>
              </a:cxn>
              <a:cxn ang="0">
                <a:pos x="2579" y="3258"/>
              </a:cxn>
              <a:cxn ang="0">
                <a:pos x="2603" y="3206"/>
              </a:cxn>
              <a:cxn ang="0">
                <a:pos x="2558" y="141"/>
              </a:cxn>
              <a:cxn ang="0">
                <a:pos x="2567" y="95"/>
              </a:cxn>
              <a:cxn ang="0">
                <a:pos x="2588" y="0"/>
              </a:cxn>
              <a:cxn ang="0">
                <a:pos x="2549" y="75"/>
              </a:cxn>
              <a:cxn ang="0">
                <a:pos x="2525" y="126"/>
              </a:cxn>
              <a:cxn ang="0">
                <a:pos x="2537" y="194"/>
              </a:cxn>
              <a:cxn ang="0">
                <a:pos x="2580" y="3179"/>
              </a:cxn>
              <a:cxn ang="0">
                <a:pos x="2555" y="3230"/>
              </a:cxn>
              <a:cxn ang="0">
                <a:pos x="2559" y="3311"/>
              </a:cxn>
              <a:cxn ang="0">
                <a:pos x="2579" y="3353"/>
              </a:cxn>
              <a:cxn ang="0">
                <a:pos x="2565" y="3441"/>
              </a:cxn>
              <a:cxn ang="0">
                <a:pos x="90" y="3474"/>
              </a:cxn>
              <a:cxn ang="0">
                <a:pos x="44" y="3441"/>
              </a:cxn>
              <a:cxn ang="0">
                <a:pos x="62" y="3350"/>
              </a:cxn>
              <a:cxn ang="0">
                <a:pos x="84" y="3284"/>
              </a:cxn>
              <a:cxn ang="0">
                <a:pos x="72" y="3216"/>
              </a:cxn>
              <a:cxn ang="0">
                <a:pos x="32" y="249"/>
              </a:cxn>
              <a:cxn ang="0">
                <a:pos x="60" y="210"/>
              </a:cxn>
              <a:cxn ang="0">
                <a:pos x="77" y="144"/>
              </a:cxn>
              <a:cxn ang="0">
                <a:pos x="54" y="83"/>
              </a:cxn>
              <a:cxn ang="0">
                <a:pos x="36" y="15"/>
              </a:cxn>
            </a:cxnLst>
            <a:rect l="0" t="0" r="r" b="b"/>
            <a:pathLst>
              <a:path w="2606" h="3501">
                <a:moveTo>
                  <a:pt x="3" y="14"/>
                </a:moveTo>
                <a:lnTo>
                  <a:pt x="2" y="83"/>
                </a:lnTo>
                <a:lnTo>
                  <a:pt x="24" y="105"/>
                </a:lnTo>
                <a:lnTo>
                  <a:pt x="39" y="135"/>
                </a:lnTo>
                <a:lnTo>
                  <a:pt x="45" y="162"/>
                </a:lnTo>
                <a:lnTo>
                  <a:pt x="38" y="197"/>
                </a:lnTo>
                <a:lnTo>
                  <a:pt x="26" y="213"/>
                </a:lnTo>
                <a:lnTo>
                  <a:pt x="0" y="240"/>
                </a:lnTo>
                <a:lnTo>
                  <a:pt x="11" y="3195"/>
                </a:lnTo>
                <a:lnTo>
                  <a:pt x="32" y="3215"/>
                </a:lnTo>
                <a:lnTo>
                  <a:pt x="50" y="3249"/>
                </a:lnTo>
                <a:lnTo>
                  <a:pt x="56" y="3291"/>
                </a:lnTo>
                <a:lnTo>
                  <a:pt x="48" y="3324"/>
                </a:lnTo>
                <a:lnTo>
                  <a:pt x="21" y="3351"/>
                </a:lnTo>
                <a:lnTo>
                  <a:pt x="17" y="3396"/>
                </a:lnTo>
                <a:lnTo>
                  <a:pt x="17" y="3443"/>
                </a:lnTo>
                <a:lnTo>
                  <a:pt x="33" y="3486"/>
                </a:lnTo>
                <a:lnTo>
                  <a:pt x="60" y="3501"/>
                </a:lnTo>
                <a:lnTo>
                  <a:pt x="2538" y="3501"/>
                </a:lnTo>
                <a:lnTo>
                  <a:pt x="2571" y="3486"/>
                </a:lnTo>
                <a:lnTo>
                  <a:pt x="2592" y="3468"/>
                </a:lnTo>
                <a:lnTo>
                  <a:pt x="2604" y="3438"/>
                </a:lnTo>
                <a:lnTo>
                  <a:pt x="2606" y="3321"/>
                </a:lnTo>
                <a:lnTo>
                  <a:pt x="2592" y="3299"/>
                </a:lnTo>
                <a:lnTo>
                  <a:pt x="2583" y="3282"/>
                </a:lnTo>
                <a:lnTo>
                  <a:pt x="2579" y="3258"/>
                </a:lnTo>
                <a:lnTo>
                  <a:pt x="2588" y="3228"/>
                </a:lnTo>
                <a:lnTo>
                  <a:pt x="2603" y="3206"/>
                </a:lnTo>
                <a:lnTo>
                  <a:pt x="2588" y="203"/>
                </a:lnTo>
                <a:cubicBezTo>
                  <a:pt x="2556" y="171"/>
                  <a:pt x="2565" y="156"/>
                  <a:pt x="2558" y="141"/>
                </a:cubicBezTo>
                <a:cubicBezTo>
                  <a:pt x="2558" y="125"/>
                  <a:pt x="2555" y="121"/>
                  <a:pt x="2561" y="114"/>
                </a:cubicBezTo>
                <a:cubicBezTo>
                  <a:pt x="2567" y="107"/>
                  <a:pt x="2564" y="106"/>
                  <a:pt x="2567" y="95"/>
                </a:cubicBezTo>
                <a:cubicBezTo>
                  <a:pt x="2577" y="87"/>
                  <a:pt x="2582" y="87"/>
                  <a:pt x="2585" y="72"/>
                </a:cubicBezTo>
                <a:lnTo>
                  <a:pt x="2588" y="0"/>
                </a:lnTo>
                <a:lnTo>
                  <a:pt x="2553" y="2"/>
                </a:lnTo>
                <a:lnTo>
                  <a:pt x="2549" y="75"/>
                </a:lnTo>
                <a:lnTo>
                  <a:pt x="2532" y="102"/>
                </a:lnTo>
                <a:lnTo>
                  <a:pt x="2525" y="126"/>
                </a:lnTo>
                <a:lnTo>
                  <a:pt x="2522" y="155"/>
                </a:lnTo>
                <a:lnTo>
                  <a:pt x="2537" y="194"/>
                </a:lnTo>
                <a:lnTo>
                  <a:pt x="2555" y="221"/>
                </a:lnTo>
                <a:lnTo>
                  <a:pt x="2580" y="3179"/>
                </a:lnTo>
                <a:lnTo>
                  <a:pt x="2565" y="3203"/>
                </a:lnTo>
                <a:lnTo>
                  <a:pt x="2555" y="3230"/>
                </a:lnTo>
                <a:lnTo>
                  <a:pt x="2552" y="3270"/>
                </a:lnTo>
                <a:lnTo>
                  <a:pt x="2559" y="3311"/>
                </a:lnTo>
                <a:lnTo>
                  <a:pt x="2574" y="3327"/>
                </a:lnTo>
                <a:lnTo>
                  <a:pt x="2579" y="3353"/>
                </a:lnTo>
                <a:lnTo>
                  <a:pt x="2576" y="3401"/>
                </a:lnTo>
                <a:lnTo>
                  <a:pt x="2565" y="3441"/>
                </a:lnTo>
                <a:lnTo>
                  <a:pt x="2546" y="3467"/>
                </a:lnTo>
                <a:lnTo>
                  <a:pt x="90" y="3474"/>
                </a:lnTo>
                <a:lnTo>
                  <a:pt x="66" y="3461"/>
                </a:lnTo>
                <a:lnTo>
                  <a:pt x="44" y="3441"/>
                </a:lnTo>
                <a:lnTo>
                  <a:pt x="45" y="3377"/>
                </a:lnTo>
                <a:lnTo>
                  <a:pt x="62" y="3350"/>
                </a:lnTo>
                <a:lnTo>
                  <a:pt x="80" y="3326"/>
                </a:lnTo>
                <a:lnTo>
                  <a:pt x="84" y="3284"/>
                </a:lnTo>
                <a:lnTo>
                  <a:pt x="81" y="3246"/>
                </a:lnTo>
                <a:lnTo>
                  <a:pt x="72" y="3216"/>
                </a:lnTo>
                <a:lnTo>
                  <a:pt x="41" y="3182"/>
                </a:lnTo>
                <a:lnTo>
                  <a:pt x="32" y="249"/>
                </a:lnTo>
                <a:lnTo>
                  <a:pt x="42" y="234"/>
                </a:lnTo>
                <a:lnTo>
                  <a:pt x="60" y="210"/>
                </a:lnTo>
                <a:lnTo>
                  <a:pt x="75" y="180"/>
                </a:lnTo>
                <a:lnTo>
                  <a:pt x="77" y="144"/>
                </a:lnTo>
                <a:lnTo>
                  <a:pt x="71" y="110"/>
                </a:lnTo>
                <a:lnTo>
                  <a:pt x="54" y="83"/>
                </a:lnTo>
                <a:lnTo>
                  <a:pt x="32" y="65"/>
                </a:lnTo>
                <a:lnTo>
                  <a:pt x="36" y="15"/>
                </a:lnTo>
                <a:lnTo>
                  <a:pt x="3" y="14"/>
                </a:lnTo>
                <a:close/>
              </a:path>
            </a:pathLst>
          </a:custGeom>
          <a:pattFill prst="wdUpDiag">
            <a:fgClr>
              <a:srgbClr val="006600"/>
            </a:fgClr>
            <a:bgClr>
              <a:schemeClr val="bg1"/>
            </a:bgClr>
          </a:pattFill>
          <a:ln w="9525">
            <a:solidFill>
              <a:srgbClr val="006600"/>
            </a:solidFill>
            <a:round/>
            <a:headEnd/>
            <a:tailEnd/>
          </a:ln>
          <a:effectLst/>
        </p:spPr>
        <p:txBody>
          <a:bodyPr/>
          <a:lstStyle/>
          <a:p>
            <a:endParaRPr lang="ro-RO"/>
          </a:p>
        </p:txBody>
      </p:sp>
      <p:sp>
        <p:nvSpPr>
          <p:cNvPr id="135172" name="Freeform 4" descr="Алмазная решетка (контур)"/>
          <p:cNvSpPr>
            <a:spLocks/>
          </p:cNvSpPr>
          <p:nvPr/>
        </p:nvSpPr>
        <p:spPr bwMode="auto">
          <a:xfrm>
            <a:off x="1171575" y="1319213"/>
            <a:ext cx="133350" cy="223837"/>
          </a:xfrm>
          <a:custGeom>
            <a:avLst/>
            <a:gdLst/>
            <a:ahLst/>
            <a:cxnLst>
              <a:cxn ang="0">
                <a:pos x="62" y="0"/>
              </a:cxn>
              <a:cxn ang="0">
                <a:pos x="80" y="29"/>
              </a:cxn>
              <a:cxn ang="0">
                <a:pos x="84" y="74"/>
              </a:cxn>
              <a:cxn ang="0">
                <a:pos x="78" y="111"/>
              </a:cxn>
              <a:cxn ang="0">
                <a:pos x="66" y="141"/>
              </a:cxn>
              <a:cxn ang="0">
                <a:pos x="0" y="140"/>
              </a:cxn>
              <a:cxn ang="0">
                <a:pos x="18" y="116"/>
              </a:cxn>
              <a:cxn ang="0">
                <a:pos x="33" y="78"/>
              </a:cxn>
              <a:cxn ang="0">
                <a:pos x="32" y="51"/>
              </a:cxn>
              <a:cxn ang="0">
                <a:pos x="29" y="26"/>
              </a:cxn>
              <a:cxn ang="0">
                <a:pos x="17" y="0"/>
              </a:cxn>
              <a:cxn ang="0">
                <a:pos x="62" y="0"/>
              </a:cxn>
            </a:cxnLst>
            <a:rect l="0" t="0" r="r" b="b"/>
            <a:pathLst>
              <a:path w="84" h="141">
                <a:moveTo>
                  <a:pt x="62" y="0"/>
                </a:moveTo>
                <a:lnTo>
                  <a:pt x="80" y="29"/>
                </a:lnTo>
                <a:lnTo>
                  <a:pt x="84" y="74"/>
                </a:lnTo>
                <a:lnTo>
                  <a:pt x="78" y="111"/>
                </a:lnTo>
                <a:lnTo>
                  <a:pt x="66" y="141"/>
                </a:lnTo>
                <a:lnTo>
                  <a:pt x="0" y="140"/>
                </a:lnTo>
                <a:lnTo>
                  <a:pt x="18" y="116"/>
                </a:lnTo>
                <a:lnTo>
                  <a:pt x="33" y="78"/>
                </a:lnTo>
                <a:lnTo>
                  <a:pt x="32" y="51"/>
                </a:lnTo>
                <a:lnTo>
                  <a:pt x="29" y="26"/>
                </a:lnTo>
                <a:lnTo>
                  <a:pt x="17" y="0"/>
                </a:lnTo>
                <a:lnTo>
                  <a:pt x="62" y="0"/>
                </a:lnTo>
                <a:close/>
              </a:path>
            </a:pathLst>
          </a:custGeom>
          <a:pattFill prst="openDmnd">
            <a:fgClr>
              <a:schemeClr val="folHlink"/>
            </a:fgClr>
            <a:bgClr>
              <a:schemeClr val="bg1"/>
            </a:bgClr>
          </a:patt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endParaRPr lang="ro-RO"/>
          </a:p>
        </p:txBody>
      </p:sp>
      <p:sp>
        <p:nvSpPr>
          <p:cNvPr id="135173" name="Freeform 5" descr="Алмазная решетка (контур)"/>
          <p:cNvSpPr>
            <a:spLocks/>
          </p:cNvSpPr>
          <p:nvPr/>
        </p:nvSpPr>
        <p:spPr bwMode="auto">
          <a:xfrm>
            <a:off x="4995863" y="1281113"/>
            <a:ext cx="131762" cy="212725"/>
          </a:xfrm>
          <a:custGeom>
            <a:avLst/>
            <a:gdLst/>
            <a:ahLst/>
            <a:cxnLst>
              <a:cxn ang="0">
                <a:pos x="83" y="0"/>
              </a:cxn>
              <a:cxn ang="0">
                <a:pos x="32" y="0"/>
              </a:cxn>
              <a:cxn ang="0">
                <a:pos x="11" y="33"/>
              </a:cxn>
              <a:cxn ang="0">
                <a:pos x="0" y="74"/>
              </a:cxn>
              <a:cxn ang="0">
                <a:pos x="8" y="111"/>
              </a:cxn>
              <a:cxn ang="0">
                <a:pos x="32" y="132"/>
              </a:cxn>
              <a:cxn ang="0">
                <a:pos x="78" y="134"/>
              </a:cxn>
              <a:cxn ang="0">
                <a:pos x="66" y="113"/>
              </a:cxn>
              <a:cxn ang="0">
                <a:pos x="59" y="86"/>
              </a:cxn>
              <a:cxn ang="0">
                <a:pos x="59" y="57"/>
              </a:cxn>
              <a:cxn ang="0">
                <a:pos x="66" y="27"/>
              </a:cxn>
              <a:cxn ang="0">
                <a:pos x="83" y="0"/>
              </a:cxn>
            </a:cxnLst>
            <a:rect l="0" t="0" r="r" b="b"/>
            <a:pathLst>
              <a:path w="83" h="134">
                <a:moveTo>
                  <a:pt x="83" y="0"/>
                </a:moveTo>
                <a:lnTo>
                  <a:pt x="32" y="0"/>
                </a:lnTo>
                <a:lnTo>
                  <a:pt x="11" y="33"/>
                </a:lnTo>
                <a:lnTo>
                  <a:pt x="0" y="74"/>
                </a:lnTo>
                <a:lnTo>
                  <a:pt x="8" y="111"/>
                </a:lnTo>
                <a:lnTo>
                  <a:pt x="32" y="132"/>
                </a:lnTo>
                <a:lnTo>
                  <a:pt x="78" y="134"/>
                </a:lnTo>
                <a:lnTo>
                  <a:pt x="66" y="113"/>
                </a:lnTo>
                <a:lnTo>
                  <a:pt x="59" y="86"/>
                </a:lnTo>
                <a:lnTo>
                  <a:pt x="59" y="57"/>
                </a:lnTo>
                <a:lnTo>
                  <a:pt x="66" y="27"/>
                </a:lnTo>
                <a:lnTo>
                  <a:pt x="83" y="0"/>
                </a:lnTo>
                <a:close/>
              </a:path>
            </a:pathLst>
          </a:custGeom>
          <a:pattFill prst="openDmnd">
            <a:fgClr>
              <a:schemeClr val="folHlink"/>
            </a:fgClr>
            <a:bgClr>
              <a:schemeClr val="bg1"/>
            </a:bgClr>
          </a:pattFill>
          <a:ln w="9525" cap="flat" cmpd="sng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endParaRPr lang="ro-RO"/>
          </a:p>
        </p:txBody>
      </p:sp>
      <p:grpSp>
        <p:nvGrpSpPr>
          <p:cNvPr id="135174" name="Group 6"/>
          <p:cNvGrpSpPr>
            <a:grpSpLocks/>
          </p:cNvGrpSpPr>
          <p:nvPr/>
        </p:nvGrpSpPr>
        <p:grpSpPr bwMode="auto">
          <a:xfrm>
            <a:off x="1704975" y="422275"/>
            <a:ext cx="666750" cy="476250"/>
            <a:chOff x="2178" y="266"/>
            <a:chExt cx="420" cy="300"/>
          </a:xfrm>
        </p:grpSpPr>
        <p:sp>
          <p:nvSpPr>
            <p:cNvPr id="135175" name="Freeform 7" descr="Широкий диагональный 2"/>
            <p:cNvSpPr>
              <a:spLocks/>
            </p:cNvSpPr>
            <p:nvPr/>
          </p:nvSpPr>
          <p:spPr bwMode="auto">
            <a:xfrm>
              <a:off x="2178" y="266"/>
              <a:ext cx="420" cy="298"/>
            </a:xfrm>
            <a:custGeom>
              <a:avLst/>
              <a:gdLst/>
              <a:ahLst/>
              <a:cxnLst>
                <a:cxn ang="0">
                  <a:pos x="0" y="298"/>
                </a:cxn>
                <a:cxn ang="0">
                  <a:pos x="0" y="46"/>
                </a:cxn>
                <a:cxn ang="0">
                  <a:pos x="42" y="1"/>
                </a:cxn>
                <a:cxn ang="0">
                  <a:pos x="173" y="1"/>
                </a:cxn>
                <a:cxn ang="0">
                  <a:pos x="174" y="70"/>
                </a:cxn>
                <a:cxn ang="0">
                  <a:pos x="246" y="73"/>
                </a:cxn>
                <a:cxn ang="0">
                  <a:pos x="246" y="0"/>
                </a:cxn>
                <a:cxn ang="0">
                  <a:pos x="383" y="0"/>
                </a:cxn>
                <a:cxn ang="0">
                  <a:pos x="420" y="40"/>
                </a:cxn>
                <a:cxn ang="0">
                  <a:pos x="420" y="298"/>
                </a:cxn>
                <a:cxn ang="0">
                  <a:pos x="324" y="295"/>
                </a:cxn>
                <a:cxn ang="0">
                  <a:pos x="324" y="214"/>
                </a:cxn>
                <a:cxn ang="0">
                  <a:pos x="345" y="181"/>
                </a:cxn>
                <a:cxn ang="0">
                  <a:pos x="345" y="142"/>
                </a:cxn>
                <a:cxn ang="0">
                  <a:pos x="75" y="142"/>
                </a:cxn>
                <a:cxn ang="0">
                  <a:pos x="72" y="187"/>
                </a:cxn>
                <a:cxn ang="0">
                  <a:pos x="99" y="225"/>
                </a:cxn>
                <a:cxn ang="0">
                  <a:pos x="99" y="298"/>
                </a:cxn>
                <a:cxn ang="0">
                  <a:pos x="0" y="298"/>
                </a:cxn>
              </a:cxnLst>
              <a:rect l="0" t="0" r="r" b="b"/>
              <a:pathLst>
                <a:path w="420" h="298">
                  <a:moveTo>
                    <a:pt x="0" y="298"/>
                  </a:moveTo>
                  <a:lnTo>
                    <a:pt x="0" y="46"/>
                  </a:lnTo>
                  <a:lnTo>
                    <a:pt x="42" y="1"/>
                  </a:lnTo>
                  <a:lnTo>
                    <a:pt x="173" y="1"/>
                  </a:lnTo>
                  <a:lnTo>
                    <a:pt x="174" y="70"/>
                  </a:lnTo>
                  <a:lnTo>
                    <a:pt x="246" y="73"/>
                  </a:lnTo>
                  <a:lnTo>
                    <a:pt x="246" y="0"/>
                  </a:lnTo>
                  <a:lnTo>
                    <a:pt x="383" y="0"/>
                  </a:lnTo>
                  <a:lnTo>
                    <a:pt x="420" y="40"/>
                  </a:lnTo>
                  <a:lnTo>
                    <a:pt x="420" y="298"/>
                  </a:lnTo>
                  <a:lnTo>
                    <a:pt x="324" y="295"/>
                  </a:lnTo>
                  <a:lnTo>
                    <a:pt x="324" y="214"/>
                  </a:lnTo>
                  <a:lnTo>
                    <a:pt x="345" y="181"/>
                  </a:lnTo>
                  <a:lnTo>
                    <a:pt x="345" y="142"/>
                  </a:lnTo>
                  <a:lnTo>
                    <a:pt x="75" y="142"/>
                  </a:lnTo>
                  <a:lnTo>
                    <a:pt x="72" y="187"/>
                  </a:lnTo>
                  <a:lnTo>
                    <a:pt x="99" y="225"/>
                  </a:lnTo>
                  <a:lnTo>
                    <a:pt x="99" y="298"/>
                  </a:lnTo>
                  <a:lnTo>
                    <a:pt x="0" y="298"/>
                  </a:lnTo>
                  <a:close/>
                </a:path>
              </a:pathLst>
            </a:custGeom>
            <a:pattFill prst="wdUpDiag">
              <a:fgClr>
                <a:srgbClr val="006600"/>
              </a:fgClr>
              <a:bgClr>
                <a:schemeClr val="bg1"/>
              </a:bgClr>
            </a:pattFill>
            <a:ln w="9525" cap="flat" cmpd="sng">
              <a:solidFill>
                <a:srgbClr val="0066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ro-RO"/>
            </a:p>
          </p:txBody>
        </p:sp>
        <p:sp>
          <p:nvSpPr>
            <p:cNvPr id="135176" name="Line 8"/>
            <p:cNvSpPr>
              <a:spLocks noChangeShapeType="1"/>
            </p:cNvSpPr>
            <p:nvPr/>
          </p:nvSpPr>
          <p:spPr bwMode="auto">
            <a:xfrm>
              <a:off x="2523" y="447"/>
              <a:ext cx="0" cy="114"/>
            </a:xfrm>
            <a:prstGeom prst="line">
              <a:avLst/>
            </a:prstGeom>
            <a:noFill/>
            <a:ln w="9525">
              <a:solidFill>
                <a:srgbClr val="006600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o-RO"/>
            </a:p>
          </p:txBody>
        </p:sp>
        <p:sp>
          <p:nvSpPr>
            <p:cNvPr id="135177" name="Freeform 9" descr="Широкий диагональный 2"/>
            <p:cNvSpPr>
              <a:spLocks/>
            </p:cNvSpPr>
            <p:nvPr/>
          </p:nvSpPr>
          <p:spPr bwMode="auto">
            <a:xfrm>
              <a:off x="2252" y="459"/>
              <a:ext cx="1" cy="10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07"/>
                </a:cxn>
              </a:cxnLst>
              <a:rect l="0" t="0" r="r" b="b"/>
              <a:pathLst>
                <a:path w="1" h="107">
                  <a:moveTo>
                    <a:pt x="0" y="0"/>
                  </a:moveTo>
                  <a:lnTo>
                    <a:pt x="0" y="107"/>
                  </a:lnTo>
                </a:path>
              </a:pathLst>
            </a:custGeom>
            <a:pattFill prst="wdUpDiag">
              <a:fgClr>
                <a:srgbClr val="006600"/>
              </a:fgClr>
              <a:bgClr>
                <a:schemeClr val="bg1"/>
              </a:bgClr>
            </a:pattFill>
            <a:ln w="9525" cap="flat" cmpd="sng">
              <a:solidFill>
                <a:srgbClr val="0066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ro-RO"/>
            </a:p>
          </p:txBody>
        </p:sp>
      </p:grpSp>
      <p:grpSp>
        <p:nvGrpSpPr>
          <p:cNvPr id="135178" name="Group 10"/>
          <p:cNvGrpSpPr>
            <a:grpSpLocks/>
          </p:cNvGrpSpPr>
          <p:nvPr/>
        </p:nvGrpSpPr>
        <p:grpSpPr bwMode="auto">
          <a:xfrm>
            <a:off x="1162050" y="1663700"/>
            <a:ext cx="466725" cy="4216400"/>
            <a:chOff x="1836" y="1048"/>
            <a:chExt cx="294" cy="2656"/>
          </a:xfrm>
        </p:grpSpPr>
        <p:sp>
          <p:nvSpPr>
            <p:cNvPr id="135179" name="Rectangle 11" descr="Дранка"/>
            <p:cNvSpPr>
              <a:spLocks noChangeArrowheads="1"/>
            </p:cNvSpPr>
            <p:nvPr/>
          </p:nvSpPr>
          <p:spPr bwMode="auto">
            <a:xfrm>
              <a:off x="1836" y="1104"/>
              <a:ext cx="294" cy="2553"/>
            </a:xfrm>
            <a:prstGeom prst="rect">
              <a:avLst/>
            </a:prstGeom>
            <a:pattFill prst="shingle">
              <a:fgClr>
                <a:schemeClr val="folHlink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35180" name="AutoShape 12" descr="Дранка"/>
            <p:cNvSpPr>
              <a:spLocks noChangeArrowheads="1"/>
            </p:cNvSpPr>
            <p:nvPr/>
          </p:nvSpPr>
          <p:spPr bwMode="auto">
            <a:xfrm>
              <a:off x="2008" y="3656"/>
              <a:ext cx="48" cy="48"/>
            </a:xfrm>
            <a:custGeom>
              <a:avLst/>
              <a:gdLst>
                <a:gd name="G0" fmla="+- 5400 0 0"/>
                <a:gd name="G1" fmla="+- 21600 0 5400"/>
                <a:gd name="G2" fmla="*/ 5400 1 2"/>
                <a:gd name="G3" fmla="+- 21600 0 G2"/>
                <a:gd name="G4" fmla="+/ 5400 21600 2"/>
                <a:gd name="G5" fmla="+/ G1 0 2"/>
                <a:gd name="G6" fmla="*/ 21600 21600 5400"/>
                <a:gd name="G7" fmla="*/ G6 1 2"/>
                <a:gd name="G8" fmla="+- 21600 0 G7"/>
                <a:gd name="G9" fmla="*/ 21600 1 2"/>
                <a:gd name="G10" fmla="+- 5400 0 G9"/>
                <a:gd name="G11" fmla="?: G10 G8 0"/>
                <a:gd name="G12" fmla="?: G10 G7 21600"/>
                <a:gd name="T0" fmla="*/ 18900 w 21600"/>
                <a:gd name="T1" fmla="*/ 10800 h 21600"/>
                <a:gd name="T2" fmla="*/ 10800 w 21600"/>
                <a:gd name="T3" fmla="*/ 21600 h 21600"/>
                <a:gd name="T4" fmla="*/ 2700 w 21600"/>
                <a:gd name="T5" fmla="*/ 10800 h 21600"/>
                <a:gd name="T6" fmla="*/ 10800 w 21600"/>
                <a:gd name="T7" fmla="*/ 0 h 21600"/>
                <a:gd name="T8" fmla="*/ 4500 w 21600"/>
                <a:gd name="T9" fmla="*/ 4500 h 21600"/>
                <a:gd name="T10" fmla="*/ 17100 w 21600"/>
                <a:gd name="T11" fmla="*/ 171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pattFill prst="shingle">
              <a:fgClr>
                <a:schemeClr val="folHlink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35181" name="AutoShape 13" descr="Дранка"/>
            <p:cNvSpPr>
              <a:spLocks noChangeArrowheads="1"/>
            </p:cNvSpPr>
            <p:nvPr/>
          </p:nvSpPr>
          <p:spPr bwMode="auto">
            <a:xfrm>
              <a:off x="1920" y="3656"/>
              <a:ext cx="48" cy="48"/>
            </a:xfrm>
            <a:custGeom>
              <a:avLst/>
              <a:gdLst>
                <a:gd name="G0" fmla="+- 5400 0 0"/>
                <a:gd name="G1" fmla="+- 21600 0 5400"/>
                <a:gd name="G2" fmla="*/ 5400 1 2"/>
                <a:gd name="G3" fmla="+- 21600 0 G2"/>
                <a:gd name="G4" fmla="+/ 5400 21600 2"/>
                <a:gd name="G5" fmla="+/ G1 0 2"/>
                <a:gd name="G6" fmla="*/ 21600 21600 5400"/>
                <a:gd name="G7" fmla="*/ G6 1 2"/>
                <a:gd name="G8" fmla="+- 21600 0 G7"/>
                <a:gd name="G9" fmla="*/ 21600 1 2"/>
                <a:gd name="G10" fmla="+- 5400 0 G9"/>
                <a:gd name="G11" fmla="?: G10 G8 0"/>
                <a:gd name="G12" fmla="?: G10 G7 21600"/>
                <a:gd name="T0" fmla="*/ 18900 w 21600"/>
                <a:gd name="T1" fmla="*/ 10800 h 21600"/>
                <a:gd name="T2" fmla="*/ 10800 w 21600"/>
                <a:gd name="T3" fmla="*/ 21600 h 21600"/>
                <a:gd name="T4" fmla="*/ 2700 w 21600"/>
                <a:gd name="T5" fmla="*/ 10800 h 21600"/>
                <a:gd name="T6" fmla="*/ 10800 w 21600"/>
                <a:gd name="T7" fmla="*/ 0 h 21600"/>
                <a:gd name="T8" fmla="*/ 4500 w 21600"/>
                <a:gd name="T9" fmla="*/ 4500 h 21600"/>
                <a:gd name="T10" fmla="*/ 17100 w 21600"/>
                <a:gd name="T11" fmla="*/ 171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pattFill prst="shingle">
              <a:fgClr>
                <a:schemeClr val="folHlink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35182" name="AutoShape 14" descr="Дранка"/>
            <p:cNvSpPr>
              <a:spLocks noChangeArrowheads="1"/>
            </p:cNvSpPr>
            <p:nvPr/>
          </p:nvSpPr>
          <p:spPr bwMode="auto">
            <a:xfrm rot="10800000">
              <a:off x="2004" y="1048"/>
              <a:ext cx="48" cy="48"/>
            </a:xfrm>
            <a:custGeom>
              <a:avLst/>
              <a:gdLst>
                <a:gd name="G0" fmla="+- 5400 0 0"/>
                <a:gd name="G1" fmla="+- 21600 0 5400"/>
                <a:gd name="G2" fmla="*/ 5400 1 2"/>
                <a:gd name="G3" fmla="+- 21600 0 G2"/>
                <a:gd name="G4" fmla="+/ 5400 21600 2"/>
                <a:gd name="G5" fmla="+/ G1 0 2"/>
                <a:gd name="G6" fmla="*/ 21600 21600 5400"/>
                <a:gd name="G7" fmla="*/ G6 1 2"/>
                <a:gd name="G8" fmla="+- 21600 0 G7"/>
                <a:gd name="G9" fmla="*/ 21600 1 2"/>
                <a:gd name="G10" fmla="+- 5400 0 G9"/>
                <a:gd name="G11" fmla="?: G10 G8 0"/>
                <a:gd name="G12" fmla="?: G10 G7 21600"/>
                <a:gd name="T0" fmla="*/ 18900 w 21600"/>
                <a:gd name="T1" fmla="*/ 10800 h 21600"/>
                <a:gd name="T2" fmla="*/ 10800 w 21600"/>
                <a:gd name="T3" fmla="*/ 21600 h 21600"/>
                <a:gd name="T4" fmla="*/ 2700 w 21600"/>
                <a:gd name="T5" fmla="*/ 10800 h 21600"/>
                <a:gd name="T6" fmla="*/ 10800 w 21600"/>
                <a:gd name="T7" fmla="*/ 0 h 21600"/>
                <a:gd name="T8" fmla="*/ 4500 w 21600"/>
                <a:gd name="T9" fmla="*/ 4500 h 21600"/>
                <a:gd name="T10" fmla="*/ 17100 w 21600"/>
                <a:gd name="T11" fmla="*/ 171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pattFill prst="shingle">
              <a:fgClr>
                <a:schemeClr val="folHlink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35183" name="AutoShape 15" descr="Дранка"/>
            <p:cNvSpPr>
              <a:spLocks noChangeArrowheads="1"/>
            </p:cNvSpPr>
            <p:nvPr/>
          </p:nvSpPr>
          <p:spPr bwMode="auto">
            <a:xfrm rot="10800000">
              <a:off x="1916" y="1048"/>
              <a:ext cx="48" cy="48"/>
            </a:xfrm>
            <a:custGeom>
              <a:avLst/>
              <a:gdLst>
                <a:gd name="G0" fmla="+- 5400 0 0"/>
                <a:gd name="G1" fmla="+- 21600 0 5400"/>
                <a:gd name="G2" fmla="*/ 5400 1 2"/>
                <a:gd name="G3" fmla="+- 21600 0 G2"/>
                <a:gd name="G4" fmla="+/ 5400 21600 2"/>
                <a:gd name="G5" fmla="+/ G1 0 2"/>
                <a:gd name="G6" fmla="*/ 21600 21600 5400"/>
                <a:gd name="G7" fmla="*/ G6 1 2"/>
                <a:gd name="G8" fmla="+- 21600 0 G7"/>
                <a:gd name="G9" fmla="*/ 21600 1 2"/>
                <a:gd name="G10" fmla="+- 5400 0 G9"/>
                <a:gd name="G11" fmla="?: G10 G8 0"/>
                <a:gd name="G12" fmla="?: G10 G7 21600"/>
                <a:gd name="T0" fmla="*/ 18900 w 21600"/>
                <a:gd name="T1" fmla="*/ 10800 h 21600"/>
                <a:gd name="T2" fmla="*/ 10800 w 21600"/>
                <a:gd name="T3" fmla="*/ 21600 h 21600"/>
                <a:gd name="T4" fmla="*/ 2700 w 21600"/>
                <a:gd name="T5" fmla="*/ 10800 h 21600"/>
                <a:gd name="T6" fmla="*/ 10800 w 21600"/>
                <a:gd name="T7" fmla="*/ 0 h 21600"/>
                <a:gd name="T8" fmla="*/ 4500 w 21600"/>
                <a:gd name="T9" fmla="*/ 4500 h 21600"/>
                <a:gd name="T10" fmla="*/ 17100 w 21600"/>
                <a:gd name="T11" fmla="*/ 171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pattFill prst="shingle">
              <a:fgClr>
                <a:schemeClr val="folHlink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</p:grpSp>
      <p:grpSp>
        <p:nvGrpSpPr>
          <p:cNvPr id="135184" name="Group 16"/>
          <p:cNvGrpSpPr>
            <a:grpSpLocks/>
          </p:cNvGrpSpPr>
          <p:nvPr/>
        </p:nvGrpSpPr>
        <p:grpSpPr bwMode="auto">
          <a:xfrm rot="-67822">
            <a:off x="4652963" y="1638300"/>
            <a:ext cx="466725" cy="4206875"/>
            <a:chOff x="1836" y="1048"/>
            <a:chExt cx="294" cy="2656"/>
          </a:xfrm>
        </p:grpSpPr>
        <p:sp>
          <p:nvSpPr>
            <p:cNvPr id="135185" name="Rectangle 17" descr="Дранка"/>
            <p:cNvSpPr>
              <a:spLocks noChangeArrowheads="1"/>
            </p:cNvSpPr>
            <p:nvPr/>
          </p:nvSpPr>
          <p:spPr bwMode="auto">
            <a:xfrm>
              <a:off x="1836" y="1104"/>
              <a:ext cx="294" cy="2553"/>
            </a:xfrm>
            <a:prstGeom prst="rect">
              <a:avLst/>
            </a:prstGeom>
            <a:pattFill prst="shingle">
              <a:fgClr>
                <a:schemeClr val="folHlink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35186" name="AutoShape 18" descr="Дранка"/>
            <p:cNvSpPr>
              <a:spLocks noChangeArrowheads="1"/>
            </p:cNvSpPr>
            <p:nvPr/>
          </p:nvSpPr>
          <p:spPr bwMode="auto">
            <a:xfrm>
              <a:off x="2008" y="3656"/>
              <a:ext cx="48" cy="48"/>
            </a:xfrm>
            <a:custGeom>
              <a:avLst/>
              <a:gdLst>
                <a:gd name="G0" fmla="+- 5400 0 0"/>
                <a:gd name="G1" fmla="+- 21600 0 5400"/>
                <a:gd name="G2" fmla="*/ 5400 1 2"/>
                <a:gd name="G3" fmla="+- 21600 0 G2"/>
                <a:gd name="G4" fmla="+/ 5400 21600 2"/>
                <a:gd name="G5" fmla="+/ G1 0 2"/>
                <a:gd name="G6" fmla="*/ 21600 21600 5400"/>
                <a:gd name="G7" fmla="*/ G6 1 2"/>
                <a:gd name="G8" fmla="+- 21600 0 G7"/>
                <a:gd name="G9" fmla="*/ 21600 1 2"/>
                <a:gd name="G10" fmla="+- 5400 0 G9"/>
                <a:gd name="G11" fmla="?: G10 G8 0"/>
                <a:gd name="G12" fmla="?: G10 G7 21600"/>
                <a:gd name="T0" fmla="*/ 18900 w 21600"/>
                <a:gd name="T1" fmla="*/ 10800 h 21600"/>
                <a:gd name="T2" fmla="*/ 10800 w 21600"/>
                <a:gd name="T3" fmla="*/ 21600 h 21600"/>
                <a:gd name="T4" fmla="*/ 2700 w 21600"/>
                <a:gd name="T5" fmla="*/ 10800 h 21600"/>
                <a:gd name="T6" fmla="*/ 10800 w 21600"/>
                <a:gd name="T7" fmla="*/ 0 h 21600"/>
                <a:gd name="T8" fmla="*/ 4500 w 21600"/>
                <a:gd name="T9" fmla="*/ 4500 h 21600"/>
                <a:gd name="T10" fmla="*/ 17100 w 21600"/>
                <a:gd name="T11" fmla="*/ 171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pattFill prst="shingle">
              <a:fgClr>
                <a:schemeClr val="folHlink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35187" name="AutoShape 19" descr="Дранка"/>
            <p:cNvSpPr>
              <a:spLocks noChangeArrowheads="1"/>
            </p:cNvSpPr>
            <p:nvPr/>
          </p:nvSpPr>
          <p:spPr bwMode="auto">
            <a:xfrm>
              <a:off x="1920" y="3656"/>
              <a:ext cx="48" cy="48"/>
            </a:xfrm>
            <a:custGeom>
              <a:avLst/>
              <a:gdLst>
                <a:gd name="G0" fmla="+- 5400 0 0"/>
                <a:gd name="G1" fmla="+- 21600 0 5400"/>
                <a:gd name="G2" fmla="*/ 5400 1 2"/>
                <a:gd name="G3" fmla="+- 21600 0 G2"/>
                <a:gd name="G4" fmla="+/ 5400 21600 2"/>
                <a:gd name="G5" fmla="+/ G1 0 2"/>
                <a:gd name="G6" fmla="*/ 21600 21600 5400"/>
                <a:gd name="G7" fmla="*/ G6 1 2"/>
                <a:gd name="G8" fmla="+- 21600 0 G7"/>
                <a:gd name="G9" fmla="*/ 21600 1 2"/>
                <a:gd name="G10" fmla="+- 5400 0 G9"/>
                <a:gd name="G11" fmla="?: G10 G8 0"/>
                <a:gd name="G12" fmla="?: G10 G7 21600"/>
                <a:gd name="T0" fmla="*/ 18900 w 21600"/>
                <a:gd name="T1" fmla="*/ 10800 h 21600"/>
                <a:gd name="T2" fmla="*/ 10800 w 21600"/>
                <a:gd name="T3" fmla="*/ 21600 h 21600"/>
                <a:gd name="T4" fmla="*/ 2700 w 21600"/>
                <a:gd name="T5" fmla="*/ 10800 h 21600"/>
                <a:gd name="T6" fmla="*/ 10800 w 21600"/>
                <a:gd name="T7" fmla="*/ 0 h 21600"/>
                <a:gd name="T8" fmla="*/ 4500 w 21600"/>
                <a:gd name="T9" fmla="*/ 4500 h 21600"/>
                <a:gd name="T10" fmla="*/ 17100 w 21600"/>
                <a:gd name="T11" fmla="*/ 171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pattFill prst="shingle">
              <a:fgClr>
                <a:schemeClr val="folHlink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35188" name="AutoShape 20" descr="Дранка"/>
            <p:cNvSpPr>
              <a:spLocks noChangeArrowheads="1"/>
            </p:cNvSpPr>
            <p:nvPr/>
          </p:nvSpPr>
          <p:spPr bwMode="auto">
            <a:xfrm rot="10800000">
              <a:off x="2004" y="1048"/>
              <a:ext cx="48" cy="48"/>
            </a:xfrm>
            <a:custGeom>
              <a:avLst/>
              <a:gdLst>
                <a:gd name="G0" fmla="+- 5400 0 0"/>
                <a:gd name="G1" fmla="+- 21600 0 5400"/>
                <a:gd name="G2" fmla="*/ 5400 1 2"/>
                <a:gd name="G3" fmla="+- 21600 0 G2"/>
                <a:gd name="G4" fmla="+/ 5400 21600 2"/>
                <a:gd name="G5" fmla="+/ G1 0 2"/>
                <a:gd name="G6" fmla="*/ 21600 21600 5400"/>
                <a:gd name="G7" fmla="*/ G6 1 2"/>
                <a:gd name="G8" fmla="+- 21600 0 G7"/>
                <a:gd name="G9" fmla="*/ 21600 1 2"/>
                <a:gd name="G10" fmla="+- 5400 0 G9"/>
                <a:gd name="G11" fmla="?: G10 G8 0"/>
                <a:gd name="G12" fmla="?: G10 G7 21600"/>
                <a:gd name="T0" fmla="*/ 18900 w 21600"/>
                <a:gd name="T1" fmla="*/ 10800 h 21600"/>
                <a:gd name="T2" fmla="*/ 10800 w 21600"/>
                <a:gd name="T3" fmla="*/ 21600 h 21600"/>
                <a:gd name="T4" fmla="*/ 2700 w 21600"/>
                <a:gd name="T5" fmla="*/ 10800 h 21600"/>
                <a:gd name="T6" fmla="*/ 10800 w 21600"/>
                <a:gd name="T7" fmla="*/ 0 h 21600"/>
                <a:gd name="T8" fmla="*/ 4500 w 21600"/>
                <a:gd name="T9" fmla="*/ 4500 h 21600"/>
                <a:gd name="T10" fmla="*/ 17100 w 21600"/>
                <a:gd name="T11" fmla="*/ 171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pattFill prst="shingle">
              <a:fgClr>
                <a:schemeClr val="folHlink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35189" name="AutoShape 21" descr="Дранка"/>
            <p:cNvSpPr>
              <a:spLocks noChangeArrowheads="1"/>
            </p:cNvSpPr>
            <p:nvPr/>
          </p:nvSpPr>
          <p:spPr bwMode="auto">
            <a:xfrm rot="10800000">
              <a:off x="1916" y="1048"/>
              <a:ext cx="48" cy="48"/>
            </a:xfrm>
            <a:custGeom>
              <a:avLst/>
              <a:gdLst>
                <a:gd name="G0" fmla="+- 5400 0 0"/>
                <a:gd name="G1" fmla="+- 21600 0 5400"/>
                <a:gd name="G2" fmla="*/ 5400 1 2"/>
                <a:gd name="G3" fmla="+- 21600 0 G2"/>
                <a:gd name="G4" fmla="+/ 5400 21600 2"/>
                <a:gd name="G5" fmla="+/ G1 0 2"/>
                <a:gd name="G6" fmla="*/ 21600 21600 5400"/>
                <a:gd name="G7" fmla="*/ G6 1 2"/>
                <a:gd name="G8" fmla="+- 21600 0 G7"/>
                <a:gd name="G9" fmla="*/ 21600 1 2"/>
                <a:gd name="G10" fmla="+- 5400 0 G9"/>
                <a:gd name="G11" fmla="?: G10 G8 0"/>
                <a:gd name="G12" fmla="?: G10 G7 21600"/>
                <a:gd name="T0" fmla="*/ 18900 w 21600"/>
                <a:gd name="T1" fmla="*/ 10800 h 21600"/>
                <a:gd name="T2" fmla="*/ 10800 w 21600"/>
                <a:gd name="T3" fmla="*/ 21600 h 21600"/>
                <a:gd name="T4" fmla="*/ 2700 w 21600"/>
                <a:gd name="T5" fmla="*/ 10800 h 21600"/>
                <a:gd name="T6" fmla="*/ 10800 w 21600"/>
                <a:gd name="T7" fmla="*/ 0 h 21600"/>
                <a:gd name="T8" fmla="*/ 4500 w 21600"/>
                <a:gd name="T9" fmla="*/ 4500 h 21600"/>
                <a:gd name="T10" fmla="*/ 17100 w 21600"/>
                <a:gd name="T11" fmla="*/ 171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pattFill prst="shingle">
              <a:fgClr>
                <a:schemeClr val="folHlink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</p:grpSp>
      <p:grpSp>
        <p:nvGrpSpPr>
          <p:cNvPr id="135190" name="Group 22"/>
          <p:cNvGrpSpPr>
            <a:grpSpLocks/>
          </p:cNvGrpSpPr>
          <p:nvPr/>
        </p:nvGrpSpPr>
        <p:grpSpPr bwMode="auto">
          <a:xfrm>
            <a:off x="1181100" y="1728788"/>
            <a:ext cx="3948113" cy="4017962"/>
            <a:chOff x="1848" y="1089"/>
            <a:chExt cx="2487" cy="2531"/>
          </a:xfrm>
        </p:grpSpPr>
        <p:grpSp>
          <p:nvGrpSpPr>
            <p:cNvPr id="135191" name="Group 23"/>
            <p:cNvGrpSpPr>
              <a:grpSpLocks/>
            </p:cNvGrpSpPr>
            <p:nvPr/>
          </p:nvGrpSpPr>
          <p:grpSpPr bwMode="auto">
            <a:xfrm>
              <a:off x="4050" y="1089"/>
              <a:ext cx="264" cy="230"/>
              <a:chOff x="4050" y="1089"/>
              <a:chExt cx="264" cy="230"/>
            </a:xfrm>
          </p:grpSpPr>
          <p:sp>
            <p:nvSpPr>
              <p:cNvPr id="135192" name="Oval 24"/>
              <p:cNvSpPr>
                <a:spLocks noChangeAspect="1" noChangeArrowheads="1"/>
              </p:cNvSpPr>
              <p:nvPr/>
            </p:nvSpPr>
            <p:spPr bwMode="auto">
              <a:xfrm>
                <a:off x="4053" y="1089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5193" name="Oval 25"/>
              <p:cNvSpPr>
                <a:spLocks noChangeAspect="1" noChangeArrowheads="1"/>
              </p:cNvSpPr>
              <p:nvPr/>
            </p:nvSpPr>
            <p:spPr bwMode="auto">
              <a:xfrm>
                <a:off x="4194" y="1206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5194" name="Rectangle 26"/>
              <p:cNvSpPr>
                <a:spLocks noChangeArrowheads="1"/>
              </p:cNvSpPr>
              <p:nvPr/>
            </p:nvSpPr>
            <p:spPr bwMode="auto">
              <a:xfrm>
                <a:off x="4194" y="1095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5195" name="Rectangle 27"/>
              <p:cNvSpPr>
                <a:spLocks noChangeArrowheads="1"/>
              </p:cNvSpPr>
              <p:nvPr/>
            </p:nvSpPr>
            <p:spPr bwMode="auto">
              <a:xfrm>
                <a:off x="4050" y="1206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35196" name="Group 28"/>
            <p:cNvGrpSpPr>
              <a:grpSpLocks/>
            </p:cNvGrpSpPr>
            <p:nvPr/>
          </p:nvGrpSpPr>
          <p:grpSpPr bwMode="auto">
            <a:xfrm>
              <a:off x="4050" y="1320"/>
              <a:ext cx="264" cy="230"/>
              <a:chOff x="4050" y="1089"/>
              <a:chExt cx="264" cy="230"/>
            </a:xfrm>
          </p:grpSpPr>
          <p:sp>
            <p:nvSpPr>
              <p:cNvPr id="135197" name="Oval 29"/>
              <p:cNvSpPr>
                <a:spLocks noChangeAspect="1" noChangeArrowheads="1"/>
              </p:cNvSpPr>
              <p:nvPr/>
            </p:nvSpPr>
            <p:spPr bwMode="auto">
              <a:xfrm>
                <a:off x="4053" y="1089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5198" name="Oval 30"/>
              <p:cNvSpPr>
                <a:spLocks noChangeAspect="1" noChangeArrowheads="1"/>
              </p:cNvSpPr>
              <p:nvPr/>
            </p:nvSpPr>
            <p:spPr bwMode="auto">
              <a:xfrm>
                <a:off x="4194" y="1206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5199" name="Rectangle 31"/>
              <p:cNvSpPr>
                <a:spLocks noChangeArrowheads="1"/>
              </p:cNvSpPr>
              <p:nvPr/>
            </p:nvSpPr>
            <p:spPr bwMode="auto">
              <a:xfrm>
                <a:off x="4194" y="1095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5200" name="Rectangle 32"/>
              <p:cNvSpPr>
                <a:spLocks noChangeArrowheads="1"/>
              </p:cNvSpPr>
              <p:nvPr/>
            </p:nvSpPr>
            <p:spPr bwMode="auto">
              <a:xfrm>
                <a:off x="4050" y="1206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35201" name="Group 33"/>
            <p:cNvGrpSpPr>
              <a:grpSpLocks/>
            </p:cNvGrpSpPr>
            <p:nvPr/>
          </p:nvGrpSpPr>
          <p:grpSpPr bwMode="auto">
            <a:xfrm>
              <a:off x="4053" y="1545"/>
              <a:ext cx="264" cy="230"/>
              <a:chOff x="4050" y="1089"/>
              <a:chExt cx="264" cy="230"/>
            </a:xfrm>
          </p:grpSpPr>
          <p:sp>
            <p:nvSpPr>
              <p:cNvPr id="135202" name="Oval 34"/>
              <p:cNvSpPr>
                <a:spLocks noChangeAspect="1" noChangeArrowheads="1"/>
              </p:cNvSpPr>
              <p:nvPr/>
            </p:nvSpPr>
            <p:spPr bwMode="auto">
              <a:xfrm>
                <a:off x="4053" y="1089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5203" name="Oval 35"/>
              <p:cNvSpPr>
                <a:spLocks noChangeAspect="1" noChangeArrowheads="1"/>
              </p:cNvSpPr>
              <p:nvPr/>
            </p:nvSpPr>
            <p:spPr bwMode="auto">
              <a:xfrm>
                <a:off x="4194" y="1206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5204" name="Rectangle 36"/>
              <p:cNvSpPr>
                <a:spLocks noChangeArrowheads="1"/>
              </p:cNvSpPr>
              <p:nvPr/>
            </p:nvSpPr>
            <p:spPr bwMode="auto">
              <a:xfrm>
                <a:off x="4194" y="1095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5205" name="Rectangle 37"/>
              <p:cNvSpPr>
                <a:spLocks noChangeArrowheads="1"/>
              </p:cNvSpPr>
              <p:nvPr/>
            </p:nvSpPr>
            <p:spPr bwMode="auto">
              <a:xfrm>
                <a:off x="4050" y="1206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35206" name="Group 38"/>
            <p:cNvGrpSpPr>
              <a:grpSpLocks/>
            </p:cNvGrpSpPr>
            <p:nvPr/>
          </p:nvGrpSpPr>
          <p:grpSpPr bwMode="auto">
            <a:xfrm>
              <a:off x="4056" y="1776"/>
              <a:ext cx="264" cy="230"/>
              <a:chOff x="4050" y="1089"/>
              <a:chExt cx="264" cy="230"/>
            </a:xfrm>
          </p:grpSpPr>
          <p:sp>
            <p:nvSpPr>
              <p:cNvPr id="135207" name="Oval 39"/>
              <p:cNvSpPr>
                <a:spLocks noChangeAspect="1" noChangeArrowheads="1"/>
              </p:cNvSpPr>
              <p:nvPr/>
            </p:nvSpPr>
            <p:spPr bwMode="auto">
              <a:xfrm>
                <a:off x="4053" y="1089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5208" name="Oval 40"/>
              <p:cNvSpPr>
                <a:spLocks noChangeAspect="1" noChangeArrowheads="1"/>
              </p:cNvSpPr>
              <p:nvPr/>
            </p:nvSpPr>
            <p:spPr bwMode="auto">
              <a:xfrm>
                <a:off x="4194" y="1206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5209" name="Rectangle 41"/>
              <p:cNvSpPr>
                <a:spLocks noChangeArrowheads="1"/>
              </p:cNvSpPr>
              <p:nvPr/>
            </p:nvSpPr>
            <p:spPr bwMode="auto">
              <a:xfrm>
                <a:off x="4194" y="1095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5210" name="Rectangle 42"/>
              <p:cNvSpPr>
                <a:spLocks noChangeArrowheads="1"/>
              </p:cNvSpPr>
              <p:nvPr/>
            </p:nvSpPr>
            <p:spPr bwMode="auto">
              <a:xfrm>
                <a:off x="4050" y="1206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35211" name="Group 43"/>
            <p:cNvGrpSpPr>
              <a:grpSpLocks/>
            </p:cNvGrpSpPr>
            <p:nvPr/>
          </p:nvGrpSpPr>
          <p:grpSpPr bwMode="auto">
            <a:xfrm>
              <a:off x="4062" y="2004"/>
              <a:ext cx="264" cy="230"/>
              <a:chOff x="4050" y="1089"/>
              <a:chExt cx="264" cy="230"/>
            </a:xfrm>
          </p:grpSpPr>
          <p:sp>
            <p:nvSpPr>
              <p:cNvPr id="135212" name="Oval 44"/>
              <p:cNvSpPr>
                <a:spLocks noChangeAspect="1" noChangeArrowheads="1"/>
              </p:cNvSpPr>
              <p:nvPr/>
            </p:nvSpPr>
            <p:spPr bwMode="auto">
              <a:xfrm>
                <a:off x="4053" y="1089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5213" name="Oval 45"/>
              <p:cNvSpPr>
                <a:spLocks noChangeAspect="1" noChangeArrowheads="1"/>
              </p:cNvSpPr>
              <p:nvPr/>
            </p:nvSpPr>
            <p:spPr bwMode="auto">
              <a:xfrm>
                <a:off x="4194" y="1206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5214" name="Rectangle 46"/>
              <p:cNvSpPr>
                <a:spLocks noChangeArrowheads="1"/>
              </p:cNvSpPr>
              <p:nvPr/>
            </p:nvSpPr>
            <p:spPr bwMode="auto">
              <a:xfrm>
                <a:off x="4194" y="1095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5215" name="Rectangle 47"/>
              <p:cNvSpPr>
                <a:spLocks noChangeArrowheads="1"/>
              </p:cNvSpPr>
              <p:nvPr/>
            </p:nvSpPr>
            <p:spPr bwMode="auto">
              <a:xfrm>
                <a:off x="4050" y="1206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35216" name="Group 48"/>
            <p:cNvGrpSpPr>
              <a:grpSpLocks/>
            </p:cNvGrpSpPr>
            <p:nvPr/>
          </p:nvGrpSpPr>
          <p:grpSpPr bwMode="auto">
            <a:xfrm>
              <a:off x="4062" y="2229"/>
              <a:ext cx="264" cy="230"/>
              <a:chOff x="4050" y="1089"/>
              <a:chExt cx="264" cy="230"/>
            </a:xfrm>
          </p:grpSpPr>
          <p:sp>
            <p:nvSpPr>
              <p:cNvPr id="135217" name="Oval 49"/>
              <p:cNvSpPr>
                <a:spLocks noChangeAspect="1" noChangeArrowheads="1"/>
              </p:cNvSpPr>
              <p:nvPr/>
            </p:nvSpPr>
            <p:spPr bwMode="auto">
              <a:xfrm>
                <a:off x="4053" y="1089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5218" name="Oval 50"/>
              <p:cNvSpPr>
                <a:spLocks noChangeAspect="1" noChangeArrowheads="1"/>
              </p:cNvSpPr>
              <p:nvPr/>
            </p:nvSpPr>
            <p:spPr bwMode="auto">
              <a:xfrm>
                <a:off x="4194" y="1206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5219" name="Rectangle 51"/>
              <p:cNvSpPr>
                <a:spLocks noChangeArrowheads="1"/>
              </p:cNvSpPr>
              <p:nvPr/>
            </p:nvSpPr>
            <p:spPr bwMode="auto">
              <a:xfrm>
                <a:off x="4194" y="1095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5220" name="Rectangle 52"/>
              <p:cNvSpPr>
                <a:spLocks noChangeArrowheads="1"/>
              </p:cNvSpPr>
              <p:nvPr/>
            </p:nvSpPr>
            <p:spPr bwMode="auto">
              <a:xfrm>
                <a:off x="4050" y="1206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35221" name="Group 53"/>
            <p:cNvGrpSpPr>
              <a:grpSpLocks/>
            </p:cNvGrpSpPr>
            <p:nvPr/>
          </p:nvGrpSpPr>
          <p:grpSpPr bwMode="auto">
            <a:xfrm>
              <a:off x="4062" y="2451"/>
              <a:ext cx="264" cy="230"/>
              <a:chOff x="4050" y="1089"/>
              <a:chExt cx="264" cy="230"/>
            </a:xfrm>
          </p:grpSpPr>
          <p:sp>
            <p:nvSpPr>
              <p:cNvPr id="135222" name="Oval 54"/>
              <p:cNvSpPr>
                <a:spLocks noChangeAspect="1" noChangeArrowheads="1"/>
              </p:cNvSpPr>
              <p:nvPr/>
            </p:nvSpPr>
            <p:spPr bwMode="auto">
              <a:xfrm>
                <a:off x="4053" y="1089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5223" name="Oval 55"/>
              <p:cNvSpPr>
                <a:spLocks noChangeAspect="1" noChangeArrowheads="1"/>
              </p:cNvSpPr>
              <p:nvPr/>
            </p:nvSpPr>
            <p:spPr bwMode="auto">
              <a:xfrm>
                <a:off x="4194" y="1206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5224" name="Rectangle 56"/>
              <p:cNvSpPr>
                <a:spLocks noChangeArrowheads="1"/>
              </p:cNvSpPr>
              <p:nvPr/>
            </p:nvSpPr>
            <p:spPr bwMode="auto">
              <a:xfrm>
                <a:off x="4194" y="1095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5225" name="Rectangle 57"/>
              <p:cNvSpPr>
                <a:spLocks noChangeArrowheads="1"/>
              </p:cNvSpPr>
              <p:nvPr/>
            </p:nvSpPr>
            <p:spPr bwMode="auto">
              <a:xfrm>
                <a:off x="4050" y="1206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35226" name="Group 58"/>
            <p:cNvGrpSpPr>
              <a:grpSpLocks/>
            </p:cNvGrpSpPr>
            <p:nvPr/>
          </p:nvGrpSpPr>
          <p:grpSpPr bwMode="auto">
            <a:xfrm>
              <a:off x="4065" y="2682"/>
              <a:ext cx="264" cy="230"/>
              <a:chOff x="4050" y="1089"/>
              <a:chExt cx="264" cy="230"/>
            </a:xfrm>
          </p:grpSpPr>
          <p:sp>
            <p:nvSpPr>
              <p:cNvPr id="135227" name="Oval 59"/>
              <p:cNvSpPr>
                <a:spLocks noChangeAspect="1" noChangeArrowheads="1"/>
              </p:cNvSpPr>
              <p:nvPr/>
            </p:nvSpPr>
            <p:spPr bwMode="auto">
              <a:xfrm>
                <a:off x="4053" y="1089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5228" name="Oval 60"/>
              <p:cNvSpPr>
                <a:spLocks noChangeAspect="1" noChangeArrowheads="1"/>
              </p:cNvSpPr>
              <p:nvPr/>
            </p:nvSpPr>
            <p:spPr bwMode="auto">
              <a:xfrm>
                <a:off x="4194" y="1206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5229" name="Rectangle 61"/>
              <p:cNvSpPr>
                <a:spLocks noChangeArrowheads="1"/>
              </p:cNvSpPr>
              <p:nvPr/>
            </p:nvSpPr>
            <p:spPr bwMode="auto">
              <a:xfrm>
                <a:off x="4194" y="1095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5230" name="Rectangle 62"/>
              <p:cNvSpPr>
                <a:spLocks noChangeArrowheads="1"/>
              </p:cNvSpPr>
              <p:nvPr/>
            </p:nvSpPr>
            <p:spPr bwMode="auto">
              <a:xfrm>
                <a:off x="4050" y="1206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35231" name="Group 63"/>
            <p:cNvGrpSpPr>
              <a:grpSpLocks/>
            </p:cNvGrpSpPr>
            <p:nvPr/>
          </p:nvGrpSpPr>
          <p:grpSpPr bwMode="auto">
            <a:xfrm>
              <a:off x="4068" y="2910"/>
              <a:ext cx="264" cy="230"/>
              <a:chOff x="4050" y="1089"/>
              <a:chExt cx="264" cy="230"/>
            </a:xfrm>
          </p:grpSpPr>
          <p:sp>
            <p:nvSpPr>
              <p:cNvPr id="135232" name="Oval 64"/>
              <p:cNvSpPr>
                <a:spLocks noChangeAspect="1" noChangeArrowheads="1"/>
              </p:cNvSpPr>
              <p:nvPr/>
            </p:nvSpPr>
            <p:spPr bwMode="auto">
              <a:xfrm>
                <a:off x="4053" y="1089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5233" name="Oval 65"/>
              <p:cNvSpPr>
                <a:spLocks noChangeAspect="1" noChangeArrowheads="1"/>
              </p:cNvSpPr>
              <p:nvPr/>
            </p:nvSpPr>
            <p:spPr bwMode="auto">
              <a:xfrm>
                <a:off x="4194" y="1206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5234" name="Rectangle 66"/>
              <p:cNvSpPr>
                <a:spLocks noChangeArrowheads="1"/>
              </p:cNvSpPr>
              <p:nvPr/>
            </p:nvSpPr>
            <p:spPr bwMode="auto">
              <a:xfrm>
                <a:off x="4194" y="1095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5235" name="Rectangle 67"/>
              <p:cNvSpPr>
                <a:spLocks noChangeArrowheads="1"/>
              </p:cNvSpPr>
              <p:nvPr/>
            </p:nvSpPr>
            <p:spPr bwMode="auto">
              <a:xfrm>
                <a:off x="4050" y="1206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35236" name="Group 68"/>
            <p:cNvGrpSpPr>
              <a:grpSpLocks/>
            </p:cNvGrpSpPr>
            <p:nvPr/>
          </p:nvGrpSpPr>
          <p:grpSpPr bwMode="auto">
            <a:xfrm>
              <a:off x="4071" y="3141"/>
              <a:ext cx="264" cy="230"/>
              <a:chOff x="4050" y="1089"/>
              <a:chExt cx="264" cy="230"/>
            </a:xfrm>
          </p:grpSpPr>
          <p:sp>
            <p:nvSpPr>
              <p:cNvPr id="135237" name="Oval 69"/>
              <p:cNvSpPr>
                <a:spLocks noChangeAspect="1" noChangeArrowheads="1"/>
              </p:cNvSpPr>
              <p:nvPr/>
            </p:nvSpPr>
            <p:spPr bwMode="auto">
              <a:xfrm>
                <a:off x="4053" y="1089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5238" name="Oval 70"/>
              <p:cNvSpPr>
                <a:spLocks noChangeAspect="1" noChangeArrowheads="1"/>
              </p:cNvSpPr>
              <p:nvPr/>
            </p:nvSpPr>
            <p:spPr bwMode="auto">
              <a:xfrm>
                <a:off x="4194" y="1206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5239" name="Rectangle 71"/>
              <p:cNvSpPr>
                <a:spLocks noChangeArrowheads="1"/>
              </p:cNvSpPr>
              <p:nvPr/>
            </p:nvSpPr>
            <p:spPr bwMode="auto">
              <a:xfrm>
                <a:off x="4194" y="1095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5240" name="Rectangle 72"/>
              <p:cNvSpPr>
                <a:spLocks noChangeArrowheads="1"/>
              </p:cNvSpPr>
              <p:nvPr/>
            </p:nvSpPr>
            <p:spPr bwMode="auto">
              <a:xfrm>
                <a:off x="4050" y="1206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35241" name="Group 73"/>
            <p:cNvGrpSpPr>
              <a:grpSpLocks/>
            </p:cNvGrpSpPr>
            <p:nvPr/>
          </p:nvGrpSpPr>
          <p:grpSpPr bwMode="auto">
            <a:xfrm>
              <a:off x="4068" y="3372"/>
              <a:ext cx="264" cy="230"/>
              <a:chOff x="4050" y="1089"/>
              <a:chExt cx="264" cy="230"/>
            </a:xfrm>
          </p:grpSpPr>
          <p:sp>
            <p:nvSpPr>
              <p:cNvPr id="135242" name="Oval 74"/>
              <p:cNvSpPr>
                <a:spLocks noChangeAspect="1" noChangeArrowheads="1"/>
              </p:cNvSpPr>
              <p:nvPr/>
            </p:nvSpPr>
            <p:spPr bwMode="auto">
              <a:xfrm>
                <a:off x="4053" y="1089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5243" name="Oval 75"/>
              <p:cNvSpPr>
                <a:spLocks noChangeAspect="1" noChangeArrowheads="1"/>
              </p:cNvSpPr>
              <p:nvPr/>
            </p:nvSpPr>
            <p:spPr bwMode="auto">
              <a:xfrm>
                <a:off x="4194" y="1206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5244" name="Rectangle 76"/>
              <p:cNvSpPr>
                <a:spLocks noChangeArrowheads="1"/>
              </p:cNvSpPr>
              <p:nvPr/>
            </p:nvSpPr>
            <p:spPr bwMode="auto">
              <a:xfrm>
                <a:off x="4194" y="1095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5245" name="Rectangle 77"/>
              <p:cNvSpPr>
                <a:spLocks noChangeArrowheads="1"/>
              </p:cNvSpPr>
              <p:nvPr/>
            </p:nvSpPr>
            <p:spPr bwMode="auto">
              <a:xfrm>
                <a:off x="4050" y="1206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35246" name="Group 78"/>
            <p:cNvGrpSpPr>
              <a:grpSpLocks/>
            </p:cNvGrpSpPr>
            <p:nvPr/>
          </p:nvGrpSpPr>
          <p:grpSpPr bwMode="auto">
            <a:xfrm>
              <a:off x="1848" y="1107"/>
              <a:ext cx="264" cy="230"/>
              <a:chOff x="4050" y="1089"/>
              <a:chExt cx="264" cy="230"/>
            </a:xfrm>
          </p:grpSpPr>
          <p:sp>
            <p:nvSpPr>
              <p:cNvPr id="135247" name="Oval 79"/>
              <p:cNvSpPr>
                <a:spLocks noChangeAspect="1" noChangeArrowheads="1"/>
              </p:cNvSpPr>
              <p:nvPr/>
            </p:nvSpPr>
            <p:spPr bwMode="auto">
              <a:xfrm>
                <a:off x="4053" y="1089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5248" name="Oval 80"/>
              <p:cNvSpPr>
                <a:spLocks noChangeAspect="1" noChangeArrowheads="1"/>
              </p:cNvSpPr>
              <p:nvPr/>
            </p:nvSpPr>
            <p:spPr bwMode="auto">
              <a:xfrm>
                <a:off x="4194" y="1206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5249" name="Rectangle 81"/>
              <p:cNvSpPr>
                <a:spLocks noChangeArrowheads="1"/>
              </p:cNvSpPr>
              <p:nvPr/>
            </p:nvSpPr>
            <p:spPr bwMode="auto">
              <a:xfrm>
                <a:off x="4194" y="1095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5250" name="Rectangle 82"/>
              <p:cNvSpPr>
                <a:spLocks noChangeArrowheads="1"/>
              </p:cNvSpPr>
              <p:nvPr/>
            </p:nvSpPr>
            <p:spPr bwMode="auto">
              <a:xfrm>
                <a:off x="4050" y="1206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35251" name="Group 83"/>
            <p:cNvGrpSpPr>
              <a:grpSpLocks/>
            </p:cNvGrpSpPr>
            <p:nvPr/>
          </p:nvGrpSpPr>
          <p:grpSpPr bwMode="auto">
            <a:xfrm>
              <a:off x="1848" y="1338"/>
              <a:ext cx="264" cy="230"/>
              <a:chOff x="4050" y="1089"/>
              <a:chExt cx="264" cy="230"/>
            </a:xfrm>
          </p:grpSpPr>
          <p:sp>
            <p:nvSpPr>
              <p:cNvPr id="135252" name="Oval 84"/>
              <p:cNvSpPr>
                <a:spLocks noChangeAspect="1" noChangeArrowheads="1"/>
              </p:cNvSpPr>
              <p:nvPr/>
            </p:nvSpPr>
            <p:spPr bwMode="auto">
              <a:xfrm>
                <a:off x="4053" y="1089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5253" name="Oval 85"/>
              <p:cNvSpPr>
                <a:spLocks noChangeAspect="1" noChangeArrowheads="1"/>
              </p:cNvSpPr>
              <p:nvPr/>
            </p:nvSpPr>
            <p:spPr bwMode="auto">
              <a:xfrm>
                <a:off x="4194" y="1206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5254" name="Rectangle 86"/>
              <p:cNvSpPr>
                <a:spLocks noChangeArrowheads="1"/>
              </p:cNvSpPr>
              <p:nvPr/>
            </p:nvSpPr>
            <p:spPr bwMode="auto">
              <a:xfrm>
                <a:off x="4194" y="1095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5255" name="Rectangle 87"/>
              <p:cNvSpPr>
                <a:spLocks noChangeArrowheads="1"/>
              </p:cNvSpPr>
              <p:nvPr/>
            </p:nvSpPr>
            <p:spPr bwMode="auto">
              <a:xfrm>
                <a:off x="4050" y="1206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35256" name="Group 88"/>
            <p:cNvGrpSpPr>
              <a:grpSpLocks/>
            </p:cNvGrpSpPr>
            <p:nvPr/>
          </p:nvGrpSpPr>
          <p:grpSpPr bwMode="auto">
            <a:xfrm>
              <a:off x="1851" y="1563"/>
              <a:ext cx="264" cy="230"/>
              <a:chOff x="4050" y="1089"/>
              <a:chExt cx="264" cy="230"/>
            </a:xfrm>
          </p:grpSpPr>
          <p:sp>
            <p:nvSpPr>
              <p:cNvPr id="135257" name="Oval 89"/>
              <p:cNvSpPr>
                <a:spLocks noChangeAspect="1" noChangeArrowheads="1"/>
              </p:cNvSpPr>
              <p:nvPr/>
            </p:nvSpPr>
            <p:spPr bwMode="auto">
              <a:xfrm>
                <a:off x="4053" y="1089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5258" name="Oval 90"/>
              <p:cNvSpPr>
                <a:spLocks noChangeAspect="1" noChangeArrowheads="1"/>
              </p:cNvSpPr>
              <p:nvPr/>
            </p:nvSpPr>
            <p:spPr bwMode="auto">
              <a:xfrm>
                <a:off x="4194" y="1206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5259" name="Rectangle 91"/>
              <p:cNvSpPr>
                <a:spLocks noChangeArrowheads="1"/>
              </p:cNvSpPr>
              <p:nvPr/>
            </p:nvSpPr>
            <p:spPr bwMode="auto">
              <a:xfrm>
                <a:off x="4194" y="1095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5260" name="Rectangle 92"/>
              <p:cNvSpPr>
                <a:spLocks noChangeArrowheads="1"/>
              </p:cNvSpPr>
              <p:nvPr/>
            </p:nvSpPr>
            <p:spPr bwMode="auto">
              <a:xfrm>
                <a:off x="4050" y="1206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35261" name="Group 93"/>
            <p:cNvGrpSpPr>
              <a:grpSpLocks/>
            </p:cNvGrpSpPr>
            <p:nvPr/>
          </p:nvGrpSpPr>
          <p:grpSpPr bwMode="auto">
            <a:xfrm>
              <a:off x="1854" y="1794"/>
              <a:ext cx="264" cy="230"/>
              <a:chOff x="4050" y="1089"/>
              <a:chExt cx="264" cy="230"/>
            </a:xfrm>
          </p:grpSpPr>
          <p:sp>
            <p:nvSpPr>
              <p:cNvPr id="135262" name="Oval 94"/>
              <p:cNvSpPr>
                <a:spLocks noChangeAspect="1" noChangeArrowheads="1"/>
              </p:cNvSpPr>
              <p:nvPr/>
            </p:nvSpPr>
            <p:spPr bwMode="auto">
              <a:xfrm>
                <a:off x="4053" y="1089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5263" name="Oval 95"/>
              <p:cNvSpPr>
                <a:spLocks noChangeAspect="1" noChangeArrowheads="1"/>
              </p:cNvSpPr>
              <p:nvPr/>
            </p:nvSpPr>
            <p:spPr bwMode="auto">
              <a:xfrm>
                <a:off x="4194" y="1206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5264" name="Rectangle 96"/>
              <p:cNvSpPr>
                <a:spLocks noChangeArrowheads="1"/>
              </p:cNvSpPr>
              <p:nvPr/>
            </p:nvSpPr>
            <p:spPr bwMode="auto">
              <a:xfrm>
                <a:off x="4194" y="1095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5265" name="Rectangle 97"/>
              <p:cNvSpPr>
                <a:spLocks noChangeArrowheads="1"/>
              </p:cNvSpPr>
              <p:nvPr/>
            </p:nvSpPr>
            <p:spPr bwMode="auto">
              <a:xfrm>
                <a:off x="4050" y="1206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35266" name="Group 98"/>
            <p:cNvGrpSpPr>
              <a:grpSpLocks/>
            </p:cNvGrpSpPr>
            <p:nvPr/>
          </p:nvGrpSpPr>
          <p:grpSpPr bwMode="auto">
            <a:xfrm>
              <a:off x="1860" y="2022"/>
              <a:ext cx="264" cy="230"/>
              <a:chOff x="4050" y="1089"/>
              <a:chExt cx="264" cy="230"/>
            </a:xfrm>
          </p:grpSpPr>
          <p:sp>
            <p:nvSpPr>
              <p:cNvPr id="135267" name="Oval 99"/>
              <p:cNvSpPr>
                <a:spLocks noChangeAspect="1" noChangeArrowheads="1"/>
              </p:cNvSpPr>
              <p:nvPr/>
            </p:nvSpPr>
            <p:spPr bwMode="auto">
              <a:xfrm>
                <a:off x="4053" y="1089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5268" name="Oval 100"/>
              <p:cNvSpPr>
                <a:spLocks noChangeAspect="1" noChangeArrowheads="1"/>
              </p:cNvSpPr>
              <p:nvPr/>
            </p:nvSpPr>
            <p:spPr bwMode="auto">
              <a:xfrm>
                <a:off x="4194" y="1206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5269" name="Rectangle 101"/>
              <p:cNvSpPr>
                <a:spLocks noChangeArrowheads="1"/>
              </p:cNvSpPr>
              <p:nvPr/>
            </p:nvSpPr>
            <p:spPr bwMode="auto">
              <a:xfrm>
                <a:off x="4194" y="1095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5270" name="Rectangle 102"/>
              <p:cNvSpPr>
                <a:spLocks noChangeArrowheads="1"/>
              </p:cNvSpPr>
              <p:nvPr/>
            </p:nvSpPr>
            <p:spPr bwMode="auto">
              <a:xfrm>
                <a:off x="4050" y="1206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35271" name="Group 103"/>
            <p:cNvGrpSpPr>
              <a:grpSpLocks/>
            </p:cNvGrpSpPr>
            <p:nvPr/>
          </p:nvGrpSpPr>
          <p:grpSpPr bwMode="auto">
            <a:xfrm>
              <a:off x="1860" y="2247"/>
              <a:ext cx="264" cy="230"/>
              <a:chOff x="4050" y="1089"/>
              <a:chExt cx="264" cy="230"/>
            </a:xfrm>
          </p:grpSpPr>
          <p:sp>
            <p:nvSpPr>
              <p:cNvPr id="135272" name="Oval 104"/>
              <p:cNvSpPr>
                <a:spLocks noChangeAspect="1" noChangeArrowheads="1"/>
              </p:cNvSpPr>
              <p:nvPr/>
            </p:nvSpPr>
            <p:spPr bwMode="auto">
              <a:xfrm>
                <a:off x="4053" y="1089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5273" name="Oval 105"/>
              <p:cNvSpPr>
                <a:spLocks noChangeAspect="1" noChangeArrowheads="1"/>
              </p:cNvSpPr>
              <p:nvPr/>
            </p:nvSpPr>
            <p:spPr bwMode="auto">
              <a:xfrm>
                <a:off x="4194" y="1206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5274" name="Rectangle 106"/>
              <p:cNvSpPr>
                <a:spLocks noChangeArrowheads="1"/>
              </p:cNvSpPr>
              <p:nvPr/>
            </p:nvSpPr>
            <p:spPr bwMode="auto">
              <a:xfrm>
                <a:off x="4194" y="1095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5275" name="Rectangle 107"/>
              <p:cNvSpPr>
                <a:spLocks noChangeArrowheads="1"/>
              </p:cNvSpPr>
              <p:nvPr/>
            </p:nvSpPr>
            <p:spPr bwMode="auto">
              <a:xfrm>
                <a:off x="4050" y="1206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35276" name="Group 108"/>
            <p:cNvGrpSpPr>
              <a:grpSpLocks/>
            </p:cNvGrpSpPr>
            <p:nvPr/>
          </p:nvGrpSpPr>
          <p:grpSpPr bwMode="auto">
            <a:xfrm>
              <a:off x="1860" y="2469"/>
              <a:ext cx="264" cy="230"/>
              <a:chOff x="4050" y="1089"/>
              <a:chExt cx="264" cy="230"/>
            </a:xfrm>
          </p:grpSpPr>
          <p:sp>
            <p:nvSpPr>
              <p:cNvPr id="135277" name="Oval 109"/>
              <p:cNvSpPr>
                <a:spLocks noChangeAspect="1" noChangeArrowheads="1"/>
              </p:cNvSpPr>
              <p:nvPr/>
            </p:nvSpPr>
            <p:spPr bwMode="auto">
              <a:xfrm>
                <a:off x="4053" y="1089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5278" name="Oval 110"/>
              <p:cNvSpPr>
                <a:spLocks noChangeAspect="1" noChangeArrowheads="1"/>
              </p:cNvSpPr>
              <p:nvPr/>
            </p:nvSpPr>
            <p:spPr bwMode="auto">
              <a:xfrm>
                <a:off x="4194" y="1206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5279" name="Rectangle 111"/>
              <p:cNvSpPr>
                <a:spLocks noChangeArrowheads="1"/>
              </p:cNvSpPr>
              <p:nvPr/>
            </p:nvSpPr>
            <p:spPr bwMode="auto">
              <a:xfrm>
                <a:off x="4194" y="1095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5280" name="Rectangle 112"/>
              <p:cNvSpPr>
                <a:spLocks noChangeArrowheads="1"/>
              </p:cNvSpPr>
              <p:nvPr/>
            </p:nvSpPr>
            <p:spPr bwMode="auto">
              <a:xfrm>
                <a:off x="4050" y="1206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35281" name="Group 113"/>
            <p:cNvGrpSpPr>
              <a:grpSpLocks/>
            </p:cNvGrpSpPr>
            <p:nvPr/>
          </p:nvGrpSpPr>
          <p:grpSpPr bwMode="auto">
            <a:xfrm>
              <a:off x="1863" y="2700"/>
              <a:ext cx="264" cy="230"/>
              <a:chOff x="4050" y="1089"/>
              <a:chExt cx="264" cy="230"/>
            </a:xfrm>
          </p:grpSpPr>
          <p:sp>
            <p:nvSpPr>
              <p:cNvPr id="135282" name="Oval 114"/>
              <p:cNvSpPr>
                <a:spLocks noChangeAspect="1" noChangeArrowheads="1"/>
              </p:cNvSpPr>
              <p:nvPr/>
            </p:nvSpPr>
            <p:spPr bwMode="auto">
              <a:xfrm>
                <a:off x="4053" y="1089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5283" name="Oval 115"/>
              <p:cNvSpPr>
                <a:spLocks noChangeAspect="1" noChangeArrowheads="1"/>
              </p:cNvSpPr>
              <p:nvPr/>
            </p:nvSpPr>
            <p:spPr bwMode="auto">
              <a:xfrm>
                <a:off x="4194" y="1206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5284" name="Rectangle 116"/>
              <p:cNvSpPr>
                <a:spLocks noChangeArrowheads="1"/>
              </p:cNvSpPr>
              <p:nvPr/>
            </p:nvSpPr>
            <p:spPr bwMode="auto">
              <a:xfrm>
                <a:off x="4194" y="1095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5285" name="Rectangle 117"/>
              <p:cNvSpPr>
                <a:spLocks noChangeArrowheads="1"/>
              </p:cNvSpPr>
              <p:nvPr/>
            </p:nvSpPr>
            <p:spPr bwMode="auto">
              <a:xfrm>
                <a:off x="4050" y="1206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35286" name="Group 118"/>
            <p:cNvGrpSpPr>
              <a:grpSpLocks/>
            </p:cNvGrpSpPr>
            <p:nvPr/>
          </p:nvGrpSpPr>
          <p:grpSpPr bwMode="auto">
            <a:xfrm>
              <a:off x="1866" y="2928"/>
              <a:ext cx="264" cy="230"/>
              <a:chOff x="4050" y="1089"/>
              <a:chExt cx="264" cy="230"/>
            </a:xfrm>
          </p:grpSpPr>
          <p:sp>
            <p:nvSpPr>
              <p:cNvPr id="135287" name="Oval 119"/>
              <p:cNvSpPr>
                <a:spLocks noChangeAspect="1" noChangeArrowheads="1"/>
              </p:cNvSpPr>
              <p:nvPr/>
            </p:nvSpPr>
            <p:spPr bwMode="auto">
              <a:xfrm>
                <a:off x="4053" y="1089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5288" name="Oval 120"/>
              <p:cNvSpPr>
                <a:spLocks noChangeAspect="1" noChangeArrowheads="1"/>
              </p:cNvSpPr>
              <p:nvPr/>
            </p:nvSpPr>
            <p:spPr bwMode="auto">
              <a:xfrm>
                <a:off x="4194" y="1206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5289" name="Rectangle 121"/>
              <p:cNvSpPr>
                <a:spLocks noChangeArrowheads="1"/>
              </p:cNvSpPr>
              <p:nvPr/>
            </p:nvSpPr>
            <p:spPr bwMode="auto">
              <a:xfrm>
                <a:off x="4194" y="1095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5290" name="Rectangle 122"/>
              <p:cNvSpPr>
                <a:spLocks noChangeArrowheads="1"/>
              </p:cNvSpPr>
              <p:nvPr/>
            </p:nvSpPr>
            <p:spPr bwMode="auto">
              <a:xfrm>
                <a:off x="4050" y="1206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35291" name="Group 123"/>
            <p:cNvGrpSpPr>
              <a:grpSpLocks/>
            </p:cNvGrpSpPr>
            <p:nvPr/>
          </p:nvGrpSpPr>
          <p:grpSpPr bwMode="auto">
            <a:xfrm>
              <a:off x="1869" y="3159"/>
              <a:ext cx="264" cy="230"/>
              <a:chOff x="4050" y="1089"/>
              <a:chExt cx="264" cy="230"/>
            </a:xfrm>
          </p:grpSpPr>
          <p:sp>
            <p:nvSpPr>
              <p:cNvPr id="135292" name="Oval 124"/>
              <p:cNvSpPr>
                <a:spLocks noChangeAspect="1" noChangeArrowheads="1"/>
              </p:cNvSpPr>
              <p:nvPr/>
            </p:nvSpPr>
            <p:spPr bwMode="auto">
              <a:xfrm>
                <a:off x="4053" y="1089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5293" name="Oval 125"/>
              <p:cNvSpPr>
                <a:spLocks noChangeAspect="1" noChangeArrowheads="1"/>
              </p:cNvSpPr>
              <p:nvPr/>
            </p:nvSpPr>
            <p:spPr bwMode="auto">
              <a:xfrm>
                <a:off x="4194" y="1206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5294" name="Rectangle 126"/>
              <p:cNvSpPr>
                <a:spLocks noChangeArrowheads="1"/>
              </p:cNvSpPr>
              <p:nvPr/>
            </p:nvSpPr>
            <p:spPr bwMode="auto">
              <a:xfrm>
                <a:off x="4194" y="1095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5295" name="Rectangle 127"/>
              <p:cNvSpPr>
                <a:spLocks noChangeArrowheads="1"/>
              </p:cNvSpPr>
              <p:nvPr/>
            </p:nvSpPr>
            <p:spPr bwMode="auto">
              <a:xfrm>
                <a:off x="4050" y="1206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35296" name="Group 128"/>
            <p:cNvGrpSpPr>
              <a:grpSpLocks/>
            </p:cNvGrpSpPr>
            <p:nvPr/>
          </p:nvGrpSpPr>
          <p:grpSpPr bwMode="auto">
            <a:xfrm>
              <a:off x="1866" y="3390"/>
              <a:ext cx="264" cy="230"/>
              <a:chOff x="4050" y="1089"/>
              <a:chExt cx="264" cy="230"/>
            </a:xfrm>
          </p:grpSpPr>
          <p:sp>
            <p:nvSpPr>
              <p:cNvPr id="135297" name="Oval 129"/>
              <p:cNvSpPr>
                <a:spLocks noChangeAspect="1" noChangeArrowheads="1"/>
              </p:cNvSpPr>
              <p:nvPr/>
            </p:nvSpPr>
            <p:spPr bwMode="auto">
              <a:xfrm>
                <a:off x="4053" y="1089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5298" name="Oval 130"/>
              <p:cNvSpPr>
                <a:spLocks noChangeAspect="1" noChangeArrowheads="1"/>
              </p:cNvSpPr>
              <p:nvPr/>
            </p:nvSpPr>
            <p:spPr bwMode="auto">
              <a:xfrm>
                <a:off x="4194" y="1206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5299" name="Rectangle 131"/>
              <p:cNvSpPr>
                <a:spLocks noChangeArrowheads="1"/>
              </p:cNvSpPr>
              <p:nvPr/>
            </p:nvSpPr>
            <p:spPr bwMode="auto">
              <a:xfrm>
                <a:off x="4194" y="1095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5300" name="Rectangle 132"/>
              <p:cNvSpPr>
                <a:spLocks noChangeArrowheads="1"/>
              </p:cNvSpPr>
              <p:nvPr/>
            </p:nvSpPr>
            <p:spPr bwMode="auto">
              <a:xfrm>
                <a:off x="4050" y="1206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</p:grpSp>
      <p:grpSp>
        <p:nvGrpSpPr>
          <p:cNvPr id="135301" name="Group 133"/>
          <p:cNvGrpSpPr>
            <a:grpSpLocks/>
          </p:cNvGrpSpPr>
          <p:nvPr/>
        </p:nvGrpSpPr>
        <p:grpSpPr bwMode="auto">
          <a:xfrm>
            <a:off x="2946400" y="4708525"/>
            <a:ext cx="433388" cy="846138"/>
            <a:chOff x="2960" y="2966"/>
            <a:chExt cx="273" cy="533"/>
          </a:xfrm>
        </p:grpSpPr>
        <p:grpSp>
          <p:nvGrpSpPr>
            <p:cNvPr id="135302" name="Group 134"/>
            <p:cNvGrpSpPr>
              <a:grpSpLocks/>
            </p:cNvGrpSpPr>
            <p:nvPr/>
          </p:nvGrpSpPr>
          <p:grpSpPr bwMode="auto">
            <a:xfrm rot="-186789">
              <a:off x="2964" y="3456"/>
              <a:ext cx="265" cy="43"/>
              <a:chOff x="2966" y="3408"/>
              <a:chExt cx="265" cy="43"/>
            </a:xfrm>
          </p:grpSpPr>
          <p:sp>
            <p:nvSpPr>
              <p:cNvPr id="135303" name="Rectangle 135"/>
              <p:cNvSpPr>
                <a:spLocks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5304" name="Oval 136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5305" name="Oval 137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35306" name="Group 138"/>
            <p:cNvGrpSpPr>
              <a:grpSpLocks/>
            </p:cNvGrpSpPr>
            <p:nvPr/>
          </p:nvGrpSpPr>
          <p:grpSpPr bwMode="auto">
            <a:xfrm>
              <a:off x="2964" y="3356"/>
              <a:ext cx="265" cy="43"/>
              <a:chOff x="2966" y="3408"/>
              <a:chExt cx="265" cy="43"/>
            </a:xfrm>
          </p:grpSpPr>
          <p:sp>
            <p:nvSpPr>
              <p:cNvPr id="135307" name="Rectangle 139"/>
              <p:cNvSpPr>
                <a:spLocks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5308" name="Oval 140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5309" name="Oval 141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35310" name="Group 142"/>
            <p:cNvGrpSpPr>
              <a:grpSpLocks/>
            </p:cNvGrpSpPr>
            <p:nvPr/>
          </p:nvGrpSpPr>
          <p:grpSpPr bwMode="auto">
            <a:xfrm>
              <a:off x="2968" y="3302"/>
              <a:ext cx="265" cy="43"/>
              <a:chOff x="2966" y="3408"/>
              <a:chExt cx="265" cy="43"/>
            </a:xfrm>
          </p:grpSpPr>
          <p:sp>
            <p:nvSpPr>
              <p:cNvPr id="135311" name="Rectangle 143"/>
              <p:cNvSpPr>
                <a:spLocks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5312" name="Oval 144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5313" name="Oval 145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35314" name="Group 146"/>
            <p:cNvGrpSpPr>
              <a:grpSpLocks/>
            </p:cNvGrpSpPr>
            <p:nvPr/>
          </p:nvGrpSpPr>
          <p:grpSpPr bwMode="auto">
            <a:xfrm>
              <a:off x="2962" y="3134"/>
              <a:ext cx="265" cy="43"/>
              <a:chOff x="2966" y="3408"/>
              <a:chExt cx="265" cy="43"/>
            </a:xfrm>
          </p:grpSpPr>
          <p:sp>
            <p:nvSpPr>
              <p:cNvPr id="135315" name="Rectangle 147"/>
              <p:cNvSpPr>
                <a:spLocks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5316" name="Oval 148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5317" name="Oval 149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35318" name="Group 150"/>
            <p:cNvGrpSpPr>
              <a:grpSpLocks/>
            </p:cNvGrpSpPr>
            <p:nvPr/>
          </p:nvGrpSpPr>
          <p:grpSpPr bwMode="auto">
            <a:xfrm>
              <a:off x="2964" y="3082"/>
              <a:ext cx="265" cy="43"/>
              <a:chOff x="2966" y="3408"/>
              <a:chExt cx="265" cy="43"/>
            </a:xfrm>
          </p:grpSpPr>
          <p:sp>
            <p:nvSpPr>
              <p:cNvPr id="135319" name="Rectangle 151"/>
              <p:cNvSpPr>
                <a:spLocks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5320" name="Oval 152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5321" name="Oval 153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35322" name="Group 154"/>
            <p:cNvGrpSpPr>
              <a:grpSpLocks/>
            </p:cNvGrpSpPr>
            <p:nvPr/>
          </p:nvGrpSpPr>
          <p:grpSpPr bwMode="auto">
            <a:xfrm>
              <a:off x="2966" y="3032"/>
              <a:ext cx="265" cy="43"/>
              <a:chOff x="2966" y="3408"/>
              <a:chExt cx="265" cy="43"/>
            </a:xfrm>
          </p:grpSpPr>
          <p:sp>
            <p:nvSpPr>
              <p:cNvPr id="135323" name="Rectangle 155"/>
              <p:cNvSpPr>
                <a:spLocks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5324" name="Oval 156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5325" name="Oval 157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35326" name="Group 158"/>
            <p:cNvGrpSpPr>
              <a:grpSpLocks/>
            </p:cNvGrpSpPr>
            <p:nvPr/>
          </p:nvGrpSpPr>
          <p:grpSpPr bwMode="auto">
            <a:xfrm>
              <a:off x="2964" y="3244"/>
              <a:ext cx="265" cy="43"/>
              <a:chOff x="2966" y="3408"/>
              <a:chExt cx="265" cy="43"/>
            </a:xfrm>
          </p:grpSpPr>
          <p:sp>
            <p:nvSpPr>
              <p:cNvPr id="135327" name="Rectangle 159"/>
              <p:cNvSpPr>
                <a:spLocks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5328" name="Oval 160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5329" name="Oval 161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35330" name="Group 162"/>
            <p:cNvGrpSpPr>
              <a:grpSpLocks/>
            </p:cNvGrpSpPr>
            <p:nvPr/>
          </p:nvGrpSpPr>
          <p:grpSpPr bwMode="auto">
            <a:xfrm>
              <a:off x="2962" y="3190"/>
              <a:ext cx="265" cy="43"/>
              <a:chOff x="2966" y="3408"/>
              <a:chExt cx="265" cy="43"/>
            </a:xfrm>
          </p:grpSpPr>
          <p:sp>
            <p:nvSpPr>
              <p:cNvPr id="135331" name="Rectangle 163"/>
              <p:cNvSpPr>
                <a:spLocks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5332" name="Oval 164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5333" name="Oval 165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35334" name="Group 166"/>
            <p:cNvGrpSpPr>
              <a:grpSpLocks/>
            </p:cNvGrpSpPr>
            <p:nvPr/>
          </p:nvGrpSpPr>
          <p:grpSpPr bwMode="auto">
            <a:xfrm>
              <a:off x="2960" y="3414"/>
              <a:ext cx="265" cy="43"/>
              <a:chOff x="2966" y="3408"/>
              <a:chExt cx="265" cy="43"/>
            </a:xfrm>
          </p:grpSpPr>
          <p:sp>
            <p:nvSpPr>
              <p:cNvPr id="135335" name="Rectangle 167"/>
              <p:cNvSpPr>
                <a:spLocks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5336" name="Oval 168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5337" name="Oval 169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35338" name="Group 170"/>
            <p:cNvGrpSpPr>
              <a:grpSpLocks/>
            </p:cNvGrpSpPr>
            <p:nvPr/>
          </p:nvGrpSpPr>
          <p:grpSpPr bwMode="auto">
            <a:xfrm rot="136227">
              <a:off x="2966" y="2980"/>
              <a:ext cx="265" cy="43"/>
              <a:chOff x="2966" y="3408"/>
              <a:chExt cx="265" cy="43"/>
            </a:xfrm>
          </p:grpSpPr>
          <p:sp>
            <p:nvSpPr>
              <p:cNvPr id="135339" name="Rectangle 171"/>
              <p:cNvSpPr>
                <a:spLocks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5340" name="Oval 172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5341" name="Oval 173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35342" name="Group 174"/>
            <p:cNvGrpSpPr>
              <a:grpSpLocks/>
            </p:cNvGrpSpPr>
            <p:nvPr/>
          </p:nvGrpSpPr>
          <p:grpSpPr bwMode="auto">
            <a:xfrm rot="-208310">
              <a:off x="2964" y="2966"/>
              <a:ext cx="265" cy="43"/>
              <a:chOff x="2966" y="3408"/>
              <a:chExt cx="265" cy="43"/>
            </a:xfrm>
          </p:grpSpPr>
          <p:sp>
            <p:nvSpPr>
              <p:cNvPr id="135343" name="Rectangle 175"/>
              <p:cNvSpPr>
                <a:spLocks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5344" name="Oval 176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5345" name="Oval 177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</p:grpSp>
      <p:sp>
        <p:nvSpPr>
          <p:cNvPr id="135346" name="Freeform 178" descr="Широкий диагональный 2"/>
          <p:cNvSpPr>
            <a:spLocks/>
          </p:cNvSpPr>
          <p:nvPr/>
        </p:nvSpPr>
        <p:spPr bwMode="auto">
          <a:xfrm>
            <a:off x="2622550" y="1838325"/>
            <a:ext cx="1073150" cy="4276725"/>
          </a:xfrm>
          <a:custGeom>
            <a:avLst/>
            <a:gdLst/>
            <a:ahLst/>
            <a:cxnLst>
              <a:cxn ang="0">
                <a:pos x="0" y="4"/>
              </a:cxn>
              <a:cxn ang="0">
                <a:pos x="62" y="6"/>
              </a:cxn>
              <a:cxn ang="0">
                <a:pos x="58" y="1144"/>
              </a:cxn>
              <a:cxn ang="0">
                <a:pos x="160" y="1144"/>
              </a:cxn>
              <a:cxn ang="0">
                <a:pos x="164" y="1382"/>
              </a:cxn>
              <a:cxn ang="0">
                <a:pos x="184" y="1384"/>
              </a:cxn>
              <a:cxn ang="0">
                <a:pos x="184" y="2334"/>
              </a:cxn>
              <a:cxn ang="0">
                <a:pos x="330" y="2334"/>
              </a:cxn>
              <a:cxn ang="0">
                <a:pos x="184" y="2336"/>
              </a:cxn>
              <a:cxn ang="0">
                <a:pos x="184" y="2490"/>
              </a:cxn>
              <a:cxn ang="0">
                <a:pos x="164" y="2486"/>
              </a:cxn>
              <a:cxn ang="0">
                <a:pos x="514" y="2490"/>
              </a:cxn>
              <a:cxn ang="0">
                <a:pos x="498" y="2490"/>
              </a:cxn>
              <a:cxn ang="0">
                <a:pos x="492" y="2334"/>
              </a:cxn>
              <a:cxn ang="0">
                <a:pos x="332" y="2334"/>
              </a:cxn>
              <a:cxn ang="0">
                <a:pos x="494" y="2334"/>
              </a:cxn>
              <a:cxn ang="0">
                <a:pos x="494" y="1388"/>
              </a:cxn>
              <a:cxn ang="0">
                <a:pos x="514" y="1388"/>
              </a:cxn>
              <a:cxn ang="0">
                <a:pos x="512" y="1142"/>
              </a:cxn>
              <a:cxn ang="0">
                <a:pos x="614" y="1140"/>
              </a:cxn>
              <a:cxn ang="0">
                <a:pos x="616" y="2"/>
              </a:cxn>
              <a:cxn ang="0">
                <a:pos x="662" y="0"/>
              </a:cxn>
              <a:cxn ang="0">
                <a:pos x="662" y="1252"/>
              </a:cxn>
              <a:cxn ang="0">
                <a:pos x="548" y="1370"/>
              </a:cxn>
              <a:cxn ang="0">
                <a:pos x="546" y="2344"/>
              </a:cxn>
              <a:cxn ang="0">
                <a:pos x="676" y="2472"/>
              </a:cxn>
              <a:cxn ang="0">
                <a:pos x="676" y="2684"/>
              </a:cxn>
              <a:cxn ang="0">
                <a:pos x="604" y="2682"/>
              </a:cxn>
              <a:cxn ang="0">
                <a:pos x="606" y="2626"/>
              </a:cxn>
              <a:cxn ang="0">
                <a:pos x="588" y="2624"/>
              </a:cxn>
              <a:cxn ang="0">
                <a:pos x="588" y="2492"/>
              </a:cxn>
              <a:cxn ang="0">
                <a:pos x="98" y="2486"/>
              </a:cxn>
              <a:cxn ang="0">
                <a:pos x="98" y="2626"/>
              </a:cxn>
              <a:cxn ang="0">
                <a:pos x="76" y="2626"/>
              </a:cxn>
              <a:cxn ang="0">
                <a:pos x="76" y="2692"/>
              </a:cxn>
              <a:cxn ang="0">
                <a:pos x="0" y="2694"/>
              </a:cxn>
              <a:cxn ang="0">
                <a:pos x="1" y="2472"/>
              </a:cxn>
              <a:cxn ang="0">
                <a:pos x="130" y="2346"/>
              </a:cxn>
              <a:cxn ang="0">
                <a:pos x="126" y="1374"/>
              </a:cxn>
              <a:cxn ang="0">
                <a:pos x="2" y="1248"/>
              </a:cxn>
              <a:cxn ang="0">
                <a:pos x="0" y="4"/>
              </a:cxn>
            </a:cxnLst>
            <a:rect l="0" t="0" r="r" b="b"/>
            <a:pathLst>
              <a:path w="676" h="2694">
                <a:moveTo>
                  <a:pt x="0" y="4"/>
                </a:moveTo>
                <a:lnTo>
                  <a:pt x="62" y="6"/>
                </a:lnTo>
                <a:lnTo>
                  <a:pt x="58" y="1144"/>
                </a:lnTo>
                <a:lnTo>
                  <a:pt x="160" y="1144"/>
                </a:lnTo>
                <a:lnTo>
                  <a:pt x="164" y="1382"/>
                </a:lnTo>
                <a:lnTo>
                  <a:pt x="184" y="1384"/>
                </a:lnTo>
                <a:lnTo>
                  <a:pt x="184" y="2334"/>
                </a:lnTo>
                <a:lnTo>
                  <a:pt x="330" y="2334"/>
                </a:lnTo>
                <a:lnTo>
                  <a:pt x="184" y="2336"/>
                </a:lnTo>
                <a:lnTo>
                  <a:pt x="184" y="2490"/>
                </a:lnTo>
                <a:lnTo>
                  <a:pt x="164" y="2486"/>
                </a:lnTo>
                <a:lnTo>
                  <a:pt x="514" y="2490"/>
                </a:lnTo>
                <a:lnTo>
                  <a:pt x="498" y="2490"/>
                </a:lnTo>
                <a:lnTo>
                  <a:pt x="492" y="2334"/>
                </a:lnTo>
                <a:lnTo>
                  <a:pt x="332" y="2334"/>
                </a:lnTo>
                <a:lnTo>
                  <a:pt x="494" y="2334"/>
                </a:lnTo>
                <a:lnTo>
                  <a:pt x="494" y="1388"/>
                </a:lnTo>
                <a:lnTo>
                  <a:pt x="514" y="1388"/>
                </a:lnTo>
                <a:lnTo>
                  <a:pt x="512" y="1142"/>
                </a:lnTo>
                <a:lnTo>
                  <a:pt x="614" y="1140"/>
                </a:lnTo>
                <a:lnTo>
                  <a:pt x="616" y="2"/>
                </a:lnTo>
                <a:lnTo>
                  <a:pt x="662" y="0"/>
                </a:lnTo>
                <a:lnTo>
                  <a:pt x="662" y="1252"/>
                </a:lnTo>
                <a:lnTo>
                  <a:pt x="548" y="1370"/>
                </a:lnTo>
                <a:lnTo>
                  <a:pt x="546" y="2344"/>
                </a:lnTo>
                <a:lnTo>
                  <a:pt x="676" y="2472"/>
                </a:lnTo>
                <a:lnTo>
                  <a:pt x="676" y="2684"/>
                </a:lnTo>
                <a:lnTo>
                  <a:pt x="604" y="2682"/>
                </a:lnTo>
                <a:lnTo>
                  <a:pt x="606" y="2626"/>
                </a:lnTo>
                <a:lnTo>
                  <a:pt x="588" y="2624"/>
                </a:lnTo>
                <a:lnTo>
                  <a:pt x="588" y="2492"/>
                </a:lnTo>
                <a:lnTo>
                  <a:pt x="98" y="2486"/>
                </a:lnTo>
                <a:lnTo>
                  <a:pt x="98" y="2626"/>
                </a:lnTo>
                <a:lnTo>
                  <a:pt x="76" y="2626"/>
                </a:lnTo>
                <a:lnTo>
                  <a:pt x="76" y="2692"/>
                </a:lnTo>
                <a:lnTo>
                  <a:pt x="0" y="2694"/>
                </a:lnTo>
                <a:lnTo>
                  <a:pt x="1" y="2472"/>
                </a:lnTo>
                <a:lnTo>
                  <a:pt x="130" y="2346"/>
                </a:lnTo>
                <a:lnTo>
                  <a:pt x="126" y="1374"/>
                </a:lnTo>
                <a:lnTo>
                  <a:pt x="2" y="1248"/>
                </a:lnTo>
                <a:lnTo>
                  <a:pt x="0" y="4"/>
                </a:lnTo>
                <a:close/>
              </a:path>
            </a:pathLst>
          </a:custGeom>
          <a:pattFill prst="wdUpDiag">
            <a:fgClr>
              <a:schemeClr val="tx1"/>
            </a:fgClr>
            <a:bgClr>
              <a:schemeClr val="bg1"/>
            </a:bgClr>
          </a:patt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endParaRPr lang="ro-RO"/>
          </a:p>
        </p:txBody>
      </p:sp>
      <p:sp>
        <p:nvSpPr>
          <p:cNvPr id="135347" name="Freeform 179" descr="Широкий диагональный 2"/>
          <p:cNvSpPr>
            <a:spLocks/>
          </p:cNvSpPr>
          <p:nvPr/>
        </p:nvSpPr>
        <p:spPr bwMode="auto">
          <a:xfrm>
            <a:off x="2740025" y="5781675"/>
            <a:ext cx="34925" cy="238125"/>
          </a:xfrm>
          <a:custGeom>
            <a:avLst/>
            <a:gdLst/>
            <a:ahLst/>
            <a:cxnLst>
              <a:cxn ang="0">
                <a:pos x="22" y="2"/>
              </a:cxn>
              <a:cxn ang="0">
                <a:pos x="2" y="0"/>
              </a:cxn>
              <a:cxn ang="0">
                <a:pos x="0" y="150"/>
              </a:cxn>
            </a:cxnLst>
            <a:rect l="0" t="0" r="r" b="b"/>
            <a:pathLst>
              <a:path w="22" h="150">
                <a:moveTo>
                  <a:pt x="22" y="2"/>
                </a:moveTo>
                <a:lnTo>
                  <a:pt x="2" y="0"/>
                </a:lnTo>
                <a:lnTo>
                  <a:pt x="0" y="150"/>
                </a:lnTo>
              </a:path>
            </a:pathLst>
          </a:custGeom>
          <a:noFill/>
          <a:ln w="6350" cmpd="sng">
            <a:solidFill>
              <a:schemeClr val="tx1"/>
            </a:solidFill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endParaRPr lang="ro-RO"/>
          </a:p>
        </p:txBody>
      </p:sp>
      <p:sp>
        <p:nvSpPr>
          <p:cNvPr id="135348" name="Freeform 180" descr="Широкий диагональный 2"/>
          <p:cNvSpPr>
            <a:spLocks/>
          </p:cNvSpPr>
          <p:nvPr/>
        </p:nvSpPr>
        <p:spPr bwMode="auto">
          <a:xfrm>
            <a:off x="3552825" y="5794375"/>
            <a:ext cx="31750" cy="21590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20" y="0"/>
              </a:cxn>
              <a:cxn ang="0">
                <a:pos x="20" y="136"/>
              </a:cxn>
            </a:cxnLst>
            <a:rect l="0" t="0" r="r" b="b"/>
            <a:pathLst>
              <a:path w="20" h="136">
                <a:moveTo>
                  <a:pt x="0" y="0"/>
                </a:moveTo>
                <a:lnTo>
                  <a:pt x="20" y="0"/>
                </a:lnTo>
                <a:lnTo>
                  <a:pt x="20" y="136"/>
                </a:lnTo>
              </a:path>
            </a:pathLst>
          </a:custGeom>
          <a:noFill/>
          <a:ln w="6350" cmpd="sng">
            <a:solidFill>
              <a:schemeClr val="tx1"/>
            </a:solidFill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endParaRPr lang="ro-RO"/>
          </a:p>
        </p:txBody>
      </p:sp>
      <p:sp>
        <p:nvSpPr>
          <p:cNvPr id="135349" name="Freeform 181" descr="Широкий диагональный 2"/>
          <p:cNvSpPr>
            <a:spLocks/>
          </p:cNvSpPr>
          <p:nvPr/>
        </p:nvSpPr>
        <p:spPr bwMode="auto">
          <a:xfrm>
            <a:off x="2881313" y="5410200"/>
            <a:ext cx="30162" cy="379413"/>
          </a:xfrm>
          <a:custGeom>
            <a:avLst/>
            <a:gdLst/>
            <a:ahLst/>
            <a:cxnLst>
              <a:cxn ang="0">
                <a:pos x="19" y="0"/>
              </a:cxn>
              <a:cxn ang="0">
                <a:pos x="0" y="32"/>
              </a:cxn>
              <a:cxn ang="0">
                <a:pos x="0" y="239"/>
              </a:cxn>
            </a:cxnLst>
            <a:rect l="0" t="0" r="r" b="b"/>
            <a:pathLst>
              <a:path w="19" h="239">
                <a:moveTo>
                  <a:pt x="19" y="0"/>
                </a:moveTo>
                <a:lnTo>
                  <a:pt x="0" y="32"/>
                </a:lnTo>
                <a:lnTo>
                  <a:pt x="0" y="239"/>
                </a:lnTo>
              </a:path>
            </a:pathLst>
          </a:custGeom>
          <a:noFill/>
          <a:ln w="6350" cmpd="sng">
            <a:solidFill>
              <a:schemeClr val="tx1"/>
            </a:solidFill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endParaRPr lang="ro-RO"/>
          </a:p>
        </p:txBody>
      </p:sp>
      <p:sp>
        <p:nvSpPr>
          <p:cNvPr id="135350" name="Freeform 182" descr="Широкий диагональный 2"/>
          <p:cNvSpPr>
            <a:spLocks/>
          </p:cNvSpPr>
          <p:nvPr/>
        </p:nvSpPr>
        <p:spPr bwMode="auto">
          <a:xfrm>
            <a:off x="3416300" y="5422900"/>
            <a:ext cx="20638" cy="363538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13" y="30"/>
              </a:cxn>
              <a:cxn ang="0">
                <a:pos x="13" y="229"/>
              </a:cxn>
            </a:cxnLst>
            <a:rect l="0" t="0" r="r" b="b"/>
            <a:pathLst>
              <a:path w="13" h="229">
                <a:moveTo>
                  <a:pt x="0" y="0"/>
                </a:moveTo>
                <a:lnTo>
                  <a:pt x="13" y="30"/>
                </a:lnTo>
                <a:lnTo>
                  <a:pt x="13" y="229"/>
                </a:lnTo>
              </a:path>
            </a:pathLst>
          </a:custGeom>
          <a:noFill/>
          <a:ln w="6350" cmpd="sng">
            <a:solidFill>
              <a:schemeClr val="tx1"/>
            </a:solidFill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endParaRPr lang="ro-RO"/>
          </a:p>
        </p:txBody>
      </p:sp>
      <p:sp>
        <p:nvSpPr>
          <p:cNvPr id="135351" name="Freeform 183" descr="Широкий диагональный 1"/>
          <p:cNvSpPr>
            <a:spLocks/>
          </p:cNvSpPr>
          <p:nvPr/>
        </p:nvSpPr>
        <p:spPr bwMode="auto">
          <a:xfrm>
            <a:off x="2746375" y="5543550"/>
            <a:ext cx="838200" cy="625475"/>
          </a:xfrm>
          <a:custGeom>
            <a:avLst/>
            <a:gdLst/>
            <a:ahLst/>
            <a:cxnLst>
              <a:cxn ang="0">
                <a:pos x="109" y="2"/>
              </a:cxn>
              <a:cxn ang="0">
                <a:pos x="268" y="0"/>
              </a:cxn>
              <a:cxn ang="0">
                <a:pos x="188" y="0"/>
              </a:cxn>
              <a:cxn ang="0">
                <a:pos x="188" y="338"/>
              </a:cxn>
              <a:cxn ang="0">
                <a:pos x="338" y="338"/>
              </a:cxn>
              <a:cxn ang="0">
                <a:pos x="338" y="0"/>
              </a:cxn>
              <a:cxn ang="0">
                <a:pos x="266" y="0"/>
              </a:cxn>
              <a:cxn ang="0">
                <a:pos x="418" y="0"/>
              </a:cxn>
              <a:cxn ang="0">
                <a:pos x="418" y="154"/>
              </a:cxn>
              <a:cxn ang="0">
                <a:pos x="400" y="156"/>
              </a:cxn>
              <a:cxn ang="0">
                <a:pos x="400" y="178"/>
              </a:cxn>
              <a:cxn ang="0">
                <a:pos x="528" y="178"/>
              </a:cxn>
              <a:cxn ang="0">
                <a:pos x="528" y="236"/>
              </a:cxn>
              <a:cxn ang="0">
                <a:pos x="468" y="232"/>
              </a:cxn>
              <a:cxn ang="0">
                <a:pos x="468" y="290"/>
              </a:cxn>
              <a:cxn ang="0">
                <a:pos x="444" y="290"/>
              </a:cxn>
              <a:cxn ang="0">
                <a:pos x="444" y="394"/>
              </a:cxn>
              <a:cxn ang="0">
                <a:pos x="400" y="394"/>
              </a:cxn>
              <a:cxn ang="0">
                <a:pos x="400" y="336"/>
              </a:cxn>
              <a:cxn ang="0">
                <a:pos x="132" y="336"/>
              </a:cxn>
              <a:cxn ang="0">
                <a:pos x="134" y="394"/>
              </a:cxn>
              <a:cxn ang="0">
                <a:pos x="78" y="394"/>
              </a:cxn>
              <a:cxn ang="0">
                <a:pos x="78" y="292"/>
              </a:cxn>
              <a:cxn ang="0">
                <a:pos x="50" y="294"/>
              </a:cxn>
              <a:cxn ang="0">
                <a:pos x="50" y="232"/>
              </a:cxn>
              <a:cxn ang="0">
                <a:pos x="0" y="230"/>
              </a:cxn>
              <a:cxn ang="0">
                <a:pos x="0" y="174"/>
              </a:cxn>
              <a:cxn ang="0">
                <a:pos x="126" y="174"/>
              </a:cxn>
              <a:cxn ang="0">
                <a:pos x="122" y="150"/>
              </a:cxn>
              <a:cxn ang="0">
                <a:pos x="109" y="149"/>
              </a:cxn>
              <a:cxn ang="0">
                <a:pos x="109" y="2"/>
              </a:cxn>
            </a:cxnLst>
            <a:rect l="0" t="0" r="r" b="b"/>
            <a:pathLst>
              <a:path w="528" h="394">
                <a:moveTo>
                  <a:pt x="109" y="2"/>
                </a:moveTo>
                <a:lnTo>
                  <a:pt x="268" y="0"/>
                </a:lnTo>
                <a:lnTo>
                  <a:pt x="188" y="0"/>
                </a:lnTo>
                <a:lnTo>
                  <a:pt x="188" y="338"/>
                </a:lnTo>
                <a:lnTo>
                  <a:pt x="338" y="338"/>
                </a:lnTo>
                <a:lnTo>
                  <a:pt x="338" y="0"/>
                </a:lnTo>
                <a:lnTo>
                  <a:pt x="266" y="0"/>
                </a:lnTo>
                <a:lnTo>
                  <a:pt x="418" y="0"/>
                </a:lnTo>
                <a:lnTo>
                  <a:pt x="418" y="154"/>
                </a:lnTo>
                <a:lnTo>
                  <a:pt x="400" y="156"/>
                </a:lnTo>
                <a:lnTo>
                  <a:pt x="400" y="178"/>
                </a:lnTo>
                <a:lnTo>
                  <a:pt x="528" y="178"/>
                </a:lnTo>
                <a:lnTo>
                  <a:pt x="528" y="236"/>
                </a:lnTo>
                <a:lnTo>
                  <a:pt x="468" y="232"/>
                </a:lnTo>
                <a:lnTo>
                  <a:pt x="468" y="290"/>
                </a:lnTo>
                <a:lnTo>
                  <a:pt x="444" y="290"/>
                </a:lnTo>
                <a:lnTo>
                  <a:pt x="444" y="394"/>
                </a:lnTo>
                <a:lnTo>
                  <a:pt x="400" y="394"/>
                </a:lnTo>
                <a:lnTo>
                  <a:pt x="400" y="336"/>
                </a:lnTo>
                <a:lnTo>
                  <a:pt x="132" y="336"/>
                </a:lnTo>
                <a:lnTo>
                  <a:pt x="134" y="394"/>
                </a:lnTo>
                <a:lnTo>
                  <a:pt x="78" y="394"/>
                </a:lnTo>
                <a:lnTo>
                  <a:pt x="78" y="292"/>
                </a:lnTo>
                <a:lnTo>
                  <a:pt x="50" y="294"/>
                </a:lnTo>
                <a:lnTo>
                  <a:pt x="50" y="232"/>
                </a:lnTo>
                <a:lnTo>
                  <a:pt x="0" y="230"/>
                </a:lnTo>
                <a:lnTo>
                  <a:pt x="0" y="174"/>
                </a:lnTo>
                <a:lnTo>
                  <a:pt x="126" y="174"/>
                </a:lnTo>
                <a:lnTo>
                  <a:pt x="122" y="150"/>
                </a:lnTo>
                <a:lnTo>
                  <a:pt x="109" y="149"/>
                </a:lnTo>
                <a:lnTo>
                  <a:pt x="109" y="2"/>
                </a:lnTo>
                <a:close/>
              </a:path>
            </a:pathLst>
          </a:custGeom>
          <a:pattFill prst="wdDnDiag">
            <a:fgClr>
              <a:schemeClr val="tx1"/>
            </a:fgClr>
            <a:bgClr>
              <a:schemeClr val="bg1"/>
            </a:bgClr>
          </a:patt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endParaRPr lang="ro-RO"/>
          </a:p>
        </p:txBody>
      </p:sp>
      <p:grpSp>
        <p:nvGrpSpPr>
          <p:cNvPr id="135352" name="Group 184"/>
          <p:cNvGrpSpPr>
            <a:grpSpLocks/>
          </p:cNvGrpSpPr>
          <p:nvPr/>
        </p:nvGrpSpPr>
        <p:grpSpPr bwMode="auto">
          <a:xfrm>
            <a:off x="1841500" y="723900"/>
            <a:ext cx="377825" cy="300038"/>
            <a:chOff x="2262" y="456"/>
            <a:chExt cx="238" cy="177"/>
          </a:xfrm>
        </p:grpSpPr>
        <p:grpSp>
          <p:nvGrpSpPr>
            <p:cNvPr id="135353" name="Group 185"/>
            <p:cNvGrpSpPr>
              <a:grpSpLocks/>
            </p:cNvGrpSpPr>
            <p:nvPr/>
          </p:nvGrpSpPr>
          <p:grpSpPr bwMode="auto">
            <a:xfrm>
              <a:off x="2332" y="464"/>
              <a:ext cx="109" cy="169"/>
              <a:chOff x="2332" y="464"/>
              <a:chExt cx="109" cy="169"/>
            </a:xfrm>
          </p:grpSpPr>
          <p:sp>
            <p:nvSpPr>
              <p:cNvPr id="135354" name="Rectangle 186"/>
              <p:cNvSpPr>
                <a:spLocks noChangeArrowheads="1"/>
              </p:cNvSpPr>
              <p:nvPr/>
            </p:nvSpPr>
            <p:spPr bwMode="auto">
              <a:xfrm>
                <a:off x="2332" y="464"/>
                <a:ext cx="106" cy="126"/>
              </a:xfrm>
              <a:prstGeom prst="rect">
                <a:avLst/>
              </a:prstGeom>
              <a:gradFill rotWithShape="0">
                <a:gsLst>
                  <a:gs pos="0">
                    <a:srgbClr val="CC9900"/>
                  </a:gs>
                  <a:gs pos="50000">
                    <a:srgbClr val="CC9900">
                      <a:gamma/>
                      <a:tint val="0"/>
                      <a:invGamma/>
                    </a:srgbClr>
                  </a:gs>
                  <a:gs pos="100000">
                    <a:srgbClr val="CC9900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5355" name="AutoShape 187"/>
              <p:cNvSpPr>
                <a:spLocks noChangeArrowheads="1"/>
              </p:cNvSpPr>
              <p:nvPr/>
            </p:nvSpPr>
            <p:spPr bwMode="auto">
              <a:xfrm>
                <a:off x="2334" y="588"/>
                <a:ext cx="107" cy="45"/>
              </a:xfrm>
              <a:custGeom>
                <a:avLst/>
                <a:gdLst>
                  <a:gd name="G0" fmla="+- 5400 0 0"/>
                  <a:gd name="G1" fmla="+- 21600 0 5400"/>
                  <a:gd name="G2" fmla="*/ 5400 1 2"/>
                  <a:gd name="G3" fmla="+- 21600 0 G2"/>
                  <a:gd name="G4" fmla="+/ 5400 21600 2"/>
                  <a:gd name="G5" fmla="+/ G1 0 2"/>
                  <a:gd name="G6" fmla="*/ 21600 21600 5400"/>
                  <a:gd name="G7" fmla="*/ G6 1 2"/>
                  <a:gd name="G8" fmla="+- 21600 0 G7"/>
                  <a:gd name="G9" fmla="*/ 21600 1 2"/>
                  <a:gd name="G10" fmla="+- 5400 0 G9"/>
                  <a:gd name="G11" fmla="?: G10 G8 0"/>
                  <a:gd name="G12" fmla="?: G10 G7 21600"/>
                  <a:gd name="T0" fmla="*/ 18900 w 21600"/>
                  <a:gd name="T1" fmla="*/ 10800 h 21600"/>
                  <a:gd name="T2" fmla="*/ 10800 w 21600"/>
                  <a:gd name="T3" fmla="*/ 21600 h 21600"/>
                  <a:gd name="T4" fmla="*/ 2700 w 21600"/>
                  <a:gd name="T5" fmla="*/ 10800 h 21600"/>
                  <a:gd name="T6" fmla="*/ 10800 w 21600"/>
                  <a:gd name="T7" fmla="*/ 0 h 21600"/>
                  <a:gd name="T8" fmla="*/ 4500 w 21600"/>
                  <a:gd name="T9" fmla="*/ 4500 h 21600"/>
                  <a:gd name="T10" fmla="*/ 17100 w 21600"/>
                  <a:gd name="T11" fmla="*/ 171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T8" t="T9" r="T10" b="T11"/>
                <a:pathLst>
                  <a:path w="21600" h="21600">
                    <a:moveTo>
                      <a:pt x="0" y="0"/>
                    </a:moveTo>
                    <a:lnTo>
                      <a:pt x="5400" y="21600"/>
                    </a:lnTo>
                    <a:lnTo>
                      <a:pt x="16200" y="21600"/>
                    </a:lnTo>
                    <a:lnTo>
                      <a:pt x="2160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CC9900"/>
                  </a:gs>
                  <a:gs pos="50000">
                    <a:srgbClr val="CC9900">
                      <a:gamma/>
                      <a:tint val="0"/>
                      <a:invGamma/>
                    </a:srgbClr>
                  </a:gs>
                  <a:gs pos="100000">
                    <a:srgbClr val="CC9900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35356" name="Group 188"/>
            <p:cNvGrpSpPr>
              <a:grpSpLocks/>
            </p:cNvGrpSpPr>
            <p:nvPr/>
          </p:nvGrpSpPr>
          <p:grpSpPr bwMode="auto">
            <a:xfrm>
              <a:off x="2262" y="456"/>
              <a:ext cx="238" cy="47"/>
              <a:chOff x="2620" y="480"/>
              <a:chExt cx="260" cy="36"/>
            </a:xfrm>
          </p:grpSpPr>
          <p:sp>
            <p:nvSpPr>
              <p:cNvPr id="135357" name="Rectangle 189"/>
              <p:cNvSpPr>
                <a:spLocks noChangeArrowheads="1"/>
              </p:cNvSpPr>
              <p:nvPr/>
            </p:nvSpPr>
            <p:spPr bwMode="auto">
              <a:xfrm>
                <a:off x="2620" y="480"/>
                <a:ext cx="260" cy="20"/>
              </a:xfrm>
              <a:prstGeom prst="rect">
                <a:avLst/>
              </a:prstGeom>
              <a:gradFill rotWithShape="0">
                <a:gsLst>
                  <a:gs pos="0">
                    <a:srgbClr val="CC9900"/>
                  </a:gs>
                  <a:gs pos="50000">
                    <a:srgbClr val="CC9900">
                      <a:gamma/>
                      <a:tint val="0"/>
                      <a:invGamma/>
                    </a:srgbClr>
                  </a:gs>
                  <a:gs pos="100000">
                    <a:srgbClr val="CC9900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5358" name="AutoShape 190"/>
              <p:cNvSpPr>
                <a:spLocks noChangeArrowheads="1"/>
              </p:cNvSpPr>
              <p:nvPr/>
            </p:nvSpPr>
            <p:spPr bwMode="auto">
              <a:xfrm>
                <a:off x="2622" y="498"/>
                <a:ext cx="256" cy="18"/>
              </a:xfrm>
              <a:custGeom>
                <a:avLst/>
                <a:gdLst>
                  <a:gd name="G0" fmla="+- 5400 0 0"/>
                  <a:gd name="G1" fmla="+- 21600 0 5400"/>
                  <a:gd name="G2" fmla="*/ 5400 1 2"/>
                  <a:gd name="G3" fmla="+- 21600 0 G2"/>
                  <a:gd name="G4" fmla="+/ 5400 21600 2"/>
                  <a:gd name="G5" fmla="+/ G1 0 2"/>
                  <a:gd name="G6" fmla="*/ 21600 21600 5400"/>
                  <a:gd name="G7" fmla="*/ G6 1 2"/>
                  <a:gd name="G8" fmla="+- 21600 0 G7"/>
                  <a:gd name="G9" fmla="*/ 21600 1 2"/>
                  <a:gd name="G10" fmla="+- 5400 0 G9"/>
                  <a:gd name="G11" fmla="?: G10 G8 0"/>
                  <a:gd name="G12" fmla="?: G10 G7 21600"/>
                  <a:gd name="T0" fmla="*/ 18900 w 21600"/>
                  <a:gd name="T1" fmla="*/ 10800 h 21600"/>
                  <a:gd name="T2" fmla="*/ 10800 w 21600"/>
                  <a:gd name="T3" fmla="*/ 21600 h 21600"/>
                  <a:gd name="T4" fmla="*/ 2700 w 21600"/>
                  <a:gd name="T5" fmla="*/ 10800 h 21600"/>
                  <a:gd name="T6" fmla="*/ 10800 w 21600"/>
                  <a:gd name="T7" fmla="*/ 0 h 21600"/>
                  <a:gd name="T8" fmla="*/ 4500 w 21600"/>
                  <a:gd name="T9" fmla="*/ 4500 h 21600"/>
                  <a:gd name="T10" fmla="*/ 17100 w 21600"/>
                  <a:gd name="T11" fmla="*/ 171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T8" t="T9" r="T10" b="T11"/>
                <a:pathLst>
                  <a:path w="21600" h="21600">
                    <a:moveTo>
                      <a:pt x="0" y="0"/>
                    </a:moveTo>
                    <a:lnTo>
                      <a:pt x="5400" y="21600"/>
                    </a:lnTo>
                    <a:lnTo>
                      <a:pt x="16200" y="21600"/>
                    </a:lnTo>
                    <a:lnTo>
                      <a:pt x="2160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CC9900"/>
                  </a:gs>
                  <a:gs pos="50000">
                    <a:srgbClr val="CC9900">
                      <a:gamma/>
                      <a:tint val="0"/>
                      <a:invGamma/>
                    </a:srgbClr>
                  </a:gs>
                  <a:gs pos="100000">
                    <a:srgbClr val="CC9900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</p:grpSp>
      <p:sp>
        <p:nvSpPr>
          <p:cNvPr id="135359" name="Rectangle 191"/>
          <p:cNvSpPr>
            <a:spLocks noChangeArrowheads="1"/>
          </p:cNvSpPr>
          <p:nvPr/>
        </p:nvSpPr>
        <p:spPr bwMode="auto">
          <a:xfrm>
            <a:off x="6477000" y="223838"/>
            <a:ext cx="2667000" cy="62912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lIns="18000" tIns="10800" rIns="18000" bIns="10800">
            <a:spAutoFit/>
          </a:bodyPr>
          <a:lstStyle/>
          <a:p>
            <a:pPr algn="ctr" eaLnBrk="0" hangingPunct="0"/>
            <a:r>
              <a:rPr lang="ru-RU" b="1">
                <a:effectLst>
                  <a:outerShdw blurRad="38100" dist="38100" dir="2700000" algn="tl">
                    <a:srgbClr val="FFFFFF"/>
                  </a:outerShdw>
                </a:effectLst>
                <a:latin typeface="Times New Roman" pitchFamily="18" charset="0"/>
                <a:cs typeface="Times New Roman" pitchFamily="18" charset="0"/>
              </a:rPr>
              <a:t> </a:t>
            </a:r>
            <a:r>
              <a:rPr lang="ru-RU" b="1">
                <a:effectLst>
                  <a:outerShdw blurRad="38100" dist="38100" dir="2700000" algn="tl">
                    <a:srgbClr val="FFFFFF"/>
                  </a:outerShdw>
                </a:effectLst>
                <a:latin typeface="Times New Roman" pitchFamily="18" charset="0"/>
              </a:rPr>
              <a:t>Устройство</a:t>
            </a:r>
          </a:p>
          <a:p>
            <a:pPr algn="ctr" eaLnBrk="0" hangingPunct="0"/>
            <a:r>
              <a:rPr lang="ru-RU" b="1">
                <a:effectLst>
                  <a:outerShdw blurRad="38100" dist="38100" dir="2700000" algn="tl">
                    <a:srgbClr val="FFFFFF"/>
                  </a:outerShdw>
                </a:effectLst>
                <a:latin typeface="Times New Roman" pitchFamily="18" charset="0"/>
                <a:cs typeface="Times New Roman" pitchFamily="18" charset="0"/>
              </a:rPr>
              <a:t>Мин</a:t>
            </a:r>
            <a:r>
              <a:rPr lang="ru-RU" b="1">
                <a:effectLst>
                  <a:outerShdw blurRad="38100" dist="38100" dir="2700000" algn="tl">
                    <a:srgbClr val="FFFFFF"/>
                  </a:outerShdw>
                </a:effectLst>
                <a:latin typeface="Times New Roman" pitchFamily="18" charset="0"/>
              </a:rPr>
              <a:t>ы </a:t>
            </a:r>
            <a:r>
              <a:rPr lang="ru-RU" b="1">
                <a:effectLst>
                  <a:outerShdw blurRad="38100" dist="38100" dir="2700000" algn="tl">
                    <a:srgbClr val="FFFFFF"/>
                  </a:outerShdw>
                </a:effectLst>
                <a:latin typeface="Times New Roman" pitchFamily="18" charset="0"/>
                <a:cs typeface="Times New Roman" pitchFamily="18" charset="0"/>
              </a:rPr>
              <a:t>ОЗМ–72</a:t>
            </a:r>
          </a:p>
          <a:p>
            <a:pPr algn="ctr" eaLnBrk="0" hangingPunct="0">
              <a:lnSpc>
                <a:spcPct val="30000"/>
              </a:lnSpc>
            </a:pPr>
            <a:endParaRPr lang="ru-RU" sz="1600" b="1">
              <a:latin typeface="Times New Roman" pitchFamily="18" charset="0"/>
            </a:endParaRPr>
          </a:p>
          <a:p>
            <a:pPr algn="ctr" eaLnBrk="0" hangingPunct="0">
              <a:lnSpc>
                <a:spcPct val="110000"/>
              </a:lnSpc>
            </a:pPr>
            <a:r>
              <a:rPr lang="ru-RU" sz="1600" b="1">
                <a:latin typeface="Times New Roman" pitchFamily="18" charset="0"/>
                <a:cs typeface="Times New Roman" pitchFamily="18" charset="0"/>
              </a:rPr>
              <a:t>1 – направляющий стакан; </a:t>
            </a:r>
            <a:r>
              <a:rPr lang="ru-RU" sz="1600" b="1">
                <a:latin typeface="Times New Roman" pitchFamily="18" charset="0"/>
              </a:rPr>
              <a:t>     </a:t>
            </a:r>
          </a:p>
          <a:p>
            <a:pPr algn="ctr" eaLnBrk="0" hangingPunct="0"/>
            <a:r>
              <a:rPr lang="ru-RU" sz="1600" b="1">
                <a:latin typeface="Times New Roman" pitchFamily="18" charset="0"/>
                <a:cs typeface="Times New Roman" pitchFamily="18" charset="0"/>
              </a:rPr>
              <a:t>2 – осколки; </a:t>
            </a:r>
            <a:r>
              <a:rPr lang="ru-RU" sz="1600" b="1">
                <a:latin typeface="Times New Roman" pitchFamily="18" charset="0"/>
              </a:rPr>
              <a:t>       </a:t>
            </a:r>
          </a:p>
          <a:p>
            <a:pPr algn="ctr" eaLnBrk="0" hangingPunct="0"/>
            <a:r>
              <a:rPr lang="ru-RU" sz="1600" b="1">
                <a:latin typeface="Times New Roman" pitchFamily="18" charset="0"/>
                <a:cs typeface="Times New Roman" pitchFamily="18" charset="0"/>
              </a:rPr>
              <a:t>3 – заряд ВВ; </a:t>
            </a:r>
            <a:r>
              <a:rPr lang="ru-RU" sz="1600" b="1">
                <a:latin typeface="Times New Roman" pitchFamily="18" charset="0"/>
              </a:rPr>
              <a:t>                        </a:t>
            </a:r>
          </a:p>
          <a:p>
            <a:pPr algn="ctr" eaLnBrk="0" hangingPunct="0"/>
            <a:r>
              <a:rPr lang="ru-RU" sz="1600" b="1">
                <a:latin typeface="Times New Roman" pitchFamily="18" charset="0"/>
                <a:cs typeface="Times New Roman" pitchFamily="18" charset="0"/>
              </a:rPr>
              <a:t>4 – дополнительный детонатор; </a:t>
            </a:r>
          </a:p>
          <a:p>
            <a:pPr algn="ctr" eaLnBrk="0" hangingPunct="0"/>
            <a:r>
              <a:rPr lang="ru-RU" sz="1600" b="1">
                <a:latin typeface="Times New Roman" pitchFamily="18" charset="0"/>
                <a:cs typeface="Times New Roman" pitchFamily="18" charset="0"/>
              </a:rPr>
              <a:t>5 – вышибной заряд; </a:t>
            </a:r>
            <a:r>
              <a:rPr lang="ru-RU" sz="1600" b="1">
                <a:latin typeface="Times New Roman" pitchFamily="18" charset="0"/>
              </a:rPr>
              <a:t>                         </a:t>
            </a:r>
          </a:p>
          <a:p>
            <a:pPr algn="ctr" eaLnBrk="0" hangingPunct="0"/>
            <a:r>
              <a:rPr lang="ru-RU" sz="1600" b="1">
                <a:latin typeface="Times New Roman" pitchFamily="18" charset="0"/>
                <a:cs typeface="Times New Roman" pitchFamily="18" charset="0"/>
              </a:rPr>
              <a:t>6 – центральная втулка; </a:t>
            </a:r>
            <a:endParaRPr lang="ru-RU" sz="1600" b="1">
              <a:latin typeface="Times New Roman" pitchFamily="18" charset="0"/>
            </a:endParaRPr>
          </a:p>
          <a:p>
            <a:pPr algn="ctr" eaLnBrk="0" hangingPunct="0"/>
            <a:r>
              <a:rPr lang="ru-RU" sz="1600" b="1">
                <a:latin typeface="Times New Roman" pitchFamily="18" charset="0"/>
                <a:cs typeface="Times New Roman" pitchFamily="18" charset="0"/>
              </a:rPr>
              <a:t>7 – трубка; </a:t>
            </a:r>
            <a:r>
              <a:rPr lang="ru-RU" sz="1600" b="1">
                <a:latin typeface="Times New Roman" pitchFamily="18" charset="0"/>
              </a:rPr>
              <a:t> </a:t>
            </a:r>
            <a:r>
              <a:rPr lang="ru-RU" sz="1600" b="1">
                <a:latin typeface="Times New Roman" pitchFamily="18" charset="0"/>
                <a:cs typeface="Times New Roman" pitchFamily="18" charset="0"/>
              </a:rPr>
              <a:t>8 – шарик; </a:t>
            </a:r>
            <a:r>
              <a:rPr lang="ru-RU" sz="1600" b="1">
                <a:latin typeface="Times New Roman" pitchFamily="18" charset="0"/>
              </a:rPr>
              <a:t> </a:t>
            </a:r>
          </a:p>
          <a:p>
            <a:pPr algn="ctr" eaLnBrk="0" hangingPunct="0"/>
            <a:r>
              <a:rPr lang="ru-RU" sz="1600" b="1">
                <a:latin typeface="Times New Roman" pitchFamily="18" charset="0"/>
                <a:cs typeface="Times New Roman" pitchFamily="18" charset="0"/>
              </a:rPr>
              <a:t>9 – ниппель;</a:t>
            </a:r>
            <a:r>
              <a:rPr lang="ru-RU" sz="1600" b="1">
                <a:latin typeface="Times New Roman" pitchFamily="18" charset="0"/>
              </a:rPr>
              <a:t>  </a:t>
            </a:r>
            <a:r>
              <a:rPr lang="ru-RU" sz="1600" b="1">
                <a:latin typeface="Times New Roman" pitchFamily="18" charset="0"/>
                <a:cs typeface="Times New Roman" pitchFamily="18" charset="0"/>
              </a:rPr>
              <a:t>10 – колпачок;</a:t>
            </a:r>
            <a:r>
              <a:rPr lang="ru-RU" sz="1600" b="1">
                <a:latin typeface="Times New Roman" pitchFamily="18" charset="0"/>
              </a:rPr>
              <a:t> </a:t>
            </a:r>
          </a:p>
          <a:p>
            <a:pPr algn="ctr" eaLnBrk="0" hangingPunct="0"/>
            <a:r>
              <a:rPr lang="ru-RU" sz="1600" b="1">
                <a:latin typeface="Times New Roman" pitchFamily="18" charset="0"/>
                <a:cs typeface="Times New Roman" pitchFamily="18" charset="0"/>
              </a:rPr>
              <a:t>11 – капсюль-воспламенитель; </a:t>
            </a:r>
            <a:r>
              <a:rPr lang="ru-RU" sz="1600" b="1">
                <a:latin typeface="Times New Roman" pitchFamily="18" charset="0"/>
              </a:rPr>
              <a:t>             </a:t>
            </a:r>
          </a:p>
          <a:p>
            <a:pPr algn="ctr" eaLnBrk="0" hangingPunct="0"/>
            <a:r>
              <a:rPr lang="ru-RU" sz="1600" b="1">
                <a:latin typeface="Times New Roman" pitchFamily="18" charset="0"/>
              </a:rPr>
              <a:t> </a:t>
            </a:r>
            <a:r>
              <a:rPr lang="ru-RU" sz="1600" b="1">
                <a:latin typeface="Times New Roman" pitchFamily="18" charset="0"/>
                <a:cs typeface="Times New Roman" pitchFamily="18" charset="0"/>
              </a:rPr>
              <a:t>12 – пробка со скобой;</a:t>
            </a:r>
            <a:r>
              <a:rPr lang="ru-RU" sz="1600" b="1">
                <a:latin typeface="Times New Roman" pitchFamily="18" charset="0"/>
              </a:rPr>
              <a:t> </a:t>
            </a:r>
          </a:p>
          <a:p>
            <a:pPr algn="ctr" eaLnBrk="0" hangingPunct="0"/>
            <a:r>
              <a:rPr lang="ru-RU" sz="1600" b="1">
                <a:latin typeface="Times New Roman" pitchFamily="18" charset="0"/>
                <a:cs typeface="Times New Roman" pitchFamily="18" charset="0"/>
              </a:rPr>
              <a:t>13 – верхняя крышка;</a:t>
            </a:r>
            <a:endParaRPr lang="ru-RU" sz="1600" b="1">
              <a:latin typeface="Times New Roman" pitchFamily="18" charset="0"/>
            </a:endParaRPr>
          </a:p>
          <a:p>
            <a:pPr algn="ctr" eaLnBrk="0" hangingPunct="0"/>
            <a:r>
              <a:rPr lang="ru-RU" sz="1600" b="1">
                <a:latin typeface="Times New Roman" pitchFamily="18" charset="0"/>
                <a:cs typeface="Times New Roman" pitchFamily="18" charset="0"/>
              </a:rPr>
              <a:t>14</a:t>
            </a:r>
            <a:r>
              <a:rPr lang="ru-RU" sz="1600" b="1">
                <a:latin typeface="Times New Roman" pitchFamily="18" charset="0"/>
              </a:rPr>
              <a:t> </a:t>
            </a:r>
            <a:r>
              <a:rPr lang="ru-RU" sz="1600" b="1">
                <a:latin typeface="Times New Roman" pitchFamily="18" charset="0"/>
                <a:cs typeface="Times New Roman" pitchFamily="18" charset="0"/>
              </a:rPr>
              <a:t>–</a:t>
            </a:r>
            <a:r>
              <a:rPr lang="ru-RU" sz="1600" b="1">
                <a:latin typeface="Times New Roman" pitchFamily="18" charset="0"/>
              </a:rPr>
              <a:t> </a:t>
            </a:r>
            <a:r>
              <a:rPr lang="ru-RU" sz="1600" b="1">
                <a:latin typeface="Times New Roman" pitchFamily="18" charset="0"/>
                <a:cs typeface="Times New Roman" pitchFamily="18" charset="0"/>
              </a:rPr>
              <a:t>втулка с капсюлем–воспламенителем;</a:t>
            </a:r>
            <a:endParaRPr lang="ru-RU" sz="1600" b="1">
              <a:latin typeface="Times New Roman" pitchFamily="18" charset="0"/>
            </a:endParaRPr>
          </a:p>
          <a:p>
            <a:pPr algn="ctr" eaLnBrk="0" hangingPunct="0"/>
            <a:r>
              <a:rPr lang="ru-RU" sz="1600" b="1">
                <a:latin typeface="Times New Roman" pitchFamily="18" charset="0"/>
                <a:cs typeface="Times New Roman" pitchFamily="18" charset="0"/>
              </a:rPr>
              <a:t>15 – пружина;</a:t>
            </a:r>
            <a:r>
              <a:rPr lang="ru-RU" sz="1600" b="1">
                <a:latin typeface="Times New Roman" pitchFamily="18" charset="0"/>
              </a:rPr>
              <a:t> </a:t>
            </a:r>
            <a:r>
              <a:rPr lang="ru-RU" sz="1600" b="1">
                <a:latin typeface="Times New Roman" pitchFamily="18" charset="0"/>
                <a:cs typeface="Times New Roman" pitchFamily="18" charset="0"/>
              </a:rPr>
              <a:t>16 – ударник; </a:t>
            </a:r>
            <a:endParaRPr lang="ru-RU" sz="1600" b="1">
              <a:latin typeface="Times New Roman" pitchFamily="18" charset="0"/>
            </a:endParaRPr>
          </a:p>
          <a:p>
            <a:pPr algn="ctr" eaLnBrk="0" hangingPunct="0"/>
            <a:r>
              <a:rPr lang="ru-RU" sz="1600" b="1">
                <a:latin typeface="Times New Roman" pitchFamily="18" charset="0"/>
                <a:cs typeface="Times New Roman" pitchFamily="18" charset="0"/>
              </a:rPr>
              <a:t>17 – втулка; </a:t>
            </a:r>
            <a:endParaRPr lang="ru-RU" sz="1600" b="1">
              <a:latin typeface="Times New Roman" pitchFamily="18" charset="0"/>
            </a:endParaRPr>
          </a:p>
          <a:p>
            <a:pPr algn="ctr" eaLnBrk="0" hangingPunct="0"/>
            <a:r>
              <a:rPr lang="ru-RU" sz="1600" b="1">
                <a:latin typeface="Times New Roman" pitchFamily="18" charset="0"/>
                <a:cs typeface="Times New Roman" pitchFamily="18" charset="0"/>
              </a:rPr>
              <a:t>18 – пятка ударника;</a:t>
            </a:r>
            <a:endParaRPr lang="ru-RU" sz="1600" b="1">
              <a:latin typeface="Times New Roman" pitchFamily="18" charset="0"/>
            </a:endParaRPr>
          </a:p>
          <a:p>
            <a:pPr algn="ctr" eaLnBrk="0" hangingPunct="0"/>
            <a:r>
              <a:rPr lang="ru-RU" sz="1600" b="1">
                <a:latin typeface="Times New Roman" pitchFamily="18" charset="0"/>
                <a:cs typeface="Times New Roman" pitchFamily="18" charset="0"/>
              </a:rPr>
              <a:t>19 – предохранительный колпачок; </a:t>
            </a:r>
            <a:endParaRPr lang="ru-RU" sz="1600" b="1">
              <a:latin typeface="Times New Roman" pitchFamily="18" charset="0"/>
            </a:endParaRPr>
          </a:p>
          <a:p>
            <a:pPr algn="ctr" eaLnBrk="0" hangingPunct="0"/>
            <a:r>
              <a:rPr lang="ru-RU" sz="1600" b="1">
                <a:latin typeface="Times New Roman" pitchFamily="18" charset="0"/>
                <a:cs typeface="Times New Roman" pitchFamily="18" charset="0"/>
              </a:rPr>
              <a:t>20 – нижняя крышка; </a:t>
            </a:r>
            <a:endParaRPr lang="ru-RU" sz="1600" b="1">
              <a:latin typeface="Times New Roman" pitchFamily="18" charset="0"/>
            </a:endParaRPr>
          </a:p>
          <a:p>
            <a:pPr algn="ctr" eaLnBrk="0" hangingPunct="0"/>
            <a:r>
              <a:rPr lang="ru-RU" sz="1600" b="1">
                <a:latin typeface="Times New Roman" pitchFamily="18" charset="0"/>
                <a:cs typeface="Times New Roman" pitchFamily="18" charset="0"/>
              </a:rPr>
              <a:t>21 – натяжной трос; </a:t>
            </a:r>
            <a:r>
              <a:rPr lang="ru-RU" sz="1600" b="1">
                <a:latin typeface="Times New Roman" pitchFamily="18" charset="0"/>
              </a:rPr>
              <a:t>              </a:t>
            </a:r>
            <a:r>
              <a:rPr lang="ru-RU" sz="1600" b="1">
                <a:latin typeface="Times New Roman" pitchFamily="18" charset="0"/>
                <a:cs typeface="Times New Roman" pitchFamily="18" charset="0"/>
              </a:rPr>
              <a:t>22 – камера</a:t>
            </a:r>
          </a:p>
        </p:txBody>
      </p:sp>
      <p:grpSp>
        <p:nvGrpSpPr>
          <p:cNvPr id="135360" name="Group 192"/>
          <p:cNvGrpSpPr>
            <a:grpSpLocks/>
          </p:cNvGrpSpPr>
          <p:nvPr/>
        </p:nvGrpSpPr>
        <p:grpSpPr bwMode="auto">
          <a:xfrm>
            <a:off x="2724150" y="1819275"/>
            <a:ext cx="860425" cy="1644650"/>
            <a:chOff x="2820" y="1146"/>
            <a:chExt cx="542" cy="1062"/>
          </a:xfrm>
        </p:grpSpPr>
        <p:sp>
          <p:nvSpPr>
            <p:cNvPr id="135361" name="Rectangle 193" descr="Зигзаг"/>
            <p:cNvSpPr>
              <a:spLocks noChangeArrowheads="1"/>
            </p:cNvSpPr>
            <p:nvPr/>
          </p:nvSpPr>
          <p:spPr bwMode="auto">
            <a:xfrm>
              <a:off x="2820" y="1146"/>
              <a:ext cx="182" cy="1056"/>
            </a:xfrm>
            <a:prstGeom prst="rect">
              <a:avLst/>
            </a:prstGeom>
            <a:pattFill prst="zigZag">
              <a:fgClr>
                <a:srgbClr val="FF3300"/>
              </a:fgClr>
              <a:bgClr>
                <a:schemeClr val="bg1"/>
              </a:bgClr>
            </a:pattFill>
            <a:ln w="9525">
              <a:solidFill>
                <a:srgbClr val="FF330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35362" name="Rectangle 194" descr="Зигзаг"/>
            <p:cNvSpPr>
              <a:spLocks noChangeArrowheads="1"/>
            </p:cNvSpPr>
            <p:nvPr/>
          </p:nvSpPr>
          <p:spPr bwMode="auto">
            <a:xfrm>
              <a:off x="3180" y="1152"/>
              <a:ext cx="182" cy="1056"/>
            </a:xfrm>
            <a:prstGeom prst="rect">
              <a:avLst/>
            </a:prstGeom>
            <a:pattFill prst="zigZag">
              <a:fgClr>
                <a:srgbClr val="FF3300"/>
              </a:fgClr>
              <a:bgClr>
                <a:schemeClr val="bg1"/>
              </a:bgClr>
            </a:pattFill>
            <a:ln w="9525">
              <a:solidFill>
                <a:srgbClr val="FF330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</p:grpSp>
      <p:grpSp>
        <p:nvGrpSpPr>
          <p:cNvPr id="135363" name="Group 195"/>
          <p:cNvGrpSpPr>
            <a:grpSpLocks/>
          </p:cNvGrpSpPr>
          <p:nvPr/>
        </p:nvGrpSpPr>
        <p:grpSpPr bwMode="auto">
          <a:xfrm rot="10800000">
            <a:off x="2981325" y="3776663"/>
            <a:ext cx="377825" cy="323850"/>
            <a:chOff x="2262" y="456"/>
            <a:chExt cx="238" cy="177"/>
          </a:xfrm>
        </p:grpSpPr>
        <p:grpSp>
          <p:nvGrpSpPr>
            <p:cNvPr id="135364" name="Group 196"/>
            <p:cNvGrpSpPr>
              <a:grpSpLocks/>
            </p:cNvGrpSpPr>
            <p:nvPr/>
          </p:nvGrpSpPr>
          <p:grpSpPr bwMode="auto">
            <a:xfrm>
              <a:off x="2332" y="464"/>
              <a:ext cx="109" cy="169"/>
              <a:chOff x="2332" y="464"/>
              <a:chExt cx="109" cy="169"/>
            </a:xfrm>
          </p:grpSpPr>
          <p:sp>
            <p:nvSpPr>
              <p:cNvPr id="135365" name="Rectangle 197"/>
              <p:cNvSpPr>
                <a:spLocks noChangeArrowheads="1"/>
              </p:cNvSpPr>
              <p:nvPr/>
            </p:nvSpPr>
            <p:spPr bwMode="auto">
              <a:xfrm>
                <a:off x="2332" y="464"/>
                <a:ext cx="106" cy="126"/>
              </a:xfrm>
              <a:prstGeom prst="rect">
                <a:avLst/>
              </a:prstGeom>
              <a:gradFill rotWithShape="0">
                <a:gsLst>
                  <a:gs pos="0">
                    <a:srgbClr val="CC9900"/>
                  </a:gs>
                  <a:gs pos="50000">
                    <a:srgbClr val="CC9900">
                      <a:gamma/>
                      <a:tint val="0"/>
                      <a:invGamma/>
                    </a:srgbClr>
                  </a:gs>
                  <a:gs pos="100000">
                    <a:srgbClr val="CC9900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5366" name="AutoShape 198"/>
              <p:cNvSpPr>
                <a:spLocks noChangeArrowheads="1"/>
              </p:cNvSpPr>
              <p:nvPr/>
            </p:nvSpPr>
            <p:spPr bwMode="auto">
              <a:xfrm>
                <a:off x="2334" y="588"/>
                <a:ext cx="107" cy="45"/>
              </a:xfrm>
              <a:custGeom>
                <a:avLst/>
                <a:gdLst>
                  <a:gd name="G0" fmla="+- 5400 0 0"/>
                  <a:gd name="G1" fmla="+- 21600 0 5400"/>
                  <a:gd name="G2" fmla="*/ 5400 1 2"/>
                  <a:gd name="G3" fmla="+- 21600 0 G2"/>
                  <a:gd name="G4" fmla="+/ 5400 21600 2"/>
                  <a:gd name="G5" fmla="+/ G1 0 2"/>
                  <a:gd name="G6" fmla="*/ 21600 21600 5400"/>
                  <a:gd name="G7" fmla="*/ G6 1 2"/>
                  <a:gd name="G8" fmla="+- 21600 0 G7"/>
                  <a:gd name="G9" fmla="*/ 21600 1 2"/>
                  <a:gd name="G10" fmla="+- 5400 0 G9"/>
                  <a:gd name="G11" fmla="?: G10 G8 0"/>
                  <a:gd name="G12" fmla="?: G10 G7 21600"/>
                  <a:gd name="T0" fmla="*/ 18900 w 21600"/>
                  <a:gd name="T1" fmla="*/ 10800 h 21600"/>
                  <a:gd name="T2" fmla="*/ 10800 w 21600"/>
                  <a:gd name="T3" fmla="*/ 21600 h 21600"/>
                  <a:gd name="T4" fmla="*/ 2700 w 21600"/>
                  <a:gd name="T5" fmla="*/ 10800 h 21600"/>
                  <a:gd name="T6" fmla="*/ 10800 w 21600"/>
                  <a:gd name="T7" fmla="*/ 0 h 21600"/>
                  <a:gd name="T8" fmla="*/ 4500 w 21600"/>
                  <a:gd name="T9" fmla="*/ 4500 h 21600"/>
                  <a:gd name="T10" fmla="*/ 17100 w 21600"/>
                  <a:gd name="T11" fmla="*/ 171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T8" t="T9" r="T10" b="T11"/>
                <a:pathLst>
                  <a:path w="21600" h="21600">
                    <a:moveTo>
                      <a:pt x="0" y="0"/>
                    </a:moveTo>
                    <a:lnTo>
                      <a:pt x="5400" y="21600"/>
                    </a:lnTo>
                    <a:lnTo>
                      <a:pt x="16200" y="21600"/>
                    </a:lnTo>
                    <a:lnTo>
                      <a:pt x="2160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CC9900"/>
                  </a:gs>
                  <a:gs pos="50000">
                    <a:srgbClr val="CC9900">
                      <a:gamma/>
                      <a:tint val="0"/>
                      <a:invGamma/>
                    </a:srgbClr>
                  </a:gs>
                  <a:gs pos="100000">
                    <a:srgbClr val="CC9900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35367" name="Group 199"/>
            <p:cNvGrpSpPr>
              <a:grpSpLocks/>
            </p:cNvGrpSpPr>
            <p:nvPr/>
          </p:nvGrpSpPr>
          <p:grpSpPr bwMode="auto">
            <a:xfrm>
              <a:off x="2262" y="456"/>
              <a:ext cx="238" cy="47"/>
              <a:chOff x="2620" y="480"/>
              <a:chExt cx="260" cy="36"/>
            </a:xfrm>
          </p:grpSpPr>
          <p:sp>
            <p:nvSpPr>
              <p:cNvPr id="135368" name="Rectangle 200"/>
              <p:cNvSpPr>
                <a:spLocks noChangeArrowheads="1"/>
              </p:cNvSpPr>
              <p:nvPr/>
            </p:nvSpPr>
            <p:spPr bwMode="auto">
              <a:xfrm>
                <a:off x="2620" y="480"/>
                <a:ext cx="260" cy="20"/>
              </a:xfrm>
              <a:prstGeom prst="rect">
                <a:avLst/>
              </a:prstGeom>
              <a:gradFill rotWithShape="0">
                <a:gsLst>
                  <a:gs pos="0">
                    <a:srgbClr val="CC9900"/>
                  </a:gs>
                  <a:gs pos="50000">
                    <a:srgbClr val="CC9900">
                      <a:gamma/>
                      <a:tint val="0"/>
                      <a:invGamma/>
                    </a:srgbClr>
                  </a:gs>
                  <a:gs pos="100000">
                    <a:srgbClr val="CC9900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5369" name="AutoShape 201"/>
              <p:cNvSpPr>
                <a:spLocks noChangeArrowheads="1"/>
              </p:cNvSpPr>
              <p:nvPr/>
            </p:nvSpPr>
            <p:spPr bwMode="auto">
              <a:xfrm>
                <a:off x="2622" y="498"/>
                <a:ext cx="256" cy="18"/>
              </a:xfrm>
              <a:custGeom>
                <a:avLst/>
                <a:gdLst>
                  <a:gd name="G0" fmla="+- 5400 0 0"/>
                  <a:gd name="G1" fmla="+- 21600 0 5400"/>
                  <a:gd name="G2" fmla="*/ 5400 1 2"/>
                  <a:gd name="G3" fmla="+- 21600 0 G2"/>
                  <a:gd name="G4" fmla="+/ 5400 21600 2"/>
                  <a:gd name="G5" fmla="+/ G1 0 2"/>
                  <a:gd name="G6" fmla="*/ 21600 21600 5400"/>
                  <a:gd name="G7" fmla="*/ G6 1 2"/>
                  <a:gd name="G8" fmla="+- 21600 0 G7"/>
                  <a:gd name="G9" fmla="*/ 21600 1 2"/>
                  <a:gd name="G10" fmla="+- 5400 0 G9"/>
                  <a:gd name="G11" fmla="?: G10 G8 0"/>
                  <a:gd name="G12" fmla="?: G10 G7 21600"/>
                  <a:gd name="T0" fmla="*/ 18900 w 21600"/>
                  <a:gd name="T1" fmla="*/ 10800 h 21600"/>
                  <a:gd name="T2" fmla="*/ 10800 w 21600"/>
                  <a:gd name="T3" fmla="*/ 21600 h 21600"/>
                  <a:gd name="T4" fmla="*/ 2700 w 21600"/>
                  <a:gd name="T5" fmla="*/ 10800 h 21600"/>
                  <a:gd name="T6" fmla="*/ 10800 w 21600"/>
                  <a:gd name="T7" fmla="*/ 0 h 21600"/>
                  <a:gd name="T8" fmla="*/ 4500 w 21600"/>
                  <a:gd name="T9" fmla="*/ 4500 h 21600"/>
                  <a:gd name="T10" fmla="*/ 17100 w 21600"/>
                  <a:gd name="T11" fmla="*/ 171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T8" t="T9" r="T10" b="T11"/>
                <a:pathLst>
                  <a:path w="21600" h="21600">
                    <a:moveTo>
                      <a:pt x="0" y="0"/>
                    </a:moveTo>
                    <a:lnTo>
                      <a:pt x="5400" y="21600"/>
                    </a:lnTo>
                    <a:lnTo>
                      <a:pt x="16200" y="21600"/>
                    </a:lnTo>
                    <a:lnTo>
                      <a:pt x="2160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CC9900"/>
                  </a:gs>
                  <a:gs pos="50000">
                    <a:srgbClr val="CC9900">
                      <a:gamma/>
                      <a:tint val="0"/>
                      <a:invGamma/>
                    </a:srgbClr>
                  </a:gs>
                  <a:gs pos="100000">
                    <a:srgbClr val="CC9900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</p:grpSp>
      <p:sp>
        <p:nvSpPr>
          <p:cNvPr id="135370" name="Rectangle 202"/>
          <p:cNvSpPr>
            <a:spLocks noChangeArrowheads="1"/>
          </p:cNvSpPr>
          <p:nvPr/>
        </p:nvSpPr>
        <p:spPr bwMode="auto">
          <a:xfrm>
            <a:off x="3048000" y="5543550"/>
            <a:ext cx="231775" cy="533400"/>
          </a:xfrm>
          <a:prstGeom prst="rect">
            <a:avLst/>
          </a:prstGeom>
          <a:solidFill>
            <a:srgbClr val="FFFFFF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35371" name="Freeform 203" descr="Широкий диагональный 1"/>
          <p:cNvSpPr>
            <a:spLocks/>
          </p:cNvSpPr>
          <p:nvPr/>
        </p:nvSpPr>
        <p:spPr bwMode="auto">
          <a:xfrm>
            <a:off x="2714625" y="3495675"/>
            <a:ext cx="876300" cy="552450"/>
          </a:xfrm>
          <a:custGeom>
            <a:avLst/>
            <a:gdLst/>
            <a:ahLst/>
            <a:cxnLst>
              <a:cxn ang="0">
                <a:pos x="4" y="28"/>
              </a:cxn>
              <a:cxn ang="0">
                <a:pos x="0" y="2"/>
              </a:cxn>
              <a:cxn ang="0">
                <a:pos x="188" y="2"/>
              </a:cxn>
              <a:cxn ang="0">
                <a:pos x="188" y="146"/>
              </a:cxn>
              <a:cxn ang="0">
                <a:pos x="366" y="146"/>
              </a:cxn>
              <a:cxn ang="0">
                <a:pos x="366" y="0"/>
              </a:cxn>
              <a:cxn ang="0">
                <a:pos x="552" y="0"/>
              </a:cxn>
              <a:cxn ang="0">
                <a:pos x="552" y="32"/>
              </a:cxn>
              <a:cxn ang="0">
                <a:pos x="536" y="34"/>
              </a:cxn>
              <a:cxn ang="0">
                <a:pos x="540" y="102"/>
              </a:cxn>
              <a:cxn ang="0">
                <a:pos x="450" y="102"/>
              </a:cxn>
              <a:cxn ang="0">
                <a:pos x="456" y="318"/>
              </a:cxn>
              <a:cxn ang="0">
                <a:pos x="432" y="342"/>
              </a:cxn>
              <a:cxn ang="0">
                <a:pos x="404" y="348"/>
              </a:cxn>
              <a:cxn ang="0">
                <a:pos x="338" y="320"/>
              </a:cxn>
              <a:cxn ang="0">
                <a:pos x="338" y="230"/>
              </a:cxn>
              <a:cxn ang="0">
                <a:pos x="310" y="176"/>
              </a:cxn>
              <a:cxn ang="0">
                <a:pos x="306" y="148"/>
              </a:cxn>
              <a:cxn ang="0">
                <a:pos x="250" y="148"/>
              </a:cxn>
              <a:cxn ang="0">
                <a:pos x="244" y="176"/>
              </a:cxn>
              <a:cxn ang="0">
                <a:pos x="222" y="226"/>
              </a:cxn>
              <a:cxn ang="0">
                <a:pos x="222" y="322"/>
              </a:cxn>
              <a:cxn ang="0">
                <a:pos x="168" y="346"/>
              </a:cxn>
              <a:cxn ang="0">
                <a:pos x="130" y="342"/>
              </a:cxn>
              <a:cxn ang="0">
                <a:pos x="106" y="316"/>
              </a:cxn>
              <a:cxn ang="0">
                <a:pos x="106" y="96"/>
              </a:cxn>
              <a:cxn ang="0">
                <a:pos x="18" y="102"/>
              </a:cxn>
              <a:cxn ang="0">
                <a:pos x="16" y="36"/>
              </a:cxn>
              <a:cxn ang="0">
                <a:pos x="4" y="28"/>
              </a:cxn>
            </a:cxnLst>
            <a:rect l="0" t="0" r="r" b="b"/>
            <a:pathLst>
              <a:path w="552" h="348">
                <a:moveTo>
                  <a:pt x="4" y="28"/>
                </a:moveTo>
                <a:lnTo>
                  <a:pt x="0" y="2"/>
                </a:lnTo>
                <a:lnTo>
                  <a:pt x="188" y="2"/>
                </a:lnTo>
                <a:lnTo>
                  <a:pt x="188" y="146"/>
                </a:lnTo>
                <a:lnTo>
                  <a:pt x="366" y="146"/>
                </a:lnTo>
                <a:lnTo>
                  <a:pt x="366" y="0"/>
                </a:lnTo>
                <a:lnTo>
                  <a:pt x="552" y="0"/>
                </a:lnTo>
                <a:lnTo>
                  <a:pt x="552" y="32"/>
                </a:lnTo>
                <a:lnTo>
                  <a:pt x="536" y="34"/>
                </a:lnTo>
                <a:lnTo>
                  <a:pt x="540" y="102"/>
                </a:lnTo>
                <a:lnTo>
                  <a:pt x="450" y="102"/>
                </a:lnTo>
                <a:lnTo>
                  <a:pt x="456" y="318"/>
                </a:lnTo>
                <a:lnTo>
                  <a:pt x="432" y="342"/>
                </a:lnTo>
                <a:lnTo>
                  <a:pt x="404" y="348"/>
                </a:lnTo>
                <a:lnTo>
                  <a:pt x="338" y="320"/>
                </a:lnTo>
                <a:lnTo>
                  <a:pt x="338" y="230"/>
                </a:lnTo>
                <a:lnTo>
                  <a:pt x="310" y="176"/>
                </a:lnTo>
                <a:lnTo>
                  <a:pt x="306" y="148"/>
                </a:lnTo>
                <a:lnTo>
                  <a:pt x="250" y="148"/>
                </a:lnTo>
                <a:lnTo>
                  <a:pt x="244" y="176"/>
                </a:lnTo>
                <a:lnTo>
                  <a:pt x="222" y="226"/>
                </a:lnTo>
                <a:lnTo>
                  <a:pt x="222" y="322"/>
                </a:lnTo>
                <a:lnTo>
                  <a:pt x="168" y="346"/>
                </a:lnTo>
                <a:lnTo>
                  <a:pt x="130" y="342"/>
                </a:lnTo>
                <a:lnTo>
                  <a:pt x="106" y="316"/>
                </a:lnTo>
                <a:lnTo>
                  <a:pt x="106" y="96"/>
                </a:lnTo>
                <a:lnTo>
                  <a:pt x="18" y="102"/>
                </a:lnTo>
                <a:lnTo>
                  <a:pt x="16" y="36"/>
                </a:lnTo>
                <a:lnTo>
                  <a:pt x="4" y="28"/>
                </a:lnTo>
                <a:close/>
              </a:path>
            </a:pathLst>
          </a:custGeom>
          <a:pattFill prst="wdDnDiag">
            <a:fgClr>
              <a:srgbClr val="4D4D4D"/>
            </a:fgClr>
            <a:bgClr>
              <a:schemeClr val="bg1"/>
            </a:bgClr>
          </a:pattFill>
          <a:ln w="9525">
            <a:solidFill>
              <a:srgbClr val="333333"/>
            </a:solidFill>
            <a:round/>
            <a:headEnd/>
            <a:tailEnd/>
          </a:ln>
          <a:effectLst/>
        </p:spPr>
        <p:txBody>
          <a:bodyPr/>
          <a:lstStyle/>
          <a:p>
            <a:endParaRPr lang="ro-RO"/>
          </a:p>
        </p:txBody>
      </p:sp>
      <p:sp>
        <p:nvSpPr>
          <p:cNvPr id="135372" name="Rectangle 204" descr="Алмазная решетка (контур)"/>
          <p:cNvSpPr>
            <a:spLocks noChangeArrowheads="1"/>
          </p:cNvSpPr>
          <p:nvPr/>
        </p:nvSpPr>
        <p:spPr bwMode="auto">
          <a:xfrm>
            <a:off x="2720975" y="3460750"/>
            <a:ext cx="869950" cy="36513"/>
          </a:xfrm>
          <a:prstGeom prst="rect">
            <a:avLst/>
          </a:prstGeom>
          <a:pattFill prst="openDmnd">
            <a:fgClr>
              <a:schemeClr val="tx2"/>
            </a:fgClr>
            <a:bgClr>
              <a:schemeClr val="bg1"/>
            </a:bgClr>
          </a:patt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35373" name="Rectangle 205"/>
          <p:cNvSpPr>
            <a:spLocks noChangeArrowheads="1"/>
          </p:cNvSpPr>
          <p:nvPr/>
        </p:nvSpPr>
        <p:spPr bwMode="auto">
          <a:xfrm>
            <a:off x="3124200" y="3435350"/>
            <a:ext cx="76200" cy="9525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35374" name="Rectangle 206"/>
          <p:cNvSpPr>
            <a:spLocks noChangeArrowheads="1"/>
          </p:cNvSpPr>
          <p:nvPr/>
        </p:nvSpPr>
        <p:spPr bwMode="auto">
          <a:xfrm>
            <a:off x="3481388" y="1919288"/>
            <a:ext cx="9144000" cy="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endParaRPr lang="ro-RO"/>
          </a:p>
        </p:txBody>
      </p:sp>
      <p:sp>
        <p:nvSpPr>
          <p:cNvPr id="135375" name="Freeform 207" descr="Алмазная решетка (контур)"/>
          <p:cNvSpPr>
            <a:spLocks/>
          </p:cNvSpPr>
          <p:nvPr/>
        </p:nvSpPr>
        <p:spPr bwMode="auto">
          <a:xfrm>
            <a:off x="3498850" y="1819275"/>
            <a:ext cx="1149350" cy="3959225"/>
          </a:xfrm>
          <a:custGeom>
            <a:avLst/>
            <a:gdLst/>
            <a:ahLst/>
            <a:cxnLst>
              <a:cxn ang="0">
                <a:pos x="116" y="14"/>
              </a:cxn>
              <a:cxn ang="0">
                <a:pos x="688" y="0"/>
              </a:cxn>
              <a:cxn ang="0">
                <a:pos x="724" y="2406"/>
              </a:cxn>
              <a:cxn ang="0">
                <a:pos x="140" y="2412"/>
              </a:cxn>
              <a:cxn ang="0">
                <a:pos x="140" y="2494"/>
              </a:cxn>
              <a:cxn ang="0">
                <a:pos x="0" y="2354"/>
              </a:cxn>
              <a:cxn ang="0">
                <a:pos x="0" y="1386"/>
              </a:cxn>
              <a:cxn ang="0">
                <a:pos x="116" y="1266"/>
              </a:cxn>
              <a:cxn ang="0">
                <a:pos x="116" y="14"/>
              </a:cxn>
            </a:cxnLst>
            <a:rect l="0" t="0" r="r" b="b"/>
            <a:pathLst>
              <a:path w="724" h="2494">
                <a:moveTo>
                  <a:pt x="116" y="14"/>
                </a:moveTo>
                <a:lnTo>
                  <a:pt x="688" y="0"/>
                </a:lnTo>
                <a:lnTo>
                  <a:pt x="724" y="2406"/>
                </a:lnTo>
                <a:lnTo>
                  <a:pt x="140" y="2412"/>
                </a:lnTo>
                <a:lnTo>
                  <a:pt x="140" y="2494"/>
                </a:lnTo>
                <a:lnTo>
                  <a:pt x="0" y="2354"/>
                </a:lnTo>
                <a:lnTo>
                  <a:pt x="0" y="1386"/>
                </a:lnTo>
                <a:lnTo>
                  <a:pt x="116" y="1266"/>
                </a:lnTo>
                <a:lnTo>
                  <a:pt x="116" y="14"/>
                </a:lnTo>
                <a:close/>
              </a:path>
            </a:pathLst>
          </a:custGeom>
          <a:pattFill prst="openDmnd">
            <a:fgClr>
              <a:srgbClr val="FF3300"/>
            </a:fgClr>
            <a:bgClr>
              <a:schemeClr val="bg1"/>
            </a:bgClr>
          </a:pattFill>
          <a:ln w="9525">
            <a:solidFill>
              <a:srgbClr val="FF3300"/>
            </a:solidFill>
            <a:round/>
            <a:headEnd/>
            <a:tailEnd/>
          </a:ln>
          <a:effectLst/>
        </p:spPr>
        <p:txBody>
          <a:bodyPr/>
          <a:lstStyle/>
          <a:p>
            <a:endParaRPr lang="ro-RO"/>
          </a:p>
        </p:txBody>
      </p:sp>
      <p:sp>
        <p:nvSpPr>
          <p:cNvPr id="135376" name="Freeform 208" descr="Алмазная решетка (контур)"/>
          <p:cNvSpPr>
            <a:spLocks/>
          </p:cNvSpPr>
          <p:nvPr/>
        </p:nvSpPr>
        <p:spPr bwMode="auto">
          <a:xfrm>
            <a:off x="2346325" y="1844675"/>
            <a:ext cx="469900" cy="3913188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172" y="0"/>
              </a:cxn>
              <a:cxn ang="0">
                <a:pos x="170" y="1242"/>
              </a:cxn>
              <a:cxn ang="0">
                <a:pos x="296" y="1368"/>
              </a:cxn>
              <a:cxn ang="0">
                <a:pos x="295" y="2339"/>
              </a:cxn>
              <a:cxn ang="0">
                <a:pos x="163" y="2465"/>
              </a:cxn>
              <a:cxn ang="0">
                <a:pos x="163" y="2405"/>
              </a:cxn>
              <a:cxn ang="0">
                <a:pos x="6" y="2404"/>
              </a:cxn>
              <a:cxn ang="0">
                <a:pos x="0" y="0"/>
              </a:cxn>
            </a:cxnLst>
            <a:rect l="0" t="0" r="r" b="b"/>
            <a:pathLst>
              <a:path w="296" h="2465">
                <a:moveTo>
                  <a:pt x="0" y="0"/>
                </a:moveTo>
                <a:lnTo>
                  <a:pt x="172" y="0"/>
                </a:lnTo>
                <a:lnTo>
                  <a:pt x="170" y="1242"/>
                </a:lnTo>
                <a:lnTo>
                  <a:pt x="296" y="1368"/>
                </a:lnTo>
                <a:lnTo>
                  <a:pt x="295" y="2339"/>
                </a:lnTo>
                <a:lnTo>
                  <a:pt x="163" y="2465"/>
                </a:lnTo>
                <a:lnTo>
                  <a:pt x="163" y="2405"/>
                </a:lnTo>
                <a:lnTo>
                  <a:pt x="6" y="2404"/>
                </a:lnTo>
                <a:lnTo>
                  <a:pt x="0" y="0"/>
                </a:lnTo>
                <a:close/>
              </a:path>
            </a:pathLst>
          </a:custGeom>
          <a:pattFill prst="openDmnd">
            <a:fgClr>
              <a:srgbClr val="FF3300"/>
            </a:fgClr>
            <a:bgClr>
              <a:schemeClr val="bg1"/>
            </a:bgClr>
          </a:pattFill>
          <a:ln w="9525" cap="flat" cmpd="sng">
            <a:solidFill>
              <a:srgbClr val="FF33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endParaRPr lang="ro-RO"/>
          </a:p>
        </p:txBody>
      </p:sp>
      <p:sp>
        <p:nvSpPr>
          <p:cNvPr id="135377" name="Freeform 209" descr="Широкий диагональный 2"/>
          <p:cNvSpPr>
            <a:spLocks/>
          </p:cNvSpPr>
          <p:nvPr/>
        </p:nvSpPr>
        <p:spPr bwMode="auto">
          <a:xfrm>
            <a:off x="1160463" y="5651500"/>
            <a:ext cx="4014787" cy="458788"/>
          </a:xfrm>
          <a:custGeom>
            <a:avLst/>
            <a:gdLst/>
            <a:ahLst/>
            <a:cxnLst>
              <a:cxn ang="0">
                <a:pos x="0" y="100"/>
              </a:cxn>
              <a:cxn ang="0">
                <a:pos x="66" y="99"/>
              </a:cxn>
              <a:cxn ang="0">
                <a:pos x="66" y="153"/>
              </a:cxn>
              <a:cxn ang="0">
                <a:pos x="237" y="151"/>
              </a:cxn>
              <a:cxn ang="0">
                <a:pos x="241" y="97"/>
              </a:cxn>
              <a:cxn ang="0">
                <a:pos x="295" y="97"/>
              </a:cxn>
              <a:cxn ang="0">
                <a:pos x="294" y="87"/>
              </a:cxn>
              <a:cxn ang="0">
                <a:pos x="321" y="88"/>
              </a:cxn>
              <a:cxn ang="0">
                <a:pos x="321" y="12"/>
              </a:cxn>
              <a:cxn ang="0">
                <a:pos x="903" y="10"/>
              </a:cxn>
              <a:cxn ang="0">
                <a:pos x="901" y="88"/>
              </a:cxn>
              <a:cxn ang="0">
                <a:pos x="1618" y="87"/>
              </a:cxn>
              <a:cxn ang="0">
                <a:pos x="1618" y="4"/>
              </a:cxn>
              <a:cxn ang="0">
                <a:pos x="2196" y="0"/>
              </a:cxn>
              <a:cxn ang="0">
                <a:pos x="2196" y="79"/>
              </a:cxn>
              <a:cxn ang="0">
                <a:pos x="2283" y="78"/>
              </a:cxn>
              <a:cxn ang="0">
                <a:pos x="2293" y="136"/>
              </a:cxn>
              <a:cxn ang="0">
                <a:pos x="2425" y="135"/>
              </a:cxn>
              <a:cxn ang="0">
                <a:pos x="2427" y="78"/>
              </a:cxn>
              <a:cxn ang="0">
                <a:pos x="2527" y="78"/>
              </a:cxn>
              <a:cxn ang="0">
                <a:pos x="2529" y="213"/>
              </a:cxn>
              <a:cxn ang="0">
                <a:pos x="2461" y="216"/>
              </a:cxn>
              <a:cxn ang="0">
                <a:pos x="2461" y="279"/>
              </a:cxn>
              <a:cxn ang="0">
                <a:pos x="1668" y="280"/>
              </a:cxn>
              <a:cxn ang="0">
                <a:pos x="1668" y="88"/>
              </a:cxn>
              <a:cxn ang="0">
                <a:pos x="1621" y="90"/>
              </a:cxn>
              <a:cxn ang="0">
                <a:pos x="864" y="87"/>
              </a:cxn>
              <a:cxn ang="0">
                <a:pos x="864" y="129"/>
              </a:cxn>
              <a:cxn ang="0">
                <a:pos x="865" y="277"/>
              </a:cxn>
              <a:cxn ang="0">
                <a:pos x="829" y="277"/>
              </a:cxn>
              <a:cxn ang="0">
                <a:pos x="832" y="130"/>
              </a:cxn>
              <a:cxn ang="0">
                <a:pos x="768" y="129"/>
              </a:cxn>
              <a:cxn ang="0">
                <a:pos x="766" y="10"/>
              </a:cxn>
              <a:cxn ang="0">
                <a:pos x="342" y="10"/>
              </a:cxn>
              <a:cxn ang="0">
                <a:pos x="342" y="139"/>
              </a:cxn>
              <a:cxn ang="0">
                <a:pos x="268" y="141"/>
              </a:cxn>
              <a:cxn ang="0">
                <a:pos x="267" y="289"/>
              </a:cxn>
              <a:cxn ang="0">
                <a:pos x="85" y="288"/>
              </a:cxn>
              <a:cxn ang="0">
                <a:pos x="85" y="226"/>
              </a:cxn>
              <a:cxn ang="0">
                <a:pos x="0" y="229"/>
              </a:cxn>
              <a:cxn ang="0">
                <a:pos x="0" y="100"/>
              </a:cxn>
            </a:cxnLst>
            <a:rect l="0" t="0" r="r" b="b"/>
            <a:pathLst>
              <a:path w="2529" h="289">
                <a:moveTo>
                  <a:pt x="0" y="100"/>
                </a:moveTo>
                <a:lnTo>
                  <a:pt x="66" y="99"/>
                </a:lnTo>
                <a:lnTo>
                  <a:pt x="66" y="153"/>
                </a:lnTo>
                <a:lnTo>
                  <a:pt x="237" y="151"/>
                </a:lnTo>
                <a:lnTo>
                  <a:pt x="241" y="97"/>
                </a:lnTo>
                <a:lnTo>
                  <a:pt x="295" y="97"/>
                </a:lnTo>
                <a:lnTo>
                  <a:pt x="294" y="87"/>
                </a:lnTo>
                <a:lnTo>
                  <a:pt x="321" y="88"/>
                </a:lnTo>
                <a:lnTo>
                  <a:pt x="321" y="12"/>
                </a:lnTo>
                <a:lnTo>
                  <a:pt x="903" y="10"/>
                </a:lnTo>
                <a:lnTo>
                  <a:pt x="901" y="88"/>
                </a:lnTo>
                <a:lnTo>
                  <a:pt x="1618" y="87"/>
                </a:lnTo>
                <a:lnTo>
                  <a:pt x="1618" y="4"/>
                </a:lnTo>
                <a:lnTo>
                  <a:pt x="2196" y="0"/>
                </a:lnTo>
                <a:lnTo>
                  <a:pt x="2196" y="79"/>
                </a:lnTo>
                <a:lnTo>
                  <a:pt x="2283" y="78"/>
                </a:lnTo>
                <a:lnTo>
                  <a:pt x="2293" y="136"/>
                </a:lnTo>
                <a:lnTo>
                  <a:pt x="2425" y="135"/>
                </a:lnTo>
                <a:lnTo>
                  <a:pt x="2427" y="78"/>
                </a:lnTo>
                <a:lnTo>
                  <a:pt x="2527" y="78"/>
                </a:lnTo>
                <a:lnTo>
                  <a:pt x="2529" y="213"/>
                </a:lnTo>
                <a:lnTo>
                  <a:pt x="2461" y="216"/>
                </a:lnTo>
                <a:lnTo>
                  <a:pt x="2461" y="279"/>
                </a:lnTo>
                <a:lnTo>
                  <a:pt x="1668" y="280"/>
                </a:lnTo>
                <a:lnTo>
                  <a:pt x="1668" y="88"/>
                </a:lnTo>
                <a:lnTo>
                  <a:pt x="1621" y="90"/>
                </a:lnTo>
                <a:lnTo>
                  <a:pt x="864" y="87"/>
                </a:lnTo>
                <a:lnTo>
                  <a:pt x="864" y="129"/>
                </a:lnTo>
                <a:lnTo>
                  <a:pt x="865" y="277"/>
                </a:lnTo>
                <a:lnTo>
                  <a:pt x="829" y="277"/>
                </a:lnTo>
                <a:lnTo>
                  <a:pt x="832" y="130"/>
                </a:lnTo>
                <a:lnTo>
                  <a:pt x="768" y="129"/>
                </a:lnTo>
                <a:lnTo>
                  <a:pt x="766" y="10"/>
                </a:lnTo>
                <a:lnTo>
                  <a:pt x="342" y="10"/>
                </a:lnTo>
                <a:lnTo>
                  <a:pt x="342" y="139"/>
                </a:lnTo>
                <a:lnTo>
                  <a:pt x="268" y="141"/>
                </a:lnTo>
                <a:lnTo>
                  <a:pt x="267" y="289"/>
                </a:lnTo>
                <a:lnTo>
                  <a:pt x="85" y="288"/>
                </a:lnTo>
                <a:lnTo>
                  <a:pt x="85" y="226"/>
                </a:lnTo>
                <a:lnTo>
                  <a:pt x="0" y="229"/>
                </a:lnTo>
                <a:lnTo>
                  <a:pt x="0" y="100"/>
                </a:lnTo>
                <a:close/>
              </a:path>
            </a:pathLst>
          </a:custGeom>
          <a:pattFill prst="wdUpDiag">
            <a:fgClr>
              <a:schemeClr val="tx1"/>
            </a:fgClr>
            <a:bgClr>
              <a:schemeClr val="bg1"/>
            </a:bgClr>
          </a:patt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endParaRPr lang="ro-RO"/>
          </a:p>
        </p:txBody>
      </p:sp>
      <p:grpSp>
        <p:nvGrpSpPr>
          <p:cNvPr id="135378" name="Group 210"/>
          <p:cNvGrpSpPr>
            <a:grpSpLocks/>
          </p:cNvGrpSpPr>
          <p:nvPr/>
        </p:nvGrpSpPr>
        <p:grpSpPr bwMode="auto">
          <a:xfrm>
            <a:off x="2957513" y="4429125"/>
            <a:ext cx="414337" cy="1450975"/>
            <a:chOff x="2967" y="2790"/>
            <a:chExt cx="261" cy="914"/>
          </a:xfrm>
        </p:grpSpPr>
        <p:sp>
          <p:nvSpPr>
            <p:cNvPr id="135379" name="AutoShape 211"/>
            <p:cNvSpPr>
              <a:spLocks noChangeArrowheads="1"/>
            </p:cNvSpPr>
            <p:nvPr/>
          </p:nvSpPr>
          <p:spPr bwMode="auto">
            <a:xfrm>
              <a:off x="3036" y="2790"/>
              <a:ext cx="123" cy="129"/>
            </a:xfrm>
            <a:prstGeom prst="triangle">
              <a:avLst>
                <a:gd name="adj" fmla="val 50000"/>
              </a:avLst>
            </a:prstGeom>
            <a:gradFill rotWithShape="0">
              <a:gsLst>
                <a:gs pos="0">
                  <a:schemeClr val="folHlink">
                    <a:gamma/>
                    <a:shade val="41176"/>
                    <a:invGamma/>
                  </a:schemeClr>
                </a:gs>
                <a:gs pos="50000">
                  <a:schemeClr val="folHlink"/>
                </a:gs>
                <a:gs pos="100000">
                  <a:schemeClr val="folHlink">
                    <a:gamma/>
                    <a:shade val="41176"/>
                    <a:invGamma/>
                  </a:schemeClr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35380" name="Rectangle 212"/>
            <p:cNvSpPr>
              <a:spLocks noChangeArrowheads="1"/>
            </p:cNvSpPr>
            <p:nvPr/>
          </p:nvSpPr>
          <p:spPr bwMode="auto">
            <a:xfrm>
              <a:off x="2967" y="2922"/>
              <a:ext cx="261" cy="47"/>
            </a:xfrm>
            <a:prstGeom prst="rect">
              <a:avLst/>
            </a:prstGeom>
            <a:gradFill rotWithShape="0">
              <a:gsLst>
                <a:gs pos="0">
                  <a:schemeClr val="folHlink">
                    <a:gamma/>
                    <a:shade val="41176"/>
                    <a:invGamma/>
                  </a:schemeClr>
                </a:gs>
                <a:gs pos="50000">
                  <a:schemeClr val="folHlink"/>
                </a:gs>
                <a:gs pos="100000">
                  <a:schemeClr val="folHlink">
                    <a:gamma/>
                    <a:shade val="41176"/>
                    <a:invGamma/>
                  </a:schemeClr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35381" name="Rectangle 213"/>
            <p:cNvSpPr>
              <a:spLocks noChangeArrowheads="1"/>
            </p:cNvSpPr>
            <p:nvPr/>
          </p:nvSpPr>
          <p:spPr bwMode="auto">
            <a:xfrm>
              <a:off x="3000" y="2970"/>
              <a:ext cx="198" cy="210"/>
            </a:xfrm>
            <a:prstGeom prst="rect">
              <a:avLst/>
            </a:prstGeom>
            <a:gradFill rotWithShape="0">
              <a:gsLst>
                <a:gs pos="0">
                  <a:schemeClr val="folHlink">
                    <a:gamma/>
                    <a:shade val="41176"/>
                    <a:invGamma/>
                  </a:schemeClr>
                </a:gs>
                <a:gs pos="50000">
                  <a:schemeClr val="folHlink"/>
                </a:gs>
                <a:gs pos="100000">
                  <a:schemeClr val="folHlink">
                    <a:gamma/>
                    <a:shade val="41176"/>
                    <a:invGamma/>
                  </a:schemeClr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35382" name="AutoShape 214"/>
            <p:cNvSpPr>
              <a:spLocks noChangeArrowheads="1"/>
            </p:cNvSpPr>
            <p:nvPr/>
          </p:nvSpPr>
          <p:spPr bwMode="auto">
            <a:xfrm>
              <a:off x="3000" y="3180"/>
              <a:ext cx="197" cy="25"/>
            </a:xfrm>
            <a:custGeom>
              <a:avLst/>
              <a:gdLst>
                <a:gd name="G0" fmla="+- 3289 0 0"/>
                <a:gd name="G1" fmla="+- 21600 0 3289"/>
                <a:gd name="G2" fmla="*/ 3289 1 2"/>
                <a:gd name="G3" fmla="+- 21600 0 G2"/>
                <a:gd name="G4" fmla="+/ 3289 21600 2"/>
                <a:gd name="G5" fmla="+/ G1 0 2"/>
                <a:gd name="G6" fmla="*/ 21600 21600 3289"/>
                <a:gd name="G7" fmla="*/ G6 1 2"/>
                <a:gd name="G8" fmla="+- 21600 0 G7"/>
                <a:gd name="G9" fmla="*/ 21600 1 2"/>
                <a:gd name="G10" fmla="+- 3289 0 G9"/>
                <a:gd name="G11" fmla="?: G10 G8 0"/>
                <a:gd name="G12" fmla="?: G10 G7 21600"/>
                <a:gd name="T0" fmla="*/ 19955 w 21600"/>
                <a:gd name="T1" fmla="*/ 10800 h 21600"/>
                <a:gd name="T2" fmla="*/ 10800 w 21600"/>
                <a:gd name="T3" fmla="*/ 21600 h 21600"/>
                <a:gd name="T4" fmla="*/ 1645 w 21600"/>
                <a:gd name="T5" fmla="*/ 10800 h 21600"/>
                <a:gd name="T6" fmla="*/ 10800 w 21600"/>
                <a:gd name="T7" fmla="*/ 0 h 21600"/>
                <a:gd name="T8" fmla="*/ 3445 w 21600"/>
                <a:gd name="T9" fmla="*/ 3445 h 21600"/>
                <a:gd name="T10" fmla="*/ 18155 w 21600"/>
                <a:gd name="T11" fmla="*/ 18155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289" y="21600"/>
                  </a:lnTo>
                  <a:lnTo>
                    <a:pt x="18311" y="21600"/>
                  </a:lnTo>
                  <a:lnTo>
                    <a:pt x="2160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folHlink">
                    <a:gamma/>
                    <a:shade val="41176"/>
                    <a:invGamma/>
                  </a:schemeClr>
                </a:gs>
                <a:gs pos="50000">
                  <a:schemeClr val="folHlink"/>
                </a:gs>
                <a:gs pos="100000">
                  <a:schemeClr val="folHlink">
                    <a:gamma/>
                    <a:shade val="41176"/>
                    <a:invGamma/>
                  </a:schemeClr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35383" name="Freeform 215"/>
            <p:cNvSpPr>
              <a:spLocks/>
            </p:cNvSpPr>
            <p:nvPr/>
          </p:nvSpPr>
          <p:spPr bwMode="auto">
            <a:xfrm>
              <a:off x="3026" y="3204"/>
              <a:ext cx="142" cy="50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42" y="2"/>
                </a:cxn>
                <a:cxn ang="0">
                  <a:pos x="141" y="414"/>
                </a:cxn>
                <a:cxn ang="0">
                  <a:pos x="50" y="414"/>
                </a:cxn>
                <a:cxn ang="0">
                  <a:pos x="50" y="426"/>
                </a:cxn>
                <a:cxn ang="0">
                  <a:pos x="57" y="441"/>
                </a:cxn>
                <a:cxn ang="0">
                  <a:pos x="96" y="470"/>
                </a:cxn>
                <a:cxn ang="0">
                  <a:pos x="101" y="486"/>
                </a:cxn>
                <a:cxn ang="0">
                  <a:pos x="94" y="500"/>
                </a:cxn>
                <a:cxn ang="0">
                  <a:pos x="0" y="498"/>
                </a:cxn>
                <a:cxn ang="0">
                  <a:pos x="0" y="0"/>
                </a:cxn>
              </a:cxnLst>
              <a:rect l="0" t="0" r="r" b="b"/>
              <a:pathLst>
                <a:path w="142" h="500">
                  <a:moveTo>
                    <a:pt x="0" y="0"/>
                  </a:moveTo>
                  <a:lnTo>
                    <a:pt x="142" y="2"/>
                  </a:lnTo>
                  <a:lnTo>
                    <a:pt x="141" y="414"/>
                  </a:lnTo>
                  <a:lnTo>
                    <a:pt x="50" y="414"/>
                  </a:lnTo>
                  <a:lnTo>
                    <a:pt x="50" y="426"/>
                  </a:lnTo>
                  <a:lnTo>
                    <a:pt x="57" y="441"/>
                  </a:lnTo>
                  <a:lnTo>
                    <a:pt x="96" y="470"/>
                  </a:lnTo>
                  <a:lnTo>
                    <a:pt x="101" y="486"/>
                  </a:lnTo>
                  <a:lnTo>
                    <a:pt x="94" y="500"/>
                  </a:lnTo>
                  <a:lnTo>
                    <a:pt x="0" y="498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folHlink">
                    <a:gamma/>
                    <a:shade val="41176"/>
                    <a:invGamma/>
                  </a:schemeClr>
                </a:gs>
                <a:gs pos="50000">
                  <a:schemeClr val="folHlink"/>
                </a:gs>
                <a:gs pos="100000">
                  <a:schemeClr val="folHlink">
                    <a:gamma/>
                    <a:shade val="41176"/>
                    <a:invGamma/>
                  </a:schemeClr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o-RO"/>
            </a:p>
          </p:txBody>
        </p:sp>
      </p:grpSp>
      <p:grpSp>
        <p:nvGrpSpPr>
          <p:cNvPr id="135384" name="Group 216"/>
          <p:cNvGrpSpPr>
            <a:grpSpLocks/>
          </p:cNvGrpSpPr>
          <p:nvPr/>
        </p:nvGrpSpPr>
        <p:grpSpPr bwMode="auto">
          <a:xfrm>
            <a:off x="2955925" y="5749925"/>
            <a:ext cx="428625" cy="684213"/>
            <a:chOff x="2966" y="3622"/>
            <a:chExt cx="270" cy="431"/>
          </a:xfrm>
        </p:grpSpPr>
        <p:sp>
          <p:nvSpPr>
            <p:cNvPr id="135385" name="Freeform 217"/>
            <p:cNvSpPr>
              <a:spLocks/>
            </p:cNvSpPr>
            <p:nvPr/>
          </p:nvSpPr>
          <p:spPr bwMode="auto">
            <a:xfrm>
              <a:off x="3026" y="3622"/>
              <a:ext cx="142" cy="208"/>
            </a:xfrm>
            <a:custGeom>
              <a:avLst/>
              <a:gdLst/>
              <a:ahLst/>
              <a:cxnLst>
                <a:cxn ang="0">
                  <a:pos x="58" y="0"/>
                </a:cxn>
                <a:cxn ang="0">
                  <a:pos x="142" y="0"/>
                </a:cxn>
                <a:cxn ang="0">
                  <a:pos x="140" y="208"/>
                </a:cxn>
                <a:cxn ang="0">
                  <a:pos x="0" y="208"/>
                </a:cxn>
                <a:cxn ang="0">
                  <a:pos x="0" y="82"/>
                </a:cxn>
                <a:cxn ang="0">
                  <a:pos x="106" y="82"/>
                </a:cxn>
                <a:cxn ang="0">
                  <a:pos x="104" y="66"/>
                </a:cxn>
                <a:cxn ang="0">
                  <a:pos x="98" y="48"/>
                </a:cxn>
                <a:cxn ang="0">
                  <a:pos x="58" y="22"/>
                </a:cxn>
                <a:cxn ang="0">
                  <a:pos x="52" y="12"/>
                </a:cxn>
                <a:cxn ang="0">
                  <a:pos x="58" y="0"/>
                </a:cxn>
              </a:cxnLst>
              <a:rect l="0" t="0" r="r" b="b"/>
              <a:pathLst>
                <a:path w="142" h="208">
                  <a:moveTo>
                    <a:pt x="58" y="0"/>
                  </a:moveTo>
                  <a:lnTo>
                    <a:pt x="142" y="0"/>
                  </a:lnTo>
                  <a:lnTo>
                    <a:pt x="140" y="208"/>
                  </a:lnTo>
                  <a:lnTo>
                    <a:pt x="0" y="208"/>
                  </a:lnTo>
                  <a:lnTo>
                    <a:pt x="0" y="82"/>
                  </a:lnTo>
                  <a:lnTo>
                    <a:pt x="106" y="82"/>
                  </a:lnTo>
                  <a:lnTo>
                    <a:pt x="104" y="66"/>
                  </a:lnTo>
                  <a:lnTo>
                    <a:pt x="98" y="48"/>
                  </a:lnTo>
                  <a:lnTo>
                    <a:pt x="58" y="22"/>
                  </a:lnTo>
                  <a:lnTo>
                    <a:pt x="52" y="12"/>
                  </a:lnTo>
                  <a:lnTo>
                    <a:pt x="58" y="0"/>
                  </a:lnTo>
                  <a:close/>
                </a:path>
              </a:pathLst>
            </a:custGeom>
            <a:gradFill rotWithShape="0">
              <a:gsLst>
                <a:gs pos="0">
                  <a:schemeClr val="folHlink">
                    <a:gamma/>
                    <a:shade val="22353"/>
                    <a:invGamma/>
                  </a:schemeClr>
                </a:gs>
                <a:gs pos="50000">
                  <a:schemeClr val="folHlink"/>
                </a:gs>
                <a:gs pos="100000">
                  <a:schemeClr val="folHlink">
                    <a:gamma/>
                    <a:shade val="22353"/>
                    <a:invGamma/>
                  </a:schemeClr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o-RO"/>
            </a:p>
          </p:txBody>
        </p:sp>
        <p:sp>
          <p:nvSpPr>
            <p:cNvPr id="135386" name="Rectangle 218"/>
            <p:cNvSpPr>
              <a:spLocks noChangeArrowheads="1"/>
            </p:cNvSpPr>
            <p:nvPr/>
          </p:nvSpPr>
          <p:spPr bwMode="auto">
            <a:xfrm>
              <a:off x="2966" y="3830"/>
              <a:ext cx="270" cy="43"/>
            </a:xfrm>
            <a:prstGeom prst="rect">
              <a:avLst/>
            </a:prstGeom>
            <a:gradFill rotWithShape="0">
              <a:gsLst>
                <a:gs pos="0">
                  <a:schemeClr val="folHlink">
                    <a:gamma/>
                    <a:shade val="22353"/>
                    <a:invGamma/>
                  </a:schemeClr>
                </a:gs>
                <a:gs pos="50000">
                  <a:schemeClr val="folHlink"/>
                </a:gs>
                <a:gs pos="100000">
                  <a:schemeClr val="folHlink">
                    <a:gamma/>
                    <a:shade val="22353"/>
                    <a:invGamma/>
                  </a:schemeClr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35387" name="Rectangle 219"/>
            <p:cNvSpPr>
              <a:spLocks noChangeArrowheads="1"/>
            </p:cNvSpPr>
            <p:nvPr/>
          </p:nvSpPr>
          <p:spPr bwMode="auto">
            <a:xfrm>
              <a:off x="3042" y="3876"/>
              <a:ext cx="110" cy="177"/>
            </a:xfrm>
            <a:prstGeom prst="rect">
              <a:avLst/>
            </a:prstGeom>
            <a:gradFill rotWithShape="0">
              <a:gsLst>
                <a:gs pos="0">
                  <a:schemeClr val="folHlink">
                    <a:gamma/>
                    <a:shade val="22353"/>
                    <a:invGamma/>
                  </a:schemeClr>
                </a:gs>
                <a:gs pos="50000">
                  <a:schemeClr val="folHlink"/>
                </a:gs>
                <a:gs pos="100000">
                  <a:schemeClr val="folHlink">
                    <a:gamma/>
                    <a:shade val="22353"/>
                    <a:invGamma/>
                  </a:schemeClr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</p:grpSp>
      <p:sp>
        <p:nvSpPr>
          <p:cNvPr id="135388" name="Freeform 220" descr="Алмазная решетка (контур)"/>
          <p:cNvSpPr>
            <a:spLocks/>
          </p:cNvSpPr>
          <p:nvPr/>
        </p:nvSpPr>
        <p:spPr bwMode="auto">
          <a:xfrm>
            <a:off x="1638300" y="1857375"/>
            <a:ext cx="76200" cy="392430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39" y="0"/>
              </a:cxn>
              <a:cxn ang="0">
                <a:pos x="48" y="2400"/>
              </a:cxn>
              <a:cxn ang="0">
                <a:pos x="21" y="2397"/>
              </a:cxn>
              <a:cxn ang="0">
                <a:pos x="18" y="2469"/>
              </a:cxn>
              <a:cxn ang="0">
                <a:pos x="0" y="2472"/>
              </a:cxn>
              <a:cxn ang="0">
                <a:pos x="0" y="0"/>
              </a:cxn>
            </a:cxnLst>
            <a:rect l="0" t="0" r="r" b="b"/>
            <a:pathLst>
              <a:path w="48" h="2472">
                <a:moveTo>
                  <a:pt x="0" y="0"/>
                </a:moveTo>
                <a:lnTo>
                  <a:pt x="39" y="0"/>
                </a:lnTo>
                <a:lnTo>
                  <a:pt x="48" y="2400"/>
                </a:lnTo>
                <a:lnTo>
                  <a:pt x="21" y="2397"/>
                </a:lnTo>
                <a:lnTo>
                  <a:pt x="18" y="2469"/>
                </a:lnTo>
                <a:lnTo>
                  <a:pt x="0" y="2472"/>
                </a:lnTo>
                <a:lnTo>
                  <a:pt x="0" y="0"/>
                </a:lnTo>
                <a:close/>
              </a:path>
            </a:pathLst>
          </a:custGeom>
          <a:pattFill prst="openDmnd">
            <a:fgClr>
              <a:srgbClr val="FF3300"/>
            </a:fgClr>
            <a:bgClr>
              <a:schemeClr val="bg1"/>
            </a:bgClr>
          </a:pattFill>
          <a:ln w="9525" cap="flat" cmpd="sng">
            <a:solidFill>
              <a:srgbClr val="FF33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endParaRPr lang="ro-RO"/>
          </a:p>
        </p:txBody>
      </p:sp>
      <p:grpSp>
        <p:nvGrpSpPr>
          <p:cNvPr id="135389" name="Group 221"/>
          <p:cNvGrpSpPr>
            <a:grpSpLocks/>
          </p:cNvGrpSpPr>
          <p:nvPr/>
        </p:nvGrpSpPr>
        <p:grpSpPr bwMode="auto">
          <a:xfrm>
            <a:off x="1600200" y="5810250"/>
            <a:ext cx="2189163" cy="285750"/>
            <a:chOff x="2112" y="3660"/>
            <a:chExt cx="1379" cy="180"/>
          </a:xfrm>
        </p:grpSpPr>
        <p:sp>
          <p:nvSpPr>
            <p:cNvPr id="135390" name="Rectangle 222" descr="Алмазная решетка (контур)"/>
            <p:cNvSpPr>
              <a:spLocks noChangeArrowheads="1"/>
            </p:cNvSpPr>
            <p:nvPr/>
          </p:nvSpPr>
          <p:spPr bwMode="auto">
            <a:xfrm>
              <a:off x="2112" y="3702"/>
              <a:ext cx="72" cy="138"/>
            </a:xfrm>
            <a:prstGeom prst="rect">
              <a:avLst/>
            </a:prstGeom>
            <a:pattFill prst="openDmnd">
              <a:fgClr>
                <a:srgbClr val="990000"/>
              </a:fgClr>
              <a:bgClr>
                <a:schemeClr val="bg1"/>
              </a:bgClr>
            </a:pattFill>
            <a:ln w="9525">
              <a:solidFill>
                <a:srgbClr val="99330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35391" name="Rectangle 223" descr="Алмазная решетка (контур)"/>
            <p:cNvSpPr>
              <a:spLocks noChangeArrowheads="1"/>
            </p:cNvSpPr>
            <p:nvPr/>
          </p:nvSpPr>
          <p:spPr bwMode="auto">
            <a:xfrm>
              <a:off x="2592" y="3699"/>
              <a:ext cx="72" cy="138"/>
            </a:xfrm>
            <a:prstGeom prst="rect">
              <a:avLst/>
            </a:prstGeom>
            <a:pattFill prst="openDmnd">
              <a:fgClr>
                <a:srgbClr val="990000"/>
              </a:fgClr>
              <a:bgClr>
                <a:schemeClr val="bg1"/>
              </a:bgClr>
            </a:pattFill>
            <a:ln w="9525">
              <a:solidFill>
                <a:srgbClr val="99330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35392" name="Rectangle 224" descr="Алмазная решетка (контур)"/>
            <p:cNvSpPr>
              <a:spLocks noChangeArrowheads="1"/>
            </p:cNvSpPr>
            <p:nvPr/>
          </p:nvSpPr>
          <p:spPr bwMode="auto">
            <a:xfrm>
              <a:off x="2701" y="3663"/>
              <a:ext cx="47" cy="174"/>
            </a:xfrm>
            <a:prstGeom prst="rect">
              <a:avLst/>
            </a:prstGeom>
            <a:pattFill prst="openDmnd">
              <a:fgClr>
                <a:srgbClr val="990000"/>
              </a:fgClr>
              <a:bgClr>
                <a:schemeClr val="bg1"/>
              </a:bgClr>
            </a:pattFill>
            <a:ln w="9525">
              <a:solidFill>
                <a:srgbClr val="99330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35393" name="Rectangle 225" descr="Алмазная решетка (контур)"/>
            <p:cNvSpPr>
              <a:spLocks noChangeArrowheads="1"/>
            </p:cNvSpPr>
            <p:nvPr/>
          </p:nvSpPr>
          <p:spPr bwMode="auto">
            <a:xfrm>
              <a:off x="3444" y="3660"/>
              <a:ext cx="47" cy="174"/>
            </a:xfrm>
            <a:prstGeom prst="rect">
              <a:avLst/>
            </a:prstGeom>
            <a:pattFill prst="openDmnd">
              <a:fgClr>
                <a:srgbClr val="990000"/>
              </a:fgClr>
              <a:bgClr>
                <a:schemeClr val="bg1"/>
              </a:bgClr>
            </a:pattFill>
            <a:ln w="9525">
              <a:solidFill>
                <a:srgbClr val="99330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</p:grpSp>
      <p:grpSp>
        <p:nvGrpSpPr>
          <p:cNvPr id="135394" name="Group 226"/>
          <p:cNvGrpSpPr>
            <a:grpSpLocks/>
          </p:cNvGrpSpPr>
          <p:nvPr/>
        </p:nvGrpSpPr>
        <p:grpSpPr bwMode="auto">
          <a:xfrm>
            <a:off x="1727200" y="1389063"/>
            <a:ext cx="593725" cy="77787"/>
            <a:chOff x="2192" y="875"/>
            <a:chExt cx="374" cy="49"/>
          </a:xfrm>
        </p:grpSpPr>
        <p:sp>
          <p:nvSpPr>
            <p:cNvPr id="135395" name="AutoShape 227" descr="Широкий диагональный 1"/>
            <p:cNvSpPr>
              <a:spLocks noChangeArrowheads="1"/>
            </p:cNvSpPr>
            <p:nvPr/>
          </p:nvSpPr>
          <p:spPr bwMode="auto">
            <a:xfrm>
              <a:off x="2192" y="875"/>
              <a:ext cx="374" cy="47"/>
            </a:xfrm>
            <a:custGeom>
              <a:avLst/>
              <a:gdLst>
                <a:gd name="G0" fmla="+- 1733 0 0"/>
                <a:gd name="G1" fmla="+- 21600 0 1733"/>
                <a:gd name="G2" fmla="*/ 1733 1 2"/>
                <a:gd name="G3" fmla="+- 21600 0 G2"/>
                <a:gd name="G4" fmla="+/ 1733 21600 2"/>
                <a:gd name="G5" fmla="+/ G1 0 2"/>
                <a:gd name="G6" fmla="*/ 21600 21600 1733"/>
                <a:gd name="G7" fmla="*/ G6 1 2"/>
                <a:gd name="G8" fmla="+- 21600 0 G7"/>
                <a:gd name="G9" fmla="*/ 21600 1 2"/>
                <a:gd name="G10" fmla="+- 1733 0 G9"/>
                <a:gd name="G11" fmla="?: G10 G8 0"/>
                <a:gd name="G12" fmla="?: G10 G7 21600"/>
                <a:gd name="T0" fmla="*/ 20733 w 21600"/>
                <a:gd name="T1" fmla="*/ 10800 h 21600"/>
                <a:gd name="T2" fmla="*/ 10800 w 21600"/>
                <a:gd name="T3" fmla="*/ 21600 h 21600"/>
                <a:gd name="T4" fmla="*/ 867 w 21600"/>
                <a:gd name="T5" fmla="*/ 10800 h 21600"/>
                <a:gd name="T6" fmla="*/ 10800 w 21600"/>
                <a:gd name="T7" fmla="*/ 0 h 21600"/>
                <a:gd name="T8" fmla="*/ 2667 w 21600"/>
                <a:gd name="T9" fmla="*/ 2667 h 21600"/>
                <a:gd name="T10" fmla="*/ 18933 w 21600"/>
                <a:gd name="T11" fmla="*/ 18933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1733" y="21600"/>
                  </a:lnTo>
                  <a:lnTo>
                    <a:pt x="19867" y="21600"/>
                  </a:lnTo>
                  <a:lnTo>
                    <a:pt x="21600" y="0"/>
                  </a:lnTo>
                  <a:close/>
                </a:path>
              </a:pathLst>
            </a:custGeom>
            <a:pattFill prst="wdDnDiag">
              <a:fgClr>
                <a:schemeClr val="folHlink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35396" name="Rectangle 228"/>
            <p:cNvSpPr>
              <a:spLocks noChangeArrowheads="1"/>
            </p:cNvSpPr>
            <p:nvPr/>
          </p:nvSpPr>
          <p:spPr bwMode="auto">
            <a:xfrm>
              <a:off x="2280" y="877"/>
              <a:ext cx="201" cy="47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</p:grpSp>
      <p:grpSp>
        <p:nvGrpSpPr>
          <p:cNvPr id="135397" name="Group 229"/>
          <p:cNvGrpSpPr>
            <a:grpSpLocks/>
          </p:cNvGrpSpPr>
          <p:nvPr/>
        </p:nvGrpSpPr>
        <p:grpSpPr bwMode="auto">
          <a:xfrm>
            <a:off x="1143000" y="1181100"/>
            <a:ext cx="4010025" cy="671513"/>
            <a:chOff x="1824" y="744"/>
            <a:chExt cx="2526" cy="423"/>
          </a:xfrm>
        </p:grpSpPr>
        <p:grpSp>
          <p:nvGrpSpPr>
            <p:cNvPr id="135398" name="Group 230"/>
            <p:cNvGrpSpPr>
              <a:grpSpLocks/>
            </p:cNvGrpSpPr>
            <p:nvPr/>
          </p:nvGrpSpPr>
          <p:grpSpPr bwMode="auto">
            <a:xfrm>
              <a:off x="1824" y="744"/>
              <a:ext cx="2526" cy="422"/>
              <a:chOff x="1824" y="744"/>
              <a:chExt cx="2526" cy="422"/>
            </a:xfrm>
          </p:grpSpPr>
          <p:sp>
            <p:nvSpPr>
              <p:cNvPr id="135399" name="Freeform 231" descr="Широкий диагональный 1"/>
              <p:cNvSpPr>
                <a:spLocks/>
              </p:cNvSpPr>
              <p:nvPr/>
            </p:nvSpPr>
            <p:spPr bwMode="auto">
              <a:xfrm>
                <a:off x="1824" y="744"/>
                <a:ext cx="2526" cy="422"/>
              </a:xfrm>
              <a:custGeom>
                <a:avLst/>
                <a:gdLst/>
                <a:ahLst/>
                <a:cxnLst>
                  <a:cxn ang="0">
                    <a:pos x="0" y="6"/>
                  </a:cxn>
                  <a:cxn ang="0">
                    <a:pos x="2514" y="0"/>
                  </a:cxn>
                  <a:cxn ang="0">
                    <a:pos x="2517" y="60"/>
                  </a:cxn>
                  <a:cxn ang="0">
                    <a:pos x="2430" y="66"/>
                  </a:cxn>
                  <a:cxn ang="0">
                    <a:pos x="2430" y="204"/>
                  </a:cxn>
                  <a:cxn ang="0">
                    <a:pos x="2514" y="204"/>
                  </a:cxn>
                  <a:cxn ang="0">
                    <a:pos x="2526" y="216"/>
                  </a:cxn>
                  <a:cxn ang="0">
                    <a:pos x="2523" y="339"/>
                  </a:cxn>
                  <a:cxn ang="0">
                    <a:pos x="2451" y="339"/>
                  </a:cxn>
                  <a:cxn ang="0">
                    <a:pos x="2448" y="282"/>
                  </a:cxn>
                  <a:cxn ang="0">
                    <a:pos x="2286" y="285"/>
                  </a:cxn>
                  <a:cxn ang="0">
                    <a:pos x="2286" y="339"/>
                  </a:cxn>
                  <a:cxn ang="0">
                    <a:pos x="2208" y="338"/>
                  </a:cxn>
                  <a:cxn ang="0">
                    <a:pos x="2208" y="416"/>
                  </a:cxn>
                  <a:cxn ang="0">
                    <a:pos x="1566" y="408"/>
                  </a:cxn>
                  <a:cxn ang="0">
                    <a:pos x="1566" y="93"/>
                  </a:cxn>
                  <a:cxn ang="0">
                    <a:pos x="1599" y="75"/>
                  </a:cxn>
                  <a:cxn ang="0">
                    <a:pos x="1599" y="0"/>
                  </a:cxn>
                  <a:cxn ang="0">
                    <a:pos x="921" y="3"/>
                  </a:cxn>
                  <a:cxn ang="0">
                    <a:pos x="921" y="78"/>
                  </a:cxn>
                  <a:cxn ang="0">
                    <a:pos x="957" y="99"/>
                  </a:cxn>
                  <a:cxn ang="0">
                    <a:pos x="957" y="417"/>
                  </a:cxn>
                  <a:cxn ang="0">
                    <a:pos x="720" y="417"/>
                  </a:cxn>
                  <a:cxn ang="0">
                    <a:pos x="717" y="171"/>
                  </a:cxn>
                  <a:cxn ang="0">
                    <a:pos x="750" y="132"/>
                  </a:cxn>
                  <a:cxn ang="0">
                    <a:pos x="750" y="39"/>
                  </a:cxn>
                  <a:cxn ang="0">
                    <a:pos x="795" y="39"/>
                  </a:cxn>
                  <a:cxn ang="0">
                    <a:pos x="795" y="3"/>
                  </a:cxn>
                  <a:cxn ang="0">
                    <a:pos x="315" y="6"/>
                  </a:cxn>
                  <a:cxn ang="0">
                    <a:pos x="315" y="39"/>
                  </a:cxn>
                  <a:cxn ang="0">
                    <a:pos x="360" y="42"/>
                  </a:cxn>
                  <a:cxn ang="0">
                    <a:pos x="360" y="132"/>
                  </a:cxn>
                  <a:cxn ang="0">
                    <a:pos x="384" y="177"/>
                  </a:cxn>
                  <a:cxn ang="0">
                    <a:pos x="381" y="420"/>
                  </a:cxn>
                  <a:cxn ang="0">
                    <a:pos x="312" y="422"/>
                  </a:cxn>
                  <a:cxn ang="0">
                    <a:pos x="312" y="360"/>
                  </a:cxn>
                  <a:cxn ang="0">
                    <a:pos x="240" y="360"/>
                  </a:cxn>
                  <a:cxn ang="0">
                    <a:pos x="237" y="291"/>
                  </a:cxn>
                  <a:cxn ang="0">
                    <a:pos x="78" y="291"/>
                  </a:cxn>
                  <a:cxn ang="0">
                    <a:pos x="75" y="357"/>
                  </a:cxn>
                  <a:cxn ang="0">
                    <a:pos x="6" y="360"/>
                  </a:cxn>
                  <a:cxn ang="0">
                    <a:pos x="3" y="255"/>
                  </a:cxn>
                  <a:cxn ang="0">
                    <a:pos x="15" y="231"/>
                  </a:cxn>
                  <a:cxn ang="0">
                    <a:pos x="111" y="234"/>
                  </a:cxn>
                  <a:cxn ang="0">
                    <a:pos x="111" y="81"/>
                  </a:cxn>
                  <a:cxn ang="0">
                    <a:pos x="33" y="81"/>
                  </a:cxn>
                  <a:cxn ang="0">
                    <a:pos x="3" y="57"/>
                  </a:cxn>
                  <a:cxn ang="0">
                    <a:pos x="0" y="6"/>
                  </a:cxn>
                </a:cxnLst>
                <a:rect l="0" t="0" r="r" b="b"/>
                <a:pathLst>
                  <a:path w="2526" h="422">
                    <a:moveTo>
                      <a:pt x="0" y="6"/>
                    </a:moveTo>
                    <a:lnTo>
                      <a:pt x="2514" y="0"/>
                    </a:lnTo>
                    <a:lnTo>
                      <a:pt x="2517" y="60"/>
                    </a:lnTo>
                    <a:lnTo>
                      <a:pt x="2430" y="66"/>
                    </a:lnTo>
                    <a:lnTo>
                      <a:pt x="2430" y="204"/>
                    </a:lnTo>
                    <a:lnTo>
                      <a:pt x="2514" y="204"/>
                    </a:lnTo>
                    <a:lnTo>
                      <a:pt x="2526" y="216"/>
                    </a:lnTo>
                    <a:lnTo>
                      <a:pt x="2523" y="339"/>
                    </a:lnTo>
                    <a:lnTo>
                      <a:pt x="2451" y="339"/>
                    </a:lnTo>
                    <a:lnTo>
                      <a:pt x="2448" y="282"/>
                    </a:lnTo>
                    <a:lnTo>
                      <a:pt x="2286" y="285"/>
                    </a:lnTo>
                    <a:lnTo>
                      <a:pt x="2286" y="339"/>
                    </a:lnTo>
                    <a:lnTo>
                      <a:pt x="2208" y="338"/>
                    </a:lnTo>
                    <a:lnTo>
                      <a:pt x="2208" y="416"/>
                    </a:lnTo>
                    <a:lnTo>
                      <a:pt x="1566" y="408"/>
                    </a:lnTo>
                    <a:lnTo>
                      <a:pt x="1566" y="93"/>
                    </a:lnTo>
                    <a:lnTo>
                      <a:pt x="1599" y="75"/>
                    </a:lnTo>
                    <a:lnTo>
                      <a:pt x="1599" y="0"/>
                    </a:lnTo>
                    <a:lnTo>
                      <a:pt x="921" y="3"/>
                    </a:lnTo>
                    <a:lnTo>
                      <a:pt x="921" y="78"/>
                    </a:lnTo>
                    <a:lnTo>
                      <a:pt x="957" y="99"/>
                    </a:lnTo>
                    <a:lnTo>
                      <a:pt x="957" y="417"/>
                    </a:lnTo>
                    <a:lnTo>
                      <a:pt x="720" y="417"/>
                    </a:lnTo>
                    <a:lnTo>
                      <a:pt x="717" y="171"/>
                    </a:lnTo>
                    <a:lnTo>
                      <a:pt x="750" y="132"/>
                    </a:lnTo>
                    <a:lnTo>
                      <a:pt x="750" y="39"/>
                    </a:lnTo>
                    <a:lnTo>
                      <a:pt x="795" y="39"/>
                    </a:lnTo>
                    <a:lnTo>
                      <a:pt x="795" y="3"/>
                    </a:lnTo>
                    <a:lnTo>
                      <a:pt x="315" y="6"/>
                    </a:lnTo>
                    <a:lnTo>
                      <a:pt x="315" y="39"/>
                    </a:lnTo>
                    <a:lnTo>
                      <a:pt x="360" y="42"/>
                    </a:lnTo>
                    <a:lnTo>
                      <a:pt x="360" y="132"/>
                    </a:lnTo>
                    <a:lnTo>
                      <a:pt x="384" y="177"/>
                    </a:lnTo>
                    <a:lnTo>
                      <a:pt x="381" y="420"/>
                    </a:lnTo>
                    <a:lnTo>
                      <a:pt x="312" y="422"/>
                    </a:lnTo>
                    <a:lnTo>
                      <a:pt x="312" y="360"/>
                    </a:lnTo>
                    <a:lnTo>
                      <a:pt x="240" y="360"/>
                    </a:lnTo>
                    <a:lnTo>
                      <a:pt x="237" y="291"/>
                    </a:lnTo>
                    <a:lnTo>
                      <a:pt x="78" y="291"/>
                    </a:lnTo>
                    <a:lnTo>
                      <a:pt x="75" y="357"/>
                    </a:lnTo>
                    <a:lnTo>
                      <a:pt x="6" y="360"/>
                    </a:lnTo>
                    <a:lnTo>
                      <a:pt x="3" y="255"/>
                    </a:lnTo>
                    <a:lnTo>
                      <a:pt x="15" y="231"/>
                    </a:lnTo>
                    <a:lnTo>
                      <a:pt x="111" y="234"/>
                    </a:lnTo>
                    <a:lnTo>
                      <a:pt x="111" y="81"/>
                    </a:lnTo>
                    <a:lnTo>
                      <a:pt x="33" y="81"/>
                    </a:lnTo>
                    <a:lnTo>
                      <a:pt x="3" y="57"/>
                    </a:lnTo>
                    <a:lnTo>
                      <a:pt x="0" y="6"/>
                    </a:lnTo>
                    <a:close/>
                  </a:path>
                </a:pathLst>
              </a:custGeom>
              <a:pattFill prst="wdDnDiag">
                <a:fgClr>
                  <a:srgbClr val="006600"/>
                </a:fgClr>
                <a:bgClr>
                  <a:schemeClr val="bg1"/>
                </a:bgClr>
              </a:pattFill>
              <a:ln w="9525">
                <a:solidFill>
                  <a:srgbClr val="006600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o-RO"/>
              </a:p>
            </p:txBody>
          </p:sp>
          <p:sp>
            <p:nvSpPr>
              <p:cNvPr id="135400" name="Freeform 232"/>
              <p:cNvSpPr>
                <a:spLocks/>
              </p:cNvSpPr>
              <p:nvPr/>
            </p:nvSpPr>
            <p:spPr bwMode="auto">
              <a:xfrm>
                <a:off x="2744" y="818"/>
                <a:ext cx="39" cy="348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" y="322"/>
                  </a:cxn>
                  <a:cxn ang="0">
                    <a:pos x="39" y="348"/>
                  </a:cxn>
                </a:cxnLst>
                <a:rect l="0" t="0" r="r" b="b"/>
                <a:pathLst>
                  <a:path w="39" h="348">
                    <a:moveTo>
                      <a:pt x="0" y="0"/>
                    </a:moveTo>
                    <a:lnTo>
                      <a:pt x="1" y="322"/>
                    </a:lnTo>
                    <a:lnTo>
                      <a:pt x="39" y="348"/>
                    </a:lnTo>
                  </a:path>
                </a:pathLst>
              </a:custGeom>
              <a:noFill/>
              <a:ln w="6350" cmpd="sng">
                <a:solidFill>
                  <a:srgbClr val="006600"/>
                </a:solidFill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o-RO"/>
              </a:p>
            </p:txBody>
          </p:sp>
          <p:sp>
            <p:nvSpPr>
              <p:cNvPr id="135401" name="Freeform 233"/>
              <p:cNvSpPr>
                <a:spLocks/>
              </p:cNvSpPr>
              <p:nvPr/>
            </p:nvSpPr>
            <p:spPr bwMode="auto">
              <a:xfrm flipH="1">
                <a:off x="3384" y="811"/>
                <a:ext cx="39" cy="348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" y="322"/>
                  </a:cxn>
                  <a:cxn ang="0">
                    <a:pos x="39" y="348"/>
                  </a:cxn>
                </a:cxnLst>
                <a:rect l="0" t="0" r="r" b="b"/>
                <a:pathLst>
                  <a:path w="39" h="348">
                    <a:moveTo>
                      <a:pt x="0" y="0"/>
                    </a:moveTo>
                    <a:lnTo>
                      <a:pt x="1" y="322"/>
                    </a:lnTo>
                    <a:lnTo>
                      <a:pt x="39" y="348"/>
                    </a:lnTo>
                  </a:path>
                </a:pathLst>
              </a:custGeom>
              <a:noFill/>
              <a:ln w="6350" cmpd="sng">
                <a:solidFill>
                  <a:srgbClr val="006600"/>
                </a:solidFill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o-RO"/>
              </a:p>
            </p:txBody>
          </p:sp>
        </p:grpSp>
        <p:sp>
          <p:nvSpPr>
            <p:cNvPr id="135402" name="Line 234"/>
            <p:cNvSpPr>
              <a:spLocks noChangeShapeType="1"/>
            </p:cNvSpPr>
            <p:nvPr/>
          </p:nvSpPr>
          <p:spPr bwMode="auto">
            <a:xfrm>
              <a:off x="2577" y="867"/>
              <a:ext cx="0" cy="288"/>
            </a:xfrm>
            <a:prstGeom prst="line">
              <a:avLst/>
            </a:prstGeom>
            <a:noFill/>
            <a:ln w="6350">
              <a:solidFill>
                <a:srgbClr val="006600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o-RO"/>
            </a:p>
          </p:txBody>
        </p:sp>
        <p:sp>
          <p:nvSpPr>
            <p:cNvPr id="135403" name="Line 235"/>
            <p:cNvSpPr>
              <a:spLocks noChangeShapeType="1"/>
            </p:cNvSpPr>
            <p:nvPr/>
          </p:nvSpPr>
          <p:spPr bwMode="auto">
            <a:xfrm flipH="1">
              <a:off x="2172" y="866"/>
              <a:ext cx="10" cy="301"/>
            </a:xfrm>
            <a:prstGeom prst="line">
              <a:avLst/>
            </a:prstGeom>
            <a:noFill/>
            <a:ln w="6350">
              <a:solidFill>
                <a:srgbClr val="006600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o-RO"/>
            </a:p>
          </p:txBody>
        </p:sp>
      </p:grpSp>
      <p:sp>
        <p:nvSpPr>
          <p:cNvPr id="135404" name="Freeform 236" descr="Широкий диагональный 2"/>
          <p:cNvSpPr>
            <a:spLocks/>
          </p:cNvSpPr>
          <p:nvPr/>
        </p:nvSpPr>
        <p:spPr bwMode="auto">
          <a:xfrm>
            <a:off x="1698625" y="1600200"/>
            <a:ext cx="644525" cy="4845050"/>
          </a:xfrm>
          <a:custGeom>
            <a:avLst/>
            <a:gdLst/>
            <a:ahLst/>
            <a:cxnLst>
              <a:cxn ang="0">
                <a:pos x="28" y="0"/>
              </a:cxn>
              <a:cxn ang="0">
                <a:pos x="364" y="0"/>
              </a:cxn>
              <a:cxn ang="0">
                <a:pos x="398" y="28"/>
              </a:cxn>
              <a:cxn ang="0">
                <a:pos x="406" y="2848"/>
              </a:cxn>
              <a:cxn ang="0">
                <a:pos x="388" y="2862"/>
              </a:cxn>
              <a:cxn ang="0">
                <a:pos x="388" y="2888"/>
              </a:cxn>
              <a:cxn ang="0">
                <a:pos x="388" y="2916"/>
              </a:cxn>
              <a:cxn ang="0">
                <a:pos x="264" y="2916"/>
              </a:cxn>
              <a:cxn ang="0">
                <a:pos x="262" y="3000"/>
              </a:cxn>
              <a:cxn ang="0">
                <a:pos x="210" y="2998"/>
              </a:cxn>
              <a:cxn ang="0">
                <a:pos x="210" y="2918"/>
              </a:cxn>
              <a:cxn ang="0">
                <a:pos x="262" y="2918"/>
              </a:cxn>
              <a:cxn ang="0">
                <a:pos x="212" y="2918"/>
              </a:cxn>
              <a:cxn ang="0">
                <a:pos x="262" y="2856"/>
              </a:cxn>
              <a:cxn ang="0">
                <a:pos x="186" y="2852"/>
              </a:cxn>
              <a:cxn ang="0">
                <a:pos x="104" y="2918"/>
              </a:cxn>
              <a:cxn ang="0">
                <a:pos x="102" y="2996"/>
              </a:cxn>
              <a:cxn ang="0">
                <a:pos x="210" y="3000"/>
              </a:cxn>
              <a:cxn ang="0">
                <a:pos x="210" y="3052"/>
              </a:cxn>
              <a:cxn ang="0">
                <a:pos x="76" y="3050"/>
              </a:cxn>
              <a:cxn ang="0">
                <a:pos x="76" y="3016"/>
              </a:cxn>
              <a:cxn ang="0">
                <a:pos x="102" y="2998"/>
              </a:cxn>
              <a:cxn ang="0">
                <a:pos x="78" y="3012"/>
              </a:cxn>
              <a:cxn ang="0">
                <a:pos x="76" y="3048"/>
              </a:cxn>
              <a:cxn ang="0">
                <a:pos x="58" y="3050"/>
              </a:cxn>
              <a:cxn ang="0">
                <a:pos x="60" y="3006"/>
              </a:cxn>
              <a:cxn ang="0">
                <a:pos x="84" y="2984"/>
              </a:cxn>
              <a:cxn ang="0">
                <a:pos x="82" y="2912"/>
              </a:cxn>
              <a:cxn ang="0">
                <a:pos x="30" y="2914"/>
              </a:cxn>
              <a:cxn ang="0">
                <a:pos x="30" y="2858"/>
              </a:cxn>
              <a:cxn ang="0">
                <a:pos x="10" y="2852"/>
              </a:cxn>
              <a:cxn ang="0">
                <a:pos x="0" y="28"/>
              </a:cxn>
              <a:cxn ang="0">
                <a:pos x="28" y="0"/>
              </a:cxn>
            </a:cxnLst>
            <a:rect l="0" t="0" r="r" b="b"/>
            <a:pathLst>
              <a:path w="406" h="3052">
                <a:moveTo>
                  <a:pt x="28" y="0"/>
                </a:moveTo>
                <a:lnTo>
                  <a:pt x="364" y="0"/>
                </a:lnTo>
                <a:lnTo>
                  <a:pt x="398" y="28"/>
                </a:lnTo>
                <a:lnTo>
                  <a:pt x="406" y="2848"/>
                </a:lnTo>
                <a:lnTo>
                  <a:pt x="388" y="2862"/>
                </a:lnTo>
                <a:lnTo>
                  <a:pt x="388" y="2888"/>
                </a:lnTo>
                <a:lnTo>
                  <a:pt x="388" y="2916"/>
                </a:lnTo>
                <a:lnTo>
                  <a:pt x="264" y="2916"/>
                </a:lnTo>
                <a:lnTo>
                  <a:pt x="262" y="3000"/>
                </a:lnTo>
                <a:lnTo>
                  <a:pt x="210" y="2998"/>
                </a:lnTo>
                <a:lnTo>
                  <a:pt x="210" y="2918"/>
                </a:lnTo>
                <a:lnTo>
                  <a:pt x="262" y="2918"/>
                </a:lnTo>
                <a:lnTo>
                  <a:pt x="212" y="2918"/>
                </a:lnTo>
                <a:lnTo>
                  <a:pt x="262" y="2856"/>
                </a:lnTo>
                <a:lnTo>
                  <a:pt x="186" y="2852"/>
                </a:lnTo>
                <a:lnTo>
                  <a:pt x="104" y="2918"/>
                </a:lnTo>
                <a:lnTo>
                  <a:pt x="102" y="2996"/>
                </a:lnTo>
                <a:lnTo>
                  <a:pt x="210" y="3000"/>
                </a:lnTo>
                <a:lnTo>
                  <a:pt x="210" y="3052"/>
                </a:lnTo>
                <a:lnTo>
                  <a:pt x="76" y="3050"/>
                </a:lnTo>
                <a:lnTo>
                  <a:pt x="76" y="3016"/>
                </a:lnTo>
                <a:lnTo>
                  <a:pt x="102" y="2998"/>
                </a:lnTo>
                <a:lnTo>
                  <a:pt x="78" y="3012"/>
                </a:lnTo>
                <a:lnTo>
                  <a:pt x="76" y="3048"/>
                </a:lnTo>
                <a:lnTo>
                  <a:pt x="58" y="3050"/>
                </a:lnTo>
                <a:lnTo>
                  <a:pt x="60" y="3006"/>
                </a:lnTo>
                <a:lnTo>
                  <a:pt x="84" y="2984"/>
                </a:lnTo>
                <a:lnTo>
                  <a:pt x="82" y="2912"/>
                </a:lnTo>
                <a:lnTo>
                  <a:pt x="30" y="2914"/>
                </a:lnTo>
                <a:lnTo>
                  <a:pt x="30" y="2858"/>
                </a:lnTo>
                <a:lnTo>
                  <a:pt x="10" y="2852"/>
                </a:lnTo>
                <a:lnTo>
                  <a:pt x="0" y="28"/>
                </a:lnTo>
                <a:lnTo>
                  <a:pt x="28" y="0"/>
                </a:lnTo>
                <a:close/>
              </a:path>
            </a:pathLst>
          </a:custGeom>
          <a:pattFill prst="wdUpDiag">
            <a:fgClr>
              <a:schemeClr val="tx1"/>
            </a:fgClr>
            <a:bgClr>
              <a:schemeClr val="bg1"/>
            </a:bgClr>
          </a:patt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endParaRPr lang="ro-RO"/>
          </a:p>
        </p:txBody>
      </p:sp>
      <p:sp>
        <p:nvSpPr>
          <p:cNvPr id="135405" name="Freeform 237" descr="Широкий диагональный 2"/>
          <p:cNvSpPr>
            <a:spLocks/>
          </p:cNvSpPr>
          <p:nvPr/>
        </p:nvSpPr>
        <p:spPr bwMode="auto">
          <a:xfrm>
            <a:off x="2308225" y="5562600"/>
            <a:ext cx="28575" cy="596900"/>
          </a:xfrm>
          <a:custGeom>
            <a:avLst/>
            <a:gdLst/>
            <a:ahLst/>
            <a:cxnLst>
              <a:cxn ang="0">
                <a:pos x="18" y="0"/>
              </a:cxn>
              <a:cxn ang="0">
                <a:pos x="0" y="18"/>
              </a:cxn>
              <a:cxn ang="0">
                <a:pos x="2" y="376"/>
              </a:cxn>
            </a:cxnLst>
            <a:rect l="0" t="0" r="r" b="b"/>
            <a:pathLst>
              <a:path w="18" h="376">
                <a:moveTo>
                  <a:pt x="18" y="0"/>
                </a:moveTo>
                <a:lnTo>
                  <a:pt x="0" y="18"/>
                </a:lnTo>
                <a:lnTo>
                  <a:pt x="2" y="376"/>
                </a:lnTo>
              </a:path>
            </a:pathLst>
          </a:custGeom>
          <a:noFill/>
          <a:ln w="6350" cmpd="sng">
            <a:solidFill>
              <a:schemeClr val="tx1"/>
            </a:solidFill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endParaRPr lang="ro-RO"/>
          </a:p>
        </p:txBody>
      </p:sp>
      <p:sp>
        <p:nvSpPr>
          <p:cNvPr id="135406" name="Freeform 238" descr="Широкий диагональный 2"/>
          <p:cNvSpPr>
            <a:spLocks/>
          </p:cNvSpPr>
          <p:nvPr/>
        </p:nvSpPr>
        <p:spPr bwMode="auto">
          <a:xfrm>
            <a:off x="1711325" y="5549900"/>
            <a:ext cx="34925" cy="58420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20" y="20"/>
              </a:cxn>
              <a:cxn ang="0">
                <a:pos x="22" y="368"/>
              </a:cxn>
            </a:cxnLst>
            <a:rect l="0" t="0" r="r" b="b"/>
            <a:pathLst>
              <a:path w="22" h="368">
                <a:moveTo>
                  <a:pt x="0" y="0"/>
                </a:moveTo>
                <a:lnTo>
                  <a:pt x="20" y="20"/>
                </a:lnTo>
                <a:lnTo>
                  <a:pt x="22" y="368"/>
                </a:lnTo>
              </a:path>
            </a:pathLst>
          </a:custGeom>
          <a:noFill/>
          <a:ln w="6350" cmpd="sng">
            <a:solidFill>
              <a:schemeClr val="tx1"/>
            </a:solidFill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endParaRPr lang="ro-RO"/>
          </a:p>
        </p:txBody>
      </p:sp>
      <p:sp>
        <p:nvSpPr>
          <p:cNvPr id="135407" name="Freeform 239" descr="Широкий диагональный 2"/>
          <p:cNvSpPr>
            <a:spLocks/>
          </p:cNvSpPr>
          <p:nvPr/>
        </p:nvSpPr>
        <p:spPr bwMode="auto">
          <a:xfrm>
            <a:off x="1701800" y="1603375"/>
            <a:ext cx="41275" cy="250825"/>
          </a:xfrm>
          <a:custGeom>
            <a:avLst/>
            <a:gdLst/>
            <a:ahLst/>
            <a:cxnLst>
              <a:cxn ang="0">
                <a:pos x="26" y="0"/>
              </a:cxn>
              <a:cxn ang="0">
                <a:pos x="26" y="158"/>
              </a:cxn>
              <a:cxn ang="0">
                <a:pos x="0" y="158"/>
              </a:cxn>
            </a:cxnLst>
            <a:rect l="0" t="0" r="r" b="b"/>
            <a:pathLst>
              <a:path w="26" h="158">
                <a:moveTo>
                  <a:pt x="26" y="0"/>
                </a:moveTo>
                <a:lnTo>
                  <a:pt x="26" y="158"/>
                </a:lnTo>
                <a:lnTo>
                  <a:pt x="0" y="158"/>
                </a:lnTo>
              </a:path>
            </a:pathLst>
          </a:custGeom>
          <a:noFill/>
          <a:ln w="6350" cmpd="sng">
            <a:solidFill>
              <a:srgbClr val="666699"/>
            </a:solidFill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endParaRPr lang="ro-RO"/>
          </a:p>
        </p:txBody>
      </p:sp>
      <p:sp>
        <p:nvSpPr>
          <p:cNvPr id="135408" name="Freeform 240" descr="Широкий диагональный 2"/>
          <p:cNvSpPr>
            <a:spLocks/>
          </p:cNvSpPr>
          <p:nvPr/>
        </p:nvSpPr>
        <p:spPr bwMode="auto">
          <a:xfrm flipH="1">
            <a:off x="2287588" y="1609725"/>
            <a:ext cx="74612" cy="241300"/>
          </a:xfrm>
          <a:custGeom>
            <a:avLst/>
            <a:gdLst/>
            <a:ahLst/>
            <a:cxnLst>
              <a:cxn ang="0">
                <a:pos x="26" y="0"/>
              </a:cxn>
              <a:cxn ang="0">
                <a:pos x="26" y="158"/>
              </a:cxn>
              <a:cxn ang="0">
                <a:pos x="0" y="158"/>
              </a:cxn>
            </a:cxnLst>
            <a:rect l="0" t="0" r="r" b="b"/>
            <a:pathLst>
              <a:path w="26" h="158">
                <a:moveTo>
                  <a:pt x="26" y="0"/>
                </a:moveTo>
                <a:lnTo>
                  <a:pt x="26" y="158"/>
                </a:lnTo>
                <a:lnTo>
                  <a:pt x="0" y="158"/>
                </a:lnTo>
              </a:path>
            </a:pathLst>
          </a:custGeom>
          <a:noFill/>
          <a:ln w="6350" cmpd="sng">
            <a:solidFill>
              <a:srgbClr val="666699"/>
            </a:solidFill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endParaRPr lang="ro-RO"/>
          </a:p>
        </p:txBody>
      </p:sp>
      <p:grpSp>
        <p:nvGrpSpPr>
          <p:cNvPr id="135409" name="Group 241"/>
          <p:cNvGrpSpPr>
            <a:grpSpLocks/>
          </p:cNvGrpSpPr>
          <p:nvPr/>
        </p:nvGrpSpPr>
        <p:grpSpPr bwMode="auto">
          <a:xfrm>
            <a:off x="1835150" y="1597025"/>
            <a:ext cx="406400" cy="4565650"/>
            <a:chOff x="2260" y="1006"/>
            <a:chExt cx="256" cy="2876"/>
          </a:xfrm>
        </p:grpSpPr>
        <p:sp>
          <p:nvSpPr>
            <p:cNvPr id="135410" name="Freeform 242" descr="Широкий диагональный 2"/>
            <p:cNvSpPr>
              <a:spLocks/>
            </p:cNvSpPr>
            <p:nvPr/>
          </p:nvSpPr>
          <p:spPr bwMode="auto">
            <a:xfrm>
              <a:off x="2260" y="1006"/>
              <a:ext cx="256" cy="2876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238" y="2"/>
                </a:cxn>
                <a:cxn ang="0">
                  <a:pos x="248" y="22"/>
                </a:cxn>
                <a:cxn ang="0">
                  <a:pos x="256" y="2856"/>
                </a:cxn>
                <a:cxn ang="0">
                  <a:pos x="236" y="2876"/>
                </a:cxn>
                <a:cxn ang="0">
                  <a:pos x="212" y="2868"/>
                </a:cxn>
                <a:cxn ang="0">
                  <a:pos x="180" y="2858"/>
                </a:cxn>
                <a:cxn ang="0">
                  <a:pos x="148" y="2850"/>
                </a:cxn>
                <a:cxn ang="0">
                  <a:pos x="122" y="2848"/>
                </a:cxn>
                <a:cxn ang="0">
                  <a:pos x="88" y="2856"/>
                </a:cxn>
                <a:cxn ang="0">
                  <a:pos x="52" y="2872"/>
                </a:cxn>
                <a:cxn ang="0">
                  <a:pos x="26" y="2872"/>
                </a:cxn>
                <a:cxn ang="0">
                  <a:pos x="0" y="2854"/>
                </a:cxn>
                <a:cxn ang="0">
                  <a:pos x="2" y="22"/>
                </a:cxn>
                <a:cxn ang="0">
                  <a:pos x="12" y="0"/>
                </a:cxn>
              </a:cxnLst>
              <a:rect l="0" t="0" r="r" b="b"/>
              <a:pathLst>
                <a:path w="256" h="2876">
                  <a:moveTo>
                    <a:pt x="12" y="0"/>
                  </a:moveTo>
                  <a:lnTo>
                    <a:pt x="238" y="2"/>
                  </a:lnTo>
                  <a:lnTo>
                    <a:pt x="248" y="22"/>
                  </a:lnTo>
                  <a:lnTo>
                    <a:pt x="256" y="2856"/>
                  </a:lnTo>
                  <a:lnTo>
                    <a:pt x="236" y="2876"/>
                  </a:lnTo>
                  <a:lnTo>
                    <a:pt x="212" y="2868"/>
                  </a:lnTo>
                  <a:lnTo>
                    <a:pt x="180" y="2858"/>
                  </a:lnTo>
                  <a:lnTo>
                    <a:pt x="148" y="2850"/>
                  </a:lnTo>
                  <a:lnTo>
                    <a:pt x="122" y="2848"/>
                  </a:lnTo>
                  <a:lnTo>
                    <a:pt x="88" y="2856"/>
                  </a:lnTo>
                  <a:lnTo>
                    <a:pt x="52" y="2872"/>
                  </a:lnTo>
                  <a:lnTo>
                    <a:pt x="26" y="2872"/>
                  </a:lnTo>
                  <a:lnTo>
                    <a:pt x="0" y="2854"/>
                  </a:lnTo>
                  <a:lnTo>
                    <a:pt x="2" y="22"/>
                  </a:lnTo>
                  <a:lnTo>
                    <a:pt x="12" y="0"/>
                  </a:lnTo>
                  <a:close/>
                </a:path>
              </a:pathLst>
            </a:custGeom>
            <a:pattFill prst="wdUpDiag">
              <a:fgClr>
                <a:srgbClr val="CC9900"/>
              </a:fgClr>
              <a:bgClr>
                <a:schemeClr val="bg1"/>
              </a:bgClr>
            </a:pattFill>
            <a:ln w="9525">
              <a:solidFill>
                <a:srgbClr val="CC6600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o-RO"/>
            </a:p>
          </p:txBody>
        </p:sp>
        <p:sp>
          <p:nvSpPr>
            <p:cNvPr id="135411" name="Freeform 243" descr="Крупное конфетти"/>
            <p:cNvSpPr>
              <a:spLocks/>
            </p:cNvSpPr>
            <p:nvPr/>
          </p:nvSpPr>
          <p:spPr bwMode="auto">
            <a:xfrm>
              <a:off x="2280" y="1024"/>
              <a:ext cx="210" cy="2838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200" y="0"/>
                </a:cxn>
                <a:cxn ang="0">
                  <a:pos x="216" y="18"/>
                </a:cxn>
                <a:cxn ang="0">
                  <a:pos x="218" y="2834"/>
                </a:cxn>
                <a:cxn ang="0">
                  <a:pos x="202" y="2838"/>
                </a:cxn>
                <a:cxn ang="0">
                  <a:pos x="182" y="2826"/>
                </a:cxn>
                <a:cxn ang="0">
                  <a:pos x="158" y="2816"/>
                </a:cxn>
                <a:cxn ang="0">
                  <a:pos x="122" y="2814"/>
                </a:cxn>
                <a:cxn ang="0">
                  <a:pos x="88" y="2814"/>
                </a:cxn>
                <a:cxn ang="0">
                  <a:pos x="54" y="2822"/>
                </a:cxn>
                <a:cxn ang="0">
                  <a:pos x="24" y="2836"/>
                </a:cxn>
                <a:cxn ang="0">
                  <a:pos x="6" y="2824"/>
                </a:cxn>
                <a:cxn ang="0">
                  <a:pos x="0" y="12"/>
                </a:cxn>
                <a:cxn ang="0">
                  <a:pos x="14" y="0"/>
                </a:cxn>
              </a:cxnLst>
              <a:rect l="0" t="0" r="r" b="b"/>
              <a:pathLst>
                <a:path w="218" h="2838">
                  <a:moveTo>
                    <a:pt x="14" y="0"/>
                  </a:moveTo>
                  <a:lnTo>
                    <a:pt x="200" y="0"/>
                  </a:lnTo>
                  <a:lnTo>
                    <a:pt x="216" y="18"/>
                  </a:lnTo>
                  <a:lnTo>
                    <a:pt x="218" y="2834"/>
                  </a:lnTo>
                  <a:lnTo>
                    <a:pt x="202" y="2838"/>
                  </a:lnTo>
                  <a:lnTo>
                    <a:pt x="182" y="2826"/>
                  </a:lnTo>
                  <a:lnTo>
                    <a:pt x="158" y="2816"/>
                  </a:lnTo>
                  <a:lnTo>
                    <a:pt x="122" y="2814"/>
                  </a:lnTo>
                  <a:lnTo>
                    <a:pt x="88" y="2814"/>
                  </a:lnTo>
                  <a:lnTo>
                    <a:pt x="54" y="2822"/>
                  </a:lnTo>
                  <a:lnTo>
                    <a:pt x="24" y="2836"/>
                  </a:lnTo>
                  <a:lnTo>
                    <a:pt x="6" y="2824"/>
                  </a:lnTo>
                  <a:lnTo>
                    <a:pt x="0" y="12"/>
                  </a:lnTo>
                  <a:lnTo>
                    <a:pt x="14" y="0"/>
                  </a:lnTo>
                  <a:close/>
                </a:path>
              </a:pathLst>
            </a:custGeom>
            <a:pattFill prst="lgConfetti">
              <a:fgClr>
                <a:srgbClr val="CC6600"/>
              </a:fgClr>
              <a:bgClr>
                <a:schemeClr val="bg1"/>
              </a:bgClr>
            </a:pattFill>
            <a:ln w="9525">
              <a:solidFill>
                <a:srgbClr val="CC6600"/>
              </a:solidFill>
              <a:prstDash val="solid"/>
              <a:round/>
              <a:headEnd/>
              <a:tailEnd/>
            </a:ln>
            <a:effectLst/>
          </p:spPr>
          <p:txBody>
            <a:bodyPr/>
            <a:lstStyle/>
            <a:p>
              <a:endParaRPr lang="ro-RO"/>
            </a:p>
          </p:txBody>
        </p:sp>
      </p:grpSp>
      <p:grpSp>
        <p:nvGrpSpPr>
          <p:cNvPr id="135412" name="Group 244"/>
          <p:cNvGrpSpPr>
            <a:grpSpLocks/>
          </p:cNvGrpSpPr>
          <p:nvPr/>
        </p:nvGrpSpPr>
        <p:grpSpPr bwMode="auto">
          <a:xfrm>
            <a:off x="1651000" y="711200"/>
            <a:ext cx="758825" cy="679450"/>
            <a:chOff x="2144" y="448"/>
            <a:chExt cx="478" cy="428"/>
          </a:xfrm>
        </p:grpSpPr>
        <p:sp>
          <p:nvSpPr>
            <p:cNvPr id="135413" name="Freeform 245" descr="Темный диагональный 1"/>
            <p:cNvSpPr>
              <a:spLocks/>
            </p:cNvSpPr>
            <p:nvPr/>
          </p:nvSpPr>
          <p:spPr bwMode="auto">
            <a:xfrm>
              <a:off x="2144" y="448"/>
              <a:ext cx="478" cy="428"/>
            </a:xfrm>
            <a:custGeom>
              <a:avLst/>
              <a:gdLst/>
              <a:ahLst/>
              <a:cxnLst>
                <a:cxn ang="0">
                  <a:pos x="112" y="2"/>
                </a:cxn>
                <a:cxn ang="0">
                  <a:pos x="378" y="2"/>
                </a:cxn>
                <a:cxn ang="0">
                  <a:pos x="398" y="26"/>
                </a:cxn>
                <a:cxn ang="0">
                  <a:pos x="398" y="116"/>
                </a:cxn>
                <a:cxn ang="0">
                  <a:pos x="352" y="114"/>
                </a:cxn>
                <a:cxn ang="0">
                  <a:pos x="352" y="160"/>
                </a:cxn>
                <a:cxn ang="0">
                  <a:pos x="418" y="162"/>
                </a:cxn>
                <a:cxn ang="0">
                  <a:pos x="418" y="218"/>
                </a:cxn>
                <a:cxn ang="0">
                  <a:pos x="468" y="220"/>
                </a:cxn>
                <a:cxn ang="0">
                  <a:pos x="478" y="244"/>
                </a:cxn>
                <a:cxn ang="0">
                  <a:pos x="478" y="276"/>
                </a:cxn>
                <a:cxn ang="0">
                  <a:pos x="398" y="278"/>
                </a:cxn>
                <a:cxn ang="0">
                  <a:pos x="404" y="332"/>
                </a:cxn>
                <a:cxn ang="0">
                  <a:pos x="434" y="334"/>
                </a:cxn>
                <a:cxn ang="0">
                  <a:pos x="434" y="428"/>
                </a:cxn>
                <a:cxn ang="0">
                  <a:pos x="406" y="426"/>
                </a:cxn>
                <a:cxn ang="0">
                  <a:pos x="406" y="376"/>
                </a:cxn>
                <a:cxn ang="0">
                  <a:pos x="336" y="376"/>
                </a:cxn>
                <a:cxn ang="0">
                  <a:pos x="336" y="302"/>
                </a:cxn>
                <a:cxn ang="0">
                  <a:pos x="274" y="238"/>
                </a:cxn>
                <a:cxn ang="0">
                  <a:pos x="274" y="194"/>
                </a:cxn>
                <a:cxn ang="0">
                  <a:pos x="296" y="152"/>
                </a:cxn>
                <a:cxn ang="0">
                  <a:pos x="296" y="60"/>
                </a:cxn>
                <a:cxn ang="0">
                  <a:pos x="380" y="20"/>
                </a:cxn>
                <a:cxn ang="0">
                  <a:pos x="380" y="116"/>
                </a:cxn>
                <a:cxn ang="0">
                  <a:pos x="380" y="0"/>
                </a:cxn>
                <a:cxn ang="0">
                  <a:pos x="110" y="2"/>
                </a:cxn>
                <a:cxn ang="0">
                  <a:pos x="112" y="118"/>
                </a:cxn>
                <a:cxn ang="0">
                  <a:pos x="112" y="32"/>
                </a:cxn>
                <a:cxn ang="0">
                  <a:pos x="188" y="62"/>
                </a:cxn>
                <a:cxn ang="0">
                  <a:pos x="188" y="146"/>
                </a:cxn>
                <a:cxn ang="0">
                  <a:pos x="210" y="194"/>
                </a:cxn>
                <a:cxn ang="0">
                  <a:pos x="210" y="234"/>
                </a:cxn>
                <a:cxn ang="0">
                  <a:pos x="140" y="298"/>
                </a:cxn>
                <a:cxn ang="0">
                  <a:pos x="140" y="376"/>
                </a:cxn>
                <a:cxn ang="0">
                  <a:pos x="66" y="376"/>
                </a:cxn>
                <a:cxn ang="0">
                  <a:pos x="66" y="424"/>
                </a:cxn>
                <a:cxn ang="0">
                  <a:pos x="44" y="424"/>
                </a:cxn>
                <a:cxn ang="0">
                  <a:pos x="44" y="340"/>
                </a:cxn>
                <a:cxn ang="0">
                  <a:pos x="74" y="336"/>
                </a:cxn>
                <a:cxn ang="0">
                  <a:pos x="74" y="284"/>
                </a:cxn>
                <a:cxn ang="0">
                  <a:pos x="2" y="282"/>
                </a:cxn>
                <a:cxn ang="0">
                  <a:pos x="0" y="246"/>
                </a:cxn>
                <a:cxn ang="0">
                  <a:pos x="10" y="224"/>
                </a:cxn>
                <a:cxn ang="0">
                  <a:pos x="64" y="224"/>
                </a:cxn>
                <a:cxn ang="0">
                  <a:pos x="62" y="166"/>
                </a:cxn>
                <a:cxn ang="0">
                  <a:pos x="136" y="166"/>
                </a:cxn>
                <a:cxn ang="0">
                  <a:pos x="136" y="120"/>
                </a:cxn>
                <a:cxn ang="0">
                  <a:pos x="90" y="116"/>
                </a:cxn>
                <a:cxn ang="0">
                  <a:pos x="90" y="28"/>
                </a:cxn>
                <a:cxn ang="0">
                  <a:pos x="112" y="2"/>
                </a:cxn>
              </a:cxnLst>
              <a:rect l="0" t="0" r="r" b="b"/>
              <a:pathLst>
                <a:path w="478" h="428">
                  <a:moveTo>
                    <a:pt x="112" y="2"/>
                  </a:moveTo>
                  <a:lnTo>
                    <a:pt x="378" y="2"/>
                  </a:lnTo>
                  <a:lnTo>
                    <a:pt x="398" y="26"/>
                  </a:lnTo>
                  <a:lnTo>
                    <a:pt x="398" y="116"/>
                  </a:lnTo>
                  <a:lnTo>
                    <a:pt x="352" y="114"/>
                  </a:lnTo>
                  <a:lnTo>
                    <a:pt x="352" y="160"/>
                  </a:lnTo>
                  <a:lnTo>
                    <a:pt x="418" y="162"/>
                  </a:lnTo>
                  <a:lnTo>
                    <a:pt x="418" y="218"/>
                  </a:lnTo>
                  <a:lnTo>
                    <a:pt x="468" y="220"/>
                  </a:lnTo>
                  <a:lnTo>
                    <a:pt x="478" y="244"/>
                  </a:lnTo>
                  <a:lnTo>
                    <a:pt x="478" y="276"/>
                  </a:lnTo>
                  <a:lnTo>
                    <a:pt x="398" y="278"/>
                  </a:lnTo>
                  <a:lnTo>
                    <a:pt x="404" y="332"/>
                  </a:lnTo>
                  <a:lnTo>
                    <a:pt x="434" y="334"/>
                  </a:lnTo>
                  <a:lnTo>
                    <a:pt x="434" y="428"/>
                  </a:lnTo>
                  <a:lnTo>
                    <a:pt x="406" y="426"/>
                  </a:lnTo>
                  <a:lnTo>
                    <a:pt x="406" y="376"/>
                  </a:lnTo>
                  <a:lnTo>
                    <a:pt x="336" y="376"/>
                  </a:lnTo>
                  <a:lnTo>
                    <a:pt x="336" y="302"/>
                  </a:lnTo>
                  <a:lnTo>
                    <a:pt x="274" y="238"/>
                  </a:lnTo>
                  <a:lnTo>
                    <a:pt x="274" y="194"/>
                  </a:lnTo>
                  <a:lnTo>
                    <a:pt x="296" y="152"/>
                  </a:lnTo>
                  <a:lnTo>
                    <a:pt x="296" y="60"/>
                  </a:lnTo>
                  <a:lnTo>
                    <a:pt x="380" y="20"/>
                  </a:lnTo>
                  <a:lnTo>
                    <a:pt x="380" y="116"/>
                  </a:lnTo>
                  <a:lnTo>
                    <a:pt x="380" y="0"/>
                  </a:lnTo>
                  <a:lnTo>
                    <a:pt x="110" y="2"/>
                  </a:lnTo>
                  <a:lnTo>
                    <a:pt x="112" y="118"/>
                  </a:lnTo>
                  <a:lnTo>
                    <a:pt x="112" y="32"/>
                  </a:lnTo>
                  <a:lnTo>
                    <a:pt x="188" y="62"/>
                  </a:lnTo>
                  <a:lnTo>
                    <a:pt x="188" y="146"/>
                  </a:lnTo>
                  <a:lnTo>
                    <a:pt x="210" y="194"/>
                  </a:lnTo>
                  <a:lnTo>
                    <a:pt x="210" y="234"/>
                  </a:lnTo>
                  <a:lnTo>
                    <a:pt x="140" y="298"/>
                  </a:lnTo>
                  <a:lnTo>
                    <a:pt x="140" y="376"/>
                  </a:lnTo>
                  <a:lnTo>
                    <a:pt x="66" y="376"/>
                  </a:lnTo>
                  <a:lnTo>
                    <a:pt x="66" y="424"/>
                  </a:lnTo>
                  <a:lnTo>
                    <a:pt x="44" y="424"/>
                  </a:lnTo>
                  <a:lnTo>
                    <a:pt x="44" y="340"/>
                  </a:lnTo>
                  <a:lnTo>
                    <a:pt x="74" y="336"/>
                  </a:lnTo>
                  <a:lnTo>
                    <a:pt x="74" y="284"/>
                  </a:lnTo>
                  <a:lnTo>
                    <a:pt x="2" y="282"/>
                  </a:lnTo>
                  <a:lnTo>
                    <a:pt x="0" y="246"/>
                  </a:lnTo>
                  <a:lnTo>
                    <a:pt x="10" y="224"/>
                  </a:lnTo>
                  <a:lnTo>
                    <a:pt x="64" y="224"/>
                  </a:lnTo>
                  <a:lnTo>
                    <a:pt x="62" y="166"/>
                  </a:lnTo>
                  <a:lnTo>
                    <a:pt x="136" y="166"/>
                  </a:lnTo>
                  <a:lnTo>
                    <a:pt x="136" y="120"/>
                  </a:lnTo>
                  <a:lnTo>
                    <a:pt x="90" y="116"/>
                  </a:lnTo>
                  <a:lnTo>
                    <a:pt x="90" y="28"/>
                  </a:lnTo>
                  <a:lnTo>
                    <a:pt x="112" y="2"/>
                  </a:lnTo>
                  <a:close/>
                </a:path>
              </a:pathLst>
            </a:custGeom>
            <a:pattFill prst="dkDnDiag">
              <a:fgClr>
                <a:srgbClr val="006600"/>
              </a:fgClr>
              <a:bgClr>
                <a:schemeClr val="bg1"/>
              </a:bgClr>
            </a:pattFill>
            <a:ln w="9525">
              <a:solidFill>
                <a:srgbClr val="006600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o-RO"/>
            </a:p>
          </p:txBody>
        </p:sp>
        <p:sp>
          <p:nvSpPr>
            <p:cNvPr id="135414" name="Line 246" descr="Темный диагональный 1"/>
            <p:cNvSpPr>
              <a:spLocks noChangeShapeType="1"/>
            </p:cNvSpPr>
            <p:nvPr/>
          </p:nvSpPr>
          <p:spPr bwMode="auto">
            <a:xfrm>
              <a:off x="2284" y="822"/>
              <a:ext cx="196" cy="0"/>
            </a:xfrm>
            <a:prstGeom prst="line">
              <a:avLst/>
            </a:prstGeom>
            <a:noFill/>
            <a:ln w="9525">
              <a:solidFill>
                <a:srgbClr val="006600"/>
              </a:solidFill>
              <a:prstDash val="dash"/>
              <a:round/>
              <a:headEnd/>
              <a:tailEnd/>
            </a:ln>
            <a:effectLst/>
          </p:spPr>
          <p:txBody>
            <a:bodyPr/>
            <a:lstStyle/>
            <a:p>
              <a:endParaRPr lang="ro-RO"/>
            </a:p>
          </p:txBody>
        </p:sp>
      </p:grpSp>
      <p:sp>
        <p:nvSpPr>
          <p:cNvPr id="135415" name="Oval 247"/>
          <p:cNvSpPr>
            <a:spLocks noChangeAspect="1" noChangeArrowheads="1"/>
          </p:cNvSpPr>
          <p:nvPr/>
        </p:nvSpPr>
        <p:spPr bwMode="auto">
          <a:xfrm>
            <a:off x="1876425" y="1147763"/>
            <a:ext cx="161925" cy="161925"/>
          </a:xfrm>
          <a:prstGeom prst="ellipse">
            <a:avLst/>
          </a:prstGeom>
          <a:gradFill rotWithShape="0">
            <a:gsLst>
              <a:gs pos="0">
                <a:schemeClr val="folHlink">
                  <a:gamma/>
                  <a:tint val="0"/>
                  <a:invGamma/>
                </a:schemeClr>
              </a:gs>
              <a:gs pos="100000">
                <a:schemeClr val="folHlink"/>
              </a:gs>
            </a:gsLst>
            <a:path path="shape">
              <a:fillToRect l="50000" t="50000" r="50000" b="50000"/>
            </a:path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35416" name="Rectangle 248" descr="Алмазная решетка (контур)"/>
          <p:cNvSpPr>
            <a:spLocks noChangeArrowheads="1"/>
          </p:cNvSpPr>
          <p:nvPr/>
        </p:nvSpPr>
        <p:spPr bwMode="auto">
          <a:xfrm>
            <a:off x="2205038" y="892175"/>
            <a:ext cx="173037" cy="74613"/>
          </a:xfrm>
          <a:prstGeom prst="rect">
            <a:avLst/>
          </a:prstGeom>
          <a:pattFill prst="openDmnd">
            <a:fgClr>
              <a:srgbClr val="808080"/>
            </a:fgClr>
            <a:bgClr>
              <a:schemeClr val="bg1"/>
            </a:bgClr>
          </a:patt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35417" name="Rectangle 249" descr="Алмазная решетка (контур)"/>
          <p:cNvSpPr>
            <a:spLocks noChangeArrowheads="1"/>
          </p:cNvSpPr>
          <p:nvPr/>
        </p:nvSpPr>
        <p:spPr bwMode="auto">
          <a:xfrm>
            <a:off x="1697038" y="900113"/>
            <a:ext cx="173037" cy="74612"/>
          </a:xfrm>
          <a:prstGeom prst="rect">
            <a:avLst/>
          </a:prstGeom>
          <a:pattFill prst="openDmnd">
            <a:fgClr>
              <a:srgbClr val="808080"/>
            </a:fgClr>
            <a:bgClr>
              <a:schemeClr val="bg1"/>
            </a:bgClr>
          </a:patt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35418" name="Rectangle 250" descr="Алмазная решетка (контур)"/>
          <p:cNvSpPr>
            <a:spLocks noChangeArrowheads="1"/>
          </p:cNvSpPr>
          <p:nvPr/>
        </p:nvSpPr>
        <p:spPr bwMode="auto">
          <a:xfrm>
            <a:off x="1646238" y="1158875"/>
            <a:ext cx="123825" cy="84138"/>
          </a:xfrm>
          <a:prstGeom prst="rect">
            <a:avLst/>
          </a:prstGeom>
          <a:pattFill prst="openDmnd">
            <a:fgClr>
              <a:srgbClr val="808080"/>
            </a:fgClr>
            <a:bgClr>
              <a:schemeClr val="bg1"/>
            </a:bgClr>
          </a:patt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35419" name="Rectangle 251" descr="Алмазная решетка (контур)"/>
          <p:cNvSpPr>
            <a:spLocks noChangeArrowheads="1"/>
          </p:cNvSpPr>
          <p:nvPr/>
        </p:nvSpPr>
        <p:spPr bwMode="auto">
          <a:xfrm>
            <a:off x="2287588" y="1155700"/>
            <a:ext cx="123825" cy="84138"/>
          </a:xfrm>
          <a:prstGeom prst="rect">
            <a:avLst/>
          </a:prstGeom>
          <a:pattFill prst="openDmnd">
            <a:fgClr>
              <a:srgbClr val="808080"/>
            </a:fgClr>
            <a:bgClr>
              <a:schemeClr val="bg1"/>
            </a:bgClr>
          </a:patt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35420" name="Rectangle 252" descr="Алмазная решетка (контур)"/>
          <p:cNvSpPr>
            <a:spLocks noChangeArrowheads="1"/>
          </p:cNvSpPr>
          <p:nvPr/>
        </p:nvSpPr>
        <p:spPr bwMode="auto">
          <a:xfrm>
            <a:off x="2667000" y="1600200"/>
            <a:ext cx="228600" cy="179388"/>
          </a:xfrm>
          <a:prstGeom prst="rect">
            <a:avLst/>
          </a:prstGeom>
          <a:pattFill prst="openDmnd">
            <a:fgClr>
              <a:srgbClr val="808080"/>
            </a:fgClr>
            <a:bgClr>
              <a:schemeClr val="bg1"/>
            </a:bgClr>
          </a:patt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35421" name="Rectangle 253" descr="Алмазная решетка (контур)"/>
          <p:cNvSpPr>
            <a:spLocks noChangeArrowheads="1"/>
          </p:cNvSpPr>
          <p:nvPr/>
        </p:nvSpPr>
        <p:spPr bwMode="auto">
          <a:xfrm>
            <a:off x="3394075" y="1600200"/>
            <a:ext cx="228600" cy="179388"/>
          </a:xfrm>
          <a:prstGeom prst="rect">
            <a:avLst/>
          </a:prstGeom>
          <a:pattFill prst="openDmnd">
            <a:fgClr>
              <a:srgbClr val="808080"/>
            </a:fgClr>
            <a:bgClr>
              <a:schemeClr val="bg1"/>
            </a:bgClr>
          </a:patt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grpSp>
        <p:nvGrpSpPr>
          <p:cNvPr id="135422" name="Group 254"/>
          <p:cNvGrpSpPr>
            <a:grpSpLocks/>
          </p:cNvGrpSpPr>
          <p:nvPr/>
        </p:nvGrpSpPr>
        <p:grpSpPr bwMode="auto">
          <a:xfrm>
            <a:off x="2663825" y="1779588"/>
            <a:ext cx="962025" cy="31750"/>
            <a:chOff x="2782" y="1104"/>
            <a:chExt cx="606" cy="20"/>
          </a:xfrm>
        </p:grpSpPr>
        <p:sp>
          <p:nvSpPr>
            <p:cNvPr id="135423" name="AutoShape 255" descr="Широкий диагональный 1"/>
            <p:cNvSpPr>
              <a:spLocks noChangeArrowheads="1"/>
            </p:cNvSpPr>
            <p:nvPr/>
          </p:nvSpPr>
          <p:spPr bwMode="auto">
            <a:xfrm>
              <a:off x="2782" y="1104"/>
              <a:ext cx="606" cy="20"/>
            </a:xfrm>
            <a:custGeom>
              <a:avLst/>
              <a:gdLst>
                <a:gd name="G0" fmla="+- 1733 0 0"/>
                <a:gd name="G1" fmla="+- 21600 0 1733"/>
                <a:gd name="G2" fmla="*/ 1733 1 2"/>
                <a:gd name="G3" fmla="+- 21600 0 G2"/>
                <a:gd name="G4" fmla="+/ 1733 21600 2"/>
                <a:gd name="G5" fmla="+/ G1 0 2"/>
                <a:gd name="G6" fmla="*/ 21600 21600 1733"/>
                <a:gd name="G7" fmla="*/ G6 1 2"/>
                <a:gd name="G8" fmla="+- 21600 0 G7"/>
                <a:gd name="G9" fmla="*/ 21600 1 2"/>
                <a:gd name="G10" fmla="+- 1733 0 G9"/>
                <a:gd name="G11" fmla="?: G10 G8 0"/>
                <a:gd name="G12" fmla="?: G10 G7 21600"/>
                <a:gd name="T0" fmla="*/ 20733 w 21600"/>
                <a:gd name="T1" fmla="*/ 10800 h 21600"/>
                <a:gd name="T2" fmla="*/ 10800 w 21600"/>
                <a:gd name="T3" fmla="*/ 21600 h 21600"/>
                <a:gd name="T4" fmla="*/ 867 w 21600"/>
                <a:gd name="T5" fmla="*/ 10800 h 21600"/>
                <a:gd name="T6" fmla="*/ 10800 w 21600"/>
                <a:gd name="T7" fmla="*/ 0 h 21600"/>
                <a:gd name="T8" fmla="*/ 2667 w 21600"/>
                <a:gd name="T9" fmla="*/ 2667 h 21600"/>
                <a:gd name="T10" fmla="*/ 18933 w 21600"/>
                <a:gd name="T11" fmla="*/ 18933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1733" y="21600"/>
                  </a:lnTo>
                  <a:lnTo>
                    <a:pt x="19867" y="21600"/>
                  </a:lnTo>
                  <a:lnTo>
                    <a:pt x="21600" y="0"/>
                  </a:lnTo>
                  <a:close/>
                </a:path>
              </a:pathLst>
            </a:custGeom>
            <a:pattFill prst="wdDnDiag">
              <a:fgClr>
                <a:schemeClr val="folHlink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35424" name="Rectangle 256"/>
            <p:cNvSpPr>
              <a:spLocks noChangeArrowheads="1"/>
            </p:cNvSpPr>
            <p:nvPr/>
          </p:nvSpPr>
          <p:spPr bwMode="auto">
            <a:xfrm>
              <a:off x="2980" y="1106"/>
              <a:ext cx="213" cy="16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</p:grpSp>
      <p:sp>
        <p:nvSpPr>
          <p:cNvPr id="135425" name="Rectangle 257" descr="Широкий диагональный 1"/>
          <p:cNvSpPr>
            <a:spLocks noChangeArrowheads="1"/>
          </p:cNvSpPr>
          <p:nvPr/>
        </p:nvSpPr>
        <p:spPr bwMode="auto">
          <a:xfrm>
            <a:off x="1193800" y="6591300"/>
            <a:ext cx="2362200" cy="76200"/>
          </a:xfrm>
          <a:prstGeom prst="rect">
            <a:avLst/>
          </a:prstGeom>
          <a:pattFill prst="wdDnDiag">
            <a:fgClr>
              <a:srgbClr val="006600"/>
            </a:fgClr>
            <a:bgClr>
              <a:schemeClr val="bg1"/>
            </a:bgClr>
          </a:pattFill>
          <a:ln w="9525">
            <a:solidFill>
              <a:srgbClr val="0066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35426" name="Rectangle 258" descr="Широкий диагональный 1"/>
          <p:cNvSpPr>
            <a:spLocks noChangeArrowheads="1"/>
          </p:cNvSpPr>
          <p:nvPr/>
        </p:nvSpPr>
        <p:spPr bwMode="auto">
          <a:xfrm flipH="1">
            <a:off x="4279900" y="6584950"/>
            <a:ext cx="863600" cy="76200"/>
          </a:xfrm>
          <a:prstGeom prst="rect">
            <a:avLst/>
          </a:prstGeom>
          <a:pattFill prst="wdDnDiag">
            <a:fgClr>
              <a:srgbClr val="006600"/>
            </a:fgClr>
            <a:bgClr>
              <a:schemeClr val="bg1"/>
            </a:bgClr>
          </a:pattFill>
          <a:ln w="9525">
            <a:solidFill>
              <a:srgbClr val="0066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35427" name="Freeform 259" descr="Широкий диагональный 2"/>
          <p:cNvSpPr>
            <a:spLocks/>
          </p:cNvSpPr>
          <p:nvPr/>
        </p:nvSpPr>
        <p:spPr bwMode="auto">
          <a:xfrm>
            <a:off x="1233488" y="6015038"/>
            <a:ext cx="2271712" cy="57150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39" y="3"/>
              </a:cxn>
              <a:cxn ang="0">
                <a:pos x="39" y="291"/>
              </a:cxn>
              <a:cxn ang="0">
                <a:pos x="45" y="306"/>
              </a:cxn>
              <a:cxn ang="0">
                <a:pos x="69" y="321"/>
              </a:cxn>
              <a:cxn ang="0">
                <a:pos x="1431" y="330"/>
              </a:cxn>
              <a:cxn ang="0">
                <a:pos x="1431" y="360"/>
              </a:cxn>
              <a:cxn ang="0">
                <a:pos x="33" y="354"/>
              </a:cxn>
              <a:cxn ang="0">
                <a:pos x="15" y="330"/>
              </a:cxn>
              <a:cxn ang="0">
                <a:pos x="6" y="300"/>
              </a:cxn>
              <a:cxn ang="0">
                <a:pos x="0" y="0"/>
              </a:cxn>
            </a:cxnLst>
            <a:rect l="0" t="0" r="r" b="b"/>
            <a:pathLst>
              <a:path w="1431" h="360">
                <a:moveTo>
                  <a:pt x="0" y="0"/>
                </a:moveTo>
                <a:lnTo>
                  <a:pt x="39" y="3"/>
                </a:lnTo>
                <a:lnTo>
                  <a:pt x="39" y="291"/>
                </a:lnTo>
                <a:lnTo>
                  <a:pt x="45" y="306"/>
                </a:lnTo>
                <a:lnTo>
                  <a:pt x="69" y="321"/>
                </a:lnTo>
                <a:lnTo>
                  <a:pt x="1431" y="330"/>
                </a:lnTo>
                <a:lnTo>
                  <a:pt x="1431" y="360"/>
                </a:lnTo>
                <a:lnTo>
                  <a:pt x="33" y="354"/>
                </a:lnTo>
                <a:lnTo>
                  <a:pt x="15" y="330"/>
                </a:lnTo>
                <a:lnTo>
                  <a:pt x="6" y="300"/>
                </a:lnTo>
                <a:lnTo>
                  <a:pt x="0" y="0"/>
                </a:lnTo>
                <a:close/>
              </a:path>
            </a:pathLst>
          </a:custGeom>
          <a:pattFill prst="wdUpDiag">
            <a:fgClr>
              <a:srgbClr val="006600"/>
            </a:fgClr>
            <a:bgClr>
              <a:schemeClr val="bg1"/>
            </a:bgClr>
          </a:pattFill>
          <a:ln w="9525" cap="flat" cmpd="sng">
            <a:solidFill>
              <a:srgbClr val="0066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endParaRPr lang="ro-RO"/>
          </a:p>
        </p:txBody>
      </p:sp>
      <p:sp>
        <p:nvSpPr>
          <p:cNvPr id="135428" name="Freeform 260" descr="Широкий диагональный 2"/>
          <p:cNvSpPr>
            <a:spLocks/>
          </p:cNvSpPr>
          <p:nvPr/>
        </p:nvSpPr>
        <p:spPr bwMode="auto">
          <a:xfrm>
            <a:off x="4300538" y="6000750"/>
            <a:ext cx="828675" cy="571500"/>
          </a:xfrm>
          <a:custGeom>
            <a:avLst/>
            <a:gdLst/>
            <a:ahLst/>
            <a:cxnLst>
              <a:cxn ang="0">
                <a:pos x="522" y="6"/>
              </a:cxn>
              <a:cxn ang="0">
                <a:pos x="492" y="0"/>
              </a:cxn>
              <a:cxn ang="0">
                <a:pos x="486" y="291"/>
              </a:cxn>
              <a:cxn ang="0">
                <a:pos x="483" y="312"/>
              </a:cxn>
              <a:cxn ang="0">
                <a:pos x="471" y="327"/>
              </a:cxn>
              <a:cxn ang="0">
                <a:pos x="0" y="330"/>
              </a:cxn>
              <a:cxn ang="0">
                <a:pos x="0" y="360"/>
              </a:cxn>
              <a:cxn ang="0">
                <a:pos x="492" y="354"/>
              </a:cxn>
              <a:cxn ang="0">
                <a:pos x="510" y="333"/>
              </a:cxn>
              <a:cxn ang="0">
                <a:pos x="522" y="300"/>
              </a:cxn>
              <a:cxn ang="0">
                <a:pos x="522" y="6"/>
              </a:cxn>
            </a:cxnLst>
            <a:rect l="0" t="0" r="r" b="b"/>
            <a:pathLst>
              <a:path w="522" h="360">
                <a:moveTo>
                  <a:pt x="522" y="6"/>
                </a:moveTo>
                <a:lnTo>
                  <a:pt x="492" y="0"/>
                </a:lnTo>
                <a:lnTo>
                  <a:pt x="486" y="291"/>
                </a:lnTo>
                <a:lnTo>
                  <a:pt x="483" y="312"/>
                </a:lnTo>
                <a:lnTo>
                  <a:pt x="471" y="327"/>
                </a:lnTo>
                <a:lnTo>
                  <a:pt x="0" y="330"/>
                </a:lnTo>
                <a:lnTo>
                  <a:pt x="0" y="360"/>
                </a:lnTo>
                <a:lnTo>
                  <a:pt x="492" y="354"/>
                </a:lnTo>
                <a:lnTo>
                  <a:pt x="510" y="333"/>
                </a:lnTo>
                <a:lnTo>
                  <a:pt x="522" y="300"/>
                </a:lnTo>
                <a:lnTo>
                  <a:pt x="522" y="6"/>
                </a:lnTo>
                <a:close/>
              </a:path>
            </a:pathLst>
          </a:custGeom>
          <a:pattFill prst="wdUpDiag">
            <a:fgClr>
              <a:srgbClr val="006600"/>
            </a:fgClr>
            <a:bgClr>
              <a:schemeClr val="bg1"/>
            </a:bgClr>
          </a:pattFill>
          <a:ln w="9525" cap="flat" cmpd="sng">
            <a:solidFill>
              <a:srgbClr val="0066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endParaRPr lang="ro-RO"/>
          </a:p>
        </p:txBody>
      </p:sp>
      <p:sp>
        <p:nvSpPr>
          <p:cNvPr id="135429" name="Freeform 261" descr="Широкий диагональный 1"/>
          <p:cNvSpPr>
            <a:spLocks/>
          </p:cNvSpPr>
          <p:nvPr/>
        </p:nvSpPr>
        <p:spPr bwMode="auto">
          <a:xfrm>
            <a:off x="3481388" y="6196013"/>
            <a:ext cx="857250" cy="400050"/>
          </a:xfrm>
          <a:custGeom>
            <a:avLst/>
            <a:gdLst/>
            <a:ahLst/>
            <a:cxnLst>
              <a:cxn ang="0">
                <a:pos x="3" y="27"/>
              </a:cxn>
              <a:cxn ang="0">
                <a:pos x="0" y="210"/>
              </a:cxn>
              <a:cxn ang="0">
                <a:pos x="24" y="210"/>
              </a:cxn>
              <a:cxn ang="0">
                <a:pos x="30" y="252"/>
              </a:cxn>
              <a:cxn ang="0">
                <a:pos x="57" y="249"/>
              </a:cxn>
              <a:cxn ang="0">
                <a:pos x="48" y="87"/>
              </a:cxn>
              <a:cxn ang="0">
                <a:pos x="135" y="87"/>
              </a:cxn>
              <a:cxn ang="0">
                <a:pos x="132" y="0"/>
              </a:cxn>
              <a:cxn ang="0">
                <a:pos x="207" y="0"/>
              </a:cxn>
              <a:cxn ang="0">
                <a:pos x="207" y="87"/>
              </a:cxn>
              <a:cxn ang="0">
                <a:pos x="327" y="87"/>
              </a:cxn>
              <a:cxn ang="0">
                <a:pos x="327" y="0"/>
              </a:cxn>
              <a:cxn ang="0">
                <a:pos x="411" y="6"/>
              </a:cxn>
              <a:cxn ang="0">
                <a:pos x="408" y="87"/>
              </a:cxn>
              <a:cxn ang="0">
                <a:pos x="480" y="87"/>
              </a:cxn>
              <a:cxn ang="0">
                <a:pos x="480" y="231"/>
              </a:cxn>
              <a:cxn ang="0">
                <a:pos x="507" y="231"/>
              </a:cxn>
              <a:cxn ang="0">
                <a:pos x="513" y="204"/>
              </a:cxn>
              <a:cxn ang="0">
                <a:pos x="537" y="201"/>
              </a:cxn>
              <a:cxn ang="0">
                <a:pos x="540" y="33"/>
              </a:cxn>
              <a:cxn ang="0">
                <a:pos x="498" y="9"/>
              </a:cxn>
              <a:cxn ang="0">
                <a:pos x="45" y="0"/>
              </a:cxn>
              <a:cxn ang="0">
                <a:pos x="3" y="27"/>
              </a:cxn>
            </a:cxnLst>
            <a:rect l="0" t="0" r="r" b="b"/>
            <a:pathLst>
              <a:path w="540" h="252">
                <a:moveTo>
                  <a:pt x="3" y="27"/>
                </a:moveTo>
                <a:lnTo>
                  <a:pt x="0" y="210"/>
                </a:lnTo>
                <a:lnTo>
                  <a:pt x="24" y="210"/>
                </a:lnTo>
                <a:lnTo>
                  <a:pt x="30" y="252"/>
                </a:lnTo>
                <a:lnTo>
                  <a:pt x="57" y="249"/>
                </a:lnTo>
                <a:lnTo>
                  <a:pt x="48" y="87"/>
                </a:lnTo>
                <a:lnTo>
                  <a:pt x="135" y="87"/>
                </a:lnTo>
                <a:lnTo>
                  <a:pt x="132" y="0"/>
                </a:lnTo>
                <a:lnTo>
                  <a:pt x="207" y="0"/>
                </a:lnTo>
                <a:lnTo>
                  <a:pt x="207" y="87"/>
                </a:lnTo>
                <a:lnTo>
                  <a:pt x="327" y="87"/>
                </a:lnTo>
                <a:lnTo>
                  <a:pt x="327" y="0"/>
                </a:lnTo>
                <a:lnTo>
                  <a:pt x="411" y="6"/>
                </a:lnTo>
                <a:lnTo>
                  <a:pt x="408" y="87"/>
                </a:lnTo>
                <a:lnTo>
                  <a:pt x="480" y="87"/>
                </a:lnTo>
                <a:lnTo>
                  <a:pt x="480" y="231"/>
                </a:lnTo>
                <a:lnTo>
                  <a:pt x="507" y="231"/>
                </a:lnTo>
                <a:lnTo>
                  <a:pt x="513" y="204"/>
                </a:lnTo>
                <a:lnTo>
                  <a:pt x="537" y="201"/>
                </a:lnTo>
                <a:lnTo>
                  <a:pt x="540" y="33"/>
                </a:lnTo>
                <a:lnTo>
                  <a:pt x="498" y="9"/>
                </a:lnTo>
                <a:lnTo>
                  <a:pt x="45" y="0"/>
                </a:lnTo>
                <a:lnTo>
                  <a:pt x="3" y="27"/>
                </a:lnTo>
                <a:close/>
              </a:path>
            </a:pathLst>
          </a:custGeom>
          <a:pattFill prst="wdDnDiag">
            <a:fgClr>
              <a:srgbClr val="006600"/>
            </a:fgClr>
            <a:bgClr>
              <a:schemeClr val="bg1"/>
            </a:bgClr>
          </a:pattFill>
          <a:ln w="9525" cap="flat" cmpd="sng">
            <a:solidFill>
              <a:srgbClr val="006600"/>
            </a:solidFill>
            <a:prstDash val="solid"/>
            <a:round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35430" name="Rectangle 262"/>
          <p:cNvSpPr>
            <a:spLocks noChangeArrowheads="1"/>
          </p:cNvSpPr>
          <p:nvPr/>
        </p:nvSpPr>
        <p:spPr bwMode="auto">
          <a:xfrm>
            <a:off x="3705225" y="6205538"/>
            <a:ext cx="114300" cy="1143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grpSp>
        <p:nvGrpSpPr>
          <p:cNvPr id="135431" name="Group 263"/>
          <p:cNvGrpSpPr>
            <a:grpSpLocks/>
          </p:cNvGrpSpPr>
          <p:nvPr/>
        </p:nvGrpSpPr>
        <p:grpSpPr bwMode="auto">
          <a:xfrm>
            <a:off x="3571875" y="6419850"/>
            <a:ext cx="671513" cy="214313"/>
            <a:chOff x="3354" y="4044"/>
            <a:chExt cx="423" cy="135"/>
          </a:xfrm>
        </p:grpSpPr>
        <p:sp>
          <p:nvSpPr>
            <p:cNvPr id="135432" name="Freeform 264" descr="Широкий диагональный 2"/>
            <p:cNvSpPr>
              <a:spLocks/>
            </p:cNvSpPr>
            <p:nvPr/>
          </p:nvSpPr>
          <p:spPr bwMode="auto">
            <a:xfrm>
              <a:off x="3354" y="4047"/>
              <a:ext cx="423" cy="13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20" y="3"/>
                </a:cxn>
                <a:cxn ang="0">
                  <a:pos x="423" y="81"/>
                </a:cxn>
                <a:cxn ang="0">
                  <a:pos x="390" y="129"/>
                </a:cxn>
                <a:cxn ang="0">
                  <a:pos x="243" y="132"/>
                </a:cxn>
                <a:cxn ang="0">
                  <a:pos x="243" y="75"/>
                </a:cxn>
                <a:cxn ang="0">
                  <a:pos x="189" y="78"/>
                </a:cxn>
                <a:cxn ang="0">
                  <a:pos x="189" y="132"/>
                </a:cxn>
                <a:cxn ang="0">
                  <a:pos x="42" y="132"/>
                </a:cxn>
                <a:cxn ang="0">
                  <a:pos x="0" y="93"/>
                </a:cxn>
                <a:cxn ang="0">
                  <a:pos x="0" y="0"/>
                </a:cxn>
              </a:cxnLst>
              <a:rect l="0" t="0" r="r" b="b"/>
              <a:pathLst>
                <a:path w="423" h="132">
                  <a:moveTo>
                    <a:pt x="0" y="0"/>
                  </a:moveTo>
                  <a:lnTo>
                    <a:pt x="420" y="3"/>
                  </a:lnTo>
                  <a:lnTo>
                    <a:pt x="423" y="81"/>
                  </a:lnTo>
                  <a:lnTo>
                    <a:pt x="390" y="129"/>
                  </a:lnTo>
                  <a:lnTo>
                    <a:pt x="243" y="132"/>
                  </a:lnTo>
                  <a:lnTo>
                    <a:pt x="243" y="75"/>
                  </a:lnTo>
                  <a:lnTo>
                    <a:pt x="189" y="78"/>
                  </a:lnTo>
                  <a:lnTo>
                    <a:pt x="189" y="132"/>
                  </a:lnTo>
                  <a:lnTo>
                    <a:pt x="42" y="132"/>
                  </a:lnTo>
                  <a:lnTo>
                    <a:pt x="0" y="93"/>
                  </a:lnTo>
                  <a:lnTo>
                    <a:pt x="0" y="0"/>
                  </a:lnTo>
                  <a:close/>
                </a:path>
              </a:pathLst>
            </a:custGeom>
            <a:pattFill prst="wdUpDiag">
              <a:fgClr>
                <a:srgbClr val="006600"/>
              </a:fgClr>
              <a:bgClr>
                <a:schemeClr val="bg1"/>
              </a:bgClr>
            </a:pattFill>
            <a:ln w="9525">
              <a:solidFill>
                <a:srgbClr val="006600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o-RO"/>
            </a:p>
          </p:txBody>
        </p:sp>
        <p:sp>
          <p:nvSpPr>
            <p:cNvPr id="135433" name="Freeform 265" descr="Широкий диагональный 2"/>
            <p:cNvSpPr>
              <a:spLocks/>
            </p:cNvSpPr>
            <p:nvPr/>
          </p:nvSpPr>
          <p:spPr bwMode="auto">
            <a:xfrm>
              <a:off x="3375" y="4044"/>
              <a:ext cx="165" cy="1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" y="114"/>
                </a:cxn>
                <a:cxn ang="0">
                  <a:pos x="165" y="111"/>
                </a:cxn>
              </a:cxnLst>
              <a:rect l="0" t="0" r="r" b="b"/>
              <a:pathLst>
                <a:path w="165" h="114">
                  <a:moveTo>
                    <a:pt x="0" y="0"/>
                  </a:moveTo>
                  <a:lnTo>
                    <a:pt x="3" y="114"/>
                  </a:lnTo>
                  <a:lnTo>
                    <a:pt x="165" y="111"/>
                  </a:lnTo>
                </a:path>
              </a:pathLst>
            </a:custGeom>
            <a:noFill/>
            <a:ln w="6350" cmpd="sng">
              <a:solidFill>
                <a:srgbClr val="006600"/>
              </a:solidFill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ro-RO"/>
            </a:p>
          </p:txBody>
        </p:sp>
        <p:sp>
          <p:nvSpPr>
            <p:cNvPr id="135434" name="Freeform 266" descr="Широкий диагональный 2"/>
            <p:cNvSpPr>
              <a:spLocks/>
            </p:cNvSpPr>
            <p:nvPr/>
          </p:nvSpPr>
          <p:spPr bwMode="auto">
            <a:xfrm>
              <a:off x="3594" y="4053"/>
              <a:ext cx="165" cy="99"/>
            </a:xfrm>
            <a:custGeom>
              <a:avLst/>
              <a:gdLst/>
              <a:ahLst/>
              <a:cxnLst>
                <a:cxn ang="0">
                  <a:pos x="159" y="0"/>
                </a:cxn>
                <a:cxn ang="0">
                  <a:pos x="165" y="99"/>
                </a:cxn>
                <a:cxn ang="0">
                  <a:pos x="0" y="99"/>
                </a:cxn>
              </a:cxnLst>
              <a:rect l="0" t="0" r="r" b="b"/>
              <a:pathLst>
                <a:path w="165" h="99">
                  <a:moveTo>
                    <a:pt x="159" y="0"/>
                  </a:moveTo>
                  <a:lnTo>
                    <a:pt x="165" y="99"/>
                  </a:lnTo>
                  <a:lnTo>
                    <a:pt x="0" y="99"/>
                  </a:lnTo>
                </a:path>
              </a:pathLst>
            </a:custGeom>
            <a:noFill/>
            <a:ln w="6350" cmpd="sng">
              <a:solidFill>
                <a:srgbClr val="006600"/>
              </a:solidFill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ro-RO"/>
            </a:p>
          </p:txBody>
        </p:sp>
      </p:grpSp>
      <p:sp>
        <p:nvSpPr>
          <p:cNvPr id="135435" name="Line 267"/>
          <p:cNvSpPr>
            <a:spLocks noChangeShapeType="1"/>
          </p:cNvSpPr>
          <p:nvPr/>
        </p:nvSpPr>
        <p:spPr bwMode="auto">
          <a:xfrm flipV="1">
            <a:off x="2327275" y="6172200"/>
            <a:ext cx="558800" cy="9525"/>
          </a:xfrm>
          <a:prstGeom prst="line">
            <a:avLst/>
          </a:prstGeom>
          <a:noFill/>
          <a:ln w="76200">
            <a:pattFill prst="pct80">
              <a:fgClr>
                <a:schemeClr val="tx1"/>
              </a:fgClr>
              <a:bgClr>
                <a:srgbClr val="FFFFFF"/>
              </a:bgClr>
            </a:pattFill>
            <a:round/>
            <a:headEnd/>
            <a:tailEnd/>
          </a:ln>
          <a:effectLst/>
        </p:spPr>
        <p:txBody>
          <a:bodyPr/>
          <a:lstStyle/>
          <a:p>
            <a:endParaRPr lang="ro-RO"/>
          </a:p>
        </p:txBody>
      </p:sp>
      <p:sp>
        <p:nvSpPr>
          <p:cNvPr id="135436" name="Freeform 268"/>
          <p:cNvSpPr>
            <a:spLocks/>
          </p:cNvSpPr>
          <p:nvPr/>
        </p:nvSpPr>
        <p:spPr bwMode="auto">
          <a:xfrm>
            <a:off x="3257550" y="6148388"/>
            <a:ext cx="788988" cy="147637"/>
          </a:xfrm>
          <a:custGeom>
            <a:avLst/>
            <a:gdLst/>
            <a:ahLst/>
            <a:cxnLst>
              <a:cxn ang="0">
                <a:pos x="0" y="93"/>
              </a:cxn>
              <a:cxn ang="0">
                <a:pos x="192" y="0"/>
              </a:cxn>
              <a:cxn ang="0">
                <a:pos x="497" y="0"/>
              </a:cxn>
            </a:cxnLst>
            <a:rect l="0" t="0" r="r" b="b"/>
            <a:pathLst>
              <a:path w="497" h="93">
                <a:moveTo>
                  <a:pt x="0" y="93"/>
                </a:moveTo>
                <a:lnTo>
                  <a:pt x="192" y="0"/>
                </a:lnTo>
                <a:lnTo>
                  <a:pt x="497" y="0"/>
                </a:lnTo>
              </a:path>
            </a:pathLst>
          </a:custGeom>
          <a:noFill/>
          <a:ln w="76200" cap="flat" cmpd="sng">
            <a:pattFill prst="pct80">
              <a:fgClr>
                <a:schemeClr val="tx1"/>
              </a:fgClr>
              <a:bgClr>
                <a:srgbClr val="FFFFFF"/>
              </a:bgClr>
            </a:patt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endParaRPr lang="ro-RO"/>
          </a:p>
        </p:txBody>
      </p:sp>
      <p:sp>
        <p:nvSpPr>
          <p:cNvPr id="135437" name="Line 269"/>
          <p:cNvSpPr>
            <a:spLocks noChangeShapeType="1"/>
          </p:cNvSpPr>
          <p:nvPr/>
        </p:nvSpPr>
        <p:spPr bwMode="auto">
          <a:xfrm flipV="1">
            <a:off x="2124075" y="6267450"/>
            <a:ext cx="877888" cy="9525"/>
          </a:xfrm>
          <a:prstGeom prst="line">
            <a:avLst/>
          </a:prstGeom>
          <a:noFill/>
          <a:ln w="76200">
            <a:pattFill prst="pct80">
              <a:fgClr>
                <a:schemeClr val="tx1"/>
              </a:fgClr>
              <a:bgClr>
                <a:srgbClr val="FFFFFF"/>
              </a:bgClr>
            </a:pattFill>
            <a:round/>
            <a:headEnd/>
            <a:tailEnd/>
          </a:ln>
          <a:effectLst/>
        </p:spPr>
        <p:txBody>
          <a:bodyPr/>
          <a:lstStyle/>
          <a:p>
            <a:endParaRPr lang="ro-RO"/>
          </a:p>
        </p:txBody>
      </p:sp>
      <p:grpSp>
        <p:nvGrpSpPr>
          <p:cNvPr id="135438" name="Group 270"/>
          <p:cNvGrpSpPr>
            <a:grpSpLocks/>
          </p:cNvGrpSpPr>
          <p:nvPr/>
        </p:nvGrpSpPr>
        <p:grpSpPr bwMode="auto">
          <a:xfrm>
            <a:off x="3011488" y="6216650"/>
            <a:ext cx="306387" cy="141288"/>
            <a:chOff x="3001" y="3916"/>
            <a:chExt cx="193" cy="89"/>
          </a:xfrm>
        </p:grpSpPr>
        <p:sp>
          <p:nvSpPr>
            <p:cNvPr id="135439" name="AutoShape 271"/>
            <p:cNvSpPr>
              <a:spLocks noChangeArrowheads="1"/>
            </p:cNvSpPr>
            <p:nvPr/>
          </p:nvSpPr>
          <p:spPr bwMode="auto">
            <a:xfrm rot="-5137563">
              <a:off x="2999" y="3920"/>
              <a:ext cx="87" cy="84"/>
            </a:xfrm>
            <a:custGeom>
              <a:avLst/>
              <a:gdLst>
                <a:gd name="G0" fmla="+- 5491 0 0"/>
                <a:gd name="G1" fmla="+- -11195581 0 0"/>
                <a:gd name="G2" fmla="+- 0 0 -11195581"/>
                <a:gd name="T0" fmla="*/ 0 256 1"/>
                <a:gd name="T1" fmla="*/ 180 256 1"/>
                <a:gd name="G3" fmla="+- -11195581 T0 T1"/>
                <a:gd name="T2" fmla="*/ 0 256 1"/>
                <a:gd name="T3" fmla="*/ 90 256 1"/>
                <a:gd name="G4" fmla="+- -11195581 T2 T3"/>
                <a:gd name="G5" fmla="*/ G4 2 1"/>
                <a:gd name="T4" fmla="*/ 90 256 1"/>
                <a:gd name="T5" fmla="*/ 0 256 1"/>
                <a:gd name="G6" fmla="+- -11195581 T4 T5"/>
                <a:gd name="G7" fmla="*/ G6 2 1"/>
                <a:gd name="G8" fmla="abs -11195581"/>
                <a:gd name="T6" fmla="*/ 0 256 1"/>
                <a:gd name="T7" fmla="*/ 90 256 1"/>
                <a:gd name="G9" fmla="+- G8 T6 T7"/>
                <a:gd name="G10" fmla="?: G9 G7 G5"/>
                <a:gd name="T8" fmla="*/ 0 256 1"/>
                <a:gd name="T9" fmla="*/ 360 256 1"/>
                <a:gd name="G11" fmla="+- G10 T8 T9"/>
                <a:gd name="G12" fmla="?: G10 G11 G10"/>
                <a:gd name="T10" fmla="*/ 0 256 1"/>
                <a:gd name="T11" fmla="*/ 360 256 1"/>
                <a:gd name="G13" fmla="+- G12 T10 T11"/>
                <a:gd name="G14" fmla="?: G12 G13 G12"/>
                <a:gd name="G15" fmla="+- 0 0 G14"/>
                <a:gd name="G16" fmla="+- 10800 0 0"/>
                <a:gd name="G17" fmla="+- 10800 0 5491"/>
                <a:gd name="G18" fmla="*/ 5491 1 2"/>
                <a:gd name="G19" fmla="+- G18 5400 0"/>
                <a:gd name="G20" fmla="cos G19 -11195581"/>
                <a:gd name="G21" fmla="sin G19 -11195581"/>
                <a:gd name="G22" fmla="+- G20 10800 0"/>
                <a:gd name="G23" fmla="+- G21 10800 0"/>
                <a:gd name="G24" fmla="+- 10800 0 G20"/>
                <a:gd name="G25" fmla="+- 5491 10800 0"/>
                <a:gd name="G26" fmla="?: G9 G17 G25"/>
                <a:gd name="G27" fmla="?: G9 0 21600"/>
                <a:gd name="G28" fmla="cos 10800 -11195581"/>
                <a:gd name="G29" fmla="sin 10800 -11195581"/>
                <a:gd name="G30" fmla="sin 5491 -11195581"/>
                <a:gd name="G31" fmla="+- G28 10800 0"/>
                <a:gd name="G32" fmla="+- G29 10800 0"/>
                <a:gd name="G33" fmla="+- G30 10800 0"/>
                <a:gd name="G34" fmla="?: G4 0 G31"/>
                <a:gd name="G35" fmla="?: -11195581 G34 0"/>
                <a:gd name="G36" fmla="?: G6 G35 G31"/>
                <a:gd name="G37" fmla="+- 21600 0 G36"/>
                <a:gd name="G38" fmla="?: G4 0 G33"/>
                <a:gd name="G39" fmla="?: -11195581 G38 G32"/>
                <a:gd name="G40" fmla="?: G6 G39 0"/>
                <a:gd name="G41" fmla="?: G4 G32 21600"/>
                <a:gd name="G42" fmla="?: G6 G41 G33"/>
                <a:gd name="T12" fmla="*/ 10800 w 21600"/>
                <a:gd name="T13" fmla="*/ 0 h 21600"/>
                <a:gd name="T14" fmla="*/ 2758 w 21600"/>
                <a:gd name="T15" fmla="*/ 9501 h 21600"/>
                <a:gd name="T16" fmla="*/ 10800 w 21600"/>
                <a:gd name="T17" fmla="*/ 5309 h 21600"/>
                <a:gd name="T18" fmla="*/ 18842 w 21600"/>
                <a:gd name="T19" fmla="*/ 9501 h 21600"/>
                <a:gd name="T20" fmla="*/ G36 w 21600"/>
                <a:gd name="T21" fmla="*/ G40 h 21600"/>
                <a:gd name="T22" fmla="*/ G37 w 21600"/>
                <a:gd name="T23" fmla="*/ G42 h 21600"/>
              </a:gdLst>
              <a:ahLst/>
              <a:cxnLst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T20" t="T21" r="T22" b="T23"/>
              <a:pathLst>
                <a:path w="21600" h="21600">
                  <a:moveTo>
                    <a:pt x="5379" y="9925"/>
                  </a:moveTo>
                  <a:cubicBezTo>
                    <a:pt x="5808" y="7264"/>
                    <a:pt x="8105" y="5308"/>
                    <a:pt x="10800" y="5309"/>
                  </a:cubicBezTo>
                  <a:cubicBezTo>
                    <a:pt x="13494" y="5309"/>
                    <a:pt x="15791" y="7264"/>
                    <a:pt x="16220" y="9925"/>
                  </a:cubicBezTo>
                  <a:lnTo>
                    <a:pt x="21462" y="9079"/>
                  </a:lnTo>
                  <a:cubicBezTo>
                    <a:pt x="20617" y="3846"/>
                    <a:pt x="16100" y="-1"/>
                    <a:pt x="10799" y="0"/>
                  </a:cubicBezTo>
                  <a:cubicBezTo>
                    <a:pt x="5499" y="0"/>
                    <a:pt x="982" y="3846"/>
                    <a:pt x="137" y="9079"/>
                  </a:cubicBez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24314"/>
                    <a:invGamma/>
                  </a:schemeClr>
                </a:gs>
                <a:gs pos="100000">
                  <a:schemeClr val="bg1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35440" name="AutoShape 272"/>
            <p:cNvSpPr>
              <a:spLocks noChangeArrowheads="1"/>
            </p:cNvSpPr>
            <p:nvPr/>
          </p:nvSpPr>
          <p:spPr bwMode="auto">
            <a:xfrm rot="5137563" flipH="1">
              <a:off x="3108" y="3918"/>
              <a:ext cx="87" cy="84"/>
            </a:xfrm>
            <a:custGeom>
              <a:avLst/>
              <a:gdLst>
                <a:gd name="G0" fmla="+- 5491 0 0"/>
                <a:gd name="G1" fmla="+- -11195581 0 0"/>
                <a:gd name="G2" fmla="+- 0 0 -11195581"/>
                <a:gd name="T0" fmla="*/ 0 256 1"/>
                <a:gd name="T1" fmla="*/ 180 256 1"/>
                <a:gd name="G3" fmla="+- -11195581 T0 T1"/>
                <a:gd name="T2" fmla="*/ 0 256 1"/>
                <a:gd name="T3" fmla="*/ 90 256 1"/>
                <a:gd name="G4" fmla="+- -11195581 T2 T3"/>
                <a:gd name="G5" fmla="*/ G4 2 1"/>
                <a:gd name="T4" fmla="*/ 90 256 1"/>
                <a:gd name="T5" fmla="*/ 0 256 1"/>
                <a:gd name="G6" fmla="+- -11195581 T4 T5"/>
                <a:gd name="G7" fmla="*/ G6 2 1"/>
                <a:gd name="G8" fmla="abs -11195581"/>
                <a:gd name="T6" fmla="*/ 0 256 1"/>
                <a:gd name="T7" fmla="*/ 90 256 1"/>
                <a:gd name="G9" fmla="+- G8 T6 T7"/>
                <a:gd name="G10" fmla="?: G9 G7 G5"/>
                <a:gd name="T8" fmla="*/ 0 256 1"/>
                <a:gd name="T9" fmla="*/ 360 256 1"/>
                <a:gd name="G11" fmla="+- G10 T8 T9"/>
                <a:gd name="G12" fmla="?: G10 G11 G10"/>
                <a:gd name="T10" fmla="*/ 0 256 1"/>
                <a:gd name="T11" fmla="*/ 360 256 1"/>
                <a:gd name="G13" fmla="+- G12 T10 T11"/>
                <a:gd name="G14" fmla="?: G12 G13 G12"/>
                <a:gd name="G15" fmla="+- 0 0 G14"/>
                <a:gd name="G16" fmla="+- 10800 0 0"/>
                <a:gd name="G17" fmla="+- 10800 0 5491"/>
                <a:gd name="G18" fmla="*/ 5491 1 2"/>
                <a:gd name="G19" fmla="+- G18 5400 0"/>
                <a:gd name="G20" fmla="cos G19 -11195581"/>
                <a:gd name="G21" fmla="sin G19 -11195581"/>
                <a:gd name="G22" fmla="+- G20 10800 0"/>
                <a:gd name="G23" fmla="+- G21 10800 0"/>
                <a:gd name="G24" fmla="+- 10800 0 G20"/>
                <a:gd name="G25" fmla="+- 5491 10800 0"/>
                <a:gd name="G26" fmla="?: G9 G17 G25"/>
                <a:gd name="G27" fmla="?: G9 0 21600"/>
                <a:gd name="G28" fmla="cos 10800 -11195581"/>
                <a:gd name="G29" fmla="sin 10800 -11195581"/>
                <a:gd name="G30" fmla="sin 5491 -11195581"/>
                <a:gd name="G31" fmla="+- G28 10800 0"/>
                <a:gd name="G32" fmla="+- G29 10800 0"/>
                <a:gd name="G33" fmla="+- G30 10800 0"/>
                <a:gd name="G34" fmla="?: G4 0 G31"/>
                <a:gd name="G35" fmla="?: -11195581 G34 0"/>
                <a:gd name="G36" fmla="?: G6 G35 G31"/>
                <a:gd name="G37" fmla="+- 21600 0 G36"/>
                <a:gd name="G38" fmla="?: G4 0 G33"/>
                <a:gd name="G39" fmla="?: -11195581 G38 G32"/>
                <a:gd name="G40" fmla="?: G6 G39 0"/>
                <a:gd name="G41" fmla="?: G4 G32 21600"/>
                <a:gd name="G42" fmla="?: G6 G41 G33"/>
                <a:gd name="T12" fmla="*/ 10800 w 21600"/>
                <a:gd name="T13" fmla="*/ 0 h 21600"/>
                <a:gd name="T14" fmla="*/ 2758 w 21600"/>
                <a:gd name="T15" fmla="*/ 9501 h 21600"/>
                <a:gd name="T16" fmla="*/ 10800 w 21600"/>
                <a:gd name="T17" fmla="*/ 5309 h 21600"/>
                <a:gd name="T18" fmla="*/ 18842 w 21600"/>
                <a:gd name="T19" fmla="*/ 9501 h 21600"/>
                <a:gd name="T20" fmla="*/ G36 w 21600"/>
                <a:gd name="T21" fmla="*/ G40 h 21600"/>
                <a:gd name="T22" fmla="*/ G37 w 21600"/>
                <a:gd name="T23" fmla="*/ G42 h 21600"/>
              </a:gdLst>
              <a:ahLst/>
              <a:cxnLst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T20" t="T21" r="T22" b="T23"/>
              <a:pathLst>
                <a:path w="21600" h="21600">
                  <a:moveTo>
                    <a:pt x="5379" y="9925"/>
                  </a:moveTo>
                  <a:cubicBezTo>
                    <a:pt x="5808" y="7264"/>
                    <a:pt x="8105" y="5308"/>
                    <a:pt x="10800" y="5309"/>
                  </a:cubicBezTo>
                  <a:cubicBezTo>
                    <a:pt x="13494" y="5309"/>
                    <a:pt x="15791" y="7264"/>
                    <a:pt x="16220" y="9925"/>
                  </a:cubicBezTo>
                  <a:lnTo>
                    <a:pt x="21462" y="9079"/>
                  </a:lnTo>
                  <a:cubicBezTo>
                    <a:pt x="20617" y="3846"/>
                    <a:pt x="16100" y="-1"/>
                    <a:pt x="10799" y="0"/>
                  </a:cubicBezTo>
                  <a:cubicBezTo>
                    <a:pt x="5499" y="0"/>
                    <a:pt x="982" y="3846"/>
                    <a:pt x="137" y="9079"/>
                  </a:cubicBez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24314"/>
                    <a:invGamma/>
                  </a:schemeClr>
                </a:gs>
                <a:gs pos="100000">
                  <a:schemeClr val="bg1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</p:grpSp>
      <p:grpSp>
        <p:nvGrpSpPr>
          <p:cNvPr id="135441" name="Group 273"/>
          <p:cNvGrpSpPr>
            <a:grpSpLocks/>
          </p:cNvGrpSpPr>
          <p:nvPr/>
        </p:nvGrpSpPr>
        <p:grpSpPr bwMode="auto">
          <a:xfrm>
            <a:off x="1314450" y="6115050"/>
            <a:ext cx="508000" cy="180975"/>
            <a:chOff x="1932" y="3852"/>
            <a:chExt cx="320" cy="114"/>
          </a:xfrm>
        </p:grpSpPr>
        <p:sp>
          <p:nvSpPr>
            <p:cNvPr id="135442" name="Line 274"/>
            <p:cNvSpPr>
              <a:spLocks noChangeShapeType="1"/>
            </p:cNvSpPr>
            <p:nvPr/>
          </p:nvSpPr>
          <p:spPr bwMode="auto">
            <a:xfrm>
              <a:off x="1956" y="3876"/>
              <a:ext cx="245" cy="8"/>
            </a:xfrm>
            <a:prstGeom prst="line">
              <a:avLst/>
            </a:prstGeom>
            <a:noFill/>
            <a:ln w="76200">
              <a:pattFill prst="pct80">
                <a:fgClr>
                  <a:schemeClr val="tx1"/>
                </a:fgClr>
                <a:bgClr>
                  <a:srgbClr val="FFFFFF"/>
                </a:bgClr>
              </a:pattFill>
              <a:round/>
              <a:headEnd/>
              <a:tailEnd/>
            </a:ln>
            <a:effectLst/>
          </p:spPr>
          <p:txBody>
            <a:bodyPr/>
            <a:lstStyle/>
            <a:p>
              <a:endParaRPr lang="ro-RO"/>
            </a:p>
          </p:txBody>
        </p:sp>
        <p:sp>
          <p:nvSpPr>
            <p:cNvPr id="135443" name="Line 275"/>
            <p:cNvSpPr>
              <a:spLocks noChangeShapeType="1"/>
            </p:cNvSpPr>
            <p:nvPr/>
          </p:nvSpPr>
          <p:spPr bwMode="auto">
            <a:xfrm>
              <a:off x="1950" y="3942"/>
              <a:ext cx="302" cy="6"/>
            </a:xfrm>
            <a:prstGeom prst="line">
              <a:avLst/>
            </a:prstGeom>
            <a:noFill/>
            <a:ln w="76200">
              <a:pattFill prst="pct80">
                <a:fgClr>
                  <a:schemeClr val="tx1"/>
                </a:fgClr>
                <a:bgClr>
                  <a:srgbClr val="FFFFFF"/>
                </a:bgClr>
              </a:pattFill>
              <a:round/>
              <a:headEnd/>
              <a:tailEnd/>
            </a:ln>
            <a:effectLst/>
          </p:spPr>
          <p:txBody>
            <a:bodyPr/>
            <a:lstStyle/>
            <a:p>
              <a:endParaRPr lang="ro-RO"/>
            </a:p>
          </p:txBody>
        </p:sp>
        <p:sp>
          <p:nvSpPr>
            <p:cNvPr id="135444" name="Oval 276" descr="Светлый диагональный 1"/>
            <p:cNvSpPr>
              <a:spLocks noChangeArrowheads="1"/>
            </p:cNvSpPr>
            <p:nvPr/>
          </p:nvSpPr>
          <p:spPr bwMode="auto">
            <a:xfrm>
              <a:off x="1933" y="3852"/>
              <a:ext cx="48" cy="48"/>
            </a:xfrm>
            <a:prstGeom prst="ellipse">
              <a:avLst/>
            </a:prstGeom>
            <a:pattFill prst="ltDnDiag">
              <a:fgClr>
                <a:schemeClr val="tx2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35445" name="Oval 277" descr="Светлый диагональный 1"/>
            <p:cNvSpPr>
              <a:spLocks noChangeArrowheads="1"/>
            </p:cNvSpPr>
            <p:nvPr/>
          </p:nvSpPr>
          <p:spPr bwMode="auto">
            <a:xfrm>
              <a:off x="1932" y="3918"/>
              <a:ext cx="48" cy="48"/>
            </a:xfrm>
            <a:prstGeom prst="ellipse">
              <a:avLst/>
            </a:prstGeom>
            <a:pattFill prst="ltDnDiag">
              <a:fgClr>
                <a:schemeClr val="tx2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</p:grpSp>
      <p:grpSp>
        <p:nvGrpSpPr>
          <p:cNvPr id="135446" name="Group 278"/>
          <p:cNvGrpSpPr>
            <a:grpSpLocks/>
          </p:cNvGrpSpPr>
          <p:nvPr/>
        </p:nvGrpSpPr>
        <p:grpSpPr bwMode="auto">
          <a:xfrm>
            <a:off x="4362450" y="6107113"/>
            <a:ext cx="690563" cy="76200"/>
            <a:chOff x="3852" y="3847"/>
            <a:chExt cx="435" cy="48"/>
          </a:xfrm>
        </p:grpSpPr>
        <p:sp>
          <p:nvSpPr>
            <p:cNvPr id="135447" name="Freeform 279"/>
            <p:cNvSpPr>
              <a:spLocks/>
            </p:cNvSpPr>
            <p:nvPr/>
          </p:nvSpPr>
          <p:spPr bwMode="auto">
            <a:xfrm>
              <a:off x="3852" y="3873"/>
              <a:ext cx="420" cy="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20" y="0"/>
                </a:cxn>
              </a:cxnLst>
              <a:rect l="0" t="0" r="r" b="b"/>
              <a:pathLst>
                <a:path w="420" h="1">
                  <a:moveTo>
                    <a:pt x="0" y="0"/>
                  </a:moveTo>
                  <a:lnTo>
                    <a:pt x="420" y="0"/>
                  </a:lnTo>
                </a:path>
              </a:pathLst>
            </a:custGeom>
            <a:noFill/>
            <a:ln w="76200" cap="flat" cmpd="sng">
              <a:pattFill prst="pct80">
                <a:fgClr>
                  <a:schemeClr val="tx1"/>
                </a:fgClr>
                <a:bgClr>
                  <a:srgbClr val="FFFFFF"/>
                </a:bgClr>
              </a:patt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ro-RO"/>
            </a:p>
          </p:txBody>
        </p:sp>
        <p:sp>
          <p:nvSpPr>
            <p:cNvPr id="135448" name="Oval 280" descr="Светлый диагональный 1"/>
            <p:cNvSpPr>
              <a:spLocks noChangeArrowheads="1"/>
            </p:cNvSpPr>
            <p:nvPr/>
          </p:nvSpPr>
          <p:spPr bwMode="auto">
            <a:xfrm>
              <a:off x="4239" y="3847"/>
              <a:ext cx="48" cy="48"/>
            </a:xfrm>
            <a:prstGeom prst="ellipse">
              <a:avLst/>
            </a:prstGeom>
            <a:pattFill prst="ltDnDiag">
              <a:fgClr>
                <a:schemeClr val="tx2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</p:grpSp>
      <p:grpSp>
        <p:nvGrpSpPr>
          <p:cNvPr id="135449" name="Group 281"/>
          <p:cNvGrpSpPr>
            <a:grpSpLocks/>
          </p:cNvGrpSpPr>
          <p:nvPr/>
        </p:nvGrpSpPr>
        <p:grpSpPr bwMode="auto">
          <a:xfrm>
            <a:off x="3765550" y="6142038"/>
            <a:ext cx="1285875" cy="247650"/>
            <a:chOff x="3476" y="3869"/>
            <a:chExt cx="810" cy="156"/>
          </a:xfrm>
        </p:grpSpPr>
        <p:sp>
          <p:nvSpPr>
            <p:cNvPr id="135450" name="Freeform 282"/>
            <p:cNvSpPr>
              <a:spLocks/>
            </p:cNvSpPr>
            <p:nvPr/>
          </p:nvSpPr>
          <p:spPr bwMode="auto">
            <a:xfrm>
              <a:off x="3476" y="3869"/>
              <a:ext cx="799" cy="156"/>
            </a:xfrm>
            <a:custGeom>
              <a:avLst/>
              <a:gdLst/>
              <a:ahLst/>
              <a:cxnLst>
                <a:cxn ang="0">
                  <a:pos x="8" y="50"/>
                </a:cxn>
                <a:cxn ang="0">
                  <a:pos x="0" y="150"/>
                </a:cxn>
                <a:cxn ang="0">
                  <a:pos x="48" y="156"/>
                </a:cxn>
                <a:cxn ang="0">
                  <a:pos x="186" y="144"/>
                </a:cxn>
                <a:cxn ang="0">
                  <a:pos x="198" y="36"/>
                </a:cxn>
                <a:cxn ang="0">
                  <a:pos x="282" y="0"/>
                </a:cxn>
                <a:cxn ang="0">
                  <a:pos x="408" y="60"/>
                </a:cxn>
                <a:cxn ang="0">
                  <a:pos x="799" y="66"/>
                </a:cxn>
              </a:cxnLst>
              <a:rect l="0" t="0" r="r" b="b"/>
              <a:pathLst>
                <a:path w="799" h="156">
                  <a:moveTo>
                    <a:pt x="8" y="50"/>
                  </a:moveTo>
                  <a:lnTo>
                    <a:pt x="0" y="150"/>
                  </a:lnTo>
                  <a:lnTo>
                    <a:pt x="48" y="156"/>
                  </a:lnTo>
                  <a:lnTo>
                    <a:pt x="186" y="144"/>
                  </a:lnTo>
                  <a:lnTo>
                    <a:pt x="198" y="36"/>
                  </a:lnTo>
                  <a:lnTo>
                    <a:pt x="282" y="0"/>
                  </a:lnTo>
                  <a:lnTo>
                    <a:pt x="408" y="60"/>
                  </a:lnTo>
                  <a:lnTo>
                    <a:pt x="799" y="66"/>
                  </a:lnTo>
                </a:path>
              </a:pathLst>
            </a:custGeom>
            <a:noFill/>
            <a:ln w="76200" cmpd="sng">
              <a:pattFill prst="pct80">
                <a:fgClr>
                  <a:schemeClr val="tx1"/>
                </a:fgClr>
                <a:bgClr>
                  <a:srgbClr val="FFFFFF"/>
                </a:bgClr>
              </a:patt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ro-RO"/>
            </a:p>
          </p:txBody>
        </p:sp>
        <p:sp>
          <p:nvSpPr>
            <p:cNvPr id="135451" name="Oval 283" descr="Светлый диагональный 1"/>
            <p:cNvSpPr>
              <a:spLocks noChangeArrowheads="1"/>
            </p:cNvSpPr>
            <p:nvPr/>
          </p:nvSpPr>
          <p:spPr bwMode="auto">
            <a:xfrm>
              <a:off x="4238" y="3907"/>
              <a:ext cx="48" cy="48"/>
            </a:xfrm>
            <a:prstGeom prst="ellipse">
              <a:avLst/>
            </a:prstGeom>
            <a:pattFill prst="ltDnDiag">
              <a:fgClr>
                <a:schemeClr val="tx2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</p:grpSp>
      <p:sp>
        <p:nvSpPr>
          <p:cNvPr id="135452" name="Freeform 284" descr="Широкий диагональный 2"/>
          <p:cNvSpPr>
            <a:spLocks/>
          </p:cNvSpPr>
          <p:nvPr/>
        </p:nvSpPr>
        <p:spPr bwMode="auto">
          <a:xfrm>
            <a:off x="2609850" y="1162050"/>
            <a:ext cx="1066800" cy="433388"/>
          </a:xfrm>
          <a:custGeom>
            <a:avLst/>
            <a:gdLst/>
            <a:ahLst/>
            <a:cxnLst>
              <a:cxn ang="0">
                <a:pos x="2" y="0"/>
              </a:cxn>
              <a:cxn ang="0">
                <a:pos x="0" y="83"/>
              </a:cxn>
              <a:cxn ang="0">
                <a:pos x="41" y="87"/>
              </a:cxn>
              <a:cxn ang="0">
                <a:pos x="35" y="267"/>
              </a:cxn>
              <a:cxn ang="0">
                <a:pos x="219" y="269"/>
              </a:cxn>
              <a:cxn ang="0">
                <a:pos x="219" y="245"/>
              </a:cxn>
              <a:cxn ang="0">
                <a:pos x="216" y="34"/>
              </a:cxn>
              <a:cxn ang="0">
                <a:pos x="104" y="29"/>
              </a:cxn>
              <a:cxn ang="0">
                <a:pos x="102" y="2"/>
              </a:cxn>
              <a:cxn ang="0">
                <a:pos x="582" y="5"/>
              </a:cxn>
              <a:cxn ang="0">
                <a:pos x="581" y="35"/>
              </a:cxn>
              <a:cxn ang="0">
                <a:pos x="470" y="35"/>
              </a:cxn>
              <a:cxn ang="0">
                <a:pos x="468" y="249"/>
              </a:cxn>
              <a:cxn ang="0">
                <a:pos x="467" y="273"/>
              </a:cxn>
              <a:cxn ang="0">
                <a:pos x="636" y="270"/>
              </a:cxn>
              <a:cxn ang="0">
                <a:pos x="638" y="92"/>
              </a:cxn>
              <a:cxn ang="0">
                <a:pos x="672" y="87"/>
              </a:cxn>
              <a:cxn ang="0">
                <a:pos x="672" y="6"/>
              </a:cxn>
              <a:cxn ang="0">
                <a:pos x="2" y="0"/>
              </a:cxn>
            </a:cxnLst>
            <a:rect l="0" t="0" r="r" b="b"/>
            <a:pathLst>
              <a:path w="672" h="273">
                <a:moveTo>
                  <a:pt x="2" y="0"/>
                </a:moveTo>
                <a:lnTo>
                  <a:pt x="0" y="83"/>
                </a:lnTo>
                <a:lnTo>
                  <a:pt x="41" y="87"/>
                </a:lnTo>
                <a:lnTo>
                  <a:pt x="35" y="267"/>
                </a:lnTo>
                <a:lnTo>
                  <a:pt x="219" y="269"/>
                </a:lnTo>
                <a:lnTo>
                  <a:pt x="219" y="245"/>
                </a:lnTo>
                <a:lnTo>
                  <a:pt x="216" y="34"/>
                </a:lnTo>
                <a:lnTo>
                  <a:pt x="104" y="29"/>
                </a:lnTo>
                <a:lnTo>
                  <a:pt x="102" y="2"/>
                </a:lnTo>
                <a:lnTo>
                  <a:pt x="582" y="5"/>
                </a:lnTo>
                <a:lnTo>
                  <a:pt x="581" y="35"/>
                </a:lnTo>
                <a:lnTo>
                  <a:pt x="470" y="35"/>
                </a:lnTo>
                <a:lnTo>
                  <a:pt x="468" y="249"/>
                </a:lnTo>
                <a:lnTo>
                  <a:pt x="467" y="273"/>
                </a:lnTo>
                <a:lnTo>
                  <a:pt x="636" y="270"/>
                </a:lnTo>
                <a:lnTo>
                  <a:pt x="638" y="92"/>
                </a:lnTo>
                <a:lnTo>
                  <a:pt x="672" y="87"/>
                </a:lnTo>
                <a:lnTo>
                  <a:pt x="672" y="6"/>
                </a:lnTo>
                <a:lnTo>
                  <a:pt x="2" y="0"/>
                </a:lnTo>
                <a:close/>
              </a:path>
            </a:pathLst>
          </a:custGeom>
          <a:pattFill prst="wdUpDiag">
            <a:fgClr>
              <a:srgbClr val="006600"/>
            </a:fgClr>
            <a:bgClr>
              <a:schemeClr val="bg1"/>
            </a:bgClr>
          </a:pattFill>
          <a:ln w="9525">
            <a:solidFill>
              <a:srgbClr val="006600"/>
            </a:solidFill>
            <a:round/>
            <a:headEnd/>
            <a:tailEnd/>
          </a:ln>
          <a:effectLst/>
        </p:spPr>
        <p:txBody>
          <a:bodyPr/>
          <a:lstStyle/>
          <a:p>
            <a:endParaRPr lang="ro-RO"/>
          </a:p>
        </p:txBody>
      </p:sp>
      <p:sp>
        <p:nvSpPr>
          <p:cNvPr id="135453" name="Rectangle 285" descr="Алмазная решетка (контур)"/>
          <p:cNvSpPr>
            <a:spLocks noChangeArrowheads="1"/>
          </p:cNvSpPr>
          <p:nvPr/>
        </p:nvSpPr>
        <p:spPr bwMode="auto">
          <a:xfrm>
            <a:off x="2876550" y="1133475"/>
            <a:ext cx="100013" cy="74613"/>
          </a:xfrm>
          <a:prstGeom prst="rect">
            <a:avLst/>
          </a:prstGeom>
          <a:pattFill prst="openDmnd">
            <a:fgClr>
              <a:srgbClr val="808080"/>
            </a:fgClr>
            <a:bgClr>
              <a:schemeClr val="bg1"/>
            </a:bgClr>
          </a:patt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35454" name="Rectangle 286" descr="Алмазная решетка (контур)"/>
          <p:cNvSpPr>
            <a:spLocks noChangeArrowheads="1"/>
          </p:cNvSpPr>
          <p:nvPr/>
        </p:nvSpPr>
        <p:spPr bwMode="auto">
          <a:xfrm>
            <a:off x="3338513" y="1135063"/>
            <a:ext cx="100012" cy="74612"/>
          </a:xfrm>
          <a:prstGeom prst="rect">
            <a:avLst/>
          </a:prstGeom>
          <a:pattFill prst="openDmnd">
            <a:fgClr>
              <a:srgbClr val="808080"/>
            </a:fgClr>
            <a:bgClr>
              <a:schemeClr val="bg1"/>
            </a:bgClr>
          </a:patt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grpSp>
        <p:nvGrpSpPr>
          <p:cNvPr id="135455" name="Group 287"/>
          <p:cNvGrpSpPr>
            <a:grpSpLocks/>
          </p:cNvGrpSpPr>
          <p:nvPr/>
        </p:nvGrpSpPr>
        <p:grpSpPr bwMode="auto">
          <a:xfrm>
            <a:off x="2743200" y="0"/>
            <a:ext cx="838200" cy="1749425"/>
            <a:chOff x="2832" y="0"/>
            <a:chExt cx="528" cy="1102"/>
          </a:xfrm>
        </p:grpSpPr>
        <p:grpSp>
          <p:nvGrpSpPr>
            <p:cNvPr id="135456" name="Group 288"/>
            <p:cNvGrpSpPr>
              <a:grpSpLocks/>
            </p:cNvGrpSpPr>
            <p:nvPr/>
          </p:nvGrpSpPr>
          <p:grpSpPr bwMode="auto">
            <a:xfrm>
              <a:off x="2878" y="405"/>
              <a:ext cx="436" cy="697"/>
              <a:chOff x="2878" y="405"/>
              <a:chExt cx="436" cy="697"/>
            </a:xfrm>
          </p:grpSpPr>
          <p:grpSp>
            <p:nvGrpSpPr>
              <p:cNvPr id="135457" name="Group 289"/>
              <p:cNvGrpSpPr>
                <a:grpSpLocks/>
              </p:cNvGrpSpPr>
              <p:nvPr/>
            </p:nvGrpSpPr>
            <p:grpSpPr bwMode="auto">
              <a:xfrm>
                <a:off x="3028" y="915"/>
                <a:ext cx="118" cy="187"/>
                <a:chOff x="3028" y="915"/>
                <a:chExt cx="118" cy="187"/>
              </a:xfrm>
            </p:grpSpPr>
            <p:sp>
              <p:nvSpPr>
                <p:cNvPr id="135458" name="Rectangle 290" descr="Широкий диагональный 2"/>
                <p:cNvSpPr>
                  <a:spLocks noChangeArrowheads="1"/>
                </p:cNvSpPr>
                <p:nvPr/>
              </p:nvSpPr>
              <p:spPr bwMode="auto">
                <a:xfrm>
                  <a:off x="3028" y="915"/>
                  <a:ext cx="116" cy="167"/>
                </a:xfrm>
                <a:prstGeom prst="rect">
                  <a:avLst/>
                </a:prstGeom>
                <a:pattFill prst="wdUpDiag">
                  <a:fgClr>
                    <a:srgbClr val="006600"/>
                  </a:fgClr>
                  <a:bgClr>
                    <a:schemeClr val="bg1"/>
                  </a:bgClr>
                </a:pattFill>
                <a:ln w="9525">
                  <a:solidFill>
                    <a:srgbClr val="006600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35459" name="AutoShape 291" descr="Широкий диагональный 2"/>
                <p:cNvSpPr>
                  <a:spLocks noChangeArrowheads="1"/>
                </p:cNvSpPr>
                <p:nvPr/>
              </p:nvSpPr>
              <p:spPr bwMode="auto">
                <a:xfrm>
                  <a:off x="3029" y="1082"/>
                  <a:ext cx="117" cy="20"/>
                </a:xfrm>
                <a:custGeom>
                  <a:avLst/>
                  <a:gdLst>
                    <a:gd name="G0" fmla="+- 5400 0 0"/>
                    <a:gd name="G1" fmla="+- 21600 0 5400"/>
                    <a:gd name="G2" fmla="*/ 5400 1 2"/>
                    <a:gd name="G3" fmla="+- 21600 0 G2"/>
                    <a:gd name="G4" fmla="+/ 5400 21600 2"/>
                    <a:gd name="G5" fmla="+/ G1 0 2"/>
                    <a:gd name="G6" fmla="*/ 21600 21600 5400"/>
                    <a:gd name="G7" fmla="*/ G6 1 2"/>
                    <a:gd name="G8" fmla="+- 21600 0 G7"/>
                    <a:gd name="G9" fmla="*/ 21600 1 2"/>
                    <a:gd name="G10" fmla="+- 5400 0 G9"/>
                    <a:gd name="G11" fmla="?: G10 G8 0"/>
                    <a:gd name="G12" fmla="?: G10 G7 21600"/>
                    <a:gd name="T0" fmla="*/ 18900 w 21600"/>
                    <a:gd name="T1" fmla="*/ 10800 h 21600"/>
                    <a:gd name="T2" fmla="*/ 10800 w 21600"/>
                    <a:gd name="T3" fmla="*/ 21600 h 21600"/>
                    <a:gd name="T4" fmla="*/ 2700 w 21600"/>
                    <a:gd name="T5" fmla="*/ 10800 h 21600"/>
                    <a:gd name="T6" fmla="*/ 10800 w 21600"/>
                    <a:gd name="T7" fmla="*/ 0 h 21600"/>
                    <a:gd name="T8" fmla="*/ 4500 w 21600"/>
                    <a:gd name="T9" fmla="*/ 4500 h 21600"/>
                    <a:gd name="T10" fmla="*/ 17100 w 21600"/>
                    <a:gd name="T11" fmla="*/ 171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T8" t="T9" r="T10" b="T11"/>
                  <a:pathLst>
                    <a:path w="21600" h="21600">
                      <a:moveTo>
                        <a:pt x="0" y="0"/>
                      </a:moveTo>
                      <a:lnTo>
                        <a:pt x="5400" y="21600"/>
                      </a:lnTo>
                      <a:lnTo>
                        <a:pt x="16200" y="21600"/>
                      </a:lnTo>
                      <a:lnTo>
                        <a:pt x="21600" y="0"/>
                      </a:lnTo>
                      <a:close/>
                    </a:path>
                  </a:pathLst>
                </a:custGeom>
                <a:pattFill prst="wdUpDiag">
                  <a:fgClr>
                    <a:srgbClr val="006600"/>
                  </a:fgClr>
                  <a:bgClr>
                    <a:schemeClr val="bg1"/>
                  </a:bgClr>
                </a:pattFill>
                <a:ln w="9525">
                  <a:solidFill>
                    <a:srgbClr val="006600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  <p:grpSp>
            <p:nvGrpSpPr>
              <p:cNvPr id="135460" name="Group 292"/>
              <p:cNvGrpSpPr>
                <a:grpSpLocks/>
              </p:cNvGrpSpPr>
              <p:nvPr/>
            </p:nvGrpSpPr>
            <p:grpSpPr bwMode="auto">
              <a:xfrm>
                <a:off x="2878" y="405"/>
                <a:ext cx="436" cy="600"/>
                <a:chOff x="2878" y="405"/>
                <a:chExt cx="436" cy="600"/>
              </a:xfrm>
            </p:grpSpPr>
            <p:sp>
              <p:nvSpPr>
                <p:cNvPr id="135461" name="Freeform 293" descr="Широкий диагональный 1"/>
                <p:cNvSpPr>
                  <a:spLocks/>
                </p:cNvSpPr>
                <p:nvPr/>
              </p:nvSpPr>
              <p:spPr bwMode="auto">
                <a:xfrm>
                  <a:off x="2878" y="405"/>
                  <a:ext cx="436" cy="573"/>
                </a:xfrm>
                <a:custGeom>
                  <a:avLst/>
                  <a:gdLst/>
                  <a:ahLst/>
                  <a:cxnLst>
                    <a:cxn ang="0">
                      <a:pos x="104" y="0"/>
                    </a:cxn>
                    <a:cxn ang="0">
                      <a:pos x="338" y="0"/>
                    </a:cxn>
                    <a:cxn ang="0">
                      <a:pos x="338" y="18"/>
                    </a:cxn>
                    <a:cxn ang="0">
                      <a:pos x="386" y="21"/>
                    </a:cxn>
                    <a:cxn ang="0">
                      <a:pos x="389" y="92"/>
                    </a:cxn>
                    <a:cxn ang="0">
                      <a:pos x="388" y="23"/>
                    </a:cxn>
                    <a:cxn ang="0">
                      <a:pos x="355" y="62"/>
                    </a:cxn>
                    <a:cxn ang="0">
                      <a:pos x="91" y="60"/>
                    </a:cxn>
                    <a:cxn ang="0">
                      <a:pos x="91" y="114"/>
                    </a:cxn>
                    <a:cxn ang="0">
                      <a:pos x="353" y="117"/>
                    </a:cxn>
                    <a:cxn ang="0">
                      <a:pos x="391" y="147"/>
                    </a:cxn>
                    <a:cxn ang="0">
                      <a:pos x="389" y="90"/>
                    </a:cxn>
                    <a:cxn ang="0">
                      <a:pos x="391" y="150"/>
                    </a:cxn>
                    <a:cxn ang="0">
                      <a:pos x="338" y="150"/>
                    </a:cxn>
                    <a:cxn ang="0">
                      <a:pos x="335" y="198"/>
                    </a:cxn>
                    <a:cxn ang="0">
                      <a:pos x="436" y="199"/>
                    </a:cxn>
                    <a:cxn ang="0">
                      <a:pos x="436" y="339"/>
                    </a:cxn>
                    <a:cxn ang="0">
                      <a:pos x="398" y="339"/>
                    </a:cxn>
                    <a:cxn ang="0">
                      <a:pos x="396" y="305"/>
                    </a:cxn>
                    <a:cxn ang="0">
                      <a:pos x="323" y="302"/>
                    </a:cxn>
                    <a:cxn ang="0">
                      <a:pos x="323" y="368"/>
                    </a:cxn>
                    <a:cxn ang="0">
                      <a:pos x="337" y="392"/>
                    </a:cxn>
                    <a:cxn ang="0">
                      <a:pos x="335" y="573"/>
                    </a:cxn>
                    <a:cxn ang="0">
                      <a:pos x="266" y="570"/>
                    </a:cxn>
                    <a:cxn ang="0">
                      <a:pos x="269" y="507"/>
                    </a:cxn>
                    <a:cxn ang="0">
                      <a:pos x="152" y="504"/>
                    </a:cxn>
                    <a:cxn ang="0">
                      <a:pos x="154" y="570"/>
                    </a:cxn>
                    <a:cxn ang="0">
                      <a:pos x="84" y="565"/>
                    </a:cxn>
                    <a:cxn ang="0">
                      <a:pos x="86" y="387"/>
                    </a:cxn>
                    <a:cxn ang="0">
                      <a:pos x="104" y="369"/>
                    </a:cxn>
                    <a:cxn ang="0">
                      <a:pos x="104" y="302"/>
                    </a:cxn>
                    <a:cxn ang="0">
                      <a:pos x="38" y="300"/>
                    </a:cxn>
                    <a:cxn ang="0">
                      <a:pos x="34" y="329"/>
                    </a:cxn>
                    <a:cxn ang="0">
                      <a:pos x="2" y="329"/>
                    </a:cxn>
                    <a:cxn ang="0">
                      <a:pos x="0" y="199"/>
                    </a:cxn>
                    <a:cxn ang="0">
                      <a:pos x="101" y="195"/>
                    </a:cxn>
                    <a:cxn ang="0">
                      <a:pos x="101" y="150"/>
                    </a:cxn>
                    <a:cxn ang="0">
                      <a:pos x="38" y="147"/>
                    </a:cxn>
                    <a:cxn ang="0">
                      <a:pos x="38" y="87"/>
                    </a:cxn>
                    <a:cxn ang="0">
                      <a:pos x="40" y="147"/>
                    </a:cxn>
                    <a:cxn ang="0">
                      <a:pos x="88" y="114"/>
                    </a:cxn>
                    <a:cxn ang="0">
                      <a:pos x="352" y="117"/>
                    </a:cxn>
                    <a:cxn ang="0">
                      <a:pos x="356" y="62"/>
                    </a:cxn>
                    <a:cxn ang="0">
                      <a:pos x="94" y="62"/>
                    </a:cxn>
                    <a:cxn ang="0">
                      <a:pos x="37" y="21"/>
                    </a:cxn>
                    <a:cxn ang="0">
                      <a:pos x="38" y="93"/>
                    </a:cxn>
                    <a:cxn ang="0">
                      <a:pos x="38" y="21"/>
                    </a:cxn>
                    <a:cxn ang="0">
                      <a:pos x="104" y="21"/>
                    </a:cxn>
                    <a:cxn ang="0">
                      <a:pos x="104" y="0"/>
                    </a:cxn>
                  </a:cxnLst>
                  <a:rect l="0" t="0" r="r" b="b"/>
                  <a:pathLst>
                    <a:path w="436" h="573">
                      <a:moveTo>
                        <a:pt x="104" y="0"/>
                      </a:moveTo>
                      <a:lnTo>
                        <a:pt x="338" y="0"/>
                      </a:lnTo>
                      <a:lnTo>
                        <a:pt x="338" y="18"/>
                      </a:lnTo>
                      <a:lnTo>
                        <a:pt x="386" y="21"/>
                      </a:lnTo>
                      <a:lnTo>
                        <a:pt x="389" y="92"/>
                      </a:lnTo>
                      <a:lnTo>
                        <a:pt x="388" y="23"/>
                      </a:lnTo>
                      <a:lnTo>
                        <a:pt x="355" y="62"/>
                      </a:lnTo>
                      <a:lnTo>
                        <a:pt x="91" y="60"/>
                      </a:lnTo>
                      <a:lnTo>
                        <a:pt x="91" y="114"/>
                      </a:lnTo>
                      <a:lnTo>
                        <a:pt x="353" y="117"/>
                      </a:lnTo>
                      <a:lnTo>
                        <a:pt x="391" y="147"/>
                      </a:lnTo>
                      <a:lnTo>
                        <a:pt x="389" y="90"/>
                      </a:lnTo>
                      <a:lnTo>
                        <a:pt x="391" y="150"/>
                      </a:lnTo>
                      <a:lnTo>
                        <a:pt x="338" y="150"/>
                      </a:lnTo>
                      <a:lnTo>
                        <a:pt x="335" y="198"/>
                      </a:lnTo>
                      <a:lnTo>
                        <a:pt x="436" y="199"/>
                      </a:lnTo>
                      <a:lnTo>
                        <a:pt x="436" y="339"/>
                      </a:lnTo>
                      <a:lnTo>
                        <a:pt x="398" y="339"/>
                      </a:lnTo>
                      <a:lnTo>
                        <a:pt x="396" y="305"/>
                      </a:lnTo>
                      <a:lnTo>
                        <a:pt x="323" y="302"/>
                      </a:lnTo>
                      <a:lnTo>
                        <a:pt x="323" y="368"/>
                      </a:lnTo>
                      <a:lnTo>
                        <a:pt x="337" y="392"/>
                      </a:lnTo>
                      <a:lnTo>
                        <a:pt x="335" y="573"/>
                      </a:lnTo>
                      <a:lnTo>
                        <a:pt x="266" y="570"/>
                      </a:lnTo>
                      <a:lnTo>
                        <a:pt x="269" y="507"/>
                      </a:lnTo>
                      <a:lnTo>
                        <a:pt x="152" y="504"/>
                      </a:lnTo>
                      <a:lnTo>
                        <a:pt x="154" y="570"/>
                      </a:lnTo>
                      <a:lnTo>
                        <a:pt x="84" y="565"/>
                      </a:lnTo>
                      <a:lnTo>
                        <a:pt x="86" y="387"/>
                      </a:lnTo>
                      <a:lnTo>
                        <a:pt x="104" y="369"/>
                      </a:lnTo>
                      <a:lnTo>
                        <a:pt x="104" y="302"/>
                      </a:lnTo>
                      <a:lnTo>
                        <a:pt x="38" y="300"/>
                      </a:lnTo>
                      <a:lnTo>
                        <a:pt x="34" y="329"/>
                      </a:lnTo>
                      <a:lnTo>
                        <a:pt x="2" y="329"/>
                      </a:lnTo>
                      <a:lnTo>
                        <a:pt x="0" y="199"/>
                      </a:lnTo>
                      <a:lnTo>
                        <a:pt x="101" y="195"/>
                      </a:lnTo>
                      <a:lnTo>
                        <a:pt x="101" y="150"/>
                      </a:lnTo>
                      <a:lnTo>
                        <a:pt x="38" y="147"/>
                      </a:lnTo>
                      <a:lnTo>
                        <a:pt x="38" y="87"/>
                      </a:lnTo>
                      <a:lnTo>
                        <a:pt x="40" y="147"/>
                      </a:lnTo>
                      <a:lnTo>
                        <a:pt x="88" y="114"/>
                      </a:lnTo>
                      <a:lnTo>
                        <a:pt x="352" y="117"/>
                      </a:lnTo>
                      <a:lnTo>
                        <a:pt x="356" y="62"/>
                      </a:lnTo>
                      <a:lnTo>
                        <a:pt x="94" y="62"/>
                      </a:lnTo>
                      <a:lnTo>
                        <a:pt x="37" y="21"/>
                      </a:lnTo>
                      <a:lnTo>
                        <a:pt x="38" y="93"/>
                      </a:lnTo>
                      <a:lnTo>
                        <a:pt x="38" y="21"/>
                      </a:lnTo>
                      <a:lnTo>
                        <a:pt x="104" y="21"/>
                      </a:lnTo>
                      <a:lnTo>
                        <a:pt x="104" y="0"/>
                      </a:lnTo>
                      <a:close/>
                    </a:path>
                  </a:pathLst>
                </a:custGeom>
                <a:pattFill prst="wdDnDiag">
                  <a:fgClr>
                    <a:srgbClr val="006600"/>
                  </a:fgClr>
                  <a:bgClr>
                    <a:schemeClr val="bg1"/>
                  </a:bgClr>
                </a:pattFill>
                <a:ln w="9525">
                  <a:solidFill>
                    <a:srgbClr val="006600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ro-RO"/>
                </a:p>
              </p:txBody>
            </p:sp>
            <p:sp>
              <p:nvSpPr>
                <p:cNvPr id="135462" name="Freeform 294"/>
                <p:cNvSpPr>
                  <a:spLocks/>
                </p:cNvSpPr>
                <p:nvPr/>
              </p:nvSpPr>
              <p:spPr bwMode="auto">
                <a:xfrm>
                  <a:off x="2970" y="779"/>
                  <a:ext cx="16" cy="218"/>
                </a:xfrm>
                <a:custGeom>
                  <a:avLst/>
                  <a:gdLst/>
                  <a:ahLst/>
                  <a:cxnLst>
                    <a:cxn ang="0">
                      <a:pos x="12" y="0"/>
                    </a:cxn>
                    <a:cxn ang="0">
                      <a:pos x="16" y="197"/>
                    </a:cxn>
                    <a:cxn ang="0">
                      <a:pos x="0" y="218"/>
                    </a:cxn>
                  </a:cxnLst>
                  <a:rect l="0" t="0" r="r" b="b"/>
                  <a:pathLst>
                    <a:path w="16" h="218">
                      <a:moveTo>
                        <a:pt x="12" y="0"/>
                      </a:moveTo>
                      <a:lnTo>
                        <a:pt x="16" y="197"/>
                      </a:lnTo>
                      <a:lnTo>
                        <a:pt x="0" y="218"/>
                      </a:lnTo>
                    </a:path>
                  </a:pathLst>
                </a:custGeom>
                <a:noFill/>
                <a:ln w="6350" cmpd="sng">
                  <a:solidFill>
                    <a:srgbClr val="006600"/>
                  </a:solidFill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o-RO"/>
                </a:p>
              </p:txBody>
            </p:sp>
            <p:sp>
              <p:nvSpPr>
                <p:cNvPr id="135463" name="Freeform 295"/>
                <p:cNvSpPr>
                  <a:spLocks/>
                </p:cNvSpPr>
                <p:nvPr/>
              </p:nvSpPr>
              <p:spPr bwMode="auto">
                <a:xfrm>
                  <a:off x="3195" y="773"/>
                  <a:ext cx="20" cy="232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199"/>
                    </a:cxn>
                    <a:cxn ang="0">
                      <a:pos x="20" y="232"/>
                    </a:cxn>
                  </a:cxnLst>
                  <a:rect l="0" t="0" r="r" b="b"/>
                  <a:pathLst>
                    <a:path w="20" h="232">
                      <a:moveTo>
                        <a:pt x="0" y="0"/>
                      </a:moveTo>
                      <a:lnTo>
                        <a:pt x="0" y="199"/>
                      </a:lnTo>
                      <a:lnTo>
                        <a:pt x="20" y="232"/>
                      </a:lnTo>
                    </a:path>
                  </a:pathLst>
                </a:custGeom>
                <a:noFill/>
                <a:ln w="6350" cmpd="sng">
                  <a:solidFill>
                    <a:srgbClr val="006600"/>
                  </a:solidFill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o-RO"/>
                </a:p>
              </p:txBody>
            </p:sp>
            <p:sp>
              <p:nvSpPr>
                <p:cNvPr id="135464" name="Rectangle 296"/>
                <p:cNvSpPr>
                  <a:spLocks noChangeArrowheads="1"/>
                </p:cNvSpPr>
                <p:nvPr/>
              </p:nvSpPr>
              <p:spPr bwMode="auto">
                <a:xfrm>
                  <a:off x="2970" y="467"/>
                  <a:ext cx="262" cy="56"/>
                </a:xfrm>
                <a:prstGeom prst="rect">
                  <a:avLst/>
                </a:prstGeom>
                <a:solidFill>
                  <a:schemeClr val="bg1"/>
                </a:solidFill>
                <a:ln w="9525">
                  <a:solidFill>
                    <a:srgbClr val="006600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</p:grpSp>
        <p:sp>
          <p:nvSpPr>
            <p:cNvPr id="135465" name="AutoShape 297"/>
            <p:cNvSpPr>
              <a:spLocks noChangeArrowheads="1"/>
            </p:cNvSpPr>
            <p:nvPr/>
          </p:nvSpPr>
          <p:spPr bwMode="auto">
            <a:xfrm>
              <a:off x="2832" y="0"/>
              <a:ext cx="528" cy="528"/>
            </a:xfrm>
            <a:custGeom>
              <a:avLst/>
              <a:gdLst>
                <a:gd name="G0" fmla="+- 10025 0 0"/>
                <a:gd name="G1" fmla="+- 5990006 0 0"/>
                <a:gd name="G2" fmla="+- 0 0 5990006"/>
                <a:gd name="T0" fmla="*/ 0 256 1"/>
                <a:gd name="T1" fmla="*/ 180 256 1"/>
                <a:gd name="G3" fmla="+- 5990006 T0 T1"/>
                <a:gd name="T2" fmla="*/ 0 256 1"/>
                <a:gd name="T3" fmla="*/ 90 256 1"/>
                <a:gd name="G4" fmla="+- 5990006 T2 T3"/>
                <a:gd name="G5" fmla="*/ G4 2 1"/>
                <a:gd name="T4" fmla="*/ 90 256 1"/>
                <a:gd name="T5" fmla="*/ 0 256 1"/>
                <a:gd name="G6" fmla="+- 5990006 T4 T5"/>
                <a:gd name="G7" fmla="*/ G6 2 1"/>
                <a:gd name="G8" fmla="abs 5990006"/>
                <a:gd name="T6" fmla="*/ 0 256 1"/>
                <a:gd name="T7" fmla="*/ 90 256 1"/>
                <a:gd name="G9" fmla="+- G8 T6 T7"/>
                <a:gd name="G10" fmla="?: G9 G7 G5"/>
                <a:gd name="T8" fmla="*/ 0 256 1"/>
                <a:gd name="T9" fmla="*/ 360 256 1"/>
                <a:gd name="G11" fmla="+- G10 T8 T9"/>
                <a:gd name="G12" fmla="?: G10 G11 G10"/>
                <a:gd name="T10" fmla="*/ 0 256 1"/>
                <a:gd name="T11" fmla="*/ 360 256 1"/>
                <a:gd name="G13" fmla="+- G12 T10 T11"/>
                <a:gd name="G14" fmla="?: G12 G13 G12"/>
                <a:gd name="G15" fmla="+- 0 0 G14"/>
                <a:gd name="G16" fmla="+- 10800 0 0"/>
                <a:gd name="G17" fmla="+- 10800 0 10025"/>
                <a:gd name="G18" fmla="*/ 10025 1 2"/>
                <a:gd name="G19" fmla="+- G18 5400 0"/>
                <a:gd name="G20" fmla="cos G19 5990006"/>
                <a:gd name="G21" fmla="sin G19 5990006"/>
                <a:gd name="G22" fmla="+- G20 10800 0"/>
                <a:gd name="G23" fmla="+- G21 10800 0"/>
                <a:gd name="G24" fmla="+- 10800 0 G20"/>
                <a:gd name="G25" fmla="+- 10025 10800 0"/>
                <a:gd name="G26" fmla="?: G9 G17 G25"/>
                <a:gd name="G27" fmla="?: G9 0 21600"/>
                <a:gd name="G28" fmla="cos 10800 5990006"/>
                <a:gd name="G29" fmla="sin 10800 5990006"/>
                <a:gd name="G30" fmla="sin 10025 5990006"/>
                <a:gd name="G31" fmla="+- G28 10800 0"/>
                <a:gd name="G32" fmla="+- G29 10800 0"/>
                <a:gd name="G33" fmla="+- G30 10800 0"/>
                <a:gd name="G34" fmla="?: G4 0 G31"/>
                <a:gd name="G35" fmla="?: 5990006 G34 0"/>
                <a:gd name="G36" fmla="?: G6 G35 G31"/>
                <a:gd name="G37" fmla="+- 21600 0 G36"/>
                <a:gd name="G38" fmla="?: G4 0 G33"/>
                <a:gd name="G39" fmla="?: 5990006 G38 G32"/>
                <a:gd name="G40" fmla="?: G6 G39 0"/>
                <a:gd name="G41" fmla="?: G4 G32 21600"/>
                <a:gd name="G42" fmla="?: G6 G41 G33"/>
                <a:gd name="T12" fmla="*/ 10800 w 21600"/>
                <a:gd name="T13" fmla="*/ 0 h 21600"/>
                <a:gd name="T14" fmla="*/ 10545 w 21600"/>
                <a:gd name="T15" fmla="*/ 21209 h 21600"/>
                <a:gd name="T16" fmla="*/ 10800 w 21600"/>
                <a:gd name="T17" fmla="*/ 775 h 21600"/>
                <a:gd name="T18" fmla="*/ 11055 w 21600"/>
                <a:gd name="T19" fmla="*/ 21209 h 21600"/>
                <a:gd name="T20" fmla="*/ G36 w 21600"/>
                <a:gd name="T21" fmla="*/ G40 h 21600"/>
                <a:gd name="T22" fmla="*/ G37 w 21600"/>
                <a:gd name="T23" fmla="*/ G42 h 21600"/>
              </a:gdLst>
              <a:ahLst/>
              <a:cxnLst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T20" t="T21" r="T22" b="T23"/>
              <a:pathLst>
                <a:path w="21600" h="21600">
                  <a:moveTo>
                    <a:pt x="10555" y="20822"/>
                  </a:moveTo>
                  <a:cubicBezTo>
                    <a:pt x="5115" y="20689"/>
                    <a:pt x="775" y="16241"/>
                    <a:pt x="775" y="10800"/>
                  </a:cubicBezTo>
                  <a:cubicBezTo>
                    <a:pt x="775" y="5263"/>
                    <a:pt x="5263" y="775"/>
                    <a:pt x="10800" y="775"/>
                  </a:cubicBezTo>
                  <a:cubicBezTo>
                    <a:pt x="16336" y="775"/>
                    <a:pt x="20825" y="5263"/>
                    <a:pt x="20825" y="10800"/>
                  </a:cubicBezTo>
                  <a:cubicBezTo>
                    <a:pt x="20825" y="16241"/>
                    <a:pt x="16484" y="20689"/>
                    <a:pt x="11044" y="20822"/>
                  </a:cubicBezTo>
                  <a:lnTo>
                    <a:pt x="11063" y="21596"/>
                  </a:lnTo>
                  <a:cubicBezTo>
                    <a:pt x="16924" y="21453"/>
                    <a:pt x="21600" y="16661"/>
                    <a:pt x="21600" y="10800"/>
                  </a:cubicBezTo>
                  <a:cubicBezTo>
                    <a:pt x="21600" y="4835"/>
                    <a:pt x="16764" y="0"/>
                    <a:pt x="10800" y="0"/>
                  </a:cubicBezTo>
                  <a:cubicBezTo>
                    <a:pt x="4835" y="0"/>
                    <a:pt x="0" y="4835"/>
                    <a:pt x="0" y="10800"/>
                  </a:cubicBezTo>
                  <a:cubicBezTo>
                    <a:pt x="-1" y="16661"/>
                    <a:pt x="4675" y="21453"/>
                    <a:pt x="10536" y="21596"/>
                  </a:cubicBezTo>
                  <a:close/>
                </a:path>
              </a:pathLst>
            </a:custGeom>
            <a:gradFill rotWithShape="0">
              <a:gsLst>
                <a:gs pos="0">
                  <a:schemeClr val="folHlink"/>
                </a:gs>
                <a:gs pos="100000">
                  <a:schemeClr val="folHlink">
                    <a:gamma/>
                    <a:tint val="6275"/>
                    <a:invGamma/>
                  </a:schemeClr>
                </a:gs>
              </a:gsLst>
              <a:path path="rect">
                <a:fillToRect l="50000" t="50000" r="50000" b="50000"/>
              </a:path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</p:grpSp>
      <p:sp>
        <p:nvSpPr>
          <p:cNvPr id="135466" name="Rectangle 298"/>
          <p:cNvSpPr>
            <a:spLocks noChangeArrowheads="1"/>
          </p:cNvSpPr>
          <p:nvPr/>
        </p:nvSpPr>
        <p:spPr bwMode="auto">
          <a:xfrm>
            <a:off x="3481388" y="1919288"/>
            <a:ext cx="9144000" cy="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endParaRPr lang="ro-RO"/>
          </a:p>
        </p:txBody>
      </p:sp>
      <p:grpSp>
        <p:nvGrpSpPr>
          <p:cNvPr id="135467" name="Group 299"/>
          <p:cNvGrpSpPr>
            <a:grpSpLocks/>
          </p:cNvGrpSpPr>
          <p:nvPr/>
        </p:nvGrpSpPr>
        <p:grpSpPr bwMode="auto">
          <a:xfrm>
            <a:off x="76200" y="5715000"/>
            <a:ext cx="1066800" cy="304800"/>
            <a:chOff x="48" y="3600"/>
            <a:chExt cx="672" cy="192"/>
          </a:xfrm>
        </p:grpSpPr>
        <p:sp>
          <p:nvSpPr>
            <p:cNvPr id="135468" name="Line 300"/>
            <p:cNvSpPr>
              <a:spLocks noChangeShapeType="1"/>
            </p:cNvSpPr>
            <p:nvPr/>
          </p:nvSpPr>
          <p:spPr bwMode="auto">
            <a:xfrm flipH="1" flipV="1">
              <a:off x="144" y="3696"/>
              <a:ext cx="576" cy="9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o-RO"/>
            </a:p>
          </p:txBody>
        </p:sp>
        <p:sp>
          <p:nvSpPr>
            <p:cNvPr id="135469" name="Text Box 301"/>
            <p:cNvSpPr txBox="1">
              <a:spLocks noChangeArrowheads="1"/>
            </p:cNvSpPr>
            <p:nvPr/>
          </p:nvSpPr>
          <p:spPr bwMode="auto">
            <a:xfrm>
              <a:off x="48" y="3600"/>
              <a:ext cx="156" cy="16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lIns="18000" tIns="10800" rIns="18000" bIns="10800" anchor="ctr">
              <a:spAutoFit/>
            </a:bodyPr>
            <a:lstStyle/>
            <a:p>
              <a:pPr algn="ctr">
                <a:spcBef>
                  <a:spcPct val="50000"/>
                </a:spcBef>
              </a:pPr>
              <a:r>
                <a:rPr lang="ru-RU" sz="1600" b="1">
                  <a:effectLst>
                    <a:outerShdw blurRad="38100" dist="38100" dir="2700000" algn="tl">
                      <a:srgbClr val="FFFFFF"/>
                    </a:outerShdw>
                  </a:effectLst>
                  <a:latin typeface="Times New Roman" pitchFamily="18" charset="0"/>
                </a:rPr>
                <a:t>1</a:t>
              </a:r>
            </a:p>
          </p:txBody>
        </p:sp>
      </p:grpSp>
      <p:grpSp>
        <p:nvGrpSpPr>
          <p:cNvPr id="135470" name="Group 302"/>
          <p:cNvGrpSpPr>
            <a:grpSpLocks/>
          </p:cNvGrpSpPr>
          <p:nvPr/>
        </p:nvGrpSpPr>
        <p:grpSpPr bwMode="auto">
          <a:xfrm>
            <a:off x="76200" y="4572000"/>
            <a:ext cx="1219200" cy="914400"/>
            <a:chOff x="48" y="2880"/>
            <a:chExt cx="768" cy="576"/>
          </a:xfrm>
        </p:grpSpPr>
        <p:sp>
          <p:nvSpPr>
            <p:cNvPr id="135471" name="Line 303"/>
            <p:cNvSpPr>
              <a:spLocks noChangeShapeType="1"/>
            </p:cNvSpPr>
            <p:nvPr/>
          </p:nvSpPr>
          <p:spPr bwMode="auto">
            <a:xfrm flipH="1" flipV="1">
              <a:off x="192" y="3024"/>
              <a:ext cx="624" cy="43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o-RO"/>
            </a:p>
          </p:txBody>
        </p:sp>
        <p:sp>
          <p:nvSpPr>
            <p:cNvPr id="135472" name="Line 304"/>
            <p:cNvSpPr>
              <a:spLocks noChangeShapeType="1"/>
            </p:cNvSpPr>
            <p:nvPr/>
          </p:nvSpPr>
          <p:spPr bwMode="auto">
            <a:xfrm flipV="1">
              <a:off x="192" y="2880"/>
              <a:ext cx="624" cy="14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o-RO"/>
            </a:p>
          </p:txBody>
        </p:sp>
        <p:sp>
          <p:nvSpPr>
            <p:cNvPr id="135473" name="Text Box 305"/>
            <p:cNvSpPr txBox="1">
              <a:spLocks noChangeArrowheads="1"/>
            </p:cNvSpPr>
            <p:nvPr/>
          </p:nvSpPr>
          <p:spPr bwMode="auto">
            <a:xfrm>
              <a:off x="48" y="2928"/>
              <a:ext cx="156" cy="16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lIns="18000" tIns="10800" rIns="18000" bIns="10800" anchor="ctr">
              <a:spAutoFit/>
            </a:bodyPr>
            <a:lstStyle/>
            <a:p>
              <a:pPr algn="ctr">
                <a:spcBef>
                  <a:spcPct val="50000"/>
                </a:spcBef>
              </a:pPr>
              <a:r>
                <a:rPr lang="ru-RU" sz="1600" b="1">
                  <a:effectLst>
                    <a:outerShdw blurRad="38100" dist="38100" dir="2700000" algn="tl">
                      <a:srgbClr val="FFFFFF"/>
                    </a:outerShdw>
                  </a:effectLst>
                  <a:latin typeface="Times New Roman" pitchFamily="18" charset="0"/>
                </a:rPr>
                <a:t>2</a:t>
              </a:r>
            </a:p>
          </p:txBody>
        </p:sp>
      </p:grpSp>
      <p:grpSp>
        <p:nvGrpSpPr>
          <p:cNvPr id="135474" name="Group 306"/>
          <p:cNvGrpSpPr>
            <a:grpSpLocks/>
          </p:cNvGrpSpPr>
          <p:nvPr/>
        </p:nvGrpSpPr>
        <p:grpSpPr bwMode="auto">
          <a:xfrm>
            <a:off x="76200" y="3886200"/>
            <a:ext cx="2438400" cy="304800"/>
            <a:chOff x="48" y="2448"/>
            <a:chExt cx="1536" cy="192"/>
          </a:xfrm>
        </p:grpSpPr>
        <p:sp>
          <p:nvSpPr>
            <p:cNvPr id="135475" name="Line 307"/>
            <p:cNvSpPr>
              <a:spLocks noChangeShapeType="1"/>
            </p:cNvSpPr>
            <p:nvPr/>
          </p:nvSpPr>
          <p:spPr bwMode="auto">
            <a:xfrm flipH="1" flipV="1">
              <a:off x="144" y="2544"/>
              <a:ext cx="1440" cy="9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o-RO"/>
            </a:p>
          </p:txBody>
        </p:sp>
        <p:sp>
          <p:nvSpPr>
            <p:cNvPr id="135476" name="Text Box 308"/>
            <p:cNvSpPr txBox="1">
              <a:spLocks noChangeArrowheads="1"/>
            </p:cNvSpPr>
            <p:nvPr/>
          </p:nvSpPr>
          <p:spPr bwMode="auto">
            <a:xfrm>
              <a:off x="48" y="2448"/>
              <a:ext cx="156" cy="16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lIns="18000" tIns="10800" rIns="18000" bIns="10800" anchor="ctr">
              <a:spAutoFit/>
            </a:bodyPr>
            <a:lstStyle/>
            <a:p>
              <a:pPr algn="ctr">
                <a:spcBef>
                  <a:spcPct val="50000"/>
                </a:spcBef>
              </a:pPr>
              <a:r>
                <a:rPr lang="ru-RU" sz="1600" b="1">
                  <a:effectLst>
                    <a:outerShdw blurRad="38100" dist="38100" dir="2700000" algn="tl">
                      <a:srgbClr val="FFFFFF"/>
                    </a:outerShdw>
                  </a:effectLst>
                  <a:latin typeface="Times New Roman" pitchFamily="18" charset="0"/>
                </a:rPr>
                <a:t>3</a:t>
              </a:r>
            </a:p>
          </p:txBody>
        </p:sp>
      </p:grpSp>
      <p:grpSp>
        <p:nvGrpSpPr>
          <p:cNvPr id="135477" name="Group 309"/>
          <p:cNvGrpSpPr>
            <a:grpSpLocks/>
          </p:cNvGrpSpPr>
          <p:nvPr/>
        </p:nvGrpSpPr>
        <p:grpSpPr bwMode="auto">
          <a:xfrm>
            <a:off x="76200" y="2819400"/>
            <a:ext cx="2743200" cy="304800"/>
            <a:chOff x="48" y="1776"/>
            <a:chExt cx="1728" cy="192"/>
          </a:xfrm>
        </p:grpSpPr>
        <p:sp>
          <p:nvSpPr>
            <p:cNvPr id="135478" name="Line 310"/>
            <p:cNvSpPr>
              <a:spLocks noChangeShapeType="1"/>
            </p:cNvSpPr>
            <p:nvPr/>
          </p:nvSpPr>
          <p:spPr bwMode="auto">
            <a:xfrm flipH="1" flipV="1">
              <a:off x="192" y="1875"/>
              <a:ext cx="1584" cy="9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o-RO"/>
            </a:p>
          </p:txBody>
        </p:sp>
        <p:sp>
          <p:nvSpPr>
            <p:cNvPr id="135479" name="Text Box 311"/>
            <p:cNvSpPr txBox="1">
              <a:spLocks noChangeArrowheads="1"/>
            </p:cNvSpPr>
            <p:nvPr/>
          </p:nvSpPr>
          <p:spPr bwMode="auto">
            <a:xfrm>
              <a:off x="48" y="1776"/>
              <a:ext cx="156" cy="16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lIns="18000" tIns="10800" rIns="18000" bIns="10800" anchor="ctr">
              <a:spAutoFit/>
            </a:bodyPr>
            <a:lstStyle/>
            <a:p>
              <a:pPr algn="ctr">
                <a:spcBef>
                  <a:spcPct val="50000"/>
                </a:spcBef>
              </a:pPr>
              <a:r>
                <a:rPr lang="ru-RU" sz="1600" b="1">
                  <a:effectLst>
                    <a:outerShdw blurRad="38100" dist="38100" dir="2700000" algn="tl">
                      <a:srgbClr val="FFFFFF"/>
                    </a:outerShdw>
                  </a:effectLst>
                  <a:latin typeface="Times New Roman" pitchFamily="18" charset="0"/>
                </a:rPr>
                <a:t>4</a:t>
              </a:r>
            </a:p>
          </p:txBody>
        </p:sp>
      </p:grpSp>
      <p:grpSp>
        <p:nvGrpSpPr>
          <p:cNvPr id="135480" name="Group 312"/>
          <p:cNvGrpSpPr>
            <a:grpSpLocks/>
          </p:cNvGrpSpPr>
          <p:nvPr/>
        </p:nvGrpSpPr>
        <p:grpSpPr bwMode="auto">
          <a:xfrm>
            <a:off x="76200" y="2438400"/>
            <a:ext cx="1905000" cy="304800"/>
            <a:chOff x="48" y="1536"/>
            <a:chExt cx="1200" cy="192"/>
          </a:xfrm>
        </p:grpSpPr>
        <p:sp>
          <p:nvSpPr>
            <p:cNvPr id="135481" name="Line 313"/>
            <p:cNvSpPr>
              <a:spLocks noChangeShapeType="1"/>
            </p:cNvSpPr>
            <p:nvPr/>
          </p:nvSpPr>
          <p:spPr bwMode="auto">
            <a:xfrm flipH="1" flipV="1">
              <a:off x="144" y="1632"/>
              <a:ext cx="1104" cy="9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o-RO"/>
            </a:p>
          </p:txBody>
        </p:sp>
        <p:sp>
          <p:nvSpPr>
            <p:cNvPr id="135482" name="Text Box 314"/>
            <p:cNvSpPr txBox="1">
              <a:spLocks noChangeArrowheads="1"/>
            </p:cNvSpPr>
            <p:nvPr/>
          </p:nvSpPr>
          <p:spPr bwMode="auto">
            <a:xfrm>
              <a:off x="48" y="1536"/>
              <a:ext cx="156" cy="16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lIns="18000" tIns="10800" rIns="18000" bIns="10800" anchor="ctr">
              <a:spAutoFit/>
            </a:bodyPr>
            <a:lstStyle/>
            <a:p>
              <a:pPr algn="ctr">
                <a:spcBef>
                  <a:spcPct val="50000"/>
                </a:spcBef>
              </a:pPr>
              <a:r>
                <a:rPr lang="ru-RU" sz="1600" b="1">
                  <a:effectLst>
                    <a:outerShdw blurRad="38100" dist="38100" dir="2700000" algn="tl">
                      <a:srgbClr val="FFFFFF"/>
                    </a:outerShdw>
                  </a:effectLst>
                  <a:latin typeface="Times New Roman" pitchFamily="18" charset="0"/>
                </a:rPr>
                <a:t>5</a:t>
              </a:r>
            </a:p>
          </p:txBody>
        </p:sp>
      </p:grpSp>
      <p:grpSp>
        <p:nvGrpSpPr>
          <p:cNvPr id="135483" name="Group 315"/>
          <p:cNvGrpSpPr>
            <a:grpSpLocks/>
          </p:cNvGrpSpPr>
          <p:nvPr/>
        </p:nvGrpSpPr>
        <p:grpSpPr bwMode="auto">
          <a:xfrm>
            <a:off x="76200" y="2057400"/>
            <a:ext cx="1676400" cy="304800"/>
            <a:chOff x="48" y="1296"/>
            <a:chExt cx="1056" cy="192"/>
          </a:xfrm>
        </p:grpSpPr>
        <p:sp>
          <p:nvSpPr>
            <p:cNvPr id="135484" name="Line 316"/>
            <p:cNvSpPr>
              <a:spLocks noChangeShapeType="1"/>
            </p:cNvSpPr>
            <p:nvPr/>
          </p:nvSpPr>
          <p:spPr bwMode="auto">
            <a:xfrm flipH="1" flipV="1">
              <a:off x="144" y="1392"/>
              <a:ext cx="960" cy="9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o-RO"/>
            </a:p>
          </p:txBody>
        </p:sp>
        <p:sp>
          <p:nvSpPr>
            <p:cNvPr id="135485" name="Text Box 317"/>
            <p:cNvSpPr txBox="1">
              <a:spLocks noChangeArrowheads="1"/>
            </p:cNvSpPr>
            <p:nvPr/>
          </p:nvSpPr>
          <p:spPr bwMode="auto">
            <a:xfrm>
              <a:off x="48" y="1296"/>
              <a:ext cx="156" cy="16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lIns="18000" tIns="10800" rIns="18000" bIns="10800" anchor="ctr">
              <a:spAutoFit/>
            </a:bodyPr>
            <a:lstStyle/>
            <a:p>
              <a:pPr algn="ctr">
                <a:spcBef>
                  <a:spcPct val="50000"/>
                </a:spcBef>
              </a:pPr>
              <a:r>
                <a:rPr lang="ru-RU" sz="1600" b="1">
                  <a:effectLst>
                    <a:outerShdw blurRad="38100" dist="38100" dir="2700000" algn="tl">
                      <a:srgbClr val="FFFFFF"/>
                    </a:outerShdw>
                  </a:effectLst>
                  <a:latin typeface="Times New Roman" pitchFamily="18" charset="0"/>
                </a:rPr>
                <a:t>6</a:t>
              </a:r>
            </a:p>
          </p:txBody>
        </p:sp>
      </p:grpSp>
      <p:grpSp>
        <p:nvGrpSpPr>
          <p:cNvPr id="135486" name="Group 318"/>
          <p:cNvGrpSpPr>
            <a:grpSpLocks/>
          </p:cNvGrpSpPr>
          <p:nvPr/>
        </p:nvGrpSpPr>
        <p:grpSpPr bwMode="auto">
          <a:xfrm>
            <a:off x="76200" y="1676400"/>
            <a:ext cx="1752600" cy="304800"/>
            <a:chOff x="48" y="1056"/>
            <a:chExt cx="1104" cy="192"/>
          </a:xfrm>
        </p:grpSpPr>
        <p:sp>
          <p:nvSpPr>
            <p:cNvPr id="135487" name="Line 319"/>
            <p:cNvSpPr>
              <a:spLocks noChangeShapeType="1"/>
            </p:cNvSpPr>
            <p:nvPr/>
          </p:nvSpPr>
          <p:spPr bwMode="auto">
            <a:xfrm flipH="1" flipV="1">
              <a:off x="192" y="1152"/>
              <a:ext cx="960" cy="9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o-RO"/>
            </a:p>
          </p:txBody>
        </p:sp>
        <p:sp>
          <p:nvSpPr>
            <p:cNvPr id="135488" name="Text Box 320"/>
            <p:cNvSpPr txBox="1">
              <a:spLocks noChangeArrowheads="1"/>
            </p:cNvSpPr>
            <p:nvPr/>
          </p:nvSpPr>
          <p:spPr bwMode="auto">
            <a:xfrm>
              <a:off x="48" y="1056"/>
              <a:ext cx="156" cy="16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lIns="18000" tIns="10800" rIns="18000" bIns="10800" anchor="ctr">
              <a:spAutoFit/>
            </a:bodyPr>
            <a:lstStyle/>
            <a:p>
              <a:pPr algn="ctr">
                <a:spcBef>
                  <a:spcPct val="50000"/>
                </a:spcBef>
              </a:pPr>
              <a:r>
                <a:rPr lang="ru-RU" sz="1600" b="1">
                  <a:effectLst>
                    <a:outerShdw blurRad="38100" dist="38100" dir="2700000" algn="tl">
                      <a:srgbClr val="FFFFFF"/>
                    </a:outerShdw>
                  </a:effectLst>
                  <a:latin typeface="Times New Roman" pitchFamily="18" charset="0"/>
                </a:rPr>
                <a:t>7</a:t>
              </a:r>
            </a:p>
          </p:txBody>
        </p:sp>
      </p:grpSp>
      <p:grpSp>
        <p:nvGrpSpPr>
          <p:cNvPr id="135489" name="Group 321"/>
          <p:cNvGrpSpPr>
            <a:grpSpLocks/>
          </p:cNvGrpSpPr>
          <p:nvPr/>
        </p:nvGrpSpPr>
        <p:grpSpPr bwMode="auto">
          <a:xfrm>
            <a:off x="76200" y="914400"/>
            <a:ext cx="1905000" cy="304800"/>
            <a:chOff x="48" y="576"/>
            <a:chExt cx="1200" cy="192"/>
          </a:xfrm>
        </p:grpSpPr>
        <p:sp>
          <p:nvSpPr>
            <p:cNvPr id="135490" name="Line 322"/>
            <p:cNvSpPr>
              <a:spLocks noChangeShapeType="1"/>
            </p:cNvSpPr>
            <p:nvPr/>
          </p:nvSpPr>
          <p:spPr bwMode="auto">
            <a:xfrm flipH="1" flipV="1">
              <a:off x="192" y="672"/>
              <a:ext cx="1056" cy="9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o-RO"/>
            </a:p>
          </p:txBody>
        </p:sp>
        <p:sp>
          <p:nvSpPr>
            <p:cNvPr id="135491" name="Text Box 323"/>
            <p:cNvSpPr txBox="1">
              <a:spLocks noChangeArrowheads="1"/>
            </p:cNvSpPr>
            <p:nvPr/>
          </p:nvSpPr>
          <p:spPr bwMode="auto">
            <a:xfrm>
              <a:off x="48" y="576"/>
              <a:ext cx="156" cy="16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lIns="18000" tIns="10800" rIns="18000" bIns="10800" anchor="ctr">
              <a:spAutoFit/>
            </a:bodyPr>
            <a:lstStyle/>
            <a:p>
              <a:pPr algn="ctr">
                <a:spcBef>
                  <a:spcPct val="50000"/>
                </a:spcBef>
              </a:pPr>
              <a:r>
                <a:rPr lang="ru-RU" sz="1600" b="1">
                  <a:effectLst>
                    <a:outerShdw blurRad="38100" dist="38100" dir="2700000" algn="tl">
                      <a:srgbClr val="FFFFFF"/>
                    </a:outerShdw>
                  </a:effectLst>
                  <a:latin typeface="Times New Roman" pitchFamily="18" charset="0"/>
                </a:rPr>
                <a:t>8</a:t>
              </a:r>
            </a:p>
          </p:txBody>
        </p:sp>
      </p:grpSp>
      <p:grpSp>
        <p:nvGrpSpPr>
          <p:cNvPr id="135492" name="Group 324"/>
          <p:cNvGrpSpPr>
            <a:grpSpLocks/>
          </p:cNvGrpSpPr>
          <p:nvPr/>
        </p:nvGrpSpPr>
        <p:grpSpPr bwMode="auto">
          <a:xfrm>
            <a:off x="76200" y="609600"/>
            <a:ext cx="1981200" cy="381000"/>
            <a:chOff x="48" y="384"/>
            <a:chExt cx="1248" cy="240"/>
          </a:xfrm>
        </p:grpSpPr>
        <p:sp>
          <p:nvSpPr>
            <p:cNvPr id="135493" name="Line 325"/>
            <p:cNvSpPr>
              <a:spLocks noChangeShapeType="1"/>
            </p:cNvSpPr>
            <p:nvPr/>
          </p:nvSpPr>
          <p:spPr bwMode="auto">
            <a:xfrm flipH="1" flipV="1">
              <a:off x="192" y="480"/>
              <a:ext cx="1104" cy="14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o-RO"/>
            </a:p>
          </p:txBody>
        </p:sp>
        <p:sp>
          <p:nvSpPr>
            <p:cNvPr id="135494" name="Text Box 326"/>
            <p:cNvSpPr txBox="1">
              <a:spLocks noChangeArrowheads="1"/>
            </p:cNvSpPr>
            <p:nvPr/>
          </p:nvSpPr>
          <p:spPr bwMode="auto">
            <a:xfrm>
              <a:off x="48" y="384"/>
              <a:ext cx="156" cy="16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lIns="18000" tIns="10800" rIns="18000" bIns="10800" anchor="ctr">
              <a:spAutoFit/>
            </a:bodyPr>
            <a:lstStyle/>
            <a:p>
              <a:pPr algn="ctr">
                <a:spcBef>
                  <a:spcPct val="50000"/>
                </a:spcBef>
              </a:pPr>
              <a:r>
                <a:rPr lang="ru-RU" sz="1600" b="1">
                  <a:effectLst>
                    <a:outerShdw blurRad="38100" dist="38100" dir="2700000" algn="tl">
                      <a:srgbClr val="FFFFFF"/>
                    </a:outerShdw>
                  </a:effectLst>
                  <a:latin typeface="Times New Roman" pitchFamily="18" charset="0"/>
                </a:rPr>
                <a:t>9</a:t>
              </a:r>
            </a:p>
          </p:txBody>
        </p:sp>
      </p:grpSp>
      <p:grpSp>
        <p:nvGrpSpPr>
          <p:cNvPr id="135495" name="Group 327"/>
          <p:cNvGrpSpPr>
            <a:grpSpLocks/>
          </p:cNvGrpSpPr>
          <p:nvPr/>
        </p:nvGrpSpPr>
        <p:grpSpPr bwMode="auto">
          <a:xfrm>
            <a:off x="76200" y="228600"/>
            <a:ext cx="1752600" cy="381000"/>
            <a:chOff x="48" y="144"/>
            <a:chExt cx="1104" cy="240"/>
          </a:xfrm>
        </p:grpSpPr>
        <p:sp>
          <p:nvSpPr>
            <p:cNvPr id="135496" name="Line 328"/>
            <p:cNvSpPr>
              <a:spLocks noChangeShapeType="1"/>
            </p:cNvSpPr>
            <p:nvPr/>
          </p:nvSpPr>
          <p:spPr bwMode="auto">
            <a:xfrm flipH="1" flipV="1">
              <a:off x="192" y="288"/>
              <a:ext cx="960" cy="9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o-RO"/>
            </a:p>
          </p:txBody>
        </p:sp>
        <p:sp>
          <p:nvSpPr>
            <p:cNvPr id="135497" name="Text Box 329"/>
            <p:cNvSpPr txBox="1">
              <a:spLocks noChangeArrowheads="1"/>
            </p:cNvSpPr>
            <p:nvPr/>
          </p:nvSpPr>
          <p:spPr bwMode="auto">
            <a:xfrm>
              <a:off x="48" y="144"/>
              <a:ext cx="156" cy="16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lIns="18000" tIns="10800" rIns="18000" bIns="10800" anchor="ctr">
              <a:spAutoFit/>
            </a:bodyPr>
            <a:lstStyle/>
            <a:p>
              <a:pPr algn="ctr">
                <a:spcBef>
                  <a:spcPct val="50000"/>
                </a:spcBef>
              </a:pPr>
              <a:r>
                <a:rPr lang="ru-RU" sz="1600" b="1">
                  <a:effectLst>
                    <a:outerShdw blurRad="38100" dist="38100" dir="2700000" algn="tl">
                      <a:srgbClr val="FFFFFF"/>
                    </a:outerShdw>
                  </a:effectLst>
                  <a:latin typeface="Times New Roman" pitchFamily="18" charset="0"/>
                </a:rPr>
                <a:t>10</a:t>
              </a:r>
            </a:p>
          </p:txBody>
        </p:sp>
      </p:grpSp>
      <p:grpSp>
        <p:nvGrpSpPr>
          <p:cNvPr id="135498" name="Group 330"/>
          <p:cNvGrpSpPr>
            <a:grpSpLocks/>
          </p:cNvGrpSpPr>
          <p:nvPr/>
        </p:nvGrpSpPr>
        <p:grpSpPr bwMode="auto">
          <a:xfrm>
            <a:off x="2057400" y="0"/>
            <a:ext cx="704850" cy="838200"/>
            <a:chOff x="1296" y="0"/>
            <a:chExt cx="444" cy="528"/>
          </a:xfrm>
        </p:grpSpPr>
        <p:sp>
          <p:nvSpPr>
            <p:cNvPr id="135499" name="Line 331"/>
            <p:cNvSpPr>
              <a:spLocks noChangeShapeType="1"/>
            </p:cNvSpPr>
            <p:nvPr/>
          </p:nvSpPr>
          <p:spPr bwMode="auto">
            <a:xfrm flipH="1">
              <a:off x="1296" y="192"/>
              <a:ext cx="336" cy="33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o-RO"/>
            </a:p>
          </p:txBody>
        </p:sp>
        <p:sp>
          <p:nvSpPr>
            <p:cNvPr id="135500" name="Text Box 332"/>
            <p:cNvSpPr txBox="1">
              <a:spLocks noChangeArrowheads="1"/>
            </p:cNvSpPr>
            <p:nvPr/>
          </p:nvSpPr>
          <p:spPr bwMode="auto">
            <a:xfrm>
              <a:off x="1584" y="0"/>
              <a:ext cx="156" cy="16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lIns="18000" tIns="10800" rIns="18000" bIns="10800" anchor="ctr">
              <a:spAutoFit/>
            </a:bodyPr>
            <a:lstStyle/>
            <a:p>
              <a:pPr algn="ctr">
                <a:spcBef>
                  <a:spcPct val="50000"/>
                </a:spcBef>
              </a:pPr>
              <a:r>
                <a:rPr lang="ru-RU" sz="1600" b="1">
                  <a:effectLst>
                    <a:outerShdw blurRad="38100" dist="38100" dir="2700000" algn="tl">
                      <a:srgbClr val="FFFFFF"/>
                    </a:outerShdw>
                  </a:effectLst>
                  <a:latin typeface="Times New Roman" pitchFamily="18" charset="0"/>
                </a:rPr>
                <a:t>11</a:t>
              </a:r>
            </a:p>
          </p:txBody>
        </p:sp>
      </p:grpSp>
      <p:grpSp>
        <p:nvGrpSpPr>
          <p:cNvPr id="135501" name="Group 333"/>
          <p:cNvGrpSpPr>
            <a:grpSpLocks/>
          </p:cNvGrpSpPr>
          <p:nvPr/>
        </p:nvGrpSpPr>
        <p:grpSpPr bwMode="auto">
          <a:xfrm>
            <a:off x="3200400" y="0"/>
            <a:ext cx="1314450" cy="1143000"/>
            <a:chOff x="2016" y="0"/>
            <a:chExt cx="828" cy="720"/>
          </a:xfrm>
        </p:grpSpPr>
        <p:sp>
          <p:nvSpPr>
            <p:cNvPr id="135502" name="Line 334"/>
            <p:cNvSpPr>
              <a:spLocks noChangeShapeType="1"/>
            </p:cNvSpPr>
            <p:nvPr/>
          </p:nvSpPr>
          <p:spPr bwMode="auto">
            <a:xfrm flipH="1">
              <a:off x="2016" y="96"/>
              <a:ext cx="672" cy="62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o-RO"/>
            </a:p>
          </p:txBody>
        </p:sp>
        <p:sp>
          <p:nvSpPr>
            <p:cNvPr id="135503" name="Text Box 335"/>
            <p:cNvSpPr txBox="1">
              <a:spLocks noChangeArrowheads="1"/>
            </p:cNvSpPr>
            <p:nvPr/>
          </p:nvSpPr>
          <p:spPr bwMode="auto">
            <a:xfrm>
              <a:off x="2688" y="0"/>
              <a:ext cx="156" cy="16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lIns="18000" tIns="10800" rIns="18000" bIns="10800" anchor="ctr">
              <a:spAutoFit/>
            </a:bodyPr>
            <a:lstStyle/>
            <a:p>
              <a:pPr algn="ctr">
                <a:spcBef>
                  <a:spcPct val="50000"/>
                </a:spcBef>
              </a:pPr>
              <a:r>
                <a:rPr lang="ru-RU" sz="1600" b="1">
                  <a:effectLst>
                    <a:outerShdw blurRad="38100" dist="38100" dir="2700000" algn="tl">
                      <a:srgbClr val="FFFFFF"/>
                    </a:outerShdw>
                  </a:effectLst>
                  <a:latin typeface="Times New Roman" pitchFamily="18" charset="0"/>
                </a:rPr>
                <a:t>12</a:t>
              </a:r>
            </a:p>
          </p:txBody>
        </p:sp>
      </p:grpSp>
      <p:grpSp>
        <p:nvGrpSpPr>
          <p:cNvPr id="135504" name="Group 336"/>
          <p:cNvGrpSpPr>
            <a:grpSpLocks/>
          </p:cNvGrpSpPr>
          <p:nvPr/>
        </p:nvGrpSpPr>
        <p:grpSpPr bwMode="auto">
          <a:xfrm>
            <a:off x="4572000" y="0"/>
            <a:ext cx="1771650" cy="1447800"/>
            <a:chOff x="2880" y="0"/>
            <a:chExt cx="1116" cy="912"/>
          </a:xfrm>
        </p:grpSpPr>
        <p:sp>
          <p:nvSpPr>
            <p:cNvPr id="135505" name="Line 337"/>
            <p:cNvSpPr>
              <a:spLocks noChangeShapeType="1"/>
            </p:cNvSpPr>
            <p:nvPr/>
          </p:nvSpPr>
          <p:spPr bwMode="auto">
            <a:xfrm flipH="1">
              <a:off x="2880" y="96"/>
              <a:ext cx="960" cy="81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o-RO"/>
            </a:p>
          </p:txBody>
        </p:sp>
        <p:sp>
          <p:nvSpPr>
            <p:cNvPr id="135506" name="Text Box 338"/>
            <p:cNvSpPr txBox="1">
              <a:spLocks noChangeArrowheads="1"/>
            </p:cNvSpPr>
            <p:nvPr/>
          </p:nvSpPr>
          <p:spPr bwMode="auto">
            <a:xfrm>
              <a:off x="3840" y="0"/>
              <a:ext cx="156" cy="16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lIns="18000" tIns="10800" rIns="18000" bIns="10800" anchor="ctr">
              <a:spAutoFit/>
            </a:bodyPr>
            <a:lstStyle/>
            <a:p>
              <a:pPr algn="ctr">
                <a:spcBef>
                  <a:spcPct val="50000"/>
                </a:spcBef>
              </a:pPr>
              <a:r>
                <a:rPr lang="ru-RU" sz="1600" b="1">
                  <a:effectLst>
                    <a:outerShdw blurRad="38100" dist="38100" dir="2700000" algn="tl">
                      <a:srgbClr val="FFFFFF"/>
                    </a:outerShdw>
                  </a:effectLst>
                  <a:latin typeface="Times New Roman" pitchFamily="18" charset="0"/>
                </a:rPr>
                <a:t>13</a:t>
              </a:r>
            </a:p>
          </p:txBody>
        </p:sp>
      </p:grpSp>
      <p:grpSp>
        <p:nvGrpSpPr>
          <p:cNvPr id="135507" name="Group 339"/>
          <p:cNvGrpSpPr>
            <a:grpSpLocks/>
          </p:cNvGrpSpPr>
          <p:nvPr/>
        </p:nvGrpSpPr>
        <p:grpSpPr bwMode="auto">
          <a:xfrm>
            <a:off x="3429000" y="2133600"/>
            <a:ext cx="2914650" cy="1447800"/>
            <a:chOff x="2160" y="1344"/>
            <a:chExt cx="1836" cy="912"/>
          </a:xfrm>
        </p:grpSpPr>
        <p:sp>
          <p:nvSpPr>
            <p:cNvPr id="135508" name="Line 340"/>
            <p:cNvSpPr>
              <a:spLocks noChangeShapeType="1"/>
            </p:cNvSpPr>
            <p:nvPr/>
          </p:nvSpPr>
          <p:spPr bwMode="auto">
            <a:xfrm flipH="1">
              <a:off x="2160" y="1488"/>
              <a:ext cx="1680" cy="76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o-RO"/>
            </a:p>
          </p:txBody>
        </p:sp>
        <p:sp>
          <p:nvSpPr>
            <p:cNvPr id="135509" name="Text Box 341"/>
            <p:cNvSpPr txBox="1">
              <a:spLocks noChangeArrowheads="1"/>
            </p:cNvSpPr>
            <p:nvPr/>
          </p:nvSpPr>
          <p:spPr bwMode="auto">
            <a:xfrm>
              <a:off x="3840" y="1344"/>
              <a:ext cx="156" cy="16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lIns="18000" tIns="10800" rIns="18000" bIns="10800" anchor="ctr">
              <a:spAutoFit/>
            </a:bodyPr>
            <a:lstStyle/>
            <a:p>
              <a:pPr algn="ctr">
                <a:spcBef>
                  <a:spcPct val="50000"/>
                </a:spcBef>
              </a:pPr>
              <a:r>
                <a:rPr lang="ru-RU" sz="1600" b="1">
                  <a:effectLst>
                    <a:outerShdw blurRad="38100" dist="38100" dir="2700000" algn="tl">
                      <a:srgbClr val="FFFFFF"/>
                    </a:outerShdw>
                  </a:effectLst>
                  <a:latin typeface="Times New Roman" pitchFamily="18" charset="0"/>
                </a:rPr>
                <a:t>14</a:t>
              </a:r>
            </a:p>
          </p:txBody>
        </p:sp>
      </p:grpSp>
      <p:grpSp>
        <p:nvGrpSpPr>
          <p:cNvPr id="135510" name="Group 342"/>
          <p:cNvGrpSpPr>
            <a:grpSpLocks/>
          </p:cNvGrpSpPr>
          <p:nvPr/>
        </p:nvGrpSpPr>
        <p:grpSpPr bwMode="auto">
          <a:xfrm>
            <a:off x="3352800" y="2895600"/>
            <a:ext cx="2990850" cy="2133600"/>
            <a:chOff x="2112" y="1824"/>
            <a:chExt cx="1884" cy="1344"/>
          </a:xfrm>
        </p:grpSpPr>
        <p:sp>
          <p:nvSpPr>
            <p:cNvPr id="135511" name="Line 343"/>
            <p:cNvSpPr>
              <a:spLocks noChangeShapeType="1"/>
            </p:cNvSpPr>
            <p:nvPr/>
          </p:nvSpPr>
          <p:spPr bwMode="auto">
            <a:xfrm flipV="1">
              <a:off x="2112" y="1920"/>
              <a:ext cx="1728" cy="124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o-RO"/>
            </a:p>
          </p:txBody>
        </p:sp>
        <p:sp>
          <p:nvSpPr>
            <p:cNvPr id="135512" name="Text Box 344"/>
            <p:cNvSpPr txBox="1">
              <a:spLocks noChangeArrowheads="1"/>
            </p:cNvSpPr>
            <p:nvPr/>
          </p:nvSpPr>
          <p:spPr bwMode="auto">
            <a:xfrm>
              <a:off x="3840" y="1824"/>
              <a:ext cx="156" cy="16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lIns="18000" tIns="10800" rIns="18000" bIns="10800" anchor="ctr">
              <a:spAutoFit/>
            </a:bodyPr>
            <a:lstStyle/>
            <a:p>
              <a:pPr algn="ctr">
                <a:spcBef>
                  <a:spcPct val="50000"/>
                </a:spcBef>
              </a:pPr>
              <a:r>
                <a:rPr lang="ru-RU" sz="1600" b="1">
                  <a:effectLst>
                    <a:outerShdw blurRad="38100" dist="38100" dir="2700000" algn="tl">
                      <a:srgbClr val="FFFFFF"/>
                    </a:outerShdw>
                  </a:effectLst>
                  <a:latin typeface="Times New Roman" pitchFamily="18" charset="0"/>
                </a:rPr>
                <a:t>15</a:t>
              </a:r>
            </a:p>
          </p:txBody>
        </p:sp>
      </p:grpSp>
      <p:grpSp>
        <p:nvGrpSpPr>
          <p:cNvPr id="135513" name="Group 345"/>
          <p:cNvGrpSpPr>
            <a:grpSpLocks/>
          </p:cNvGrpSpPr>
          <p:nvPr/>
        </p:nvGrpSpPr>
        <p:grpSpPr bwMode="auto">
          <a:xfrm>
            <a:off x="3200400" y="3276600"/>
            <a:ext cx="3143250" cy="2133600"/>
            <a:chOff x="2016" y="2064"/>
            <a:chExt cx="1980" cy="1344"/>
          </a:xfrm>
        </p:grpSpPr>
        <p:sp>
          <p:nvSpPr>
            <p:cNvPr id="135514" name="Line 346"/>
            <p:cNvSpPr>
              <a:spLocks noChangeShapeType="1"/>
            </p:cNvSpPr>
            <p:nvPr/>
          </p:nvSpPr>
          <p:spPr bwMode="auto">
            <a:xfrm flipV="1">
              <a:off x="2016" y="2160"/>
              <a:ext cx="1824" cy="124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o-RO"/>
            </a:p>
          </p:txBody>
        </p:sp>
        <p:sp>
          <p:nvSpPr>
            <p:cNvPr id="135515" name="Text Box 347"/>
            <p:cNvSpPr txBox="1">
              <a:spLocks noChangeArrowheads="1"/>
            </p:cNvSpPr>
            <p:nvPr/>
          </p:nvSpPr>
          <p:spPr bwMode="auto">
            <a:xfrm>
              <a:off x="3840" y="2064"/>
              <a:ext cx="156" cy="16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lIns="18000" tIns="10800" rIns="18000" bIns="10800" anchor="ctr">
              <a:spAutoFit/>
            </a:bodyPr>
            <a:lstStyle/>
            <a:p>
              <a:pPr algn="ctr">
                <a:spcBef>
                  <a:spcPct val="50000"/>
                </a:spcBef>
              </a:pPr>
              <a:r>
                <a:rPr lang="ru-RU" sz="1600" b="1">
                  <a:effectLst>
                    <a:outerShdw blurRad="38100" dist="38100" dir="2700000" algn="tl">
                      <a:srgbClr val="FFFFFF"/>
                    </a:outerShdw>
                  </a:effectLst>
                  <a:latin typeface="Times New Roman" pitchFamily="18" charset="0"/>
                </a:rPr>
                <a:t>16</a:t>
              </a:r>
            </a:p>
          </p:txBody>
        </p:sp>
      </p:grpSp>
      <p:grpSp>
        <p:nvGrpSpPr>
          <p:cNvPr id="135516" name="Group 348"/>
          <p:cNvGrpSpPr>
            <a:grpSpLocks/>
          </p:cNvGrpSpPr>
          <p:nvPr/>
        </p:nvGrpSpPr>
        <p:grpSpPr bwMode="auto">
          <a:xfrm>
            <a:off x="3352800" y="3657600"/>
            <a:ext cx="2990850" cy="1981200"/>
            <a:chOff x="2112" y="2304"/>
            <a:chExt cx="1884" cy="1248"/>
          </a:xfrm>
        </p:grpSpPr>
        <p:sp>
          <p:nvSpPr>
            <p:cNvPr id="135517" name="Line 349"/>
            <p:cNvSpPr>
              <a:spLocks noChangeShapeType="1"/>
            </p:cNvSpPr>
            <p:nvPr/>
          </p:nvSpPr>
          <p:spPr bwMode="auto">
            <a:xfrm flipV="1">
              <a:off x="2112" y="2400"/>
              <a:ext cx="1728" cy="115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o-RO"/>
            </a:p>
          </p:txBody>
        </p:sp>
        <p:sp>
          <p:nvSpPr>
            <p:cNvPr id="135518" name="Text Box 350"/>
            <p:cNvSpPr txBox="1">
              <a:spLocks noChangeArrowheads="1"/>
            </p:cNvSpPr>
            <p:nvPr/>
          </p:nvSpPr>
          <p:spPr bwMode="auto">
            <a:xfrm>
              <a:off x="3840" y="2304"/>
              <a:ext cx="156" cy="16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lIns="18000" tIns="10800" rIns="18000" bIns="10800" anchor="ctr">
              <a:spAutoFit/>
            </a:bodyPr>
            <a:lstStyle/>
            <a:p>
              <a:pPr algn="ctr">
                <a:spcBef>
                  <a:spcPct val="50000"/>
                </a:spcBef>
              </a:pPr>
              <a:r>
                <a:rPr lang="ru-RU" sz="1600" b="1">
                  <a:effectLst>
                    <a:outerShdw blurRad="38100" dist="38100" dir="2700000" algn="tl">
                      <a:srgbClr val="FFFFFF"/>
                    </a:outerShdw>
                  </a:effectLst>
                  <a:latin typeface="Times New Roman" pitchFamily="18" charset="0"/>
                </a:rPr>
                <a:t>17</a:t>
              </a:r>
            </a:p>
          </p:txBody>
        </p:sp>
      </p:grpSp>
      <p:grpSp>
        <p:nvGrpSpPr>
          <p:cNvPr id="135519" name="Group 351"/>
          <p:cNvGrpSpPr>
            <a:grpSpLocks/>
          </p:cNvGrpSpPr>
          <p:nvPr/>
        </p:nvGrpSpPr>
        <p:grpSpPr bwMode="auto">
          <a:xfrm>
            <a:off x="3200400" y="4038600"/>
            <a:ext cx="3143250" cy="1981200"/>
            <a:chOff x="2016" y="2544"/>
            <a:chExt cx="1980" cy="1248"/>
          </a:xfrm>
        </p:grpSpPr>
        <p:sp>
          <p:nvSpPr>
            <p:cNvPr id="135520" name="Line 352"/>
            <p:cNvSpPr>
              <a:spLocks noChangeShapeType="1"/>
            </p:cNvSpPr>
            <p:nvPr/>
          </p:nvSpPr>
          <p:spPr bwMode="auto">
            <a:xfrm flipV="1">
              <a:off x="2016" y="2640"/>
              <a:ext cx="1824" cy="115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o-RO"/>
            </a:p>
          </p:txBody>
        </p:sp>
        <p:sp>
          <p:nvSpPr>
            <p:cNvPr id="135521" name="Text Box 353"/>
            <p:cNvSpPr txBox="1">
              <a:spLocks noChangeArrowheads="1"/>
            </p:cNvSpPr>
            <p:nvPr/>
          </p:nvSpPr>
          <p:spPr bwMode="auto">
            <a:xfrm>
              <a:off x="3840" y="2544"/>
              <a:ext cx="156" cy="16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lIns="18000" tIns="10800" rIns="18000" bIns="10800" anchor="ctr">
              <a:spAutoFit/>
            </a:bodyPr>
            <a:lstStyle/>
            <a:p>
              <a:pPr algn="ctr">
                <a:spcBef>
                  <a:spcPct val="50000"/>
                </a:spcBef>
              </a:pPr>
              <a:r>
                <a:rPr lang="ru-RU" sz="1600" b="1">
                  <a:effectLst>
                    <a:outerShdw blurRad="38100" dist="38100" dir="2700000" algn="tl">
                      <a:srgbClr val="FFFFFF"/>
                    </a:outerShdw>
                  </a:effectLst>
                  <a:latin typeface="Times New Roman" pitchFamily="18" charset="0"/>
                </a:rPr>
                <a:t>18</a:t>
              </a:r>
            </a:p>
          </p:txBody>
        </p:sp>
      </p:grpSp>
      <p:grpSp>
        <p:nvGrpSpPr>
          <p:cNvPr id="135522" name="Group 354"/>
          <p:cNvGrpSpPr>
            <a:grpSpLocks/>
          </p:cNvGrpSpPr>
          <p:nvPr/>
        </p:nvGrpSpPr>
        <p:grpSpPr bwMode="auto">
          <a:xfrm>
            <a:off x="3200400" y="4419600"/>
            <a:ext cx="3143250" cy="1905000"/>
            <a:chOff x="2016" y="2784"/>
            <a:chExt cx="1980" cy="1200"/>
          </a:xfrm>
        </p:grpSpPr>
        <p:sp>
          <p:nvSpPr>
            <p:cNvPr id="135523" name="Line 355"/>
            <p:cNvSpPr>
              <a:spLocks noChangeShapeType="1"/>
            </p:cNvSpPr>
            <p:nvPr/>
          </p:nvSpPr>
          <p:spPr bwMode="auto">
            <a:xfrm flipH="1">
              <a:off x="2016" y="2880"/>
              <a:ext cx="1824" cy="110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o-RO"/>
            </a:p>
          </p:txBody>
        </p:sp>
        <p:sp>
          <p:nvSpPr>
            <p:cNvPr id="135524" name="Text Box 356"/>
            <p:cNvSpPr txBox="1">
              <a:spLocks noChangeArrowheads="1"/>
            </p:cNvSpPr>
            <p:nvPr/>
          </p:nvSpPr>
          <p:spPr bwMode="auto">
            <a:xfrm>
              <a:off x="3840" y="2784"/>
              <a:ext cx="156" cy="16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lIns="18000" tIns="10800" rIns="18000" bIns="10800" anchor="ctr">
              <a:spAutoFit/>
            </a:bodyPr>
            <a:lstStyle/>
            <a:p>
              <a:pPr algn="ctr">
                <a:spcBef>
                  <a:spcPct val="50000"/>
                </a:spcBef>
              </a:pPr>
              <a:r>
                <a:rPr lang="ru-RU" sz="1600" b="1">
                  <a:effectLst>
                    <a:outerShdw blurRad="38100" dist="38100" dir="2700000" algn="tl">
                      <a:srgbClr val="FFFFFF"/>
                    </a:outerShdw>
                  </a:effectLst>
                  <a:latin typeface="Times New Roman" pitchFamily="18" charset="0"/>
                </a:rPr>
                <a:t>19</a:t>
              </a:r>
            </a:p>
          </p:txBody>
        </p:sp>
      </p:grpSp>
      <p:grpSp>
        <p:nvGrpSpPr>
          <p:cNvPr id="135525" name="Group 357"/>
          <p:cNvGrpSpPr>
            <a:grpSpLocks/>
          </p:cNvGrpSpPr>
          <p:nvPr/>
        </p:nvGrpSpPr>
        <p:grpSpPr bwMode="auto">
          <a:xfrm>
            <a:off x="4572000" y="4800600"/>
            <a:ext cx="1771650" cy="990600"/>
            <a:chOff x="2880" y="3024"/>
            <a:chExt cx="1116" cy="624"/>
          </a:xfrm>
        </p:grpSpPr>
        <p:sp>
          <p:nvSpPr>
            <p:cNvPr id="135526" name="Line 358"/>
            <p:cNvSpPr>
              <a:spLocks noChangeShapeType="1"/>
            </p:cNvSpPr>
            <p:nvPr/>
          </p:nvSpPr>
          <p:spPr bwMode="auto">
            <a:xfrm flipH="1">
              <a:off x="2880" y="3120"/>
              <a:ext cx="960" cy="52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o-RO"/>
            </a:p>
          </p:txBody>
        </p:sp>
        <p:sp>
          <p:nvSpPr>
            <p:cNvPr id="135527" name="Text Box 359"/>
            <p:cNvSpPr txBox="1">
              <a:spLocks noChangeArrowheads="1"/>
            </p:cNvSpPr>
            <p:nvPr/>
          </p:nvSpPr>
          <p:spPr bwMode="auto">
            <a:xfrm>
              <a:off x="3840" y="3024"/>
              <a:ext cx="156" cy="16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lIns="18000" tIns="10800" rIns="18000" bIns="10800" anchor="ctr">
              <a:spAutoFit/>
            </a:bodyPr>
            <a:lstStyle/>
            <a:p>
              <a:pPr algn="ctr">
                <a:spcBef>
                  <a:spcPct val="50000"/>
                </a:spcBef>
              </a:pPr>
              <a:r>
                <a:rPr lang="ru-RU" sz="1600" b="1">
                  <a:effectLst>
                    <a:outerShdw blurRad="38100" dist="38100" dir="2700000" algn="tl">
                      <a:srgbClr val="FFFFFF"/>
                    </a:outerShdw>
                  </a:effectLst>
                  <a:latin typeface="Times New Roman" pitchFamily="18" charset="0"/>
                </a:rPr>
                <a:t>20</a:t>
              </a:r>
            </a:p>
          </p:txBody>
        </p:sp>
      </p:grpSp>
      <p:grpSp>
        <p:nvGrpSpPr>
          <p:cNvPr id="135528" name="Group 360"/>
          <p:cNvGrpSpPr>
            <a:grpSpLocks/>
          </p:cNvGrpSpPr>
          <p:nvPr/>
        </p:nvGrpSpPr>
        <p:grpSpPr bwMode="auto">
          <a:xfrm>
            <a:off x="4572000" y="5105400"/>
            <a:ext cx="1771650" cy="1066800"/>
            <a:chOff x="2880" y="3216"/>
            <a:chExt cx="1116" cy="672"/>
          </a:xfrm>
        </p:grpSpPr>
        <p:sp>
          <p:nvSpPr>
            <p:cNvPr id="135529" name="Line 361"/>
            <p:cNvSpPr>
              <a:spLocks noChangeShapeType="1"/>
            </p:cNvSpPr>
            <p:nvPr/>
          </p:nvSpPr>
          <p:spPr bwMode="auto">
            <a:xfrm flipH="1">
              <a:off x="2880" y="3312"/>
              <a:ext cx="96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o-RO"/>
            </a:p>
          </p:txBody>
        </p:sp>
        <p:sp>
          <p:nvSpPr>
            <p:cNvPr id="135530" name="Text Box 362"/>
            <p:cNvSpPr txBox="1">
              <a:spLocks noChangeArrowheads="1"/>
            </p:cNvSpPr>
            <p:nvPr/>
          </p:nvSpPr>
          <p:spPr bwMode="auto">
            <a:xfrm>
              <a:off x="3840" y="3216"/>
              <a:ext cx="156" cy="16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lIns="18000" tIns="10800" rIns="18000" bIns="10800" anchor="ctr">
              <a:spAutoFit/>
            </a:bodyPr>
            <a:lstStyle/>
            <a:p>
              <a:pPr algn="ctr">
                <a:spcBef>
                  <a:spcPct val="50000"/>
                </a:spcBef>
              </a:pPr>
              <a:r>
                <a:rPr lang="ru-RU" sz="1600" b="1">
                  <a:effectLst>
                    <a:outerShdw blurRad="38100" dist="38100" dir="2700000" algn="tl">
                      <a:srgbClr val="FFFFFF"/>
                    </a:outerShdw>
                  </a:effectLst>
                  <a:latin typeface="Times New Roman" pitchFamily="18" charset="0"/>
                </a:rPr>
                <a:t>21</a:t>
              </a:r>
            </a:p>
          </p:txBody>
        </p:sp>
      </p:grpSp>
      <p:grpSp>
        <p:nvGrpSpPr>
          <p:cNvPr id="135531" name="Group 363"/>
          <p:cNvGrpSpPr>
            <a:grpSpLocks/>
          </p:cNvGrpSpPr>
          <p:nvPr/>
        </p:nvGrpSpPr>
        <p:grpSpPr bwMode="auto">
          <a:xfrm>
            <a:off x="4800600" y="5486400"/>
            <a:ext cx="1543050" cy="914400"/>
            <a:chOff x="3024" y="3456"/>
            <a:chExt cx="972" cy="576"/>
          </a:xfrm>
        </p:grpSpPr>
        <p:sp>
          <p:nvSpPr>
            <p:cNvPr id="135532" name="Line 364"/>
            <p:cNvSpPr>
              <a:spLocks noChangeShapeType="1"/>
            </p:cNvSpPr>
            <p:nvPr/>
          </p:nvSpPr>
          <p:spPr bwMode="auto">
            <a:xfrm flipH="1">
              <a:off x="3024" y="3552"/>
              <a:ext cx="816" cy="48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o-RO"/>
            </a:p>
          </p:txBody>
        </p:sp>
        <p:sp>
          <p:nvSpPr>
            <p:cNvPr id="135533" name="Text Box 365"/>
            <p:cNvSpPr txBox="1">
              <a:spLocks noChangeArrowheads="1"/>
            </p:cNvSpPr>
            <p:nvPr/>
          </p:nvSpPr>
          <p:spPr bwMode="auto">
            <a:xfrm>
              <a:off x="3840" y="3456"/>
              <a:ext cx="156" cy="16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lIns="18000" tIns="10800" rIns="18000" bIns="10800" anchor="ctr">
              <a:spAutoFit/>
            </a:bodyPr>
            <a:lstStyle/>
            <a:p>
              <a:pPr algn="ctr">
                <a:spcBef>
                  <a:spcPct val="50000"/>
                </a:spcBef>
              </a:pPr>
              <a:r>
                <a:rPr lang="ru-RU" sz="1600" b="1">
                  <a:effectLst>
                    <a:outerShdw blurRad="38100" dist="38100" dir="2700000" algn="tl">
                      <a:srgbClr val="FFFFFF"/>
                    </a:outerShdw>
                  </a:effectLst>
                  <a:latin typeface="Times New Roman" pitchFamily="18" charset="0"/>
                </a:rPr>
                <a:t>22</a:t>
              </a:r>
            </a:p>
          </p:txBody>
        </p:sp>
      </p:grp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3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1353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4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1354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4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1354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4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1354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4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" dur="500"/>
                                        <p:tgtEl>
                                          <p:spTgt spid="1354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500"/>
                            </p:stCondLst>
                            <p:childTnLst>
                              <p:par>
                                <p:cTn id="2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4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500"/>
                                        <p:tgtEl>
                                          <p:spTgt spid="1354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000"/>
                            </p:stCondLst>
                            <p:childTnLst>
                              <p:par>
                                <p:cTn id="29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4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1" dur="500"/>
                                        <p:tgtEl>
                                          <p:spTgt spid="1354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3500"/>
                            </p:stCondLst>
                            <p:childTnLst>
                              <p:par>
                                <p:cTn id="33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4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5" dur="500"/>
                                        <p:tgtEl>
                                          <p:spTgt spid="1354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4000"/>
                            </p:stCondLst>
                            <p:childTnLst>
                              <p:par>
                                <p:cTn id="37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4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9" dur="500"/>
                                        <p:tgtEl>
                                          <p:spTgt spid="1354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4500"/>
                            </p:stCondLst>
                            <p:childTnLst>
                              <p:par>
                                <p:cTn id="41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4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3" dur="500"/>
                                        <p:tgtEl>
                                          <p:spTgt spid="1354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5000"/>
                            </p:stCondLst>
                            <p:childTnLst>
                              <p:par>
                                <p:cTn id="4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4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7" dur="500"/>
                                        <p:tgtEl>
                                          <p:spTgt spid="1354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5500"/>
                            </p:stCondLst>
                            <p:childTnLst>
                              <p:par>
                                <p:cTn id="49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4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51" dur="500"/>
                                        <p:tgtEl>
                                          <p:spTgt spid="1354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6000"/>
                            </p:stCondLst>
                            <p:childTnLst>
                              <p:par>
                                <p:cTn id="53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5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55" dur="500"/>
                                        <p:tgtEl>
                                          <p:spTgt spid="1355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6500"/>
                            </p:stCondLst>
                            <p:childTnLst>
                              <p:par>
                                <p:cTn id="57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5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59" dur="500"/>
                                        <p:tgtEl>
                                          <p:spTgt spid="1355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7000"/>
                            </p:stCondLst>
                            <p:childTnLst>
                              <p:par>
                                <p:cTn id="61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5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63" dur="500"/>
                                        <p:tgtEl>
                                          <p:spTgt spid="1355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7500"/>
                            </p:stCondLst>
                            <p:childTnLst>
                              <p:par>
                                <p:cTn id="65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5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67" dur="500"/>
                                        <p:tgtEl>
                                          <p:spTgt spid="1355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8000"/>
                            </p:stCondLst>
                            <p:childTnLst>
                              <p:par>
                                <p:cTn id="69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5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1" dur="500"/>
                                        <p:tgtEl>
                                          <p:spTgt spid="1355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8500"/>
                            </p:stCondLst>
                            <p:childTnLst>
                              <p:par>
                                <p:cTn id="73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5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5" dur="500"/>
                                        <p:tgtEl>
                                          <p:spTgt spid="1355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9000"/>
                            </p:stCondLst>
                            <p:childTnLst>
                              <p:par>
                                <p:cTn id="77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5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9" dur="500"/>
                                        <p:tgtEl>
                                          <p:spTgt spid="1355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0" fill="hold">
                            <p:stCondLst>
                              <p:cond delay="9500"/>
                            </p:stCondLst>
                            <p:childTnLst>
                              <p:par>
                                <p:cTn id="81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5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83" dur="500"/>
                                        <p:tgtEl>
                                          <p:spTgt spid="1355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10000"/>
                            </p:stCondLst>
                            <p:childTnLst>
                              <p:par>
                                <p:cTn id="85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5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87" dur="500"/>
                                        <p:tgtEl>
                                          <p:spTgt spid="1355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10500"/>
                            </p:stCondLst>
                            <p:childTnLst>
                              <p:par>
                                <p:cTn id="89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5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91" dur="500"/>
                                        <p:tgtEl>
                                          <p:spTgt spid="1355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2" fill="hold">
                            <p:stCondLst>
                              <p:cond delay="11000"/>
                            </p:stCondLst>
                            <p:childTnLst>
                              <p:par>
                                <p:cTn id="93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5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95" dur="500"/>
                                        <p:tgtEl>
                                          <p:spTgt spid="1355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5359" grpId="0" autoUpdateAnimBg="0"/>
    </p:bld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194" name="Freeform 2"/>
          <p:cNvSpPr>
            <a:spLocks noChangeAspect="1"/>
          </p:cNvSpPr>
          <p:nvPr/>
        </p:nvSpPr>
        <p:spPr bwMode="auto">
          <a:xfrm>
            <a:off x="1092200" y="1155700"/>
            <a:ext cx="4140200" cy="5580063"/>
          </a:xfrm>
          <a:custGeom>
            <a:avLst/>
            <a:gdLst/>
            <a:ahLst/>
            <a:cxnLst>
              <a:cxn ang="0">
                <a:pos x="2" y="89"/>
              </a:cxn>
              <a:cxn ang="0">
                <a:pos x="39" y="141"/>
              </a:cxn>
              <a:cxn ang="0">
                <a:pos x="38" y="203"/>
              </a:cxn>
              <a:cxn ang="0">
                <a:pos x="0" y="246"/>
              </a:cxn>
              <a:cxn ang="0">
                <a:pos x="32" y="3221"/>
              </a:cxn>
              <a:cxn ang="0">
                <a:pos x="56" y="3297"/>
              </a:cxn>
              <a:cxn ang="0">
                <a:pos x="21" y="3357"/>
              </a:cxn>
              <a:cxn ang="0">
                <a:pos x="17" y="3449"/>
              </a:cxn>
              <a:cxn ang="0">
                <a:pos x="60" y="3507"/>
              </a:cxn>
              <a:cxn ang="0">
                <a:pos x="2571" y="3492"/>
              </a:cxn>
              <a:cxn ang="0">
                <a:pos x="2604" y="3444"/>
              </a:cxn>
              <a:cxn ang="0">
                <a:pos x="2592" y="3305"/>
              </a:cxn>
              <a:cxn ang="0">
                <a:pos x="2579" y="3264"/>
              </a:cxn>
              <a:cxn ang="0">
                <a:pos x="2603" y="3212"/>
              </a:cxn>
              <a:cxn ang="0">
                <a:pos x="2558" y="147"/>
              </a:cxn>
              <a:cxn ang="0">
                <a:pos x="2567" y="101"/>
              </a:cxn>
              <a:cxn ang="0">
                <a:pos x="2588" y="6"/>
              </a:cxn>
              <a:cxn ang="0">
                <a:pos x="2586" y="0"/>
              </a:cxn>
              <a:cxn ang="0">
                <a:pos x="2589" y="0"/>
              </a:cxn>
              <a:cxn ang="0">
                <a:pos x="2589" y="6"/>
              </a:cxn>
              <a:cxn ang="0">
                <a:pos x="2586" y="3"/>
              </a:cxn>
              <a:cxn ang="0">
                <a:pos x="2586" y="6"/>
              </a:cxn>
              <a:cxn ang="0">
                <a:pos x="0" y="6"/>
              </a:cxn>
              <a:cxn ang="0">
                <a:pos x="0" y="12"/>
              </a:cxn>
              <a:cxn ang="0">
                <a:pos x="0" y="15"/>
              </a:cxn>
              <a:cxn ang="0">
                <a:pos x="0" y="18"/>
              </a:cxn>
              <a:cxn ang="0">
                <a:pos x="0" y="21"/>
              </a:cxn>
              <a:cxn ang="0">
                <a:pos x="0" y="21"/>
              </a:cxn>
              <a:cxn ang="0">
                <a:pos x="0" y="18"/>
              </a:cxn>
              <a:cxn ang="0">
                <a:pos x="3" y="24"/>
              </a:cxn>
              <a:cxn ang="0">
                <a:pos x="0" y="18"/>
              </a:cxn>
              <a:cxn ang="0">
                <a:pos x="0" y="18"/>
              </a:cxn>
              <a:cxn ang="0">
                <a:pos x="0" y="18"/>
              </a:cxn>
              <a:cxn ang="0">
                <a:pos x="3" y="18"/>
              </a:cxn>
              <a:cxn ang="0">
                <a:pos x="0" y="18"/>
              </a:cxn>
            </a:cxnLst>
            <a:rect l="0" t="0" r="r" b="b"/>
            <a:pathLst>
              <a:path w="2606" h="3507">
                <a:moveTo>
                  <a:pt x="3" y="20"/>
                </a:moveTo>
                <a:lnTo>
                  <a:pt x="2" y="89"/>
                </a:lnTo>
                <a:lnTo>
                  <a:pt x="24" y="111"/>
                </a:lnTo>
                <a:lnTo>
                  <a:pt x="39" y="141"/>
                </a:lnTo>
                <a:lnTo>
                  <a:pt x="45" y="168"/>
                </a:lnTo>
                <a:lnTo>
                  <a:pt x="38" y="203"/>
                </a:lnTo>
                <a:lnTo>
                  <a:pt x="26" y="219"/>
                </a:lnTo>
                <a:lnTo>
                  <a:pt x="0" y="246"/>
                </a:lnTo>
                <a:lnTo>
                  <a:pt x="11" y="3201"/>
                </a:lnTo>
                <a:lnTo>
                  <a:pt x="32" y="3221"/>
                </a:lnTo>
                <a:lnTo>
                  <a:pt x="50" y="3255"/>
                </a:lnTo>
                <a:lnTo>
                  <a:pt x="56" y="3297"/>
                </a:lnTo>
                <a:lnTo>
                  <a:pt x="48" y="3330"/>
                </a:lnTo>
                <a:lnTo>
                  <a:pt x="21" y="3357"/>
                </a:lnTo>
                <a:lnTo>
                  <a:pt x="17" y="3402"/>
                </a:lnTo>
                <a:lnTo>
                  <a:pt x="17" y="3449"/>
                </a:lnTo>
                <a:lnTo>
                  <a:pt x="33" y="3492"/>
                </a:lnTo>
                <a:lnTo>
                  <a:pt x="60" y="3507"/>
                </a:lnTo>
                <a:lnTo>
                  <a:pt x="2538" y="3507"/>
                </a:lnTo>
                <a:lnTo>
                  <a:pt x="2571" y="3492"/>
                </a:lnTo>
                <a:lnTo>
                  <a:pt x="2592" y="3474"/>
                </a:lnTo>
                <a:lnTo>
                  <a:pt x="2604" y="3444"/>
                </a:lnTo>
                <a:lnTo>
                  <a:pt x="2606" y="3327"/>
                </a:lnTo>
                <a:lnTo>
                  <a:pt x="2592" y="3305"/>
                </a:lnTo>
                <a:lnTo>
                  <a:pt x="2583" y="3288"/>
                </a:lnTo>
                <a:lnTo>
                  <a:pt x="2579" y="3264"/>
                </a:lnTo>
                <a:lnTo>
                  <a:pt x="2588" y="3234"/>
                </a:lnTo>
                <a:lnTo>
                  <a:pt x="2603" y="3212"/>
                </a:lnTo>
                <a:lnTo>
                  <a:pt x="2588" y="209"/>
                </a:lnTo>
                <a:cubicBezTo>
                  <a:pt x="2556" y="177"/>
                  <a:pt x="2565" y="162"/>
                  <a:pt x="2558" y="147"/>
                </a:cubicBezTo>
                <a:cubicBezTo>
                  <a:pt x="2558" y="131"/>
                  <a:pt x="2555" y="127"/>
                  <a:pt x="2561" y="120"/>
                </a:cubicBezTo>
                <a:cubicBezTo>
                  <a:pt x="2567" y="113"/>
                  <a:pt x="2564" y="112"/>
                  <a:pt x="2567" y="101"/>
                </a:cubicBezTo>
                <a:cubicBezTo>
                  <a:pt x="2577" y="93"/>
                  <a:pt x="2582" y="93"/>
                  <a:pt x="2585" y="78"/>
                </a:cubicBezTo>
                <a:lnTo>
                  <a:pt x="2588" y="6"/>
                </a:lnTo>
                <a:lnTo>
                  <a:pt x="2586" y="3"/>
                </a:lnTo>
                <a:lnTo>
                  <a:pt x="2586" y="0"/>
                </a:lnTo>
                <a:lnTo>
                  <a:pt x="2586" y="0"/>
                </a:lnTo>
                <a:lnTo>
                  <a:pt x="2589" y="0"/>
                </a:lnTo>
                <a:lnTo>
                  <a:pt x="2586" y="3"/>
                </a:lnTo>
                <a:lnTo>
                  <a:pt x="2589" y="6"/>
                </a:lnTo>
                <a:lnTo>
                  <a:pt x="2586" y="3"/>
                </a:lnTo>
                <a:lnTo>
                  <a:pt x="2586" y="3"/>
                </a:lnTo>
                <a:lnTo>
                  <a:pt x="2586" y="6"/>
                </a:lnTo>
                <a:lnTo>
                  <a:pt x="2586" y="6"/>
                </a:lnTo>
                <a:lnTo>
                  <a:pt x="0" y="9"/>
                </a:lnTo>
                <a:lnTo>
                  <a:pt x="0" y="6"/>
                </a:lnTo>
                <a:lnTo>
                  <a:pt x="0" y="9"/>
                </a:lnTo>
                <a:lnTo>
                  <a:pt x="0" y="12"/>
                </a:lnTo>
                <a:lnTo>
                  <a:pt x="0" y="12"/>
                </a:lnTo>
                <a:lnTo>
                  <a:pt x="0" y="15"/>
                </a:lnTo>
                <a:lnTo>
                  <a:pt x="3" y="18"/>
                </a:lnTo>
                <a:lnTo>
                  <a:pt x="0" y="18"/>
                </a:lnTo>
                <a:lnTo>
                  <a:pt x="3" y="21"/>
                </a:lnTo>
                <a:lnTo>
                  <a:pt x="0" y="21"/>
                </a:lnTo>
                <a:lnTo>
                  <a:pt x="0" y="21"/>
                </a:lnTo>
                <a:lnTo>
                  <a:pt x="0" y="21"/>
                </a:lnTo>
                <a:lnTo>
                  <a:pt x="0" y="24"/>
                </a:lnTo>
                <a:lnTo>
                  <a:pt x="0" y="18"/>
                </a:lnTo>
                <a:lnTo>
                  <a:pt x="0" y="18"/>
                </a:lnTo>
                <a:lnTo>
                  <a:pt x="3" y="24"/>
                </a:lnTo>
                <a:lnTo>
                  <a:pt x="3" y="24"/>
                </a:lnTo>
                <a:lnTo>
                  <a:pt x="0" y="18"/>
                </a:lnTo>
                <a:lnTo>
                  <a:pt x="0" y="21"/>
                </a:lnTo>
                <a:lnTo>
                  <a:pt x="0" y="18"/>
                </a:lnTo>
                <a:lnTo>
                  <a:pt x="0" y="18"/>
                </a:lnTo>
                <a:lnTo>
                  <a:pt x="0" y="18"/>
                </a:lnTo>
                <a:lnTo>
                  <a:pt x="6" y="21"/>
                </a:lnTo>
                <a:lnTo>
                  <a:pt x="3" y="18"/>
                </a:lnTo>
                <a:lnTo>
                  <a:pt x="0" y="21"/>
                </a:lnTo>
                <a:lnTo>
                  <a:pt x="0" y="18"/>
                </a:lnTo>
                <a:lnTo>
                  <a:pt x="3" y="20"/>
                </a:lnTo>
                <a:close/>
              </a:path>
            </a:pathLst>
          </a:custGeom>
          <a:solidFill>
            <a:srgbClr val="D3F1E2"/>
          </a:solidFill>
          <a:ln w="9525">
            <a:solidFill>
              <a:srgbClr val="006600"/>
            </a:solidFill>
            <a:round/>
            <a:headEnd/>
            <a:tailEnd/>
          </a:ln>
          <a:effectLst/>
        </p:spPr>
        <p:txBody>
          <a:bodyPr/>
          <a:lstStyle/>
          <a:p>
            <a:endParaRPr lang="ro-RO"/>
          </a:p>
        </p:txBody>
      </p:sp>
      <p:sp>
        <p:nvSpPr>
          <p:cNvPr id="136195" name="Freeform 3" descr="Широкий диагональный 2"/>
          <p:cNvSpPr>
            <a:spLocks/>
          </p:cNvSpPr>
          <p:nvPr/>
        </p:nvSpPr>
        <p:spPr bwMode="auto">
          <a:xfrm>
            <a:off x="1090613" y="1171575"/>
            <a:ext cx="4137025" cy="5557838"/>
          </a:xfrm>
          <a:custGeom>
            <a:avLst/>
            <a:gdLst/>
            <a:ahLst/>
            <a:cxnLst>
              <a:cxn ang="0">
                <a:pos x="2" y="83"/>
              </a:cxn>
              <a:cxn ang="0">
                <a:pos x="39" y="135"/>
              </a:cxn>
              <a:cxn ang="0">
                <a:pos x="38" y="197"/>
              </a:cxn>
              <a:cxn ang="0">
                <a:pos x="0" y="240"/>
              </a:cxn>
              <a:cxn ang="0">
                <a:pos x="32" y="3215"/>
              </a:cxn>
              <a:cxn ang="0">
                <a:pos x="56" y="3291"/>
              </a:cxn>
              <a:cxn ang="0">
                <a:pos x="21" y="3351"/>
              </a:cxn>
              <a:cxn ang="0">
                <a:pos x="17" y="3443"/>
              </a:cxn>
              <a:cxn ang="0">
                <a:pos x="60" y="3501"/>
              </a:cxn>
              <a:cxn ang="0">
                <a:pos x="2571" y="3486"/>
              </a:cxn>
              <a:cxn ang="0">
                <a:pos x="2604" y="3438"/>
              </a:cxn>
              <a:cxn ang="0">
                <a:pos x="2592" y="3299"/>
              </a:cxn>
              <a:cxn ang="0">
                <a:pos x="2579" y="3258"/>
              </a:cxn>
              <a:cxn ang="0">
                <a:pos x="2603" y="3206"/>
              </a:cxn>
              <a:cxn ang="0">
                <a:pos x="2558" y="141"/>
              </a:cxn>
              <a:cxn ang="0">
                <a:pos x="2567" y="95"/>
              </a:cxn>
              <a:cxn ang="0">
                <a:pos x="2588" y="0"/>
              </a:cxn>
              <a:cxn ang="0">
                <a:pos x="2549" y="75"/>
              </a:cxn>
              <a:cxn ang="0">
                <a:pos x="2525" y="126"/>
              </a:cxn>
              <a:cxn ang="0">
                <a:pos x="2537" y="194"/>
              </a:cxn>
              <a:cxn ang="0">
                <a:pos x="2580" y="3179"/>
              </a:cxn>
              <a:cxn ang="0">
                <a:pos x="2555" y="3230"/>
              </a:cxn>
              <a:cxn ang="0">
                <a:pos x="2559" y="3311"/>
              </a:cxn>
              <a:cxn ang="0">
                <a:pos x="2579" y="3353"/>
              </a:cxn>
              <a:cxn ang="0">
                <a:pos x="2565" y="3441"/>
              </a:cxn>
              <a:cxn ang="0">
                <a:pos x="90" y="3474"/>
              </a:cxn>
              <a:cxn ang="0">
                <a:pos x="44" y="3441"/>
              </a:cxn>
              <a:cxn ang="0">
                <a:pos x="62" y="3350"/>
              </a:cxn>
              <a:cxn ang="0">
                <a:pos x="84" y="3284"/>
              </a:cxn>
              <a:cxn ang="0">
                <a:pos x="72" y="3216"/>
              </a:cxn>
              <a:cxn ang="0">
                <a:pos x="32" y="249"/>
              </a:cxn>
              <a:cxn ang="0">
                <a:pos x="60" y="210"/>
              </a:cxn>
              <a:cxn ang="0">
                <a:pos x="77" y="144"/>
              </a:cxn>
              <a:cxn ang="0">
                <a:pos x="54" y="83"/>
              </a:cxn>
              <a:cxn ang="0">
                <a:pos x="36" y="15"/>
              </a:cxn>
            </a:cxnLst>
            <a:rect l="0" t="0" r="r" b="b"/>
            <a:pathLst>
              <a:path w="2606" h="3501">
                <a:moveTo>
                  <a:pt x="3" y="14"/>
                </a:moveTo>
                <a:lnTo>
                  <a:pt x="2" y="83"/>
                </a:lnTo>
                <a:lnTo>
                  <a:pt x="24" y="105"/>
                </a:lnTo>
                <a:lnTo>
                  <a:pt x="39" y="135"/>
                </a:lnTo>
                <a:lnTo>
                  <a:pt x="45" y="162"/>
                </a:lnTo>
                <a:lnTo>
                  <a:pt x="38" y="197"/>
                </a:lnTo>
                <a:lnTo>
                  <a:pt x="26" y="213"/>
                </a:lnTo>
                <a:lnTo>
                  <a:pt x="0" y="240"/>
                </a:lnTo>
                <a:lnTo>
                  <a:pt x="11" y="3195"/>
                </a:lnTo>
                <a:lnTo>
                  <a:pt x="32" y="3215"/>
                </a:lnTo>
                <a:lnTo>
                  <a:pt x="50" y="3249"/>
                </a:lnTo>
                <a:lnTo>
                  <a:pt x="56" y="3291"/>
                </a:lnTo>
                <a:lnTo>
                  <a:pt x="48" y="3324"/>
                </a:lnTo>
                <a:lnTo>
                  <a:pt x="21" y="3351"/>
                </a:lnTo>
                <a:lnTo>
                  <a:pt x="17" y="3396"/>
                </a:lnTo>
                <a:lnTo>
                  <a:pt x="17" y="3443"/>
                </a:lnTo>
                <a:lnTo>
                  <a:pt x="33" y="3486"/>
                </a:lnTo>
                <a:lnTo>
                  <a:pt x="60" y="3501"/>
                </a:lnTo>
                <a:lnTo>
                  <a:pt x="2538" y="3501"/>
                </a:lnTo>
                <a:lnTo>
                  <a:pt x="2571" y="3486"/>
                </a:lnTo>
                <a:lnTo>
                  <a:pt x="2592" y="3468"/>
                </a:lnTo>
                <a:lnTo>
                  <a:pt x="2604" y="3438"/>
                </a:lnTo>
                <a:lnTo>
                  <a:pt x="2606" y="3321"/>
                </a:lnTo>
                <a:lnTo>
                  <a:pt x="2592" y="3299"/>
                </a:lnTo>
                <a:lnTo>
                  <a:pt x="2583" y="3282"/>
                </a:lnTo>
                <a:lnTo>
                  <a:pt x="2579" y="3258"/>
                </a:lnTo>
                <a:lnTo>
                  <a:pt x="2588" y="3228"/>
                </a:lnTo>
                <a:lnTo>
                  <a:pt x="2603" y="3206"/>
                </a:lnTo>
                <a:lnTo>
                  <a:pt x="2588" y="203"/>
                </a:lnTo>
                <a:cubicBezTo>
                  <a:pt x="2556" y="171"/>
                  <a:pt x="2565" y="156"/>
                  <a:pt x="2558" y="141"/>
                </a:cubicBezTo>
                <a:cubicBezTo>
                  <a:pt x="2558" y="125"/>
                  <a:pt x="2555" y="121"/>
                  <a:pt x="2561" y="114"/>
                </a:cubicBezTo>
                <a:cubicBezTo>
                  <a:pt x="2567" y="107"/>
                  <a:pt x="2564" y="106"/>
                  <a:pt x="2567" y="95"/>
                </a:cubicBezTo>
                <a:cubicBezTo>
                  <a:pt x="2577" y="87"/>
                  <a:pt x="2582" y="87"/>
                  <a:pt x="2585" y="72"/>
                </a:cubicBezTo>
                <a:lnTo>
                  <a:pt x="2588" y="0"/>
                </a:lnTo>
                <a:lnTo>
                  <a:pt x="2553" y="2"/>
                </a:lnTo>
                <a:lnTo>
                  <a:pt x="2549" y="75"/>
                </a:lnTo>
                <a:lnTo>
                  <a:pt x="2532" y="102"/>
                </a:lnTo>
                <a:lnTo>
                  <a:pt x="2525" y="126"/>
                </a:lnTo>
                <a:lnTo>
                  <a:pt x="2522" y="155"/>
                </a:lnTo>
                <a:lnTo>
                  <a:pt x="2537" y="194"/>
                </a:lnTo>
                <a:lnTo>
                  <a:pt x="2555" y="221"/>
                </a:lnTo>
                <a:lnTo>
                  <a:pt x="2580" y="3179"/>
                </a:lnTo>
                <a:lnTo>
                  <a:pt x="2565" y="3203"/>
                </a:lnTo>
                <a:lnTo>
                  <a:pt x="2555" y="3230"/>
                </a:lnTo>
                <a:lnTo>
                  <a:pt x="2552" y="3270"/>
                </a:lnTo>
                <a:lnTo>
                  <a:pt x="2559" y="3311"/>
                </a:lnTo>
                <a:lnTo>
                  <a:pt x="2574" y="3327"/>
                </a:lnTo>
                <a:lnTo>
                  <a:pt x="2579" y="3353"/>
                </a:lnTo>
                <a:lnTo>
                  <a:pt x="2576" y="3401"/>
                </a:lnTo>
                <a:lnTo>
                  <a:pt x="2565" y="3441"/>
                </a:lnTo>
                <a:lnTo>
                  <a:pt x="2546" y="3467"/>
                </a:lnTo>
                <a:lnTo>
                  <a:pt x="90" y="3474"/>
                </a:lnTo>
                <a:lnTo>
                  <a:pt x="66" y="3461"/>
                </a:lnTo>
                <a:lnTo>
                  <a:pt x="44" y="3441"/>
                </a:lnTo>
                <a:lnTo>
                  <a:pt x="45" y="3377"/>
                </a:lnTo>
                <a:lnTo>
                  <a:pt x="62" y="3350"/>
                </a:lnTo>
                <a:lnTo>
                  <a:pt x="80" y="3326"/>
                </a:lnTo>
                <a:lnTo>
                  <a:pt x="84" y="3284"/>
                </a:lnTo>
                <a:lnTo>
                  <a:pt x="81" y="3246"/>
                </a:lnTo>
                <a:lnTo>
                  <a:pt x="72" y="3216"/>
                </a:lnTo>
                <a:lnTo>
                  <a:pt x="41" y="3182"/>
                </a:lnTo>
                <a:lnTo>
                  <a:pt x="32" y="249"/>
                </a:lnTo>
                <a:lnTo>
                  <a:pt x="42" y="234"/>
                </a:lnTo>
                <a:lnTo>
                  <a:pt x="60" y="210"/>
                </a:lnTo>
                <a:lnTo>
                  <a:pt x="75" y="180"/>
                </a:lnTo>
                <a:lnTo>
                  <a:pt x="77" y="144"/>
                </a:lnTo>
                <a:lnTo>
                  <a:pt x="71" y="110"/>
                </a:lnTo>
                <a:lnTo>
                  <a:pt x="54" y="83"/>
                </a:lnTo>
                <a:lnTo>
                  <a:pt x="32" y="65"/>
                </a:lnTo>
                <a:lnTo>
                  <a:pt x="36" y="15"/>
                </a:lnTo>
                <a:lnTo>
                  <a:pt x="3" y="14"/>
                </a:lnTo>
                <a:close/>
              </a:path>
            </a:pathLst>
          </a:custGeom>
          <a:pattFill prst="wdUpDiag">
            <a:fgClr>
              <a:srgbClr val="006600"/>
            </a:fgClr>
            <a:bgClr>
              <a:schemeClr val="bg1"/>
            </a:bgClr>
          </a:pattFill>
          <a:ln w="9525">
            <a:solidFill>
              <a:srgbClr val="006600"/>
            </a:solidFill>
            <a:round/>
            <a:headEnd/>
            <a:tailEnd/>
          </a:ln>
          <a:effectLst/>
        </p:spPr>
        <p:txBody>
          <a:bodyPr/>
          <a:lstStyle/>
          <a:p>
            <a:endParaRPr lang="ro-RO"/>
          </a:p>
        </p:txBody>
      </p:sp>
      <p:sp>
        <p:nvSpPr>
          <p:cNvPr id="136196" name="Freeform 4" descr="Алмазная решетка (контур)"/>
          <p:cNvSpPr>
            <a:spLocks/>
          </p:cNvSpPr>
          <p:nvPr/>
        </p:nvSpPr>
        <p:spPr bwMode="auto">
          <a:xfrm>
            <a:off x="1171575" y="1319213"/>
            <a:ext cx="133350" cy="223837"/>
          </a:xfrm>
          <a:custGeom>
            <a:avLst/>
            <a:gdLst/>
            <a:ahLst/>
            <a:cxnLst>
              <a:cxn ang="0">
                <a:pos x="62" y="0"/>
              </a:cxn>
              <a:cxn ang="0">
                <a:pos x="80" y="29"/>
              </a:cxn>
              <a:cxn ang="0">
                <a:pos x="84" y="74"/>
              </a:cxn>
              <a:cxn ang="0">
                <a:pos x="78" y="111"/>
              </a:cxn>
              <a:cxn ang="0">
                <a:pos x="66" y="141"/>
              </a:cxn>
              <a:cxn ang="0">
                <a:pos x="0" y="140"/>
              </a:cxn>
              <a:cxn ang="0">
                <a:pos x="18" y="116"/>
              </a:cxn>
              <a:cxn ang="0">
                <a:pos x="33" y="78"/>
              </a:cxn>
              <a:cxn ang="0">
                <a:pos x="32" y="51"/>
              </a:cxn>
              <a:cxn ang="0">
                <a:pos x="29" y="26"/>
              </a:cxn>
              <a:cxn ang="0">
                <a:pos x="17" y="0"/>
              </a:cxn>
              <a:cxn ang="0">
                <a:pos x="62" y="0"/>
              </a:cxn>
            </a:cxnLst>
            <a:rect l="0" t="0" r="r" b="b"/>
            <a:pathLst>
              <a:path w="84" h="141">
                <a:moveTo>
                  <a:pt x="62" y="0"/>
                </a:moveTo>
                <a:lnTo>
                  <a:pt x="80" y="29"/>
                </a:lnTo>
                <a:lnTo>
                  <a:pt x="84" y="74"/>
                </a:lnTo>
                <a:lnTo>
                  <a:pt x="78" y="111"/>
                </a:lnTo>
                <a:lnTo>
                  <a:pt x="66" y="141"/>
                </a:lnTo>
                <a:lnTo>
                  <a:pt x="0" y="140"/>
                </a:lnTo>
                <a:lnTo>
                  <a:pt x="18" y="116"/>
                </a:lnTo>
                <a:lnTo>
                  <a:pt x="33" y="78"/>
                </a:lnTo>
                <a:lnTo>
                  <a:pt x="32" y="51"/>
                </a:lnTo>
                <a:lnTo>
                  <a:pt x="29" y="26"/>
                </a:lnTo>
                <a:lnTo>
                  <a:pt x="17" y="0"/>
                </a:lnTo>
                <a:lnTo>
                  <a:pt x="62" y="0"/>
                </a:lnTo>
                <a:close/>
              </a:path>
            </a:pathLst>
          </a:custGeom>
          <a:pattFill prst="openDmnd">
            <a:fgClr>
              <a:schemeClr val="folHlink"/>
            </a:fgClr>
            <a:bgClr>
              <a:schemeClr val="bg1"/>
            </a:bgClr>
          </a:patt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endParaRPr lang="ro-RO"/>
          </a:p>
        </p:txBody>
      </p:sp>
      <p:sp>
        <p:nvSpPr>
          <p:cNvPr id="136197" name="Freeform 5" descr="Алмазная решетка (контур)"/>
          <p:cNvSpPr>
            <a:spLocks/>
          </p:cNvSpPr>
          <p:nvPr/>
        </p:nvSpPr>
        <p:spPr bwMode="auto">
          <a:xfrm>
            <a:off x="4995863" y="1281113"/>
            <a:ext cx="131762" cy="212725"/>
          </a:xfrm>
          <a:custGeom>
            <a:avLst/>
            <a:gdLst/>
            <a:ahLst/>
            <a:cxnLst>
              <a:cxn ang="0">
                <a:pos x="83" y="0"/>
              </a:cxn>
              <a:cxn ang="0">
                <a:pos x="32" y="0"/>
              </a:cxn>
              <a:cxn ang="0">
                <a:pos x="11" y="33"/>
              </a:cxn>
              <a:cxn ang="0">
                <a:pos x="0" y="74"/>
              </a:cxn>
              <a:cxn ang="0">
                <a:pos x="8" y="111"/>
              </a:cxn>
              <a:cxn ang="0">
                <a:pos x="32" y="132"/>
              </a:cxn>
              <a:cxn ang="0">
                <a:pos x="78" y="134"/>
              </a:cxn>
              <a:cxn ang="0">
                <a:pos x="66" y="113"/>
              </a:cxn>
              <a:cxn ang="0">
                <a:pos x="59" y="86"/>
              </a:cxn>
              <a:cxn ang="0">
                <a:pos x="59" y="57"/>
              </a:cxn>
              <a:cxn ang="0">
                <a:pos x="66" y="27"/>
              </a:cxn>
              <a:cxn ang="0">
                <a:pos x="83" y="0"/>
              </a:cxn>
            </a:cxnLst>
            <a:rect l="0" t="0" r="r" b="b"/>
            <a:pathLst>
              <a:path w="83" h="134">
                <a:moveTo>
                  <a:pt x="83" y="0"/>
                </a:moveTo>
                <a:lnTo>
                  <a:pt x="32" y="0"/>
                </a:lnTo>
                <a:lnTo>
                  <a:pt x="11" y="33"/>
                </a:lnTo>
                <a:lnTo>
                  <a:pt x="0" y="74"/>
                </a:lnTo>
                <a:lnTo>
                  <a:pt x="8" y="111"/>
                </a:lnTo>
                <a:lnTo>
                  <a:pt x="32" y="132"/>
                </a:lnTo>
                <a:lnTo>
                  <a:pt x="78" y="134"/>
                </a:lnTo>
                <a:lnTo>
                  <a:pt x="66" y="113"/>
                </a:lnTo>
                <a:lnTo>
                  <a:pt x="59" y="86"/>
                </a:lnTo>
                <a:lnTo>
                  <a:pt x="59" y="57"/>
                </a:lnTo>
                <a:lnTo>
                  <a:pt x="66" y="27"/>
                </a:lnTo>
                <a:lnTo>
                  <a:pt x="83" y="0"/>
                </a:lnTo>
                <a:close/>
              </a:path>
            </a:pathLst>
          </a:custGeom>
          <a:pattFill prst="openDmnd">
            <a:fgClr>
              <a:schemeClr val="folHlink"/>
            </a:fgClr>
            <a:bgClr>
              <a:schemeClr val="bg1"/>
            </a:bgClr>
          </a:pattFill>
          <a:ln w="9525" cap="flat" cmpd="sng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endParaRPr lang="ro-RO"/>
          </a:p>
        </p:txBody>
      </p:sp>
      <p:grpSp>
        <p:nvGrpSpPr>
          <p:cNvPr id="136198" name="Group 6"/>
          <p:cNvGrpSpPr>
            <a:grpSpLocks/>
          </p:cNvGrpSpPr>
          <p:nvPr/>
        </p:nvGrpSpPr>
        <p:grpSpPr bwMode="auto">
          <a:xfrm>
            <a:off x="1704975" y="422275"/>
            <a:ext cx="666750" cy="476250"/>
            <a:chOff x="2178" y="266"/>
            <a:chExt cx="420" cy="300"/>
          </a:xfrm>
        </p:grpSpPr>
        <p:sp>
          <p:nvSpPr>
            <p:cNvPr id="136199" name="Freeform 7" descr="Широкий диагональный 2"/>
            <p:cNvSpPr>
              <a:spLocks/>
            </p:cNvSpPr>
            <p:nvPr/>
          </p:nvSpPr>
          <p:spPr bwMode="auto">
            <a:xfrm>
              <a:off x="2178" y="266"/>
              <a:ext cx="420" cy="298"/>
            </a:xfrm>
            <a:custGeom>
              <a:avLst/>
              <a:gdLst/>
              <a:ahLst/>
              <a:cxnLst>
                <a:cxn ang="0">
                  <a:pos x="0" y="298"/>
                </a:cxn>
                <a:cxn ang="0">
                  <a:pos x="0" y="46"/>
                </a:cxn>
                <a:cxn ang="0">
                  <a:pos x="42" y="1"/>
                </a:cxn>
                <a:cxn ang="0">
                  <a:pos x="173" y="1"/>
                </a:cxn>
                <a:cxn ang="0">
                  <a:pos x="174" y="70"/>
                </a:cxn>
                <a:cxn ang="0">
                  <a:pos x="246" y="73"/>
                </a:cxn>
                <a:cxn ang="0">
                  <a:pos x="246" y="0"/>
                </a:cxn>
                <a:cxn ang="0">
                  <a:pos x="383" y="0"/>
                </a:cxn>
                <a:cxn ang="0">
                  <a:pos x="420" y="40"/>
                </a:cxn>
                <a:cxn ang="0">
                  <a:pos x="420" y="298"/>
                </a:cxn>
                <a:cxn ang="0">
                  <a:pos x="324" y="295"/>
                </a:cxn>
                <a:cxn ang="0">
                  <a:pos x="324" y="214"/>
                </a:cxn>
                <a:cxn ang="0">
                  <a:pos x="345" y="181"/>
                </a:cxn>
                <a:cxn ang="0">
                  <a:pos x="345" y="142"/>
                </a:cxn>
                <a:cxn ang="0">
                  <a:pos x="75" y="142"/>
                </a:cxn>
                <a:cxn ang="0">
                  <a:pos x="72" y="187"/>
                </a:cxn>
                <a:cxn ang="0">
                  <a:pos x="99" y="225"/>
                </a:cxn>
                <a:cxn ang="0">
                  <a:pos x="99" y="298"/>
                </a:cxn>
                <a:cxn ang="0">
                  <a:pos x="0" y="298"/>
                </a:cxn>
              </a:cxnLst>
              <a:rect l="0" t="0" r="r" b="b"/>
              <a:pathLst>
                <a:path w="420" h="298">
                  <a:moveTo>
                    <a:pt x="0" y="298"/>
                  </a:moveTo>
                  <a:lnTo>
                    <a:pt x="0" y="46"/>
                  </a:lnTo>
                  <a:lnTo>
                    <a:pt x="42" y="1"/>
                  </a:lnTo>
                  <a:lnTo>
                    <a:pt x="173" y="1"/>
                  </a:lnTo>
                  <a:lnTo>
                    <a:pt x="174" y="70"/>
                  </a:lnTo>
                  <a:lnTo>
                    <a:pt x="246" y="73"/>
                  </a:lnTo>
                  <a:lnTo>
                    <a:pt x="246" y="0"/>
                  </a:lnTo>
                  <a:lnTo>
                    <a:pt x="383" y="0"/>
                  </a:lnTo>
                  <a:lnTo>
                    <a:pt x="420" y="40"/>
                  </a:lnTo>
                  <a:lnTo>
                    <a:pt x="420" y="298"/>
                  </a:lnTo>
                  <a:lnTo>
                    <a:pt x="324" y="295"/>
                  </a:lnTo>
                  <a:lnTo>
                    <a:pt x="324" y="214"/>
                  </a:lnTo>
                  <a:lnTo>
                    <a:pt x="345" y="181"/>
                  </a:lnTo>
                  <a:lnTo>
                    <a:pt x="345" y="142"/>
                  </a:lnTo>
                  <a:lnTo>
                    <a:pt x="75" y="142"/>
                  </a:lnTo>
                  <a:lnTo>
                    <a:pt x="72" y="187"/>
                  </a:lnTo>
                  <a:lnTo>
                    <a:pt x="99" y="225"/>
                  </a:lnTo>
                  <a:lnTo>
                    <a:pt x="99" y="298"/>
                  </a:lnTo>
                  <a:lnTo>
                    <a:pt x="0" y="298"/>
                  </a:lnTo>
                  <a:close/>
                </a:path>
              </a:pathLst>
            </a:custGeom>
            <a:pattFill prst="wdUpDiag">
              <a:fgClr>
                <a:srgbClr val="006600"/>
              </a:fgClr>
              <a:bgClr>
                <a:schemeClr val="bg1"/>
              </a:bgClr>
            </a:pattFill>
            <a:ln w="9525" cap="flat" cmpd="sng">
              <a:solidFill>
                <a:srgbClr val="0066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ro-RO"/>
            </a:p>
          </p:txBody>
        </p:sp>
        <p:sp>
          <p:nvSpPr>
            <p:cNvPr id="136200" name="Line 8"/>
            <p:cNvSpPr>
              <a:spLocks noChangeShapeType="1"/>
            </p:cNvSpPr>
            <p:nvPr/>
          </p:nvSpPr>
          <p:spPr bwMode="auto">
            <a:xfrm>
              <a:off x="2523" y="447"/>
              <a:ext cx="0" cy="114"/>
            </a:xfrm>
            <a:prstGeom prst="line">
              <a:avLst/>
            </a:prstGeom>
            <a:noFill/>
            <a:ln w="9525">
              <a:solidFill>
                <a:srgbClr val="006600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o-RO"/>
            </a:p>
          </p:txBody>
        </p:sp>
        <p:sp>
          <p:nvSpPr>
            <p:cNvPr id="136201" name="Freeform 9" descr="Широкий диагональный 2"/>
            <p:cNvSpPr>
              <a:spLocks/>
            </p:cNvSpPr>
            <p:nvPr/>
          </p:nvSpPr>
          <p:spPr bwMode="auto">
            <a:xfrm>
              <a:off x="2252" y="459"/>
              <a:ext cx="1" cy="10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07"/>
                </a:cxn>
              </a:cxnLst>
              <a:rect l="0" t="0" r="r" b="b"/>
              <a:pathLst>
                <a:path w="1" h="107">
                  <a:moveTo>
                    <a:pt x="0" y="0"/>
                  </a:moveTo>
                  <a:lnTo>
                    <a:pt x="0" y="107"/>
                  </a:lnTo>
                </a:path>
              </a:pathLst>
            </a:custGeom>
            <a:pattFill prst="wdUpDiag">
              <a:fgClr>
                <a:srgbClr val="006600"/>
              </a:fgClr>
              <a:bgClr>
                <a:schemeClr val="bg1"/>
              </a:bgClr>
            </a:pattFill>
            <a:ln w="9525" cap="flat" cmpd="sng">
              <a:solidFill>
                <a:srgbClr val="0066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ro-RO"/>
            </a:p>
          </p:txBody>
        </p:sp>
      </p:grpSp>
      <p:grpSp>
        <p:nvGrpSpPr>
          <p:cNvPr id="136202" name="Group 10"/>
          <p:cNvGrpSpPr>
            <a:grpSpLocks/>
          </p:cNvGrpSpPr>
          <p:nvPr/>
        </p:nvGrpSpPr>
        <p:grpSpPr bwMode="auto">
          <a:xfrm>
            <a:off x="1162050" y="1663700"/>
            <a:ext cx="466725" cy="4216400"/>
            <a:chOff x="1836" y="1048"/>
            <a:chExt cx="294" cy="2656"/>
          </a:xfrm>
        </p:grpSpPr>
        <p:sp>
          <p:nvSpPr>
            <p:cNvPr id="136203" name="Rectangle 11" descr="Дранка"/>
            <p:cNvSpPr>
              <a:spLocks noChangeArrowheads="1"/>
            </p:cNvSpPr>
            <p:nvPr/>
          </p:nvSpPr>
          <p:spPr bwMode="auto">
            <a:xfrm>
              <a:off x="1836" y="1104"/>
              <a:ext cx="294" cy="2553"/>
            </a:xfrm>
            <a:prstGeom prst="rect">
              <a:avLst/>
            </a:prstGeom>
            <a:pattFill prst="shingle">
              <a:fgClr>
                <a:schemeClr val="folHlink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36204" name="AutoShape 12" descr="Дранка"/>
            <p:cNvSpPr>
              <a:spLocks noChangeArrowheads="1"/>
            </p:cNvSpPr>
            <p:nvPr/>
          </p:nvSpPr>
          <p:spPr bwMode="auto">
            <a:xfrm>
              <a:off x="2008" y="3656"/>
              <a:ext cx="48" cy="48"/>
            </a:xfrm>
            <a:custGeom>
              <a:avLst/>
              <a:gdLst>
                <a:gd name="G0" fmla="+- 5400 0 0"/>
                <a:gd name="G1" fmla="+- 21600 0 5400"/>
                <a:gd name="G2" fmla="*/ 5400 1 2"/>
                <a:gd name="G3" fmla="+- 21600 0 G2"/>
                <a:gd name="G4" fmla="+/ 5400 21600 2"/>
                <a:gd name="G5" fmla="+/ G1 0 2"/>
                <a:gd name="G6" fmla="*/ 21600 21600 5400"/>
                <a:gd name="G7" fmla="*/ G6 1 2"/>
                <a:gd name="G8" fmla="+- 21600 0 G7"/>
                <a:gd name="G9" fmla="*/ 21600 1 2"/>
                <a:gd name="G10" fmla="+- 5400 0 G9"/>
                <a:gd name="G11" fmla="?: G10 G8 0"/>
                <a:gd name="G12" fmla="?: G10 G7 21600"/>
                <a:gd name="T0" fmla="*/ 18900 w 21600"/>
                <a:gd name="T1" fmla="*/ 10800 h 21600"/>
                <a:gd name="T2" fmla="*/ 10800 w 21600"/>
                <a:gd name="T3" fmla="*/ 21600 h 21600"/>
                <a:gd name="T4" fmla="*/ 2700 w 21600"/>
                <a:gd name="T5" fmla="*/ 10800 h 21600"/>
                <a:gd name="T6" fmla="*/ 10800 w 21600"/>
                <a:gd name="T7" fmla="*/ 0 h 21600"/>
                <a:gd name="T8" fmla="*/ 4500 w 21600"/>
                <a:gd name="T9" fmla="*/ 4500 h 21600"/>
                <a:gd name="T10" fmla="*/ 17100 w 21600"/>
                <a:gd name="T11" fmla="*/ 171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pattFill prst="shingle">
              <a:fgClr>
                <a:schemeClr val="folHlink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36205" name="AutoShape 13" descr="Дранка"/>
            <p:cNvSpPr>
              <a:spLocks noChangeArrowheads="1"/>
            </p:cNvSpPr>
            <p:nvPr/>
          </p:nvSpPr>
          <p:spPr bwMode="auto">
            <a:xfrm>
              <a:off x="1920" y="3656"/>
              <a:ext cx="48" cy="48"/>
            </a:xfrm>
            <a:custGeom>
              <a:avLst/>
              <a:gdLst>
                <a:gd name="G0" fmla="+- 5400 0 0"/>
                <a:gd name="G1" fmla="+- 21600 0 5400"/>
                <a:gd name="G2" fmla="*/ 5400 1 2"/>
                <a:gd name="G3" fmla="+- 21600 0 G2"/>
                <a:gd name="G4" fmla="+/ 5400 21600 2"/>
                <a:gd name="G5" fmla="+/ G1 0 2"/>
                <a:gd name="G6" fmla="*/ 21600 21600 5400"/>
                <a:gd name="G7" fmla="*/ G6 1 2"/>
                <a:gd name="G8" fmla="+- 21600 0 G7"/>
                <a:gd name="G9" fmla="*/ 21600 1 2"/>
                <a:gd name="G10" fmla="+- 5400 0 G9"/>
                <a:gd name="G11" fmla="?: G10 G8 0"/>
                <a:gd name="G12" fmla="?: G10 G7 21600"/>
                <a:gd name="T0" fmla="*/ 18900 w 21600"/>
                <a:gd name="T1" fmla="*/ 10800 h 21600"/>
                <a:gd name="T2" fmla="*/ 10800 w 21600"/>
                <a:gd name="T3" fmla="*/ 21600 h 21600"/>
                <a:gd name="T4" fmla="*/ 2700 w 21600"/>
                <a:gd name="T5" fmla="*/ 10800 h 21600"/>
                <a:gd name="T6" fmla="*/ 10800 w 21600"/>
                <a:gd name="T7" fmla="*/ 0 h 21600"/>
                <a:gd name="T8" fmla="*/ 4500 w 21600"/>
                <a:gd name="T9" fmla="*/ 4500 h 21600"/>
                <a:gd name="T10" fmla="*/ 17100 w 21600"/>
                <a:gd name="T11" fmla="*/ 171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pattFill prst="shingle">
              <a:fgClr>
                <a:schemeClr val="folHlink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36206" name="AutoShape 14" descr="Дранка"/>
            <p:cNvSpPr>
              <a:spLocks noChangeArrowheads="1"/>
            </p:cNvSpPr>
            <p:nvPr/>
          </p:nvSpPr>
          <p:spPr bwMode="auto">
            <a:xfrm rot="10800000">
              <a:off x="2004" y="1048"/>
              <a:ext cx="48" cy="48"/>
            </a:xfrm>
            <a:custGeom>
              <a:avLst/>
              <a:gdLst>
                <a:gd name="G0" fmla="+- 5400 0 0"/>
                <a:gd name="G1" fmla="+- 21600 0 5400"/>
                <a:gd name="G2" fmla="*/ 5400 1 2"/>
                <a:gd name="G3" fmla="+- 21600 0 G2"/>
                <a:gd name="G4" fmla="+/ 5400 21600 2"/>
                <a:gd name="G5" fmla="+/ G1 0 2"/>
                <a:gd name="G6" fmla="*/ 21600 21600 5400"/>
                <a:gd name="G7" fmla="*/ G6 1 2"/>
                <a:gd name="G8" fmla="+- 21600 0 G7"/>
                <a:gd name="G9" fmla="*/ 21600 1 2"/>
                <a:gd name="G10" fmla="+- 5400 0 G9"/>
                <a:gd name="G11" fmla="?: G10 G8 0"/>
                <a:gd name="G12" fmla="?: G10 G7 21600"/>
                <a:gd name="T0" fmla="*/ 18900 w 21600"/>
                <a:gd name="T1" fmla="*/ 10800 h 21600"/>
                <a:gd name="T2" fmla="*/ 10800 w 21600"/>
                <a:gd name="T3" fmla="*/ 21600 h 21600"/>
                <a:gd name="T4" fmla="*/ 2700 w 21600"/>
                <a:gd name="T5" fmla="*/ 10800 h 21600"/>
                <a:gd name="T6" fmla="*/ 10800 w 21600"/>
                <a:gd name="T7" fmla="*/ 0 h 21600"/>
                <a:gd name="T8" fmla="*/ 4500 w 21600"/>
                <a:gd name="T9" fmla="*/ 4500 h 21600"/>
                <a:gd name="T10" fmla="*/ 17100 w 21600"/>
                <a:gd name="T11" fmla="*/ 171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pattFill prst="shingle">
              <a:fgClr>
                <a:schemeClr val="folHlink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36207" name="AutoShape 15" descr="Дранка"/>
            <p:cNvSpPr>
              <a:spLocks noChangeArrowheads="1"/>
            </p:cNvSpPr>
            <p:nvPr/>
          </p:nvSpPr>
          <p:spPr bwMode="auto">
            <a:xfrm rot="10800000">
              <a:off x="1916" y="1048"/>
              <a:ext cx="48" cy="48"/>
            </a:xfrm>
            <a:custGeom>
              <a:avLst/>
              <a:gdLst>
                <a:gd name="G0" fmla="+- 5400 0 0"/>
                <a:gd name="G1" fmla="+- 21600 0 5400"/>
                <a:gd name="G2" fmla="*/ 5400 1 2"/>
                <a:gd name="G3" fmla="+- 21600 0 G2"/>
                <a:gd name="G4" fmla="+/ 5400 21600 2"/>
                <a:gd name="G5" fmla="+/ G1 0 2"/>
                <a:gd name="G6" fmla="*/ 21600 21600 5400"/>
                <a:gd name="G7" fmla="*/ G6 1 2"/>
                <a:gd name="G8" fmla="+- 21600 0 G7"/>
                <a:gd name="G9" fmla="*/ 21600 1 2"/>
                <a:gd name="G10" fmla="+- 5400 0 G9"/>
                <a:gd name="G11" fmla="?: G10 G8 0"/>
                <a:gd name="G12" fmla="?: G10 G7 21600"/>
                <a:gd name="T0" fmla="*/ 18900 w 21600"/>
                <a:gd name="T1" fmla="*/ 10800 h 21600"/>
                <a:gd name="T2" fmla="*/ 10800 w 21600"/>
                <a:gd name="T3" fmla="*/ 21600 h 21600"/>
                <a:gd name="T4" fmla="*/ 2700 w 21600"/>
                <a:gd name="T5" fmla="*/ 10800 h 21600"/>
                <a:gd name="T6" fmla="*/ 10800 w 21600"/>
                <a:gd name="T7" fmla="*/ 0 h 21600"/>
                <a:gd name="T8" fmla="*/ 4500 w 21600"/>
                <a:gd name="T9" fmla="*/ 4500 h 21600"/>
                <a:gd name="T10" fmla="*/ 17100 w 21600"/>
                <a:gd name="T11" fmla="*/ 171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pattFill prst="shingle">
              <a:fgClr>
                <a:schemeClr val="folHlink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</p:grpSp>
      <p:grpSp>
        <p:nvGrpSpPr>
          <p:cNvPr id="136208" name="Group 16"/>
          <p:cNvGrpSpPr>
            <a:grpSpLocks/>
          </p:cNvGrpSpPr>
          <p:nvPr/>
        </p:nvGrpSpPr>
        <p:grpSpPr bwMode="auto">
          <a:xfrm rot="-67822">
            <a:off x="4652963" y="1638300"/>
            <a:ext cx="466725" cy="4206875"/>
            <a:chOff x="1836" y="1048"/>
            <a:chExt cx="294" cy="2656"/>
          </a:xfrm>
        </p:grpSpPr>
        <p:sp>
          <p:nvSpPr>
            <p:cNvPr id="136209" name="Rectangle 17" descr="Дранка"/>
            <p:cNvSpPr>
              <a:spLocks noChangeArrowheads="1"/>
            </p:cNvSpPr>
            <p:nvPr/>
          </p:nvSpPr>
          <p:spPr bwMode="auto">
            <a:xfrm>
              <a:off x="1836" y="1104"/>
              <a:ext cx="294" cy="2553"/>
            </a:xfrm>
            <a:prstGeom prst="rect">
              <a:avLst/>
            </a:prstGeom>
            <a:pattFill prst="shingle">
              <a:fgClr>
                <a:schemeClr val="folHlink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36210" name="AutoShape 18" descr="Дранка"/>
            <p:cNvSpPr>
              <a:spLocks noChangeArrowheads="1"/>
            </p:cNvSpPr>
            <p:nvPr/>
          </p:nvSpPr>
          <p:spPr bwMode="auto">
            <a:xfrm>
              <a:off x="2008" y="3656"/>
              <a:ext cx="48" cy="48"/>
            </a:xfrm>
            <a:custGeom>
              <a:avLst/>
              <a:gdLst>
                <a:gd name="G0" fmla="+- 5400 0 0"/>
                <a:gd name="G1" fmla="+- 21600 0 5400"/>
                <a:gd name="G2" fmla="*/ 5400 1 2"/>
                <a:gd name="G3" fmla="+- 21600 0 G2"/>
                <a:gd name="G4" fmla="+/ 5400 21600 2"/>
                <a:gd name="G5" fmla="+/ G1 0 2"/>
                <a:gd name="G6" fmla="*/ 21600 21600 5400"/>
                <a:gd name="G7" fmla="*/ G6 1 2"/>
                <a:gd name="G8" fmla="+- 21600 0 G7"/>
                <a:gd name="G9" fmla="*/ 21600 1 2"/>
                <a:gd name="G10" fmla="+- 5400 0 G9"/>
                <a:gd name="G11" fmla="?: G10 G8 0"/>
                <a:gd name="G12" fmla="?: G10 G7 21600"/>
                <a:gd name="T0" fmla="*/ 18900 w 21600"/>
                <a:gd name="T1" fmla="*/ 10800 h 21600"/>
                <a:gd name="T2" fmla="*/ 10800 w 21600"/>
                <a:gd name="T3" fmla="*/ 21600 h 21600"/>
                <a:gd name="T4" fmla="*/ 2700 w 21600"/>
                <a:gd name="T5" fmla="*/ 10800 h 21600"/>
                <a:gd name="T6" fmla="*/ 10800 w 21600"/>
                <a:gd name="T7" fmla="*/ 0 h 21600"/>
                <a:gd name="T8" fmla="*/ 4500 w 21600"/>
                <a:gd name="T9" fmla="*/ 4500 h 21600"/>
                <a:gd name="T10" fmla="*/ 17100 w 21600"/>
                <a:gd name="T11" fmla="*/ 171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pattFill prst="shingle">
              <a:fgClr>
                <a:schemeClr val="folHlink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36211" name="AutoShape 19" descr="Дранка"/>
            <p:cNvSpPr>
              <a:spLocks noChangeArrowheads="1"/>
            </p:cNvSpPr>
            <p:nvPr/>
          </p:nvSpPr>
          <p:spPr bwMode="auto">
            <a:xfrm>
              <a:off x="1920" y="3656"/>
              <a:ext cx="48" cy="48"/>
            </a:xfrm>
            <a:custGeom>
              <a:avLst/>
              <a:gdLst>
                <a:gd name="G0" fmla="+- 5400 0 0"/>
                <a:gd name="G1" fmla="+- 21600 0 5400"/>
                <a:gd name="G2" fmla="*/ 5400 1 2"/>
                <a:gd name="G3" fmla="+- 21600 0 G2"/>
                <a:gd name="G4" fmla="+/ 5400 21600 2"/>
                <a:gd name="G5" fmla="+/ G1 0 2"/>
                <a:gd name="G6" fmla="*/ 21600 21600 5400"/>
                <a:gd name="G7" fmla="*/ G6 1 2"/>
                <a:gd name="G8" fmla="+- 21600 0 G7"/>
                <a:gd name="G9" fmla="*/ 21600 1 2"/>
                <a:gd name="G10" fmla="+- 5400 0 G9"/>
                <a:gd name="G11" fmla="?: G10 G8 0"/>
                <a:gd name="G12" fmla="?: G10 G7 21600"/>
                <a:gd name="T0" fmla="*/ 18900 w 21600"/>
                <a:gd name="T1" fmla="*/ 10800 h 21600"/>
                <a:gd name="T2" fmla="*/ 10800 w 21600"/>
                <a:gd name="T3" fmla="*/ 21600 h 21600"/>
                <a:gd name="T4" fmla="*/ 2700 w 21600"/>
                <a:gd name="T5" fmla="*/ 10800 h 21600"/>
                <a:gd name="T6" fmla="*/ 10800 w 21600"/>
                <a:gd name="T7" fmla="*/ 0 h 21600"/>
                <a:gd name="T8" fmla="*/ 4500 w 21600"/>
                <a:gd name="T9" fmla="*/ 4500 h 21600"/>
                <a:gd name="T10" fmla="*/ 17100 w 21600"/>
                <a:gd name="T11" fmla="*/ 171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pattFill prst="shingle">
              <a:fgClr>
                <a:schemeClr val="folHlink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36212" name="AutoShape 20" descr="Дранка"/>
            <p:cNvSpPr>
              <a:spLocks noChangeArrowheads="1"/>
            </p:cNvSpPr>
            <p:nvPr/>
          </p:nvSpPr>
          <p:spPr bwMode="auto">
            <a:xfrm rot="10800000">
              <a:off x="2004" y="1048"/>
              <a:ext cx="48" cy="48"/>
            </a:xfrm>
            <a:custGeom>
              <a:avLst/>
              <a:gdLst>
                <a:gd name="G0" fmla="+- 5400 0 0"/>
                <a:gd name="G1" fmla="+- 21600 0 5400"/>
                <a:gd name="G2" fmla="*/ 5400 1 2"/>
                <a:gd name="G3" fmla="+- 21600 0 G2"/>
                <a:gd name="G4" fmla="+/ 5400 21600 2"/>
                <a:gd name="G5" fmla="+/ G1 0 2"/>
                <a:gd name="G6" fmla="*/ 21600 21600 5400"/>
                <a:gd name="G7" fmla="*/ G6 1 2"/>
                <a:gd name="G8" fmla="+- 21600 0 G7"/>
                <a:gd name="G9" fmla="*/ 21600 1 2"/>
                <a:gd name="G10" fmla="+- 5400 0 G9"/>
                <a:gd name="G11" fmla="?: G10 G8 0"/>
                <a:gd name="G12" fmla="?: G10 G7 21600"/>
                <a:gd name="T0" fmla="*/ 18900 w 21600"/>
                <a:gd name="T1" fmla="*/ 10800 h 21600"/>
                <a:gd name="T2" fmla="*/ 10800 w 21600"/>
                <a:gd name="T3" fmla="*/ 21600 h 21600"/>
                <a:gd name="T4" fmla="*/ 2700 w 21600"/>
                <a:gd name="T5" fmla="*/ 10800 h 21600"/>
                <a:gd name="T6" fmla="*/ 10800 w 21600"/>
                <a:gd name="T7" fmla="*/ 0 h 21600"/>
                <a:gd name="T8" fmla="*/ 4500 w 21600"/>
                <a:gd name="T9" fmla="*/ 4500 h 21600"/>
                <a:gd name="T10" fmla="*/ 17100 w 21600"/>
                <a:gd name="T11" fmla="*/ 171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pattFill prst="shingle">
              <a:fgClr>
                <a:schemeClr val="folHlink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36213" name="AutoShape 21" descr="Дранка"/>
            <p:cNvSpPr>
              <a:spLocks noChangeArrowheads="1"/>
            </p:cNvSpPr>
            <p:nvPr/>
          </p:nvSpPr>
          <p:spPr bwMode="auto">
            <a:xfrm rot="10800000">
              <a:off x="1916" y="1048"/>
              <a:ext cx="48" cy="48"/>
            </a:xfrm>
            <a:custGeom>
              <a:avLst/>
              <a:gdLst>
                <a:gd name="G0" fmla="+- 5400 0 0"/>
                <a:gd name="G1" fmla="+- 21600 0 5400"/>
                <a:gd name="G2" fmla="*/ 5400 1 2"/>
                <a:gd name="G3" fmla="+- 21600 0 G2"/>
                <a:gd name="G4" fmla="+/ 5400 21600 2"/>
                <a:gd name="G5" fmla="+/ G1 0 2"/>
                <a:gd name="G6" fmla="*/ 21600 21600 5400"/>
                <a:gd name="G7" fmla="*/ G6 1 2"/>
                <a:gd name="G8" fmla="+- 21600 0 G7"/>
                <a:gd name="G9" fmla="*/ 21600 1 2"/>
                <a:gd name="G10" fmla="+- 5400 0 G9"/>
                <a:gd name="G11" fmla="?: G10 G8 0"/>
                <a:gd name="G12" fmla="?: G10 G7 21600"/>
                <a:gd name="T0" fmla="*/ 18900 w 21600"/>
                <a:gd name="T1" fmla="*/ 10800 h 21600"/>
                <a:gd name="T2" fmla="*/ 10800 w 21600"/>
                <a:gd name="T3" fmla="*/ 21600 h 21600"/>
                <a:gd name="T4" fmla="*/ 2700 w 21600"/>
                <a:gd name="T5" fmla="*/ 10800 h 21600"/>
                <a:gd name="T6" fmla="*/ 10800 w 21600"/>
                <a:gd name="T7" fmla="*/ 0 h 21600"/>
                <a:gd name="T8" fmla="*/ 4500 w 21600"/>
                <a:gd name="T9" fmla="*/ 4500 h 21600"/>
                <a:gd name="T10" fmla="*/ 17100 w 21600"/>
                <a:gd name="T11" fmla="*/ 171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pattFill prst="shingle">
              <a:fgClr>
                <a:schemeClr val="folHlink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</p:grpSp>
      <p:grpSp>
        <p:nvGrpSpPr>
          <p:cNvPr id="136214" name="Group 22"/>
          <p:cNvGrpSpPr>
            <a:grpSpLocks/>
          </p:cNvGrpSpPr>
          <p:nvPr/>
        </p:nvGrpSpPr>
        <p:grpSpPr bwMode="auto">
          <a:xfrm>
            <a:off x="1181100" y="1728788"/>
            <a:ext cx="3948113" cy="4017962"/>
            <a:chOff x="1848" y="1089"/>
            <a:chExt cx="2487" cy="2531"/>
          </a:xfrm>
        </p:grpSpPr>
        <p:grpSp>
          <p:nvGrpSpPr>
            <p:cNvPr id="136215" name="Group 23"/>
            <p:cNvGrpSpPr>
              <a:grpSpLocks/>
            </p:cNvGrpSpPr>
            <p:nvPr/>
          </p:nvGrpSpPr>
          <p:grpSpPr bwMode="auto">
            <a:xfrm>
              <a:off x="4050" y="1089"/>
              <a:ext cx="264" cy="230"/>
              <a:chOff x="4050" y="1089"/>
              <a:chExt cx="264" cy="230"/>
            </a:xfrm>
          </p:grpSpPr>
          <p:sp>
            <p:nvSpPr>
              <p:cNvPr id="136216" name="Oval 24"/>
              <p:cNvSpPr>
                <a:spLocks noChangeAspect="1" noChangeArrowheads="1"/>
              </p:cNvSpPr>
              <p:nvPr/>
            </p:nvSpPr>
            <p:spPr bwMode="auto">
              <a:xfrm>
                <a:off x="4053" y="1089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6217" name="Oval 25"/>
              <p:cNvSpPr>
                <a:spLocks noChangeAspect="1" noChangeArrowheads="1"/>
              </p:cNvSpPr>
              <p:nvPr/>
            </p:nvSpPr>
            <p:spPr bwMode="auto">
              <a:xfrm>
                <a:off x="4194" y="1206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6218" name="Rectangle 26"/>
              <p:cNvSpPr>
                <a:spLocks noChangeArrowheads="1"/>
              </p:cNvSpPr>
              <p:nvPr/>
            </p:nvSpPr>
            <p:spPr bwMode="auto">
              <a:xfrm>
                <a:off x="4194" y="1095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6219" name="Rectangle 27"/>
              <p:cNvSpPr>
                <a:spLocks noChangeArrowheads="1"/>
              </p:cNvSpPr>
              <p:nvPr/>
            </p:nvSpPr>
            <p:spPr bwMode="auto">
              <a:xfrm>
                <a:off x="4050" y="1206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36220" name="Group 28"/>
            <p:cNvGrpSpPr>
              <a:grpSpLocks/>
            </p:cNvGrpSpPr>
            <p:nvPr/>
          </p:nvGrpSpPr>
          <p:grpSpPr bwMode="auto">
            <a:xfrm>
              <a:off x="4050" y="1320"/>
              <a:ext cx="264" cy="230"/>
              <a:chOff x="4050" y="1089"/>
              <a:chExt cx="264" cy="230"/>
            </a:xfrm>
          </p:grpSpPr>
          <p:sp>
            <p:nvSpPr>
              <p:cNvPr id="136221" name="Oval 29"/>
              <p:cNvSpPr>
                <a:spLocks noChangeAspect="1" noChangeArrowheads="1"/>
              </p:cNvSpPr>
              <p:nvPr/>
            </p:nvSpPr>
            <p:spPr bwMode="auto">
              <a:xfrm>
                <a:off x="4053" y="1089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6222" name="Oval 30"/>
              <p:cNvSpPr>
                <a:spLocks noChangeAspect="1" noChangeArrowheads="1"/>
              </p:cNvSpPr>
              <p:nvPr/>
            </p:nvSpPr>
            <p:spPr bwMode="auto">
              <a:xfrm>
                <a:off x="4194" y="1206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6223" name="Rectangle 31"/>
              <p:cNvSpPr>
                <a:spLocks noChangeArrowheads="1"/>
              </p:cNvSpPr>
              <p:nvPr/>
            </p:nvSpPr>
            <p:spPr bwMode="auto">
              <a:xfrm>
                <a:off x="4194" y="1095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6224" name="Rectangle 32"/>
              <p:cNvSpPr>
                <a:spLocks noChangeArrowheads="1"/>
              </p:cNvSpPr>
              <p:nvPr/>
            </p:nvSpPr>
            <p:spPr bwMode="auto">
              <a:xfrm>
                <a:off x="4050" y="1206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36225" name="Group 33"/>
            <p:cNvGrpSpPr>
              <a:grpSpLocks/>
            </p:cNvGrpSpPr>
            <p:nvPr/>
          </p:nvGrpSpPr>
          <p:grpSpPr bwMode="auto">
            <a:xfrm>
              <a:off x="4053" y="1545"/>
              <a:ext cx="264" cy="230"/>
              <a:chOff x="4050" y="1089"/>
              <a:chExt cx="264" cy="230"/>
            </a:xfrm>
          </p:grpSpPr>
          <p:sp>
            <p:nvSpPr>
              <p:cNvPr id="136226" name="Oval 34"/>
              <p:cNvSpPr>
                <a:spLocks noChangeAspect="1" noChangeArrowheads="1"/>
              </p:cNvSpPr>
              <p:nvPr/>
            </p:nvSpPr>
            <p:spPr bwMode="auto">
              <a:xfrm>
                <a:off x="4053" y="1089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6227" name="Oval 35"/>
              <p:cNvSpPr>
                <a:spLocks noChangeAspect="1" noChangeArrowheads="1"/>
              </p:cNvSpPr>
              <p:nvPr/>
            </p:nvSpPr>
            <p:spPr bwMode="auto">
              <a:xfrm>
                <a:off x="4194" y="1206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6228" name="Rectangle 36"/>
              <p:cNvSpPr>
                <a:spLocks noChangeArrowheads="1"/>
              </p:cNvSpPr>
              <p:nvPr/>
            </p:nvSpPr>
            <p:spPr bwMode="auto">
              <a:xfrm>
                <a:off x="4194" y="1095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6229" name="Rectangle 37"/>
              <p:cNvSpPr>
                <a:spLocks noChangeArrowheads="1"/>
              </p:cNvSpPr>
              <p:nvPr/>
            </p:nvSpPr>
            <p:spPr bwMode="auto">
              <a:xfrm>
                <a:off x="4050" y="1206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36230" name="Group 38"/>
            <p:cNvGrpSpPr>
              <a:grpSpLocks/>
            </p:cNvGrpSpPr>
            <p:nvPr/>
          </p:nvGrpSpPr>
          <p:grpSpPr bwMode="auto">
            <a:xfrm>
              <a:off x="4056" y="1776"/>
              <a:ext cx="264" cy="230"/>
              <a:chOff x="4050" y="1089"/>
              <a:chExt cx="264" cy="230"/>
            </a:xfrm>
          </p:grpSpPr>
          <p:sp>
            <p:nvSpPr>
              <p:cNvPr id="136231" name="Oval 39"/>
              <p:cNvSpPr>
                <a:spLocks noChangeAspect="1" noChangeArrowheads="1"/>
              </p:cNvSpPr>
              <p:nvPr/>
            </p:nvSpPr>
            <p:spPr bwMode="auto">
              <a:xfrm>
                <a:off x="4053" y="1089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6232" name="Oval 40"/>
              <p:cNvSpPr>
                <a:spLocks noChangeAspect="1" noChangeArrowheads="1"/>
              </p:cNvSpPr>
              <p:nvPr/>
            </p:nvSpPr>
            <p:spPr bwMode="auto">
              <a:xfrm>
                <a:off x="4194" y="1206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6233" name="Rectangle 41"/>
              <p:cNvSpPr>
                <a:spLocks noChangeArrowheads="1"/>
              </p:cNvSpPr>
              <p:nvPr/>
            </p:nvSpPr>
            <p:spPr bwMode="auto">
              <a:xfrm>
                <a:off x="4194" y="1095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6234" name="Rectangle 42"/>
              <p:cNvSpPr>
                <a:spLocks noChangeArrowheads="1"/>
              </p:cNvSpPr>
              <p:nvPr/>
            </p:nvSpPr>
            <p:spPr bwMode="auto">
              <a:xfrm>
                <a:off x="4050" y="1206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36235" name="Group 43"/>
            <p:cNvGrpSpPr>
              <a:grpSpLocks/>
            </p:cNvGrpSpPr>
            <p:nvPr/>
          </p:nvGrpSpPr>
          <p:grpSpPr bwMode="auto">
            <a:xfrm>
              <a:off x="4062" y="2004"/>
              <a:ext cx="264" cy="230"/>
              <a:chOff x="4050" y="1089"/>
              <a:chExt cx="264" cy="230"/>
            </a:xfrm>
          </p:grpSpPr>
          <p:sp>
            <p:nvSpPr>
              <p:cNvPr id="136236" name="Oval 44"/>
              <p:cNvSpPr>
                <a:spLocks noChangeAspect="1" noChangeArrowheads="1"/>
              </p:cNvSpPr>
              <p:nvPr/>
            </p:nvSpPr>
            <p:spPr bwMode="auto">
              <a:xfrm>
                <a:off x="4053" y="1089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6237" name="Oval 45"/>
              <p:cNvSpPr>
                <a:spLocks noChangeAspect="1" noChangeArrowheads="1"/>
              </p:cNvSpPr>
              <p:nvPr/>
            </p:nvSpPr>
            <p:spPr bwMode="auto">
              <a:xfrm>
                <a:off x="4194" y="1206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6238" name="Rectangle 46"/>
              <p:cNvSpPr>
                <a:spLocks noChangeArrowheads="1"/>
              </p:cNvSpPr>
              <p:nvPr/>
            </p:nvSpPr>
            <p:spPr bwMode="auto">
              <a:xfrm>
                <a:off x="4194" y="1095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6239" name="Rectangle 47"/>
              <p:cNvSpPr>
                <a:spLocks noChangeArrowheads="1"/>
              </p:cNvSpPr>
              <p:nvPr/>
            </p:nvSpPr>
            <p:spPr bwMode="auto">
              <a:xfrm>
                <a:off x="4050" y="1206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36240" name="Group 48"/>
            <p:cNvGrpSpPr>
              <a:grpSpLocks/>
            </p:cNvGrpSpPr>
            <p:nvPr/>
          </p:nvGrpSpPr>
          <p:grpSpPr bwMode="auto">
            <a:xfrm>
              <a:off x="4062" y="2229"/>
              <a:ext cx="264" cy="230"/>
              <a:chOff x="4050" y="1089"/>
              <a:chExt cx="264" cy="230"/>
            </a:xfrm>
          </p:grpSpPr>
          <p:sp>
            <p:nvSpPr>
              <p:cNvPr id="136241" name="Oval 49"/>
              <p:cNvSpPr>
                <a:spLocks noChangeAspect="1" noChangeArrowheads="1"/>
              </p:cNvSpPr>
              <p:nvPr/>
            </p:nvSpPr>
            <p:spPr bwMode="auto">
              <a:xfrm>
                <a:off x="4053" y="1089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6242" name="Oval 50"/>
              <p:cNvSpPr>
                <a:spLocks noChangeAspect="1" noChangeArrowheads="1"/>
              </p:cNvSpPr>
              <p:nvPr/>
            </p:nvSpPr>
            <p:spPr bwMode="auto">
              <a:xfrm>
                <a:off x="4194" y="1206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6243" name="Rectangle 51"/>
              <p:cNvSpPr>
                <a:spLocks noChangeArrowheads="1"/>
              </p:cNvSpPr>
              <p:nvPr/>
            </p:nvSpPr>
            <p:spPr bwMode="auto">
              <a:xfrm>
                <a:off x="4194" y="1095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6244" name="Rectangle 52"/>
              <p:cNvSpPr>
                <a:spLocks noChangeArrowheads="1"/>
              </p:cNvSpPr>
              <p:nvPr/>
            </p:nvSpPr>
            <p:spPr bwMode="auto">
              <a:xfrm>
                <a:off x="4050" y="1206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36245" name="Group 53"/>
            <p:cNvGrpSpPr>
              <a:grpSpLocks/>
            </p:cNvGrpSpPr>
            <p:nvPr/>
          </p:nvGrpSpPr>
          <p:grpSpPr bwMode="auto">
            <a:xfrm>
              <a:off x="4062" y="2451"/>
              <a:ext cx="264" cy="230"/>
              <a:chOff x="4050" y="1089"/>
              <a:chExt cx="264" cy="230"/>
            </a:xfrm>
          </p:grpSpPr>
          <p:sp>
            <p:nvSpPr>
              <p:cNvPr id="136246" name="Oval 54"/>
              <p:cNvSpPr>
                <a:spLocks noChangeAspect="1" noChangeArrowheads="1"/>
              </p:cNvSpPr>
              <p:nvPr/>
            </p:nvSpPr>
            <p:spPr bwMode="auto">
              <a:xfrm>
                <a:off x="4053" y="1089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6247" name="Oval 55"/>
              <p:cNvSpPr>
                <a:spLocks noChangeAspect="1" noChangeArrowheads="1"/>
              </p:cNvSpPr>
              <p:nvPr/>
            </p:nvSpPr>
            <p:spPr bwMode="auto">
              <a:xfrm>
                <a:off x="4194" y="1206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6248" name="Rectangle 56"/>
              <p:cNvSpPr>
                <a:spLocks noChangeArrowheads="1"/>
              </p:cNvSpPr>
              <p:nvPr/>
            </p:nvSpPr>
            <p:spPr bwMode="auto">
              <a:xfrm>
                <a:off x="4194" y="1095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6249" name="Rectangle 57"/>
              <p:cNvSpPr>
                <a:spLocks noChangeArrowheads="1"/>
              </p:cNvSpPr>
              <p:nvPr/>
            </p:nvSpPr>
            <p:spPr bwMode="auto">
              <a:xfrm>
                <a:off x="4050" y="1206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36250" name="Group 58"/>
            <p:cNvGrpSpPr>
              <a:grpSpLocks/>
            </p:cNvGrpSpPr>
            <p:nvPr/>
          </p:nvGrpSpPr>
          <p:grpSpPr bwMode="auto">
            <a:xfrm>
              <a:off x="4065" y="2682"/>
              <a:ext cx="264" cy="230"/>
              <a:chOff x="4050" y="1089"/>
              <a:chExt cx="264" cy="230"/>
            </a:xfrm>
          </p:grpSpPr>
          <p:sp>
            <p:nvSpPr>
              <p:cNvPr id="136251" name="Oval 59"/>
              <p:cNvSpPr>
                <a:spLocks noChangeAspect="1" noChangeArrowheads="1"/>
              </p:cNvSpPr>
              <p:nvPr/>
            </p:nvSpPr>
            <p:spPr bwMode="auto">
              <a:xfrm>
                <a:off x="4053" y="1089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6252" name="Oval 60"/>
              <p:cNvSpPr>
                <a:spLocks noChangeAspect="1" noChangeArrowheads="1"/>
              </p:cNvSpPr>
              <p:nvPr/>
            </p:nvSpPr>
            <p:spPr bwMode="auto">
              <a:xfrm>
                <a:off x="4194" y="1206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6253" name="Rectangle 61"/>
              <p:cNvSpPr>
                <a:spLocks noChangeArrowheads="1"/>
              </p:cNvSpPr>
              <p:nvPr/>
            </p:nvSpPr>
            <p:spPr bwMode="auto">
              <a:xfrm>
                <a:off x="4194" y="1095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6254" name="Rectangle 62"/>
              <p:cNvSpPr>
                <a:spLocks noChangeArrowheads="1"/>
              </p:cNvSpPr>
              <p:nvPr/>
            </p:nvSpPr>
            <p:spPr bwMode="auto">
              <a:xfrm>
                <a:off x="4050" y="1206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36255" name="Group 63"/>
            <p:cNvGrpSpPr>
              <a:grpSpLocks/>
            </p:cNvGrpSpPr>
            <p:nvPr/>
          </p:nvGrpSpPr>
          <p:grpSpPr bwMode="auto">
            <a:xfrm>
              <a:off x="4068" y="2910"/>
              <a:ext cx="264" cy="230"/>
              <a:chOff x="4050" y="1089"/>
              <a:chExt cx="264" cy="230"/>
            </a:xfrm>
          </p:grpSpPr>
          <p:sp>
            <p:nvSpPr>
              <p:cNvPr id="136256" name="Oval 64"/>
              <p:cNvSpPr>
                <a:spLocks noChangeAspect="1" noChangeArrowheads="1"/>
              </p:cNvSpPr>
              <p:nvPr/>
            </p:nvSpPr>
            <p:spPr bwMode="auto">
              <a:xfrm>
                <a:off x="4053" y="1089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6257" name="Oval 65"/>
              <p:cNvSpPr>
                <a:spLocks noChangeAspect="1" noChangeArrowheads="1"/>
              </p:cNvSpPr>
              <p:nvPr/>
            </p:nvSpPr>
            <p:spPr bwMode="auto">
              <a:xfrm>
                <a:off x="4194" y="1206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6258" name="Rectangle 66"/>
              <p:cNvSpPr>
                <a:spLocks noChangeArrowheads="1"/>
              </p:cNvSpPr>
              <p:nvPr/>
            </p:nvSpPr>
            <p:spPr bwMode="auto">
              <a:xfrm>
                <a:off x="4194" y="1095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6259" name="Rectangle 67"/>
              <p:cNvSpPr>
                <a:spLocks noChangeArrowheads="1"/>
              </p:cNvSpPr>
              <p:nvPr/>
            </p:nvSpPr>
            <p:spPr bwMode="auto">
              <a:xfrm>
                <a:off x="4050" y="1206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36260" name="Group 68"/>
            <p:cNvGrpSpPr>
              <a:grpSpLocks/>
            </p:cNvGrpSpPr>
            <p:nvPr/>
          </p:nvGrpSpPr>
          <p:grpSpPr bwMode="auto">
            <a:xfrm>
              <a:off x="4071" y="3141"/>
              <a:ext cx="264" cy="230"/>
              <a:chOff x="4050" y="1089"/>
              <a:chExt cx="264" cy="230"/>
            </a:xfrm>
          </p:grpSpPr>
          <p:sp>
            <p:nvSpPr>
              <p:cNvPr id="136261" name="Oval 69"/>
              <p:cNvSpPr>
                <a:spLocks noChangeAspect="1" noChangeArrowheads="1"/>
              </p:cNvSpPr>
              <p:nvPr/>
            </p:nvSpPr>
            <p:spPr bwMode="auto">
              <a:xfrm>
                <a:off x="4053" y="1089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6262" name="Oval 70"/>
              <p:cNvSpPr>
                <a:spLocks noChangeAspect="1" noChangeArrowheads="1"/>
              </p:cNvSpPr>
              <p:nvPr/>
            </p:nvSpPr>
            <p:spPr bwMode="auto">
              <a:xfrm>
                <a:off x="4194" y="1206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6263" name="Rectangle 71"/>
              <p:cNvSpPr>
                <a:spLocks noChangeArrowheads="1"/>
              </p:cNvSpPr>
              <p:nvPr/>
            </p:nvSpPr>
            <p:spPr bwMode="auto">
              <a:xfrm>
                <a:off x="4194" y="1095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6264" name="Rectangle 72"/>
              <p:cNvSpPr>
                <a:spLocks noChangeArrowheads="1"/>
              </p:cNvSpPr>
              <p:nvPr/>
            </p:nvSpPr>
            <p:spPr bwMode="auto">
              <a:xfrm>
                <a:off x="4050" y="1206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36265" name="Group 73"/>
            <p:cNvGrpSpPr>
              <a:grpSpLocks/>
            </p:cNvGrpSpPr>
            <p:nvPr/>
          </p:nvGrpSpPr>
          <p:grpSpPr bwMode="auto">
            <a:xfrm>
              <a:off x="4068" y="3372"/>
              <a:ext cx="264" cy="230"/>
              <a:chOff x="4050" y="1089"/>
              <a:chExt cx="264" cy="230"/>
            </a:xfrm>
          </p:grpSpPr>
          <p:sp>
            <p:nvSpPr>
              <p:cNvPr id="136266" name="Oval 74"/>
              <p:cNvSpPr>
                <a:spLocks noChangeAspect="1" noChangeArrowheads="1"/>
              </p:cNvSpPr>
              <p:nvPr/>
            </p:nvSpPr>
            <p:spPr bwMode="auto">
              <a:xfrm>
                <a:off x="4053" y="1089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6267" name="Oval 75"/>
              <p:cNvSpPr>
                <a:spLocks noChangeAspect="1" noChangeArrowheads="1"/>
              </p:cNvSpPr>
              <p:nvPr/>
            </p:nvSpPr>
            <p:spPr bwMode="auto">
              <a:xfrm>
                <a:off x="4194" y="1206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6268" name="Rectangle 76"/>
              <p:cNvSpPr>
                <a:spLocks noChangeArrowheads="1"/>
              </p:cNvSpPr>
              <p:nvPr/>
            </p:nvSpPr>
            <p:spPr bwMode="auto">
              <a:xfrm>
                <a:off x="4194" y="1095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6269" name="Rectangle 77"/>
              <p:cNvSpPr>
                <a:spLocks noChangeArrowheads="1"/>
              </p:cNvSpPr>
              <p:nvPr/>
            </p:nvSpPr>
            <p:spPr bwMode="auto">
              <a:xfrm>
                <a:off x="4050" y="1206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36270" name="Group 78"/>
            <p:cNvGrpSpPr>
              <a:grpSpLocks/>
            </p:cNvGrpSpPr>
            <p:nvPr/>
          </p:nvGrpSpPr>
          <p:grpSpPr bwMode="auto">
            <a:xfrm>
              <a:off x="1848" y="1107"/>
              <a:ext cx="264" cy="230"/>
              <a:chOff x="4050" y="1089"/>
              <a:chExt cx="264" cy="230"/>
            </a:xfrm>
          </p:grpSpPr>
          <p:sp>
            <p:nvSpPr>
              <p:cNvPr id="136271" name="Oval 79"/>
              <p:cNvSpPr>
                <a:spLocks noChangeAspect="1" noChangeArrowheads="1"/>
              </p:cNvSpPr>
              <p:nvPr/>
            </p:nvSpPr>
            <p:spPr bwMode="auto">
              <a:xfrm>
                <a:off x="4053" y="1089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6272" name="Oval 80"/>
              <p:cNvSpPr>
                <a:spLocks noChangeAspect="1" noChangeArrowheads="1"/>
              </p:cNvSpPr>
              <p:nvPr/>
            </p:nvSpPr>
            <p:spPr bwMode="auto">
              <a:xfrm>
                <a:off x="4194" y="1206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6273" name="Rectangle 81"/>
              <p:cNvSpPr>
                <a:spLocks noChangeArrowheads="1"/>
              </p:cNvSpPr>
              <p:nvPr/>
            </p:nvSpPr>
            <p:spPr bwMode="auto">
              <a:xfrm>
                <a:off x="4194" y="1095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6274" name="Rectangle 82"/>
              <p:cNvSpPr>
                <a:spLocks noChangeArrowheads="1"/>
              </p:cNvSpPr>
              <p:nvPr/>
            </p:nvSpPr>
            <p:spPr bwMode="auto">
              <a:xfrm>
                <a:off x="4050" y="1206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36275" name="Group 83"/>
            <p:cNvGrpSpPr>
              <a:grpSpLocks/>
            </p:cNvGrpSpPr>
            <p:nvPr/>
          </p:nvGrpSpPr>
          <p:grpSpPr bwMode="auto">
            <a:xfrm>
              <a:off x="1848" y="1338"/>
              <a:ext cx="264" cy="230"/>
              <a:chOff x="4050" y="1089"/>
              <a:chExt cx="264" cy="230"/>
            </a:xfrm>
          </p:grpSpPr>
          <p:sp>
            <p:nvSpPr>
              <p:cNvPr id="136276" name="Oval 84"/>
              <p:cNvSpPr>
                <a:spLocks noChangeAspect="1" noChangeArrowheads="1"/>
              </p:cNvSpPr>
              <p:nvPr/>
            </p:nvSpPr>
            <p:spPr bwMode="auto">
              <a:xfrm>
                <a:off x="4053" y="1089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6277" name="Oval 85"/>
              <p:cNvSpPr>
                <a:spLocks noChangeAspect="1" noChangeArrowheads="1"/>
              </p:cNvSpPr>
              <p:nvPr/>
            </p:nvSpPr>
            <p:spPr bwMode="auto">
              <a:xfrm>
                <a:off x="4194" y="1206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6278" name="Rectangle 86"/>
              <p:cNvSpPr>
                <a:spLocks noChangeArrowheads="1"/>
              </p:cNvSpPr>
              <p:nvPr/>
            </p:nvSpPr>
            <p:spPr bwMode="auto">
              <a:xfrm>
                <a:off x="4194" y="1095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6279" name="Rectangle 87"/>
              <p:cNvSpPr>
                <a:spLocks noChangeArrowheads="1"/>
              </p:cNvSpPr>
              <p:nvPr/>
            </p:nvSpPr>
            <p:spPr bwMode="auto">
              <a:xfrm>
                <a:off x="4050" y="1206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36280" name="Group 88"/>
            <p:cNvGrpSpPr>
              <a:grpSpLocks/>
            </p:cNvGrpSpPr>
            <p:nvPr/>
          </p:nvGrpSpPr>
          <p:grpSpPr bwMode="auto">
            <a:xfrm>
              <a:off x="1851" y="1563"/>
              <a:ext cx="264" cy="230"/>
              <a:chOff x="4050" y="1089"/>
              <a:chExt cx="264" cy="230"/>
            </a:xfrm>
          </p:grpSpPr>
          <p:sp>
            <p:nvSpPr>
              <p:cNvPr id="136281" name="Oval 89"/>
              <p:cNvSpPr>
                <a:spLocks noChangeAspect="1" noChangeArrowheads="1"/>
              </p:cNvSpPr>
              <p:nvPr/>
            </p:nvSpPr>
            <p:spPr bwMode="auto">
              <a:xfrm>
                <a:off x="4053" y="1089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6282" name="Oval 90"/>
              <p:cNvSpPr>
                <a:spLocks noChangeAspect="1" noChangeArrowheads="1"/>
              </p:cNvSpPr>
              <p:nvPr/>
            </p:nvSpPr>
            <p:spPr bwMode="auto">
              <a:xfrm>
                <a:off x="4194" y="1206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6283" name="Rectangle 91"/>
              <p:cNvSpPr>
                <a:spLocks noChangeArrowheads="1"/>
              </p:cNvSpPr>
              <p:nvPr/>
            </p:nvSpPr>
            <p:spPr bwMode="auto">
              <a:xfrm>
                <a:off x="4194" y="1095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6284" name="Rectangle 92"/>
              <p:cNvSpPr>
                <a:spLocks noChangeArrowheads="1"/>
              </p:cNvSpPr>
              <p:nvPr/>
            </p:nvSpPr>
            <p:spPr bwMode="auto">
              <a:xfrm>
                <a:off x="4050" y="1206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36285" name="Group 93"/>
            <p:cNvGrpSpPr>
              <a:grpSpLocks/>
            </p:cNvGrpSpPr>
            <p:nvPr/>
          </p:nvGrpSpPr>
          <p:grpSpPr bwMode="auto">
            <a:xfrm>
              <a:off x="1854" y="1794"/>
              <a:ext cx="264" cy="230"/>
              <a:chOff x="4050" y="1089"/>
              <a:chExt cx="264" cy="230"/>
            </a:xfrm>
          </p:grpSpPr>
          <p:sp>
            <p:nvSpPr>
              <p:cNvPr id="136286" name="Oval 94"/>
              <p:cNvSpPr>
                <a:spLocks noChangeAspect="1" noChangeArrowheads="1"/>
              </p:cNvSpPr>
              <p:nvPr/>
            </p:nvSpPr>
            <p:spPr bwMode="auto">
              <a:xfrm>
                <a:off x="4053" y="1089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6287" name="Oval 95"/>
              <p:cNvSpPr>
                <a:spLocks noChangeAspect="1" noChangeArrowheads="1"/>
              </p:cNvSpPr>
              <p:nvPr/>
            </p:nvSpPr>
            <p:spPr bwMode="auto">
              <a:xfrm>
                <a:off x="4194" y="1206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6288" name="Rectangle 96"/>
              <p:cNvSpPr>
                <a:spLocks noChangeArrowheads="1"/>
              </p:cNvSpPr>
              <p:nvPr/>
            </p:nvSpPr>
            <p:spPr bwMode="auto">
              <a:xfrm>
                <a:off x="4194" y="1095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6289" name="Rectangle 97"/>
              <p:cNvSpPr>
                <a:spLocks noChangeArrowheads="1"/>
              </p:cNvSpPr>
              <p:nvPr/>
            </p:nvSpPr>
            <p:spPr bwMode="auto">
              <a:xfrm>
                <a:off x="4050" y="1206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36290" name="Group 98"/>
            <p:cNvGrpSpPr>
              <a:grpSpLocks/>
            </p:cNvGrpSpPr>
            <p:nvPr/>
          </p:nvGrpSpPr>
          <p:grpSpPr bwMode="auto">
            <a:xfrm>
              <a:off x="1860" y="2022"/>
              <a:ext cx="264" cy="230"/>
              <a:chOff x="4050" y="1089"/>
              <a:chExt cx="264" cy="230"/>
            </a:xfrm>
          </p:grpSpPr>
          <p:sp>
            <p:nvSpPr>
              <p:cNvPr id="136291" name="Oval 99"/>
              <p:cNvSpPr>
                <a:spLocks noChangeAspect="1" noChangeArrowheads="1"/>
              </p:cNvSpPr>
              <p:nvPr/>
            </p:nvSpPr>
            <p:spPr bwMode="auto">
              <a:xfrm>
                <a:off x="4053" y="1089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6292" name="Oval 100"/>
              <p:cNvSpPr>
                <a:spLocks noChangeAspect="1" noChangeArrowheads="1"/>
              </p:cNvSpPr>
              <p:nvPr/>
            </p:nvSpPr>
            <p:spPr bwMode="auto">
              <a:xfrm>
                <a:off x="4194" y="1206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6293" name="Rectangle 101"/>
              <p:cNvSpPr>
                <a:spLocks noChangeArrowheads="1"/>
              </p:cNvSpPr>
              <p:nvPr/>
            </p:nvSpPr>
            <p:spPr bwMode="auto">
              <a:xfrm>
                <a:off x="4194" y="1095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6294" name="Rectangle 102"/>
              <p:cNvSpPr>
                <a:spLocks noChangeArrowheads="1"/>
              </p:cNvSpPr>
              <p:nvPr/>
            </p:nvSpPr>
            <p:spPr bwMode="auto">
              <a:xfrm>
                <a:off x="4050" y="1206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36295" name="Group 103"/>
            <p:cNvGrpSpPr>
              <a:grpSpLocks/>
            </p:cNvGrpSpPr>
            <p:nvPr/>
          </p:nvGrpSpPr>
          <p:grpSpPr bwMode="auto">
            <a:xfrm>
              <a:off x="1860" y="2247"/>
              <a:ext cx="264" cy="230"/>
              <a:chOff x="4050" y="1089"/>
              <a:chExt cx="264" cy="230"/>
            </a:xfrm>
          </p:grpSpPr>
          <p:sp>
            <p:nvSpPr>
              <p:cNvPr id="136296" name="Oval 104"/>
              <p:cNvSpPr>
                <a:spLocks noChangeAspect="1" noChangeArrowheads="1"/>
              </p:cNvSpPr>
              <p:nvPr/>
            </p:nvSpPr>
            <p:spPr bwMode="auto">
              <a:xfrm>
                <a:off x="4053" y="1089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6297" name="Oval 105"/>
              <p:cNvSpPr>
                <a:spLocks noChangeAspect="1" noChangeArrowheads="1"/>
              </p:cNvSpPr>
              <p:nvPr/>
            </p:nvSpPr>
            <p:spPr bwMode="auto">
              <a:xfrm>
                <a:off x="4194" y="1206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6298" name="Rectangle 106"/>
              <p:cNvSpPr>
                <a:spLocks noChangeArrowheads="1"/>
              </p:cNvSpPr>
              <p:nvPr/>
            </p:nvSpPr>
            <p:spPr bwMode="auto">
              <a:xfrm>
                <a:off x="4194" y="1095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6299" name="Rectangle 107"/>
              <p:cNvSpPr>
                <a:spLocks noChangeArrowheads="1"/>
              </p:cNvSpPr>
              <p:nvPr/>
            </p:nvSpPr>
            <p:spPr bwMode="auto">
              <a:xfrm>
                <a:off x="4050" y="1206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36300" name="Group 108"/>
            <p:cNvGrpSpPr>
              <a:grpSpLocks/>
            </p:cNvGrpSpPr>
            <p:nvPr/>
          </p:nvGrpSpPr>
          <p:grpSpPr bwMode="auto">
            <a:xfrm>
              <a:off x="1860" y="2469"/>
              <a:ext cx="264" cy="230"/>
              <a:chOff x="4050" y="1089"/>
              <a:chExt cx="264" cy="230"/>
            </a:xfrm>
          </p:grpSpPr>
          <p:sp>
            <p:nvSpPr>
              <p:cNvPr id="136301" name="Oval 109"/>
              <p:cNvSpPr>
                <a:spLocks noChangeAspect="1" noChangeArrowheads="1"/>
              </p:cNvSpPr>
              <p:nvPr/>
            </p:nvSpPr>
            <p:spPr bwMode="auto">
              <a:xfrm>
                <a:off x="4053" y="1089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6302" name="Oval 110"/>
              <p:cNvSpPr>
                <a:spLocks noChangeAspect="1" noChangeArrowheads="1"/>
              </p:cNvSpPr>
              <p:nvPr/>
            </p:nvSpPr>
            <p:spPr bwMode="auto">
              <a:xfrm>
                <a:off x="4194" y="1206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6303" name="Rectangle 111"/>
              <p:cNvSpPr>
                <a:spLocks noChangeArrowheads="1"/>
              </p:cNvSpPr>
              <p:nvPr/>
            </p:nvSpPr>
            <p:spPr bwMode="auto">
              <a:xfrm>
                <a:off x="4194" y="1095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6304" name="Rectangle 112"/>
              <p:cNvSpPr>
                <a:spLocks noChangeArrowheads="1"/>
              </p:cNvSpPr>
              <p:nvPr/>
            </p:nvSpPr>
            <p:spPr bwMode="auto">
              <a:xfrm>
                <a:off x="4050" y="1206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36305" name="Group 113"/>
            <p:cNvGrpSpPr>
              <a:grpSpLocks/>
            </p:cNvGrpSpPr>
            <p:nvPr/>
          </p:nvGrpSpPr>
          <p:grpSpPr bwMode="auto">
            <a:xfrm>
              <a:off x="1863" y="2700"/>
              <a:ext cx="264" cy="230"/>
              <a:chOff x="4050" y="1089"/>
              <a:chExt cx="264" cy="230"/>
            </a:xfrm>
          </p:grpSpPr>
          <p:sp>
            <p:nvSpPr>
              <p:cNvPr id="136306" name="Oval 114"/>
              <p:cNvSpPr>
                <a:spLocks noChangeAspect="1" noChangeArrowheads="1"/>
              </p:cNvSpPr>
              <p:nvPr/>
            </p:nvSpPr>
            <p:spPr bwMode="auto">
              <a:xfrm>
                <a:off x="4053" y="1089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6307" name="Oval 115"/>
              <p:cNvSpPr>
                <a:spLocks noChangeAspect="1" noChangeArrowheads="1"/>
              </p:cNvSpPr>
              <p:nvPr/>
            </p:nvSpPr>
            <p:spPr bwMode="auto">
              <a:xfrm>
                <a:off x="4194" y="1206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6308" name="Rectangle 116"/>
              <p:cNvSpPr>
                <a:spLocks noChangeArrowheads="1"/>
              </p:cNvSpPr>
              <p:nvPr/>
            </p:nvSpPr>
            <p:spPr bwMode="auto">
              <a:xfrm>
                <a:off x="4194" y="1095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6309" name="Rectangle 117"/>
              <p:cNvSpPr>
                <a:spLocks noChangeArrowheads="1"/>
              </p:cNvSpPr>
              <p:nvPr/>
            </p:nvSpPr>
            <p:spPr bwMode="auto">
              <a:xfrm>
                <a:off x="4050" y="1206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36310" name="Group 118"/>
            <p:cNvGrpSpPr>
              <a:grpSpLocks/>
            </p:cNvGrpSpPr>
            <p:nvPr/>
          </p:nvGrpSpPr>
          <p:grpSpPr bwMode="auto">
            <a:xfrm>
              <a:off x="1866" y="2928"/>
              <a:ext cx="264" cy="230"/>
              <a:chOff x="4050" y="1089"/>
              <a:chExt cx="264" cy="230"/>
            </a:xfrm>
          </p:grpSpPr>
          <p:sp>
            <p:nvSpPr>
              <p:cNvPr id="136311" name="Oval 119"/>
              <p:cNvSpPr>
                <a:spLocks noChangeAspect="1" noChangeArrowheads="1"/>
              </p:cNvSpPr>
              <p:nvPr/>
            </p:nvSpPr>
            <p:spPr bwMode="auto">
              <a:xfrm>
                <a:off x="4053" y="1089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6312" name="Oval 120"/>
              <p:cNvSpPr>
                <a:spLocks noChangeAspect="1" noChangeArrowheads="1"/>
              </p:cNvSpPr>
              <p:nvPr/>
            </p:nvSpPr>
            <p:spPr bwMode="auto">
              <a:xfrm>
                <a:off x="4194" y="1206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6313" name="Rectangle 121"/>
              <p:cNvSpPr>
                <a:spLocks noChangeArrowheads="1"/>
              </p:cNvSpPr>
              <p:nvPr/>
            </p:nvSpPr>
            <p:spPr bwMode="auto">
              <a:xfrm>
                <a:off x="4194" y="1095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6314" name="Rectangle 122"/>
              <p:cNvSpPr>
                <a:spLocks noChangeArrowheads="1"/>
              </p:cNvSpPr>
              <p:nvPr/>
            </p:nvSpPr>
            <p:spPr bwMode="auto">
              <a:xfrm>
                <a:off x="4050" y="1206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36315" name="Group 123"/>
            <p:cNvGrpSpPr>
              <a:grpSpLocks/>
            </p:cNvGrpSpPr>
            <p:nvPr/>
          </p:nvGrpSpPr>
          <p:grpSpPr bwMode="auto">
            <a:xfrm>
              <a:off x="1869" y="3159"/>
              <a:ext cx="264" cy="230"/>
              <a:chOff x="4050" y="1089"/>
              <a:chExt cx="264" cy="230"/>
            </a:xfrm>
          </p:grpSpPr>
          <p:sp>
            <p:nvSpPr>
              <p:cNvPr id="136316" name="Oval 124"/>
              <p:cNvSpPr>
                <a:spLocks noChangeAspect="1" noChangeArrowheads="1"/>
              </p:cNvSpPr>
              <p:nvPr/>
            </p:nvSpPr>
            <p:spPr bwMode="auto">
              <a:xfrm>
                <a:off x="4053" y="1089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6317" name="Oval 125"/>
              <p:cNvSpPr>
                <a:spLocks noChangeAspect="1" noChangeArrowheads="1"/>
              </p:cNvSpPr>
              <p:nvPr/>
            </p:nvSpPr>
            <p:spPr bwMode="auto">
              <a:xfrm>
                <a:off x="4194" y="1206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6318" name="Rectangle 126"/>
              <p:cNvSpPr>
                <a:spLocks noChangeArrowheads="1"/>
              </p:cNvSpPr>
              <p:nvPr/>
            </p:nvSpPr>
            <p:spPr bwMode="auto">
              <a:xfrm>
                <a:off x="4194" y="1095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6319" name="Rectangle 127"/>
              <p:cNvSpPr>
                <a:spLocks noChangeArrowheads="1"/>
              </p:cNvSpPr>
              <p:nvPr/>
            </p:nvSpPr>
            <p:spPr bwMode="auto">
              <a:xfrm>
                <a:off x="4050" y="1206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36320" name="Group 128"/>
            <p:cNvGrpSpPr>
              <a:grpSpLocks/>
            </p:cNvGrpSpPr>
            <p:nvPr/>
          </p:nvGrpSpPr>
          <p:grpSpPr bwMode="auto">
            <a:xfrm>
              <a:off x="1866" y="3390"/>
              <a:ext cx="264" cy="230"/>
              <a:chOff x="4050" y="1089"/>
              <a:chExt cx="264" cy="230"/>
            </a:xfrm>
          </p:grpSpPr>
          <p:sp>
            <p:nvSpPr>
              <p:cNvPr id="136321" name="Oval 129"/>
              <p:cNvSpPr>
                <a:spLocks noChangeAspect="1" noChangeArrowheads="1"/>
              </p:cNvSpPr>
              <p:nvPr/>
            </p:nvSpPr>
            <p:spPr bwMode="auto">
              <a:xfrm>
                <a:off x="4053" y="1089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6322" name="Oval 130"/>
              <p:cNvSpPr>
                <a:spLocks noChangeAspect="1" noChangeArrowheads="1"/>
              </p:cNvSpPr>
              <p:nvPr/>
            </p:nvSpPr>
            <p:spPr bwMode="auto">
              <a:xfrm>
                <a:off x="4194" y="1206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6323" name="Rectangle 131"/>
              <p:cNvSpPr>
                <a:spLocks noChangeArrowheads="1"/>
              </p:cNvSpPr>
              <p:nvPr/>
            </p:nvSpPr>
            <p:spPr bwMode="auto">
              <a:xfrm>
                <a:off x="4194" y="1095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6324" name="Rectangle 132"/>
              <p:cNvSpPr>
                <a:spLocks noChangeArrowheads="1"/>
              </p:cNvSpPr>
              <p:nvPr/>
            </p:nvSpPr>
            <p:spPr bwMode="auto">
              <a:xfrm>
                <a:off x="4050" y="1206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</p:grpSp>
      <p:grpSp>
        <p:nvGrpSpPr>
          <p:cNvPr id="136325" name="Group 133"/>
          <p:cNvGrpSpPr>
            <a:grpSpLocks/>
          </p:cNvGrpSpPr>
          <p:nvPr/>
        </p:nvGrpSpPr>
        <p:grpSpPr bwMode="auto">
          <a:xfrm>
            <a:off x="2946400" y="4708525"/>
            <a:ext cx="433388" cy="846138"/>
            <a:chOff x="2960" y="2966"/>
            <a:chExt cx="273" cy="533"/>
          </a:xfrm>
        </p:grpSpPr>
        <p:grpSp>
          <p:nvGrpSpPr>
            <p:cNvPr id="136326" name="Group 134"/>
            <p:cNvGrpSpPr>
              <a:grpSpLocks/>
            </p:cNvGrpSpPr>
            <p:nvPr/>
          </p:nvGrpSpPr>
          <p:grpSpPr bwMode="auto">
            <a:xfrm rot="-186789">
              <a:off x="2964" y="3456"/>
              <a:ext cx="265" cy="43"/>
              <a:chOff x="2966" y="3408"/>
              <a:chExt cx="265" cy="43"/>
            </a:xfrm>
          </p:grpSpPr>
          <p:sp>
            <p:nvSpPr>
              <p:cNvPr id="136327" name="Rectangle 135"/>
              <p:cNvSpPr>
                <a:spLocks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6328" name="Oval 136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6329" name="Oval 137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36330" name="Group 138"/>
            <p:cNvGrpSpPr>
              <a:grpSpLocks/>
            </p:cNvGrpSpPr>
            <p:nvPr/>
          </p:nvGrpSpPr>
          <p:grpSpPr bwMode="auto">
            <a:xfrm>
              <a:off x="2964" y="3356"/>
              <a:ext cx="265" cy="43"/>
              <a:chOff x="2966" y="3408"/>
              <a:chExt cx="265" cy="43"/>
            </a:xfrm>
          </p:grpSpPr>
          <p:sp>
            <p:nvSpPr>
              <p:cNvPr id="136331" name="Rectangle 139"/>
              <p:cNvSpPr>
                <a:spLocks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6332" name="Oval 140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6333" name="Oval 141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36334" name="Group 142"/>
            <p:cNvGrpSpPr>
              <a:grpSpLocks/>
            </p:cNvGrpSpPr>
            <p:nvPr/>
          </p:nvGrpSpPr>
          <p:grpSpPr bwMode="auto">
            <a:xfrm>
              <a:off x="2968" y="3302"/>
              <a:ext cx="265" cy="43"/>
              <a:chOff x="2966" y="3408"/>
              <a:chExt cx="265" cy="43"/>
            </a:xfrm>
          </p:grpSpPr>
          <p:sp>
            <p:nvSpPr>
              <p:cNvPr id="136335" name="Rectangle 143"/>
              <p:cNvSpPr>
                <a:spLocks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6336" name="Oval 144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6337" name="Oval 145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36338" name="Group 146"/>
            <p:cNvGrpSpPr>
              <a:grpSpLocks/>
            </p:cNvGrpSpPr>
            <p:nvPr/>
          </p:nvGrpSpPr>
          <p:grpSpPr bwMode="auto">
            <a:xfrm>
              <a:off x="2962" y="3134"/>
              <a:ext cx="265" cy="43"/>
              <a:chOff x="2966" y="3408"/>
              <a:chExt cx="265" cy="43"/>
            </a:xfrm>
          </p:grpSpPr>
          <p:sp>
            <p:nvSpPr>
              <p:cNvPr id="136339" name="Rectangle 147"/>
              <p:cNvSpPr>
                <a:spLocks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6340" name="Oval 148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6341" name="Oval 149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36342" name="Group 150"/>
            <p:cNvGrpSpPr>
              <a:grpSpLocks/>
            </p:cNvGrpSpPr>
            <p:nvPr/>
          </p:nvGrpSpPr>
          <p:grpSpPr bwMode="auto">
            <a:xfrm>
              <a:off x="2964" y="3082"/>
              <a:ext cx="265" cy="43"/>
              <a:chOff x="2966" y="3408"/>
              <a:chExt cx="265" cy="43"/>
            </a:xfrm>
          </p:grpSpPr>
          <p:sp>
            <p:nvSpPr>
              <p:cNvPr id="136343" name="Rectangle 151"/>
              <p:cNvSpPr>
                <a:spLocks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6344" name="Oval 152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6345" name="Oval 153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36346" name="Group 154"/>
            <p:cNvGrpSpPr>
              <a:grpSpLocks/>
            </p:cNvGrpSpPr>
            <p:nvPr/>
          </p:nvGrpSpPr>
          <p:grpSpPr bwMode="auto">
            <a:xfrm>
              <a:off x="2966" y="3032"/>
              <a:ext cx="265" cy="43"/>
              <a:chOff x="2966" y="3408"/>
              <a:chExt cx="265" cy="43"/>
            </a:xfrm>
          </p:grpSpPr>
          <p:sp>
            <p:nvSpPr>
              <p:cNvPr id="136347" name="Rectangle 155"/>
              <p:cNvSpPr>
                <a:spLocks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6348" name="Oval 156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6349" name="Oval 157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36350" name="Group 158"/>
            <p:cNvGrpSpPr>
              <a:grpSpLocks/>
            </p:cNvGrpSpPr>
            <p:nvPr/>
          </p:nvGrpSpPr>
          <p:grpSpPr bwMode="auto">
            <a:xfrm>
              <a:off x="2964" y="3244"/>
              <a:ext cx="265" cy="43"/>
              <a:chOff x="2966" y="3408"/>
              <a:chExt cx="265" cy="43"/>
            </a:xfrm>
          </p:grpSpPr>
          <p:sp>
            <p:nvSpPr>
              <p:cNvPr id="136351" name="Rectangle 159"/>
              <p:cNvSpPr>
                <a:spLocks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6352" name="Oval 160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6353" name="Oval 161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36354" name="Group 162"/>
            <p:cNvGrpSpPr>
              <a:grpSpLocks/>
            </p:cNvGrpSpPr>
            <p:nvPr/>
          </p:nvGrpSpPr>
          <p:grpSpPr bwMode="auto">
            <a:xfrm>
              <a:off x="2962" y="3190"/>
              <a:ext cx="265" cy="43"/>
              <a:chOff x="2966" y="3408"/>
              <a:chExt cx="265" cy="43"/>
            </a:xfrm>
          </p:grpSpPr>
          <p:sp>
            <p:nvSpPr>
              <p:cNvPr id="136355" name="Rectangle 163"/>
              <p:cNvSpPr>
                <a:spLocks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6356" name="Oval 164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6357" name="Oval 165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36358" name="Group 166"/>
            <p:cNvGrpSpPr>
              <a:grpSpLocks/>
            </p:cNvGrpSpPr>
            <p:nvPr/>
          </p:nvGrpSpPr>
          <p:grpSpPr bwMode="auto">
            <a:xfrm>
              <a:off x="2960" y="3414"/>
              <a:ext cx="265" cy="43"/>
              <a:chOff x="2966" y="3408"/>
              <a:chExt cx="265" cy="43"/>
            </a:xfrm>
          </p:grpSpPr>
          <p:sp>
            <p:nvSpPr>
              <p:cNvPr id="136359" name="Rectangle 167"/>
              <p:cNvSpPr>
                <a:spLocks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6360" name="Oval 168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6361" name="Oval 169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36362" name="Group 170"/>
            <p:cNvGrpSpPr>
              <a:grpSpLocks/>
            </p:cNvGrpSpPr>
            <p:nvPr/>
          </p:nvGrpSpPr>
          <p:grpSpPr bwMode="auto">
            <a:xfrm rot="136227">
              <a:off x="2966" y="2980"/>
              <a:ext cx="265" cy="43"/>
              <a:chOff x="2966" y="3408"/>
              <a:chExt cx="265" cy="43"/>
            </a:xfrm>
          </p:grpSpPr>
          <p:sp>
            <p:nvSpPr>
              <p:cNvPr id="136363" name="Rectangle 171"/>
              <p:cNvSpPr>
                <a:spLocks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6364" name="Oval 172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6365" name="Oval 173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36366" name="Group 174"/>
            <p:cNvGrpSpPr>
              <a:grpSpLocks/>
            </p:cNvGrpSpPr>
            <p:nvPr/>
          </p:nvGrpSpPr>
          <p:grpSpPr bwMode="auto">
            <a:xfrm rot="-208310">
              <a:off x="2964" y="2966"/>
              <a:ext cx="265" cy="43"/>
              <a:chOff x="2966" y="3408"/>
              <a:chExt cx="265" cy="43"/>
            </a:xfrm>
          </p:grpSpPr>
          <p:sp>
            <p:nvSpPr>
              <p:cNvPr id="136367" name="Rectangle 175"/>
              <p:cNvSpPr>
                <a:spLocks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6368" name="Oval 176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6369" name="Oval 177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</p:grpSp>
      <p:sp>
        <p:nvSpPr>
          <p:cNvPr id="136370" name="Freeform 178" descr="Широкий диагональный 2"/>
          <p:cNvSpPr>
            <a:spLocks/>
          </p:cNvSpPr>
          <p:nvPr/>
        </p:nvSpPr>
        <p:spPr bwMode="auto">
          <a:xfrm>
            <a:off x="2622550" y="1838325"/>
            <a:ext cx="1073150" cy="4276725"/>
          </a:xfrm>
          <a:custGeom>
            <a:avLst/>
            <a:gdLst/>
            <a:ahLst/>
            <a:cxnLst>
              <a:cxn ang="0">
                <a:pos x="0" y="4"/>
              </a:cxn>
              <a:cxn ang="0">
                <a:pos x="62" y="6"/>
              </a:cxn>
              <a:cxn ang="0">
                <a:pos x="58" y="1144"/>
              </a:cxn>
              <a:cxn ang="0">
                <a:pos x="160" y="1144"/>
              </a:cxn>
              <a:cxn ang="0">
                <a:pos x="164" y="1382"/>
              </a:cxn>
              <a:cxn ang="0">
                <a:pos x="184" y="1384"/>
              </a:cxn>
              <a:cxn ang="0">
                <a:pos x="184" y="2334"/>
              </a:cxn>
              <a:cxn ang="0">
                <a:pos x="330" y="2334"/>
              </a:cxn>
              <a:cxn ang="0">
                <a:pos x="184" y="2336"/>
              </a:cxn>
              <a:cxn ang="0">
                <a:pos x="184" y="2490"/>
              </a:cxn>
              <a:cxn ang="0">
                <a:pos x="164" y="2486"/>
              </a:cxn>
              <a:cxn ang="0">
                <a:pos x="514" y="2490"/>
              </a:cxn>
              <a:cxn ang="0">
                <a:pos x="498" y="2490"/>
              </a:cxn>
              <a:cxn ang="0">
                <a:pos x="492" y="2334"/>
              </a:cxn>
              <a:cxn ang="0">
                <a:pos x="332" y="2334"/>
              </a:cxn>
              <a:cxn ang="0">
                <a:pos x="494" y="2334"/>
              </a:cxn>
              <a:cxn ang="0">
                <a:pos x="494" y="1388"/>
              </a:cxn>
              <a:cxn ang="0">
                <a:pos x="514" y="1388"/>
              </a:cxn>
              <a:cxn ang="0">
                <a:pos x="512" y="1142"/>
              </a:cxn>
              <a:cxn ang="0">
                <a:pos x="614" y="1140"/>
              </a:cxn>
              <a:cxn ang="0">
                <a:pos x="616" y="2"/>
              </a:cxn>
              <a:cxn ang="0">
                <a:pos x="662" y="0"/>
              </a:cxn>
              <a:cxn ang="0">
                <a:pos x="662" y="1252"/>
              </a:cxn>
              <a:cxn ang="0">
                <a:pos x="548" y="1370"/>
              </a:cxn>
              <a:cxn ang="0">
                <a:pos x="546" y="2344"/>
              </a:cxn>
              <a:cxn ang="0">
                <a:pos x="676" y="2472"/>
              </a:cxn>
              <a:cxn ang="0">
                <a:pos x="676" y="2684"/>
              </a:cxn>
              <a:cxn ang="0">
                <a:pos x="604" y="2682"/>
              </a:cxn>
              <a:cxn ang="0">
                <a:pos x="606" y="2626"/>
              </a:cxn>
              <a:cxn ang="0">
                <a:pos x="588" y="2624"/>
              </a:cxn>
              <a:cxn ang="0">
                <a:pos x="588" y="2492"/>
              </a:cxn>
              <a:cxn ang="0">
                <a:pos x="98" y="2486"/>
              </a:cxn>
              <a:cxn ang="0">
                <a:pos x="98" y="2626"/>
              </a:cxn>
              <a:cxn ang="0">
                <a:pos x="76" y="2626"/>
              </a:cxn>
              <a:cxn ang="0">
                <a:pos x="76" y="2692"/>
              </a:cxn>
              <a:cxn ang="0">
                <a:pos x="0" y="2694"/>
              </a:cxn>
              <a:cxn ang="0">
                <a:pos x="1" y="2472"/>
              </a:cxn>
              <a:cxn ang="0">
                <a:pos x="130" y="2346"/>
              </a:cxn>
              <a:cxn ang="0">
                <a:pos x="126" y="1374"/>
              </a:cxn>
              <a:cxn ang="0">
                <a:pos x="2" y="1248"/>
              </a:cxn>
              <a:cxn ang="0">
                <a:pos x="0" y="4"/>
              </a:cxn>
            </a:cxnLst>
            <a:rect l="0" t="0" r="r" b="b"/>
            <a:pathLst>
              <a:path w="676" h="2694">
                <a:moveTo>
                  <a:pt x="0" y="4"/>
                </a:moveTo>
                <a:lnTo>
                  <a:pt x="62" y="6"/>
                </a:lnTo>
                <a:lnTo>
                  <a:pt x="58" y="1144"/>
                </a:lnTo>
                <a:lnTo>
                  <a:pt x="160" y="1144"/>
                </a:lnTo>
                <a:lnTo>
                  <a:pt x="164" y="1382"/>
                </a:lnTo>
                <a:lnTo>
                  <a:pt x="184" y="1384"/>
                </a:lnTo>
                <a:lnTo>
                  <a:pt x="184" y="2334"/>
                </a:lnTo>
                <a:lnTo>
                  <a:pt x="330" y="2334"/>
                </a:lnTo>
                <a:lnTo>
                  <a:pt x="184" y="2336"/>
                </a:lnTo>
                <a:lnTo>
                  <a:pt x="184" y="2490"/>
                </a:lnTo>
                <a:lnTo>
                  <a:pt x="164" y="2486"/>
                </a:lnTo>
                <a:lnTo>
                  <a:pt x="514" y="2490"/>
                </a:lnTo>
                <a:lnTo>
                  <a:pt x="498" y="2490"/>
                </a:lnTo>
                <a:lnTo>
                  <a:pt x="492" y="2334"/>
                </a:lnTo>
                <a:lnTo>
                  <a:pt x="332" y="2334"/>
                </a:lnTo>
                <a:lnTo>
                  <a:pt x="494" y="2334"/>
                </a:lnTo>
                <a:lnTo>
                  <a:pt x="494" y="1388"/>
                </a:lnTo>
                <a:lnTo>
                  <a:pt x="514" y="1388"/>
                </a:lnTo>
                <a:lnTo>
                  <a:pt x="512" y="1142"/>
                </a:lnTo>
                <a:lnTo>
                  <a:pt x="614" y="1140"/>
                </a:lnTo>
                <a:lnTo>
                  <a:pt x="616" y="2"/>
                </a:lnTo>
                <a:lnTo>
                  <a:pt x="662" y="0"/>
                </a:lnTo>
                <a:lnTo>
                  <a:pt x="662" y="1252"/>
                </a:lnTo>
                <a:lnTo>
                  <a:pt x="548" y="1370"/>
                </a:lnTo>
                <a:lnTo>
                  <a:pt x="546" y="2344"/>
                </a:lnTo>
                <a:lnTo>
                  <a:pt x="676" y="2472"/>
                </a:lnTo>
                <a:lnTo>
                  <a:pt x="676" y="2684"/>
                </a:lnTo>
                <a:lnTo>
                  <a:pt x="604" y="2682"/>
                </a:lnTo>
                <a:lnTo>
                  <a:pt x="606" y="2626"/>
                </a:lnTo>
                <a:lnTo>
                  <a:pt x="588" y="2624"/>
                </a:lnTo>
                <a:lnTo>
                  <a:pt x="588" y="2492"/>
                </a:lnTo>
                <a:lnTo>
                  <a:pt x="98" y="2486"/>
                </a:lnTo>
                <a:lnTo>
                  <a:pt x="98" y="2626"/>
                </a:lnTo>
                <a:lnTo>
                  <a:pt x="76" y="2626"/>
                </a:lnTo>
                <a:lnTo>
                  <a:pt x="76" y="2692"/>
                </a:lnTo>
                <a:lnTo>
                  <a:pt x="0" y="2694"/>
                </a:lnTo>
                <a:lnTo>
                  <a:pt x="1" y="2472"/>
                </a:lnTo>
                <a:lnTo>
                  <a:pt x="130" y="2346"/>
                </a:lnTo>
                <a:lnTo>
                  <a:pt x="126" y="1374"/>
                </a:lnTo>
                <a:lnTo>
                  <a:pt x="2" y="1248"/>
                </a:lnTo>
                <a:lnTo>
                  <a:pt x="0" y="4"/>
                </a:lnTo>
                <a:close/>
              </a:path>
            </a:pathLst>
          </a:custGeom>
          <a:pattFill prst="wdUpDiag">
            <a:fgClr>
              <a:schemeClr val="tx1"/>
            </a:fgClr>
            <a:bgClr>
              <a:schemeClr val="bg1"/>
            </a:bgClr>
          </a:patt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endParaRPr lang="ro-RO"/>
          </a:p>
        </p:txBody>
      </p:sp>
      <p:sp>
        <p:nvSpPr>
          <p:cNvPr id="136371" name="Freeform 179" descr="Широкий диагональный 2"/>
          <p:cNvSpPr>
            <a:spLocks/>
          </p:cNvSpPr>
          <p:nvPr/>
        </p:nvSpPr>
        <p:spPr bwMode="auto">
          <a:xfrm>
            <a:off x="2740025" y="5781675"/>
            <a:ext cx="34925" cy="238125"/>
          </a:xfrm>
          <a:custGeom>
            <a:avLst/>
            <a:gdLst/>
            <a:ahLst/>
            <a:cxnLst>
              <a:cxn ang="0">
                <a:pos x="22" y="2"/>
              </a:cxn>
              <a:cxn ang="0">
                <a:pos x="2" y="0"/>
              </a:cxn>
              <a:cxn ang="0">
                <a:pos x="0" y="150"/>
              </a:cxn>
            </a:cxnLst>
            <a:rect l="0" t="0" r="r" b="b"/>
            <a:pathLst>
              <a:path w="22" h="150">
                <a:moveTo>
                  <a:pt x="22" y="2"/>
                </a:moveTo>
                <a:lnTo>
                  <a:pt x="2" y="0"/>
                </a:lnTo>
                <a:lnTo>
                  <a:pt x="0" y="150"/>
                </a:lnTo>
              </a:path>
            </a:pathLst>
          </a:custGeom>
          <a:noFill/>
          <a:ln w="6350" cmpd="sng">
            <a:solidFill>
              <a:schemeClr val="tx1"/>
            </a:solidFill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endParaRPr lang="ro-RO"/>
          </a:p>
        </p:txBody>
      </p:sp>
      <p:sp>
        <p:nvSpPr>
          <p:cNvPr id="136372" name="Freeform 180" descr="Широкий диагональный 2"/>
          <p:cNvSpPr>
            <a:spLocks/>
          </p:cNvSpPr>
          <p:nvPr/>
        </p:nvSpPr>
        <p:spPr bwMode="auto">
          <a:xfrm>
            <a:off x="3552825" y="5794375"/>
            <a:ext cx="31750" cy="21590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20" y="0"/>
              </a:cxn>
              <a:cxn ang="0">
                <a:pos x="20" y="136"/>
              </a:cxn>
            </a:cxnLst>
            <a:rect l="0" t="0" r="r" b="b"/>
            <a:pathLst>
              <a:path w="20" h="136">
                <a:moveTo>
                  <a:pt x="0" y="0"/>
                </a:moveTo>
                <a:lnTo>
                  <a:pt x="20" y="0"/>
                </a:lnTo>
                <a:lnTo>
                  <a:pt x="20" y="136"/>
                </a:lnTo>
              </a:path>
            </a:pathLst>
          </a:custGeom>
          <a:noFill/>
          <a:ln w="6350" cmpd="sng">
            <a:solidFill>
              <a:schemeClr val="tx1"/>
            </a:solidFill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endParaRPr lang="ro-RO"/>
          </a:p>
        </p:txBody>
      </p:sp>
      <p:sp>
        <p:nvSpPr>
          <p:cNvPr id="136373" name="Freeform 181" descr="Широкий диагональный 2"/>
          <p:cNvSpPr>
            <a:spLocks/>
          </p:cNvSpPr>
          <p:nvPr/>
        </p:nvSpPr>
        <p:spPr bwMode="auto">
          <a:xfrm>
            <a:off x="2881313" y="5410200"/>
            <a:ext cx="30162" cy="379413"/>
          </a:xfrm>
          <a:custGeom>
            <a:avLst/>
            <a:gdLst/>
            <a:ahLst/>
            <a:cxnLst>
              <a:cxn ang="0">
                <a:pos x="19" y="0"/>
              </a:cxn>
              <a:cxn ang="0">
                <a:pos x="0" y="32"/>
              </a:cxn>
              <a:cxn ang="0">
                <a:pos x="0" y="239"/>
              </a:cxn>
            </a:cxnLst>
            <a:rect l="0" t="0" r="r" b="b"/>
            <a:pathLst>
              <a:path w="19" h="239">
                <a:moveTo>
                  <a:pt x="19" y="0"/>
                </a:moveTo>
                <a:lnTo>
                  <a:pt x="0" y="32"/>
                </a:lnTo>
                <a:lnTo>
                  <a:pt x="0" y="239"/>
                </a:lnTo>
              </a:path>
            </a:pathLst>
          </a:custGeom>
          <a:noFill/>
          <a:ln w="6350" cmpd="sng">
            <a:solidFill>
              <a:schemeClr val="tx1"/>
            </a:solidFill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endParaRPr lang="ro-RO"/>
          </a:p>
        </p:txBody>
      </p:sp>
      <p:sp>
        <p:nvSpPr>
          <p:cNvPr id="136374" name="Freeform 182" descr="Широкий диагональный 2"/>
          <p:cNvSpPr>
            <a:spLocks/>
          </p:cNvSpPr>
          <p:nvPr/>
        </p:nvSpPr>
        <p:spPr bwMode="auto">
          <a:xfrm>
            <a:off x="3416300" y="5422900"/>
            <a:ext cx="20638" cy="363538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13" y="30"/>
              </a:cxn>
              <a:cxn ang="0">
                <a:pos x="13" y="229"/>
              </a:cxn>
            </a:cxnLst>
            <a:rect l="0" t="0" r="r" b="b"/>
            <a:pathLst>
              <a:path w="13" h="229">
                <a:moveTo>
                  <a:pt x="0" y="0"/>
                </a:moveTo>
                <a:lnTo>
                  <a:pt x="13" y="30"/>
                </a:lnTo>
                <a:lnTo>
                  <a:pt x="13" y="229"/>
                </a:lnTo>
              </a:path>
            </a:pathLst>
          </a:custGeom>
          <a:noFill/>
          <a:ln w="6350" cmpd="sng">
            <a:solidFill>
              <a:schemeClr val="tx1"/>
            </a:solidFill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endParaRPr lang="ro-RO"/>
          </a:p>
        </p:txBody>
      </p:sp>
      <p:sp>
        <p:nvSpPr>
          <p:cNvPr id="136375" name="Freeform 183" descr="Широкий диагональный 1"/>
          <p:cNvSpPr>
            <a:spLocks/>
          </p:cNvSpPr>
          <p:nvPr/>
        </p:nvSpPr>
        <p:spPr bwMode="auto">
          <a:xfrm>
            <a:off x="2746375" y="5543550"/>
            <a:ext cx="838200" cy="625475"/>
          </a:xfrm>
          <a:custGeom>
            <a:avLst/>
            <a:gdLst/>
            <a:ahLst/>
            <a:cxnLst>
              <a:cxn ang="0">
                <a:pos x="109" y="2"/>
              </a:cxn>
              <a:cxn ang="0">
                <a:pos x="268" y="0"/>
              </a:cxn>
              <a:cxn ang="0">
                <a:pos x="188" y="0"/>
              </a:cxn>
              <a:cxn ang="0">
                <a:pos x="188" y="338"/>
              </a:cxn>
              <a:cxn ang="0">
                <a:pos x="338" y="338"/>
              </a:cxn>
              <a:cxn ang="0">
                <a:pos x="338" y="0"/>
              </a:cxn>
              <a:cxn ang="0">
                <a:pos x="266" y="0"/>
              </a:cxn>
              <a:cxn ang="0">
                <a:pos x="418" y="0"/>
              </a:cxn>
              <a:cxn ang="0">
                <a:pos x="418" y="154"/>
              </a:cxn>
              <a:cxn ang="0">
                <a:pos x="400" y="156"/>
              </a:cxn>
              <a:cxn ang="0">
                <a:pos x="400" y="178"/>
              </a:cxn>
              <a:cxn ang="0">
                <a:pos x="528" y="178"/>
              </a:cxn>
              <a:cxn ang="0">
                <a:pos x="528" y="236"/>
              </a:cxn>
              <a:cxn ang="0">
                <a:pos x="468" y="232"/>
              </a:cxn>
              <a:cxn ang="0">
                <a:pos x="468" y="290"/>
              </a:cxn>
              <a:cxn ang="0">
                <a:pos x="444" y="290"/>
              </a:cxn>
              <a:cxn ang="0">
                <a:pos x="444" y="394"/>
              </a:cxn>
              <a:cxn ang="0">
                <a:pos x="400" y="394"/>
              </a:cxn>
              <a:cxn ang="0">
                <a:pos x="400" y="336"/>
              </a:cxn>
              <a:cxn ang="0">
                <a:pos x="132" y="336"/>
              </a:cxn>
              <a:cxn ang="0">
                <a:pos x="134" y="394"/>
              </a:cxn>
              <a:cxn ang="0">
                <a:pos x="78" y="394"/>
              </a:cxn>
              <a:cxn ang="0">
                <a:pos x="78" y="292"/>
              </a:cxn>
              <a:cxn ang="0">
                <a:pos x="50" y="294"/>
              </a:cxn>
              <a:cxn ang="0">
                <a:pos x="50" y="232"/>
              </a:cxn>
              <a:cxn ang="0">
                <a:pos x="0" y="230"/>
              </a:cxn>
              <a:cxn ang="0">
                <a:pos x="0" y="174"/>
              </a:cxn>
              <a:cxn ang="0">
                <a:pos x="126" y="174"/>
              </a:cxn>
              <a:cxn ang="0">
                <a:pos x="122" y="150"/>
              </a:cxn>
              <a:cxn ang="0">
                <a:pos x="109" y="149"/>
              </a:cxn>
              <a:cxn ang="0">
                <a:pos x="109" y="2"/>
              </a:cxn>
            </a:cxnLst>
            <a:rect l="0" t="0" r="r" b="b"/>
            <a:pathLst>
              <a:path w="528" h="394">
                <a:moveTo>
                  <a:pt x="109" y="2"/>
                </a:moveTo>
                <a:lnTo>
                  <a:pt x="268" y="0"/>
                </a:lnTo>
                <a:lnTo>
                  <a:pt x="188" y="0"/>
                </a:lnTo>
                <a:lnTo>
                  <a:pt x="188" y="338"/>
                </a:lnTo>
                <a:lnTo>
                  <a:pt x="338" y="338"/>
                </a:lnTo>
                <a:lnTo>
                  <a:pt x="338" y="0"/>
                </a:lnTo>
                <a:lnTo>
                  <a:pt x="266" y="0"/>
                </a:lnTo>
                <a:lnTo>
                  <a:pt x="418" y="0"/>
                </a:lnTo>
                <a:lnTo>
                  <a:pt x="418" y="154"/>
                </a:lnTo>
                <a:lnTo>
                  <a:pt x="400" y="156"/>
                </a:lnTo>
                <a:lnTo>
                  <a:pt x="400" y="178"/>
                </a:lnTo>
                <a:lnTo>
                  <a:pt x="528" y="178"/>
                </a:lnTo>
                <a:lnTo>
                  <a:pt x="528" y="236"/>
                </a:lnTo>
                <a:lnTo>
                  <a:pt x="468" y="232"/>
                </a:lnTo>
                <a:lnTo>
                  <a:pt x="468" y="290"/>
                </a:lnTo>
                <a:lnTo>
                  <a:pt x="444" y="290"/>
                </a:lnTo>
                <a:lnTo>
                  <a:pt x="444" y="394"/>
                </a:lnTo>
                <a:lnTo>
                  <a:pt x="400" y="394"/>
                </a:lnTo>
                <a:lnTo>
                  <a:pt x="400" y="336"/>
                </a:lnTo>
                <a:lnTo>
                  <a:pt x="132" y="336"/>
                </a:lnTo>
                <a:lnTo>
                  <a:pt x="134" y="394"/>
                </a:lnTo>
                <a:lnTo>
                  <a:pt x="78" y="394"/>
                </a:lnTo>
                <a:lnTo>
                  <a:pt x="78" y="292"/>
                </a:lnTo>
                <a:lnTo>
                  <a:pt x="50" y="294"/>
                </a:lnTo>
                <a:lnTo>
                  <a:pt x="50" y="232"/>
                </a:lnTo>
                <a:lnTo>
                  <a:pt x="0" y="230"/>
                </a:lnTo>
                <a:lnTo>
                  <a:pt x="0" y="174"/>
                </a:lnTo>
                <a:lnTo>
                  <a:pt x="126" y="174"/>
                </a:lnTo>
                <a:lnTo>
                  <a:pt x="122" y="150"/>
                </a:lnTo>
                <a:lnTo>
                  <a:pt x="109" y="149"/>
                </a:lnTo>
                <a:lnTo>
                  <a:pt x="109" y="2"/>
                </a:lnTo>
                <a:close/>
              </a:path>
            </a:pathLst>
          </a:custGeom>
          <a:pattFill prst="wdDnDiag">
            <a:fgClr>
              <a:schemeClr val="tx1"/>
            </a:fgClr>
            <a:bgClr>
              <a:schemeClr val="bg1"/>
            </a:bgClr>
          </a:patt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endParaRPr lang="ro-RO"/>
          </a:p>
        </p:txBody>
      </p:sp>
      <p:grpSp>
        <p:nvGrpSpPr>
          <p:cNvPr id="136376" name="Group 184"/>
          <p:cNvGrpSpPr>
            <a:grpSpLocks/>
          </p:cNvGrpSpPr>
          <p:nvPr/>
        </p:nvGrpSpPr>
        <p:grpSpPr bwMode="auto">
          <a:xfrm>
            <a:off x="1841500" y="723900"/>
            <a:ext cx="377825" cy="300038"/>
            <a:chOff x="2262" y="456"/>
            <a:chExt cx="238" cy="177"/>
          </a:xfrm>
        </p:grpSpPr>
        <p:grpSp>
          <p:nvGrpSpPr>
            <p:cNvPr id="136377" name="Group 185"/>
            <p:cNvGrpSpPr>
              <a:grpSpLocks/>
            </p:cNvGrpSpPr>
            <p:nvPr/>
          </p:nvGrpSpPr>
          <p:grpSpPr bwMode="auto">
            <a:xfrm>
              <a:off x="2332" y="464"/>
              <a:ext cx="109" cy="169"/>
              <a:chOff x="2332" y="464"/>
              <a:chExt cx="109" cy="169"/>
            </a:xfrm>
          </p:grpSpPr>
          <p:sp>
            <p:nvSpPr>
              <p:cNvPr id="136378" name="Rectangle 186"/>
              <p:cNvSpPr>
                <a:spLocks noChangeArrowheads="1"/>
              </p:cNvSpPr>
              <p:nvPr/>
            </p:nvSpPr>
            <p:spPr bwMode="auto">
              <a:xfrm>
                <a:off x="2332" y="464"/>
                <a:ext cx="106" cy="126"/>
              </a:xfrm>
              <a:prstGeom prst="rect">
                <a:avLst/>
              </a:prstGeom>
              <a:gradFill rotWithShape="0">
                <a:gsLst>
                  <a:gs pos="0">
                    <a:srgbClr val="CC9900"/>
                  </a:gs>
                  <a:gs pos="50000">
                    <a:srgbClr val="CC9900">
                      <a:gamma/>
                      <a:tint val="0"/>
                      <a:invGamma/>
                    </a:srgbClr>
                  </a:gs>
                  <a:gs pos="100000">
                    <a:srgbClr val="CC9900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6379" name="AutoShape 187"/>
              <p:cNvSpPr>
                <a:spLocks noChangeArrowheads="1"/>
              </p:cNvSpPr>
              <p:nvPr/>
            </p:nvSpPr>
            <p:spPr bwMode="auto">
              <a:xfrm>
                <a:off x="2334" y="588"/>
                <a:ext cx="107" cy="45"/>
              </a:xfrm>
              <a:custGeom>
                <a:avLst/>
                <a:gdLst>
                  <a:gd name="G0" fmla="+- 5400 0 0"/>
                  <a:gd name="G1" fmla="+- 21600 0 5400"/>
                  <a:gd name="G2" fmla="*/ 5400 1 2"/>
                  <a:gd name="G3" fmla="+- 21600 0 G2"/>
                  <a:gd name="G4" fmla="+/ 5400 21600 2"/>
                  <a:gd name="G5" fmla="+/ G1 0 2"/>
                  <a:gd name="G6" fmla="*/ 21600 21600 5400"/>
                  <a:gd name="G7" fmla="*/ G6 1 2"/>
                  <a:gd name="G8" fmla="+- 21600 0 G7"/>
                  <a:gd name="G9" fmla="*/ 21600 1 2"/>
                  <a:gd name="G10" fmla="+- 5400 0 G9"/>
                  <a:gd name="G11" fmla="?: G10 G8 0"/>
                  <a:gd name="G12" fmla="?: G10 G7 21600"/>
                  <a:gd name="T0" fmla="*/ 18900 w 21600"/>
                  <a:gd name="T1" fmla="*/ 10800 h 21600"/>
                  <a:gd name="T2" fmla="*/ 10800 w 21600"/>
                  <a:gd name="T3" fmla="*/ 21600 h 21600"/>
                  <a:gd name="T4" fmla="*/ 2700 w 21600"/>
                  <a:gd name="T5" fmla="*/ 10800 h 21600"/>
                  <a:gd name="T6" fmla="*/ 10800 w 21600"/>
                  <a:gd name="T7" fmla="*/ 0 h 21600"/>
                  <a:gd name="T8" fmla="*/ 4500 w 21600"/>
                  <a:gd name="T9" fmla="*/ 4500 h 21600"/>
                  <a:gd name="T10" fmla="*/ 17100 w 21600"/>
                  <a:gd name="T11" fmla="*/ 171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T8" t="T9" r="T10" b="T11"/>
                <a:pathLst>
                  <a:path w="21600" h="21600">
                    <a:moveTo>
                      <a:pt x="0" y="0"/>
                    </a:moveTo>
                    <a:lnTo>
                      <a:pt x="5400" y="21600"/>
                    </a:lnTo>
                    <a:lnTo>
                      <a:pt x="16200" y="21600"/>
                    </a:lnTo>
                    <a:lnTo>
                      <a:pt x="2160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CC9900"/>
                  </a:gs>
                  <a:gs pos="50000">
                    <a:srgbClr val="CC9900">
                      <a:gamma/>
                      <a:tint val="0"/>
                      <a:invGamma/>
                    </a:srgbClr>
                  </a:gs>
                  <a:gs pos="100000">
                    <a:srgbClr val="CC9900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36380" name="Group 188"/>
            <p:cNvGrpSpPr>
              <a:grpSpLocks/>
            </p:cNvGrpSpPr>
            <p:nvPr/>
          </p:nvGrpSpPr>
          <p:grpSpPr bwMode="auto">
            <a:xfrm>
              <a:off x="2262" y="456"/>
              <a:ext cx="238" cy="47"/>
              <a:chOff x="2620" y="480"/>
              <a:chExt cx="260" cy="36"/>
            </a:xfrm>
          </p:grpSpPr>
          <p:sp>
            <p:nvSpPr>
              <p:cNvPr id="136381" name="Rectangle 189"/>
              <p:cNvSpPr>
                <a:spLocks noChangeArrowheads="1"/>
              </p:cNvSpPr>
              <p:nvPr/>
            </p:nvSpPr>
            <p:spPr bwMode="auto">
              <a:xfrm>
                <a:off x="2620" y="480"/>
                <a:ext cx="260" cy="20"/>
              </a:xfrm>
              <a:prstGeom prst="rect">
                <a:avLst/>
              </a:prstGeom>
              <a:gradFill rotWithShape="0">
                <a:gsLst>
                  <a:gs pos="0">
                    <a:srgbClr val="CC9900"/>
                  </a:gs>
                  <a:gs pos="50000">
                    <a:srgbClr val="CC9900">
                      <a:gamma/>
                      <a:tint val="0"/>
                      <a:invGamma/>
                    </a:srgbClr>
                  </a:gs>
                  <a:gs pos="100000">
                    <a:srgbClr val="CC9900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6382" name="AutoShape 190"/>
              <p:cNvSpPr>
                <a:spLocks noChangeArrowheads="1"/>
              </p:cNvSpPr>
              <p:nvPr/>
            </p:nvSpPr>
            <p:spPr bwMode="auto">
              <a:xfrm>
                <a:off x="2622" y="498"/>
                <a:ext cx="256" cy="18"/>
              </a:xfrm>
              <a:custGeom>
                <a:avLst/>
                <a:gdLst>
                  <a:gd name="G0" fmla="+- 5400 0 0"/>
                  <a:gd name="G1" fmla="+- 21600 0 5400"/>
                  <a:gd name="G2" fmla="*/ 5400 1 2"/>
                  <a:gd name="G3" fmla="+- 21600 0 G2"/>
                  <a:gd name="G4" fmla="+/ 5400 21600 2"/>
                  <a:gd name="G5" fmla="+/ G1 0 2"/>
                  <a:gd name="G6" fmla="*/ 21600 21600 5400"/>
                  <a:gd name="G7" fmla="*/ G6 1 2"/>
                  <a:gd name="G8" fmla="+- 21600 0 G7"/>
                  <a:gd name="G9" fmla="*/ 21600 1 2"/>
                  <a:gd name="G10" fmla="+- 5400 0 G9"/>
                  <a:gd name="G11" fmla="?: G10 G8 0"/>
                  <a:gd name="G12" fmla="?: G10 G7 21600"/>
                  <a:gd name="T0" fmla="*/ 18900 w 21600"/>
                  <a:gd name="T1" fmla="*/ 10800 h 21600"/>
                  <a:gd name="T2" fmla="*/ 10800 w 21600"/>
                  <a:gd name="T3" fmla="*/ 21600 h 21600"/>
                  <a:gd name="T4" fmla="*/ 2700 w 21600"/>
                  <a:gd name="T5" fmla="*/ 10800 h 21600"/>
                  <a:gd name="T6" fmla="*/ 10800 w 21600"/>
                  <a:gd name="T7" fmla="*/ 0 h 21600"/>
                  <a:gd name="T8" fmla="*/ 4500 w 21600"/>
                  <a:gd name="T9" fmla="*/ 4500 h 21600"/>
                  <a:gd name="T10" fmla="*/ 17100 w 21600"/>
                  <a:gd name="T11" fmla="*/ 171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T8" t="T9" r="T10" b="T11"/>
                <a:pathLst>
                  <a:path w="21600" h="21600">
                    <a:moveTo>
                      <a:pt x="0" y="0"/>
                    </a:moveTo>
                    <a:lnTo>
                      <a:pt x="5400" y="21600"/>
                    </a:lnTo>
                    <a:lnTo>
                      <a:pt x="16200" y="21600"/>
                    </a:lnTo>
                    <a:lnTo>
                      <a:pt x="2160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CC9900"/>
                  </a:gs>
                  <a:gs pos="50000">
                    <a:srgbClr val="CC9900">
                      <a:gamma/>
                      <a:tint val="0"/>
                      <a:invGamma/>
                    </a:srgbClr>
                  </a:gs>
                  <a:gs pos="100000">
                    <a:srgbClr val="CC9900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</p:grpSp>
      <p:sp>
        <p:nvSpPr>
          <p:cNvPr id="136383" name="Rectangle 191"/>
          <p:cNvSpPr>
            <a:spLocks noChangeArrowheads="1"/>
          </p:cNvSpPr>
          <p:nvPr/>
        </p:nvSpPr>
        <p:spPr bwMode="auto">
          <a:xfrm>
            <a:off x="6096000" y="1295400"/>
            <a:ext cx="2667000" cy="9969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lIns="18000" tIns="10800" rIns="18000" bIns="10800">
            <a:spAutoFit/>
          </a:bodyPr>
          <a:lstStyle/>
          <a:p>
            <a:pPr algn="ctr" eaLnBrk="0" hangingPunct="0"/>
            <a:r>
              <a:rPr lang="ru-RU" b="1">
                <a:effectLst>
                  <a:outerShdw blurRad="38100" dist="38100" dir="2700000" algn="tl">
                    <a:srgbClr val="FFFFFF"/>
                  </a:outerShdw>
                </a:effectLst>
                <a:latin typeface="Times New Roman" pitchFamily="18" charset="0"/>
                <a:cs typeface="Times New Roman" pitchFamily="18" charset="0"/>
              </a:rPr>
              <a:t> </a:t>
            </a:r>
            <a:r>
              <a:rPr lang="ru-RU" b="1">
                <a:effectLst>
                  <a:outerShdw blurRad="38100" dist="38100" dir="2700000" algn="tl">
                    <a:srgbClr val="FFFFFF"/>
                  </a:outerShdw>
                </a:effectLst>
                <a:latin typeface="Times New Roman" pitchFamily="18" charset="0"/>
              </a:rPr>
              <a:t>Снаряжение</a:t>
            </a:r>
          </a:p>
          <a:p>
            <a:pPr algn="ctr" eaLnBrk="0" hangingPunct="0"/>
            <a:r>
              <a:rPr lang="ru-RU" b="1">
                <a:effectLst>
                  <a:outerShdw blurRad="38100" dist="38100" dir="2700000" algn="tl">
                    <a:srgbClr val="FFFFFF"/>
                  </a:outerShdw>
                </a:effectLst>
                <a:latin typeface="Times New Roman" pitchFamily="18" charset="0"/>
                <a:cs typeface="Times New Roman" pitchFamily="18" charset="0"/>
              </a:rPr>
              <a:t>мин</a:t>
            </a:r>
            <a:r>
              <a:rPr lang="ru-RU" b="1">
                <a:effectLst>
                  <a:outerShdw blurRad="38100" dist="38100" dir="2700000" algn="tl">
                    <a:srgbClr val="FFFFFF"/>
                  </a:outerShdw>
                </a:effectLst>
                <a:latin typeface="Times New Roman" pitchFamily="18" charset="0"/>
              </a:rPr>
              <a:t>ы </a:t>
            </a:r>
            <a:r>
              <a:rPr lang="ru-RU" b="1">
                <a:effectLst>
                  <a:outerShdw blurRad="38100" dist="38100" dir="2700000" algn="tl">
                    <a:srgbClr val="FFFFFF"/>
                  </a:outerShdw>
                </a:effectLst>
                <a:latin typeface="Times New Roman" pitchFamily="18" charset="0"/>
                <a:cs typeface="Times New Roman" pitchFamily="18" charset="0"/>
              </a:rPr>
              <a:t>ОЗМ–72:</a:t>
            </a:r>
          </a:p>
          <a:p>
            <a:pPr algn="ctr" eaLnBrk="0" hangingPunct="0"/>
            <a:endParaRPr lang="ru-RU" sz="1400">
              <a:latin typeface="Times New Roman" pitchFamily="18" charset="0"/>
            </a:endParaRPr>
          </a:p>
          <a:p>
            <a:pPr algn="ctr" eaLnBrk="0" hangingPunct="0"/>
            <a:endParaRPr lang="ru-RU" sz="1400">
              <a:latin typeface="Times New Roman" pitchFamily="18" charset="0"/>
              <a:cs typeface="Times New Roman" pitchFamily="18" charset="0"/>
            </a:endParaRPr>
          </a:p>
        </p:txBody>
      </p:sp>
      <p:grpSp>
        <p:nvGrpSpPr>
          <p:cNvPr id="136384" name="Group 192"/>
          <p:cNvGrpSpPr>
            <a:grpSpLocks/>
          </p:cNvGrpSpPr>
          <p:nvPr/>
        </p:nvGrpSpPr>
        <p:grpSpPr bwMode="auto">
          <a:xfrm>
            <a:off x="2724150" y="1819275"/>
            <a:ext cx="860425" cy="1644650"/>
            <a:chOff x="2820" y="1146"/>
            <a:chExt cx="542" cy="1062"/>
          </a:xfrm>
        </p:grpSpPr>
        <p:sp>
          <p:nvSpPr>
            <p:cNvPr id="136385" name="Rectangle 193" descr="Зигзаг"/>
            <p:cNvSpPr>
              <a:spLocks noChangeArrowheads="1"/>
            </p:cNvSpPr>
            <p:nvPr/>
          </p:nvSpPr>
          <p:spPr bwMode="auto">
            <a:xfrm>
              <a:off x="2820" y="1146"/>
              <a:ext cx="182" cy="1056"/>
            </a:xfrm>
            <a:prstGeom prst="rect">
              <a:avLst/>
            </a:prstGeom>
            <a:pattFill prst="zigZag">
              <a:fgClr>
                <a:srgbClr val="FF3300"/>
              </a:fgClr>
              <a:bgClr>
                <a:schemeClr val="bg1"/>
              </a:bgClr>
            </a:pattFill>
            <a:ln w="9525">
              <a:solidFill>
                <a:srgbClr val="FF330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36386" name="Rectangle 194" descr="Зигзаг"/>
            <p:cNvSpPr>
              <a:spLocks noChangeArrowheads="1"/>
            </p:cNvSpPr>
            <p:nvPr/>
          </p:nvSpPr>
          <p:spPr bwMode="auto">
            <a:xfrm>
              <a:off x="3180" y="1152"/>
              <a:ext cx="182" cy="1056"/>
            </a:xfrm>
            <a:prstGeom prst="rect">
              <a:avLst/>
            </a:prstGeom>
            <a:pattFill prst="zigZag">
              <a:fgClr>
                <a:srgbClr val="FF3300"/>
              </a:fgClr>
              <a:bgClr>
                <a:schemeClr val="bg1"/>
              </a:bgClr>
            </a:pattFill>
            <a:ln w="9525">
              <a:solidFill>
                <a:srgbClr val="FF330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</p:grpSp>
      <p:grpSp>
        <p:nvGrpSpPr>
          <p:cNvPr id="136387" name="Group 195"/>
          <p:cNvGrpSpPr>
            <a:grpSpLocks/>
          </p:cNvGrpSpPr>
          <p:nvPr/>
        </p:nvGrpSpPr>
        <p:grpSpPr bwMode="auto">
          <a:xfrm rot="10800000">
            <a:off x="2981325" y="3776663"/>
            <a:ext cx="377825" cy="323850"/>
            <a:chOff x="2262" y="456"/>
            <a:chExt cx="238" cy="177"/>
          </a:xfrm>
        </p:grpSpPr>
        <p:grpSp>
          <p:nvGrpSpPr>
            <p:cNvPr id="136388" name="Group 196"/>
            <p:cNvGrpSpPr>
              <a:grpSpLocks/>
            </p:cNvGrpSpPr>
            <p:nvPr/>
          </p:nvGrpSpPr>
          <p:grpSpPr bwMode="auto">
            <a:xfrm>
              <a:off x="2332" y="464"/>
              <a:ext cx="109" cy="169"/>
              <a:chOff x="2332" y="464"/>
              <a:chExt cx="109" cy="169"/>
            </a:xfrm>
          </p:grpSpPr>
          <p:sp>
            <p:nvSpPr>
              <p:cNvPr id="136389" name="Rectangle 197"/>
              <p:cNvSpPr>
                <a:spLocks noChangeArrowheads="1"/>
              </p:cNvSpPr>
              <p:nvPr/>
            </p:nvSpPr>
            <p:spPr bwMode="auto">
              <a:xfrm>
                <a:off x="2332" y="464"/>
                <a:ext cx="106" cy="126"/>
              </a:xfrm>
              <a:prstGeom prst="rect">
                <a:avLst/>
              </a:prstGeom>
              <a:gradFill rotWithShape="0">
                <a:gsLst>
                  <a:gs pos="0">
                    <a:srgbClr val="CC9900"/>
                  </a:gs>
                  <a:gs pos="50000">
                    <a:srgbClr val="CC9900">
                      <a:gamma/>
                      <a:tint val="0"/>
                      <a:invGamma/>
                    </a:srgbClr>
                  </a:gs>
                  <a:gs pos="100000">
                    <a:srgbClr val="CC9900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6390" name="AutoShape 198"/>
              <p:cNvSpPr>
                <a:spLocks noChangeArrowheads="1"/>
              </p:cNvSpPr>
              <p:nvPr/>
            </p:nvSpPr>
            <p:spPr bwMode="auto">
              <a:xfrm>
                <a:off x="2334" y="588"/>
                <a:ext cx="107" cy="45"/>
              </a:xfrm>
              <a:custGeom>
                <a:avLst/>
                <a:gdLst>
                  <a:gd name="G0" fmla="+- 5400 0 0"/>
                  <a:gd name="G1" fmla="+- 21600 0 5400"/>
                  <a:gd name="G2" fmla="*/ 5400 1 2"/>
                  <a:gd name="G3" fmla="+- 21600 0 G2"/>
                  <a:gd name="G4" fmla="+/ 5400 21600 2"/>
                  <a:gd name="G5" fmla="+/ G1 0 2"/>
                  <a:gd name="G6" fmla="*/ 21600 21600 5400"/>
                  <a:gd name="G7" fmla="*/ G6 1 2"/>
                  <a:gd name="G8" fmla="+- 21600 0 G7"/>
                  <a:gd name="G9" fmla="*/ 21600 1 2"/>
                  <a:gd name="G10" fmla="+- 5400 0 G9"/>
                  <a:gd name="G11" fmla="?: G10 G8 0"/>
                  <a:gd name="G12" fmla="?: G10 G7 21600"/>
                  <a:gd name="T0" fmla="*/ 18900 w 21600"/>
                  <a:gd name="T1" fmla="*/ 10800 h 21600"/>
                  <a:gd name="T2" fmla="*/ 10800 w 21600"/>
                  <a:gd name="T3" fmla="*/ 21600 h 21600"/>
                  <a:gd name="T4" fmla="*/ 2700 w 21600"/>
                  <a:gd name="T5" fmla="*/ 10800 h 21600"/>
                  <a:gd name="T6" fmla="*/ 10800 w 21600"/>
                  <a:gd name="T7" fmla="*/ 0 h 21600"/>
                  <a:gd name="T8" fmla="*/ 4500 w 21600"/>
                  <a:gd name="T9" fmla="*/ 4500 h 21600"/>
                  <a:gd name="T10" fmla="*/ 17100 w 21600"/>
                  <a:gd name="T11" fmla="*/ 171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T8" t="T9" r="T10" b="T11"/>
                <a:pathLst>
                  <a:path w="21600" h="21600">
                    <a:moveTo>
                      <a:pt x="0" y="0"/>
                    </a:moveTo>
                    <a:lnTo>
                      <a:pt x="5400" y="21600"/>
                    </a:lnTo>
                    <a:lnTo>
                      <a:pt x="16200" y="21600"/>
                    </a:lnTo>
                    <a:lnTo>
                      <a:pt x="2160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CC9900"/>
                  </a:gs>
                  <a:gs pos="50000">
                    <a:srgbClr val="CC9900">
                      <a:gamma/>
                      <a:tint val="0"/>
                      <a:invGamma/>
                    </a:srgbClr>
                  </a:gs>
                  <a:gs pos="100000">
                    <a:srgbClr val="CC9900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36391" name="Group 199"/>
            <p:cNvGrpSpPr>
              <a:grpSpLocks/>
            </p:cNvGrpSpPr>
            <p:nvPr/>
          </p:nvGrpSpPr>
          <p:grpSpPr bwMode="auto">
            <a:xfrm>
              <a:off x="2262" y="456"/>
              <a:ext cx="238" cy="47"/>
              <a:chOff x="2620" y="480"/>
              <a:chExt cx="260" cy="36"/>
            </a:xfrm>
          </p:grpSpPr>
          <p:sp>
            <p:nvSpPr>
              <p:cNvPr id="136392" name="Rectangle 200"/>
              <p:cNvSpPr>
                <a:spLocks noChangeArrowheads="1"/>
              </p:cNvSpPr>
              <p:nvPr/>
            </p:nvSpPr>
            <p:spPr bwMode="auto">
              <a:xfrm>
                <a:off x="2620" y="480"/>
                <a:ext cx="260" cy="20"/>
              </a:xfrm>
              <a:prstGeom prst="rect">
                <a:avLst/>
              </a:prstGeom>
              <a:gradFill rotWithShape="0">
                <a:gsLst>
                  <a:gs pos="0">
                    <a:srgbClr val="CC9900"/>
                  </a:gs>
                  <a:gs pos="50000">
                    <a:srgbClr val="CC9900">
                      <a:gamma/>
                      <a:tint val="0"/>
                      <a:invGamma/>
                    </a:srgbClr>
                  </a:gs>
                  <a:gs pos="100000">
                    <a:srgbClr val="CC9900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6393" name="AutoShape 201"/>
              <p:cNvSpPr>
                <a:spLocks noChangeArrowheads="1"/>
              </p:cNvSpPr>
              <p:nvPr/>
            </p:nvSpPr>
            <p:spPr bwMode="auto">
              <a:xfrm>
                <a:off x="2622" y="498"/>
                <a:ext cx="256" cy="18"/>
              </a:xfrm>
              <a:custGeom>
                <a:avLst/>
                <a:gdLst>
                  <a:gd name="G0" fmla="+- 5400 0 0"/>
                  <a:gd name="G1" fmla="+- 21600 0 5400"/>
                  <a:gd name="G2" fmla="*/ 5400 1 2"/>
                  <a:gd name="G3" fmla="+- 21600 0 G2"/>
                  <a:gd name="G4" fmla="+/ 5400 21600 2"/>
                  <a:gd name="G5" fmla="+/ G1 0 2"/>
                  <a:gd name="G6" fmla="*/ 21600 21600 5400"/>
                  <a:gd name="G7" fmla="*/ G6 1 2"/>
                  <a:gd name="G8" fmla="+- 21600 0 G7"/>
                  <a:gd name="G9" fmla="*/ 21600 1 2"/>
                  <a:gd name="G10" fmla="+- 5400 0 G9"/>
                  <a:gd name="G11" fmla="?: G10 G8 0"/>
                  <a:gd name="G12" fmla="?: G10 G7 21600"/>
                  <a:gd name="T0" fmla="*/ 18900 w 21600"/>
                  <a:gd name="T1" fmla="*/ 10800 h 21600"/>
                  <a:gd name="T2" fmla="*/ 10800 w 21600"/>
                  <a:gd name="T3" fmla="*/ 21600 h 21600"/>
                  <a:gd name="T4" fmla="*/ 2700 w 21600"/>
                  <a:gd name="T5" fmla="*/ 10800 h 21600"/>
                  <a:gd name="T6" fmla="*/ 10800 w 21600"/>
                  <a:gd name="T7" fmla="*/ 0 h 21600"/>
                  <a:gd name="T8" fmla="*/ 4500 w 21600"/>
                  <a:gd name="T9" fmla="*/ 4500 h 21600"/>
                  <a:gd name="T10" fmla="*/ 17100 w 21600"/>
                  <a:gd name="T11" fmla="*/ 171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T8" t="T9" r="T10" b="T11"/>
                <a:pathLst>
                  <a:path w="21600" h="21600">
                    <a:moveTo>
                      <a:pt x="0" y="0"/>
                    </a:moveTo>
                    <a:lnTo>
                      <a:pt x="5400" y="21600"/>
                    </a:lnTo>
                    <a:lnTo>
                      <a:pt x="16200" y="21600"/>
                    </a:lnTo>
                    <a:lnTo>
                      <a:pt x="2160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CC9900"/>
                  </a:gs>
                  <a:gs pos="50000">
                    <a:srgbClr val="CC9900">
                      <a:gamma/>
                      <a:tint val="0"/>
                      <a:invGamma/>
                    </a:srgbClr>
                  </a:gs>
                  <a:gs pos="100000">
                    <a:srgbClr val="CC9900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</p:grpSp>
      <p:sp>
        <p:nvSpPr>
          <p:cNvPr id="136394" name="Rectangle 202"/>
          <p:cNvSpPr>
            <a:spLocks noChangeArrowheads="1"/>
          </p:cNvSpPr>
          <p:nvPr/>
        </p:nvSpPr>
        <p:spPr bwMode="auto">
          <a:xfrm>
            <a:off x="3048000" y="5543550"/>
            <a:ext cx="231775" cy="533400"/>
          </a:xfrm>
          <a:prstGeom prst="rect">
            <a:avLst/>
          </a:prstGeom>
          <a:solidFill>
            <a:srgbClr val="FFFFFF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36395" name="Freeform 203" descr="Широкий диагональный 1"/>
          <p:cNvSpPr>
            <a:spLocks/>
          </p:cNvSpPr>
          <p:nvPr/>
        </p:nvSpPr>
        <p:spPr bwMode="auto">
          <a:xfrm>
            <a:off x="2714625" y="3495675"/>
            <a:ext cx="876300" cy="552450"/>
          </a:xfrm>
          <a:custGeom>
            <a:avLst/>
            <a:gdLst/>
            <a:ahLst/>
            <a:cxnLst>
              <a:cxn ang="0">
                <a:pos x="4" y="28"/>
              </a:cxn>
              <a:cxn ang="0">
                <a:pos x="0" y="2"/>
              </a:cxn>
              <a:cxn ang="0">
                <a:pos x="188" y="2"/>
              </a:cxn>
              <a:cxn ang="0">
                <a:pos x="188" y="146"/>
              </a:cxn>
              <a:cxn ang="0">
                <a:pos x="366" y="146"/>
              </a:cxn>
              <a:cxn ang="0">
                <a:pos x="366" y="0"/>
              </a:cxn>
              <a:cxn ang="0">
                <a:pos x="552" y="0"/>
              </a:cxn>
              <a:cxn ang="0">
                <a:pos x="552" y="32"/>
              </a:cxn>
              <a:cxn ang="0">
                <a:pos x="536" y="34"/>
              </a:cxn>
              <a:cxn ang="0">
                <a:pos x="540" y="102"/>
              </a:cxn>
              <a:cxn ang="0">
                <a:pos x="450" y="102"/>
              </a:cxn>
              <a:cxn ang="0">
                <a:pos x="456" y="318"/>
              </a:cxn>
              <a:cxn ang="0">
                <a:pos x="432" y="342"/>
              </a:cxn>
              <a:cxn ang="0">
                <a:pos x="404" y="348"/>
              </a:cxn>
              <a:cxn ang="0">
                <a:pos x="338" y="320"/>
              </a:cxn>
              <a:cxn ang="0">
                <a:pos x="338" y="230"/>
              </a:cxn>
              <a:cxn ang="0">
                <a:pos x="310" y="176"/>
              </a:cxn>
              <a:cxn ang="0">
                <a:pos x="306" y="148"/>
              </a:cxn>
              <a:cxn ang="0">
                <a:pos x="250" y="148"/>
              </a:cxn>
              <a:cxn ang="0">
                <a:pos x="244" y="176"/>
              </a:cxn>
              <a:cxn ang="0">
                <a:pos x="222" y="226"/>
              </a:cxn>
              <a:cxn ang="0">
                <a:pos x="222" y="322"/>
              </a:cxn>
              <a:cxn ang="0">
                <a:pos x="168" y="346"/>
              </a:cxn>
              <a:cxn ang="0">
                <a:pos x="130" y="342"/>
              </a:cxn>
              <a:cxn ang="0">
                <a:pos x="106" y="316"/>
              </a:cxn>
              <a:cxn ang="0">
                <a:pos x="106" y="96"/>
              </a:cxn>
              <a:cxn ang="0">
                <a:pos x="18" y="102"/>
              </a:cxn>
              <a:cxn ang="0">
                <a:pos x="16" y="36"/>
              </a:cxn>
              <a:cxn ang="0">
                <a:pos x="4" y="28"/>
              </a:cxn>
            </a:cxnLst>
            <a:rect l="0" t="0" r="r" b="b"/>
            <a:pathLst>
              <a:path w="552" h="348">
                <a:moveTo>
                  <a:pt x="4" y="28"/>
                </a:moveTo>
                <a:lnTo>
                  <a:pt x="0" y="2"/>
                </a:lnTo>
                <a:lnTo>
                  <a:pt x="188" y="2"/>
                </a:lnTo>
                <a:lnTo>
                  <a:pt x="188" y="146"/>
                </a:lnTo>
                <a:lnTo>
                  <a:pt x="366" y="146"/>
                </a:lnTo>
                <a:lnTo>
                  <a:pt x="366" y="0"/>
                </a:lnTo>
                <a:lnTo>
                  <a:pt x="552" y="0"/>
                </a:lnTo>
                <a:lnTo>
                  <a:pt x="552" y="32"/>
                </a:lnTo>
                <a:lnTo>
                  <a:pt x="536" y="34"/>
                </a:lnTo>
                <a:lnTo>
                  <a:pt x="540" y="102"/>
                </a:lnTo>
                <a:lnTo>
                  <a:pt x="450" y="102"/>
                </a:lnTo>
                <a:lnTo>
                  <a:pt x="456" y="318"/>
                </a:lnTo>
                <a:lnTo>
                  <a:pt x="432" y="342"/>
                </a:lnTo>
                <a:lnTo>
                  <a:pt x="404" y="348"/>
                </a:lnTo>
                <a:lnTo>
                  <a:pt x="338" y="320"/>
                </a:lnTo>
                <a:lnTo>
                  <a:pt x="338" y="230"/>
                </a:lnTo>
                <a:lnTo>
                  <a:pt x="310" y="176"/>
                </a:lnTo>
                <a:lnTo>
                  <a:pt x="306" y="148"/>
                </a:lnTo>
                <a:lnTo>
                  <a:pt x="250" y="148"/>
                </a:lnTo>
                <a:lnTo>
                  <a:pt x="244" y="176"/>
                </a:lnTo>
                <a:lnTo>
                  <a:pt x="222" y="226"/>
                </a:lnTo>
                <a:lnTo>
                  <a:pt x="222" y="322"/>
                </a:lnTo>
                <a:lnTo>
                  <a:pt x="168" y="346"/>
                </a:lnTo>
                <a:lnTo>
                  <a:pt x="130" y="342"/>
                </a:lnTo>
                <a:lnTo>
                  <a:pt x="106" y="316"/>
                </a:lnTo>
                <a:lnTo>
                  <a:pt x="106" y="96"/>
                </a:lnTo>
                <a:lnTo>
                  <a:pt x="18" y="102"/>
                </a:lnTo>
                <a:lnTo>
                  <a:pt x="16" y="36"/>
                </a:lnTo>
                <a:lnTo>
                  <a:pt x="4" y="28"/>
                </a:lnTo>
                <a:close/>
              </a:path>
            </a:pathLst>
          </a:custGeom>
          <a:pattFill prst="wdDnDiag">
            <a:fgClr>
              <a:srgbClr val="4D4D4D"/>
            </a:fgClr>
            <a:bgClr>
              <a:schemeClr val="bg1"/>
            </a:bgClr>
          </a:pattFill>
          <a:ln w="9525">
            <a:solidFill>
              <a:srgbClr val="333333"/>
            </a:solidFill>
            <a:round/>
            <a:headEnd/>
            <a:tailEnd/>
          </a:ln>
          <a:effectLst/>
        </p:spPr>
        <p:txBody>
          <a:bodyPr/>
          <a:lstStyle/>
          <a:p>
            <a:endParaRPr lang="ro-RO"/>
          </a:p>
        </p:txBody>
      </p:sp>
      <p:sp>
        <p:nvSpPr>
          <p:cNvPr id="136396" name="Rectangle 204" descr="Алмазная решетка (контур)"/>
          <p:cNvSpPr>
            <a:spLocks noChangeArrowheads="1"/>
          </p:cNvSpPr>
          <p:nvPr/>
        </p:nvSpPr>
        <p:spPr bwMode="auto">
          <a:xfrm>
            <a:off x="2720975" y="3460750"/>
            <a:ext cx="869950" cy="36513"/>
          </a:xfrm>
          <a:prstGeom prst="rect">
            <a:avLst/>
          </a:prstGeom>
          <a:pattFill prst="openDmnd">
            <a:fgClr>
              <a:schemeClr val="tx2"/>
            </a:fgClr>
            <a:bgClr>
              <a:schemeClr val="bg1"/>
            </a:bgClr>
          </a:patt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36397" name="Rectangle 205"/>
          <p:cNvSpPr>
            <a:spLocks noChangeArrowheads="1"/>
          </p:cNvSpPr>
          <p:nvPr/>
        </p:nvSpPr>
        <p:spPr bwMode="auto">
          <a:xfrm>
            <a:off x="3124200" y="3435350"/>
            <a:ext cx="76200" cy="9525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36398" name="Freeform 206" descr="Алмазная решетка (контур)"/>
          <p:cNvSpPr>
            <a:spLocks/>
          </p:cNvSpPr>
          <p:nvPr/>
        </p:nvSpPr>
        <p:spPr bwMode="auto">
          <a:xfrm>
            <a:off x="3498850" y="1819275"/>
            <a:ext cx="1149350" cy="3959225"/>
          </a:xfrm>
          <a:custGeom>
            <a:avLst/>
            <a:gdLst/>
            <a:ahLst/>
            <a:cxnLst>
              <a:cxn ang="0">
                <a:pos x="116" y="14"/>
              </a:cxn>
              <a:cxn ang="0">
                <a:pos x="688" y="0"/>
              </a:cxn>
              <a:cxn ang="0">
                <a:pos x="724" y="2406"/>
              </a:cxn>
              <a:cxn ang="0">
                <a:pos x="140" y="2412"/>
              </a:cxn>
              <a:cxn ang="0">
                <a:pos x="140" y="2494"/>
              </a:cxn>
              <a:cxn ang="0">
                <a:pos x="0" y="2354"/>
              </a:cxn>
              <a:cxn ang="0">
                <a:pos x="0" y="1386"/>
              </a:cxn>
              <a:cxn ang="0">
                <a:pos x="116" y="1266"/>
              </a:cxn>
              <a:cxn ang="0">
                <a:pos x="116" y="14"/>
              </a:cxn>
            </a:cxnLst>
            <a:rect l="0" t="0" r="r" b="b"/>
            <a:pathLst>
              <a:path w="724" h="2494">
                <a:moveTo>
                  <a:pt x="116" y="14"/>
                </a:moveTo>
                <a:lnTo>
                  <a:pt x="688" y="0"/>
                </a:lnTo>
                <a:lnTo>
                  <a:pt x="724" y="2406"/>
                </a:lnTo>
                <a:lnTo>
                  <a:pt x="140" y="2412"/>
                </a:lnTo>
                <a:lnTo>
                  <a:pt x="140" y="2494"/>
                </a:lnTo>
                <a:lnTo>
                  <a:pt x="0" y="2354"/>
                </a:lnTo>
                <a:lnTo>
                  <a:pt x="0" y="1386"/>
                </a:lnTo>
                <a:lnTo>
                  <a:pt x="116" y="1266"/>
                </a:lnTo>
                <a:lnTo>
                  <a:pt x="116" y="14"/>
                </a:lnTo>
                <a:close/>
              </a:path>
            </a:pathLst>
          </a:custGeom>
          <a:pattFill prst="openDmnd">
            <a:fgClr>
              <a:srgbClr val="FF3300"/>
            </a:fgClr>
            <a:bgClr>
              <a:schemeClr val="bg1"/>
            </a:bgClr>
          </a:pattFill>
          <a:ln w="9525">
            <a:solidFill>
              <a:srgbClr val="FF3300"/>
            </a:solidFill>
            <a:round/>
            <a:headEnd/>
            <a:tailEnd/>
          </a:ln>
          <a:effectLst/>
        </p:spPr>
        <p:txBody>
          <a:bodyPr/>
          <a:lstStyle/>
          <a:p>
            <a:endParaRPr lang="ro-RO"/>
          </a:p>
        </p:txBody>
      </p:sp>
      <p:sp>
        <p:nvSpPr>
          <p:cNvPr id="136399" name="Freeform 207" descr="Алмазная решетка (контур)"/>
          <p:cNvSpPr>
            <a:spLocks/>
          </p:cNvSpPr>
          <p:nvPr/>
        </p:nvSpPr>
        <p:spPr bwMode="auto">
          <a:xfrm>
            <a:off x="2346325" y="1844675"/>
            <a:ext cx="469900" cy="3913188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172" y="0"/>
              </a:cxn>
              <a:cxn ang="0">
                <a:pos x="170" y="1242"/>
              </a:cxn>
              <a:cxn ang="0">
                <a:pos x="296" y="1368"/>
              </a:cxn>
              <a:cxn ang="0">
                <a:pos x="295" y="2339"/>
              </a:cxn>
              <a:cxn ang="0">
                <a:pos x="163" y="2465"/>
              </a:cxn>
              <a:cxn ang="0">
                <a:pos x="163" y="2405"/>
              </a:cxn>
              <a:cxn ang="0">
                <a:pos x="6" y="2404"/>
              </a:cxn>
              <a:cxn ang="0">
                <a:pos x="0" y="0"/>
              </a:cxn>
            </a:cxnLst>
            <a:rect l="0" t="0" r="r" b="b"/>
            <a:pathLst>
              <a:path w="296" h="2465">
                <a:moveTo>
                  <a:pt x="0" y="0"/>
                </a:moveTo>
                <a:lnTo>
                  <a:pt x="172" y="0"/>
                </a:lnTo>
                <a:lnTo>
                  <a:pt x="170" y="1242"/>
                </a:lnTo>
                <a:lnTo>
                  <a:pt x="296" y="1368"/>
                </a:lnTo>
                <a:lnTo>
                  <a:pt x="295" y="2339"/>
                </a:lnTo>
                <a:lnTo>
                  <a:pt x="163" y="2465"/>
                </a:lnTo>
                <a:lnTo>
                  <a:pt x="163" y="2405"/>
                </a:lnTo>
                <a:lnTo>
                  <a:pt x="6" y="2404"/>
                </a:lnTo>
                <a:lnTo>
                  <a:pt x="0" y="0"/>
                </a:lnTo>
                <a:close/>
              </a:path>
            </a:pathLst>
          </a:custGeom>
          <a:pattFill prst="openDmnd">
            <a:fgClr>
              <a:srgbClr val="FF3300"/>
            </a:fgClr>
            <a:bgClr>
              <a:schemeClr val="bg1"/>
            </a:bgClr>
          </a:pattFill>
          <a:ln w="9525" cap="flat" cmpd="sng">
            <a:solidFill>
              <a:srgbClr val="FF33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endParaRPr lang="ro-RO"/>
          </a:p>
        </p:txBody>
      </p:sp>
      <p:sp>
        <p:nvSpPr>
          <p:cNvPr id="136400" name="Freeform 208" descr="Широкий диагональный 2"/>
          <p:cNvSpPr>
            <a:spLocks/>
          </p:cNvSpPr>
          <p:nvPr/>
        </p:nvSpPr>
        <p:spPr bwMode="auto">
          <a:xfrm>
            <a:off x="1160463" y="5651500"/>
            <a:ext cx="4014787" cy="458788"/>
          </a:xfrm>
          <a:custGeom>
            <a:avLst/>
            <a:gdLst/>
            <a:ahLst/>
            <a:cxnLst>
              <a:cxn ang="0">
                <a:pos x="0" y="100"/>
              </a:cxn>
              <a:cxn ang="0">
                <a:pos x="66" y="99"/>
              </a:cxn>
              <a:cxn ang="0">
                <a:pos x="66" y="153"/>
              </a:cxn>
              <a:cxn ang="0">
                <a:pos x="237" y="151"/>
              </a:cxn>
              <a:cxn ang="0">
                <a:pos x="241" y="97"/>
              </a:cxn>
              <a:cxn ang="0">
                <a:pos x="295" y="97"/>
              </a:cxn>
              <a:cxn ang="0">
                <a:pos x="294" y="87"/>
              </a:cxn>
              <a:cxn ang="0">
                <a:pos x="321" y="88"/>
              </a:cxn>
              <a:cxn ang="0">
                <a:pos x="321" y="12"/>
              </a:cxn>
              <a:cxn ang="0">
                <a:pos x="903" y="10"/>
              </a:cxn>
              <a:cxn ang="0">
                <a:pos x="901" y="88"/>
              </a:cxn>
              <a:cxn ang="0">
                <a:pos x="1618" y="87"/>
              </a:cxn>
              <a:cxn ang="0">
                <a:pos x="1618" y="4"/>
              </a:cxn>
              <a:cxn ang="0">
                <a:pos x="2196" y="0"/>
              </a:cxn>
              <a:cxn ang="0">
                <a:pos x="2196" y="79"/>
              </a:cxn>
              <a:cxn ang="0">
                <a:pos x="2283" y="78"/>
              </a:cxn>
              <a:cxn ang="0">
                <a:pos x="2293" y="136"/>
              </a:cxn>
              <a:cxn ang="0">
                <a:pos x="2425" y="135"/>
              </a:cxn>
              <a:cxn ang="0">
                <a:pos x="2427" y="78"/>
              </a:cxn>
              <a:cxn ang="0">
                <a:pos x="2527" y="78"/>
              </a:cxn>
              <a:cxn ang="0">
                <a:pos x="2529" y="213"/>
              </a:cxn>
              <a:cxn ang="0">
                <a:pos x="2461" y="216"/>
              </a:cxn>
              <a:cxn ang="0">
                <a:pos x="2461" y="279"/>
              </a:cxn>
              <a:cxn ang="0">
                <a:pos x="1668" y="280"/>
              </a:cxn>
              <a:cxn ang="0">
                <a:pos x="1668" y="88"/>
              </a:cxn>
              <a:cxn ang="0">
                <a:pos x="1621" y="90"/>
              </a:cxn>
              <a:cxn ang="0">
                <a:pos x="864" y="87"/>
              </a:cxn>
              <a:cxn ang="0">
                <a:pos x="864" y="129"/>
              </a:cxn>
              <a:cxn ang="0">
                <a:pos x="865" y="277"/>
              </a:cxn>
              <a:cxn ang="0">
                <a:pos x="829" y="277"/>
              </a:cxn>
              <a:cxn ang="0">
                <a:pos x="832" y="130"/>
              </a:cxn>
              <a:cxn ang="0">
                <a:pos x="768" y="129"/>
              </a:cxn>
              <a:cxn ang="0">
                <a:pos x="766" y="10"/>
              </a:cxn>
              <a:cxn ang="0">
                <a:pos x="342" y="10"/>
              </a:cxn>
              <a:cxn ang="0">
                <a:pos x="342" y="139"/>
              </a:cxn>
              <a:cxn ang="0">
                <a:pos x="268" y="141"/>
              </a:cxn>
              <a:cxn ang="0">
                <a:pos x="267" y="289"/>
              </a:cxn>
              <a:cxn ang="0">
                <a:pos x="85" y="288"/>
              </a:cxn>
              <a:cxn ang="0">
                <a:pos x="85" y="226"/>
              </a:cxn>
              <a:cxn ang="0">
                <a:pos x="0" y="229"/>
              </a:cxn>
              <a:cxn ang="0">
                <a:pos x="0" y="100"/>
              </a:cxn>
            </a:cxnLst>
            <a:rect l="0" t="0" r="r" b="b"/>
            <a:pathLst>
              <a:path w="2529" h="289">
                <a:moveTo>
                  <a:pt x="0" y="100"/>
                </a:moveTo>
                <a:lnTo>
                  <a:pt x="66" y="99"/>
                </a:lnTo>
                <a:lnTo>
                  <a:pt x="66" y="153"/>
                </a:lnTo>
                <a:lnTo>
                  <a:pt x="237" y="151"/>
                </a:lnTo>
                <a:lnTo>
                  <a:pt x="241" y="97"/>
                </a:lnTo>
                <a:lnTo>
                  <a:pt x="295" y="97"/>
                </a:lnTo>
                <a:lnTo>
                  <a:pt x="294" y="87"/>
                </a:lnTo>
                <a:lnTo>
                  <a:pt x="321" y="88"/>
                </a:lnTo>
                <a:lnTo>
                  <a:pt x="321" y="12"/>
                </a:lnTo>
                <a:lnTo>
                  <a:pt x="903" y="10"/>
                </a:lnTo>
                <a:lnTo>
                  <a:pt x="901" y="88"/>
                </a:lnTo>
                <a:lnTo>
                  <a:pt x="1618" y="87"/>
                </a:lnTo>
                <a:lnTo>
                  <a:pt x="1618" y="4"/>
                </a:lnTo>
                <a:lnTo>
                  <a:pt x="2196" y="0"/>
                </a:lnTo>
                <a:lnTo>
                  <a:pt x="2196" y="79"/>
                </a:lnTo>
                <a:lnTo>
                  <a:pt x="2283" y="78"/>
                </a:lnTo>
                <a:lnTo>
                  <a:pt x="2293" y="136"/>
                </a:lnTo>
                <a:lnTo>
                  <a:pt x="2425" y="135"/>
                </a:lnTo>
                <a:lnTo>
                  <a:pt x="2427" y="78"/>
                </a:lnTo>
                <a:lnTo>
                  <a:pt x="2527" y="78"/>
                </a:lnTo>
                <a:lnTo>
                  <a:pt x="2529" y="213"/>
                </a:lnTo>
                <a:lnTo>
                  <a:pt x="2461" y="216"/>
                </a:lnTo>
                <a:lnTo>
                  <a:pt x="2461" y="279"/>
                </a:lnTo>
                <a:lnTo>
                  <a:pt x="1668" y="280"/>
                </a:lnTo>
                <a:lnTo>
                  <a:pt x="1668" y="88"/>
                </a:lnTo>
                <a:lnTo>
                  <a:pt x="1621" y="90"/>
                </a:lnTo>
                <a:lnTo>
                  <a:pt x="864" y="87"/>
                </a:lnTo>
                <a:lnTo>
                  <a:pt x="864" y="129"/>
                </a:lnTo>
                <a:lnTo>
                  <a:pt x="865" y="277"/>
                </a:lnTo>
                <a:lnTo>
                  <a:pt x="829" y="277"/>
                </a:lnTo>
                <a:lnTo>
                  <a:pt x="832" y="130"/>
                </a:lnTo>
                <a:lnTo>
                  <a:pt x="768" y="129"/>
                </a:lnTo>
                <a:lnTo>
                  <a:pt x="766" y="10"/>
                </a:lnTo>
                <a:lnTo>
                  <a:pt x="342" y="10"/>
                </a:lnTo>
                <a:lnTo>
                  <a:pt x="342" y="139"/>
                </a:lnTo>
                <a:lnTo>
                  <a:pt x="268" y="141"/>
                </a:lnTo>
                <a:lnTo>
                  <a:pt x="267" y="289"/>
                </a:lnTo>
                <a:lnTo>
                  <a:pt x="85" y="288"/>
                </a:lnTo>
                <a:lnTo>
                  <a:pt x="85" y="226"/>
                </a:lnTo>
                <a:lnTo>
                  <a:pt x="0" y="229"/>
                </a:lnTo>
                <a:lnTo>
                  <a:pt x="0" y="100"/>
                </a:lnTo>
                <a:close/>
              </a:path>
            </a:pathLst>
          </a:custGeom>
          <a:pattFill prst="wdUpDiag">
            <a:fgClr>
              <a:schemeClr val="tx1"/>
            </a:fgClr>
            <a:bgClr>
              <a:schemeClr val="bg1"/>
            </a:bgClr>
          </a:patt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endParaRPr lang="ro-RO"/>
          </a:p>
        </p:txBody>
      </p:sp>
      <p:grpSp>
        <p:nvGrpSpPr>
          <p:cNvPr id="136401" name="Group 209"/>
          <p:cNvGrpSpPr>
            <a:grpSpLocks/>
          </p:cNvGrpSpPr>
          <p:nvPr/>
        </p:nvGrpSpPr>
        <p:grpSpPr bwMode="auto">
          <a:xfrm>
            <a:off x="2957513" y="4429125"/>
            <a:ext cx="414337" cy="1450975"/>
            <a:chOff x="2967" y="2790"/>
            <a:chExt cx="261" cy="914"/>
          </a:xfrm>
        </p:grpSpPr>
        <p:sp>
          <p:nvSpPr>
            <p:cNvPr id="136402" name="AutoShape 210"/>
            <p:cNvSpPr>
              <a:spLocks noChangeArrowheads="1"/>
            </p:cNvSpPr>
            <p:nvPr/>
          </p:nvSpPr>
          <p:spPr bwMode="auto">
            <a:xfrm>
              <a:off x="3036" y="2790"/>
              <a:ext cx="123" cy="129"/>
            </a:xfrm>
            <a:prstGeom prst="triangle">
              <a:avLst>
                <a:gd name="adj" fmla="val 50000"/>
              </a:avLst>
            </a:prstGeom>
            <a:gradFill rotWithShape="0">
              <a:gsLst>
                <a:gs pos="0">
                  <a:schemeClr val="folHlink">
                    <a:gamma/>
                    <a:shade val="41176"/>
                    <a:invGamma/>
                  </a:schemeClr>
                </a:gs>
                <a:gs pos="50000">
                  <a:schemeClr val="folHlink"/>
                </a:gs>
                <a:gs pos="100000">
                  <a:schemeClr val="folHlink">
                    <a:gamma/>
                    <a:shade val="41176"/>
                    <a:invGamma/>
                  </a:schemeClr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36403" name="Rectangle 211"/>
            <p:cNvSpPr>
              <a:spLocks noChangeArrowheads="1"/>
            </p:cNvSpPr>
            <p:nvPr/>
          </p:nvSpPr>
          <p:spPr bwMode="auto">
            <a:xfrm>
              <a:off x="2967" y="2922"/>
              <a:ext cx="261" cy="47"/>
            </a:xfrm>
            <a:prstGeom prst="rect">
              <a:avLst/>
            </a:prstGeom>
            <a:gradFill rotWithShape="0">
              <a:gsLst>
                <a:gs pos="0">
                  <a:schemeClr val="folHlink">
                    <a:gamma/>
                    <a:shade val="41176"/>
                    <a:invGamma/>
                  </a:schemeClr>
                </a:gs>
                <a:gs pos="50000">
                  <a:schemeClr val="folHlink"/>
                </a:gs>
                <a:gs pos="100000">
                  <a:schemeClr val="folHlink">
                    <a:gamma/>
                    <a:shade val="41176"/>
                    <a:invGamma/>
                  </a:schemeClr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36404" name="Rectangle 212"/>
            <p:cNvSpPr>
              <a:spLocks noChangeArrowheads="1"/>
            </p:cNvSpPr>
            <p:nvPr/>
          </p:nvSpPr>
          <p:spPr bwMode="auto">
            <a:xfrm>
              <a:off x="3000" y="2970"/>
              <a:ext cx="198" cy="210"/>
            </a:xfrm>
            <a:prstGeom prst="rect">
              <a:avLst/>
            </a:prstGeom>
            <a:gradFill rotWithShape="0">
              <a:gsLst>
                <a:gs pos="0">
                  <a:schemeClr val="folHlink">
                    <a:gamma/>
                    <a:shade val="41176"/>
                    <a:invGamma/>
                  </a:schemeClr>
                </a:gs>
                <a:gs pos="50000">
                  <a:schemeClr val="folHlink"/>
                </a:gs>
                <a:gs pos="100000">
                  <a:schemeClr val="folHlink">
                    <a:gamma/>
                    <a:shade val="41176"/>
                    <a:invGamma/>
                  </a:schemeClr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36405" name="AutoShape 213"/>
            <p:cNvSpPr>
              <a:spLocks noChangeArrowheads="1"/>
            </p:cNvSpPr>
            <p:nvPr/>
          </p:nvSpPr>
          <p:spPr bwMode="auto">
            <a:xfrm>
              <a:off x="3000" y="3180"/>
              <a:ext cx="197" cy="25"/>
            </a:xfrm>
            <a:custGeom>
              <a:avLst/>
              <a:gdLst>
                <a:gd name="G0" fmla="+- 3289 0 0"/>
                <a:gd name="G1" fmla="+- 21600 0 3289"/>
                <a:gd name="G2" fmla="*/ 3289 1 2"/>
                <a:gd name="G3" fmla="+- 21600 0 G2"/>
                <a:gd name="G4" fmla="+/ 3289 21600 2"/>
                <a:gd name="G5" fmla="+/ G1 0 2"/>
                <a:gd name="G6" fmla="*/ 21600 21600 3289"/>
                <a:gd name="G7" fmla="*/ G6 1 2"/>
                <a:gd name="G8" fmla="+- 21600 0 G7"/>
                <a:gd name="G9" fmla="*/ 21600 1 2"/>
                <a:gd name="G10" fmla="+- 3289 0 G9"/>
                <a:gd name="G11" fmla="?: G10 G8 0"/>
                <a:gd name="G12" fmla="?: G10 G7 21600"/>
                <a:gd name="T0" fmla="*/ 19955 w 21600"/>
                <a:gd name="T1" fmla="*/ 10800 h 21600"/>
                <a:gd name="T2" fmla="*/ 10800 w 21600"/>
                <a:gd name="T3" fmla="*/ 21600 h 21600"/>
                <a:gd name="T4" fmla="*/ 1645 w 21600"/>
                <a:gd name="T5" fmla="*/ 10800 h 21600"/>
                <a:gd name="T6" fmla="*/ 10800 w 21600"/>
                <a:gd name="T7" fmla="*/ 0 h 21600"/>
                <a:gd name="T8" fmla="*/ 3445 w 21600"/>
                <a:gd name="T9" fmla="*/ 3445 h 21600"/>
                <a:gd name="T10" fmla="*/ 18155 w 21600"/>
                <a:gd name="T11" fmla="*/ 18155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289" y="21600"/>
                  </a:lnTo>
                  <a:lnTo>
                    <a:pt x="18311" y="21600"/>
                  </a:lnTo>
                  <a:lnTo>
                    <a:pt x="2160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folHlink">
                    <a:gamma/>
                    <a:shade val="41176"/>
                    <a:invGamma/>
                  </a:schemeClr>
                </a:gs>
                <a:gs pos="50000">
                  <a:schemeClr val="folHlink"/>
                </a:gs>
                <a:gs pos="100000">
                  <a:schemeClr val="folHlink">
                    <a:gamma/>
                    <a:shade val="41176"/>
                    <a:invGamma/>
                  </a:schemeClr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36406" name="Freeform 214"/>
            <p:cNvSpPr>
              <a:spLocks/>
            </p:cNvSpPr>
            <p:nvPr/>
          </p:nvSpPr>
          <p:spPr bwMode="auto">
            <a:xfrm>
              <a:off x="3026" y="3204"/>
              <a:ext cx="142" cy="50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42" y="2"/>
                </a:cxn>
                <a:cxn ang="0">
                  <a:pos x="141" y="414"/>
                </a:cxn>
                <a:cxn ang="0">
                  <a:pos x="50" y="414"/>
                </a:cxn>
                <a:cxn ang="0">
                  <a:pos x="50" y="426"/>
                </a:cxn>
                <a:cxn ang="0">
                  <a:pos x="57" y="441"/>
                </a:cxn>
                <a:cxn ang="0">
                  <a:pos x="96" y="470"/>
                </a:cxn>
                <a:cxn ang="0">
                  <a:pos x="101" y="486"/>
                </a:cxn>
                <a:cxn ang="0">
                  <a:pos x="94" y="500"/>
                </a:cxn>
                <a:cxn ang="0">
                  <a:pos x="0" y="498"/>
                </a:cxn>
                <a:cxn ang="0">
                  <a:pos x="0" y="0"/>
                </a:cxn>
              </a:cxnLst>
              <a:rect l="0" t="0" r="r" b="b"/>
              <a:pathLst>
                <a:path w="142" h="500">
                  <a:moveTo>
                    <a:pt x="0" y="0"/>
                  </a:moveTo>
                  <a:lnTo>
                    <a:pt x="142" y="2"/>
                  </a:lnTo>
                  <a:lnTo>
                    <a:pt x="141" y="414"/>
                  </a:lnTo>
                  <a:lnTo>
                    <a:pt x="50" y="414"/>
                  </a:lnTo>
                  <a:lnTo>
                    <a:pt x="50" y="426"/>
                  </a:lnTo>
                  <a:lnTo>
                    <a:pt x="57" y="441"/>
                  </a:lnTo>
                  <a:lnTo>
                    <a:pt x="96" y="470"/>
                  </a:lnTo>
                  <a:lnTo>
                    <a:pt x="101" y="486"/>
                  </a:lnTo>
                  <a:lnTo>
                    <a:pt x="94" y="500"/>
                  </a:lnTo>
                  <a:lnTo>
                    <a:pt x="0" y="498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folHlink">
                    <a:gamma/>
                    <a:shade val="41176"/>
                    <a:invGamma/>
                  </a:schemeClr>
                </a:gs>
                <a:gs pos="50000">
                  <a:schemeClr val="folHlink"/>
                </a:gs>
                <a:gs pos="100000">
                  <a:schemeClr val="folHlink">
                    <a:gamma/>
                    <a:shade val="41176"/>
                    <a:invGamma/>
                  </a:schemeClr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o-RO"/>
            </a:p>
          </p:txBody>
        </p:sp>
      </p:grpSp>
      <p:grpSp>
        <p:nvGrpSpPr>
          <p:cNvPr id="136407" name="Group 215"/>
          <p:cNvGrpSpPr>
            <a:grpSpLocks/>
          </p:cNvGrpSpPr>
          <p:nvPr/>
        </p:nvGrpSpPr>
        <p:grpSpPr bwMode="auto">
          <a:xfrm>
            <a:off x="2955925" y="5749925"/>
            <a:ext cx="428625" cy="684213"/>
            <a:chOff x="2966" y="3622"/>
            <a:chExt cx="270" cy="431"/>
          </a:xfrm>
        </p:grpSpPr>
        <p:sp>
          <p:nvSpPr>
            <p:cNvPr id="136408" name="Freeform 216"/>
            <p:cNvSpPr>
              <a:spLocks/>
            </p:cNvSpPr>
            <p:nvPr/>
          </p:nvSpPr>
          <p:spPr bwMode="auto">
            <a:xfrm>
              <a:off x="3026" y="3622"/>
              <a:ext cx="142" cy="208"/>
            </a:xfrm>
            <a:custGeom>
              <a:avLst/>
              <a:gdLst/>
              <a:ahLst/>
              <a:cxnLst>
                <a:cxn ang="0">
                  <a:pos x="58" y="0"/>
                </a:cxn>
                <a:cxn ang="0">
                  <a:pos x="142" y="0"/>
                </a:cxn>
                <a:cxn ang="0">
                  <a:pos x="140" y="208"/>
                </a:cxn>
                <a:cxn ang="0">
                  <a:pos x="0" y="208"/>
                </a:cxn>
                <a:cxn ang="0">
                  <a:pos x="0" y="82"/>
                </a:cxn>
                <a:cxn ang="0">
                  <a:pos x="106" y="82"/>
                </a:cxn>
                <a:cxn ang="0">
                  <a:pos x="104" y="66"/>
                </a:cxn>
                <a:cxn ang="0">
                  <a:pos x="98" y="48"/>
                </a:cxn>
                <a:cxn ang="0">
                  <a:pos x="58" y="22"/>
                </a:cxn>
                <a:cxn ang="0">
                  <a:pos x="52" y="12"/>
                </a:cxn>
                <a:cxn ang="0">
                  <a:pos x="58" y="0"/>
                </a:cxn>
              </a:cxnLst>
              <a:rect l="0" t="0" r="r" b="b"/>
              <a:pathLst>
                <a:path w="142" h="208">
                  <a:moveTo>
                    <a:pt x="58" y="0"/>
                  </a:moveTo>
                  <a:lnTo>
                    <a:pt x="142" y="0"/>
                  </a:lnTo>
                  <a:lnTo>
                    <a:pt x="140" y="208"/>
                  </a:lnTo>
                  <a:lnTo>
                    <a:pt x="0" y="208"/>
                  </a:lnTo>
                  <a:lnTo>
                    <a:pt x="0" y="82"/>
                  </a:lnTo>
                  <a:lnTo>
                    <a:pt x="106" y="82"/>
                  </a:lnTo>
                  <a:lnTo>
                    <a:pt x="104" y="66"/>
                  </a:lnTo>
                  <a:lnTo>
                    <a:pt x="98" y="48"/>
                  </a:lnTo>
                  <a:lnTo>
                    <a:pt x="58" y="22"/>
                  </a:lnTo>
                  <a:lnTo>
                    <a:pt x="52" y="12"/>
                  </a:lnTo>
                  <a:lnTo>
                    <a:pt x="58" y="0"/>
                  </a:lnTo>
                  <a:close/>
                </a:path>
              </a:pathLst>
            </a:custGeom>
            <a:gradFill rotWithShape="0">
              <a:gsLst>
                <a:gs pos="0">
                  <a:schemeClr val="folHlink">
                    <a:gamma/>
                    <a:shade val="22353"/>
                    <a:invGamma/>
                  </a:schemeClr>
                </a:gs>
                <a:gs pos="50000">
                  <a:schemeClr val="folHlink"/>
                </a:gs>
                <a:gs pos="100000">
                  <a:schemeClr val="folHlink">
                    <a:gamma/>
                    <a:shade val="22353"/>
                    <a:invGamma/>
                  </a:schemeClr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o-RO"/>
            </a:p>
          </p:txBody>
        </p:sp>
        <p:sp>
          <p:nvSpPr>
            <p:cNvPr id="136409" name="Rectangle 217"/>
            <p:cNvSpPr>
              <a:spLocks noChangeArrowheads="1"/>
            </p:cNvSpPr>
            <p:nvPr/>
          </p:nvSpPr>
          <p:spPr bwMode="auto">
            <a:xfrm>
              <a:off x="2966" y="3830"/>
              <a:ext cx="270" cy="43"/>
            </a:xfrm>
            <a:prstGeom prst="rect">
              <a:avLst/>
            </a:prstGeom>
            <a:gradFill rotWithShape="0">
              <a:gsLst>
                <a:gs pos="0">
                  <a:schemeClr val="folHlink">
                    <a:gamma/>
                    <a:shade val="22353"/>
                    <a:invGamma/>
                  </a:schemeClr>
                </a:gs>
                <a:gs pos="50000">
                  <a:schemeClr val="folHlink"/>
                </a:gs>
                <a:gs pos="100000">
                  <a:schemeClr val="folHlink">
                    <a:gamma/>
                    <a:shade val="22353"/>
                    <a:invGamma/>
                  </a:schemeClr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36410" name="Rectangle 218"/>
            <p:cNvSpPr>
              <a:spLocks noChangeArrowheads="1"/>
            </p:cNvSpPr>
            <p:nvPr/>
          </p:nvSpPr>
          <p:spPr bwMode="auto">
            <a:xfrm>
              <a:off x="3042" y="3876"/>
              <a:ext cx="110" cy="177"/>
            </a:xfrm>
            <a:prstGeom prst="rect">
              <a:avLst/>
            </a:prstGeom>
            <a:gradFill rotWithShape="0">
              <a:gsLst>
                <a:gs pos="0">
                  <a:schemeClr val="folHlink">
                    <a:gamma/>
                    <a:shade val="22353"/>
                    <a:invGamma/>
                  </a:schemeClr>
                </a:gs>
                <a:gs pos="50000">
                  <a:schemeClr val="folHlink"/>
                </a:gs>
                <a:gs pos="100000">
                  <a:schemeClr val="folHlink">
                    <a:gamma/>
                    <a:shade val="22353"/>
                    <a:invGamma/>
                  </a:schemeClr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</p:grpSp>
      <p:sp>
        <p:nvSpPr>
          <p:cNvPr id="136411" name="Freeform 219" descr="Алмазная решетка (контур)"/>
          <p:cNvSpPr>
            <a:spLocks/>
          </p:cNvSpPr>
          <p:nvPr/>
        </p:nvSpPr>
        <p:spPr bwMode="auto">
          <a:xfrm>
            <a:off x="1638300" y="1857375"/>
            <a:ext cx="76200" cy="392430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39" y="0"/>
              </a:cxn>
              <a:cxn ang="0">
                <a:pos x="48" y="2400"/>
              </a:cxn>
              <a:cxn ang="0">
                <a:pos x="21" y="2397"/>
              </a:cxn>
              <a:cxn ang="0">
                <a:pos x="18" y="2469"/>
              </a:cxn>
              <a:cxn ang="0">
                <a:pos x="0" y="2472"/>
              </a:cxn>
              <a:cxn ang="0">
                <a:pos x="0" y="0"/>
              </a:cxn>
            </a:cxnLst>
            <a:rect l="0" t="0" r="r" b="b"/>
            <a:pathLst>
              <a:path w="48" h="2472">
                <a:moveTo>
                  <a:pt x="0" y="0"/>
                </a:moveTo>
                <a:lnTo>
                  <a:pt x="39" y="0"/>
                </a:lnTo>
                <a:lnTo>
                  <a:pt x="48" y="2400"/>
                </a:lnTo>
                <a:lnTo>
                  <a:pt x="21" y="2397"/>
                </a:lnTo>
                <a:lnTo>
                  <a:pt x="18" y="2469"/>
                </a:lnTo>
                <a:lnTo>
                  <a:pt x="0" y="2472"/>
                </a:lnTo>
                <a:lnTo>
                  <a:pt x="0" y="0"/>
                </a:lnTo>
                <a:close/>
              </a:path>
            </a:pathLst>
          </a:custGeom>
          <a:pattFill prst="openDmnd">
            <a:fgClr>
              <a:srgbClr val="FF3300"/>
            </a:fgClr>
            <a:bgClr>
              <a:schemeClr val="bg1"/>
            </a:bgClr>
          </a:pattFill>
          <a:ln w="9525" cap="flat" cmpd="sng">
            <a:solidFill>
              <a:srgbClr val="FF33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endParaRPr lang="ro-RO"/>
          </a:p>
        </p:txBody>
      </p:sp>
      <p:grpSp>
        <p:nvGrpSpPr>
          <p:cNvPr id="136412" name="Group 220"/>
          <p:cNvGrpSpPr>
            <a:grpSpLocks/>
          </p:cNvGrpSpPr>
          <p:nvPr/>
        </p:nvGrpSpPr>
        <p:grpSpPr bwMode="auto">
          <a:xfrm>
            <a:off x="1600200" y="5810250"/>
            <a:ext cx="2189163" cy="285750"/>
            <a:chOff x="2112" y="3660"/>
            <a:chExt cx="1379" cy="180"/>
          </a:xfrm>
        </p:grpSpPr>
        <p:sp>
          <p:nvSpPr>
            <p:cNvPr id="136413" name="Rectangle 221" descr="Алмазная решетка (контур)"/>
            <p:cNvSpPr>
              <a:spLocks noChangeArrowheads="1"/>
            </p:cNvSpPr>
            <p:nvPr/>
          </p:nvSpPr>
          <p:spPr bwMode="auto">
            <a:xfrm>
              <a:off x="2112" y="3702"/>
              <a:ext cx="72" cy="138"/>
            </a:xfrm>
            <a:prstGeom prst="rect">
              <a:avLst/>
            </a:prstGeom>
            <a:pattFill prst="openDmnd">
              <a:fgClr>
                <a:srgbClr val="990000"/>
              </a:fgClr>
              <a:bgClr>
                <a:schemeClr val="bg1"/>
              </a:bgClr>
            </a:pattFill>
            <a:ln w="9525">
              <a:solidFill>
                <a:srgbClr val="99330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36414" name="Rectangle 222" descr="Алмазная решетка (контур)"/>
            <p:cNvSpPr>
              <a:spLocks noChangeArrowheads="1"/>
            </p:cNvSpPr>
            <p:nvPr/>
          </p:nvSpPr>
          <p:spPr bwMode="auto">
            <a:xfrm>
              <a:off x="2592" y="3699"/>
              <a:ext cx="72" cy="138"/>
            </a:xfrm>
            <a:prstGeom prst="rect">
              <a:avLst/>
            </a:prstGeom>
            <a:pattFill prst="openDmnd">
              <a:fgClr>
                <a:srgbClr val="990000"/>
              </a:fgClr>
              <a:bgClr>
                <a:schemeClr val="bg1"/>
              </a:bgClr>
            </a:pattFill>
            <a:ln w="9525">
              <a:solidFill>
                <a:srgbClr val="99330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36415" name="Rectangle 223" descr="Алмазная решетка (контур)"/>
            <p:cNvSpPr>
              <a:spLocks noChangeArrowheads="1"/>
            </p:cNvSpPr>
            <p:nvPr/>
          </p:nvSpPr>
          <p:spPr bwMode="auto">
            <a:xfrm>
              <a:off x="2701" y="3663"/>
              <a:ext cx="47" cy="174"/>
            </a:xfrm>
            <a:prstGeom prst="rect">
              <a:avLst/>
            </a:prstGeom>
            <a:pattFill prst="openDmnd">
              <a:fgClr>
                <a:srgbClr val="990000"/>
              </a:fgClr>
              <a:bgClr>
                <a:schemeClr val="bg1"/>
              </a:bgClr>
            </a:pattFill>
            <a:ln w="9525">
              <a:solidFill>
                <a:srgbClr val="99330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36416" name="Rectangle 224" descr="Алмазная решетка (контур)"/>
            <p:cNvSpPr>
              <a:spLocks noChangeArrowheads="1"/>
            </p:cNvSpPr>
            <p:nvPr/>
          </p:nvSpPr>
          <p:spPr bwMode="auto">
            <a:xfrm>
              <a:off x="3444" y="3660"/>
              <a:ext cx="47" cy="174"/>
            </a:xfrm>
            <a:prstGeom prst="rect">
              <a:avLst/>
            </a:prstGeom>
            <a:pattFill prst="openDmnd">
              <a:fgClr>
                <a:srgbClr val="990000"/>
              </a:fgClr>
              <a:bgClr>
                <a:schemeClr val="bg1"/>
              </a:bgClr>
            </a:pattFill>
            <a:ln w="9525">
              <a:solidFill>
                <a:srgbClr val="99330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</p:grpSp>
      <p:grpSp>
        <p:nvGrpSpPr>
          <p:cNvPr id="136417" name="Group 225"/>
          <p:cNvGrpSpPr>
            <a:grpSpLocks/>
          </p:cNvGrpSpPr>
          <p:nvPr/>
        </p:nvGrpSpPr>
        <p:grpSpPr bwMode="auto">
          <a:xfrm>
            <a:off x="1727200" y="1389063"/>
            <a:ext cx="593725" cy="77787"/>
            <a:chOff x="2192" y="875"/>
            <a:chExt cx="374" cy="49"/>
          </a:xfrm>
        </p:grpSpPr>
        <p:sp>
          <p:nvSpPr>
            <p:cNvPr id="136418" name="AutoShape 226" descr="Широкий диагональный 1"/>
            <p:cNvSpPr>
              <a:spLocks noChangeArrowheads="1"/>
            </p:cNvSpPr>
            <p:nvPr/>
          </p:nvSpPr>
          <p:spPr bwMode="auto">
            <a:xfrm>
              <a:off x="2192" y="875"/>
              <a:ext cx="374" cy="47"/>
            </a:xfrm>
            <a:custGeom>
              <a:avLst/>
              <a:gdLst>
                <a:gd name="G0" fmla="+- 1733 0 0"/>
                <a:gd name="G1" fmla="+- 21600 0 1733"/>
                <a:gd name="G2" fmla="*/ 1733 1 2"/>
                <a:gd name="G3" fmla="+- 21600 0 G2"/>
                <a:gd name="G4" fmla="+/ 1733 21600 2"/>
                <a:gd name="G5" fmla="+/ G1 0 2"/>
                <a:gd name="G6" fmla="*/ 21600 21600 1733"/>
                <a:gd name="G7" fmla="*/ G6 1 2"/>
                <a:gd name="G8" fmla="+- 21600 0 G7"/>
                <a:gd name="G9" fmla="*/ 21600 1 2"/>
                <a:gd name="G10" fmla="+- 1733 0 G9"/>
                <a:gd name="G11" fmla="?: G10 G8 0"/>
                <a:gd name="G12" fmla="?: G10 G7 21600"/>
                <a:gd name="T0" fmla="*/ 20733 w 21600"/>
                <a:gd name="T1" fmla="*/ 10800 h 21600"/>
                <a:gd name="T2" fmla="*/ 10800 w 21600"/>
                <a:gd name="T3" fmla="*/ 21600 h 21600"/>
                <a:gd name="T4" fmla="*/ 867 w 21600"/>
                <a:gd name="T5" fmla="*/ 10800 h 21600"/>
                <a:gd name="T6" fmla="*/ 10800 w 21600"/>
                <a:gd name="T7" fmla="*/ 0 h 21600"/>
                <a:gd name="T8" fmla="*/ 2667 w 21600"/>
                <a:gd name="T9" fmla="*/ 2667 h 21600"/>
                <a:gd name="T10" fmla="*/ 18933 w 21600"/>
                <a:gd name="T11" fmla="*/ 18933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1733" y="21600"/>
                  </a:lnTo>
                  <a:lnTo>
                    <a:pt x="19867" y="21600"/>
                  </a:lnTo>
                  <a:lnTo>
                    <a:pt x="21600" y="0"/>
                  </a:lnTo>
                  <a:close/>
                </a:path>
              </a:pathLst>
            </a:custGeom>
            <a:pattFill prst="wdDnDiag">
              <a:fgClr>
                <a:schemeClr val="folHlink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36419" name="Rectangle 227"/>
            <p:cNvSpPr>
              <a:spLocks noChangeArrowheads="1"/>
            </p:cNvSpPr>
            <p:nvPr/>
          </p:nvSpPr>
          <p:spPr bwMode="auto">
            <a:xfrm>
              <a:off x="2280" y="877"/>
              <a:ext cx="201" cy="47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</p:grpSp>
      <p:grpSp>
        <p:nvGrpSpPr>
          <p:cNvPr id="136420" name="Group 228"/>
          <p:cNvGrpSpPr>
            <a:grpSpLocks/>
          </p:cNvGrpSpPr>
          <p:nvPr/>
        </p:nvGrpSpPr>
        <p:grpSpPr bwMode="auto">
          <a:xfrm>
            <a:off x="1143000" y="1181100"/>
            <a:ext cx="4010025" cy="671513"/>
            <a:chOff x="1824" y="744"/>
            <a:chExt cx="2526" cy="423"/>
          </a:xfrm>
        </p:grpSpPr>
        <p:grpSp>
          <p:nvGrpSpPr>
            <p:cNvPr id="136421" name="Group 229"/>
            <p:cNvGrpSpPr>
              <a:grpSpLocks/>
            </p:cNvGrpSpPr>
            <p:nvPr/>
          </p:nvGrpSpPr>
          <p:grpSpPr bwMode="auto">
            <a:xfrm>
              <a:off x="1824" y="744"/>
              <a:ext cx="2526" cy="422"/>
              <a:chOff x="1824" y="744"/>
              <a:chExt cx="2526" cy="422"/>
            </a:xfrm>
          </p:grpSpPr>
          <p:sp>
            <p:nvSpPr>
              <p:cNvPr id="136422" name="Freeform 230" descr="Широкий диагональный 1"/>
              <p:cNvSpPr>
                <a:spLocks/>
              </p:cNvSpPr>
              <p:nvPr/>
            </p:nvSpPr>
            <p:spPr bwMode="auto">
              <a:xfrm>
                <a:off x="1824" y="744"/>
                <a:ext cx="2526" cy="422"/>
              </a:xfrm>
              <a:custGeom>
                <a:avLst/>
                <a:gdLst/>
                <a:ahLst/>
                <a:cxnLst>
                  <a:cxn ang="0">
                    <a:pos x="0" y="6"/>
                  </a:cxn>
                  <a:cxn ang="0">
                    <a:pos x="2514" y="0"/>
                  </a:cxn>
                  <a:cxn ang="0">
                    <a:pos x="2517" y="60"/>
                  </a:cxn>
                  <a:cxn ang="0">
                    <a:pos x="2430" y="66"/>
                  </a:cxn>
                  <a:cxn ang="0">
                    <a:pos x="2430" y="204"/>
                  </a:cxn>
                  <a:cxn ang="0">
                    <a:pos x="2514" y="204"/>
                  </a:cxn>
                  <a:cxn ang="0">
                    <a:pos x="2526" y="216"/>
                  </a:cxn>
                  <a:cxn ang="0">
                    <a:pos x="2523" y="339"/>
                  </a:cxn>
                  <a:cxn ang="0">
                    <a:pos x="2451" y="339"/>
                  </a:cxn>
                  <a:cxn ang="0">
                    <a:pos x="2448" y="282"/>
                  </a:cxn>
                  <a:cxn ang="0">
                    <a:pos x="2286" y="285"/>
                  </a:cxn>
                  <a:cxn ang="0">
                    <a:pos x="2286" y="339"/>
                  </a:cxn>
                  <a:cxn ang="0">
                    <a:pos x="2208" y="338"/>
                  </a:cxn>
                  <a:cxn ang="0">
                    <a:pos x="2208" y="416"/>
                  </a:cxn>
                  <a:cxn ang="0">
                    <a:pos x="1566" y="408"/>
                  </a:cxn>
                  <a:cxn ang="0">
                    <a:pos x="1566" y="93"/>
                  </a:cxn>
                  <a:cxn ang="0">
                    <a:pos x="1599" y="75"/>
                  </a:cxn>
                  <a:cxn ang="0">
                    <a:pos x="1599" y="0"/>
                  </a:cxn>
                  <a:cxn ang="0">
                    <a:pos x="921" y="3"/>
                  </a:cxn>
                  <a:cxn ang="0">
                    <a:pos x="921" y="78"/>
                  </a:cxn>
                  <a:cxn ang="0">
                    <a:pos x="957" y="99"/>
                  </a:cxn>
                  <a:cxn ang="0">
                    <a:pos x="957" y="417"/>
                  </a:cxn>
                  <a:cxn ang="0">
                    <a:pos x="720" y="417"/>
                  </a:cxn>
                  <a:cxn ang="0">
                    <a:pos x="717" y="171"/>
                  </a:cxn>
                  <a:cxn ang="0">
                    <a:pos x="750" y="132"/>
                  </a:cxn>
                  <a:cxn ang="0">
                    <a:pos x="750" y="39"/>
                  </a:cxn>
                  <a:cxn ang="0">
                    <a:pos x="795" y="39"/>
                  </a:cxn>
                  <a:cxn ang="0">
                    <a:pos x="795" y="3"/>
                  </a:cxn>
                  <a:cxn ang="0">
                    <a:pos x="315" y="6"/>
                  </a:cxn>
                  <a:cxn ang="0">
                    <a:pos x="315" y="39"/>
                  </a:cxn>
                  <a:cxn ang="0">
                    <a:pos x="360" y="42"/>
                  </a:cxn>
                  <a:cxn ang="0">
                    <a:pos x="360" y="132"/>
                  </a:cxn>
                  <a:cxn ang="0">
                    <a:pos x="384" y="177"/>
                  </a:cxn>
                  <a:cxn ang="0">
                    <a:pos x="381" y="420"/>
                  </a:cxn>
                  <a:cxn ang="0">
                    <a:pos x="312" y="422"/>
                  </a:cxn>
                  <a:cxn ang="0">
                    <a:pos x="312" y="360"/>
                  </a:cxn>
                  <a:cxn ang="0">
                    <a:pos x="240" y="360"/>
                  </a:cxn>
                  <a:cxn ang="0">
                    <a:pos x="237" y="291"/>
                  </a:cxn>
                  <a:cxn ang="0">
                    <a:pos x="78" y="291"/>
                  </a:cxn>
                  <a:cxn ang="0">
                    <a:pos x="75" y="357"/>
                  </a:cxn>
                  <a:cxn ang="0">
                    <a:pos x="6" y="360"/>
                  </a:cxn>
                  <a:cxn ang="0">
                    <a:pos x="3" y="255"/>
                  </a:cxn>
                  <a:cxn ang="0">
                    <a:pos x="15" y="231"/>
                  </a:cxn>
                  <a:cxn ang="0">
                    <a:pos x="111" y="234"/>
                  </a:cxn>
                  <a:cxn ang="0">
                    <a:pos x="111" y="81"/>
                  </a:cxn>
                  <a:cxn ang="0">
                    <a:pos x="33" y="81"/>
                  </a:cxn>
                  <a:cxn ang="0">
                    <a:pos x="3" y="57"/>
                  </a:cxn>
                  <a:cxn ang="0">
                    <a:pos x="0" y="6"/>
                  </a:cxn>
                </a:cxnLst>
                <a:rect l="0" t="0" r="r" b="b"/>
                <a:pathLst>
                  <a:path w="2526" h="422">
                    <a:moveTo>
                      <a:pt x="0" y="6"/>
                    </a:moveTo>
                    <a:lnTo>
                      <a:pt x="2514" y="0"/>
                    </a:lnTo>
                    <a:lnTo>
                      <a:pt x="2517" y="60"/>
                    </a:lnTo>
                    <a:lnTo>
                      <a:pt x="2430" y="66"/>
                    </a:lnTo>
                    <a:lnTo>
                      <a:pt x="2430" y="204"/>
                    </a:lnTo>
                    <a:lnTo>
                      <a:pt x="2514" y="204"/>
                    </a:lnTo>
                    <a:lnTo>
                      <a:pt x="2526" y="216"/>
                    </a:lnTo>
                    <a:lnTo>
                      <a:pt x="2523" y="339"/>
                    </a:lnTo>
                    <a:lnTo>
                      <a:pt x="2451" y="339"/>
                    </a:lnTo>
                    <a:lnTo>
                      <a:pt x="2448" y="282"/>
                    </a:lnTo>
                    <a:lnTo>
                      <a:pt x="2286" y="285"/>
                    </a:lnTo>
                    <a:lnTo>
                      <a:pt x="2286" y="339"/>
                    </a:lnTo>
                    <a:lnTo>
                      <a:pt x="2208" y="338"/>
                    </a:lnTo>
                    <a:lnTo>
                      <a:pt x="2208" y="416"/>
                    </a:lnTo>
                    <a:lnTo>
                      <a:pt x="1566" y="408"/>
                    </a:lnTo>
                    <a:lnTo>
                      <a:pt x="1566" y="93"/>
                    </a:lnTo>
                    <a:lnTo>
                      <a:pt x="1599" y="75"/>
                    </a:lnTo>
                    <a:lnTo>
                      <a:pt x="1599" y="0"/>
                    </a:lnTo>
                    <a:lnTo>
                      <a:pt x="921" y="3"/>
                    </a:lnTo>
                    <a:lnTo>
                      <a:pt x="921" y="78"/>
                    </a:lnTo>
                    <a:lnTo>
                      <a:pt x="957" y="99"/>
                    </a:lnTo>
                    <a:lnTo>
                      <a:pt x="957" y="417"/>
                    </a:lnTo>
                    <a:lnTo>
                      <a:pt x="720" y="417"/>
                    </a:lnTo>
                    <a:lnTo>
                      <a:pt x="717" y="171"/>
                    </a:lnTo>
                    <a:lnTo>
                      <a:pt x="750" y="132"/>
                    </a:lnTo>
                    <a:lnTo>
                      <a:pt x="750" y="39"/>
                    </a:lnTo>
                    <a:lnTo>
                      <a:pt x="795" y="39"/>
                    </a:lnTo>
                    <a:lnTo>
                      <a:pt x="795" y="3"/>
                    </a:lnTo>
                    <a:lnTo>
                      <a:pt x="315" y="6"/>
                    </a:lnTo>
                    <a:lnTo>
                      <a:pt x="315" y="39"/>
                    </a:lnTo>
                    <a:lnTo>
                      <a:pt x="360" y="42"/>
                    </a:lnTo>
                    <a:lnTo>
                      <a:pt x="360" y="132"/>
                    </a:lnTo>
                    <a:lnTo>
                      <a:pt x="384" y="177"/>
                    </a:lnTo>
                    <a:lnTo>
                      <a:pt x="381" y="420"/>
                    </a:lnTo>
                    <a:lnTo>
                      <a:pt x="312" y="422"/>
                    </a:lnTo>
                    <a:lnTo>
                      <a:pt x="312" y="360"/>
                    </a:lnTo>
                    <a:lnTo>
                      <a:pt x="240" y="360"/>
                    </a:lnTo>
                    <a:lnTo>
                      <a:pt x="237" y="291"/>
                    </a:lnTo>
                    <a:lnTo>
                      <a:pt x="78" y="291"/>
                    </a:lnTo>
                    <a:lnTo>
                      <a:pt x="75" y="357"/>
                    </a:lnTo>
                    <a:lnTo>
                      <a:pt x="6" y="360"/>
                    </a:lnTo>
                    <a:lnTo>
                      <a:pt x="3" y="255"/>
                    </a:lnTo>
                    <a:lnTo>
                      <a:pt x="15" y="231"/>
                    </a:lnTo>
                    <a:lnTo>
                      <a:pt x="111" y="234"/>
                    </a:lnTo>
                    <a:lnTo>
                      <a:pt x="111" y="81"/>
                    </a:lnTo>
                    <a:lnTo>
                      <a:pt x="33" y="81"/>
                    </a:lnTo>
                    <a:lnTo>
                      <a:pt x="3" y="57"/>
                    </a:lnTo>
                    <a:lnTo>
                      <a:pt x="0" y="6"/>
                    </a:lnTo>
                    <a:close/>
                  </a:path>
                </a:pathLst>
              </a:custGeom>
              <a:pattFill prst="wdDnDiag">
                <a:fgClr>
                  <a:srgbClr val="006600"/>
                </a:fgClr>
                <a:bgClr>
                  <a:schemeClr val="bg1"/>
                </a:bgClr>
              </a:pattFill>
              <a:ln w="9525">
                <a:solidFill>
                  <a:srgbClr val="006600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o-RO"/>
              </a:p>
            </p:txBody>
          </p:sp>
          <p:sp>
            <p:nvSpPr>
              <p:cNvPr id="136423" name="Freeform 231"/>
              <p:cNvSpPr>
                <a:spLocks/>
              </p:cNvSpPr>
              <p:nvPr/>
            </p:nvSpPr>
            <p:spPr bwMode="auto">
              <a:xfrm>
                <a:off x="2744" y="818"/>
                <a:ext cx="39" cy="348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" y="322"/>
                  </a:cxn>
                  <a:cxn ang="0">
                    <a:pos x="39" y="348"/>
                  </a:cxn>
                </a:cxnLst>
                <a:rect l="0" t="0" r="r" b="b"/>
                <a:pathLst>
                  <a:path w="39" h="348">
                    <a:moveTo>
                      <a:pt x="0" y="0"/>
                    </a:moveTo>
                    <a:lnTo>
                      <a:pt x="1" y="322"/>
                    </a:lnTo>
                    <a:lnTo>
                      <a:pt x="39" y="348"/>
                    </a:lnTo>
                  </a:path>
                </a:pathLst>
              </a:custGeom>
              <a:noFill/>
              <a:ln w="6350" cmpd="sng">
                <a:solidFill>
                  <a:srgbClr val="006600"/>
                </a:solidFill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o-RO"/>
              </a:p>
            </p:txBody>
          </p:sp>
          <p:sp>
            <p:nvSpPr>
              <p:cNvPr id="136424" name="Freeform 232"/>
              <p:cNvSpPr>
                <a:spLocks/>
              </p:cNvSpPr>
              <p:nvPr/>
            </p:nvSpPr>
            <p:spPr bwMode="auto">
              <a:xfrm flipH="1">
                <a:off x="3384" y="811"/>
                <a:ext cx="39" cy="348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" y="322"/>
                  </a:cxn>
                  <a:cxn ang="0">
                    <a:pos x="39" y="348"/>
                  </a:cxn>
                </a:cxnLst>
                <a:rect l="0" t="0" r="r" b="b"/>
                <a:pathLst>
                  <a:path w="39" h="348">
                    <a:moveTo>
                      <a:pt x="0" y="0"/>
                    </a:moveTo>
                    <a:lnTo>
                      <a:pt x="1" y="322"/>
                    </a:lnTo>
                    <a:lnTo>
                      <a:pt x="39" y="348"/>
                    </a:lnTo>
                  </a:path>
                </a:pathLst>
              </a:custGeom>
              <a:noFill/>
              <a:ln w="6350" cmpd="sng">
                <a:solidFill>
                  <a:srgbClr val="006600"/>
                </a:solidFill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o-RO"/>
              </a:p>
            </p:txBody>
          </p:sp>
        </p:grpSp>
        <p:sp>
          <p:nvSpPr>
            <p:cNvPr id="136425" name="Line 233"/>
            <p:cNvSpPr>
              <a:spLocks noChangeShapeType="1"/>
            </p:cNvSpPr>
            <p:nvPr/>
          </p:nvSpPr>
          <p:spPr bwMode="auto">
            <a:xfrm>
              <a:off x="2577" y="867"/>
              <a:ext cx="0" cy="288"/>
            </a:xfrm>
            <a:prstGeom prst="line">
              <a:avLst/>
            </a:prstGeom>
            <a:noFill/>
            <a:ln w="6350">
              <a:solidFill>
                <a:srgbClr val="006600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o-RO"/>
            </a:p>
          </p:txBody>
        </p:sp>
        <p:sp>
          <p:nvSpPr>
            <p:cNvPr id="136426" name="Line 234"/>
            <p:cNvSpPr>
              <a:spLocks noChangeShapeType="1"/>
            </p:cNvSpPr>
            <p:nvPr/>
          </p:nvSpPr>
          <p:spPr bwMode="auto">
            <a:xfrm flipH="1">
              <a:off x="2172" y="866"/>
              <a:ext cx="10" cy="301"/>
            </a:xfrm>
            <a:prstGeom prst="line">
              <a:avLst/>
            </a:prstGeom>
            <a:noFill/>
            <a:ln w="6350">
              <a:solidFill>
                <a:srgbClr val="006600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o-RO"/>
            </a:p>
          </p:txBody>
        </p:sp>
      </p:grpSp>
      <p:sp>
        <p:nvSpPr>
          <p:cNvPr id="136427" name="Freeform 235" descr="Широкий диагональный 2"/>
          <p:cNvSpPr>
            <a:spLocks/>
          </p:cNvSpPr>
          <p:nvPr/>
        </p:nvSpPr>
        <p:spPr bwMode="auto">
          <a:xfrm>
            <a:off x="1698625" y="1600200"/>
            <a:ext cx="644525" cy="4845050"/>
          </a:xfrm>
          <a:custGeom>
            <a:avLst/>
            <a:gdLst/>
            <a:ahLst/>
            <a:cxnLst>
              <a:cxn ang="0">
                <a:pos x="28" y="0"/>
              </a:cxn>
              <a:cxn ang="0">
                <a:pos x="364" y="0"/>
              </a:cxn>
              <a:cxn ang="0">
                <a:pos x="398" y="28"/>
              </a:cxn>
              <a:cxn ang="0">
                <a:pos x="406" y="2848"/>
              </a:cxn>
              <a:cxn ang="0">
                <a:pos x="388" y="2862"/>
              </a:cxn>
              <a:cxn ang="0">
                <a:pos x="388" y="2888"/>
              </a:cxn>
              <a:cxn ang="0">
                <a:pos x="388" y="2916"/>
              </a:cxn>
              <a:cxn ang="0">
                <a:pos x="264" y="2916"/>
              </a:cxn>
              <a:cxn ang="0">
                <a:pos x="262" y="3000"/>
              </a:cxn>
              <a:cxn ang="0">
                <a:pos x="210" y="2998"/>
              </a:cxn>
              <a:cxn ang="0">
                <a:pos x="210" y="2918"/>
              </a:cxn>
              <a:cxn ang="0">
                <a:pos x="262" y="2918"/>
              </a:cxn>
              <a:cxn ang="0">
                <a:pos x="212" y="2918"/>
              </a:cxn>
              <a:cxn ang="0">
                <a:pos x="262" y="2856"/>
              </a:cxn>
              <a:cxn ang="0">
                <a:pos x="186" y="2852"/>
              </a:cxn>
              <a:cxn ang="0">
                <a:pos x="104" y="2918"/>
              </a:cxn>
              <a:cxn ang="0">
                <a:pos x="102" y="2996"/>
              </a:cxn>
              <a:cxn ang="0">
                <a:pos x="210" y="3000"/>
              </a:cxn>
              <a:cxn ang="0">
                <a:pos x="210" y="3052"/>
              </a:cxn>
              <a:cxn ang="0">
                <a:pos x="76" y="3050"/>
              </a:cxn>
              <a:cxn ang="0">
                <a:pos x="76" y="3016"/>
              </a:cxn>
              <a:cxn ang="0">
                <a:pos x="102" y="2998"/>
              </a:cxn>
              <a:cxn ang="0">
                <a:pos x="78" y="3012"/>
              </a:cxn>
              <a:cxn ang="0">
                <a:pos x="76" y="3048"/>
              </a:cxn>
              <a:cxn ang="0">
                <a:pos x="58" y="3050"/>
              </a:cxn>
              <a:cxn ang="0">
                <a:pos x="60" y="3006"/>
              </a:cxn>
              <a:cxn ang="0">
                <a:pos x="84" y="2984"/>
              </a:cxn>
              <a:cxn ang="0">
                <a:pos x="82" y="2912"/>
              </a:cxn>
              <a:cxn ang="0">
                <a:pos x="30" y="2914"/>
              </a:cxn>
              <a:cxn ang="0">
                <a:pos x="30" y="2858"/>
              </a:cxn>
              <a:cxn ang="0">
                <a:pos x="10" y="2852"/>
              </a:cxn>
              <a:cxn ang="0">
                <a:pos x="0" y="28"/>
              </a:cxn>
              <a:cxn ang="0">
                <a:pos x="28" y="0"/>
              </a:cxn>
            </a:cxnLst>
            <a:rect l="0" t="0" r="r" b="b"/>
            <a:pathLst>
              <a:path w="406" h="3052">
                <a:moveTo>
                  <a:pt x="28" y="0"/>
                </a:moveTo>
                <a:lnTo>
                  <a:pt x="364" y="0"/>
                </a:lnTo>
                <a:lnTo>
                  <a:pt x="398" y="28"/>
                </a:lnTo>
                <a:lnTo>
                  <a:pt x="406" y="2848"/>
                </a:lnTo>
                <a:lnTo>
                  <a:pt x="388" y="2862"/>
                </a:lnTo>
                <a:lnTo>
                  <a:pt x="388" y="2888"/>
                </a:lnTo>
                <a:lnTo>
                  <a:pt x="388" y="2916"/>
                </a:lnTo>
                <a:lnTo>
                  <a:pt x="264" y="2916"/>
                </a:lnTo>
                <a:lnTo>
                  <a:pt x="262" y="3000"/>
                </a:lnTo>
                <a:lnTo>
                  <a:pt x="210" y="2998"/>
                </a:lnTo>
                <a:lnTo>
                  <a:pt x="210" y="2918"/>
                </a:lnTo>
                <a:lnTo>
                  <a:pt x="262" y="2918"/>
                </a:lnTo>
                <a:lnTo>
                  <a:pt x="212" y="2918"/>
                </a:lnTo>
                <a:lnTo>
                  <a:pt x="262" y="2856"/>
                </a:lnTo>
                <a:lnTo>
                  <a:pt x="186" y="2852"/>
                </a:lnTo>
                <a:lnTo>
                  <a:pt x="104" y="2918"/>
                </a:lnTo>
                <a:lnTo>
                  <a:pt x="102" y="2996"/>
                </a:lnTo>
                <a:lnTo>
                  <a:pt x="210" y="3000"/>
                </a:lnTo>
                <a:lnTo>
                  <a:pt x="210" y="3052"/>
                </a:lnTo>
                <a:lnTo>
                  <a:pt x="76" y="3050"/>
                </a:lnTo>
                <a:lnTo>
                  <a:pt x="76" y="3016"/>
                </a:lnTo>
                <a:lnTo>
                  <a:pt x="102" y="2998"/>
                </a:lnTo>
                <a:lnTo>
                  <a:pt x="78" y="3012"/>
                </a:lnTo>
                <a:lnTo>
                  <a:pt x="76" y="3048"/>
                </a:lnTo>
                <a:lnTo>
                  <a:pt x="58" y="3050"/>
                </a:lnTo>
                <a:lnTo>
                  <a:pt x="60" y="3006"/>
                </a:lnTo>
                <a:lnTo>
                  <a:pt x="84" y="2984"/>
                </a:lnTo>
                <a:lnTo>
                  <a:pt x="82" y="2912"/>
                </a:lnTo>
                <a:lnTo>
                  <a:pt x="30" y="2914"/>
                </a:lnTo>
                <a:lnTo>
                  <a:pt x="30" y="2858"/>
                </a:lnTo>
                <a:lnTo>
                  <a:pt x="10" y="2852"/>
                </a:lnTo>
                <a:lnTo>
                  <a:pt x="0" y="28"/>
                </a:lnTo>
                <a:lnTo>
                  <a:pt x="28" y="0"/>
                </a:lnTo>
                <a:close/>
              </a:path>
            </a:pathLst>
          </a:custGeom>
          <a:pattFill prst="wdUpDiag">
            <a:fgClr>
              <a:schemeClr val="tx1"/>
            </a:fgClr>
            <a:bgClr>
              <a:schemeClr val="bg1"/>
            </a:bgClr>
          </a:patt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endParaRPr lang="ro-RO"/>
          </a:p>
        </p:txBody>
      </p:sp>
      <p:sp>
        <p:nvSpPr>
          <p:cNvPr id="136428" name="Freeform 236" descr="Широкий диагональный 2"/>
          <p:cNvSpPr>
            <a:spLocks/>
          </p:cNvSpPr>
          <p:nvPr/>
        </p:nvSpPr>
        <p:spPr bwMode="auto">
          <a:xfrm>
            <a:off x="2308225" y="5562600"/>
            <a:ext cx="28575" cy="596900"/>
          </a:xfrm>
          <a:custGeom>
            <a:avLst/>
            <a:gdLst/>
            <a:ahLst/>
            <a:cxnLst>
              <a:cxn ang="0">
                <a:pos x="18" y="0"/>
              </a:cxn>
              <a:cxn ang="0">
                <a:pos x="0" y="18"/>
              </a:cxn>
              <a:cxn ang="0">
                <a:pos x="2" y="376"/>
              </a:cxn>
            </a:cxnLst>
            <a:rect l="0" t="0" r="r" b="b"/>
            <a:pathLst>
              <a:path w="18" h="376">
                <a:moveTo>
                  <a:pt x="18" y="0"/>
                </a:moveTo>
                <a:lnTo>
                  <a:pt x="0" y="18"/>
                </a:lnTo>
                <a:lnTo>
                  <a:pt x="2" y="376"/>
                </a:lnTo>
              </a:path>
            </a:pathLst>
          </a:custGeom>
          <a:noFill/>
          <a:ln w="6350" cmpd="sng">
            <a:solidFill>
              <a:schemeClr val="tx1"/>
            </a:solidFill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endParaRPr lang="ro-RO"/>
          </a:p>
        </p:txBody>
      </p:sp>
      <p:sp>
        <p:nvSpPr>
          <p:cNvPr id="136429" name="Freeform 237" descr="Широкий диагональный 2"/>
          <p:cNvSpPr>
            <a:spLocks/>
          </p:cNvSpPr>
          <p:nvPr/>
        </p:nvSpPr>
        <p:spPr bwMode="auto">
          <a:xfrm>
            <a:off x="1711325" y="5549900"/>
            <a:ext cx="34925" cy="58420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20" y="20"/>
              </a:cxn>
              <a:cxn ang="0">
                <a:pos x="22" y="368"/>
              </a:cxn>
            </a:cxnLst>
            <a:rect l="0" t="0" r="r" b="b"/>
            <a:pathLst>
              <a:path w="22" h="368">
                <a:moveTo>
                  <a:pt x="0" y="0"/>
                </a:moveTo>
                <a:lnTo>
                  <a:pt x="20" y="20"/>
                </a:lnTo>
                <a:lnTo>
                  <a:pt x="22" y="368"/>
                </a:lnTo>
              </a:path>
            </a:pathLst>
          </a:custGeom>
          <a:noFill/>
          <a:ln w="6350" cmpd="sng">
            <a:solidFill>
              <a:schemeClr val="tx1"/>
            </a:solidFill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endParaRPr lang="ro-RO"/>
          </a:p>
        </p:txBody>
      </p:sp>
      <p:sp>
        <p:nvSpPr>
          <p:cNvPr id="136430" name="Freeform 238" descr="Широкий диагональный 2"/>
          <p:cNvSpPr>
            <a:spLocks/>
          </p:cNvSpPr>
          <p:nvPr/>
        </p:nvSpPr>
        <p:spPr bwMode="auto">
          <a:xfrm>
            <a:off x="1701800" y="1603375"/>
            <a:ext cx="41275" cy="250825"/>
          </a:xfrm>
          <a:custGeom>
            <a:avLst/>
            <a:gdLst/>
            <a:ahLst/>
            <a:cxnLst>
              <a:cxn ang="0">
                <a:pos x="26" y="0"/>
              </a:cxn>
              <a:cxn ang="0">
                <a:pos x="26" y="158"/>
              </a:cxn>
              <a:cxn ang="0">
                <a:pos x="0" y="158"/>
              </a:cxn>
            </a:cxnLst>
            <a:rect l="0" t="0" r="r" b="b"/>
            <a:pathLst>
              <a:path w="26" h="158">
                <a:moveTo>
                  <a:pt x="26" y="0"/>
                </a:moveTo>
                <a:lnTo>
                  <a:pt x="26" y="158"/>
                </a:lnTo>
                <a:lnTo>
                  <a:pt x="0" y="158"/>
                </a:lnTo>
              </a:path>
            </a:pathLst>
          </a:custGeom>
          <a:noFill/>
          <a:ln w="6350" cmpd="sng">
            <a:solidFill>
              <a:srgbClr val="666699"/>
            </a:solidFill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endParaRPr lang="ro-RO"/>
          </a:p>
        </p:txBody>
      </p:sp>
      <p:sp>
        <p:nvSpPr>
          <p:cNvPr id="136431" name="Freeform 239" descr="Широкий диагональный 2"/>
          <p:cNvSpPr>
            <a:spLocks/>
          </p:cNvSpPr>
          <p:nvPr/>
        </p:nvSpPr>
        <p:spPr bwMode="auto">
          <a:xfrm flipH="1">
            <a:off x="2287588" y="1609725"/>
            <a:ext cx="74612" cy="241300"/>
          </a:xfrm>
          <a:custGeom>
            <a:avLst/>
            <a:gdLst/>
            <a:ahLst/>
            <a:cxnLst>
              <a:cxn ang="0">
                <a:pos x="26" y="0"/>
              </a:cxn>
              <a:cxn ang="0">
                <a:pos x="26" y="158"/>
              </a:cxn>
              <a:cxn ang="0">
                <a:pos x="0" y="158"/>
              </a:cxn>
            </a:cxnLst>
            <a:rect l="0" t="0" r="r" b="b"/>
            <a:pathLst>
              <a:path w="26" h="158">
                <a:moveTo>
                  <a:pt x="26" y="0"/>
                </a:moveTo>
                <a:lnTo>
                  <a:pt x="26" y="158"/>
                </a:lnTo>
                <a:lnTo>
                  <a:pt x="0" y="158"/>
                </a:lnTo>
              </a:path>
            </a:pathLst>
          </a:custGeom>
          <a:noFill/>
          <a:ln w="6350" cmpd="sng">
            <a:solidFill>
              <a:srgbClr val="666699"/>
            </a:solidFill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endParaRPr lang="ro-RO"/>
          </a:p>
        </p:txBody>
      </p:sp>
      <p:grpSp>
        <p:nvGrpSpPr>
          <p:cNvPr id="136432" name="Group 240"/>
          <p:cNvGrpSpPr>
            <a:grpSpLocks/>
          </p:cNvGrpSpPr>
          <p:nvPr/>
        </p:nvGrpSpPr>
        <p:grpSpPr bwMode="auto">
          <a:xfrm>
            <a:off x="1835150" y="1597025"/>
            <a:ext cx="406400" cy="4565650"/>
            <a:chOff x="2260" y="1006"/>
            <a:chExt cx="256" cy="2876"/>
          </a:xfrm>
        </p:grpSpPr>
        <p:sp>
          <p:nvSpPr>
            <p:cNvPr id="136433" name="Freeform 241" descr="Широкий диагональный 2"/>
            <p:cNvSpPr>
              <a:spLocks/>
            </p:cNvSpPr>
            <p:nvPr/>
          </p:nvSpPr>
          <p:spPr bwMode="auto">
            <a:xfrm>
              <a:off x="2260" y="1006"/>
              <a:ext cx="256" cy="2876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238" y="2"/>
                </a:cxn>
                <a:cxn ang="0">
                  <a:pos x="248" y="22"/>
                </a:cxn>
                <a:cxn ang="0">
                  <a:pos x="256" y="2856"/>
                </a:cxn>
                <a:cxn ang="0">
                  <a:pos x="236" y="2876"/>
                </a:cxn>
                <a:cxn ang="0">
                  <a:pos x="212" y="2868"/>
                </a:cxn>
                <a:cxn ang="0">
                  <a:pos x="180" y="2858"/>
                </a:cxn>
                <a:cxn ang="0">
                  <a:pos x="148" y="2850"/>
                </a:cxn>
                <a:cxn ang="0">
                  <a:pos x="122" y="2848"/>
                </a:cxn>
                <a:cxn ang="0">
                  <a:pos x="88" y="2856"/>
                </a:cxn>
                <a:cxn ang="0">
                  <a:pos x="52" y="2872"/>
                </a:cxn>
                <a:cxn ang="0">
                  <a:pos x="26" y="2872"/>
                </a:cxn>
                <a:cxn ang="0">
                  <a:pos x="0" y="2854"/>
                </a:cxn>
                <a:cxn ang="0">
                  <a:pos x="2" y="22"/>
                </a:cxn>
                <a:cxn ang="0">
                  <a:pos x="12" y="0"/>
                </a:cxn>
              </a:cxnLst>
              <a:rect l="0" t="0" r="r" b="b"/>
              <a:pathLst>
                <a:path w="256" h="2876">
                  <a:moveTo>
                    <a:pt x="12" y="0"/>
                  </a:moveTo>
                  <a:lnTo>
                    <a:pt x="238" y="2"/>
                  </a:lnTo>
                  <a:lnTo>
                    <a:pt x="248" y="22"/>
                  </a:lnTo>
                  <a:lnTo>
                    <a:pt x="256" y="2856"/>
                  </a:lnTo>
                  <a:lnTo>
                    <a:pt x="236" y="2876"/>
                  </a:lnTo>
                  <a:lnTo>
                    <a:pt x="212" y="2868"/>
                  </a:lnTo>
                  <a:lnTo>
                    <a:pt x="180" y="2858"/>
                  </a:lnTo>
                  <a:lnTo>
                    <a:pt x="148" y="2850"/>
                  </a:lnTo>
                  <a:lnTo>
                    <a:pt x="122" y="2848"/>
                  </a:lnTo>
                  <a:lnTo>
                    <a:pt x="88" y="2856"/>
                  </a:lnTo>
                  <a:lnTo>
                    <a:pt x="52" y="2872"/>
                  </a:lnTo>
                  <a:lnTo>
                    <a:pt x="26" y="2872"/>
                  </a:lnTo>
                  <a:lnTo>
                    <a:pt x="0" y="2854"/>
                  </a:lnTo>
                  <a:lnTo>
                    <a:pt x="2" y="22"/>
                  </a:lnTo>
                  <a:lnTo>
                    <a:pt x="12" y="0"/>
                  </a:lnTo>
                  <a:close/>
                </a:path>
              </a:pathLst>
            </a:custGeom>
            <a:pattFill prst="wdUpDiag">
              <a:fgClr>
                <a:srgbClr val="CC9900"/>
              </a:fgClr>
              <a:bgClr>
                <a:schemeClr val="bg1"/>
              </a:bgClr>
            </a:pattFill>
            <a:ln w="9525">
              <a:solidFill>
                <a:srgbClr val="CC6600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o-RO"/>
            </a:p>
          </p:txBody>
        </p:sp>
        <p:sp>
          <p:nvSpPr>
            <p:cNvPr id="136434" name="Freeform 242" descr="Крупное конфетти"/>
            <p:cNvSpPr>
              <a:spLocks/>
            </p:cNvSpPr>
            <p:nvPr/>
          </p:nvSpPr>
          <p:spPr bwMode="auto">
            <a:xfrm>
              <a:off x="2280" y="1024"/>
              <a:ext cx="210" cy="2838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200" y="0"/>
                </a:cxn>
                <a:cxn ang="0">
                  <a:pos x="216" y="18"/>
                </a:cxn>
                <a:cxn ang="0">
                  <a:pos x="218" y="2834"/>
                </a:cxn>
                <a:cxn ang="0">
                  <a:pos x="202" y="2838"/>
                </a:cxn>
                <a:cxn ang="0">
                  <a:pos x="182" y="2826"/>
                </a:cxn>
                <a:cxn ang="0">
                  <a:pos x="158" y="2816"/>
                </a:cxn>
                <a:cxn ang="0">
                  <a:pos x="122" y="2814"/>
                </a:cxn>
                <a:cxn ang="0">
                  <a:pos x="88" y="2814"/>
                </a:cxn>
                <a:cxn ang="0">
                  <a:pos x="54" y="2822"/>
                </a:cxn>
                <a:cxn ang="0">
                  <a:pos x="24" y="2836"/>
                </a:cxn>
                <a:cxn ang="0">
                  <a:pos x="6" y="2824"/>
                </a:cxn>
                <a:cxn ang="0">
                  <a:pos x="0" y="12"/>
                </a:cxn>
                <a:cxn ang="0">
                  <a:pos x="14" y="0"/>
                </a:cxn>
              </a:cxnLst>
              <a:rect l="0" t="0" r="r" b="b"/>
              <a:pathLst>
                <a:path w="218" h="2838">
                  <a:moveTo>
                    <a:pt x="14" y="0"/>
                  </a:moveTo>
                  <a:lnTo>
                    <a:pt x="200" y="0"/>
                  </a:lnTo>
                  <a:lnTo>
                    <a:pt x="216" y="18"/>
                  </a:lnTo>
                  <a:lnTo>
                    <a:pt x="218" y="2834"/>
                  </a:lnTo>
                  <a:lnTo>
                    <a:pt x="202" y="2838"/>
                  </a:lnTo>
                  <a:lnTo>
                    <a:pt x="182" y="2826"/>
                  </a:lnTo>
                  <a:lnTo>
                    <a:pt x="158" y="2816"/>
                  </a:lnTo>
                  <a:lnTo>
                    <a:pt x="122" y="2814"/>
                  </a:lnTo>
                  <a:lnTo>
                    <a:pt x="88" y="2814"/>
                  </a:lnTo>
                  <a:lnTo>
                    <a:pt x="54" y="2822"/>
                  </a:lnTo>
                  <a:lnTo>
                    <a:pt x="24" y="2836"/>
                  </a:lnTo>
                  <a:lnTo>
                    <a:pt x="6" y="2824"/>
                  </a:lnTo>
                  <a:lnTo>
                    <a:pt x="0" y="12"/>
                  </a:lnTo>
                  <a:lnTo>
                    <a:pt x="14" y="0"/>
                  </a:lnTo>
                  <a:close/>
                </a:path>
              </a:pathLst>
            </a:custGeom>
            <a:pattFill prst="lgConfetti">
              <a:fgClr>
                <a:srgbClr val="CC6600"/>
              </a:fgClr>
              <a:bgClr>
                <a:schemeClr val="bg1"/>
              </a:bgClr>
            </a:pattFill>
            <a:ln w="9525">
              <a:solidFill>
                <a:srgbClr val="CC6600"/>
              </a:solidFill>
              <a:prstDash val="solid"/>
              <a:round/>
              <a:headEnd/>
              <a:tailEnd/>
            </a:ln>
            <a:effectLst/>
          </p:spPr>
          <p:txBody>
            <a:bodyPr/>
            <a:lstStyle/>
            <a:p>
              <a:endParaRPr lang="ro-RO"/>
            </a:p>
          </p:txBody>
        </p:sp>
      </p:grpSp>
      <p:grpSp>
        <p:nvGrpSpPr>
          <p:cNvPr id="136435" name="Group 243"/>
          <p:cNvGrpSpPr>
            <a:grpSpLocks/>
          </p:cNvGrpSpPr>
          <p:nvPr/>
        </p:nvGrpSpPr>
        <p:grpSpPr bwMode="auto">
          <a:xfrm>
            <a:off x="1651000" y="711200"/>
            <a:ext cx="758825" cy="679450"/>
            <a:chOff x="2144" y="448"/>
            <a:chExt cx="478" cy="428"/>
          </a:xfrm>
        </p:grpSpPr>
        <p:sp>
          <p:nvSpPr>
            <p:cNvPr id="136436" name="Freeform 244" descr="Темный диагональный 1"/>
            <p:cNvSpPr>
              <a:spLocks/>
            </p:cNvSpPr>
            <p:nvPr/>
          </p:nvSpPr>
          <p:spPr bwMode="auto">
            <a:xfrm>
              <a:off x="2144" y="448"/>
              <a:ext cx="478" cy="428"/>
            </a:xfrm>
            <a:custGeom>
              <a:avLst/>
              <a:gdLst/>
              <a:ahLst/>
              <a:cxnLst>
                <a:cxn ang="0">
                  <a:pos x="112" y="2"/>
                </a:cxn>
                <a:cxn ang="0">
                  <a:pos x="378" y="2"/>
                </a:cxn>
                <a:cxn ang="0">
                  <a:pos x="398" y="26"/>
                </a:cxn>
                <a:cxn ang="0">
                  <a:pos x="398" y="116"/>
                </a:cxn>
                <a:cxn ang="0">
                  <a:pos x="352" y="114"/>
                </a:cxn>
                <a:cxn ang="0">
                  <a:pos x="352" y="160"/>
                </a:cxn>
                <a:cxn ang="0">
                  <a:pos x="418" y="162"/>
                </a:cxn>
                <a:cxn ang="0">
                  <a:pos x="418" y="218"/>
                </a:cxn>
                <a:cxn ang="0">
                  <a:pos x="468" y="220"/>
                </a:cxn>
                <a:cxn ang="0">
                  <a:pos x="478" y="244"/>
                </a:cxn>
                <a:cxn ang="0">
                  <a:pos x="478" y="276"/>
                </a:cxn>
                <a:cxn ang="0">
                  <a:pos x="398" y="278"/>
                </a:cxn>
                <a:cxn ang="0">
                  <a:pos x="404" y="332"/>
                </a:cxn>
                <a:cxn ang="0">
                  <a:pos x="434" y="334"/>
                </a:cxn>
                <a:cxn ang="0">
                  <a:pos x="434" y="428"/>
                </a:cxn>
                <a:cxn ang="0">
                  <a:pos x="406" y="426"/>
                </a:cxn>
                <a:cxn ang="0">
                  <a:pos x="406" y="376"/>
                </a:cxn>
                <a:cxn ang="0">
                  <a:pos x="336" y="376"/>
                </a:cxn>
                <a:cxn ang="0">
                  <a:pos x="336" y="302"/>
                </a:cxn>
                <a:cxn ang="0">
                  <a:pos x="274" y="238"/>
                </a:cxn>
                <a:cxn ang="0">
                  <a:pos x="274" y="194"/>
                </a:cxn>
                <a:cxn ang="0">
                  <a:pos x="296" y="152"/>
                </a:cxn>
                <a:cxn ang="0">
                  <a:pos x="296" y="60"/>
                </a:cxn>
                <a:cxn ang="0">
                  <a:pos x="380" y="20"/>
                </a:cxn>
                <a:cxn ang="0">
                  <a:pos x="380" y="116"/>
                </a:cxn>
                <a:cxn ang="0">
                  <a:pos x="380" y="0"/>
                </a:cxn>
                <a:cxn ang="0">
                  <a:pos x="110" y="2"/>
                </a:cxn>
                <a:cxn ang="0">
                  <a:pos x="112" y="118"/>
                </a:cxn>
                <a:cxn ang="0">
                  <a:pos x="112" y="32"/>
                </a:cxn>
                <a:cxn ang="0">
                  <a:pos x="188" y="62"/>
                </a:cxn>
                <a:cxn ang="0">
                  <a:pos x="188" y="146"/>
                </a:cxn>
                <a:cxn ang="0">
                  <a:pos x="210" y="194"/>
                </a:cxn>
                <a:cxn ang="0">
                  <a:pos x="210" y="234"/>
                </a:cxn>
                <a:cxn ang="0">
                  <a:pos x="140" y="298"/>
                </a:cxn>
                <a:cxn ang="0">
                  <a:pos x="140" y="376"/>
                </a:cxn>
                <a:cxn ang="0">
                  <a:pos x="66" y="376"/>
                </a:cxn>
                <a:cxn ang="0">
                  <a:pos x="66" y="424"/>
                </a:cxn>
                <a:cxn ang="0">
                  <a:pos x="44" y="424"/>
                </a:cxn>
                <a:cxn ang="0">
                  <a:pos x="44" y="340"/>
                </a:cxn>
                <a:cxn ang="0">
                  <a:pos x="74" y="336"/>
                </a:cxn>
                <a:cxn ang="0">
                  <a:pos x="74" y="284"/>
                </a:cxn>
                <a:cxn ang="0">
                  <a:pos x="2" y="282"/>
                </a:cxn>
                <a:cxn ang="0">
                  <a:pos x="0" y="246"/>
                </a:cxn>
                <a:cxn ang="0">
                  <a:pos x="10" y="224"/>
                </a:cxn>
                <a:cxn ang="0">
                  <a:pos x="64" y="224"/>
                </a:cxn>
                <a:cxn ang="0">
                  <a:pos x="62" y="166"/>
                </a:cxn>
                <a:cxn ang="0">
                  <a:pos x="136" y="166"/>
                </a:cxn>
                <a:cxn ang="0">
                  <a:pos x="136" y="120"/>
                </a:cxn>
                <a:cxn ang="0">
                  <a:pos x="90" y="116"/>
                </a:cxn>
                <a:cxn ang="0">
                  <a:pos x="90" y="28"/>
                </a:cxn>
                <a:cxn ang="0">
                  <a:pos x="112" y="2"/>
                </a:cxn>
              </a:cxnLst>
              <a:rect l="0" t="0" r="r" b="b"/>
              <a:pathLst>
                <a:path w="478" h="428">
                  <a:moveTo>
                    <a:pt x="112" y="2"/>
                  </a:moveTo>
                  <a:lnTo>
                    <a:pt x="378" y="2"/>
                  </a:lnTo>
                  <a:lnTo>
                    <a:pt x="398" y="26"/>
                  </a:lnTo>
                  <a:lnTo>
                    <a:pt x="398" y="116"/>
                  </a:lnTo>
                  <a:lnTo>
                    <a:pt x="352" y="114"/>
                  </a:lnTo>
                  <a:lnTo>
                    <a:pt x="352" y="160"/>
                  </a:lnTo>
                  <a:lnTo>
                    <a:pt x="418" y="162"/>
                  </a:lnTo>
                  <a:lnTo>
                    <a:pt x="418" y="218"/>
                  </a:lnTo>
                  <a:lnTo>
                    <a:pt x="468" y="220"/>
                  </a:lnTo>
                  <a:lnTo>
                    <a:pt x="478" y="244"/>
                  </a:lnTo>
                  <a:lnTo>
                    <a:pt x="478" y="276"/>
                  </a:lnTo>
                  <a:lnTo>
                    <a:pt x="398" y="278"/>
                  </a:lnTo>
                  <a:lnTo>
                    <a:pt x="404" y="332"/>
                  </a:lnTo>
                  <a:lnTo>
                    <a:pt x="434" y="334"/>
                  </a:lnTo>
                  <a:lnTo>
                    <a:pt x="434" y="428"/>
                  </a:lnTo>
                  <a:lnTo>
                    <a:pt x="406" y="426"/>
                  </a:lnTo>
                  <a:lnTo>
                    <a:pt x="406" y="376"/>
                  </a:lnTo>
                  <a:lnTo>
                    <a:pt x="336" y="376"/>
                  </a:lnTo>
                  <a:lnTo>
                    <a:pt x="336" y="302"/>
                  </a:lnTo>
                  <a:lnTo>
                    <a:pt x="274" y="238"/>
                  </a:lnTo>
                  <a:lnTo>
                    <a:pt x="274" y="194"/>
                  </a:lnTo>
                  <a:lnTo>
                    <a:pt x="296" y="152"/>
                  </a:lnTo>
                  <a:lnTo>
                    <a:pt x="296" y="60"/>
                  </a:lnTo>
                  <a:lnTo>
                    <a:pt x="380" y="20"/>
                  </a:lnTo>
                  <a:lnTo>
                    <a:pt x="380" y="116"/>
                  </a:lnTo>
                  <a:lnTo>
                    <a:pt x="380" y="0"/>
                  </a:lnTo>
                  <a:lnTo>
                    <a:pt x="110" y="2"/>
                  </a:lnTo>
                  <a:lnTo>
                    <a:pt x="112" y="118"/>
                  </a:lnTo>
                  <a:lnTo>
                    <a:pt x="112" y="32"/>
                  </a:lnTo>
                  <a:lnTo>
                    <a:pt x="188" y="62"/>
                  </a:lnTo>
                  <a:lnTo>
                    <a:pt x="188" y="146"/>
                  </a:lnTo>
                  <a:lnTo>
                    <a:pt x="210" y="194"/>
                  </a:lnTo>
                  <a:lnTo>
                    <a:pt x="210" y="234"/>
                  </a:lnTo>
                  <a:lnTo>
                    <a:pt x="140" y="298"/>
                  </a:lnTo>
                  <a:lnTo>
                    <a:pt x="140" y="376"/>
                  </a:lnTo>
                  <a:lnTo>
                    <a:pt x="66" y="376"/>
                  </a:lnTo>
                  <a:lnTo>
                    <a:pt x="66" y="424"/>
                  </a:lnTo>
                  <a:lnTo>
                    <a:pt x="44" y="424"/>
                  </a:lnTo>
                  <a:lnTo>
                    <a:pt x="44" y="340"/>
                  </a:lnTo>
                  <a:lnTo>
                    <a:pt x="74" y="336"/>
                  </a:lnTo>
                  <a:lnTo>
                    <a:pt x="74" y="284"/>
                  </a:lnTo>
                  <a:lnTo>
                    <a:pt x="2" y="282"/>
                  </a:lnTo>
                  <a:lnTo>
                    <a:pt x="0" y="246"/>
                  </a:lnTo>
                  <a:lnTo>
                    <a:pt x="10" y="224"/>
                  </a:lnTo>
                  <a:lnTo>
                    <a:pt x="64" y="224"/>
                  </a:lnTo>
                  <a:lnTo>
                    <a:pt x="62" y="166"/>
                  </a:lnTo>
                  <a:lnTo>
                    <a:pt x="136" y="166"/>
                  </a:lnTo>
                  <a:lnTo>
                    <a:pt x="136" y="120"/>
                  </a:lnTo>
                  <a:lnTo>
                    <a:pt x="90" y="116"/>
                  </a:lnTo>
                  <a:lnTo>
                    <a:pt x="90" y="28"/>
                  </a:lnTo>
                  <a:lnTo>
                    <a:pt x="112" y="2"/>
                  </a:lnTo>
                  <a:close/>
                </a:path>
              </a:pathLst>
            </a:custGeom>
            <a:pattFill prst="dkDnDiag">
              <a:fgClr>
                <a:srgbClr val="006600"/>
              </a:fgClr>
              <a:bgClr>
                <a:schemeClr val="bg1"/>
              </a:bgClr>
            </a:pattFill>
            <a:ln w="9525">
              <a:solidFill>
                <a:srgbClr val="006600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o-RO"/>
            </a:p>
          </p:txBody>
        </p:sp>
        <p:sp>
          <p:nvSpPr>
            <p:cNvPr id="136437" name="Line 245" descr="Темный диагональный 1"/>
            <p:cNvSpPr>
              <a:spLocks noChangeShapeType="1"/>
            </p:cNvSpPr>
            <p:nvPr/>
          </p:nvSpPr>
          <p:spPr bwMode="auto">
            <a:xfrm>
              <a:off x="2284" y="822"/>
              <a:ext cx="196" cy="0"/>
            </a:xfrm>
            <a:prstGeom prst="line">
              <a:avLst/>
            </a:prstGeom>
            <a:noFill/>
            <a:ln w="9525">
              <a:solidFill>
                <a:srgbClr val="006600"/>
              </a:solidFill>
              <a:prstDash val="dash"/>
              <a:round/>
              <a:headEnd/>
              <a:tailEnd/>
            </a:ln>
            <a:effectLst/>
          </p:spPr>
          <p:txBody>
            <a:bodyPr/>
            <a:lstStyle/>
            <a:p>
              <a:endParaRPr lang="ro-RO"/>
            </a:p>
          </p:txBody>
        </p:sp>
      </p:grpSp>
      <p:sp>
        <p:nvSpPr>
          <p:cNvPr id="136438" name="Oval 246"/>
          <p:cNvSpPr>
            <a:spLocks noChangeAspect="1" noChangeArrowheads="1"/>
          </p:cNvSpPr>
          <p:nvPr/>
        </p:nvSpPr>
        <p:spPr bwMode="auto">
          <a:xfrm>
            <a:off x="1876425" y="1147763"/>
            <a:ext cx="161925" cy="161925"/>
          </a:xfrm>
          <a:prstGeom prst="ellipse">
            <a:avLst/>
          </a:prstGeom>
          <a:gradFill rotWithShape="0">
            <a:gsLst>
              <a:gs pos="0">
                <a:schemeClr val="folHlink">
                  <a:gamma/>
                  <a:tint val="0"/>
                  <a:invGamma/>
                </a:schemeClr>
              </a:gs>
              <a:gs pos="100000">
                <a:schemeClr val="folHlink"/>
              </a:gs>
            </a:gsLst>
            <a:path path="shape">
              <a:fillToRect l="50000" t="50000" r="50000" b="50000"/>
            </a:path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36439" name="Rectangle 247" descr="Алмазная решетка (контур)"/>
          <p:cNvSpPr>
            <a:spLocks noChangeArrowheads="1"/>
          </p:cNvSpPr>
          <p:nvPr/>
        </p:nvSpPr>
        <p:spPr bwMode="auto">
          <a:xfrm>
            <a:off x="2205038" y="892175"/>
            <a:ext cx="173037" cy="74613"/>
          </a:xfrm>
          <a:prstGeom prst="rect">
            <a:avLst/>
          </a:prstGeom>
          <a:pattFill prst="openDmnd">
            <a:fgClr>
              <a:srgbClr val="808080"/>
            </a:fgClr>
            <a:bgClr>
              <a:schemeClr val="bg1"/>
            </a:bgClr>
          </a:patt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36440" name="Rectangle 248" descr="Алмазная решетка (контур)"/>
          <p:cNvSpPr>
            <a:spLocks noChangeArrowheads="1"/>
          </p:cNvSpPr>
          <p:nvPr/>
        </p:nvSpPr>
        <p:spPr bwMode="auto">
          <a:xfrm>
            <a:off x="1697038" y="900113"/>
            <a:ext cx="173037" cy="74612"/>
          </a:xfrm>
          <a:prstGeom prst="rect">
            <a:avLst/>
          </a:prstGeom>
          <a:pattFill prst="openDmnd">
            <a:fgClr>
              <a:srgbClr val="808080"/>
            </a:fgClr>
            <a:bgClr>
              <a:schemeClr val="bg1"/>
            </a:bgClr>
          </a:patt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36441" name="Rectangle 249" descr="Алмазная решетка (контур)"/>
          <p:cNvSpPr>
            <a:spLocks noChangeArrowheads="1"/>
          </p:cNvSpPr>
          <p:nvPr/>
        </p:nvSpPr>
        <p:spPr bwMode="auto">
          <a:xfrm>
            <a:off x="1646238" y="1158875"/>
            <a:ext cx="123825" cy="84138"/>
          </a:xfrm>
          <a:prstGeom prst="rect">
            <a:avLst/>
          </a:prstGeom>
          <a:pattFill prst="openDmnd">
            <a:fgClr>
              <a:srgbClr val="808080"/>
            </a:fgClr>
            <a:bgClr>
              <a:schemeClr val="bg1"/>
            </a:bgClr>
          </a:patt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36442" name="Rectangle 250" descr="Алмазная решетка (контур)"/>
          <p:cNvSpPr>
            <a:spLocks noChangeArrowheads="1"/>
          </p:cNvSpPr>
          <p:nvPr/>
        </p:nvSpPr>
        <p:spPr bwMode="auto">
          <a:xfrm>
            <a:off x="2287588" y="1155700"/>
            <a:ext cx="123825" cy="84138"/>
          </a:xfrm>
          <a:prstGeom prst="rect">
            <a:avLst/>
          </a:prstGeom>
          <a:pattFill prst="openDmnd">
            <a:fgClr>
              <a:srgbClr val="808080"/>
            </a:fgClr>
            <a:bgClr>
              <a:schemeClr val="bg1"/>
            </a:bgClr>
          </a:patt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36443" name="Rectangle 251" descr="Алмазная решетка (контур)"/>
          <p:cNvSpPr>
            <a:spLocks noChangeArrowheads="1"/>
          </p:cNvSpPr>
          <p:nvPr/>
        </p:nvSpPr>
        <p:spPr bwMode="auto">
          <a:xfrm>
            <a:off x="2667000" y="1600200"/>
            <a:ext cx="228600" cy="179388"/>
          </a:xfrm>
          <a:prstGeom prst="rect">
            <a:avLst/>
          </a:prstGeom>
          <a:pattFill prst="openDmnd">
            <a:fgClr>
              <a:srgbClr val="808080"/>
            </a:fgClr>
            <a:bgClr>
              <a:schemeClr val="bg1"/>
            </a:bgClr>
          </a:patt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36444" name="Rectangle 252" descr="Алмазная решетка (контур)"/>
          <p:cNvSpPr>
            <a:spLocks noChangeArrowheads="1"/>
          </p:cNvSpPr>
          <p:nvPr/>
        </p:nvSpPr>
        <p:spPr bwMode="auto">
          <a:xfrm>
            <a:off x="3394075" y="1600200"/>
            <a:ext cx="228600" cy="179388"/>
          </a:xfrm>
          <a:prstGeom prst="rect">
            <a:avLst/>
          </a:prstGeom>
          <a:pattFill prst="openDmnd">
            <a:fgClr>
              <a:srgbClr val="808080"/>
            </a:fgClr>
            <a:bgClr>
              <a:schemeClr val="bg1"/>
            </a:bgClr>
          </a:patt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grpSp>
        <p:nvGrpSpPr>
          <p:cNvPr id="136445" name="Group 253"/>
          <p:cNvGrpSpPr>
            <a:grpSpLocks/>
          </p:cNvGrpSpPr>
          <p:nvPr/>
        </p:nvGrpSpPr>
        <p:grpSpPr bwMode="auto">
          <a:xfrm>
            <a:off x="2663825" y="1779588"/>
            <a:ext cx="962025" cy="31750"/>
            <a:chOff x="2782" y="1104"/>
            <a:chExt cx="606" cy="20"/>
          </a:xfrm>
        </p:grpSpPr>
        <p:sp>
          <p:nvSpPr>
            <p:cNvPr id="136446" name="AutoShape 254" descr="Широкий диагональный 1"/>
            <p:cNvSpPr>
              <a:spLocks noChangeArrowheads="1"/>
            </p:cNvSpPr>
            <p:nvPr/>
          </p:nvSpPr>
          <p:spPr bwMode="auto">
            <a:xfrm>
              <a:off x="2782" y="1104"/>
              <a:ext cx="606" cy="20"/>
            </a:xfrm>
            <a:custGeom>
              <a:avLst/>
              <a:gdLst>
                <a:gd name="G0" fmla="+- 1733 0 0"/>
                <a:gd name="G1" fmla="+- 21600 0 1733"/>
                <a:gd name="G2" fmla="*/ 1733 1 2"/>
                <a:gd name="G3" fmla="+- 21600 0 G2"/>
                <a:gd name="G4" fmla="+/ 1733 21600 2"/>
                <a:gd name="G5" fmla="+/ G1 0 2"/>
                <a:gd name="G6" fmla="*/ 21600 21600 1733"/>
                <a:gd name="G7" fmla="*/ G6 1 2"/>
                <a:gd name="G8" fmla="+- 21600 0 G7"/>
                <a:gd name="G9" fmla="*/ 21600 1 2"/>
                <a:gd name="G10" fmla="+- 1733 0 G9"/>
                <a:gd name="G11" fmla="?: G10 G8 0"/>
                <a:gd name="G12" fmla="?: G10 G7 21600"/>
                <a:gd name="T0" fmla="*/ 20733 w 21600"/>
                <a:gd name="T1" fmla="*/ 10800 h 21600"/>
                <a:gd name="T2" fmla="*/ 10800 w 21600"/>
                <a:gd name="T3" fmla="*/ 21600 h 21600"/>
                <a:gd name="T4" fmla="*/ 867 w 21600"/>
                <a:gd name="T5" fmla="*/ 10800 h 21600"/>
                <a:gd name="T6" fmla="*/ 10800 w 21600"/>
                <a:gd name="T7" fmla="*/ 0 h 21600"/>
                <a:gd name="T8" fmla="*/ 2667 w 21600"/>
                <a:gd name="T9" fmla="*/ 2667 h 21600"/>
                <a:gd name="T10" fmla="*/ 18933 w 21600"/>
                <a:gd name="T11" fmla="*/ 18933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1733" y="21600"/>
                  </a:lnTo>
                  <a:lnTo>
                    <a:pt x="19867" y="21600"/>
                  </a:lnTo>
                  <a:lnTo>
                    <a:pt x="21600" y="0"/>
                  </a:lnTo>
                  <a:close/>
                </a:path>
              </a:pathLst>
            </a:custGeom>
            <a:pattFill prst="wdDnDiag">
              <a:fgClr>
                <a:schemeClr val="folHlink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36447" name="Rectangle 255"/>
            <p:cNvSpPr>
              <a:spLocks noChangeArrowheads="1"/>
            </p:cNvSpPr>
            <p:nvPr/>
          </p:nvSpPr>
          <p:spPr bwMode="auto">
            <a:xfrm>
              <a:off x="2980" y="1106"/>
              <a:ext cx="213" cy="16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</p:grpSp>
      <p:sp>
        <p:nvSpPr>
          <p:cNvPr id="136448" name="Rectangle 256" descr="Широкий диагональный 1"/>
          <p:cNvSpPr>
            <a:spLocks noChangeArrowheads="1"/>
          </p:cNvSpPr>
          <p:nvPr/>
        </p:nvSpPr>
        <p:spPr bwMode="auto">
          <a:xfrm>
            <a:off x="1193800" y="6591300"/>
            <a:ext cx="2362200" cy="76200"/>
          </a:xfrm>
          <a:prstGeom prst="rect">
            <a:avLst/>
          </a:prstGeom>
          <a:pattFill prst="wdDnDiag">
            <a:fgClr>
              <a:srgbClr val="006600"/>
            </a:fgClr>
            <a:bgClr>
              <a:schemeClr val="bg1"/>
            </a:bgClr>
          </a:pattFill>
          <a:ln w="9525">
            <a:solidFill>
              <a:srgbClr val="0066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36449" name="Rectangle 257" descr="Широкий диагональный 1"/>
          <p:cNvSpPr>
            <a:spLocks noChangeArrowheads="1"/>
          </p:cNvSpPr>
          <p:nvPr/>
        </p:nvSpPr>
        <p:spPr bwMode="auto">
          <a:xfrm flipH="1">
            <a:off x="4279900" y="6584950"/>
            <a:ext cx="863600" cy="76200"/>
          </a:xfrm>
          <a:prstGeom prst="rect">
            <a:avLst/>
          </a:prstGeom>
          <a:pattFill prst="wdDnDiag">
            <a:fgClr>
              <a:srgbClr val="006600"/>
            </a:fgClr>
            <a:bgClr>
              <a:schemeClr val="bg1"/>
            </a:bgClr>
          </a:pattFill>
          <a:ln w="9525">
            <a:solidFill>
              <a:srgbClr val="0066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36450" name="Freeform 258" descr="Широкий диагональный 2"/>
          <p:cNvSpPr>
            <a:spLocks/>
          </p:cNvSpPr>
          <p:nvPr/>
        </p:nvSpPr>
        <p:spPr bwMode="auto">
          <a:xfrm>
            <a:off x="1233488" y="6015038"/>
            <a:ext cx="2271712" cy="57150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39" y="3"/>
              </a:cxn>
              <a:cxn ang="0">
                <a:pos x="39" y="291"/>
              </a:cxn>
              <a:cxn ang="0">
                <a:pos x="45" y="306"/>
              </a:cxn>
              <a:cxn ang="0">
                <a:pos x="69" y="321"/>
              </a:cxn>
              <a:cxn ang="0">
                <a:pos x="1431" y="330"/>
              </a:cxn>
              <a:cxn ang="0">
                <a:pos x="1431" y="360"/>
              </a:cxn>
              <a:cxn ang="0">
                <a:pos x="33" y="354"/>
              </a:cxn>
              <a:cxn ang="0">
                <a:pos x="15" y="330"/>
              </a:cxn>
              <a:cxn ang="0">
                <a:pos x="6" y="300"/>
              </a:cxn>
              <a:cxn ang="0">
                <a:pos x="0" y="0"/>
              </a:cxn>
            </a:cxnLst>
            <a:rect l="0" t="0" r="r" b="b"/>
            <a:pathLst>
              <a:path w="1431" h="360">
                <a:moveTo>
                  <a:pt x="0" y="0"/>
                </a:moveTo>
                <a:lnTo>
                  <a:pt x="39" y="3"/>
                </a:lnTo>
                <a:lnTo>
                  <a:pt x="39" y="291"/>
                </a:lnTo>
                <a:lnTo>
                  <a:pt x="45" y="306"/>
                </a:lnTo>
                <a:lnTo>
                  <a:pt x="69" y="321"/>
                </a:lnTo>
                <a:lnTo>
                  <a:pt x="1431" y="330"/>
                </a:lnTo>
                <a:lnTo>
                  <a:pt x="1431" y="360"/>
                </a:lnTo>
                <a:lnTo>
                  <a:pt x="33" y="354"/>
                </a:lnTo>
                <a:lnTo>
                  <a:pt x="15" y="330"/>
                </a:lnTo>
                <a:lnTo>
                  <a:pt x="6" y="300"/>
                </a:lnTo>
                <a:lnTo>
                  <a:pt x="0" y="0"/>
                </a:lnTo>
                <a:close/>
              </a:path>
            </a:pathLst>
          </a:custGeom>
          <a:pattFill prst="wdUpDiag">
            <a:fgClr>
              <a:srgbClr val="006600"/>
            </a:fgClr>
            <a:bgClr>
              <a:schemeClr val="bg1"/>
            </a:bgClr>
          </a:pattFill>
          <a:ln w="9525" cap="flat" cmpd="sng">
            <a:solidFill>
              <a:srgbClr val="0066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endParaRPr lang="ro-RO"/>
          </a:p>
        </p:txBody>
      </p:sp>
      <p:sp>
        <p:nvSpPr>
          <p:cNvPr id="136451" name="Freeform 259" descr="Широкий диагональный 2"/>
          <p:cNvSpPr>
            <a:spLocks/>
          </p:cNvSpPr>
          <p:nvPr/>
        </p:nvSpPr>
        <p:spPr bwMode="auto">
          <a:xfrm>
            <a:off x="4300538" y="6000750"/>
            <a:ext cx="828675" cy="571500"/>
          </a:xfrm>
          <a:custGeom>
            <a:avLst/>
            <a:gdLst/>
            <a:ahLst/>
            <a:cxnLst>
              <a:cxn ang="0">
                <a:pos x="522" y="6"/>
              </a:cxn>
              <a:cxn ang="0">
                <a:pos x="492" y="0"/>
              </a:cxn>
              <a:cxn ang="0">
                <a:pos x="486" y="291"/>
              </a:cxn>
              <a:cxn ang="0">
                <a:pos x="483" y="312"/>
              </a:cxn>
              <a:cxn ang="0">
                <a:pos x="471" y="327"/>
              </a:cxn>
              <a:cxn ang="0">
                <a:pos x="0" y="330"/>
              </a:cxn>
              <a:cxn ang="0">
                <a:pos x="0" y="360"/>
              </a:cxn>
              <a:cxn ang="0">
                <a:pos x="492" y="354"/>
              </a:cxn>
              <a:cxn ang="0">
                <a:pos x="510" y="333"/>
              </a:cxn>
              <a:cxn ang="0">
                <a:pos x="522" y="300"/>
              </a:cxn>
              <a:cxn ang="0">
                <a:pos x="522" y="6"/>
              </a:cxn>
            </a:cxnLst>
            <a:rect l="0" t="0" r="r" b="b"/>
            <a:pathLst>
              <a:path w="522" h="360">
                <a:moveTo>
                  <a:pt x="522" y="6"/>
                </a:moveTo>
                <a:lnTo>
                  <a:pt x="492" y="0"/>
                </a:lnTo>
                <a:lnTo>
                  <a:pt x="486" y="291"/>
                </a:lnTo>
                <a:lnTo>
                  <a:pt x="483" y="312"/>
                </a:lnTo>
                <a:lnTo>
                  <a:pt x="471" y="327"/>
                </a:lnTo>
                <a:lnTo>
                  <a:pt x="0" y="330"/>
                </a:lnTo>
                <a:lnTo>
                  <a:pt x="0" y="360"/>
                </a:lnTo>
                <a:lnTo>
                  <a:pt x="492" y="354"/>
                </a:lnTo>
                <a:lnTo>
                  <a:pt x="510" y="333"/>
                </a:lnTo>
                <a:lnTo>
                  <a:pt x="522" y="300"/>
                </a:lnTo>
                <a:lnTo>
                  <a:pt x="522" y="6"/>
                </a:lnTo>
                <a:close/>
              </a:path>
            </a:pathLst>
          </a:custGeom>
          <a:pattFill prst="wdUpDiag">
            <a:fgClr>
              <a:srgbClr val="006600"/>
            </a:fgClr>
            <a:bgClr>
              <a:schemeClr val="bg1"/>
            </a:bgClr>
          </a:pattFill>
          <a:ln w="9525" cap="flat" cmpd="sng">
            <a:solidFill>
              <a:srgbClr val="0066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endParaRPr lang="ro-RO"/>
          </a:p>
        </p:txBody>
      </p:sp>
      <p:sp>
        <p:nvSpPr>
          <p:cNvPr id="136452" name="Freeform 260" descr="Широкий диагональный 1"/>
          <p:cNvSpPr>
            <a:spLocks/>
          </p:cNvSpPr>
          <p:nvPr/>
        </p:nvSpPr>
        <p:spPr bwMode="auto">
          <a:xfrm>
            <a:off x="3481388" y="6196013"/>
            <a:ext cx="857250" cy="400050"/>
          </a:xfrm>
          <a:custGeom>
            <a:avLst/>
            <a:gdLst/>
            <a:ahLst/>
            <a:cxnLst>
              <a:cxn ang="0">
                <a:pos x="3" y="27"/>
              </a:cxn>
              <a:cxn ang="0">
                <a:pos x="0" y="210"/>
              </a:cxn>
              <a:cxn ang="0">
                <a:pos x="24" y="210"/>
              </a:cxn>
              <a:cxn ang="0">
                <a:pos x="30" y="252"/>
              </a:cxn>
              <a:cxn ang="0">
                <a:pos x="57" y="249"/>
              </a:cxn>
              <a:cxn ang="0">
                <a:pos x="48" y="87"/>
              </a:cxn>
              <a:cxn ang="0">
                <a:pos x="135" y="87"/>
              </a:cxn>
              <a:cxn ang="0">
                <a:pos x="132" y="0"/>
              </a:cxn>
              <a:cxn ang="0">
                <a:pos x="207" y="0"/>
              </a:cxn>
              <a:cxn ang="0">
                <a:pos x="207" y="87"/>
              </a:cxn>
              <a:cxn ang="0">
                <a:pos x="327" y="87"/>
              </a:cxn>
              <a:cxn ang="0">
                <a:pos x="327" y="0"/>
              </a:cxn>
              <a:cxn ang="0">
                <a:pos x="411" y="6"/>
              </a:cxn>
              <a:cxn ang="0">
                <a:pos x="408" y="87"/>
              </a:cxn>
              <a:cxn ang="0">
                <a:pos x="480" y="87"/>
              </a:cxn>
              <a:cxn ang="0">
                <a:pos x="480" y="231"/>
              </a:cxn>
              <a:cxn ang="0">
                <a:pos x="507" y="231"/>
              </a:cxn>
              <a:cxn ang="0">
                <a:pos x="513" y="204"/>
              </a:cxn>
              <a:cxn ang="0">
                <a:pos x="537" y="201"/>
              </a:cxn>
              <a:cxn ang="0">
                <a:pos x="540" y="33"/>
              </a:cxn>
              <a:cxn ang="0">
                <a:pos x="498" y="9"/>
              </a:cxn>
              <a:cxn ang="0">
                <a:pos x="45" y="0"/>
              </a:cxn>
              <a:cxn ang="0">
                <a:pos x="3" y="27"/>
              </a:cxn>
            </a:cxnLst>
            <a:rect l="0" t="0" r="r" b="b"/>
            <a:pathLst>
              <a:path w="540" h="252">
                <a:moveTo>
                  <a:pt x="3" y="27"/>
                </a:moveTo>
                <a:lnTo>
                  <a:pt x="0" y="210"/>
                </a:lnTo>
                <a:lnTo>
                  <a:pt x="24" y="210"/>
                </a:lnTo>
                <a:lnTo>
                  <a:pt x="30" y="252"/>
                </a:lnTo>
                <a:lnTo>
                  <a:pt x="57" y="249"/>
                </a:lnTo>
                <a:lnTo>
                  <a:pt x="48" y="87"/>
                </a:lnTo>
                <a:lnTo>
                  <a:pt x="135" y="87"/>
                </a:lnTo>
                <a:lnTo>
                  <a:pt x="132" y="0"/>
                </a:lnTo>
                <a:lnTo>
                  <a:pt x="207" y="0"/>
                </a:lnTo>
                <a:lnTo>
                  <a:pt x="207" y="87"/>
                </a:lnTo>
                <a:lnTo>
                  <a:pt x="327" y="87"/>
                </a:lnTo>
                <a:lnTo>
                  <a:pt x="327" y="0"/>
                </a:lnTo>
                <a:lnTo>
                  <a:pt x="411" y="6"/>
                </a:lnTo>
                <a:lnTo>
                  <a:pt x="408" y="87"/>
                </a:lnTo>
                <a:lnTo>
                  <a:pt x="480" y="87"/>
                </a:lnTo>
                <a:lnTo>
                  <a:pt x="480" y="231"/>
                </a:lnTo>
                <a:lnTo>
                  <a:pt x="507" y="231"/>
                </a:lnTo>
                <a:lnTo>
                  <a:pt x="513" y="204"/>
                </a:lnTo>
                <a:lnTo>
                  <a:pt x="537" y="201"/>
                </a:lnTo>
                <a:lnTo>
                  <a:pt x="540" y="33"/>
                </a:lnTo>
                <a:lnTo>
                  <a:pt x="498" y="9"/>
                </a:lnTo>
                <a:lnTo>
                  <a:pt x="45" y="0"/>
                </a:lnTo>
                <a:lnTo>
                  <a:pt x="3" y="27"/>
                </a:lnTo>
                <a:close/>
              </a:path>
            </a:pathLst>
          </a:custGeom>
          <a:pattFill prst="wdDnDiag">
            <a:fgClr>
              <a:srgbClr val="006600"/>
            </a:fgClr>
            <a:bgClr>
              <a:schemeClr val="bg1"/>
            </a:bgClr>
          </a:pattFill>
          <a:ln w="9525" cap="flat" cmpd="sng">
            <a:solidFill>
              <a:srgbClr val="006600"/>
            </a:solidFill>
            <a:prstDash val="solid"/>
            <a:round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36453" name="Rectangle 261"/>
          <p:cNvSpPr>
            <a:spLocks noChangeArrowheads="1"/>
          </p:cNvSpPr>
          <p:nvPr/>
        </p:nvSpPr>
        <p:spPr bwMode="auto">
          <a:xfrm>
            <a:off x="3705225" y="6205538"/>
            <a:ext cx="114300" cy="1143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grpSp>
        <p:nvGrpSpPr>
          <p:cNvPr id="136454" name="Group 262"/>
          <p:cNvGrpSpPr>
            <a:grpSpLocks/>
          </p:cNvGrpSpPr>
          <p:nvPr/>
        </p:nvGrpSpPr>
        <p:grpSpPr bwMode="auto">
          <a:xfrm>
            <a:off x="3571875" y="6419850"/>
            <a:ext cx="671513" cy="214313"/>
            <a:chOff x="3354" y="4044"/>
            <a:chExt cx="423" cy="135"/>
          </a:xfrm>
        </p:grpSpPr>
        <p:sp>
          <p:nvSpPr>
            <p:cNvPr id="136455" name="Freeform 263" descr="Широкий диагональный 2"/>
            <p:cNvSpPr>
              <a:spLocks/>
            </p:cNvSpPr>
            <p:nvPr/>
          </p:nvSpPr>
          <p:spPr bwMode="auto">
            <a:xfrm>
              <a:off x="3354" y="4047"/>
              <a:ext cx="423" cy="13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20" y="3"/>
                </a:cxn>
                <a:cxn ang="0">
                  <a:pos x="423" y="81"/>
                </a:cxn>
                <a:cxn ang="0">
                  <a:pos x="390" y="129"/>
                </a:cxn>
                <a:cxn ang="0">
                  <a:pos x="243" y="132"/>
                </a:cxn>
                <a:cxn ang="0">
                  <a:pos x="243" y="75"/>
                </a:cxn>
                <a:cxn ang="0">
                  <a:pos x="189" y="78"/>
                </a:cxn>
                <a:cxn ang="0">
                  <a:pos x="189" y="132"/>
                </a:cxn>
                <a:cxn ang="0">
                  <a:pos x="42" y="132"/>
                </a:cxn>
                <a:cxn ang="0">
                  <a:pos x="0" y="93"/>
                </a:cxn>
                <a:cxn ang="0">
                  <a:pos x="0" y="0"/>
                </a:cxn>
              </a:cxnLst>
              <a:rect l="0" t="0" r="r" b="b"/>
              <a:pathLst>
                <a:path w="423" h="132">
                  <a:moveTo>
                    <a:pt x="0" y="0"/>
                  </a:moveTo>
                  <a:lnTo>
                    <a:pt x="420" y="3"/>
                  </a:lnTo>
                  <a:lnTo>
                    <a:pt x="423" y="81"/>
                  </a:lnTo>
                  <a:lnTo>
                    <a:pt x="390" y="129"/>
                  </a:lnTo>
                  <a:lnTo>
                    <a:pt x="243" y="132"/>
                  </a:lnTo>
                  <a:lnTo>
                    <a:pt x="243" y="75"/>
                  </a:lnTo>
                  <a:lnTo>
                    <a:pt x="189" y="78"/>
                  </a:lnTo>
                  <a:lnTo>
                    <a:pt x="189" y="132"/>
                  </a:lnTo>
                  <a:lnTo>
                    <a:pt x="42" y="132"/>
                  </a:lnTo>
                  <a:lnTo>
                    <a:pt x="0" y="93"/>
                  </a:lnTo>
                  <a:lnTo>
                    <a:pt x="0" y="0"/>
                  </a:lnTo>
                  <a:close/>
                </a:path>
              </a:pathLst>
            </a:custGeom>
            <a:pattFill prst="wdUpDiag">
              <a:fgClr>
                <a:srgbClr val="006600"/>
              </a:fgClr>
              <a:bgClr>
                <a:schemeClr val="bg1"/>
              </a:bgClr>
            </a:pattFill>
            <a:ln w="9525">
              <a:solidFill>
                <a:srgbClr val="006600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o-RO"/>
            </a:p>
          </p:txBody>
        </p:sp>
        <p:sp>
          <p:nvSpPr>
            <p:cNvPr id="136456" name="Freeform 264" descr="Широкий диагональный 2"/>
            <p:cNvSpPr>
              <a:spLocks/>
            </p:cNvSpPr>
            <p:nvPr/>
          </p:nvSpPr>
          <p:spPr bwMode="auto">
            <a:xfrm>
              <a:off x="3375" y="4044"/>
              <a:ext cx="165" cy="1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" y="114"/>
                </a:cxn>
                <a:cxn ang="0">
                  <a:pos x="165" y="111"/>
                </a:cxn>
              </a:cxnLst>
              <a:rect l="0" t="0" r="r" b="b"/>
              <a:pathLst>
                <a:path w="165" h="114">
                  <a:moveTo>
                    <a:pt x="0" y="0"/>
                  </a:moveTo>
                  <a:lnTo>
                    <a:pt x="3" y="114"/>
                  </a:lnTo>
                  <a:lnTo>
                    <a:pt x="165" y="111"/>
                  </a:lnTo>
                </a:path>
              </a:pathLst>
            </a:custGeom>
            <a:noFill/>
            <a:ln w="6350" cmpd="sng">
              <a:solidFill>
                <a:srgbClr val="006600"/>
              </a:solidFill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ro-RO"/>
            </a:p>
          </p:txBody>
        </p:sp>
        <p:sp>
          <p:nvSpPr>
            <p:cNvPr id="136457" name="Freeform 265" descr="Широкий диагональный 2"/>
            <p:cNvSpPr>
              <a:spLocks/>
            </p:cNvSpPr>
            <p:nvPr/>
          </p:nvSpPr>
          <p:spPr bwMode="auto">
            <a:xfrm>
              <a:off x="3594" y="4053"/>
              <a:ext cx="165" cy="99"/>
            </a:xfrm>
            <a:custGeom>
              <a:avLst/>
              <a:gdLst/>
              <a:ahLst/>
              <a:cxnLst>
                <a:cxn ang="0">
                  <a:pos x="159" y="0"/>
                </a:cxn>
                <a:cxn ang="0">
                  <a:pos x="165" y="99"/>
                </a:cxn>
                <a:cxn ang="0">
                  <a:pos x="0" y="99"/>
                </a:cxn>
              </a:cxnLst>
              <a:rect l="0" t="0" r="r" b="b"/>
              <a:pathLst>
                <a:path w="165" h="99">
                  <a:moveTo>
                    <a:pt x="159" y="0"/>
                  </a:moveTo>
                  <a:lnTo>
                    <a:pt x="165" y="99"/>
                  </a:lnTo>
                  <a:lnTo>
                    <a:pt x="0" y="99"/>
                  </a:lnTo>
                </a:path>
              </a:pathLst>
            </a:custGeom>
            <a:noFill/>
            <a:ln w="6350" cmpd="sng">
              <a:solidFill>
                <a:srgbClr val="006600"/>
              </a:solidFill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ro-RO"/>
            </a:p>
          </p:txBody>
        </p:sp>
      </p:grpSp>
      <p:sp>
        <p:nvSpPr>
          <p:cNvPr id="136458" name="Line 266"/>
          <p:cNvSpPr>
            <a:spLocks noChangeShapeType="1"/>
          </p:cNvSpPr>
          <p:nvPr/>
        </p:nvSpPr>
        <p:spPr bwMode="auto">
          <a:xfrm flipV="1">
            <a:off x="2327275" y="6172200"/>
            <a:ext cx="558800" cy="9525"/>
          </a:xfrm>
          <a:prstGeom prst="line">
            <a:avLst/>
          </a:prstGeom>
          <a:noFill/>
          <a:ln w="76200">
            <a:pattFill prst="pct80">
              <a:fgClr>
                <a:schemeClr val="tx1"/>
              </a:fgClr>
              <a:bgClr>
                <a:srgbClr val="FFFFFF"/>
              </a:bgClr>
            </a:pattFill>
            <a:round/>
            <a:headEnd/>
            <a:tailEnd/>
          </a:ln>
          <a:effectLst/>
        </p:spPr>
        <p:txBody>
          <a:bodyPr/>
          <a:lstStyle/>
          <a:p>
            <a:endParaRPr lang="ro-RO"/>
          </a:p>
        </p:txBody>
      </p:sp>
      <p:sp>
        <p:nvSpPr>
          <p:cNvPr id="136459" name="Freeform 267"/>
          <p:cNvSpPr>
            <a:spLocks/>
          </p:cNvSpPr>
          <p:nvPr/>
        </p:nvSpPr>
        <p:spPr bwMode="auto">
          <a:xfrm>
            <a:off x="3257550" y="6148388"/>
            <a:ext cx="788988" cy="147637"/>
          </a:xfrm>
          <a:custGeom>
            <a:avLst/>
            <a:gdLst/>
            <a:ahLst/>
            <a:cxnLst>
              <a:cxn ang="0">
                <a:pos x="0" y="93"/>
              </a:cxn>
              <a:cxn ang="0">
                <a:pos x="192" y="0"/>
              </a:cxn>
              <a:cxn ang="0">
                <a:pos x="497" y="0"/>
              </a:cxn>
            </a:cxnLst>
            <a:rect l="0" t="0" r="r" b="b"/>
            <a:pathLst>
              <a:path w="497" h="93">
                <a:moveTo>
                  <a:pt x="0" y="93"/>
                </a:moveTo>
                <a:lnTo>
                  <a:pt x="192" y="0"/>
                </a:lnTo>
                <a:lnTo>
                  <a:pt x="497" y="0"/>
                </a:lnTo>
              </a:path>
            </a:pathLst>
          </a:custGeom>
          <a:noFill/>
          <a:ln w="76200" cap="flat" cmpd="sng">
            <a:pattFill prst="pct80">
              <a:fgClr>
                <a:schemeClr val="tx1"/>
              </a:fgClr>
              <a:bgClr>
                <a:srgbClr val="FFFFFF"/>
              </a:bgClr>
            </a:patt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endParaRPr lang="ro-RO"/>
          </a:p>
        </p:txBody>
      </p:sp>
      <p:sp>
        <p:nvSpPr>
          <p:cNvPr id="136460" name="Line 268"/>
          <p:cNvSpPr>
            <a:spLocks noChangeShapeType="1"/>
          </p:cNvSpPr>
          <p:nvPr/>
        </p:nvSpPr>
        <p:spPr bwMode="auto">
          <a:xfrm flipV="1">
            <a:off x="2124075" y="6267450"/>
            <a:ext cx="877888" cy="9525"/>
          </a:xfrm>
          <a:prstGeom prst="line">
            <a:avLst/>
          </a:prstGeom>
          <a:noFill/>
          <a:ln w="76200">
            <a:pattFill prst="pct80">
              <a:fgClr>
                <a:schemeClr val="tx1"/>
              </a:fgClr>
              <a:bgClr>
                <a:srgbClr val="FFFFFF"/>
              </a:bgClr>
            </a:pattFill>
            <a:round/>
            <a:headEnd/>
            <a:tailEnd/>
          </a:ln>
          <a:effectLst/>
        </p:spPr>
        <p:txBody>
          <a:bodyPr/>
          <a:lstStyle/>
          <a:p>
            <a:endParaRPr lang="ro-RO"/>
          </a:p>
        </p:txBody>
      </p:sp>
      <p:grpSp>
        <p:nvGrpSpPr>
          <p:cNvPr id="136461" name="Group 269"/>
          <p:cNvGrpSpPr>
            <a:grpSpLocks/>
          </p:cNvGrpSpPr>
          <p:nvPr/>
        </p:nvGrpSpPr>
        <p:grpSpPr bwMode="auto">
          <a:xfrm>
            <a:off x="3011488" y="6216650"/>
            <a:ext cx="306387" cy="141288"/>
            <a:chOff x="3001" y="3916"/>
            <a:chExt cx="193" cy="89"/>
          </a:xfrm>
        </p:grpSpPr>
        <p:sp>
          <p:nvSpPr>
            <p:cNvPr id="136462" name="AutoShape 270"/>
            <p:cNvSpPr>
              <a:spLocks noChangeArrowheads="1"/>
            </p:cNvSpPr>
            <p:nvPr/>
          </p:nvSpPr>
          <p:spPr bwMode="auto">
            <a:xfrm rot="-5137563">
              <a:off x="2999" y="3920"/>
              <a:ext cx="87" cy="84"/>
            </a:xfrm>
            <a:custGeom>
              <a:avLst/>
              <a:gdLst>
                <a:gd name="G0" fmla="+- 5491 0 0"/>
                <a:gd name="G1" fmla="+- -11195581 0 0"/>
                <a:gd name="G2" fmla="+- 0 0 -11195581"/>
                <a:gd name="T0" fmla="*/ 0 256 1"/>
                <a:gd name="T1" fmla="*/ 180 256 1"/>
                <a:gd name="G3" fmla="+- -11195581 T0 T1"/>
                <a:gd name="T2" fmla="*/ 0 256 1"/>
                <a:gd name="T3" fmla="*/ 90 256 1"/>
                <a:gd name="G4" fmla="+- -11195581 T2 T3"/>
                <a:gd name="G5" fmla="*/ G4 2 1"/>
                <a:gd name="T4" fmla="*/ 90 256 1"/>
                <a:gd name="T5" fmla="*/ 0 256 1"/>
                <a:gd name="G6" fmla="+- -11195581 T4 T5"/>
                <a:gd name="G7" fmla="*/ G6 2 1"/>
                <a:gd name="G8" fmla="abs -11195581"/>
                <a:gd name="T6" fmla="*/ 0 256 1"/>
                <a:gd name="T7" fmla="*/ 90 256 1"/>
                <a:gd name="G9" fmla="+- G8 T6 T7"/>
                <a:gd name="G10" fmla="?: G9 G7 G5"/>
                <a:gd name="T8" fmla="*/ 0 256 1"/>
                <a:gd name="T9" fmla="*/ 360 256 1"/>
                <a:gd name="G11" fmla="+- G10 T8 T9"/>
                <a:gd name="G12" fmla="?: G10 G11 G10"/>
                <a:gd name="T10" fmla="*/ 0 256 1"/>
                <a:gd name="T11" fmla="*/ 360 256 1"/>
                <a:gd name="G13" fmla="+- G12 T10 T11"/>
                <a:gd name="G14" fmla="?: G12 G13 G12"/>
                <a:gd name="G15" fmla="+- 0 0 G14"/>
                <a:gd name="G16" fmla="+- 10800 0 0"/>
                <a:gd name="G17" fmla="+- 10800 0 5491"/>
                <a:gd name="G18" fmla="*/ 5491 1 2"/>
                <a:gd name="G19" fmla="+- G18 5400 0"/>
                <a:gd name="G20" fmla="cos G19 -11195581"/>
                <a:gd name="G21" fmla="sin G19 -11195581"/>
                <a:gd name="G22" fmla="+- G20 10800 0"/>
                <a:gd name="G23" fmla="+- G21 10800 0"/>
                <a:gd name="G24" fmla="+- 10800 0 G20"/>
                <a:gd name="G25" fmla="+- 5491 10800 0"/>
                <a:gd name="G26" fmla="?: G9 G17 G25"/>
                <a:gd name="G27" fmla="?: G9 0 21600"/>
                <a:gd name="G28" fmla="cos 10800 -11195581"/>
                <a:gd name="G29" fmla="sin 10800 -11195581"/>
                <a:gd name="G30" fmla="sin 5491 -11195581"/>
                <a:gd name="G31" fmla="+- G28 10800 0"/>
                <a:gd name="G32" fmla="+- G29 10800 0"/>
                <a:gd name="G33" fmla="+- G30 10800 0"/>
                <a:gd name="G34" fmla="?: G4 0 G31"/>
                <a:gd name="G35" fmla="?: -11195581 G34 0"/>
                <a:gd name="G36" fmla="?: G6 G35 G31"/>
                <a:gd name="G37" fmla="+- 21600 0 G36"/>
                <a:gd name="G38" fmla="?: G4 0 G33"/>
                <a:gd name="G39" fmla="?: -11195581 G38 G32"/>
                <a:gd name="G40" fmla="?: G6 G39 0"/>
                <a:gd name="G41" fmla="?: G4 G32 21600"/>
                <a:gd name="G42" fmla="?: G6 G41 G33"/>
                <a:gd name="T12" fmla="*/ 10800 w 21600"/>
                <a:gd name="T13" fmla="*/ 0 h 21600"/>
                <a:gd name="T14" fmla="*/ 2758 w 21600"/>
                <a:gd name="T15" fmla="*/ 9501 h 21600"/>
                <a:gd name="T16" fmla="*/ 10800 w 21600"/>
                <a:gd name="T17" fmla="*/ 5309 h 21600"/>
                <a:gd name="T18" fmla="*/ 18842 w 21600"/>
                <a:gd name="T19" fmla="*/ 9501 h 21600"/>
                <a:gd name="T20" fmla="*/ G36 w 21600"/>
                <a:gd name="T21" fmla="*/ G40 h 21600"/>
                <a:gd name="T22" fmla="*/ G37 w 21600"/>
                <a:gd name="T23" fmla="*/ G42 h 21600"/>
              </a:gdLst>
              <a:ahLst/>
              <a:cxnLst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T20" t="T21" r="T22" b="T23"/>
              <a:pathLst>
                <a:path w="21600" h="21600">
                  <a:moveTo>
                    <a:pt x="5379" y="9925"/>
                  </a:moveTo>
                  <a:cubicBezTo>
                    <a:pt x="5808" y="7264"/>
                    <a:pt x="8105" y="5308"/>
                    <a:pt x="10800" y="5309"/>
                  </a:cubicBezTo>
                  <a:cubicBezTo>
                    <a:pt x="13494" y="5309"/>
                    <a:pt x="15791" y="7264"/>
                    <a:pt x="16220" y="9925"/>
                  </a:cubicBezTo>
                  <a:lnTo>
                    <a:pt x="21462" y="9079"/>
                  </a:lnTo>
                  <a:cubicBezTo>
                    <a:pt x="20617" y="3846"/>
                    <a:pt x="16100" y="-1"/>
                    <a:pt x="10799" y="0"/>
                  </a:cubicBezTo>
                  <a:cubicBezTo>
                    <a:pt x="5499" y="0"/>
                    <a:pt x="982" y="3846"/>
                    <a:pt x="137" y="9079"/>
                  </a:cubicBez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24314"/>
                    <a:invGamma/>
                  </a:schemeClr>
                </a:gs>
                <a:gs pos="100000">
                  <a:schemeClr val="bg1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36463" name="AutoShape 271"/>
            <p:cNvSpPr>
              <a:spLocks noChangeArrowheads="1"/>
            </p:cNvSpPr>
            <p:nvPr/>
          </p:nvSpPr>
          <p:spPr bwMode="auto">
            <a:xfrm rot="5137563" flipH="1">
              <a:off x="3108" y="3918"/>
              <a:ext cx="87" cy="84"/>
            </a:xfrm>
            <a:custGeom>
              <a:avLst/>
              <a:gdLst>
                <a:gd name="G0" fmla="+- 5491 0 0"/>
                <a:gd name="G1" fmla="+- -11195581 0 0"/>
                <a:gd name="G2" fmla="+- 0 0 -11195581"/>
                <a:gd name="T0" fmla="*/ 0 256 1"/>
                <a:gd name="T1" fmla="*/ 180 256 1"/>
                <a:gd name="G3" fmla="+- -11195581 T0 T1"/>
                <a:gd name="T2" fmla="*/ 0 256 1"/>
                <a:gd name="T3" fmla="*/ 90 256 1"/>
                <a:gd name="G4" fmla="+- -11195581 T2 T3"/>
                <a:gd name="G5" fmla="*/ G4 2 1"/>
                <a:gd name="T4" fmla="*/ 90 256 1"/>
                <a:gd name="T5" fmla="*/ 0 256 1"/>
                <a:gd name="G6" fmla="+- -11195581 T4 T5"/>
                <a:gd name="G7" fmla="*/ G6 2 1"/>
                <a:gd name="G8" fmla="abs -11195581"/>
                <a:gd name="T6" fmla="*/ 0 256 1"/>
                <a:gd name="T7" fmla="*/ 90 256 1"/>
                <a:gd name="G9" fmla="+- G8 T6 T7"/>
                <a:gd name="G10" fmla="?: G9 G7 G5"/>
                <a:gd name="T8" fmla="*/ 0 256 1"/>
                <a:gd name="T9" fmla="*/ 360 256 1"/>
                <a:gd name="G11" fmla="+- G10 T8 T9"/>
                <a:gd name="G12" fmla="?: G10 G11 G10"/>
                <a:gd name="T10" fmla="*/ 0 256 1"/>
                <a:gd name="T11" fmla="*/ 360 256 1"/>
                <a:gd name="G13" fmla="+- G12 T10 T11"/>
                <a:gd name="G14" fmla="?: G12 G13 G12"/>
                <a:gd name="G15" fmla="+- 0 0 G14"/>
                <a:gd name="G16" fmla="+- 10800 0 0"/>
                <a:gd name="G17" fmla="+- 10800 0 5491"/>
                <a:gd name="G18" fmla="*/ 5491 1 2"/>
                <a:gd name="G19" fmla="+- G18 5400 0"/>
                <a:gd name="G20" fmla="cos G19 -11195581"/>
                <a:gd name="G21" fmla="sin G19 -11195581"/>
                <a:gd name="G22" fmla="+- G20 10800 0"/>
                <a:gd name="G23" fmla="+- G21 10800 0"/>
                <a:gd name="G24" fmla="+- 10800 0 G20"/>
                <a:gd name="G25" fmla="+- 5491 10800 0"/>
                <a:gd name="G26" fmla="?: G9 G17 G25"/>
                <a:gd name="G27" fmla="?: G9 0 21600"/>
                <a:gd name="G28" fmla="cos 10800 -11195581"/>
                <a:gd name="G29" fmla="sin 10800 -11195581"/>
                <a:gd name="G30" fmla="sin 5491 -11195581"/>
                <a:gd name="G31" fmla="+- G28 10800 0"/>
                <a:gd name="G32" fmla="+- G29 10800 0"/>
                <a:gd name="G33" fmla="+- G30 10800 0"/>
                <a:gd name="G34" fmla="?: G4 0 G31"/>
                <a:gd name="G35" fmla="?: -11195581 G34 0"/>
                <a:gd name="G36" fmla="?: G6 G35 G31"/>
                <a:gd name="G37" fmla="+- 21600 0 G36"/>
                <a:gd name="G38" fmla="?: G4 0 G33"/>
                <a:gd name="G39" fmla="?: -11195581 G38 G32"/>
                <a:gd name="G40" fmla="?: G6 G39 0"/>
                <a:gd name="G41" fmla="?: G4 G32 21600"/>
                <a:gd name="G42" fmla="?: G6 G41 G33"/>
                <a:gd name="T12" fmla="*/ 10800 w 21600"/>
                <a:gd name="T13" fmla="*/ 0 h 21600"/>
                <a:gd name="T14" fmla="*/ 2758 w 21600"/>
                <a:gd name="T15" fmla="*/ 9501 h 21600"/>
                <a:gd name="T16" fmla="*/ 10800 w 21600"/>
                <a:gd name="T17" fmla="*/ 5309 h 21600"/>
                <a:gd name="T18" fmla="*/ 18842 w 21600"/>
                <a:gd name="T19" fmla="*/ 9501 h 21600"/>
                <a:gd name="T20" fmla="*/ G36 w 21600"/>
                <a:gd name="T21" fmla="*/ G40 h 21600"/>
                <a:gd name="T22" fmla="*/ G37 w 21600"/>
                <a:gd name="T23" fmla="*/ G42 h 21600"/>
              </a:gdLst>
              <a:ahLst/>
              <a:cxnLst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T20" t="T21" r="T22" b="T23"/>
              <a:pathLst>
                <a:path w="21600" h="21600">
                  <a:moveTo>
                    <a:pt x="5379" y="9925"/>
                  </a:moveTo>
                  <a:cubicBezTo>
                    <a:pt x="5808" y="7264"/>
                    <a:pt x="8105" y="5308"/>
                    <a:pt x="10800" y="5309"/>
                  </a:cubicBezTo>
                  <a:cubicBezTo>
                    <a:pt x="13494" y="5309"/>
                    <a:pt x="15791" y="7264"/>
                    <a:pt x="16220" y="9925"/>
                  </a:cubicBezTo>
                  <a:lnTo>
                    <a:pt x="21462" y="9079"/>
                  </a:lnTo>
                  <a:cubicBezTo>
                    <a:pt x="20617" y="3846"/>
                    <a:pt x="16100" y="-1"/>
                    <a:pt x="10799" y="0"/>
                  </a:cubicBezTo>
                  <a:cubicBezTo>
                    <a:pt x="5499" y="0"/>
                    <a:pt x="982" y="3846"/>
                    <a:pt x="137" y="9079"/>
                  </a:cubicBez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24314"/>
                    <a:invGamma/>
                  </a:schemeClr>
                </a:gs>
                <a:gs pos="100000">
                  <a:schemeClr val="bg1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</p:grpSp>
      <p:grpSp>
        <p:nvGrpSpPr>
          <p:cNvPr id="136464" name="Group 272"/>
          <p:cNvGrpSpPr>
            <a:grpSpLocks/>
          </p:cNvGrpSpPr>
          <p:nvPr/>
        </p:nvGrpSpPr>
        <p:grpSpPr bwMode="auto">
          <a:xfrm>
            <a:off x="1314450" y="6115050"/>
            <a:ext cx="508000" cy="180975"/>
            <a:chOff x="1932" y="3852"/>
            <a:chExt cx="320" cy="114"/>
          </a:xfrm>
        </p:grpSpPr>
        <p:sp>
          <p:nvSpPr>
            <p:cNvPr id="136465" name="Line 273"/>
            <p:cNvSpPr>
              <a:spLocks noChangeShapeType="1"/>
            </p:cNvSpPr>
            <p:nvPr/>
          </p:nvSpPr>
          <p:spPr bwMode="auto">
            <a:xfrm>
              <a:off x="1956" y="3876"/>
              <a:ext cx="245" cy="8"/>
            </a:xfrm>
            <a:prstGeom prst="line">
              <a:avLst/>
            </a:prstGeom>
            <a:noFill/>
            <a:ln w="76200">
              <a:pattFill prst="pct80">
                <a:fgClr>
                  <a:schemeClr val="tx1"/>
                </a:fgClr>
                <a:bgClr>
                  <a:srgbClr val="FFFFFF"/>
                </a:bgClr>
              </a:pattFill>
              <a:round/>
              <a:headEnd/>
              <a:tailEnd/>
            </a:ln>
            <a:effectLst/>
          </p:spPr>
          <p:txBody>
            <a:bodyPr/>
            <a:lstStyle/>
            <a:p>
              <a:endParaRPr lang="ro-RO"/>
            </a:p>
          </p:txBody>
        </p:sp>
        <p:sp>
          <p:nvSpPr>
            <p:cNvPr id="136466" name="Line 274"/>
            <p:cNvSpPr>
              <a:spLocks noChangeShapeType="1"/>
            </p:cNvSpPr>
            <p:nvPr/>
          </p:nvSpPr>
          <p:spPr bwMode="auto">
            <a:xfrm>
              <a:off x="1950" y="3942"/>
              <a:ext cx="302" cy="6"/>
            </a:xfrm>
            <a:prstGeom prst="line">
              <a:avLst/>
            </a:prstGeom>
            <a:noFill/>
            <a:ln w="76200">
              <a:pattFill prst="pct80">
                <a:fgClr>
                  <a:schemeClr val="tx1"/>
                </a:fgClr>
                <a:bgClr>
                  <a:srgbClr val="FFFFFF"/>
                </a:bgClr>
              </a:pattFill>
              <a:round/>
              <a:headEnd/>
              <a:tailEnd/>
            </a:ln>
            <a:effectLst/>
          </p:spPr>
          <p:txBody>
            <a:bodyPr/>
            <a:lstStyle/>
            <a:p>
              <a:endParaRPr lang="ro-RO"/>
            </a:p>
          </p:txBody>
        </p:sp>
        <p:sp>
          <p:nvSpPr>
            <p:cNvPr id="136467" name="Oval 275" descr="Светлый диагональный 1"/>
            <p:cNvSpPr>
              <a:spLocks noChangeArrowheads="1"/>
            </p:cNvSpPr>
            <p:nvPr/>
          </p:nvSpPr>
          <p:spPr bwMode="auto">
            <a:xfrm>
              <a:off x="1933" y="3852"/>
              <a:ext cx="48" cy="48"/>
            </a:xfrm>
            <a:prstGeom prst="ellipse">
              <a:avLst/>
            </a:prstGeom>
            <a:pattFill prst="ltDnDiag">
              <a:fgClr>
                <a:schemeClr val="tx2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36468" name="Oval 276" descr="Светлый диагональный 1"/>
            <p:cNvSpPr>
              <a:spLocks noChangeArrowheads="1"/>
            </p:cNvSpPr>
            <p:nvPr/>
          </p:nvSpPr>
          <p:spPr bwMode="auto">
            <a:xfrm>
              <a:off x="1932" y="3918"/>
              <a:ext cx="48" cy="48"/>
            </a:xfrm>
            <a:prstGeom prst="ellipse">
              <a:avLst/>
            </a:prstGeom>
            <a:pattFill prst="ltDnDiag">
              <a:fgClr>
                <a:schemeClr val="tx2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</p:grpSp>
      <p:grpSp>
        <p:nvGrpSpPr>
          <p:cNvPr id="136469" name="Group 277"/>
          <p:cNvGrpSpPr>
            <a:grpSpLocks/>
          </p:cNvGrpSpPr>
          <p:nvPr/>
        </p:nvGrpSpPr>
        <p:grpSpPr bwMode="auto">
          <a:xfrm>
            <a:off x="4362450" y="6107113"/>
            <a:ext cx="690563" cy="76200"/>
            <a:chOff x="3852" y="3847"/>
            <a:chExt cx="435" cy="48"/>
          </a:xfrm>
        </p:grpSpPr>
        <p:sp>
          <p:nvSpPr>
            <p:cNvPr id="136470" name="Freeform 278"/>
            <p:cNvSpPr>
              <a:spLocks/>
            </p:cNvSpPr>
            <p:nvPr/>
          </p:nvSpPr>
          <p:spPr bwMode="auto">
            <a:xfrm>
              <a:off x="3852" y="3873"/>
              <a:ext cx="420" cy="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20" y="0"/>
                </a:cxn>
              </a:cxnLst>
              <a:rect l="0" t="0" r="r" b="b"/>
              <a:pathLst>
                <a:path w="420" h="1">
                  <a:moveTo>
                    <a:pt x="0" y="0"/>
                  </a:moveTo>
                  <a:lnTo>
                    <a:pt x="420" y="0"/>
                  </a:lnTo>
                </a:path>
              </a:pathLst>
            </a:custGeom>
            <a:noFill/>
            <a:ln w="76200" cap="flat" cmpd="sng">
              <a:pattFill prst="pct80">
                <a:fgClr>
                  <a:schemeClr val="tx1"/>
                </a:fgClr>
                <a:bgClr>
                  <a:srgbClr val="FFFFFF"/>
                </a:bgClr>
              </a:patt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ro-RO"/>
            </a:p>
          </p:txBody>
        </p:sp>
        <p:sp>
          <p:nvSpPr>
            <p:cNvPr id="136471" name="Oval 279" descr="Светлый диагональный 1"/>
            <p:cNvSpPr>
              <a:spLocks noChangeArrowheads="1"/>
            </p:cNvSpPr>
            <p:nvPr/>
          </p:nvSpPr>
          <p:spPr bwMode="auto">
            <a:xfrm>
              <a:off x="4239" y="3847"/>
              <a:ext cx="48" cy="48"/>
            </a:xfrm>
            <a:prstGeom prst="ellipse">
              <a:avLst/>
            </a:prstGeom>
            <a:pattFill prst="ltDnDiag">
              <a:fgClr>
                <a:schemeClr val="tx2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</p:grpSp>
      <p:grpSp>
        <p:nvGrpSpPr>
          <p:cNvPr id="136472" name="Group 280"/>
          <p:cNvGrpSpPr>
            <a:grpSpLocks/>
          </p:cNvGrpSpPr>
          <p:nvPr/>
        </p:nvGrpSpPr>
        <p:grpSpPr bwMode="auto">
          <a:xfrm>
            <a:off x="3765550" y="6142038"/>
            <a:ext cx="1285875" cy="247650"/>
            <a:chOff x="3476" y="3869"/>
            <a:chExt cx="810" cy="156"/>
          </a:xfrm>
        </p:grpSpPr>
        <p:sp>
          <p:nvSpPr>
            <p:cNvPr id="136473" name="Freeform 281"/>
            <p:cNvSpPr>
              <a:spLocks/>
            </p:cNvSpPr>
            <p:nvPr/>
          </p:nvSpPr>
          <p:spPr bwMode="auto">
            <a:xfrm>
              <a:off x="3476" y="3869"/>
              <a:ext cx="799" cy="156"/>
            </a:xfrm>
            <a:custGeom>
              <a:avLst/>
              <a:gdLst/>
              <a:ahLst/>
              <a:cxnLst>
                <a:cxn ang="0">
                  <a:pos x="8" y="50"/>
                </a:cxn>
                <a:cxn ang="0">
                  <a:pos x="0" y="150"/>
                </a:cxn>
                <a:cxn ang="0">
                  <a:pos x="48" y="156"/>
                </a:cxn>
                <a:cxn ang="0">
                  <a:pos x="186" y="144"/>
                </a:cxn>
                <a:cxn ang="0">
                  <a:pos x="198" y="36"/>
                </a:cxn>
                <a:cxn ang="0">
                  <a:pos x="282" y="0"/>
                </a:cxn>
                <a:cxn ang="0">
                  <a:pos x="408" y="60"/>
                </a:cxn>
                <a:cxn ang="0">
                  <a:pos x="799" y="66"/>
                </a:cxn>
              </a:cxnLst>
              <a:rect l="0" t="0" r="r" b="b"/>
              <a:pathLst>
                <a:path w="799" h="156">
                  <a:moveTo>
                    <a:pt x="8" y="50"/>
                  </a:moveTo>
                  <a:lnTo>
                    <a:pt x="0" y="150"/>
                  </a:lnTo>
                  <a:lnTo>
                    <a:pt x="48" y="156"/>
                  </a:lnTo>
                  <a:lnTo>
                    <a:pt x="186" y="144"/>
                  </a:lnTo>
                  <a:lnTo>
                    <a:pt x="198" y="36"/>
                  </a:lnTo>
                  <a:lnTo>
                    <a:pt x="282" y="0"/>
                  </a:lnTo>
                  <a:lnTo>
                    <a:pt x="408" y="60"/>
                  </a:lnTo>
                  <a:lnTo>
                    <a:pt x="799" y="66"/>
                  </a:lnTo>
                </a:path>
              </a:pathLst>
            </a:custGeom>
            <a:noFill/>
            <a:ln w="76200" cmpd="sng">
              <a:pattFill prst="pct80">
                <a:fgClr>
                  <a:schemeClr val="tx1"/>
                </a:fgClr>
                <a:bgClr>
                  <a:srgbClr val="FFFFFF"/>
                </a:bgClr>
              </a:patt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ro-RO"/>
            </a:p>
          </p:txBody>
        </p:sp>
        <p:sp>
          <p:nvSpPr>
            <p:cNvPr id="136474" name="Oval 282" descr="Светлый диагональный 1"/>
            <p:cNvSpPr>
              <a:spLocks noChangeArrowheads="1"/>
            </p:cNvSpPr>
            <p:nvPr/>
          </p:nvSpPr>
          <p:spPr bwMode="auto">
            <a:xfrm>
              <a:off x="4238" y="3907"/>
              <a:ext cx="48" cy="48"/>
            </a:xfrm>
            <a:prstGeom prst="ellipse">
              <a:avLst/>
            </a:prstGeom>
            <a:pattFill prst="ltDnDiag">
              <a:fgClr>
                <a:schemeClr val="tx2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</p:grpSp>
      <p:sp>
        <p:nvSpPr>
          <p:cNvPr id="136475" name="Freeform 283" descr="Широкий диагональный 2"/>
          <p:cNvSpPr>
            <a:spLocks/>
          </p:cNvSpPr>
          <p:nvPr/>
        </p:nvSpPr>
        <p:spPr bwMode="auto">
          <a:xfrm>
            <a:off x="2609850" y="1162050"/>
            <a:ext cx="1066800" cy="433388"/>
          </a:xfrm>
          <a:custGeom>
            <a:avLst/>
            <a:gdLst/>
            <a:ahLst/>
            <a:cxnLst>
              <a:cxn ang="0">
                <a:pos x="2" y="0"/>
              </a:cxn>
              <a:cxn ang="0">
                <a:pos x="0" y="83"/>
              </a:cxn>
              <a:cxn ang="0">
                <a:pos x="41" y="87"/>
              </a:cxn>
              <a:cxn ang="0">
                <a:pos x="35" y="267"/>
              </a:cxn>
              <a:cxn ang="0">
                <a:pos x="219" y="269"/>
              </a:cxn>
              <a:cxn ang="0">
                <a:pos x="219" y="245"/>
              </a:cxn>
              <a:cxn ang="0">
                <a:pos x="216" y="34"/>
              </a:cxn>
              <a:cxn ang="0">
                <a:pos x="104" y="29"/>
              </a:cxn>
              <a:cxn ang="0">
                <a:pos x="102" y="2"/>
              </a:cxn>
              <a:cxn ang="0">
                <a:pos x="582" y="5"/>
              </a:cxn>
              <a:cxn ang="0">
                <a:pos x="581" y="35"/>
              </a:cxn>
              <a:cxn ang="0">
                <a:pos x="470" y="35"/>
              </a:cxn>
              <a:cxn ang="0">
                <a:pos x="468" y="249"/>
              </a:cxn>
              <a:cxn ang="0">
                <a:pos x="467" y="273"/>
              </a:cxn>
              <a:cxn ang="0">
                <a:pos x="636" y="270"/>
              </a:cxn>
              <a:cxn ang="0">
                <a:pos x="638" y="92"/>
              </a:cxn>
              <a:cxn ang="0">
                <a:pos x="672" y="87"/>
              </a:cxn>
              <a:cxn ang="0">
                <a:pos x="672" y="6"/>
              </a:cxn>
              <a:cxn ang="0">
                <a:pos x="2" y="0"/>
              </a:cxn>
            </a:cxnLst>
            <a:rect l="0" t="0" r="r" b="b"/>
            <a:pathLst>
              <a:path w="672" h="273">
                <a:moveTo>
                  <a:pt x="2" y="0"/>
                </a:moveTo>
                <a:lnTo>
                  <a:pt x="0" y="83"/>
                </a:lnTo>
                <a:lnTo>
                  <a:pt x="41" y="87"/>
                </a:lnTo>
                <a:lnTo>
                  <a:pt x="35" y="267"/>
                </a:lnTo>
                <a:lnTo>
                  <a:pt x="219" y="269"/>
                </a:lnTo>
                <a:lnTo>
                  <a:pt x="219" y="245"/>
                </a:lnTo>
                <a:lnTo>
                  <a:pt x="216" y="34"/>
                </a:lnTo>
                <a:lnTo>
                  <a:pt x="104" y="29"/>
                </a:lnTo>
                <a:lnTo>
                  <a:pt x="102" y="2"/>
                </a:lnTo>
                <a:lnTo>
                  <a:pt x="582" y="5"/>
                </a:lnTo>
                <a:lnTo>
                  <a:pt x="581" y="35"/>
                </a:lnTo>
                <a:lnTo>
                  <a:pt x="470" y="35"/>
                </a:lnTo>
                <a:lnTo>
                  <a:pt x="468" y="249"/>
                </a:lnTo>
                <a:lnTo>
                  <a:pt x="467" y="273"/>
                </a:lnTo>
                <a:lnTo>
                  <a:pt x="636" y="270"/>
                </a:lnTo>
                <a:lnTo>
                  <a:pt x="638" y="92"/>
                </a:lnTo>
                <a:lnTo>
                  <a:pt x="672" y="87"/>
                </a:lnTo>
                <a:lnTo>
                  <a:pt x="672" y="6"/>
                </a:lnTo>
                <a:lnTo>
                  <a:pt x="2" y="0"/>
                </a:lnTo>
                <a:close/>
              </a:path>
            </a:pathLst>
          </a:custGeom>
          <a:pattFill prst="wdUpDiag">
            <a:fgClr>
              <a:srgbClr val="006600"/>
            </a:fgClr>
            <a:bgClr>
              <a:schemeClr val="bg1"/>
            </a:bgClr>
          </a:pattFill>
          <a:ln w="9525">
            <a:solidFill>
              <a:srgbClr val="006600"/>
            </a:solidFill>
            <a:round/>
            <a:headEnd/>
            <a:tailEnd/>
          </a:ln>
          <a:effectLst/>
        </p:spPr>
        <p:txBody>
          <a:bodyPr/>
          <a:lstStyle/>
          <a:p>
            <a:endParaRPr lang="ro-RO"/>
          </a:p>
        </p:txBody>
      </p:sp>
      <p:sp>
        <p:nvSpPr>
          <p:cNvPr id="136476" name="Rectangle 284" descr="Алмазная решетка (контур)"/>
          <p:cNvSpPr>
            <a:spLocks noChangeArrowheads="1"/>
          </p:cNvSpPr>
          <p:nvPr/>
        </p:nvSpPr>
        <p:spPr bwMode="auto">
          <a:xfrm>
            <a:off x="2876550" y="1133475"/>
            <a:ext cx="100013" cy="74613"/>
          </a:xfrm>
          <a:prstGeom prst="rect">
            <a:avLst/>
          </a:prstGeom>
          <a:pattFill prst="openDmnd">
            <a:fgClr>
              <a:srgbClr val="808080"/>
            </a:fgClr>
            <a:bgClr>
              <a:schemeClr val="bg1"/>
            </a:bgClr>
          </a:patt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36477" name="Rectangle 285" descr="Алмазная решетка (контур)"/>
          <p:cNvSpPr>
            <a:spLocks noChangeArrowheads="1"/>
          </p:cNvSpPr>
          <p:nvPr/>
        </p:nvSpPr>
        <p:spPr bwMode="auto">
          <a:xfrm>
            <a:off x="3338513" y="1135063"/>
            <a:ext cx="100012" cy="74612"/>
          </a:xfrm>
          <a:prstGeom prst="rect">
            <a:avLst/>
          </a:prstGeom>
          <a:pattFill prst="openDmnd">
            <a:fgClr>
              <a:srgbClr val="808080"/>
            </a:fgClr>
            <a:bgClr>
              <a:schemeClr val="bg1"/>
            </a:bgClr>
          </a:patt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grpSp>
        <p:nvGrpSpPr>
          <p:cNvPr id="136478" name="Group 286"/>
          <p:cNvGrpSpPr>
            <a:grpSpLocks/>
          </p:cNvGrpSpPr>
          <p:nvPr/>
        </p:nvGrpSpPr>
        <p:grpSpPr bwMode="auto">
          <a:xfrm>
            <a:off x="2743200" y="642938"/>
            <a:ext cx="838200" cy="1106487"/>
            <a:chOff x="1728" y="405"/>
            <a:chExt cx="528" cy="697"/>
          </a:xfrm>
        </p:grpSpPr>
        <p:sp>
          <p:nvSpPr>
            <p:cNvPr id="136479" name="AutoShape 287"/>
            <p:cNvSpPr>
              <a:spLocks noChangeArrowheads="1"/>
            </p:cNvSpPr>
            <p:nvPr/>
          </p:nvSpPr>
          <p:spPr bwMode="auto">
            <a:xfrm flipV="1">
              <a:off x="1728" y="528"/>
              <a:ext cx="528" cy="192"/>
            </a:xfrm>
            <a:custGeom>
              <a:avLst/>
              <a:gdLst>
                <a:gd name="G0" fmla="+- 10025 0 0"/>
                <a:gd name="G1" fmla="+- 5990006 0 0"/>
                <a:gd name="G2" fmla="+- 0 0 5990006"/>
                <a:gd name="T0" fmla="*/ 0 256 1"/>
                <a:gd name="T1" fmla="*/ 180 256 1"/>
                <a:gd name="G3" fmla="+- 5990006 T0 T1"/>
                <a:gd name="T2" fmla="*/ 0 256 1"/>
                <a:gd name="T3" fmla="*/ 90 256 1"/>
                <a:gd name="G4" fmla="+- 5990006 T2 T3"/>
                <a:gd name="G5" fmla="*/ G4 2 1"/>
                <a:gd name="T4" fmla="*/ 90 256 1"/>
                <a:gd name="T5" fmla="*/ 0 256 1"/>
                <a:gd name="G6" fmla="+- 5990006 T4 T5"/>
                <a:gd name="G7" fmla="*/ G6 2 1"/>
                <a:gd name="G8" fmla="abs 5990006"/>
                <a:gd name="T6" fmla="*/ 0 256 1"/>
                <a:gd name="T7" fmla="*/ 90 256 1"/>
                <a:gd name="G9" fmla="+- G8 T6 T7"/>
                <a:gd name="G10" fmla="?: G9 G7 G5"/>
                <a:gd name="T8" fmla="*/ 0 256 1"/>
                <a:gd name="T9" fmla="*/ 360 256 1"/>
                <a:gd name="G11" fmla="+- G10 T8 T9"/>
                <a:gd name="G12" fmla="?: G10 G11 G10"/>
                <a:gd name="T10" fmla="*/ 0 256 1"/>
                <a:gd name="T11" fmla="*/ 360 256 1"/>
                <a:gd name="G13" fmla="+- G12 T10 T11"/>
                <a:gd name="G14" fmla="?: G12 G13 G12"/>
                <a:gd name="G15" fmla="+- 0 0 G14"/>
                <a:gd name="G16" fmla="+- 10800 0 0"/>
                <a:gd name="G17" fmla="+- 10800 0 10025"/>
                <a:gd name="G18" fmla="*/ 10025 1 2"/>
                <a:gd name="G19" fmla="+- G18 5400 0"/>
                <a:gd name="G20" fmla="cos G19 5990006"/>
                <a:gd name="G21" fmla="sin G19 5990006"/>
                <a:gd name="G22" fmla="+- G20 10800 0"/>
                <a:gd name="G23" fmla="+- G21 10800 0"/>
                <a:gd name="G24" fmla="+- 10800 0 G20"/>
                <a:gd name="G25" fmla="+- 10025 10800 0"/>
                <a:gd name="G26" fmla="?: G9 G17 G25"/>
                <a:gd name="G27" fmla="?: G9 0 21600"/>
                <a:gd name="G28" fmla="cos 10800 5990006"/>
                <a:gd name="G29" fmla="sin 10800 5990006"/>
                <a:gd name="G30" fmla="sin 10025 5990006"/>
                <a:gd name="G31" fmla="+- G28 10800 0"/>
                <a:gd name="G32" fmla="+- G29 10800 0"/>
                <a:gd name="G33" fmla="+- G30 10800 0"/>
                <a:gd name="G34" fmla="?: G4 0 G31"/>
                <a:gd name="G35" fmla="?: 5990006 G34 0"/>
                <a:gd name="G36" fmla="?: G6 G35 G31"/>
                <a:gd name="G37" fmla="+- 21600 0 G36"/>
                <a:gd name="G38" fmla="?: G4 0 G33"/>
                <a:gd name="G39" fmla="?: 5990006 G38 G32"/>
                <a:gd name="G40" fmla="?: G6 G39 0"/>
                <a:gd name="G41" fmla="?: G4 G32 21600"/>
                <a:gd name="G42" fmla="?: G6 G41 G33"/>
                <a:gd name="T12" fmla="*/ 10800 w 21600"/>
                <a:gd name="T13" fmla="*/ 0 h 21600"/>
                <a:gd name="T14" fmla="*/ 10545 w 21600"/>
                <a:gd name="T15" fmla="*/ 21209 h 21600"/>
                <a:gd name="T16" fmla="*/ 10800 w 21600"/>
                <a:gd name="T17" fmla="*/ 775 h 21600"/>
                <a:gd name="T18" fmla="*/ 11055 w 21600"/>
                <a:gd name="T19" fmla="*/ 21209 h 21600"/>
                <a:gd name="T20" fmla="*/ G36 w 21600"/>
                <a:gd name="T21" fmla="*/ G40 h 21600"/>
                <a:gd name="T22" fmla="*/ G37 w 21600"/>
                <a:gd name="T23" fmla="*/ G42 h 21600"/>
              </a:gdLst>
              <a:ahLst/>
              <a:cxnLst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T20" t="T21" r="T22" b="T23"/>
              <a:pathLst>
                <a:path w="21600" h="21600">
                  <a:moveTo>
                    <a:pt x="10555" y="20822"/>
                  </a:moveTo>
                  <a:cubicBezTo>
                    <a:pt x="5115" y="20689"/>
                    <a:pt x="775" y="16241"/>
                    <a:pt x="775" y="10800"/>
                  </a:cubicBezTo>
                  <a:cubicBezTo>
                    <a:pt x="775" y="5263"/>
                    <a:pt x="5263" y="775"/>
                    <a:pt x="10800" y="775"/>
                  </a:cubicBezTo>
                  <a:cubicBezTo>
                    <a:pt x="16336" y="775"/>
                    <a:pt x="20825" y="5263"/>
                    <a:pt x="20825" y="10800"/>
                  </a:cubicBezTo>
                  <a:cubicBezTo>
                    <a:pt x="20825" y="16241"/>
                    <a:pt x="16484" y="20689"/>
                    <a:pt x="11044" y="20822"/>
                  </a:cubicBezTo>
                  <a:lnTo>
                    <a:pt x="11063" y="21596"/>
                  </a:lnTo>
                  <a:cubicBezTo>
                    <a:pt x="16924" y="21453"/>
                    <a:pt x="21600" y="16661"/>
                    <a:pt x="21600" y="10800"/>
                  </a:cubicBezTo>
                  <a:cubicBezTo>
                    <a:pt x="21600" y="4835"/>
                    <a:pt x="16764" y="0"/>
                    <a:pt x="10800" y="0"/>
                  </a:cubicBezTo>
                  <a:cubicBezTo>
                    <a:pt x="4835" y="0"/>
                    <a:pt x="0" y="4835"/>
                    <a:pt x="0" y="10800"/>
                  </a:cubicBezTo>
                  <a:cubicBezTo>
                    <a:pt x="-1" y="16661"/>
                    <a:pt x="4675" y="21453"/>
                    <a:pt x="10536" y="21596"/>
                  </a:cubicBezTo>
                  <a:close/>
                </a:path>
              </a:pathLst>
            </a:custGeom>
            <a:gradFill rotWithShape="0">
              <a:gsLst>
                <a:gs pos="0">
                  <a:schemeClr val="folHlink"/>
                </a:gs>
                <a:gs pos="100000">
                  <a:schemeClr val="folHlink">
                    <a:gamma/>
                    <a:tint val="6275"/>
                    <a:invGamma/>
                  </a:schemeClr>
                </a:gs>
              </a:gsLst>
              <a:path path="rect">
                <a:fillToRect l="50000" t="50000" r="50000" b="50000"/>
              </a:path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grpSp>
          <p:nvGrpSpPr>
            <p:cNvPr id="136480" name="Group 288"/>
            <p:cNvGrpSpPr>
              <a:grpSpLocks/>
            </p:cNvGrpSpPr>
            <p:nvPr/>
          </p:nvGrpSpPr>
          <p:grpSpPr bwMode="auto">
            <a:xfrm>
              <a:off x="1774" y="405"/>
              <a:ext cx="436" cy="697"/>
              <a:chOff x="2878" y="405"/>
              <a:chExt cx="436" cy="697"/>
            </a:xfrm>
          </p:grpSpPr>
          <p:grpSp>
            <p:nvGrpSpPr>
              <p:cNvPr id="136481" name="Group 289"/>
              <p:cNvGrpSpPr>
                <a:grpSpLocks/>
              </p:cNvGrpSpPr>
              <p:nvPr/>
            </p:nvGrpSpPr>
            <p:grpSpPr bwMode="auto">
              <a:xfrm>
                <a:off x="3028" y="915"/>
                <a:ext cx="118" cy="187"/>
                <a:chOff x="3028" y="915"/>
                <a:chExt cx="118" cy="187"/>
              </a:xfrm>
            </p:grpSpPr>
            <p:sp>
              <p:nvSpPr>
                <p:cNvPr id="136482" name="Rectangle 290" descr="Широкий диагональный 2"/>
                <p:cNvSpPr>
                  <a:spLocks noChangeArrowheads="1"/>
                </p:cNvSpPr>
                <p:nvPr/>
              </p:nvSpPr>
              <p:spPr bwMode="auto">
                <a:xfrm>
                  <a:off x="3028" y="915"/>
                  <a:ext cx="116" cy="167"/>
                </a:xfrm>
                <a:prstGeom prst="rect">
                  <a:avLst/>
                </a:prstGeom>
                <a:pattFill prst="wdUpDiag">
                  <a:fgClr>
                    <a:srgbClr val="006600"/>
                  </a:fgClr>
                  <a:bgClr>
                    <a:schemeClr val="bg1"/>
                  </a:bgClr>
                </a:pattFill>
                <a:ln w="9525">
                  <a:solidFill>
                    <a:srgbClr val="006600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36483" name="AutoShape 291" descr="Широкий диагональный 2"/>
                <p:cNvSpPr>
                  <a:spLocks noChangeArrowheads="1"/>
                </p:cNvSpPr>
                <p:nvPr/>
              </p:nvSpPr>
              <p:spPr bwMode="auto">
                <a:xfrm>
                  <a:off x="3029" y="1082"/>
                  <a:ext cx="117" cy="20"/>
                </a:xfrm>
                <a:custGeom>
                  <a:avLst/>
                  <a:gdLst>
                    <a:gd name="G0" fmla="+- 5400 0 0"/>
                    <a:gd name="G1" fmla="+- 21600 0 5400"/>
                    <a:gd name="G2" fmla="*/ 5400 1 2"/>
                    <a:gd name="G3" fmla="+- 21600 0 G2"/>
                    <a:gd name="G4" fmla="+/ 5400 21600 2"/>
                    <a:gd name="G5" fmla="+/ G1 0 2"/>
                    <a:gd name="G6" fmla="*/ 21600 21600 5400"/>
                    <a:gd name="G7" fmla="*/ G6 1 2"/>
                    <a:gd name="G8" fmla="+- 21600 0 G7"/>
                    <a:gd name="G9" fmla="*/ 21600 1 2"/>
                    <a:gd name="G10" fmla="+- 5400 0 G9"/>
                    <a:gd name="G11" fmla="?: G10 G8 0"/>
                    <a:gd name="G12" fmla="?: G10 G7 21600"/>
                    <a:gd name="T0" fmla="*/ 18900 w 21600"/>
                    <a:gd name="T1" fmla="*/ 10800 h 21600"/>
                    <a:gd name="T2" fmla="*/ 10800 w 21600"/>
                    <a:gd name="T3" fmla="*/ 21600 h 21600"/>
                    <a:gd name="T4" fmla="*/ 2700 w 21600"/>
                    <a:gd name="T5" fmla="*/ 10800 h 21600"/>
                    <a:gd name="T6" fmla="*/ 10800 w 21600"/>
                    <a:gd name="T7" fmla="*/ 0 h 21600"/>
                    <a:gd name="T8" fmla="*/ 4500 w 21600"/>
                    <a:gd name="T9" fmla="*/ 4500 h 21600"/>
                    <a:gd name="T10" fmla="*/ 17100 w 21600"/>
                    <a:gd name="T11" fmla="*/ 171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T8" t="T9" r="T10" b="T11"/>
                  <a:pathLst>
                    <a:path w="21600" h="21600">
                      <a:moveTo>
                        <a:pt x="0" y="0"/>
                      </a:moveTo>
                      <a:lnTo>
                        <a:pt x="5400" y="21600"/>
                      </a:lnTo>
                      <a:lnTo>
                        <a:pt x="16200" y="21600"/>
                      </a:lnTo>
                      <a:lnTo>
                        <a:pt x="21600" y="0"/>
                      </a:lnTo>
                      <a:close/>
                    </a:path>
                  </a:pathLst>
                </a:custGeom>
                <a:pattFill prst="wdUpDiag">
                  <a:fgClr>
                    <a:srgbClr val="006600"/>
                  </a:fgClr>
                  <a:bgClr>
                    <a:schemeClr val="bg1"/>
                  </a:bgClr>
                </a:pattFill>
                <a:ln w="9525">
                  <a:solidFill>
                    <a:srgbClr val="006600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  <p:grpSp>
            <p:nvGrpSpPr>
              <p:cNvPr id="136484" name="Group 292"/>
              <p:cNvGrpSpPr>
                <a:grpSpLocks/>
              </p:cNvGrpSpPr>
              <p:nvPr/>
            </p:nvGrpSpPr>
            <p:grpSpPr bwMode="auto">
              <a:xfrm>
                <a:off x="2878" y="405"/>
                <a:ext cx="436" cy="600"/>
                <a:chOff x="2878" y="405"/>
                <a:chExt cx="436" cy="600"/>
              </a:xfrm>
            </p:grpSpPr>
            <p:sp>
              <p:nvSpPr>
                <p:cNvPr id="136485" name="Freeform 293" descr="Широкий диагональный 1"/>
                <p:cNvSpPr>
                  <a:spLocks/>
                </p:cNvSpPr>
                <p:nvPr/>
              </p:nvSpPr>
              <p:spPr bwMode="auto">
                <a:xfrm>
                  <a:off x="2878" y="405"/>
                  <a:ext cx="436" cy="573"/>
                </a:xfrm>
                <a:custGeom>
                  <a:avLst/>
                  <a:gdLst/>
                  <a:ahLst/>
                  <a:cxnLst>
                    <a:cxn ang="0">
                      <a:pos x="104" y="0"/>
                    </a:cxn>
                    <a:cxn ang="0">
                      <a:pos x="338" y="0"/>
                    </a:cxn>
                    <a:cxn ang="0">
                      <a:pos x="338" y="18"/>
                    </a:cxn>
                    <a:cxn ang="0">
                      <a:pos x="386" y="21"/>
                    </a:cxn>
                    <a:cxn ang="0">
                      <a:pos x="389" y="92"/>
                    </a:cxn>
                    <a:cxn ang="0">
                      <a:pos x="388" y="23"/>
                    </a:cxn>
                    <a:cxn ang="0">
                      <a:pos x="355" y="62"/>
                    </a:cxn>
                    <a:cxn ang="0">
                      <a:pos x="91" y="60"/>
                    </a:cxn>
                    <a:cxn ang="0">
                      <a:pos x="91" y="114"/>
                    </a:cxn>
                    <a:cxn ang="0">
                      <a:pos x="353" y="117"/>
                    </a:cxn>
                    <a:cxn ang="0">
                      <a:pos x="391" y="147"/>
                    </a:cxn>
                    <a:cxn ang="0">
                      <a:pos x="389" y="90"/>
                    </a:cxn>
                    <a:cxn ang="0">
                      <a:pos x="391" y="150"/>
                    </a:cxn>
                    <a:cxn ang="0">
                      <a:pos x="338" y="150"/>
                    </a:cxn>
                    <a:cxn ang="0">
                      <a:pos x="335" y="198"/>
                    </a:cxn>
                    <a:cxn ang="0">
                      <a:pos x="436" y="199"/>
                    </a:cxn>
                    <a:cxn ang="0">
                      <a:pos x="436" y="339"/>
                    </a:cxn>
                    <a:cxn ang="0">
                      <a:pos x="398" y="339"/>
                    </a:cxn>
                    <a:cxn ang="0">
                      <a:pos x="396" y="305"/>
                    </a:cxn>
                    <a:cxn ang="0">
                      <a:pos x="323" y="302"/>
                    </a:cxn>
                    <a:cxn ang="0">
                      <a:pos x="323" y="368"/>
                    </a:cxn>
                    <a:cxn ang="0">
                      <a:pos x="337" y="392"/>
                    </a:cxn>
                    <a:cxn ang="0">
                      <a:pos x="335" y="573"/>
                    </a:cxn>
                    <a:cxn ang="0">
                      <a:pos x="266" y="570"/>
                    </a:cxn>
                    <a:cxn ang="0">
                      <a:pos x="269" y="507"/>
                    </a:cxn>
                    <a:cxn ang="0">
                      <a:pos x="152" y="504"/>
                    </a:cxn>
                    <a:cxn ang="0">
                      <a:pos x="154" y="570"/>
                    </a:cxn>
                    <a:cxn ang="0">
                      <a:pos x="84" y="565"/>
                    </a:cxn>
                    <a:cxn ang="0">
                      <a:pos x="86" y="387"/>
                    </a:cxn>
                    <a:cxn ang="0">
                      <a:pos x="104" y="369"/>
                    </a:cxn>
                    <a:cxn ang="0">
                      <a:pos x="104" y="302"/>
                    </a:cxn>
                    <a:cxn ang="0">
                      <a:pos x="38" y="300"/>
                    </a:cxn>
                    <a:cxn ang="0">
                      <a:pos x="34" y="329"/>
                    </a:cxn>
                    <a:cxn ang="0">
                      <a:pos x="2" y="329"/>
                    </a:cxn>
                    <a:cxn ang="0">
                      <a:pos x="0" y="199"/>
                    </a:cxn>
                    <a:cxn ang="0">
                      <a:pos x="101" y="195"/>
                    </a:cxn>
                    <a:cxn ang="0">
                      <a:pos x="101" y="150"/>
                    </a:cxn>
                    <a:cxn ang="0">
                      <a:pos x="38" y="147"/>
                    </a:cxn>
                    <a:cxn ang="0">
                      <a:pos x="38" y="87"/>
                    </a:cxn>
                    <a:cxn ang="0">
                      <a:pos x="40" y="147"/>
                    </a:cxn>
                    <a:cxn ang="0">
                      <a:pos x="88" y="114"/>
                    </a:cxn>
                    <a:cxn ang="0">
                      <a:pos x="352" y="117"/>
                    </a:cxn>
                    <a:cxn ang="0">
                      <a:pos x="356" y="62"/>
                    </a:cxn>
                    <a:cxn ang="0">
                      <a:pos x="94" y="62"/>
                    </a:cxn>
                    <a:cxn ang="0">
                      <a:pos x="37" y="21"/>
                    </a:cxn>
                    <a:cxn ang="0">
                      <a:pos x="38" y="93"/>
                    </a:cxn>
                    <a:cxn ang="0">
                      <a:pos x="38" y="21"/>
                    </a:cxn>
                    <a:cxn ang="0">
                      <a:pos x="104" y="21"/>
                    </a:cxn>
                    <a:cxn ang="0">
                      <a:pos x="104" y="0"/>
                    </a:cxn>
                  </a:cxnLst>
                  <a:rect l="0" t="0" r="r" b="b"/>
                  <a:pathLst>
                    <a:path w="436" h="573">
                      <a:moveTo>
                        <a:pt x="104" y="0"/>
                      </a:moveTo>
                      <a:lnTo>
                        <a:pt x="338" y="0"/>
                      </a:lnTo>
                      <a:lnTo>
                        <a:pt x="338" y="18"/>
                      </a:lnTo>
                      <a:lnTo>
                        <a:pt x="386" y="21"/>
                      </a:lnTo>
                      <a:lnTo>
                        <a:pt x="389" y="92"/>
                      </a:lnTo>
                      <a:lnTo>
                        <a:pt x="388" y="23"/>
                      </a:lnTo>
                      <a:lnTo>
                        <a:pt x="355" y="62"/>
                      </a:lnTo>
                      <a:lnTo>
                        <a:pt x="91" y="60"/>
                      </a:lnTo>
                      <a:lnTo>
                        <a:pt x="91" y="114"/>
                      </a:lnTo>
                      <a:lnTo>
                        <a:pt x="353" y="117"/>
                      </a:lnTo>
                      <a:lnTo>
                        <a:pt x="391" y="147"/>
                      </a:lnTo>
                      <a:lnTo>
                        <a:pt x="389" y="90"/>
                      </a:lnTo>
                      <a:lnTo>
                        <a:pt x="391" y="150"/>
                      </a:lnTo>
                      <a:lnTo>
                        <a:pt x="338" y="150"/>
                      </a:lnTo>
                      <a:lnTo>
                        <a:pt x="335" y="198"/>
                      </a:lnTo>
                      <a:lnTo>
                        <a:pt x="436" y="199"/>
                      </a:lnTo>
                      <a:lnTo>
                        <a:pt x="436" y="339"/>
                      </a:lnTo>
                      <a:lnTo>
                        <a:pt x="398" y="339"/>
                      </a:lnTo>
                      <a:lnTo>
                        <a:pt x="396" y="305"/>
                      </a:lnTo>
                      <a:lnTo>
                        <a:pt x="323" y="302"/>
                      </a:lnTo>
                      <a:lnTo>
                        <a:pt x="323" y="368"/>
                      </a:lnTo>
                      <a:lnTo>
                        <a:pt x="337" y="392"/>
                      </a:lnTo>
                      <a:lnTo>
                        <a:pt x="335" y="573"/>
                      </a:lnTo>
                      <a:lnTo>
                        <a:pt x="266" y="570"/>
                      </a:lnTo>
                      <a:lnTo>
                        <a:pt x="269" y="507"/>
                      </a:lnTo>
                      <a:lnTo>
                        <a:pt x="152" y="504"/>
                      </a:lnTo>
                      <a:lnTo>
                        <a:pt x="154" y="570"/>
                      </a:lnTo>
                      <a:lnTo>
                        <a:pt x="84" y="565"/>
                      </a:lnTo>
                      <a:lnTo>
                        <a:pt x="86" y="387"/>
                      </a:lnTo>
                      <a:lnTo>
                        <a:pt x="104" y="369"/>
                      </a:lnTo>
                      <a:lnTo>
                        <a:pt x="104" y="302"/>
                      </a:lnTo>
                      <a:lnTo>
                        <a:pt x="38" y="300"/>
                      </a:lnTo>
                      <a:lnTo>
                        <a:pt x="34" y="329"/>
                      </a:lnTo>
                      <a:lnTo>
                        <a:pt x="2" y="329"/>
                      </a:lnTo>
                      <a:lnTo>
                        <a:pt x="0" y="199"/>
                      </a:lnTo>
                      <a:lnTo>
                        <a:pt x="101" y="195"/>
                      </a:lnTo>
                      <a:lnTo>
                        <a:pt x="101" y="150"/>
                      </a:lnTo>
                      <a:lnTo>
                        <a:pt x="38" y="147"/>
                      </a:lnTo>
                      <a:lnTo>
                        <a:pt x="38" y="87"/>
                      </a:lnTo>
                      <a:lnTo>
                        <a:pt x="40" y="147"/>
                      </a:lnTo>
                      <a:lnTo>
                        <a:pt x="88" y="114"/>
                      </a:lnTo>
                      <a:lnTo>
                        <a:pt x="352" y="117"/>
                      </a:lnTo>
                      <a:lnTo>
                        <a:pt x="356" y="62"/>
                      </a:lnTo>
                      <a:lnTo>
                        <a:pt x="94" y="62"/>
                      </a:lnTo>
                      <a:lnTo>
                        <a:pt x="37" y="21"/>
                      </a:lnTo>
                      <a:lnTo>
                        <a:pt x="38" y="93"/>
                      </a:lnTo>
                      <a:lnTo>
                        <a:pt x="38" y="21"/>
                      </a:lnTo>
                      <a:lnTo>
                        <a:pt x="104" y="21"/>
                      </a:lnTo>
                      <a:lnTo>
                        <a:pt x="104" y="0"/>
                      </a:lnTo>
                      <a:close/>
                    </a:path>
                  </a:pathLst>
                </a:custGeom>
                <a:pattFill prst="wdDnDiag">
                  <a:fgClr>
                    <a:srgbClr val="006600"/>
                  </a:fgClr>
                  <a:bgClr>
                    <a:schemeClr val="bg1"/>
                  </a:bgClr>
                </a:pattFill>
                <a:ln w="9525">
                  <a:solidFill>
                    <a:srgbClr val="006600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ro-RO"/>
                </a:p>
              </p:txBody>
            </p:sp>
            <p:sp>
              <p:nvSpPr>
                <p:cNvPr id="136486" name="Freeform 294"/>
                <p:cNvSpPr>
                  <a:spLocks/>
                </p:cNvSpPr>
                <p:nvPr/>
              </p:nvSpPr>
              <p:spPr bwMode="auto">
                <a:xfrm>
                  <a:off x="2970" y="779"/>
                  <a:ext cx="16" cy="218"/>
                </a:xfrm>
                <a:custGeom>
                  <a:avLst/>
                  <a:gdLst/>
                  <a:ahLst/>
                  <a:cxnLst>
                    <a:cxn ang="0">
                      <a:pos x="12" y="0"/>
                    </a:cxn>
                    <a:cxn ang="0">
                      <a:pos x="16" y="197"/>
                    </a:cxn>
                    <a:cxn ang="0">
                      <a:pos x="0" y="218"/>
                    </a:cxn>
                  </a:cxnLst>
                  <a:rect l="0" t="0" r="r" b="b"/>
                  <a:pathLst>
                    <a:path w="16" h="218">
                      <a:moveTo>
                        <a:pt x="12" y="0"/>
                      </a:moveTo>
                      <a:lnTo>
                        <a:pt x="16" y="197"/>
                      </a:lnTo>
                      <a:lnTo>
                        <a:pt x="0" y="218"/>
                      </a:lnTo>
                    </a:path>
                  </a:pathLst>
                </a:custGeom>
                <a:noFill/>
                <a:ln w="6350" cmpd="sng">
                  <a:solidFill>
                    <a:srgbClr val="006600"/>
                  </a:solidFill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o-RO"/>
                </a:p>
              </p:txBody>
            </p:sp>
            <p:sp>
              <p:nvSpPr>
                <p:cNvPr id="136487" name="Freeform 295"/>
                <p:cNvSpPr>
                  <a:spLocks/>
                </p:cNvSpPr>
                <p:nvPr/>
              </p:nvSpPr>
              <p:spPr bwMode="auto">
                <a:xfrm>
                  <a:off x="3195" y="773"/>
                  <a:ext cx="20" cy="232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199"/>
                    </a:cxn>
                    <a:cxn ang="0">
                      <a:pos x="20" y="232"/>
                    </a:cxn>
                  </a:cxnLst>
                  <a:rect l="0" t="0" r="r" b="b"/>
                  <a:pathLst>
                    <a:path w="20" h="232">
                      <a:moveTo>
                        <a:pt x="0" y="0"/>
                      </a:moveTo>
                      <a:lnTo>
                        <a:pt x="0" y="199"/>
                      </a:lnTo>
                      <a:lnTo>
                        <a:pt x="20" y="232"/>
                      </a:lnTo>
                    </a:path>
                  </a:pathLst>
                </a:custGeom>
                <a:noFill/>
                <a:ln w="6350" cmpd="sng">
                  <a:solidFill>
                    <a:srgbClr val="006600"/>
                  </a:solidFill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o-RO"/>
                </a:p>
              </p:txBody>
            </p:sp>
            <p:sp>
              <p:nvSpPr>
                <p:cNvPr id="136488" name="Rectangle 296"/>
                <p:cNvSpPr>
                  <a:spLocks noChangeArrowheads="1"/>
                </p:cNvSpPr>
                <p:nvPr/>
              </p:nvSpPr>
              <p:spPr bwMode="auto">
                <a:xfrm>
                  <a:off x="2970" y="467"/>
                  <a:ext cx="262" cy="56"/>
                </a:xfrm>
                <a:prstGeom prst="rect">
                  <a:avLst/>
                </a:prstGeom>
                <a:solidFill>
                  <a:schemeClr val="bg1"/>
                </a:solidFill>
                <a:ln w="9525">
                  <a:solidFill>
                    <a:srgbClr val="006600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</p:grpSp>
      </p:grpSp>
      <p:sp>
        <p:nvSpPr>
          <p:cNvPr id="136489" name="Freeform 297"/>
          <p:cNvSpPr>
            <a:spLocks/>
          </p:cNvSpPr>
          <p:nvPr/>
        </p:nvSpPr>
        <p:spPr bwMode="auto">
          <a:xfrm>
            <a:off x="3048000" y="1905000"/>
            <a:ext cx="228600" cy="1524000"/>
          </a:xfrm>
          <a:custGeom>
            <a:avLst/>
            <a:gdLst/>
            <a:ahLst/>
            <a:cxnLst>
              <a:cxn ang="0">
                <a:pos x="0" y="960"/>
              </a:cxn>
              <a:cxn ang="0">
                <a:pos x="0" y="9"/>
              </a:cxn>
              <a:cxn ang="0">
                <a:pos x="5" y="3"/>
              </a:cxn>
              <a:cxn ang="0">
                <a:pos x="15" y="0"/>
              </a:cxn>
              <a:cxn ang="0">
                <a:pos x="39" y="15"/>
              </a:cxn>
              <a:cxn ang="0">
                <a:pos x="72" y="24"/>
              </a:cxn>
              <a:cxn ang="0">
                <a:pos x="102" y="18"/>
              </a:cxn>
              <a:cxn ang="0">
                <a:pos x="125" y="5"/>
              </a:cxn>
              <a:cxn ang="0">
                <a:pos x="135" y="2"/>
              </a:cxn>
              <a:cxn ang="0">
                <a:pos x="143" y="6"/>
              </a:cxn>
              <a:cxn ang="0">
                <a:pos x="144" y="960"/>
              </a:cxn>
              <a:cxn ang="0">
                <a:pos x="0" y="960"/>
              </a:cxn>
            </a:cxnLst>
            <a:rect l="0" t="0" r="r" b="b"/>
            <a:pathLst>
              <a:path w="144" h="960">
                <a:moveTo>
                  <a:pt x="0" y="960"/>
                </a:moveTo>
                <a:lnTo>
                  <a:pt x="0" y="9"/>
                </a:lnTo>
                <a:lnTo>
                  <a:pt x="5" y="3"/>
                </a:lnTo>
                <a:lnTo>
                  <a:pt x="15" y="0"/>
                </a:lnTo>
                <a:lnTo>
                  <a:pt x="39" y="15"/>
                </a:lnTo>
                <a:lnTo>
                  <a:pt x="72" y="24"/>
                </a:lnTo>
                <a:lnTo>
                  <a:pt x="102" y="18"/>
                </a:lnTo>
                <a:lnTo>
                  <a:pt x="125" y="5"/>
                </a:lnTo>
                <a:lnTo>
                  <a:pt x="135" y="2"/>
                </a:lnTo>
                <a:lnTo>
                  <a:pt x="143" y="6"/>
                </a:lnTo>
                <a:lnTo>
                  <a:pt x="144" y="960"/>
                </a:lnTo>
                <a:lnTo>
                  <a:pt x="0" y="960"/>
                </a:lnTo>
                <a:close/>
              </a:path>
            </a:pathLst>
          </a:custGeom>
          <a:gradFill rotWithShape="0">
            <a:gsLst>
              <a:gs pos="0">
                <a:schemeClr val="folHlink"/>
              </a:gs>
              <a:gs pos="50000">
                <a:schemeClr val="folHlink">
                  <a:gamma/>
                  <a:tint val="0"/>
                  <a:invGamma/>
                </a:schemeClr>
              </a:gs>
              <a:gs pos="100000">
                <a:schemeClr val="folHlink"/>
              </a:gs>
            </a:gsLst>
            <a:lin ang="0" scaled="1"/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endParaRPr lang="ro-RO"/>
          </a:p>
        </p:txBody>
      </p:sp>
      <p:grpSp>
        <p:nvGrpSpPr>
          <p:cNvPr id="136490" name="Group 298"/>
          <p:cNvGrpSpPr>
            <a:grpSpLocks/>
          </p:cNvGrpSpPr>
          <p:nvPr/>
        </p:nvGrpSpPr>
        <p:grpSpPr bwMode="auto">
          <a:xfrm>
            <a:off x="2819400" y="642938"/>
            <a:ext cx="692150" cy="1106487"/>
            <a:chOff x="2878" y="405"/>
            <a:chExt cx="436" cy="697"/>
          </a:xfrm>
        </p:grpSpPr>
        <p:grpSp>
          <p:nvGrpSpPr>
            <p:cNvPr id="136491" name="Group 299"/>
            <p:cNvGrpSpPr>
              <a:grpSpLocks/>
            </p:cNvGrpSpPr>
            <p:nvPr/>
          </p:nvGrpSpPr>
          <p:grpSpPr bwMode="auto">
            <a:xfrm>
              <a:off x="3028" y="915"/>
              <a:ext cx="118" cy="187"/>
              <a:chOff x="3028" y="915"/>
              <a:chExt cx="118" cy="187"/>
            </a:xfrm>
          </p:grpSpPr>
          <p:sp>
            <p:nvSpPr>
              <p:cNvPr id="136492" name="Rectangle 300" descr="Широкий диагональный 2"/>
              <p:cNvSpPr>
                <a:spLocks noChangeArrowheads="1"/>
              </p:cNvSpPr>
              <p:nvPr/>
            </p:nvSpPr>
            <p:spPr bwMode="auto">
              <a:xfrm>
                <a:off x="3028" y="915"/>
                <a:ext cx="116" cy="167"/>
              </a:xfrm>
              <a:prstGeom prst="rect">
                <a:avLst/>
              </a:prstGeom>
              <a:pattFill prst="wdUpDiag">
                <a:fgClr>
                  <a:srgbClr val="006600"/>
                </a:fgClr>
                <a:bgClr>
                  <a:schemeClr val="bg1"/>
                </a:bgClr>
              </a:pattFill>
              <a:ln w="9525">
                <a:solidFill>
                  <a:srgbClr val="006600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6493" name="AutoShape 301" descr="Широкий диагональный 2"/>
              <p:cNvSpPr>
                <a:spLocks noChangeArrowheads="1"/>
              </p:cNvSpPr>
              <p:nvPr/>
            </p:nvSpPr>
            <p:spPr bwMode="auto">
              <a:xfrm>
                <a:off x="3029" y="1082"/>
                <a:ext cx="117" cy="20"/>
              </a:xfrm>
              <a:custGeom>
                <a:avLst/>
                <a:gdLst>
                  <a:gd name="G0" fmla="+- 5400 0 0"/>
                  <a:gd name="G1" fmla="+- 21600 0 5400"/>
                  <a:gd name="G2" fmla="*/ 5400 1 2"/>
                  <a:gd name="G3" fmla="+- 21600 0 G2"/>
                  <a:gd name="G4" fmla="+/ 5400 21600 2"/>
                  <a:gd name="G5" fmla="+/ G1 0 2"/>
                  <a:gd name="G6" fmla="*/ 21600 21600 5400"/>
                  <a:gd name="G7" fmla="*/ G6 1 2"/>
                  <a:gd name="G8" fmla="+- 21600 0 G7"/>
                  <a:gd name="G9" fmla="*/ 21600 1 2"/>
                  <a:gd name="G10" fmla="+- 5400 0 G9"/>
                  <a:gd name="G11" fmla="?: G10 G8 0"/>
                  <a:gd name="G12" fmla="?: G10 G7 21600"/>
                  <a:gd name="T0" fmla="*/ 18900 w 21600"/>
                  <a:gd name="T1" fmla="*/ 10800 h 21600"/>
                  <a:gd name="T2" fmla="*/ 10800 w 21600"/>
                  <a:gd name="T3" fmla="*/ 21600 h 21600"/>
                  <a:gd name="T4" fmla="*/ 2700 w 21600"/>
                  <a:gd name="T5" fmla="*/ 10800 h 21600"/>
                  <a:gd name="T6" fmla="*/ 10800 w 21600"/>
                  <a:gd name="T7" fmla="*/ 0 h 21600"/>
                  <a:gd name="T8" fmla="*/ 4500 w 21600"/>
                  <a:gd name="T9" fmla="*/ 4500 h 21600"/>
                  <a:gd name="T10" fmla="*/ 17100 w 21600"/>
                  <a:gd name="T11" fmla="*/ 171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T8" t="T9" r="T10" b="T11"/>
                <a:pathLst>
                  <a:path w="21600" h="21600">
                    <a:moveTo>
                      <a:pt x="0" y="0"/>
                    </a:moveTo>
                    <a:lnTo>
                      <a:pt x="5400" y="21600"/>
                    </a:lnTo>
                    <a:lnTo>
                      <a:pt x="16200" y="21600"/>
                    </a:lnTo>
                    <a:lnTo>
                      <a:pt x="21600" y="0"/>
                    </a:lnTo>
                    <a:close/>
                  </a:path>
                </a:pathLst>
              </a:custGeom>
              <a:pattFill prst="wdUpDiag">
                <a:fgClr>
                  <a:srgbClr val="006600"/>
                </a:fgClr>
                <a:bgClr>
                  <a:schemeClr val="bg1"/>
                </a:bgClr>
              </a:pattFill>
              <a:ln w="9525">
                <a:solidFill>
                  <a:srgbClr val="006600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36494" name="Group 302"/>
            <p:cNvGrpSpPr>
              <a:grpSpLocks/>
            </p:cNvGrpSpPr>
            <p:nvPr/>
          </p:nvGrpSpPr>
          <p:grpSpPr bwMode="auto">
            <a:xfrm>
              <a:off x="2878" y="405"/>
              <a:ext cx="436" cy="600"/>
              <a:chOff x="2878" y="405"/>
              <a:chExt cx="436" cy="600"/>
            </a:xfrm>
          </p:grpSpPr>
          <p:sp>
            <p:nvSpPr>
              <p:cNvPr id="136495" name="Freeform 303" descr="Широкий диагональный 1"/>
              <p:cNvSpPr>
                <a:spLocks/>
              </p:cNvSpPr>
              <p:nvPr/>
            </p:nvSpPr>
            <p:spPr bwMode="auto">
              <a:xfrm>
                <a:off x="2878" y="405"/>
                <a:ext cx="436" cy="573"/>
              </a:xfrm>
              <a:custGeom>
                <a:avLst/>
                <a:gdLst/>
                <a:ahLst/>
                <a:cxnLst>
                  <a:cxn ang="0">
                    <a:pos x="104" y="0"/>
                  </a:cxn>
                  <a:cxn ang="0">
                    <a:pos x="338" y="0"/>
                  </a:cxn>
                  <a:cxn ang="0">
                    <a:pos x="338" y="18"/>
                  </a:cxn>
                  <a:cxn ang="0">
                    <a:pos x="386" y="21"/>
                  </a:cxn>
                  <a:cxn ang="0">
                    <a:pos x="389" y="92"/>
                  </a:cxn>
                  <a:cxn ang="0">
                    <a:pos x="388" y="23"/>
                  </a:cxn>
                  <a:cxn ang="0">
                    <a:pos x="355" y="62"/>
                  </a:cxn>
                  <a:cxn ang="0">
                    <a:pos x="91" y="60"/>
                  </a:cxn>
                  <a:cxn ang="0">
                    <a:pos x="91" y="114"/>
                  </a:cxn>
                  <a:cxn ang="0">
                    <a:pos x="353" y="117"/>
                  </a:cxn>
                  <a:cxn ang="0">
                    <a:pos x="391" y="147"/>
                  </a:cxn>
                  <a:cxn ang="0">
                    <a:pos x="389" y="90"/>
                  </a:cxn>
                  <a:cxn ang="0">
                    <a:pos x="391" y="150"/>
                  </a:cxn>
                  <a:cxn ang="0">
                    <a:pos x="338" y="150"/>
                  </a:cxn>
                  <a:cxn ang="0">
                    <a:pos x="335" y="198"/>
                  </a:cxn>
                  <a:cxn ang="0">
                    <a:pos x="436" y="199"/>
                  </a:cxn>
                  <a:cxn ang="0">
                    <a:pos x="436" y="339"/>
                  </a:cxn>
                  <a:cxn ang="0">
                    <a:pos x="398" y="339"/>
                  </a:cxn>
                  <a:cxn ang="0">
                    <a:pos x="396" y="305"/>
                  </a:cxn>
                  <a:cxn ang="0">
                    <a:pos x="323" y="302"/>
                  </a:cxn>
                  <a:cxn ang="0">
                    <a:pos x="323" y="368"/>
                  </a:cxn>
                  <a:cxn ang="0">
                    <a:pos x="337" y="392"/>
                  </a:cxn>
                  <a:cxn ang="0">
                    <a:pos x="335" y="573"/>
                  </a:cxn>
                  <a:cxn ang="0">
                    <a:pos x="266" y="570"/>
                  </a:cxn>
                  <a:cxn ang="0">
                    <a:pos x="269" y="507"/>
                  </a:cxn>
                  <a:cxn ang="0">
                    <a:pos x="152" y="504"/>
                  </a:cxn>
                  <a:cxn ang="0">
                    <a:pos x="154" y="570"/>
                  </a:cxn>
                  <a:cxn ang="0">
                    <a:pos x="84" y="565"/>
                  </a:cxn>
                  <a:cxn ang="0">
                    <a:pos x="86" y="387"/>
                  </a:cxn>
                  <a:cxn ang="0">
                    <a:pos x="104" y="369"/>
                  </a:cxn>
                  <a:cxn ang="0">
                    <a:pos x="104" y="302"/>
                  </a:cxn>
                  <a:cxn ang="0">
                    <a:pos x="38" y="300"/>
                  </a:cxn>
                  <a:cxn ang="0">
                    <a:pos x="34" y="329"/>
                  </a:cxn>
                  <a:cxn ang="0">
                    <a:pos x="2" y="329"/>
                  </a:cxn>
                  <a:cxn ang="0">
                    <a:pos x="0" y="199"/>
                  </a:cxn>
                  <a:cxn ang="0">
                    <a:pos x="101" y="195"/>
                  </a:cxn>
                  <a:cxn ang="0">
                    <a:pos x="101" y="150"/>
                  </a:cxn>
                  <a:cxn ang="0">
                    <a:pos x="38" y="147"/>
                  </a:cxn>
                  <a:cxn ang="0">
                    <a:pos x="38" y="87"/>
                  </a:cxn>
                  <a:cxn ang="0">
                    <a:pos x="40" y="147"/>
                  </a:cxn>
                  <a:cxn ang="0">
                    <a:pos x="88" y="114"/>
                  </a:cxn>
                  <a:cxn ang="0">
                    <a:pos x="352" y="117"/>
                  </a:cxn>
                  <a:cxn ang="0">
                    <a:pos x="356" y="62"/>
                  </a:cxn>
                  <a:cxn ang="0">
                    <a:pos x="94" y="62"/>
                  </a:cxn>
                  <a:cxn ang="0">
                    <a:pos x="37" y="21"/>
                  </a:cxn>
                  <a:cxn ang="0">
                    <a:pos x="38" y="93"/>
                  </a:cxn>
                  <a:cxn ang="0">
                    <a:pos x="38" y="21"/>
                  </a:cxn>
                  <a:cxn ang="0">
                    <a:pos x="104" y="21"/>
                  </a:cxn>
                  <a:cxn ang="0">
                    <a:pos x="104" y="0"/>
                  </a:cxn>
                </a:cxnLst>
                <a:rect l="0" t="0" r="r" b="b"/>
                <a:pathLst>
                  <a:path w="436" h="573">
                    <a:moveTo>
                      <a:pt x="104" y="0"/>
                    </a:moveTo>
                    <a:lnTo>
                      <a:pt x="338" y="0"/>
                    </a:lnTo>
                    <a:lnTo>
                      <a:pt x="338" y="18"/>
                    </a:lnTo>
                    <a:lnTo>
                      <a:pt x="386" y="21"/>
                    </a:lnTo>
                    <a:lnTo>
                      <a:pt x="389" y="92"/>
                    </a:lnTo>
                    <a:lnTo>
                      <a:pt x="388" y="23"/>
                    </a:lnTo>
                    <a:lnTo>
                      <a:pt x="355" y="62"/>
                    </a:lnTo>
                    <a:lnTo>
                      <a:pt x="91" y="60"/>
                    </a:lnTo>
                    <a:lnTo>
                      <a:pt x="91" y="114"/>
                    </a:lnTo>
                    <a:lnTo>
                      <a:pt x="353" y="117"/>
                    </a:lnTo>
                    <a:lnTo>
                      <a:pt x="391" y="147"/>
                    </a:lnTo>
                    <a:lnTo>
                      <a:pt x="389" y="90"/>
                    </a:lnTo>
                    <a:lnTo>
                      <a:pt x="391" y="150"/>
                    </a:lnTo>
                    <a:lnTo>
                      <a:pt x="338" y="150"/>
                    </a:lnTo>
                    <a:lnTo>
                      <a:pt x="335" y="198"/>
                    </a:lnTo>
                    <a:lnTo>
                      <a:pt x="436" y="199"/>
                    </a:lnTo>
                    <a:lnTo>
                      <a:pt x="436" y="339"/>
                    </a:lnTo>
                    <a:lnTo>
                      <a:pt x="398" y="339"/>
                    </a:lnTo>
                    <a:lnTo>
                      <a:pt x="396" y="305"/>
                    </a:lnTo>
                    <a:lnTo>
                      <a:pt x="323" y="302"/>
                    </a:lnTo>
                    <a:lnTo>
                      <a:pt x="323" y="368"/>
                    </a:lnTo>
                    <a:lnTo>
                      <a:pt x="337" y="392"/>
                    </a:lnTo>
                    <a:lnTo>
                      <a:pt x="335" y="573"/>
                    </a:lnTo>
                    <a:lnTo>
                      <a:pt x="266" y="570"/>
                    </a:lnTo>
                    <a:lnTo>
                      <a:pt x="269" y="507"/>
                    </a:lnTo>
                    <a:lnTo>
                      <a:pt x="152" y="504"/>
                    </a:lnTo>
                    <a:lnTo>
                      <a:pt x="154" y="570"/>
                    </a:lnTo>
                    <a:lnTo>
                      <a:pt x="84" y="565"/>
                    </a:lnTo>
                    <a:lnTo>
                      <a:pt x="86" y="387"/>
                    </a:lnTo>
                    <a:lnTo>
                      <a:pt x="104" y="369"/>
                    </a:lnTo>
                    <a:lnTo>
                      <a:pt x="104" y="302"/>
                    </a:lnTo>
                    <a:lnTo>
                      <a:pt x="38" y="300"/>
                    </a:lnTo>
                    <a:lnTo>
                      <a:pt x="34" y="329"/>
                    </a:lnTo>
                    <a:lnTo>
                      <a:pt x="2" y="329"/>
                    </a:lnTo>
                    <a:lnTo>
                      <a:pt x="0" y="199"/>
                    </a:lnTo>
                    <a:lnTo>
                      <a:pt x="101" y="195"/>
                    </a:lnTo>
                    <a:lnTo>
                      <a:pt x="101" y="150"/>
                    </a:lnTo>
                    <a:lnTo>
                      <a:pt x="38" y="147"/>
                    </a:lnTo>
                    <a:lnTo>
                      <a:pt x="38" y="87"/>
                    </a:lnTo>
                    <a:lnTo>
                      <a:pt x="40" y="147"/>
                    </a:lnTo>
                    <a:lnTo>
                      <a:pt x="88" y="114"/>
                    </a:lnTo>
                    <a:lnTo>
                      <a:pt x="352" y="117"/>
                    </a:lnTo>
                    <a:lnTo>
                      <a:pt x="356" y="62"/>
                    </a:lnTo>
                    <a:lnTo>
                      <a:pt x="94" y="62"/>
                    </a:lnTo>
                    <a:lnTo>
                      <a:pt x="37" y="21"/>
                    </a:lnTo>
                    <a:lnTo>
                      <a:pt x="38" y="93"/>
                    </a:lnTo>
                    <a:lnTo>
                      <a:pt x="38" y="21"/>
                    </a:lnTo>
                    <a:lnTo>
                      <a:pt x="104" y="21"/>
                    </a:lnTo>
                    <a:lnTo>
                      <a:pt x="104" y="0"/>
                    </a:lnTo>
                    <a:close/>
                  </a:path>
                </a:pathLst>
              </a:custGeom>
              <a:pattFill prst="wdDnDiag">
                <a:fgClr>
                  <a:srgbClr val="006600"/>
                </a:fgClr>
                <a:bgClr>
                  <a:schemeClr val="bg1"/>
                </a:bgClr>
              </a:pattFill>
              <a:ln w="9525">
                <a:solidFill>
                  <a:srgbClr val="006600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o-RO"/>
              </a:p>
            </p:txBody>
          </p:sp>
          <p:sp>
            <p:nvSpPr>
              <p:cNvPr id="136496" name="Freeform 304"/>
              <p:cNvSpPr>
                <a:spLocks/>
              </p:cNvSpPr>
              <p:nvPr/>
            </p:nvSpPr>
            <p:spPr bwMode="auto">
              <a:xfrm>
                <a:off x="2970" y="779"/>
                <a:ext cx="16" cy="218"/>
              </a:xfrm>
              <a:custGeom>
                <a:avLst/>
                <a:gdLst/>
                <a:ahLst/>
                <a:cxnLst>
                  <a:cxn ang="0">
                    <a:pos x="12" y="0"/>
                  </a:cxn>
                  <a:cxn ang="0">
                    <a:pos x="16" y="197"/>
                  </a:cxn>
                  <a:cxn ang="0">
                    <a:pos x="0" y="218"/>
                  </a:cxn>
                </a:cxnLst>
                <a:rect l="0" t="0" r="r" b="b"/>
                <a:pathLst>
                  <a:path w="16" h="218">
                    <a:moveTo>
                      <a:pt x="12" y="0"/>
                    </a:moveTo>
                    <a:lnTo>
                      <a:pt x="16" y="197"/>
                    </a:lnTo>
                    <a:lnTo>
                      <a:pt x="0" y="218"/>
                    </a:lnTo>
                  </a:path>
                </a:pathLst>
              </a:custGeom>
              <a:noFill/>
              <a:ln w="6350" cmpd="sng">
                <a:solidFill>
                  <a:srgbClr val="006600"/>
                </a:solidFill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o-RO"/>
              </a:p>
            </p:txBody>
          </p:sp>
          <p:sp>
            <p:nvSpPr>
              <p:cNvPr id="136497" name="Freeform 305"/>
              <p:cNvSpPr>
                <a:spLocks/>
              </p:cNvSpPr>
              <p:nvPr/>
            </p:nvSpPr>
            <p:spPr bwMode="auto">
              <a:xfrm>
                <a:off x="3195" y="773"/>
                <a:ext cx="20" cy="23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199"/>
                  </a:cxn>
                  <a:cxn ang="0">
                    <a:pos x="20" y="232"/>
                  </a:cxn>
                </a:cxnLst>
                <a:rect l="0" t="0" r="r" b="b"/>
                <a:pathLst>
                  <a:path w="20" h="232">
                    <a:moveTo>
                      <a:pt x="0" y="0"/>
                    </a:moveTo>
                    <a:lnTo>
                      <a:pt x="0" y="199"/>
                    </a:lnTo>
                    <a:lnTo>
                      <a:pt x="20" y="232"/>
                    </a:lnTo>
                  </a:path>
                </a:pathLst>
              </a:custGeom>
              <a:noFill/>
              <a:ln w="6350" cmpd="sng">
                <a:solidFill>
                  <a:srgbClr val="006600"/>
                </a:solidFill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o-RO"/>
              </a:p>
            </p:txBody>
          </p:sp>
          <p:sp>
            <p:nvSpPr>
              <p:cNvPr id="136498" name="Rectangle 306"/>
              <p:cNvSpPr>
                <a:spLocks noChangeArrowheads="1"/>
              </p:cNvSpPr>
              <p:nvPr/>
            </p:nvSpPr>
            <p:spPr bwMode="auto">
              <a:xfrm>
                <a:off x="2970" y="467"/>
                <a:ext cx="262" cy="56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rgbClr val="006600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</p:grpSp>
      <p:sp>
        <p:nvSpPr>
          <p:cNvPr id="136499" name="AutoShape 307"/>
          <p:cNvSpPr>
            <a:spLocks noChangeArrowheads="1"/>
          </p:cNvSpPr>
          <p:nvPr/>
        </p:nvSpPr>
        <p:spPr bwMode="auto">
          <a:xfrm>
            <a:off x="2743200" y="0"/>
            <a:ext cx="838200" cy="838200"/>
          </a:xfrm>
          <a:custGeom>
            <a:avLst/>
            <a:gdLst>
              <a:gd name="G0" fmla="+- 10025 0 0"/>
              <a:gd name="G1" fmla="+- 5990006 0 0"/>
              <a:gd name="G2" fmla="+- 0 0 5990006"/>
              <a:gd name="T0" fmla="*/ 0 256 1"/>
              <a:gd name="T1" fmla="*/ 180 256 1"/>
              <a:gd name="G3" fmla="+- 5990006 T0 T1"/>
              <a:gd name="T2" fmla="*/ 0 256 1"/>
              <a:gd name="T3" fmla="*/ 90 256 1"/>
              <a:gd name="G4" fmla="+- 5990006 T2 T3"/>
              <a:gd name="G5" fmla="*/ G4 2 1"/>
              <a:gd name="T4" fmla="*/ 90 256 1"/>
              <a:gd name="T5" fmla="*/ 0 256 1"/>
              <a:gd name="G6" fmla="+- 5990006 T4 T5"/>
              <a:gd name="G7" fmla="*/ G6 2 1"/>
              <a:gd name="G8" fmla="abs 5990006"/>
              <a:gd name="T6" fmla="*/ 0 256 1"/>
              <a:gd name="T7" fmla="*/ 90 256 1"/>
              <a:gd name="G9" fmla="+- G8 T6 T7"/>
              <a:gd name="G10" fmla="?: G9 G7 G5"/>
              <a:gd name="T8" fmla="*/ 0 256 1"/>
              <a:gd name="T9" fmla="*/ 360 256 1"/>
              <a:gd name="G11" fmla="+- G10 T8 T9"/>
              <a:gd name="G12" fmla="?: G10 G11 G10"/>
              <a:gd name="T10" fmla="*/ 0 256 1"/>
              <a:gd name="T11" fmla="*/ 360 256 1"/>
              <a:gd name="G13" fmla="+- G12 T10 T11"/>
              <a:gd name="G14" fmla="?: G12 G13 G12"/>
              <a:gd name="G15" fmla="+- 0 0 G14"/>
              <a:gd name="G16" fmla="+- 10800 0 0"/>
              <a:gd name="G17" fmla="+- 10800 0 10025"/>
              <a:gd name="G18" fmla="*/ 10025 1 2"/>
              <a:gd name="G19" fmla="+- G18 5400 0"/>
              <a:gd name="G20" fmla="cos G19 5990006"/>
              <a:gd name="G21" fmla="sin G19 5990006"/>
              <a:gd name="G22" fmla="+- G20 10800 0"/>
              <a:gd name="G23" fmla="+- G21 10800 0"/>
              <a:gd name="G24" fmla="+- 10800 0 G20"/>
              <a:gd name="G25" fmla="+- 10025 10800 0"/>
              <a:gd name="G26" fmla="?: G9 G17 G25"/>
              <a:gd name="G27" fmla="?: G9 0 21600"/>
              <a:gd name="G28" fmla="cos 10800 5990006"/>
              <a:gd name="G29" fmla="sin 10800 5990006"/>
              <a:gd name="G30" fmla="sin 10025 5990006"/>
              <a:gd name="G31" fmla="+- G28 10800 0"/>
              <a:gd name="G32" fmla="+- G29 10800 0"/>
              <a:gd name="G33" fmla="+- G30 10800 0"/>
              <a:gd name="G34" fmla="?: G4 0 G31"/>
              <a:gd name="G35" fmla="?: 5990006 G34 0"/>
              <a:gd name="G36" fmla="?: G6 G35 G31"/>
              <a:gd name="G37" fmla="+- 21600 0 G36"/>
              <a:gd name="G38" fmla="?: G4 0 G33"/>
              <a:gd name="G39" fmla="?: 5990006 G38 G32"/>
              <a:gd name="G40" fmla="?: G6 G39 0"/>
              <a:gd name="G41" fmla="?: G4 G32 21600"/>
              <a:gd name="G42" fmla="?: G6 G41 G33"/>
              <a:gd name="T12" fmla="*/ 10800 w 21600"/>
              <a:gd name="T13" fmla="*/ 0 h 21600"/>
              <a:gd name="T14" fmla="*/ 10545 w 21600"/>
              <a:gd name="T15" fmla="*/ 21209 h 21600"/>
              <a:gd name="T16" fmla="*/ 10800 w 21600"/>
              <a:gd name="T17" fmla="*/ 775 h 21600"/>
              <a:gd name="T18" fmla="*/ 11055 w 21600"/>
              <a:gd name="T19" fmla="*/ 21209 h 21600"/>
              <a:gd name="T20" fmla="*/ G36 w 21600"/>
              <a:gd name="T21" fmla="*/ G40 h 21600"/>
              <a:gd name="T22" fmla="*/ G37 w 21600"/>
              <a:gd name="T23" fmla="*/ G42 h 21600"/>
            </a:gdLst>
            <a:ahLst/>
            <a:cxnLst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T20" t="T21" r="T22" b="T23"/>
            <a:pathLst>
              <a:path w="21600" h="21600">
                <a:moveTo>
                  <a:pt x="10555" y="20822"/>
                </a:moveTo>
                <a:cubicBezTo>
                  <a:pt x="5115" y="20689"/>
                  <a:pt x="775" y="16241"/>
                  <a:pt x="775" y="10800"/>
                </a:cubicBezTo>
                <a:cubicBezTo>
                  <a:pt x="775" y="5263"/>
                  <a:pt x="5263" y="775"/>
                  <a:pt x="10800" y="775"/>
                </a:cubicBezTo>
                <a:cubicBezTo>
                  <a:pt x="16336" y="775"/>
                  <a:pt x="20825" y="5263"/>
                  <a:pt x="20825" y="10800"/>
                </a:cubicBezTo>
                <a:cubicBezTo>
                  <a:pt x="20825" y="16241"/>
                  <a:pt x="16484" y="20689"/>
                  <a:pt x="11044" y="20822"/>
                </a:cubicBezTo>
                <a:lnTo>
                  <a:pt x="11063" y="21596"/>
                </a:lnTo>
                <a:cubicBezTo>
                  <a:pt x="16924" y="21453"/>
                  <a:pt x="21600" y="16661"/>
                  <a:pt x="21600" y="10800"/>
                </a:cubicBezTo>
                <a:cubicBezTo>
                  <a:pt x="21600" y="4835"/>
                  <a:pt x="16764" y="0"/>
                  <a:pt x="10800" y="0"/>
                </a:cubicBezTo>
                <a:cubicBezTo>
                  <a:pt x="4835" y="0"/>
                  <a:pt x="0" y="4835"/>
                  <a:pt x="0" y="10800"/>
                </a:cubicBezTo>
                <a:cubicBezTo>
                  <a:pt x="-1" y="16661"/>
                  <a:pt x="4675" y="21453"/>
                  <a:pt x="10536" y="21596"/>
                </a:cubicBezTo>
                <a:close/>
              </a:path>
            </a:pathLst>
          </a:custGeom>
          <a:gradFill rotWithShape="0">
            <a:gsLst>
              <a:gs pos="0">
                <a:schemeClr val="folHlink"/>
              </a:gs>
              <a:gs pos="100000">
                <a:schemeClr val="folHlink">
                  <a:gamma/>
                  <a:tint val="6275"/>
                  <a:invGamma/>
                </a:schemeClr>
              </a:gs>
            </a:gsLst>
            <a:path path="rect">
              <a:fillToRect l="50000" t="50000" r="50000" b="50000"/>
            </a:path>
          </a:gra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36500" name="AutoShape 308"/>
          <p:cNvSpPr>
            <a:spLocks noChangeArrowheads="1"/>
          </p:cNvSpPr>
          <p:nvPr/>
        </p:nvSpPr>
        <p:spPr bwMode="auto">
          <a:xfrm>
            <a:off x="3200400" y="190500"/>
            <a:ext cx="381000" cy="1104900"/>
          </a:xfrm>
          <a:prstGeom prst="curvedLeftArrow">
            <a:avLst>
              <a:gd name="adj1" fmla="val 32276"/>
              <a:gd name="adj2" fmla="val 90276"/>
              <a:gd name="adj3" fmla="val 33333"/>
            </a:avLst>
          </a:prstGeom>
          <a:solidFill>
            <a:srgbClr val="0000FF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grpSp>
        <p:nvGrpSpPr>
          <p:cNvPr id="136501" name="Group 309"/>
          <p:cNvGrpSpPr>
            <a:grpSpLocks/>
          </p:cNvGrpSpPr>
          <p:nvPr/>
        </p:nvGrpSpPr>
        <p:grpSpPr bwMode="auto">
          <a:xfrm>
            <a:off x="5334000" y="2514600"/>
            <a:ext cx="3714750" cy="4038600"/>
            <a:chOff x="3360" y="1584"/>
            <a:chExt cx="2340" cy="2544"/>
          </a:xfrm>
        </p:grpSpPr>
        <p:grpSp>
          <p:nvGrpSpPr>
            <p:cNvPr id="136502" name="Group 310"/>
            <p:cNvGrpSpPr>
              <a:grpSpLocks/>
            </p:cNvGrpSpPr>
            <p:nvPr/>
          </p:nvGrpSpPr>
          <p:grpSpPr bwMode="auto">
            <a:xfrm>
              <a:off x="4656" y="1584"/>
              <a:ext cx="144" cy="994"/>
              <a:chOff x="3840" y="278"/>
              <a:chExt cx="144" cy="994"/>
            </a:xfrm>
          </p:grpSpPr>
          <p:sp>
            <p:nvSpPr>
              <p:cNvPr id="136503" name="Freeform 311"/>
              <p:cNvSpPr>
                <a:spLocks/>
              </p:cNvSpPr>
              <p:nvPr/>
            </p:nvSpPr>
            <p:spPr bwMode="auto">
              <a:xfrm>
                <a:off x="3840" y="278"/>
                <a:ext cx="144" cy="970"/>
              </a:xfrm>
              <a:custGeom>
                <a:avLst/>
                <a:gdLst/>
                <a:ahLst/>
                <a:cxnLst>
                  <a:cxn ang="0">
                    <a:pos x="0" y="970"/>
                  </a:cxn>
                  <a:cxn ang="0">
                    <a:pos x="0" y="22"/>
                  </a:cxn>
                  <a:cxn ang="0">
                    <a:pos x="10" y="12"/>
                  </a:cxn>
                  <a:cxn ang="0">
                    <a:pos x="20" y="8"/>
                  </a:cxn>
                  <a:cxn ang="0">
                    <a:pos x="44" y="2"/>
                  </a:cxn>
                  <a:cxn ang="0">
                    <a:pos x="70" y="0"/>
                  </a:cxn>
                  <a:cxn ang="0">
                    <a:pos x="100" y="2"/>
                  </a:cxn>
                  <a:cxn ang="0">
                    <a:pos x="118" y="8"/>
                  </a:cxn>
                  <a:cxn ang="0">
                    <a:pos x="135" y="12"/>
                  </a:cxn>
                  <a:cxn ang="0">
                    <a:pos x="144" y="22"/>
                  </a:cxn>
                  <a:cxn ang="0">
                    <a:pos x="144" y="970"/>
                  </a:cxn>
                  <a:cxn ang="0">
                    <a:pos x="0" y="970"/>
                  </a:cxn>
                </a:cxnLst>
                <a:rect l="0" t="0" r="r" b="b"/>
                <a:pathLst>
                  <a:path w="144" h="970">
                    <a:moveTo>
                      <a:pt x="0" y="970"/>
                    </a:moveTo>
                    <a:lnTo>
                      <a:pt x="0" y="22"/>
                    </a:lnTo>
                    <a:lnTo>
                      <a:pt x="10" y="12"/>
                    </a:lnTo>
                    <a:lnTo>
                      <a:pt x="20" y="8"/>
                    </a:lnTo>
                    <a:lnTo>
                      <a:pt x="44" y="2"/>
                    </a:lnTo>
                    <a:lnTo>
                      <a:pt x="70" y="0"/>
                    </a:lnTo>
                    <a:lnTo>
                      <a:pt x="100" y="2"/>
                    </a:lnTo>
                    <a:lnTo>
                      <a:pt x="118" y="8"/>
                    </a:lnTo>
                    <a:lnTo>
                      <a:pt x="135" y="12"/>
                    </a:lnTo>
                    <a:lnTo>
                      <a:pt x="144" y="22"/>
                    </a:lnTo>
                    <a:lnTo>
                      <a:pt x="144" y="970"/>
                    </a:lnTo>
                    <a:lnTo>
                      <a:pt x="0" y="970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o-RO"/>
              </a:p>
            </p:txBody>
          </p:sp>
          <p:sp>
            <p:nvSpPr>
              <p:cNvPr id="136504" name="Oval 312"/>
              <p:cNvSpPr>
                <a:spLocks noChangeArrowheads="1"/>
              </p:cNvSpPr>
              <p:nvPr/>
            </p:nvSpPr>
            <p:spPr bwMode="auto">
              <a:xfrm>
                <a:off x="3840" y="1224"/>
                <a:ext cx="144" cy="48"/>
              </a:xfrm>
              <a:prstGeom prst="ellipse">
                <a:avLst/>
              </a:prstGeom>
              <a:gradFill rotWithShape="0">
                <a:gsLst>
                  <a:gs pos="0">
                    <a:schemeClr val="bg2"/>
                  </a:gs>
                  <a:gs pos="100000">
                    <a:schemeClr val="bg2">
                      <a:gamma/>
                      <a:shade val="15686"/>
                      <a:invGamma/>
                    </a:schemeClr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sp>
          <p:nvSpPr>
            <p:cNvPr id="136505" name="AutoShape 313" descr="Голубая тисненая бумага"/>
            <p:cNvSpPr>
              <a:spLocks noChangeArrowheads="1"/>
            </p:cNvSpPr>
            <p:nvPr/>
          </p:nvSpPr>
          <p:spPr bwMode="auto">
            <a:xfrm>
              <a:off x="3360" y="3600"/>
              <a:ext cx="2340" cy="528"/>
            </a:xfrm>
            <a:prstGeom prst="wedgeRoundRectCallout">
              <a:avLst>
                <a:gd name="adj1" fmla="val 9102"/>
                <a:gd name="adj2" fmla="val -240907"/>
                <a:gd name="adj3" fmla="val 16667"/>
              </a:avLst>
            </a:prstGeom>
            <a:blipFill dpi="0" rotWithShape="0">
              <a:blip r:embed="rId4" cstate="print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/>
            <a:lstStyle/>
            <a:p>
              <a:pPr algn="ctr"/>
              <a:r>
                <a:rPr lang="ru-RU" sz="2000">
                  <a:effectLst>
                    <a:outerShdw blurRad="38100" dist="38100" dir="2700000" algn="tl">
                      <a:srgbClr val="FFFFFF"/>
                    </a:outerShdw>
                  </a:effectLst>
                  <a:latin typeface="Times New Roman" pitchFamily="18" charset="0"/>
                </a:rPr>
                <a:t>Капсюль-детонатор КД №8А, дульцем вниз</a:t>
              </a:r>
            </a:p>
          </p:txBody>
        </p:sp>
      </p:grp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27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3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3638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3638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4" presetClass="entr" presetSubtype="16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5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12" dur="500"/>
                                        <p:tgtEl>
                                          <p:spTgt spid="136501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1365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7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4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0" fill="hold"/>
                                        <p:tgtEl>
                                          <p:spTgt spid="13648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0" fill="hold"/>
                                        <p:tgtEl>
                                          <p:spTgt spid="13648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amera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5000"/>
                            </p:stCondLst>
                            <p:childTnLst>
                              <p:par>
                                <p:cTn id="20" presetID="7" presetClass="entr" presetSubtype="1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4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5000" fill="hold"/>
                                        <p:tgtEl>
                                          <p:spTgt spid="13647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5000" fill="hold"/>
                                        <p:tgtEl>
                                          <p:spTgt spid="1364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20"/>
                                            </p:cond>
                                          </p:stCondLst>
                                        </p:cTn>
                                        <p:tgtEl>
                                          <p:spTgt spid="1364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amera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1000"/>
                            </p:stCondLst>
                            <p:childTnLst>
                              <p:par>
                                <p:cTn id="25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64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1500"/>
                            </p:stCondLst>
                            <p:childTnLst>
                              <p:par>
                                <p:cTn id="28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5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0" dur="500"/>
                                        <p:tgtEl>
                                          <p:spTgt spid="136500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1365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2000"/>
                            </p:stCondLst>
                            <p:childTnLst>
                              <p:par>
                                <p:cTn id="32" presetID="19" presetClass="entr" presetSubtype="1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4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5000" fill="hold"/>
                                        <p:tgtEl>
                                          <p:spTgt spid="13649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5000" fill="hold"/>
                                        <p:tgtEl>
                                          <p:spTgt spid="13649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projcto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6383" grpId="0" autoUpdateAnimBg="0"/>
      <p:bldP spid="136489" grpId="0" animBg="1"/>
      <p:bldP spid="136499" grpId="0" animBg="1"/>
      <p:bldP spid="136500" grpId="0" animBg="1"/>
    </p:bld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7218" name="AutoShape 2" descr="Штриховой диагональный 2"/>
          <p:cNvSpPr>
            <a:spLocks noChangeArrowheads="1"/>
          </p:cNvSpPr>
          <p:nvPr/>
        </p:nvSpPr>
        <p:spPr bwMode="auto">
          <a:xfrm>
            <a:off x="0" y="5937250"/>
            <a:ext cx="9829800" cy="914400"/>
          </a:xfrm>
          <a:prstGeom prst="parallelogram">
            <a:avLst>
              <a:gd name="adj" fmla="val 208630"/>
            </a:avLst>
          </a:prstGeom>
          <a:pattFill prst="dashUpDiag">
            <a:fgClr>
              <a:srgbClr val="006600"/>
            </a:fgClr>
            <a:bgClr>
              <a:schemeClr val="bg1"/>
            </a:bgClr>
          </a:patt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grpSp>
        <p:nvGrpSpPr>
          <p:cNvPr id="137219" name="Group 3"/>
          <p:cNvGrpSpPr>
            <a:grpSpLocks noChangeAspect="1"/>
          </p:cNvGrpSpPr>
          <p:nvPr/>
        </p:nvGrpSpPr>
        <p:grpSpPr bwMode="auto">
          <a:xfrm>
            <a:off x="3697288" y="968375"/>
            <a:ext cx="280987" cy="552450"/>
            <a:chOff x="979" y="2230"/>
            <a:chExt cx="192" cy="377"/>
          </a:xfrm>
        </p:grpSpPr>
        <p:grpSp>
          <p:nvGrpSpPr>
            <p:cNvPr id="137220" name="Group 4"/>
            <p:cNvGrpSpPr>
              <a:grpSpLocks noChangeAspect="1"/>
            </p:cNvGrpSpPr>
            <p:nvPr/>
          </p:nvGrpSpPr>
          <p:grpSpPr bwMode="auto">
            <a:xfrm rot="-186789">
              <a:off x="983" y="2577"/>
              <a:ext cx="186" cy="30"/>
              <a:chOff x="2966" y="3408"/>
              <a:chExt cx="265" cy="43"/>
            </a:xfrm>
          </p:grpSpPr>
          <p:sp>
            <p:nvSpPr>
              <p:cNvPr id="137221" name="Rectangle 5"/>
              <p:cNvSpPr>
                <a:spLocks noChangeAspect="1"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7222" name="Oval 6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7223" name="Oval 7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37224" name="Group 8"/>
            <p:cNvGrpSpPr>
              <a:grpSpLocks noChangeAspect="1"/>
            </p:cNvGrpSpPr>
            <p:nvPr/>
          </p:nvGrpSpPr>
          <p:grpSpPr bwMode="auto">
            <a:xfrm>
              <a:off x="983" y="2426"/>
              <a:ext cx="186" cy="30"/>
              <a:chOff x="2966" y="3408"/>
              <a:chExt cx="265" cy="43"/>
            </a:xfrm>
          </p:grpSpPr>
          <p:sp>
            <p:nvSpPr>
              <p:cNvPr id="137225" name="Rectangle 9"/>
              <p:cNvSpPr>
                <a:spLocks noChangeAspect="1"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7226" name="Oval 10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7227" name="Oval 11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37228" name="Group 12"/>
            <p:cNvGrpSpPr>
              <a:grpSpLocks noChangeAspect="1"/>
            </p:cNvGrpSpPr>
            <p:nvPr/>
          </p:nvGrpSpPr>
          <p:grpSpPr bwMode="auto">
            <a:xfrm>
              <a:off x="982" y="2398"/>
              <a:ext cx="186" cy="30"/>
              <a:chOff x="2966" y="3408"/>
              <a:chExt cx="265" cy="43"/>
            </a:xfrm>
          </p:grpSpPr>
          <p:sp>
            <p:nvSpPr>
              <p:cNvPr id="137229" name="Rectangle 13"/>
              <p:cNvSpPr>
                <a:spLocks noChangeAspect="1"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7230" name="Oval 14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7231" name="Oval 15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37232" name="Group 16"/>
            <p:cNvGrpSpPr>
              <a:grpSpLocks noChangeAspect="1"/>
            </p:cNvGrpSpPr>
            <p:nvPr/>
          </p:nvGrpSpPr>
          <p:grpSpPr bwMode="auto">
            <a:xfrm>
              <a:off x="981" y="2315"/>
              <a:ext cx="187" cy="30"/>
              <a:chOff x="2966" y="3408"/>
              <a:chExt cx="265" cy="43"/>
            </a:xfrm>
          </p:grpSpPr>
          <p:sp>
            <p:nvSpPr>
              <p:cNvPr id="137233" name="Rectangle 17"/>
              <p:cNvSpPr>
                <a:spLocks noChangeAspect="1"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7234" name="Oval 18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7235" name="Oval 19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37236" name="Group 20"/>
            <p:cNvGrpSpPr>
              <a:grpSpLocks noChangeAspect="1"/>
            </p:cNvGrpSpPr>
            <p:nvPr/>
          </p:nvGrpSpPr>
          <p:grpSpPr bwMode="auto">
            <a:xfrm>
              <a:off x="983" y="2288"/>
              <a:ext cx="186" cy="30"/>
              <a:chOff x="2966" y="3408"/>
              <a:chExt cx="265" cy="43"/>
            </a:xfrm>
          </p:grpSpPr>
          <p:sp>
            <p:nvSpPr>
              <p:cNvPr id="137237" name="Rectangle 21"/>
              <p:cNvSpPr>
                <a:spLocks noChangeAspect="1"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7238" name="Oval 22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7239" name="Oval 23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37240" name="Group 24"/>
            <p:cNvGrpSpPr>
              <a:grpSpLocks noChangeAspect="1"/>
            </p:cNvGrpSpPr>
            <p:nvPr/>
          </p:nvGrpSpPr>
          <p:grpSpPr bwMode="auto">
            <a:xfrm>
              <a:off x="984" y="2263"/>
              <a:ext cx="187" cy="30"/>
              <a:chOff x="2966" y="3408"/>
              <a:chExt cx="265" cy="43"/>
            </a:xfrm>
          </p:grpSpPr>
          <p:sp>
            <p:nvSpPr>
              <p:cNvPr id="137241" name="Rectangle 25"/>
              <p:cNvSpPr>
                <a:spLocks noChangeAspect="1"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7242" name="Oval 26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7243" name="Oval 27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37244" name="Group 28"/>
            <p:cNvGrpSpPr>
              <a:grpSpLocks noChangeAspect="1"/>
            </p:cNvGrpSpPr>
            <p:nvPr/>
          </p:nvGrpSpPr>
          <p:grpSpPr bwMode="auto">
            <a:xfrm>
              <a:off x="979" y="2369"/>
              <a:ext cx="186" cy="30"/>
              <a:chOff x="2966" y="3408"/>
              <a:chExt cx="265" cy="43"/>
            </a:xfrm>
          </p:grpSpPr>
          <p:sp>
            <p:nvSpPr>
              <p:cNvPr id="137245" name="Rectangle 29"/>
              <p:cNvSpPr>
                <a:spLocks noChangeAspect="1"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7246" name="Oval 30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7247" name="Oval 31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37248" name="Group 32"/>
            <p:cNvGrpSpPr>
              <a:grpSpLocks noChangeAspect="1"/>
            </p:cNvGrpSpPr>
            <p:nvPr/>
          </p:nvGrpSpPr>
          <p:grpSpPr bwMode="auto">
            <a:xfrm>
              <a:off x="979" y="2340"/>
              <a:ext cx="187" cy="31"/>
              <a:chOff x="2966" y="3408"/>
              <a:chExt cx="265" cy="43"/>
            </a:xfrm>
          </p:grpSpPr>
          <p:sp>
            <p:nvSpPr>
              <p:cNvPr id="137249" name="Rectangle 33"/>
              <p:cNvSpPr>
                <a:spLocks noChangeAspect="1"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7250" name="Oval 34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7251" name="Oval 35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37252" name="Group 36"/>
            <p:cNvGrpSpPr>
              <a:grpSpLocks noChangeAspect="1"/>
            </p:cNvGrpSpPr>
            <p:nvPr/>
          </p:nvGrpSpPr>
          <p:grpSpPr bwMode="auto">
            <a:xfrm>
              <a:off x="982" y="2457"/>
              <a:ext cx="186" cy="30"/>
              <a:chOff x="2966" y="3408"/>
              <a:chExt cx="265" cy="43"/>
            </a:xfrm>
          </p:grpSpPr>
          <p:sp>
            <p:nvSpPr>
              <p:cNvPr id="137253" name="Rectangle 37"/>
              <p:cNvSpPr>
                <a:spLocks noChangeAspect="1"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7254" name="Oval 38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7255" name="Oval 39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37256" name="Group 40"/>
            <p:cNvGrpSpPr>
              <a:grpSpLocks noChangeAspect="1"/>
            </p:cNvGrpSpPr>
            <p:nvPr/>
          </p:nvGrpSpPr>
          <p:grpSpPr bwMode="auto">
            <a:xfrm rot="136227">
              <a:off x="984" y="2240"/>
              <a:ext cx="187" cy="30"/>
              <a:chOff x="2966" y="3408"/>
              <a:chExt cx="265" cy="43"/>
            </a:xfrm>
          </p:grpSpPr>
          <p:sp>
            <p:nvSpPr>
              <p:cNvPr id="137257" name="Rectangle 41"/>
              <p:cNvSpPr>
                <a:spLocks noChangeAspect="1"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7258" name="Oval 42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7259" name="Oval 43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37260" name="Group 44"/>
            <p:cNvGrpSpPr>
              <a:grpSpLocks noChangeAspect="1"/>
            </p:cNvGrpSpPr>
            <p:nvPr/>
          </p:nvGrpSpPr>
          <p:grpSpPr bwMode="auto">
            <a:xfrm rot="-208310">
              <a:off x="983" y="2230"/>
              <a:ext cx="186" cy="30"/>
              <a:chOff x="2966" y="3408"/>
              <a:chExt cx="265" cy="43"/>
            </a:xfrm>
          </p:grpSpPr>
          <p:sp>
            <p:nvSpPr>
              <p:cNvPr id="137261" name="Rectangle 45"/>
              <p:cNvSpPr>
                <a:spLocks noChangeAspect="1"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7262" name="Oval 46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7263" name="Oval 47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37264" name="Group 48"/>
            <p:cNvGrpSpPr>
              <a:grpSpLocks noChangeAspect="1"/>
            </p:cNvGrpSpPr>
            <p:nvPr/>
          </p:nvGrpSpPr>
          <p:grpSpPr bwMode="auto">
            <a:xfrm>
              <a:off x="985" y="2541"/>
              <a:ext cx="186" cy="30"/>
              <a:chOff x="2966" y="3408"/>
              <a:chExt cx="265" cy="43"/>
            </a:xfrm>
          </p:grpSpPr>
          <p:sp>
            <p:nvSpPr>
              <p:cNvPr id="137265" name="Rectangle 49"/>
              <p:cNvSpPr>
                <a:spLocks noChangeAspect="1"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7266" name="Oval 50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7267" name="Oval 51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37268" name="Group 52"/>
            <p:cNvGrpSpPr>
              <a:grpSpLocks noChangeAspect="1"/>
            </p:cNvGrpSpPr>
            <p:nvPr/>
          </p:nvGrpSpPr>
          <p:grpSpPr bwMode="auto">
            <a:xfrm>
              <a:off x="984" y="2513"/>
              <a:ext cx="186" cy="30"/>
              <a:chOff x="2966" y="3408"/>
              <a:chExt cx="265" cy="43"/>
            </a:xfrm>
          </p:grpSpPr>
          <p:sp>
            <p:nvSpPr>
              <p:cNvPr id="137269" name="Rectangle 53"/>
              <p:cNvSpPr>
                <a:spLocks noChangeAspect="1"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7270" name="Oval 54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7271" name="Oval 55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37272" name="Group 56"/>
            <p:cNvGrpSpPr>
              <a:grpSpLocks noChangeAspect="1"/>
            </p:cNvGrpSpPr>
            <p:nvPr/>
          </p:nvGrpSpPr>
          <p:grpSpPr bwMode="auto">
            <a:xfrm>
              <a:off x="981" y="2484"/>
              <a:ext cx="186" cy="30"/>
              <a:chOff x="2966" y="3408"/>
              <a:chExt cx="265" cy="43"/>
            </a:xfrm>
          </p:grpSpPr>
          <p:sp>
            <p:nvSpPr>
              <p:cNvPr id="137273" name="Rectangle 57"/>
              <p:cNvSpPr>
                <a:spLocks noChangeAspect="1"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7274" name="Oval 58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7275" name="Oval 59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37276" name="Group 60"/>
            <p:cNvGrpSpPr>
              <a:grpSpLocks noChangeAspect="1"/>
            </p:cNvGrpSpPr>
            <p:nvPr/>
          </p:nvGrpSpPr>
          <p:grpSpPr bwMode="auto">
            <a:xfrm>
              <a:off x="984" y="2572"/>
              <a:ext cx="186" cy="30"/>
              <a:chOff x="2966" y="3408"/>
              <a:chExt cx="265" cy="43"/>
            </a:xfrm>
          </p:grpSpPr>
          <p:sp>
            <p:nvSpPr>
              <p:cNvPr id="137277" name="Rectangle 61"/>
              <p:cNvSpPr>
                <a:spLocks noChangeAspect="1"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7278" name="Oval 62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7279" name="Oval 63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</p:grpSp>
      <p:sp>
        <p:nvSpPr>
          <p:cNvPr id="137280" name="Rectangle 64"/>
          <p:cNvSpPr>
            <a:spLocks noChangeAspect="1" noChangeArrowheads="1"/>
          </p:cNvSpPr>
          <p:nvPr/>
        </p:nvSpPr>
        <p:spPr bwMode="auto">
          <a:xfrm flipH="1">
            <a:off x="3721100" y="139700"/>
            <a:ext cx="101600" cy="69850"/>
          </a:xfrm>
          <a:prstGeom prst="rect">
            <a:avLst/>
          </a:prstGeom>
          <a:gradFill rotWithShape="0">
            <a:gsLst>
              <a:gs pos="0">
                <a:schemeClr val="folHlink">
                  <a:gamma/>
                  <a:shade val="46275"/>
                  <a:invGamma/>
                </a:schemeClr>
              </a:gs>
              <a:gs pos="100000">
                <a:schemeClr val="folHlink"/>
              </a:gs>
            </a:gsLst>
            <a:lin ang="0" scaled="1"/>
          </a:gra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37281" name="Rectangle 65"/>
          <p:cNvSpPr>
            <a:spLocks noChangeAspect="1" noChangeArrowheads="1"/>
          </p:cNvSpPr>
          <p:nvPr/>
        </p:nvSpPr>
        <p:spPr bwMode="auto">
          <a:xfrm flipH="1">
            <a:off x="3838575" y="139700"/>
            <a:ext cx="103188" cy="69850"/>
          </a:xfrm>
          <a:prstGeom prst="rect">
            <a:avLst/>
          </a:prstGeom>
          <a:gradFill rotWithShape="0">
            <a:gsLst>
              <a:gs pos="0">
                <a:schemeClr val="folHlink">
                  <a:gamma/>
                  <a:shade val="46275"/>
                  <a:invGamma/>
                </a:schemeClr>
              </a:gs>
              <a:gs pos="100000">
                <a:schemeClr val="folHlink"/>
              </a:gs>
            </a:gsLst>
            <a:lin ang="0" scaled="1"/>
          </a:gra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grpSp>
        <p:nvGrpSpPr>
          <p:cNvPr id="137282" name="Group 66"/>
          <p:cNvGrpSpPr>
            <a:grpSpLocks noChangeAspect="1"/>
          </p:cNvGrpSpPr>
          <p:nvPr/>
        </p:nvGrpSpPr>
        <p:grpSpPr bwMode="auto">
          <a:xfrm>
            <a:off x="3630613" y="52388"/>
            <a:ext cx="417512" cy="2470150"/>
            <a:chOff x="934" y="1606"/>
            <a:chExt cx="284" cy="1684"/>
          </a:xfrm>
        </p:grpSpPr>
        <p:grpSp>
          <p:nvGrpSpPr>
            <p:cNvPr id="137283" name="Group 67"/>
            <p:cNvGrpSpPr>
              <a:grpSpLocks noChangeAspect="1"/>
            </p:cNvGrpSpPr>
            <p:nvPr/>
          </p:nvGrpSpPr>
          <p:grpSpPr bwMode="auto">
            <a:xfrm>
              <a:off x="934" y="1606"/>
              <a:ext cx="284" cy="1684"/>
              <a:chOff x="934" y="1606"/>
              <a:chExt cx="284" cy="1684"/>
            </a:xfrm>
          </p:grpSpPr>
          <p:grpSp>
            <p:nvGrpSpPr>
              <p:cNvPr id="137284" name="Group 68"/>
              <p:cNvGrpSpPr>
                <a:grpSpLocks noChangeAspect="1"/>
              </p:cNvGrpSpPr>
              <p:nvPr/>
            </p:nvGrpSpPr>
            <p:grpSpPr bwMode="auto">
              <a:xfrm>
                <a:off x="942" y="1718"/>
                <a:ext cx="272" cy="1572"/>
                <a:chOff x="942" y="1718"/>
                <a:chExt cx="272" cy="1572"/>
              </a:xfrm>
            </p:grpSpPr>
            <p:sp>
              <p:nvSpPr>
                <p:cNvPr id="137285" name="Freeform 69" descr="Широкий диагональный 1"/>
                <p:cNvSpPr>
                  <a:spLocks noChangeAspect="1"/>
                </p:cNvSpPr>
                <p:nvPr/>
              </p:nvSpPr>
              <p:spPr bwMode="auto">
                <a:xfrm>
                  <a:off x="942" y="2204"/>
                  <a:ext cx="272" cy="1086"/>
                </a:xfrm>
                <a:custGeom>
                  <a:avLst/>
                  <a:gdLst/>
                  <a:ahLst/>
                  <a:cxnLst>
                    <a:cxn ang="0">
                      <a:pos x="2" y="1086"/>
                    </a:cxn>
                    <a:cxn ang="0">
                      <a:pos x="0" y="30"/>
                    </a:cxn>
                    <a:cxn ang="0">
                      <a:pos x="10" y="12"/>
                    </a:cxn>
                    <a:cxn ang="0">
                      <a:pos x="28" y="4"/>
                    </a:cxn>
                    <a:cxn ang="0">
                      <a:pos x="250" y="0"/>
                    </a:cxn>
                    <a:cxn ang="0">
                      <a:pos x="264" y="12"/>
                    </a:cxn>
                    <a:cxn ang="0">
                      <a:pos x="268" y="34"/>
                    </a:cxn>
                    <a:cxn ang="0">
                      <a:pos x="272" y="1084"/>
                    </a:cxn>
                    <a:cxn ang="0">
                      <a:pos x="242" y="1084"/>
                    </a:cxn>
                    <a:cxn ang="0">
                      <a:pos x="240" y="44"/>
                    </a:cxn>
                    <a:cxn ang="0">
                      <a:pos x="232" y="28"/>
                    </a:cxn>
                    <a:cxn ang="0">
                      <a:pos x="200" y="28"/>
                    </a:cxn>
                    <a:cxn ang="0">
                      <a:pos x="198" y="2"/>
                    </a:cxn>
                    <a:cxn ang="0">
                      <a:pos x="70" y="2"/>
                    </a:cxn>
                    <a:cxn ang="0">
                      <a:pos x="70" y="28"/>
                    </a:cxn>
                    <a:cxn ang="0">
                      <a:pos x="40" y="30"/>
                    </a:cxn>
                    <a:cxn ang="0">
                      <a:pos x="28" y="40"/>
                    </a:cxn>
                    <a:cxn ang="0">
                      <a:pos x="30" y="1086"/>
                    </a:cxn>
                    <a:cxn ang="0">
                      <a:pos x="2" y="1086"/>
                    </a:cxn>
                  </a:cxnLst>
                  <a:rect l="0" t="0" r="r" b="b"/>
                  <a:pathLst>
                    <a:path w="272" h="1086">
                      <a:moveTo>
                        <a:pt x="2" y="1086"/>
                      </a:moveTo>
                      <a:lnTo>
                        <a:pt x="0" y="30"/>
                      </a:lnTo>
                      <a:lnTo>
                        <a:pt x="10" y="12"/>
                      </a:lnTo>
                      <a:lnTo>
                        <a:pt x="28" y="4"/>
                      </a:lnTo>
                      <a:lnTo>
                        <a:pt x="250" y="0"/>
                      </a:lnTo>
                      <a:lnTo>
                        <a:pt x="264" y="12"/>
                      </a:lnTo>
                      <a:lnTo>
                        <a:pt x="268" y="34"/>
                      </a:lnTo>
                      <a:lnTo>
                        <a:pt x="272" y="1084"/>
                      </a:lnTo>
                      <a:lnTo>
                        <a:pt x="242" y="1084"/>
                      </a:lnTo>
                      <a:lnTo>
                        <a:pt x="240" y="44"/>
                      </a:lnTo>
                      <a:lnTo>
                        <a:pt x="232" y="28"/>
                      </a:lnTo>
                      <a:lnTo>
                        <a:pt x="200" y="28"/>
                      </a:lnTo>
                      <a:lnTo>
                        <a:pt x="198" y="2"/>
                      </a:lnTo>
                      <a:lnTo>
                        <a:pt x="70" y="2"/>
                      </a:lnTo>
                      <a:lnTo>
                        <a:pt x="70" y="28"/>
                      </a:lnTo>
                      <a:lnTo>
                        <a:pt x="40" y="30"/>
                      </a:lnTo>
                      <a:lnTo>
                        <a:pt x="28" y="40"/>
                      </a:lnTo>
                      <a:lnTo>
                        <a:pt x="30" y="1086"/>
                      </a:lnTo>
                      <a:lnTo>
                        <a:pt x="2" y="1086"/>
                      </a:lnTo>
                      <a:close/>
                    </a:path>
                  </a:pathLst>
                </a:custGeom>
                <a:pattFill prst="wdDnDiag">
                  <a:fgClr>
                    <a:schemeClr val="tx2"/>
                  </a:fgClr>
                  <a:bgClr>
                    <a:schemeClr val="bg1"/>
                  </a:bgClr>
                </a:patt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ro-RO"/>
                </a:p>
              </p:txBody>
            </p:sp>
            <p:sp>
              <p:nvSpPr>
                <p:cNvPr id="137286" name="Freeform 70" descr="Алмазная решетка (контур)"/>
                <p:cNvSpPr>
                  <a:spLocks noChangeAspect="1"/>
                </p:cNvSpPr>
                <p:nvPr/>
              </p:nvSpPr>
              <p:spPr bwMode="auto">
                <a:xfrm>
                  <a:off x="972" y="1718"/>
                  <a:ext cx="208" cy="490"/>
                </a:xfrm>
                <a:custGeom>
                  <a:avLst/>
                  <a:gdLst/>
                  <a:ahLst/>
                  <a:cxnLst>
                    <a:cxn ang="0">
                      <a:pos x="4" y="4"/>
                    </a:cxn>
                    <a:cxn ang="0">
                      <a:pos x="0" y="486"/>
                    </a:cxn>
                    <a:cxn ang="0">
                      <a:pos x="40" y="486"/>
                    </a:cxn>
                    <a:cxn ang="0">
                      <a:pos x="38" y="34"/>
                    </a:cxn>
                    <a:cxn ang="0">
                      <a:pos x="80" y="32"/>
                    </a:cxn>
                    <a:cxn ang="0">
                      <a:pos x="78" y="0"/>
                    </a:cxn>
                    <a:cxn ang="0">
                      <a:pos x="120" y="0"/>
                    </a:cxn>
                    <a:cxn ang="0">
                      <a:pos x="122" y="32"/>
                    </a:cxn>
                    <a:cxn ang="0">
                      <a:pos x="172" y="32"/>
                    </a:cxn>
                    <a:cxn ang="0">
                      <a:pos x="172" y="490"/>
                    </a:cxn>
                    <a:cxn ang="0">
                      <a:pos x="208" y="484"/>
                    </a:cxn>
                    <a:cxn ang="0">
                      <a:pos x="208" y="6"/>
                    </a:cxn>
                    <a:cxn ang="0">
                      <a:pos x="4" y="4"/>
                    </a:cxn>
                  </a:cxnLst>
                  <a:rect l="0" t="0" r="r" b="b"/>
                  <a:pathLst>
                    <a:path w="208" h="490">
                      <a:moveTo>
                        <a:pt x="4" y="4"/>
                      </a:moveTo>
                      <a:lnTo>
                        <a:pt x="0" y="486"/>
                      </a:lnTo>
                      <a:lnTo>
                        <a:pt x="40" y="486"/>
                      </a:lnTo>
                      <a:lnTo>
                        <a:pt x="38" y="34"/>
                      </a:lnTo>
                      <a:lnTo>
                        <a:pt x="80" y="32"/>
                      </a:lnTo>
                      <a:lnTo>
                        <a:pt x="78" y="0"/>
                      </a:lnTo>
                      <a:lnTo>
                        <a:pt x="120" y="0"/>
                      </a:lnTo>
                      <a:lnTo>
                        <a:pt x="122" y="32"/>
                      </a:lnTo>
                      <a:lnTo>
                        <a:pt x="172" y="32"/>
                      </a:lnTo>
                      <a:lnTo>
                        <a:pt x="172" y="490"/>
                      </a:lnTo>
                      <a:lnTo>
                        <a:pt x="208" y="484"/>
                      </a:lnTo>
                      <a:lnTo>
                        <a:pt x="208" y="6"/>
                      </a:lnTo>
                      <a:lnTo>
                        <a:pt x="4" y="4"/>
                      </a:lnTo>
                      <a:close/>
                    </a:path>
                  </a:pathLst>
                </a:custGeom>
                <a:pattFill prst="openDmnd">
                  <a:fgClr>
                    <a:schemeClr val="tx1"/>
                  </a:fgClr>
                  <a:bgClr>
                    <a:schemeClr val="bg1"/>
                  </a:bgClr>
                </a:patt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ro-RO"/>
                </a:p>
              </p:txBody>
            </p:sp>
            <p:grpSp>
              <p:nvGrpSpPr>
                <p:cNvPr id="137287" name="Group 71"/>
                <p:cNvGrpSpPr>
                  <a:grpSpLocks noChangeAspect="1"/>
                </p:cNvGrpSpPr>
                <p:nvPr/>
              </p:nvGrpSpPr>
              <p:grpSpPr bwMode="auto">
                <a:xfrm>
                  <a:off x="976" y="1976"/>
                  <a:ext cx="203" cy="228"/>
                  <a:chOff x="976" y="1976"/>
                  <a:chExt cx="203" cy="228"/>
                </a:xfrm>
              </p:grpSpPr>
              <p:sp>
                <p:nvSpPr>
                  <p:cNvPr id="137288" name="Rectangle 7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145" y="2172"/>
                    <a:ext cx="32" cy="32"/>
                  </a:xfrm>
                  <a:prstGeom prst="rect">
                    <a:avLst/>
                  </a:prstGeom>
                  <a:solidFill>
                    <a:schemeClr val="bg1"/>
                  </a:solidFill>
                  <a:ln w="6350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37289" name="Rectangle 7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976" y="2170"/>
                    <a:ext cx="32" cy="32"/>
                  </a:xfrm>
                  <a:prstGeom prst="rect">
                    <a:avLst/>
                  </a:prstGeom>
                  <a:solidFill>
                    <a:schemeClr val="bg1"/>
                  </a:solidFill>
                  <a:ln w="6350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37290" name="Rectangle 7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147" y="1978"/>
                    <a:ext cx="32" cy="32"/>
                  </a:xfrm>
                  <a:prstGeom prst="rect">
                    <a:avLst/>
                  </a:prstGeom>
                  <a:solidFill>
                    <a:schemeClr val="bg1"/>
                  </a:solidFill>
                  <a:ln w="6350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37291" name="Rectangle 7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978" y="1976"/>
                    <a:ext cx="32" cy="32"/>
                  </a:xfrm>
                  <a:prstGeom prst="rect">
                    <a:avLst/>
                  </a:prstGeom>
                  <a:solidFill>
                    <a:schemeClr val="bg1"/>
                  </a:solidFill>
                  <a:ln w="6350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</p:grpSp>
          </p:grpSp>
          <p:sp>
            <p:nvSpPr>
              <p:cNvPr id="137292" name="Freeform 76" descr="Плетенка"/>
              <p:cNvSpPr>
                <a:spLocks noChangeAspect="1"/>
              </p:cNvSpPr>
              <p:nvPr/>
            </p:nvSpPr>
            <p:spPr bwMode="auto">
              <a:xfrm>
                <a:off x="934" y="1606"/>
                <a:ext cx="284" cy="252"/>
              </a:xfrm>
              <a:custGeom>
                <a:avLst/>
                <a:gdLst/>
                <a:ahLst/>
                <a:cxnLst>
                  <a:cxn ang="0">
                    <a:pos x="0" y="224"/>
                  </a:cxn>
                  <a:cxn ang="0">
                    <a:pos x="14" y="222"/>
                  </a:cxn>
                  <a:cxn ang="0">
                    <a:pos x="14" y="26"/>
                  </a:cxn>
                  <a:cxn ang="0">
                    <a:pos x="26" y="0"/>
                  </a:cxn>
                  <a:cxn ang="0">
                    <a:pos x="252" y="2"/>
                  </a:cxn>
                  <a:cxn ang="0">
                    <a:pos x="270" y="20"/>
                  </a:cxn>
                  <a:cxn ang="0">
                    <a:pos x="270" y="218"/>
                  </a:cxn>
                  <a:cxn ang="0">
                    <a:pos x="284" y="218"/>
                  </a:cxn>
                  <a:cxn ang="0">
                    <a:pos x="284" y="246"/>
                  </a:cxn>
                  <a:cxn ang="0">
                    <a:pos x="248" y="244"/>
                  </a:cxn>
                  <a:cxn ang="0">
                    <a:pos x="248" y="26"/>
                  </a:cxn>
                  <a:cxn ang="0">
                    <a:pos x="40" y="18"/>
                  </a:cxn>
                  <a:cxn ang="0">
                    <a:pos x="40" y="252"/>
                  </a:cxn>
                  <a:cxn ang="0">
                    <a:pos x="0" y="250"/>
                  </a:cxn>
                  <a:cxn ang="0">
                    <a:pos x="0" y="224"/>
                  </a:cxn>
                </a:cxnLst>
                <a:rect l="0" t="0" r="r" b="b"/>
                <a:pathLst>
                  <a:path w="284" h="252">
                    <a:moveTo>
                      <a:pt x="0" y="224"/>
                    </a:moveTo>
                    <a:lnTo>
                      <a:pt x="14" y="222"/>
                    </a:lnTo>
                    <a:lnTo>
                      <a:pt x="14" y="26"/>
                    </a:lnTo>
                    <a:lnTo>
                      <a:pt x="26" y="0"/>
                    </a:lnTo>
                    <a:lnTo>
                      <a:pt x="252" y="2"/>
                    </a:lnTo>
                    <a:lnTo>
                      <a:pt x="270" y="20"/>
                    </a:lnTo>
                    <a:lnTo>
                      <a:pt x="270" y="218"/>
                    </a:lnTo>
                    <a:lnTo>
                      <a:pt x="284" y="218"/>
                    </a:lnTo>
                    <a:lnTo>
                      <a:pt x="284" y="246"/>
                    </a:lnTo>
                    <a:lnTo>
                      <a:pt x="248" y="244"/>
                    </a:lnTo>
                    <a:lnTo>
                      <a:pt x="248" y="26"/>
                    </a:lnTo>
                    <a:lnTo>
                      <a:pt x="40" y="18"/>
                    </a:lnTo>
                    <a:lnTo>
                      <a:pt x="40" y="252"/>
                    </a:lnTo>
                    <a:lnTo>
                      <a:pt x="0" y="250"/>
                    </a:lnTo>
                    <a:lnTo>
                      <a:pt x="0" y="224"/>
                    </a:lnTo>
                    <a:close/>
                  </a:path>
                </a:pathLst>
              </a:custGeom>
              <a:pattFill prst="weave">
                <a:fgClr>
                  <a:schemeClr val="tx1"/>
                </a:fgClr>
                <a:bgClr>
                  <a:schemeClr val="bg1"/>
                </a:bgClr>
              </a:pattFill>
              <a:ln w="6350" cmpd="sng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o-RO"/>
              </a:p>
            </p:txBody>
          </p:sp>
        </p:grpSp>
        <p:sp>
          <p:nvSpPr>
            <p:cNvPr id="137293" name="Line 77"/>
            <p:cNvSpPr>
              <a:spLocks noChangeAspect="1" noChangeShapeType="1"/>
            </p:cNvSpPr>
            <p:nvPr/>
          </p:nvSpPr>
          <p:spPr bwMode="auto">
            <a:xfrm>
              <a:off x="960" y="3288"/>
              <a:ext cx="24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o-RO"/>
            </a:p>
          </p:txBody>
        </p:sp>
      </p:grpSp>
      <p:grpSp>
        <p:nvGrpSpPr>
          <p:cNvPr id="137294" name="Group 78"/>
          <p:cNvGrpSpPr>
            <a:grpSpLocks noChangeAspect="1"/>
          </p:cNvGrpSpPr>
          <p:nvPr/>
        </p:nvGrpSpPr>
        <p:grpSpPr bwMode="auto">
          <a:xfrm>
            <a:off x="3702050" y="92075"/>
            <a:ext cx="271463" cy="1717675"/>
            <a:chOff x="982" y="1633"/>
            <a:chExt cx="186" cy="1171"/>
          </a:xfrm>
        </p:grpSpPr>
        <p:sp>
          <p:nvSpPr>
            <p:cNvPr id="137295" name="Freeform 79"/>
            <p:cNvSpPr>
              <a:spLocks noChangeAspect="1"/>
            </p:cNvSpPr>
            <p:nvPr/>
          </p:nvSpPr>
          <p:spPr bwMode="auto">
            <a:xfrm>
              <a:off x="1026" y="1758"/>
              <a:ext cx="94" cy="474"/>
            </a:xfrm>
            <a:custGeom>
              <a:avLst/>
              <a:gdLst/>
              <a:ahLst/>
              <a:cxnLst>
                <a:cxn ang="0">
                  <a:pos x="0" y="472"/>
                </a:cxn>
                <a:cxn ang="0">
                  <a:pos x="0" y="58"/>
                </a:cxn>
                <a:cxn ang="0">
                  <a:pos x="10" y="44"/>
                </a:cxn>
                <a:cxn ang="0">
                  <a:pos x="12" y="6"/>
                </a:cxn>
                <a:cxn ang="0">
                  <a:pos x="31" y="0"/>
                </a:cxn>
                <a:cxn ang="0">
                  <a:pos x="63" y="0"/>
                </a:cxn>
                <a:cxn ang="0">
                  <a:pos x="78" y="10"/>
                </a:cxn>
                <a:cxn ang="0">
                  <a:pos x="82" y="46"/>
                </a:cxn>
                <a:cxn ang="0">
                  <a:pos x="94" y="56"/>
                </a:cxn>
                <a:cxn ang="0">
                  <a:pos x="94" y="472"/>
                </a:cxn>
                <a:cxn ang="0">
                  <a:pos x="0" y="472"/>
                </a:cxn>
              </a:cxnLst>
              <a:rect l="0" t="0" r="r" b="b"/>
              <a:pathLst>
                <a:path w="94" h="472">
                  <a:moveTo>
                    <a:pt x="0" y="472"/>
                  </a:moveTo>
                  <a:lnTo>
                    <a:pt x="0" y="58"/>
                  </a:lnTo>
                  <a:lnTo>
                    <a:pt x="10" y="44"/>
                  </a:lnTo>
                  <a:lnTo>
                    <a:pt x="12" y="6"/>
                  </a:lnTo>
                  <a:lnTo>
                    <a:pt x="31" y="0"/>
                  </a:lnTo>
                  <a:lnTo>
                    <a:pt x="63" y="0"/>
                  </a:lnTo>
                  <a:lnTo>
                    <a:pt x="78" y="10"/>
                  </a:lnTo>
                  <a:lnTo>
                    <a:pt x="82" y="46"/>
                  </a:lnTo>
                  <a:lnTo>
                    <a:pt x="94" y="56"/>
                  </a:lnTo>
                  <a:lnTo>
                    <a:pt x="94" y="472"/>
                  </a:lnTo>
                  <a:lnTo>
                    <a:pt x="0" y="472"/>
                  </a:lnTo>
                  <a:close/>
                </a:path>
              </a:pathLst>
            </a:custGeom>
            <a:gradFill rotWithShape="0">
              <a:gsLst>
                <a:gs pos="0">
                  <a:schemeClr val="folHlink">
                    <a:gamma/>
                    <a:shade val="33333"/>
                    <a:invGamma/>
                  </a:schemeClr>
                </a:gs>
                <a:gs pos="50000">
                  <a:schemeClr val="folHlink"/>
                </a:gs>
                <a:gs pos="100000">
                  <a:schemeClr val="folHlink">
                    <a:gamma/>
                    <a:shade val="33333"/>
                    <a:invGamma/>
                  </a:schemeClr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o-RO"/>
            </a:p>
          </p:txBody>
        </p:sp>
        <p:sp>
          <p:nvSpPr>
            <p:cNvPr id="137296" name="Rectangle 80" descr="Темный диагональный 1"/>
            <p:cNvSpPr>
              <a:spLocks noChangeAspect="1" noChangeArrowheads="1"/>
            </p:cNvSpPr>
            <p:nvPr/>
          </p:nvSpPr>
          <p:spPr bwMode="auto">
            <a:xfrm>
              <a:off x="1048" y="1770"/>
              <a:ext cx="48" cy="145"/>
            </a:xfrm>
            <a:prstGeom prst="rect">
              <a:avLst/>
            </a:prstGeom>
            <a:pattFill prst="dkDnDiag">
              <a:fgClr>
                <a:schemeClr val="tx2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37297" name="Rectangle 81"/>
            <p:cNvSpPr>
              <a:spLocks noChangeAspect="1" noChangeArrowheads="1"/>
            </p:cNvSpPr>
            <p:nvPr/>
          </p:nvSpPr>
          <p:spPr bwMode="auto">
            <a:xfrm>
              <a:off x="1026" y="1983"/>
              <a:ext cx="94" cy="226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grpSp>
          <p:nvGrpSpPr>
            <p:cNvPr id="137298" name="Group 82"/>
            <p:cNvGrpSpPr>
              <a:grpSpLocks noChangeAspect="1"/>
            </p:cNvGrpSpPr>
            <p:nvPr/>
          </p:nvGrpSpPr>
          <p:grpSpPr bwMode="auto">
            <a:xfrm>
              <a:off x="1062" y="1633"/>
              <a:ext cx="17" cy="179"/>
              <a:chOff x="1524" y="2321"/>
              <a:chExt cx="17" cy="178"/>
            </a:xfrm>
          </p:grpSpPr>
          <p:sp>
            <p:nvSpPr>
              <p:cNvPr id="137299" name="Rectangle 83"/>
              <p:cNvSpPr>
                <a:spLocks noChangeAspect="1" noChangeArrowheads="1"/>
              </p:cNvSpPr>
              <p:nvPr/>
            </p:nvSpPr>
            <p:spPr bwMode="auto">
              <a:xfrm rot="5400000">
                <a:off x="1449" y="2407"/>
                <a:ext cx="168" cy="16"/>
              </a:xfrm>
              <a:prstGeom prst="rect">
                <a:avLst/>
              </a:prstGeom>
              <a:solidFill>
                <a:schemeClr val="folHlink"/>
              </a:solidFill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7300" name="Oval 84"/>
              <p:cNvSpPr>
                <a:spLocks noChangeAspect="1" noChangeArrowheads="1"/>
              </p:cNvSpPr>
              <p:nvPr/>
            </p:nvSpPr>
            <p:spPr bwMode="auto">
              <a:xfrm rot="5160000">
                <a:off x="1524" y="2321"/>
                <a:ext cx="18" cy="17"/>
              </a:xfrm>
              <a:prstGeom prst="ellipse">
                <a:avLst/>
              </a:prstGeom>
              <a:solidFill>
                <a:schemeClr val="folHlink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37301" name="Group 85"/>
            <p:cNvGrpSpPr>
              <a:grpSpLocks noChangeAspect="1"/>
            </p:cNvGrpSpPr>
            <p:nvPr/>
          </p:nvGrpSpPr>
          <p:grpSpPr bwMode="auto">
            <a:xfrm>
              <a:off x="982" y="2228"/>
              <a:ext cx="186" cy="576"/>
              <a:chOff x="982" y="2235"/>
              <a:chExt cx="186" cy="569"/>
            </a:xfrm>
          </p:grpSpPr>
          <p:sp>
            <p:nvSpPr>
              <p:cNvPr id="137302" name="AutoShape 86"/>
              <p:cNvSpPr>
                <a:spLocks noChangeAspect="1" noChangeArrowheads="1"/>
              </p:cNvSpPr>
              <p:nvPr/>
            </p:nvSpPr>
            <p:spPr bwMode="auto">
              <a:xfrm rot="5400000">
                <a:off x="888" y="2360"/>
                <a:ext cx="378" cy="127"/>
              </a:xfrm>
              <a:prstGeom prst="roundRect">
                <a:avLst>
                  <a:gd name="adj" fmla="val 16667"/>
                </a:avLst>
              </a:prstGeom>
              <a:gradFill rotWithShape="0">
                <a:gsLst>
                  <a:gs pos="0">
                    <a:schemeClr val="folHlink">
                      <a:gamma/>
                      <a:shade val="39216"/>
                      <a:invGamma/>
                    </a:schemeClr>
                  </a:gs>
                  <a:gs pos="50000">
                    <a:schemeClr val="folHlink"/>
                  </a:gs>
                  <a:gs pos="100000">
                    <a:schemeClr val="folHlink">
                      <a:gamma/>
                      <a:shade val="39216"/>
                      <a:invGamma/>
                    </a:schemeClr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7303" name="AutoShape 87"/>
              <p:cNvSpPr>
                <a:spLocks noChangeAspect="1" noChangeArrowheads="1"/>
              </p:cNvSpPr>
              <p:nvPr/>
            </p:nvSpPr>
            <p:spPr bwMode="auto">
              <a:xfrm flipV="1">
                <a:off x="1040" y="2696"/>
                <a:ext cx="70" cy="108"/>
              </a:xfrm>
              <a:prstGeom prst="triangle">
                <a:avLst>
                  <a:gd name="adj" fmla="val 50000"/>
                </a:avLst>
              </a:prstGeom>
              <a:gradFill rotWithShape="0">
                <a:gsLst>
                  <a:gs pos="0">
                    <a:schemeClr val="folHlink">
                      <a:gamma/>
                      <a:shade val="39216"/>
                      <a:invGamma/>
                    </a:schemeClr>
                  </a:gs>
                  <a:gs pos="50000">
                    <a:schemeClr val="folHlink"/>
                  </a:gs>
                  <a:gs pos="100000">
                    <a:schemeClr val="folHlink">
                      <a:gamma/>
                      <a:shade val="39216"/>
                      <a:invGamma/>
                    </a:schemeClr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grpSp>
            <p:nvGrpSpPr>
              <p:cNvPr id="137304" name="Group 88"/>
              <p:cNvGrpSpPr>
                <a:grpSpLocks noChangeAspect="1"/>
              </p:cNvGrpSpPr>
              <p:nvPr/>
            </p:nvGrpSpPr>
            <p:grpSpPr bwMode="auto">
              <a:xfrm>
                <a:off x="982" y="2602"/>
                <a:ext cx="186" cy="90"/>
                <a:chOff x="982" y="2602"/>
                <a:chExt cx="186" cy="90"/>
              </a:xfrm>
            </p:grpSpPr>
            <p:sp>
              <p:nvSpPr>
                <p:cNvPr id="137305" name="Rectangle 89"/>
                <p:cNvSpPr>
                  <a:spLocks noChangeAspect="1" noChangeArrowheads="1"/>
                </p:cNvSpPr>
                <p:nvPr/>
              </p:nvSpPr>
              <p:spPr bwMode="auto">
                <a:xfrm>
                  <a:off x="982" y="2602"/>
                  <a:ext cx="186" cy="32"/>
                </a:xfrm>
                <a:prstGeom prst="rect">
                  <a:avLst/>
                </a:prstGeom>
                <a:gradFill rotWithShape="0">
                  <a:gsLst>
                    <a:gs pos="0">
                      <a:schemeClr val="folHlink">
                        <a:gamma/>
                        <a:shade val="39216"/>
                        <a:invGamma/>
                      </a:schemeClr>
                    </a:gs>
                    <a:gs pos="50000">
                      <a:schemeClr val="folHlink"/>
                    </a:gs>
                    <a:gs pos="100000">
                      <a:schemeClr val="folHlink">
                        <a:gamma/>
                        <a:shade val="39216"/>
                        <a:invGamma/>
                      </a:schemeClr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37306" name="Rectangle 90"/>
                <p:cNvSpPr>
                  <a:spLocks noChangeAspect="1" noChangeArrowheads="1"/>
                </p:cNvSpPr>
                <p:nvPr/>
              </p:nvSpPr>
              <p:spPr bwMode="auto">
                <a:xfrm>
                  <a:off x="1014" y="2634"/>
                  <a:ext cx="120" cy="58"/>
                </a:xfrm>
                <a:prstGeom prst="rect">
                  <a:avLst/>
                </a:prstGeom>
                <a:gradFill rotWithShape="0">
                  <a:gsLst>
                    <a:gs pos="0">
                      <a:schemeClr val="folHlink">
                        <a:gamma/>
                        <a:shade val="39216"/>
                        <a:invGamma/>
                      </a:schemeClr>
                    </a:gs>
                    <a:gs pos="50000">
                      <a:schemeClr val="folHlink"/>
                    </a:gs>
                    <a:gs pos="100000">
                      <a:schemeClr val="folHlink">
                        <a:gamma/>
                        <a:shade val="39216"/>
                        <a:invGamma/>
                      </a:schemeClr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</p:grpSp>
      </p:grpSp>
      <p:grpSp>
        <p:nvGrpSpPr>
          <p:cNvPr id="137307" name="Group 91"/>
          <p:cNvGrpSpPr>
            <a:grpSpLocks noChangeAspect="1"/>
          </p:cNvGrpSpPr>
          <p:nvPr/>
        </p:nvGrpSpPr>
        <p:grpSpPr bwMode="auto">
          <a:xfrm>
            <a:off x="3548063" y="371475"/>
            <a:ext cx="1033462" cy="493713"/>
            <a:chOff x="878" y="1824"/>
            <a:chExt cx="704" cy="336"/>
          </a:xfrm>
        </p:grpSpPr>
        <p:sp>
          <p:nvSpPr>
            <p:cNvPr id="137308" name="AutoShape 92"/>
            <p:cNvSpPr>
              <a:spLocks noChangeAspect="1" noChangeArrowheads="1"/>
            </p:cNvSpPr>
            <p:nvPr/>
          </p:nvSpPr>
          <p:spPr bwMode="auto">
            <a:xfrm>
              <a:off x="1246" y="1824"/>
              <a:ext cx="336" cy="336"/>
            </a:xfrm>
            <a:custGeom>
              <a:avLst/>
              <a:gdLst>
                <a:gd name="G0" fmla="+- 1029 0 0"/>
                <a:gd name="G1" fmla="+- 21600 0 1029"/>
                <a:gd name="G2" fmla="+- 21600 0 1029"/>
                <a:gd name="G3" fmla="*/ G0 2929 10000"/>
                <a:gd name="G4" fmla="+- 21600 0 G3"/>
                <a:gd name="G5" fmla="+- 21600 0 G3"/>
                <a:gd name="T0" fmla="*/ 10800 w 21600"/>
                <a:gd name="T1" fmla="*/ 0 h 21600"/>
                <a:gd name="T2" fmla="*/ 3163 w 21600"/>
                <a:gd name="T3" fmla="*/ 3163 h 21600"/>
                <a:gd name="T4" fmla="*/ 0 w 21600"/>
                <a:gd name="T5" fmla="*/ 10800 h 21600"/>
                <a:gd name="T6" fmla="*/ 3163 w 21600"/>
                <a:gd name="T7" fmla="*/ 18437 h 21600"/>
                <a:gd name="T8" fmla="*/ 10800 w 21600"/>
                <a:gd name="T9" fmla="*/ 21600 h 21600"/>
                <a:gd name="T10" fmla="*/ 18437 w 21600"/>
                <a:gd name="T11" fmla="*/ 18437 h 21600"/>
                <a:gd name="T12" fmla="*/ 21600 w 21600"/>
                <a:gd name="T13" fmla="*/ 10800 h 21600"/>
                <a:gd name="T14" fmla="*/ 18437 w 21600"/>
                <a:gd name="T15" fmla="*/ 3163 h 21600"/>
                <a:gd name="T16" fmla="*/ 3163 w 21600"/>
                <a:gd name="T17" fmla="*/ 3163 h 21600"/>
                <a:gd name="T18" fmla="*/ 18437 w 21600"/>
                <a:gd name="T19" fmla="*/ 18437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0" y="10800"/>
                  </a:moveTo>
                  <a:cubicBezTo>
                    <a:pt x="0" y="4835"/>
                    <a:pt x="4835" y="0"/>
                    <a:pt x="10800" y="0"/>
                  </a:cubicBezTo>
                  <a:cubicBezTo>
                    <a:pt x="16765" y="0"/>
                    <a:pt x="21600" y="4835"/>
                    <a:pt x="21600" y="10800"/>
                  </a:cubicBez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lose/>
                  <a:moveTo>
                    <a:pt x="1029" y="10800"/>
                  </a:moveTo>
                  <a:cubicBezTo>
                    <a:pt x="1029" y="16196"/>
                    <a:pt x="5404" y="20571"/>
                    <a:pt x="10800" y="20571"/>
                  </a:cubicBezTo>
                  <a:cubicBezTo>
                    <a:pt x="16196" y="20571"/>
                    <a:pt x="20571" y="16196"/>
                    <a:pt x="20571" y="10800"/>
                  </a:cubicBezTo>
                  <a:cubicBezTo>
                    <a:pt x="20571" y="5404"/>
                    <a:pt x="16196" y="1029"/>
                    <a:pt x="10800" y="1029"/>
                  </a:cubicBezTo>
                  <a:cubicBezTo>
                    <a:pt x="5404" y="1029"/>
                    <a:pt x="1029" y="5404"/>
                    <a:pt x="1029" y="10800"/>
                  </a:cubicBezTo>
                  <a:close/>
                </a:path>
              </a:pathLst>
            </a:custGeom>
            <a:solidFill>
              <a:srgbClr val="DDDDDD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37309" name="Rectangle 93"/>
            <p:cNvSpPr>
              <a:spLocks noChangeAspect="1" noChangeArrowheads="1"/>
            </p:cNvSpPr>
            <p:nvPr/>
          </p:nvSpPr>
          <p:spPr bwMode="auto">
            <a:xfrm>
              <a:off x="878" y="1982"/>
              <a:ext cx="384" cy="20"/>
            </a:xfrm>
            <a:prstGeom prst="rect">
              <a:avLst/>
            </a:prstGeom>
            <a:gradFill rotWithShape="0">
              <a:gsLst>
                <a:gs pos="0">
                  <a:schemeClr val="folHlink"/>
                </a:gs>
                <a:gs pos="50000">
                  <a:schemeClr val="folHlink">
                    <a:gamma/>
                    <a:tint val="0"/>
                    <a:invGamma/>
                  </a:schemeClr>
                </a:gs>
                <a:gs pos="100000">
                  <a:schemeClr val="folHlink"/>
                </a:gs>
              </a:gsLst>
              <a:lin ang="5400000" scaled="1"/>
            </a:gra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</p:grpSp>
      <p:grpSp>
        <p:nvGrpSpPr>
          <p:cNvPr id="137310" name="Group 94"/>
          <p:cNvGrpSpPr>
            <a:grpSpLocks noChangeAspect="1"/>
          </p:cNvGrpSpPr>
          <p:nvPr/>
        </p:nvGrpSpPr>
        <p:grpSpPr bwMode="auto">
          <a:xfrm>
            <a:off x="3422650" y="663575"/>
            <a:ext cx="684213" cy="255588"/>
            <a:chOff x="792" y="2023"/>
            <a:chExt cx="466" cy="174"/>
          </a:xfrm>
        </p:grpSpPr>
        <p:sp>
          <p:nvSpPr>
            <p:cNvPr id="137311" name="Rectangle 95"/>
            <p:cNvSpPr>
              <a:spLocks noChangeAspect="1" noChangeArrowheads="1"/>
            </p:cNvSpPr>
            <p:nvPr/>
          </p:nvSpPr>
          <p:spPr bwMode="auto">
            <a:xfrm>
              <a:off x="874" y="2177"/>
              <a:ext cx="384" cy="20"/>
            </a:xfrm>
            <a:prstGeom prst="rect">
              <a:avLst/>
            </a:prstGeom>
            <a:gradFill rotWithShape="0">
              <a:gsLst>
                <a:gs pos="0">
                  <a:schemeClr val="folHlink"/>
                </a:gs>
                <a:gs pos="50000">
                  <a:schemeClr val="folHlink">
                    <a:gamma/>
                    <a:tint val="0"/>
                    <a:invGamma/>
                  </a:schemeClr>
                </a:gs>
                <a:gs pos="100000">
                  <a:schemeClr val="folHlink"/>
                </a:gs>
              </a:gsLst>
              <a:lin ang="5400000" scaled="1"/>
            </a:gra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37312" name="AutoShape 96"/>
            <p:cNvSpPr>
              <a:spLocks noChangeAspect="1" noChangeArrowheads="1"/>
            </p:cNvSpPr>
            <p:nvPr/>
          </p:nvSpPr>
          <p:spPr bwMode="auto">
            <a:xfrm rot="-1507570">
              <a:off x="792" y="2023"/>
              <a:ext cx="182" cy="170"/>
            </a:xfrm>
            <a:custGeom>
              <a:avLst/>
              <a:gdLst>
                <a:gd name="G0" fmla="+- 8471 0 0"/>
                <a:gd name="G1" fmla="+- 7652885 0 0"/>
                <a:gd name="G2" fmla="+- 0 0 7652885"/>
                <a:gd name="T0" fmla="*/ 0 256 1"/>
                <a:gd name="T1" fmla="*/ 180 256 1"/>
                <a:gd name="G3" fmla="+- 7652885 T0 T1"/>
                <a:gd name="T2" fmla="*/ 0 256 1"/>
                <a:gd name="T3" fmla="*/ 90 256 1"/>
                <a:gd name="G4" fmla="+- 7652885 T2 T3"/>
                <a:gd name="G5" fmla="*/ G4 2 1"/>
                <a:gd name="T4" fmla="*/ 90 256 1"/>
                <a:gd name="T5" fmla="*/ 0 256 1"/>
                <a:gd name="G6" fmla="+- 7652885 T4 T5"/>
                <a:gd name="G7" fmla="*/ G6 2 1"/>
                <a:gd name="G8" fmla="abs 7652885"/>
                <a:gd name="T6" fmla="*/ 0 256 1"/>
                <a:gd name="T7" fmla="*/ 90 256 1"/>
                <a:gd name="G9" fmla="+- G8 T6 T7"/>
                <a:gd name="G10" fmla="?: G9 G7 G5"/>
                <a:gd name="T8" fmla="*/ 0 256 1"/>
                <a:gd name="T9" fmla="*/ 360 256 1"/>
                <a:gd name="G11" fmla="+- G10 T8 T9"/>
                <a:gd name="G12" fmla="?: G10 G11 G10"/>
                <a:gd name="T10" fmla="*/ 0 256 1"/>
                <a:gd name="T11" fmla="*/ 360 256 1"/>
                <a:gd name="G13" fmla="+- G12 T10 T11"/>
                <a:gd name="G14" fmla="?: G12 G13 G12"/>
                <a:gd name="G15" fmla="+- 0 0 G14"/>
                <a:gd name="G16" fmla="+- 10800 0 0"/>
                <a:gd name="G17" fmla="+- 10800 0 8471"/>
                <a:gd name="G18" fmla="*/ 8471 1 2"/>
                <a:gd name="G19" fmla="+- G18 5400 0"/>
                <a:gd name="G20" fmla="cos G19 7652885"/>
                <a:gd name="G21" fmla="sin G19 7652885"/>
                <a:gd name="G22" fmla="+- G20 10800 0"/>
                <a:gd name="G23" fmla="+- G21 10800 0"/>
                <a:gd name="G24" fmla="+- 10800 0 G20"/>
                <a:gd name="G25" fmla="+- 8471 10800 0"/>
                <a:gd name="G26" fmla="?: G9 G17 G25"/>
                <a:gd name="G27" fmla="?: G9 0 21600"/>
                <a:gd name="G28" fmla="cos 10800 7652885"/>
                <a:gd name="G29" fmla="sin 10800 7652885"/>
                <a:gd name="G30" fmla="sin 8471 7652885"/>
                <a:gd name="G31" fmla="+- G28 10800 0"/>
                <a:gd name="G32" fmla="+- G29 10800 0"/>
                <a:gd name="G33" fmla="+- G30 10800 0"/>
                <a:gd name="G34" fmla="?: G4 0 G31"/>
                <a:gd name="G35" fmla="?: 7652885 G34 0"/>
                <a:gd name="G36" fmla="?: G6 G35 G31"/>
                <a:gd name="G37" fmla="+- 21600 0 G36"/>
                <a:gd name="G38" fmla="?: G4 0 G33"/>
                <a:gd name="G39" fmla="?: 7652885 G38 G32"/>
                <a:gd name="G40" fmla="?: G6 G39 0"/>
                <a:gd name="G41" fmla="?: G4 G32 21600"/>
                <a:gd name="G42" fmla="?: G6 G41 G33"/>
                <a:gd name="T12" fmla="*/ 10800 w 21600"/>
                <a:gd name="T13" fmla="*/ 0 h 21600"/>
                <a:gd name="T14" fmla="*/ 6459 w 21600"/>
                <a:gd name="T15" fmla="*/ 19402 h 21600"/>
                <a:gd name="T16" fmla="*/ 10800 w 21600"/>
                <a:gd name="T17" fmla="*/ 2329 h 21600"/>
                <a:gd name="T18" fmla="*/ 15141 w 21600"/>
                <a:gd name="T19" fmla="*/ 19402 h 21600"/>
                <a:gd name="T20" fmla="*/ G36 w 21600"/>
                <a:gd name="T21" fmla="*/ G40 h 21600"/>
                <a:gd name="T22" fmla="*/ G37 w 21600"/>
                <a:gd name="T23" fmla="*/ G42 h 21600"/>
              </a:gdLst>
              <a:ahLst/>
              <a:cxnLst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T20" t="T21" r="T22" b="T23"/>
              <a:pathLst>
                <a:path w="21600" h="21600">
                  <a:moveTo>
                    <a:pt x="6984" y="18362"/>
                  </a:moveTo>
                  <a:cubicBezTo>
                    <a:pt x="4129" y="16922"/>
                    <a:pt x="2329" y="13997"/>
                    <a:pt x="2329" y="10800"/>
                  </a:cubicBezTo>
                  <a:cubicBezTo>
                    <a:pt x="2329" y="6121"/>
                    <a:pt x="6121" y="2329"/>
                    <a:pt x="10800" y="2329"/>
                  </a:cubicBezTo>
                  <a:cubicBezTo>
                    <a:pt x="15478" y="2329"/>
                    <a:pt x="19271" y="6121"/>
                    <a:pt x="19271" y="10800"/>
                  </a:cubicBezTo>
                  <a:cubicBezTo>
                    <a:pt x="19271" y="13997"/>
                    <a:pt x="17470" y="16922"/>
                    <a:pt x="14615" y="18362"/>
                  </a:cubicBezTo>
                  <a:lnTo>
                    <a:pt x="15665" y="20442"/>
                  </a:lnTo>
                  <a:cubicBezTo>
                    <a:pt x="19304" y="18605"/>
                    <a:pt x="21600" y="14876"/>
                    <a:pt x="21600" y="10800"/>
                  </a:cubicBezTo>
                  <a:cubicBezTo>
                    <a:pt x="21600" y="4835"/>
                    <a:pt x="16764" y="0"/>
                    <a:pt x="10800" y="0"/>
                  </a:cubicBezTo>
                  <a:cubicBezTo>
                    <a:pt x="4835" y="0"/>
                    <a:pt x="0" y="4835"/>
                    <a:pt x="0" y="10800"/>
                  </a:cubicBezTo>
                  <a:cubicBezTo>
                    <a:pt x="-1" y="14876"/>
                    <a:pt x="2295" y="18605"/>
                    <a:pt x="5934" y="20442"/>
                  </a:cubicBezTo>
                  <a:close/>
                </a:path>
              </a:pathLst>
            </a:custGeom>
            <a:gradFill rotWithShape="0">
              <a:gsLst>
                <a:gs pos="0">
                  <a:srgbClr val="DDDDDD">
                    <a:gamma/>
                    <a:tint val="0"/>
                    <a:invGamma/>
                  </a:srgbClr>
                </a:gs>
                <a:gs pos="100000">
                  <a:srgbClr val="DDDDDD"/>
                </a:gs>
              </a:gsLst>
              <a:path path="rect">
                <a:fillToRect l="50000" t="50000" r="50000" b="50000"/>
              </a:path>
            </a:gra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37313" name="Rectangle 97"/>
            <p:cNvSpPr>
              <a:spLocks noChangeAspect="1" noChangeArrowheads="1"/>
            </p:cNvSpPr>
            <p:nvPr/>
          </p:nvSpPr>
          <p:spPr bwMode="auto">
            <a:xfrm>
              <a:off x="871" y="2179"/>
              <a:ext cx="16" cy="16"/>
            </a:xfrm>
            <a:prstGeom prst="rect">
              <a:avLst/>
            </a:prstGeom>
            <a:gradFill rotWithShape="0">
              <a:gsLst>
                <a:gs pos="0">
                  <a:srgbClr val="DDDDDD"/>
                </a:gs>
                <a:gs pos="50000">
                  <a:srgbClr val="DDDDDD">
                    <a:gamma/>
                    <a:tint val="0"/>
                    <a:invGamma/>
                  </a:srgbClr>
                </a:gs>
                <a:gs pos="100000">
                  <a:srgbClr val="DDDDDD"/>
                </a:gs>
              </a:gsLst>
              <a:lin ang="540000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</p:grpSp>
      <p:sp>
        <p:nvSpPr>
          <p:cNvPr id="137314" name="Freeform 98"/>
          <p:cNvSpPr>
            <a:spLocks noChangeAspect="1"/>
          </p:cNvSpPr>
          <p:nvPr/>
        </p:nvSpPr>
        <p:spPr bwMode="auto">
          <a:xfrm>
            <a:off x="3173413" y="2722563"/>
            <a:ext cx="2909887" cy="3922712"/>
          </a:xfrm>
          <a:custGeom>
            <a:avLst/>
            <a:gdLst/>
            <a:ahLst/>
            <a:cxnLst>
              <a:cxn ang="0">
                <a:pos x="2" y="89"/>
              </a:cxn>
              <a:cxn ang="0">
                <a:pos x="39" y="141"/>
              </a:cxn>
              <a:cxn ang="0">
                <a:pos x="38" y="203"/>
              </a:cxn>
              <a:cxn ang="0">
                <a:pos x="0" y="246"/>
              </a:cxn>
              <a:cxn ang="0">
                <a:pos x="32" y="3221"/>
              </a:cxn>
              <a:cxn ang="0">
                <a:pos x="56" y="3297"/>
              </a:cxn>
              <a:cxn ang="0">
                <a:pos x="21" y="3357"/>
              </a:cxn>
              <a:cxn ang="0">
                <a:pos x="17" y="3449"/>
              </a:cxn>
              <a:cxn ang="0">
                <a:pos x="60" y="3507"/>
              </a:cxn>
              <a:cxn ang="0">
                <a:pos x="2571" y="3492"/>
              </a:cxn>
              <a:cxn ang="0">
                <a:pos x="2604" y="3444"/>
              </a:cxn>
              <a:cxn ang="0">
                <a:pos x="2592" y="3305"/>
              </a:cxn>
              <a:cxn ang="0">
                <a:pos x="2579" y="3264"/>
              </a:cxn>
              <a:cxn ang="0">
                <a:pos x="2603" y="3212"/>
              </a:cxn>
              <a:cxn ang="0">
                <a:pos x="2558" y="147"/>
              </a:cxn>
              <a:cxn ang="0">
                <a:pos x="2567" y="101"/>
              </a:cxn>
              <a:cxn ang="0">
                <a:pos x="2588" y="6"/>
              </a:cxn>
              <a:cxn ang="0">
                <a:pos x="2586" y="0"/>
              </a:cxn>
              <a:cxn ang="0">
                <a:pos x="2589" y="0"/>
              </a:cxn>
              <a:cxn ang="0">
                <a:pos x="2589" y="6"/>
              </a:cxn>
              <a:cxn ang="0">
                <a:pos x="2586" y="3"/>
              </a:cxn>
              <a:cxn ang="0">
                <a:pos x="2586" y="6"/>
              </a:cxn>
              <a:cxn ang="0">
                <a:pos x="0" y="6"/>
              </a:cxn>
              <a:cxn ang="0">
                <a:pos x="0" y="12"/>
              </a:cxn>
              <a:cxn ang="0">
                <a:pos x="0" y="15"/>
              </a:cxn>
              <a:cxn ang="0">
                <a:pos x="0" y="18"/>
              </a:cxn>
              <a:cxn ang="0">
                <a:pos x="0" y="21"/>
              </a:cxn>
              <a:cxn ang="0">
                <a:pos x="0" y="21"/>
              </a:cxn>
              <a:cxn ang="0">
                <a:pos x="0" y="18"/>
              </a:cxn>
              <a:cxn ang="0">
                <a:pos x="3" y="24"/>
              </a:cxn>
              <a:cxn ang="0">
                <a:pos x="0" y="18"/>
              </a:cxn>
              <a:cxn ang="0">
                <a:pos x="0" y="18"/>
              </a:cxn>
              <a:cxn ang="0">
                <a:pos x="0" y="18"/>
              </a:cxn>
              <a:cxn ang="0">
                <a:pos x="3" y="18"/>
              </a:cxn>
              <a:cxn ang="0">
                <a:pos x="0" y="18"/>
              </a:cxn>
            </a:cxnLst>
            <a:rect l="0" t="0" r="r" b="b"/>
            <a:pathLst>
              <a:path w="2606" h="3507">
                <a:moveTo>
                  <a:pt x="3" y="20"/>
                </a:moveTo>
                <a:lnTo>
                  <a:pt x="2" y="89"/>
                </a:lnTo>
                <a:lnTo>
                  <a:pt x="24" y="111"/>
                </a:lnTo>
                <a:lnTo>
                  <a:pt x="39" y="141"/>
                </a:lnTo>
                <a:lnTo>
                  <a:pt x="45" y="168"/>
                </a:lnTo>
                <a:lnTo>
                  <a:pt x="38" y="203"/>
                </a:lnTo>
                <a:lnTo>
                  <a:pt x="26" y="219"/>
                </a:lnTo>
                <a:lnTo>
                  <a:pt x="0" y="246"/>
                </a:lnTo>
                <a:lnTo>
                  <a:pt x="11" y="3201"/>
                </a:lnTo>
                <a:lnTo>
                  <a:pt x="32" y="3221"/>
                </a:lnTo>
                <a:lnTo>
                  <a:pt x="50" y="3255"/>
                </a:lnTo>
                <a:lnTo>
                  <a:pt x="56" y="3297"/>
                </a:lnTo>
                <a:lnTo>
                  <a:pt x="48" y="3330"/>
                </a:lnTo>
                <a:lnTo>
                  <a:pt x="21" y="3357"/>
                </a:lnTo>
                <a:lnTo>
                  <a:pt x="17" y="3402"/>
                </a:lnTo>
                <a:lnTo>
                  <a:pt x="17" y="3449"/>
                </a:lnTo>
                <a:lnTo>
                  <a:pt x="33" y="3492"/>
                </a:lnTo>
                <a:lnTo>
                  <a:pt x="60" y="3507"/>
                </a:lnTo>
                <a:lnTo>
                  <a:pt x="2538" y="3507"/>
                </a:lnTo>
                <a:lnTo>
                  <a:pt x="2571" y="3492"/>
                </a:lnTo>
                <a:lnTo>
                  <a:pt x="2592" y="3474"/>
                </a:lnTo>
                <a:lnTo>
                  <a:pt x="2604" y="3444"/>
                </a:lnTo>
                <a:lnTo>
                  <a:pt x="2606" y="3327"/>
                </a:lnTo>
                <a:lnTo>
                  <a:pt x="2592" y="3305"/>
                </a:lnTo>
                <a:lnTo>
                  <a:pt x="2583" y="3288"/>
                </a:lnTo>
                <a:lnTo>
                  <a:pt x="2579" y="3264"/>
                </a:lnTo>
                <a:lnTo>
                  <a:pt x="2588" y="3234"/>
                </a:lnTo>
                <a:lnTo>
                  <a:pt x="2603" y="3212"/>
                </a:lnTo>
                <a:lnTo>
                  <a:pt x="2588" y="209"/>
                </a:lnTo>
                <a:cubicBezTo>
                  <a:pt x="2556" y="177"/>
                  <a:pt x="2565" y="162"/>
                  <a:pt x="2558" y="147"/>
                </a:cubicBezTo>
                <a:cubicBezTo>
                  <a:pt x="2558" y="131"/>
                  <a:pt x="2555" y="127"/>
                  <a:pt x="2561" y="120"/>
                </a:cubicBezTo>
                <a:cubicBezTo>
                  <a:pt x="2567" y="113"/>
                  <a:pt x="2564" y="112"/>
                  <a:pt x="2567" y="101"/>
                </a:cubicBezTo>
                <a:cubicBezTo>
                  <a:pt x="2577" y="93"/>
                  <a:pt x="2582" y="93"/>
                  <a:pt x="2585" y="78"/>
                </a:cubicBezTo>
                <a:lnTo>
                  <a:pt x="2588" y="6"/>
                </a:lnTo>
                <a:lnTo>
                  <a:pt x="2586" y="3"/>
                </a:lnTo>
                <a:lnTo>
                  <a:pt x="2586" y="0"/>
                </a:lnTo>
                <a:lnTo>
                  <a:pt x="2586" y="0"/>
                </a:lnTo>
                <a:lnTo>
                  <a:pt x="2589" y="0"/>
                </a:lnTo>
                <a:lnTo>
                  <a:pt x="2586" y="3"/>
                </a:lnTo>
                <a:lnTo>
                  <a:pt x="2589" y="6"/>
                </a:lnTo>
                <a:lnTo>
                  <a:pt x="2586" y="3"/>
                </a:lnTo>
                <a:lnTo>
                  <a:pt x="2586" y="3"/>
                </a:lnTo>
                <a:lnTo>
                  <a:pt x="2586" y="6"/>
                </a:lnTo>
                <a:lnTo>
                  <a:pt x="2586" y="6"/>
                </a:lnTo>
                <a:lnTo>
                  <a:pt x="0" y="9"/>
                </a:lnTo>
                <a:lnTo>
                  <a:pt x="0" y="6"/>
                </a:lnTo>
                <a:lnTo>
                  <a:pt x="0" y="9"/>
                </a:lnTo>
                <a:lnTo>
                  <a:pt x="0" y="12"/>
                </a:lnTo>
                <a:lnTo>
                  <a:pt x="0" y="12"/>
                </a:lnTo>
                <a:lnTo>
                  <a:pt x="0" y="15"/>
                </a:lnTo>
                <a:lnTo>
                  <a:pt x="3" y="18"/>
                </a:lnTo>
                <a:lnTo>
                  <a:pt x="0" y="18"/>
                </a:lnTo>
                <a:lnTo>
                  <a:pt x="3" y="21"/>
                </a:lnTo>
                <a:lnTo>
                  <a:pt x="0" y="21"/>
                </a:lnTo>
                <a:lnTo>
                  <a:pt x="0" y="21"/>
                </a:lnTo>
                <a:lnTo>
                  <a:pt x="0" y="21"/>
                </a:lnTo>
                <a:lnTo>
                  <a:pt x="0" y="24"/>
                </a:lnTo>
                <a:lnTo>
                  <a:pt x="0" y="18"/>
                </a:lnTo>
                <a:lnTo>
                  <a:pt x="0" y="18"/>
                </a:lnTo>
                <a:lnTo>
                  <a:pt x="3" y="24"/>
                </a:lnTo>
                <a:lnTo>
                  <a:pt x="3" y="24"/>
                </a:lnTo>
                <a:lnTo>
                  <a:pt x="0" y="18"/>
                </a:lnTo>
                <a:lnTo>
                  <a:pt x="0" y="21"/>
                </a:lnTo>
                <a:lnTo>
                  <a:pt x="0" y="18"/>
                </a:lnTo>
                <a:lnTo>
                  <a:pt x="0" y="18"/>
                </a:lnTo>
                <a:lnTo>
                  <a:pt x="0" y="18"/>
                </a:lnTo>
                <a:lnTo>
                  <a:pt x="6" y="21"/>
                </a:lnTo>
                <a:lnTo>
                  <a:pt x="3" y="18"/>
                </a:lnTo>
                <a:lnTo>
                  <a:pt x="0" y="21"/>
                </a:lnTo>
                <a:lnTo>
                  <a:pt x="0" y="18"/>
                </a:lnTo>
                <a:lnTo>
                  <a:pt x="3" y="20"/>
                </a:lnTo>
                <a:close/>
              </a:path>
            </a:pathLst>
          </a:custGeom>
          <a:solidFill>
            <a:srgbClr val="D3F1E2"/>
          </a:solidFill>
          <a:ln w="9525">
            <a:solidFill>
              <a:srgbClr val="006600"/>
            </a:solidFill>
            <a:round/>
            <a:headEnd/>
            <a:tailEnd/>
          </a:ln>
          <a:effectLst/>
        </p:spPr>
        <p:txBody>
          <a:bodyPr/>
          <a:lstStyle/>
          <a:p>
            <a:endParaRPr lang="ro-RO"/>
          </a:p>
        </p:txBody>
      </p:sp>
      <p:grpSp>
        <p:nvGrpSpPr>
          <p:cNvPr id="137315" name="Group 99"/>
          <p:cNvGrpSpPr>
            <a:grpSpLocks noChangeAspect="1"/>
          </p:cNvGrpSpPr>
          <p:nvPr/>
        </p:nvGrpSpPr>
        <p:grpSpPr bwMode="auto">
          <a:xfrm>
            <a:off x="3175000" y="2722563"/>
            <a:ext cx="2916238" cy="3922712"/>
            <a:chOff x="1769" y="1157"/>
            <a:chExt cx="2221" cy="2986"/>
          </a:xfrm>
        </p:grpSpPr>
        <p:sp>
          <p:nvSpPr>
            <p:cNvPr id="137316" name="Freeform 100" descr="Широкий диагональный 2"/>
            <p:cNvSpPr>
              <a:spLocks noChangeAspect="1"/>
            </p:cNvSpPr>
            <p:nvPr/>
          </p:nvSpPr>
          <p:spPr bwMode="auto">
            <a:xfrm>
              <a:off x="1769" y="1157"/>
              <a:ext cx="2221" cy="2986"/>
            </a:xfrm>
            <a:custGeom>
              <a:avLst/>
              <a:gdLst/>
              <a:ahLst/>
              <a:cxnLst>
                <a:cxn ang="0">
                  <a:pos x="2" y="83"/>
                </a:cxn>
                <a:cxn ang="0">
                  <a:pos x="39" y="135"/>
                </a:cxn>
                <a:cxn ang="0">
                  <a:pos x="38" y="197"/>
                </a:cxn>
                <a:cxn ang="0">
                  <a:pos x="0" y="240"/>
                </a:cxn>
                <a:cxn ang="0">
                  <a:pos x="32" y="3215"/>
                </a:cxn>
                <a:cxn ang="0">
                  <a:pos x="56" y="3291"/>
                </a:cxn>
                <a:cxn ang="0">
                  <a:pos x="21" y="3351"/>
                </a:cxn>
                <a:cxn ang="0">
                  <a:pos x="17" y="3443"/>
                </a:cxn>
                <a:cxn ang="0">
                  <a:pos x="60" y="3501"/>
                </a:cxn>
                <a:cxn ang="0">
                  <a:pos x="2571" y="3486"/>
                </a:cxn>
                <a:cxn ang="0">
                  <a:pos x="2604" y="3438"/>
                </a:cxn>
                <a:cxn ang="0">
                  <a:pos x="2592" y="3299"/>
                </a:cxn>
                <a:cxn ang="0">
                  <a:pos x="2579" y="3258"/>
                </a:cxn>
                <a:cxn ang="0">
                  <a:pos x="2603" y="3206"/>
                </a:cxn>
                <a:cxn ang="0">
                  <a:pos x="2558" y="141"/>
                </a:cxn>
                <a:cxn ang="0">
                  <a:pos x="2567" y="95"/>
                </a:cxn>
                <a:cxn ang="0">
                  <a:pos x="2588" y="0"/>
                </a:cxn>
                <a:cxn ang="0">
                  <a:pos x="2549" y="75"/>
                </a:cxn>
                <a:cxn ang="0">
                  <a:pos x="2525" y="126"/>
                </a:cxn>
                <a:cxn ang="0">
                  <a:pos x="2537" y="194"/>
                </a:cxn>
                <a:cxn ang="0">
                  <a:pos x="2580" y="3179"/>
                </a:cxn>
                <a:cxn ang="0">
                  <a:pos x="2555" y="3230"/>
                </a:cxn>
                <a:cxn ang="0">
                  <a:pos x="2559" y="3311"/>
                </a:cxn>
                <a:cxn ang="0">
                  <a:pos x="2579" y="3353"/>
                </a:cxn>
                <a:cxn ang="0">
                  <a:pos x="2565" y="3441"/>
                </a:cxn>
                <a:cxn ang="0">
                  <a:pos x="90" y="3474"/>
                </a:cxn>
                <a:cxn ang="0">
                  <a:pos x="44" y="3441"/>
                </a:cxn>
                <a:cxn ang="0">
                  <a:pos x="62" y="3350"/>
                </a:cxn>
                <a:cxn ang="0">
                  <a:pos x="84" y="3284"/>
                </a:cxn>
                <a:cxn ang="0">
                  <a:pos x="72" y="3216"/>
                </a:cxn>
                <a:cxn ang="0">
                  <a:pos x="32" y="249"/>
                </a:cxn>
                <a:cxn ang="0">
                  <a:pos x="60" y="210"/>
                </a:cxn>
                <a:cxn ang="0">
                  <a:pos x="77" y="144"/>
                </a:cxn>
                <a:cxn ang="0">
                  <a:pos x="54" y="83"/>
                </a:cxn>
                <a:cxn ang="0">
                  <a:pos x="36" y="15"/>
                </a:cxn>
              </a:cxnLst>
              <a:rect l="0" t="0" r="r" b="b"/>
              <a:pathLst>
                <a:path w="2606" h="3501">
                  <a:moveTo>
                    <a:pt x="3" y="14"/>
                  </a:moveTo>
                  <a:lnTo>
                    <a:pt x="2" y="83"/>
                  </a:lnTo>
                  <a:lnTo>
                    <a:pt x="24" y="105"/>
                  </a:lnTo>
                  <a:lnTo>
                    <a:pt x="39" y="135"/>
                  </a:lnTo>
                  <a:lnTo>
                    <a:pt x="45" y="162"/>
                  </a:lnTo>
                  <a:lnTo>
                    <a:pt x="38" y="197"/>
                  </a:lnTo>
                  <a:lnTo>
                    <a:pt x="26" y="213"/>
                  </a:lnTo>
                  <a:lnTo>
                    <a:pt x="0" y="240"/>
                  </a:lnTo>
                  <a:lnTo>
                    <a:pt x="11" y="3195"/>
                  </a:lnTo>
                  <a:lnTo>
                    <a:pt x="32" y="3215"/>
                  </a:lnTo>
                  <a:lnTo>
                    <a:pt x="50" y="3249"/>
                  </a:lnTo>
                  <a:lnTo>
                    <a:pt x="56" y="3291"/>
                  </a:lnTo>
                  <a:lnTo>
                    <a:pt x="48" y="3324"/>
                  </a:lnTo>
                  <a:lnTo>
                    <a:pt x="21" y="3351"/>
                  </a:lnTo>
                  <a:lnTo>
                    <a:pt x="17" y="3396"/>
                  </a:lnTo>
                  <a:lnTo>
                    <a:pt x="17" y="3443"/>
                  </a:lnTo>
                  <a:lnTo>
                    <a:pt x="33" y="3486"/>
                  </a:lnTo>
                  <a:lnTo>
                    <a:pt x="60" y="3501"/>
                  </a:lnTo>
                  <a:lnTo>
                    <a:pt x="2538" y="3501"/>
                  </a:lnTo>
                  <a:lnTo>
                    <a:pt x="2571" y="3486"/>
                  </a:lnTo>
                  <a:lnTo>
                    <a:pt x="2592" y="3468"/>
                  </a:lnTo>
                  <a:lnTo>
                    <a:pt x="2604" y="3438"/>
                  </a:lnTo>
                  <a:lnTo>
                    <a:pt x="2606" y="3321"/>
                  </a:lnTo>
                  <a:lnTo>
                    <a:pt x="2592" y="3299"/>
                  </a:lnTo>
                  <a:lnTo>
                    <a:pt x="2583" y="3282"/>
                  </a:lnTo>
                  <a:lnTo>
                    <a:pt x="2579" y="3258"/>
                  </a:lnTo>
                  <a:lnTo>
                    <a:pt x="2588" y="3228"/>
                  </a:lnTo>
                  <a:lnTo>
                    <a:pt x="2603" y="3206"/>
                  </a:lnTo>
                  <a:lnTo>
                    <a:pt x="2588" y="203"/>
                  </a:lnTo>
                  <a:cubicBezTo>
                    <a:pt x="2556" y="171"/>
                    <a:pt x="2565" y="156"/>
                    <a:pt x="2558" y="141"/>
                  </a:cubicBezTo>
                  <a:cubicBezTo>
                    <a:pt x="2558" y="125"/>
                    <a:pt x="2555" y="121"/>
                    <a:pt x="2561" y="114"/>
                  </a:cubicBezTo>
                  <a:cubicBezTo>
                    <a:pt x="2567" y="107"/>
                    <a:pt x="2564" y="106"/>
                    <a:pt x="2567" y="95"/>
                  </a:cubicBezTo>
                  <a:cubicBezTo>
                    <a:pt x="2577" y="87"/>
                    <a:pt x="2582" y="87"/>
                    <a:pt x="2585" y="72"/>
                  </a:cubicBezTo>
                  <a:lnTo>
                    <a:pt x="2588" y="0"/>
                  </a:lnTo>
                  <a:lnTo>
                    <a:pt x="2553" y="2"/>
                  </a:lnTo>
                  <a:lnTo>
                    <a:pt x="2549" y="75"/>
                  </a:lnTo>
                  <a:lnTo>
                    <a:pt x="2532" y="102"/>
                  </a:lnTo>
                  <a:lnTo>
                    <a:pt x="2525" y="126"/>
                  </a:lnTo>
                  <a:lnTo>
                    <a:pt x="2522" y="155"/>
                  </a:lnTo>
                  <a:lnTo>
                    <a:pt x="2537" y="194"/>
                  </a:lnTo>
                  <a:lnTo>
                    <a:pt x="2555" y="221"/>
                  </a:lnTo>
                  <a:lnTo>
                    <a:pt x="2580" y="3179"/>
                  </a:lnTo>
                  <a:lnTo>
                    <a:pt x="2565" y="3203"/>
                  </a:lnTo>
                  <a:lnTo>
                    <a:pt x="2555" y="3230"/>
                  </a:lnTo>
                  <a:lnTo>
                    <a:pt x="2552" y="3270"/>
                  </a:lnTo>
                  <a:lnTo>
                    <a:pt x="2559" y="3311"/>
                  </a:lnTo>
                  <a:lnTo>
                    <a:pt x="2574" y="3327"/>
                  </a:lnTo>
                  <a:lnTo>
                    <a:pt x="2579" y="3353"/>
                  </a:lnTo>
                  <a:lnTo>
                    <a:pt x="2576" y="3401"/>
                  </a:lnTo>
                  <a:lnTo>
                    <a:pt x="2565" y="3441"/>
                  </a:lnTo>
                  <a:lnTo>
                    <a:pt x="2546" y="3467"/>
                  </a:lnTo>
                  <a:lnTo>
                    <a:pt x="90" y="3474"/>
                  </a:lnTo>
                  <a:lnTo>
                    <a:pt x="66" y="3461"/>
                  </a:lnTo>
                  <a:lnTo>
                    <a:pt x="44" y="3441"/>
                  </a:lnTo>
                  <a:lnTo>
                    <a:pt x="45" y="3377"/>
                  </a:lnTo>
                  <a:lnTo>
                    <a:pt x="62" y="3350"/>
                  </a:lnTo>
                  <a:lnTo>
                    <a:pt x="80" y="3326"/>
                  </a:lnTo>
                  <a:lnTo>
                    <a:pt x="84" y="3284"/>
                  </a:lnTo>
                  <a:lnTo>
                    <a:pt x="81" y="3246"/>
                  </a:lnTo>
                  <a:lnTo>
                    <a:pt x="72" y="3216"/>
                  </a:lnTo>
                  <a:lnTo>
                    <a:pt x="41" y="3182"/>
                  </a:lnTo>
                  <a:lnTo>
                    <a:pt x="32" y="249"/>
                  </a:lnTo>
                  <a:lnTo>
                    <a:pt x="42" y="234"/>
                  </a:lnTo>
                  <a:lnTo>
                    <a:pt x="60" y="210"/>
                  </a:lnTo>
                  <a:lnTo>
                    <a:pt x="75" y="180"/>
                  </a:lnTo>
                  <a:lnTo>
                    <a:pt x="77" y="144"/>
                  </a:lnTo>
                  <a:lnTo>
                    <a:pt x="71" y="110"/>
                  </a:lnTo>
                  <a:lnTo>
                    <a:pt x="54" y="83"/>
                  </a:lnTo>
                  <a:lnTo>
                    <a:pt x="32" y="65"/>
                  </a:lnTo>
                  <a:lnTo>
                    <a:pt x="36" y="15"/>
                  </a:lnTo>
                  <a:lnTo>
                    <a:pt x="3" y="14"/>
                  </a:lnTo>
                  <a:close/>
                </a:path>
              </a:pathLst>
            </a:custGeom>
            <a:pattFill prst="wdUpDiag">
              <a:fgClr>
                <a:srgbClr val="006600"/>
              </a:fgClr>
              <a:bgClr>
                <a:schemeClr val="bg1"/>
              </a:bgClr>
            </a:pattFill>
            <a:ln w="9525">
              <a:solidFill>
                <a:srgbClr val="006600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o-RO"/>
            </a:p>
          </p:txBody>
        </p:sp>
        <p:sp>
          <p:nvSpPr>
            <p:cNvPr id="137317" name="Rectangle 101" descr="Широкий диагональный 1"/>
            <p:cNvSpPr>
              <a:spLocks noChangeAspect="1" noChangeArrowheads="1"/>
            </p:cNvSpPr>
            <p:nvPr/>
          </p:nvSpPr>
          <p:spPr bwMode="auto">
            <a:xfrm>
              <a:off x="1824" y="4069"/>
              <a:ext cx="1269" cy="41"/>
            </a:xfrm>
            <a:prstGeom prst="rect">
              <a:avLst/>
            </a:prstGeom>
            <a:pattFill prst="wdDnDiag">
              <a:fgClr>
                <a:srgbClr val="006600"/>
              </a:fgClr>
              <a:bgClr>
                <a:schemeClr val="bg1"/>
              </a:bgClr>
            </a:pattFill>
            <a:ln w="9525">
              <a:solidFill>
                <a:srgbClr val="00660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37318" name="Rectangle 102" descr="Широкий диагональный 1"/>
            <p:cNvSpPr>
              <a:spLocks noChangeAspect="1" noChangeArrowheads="1"/>
            </p:cNvSpPr>
            <p:nvPr/>
          </p:nvSpPr>
          <p:spPr bwMode="auto">
            <a:xfrm flipH="1">
              <a:off x="3481" y="4065"/>
              <a:ext cx="464" cy="41"/>
            </a:xfrm>
            <a:prstGeom prst="rect">
              <a:avLst/>
            </a:prstGeom>
            <a:pattFill prst="wdDnDiag">
              <a:fgClr>
                <a:srgbClr val="006600"/>
              </a:fgClr>
              <a:bgClr>
                <a:schemeClr val="bg1"/>
              </a:bgClr>
            </a:pattFill>
            <a:ln w="9525">
              <a:solidFill>
                <a:srgbClr val="00660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37319" name="Freeform 103" descr="Широкий диагональный 2"/>
            <p:cNvSpPr>
              <a:spLocks noChangeAspect="1"/>
            </p:cNvSpPr>
            <p:nvPr/>
          </p:nvSpPr>
          <p:spPr bwMode="auto">
            <a:xfrm>
              <a:off x="1846" y="3759"/>
              <a:ext cx="1219" cy="30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9" y="3"/>
                </a:cxn>
                <a:cxn ang="0">
                  <a:pos x="39" y="291"/>
                </a:cxn>
                <a:cxn ang="0">
                  <a:pos x="45" y="306"/>
                </a:cxn>
                <a:cxn ang="0">
                  <a:pos x="69" y="321"/>
                </a:cxn>
                <a:cxn ang="0">
                  <a:pos x="1431" y="330"/>
                </a:cxn>
                <a:cxn ang="0">
                  <a:pos x="1431" y="360"/>
                </a:cxn>
                <a:cxn ang="0">
                  <a:pos x="33" y="354"/>
                </a:cxn>
                <a:cxn ang="0">
                  <a:pos x="15" y="330"/>
                </a:cxn>
                <a:cxn ang="0">
                  <a:pos x="6" y="300"/>
                </a:cxn>
                <a:cxn ang="0">
                  <a:pos x="0" y="0"/>
                </a:cxn>
              </a:cxnLst>
              <a:rect l="0" t="0" r="r" b="b"/>
              <a:pathLst>
                <a:path w="1431" h="360">
                  <a:moveTo>
                    <a:pt x="0" y="0"/>
                  </a:moveTo>
                  <a:lnTo>
                    <a:pt x="39" y="3"/>
                  </a:lnTo>
                  <a:lnTo>
                    <a:pt x="39" y="291"/>
                  </a:lnTo>
                  <a:lnTo>
                    <a:pt x="45" y="306"/>
                  </a:lnTo>
                  <a:lnTo>
                    <a:pt x="69" y="321"/>
                  </a:lnTo>
                  <a:lnTo>
                    <a:pt x="1431" y="330"/>
                  </a:lnTo>
                  <a:lnTo>
                    <a:pt x="1431" y="360"/>
                  </a:lnTo>
                  <a:lnTo>
                    <a:pt x="33" y="354"/>
                  </a:lnTo>
                  <a:lnTo>
                    <a:pt x="15" y="330"/>
                  </a:lnTo>
                  <a:lnTo>
                    <a:pt x="6" y="300"/>
                  </a:lnTo>
                  <a:lnTo>
                    <a:pt x="0" y="0"/>
                  </a:lnTo>
                  <a:close/>
                </a:path>
              </a:pathLst>
            </a:custGeom>
            <a:pattFill prst="wdUpDiag">
              <a:fgClr>
                <a:srgbClr val="006600"/>
              </a:fgClr>
              <a:bgClr>
                <a:schemeClr val="bg1"/>
              </a:bgClr>
            </a:pattFill>
            <a:ln w="9525" cap="flat" cmpd="sng">
              <a:solidFill>
                <a:srgbClr val="0066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ro-RO"/>
            </a:p>
          </p:txBody>
        </p:sp>
        <p:sp>
          <p:nvSpPr>
            <p:cNvPr id="137320" name="Freeform 104" descr="Широкий диагональный 2"/>
            <p:cNvSpPr>
              <a:spLocks noChangeAspect="1"/>
            </p:cNvSpPr>
            <p:nvPr/>
          </p:nvSpPr>
          <p:spPr bwMode="auto">
            <a:xfrm>
              <a:off x="3492" y="3752"/>
              <a:ext cx="445" cy="307"/>
            </a:xfrm>
            <a:custGeom>
              <a:avLst/>
              <a:gdLst/>
              <a:ahLst/>
              <a:cxnLst>
                <a:cxn ang="0">
                  <a:pos x="522" y="6"/>
                </a:cxn>
                <a:cxn ang="0">
                  <a:pos x="492" y="0"/>
                </a:cxn>
                <a:cxn ang="0">
                  <a:pos x="486" y="291"/>
                </a:cxn>
                <a:cxn ang="0">
                  <a:pos x="483" y="312"/>
                </a:cxn>
                <a:cxn ang="0">
                  <a:pos x="471" y="327"/>
                </a:cxn>
                <a:cxn ang="0">
                  <a:pos x="0" y="330"/>
                </a:cxn>
                <a:cxn ang="0">
                  <a:pos x="0" y="360"/>
                </a:cxn>
                <a:cxn ang="0">
                  <a:pos x="492" y="354"/>
                </a:cxn>
                <a:cxn ang="0">
                  <a:pos x="510" y="333"/>
                </a:cxn>
                <a:cxn ang="0">
                  <a:pos x="522" y="300"/>
                </a:cxn>
                <a:cxn ang="0">
                  <a:pos x="522" y="6"/>
                </a:cxn>
              </a:cxnLst>
              <a:rect l="0" t="0" r="r" b="b"/>
              <a:pathLst>
                <a:path w="522" h="360">
                  <a:moveTo>
                    <a:pt x="522" y="6"/>
                  </a:moveTo>
                  <a:lnTo>
                    <a:pt x="492" y="0"/>
                  </a:lnTo>
                  <a:lnTo>
                    <a:pt x="486" y="291"/>
                  </a:lnTo>
                  <a:lnTo>
                    <a:pt x="483" y="312"/>
                  </a:lnTo>
                  <a:lnTo>
                    <a:pt x="471" y="327"/>
                  </a:lnTo>
                  <a:lnTo>
                    <a:pt x="0" y="330"/>
                  </a:lnTo>
                  <a:lnTo>
                    <a:pt x="0" y="360"/>
                  </a:lnTo>
                  <a:lnTo>
                    <a:pt x="492" y="354"/>
                  </a:lnTo>
                  <a:lnTo>
                    <a:pt x="510" y="333"/>
                  </a:lnTo>
                  <a:lnTo>
                    <a:pt x="522" y="300"/>
                  </a:lnTo>
                  <a:lnTo>
                    <a:pt x="522" y="6"/>
                  </a:lnTo>
                  <a:close/>
                </a:path>
              </a:pathLst>
            </a:custGeom>
            <a:pattFill prst="wdUpDiag">
              <a:fgClr>
                <a:srgbClr val="006600"/>
              </a:fgClr>
              <a:bgClr>
                <a:schemeClr val="bg1"/>
              </a:bgClr>
            </a:pattFill>
            <a:ln w="9525" cap="flat" cmpd="sng">
              <a:solidFill>
                <a:srgbClr val="0066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ro-RO"/>
            </a:p>
          </p:txBody>
        </p:sp>
        <p:sp>
          <p:nvSpPr>
            <p:cNvPr id="137321" name="Freeform 105" descr="Широкий диагональный 1"/>
            <p:cNvSpPr>
              <a:spLocks noChangeAspect="1"/>
            </p:cNvSpPr>
            <p:nvPr/>
          </p:nvSpPr>
          <p:spPr bwMode="auto">
            <a:xfrm>
              <a:off x="3053" y="3856"/>
              <a:ext cx="460" cy="215"/>
            </a:xfrm>
            <a:custGeom>
              <a:avLst/>
              <a:gdLst/>
              <a:ahLst/>
              <a:cxnLst>
                <a:cxn ang="0">
                  <a:pos x="3" y="27"/>
                </a:cxn>
                <a:cxn ang="0">
                  <a:pos x="0" y="210"/>
                </a:cxn>
                <a:cxn ang="0">
                  <a:pos x="24" y="210"/>
                </a:cxn>
                <a:cxn ang="0">
                  <a:pos x="30" y="252"/>
                </a:cxn>
                <a:cxn ang="0">
                  <a:pos x="57" y="249"/>
                </a:cxn>
                <a:cxn ang="0">
                  <a:pos x="48" y="87"/>
                </a:cxn>
                <a:cxn ang="0">
                  <a:pos x="135" y="87"/>
                </a:cxn>
                <a:cxn ang="0">
                  <a:pos x="132" y="0"/>
                </a:cxn>
                <a:cxn ang="0">
                  <a:pos x="207" y="0"/>
                </a:cxn>
                <a:cxn ang="0">
                  <a:pos x="207" y="87"/>
                </a:cxn>
                <a:cxn ang="0">
                  <a:pos x="327" y="87"/>
                </a:cxn>
                <a:cxn ang="0">
                  <a:pos x="327" y="0"/>
                </a:cxn>
                <a:cxn ang="0">
                  <a:pos x="411" y="6"/>
                </a:cxn>
                <a:cxn ang="0">
                  <a:pos x="408" y="87"/>
                </a:cxn>
                <a:cxn ang="0">
                  <a:pos x="480" y="87"/>
                </a:cxn>
                <a:cxn ang="0">
                  <a:pos x="480" y="231"/>
                </a:cxn>
                <a:cxn ang="0">
                  <a:pos x="507" y="231"/>
                </a:cxn>
                <a:cxn ang="0">
                  <a:pos x="513" y="204"/>
                </a:cxn>
                <a:cxn ang="0">
                  <a:pos x="537" y="201"/>
                </a:cxn>
                <a:cxn ang="0">
                  <a:pos x="540" y="33"/>
                </a:cxn>
                <a:cxn ang="0">
                  <a:pos x="498" y="9"/>
                </a:cxn>
                <a:cxn ang="0">
                  <a:pos x="45" y="0"/>
                </a:cxn>
                <a:cxn ang="0">
                  <a:pos x="3" y="27"/>
                </a:cxn>
              </a:cxnLst>
              <a:rect l="0" t="0" r="r" b="b"/>
              <a:pathLst>
                <a:path w="540" h="252">
                  <a:moveTo>
                    <a:pt x="3" y="27"/>
                  </a:moveTo>
                  <a:lnTo>
                    <a:pt x="0" y="210"/>
                  </a:lnTo>
                  <a:lnTo>
                    <a:pt x="24" y="210"/>
                  </a:lnTo>
                  <a:lnTo>
                    <a:pt x="30" y="252"/>
                  </a:lnTo>
                  <a:lnTo>
                    <a:pt x="57" y="249"/>
                  </a:lnTo>
                  <a:lnTo>
                    <a:pt x="48" y="87"/>
                  </a:lnTo>
                  <a:lnTo>
                    <a:pt x="135" y="87"/>
                  </a:lnTo>
                  <a:lnTo>
                    <a:pt x="132" y="0"/>
                  </a:lnTo>
                  <a:lnTo>
                    <a:pt x="207" y="0"/>
                  </a:lnTo>
                  <a:lnTo>
                    <a:pt x="207" y="87"/>
                  </a:lnTo>
                  <a:lnTo>
                    <a:pt x="327" y="87"/>
                  </a:lnTo>
                  <a:lnTo>
                    <a:pt x="327" y="0"/>
                  </a:lnTo>
                  <a:lnTo>
                    <a:pt x="411" y="6"/>
                  </a:lnTo>
                  <a:lnTo>
                    <a:pt x="408" y="87"/>
                  </a:lnTo>
                  <a:lnTo>
                    <a:pt x="480" y="87"/>
                  </a:lnTo>
                  <a:lnTo>
                    <a:pt x="480" y="231"/>
                  </a:lnTo>
                  <a:lnTo>
                    <a:pt x="507" y="231"/>
                  </a:lnTo>
                  <a:lnTo>
                    <a:pt x="513" y="204"/>
                  </a:lnTo>
                  <a:lnTo>
                    <a:pt x="537" y="201"/>
                  </a:lnTo>
                  <a:lnTo>
                    <a:pt x="540" y="33"/>
                  </a:lnTo>
                  <a:lnTo>
                    <a:pt x="498" y="9"/>
                  </a:lnTo>
                  <a:lnTo>
                    <a:pt x="45" y="0"/>
                  </a:lnTo>
                  <a:lnTo>
                    <a:pt x="3" y="27"/>
                  </a:lnTo>
                  <a:close/>
                </a:path>
              </a:pathLst>
            </a:custGeom>
            <a:pattFill prst="wdDnDiag">
              <a:fgClr>
                <a:srgbClr val="006600"/>
              </a:fgClr>
              <a:bgClr>
                <a:schemeClr val="bg1"/>
              </a:bgClr>
            </a:pattFill>
            <a:ln w="9525" cap="flat" cmpd="sng">
              <a:solidFill>
                <a:srgbClr val="006600"/>
              </a:solidFill>
              <a:prstDash val="solid"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grpSp>
          <p:nvGrpSpPr>
            <p:cNvPr id="137322" name="Group 106"/>
            <p:cNvGrpSpPr>
              <a:grpSpLocks noChangeAspect="1"/>
            </p:cNvGrpSpPr>
            <p:nvPr/>
          </p:nvGrpSpPr>
          <p:grpSpPr bwMode="auto">
            <a:xfrm>
              <a:off x="3101" y="3977"/>
              <a:ext cx="361" cy="115"/>
              <a:chOff x="3354" y="4044"/>
              <a:chExt cx="423" cy="135"/>
            </a:xfrm>
          </p:grpSpPr>
          <p:sp>
            <p:nvSpPr>
              <p:cNvPr id="137323" name="Freeform 107" descr="Широкий диагональный 2"/>
              <p:cNvSpPr>
                <a:spLocks noChangeAspect="1"/>
              </p:cNvSpPr>
              <p:nvPr/>
            </p:nvSpPr>
            <p:spPr bwMode="auto">
              <a:xfrm>
                <a:off x="3354" y="4047"/>
                <a:ext cx="423" cy="13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420" y="3"/>
                  </a:cxn>
                  <a:cxn ang="0">
                    <a:pos x="423" y="81"/>
                  </a:cxn>
                  <a:cxn ang="0">
                    <a:pos x="390" y="129"/>
                  </a:cxn>
                  <a:cxn ang="0">
                    <a:pos x="243" y="132"/>
                  </a:cxn>
                  <a:cxn ang="0">
                    <a:pos x="243" y="75"/>
                  </a:cxn>
                  <a:cxn ang="0">
                    <a:pos x="189" y="78"/>
                  </a:cxn>
                  <a:cxn ang="0">
                    <a:pos x="189" y="132"/>
                  </a:cxn>
                  <a:cxn ang="0">
                    <a:pos x="42" y="132"/>
                  </a:cxn>
                  <a:cxn ang="0">
                    <a:pos x="0" y="93"/>
                  </a:cxn>
                  <a:cxn ang="0">
                    <a:pos x="0" y="0"/>
                  </a:cxn>
                </a:cxnLst>
                <a:rect l="0" t="0" r="r" b="b"/>
                <a:pathLst>
                  <a:path w="423" h="132">
                    <a:moveTo>
                      <a:pt x="0" y="0"/>
                    </a:moveTo>
                    <a:lnTo>
                      <a:pt x="420" y="3"/>
                    </a:lnTo>
                    <a:lnTo>
                      <a:pt x="423" y="81"/>
                    </a:lnTo>
                    <a:lnTo>
                      <a:pt x="390" y="129"/>
                    </a:lnTo>
                    <a:lnTo>
                      <a:pt x="243" y="132"/>
                    </a:lnTo>
                    <a:lnTo>
                      <a:pt x="243" y="75"/>
                    </a:lnTo>
                    <a:lnTo>
                      <a:pt x="189" y="78"/>
                    </a:lnTo>
                    <a:lnTo>
                      <a:pt x="189" y="132"/>
                    </a:lnTo>
                    <a:lnTo>
                      <a:pt x="42" y="132"/>
                    </a:lnTo>
                    <a:lnTo>
                      <a:pt x="0" y="93"/>
                    </a:lnTo>
                    <a:lnTo>
                      <a:pt x="0" y="0"/>
                    </a:lnTo>
                    <a:close/>
                  </a:path>
                </a:pathLst>
              </a:custGeom>
              <a:pattFill prst="wdUpDiag">
                <a:fgClr>
                  <a:srgbClr val="006600"/>
                </a:fgClr>
                <a:bgClr>
                  <a:schemeClr val="bg1"/>
                </a:bgClr>
              </a:pattFill>
              <a:ln w="9525">
                <a:solidFill>
                  <a:srgbClr val="006600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o-RO"/>
              </a:p>
            </p:txBody>
          </p:sp>
          <p:sp>
            <p:nvSpPr>
              <p:cNvPr id="137324" name="Freeform 108" descr="Широкий диагональный 2"/>
              <p:cNvSpPr>
                <a:spLocks noChangeAspect="1"/>
              </p:cNvSpPr>
              <p:nvPr/>
            </p:nvSpPr>
            <p:spPr bwMode="auto">
              <a:xfrm>
                <a:off x="3375" y="4044"/>
                <a:ext cx="165" cy="1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" y="114"/>
                  </a:cxn>
                  <a:cxn ang="0">
                    <a:pos x="165" y="111"/>
                  </a:cxn>
                </a:cxnLst>
                <a:rect l="0" t="0" r="r" b="b"/>
                <a:pathLst>
                  <a:path w="165" h="114">
                    <a:moveTo>
                      <a:pt x="0" y="0"/>
                    </a:moveTo>
                    <a:lnTo>
                      <a:pt x="3" y="114"/>
                    </a:lnTo>
                    <a:lnTo>
                      <a:pt x="165" y="111"/>
                    </a:lnTo>
                  </a:path>
                </a:pathLst>
              </a:custGeom>
              <a:noFill/>
              <a:ln w="6350" cmpd="sng">
                <a:solidFill>
                  <a:srgbClr val="006600"/>
                </a:solidFill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o-RO"/>
              </a:p>
            </p:txBody>
          </p:sp>
          <p:sp>
            <p:nvSpPr>
              <p:cNvPr id="137325" name="Freeform 109" descr="Широкий диагональный 2"/>
              <p:cNvSpPr>
                <a:spLocks noChangeAspect="1"/>
              </p:cNvSpPr>
              <p:nvPr/>
            </p:nvSpPr>
            <p:spPr bwMode="auto">
              <a:xfrm>
                <a:off x="3594" y="4053"/>
                <a:ext cx="165" cy="99"/>
              </a:xfrm>
              <a:custGeom>
                <a:avLst/>
                <a:gdLst/>
                <a:ahLst/>
                <a:cxnLst>
                  <a:cxn ang="0">
                    <a:pos x="159" y="0"/>
                  </a:cxn>
                  <a:cxn ang="0">
                    <a:pos x="165" y="99"/>
                  </a:cxn>
                  <a:cxn ang="0">
                    <a:pos x="0" y="99"/>
                  </a:cxn>
                </a:cxnLst>
                <a:rect l="0" t="0" r="r" b="b"/>
                <a:pathLst>
                  <a:path w="165" h="99">
                    <a:moveTo>
                      <a:pt x="159" y="0"/>
                    </a:moveTo>
                    <a:lnTo>
                      <a:pt x="165" y="99"/>
                    </a:lnTo>
                    <a:lnTo>
                      <a:pt x="0" y="99"/>
                    </a:lnTo>
                  </a:path>
                </a:pathLst>
              </a:custGeom>
              <a:noFill/>
              <a:ln w="6350" cmpd="sng">
                <a:solidFill>
                  <a:srgbClr val="006600"/>
                </a:solidFill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o-RO"/>
              </a:p>
            </p:txBody>
          </p:sp>
        </p:grpSp>
      </p:grpSp>
      <p:grpSp>
        <p:nvGrpSpPr>
          <p:cNvPr id="137326" name="Group 110"/>
          <p:cNvGrpSpPr>
            <a:grpSpLocks noChangeAspect="1"/>
          </p:cNvGrpSpPr>
          <p:nvPr/>
        </p:nvGrpSpPr>
        <p:grpSpPr bwMode="auto">
          <a:xfrm>
            <a:off x="3224213" y="3071813"/>
            <a:ext cx="330200" cy="2974975"/>
            <a:chOff x="1836" y="1048"/>
            <a:chExt cx="294" cy="2656"/>
          </a:xfrm>
        </p:grpSpPr>
        <p:sp>
          <p:nvSpPr>
            <p:cNvPr id="137327" name="Rectangle 111" descr="Дранка"/>
            <p:cNvSpPr>
              <a:spLocks noChangeAspect="1" noChangeArrowheads="1"/>
            </p:cNvSpPr>
            <p:nvPr/>
          </p:nvSpPr>
          <p:spPr bwMode="auto">
            <a:xfrm>
              <a:off x="1836" y="1104"/>
              <a:ext cx="294" cy="2553"/>
            </a:xfrm>
            <a:prstGeom prst="rect">
              <a:avLst/>
            </a:prstGeom>
            <a:pattFill prst="shingle">
              <a:fgClr>
                <a:schemeClr val="folHlink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37328" name="AutoShape 112" descr="Дранка"/>
            <p:cNvSpPr>
              <a:spLocks noChangeAspect="1" noChangeArrowheads="1"/>
            </p:cNvSpPr>
            <p:nvPr/>
          </p:nvSpPr>
          <p:spPr bwMode="auto">
            <a:xfrm>
              <a:off x="2008" y="3656"/>
              <a:ext cx="48" cy="48"/>
            </a:xfrm>
            <a:custGeom>
              <a:avLst/>
              <a:gdLst>
                <a:gd name="G0" fmla="+- 5400 0 0"/>
                <a:gd name="G1" fmla="+- 21600 0 5400"/>
                <a:gd name="G2" fmla="*/ 5400 1 2"/>
                <a:gd name="G3" fmla="+- 21600 0 G2"/>
                <a:gd name="G4" fmla="+/ 5400 21600 2"/>
                <a:gd name="G5" fmla="+/ G1 0 2"/>
                <a:gd name="G6" fmla="*/ 21600 21600 5400"/>
                <a:gd name="G7" fmla="*/ G6 1 2"/>
                <a:gd name="G8" fmla="+- 21600 0 G7"/>
                <a:gd name="G9" fmla="*/ 21600 1 2"/>
                <a:gd name="G10" fmla="+- 5400 0 G9"/>
                <a:gd name="G11" fmla="?: G10 G8 0"/>
                <a:gd name="G12" fmla="?: G10 G7 21600"/>
                <a:gd name="T0" fmla="*/ 18900 w 21600"/>
                <a:gd name="T1" fmla="*/ 10800 h 21600"/>
                <a:gd name="T2" fmla="*/ 10800 w 21600"/>
                <a:gd name="T3" fmla="*/ 21600 h 21600"/>
                <a:gd name="T4" fmla="*/ 2700 w 21600"/>
                <a:gd name="T5" fmla="*/ 10800 h 21600"/>
                <a:gd name="T6" fmla="*/ 10800 w 21600"/>
                <a:gd name="T7" fmla="*/ 0 h 21600"/>
                <a:gd name="T8" fmla="*/ 4500 w 21600"/>
                <a:gd name="T9" fmla="*/ 4500 h 21600"/>
                <a:gd name="T10" fmla="*/ 17100 w 21600"/>
                <a:gd name="T11" fmla="*/ 171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pattFill prst="shingle">
              <a:fgClr>
                <a:schemeClr val="folHlink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37329" name="AutoShape 113" descr="Дранка"/>
            <p:cNvSpPr>
              <a:spLocks noChangeAspect="1" noChangeArrowheads="1"/>
            </p:cNvSpPr>
            <p:nvPr/>
          </p:nvSpPr>
          <p:spPr bwMode="auto">
            <a:xfrm>
              <a:off x="1920" y="3656"/>
              <a:ext cx="48" cy="48"/>
            </a:xfrm>
            <a:custGeom>
              <a:avLst/>
              <a:gdLst>
                <a:gd name="G0" fmla="+- 5400 0 0"/>
                <a:gd name="G1" fmla="+- 21600 0 5400"/>
                <a:gd name="G2" fmla="*/ 5400 1 2"/>
                <a:gd name="G3" fmla="+- 21600 0 G2"/>
                <a:gd name="G4" fmla="+/ 5400 21600 2"/>
                <a:gd name="G5" fmla="+/ G1 0 2"/>
                <a:gd name="G6" fmla="*/ 21600 21600 5400"/>
                <a:gd name="G7" fmla="*/ G6 1 2"/>
                <a:gd name="G8" fmla="+- 21600 0 G7"/>
                <a:gd name="G9" fmla="*/ 21600 1 2"/>
                <a:gd name="G10" fmla="+- 5400 0 G9"/>
                <a:gd name="G11" fmla="?: G10 G8 0"/>
                <a:gd name="G12" fmla="?: G10 G7 21600"/>
                <a:gd name="T0" fmla="*/ 18900 w 21600"/>
                <a:gd name="T1" fmla="*/ 10800 h 21600"/>
                <a:gd name="T2" fmla="*/ 10800 w 21600"/>
                <a:gd name="T3" fmla="*/ 21600 h 21600"/>
                <a:gd name="T4" fmla="*/ 2700 w 21600"/>
                <a:gd name="T5" fmla="*/ 10800 h 21600"/>
                <a:gd name="T6" fmla="*/ 10800 w 21600"/>
                <a:gd name="T7" fmla="*/ 0 h 21600"/>
                <a:gd name="T8" fmla="*/ 4500 w 21600"/>
                <a:gd name="T9" fmla="*/ 4500 h 21600"/>
                <a:gd name="T10" fmla="*/ 17100 w 21600"/>
                <a:gd name="T11" fmla="*/ 171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pattFill prst="shingle">
              <a:fgClr>
                <a:schemeClr val="folHlink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37330" name="AutoShape 114" descr="Дранка"/>
            <p:cNvSpPr>
              <a:spLocks noChangeAspect="1" noChangeArrowheads="1"/>
            </p:cNvSpPr>
            <p:nvPr/>
          </p:nvSpPr>
          <p:spPr bwMode="auto">
            <a:xfrm rot="10800000">
              <a:off x="2004" y="1048"/>
              <a:ext cx="48" cy="48"/>
            </a:xfrm>
            <a:custGeom>
              <a:avLst/>
              <a:gdLst>
                <a:gd name="G0" fmla="+- 5400 0 0"/>
                <a:gd name="G1" fmla="+- 21600 0 5400"/>
                <a:gd name="G2" fmla="*/ 5400 1 2"/>
                <a:gd name="G3" fmla="+- 21600 0 G2"/>
                <a:gd name="G4" fmla="+/ 5400 21600 2"/>
                <a:gd name="G5" fmla="+/ G1 0 2"/>
                <a:gd name="G6" fmla="*/ 21600 21600 5400"/>
                <a:gd name="G7" fmla="*/ G6 1 2"/>
                <a:gd name="G8" fmla="+- 21600 0 G7"/>
                <a:gd name="G9" fmla="*/ 21600 1 2"/>
                <a:gd name="G10" fmla="+- 5400 0 G9"/>
                <a:gd name="G11" fmla="?: G10 G8 0"/>
                <a:gd name="G12" fmla="?: G10 G7 21600"/>
                <a:gd name="T0" fmla="*/ 18900 w 21600"/>
                <a:gd name="T1" fmla="*/ 10800 h 21600"/>
                <a:gd name="T2" fmla="*/ 10800 w 21600"/>
                <a:gd name="T3" fmla="*/ 21600 h 21600"/>
                <a:gd name="T4" fmla="*/ 2700 w 21600"/>
                <a:gd name="T5" fmla="*/ 10800 h 21600"/>
                <a:gd name="T6" fmla="*/ 10800 w 21600"/>
                <a:gd name="T7" fmla="*/ 0 h 21600"/>
                <a:gd name="T8" fmla="*/ 4500 w 21600"/>
                <a:gd name="T9" fmla="*/ 4500 h 21600"/>
                <a:gd name="T10" fmla="*/ 17100 w 21600"/>
                <a:gd name="T11" fmla="*/ 171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pattFill prst="shingle">
              <a:fgClr>
                <a:schemeClr val="folHlink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37331" name="AutoShape 115" descr="Дранка"/>
            <p:cNvSpPr>
              <a:spLocks noChangeAspect="1" noChangeArrowheads="1"/>
            </p:cNvSpPr>
            <p:nvPr/>
          </p:nvSpPr>
          <p:spPr bwMode="auto">
            <a:xfrm rot="10800000">
              <a:off x="1916" y="1048"/>
              <a:ext cx="48" cy="48"/>
            </a:xfrm>
            <a:custGeom>
              <a:avLst/>
              <a:gdLst>
                <a:gd name="G0" fmla="+- 5400 0 0"/>
                <a:gd name="G1" fmla="+- 21600 0 5400"/>
                <a:gd name="G2" fmla="*/ 5400 1 2"/>
                <a:gd name="G3" fmla="+- 21600 0 G2"/>
                <a:gd name="G4" fmla="+/ 5400 21600 2"/>
                <a:gd name="G5" fmla="+/ G1 0 2"/>
                <a:gd name="G6" fmla="*/ 21600 21600 5400"/>
                <a:gd name="G7" fmla="*/ G6 1 2"/>
                <a:gd name="G8" fmla="+- 21600 0 G7"/>
                <a:gd name="G9" fmla="*/ 21600 1 2"/>
                <a:gd name="G10" fmla="+- 5400 0 G9"/>
                <a:gd name="G11" fmla="?: G10 G8 0"/>
                <a:gd name="G12" fmla="?: G10 G7 21600"/>
                <a:gd name="T0" fmla="*/ 18900 w 21600"/>
                <a:gd name="T1" fmla="*/ 10800 h 21600"/>
                <a:gd name="T2" fmla="*/ 10800 w 21600"/>
                <a:gd name="T3" fmla="*/ 21600 h 21600"/>
                <a:gd name="T4" fmla="*/ 2700 w 21600"/>
                <a:gd name="T5" fmla="*/ 10800 h 21600"/>
                <a:gd name="T6" fmla="*/ 10800 w 21600"/>
                <a:gd name="T7" fmla="*/ 0 h 21600"/>
                <a:gd name="T8" fmla="*/ 4500 w 21600"/>
                <a:gd name="T9" fmla="*/ 4500 h 21600"/>
                <a:gd name="T10" fmla="*/ 17100 w 21600"/>
                <a:gd name="T11" fmla="*/ 171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pattFill prst="shingle">
              <a:fgClr>
                <a:schemeClr val="folHlink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</p:grpSp>
      <p:grpSp>
        <p:nvGrpSpPr>
          <p:cNvPr id="137332" name="Group 116"/>
          <p:cNvGrpSpPr>
            <a:grpSpLocks noChangeAspect="1"/>
          </p:cNvGrpSpPr>
          <p:nvPr/>
        </p:nvGrpSpPr>
        <p:grpSpPr bwMode="auto">
          <a:xfrm rot="-67822">
            <a:off x="5684838" y="3052763"/>
            <a:ext cx="330200" cy="2968625"/>
            <a:chOff x="1836" y="1048"/>
            <a:chExt cx="294" cy="2656"/>
          </a:xfrm>
        </p:grpSpPr>
        <p:sp>
          <p:nvSpPr>
            <p:cNvPr id="137333" name="Rectangle 117" descr="Дранка"/>
            <p:cNvSpPr>
              <a:spLocks noChangeAspect="1" noChangeArrowheads="1"/>
            </p:cNvSpPr>
            <p:nvPr/>
          </p:nvSpPr>
          <p:spPr bwMode="auto">
            <a:xfrm>
              <a:off x="1836" y="1104"/>
              <a:ext cx="294" cy="2553"/>
            </a:xfrm>
            <a:prstGeom prst="rect">
              <a:avLst/>
            </a:prstGeom>
            <a:pattFill prst="shingle">
              <a:fgClr>
                <a:schemeClr val="folHlink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37334" name="AutoShape 118" descr="Дранка"/>
            <p:cNvSpPr>
              <a:spLocks noChangeAspect="1" noChangeArrowheads="1"/>
            </p:cNvSpPr>
            <p:nvPr/>
          </p:nvSpPr>
          <p:spPr bwMode="auto">
            <a:xfrm>
              <a:off x="2008" y="3656"/>
              <a:ext cx="48" cy="48"/>
            </a:xfrm>
            <a:custGeom>
              <a:avLst/>
              <a:gdLst>
                <a:gd name="G0" fmla="+- 5400 0 0"/>
                <a:gd name="G1" fmla="+- 21600 0 5400"/>
                <a:gd name="G2" fmla="*/ 5400 1 2"/>
                <a:gd name="G3" fmla="+- 21600 0 G2"/>
                <a:gd name="G4" fmla="+/ 5400 21600 2"/>
                <a:gd name="G5" fmla="+/ G1 0 2"/>
                <a:gd name="G6" fmla="*/ 21600 21600 5400"/>
                <a:gd name="G7" fmla="*/ G6 1 2"/>
                <a:gd name="G8" fmla="+- 21600 0 G7"/>
                <a:gd name="G9" fmla="*/ 21600 1 2"/>
                <a:gd name="G10" fmla="+- 5400 0 G9"/>
                <a:gd name="G11" fmla="?: G10 G8 0"/>
                <a:gd name="G12" fmla="?: G10 G7 21600"/>
                <a:gd name="T0" fmla="*/ 18900 w 21600"/>
                <a:gd name="T1" fmla="*/ 10800 h 21600"/>
                <a:gd name="T2" fmla="*/ 10800 w 21600"/>
                <a:gd name="T3" fmla="*/ 21600 h 21600"/>
                <a:gd name="T4" fmla="*/ 2700 w 21600"/>
                <a:gd name="T5" fmla="*/ 10800 h 21600"/>
                <a:gd name="T6" fmla="*/ 10800 w 21600"/>
                <a:gd name="T7" fmla="*/ 0 h 21600"/>
                <a:gd name="T8" fmla="*/ 4500 w 21600"/>
                <a:gd name="T9" fmla="*/ 4500 h 21600"/>
                <a:gd name="T10" fmla="*/ 17100 w 21600"/>
                <a:gd name="T11" fmla="*/ 171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pattFill prst="shingle">
              <a:fgClr>
                <a:schemeClr val="folHlink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37335" name="AutoShape 119" descr="Дранка"/>
            <p:cNvSpPr>
              <a:spLocks noChangeAspect="1" noChangeArrowheads="1"/>
            </p:cNvSpPr>
            <p:nvPr/>
          </p:nvSpPr>
          <p:spPr bwMode="auto">
            <a:xfrm>
              <a:off x="1920" y="3656"/>
              <a:ext cx="48" cy="48"/>
            </a:xfrm>
            <a:custGeom>
              <a:avLst/>
              <a:gdLst>
                <a:gd name="G0" fmla="+- 5400 0 0"/>
                <a:gd name="G1" fmla="+- 21600 0 5400"/>
                <a:gd name="G2" fmla="*/ 5400 1 2"/>
                <a:gd name="G3" fmla="+- 21600 0 G2"/>
                <a:gd name="G4" fmla="+/ 5400 21600 2"/>
                <a:gd name="G5" fmla="+/ G1 0 2"/>
                <a:gd name="G6" fmla="*/ 21600 21600 5400"/>
                <a:gd name="G7" fmla="*/ G6 1 2"/>
                <a:gd name="G8" fmla="+- 21600 0 G7"/>
                <a:gd name="G9" fmla="*/ 21600 1 2"/>
                <a:gd name="G10" fmla="+- 5400 0 G9"/>
                <a:gd name="G11" fmla="?: G10 G8 0"/>
                <a:gd name="G12" fmla="?: G10 G7 21600"/>
                <a:gd name="T0" fmla="*/ 18900 w 21600"/>
                <a:gd name="T1" fmla="*/ 10800 h 21600"/>
                <a:gd name="T2" fmla="*/ 10800 w 21600"/>
                <a:gd name="T3" fmla="*/ 21600 h 21600"/>
                <a:gd name="T4" fmla="*/ 2700 w 21600"/>
                <a:gd name="T5" fmla="*/ 10800 h 21600"/>
                <a:gd name="T6" fmla="*/ 10800 w 21600"/>
                <a:gd name="T7" fmla="*/ 0 h 21600"/>
                <a:gd name="T8" fmla="*/ 4500 w 21600"/>
                <a:gd name="T9" fmla="*/ 4500 h 21600"/>
                <a:gd name="T10" fmla="*/ 17100 w 21600"/>
                <a:gd name="T11" fmla="*/ 171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pattFill prst="shingle">
              <a:fgClr>
                <a:schemeClr val="folHlink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37336" name="AutoShape 120" descr="Дранка"/>
            <p:cNvSpPr>
              <a:spLocks noChangeAspect="1" noChangeArrowheads="1"/>
            </p:cNvSpPr>
            <p:nvPr/>
          </p:nvSpPr>
          <p:spPr bwMode="auto">
            <a:xfrm rot="10800000">
              <a:off x="2004" y="1048"/>
              <a:ext cx="48" cy="48"/>
            </a:xfrm>
            <a:custGeom>
              <a:avLst/>
              <a:gdLst>
                <a:gd name="G0" fmla="+- 5400 0 0"/>
                <a:gd name="G1" fmla="+- 21600 0 5400"/>
                <a:gd name="G2" fmla="*/ 5400 1 2"/>
                <a:gd name="G3" fmla="+- 21600 0 G2"/>
                <a:gd name="G4" fmla="+/ 5400 21600 2"/>
                <a:gd name="G5" fmla="+/ G1 0 2"/>
                <a:gd name="G6" fmla="*/ 21600 21600 5400"/>
                <a:gd name="G7" fmla="*/ G6 1 2"/>
                <a:gd name="G8" fmla="+- 21600 0 G7"/>
                <a:gd name="G9" fmla="*/ 21600 1 2"/>
                <a:gd name="G10" fmla="+- 5400 0 G9"/>
                <a:gd name="G11" fmla="?: G10 G8 0"/>
                <a:gd name="G12" fmla="?: G10 G7 21600"/>
                <a:gd name="T0" fmla="*/ 18900 w 21600"/>
                <a:gd name="T1" fmla="*/ 10800 h 21600"/>
                <a:gd name="T2" fmla="*/ 10800 w 21600"/>
                <a:gd name="T3" fmla="*/ 21600 h 21600"/>
                <a:gd name="T4" fmla="*/ 2700 w 21600"/>
                <a:gd name="T5" fmla="*/ 10800 h 21600"/>
                <a:gd name="T6" fmla="*/ 10800 w 21600"/>
                <a:gd name="T7" fmla="*/ 0 h 21600"/>
                <a:gd name="T8" fmla="*/ 4500 w 21600"/>
                <a:gd name="T9" fmla="*/ 4500 h 21600"/>
                <a:gd name="T10" fmla="*/ 17100 w 21600"/>
                <a:gd name="T11" fmla="*/ 171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pattFill prst="shingle">
              <a:fgClr>
                <a:schemeClr val="folHlink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37337" name="AutoShape 121" descr="Дранка"/>
            <p:cNvSpPr>
              <a:spLocks noChangeAspect="1" noChangeArrowheads="1"/>
            </p:cNvSpPr>
            <p:nvPr/>
          </p:nvSpPr>
          <p:spPr bwMode="auto">
            <a:xfrm rot="10800000">
              <a:off x="1916" y="1048"/>
              <a:ext cx="48" cy="48"/>
            </a:xfrm>
            <a:custGeom>
              <a:avLst/>
              <a:gdLst>
                <a:gd name="G0" fmla="+- 5400 0 0"/>
                <a:gd name="G1" fmla="+- 21600 0 5400"/>
                <a:gd name="G2" fmla="*/ 5400 1 2"/>
                <a:gd name="G3" fmla="+- 21600 0 G2"/>
                <a:gd name="G4" fmla="+/ 5400 21600 2"/>
                <a:gd name="G5" fmla="+/ G1 0 2"/>
                <a:gd name="G6" fmla="*/ 21600 21600 5400"/>
                <a:gd name="G7" fmla="*/ G6 1 2"/>
                <a:gd name="G8" fmla="+- 21600 0 G7"/>
                <a:gd name="G9" fmla="*/ 21600 1 2"/>
                <a:gd name="G10" fmla="+- 5400 0 G9"/>
                <a:gd name="G11" fmla="?: G10 G8 0"/>
                <a:gd name="G12" fmla="?: G10 G7 21600"/>
                <a:gd name="T0" fmla="*/ 18900 w 21600"/>
                <a:gd name="T1" fmla="*/ 10800 h 21600"/>
                <a:gd name="T2" fmla="*/ 10800 w 21600"/>
                <a:gd name="T3" fmla="*/ 21600 h 21600"/>
                <a:gd name="T4" fmla="*/ 2700 w 21600"/>
                <a:gd name="T5" fmla="*/ 10800 h 21600"/>
                <a:gd name="T6" fmla="*/ 10800 w 21600"/>
                <a:gd name="T7" fmla="*/ 0 h 21600"/>
                <a:gd name="T8" fmla="*/ 4500 w 21600"/>
                <a:gd name="T9" fmla="*/ 4500 h 21600"/>
                <a:gd name="T10" fmla="*/ 17100 w 21600"/>
                <a:gd name="T11" fmla="*/ 171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pattFill prst="shingle">
              <a:fgClr>
                <a:schemeClr val="folHlink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</p:grpSp>
      <p:grpSp>
        <p:nvGrpSpPr>
          <p:cNvPr id="137338" name="Group 122"/>
          <p:cNvGrpSpPr>
            <a:grpSpLocks noChangeAspect="1"/>
          </p:cNvGrpSpPr>
          <p:nvPr/>
        </p:nvGrpSpPr>
        <p:grpSpPr bwMode="auto">
          <a:xfrm>
            <a:off x="3238500" y="3117850"/>
            <a:ext cx="2782888" cy="2833688"/>
            <a:chOff x="1848" y="1089"/>
            <a:chExt cx="2487" cy="2531"/>
          </a:xfrm>
        </p:grpSpPr>
        <p:grpSp>
          <p:nvGrpSpPr>
            <p:cNvPr id="137339" name="Group 123"/>
            <p:cNvGrpSpPr>
              <a:grpSpLocks noChangeAspect="1"/>
            </p:cNvGrpSpPr>
            <p:nvPr/>
          </p:nvGrpSpPr>
          <p:grpSpPr bwMode="auto">
            <a:xfrm>
              <a:off x="4050" y="1089"/>
              <a:ext cx="264" cy="230"/>
              <a:chOff x="4050" y="1089"/>
              <a:chExt cx="264" cy="230"/>
            </a:xfrm>
          </p:grpSpPr>
          <p:sp>
            <p:nvSpPr>
              <p:cNvPr id="137340" name="Oval 124"/>
              <p:cNvSpPr>
                <a:spLocks noChangeAspect="1" noChangeArrowheads="1"/>
              </p:cNvSpPr>
              <p:nvPr/>
            </p:nvSpPr>
            <p:spPr bwMode="auto">
              <a:xfrm>
                <a:off x="4053" y="1089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7341" name="Oval 125"/>
              <p:cNvSpPr>
                <a:spLocks noChangeAspect="1" noChangeArrowheads="1"/>
              </p:cNvSpPr>
              <p:nvPr/>
            </p:nvSpPr>
            <p:spPr bwMode="auto">
              <a:xfrm>
                <a:off x="4194" y="1206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7342" name="Rectangle 126"/>
              <p:cNvSpPr>
                <a:spLocks noChangeAspect="1" noChangeArrowheads="1"/>
              </p:cNvSpPr>
              <p:nvPr/>
            </p:nvSpPr>
            <p:spPr bwMode="auto">
              <a:xfrm>
                <a:off x="4194" y="1095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7343" name="Rectangle 127"/>
              <p:cNvSpPr>
                <a:spLocks noChangeAspect="1" noChangeArrowheads="1"/>
              </p:cNvSpPr>
              <p:nvPr/>
            </p:nvSpPr>
            <p:spPr bwMode="auto">
              <a:xfrm>
                <a:off x="4050" y="1206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37344" name="Group 128"/>
            <p:cNvGrpSpPr>
              <a:grpSpLocks noChangeAspect="1"/>
            </p:cNvGrpSpPr>
            <p:nvPr/>
          </p:nvGrpSpPr>
          <p:grpSpPr bwMode="auto">
            <a:xfrm>
              <a:off x="4050" y="1320"/>
              <a:ext cx="264" cy="230"/>
              <a:chOff x="4050" y="1089"/>
              <a:chExt cx="264" cy="230"/>
            </a:xfrm>
          </p:grpSpPr>
          <p:sp>
            <p:nvSpPr>
              <p:cNvPr id="137345" name="Oval 129"/>
              <p:cNvSpPr>
                <a:spLocks noChangeAspect="1" noChangeArrowheads="1"/>
              </p:cNvSpPr>
              <p:nvPr/>
            </p:nvSpPr>
            <p:spPr bwMode="auto">
              <a:xfrm>
                <a:off x="4053" y="1089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7346" name="Oval 130"/>
              <p:cNvSpPr>
                <a:spLocks noChangeAspect="1" noChangeArrowheads="1"/>
              </p:cNvSpPr>
              <p:nvPr/>
            </p:nvSpPr>
            <p:spPr bwMode="auto">
              <a:xfrm>
                <a:off x="4194" y="1206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7347" name="Rectangle 131"/>
              <p:cNvSpPr>
                <a:spLocks noChangeAspect="1" noChangeArrowheads="1"/>
              </p:cNvSpPr>
              <p:nvPr/>
            </p:nvSpPr>
            <p:spPr bwMode="auto">
              <a:xfrm>
                <a:off x="4194" y="1095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7348" name="Rectangle 132"/>
              <p:cNvSpPr>
                <a:spLocks noChangeAspect="1" noChangeArrowheads="1"/>
              </p:cNvSpPr>
              <p:nvPr/>
            </p:nvSpPr>
            <p:spPr bwMode="auto">
              <a:xfrm>
                <a:off x="4050" y="1206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37349" name="Group 133"/>
            <p:cNvGrpSpPr>
              <a:grpSpLocks noChangeAspect="1"/>
            </p:cNvGrpSpPr>
            <p:nvPr/>
          </p:nvGrpSpPr>
          <p:grpSpPr bwMode="auto">
            <a:xfrm>
              <a:off x="4053" y="1545"/>
              <a:ext cx="264" cy="230"/>
              <a:chOff x="4050" y="1089"/>
              <a:chExt cx="264" cy="230"/>
            </a:xfrm>
          </p:grpSpPr>
          <p:sp>
            <p:nvSpPr>
              <p:cNvPr id="137350" name="Oval 134"/>
              <p:cNvSpPr>
                <a:spLocks noChangeAspect="1" noChangeArrowheads="1"/>
              </p:cNvSpPr>
              <p:nvPr/>
            </p:nvSpPr>
            <p:spPr bwMode="auto">
              <a:xfrm>
                <a:off x="4053" y="1089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7351" name="Oval 135"/>
              <p:cNvSpPr>
                <a:spLocks noChangeAspect="1" noChangeArrowheads="1"/>
              </p:cNvSpPr>
              <p:nvPr/>
            </p:nvSpPr>
            <p:spPr bwMode="auto">
              <a:xfrm>
                <a:off x="4194" y="1206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7352" name="Rectangle 136"/>
              <p:cNvSpPr>
                <a:spLocks noChangeAspect="1" noChangeArrowheads="1"/>
              </p:cNvSpPr>
              <p:nvPr/>
            </p:nvSpPr>
            <p:spPr bwMode="auto">
              <a:xfrm>
                <a:off x="4194" y="1095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7353" name="Rectangle 137"/>
              <p:cNvSpPr>
                <a:spLocks noChangeAspect="1" noChangeArrowheads="1"/>
              </p:cNvSpPr>
              <p:nvPr/>
            </p:nvSpPr>
            <p:spPr bwMode="auto">
              <a:xfrm>
                <a:off x="4050" y="1206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37354" name="Group 138"/>
            <p:cNvGrpSpPr>
              <a:grpSpLocks noChangeAspect="1"/>
            </p:cNvGrpSpPr>
            <p:nvPr/>
          </p:nvGrpSpPr>
          <p:grpSpPr bwMode="auto">
            <a:xfrm>
              <a:off x="4056" y="1776"/>
              <a:ext cx="264" cy="230"/>
              <a:chOff x="4050" y="1089"/>
              <a:chExt cx="264" cy="230"/>
            </a:xfrm>
          </p:grpSpPr>
          <p:sp>
            <p:nvSpPr>
              <p:cNvPr id="137355" name="Oval 139"/>
              <p:cNvSpPr>
                <a:spLocks noChangeAspect="1" noChangeArrowheads="1"/>
              </p:cNvSpPr>
              <p:nvPr/>
            </p:nvSpPr>
            <p:spPr bwMode="auto">
              <a:xfrm>
                <a:off x="4053" y="1089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7356" name="Oval 140"/>
              <p:cNvSpPr>
                <a:spLocks noChangeAspect="1" noChangeArrowheads="1"/>
              </p:cNvSpPr>
              <p:nvPr/>
            </p:nvSpPr>
            <p:spPr bwMode="auto">
              <a:xfrm>
                <a:off x="4194" y="1206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7357" name="Rectangle 141"/>
              <p:cNvSpPr>
                <a:spLocks noChangeAspect="1" noChangeArrowheads="1"/>
              </p:cNvSpPr>
              <p:nvPr/>
            </p:nvSpPr>
            <p:spPr bwMode="auto">
              <a:xfrm>
                <a:off x="4194" y="1095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7358" name="Rectangle 142"/>
              <p:cNvSpPr>
                <a:spLocks noChangeAspect="1" noChangeArrowheads="1"/>
              </p:cNvSpPr>
              <p:nvPr/>
            </p:nvSpPr>
            <p:spPr bwMode="auto">
              <a:xfrm>
                <a:off x="4050" y="1206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37359" name="Group 143"/>
            <p:cNvGrpSpPr>
              <a:grpSpLocks noChangeAspect="1"/>
            </p:cNvGrpSpPr>
            <p:nvPr/>
          </p:nvGrpSpPr>
          <p:grpSpPr bwMode="auto">
            <a:xfrm>
              <a:off x="4062" y="2004"/>
              <a:ext cx="264" cy="230"/>
              <a:chOff x="4050" y="1089"/>
              <a:chExt cx="264" cy="230"/>
            </a:xfrm>
          </p:grpSpPr>
          <p:sp>
            <p:nvSpPr>
              <p:cNvPr id="137360" name="Oval 144"/>
              <p:cNvSpPr>
                <a:spLocks noChangeAspect="1" noChangeArrowheads="1"/>
              </p:cNvSpPr>
              <p:nvPr/>
            </p:nvSpPr>
            <p:spPr bwMode="auto">
              <a:xfrm>
                <a:off x="4053" y="1089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7361" name="Oval 145"/>
              <p:cNvSpPr>
                <a:spLocks noChangeAspect="1" noChangeArrowheads="1"/>
              </p:cNvSpPr>
              <p:nvPr/>
            </p:nvSpPr>
            <p:spPr bwMode="auto">
              <a:xfrm>
                <a:off x="4194" y="1206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7362" name="Rectangle 146"/>
              <p:cNvSpPr>
                <a:spLocks noChangeAspect="1" noChangeArrowheads="1"/>
              </p:cNvSpPr>
              <p:nvPr/>
            </p:nvSpPr>
            <p:spPr bwMode="auto">
              <a:xfrm>
                <a:off x="4194" y="1095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7363" name="Rectangle 147"/>
              <p:cNvSpPr>
                <a:spLocks noChangeAspect="1" noChangeArrowheads="1"/>
              </p:cNvSpPr>
              <p:nvPr/>
            </p:nvSpPr>
            <p:spPr bwMode="auto">
              <a:xfrm>
                <a:off x="4050" y="1206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37364" name="Group 148"/>
            <p:cNvGrpSpPr>
              <a:grpSpLocks noChangeAspect="1"/>
            </p:cNvGrpSpPr>
            <p:nvPr/>
          </p:nvGrpSpPr>
          <p:grpSpPr bwMode="auto">
            <a:xfrm>
              <a:off x="4062" y="2229"/>
              <a:ext cx="264" cy="230"/>
              <a:chOff x="4050" y="1089"/>
              <a:chExt cx="264" cy="230"/>
            </a:xfrm>
          </p:grpSpPr>
          <p:sp>
            <p:nvSpPr>
              <p:cNvPr id="137365" name="Oval 149"/>
              <p:cNvSpPr>
                <a:spLocks noChangeAspect="1" noChangeArrowheads="1"/>
              </p:cNvSpPr>
              <p:nvPr/>
            </p:nvSpPr>
            <p:spPr bwMode="auto">
              <a:xfrm>
                <a:off x="4053" y="1089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7366" name="Oval 150"/>
              <p:cNvSpPr>
                <a:spLocks noChangeAspect="1" noChangeArrowheads="1"/>
              </p:cNvSpPr>
              <p:nvPr/>
            </p:nvSpPr>
            <p:spPr bwMode="auto">
              <a:xfrm>
                <a:off x="4194" y="1206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7367" name="Rectangle 151"/>
              <p:cNvSpPr>
                <a:spLocks noChangeAspect="1" noChangeArrowheads="1"/>
              </p:cNvSpPr>
              <p:nvPr/>
            </p:nvSpPr>
            <p:spPr bwMode="auto">
              <a:xfrm>
                <a:off x="4194" y="1095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7368" name="Rectangle 152"/>
              <p:cNvSpPr>
                <a:spLocks noChangeAspect="1" noChangeArrowheads="1"/>
              </p:cNvSpPr>
              <p:nvPr/>
            </p:nvSpPr>
            <p:spPr bwMode="auto">
              <a:xfrm>
                <a:off x="4050" y="1206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37369" name="Group 153"/>
            <p:cNvGrpSpPr>
              <a:grpSpLocks noChangeAspect="1"/>
            </p:cNvGrpSpPr>
            <p:nvPr/>
          </p:nvGrpSpPr>
          <p:grpSpPr bwMode="auto">
            <a:xfrm>
              <a:off x="4062" y="2451"/>
              <a:ext cx="264" cy="230"/>
              <a:chOff x="4050" y="1089"/>
              <a:chExt cx="264" cy="230"/>
            </a:xfrm>
          </p:grpSpPr>
          <p:sp>
            <p:nvSpPr>
              <p:cNvPr id="137370" name="Oval 154"/>
              <p:cNvSpPr>
                <a:spLocks noChangeAspect="1" noChangeArrowheads="1"/>
              </p:cNvSpPr>
              <p:nvPr/>
            </p:nvSpPr>
            <p:spPr bwMode="auto">
              <a:xfrm>
                <a:off x="4053" y="1089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7371" name="Oval 155"/>
              <p:cNvSpPr>
                <a:spLocks noChangeAspect="1" noChangeArrowheads="1"/>
              </p:cNvSpPr>
              <p:nvPr/>
            </p:nvSpPr>
            <p:spPr bwMode="auto">
              <a:xfrm>
                <a:off x="4194" y="1206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7372" name="Rectangle 156"/>
              <p:cNvSpPr>
                <a:spLocks noChangeAspect="1" noChangeArrowheads="1"/>
              </p:cNvSpPr>
              <p:nvPr/>
            </p:nvSpPr>
            <p:spPr bwMode="auto">
              <a:xfrm>
                <a:off x="4194" y="1095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7373" name="Rectangle 157"/>
              <p:cNvSpPr>
                <a:spLocks noChangeAspect="1" noChangeArrowheads="1"/>
              </p:cNvSpPr>
              <p:nvPr/>
            </p:nvSpPr>
            <p:spPr bwMode="auto">
              <a:xfrm>
                <a:off x="4050" y="1206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37374" name="Group 158"/>
            <p:cNvGrpSpPr>
              <a:grpSpLocks noChangeAspect="1"/>
            </p:cNvGrpSpPr>
            <p:nvPr/>
          </p:nvGrpSpPr>
          <p:grpSpPr bwMode="auto">
            <a:xfrm>
              <a:off x="4065" y="2682"/>
              <a:ext cx="264" cy="230"/>
              <a:chOff x="4050" y="1089"/>
              <a:chExt cx="264" cy="230"/>
            </a:xfrm>
          </p:grpSpPr>
          <p:sp>
            <p:nvSpPr>
              <p:cNvPr id="137375" name="Oval 159"/>
              <p:cNvSpPr>
                <a:spLocks noChangeAspect="1" noChangeArrowheads="1"/>
              </p:cNvSpPr>
              <p:nvPr/>
            </p:nvSpPr>
            <p:spPr bwMode="auto">
              <a:xfrm>
                <a:off x="4053" y="1089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7376" name="Oval 160"/>
              <p:cNvSpPr>
                <a:spLocks noChangeAspect="1" noChangeArrowheads="1"/>
              </p:cNvSpPr>
              <p:nvPr/>
            </p:nvSpPr>
            <p:spPr bwMode="auto">
              <a:xfrm>
                <a:off x="4194" y="1206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7377" name="Rectangle 161"/>
              <p:cNvSpPr>
                <a:spLocks noChangeAspect="1" noChangeArrowheads="1"/>
              </p:cNvSpPr>
              <p:nvPr/>
            </p:nvSpPr>
            <p:spPr bwMode="auto">
              <a:xfrm>
                <a:off x="4194" y="1095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7378" name="Rectangle 162"/>
              <p:cNvSpPr>
                <a:spLocks noChangeAspect="1" noChangeArrowheads="1"/>
              </p:cNvSpPr>
              <p:nvPr/>
            </p:nvSpPr>
            <p:spPr bwMode="auto">
              <a:xfrm>
                <a:off x="4050" y="1206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37379" name="Group 163"/>
            <p:cNvGrpSpPr>
              <a:grpSpLocks noChangeAspect="1"/>
            </p:cNvGrpSpPr>
            <p:nvPr/>
          </p:nvGrpSpPr>
          <p:grpSpPr bwMode="auto">
            <a:xfrm>
              <a:off x="4068" y="2910"/>
              <a:ext cx="264" cy="230"/>
              <a:chOff x="4050" y="1089"/>
              <a:chExt cx="264" cy="230"/>
            </a:xfrm>
          </p:grpSpPr>
          <p:sp>
            <p:nvSpPr>
              <p:cNvPr id="137380" name="Oval 164"/>
              <p:cNvSpPr>
                <a:spLocks noChangeAspect="1" noChangeArrowheads="1"/>
              </p:cNvSpPr>
              <p:nvPr/>
            </p:nvSpPr>
            <p:spPr bwMode="auto">
              <a:xfrm>
                <a:off x="4053" y="1089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7381" name="Oval 165"/>
              <p:cNvSpPr>
                <a:spLocks noChangeAspect="1" noChangeArrowheads="1"/>
              </p:cNvSpPr>
              <p:nvPr/>
            </p:nvSpPr>
            <p:spPr bwMode="auto">
              <a:xfrm>
                <a:off x="4194" y="1206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7382" name="Rectangle 166"/>
              <p:cNvSpPr>
                <a:spLocks noChangeAspect="1" noChangeArrowheads="1"/>
              </p:cNvSpPr>
              <p:nvPr/>
            </p:nvSpPr>
            <p:spPr bwMode="auto">
              <a:xfrm>
                <a:off x="4194" y="1095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7383" name="Rectangle 167"/>
              <p:cNvSpPr>
                <a:spLocks noChangeAspect="1" noChangeArrowheads="1"/>
              </p:cNvSpPr>
              <p:nvPr/>
            </p:nvSpPr>
            <p:spPr bwMode="auto">
              <a:xfrm>
                <a:off x="4050" y="1206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37384" name="Group 168"/>
            <p:cNvGrpSpPr>
              <a:grpSpLocks noChangeAspect="1"/>
            </p:cNvGrpSpPr>
            <p:nvPr/>
          </p:nvGrpSpPr>
          <p:grpSpPr bwMode="auto">
            <a:xfrm>
              <a:off x="4071" y="3141"/>
              <a:ext cx="264" cy="230"/>
              <a:chOff x="4050" y="1089"/>
              <a:chExt cx="264" cy="230"/>
            </a:xfrm>
          </p:grpSpPr>
          <p:sp>
            <p:nvSpPr>
              <p:cNvPr id="137385" name="Oval 169"/>
              <p:cNvSpPr>
                <a:spLocks noChangeAspect="1" noChangeArrowheads="1"/>
              </p:cNvSpPr>
              <p:nvPr/>
            </p:nvSpPr>
            <p:spPr bwMode="auto">
              <a:xfrm>
                <a:off x="4053" y="1089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7386" name="Oval 170"/>
              <p:cNvSpPr>
                <a:spLocks noChangeAspect="1" noChangeArrowheads="1"/>
              </p:cNvSpPr>
              <p:nvPr/>
            </p:nvSpPr>
            <p:spPr bwMode="auto">
              <a:xfrm>
                <a:off x="4194" y="1206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7387" name="Rectangle 171"/>
              <p:cNvSpPr>
                <a:spLocks noChangeAspect="1" noChangeArrowheads="1"/>
              </p:cNvSpPr>
              <p:nvPr/>
            </p:nvSpPr>
            <p:spPr bwMode="auto">
              <a:xfrm>
                <a:off x="4194" y="1095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7388" name="Rectangle 172"/>
              <p:cNvSpPr>
                <a:spLocks noChangeAspect="1" noChangeArrowheads="1"/>
              </p:cNvSpPr>
              <p:nvPr/>
            </p:nvSpPr>
            <p:spPr bwMode="auto">
              <a:xfrm>
                <a:off x="4050" y="1206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37389" name="Group 173"/>
            <p:cNvGrpSpPr>
              <a:grpSpLocks noChangeAspect="1"/>
            </p:cNvGrpSpPr>
            <p:nvPr/>
          </p:nvGrpSpPr>
          <p:grpSpPr bwMode="auto">
            <a:xfrm>
              <a:off x="4068" y="3372"/>
              <a:ext cx="264" cy="230"/>
              <a:chOff x="4050" y="1089"/>
              <a:chExt cx="264" cy="230"/>
            </a:xfrm>
          </p:grpSpPr>
          <p:sp>
            <p:nvSpPr>
              <p:cNvPr id="137390" name="Oval 174"/>
              <p:cNvSpPr>
                <a:spLocks noChangeAspect="1" noChangeArrowheads="1"/>
              </p:cNvSpPr>
              <p:nvPr/>
            </p:nvSpPr>
            <p:spPr bwMode="auto">
              <a:xfrm>
                <a:off x="4053" y="1089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7391" name="Oval 175"/>
              <p:cNvSpPr>
                <a:spLocks noChangeAspect="1" noChangeArrowheads="1"/>
              </p:cNvSpPr>
              <p:nvPr/>
            </p:nvSpPr>
            <p:spPr bwMode="auto">
              <a:xfrm>
                <a:off x="4194" y="1206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7392" name="Rectangle 176"/>
              <p:cNvSpPr>
                <a:spLocks noChangeAspect="1" noChangeArrowheads="1"/>
              </p:cNvSpPr>
              <p:nvPr/>
            </p:nvSpPr>
            <p:spPr bwMode="auto">
              <a:xfrm>
                <a:off x="4194" y="1095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7393" name="Rectangle 177"/>
              <p:cNvSpPr>
                <a:spLocks noChangeAspect="1" noChangeArrowheads="1"/>
              </p:cNvSpPr>
              <p:nvPr/>
            </p:nvSpPr>
            <p:spPr bwMode="auto">
              <a:xfrm>
                <a:off x="4050" y="1206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37394" name="Group 178"/>
            <p:cNvGrpSpPr>
              <a:grpSpLocks noChangeAspect="1"/>
            </p:cNvGrpSpPr>
            <p:nvPr/>
          </p:nvGrpSpPr>
          <p:grpSpPr bwMode="auto">
            <a:xfrm>
              <a:off x="1848" y="1107"/>
              <a:ext cx="264" cy="230"/>
              <a:chOff x="4050" y="1089"/>
              <a:chExt cx="264" cy="230"/>
            </a:xfrm>
          </p:grpSpPr>
          <p:sp>
            <p:nvSpPr>
              <p:cNvPr id="137395" name="Oval 179"/>
              <p:cNvSpPr>
                <a:spLocks noChangeAspect="1" noChangeArrowheads="1"/>
              </p:cNvSpPr>
              <p:nvPr/>
            </p:nvSpPr>
            <p:spPr bwMode="auto">
              <a:xfrm>
                <a:off x="4053" y="1089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7396" name="Oval 180"/>
              <p:cNvSpPr>
                <a:spLocks noChangeAspect="1" noChangeArrowheads="1"/>
              </p:cNvSpPr>
              <p:nvPr/>
            </p:nvSpPr>
            <p:spPr bwMode="auto">
              <a:xfrm>
                <a:off x="4194" y="1206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7397" name="Rectangle 181"/>
              <p:cNvSpPr>
                <a:spLocks noChangeAspect="1" noChangeArrowheads="1"/>
              </p:cNvSpPr>
              <p:nvPr/>
            </p:nvSpPr>
            <p:spPr bwMode="auto">
              <a:xfrm>
                <a:off x="4194" y="1095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7398" name="Rectangle 182"/>
              <p:cNvSpPr>
                <a:spLocks noChangeAspect="1" noChangeArrowheads="1"/>
              </p:cNvSpPr>
              <p:nvPr/>
            </p:nvSpPr>
            <p:spPr bwMode="auto">
              <a:xfrm>
                <a:off x="4050" y="1206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37399" name="Group 183"/>
            <p:cNvGrpSpPr>
              <a:grpSpLocks noChangeAspect="1"/>
            </p:cNvGrpSpPr>
            <p:nvPr/>
          </p:nvGrpSpPr>
          <p:grpSpPr bwMode="auto">
            <a:xfrm>
              <a:off x="1848" y="1338"/>
              <a:ext cx="264" cy="230"/>
              <a:chOff x="4050" y="1089"/>
              <a:chExt cx="264" cy="230"/>
            </a:xfrm>
          </p:grpSpPr>
          <p:sp>
            <p:nvSpPr>
              <p:cNvPr id="137400" name="Oval 184"/>
              <p:cNvSpPr>
                <a:spLocks noChangeAspect="1" noChangeArrowheads="1"/>
              </p:cNvSpPr>
              <p:nvPr/>
            </p:nvSpPr>
            <p:spPr bwMode="auto">
              <a:xfrm>
                <a:off x="4053" y="1089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7401" name="Oval 185"/>
              <p:cNvSpPr>
                <a:spLocks noChangeAspect="1" noChangeArrowheads="1"/>
              </p:cNvSpPr>
              <p:nvPr/>
            </p:nvSpPr>
            <p:spPr bwMode="auto">
              <a:xfrm>
                <a:off x="4194" y="1206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7402" name="Rectangle 186"/>
              <p:cNvSpPr>
                <a:spLocks noChangeAspect="1" noChangeArrowheads="1"/>
              </p:cNvSpPr>
              <p:nvPr/>
            </p:nvSpPr>
            <p:spPr bwMode="auto">
              <a:xfrm>
                <a:off x="4194" y="1095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7403" name="Rectangle 187"/>
              <p:cNvSpPr>
                <a:spLocks noChangeAspect="1" noChangeArrowheads="1"/>
              </p:cNvSpPr>
              <p:nvPr/>
            </p:nvSpPr>
            <p:spPr bwMode="auto">
              <a:xfrm>
                <a:off x="4050" y="1206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37404" name="Group 188"/>
            <p:cNvGrpSpPr>
              <a:grpSpLocks noChangeAspect="1"/>
            </p:cNvGrpSpPr>
            <p:nvPr/>
          </p:nvGrpSpPr>
          <p:grpSpPr bwMode="auto">
            <a:xfrm>
              <a:off x="1851" y="1563"/>
              <a:ext cx="264" cy="230"/>
              <a:chOff x="4050" y="1089"/>
              <a:chExt cx="264" cy="230"/>
            </a:xfrm>
          </p:grpSpPr>
          <p:sp>
            <p:nvSpPr>
              <p:cNvPr id="137405" name="Oval 189"/>
              <p:cNvSpPr>
                <a:spLocks noChangeAspect="1" noChangeArrowheads="1"/>
              </p:cNvSpPr>
              <p:nvPr/>
            </p:nvSpPr>
            <p:spPr bwMode="auto">
              <a:xfrm>
                <a:off x="4053" y="1089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7406" name="Oval 190"/>
              <p:cNvSpPr>
                <a:spLocks noChangeAspect="1" noChangeArrowheads="1"/>
              </p:cNvSpPr>
              <p:nvPr/>
            </p:nvSpPr>
            <p:spPr bwMode="auto">
              <a:xfrm>
                <a:off x="4194" y="1206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7407" name="Rectangle 191"/>
              <p:cNvSpPr>
                <a:spLocks noChangeAspect="1" noChangeArrowheads="1"/>
              </p:cNvSpPr>
              <p:nvPr/>
            </p:nvSpPr>
            <p:spPr bwMode="auto">
              <a:xfrm>
                <a:off x="4194" y="1095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7408" name="Rectangle 192"/>
              <p:cNvSpPr>
                <a:spLocks noChangeAspect="1" noChangeArrowheads="1"/>
              </p:cNvSpPr>
              <p:nvPr/>
            </p:nvSpPr>
            <p:spPr bwMode="auto">
              <a:xfrm>
                <a:off x="4050" y="1206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37409" name="Group 193"/>
            <p:cNvGrpSpPr>
              <a:grpSpLocks noChangeAspect="1"/>
            </p:cNvGrpSpPr>
            <p:nvPr/>
          </p:nvGrpSpPr>
          <p:grpSpPr bwMode="auto">
            <a:xfrm>
              <a:off x="1854" y="1794"/>
              <a:ext cx="264" cy="230"/>
              <a:chOff x="4050" y="1089"/>
              <a:chExt cx="264" cy="230"/>
            </a:xfrm>
          </p:grpSpPr>
          <p:sp>
            <p:nvSpPr>
              <p:cNvPr id="137410" name="Oval 194"/>
              <p:cNvSpPr>
                <a:spLocks noChangeAspect="1" noChangeArrowheads="1"/>
              </p:cNvSpPr>
              <p:nvPr/>
            </p:nvSpPr>
            <p:spPr bwMode="auto">
              <a:xfrm>
                <a:off x="4053" y="1089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7411" name="Oval 195"/>
              <p:cNvSpPr>
                <a:spLocks noChangeAspect="1" noChangeArrowheads="1"/>
              </p:cNvSpPr>
              <p:nvPr/>
            </p:nvSpPr>
            <p:spPr bwMode="auto">
              <a:xfrm>
                <a:off x="4194" y="1206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7412" name="Rectangle 196"/>
              <p:cNvSpPr>
                <a:spLocks noChangeAspect="1" noChangeArrowheads="1"/>
              </p:cNvSpPr>
              <p:nvPr/>
            </p:nvSpPr>
            <p:spPr bwMode="auto">
              <a:xfrm>
                <a:off x="4194" y="1095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7413" name="Rectangle 197"/>
              <p:cNvSpPr>
                <a:spLocks noChangeAspect="1" noChangeArrowheads="1"/>
              </p:cNvSpPr>
              <p:nvPr/>
            </p:nvSpPr>
            <p:spPr bwMode="auto">
              <a:xfrm>
                <a:off x="4050" y="1206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37414" name="Group 198"/>
            <p:cNvGrpSpPr>
              <a:grpSpLocks noChangeAspect="1"/>
            </p:cNvGrpSpPr>
            <p:nvPr/>
          </p:nvGrpSpPr>
          <p:grpSpPr bwMode="auto">
            <a:xfrm>
              <a:off x="1860" y="2022"/>
              <a:ext cx="264" cy="230"/>
              <a:chOff x="4050" y="1089"/>
              <a:chExt cx="264" cy="230"/>
            </a:xfrm>
          </p:grpSpPr>
          <p:sp>
            <p:nvSpPr>
              <p:cNvPr id="137415" name="Oval 199"/>
              <p:cNvSpPr>
                <a:spLocks noChangeAspect="1" noChangeArrowheads="1"/>
              </p:cNvSpPr>
              <p:nvPr/>
            </p:nvSpPr>
            <p:spPr bwMode="auto">
              <a:xfrm>
                <a:off x="4053" y="1089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7416" name="Oval 200"/>
              <p:cNvSpPr>
                <a:spLocks noChangeAspect="1" noChangeArrowheads="1"/>
              </p:cNvSpPr>
              <p:nvPr/>
            </p:nvSpPr>
            <p:spPr bwMode="auto">
              <a:xfrm>
                <a:off x="4194" y="1206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7417" name="Rectangle 201"/>
              <p:cNvSpPr>
                <a:spLocks noChangeAspect="1" noChangeArrowheads="1"/>
              </p:cNvSpPr>
              <p:nvPr/>
            </p:nvSpPr>
            <p:spPr bwMode="auto">
              <a:xfrm>
                <a:off x="4194" y="1095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7418" name="Rectangle 202"/>
              <p:cNvSpPr>
                <a:spLocks noChangeAspect="1" noChangeArrowheads="1"/>
              </p:cNvSpPr>
              <p:nvPr/>
            </p:nvSpPr>
            <p:spPr bwMode="auto">
              <a:xfrm>
                <a:off x="4050" y="1206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37419" name="Group 203"/>
            <p:cNvGrpSpPr>
              <a:grpSpLocks noChangeAspect="1"/>
            </p:cNvGrpSpPr>
            <p:nvPr/>
          </p:nvGrpSpPr>
          <p:grpSpPr bwMode="auto">
            <a:xfrm>
              <a:off x="1860" y="2247"/>
              <a:ext cx="264" cy="230"/>
              <a:chOff x="4050" y="1089"/>
              <a:chExt cx="264" cy="230"/>
            </a:xfrm>
          </p:grpSpPr>
          <p:sp>
            <p:nvSpPr>
              <p:cNvPr id="137420" name="Oval 204"/>
              <p:cNvSpPr>
                <a:spLocks noChangeAspect="1" noChangeArrowheads="1"/>
              </p:cNvSpPr>
              <p:nvPr/>
            </p:nvSpPr>
            <p:spPr bwMode="auto">
              <a:xfrm>
                <a:off x="4053" y="1089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7421" name="Oval 205"/>
              <p:cNvSpPr>
                <a:spLocks noChangeAspect="1" noChangeArrowheads="1"/>
              </p:cNvSpPr>
              <p:nvPr/>
            </p:nvSpPr>
            <p:spPr bwMode="auto">
              <a:xfrm>
                <a:off x="4194" y="1206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7422" name="Rectangle 206"/>
              <p:cNvSpPr>
                <a:spLocks noChangeAspect="1" noChangeArrowheads="1"/>
              </p:cNvSpPr>
              <p:nvPr/>
            </p:nvSpPr>
            <p:spPr bwMode="auto">
              <a:xfrm>
                <a:off x="4194" y="1095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7423" name="Rectangle 207"/>
              <p:cNvSpPr>
                <a:spLocks noChangeAspect="1" noChangeArrowheads="1"/>
              </p:cNvSpPr>
              <p:nvPr/>
            </p:nvSpPr>
            <p:spPr bwMode="auto">
              <a:xfrm>
                <a:off x="4050" y="1206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37424" name="Group 208"/>
            <p:cNvGrpSpPr>
              <a:grpSpLocks noChangeAspect="1"/>
            </p:cNvGrpSpPr>
            <p:nvPr/>
          </p:nvGrpSpPr>
          <p:grpSpPr bwMode="auto">
            <a:xfrm>
              <a:off x="1860" y="2469"/>
              <a:ext cx="264" cy="230"/>
              <a:chOff x="4050" y="1089"/>
              <a:chExt cx="264" cy="230"/>
            </a:xfrm>
          </p:grpSpPr>
          <p:sp>
            <p:nvSpPr>
              <p:cNvPr id="137425" name="Oval 209"/>
              <p:cNvSpPr>
                <a:spLocks noChangeAspect="1" noChangeArrowheads="1"/>
              </p:cNvSpPr>
              <p:nvPr/>
            </p:nvSpPr>
            <p:spPr bwMode="auto">
              <a:xfrm>
                <a:off x="4053" y="1089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7426" name="Oval 210"/>
              <p:cNvSpPr>
                <a:spLocks noChangeAspect="1" noChangeArrowheads="1"/>
              </p:cNvSpPr>
              <p:nvPr/>
            </p:nvSpPr>
            <p:spPr bwMode="auto">
              <a:xfrm>
                <a:off x="4194" y="1206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7427" name="Rectangle 211"/>
              <p:cNvSpPr>
                <a:spLocks noChangeAspect="1" noChangeArrowheads="1"/>
              </p:cNvSpPr>
              <p:nvPr/>
            </p:nvSpPr>
            <p:spPr bwMode="auto">
              <a:xfrm>
                <a:off x="4194" y="1095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7428" name="Rectangle 212"/>
              <p:cNvSpPr>
                <a:spLocks noChangeAspect="1" noChangeArrowheads="1"/>
              </p:cNvSpPr>
              <p:nvPr/>
            </p:nvSpPr>
            <p:spPr bwMode="auto">
              <a:xfrm>
                <a:off x="4050" y="1206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37429" name="Group 213"/>
            <p:cNvGrpSpPr>
              <a:grpSpLocks noChangeAspect="1"/>
            </p:cNvGrpSpPr>
            <p:nvPr/>
          </p:nvGrpSpPr>
          <p:grpSpPr bwMode="auto">
            <a:xfrm>
              <a:off x="1863" y="2700"/>
              <a:ext cx="264" cy="230"/>
              <a:chOff x="4050" y="1089"/>
              <a:chExt cx="264" cy="230"/>
            </a:xfrm>
          </p:grpSpPr>
          <p:sp>
            <p:nvSpPr>
              <p:cNvPr id="137430" name="Oval 214"/>
              <p:cNvSpPr>
                <a:spLocks noChangeAspect="1" noChangeArrowheads="1"/>
              </p:cNvSpPr>
              <p:nvPr/>
            </p:nvSpPr>
            <p:spPr bwMode="auto">
              <a:xfrm>
                <a:off x="4053" y="1089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7431" name="Oval 215"/>
              <p:cNvSpPr>
                <a:spLocks noChangeAspect="1" noChangeArrowheads="1"/>
              </p:cNvSpPr>
              <p:nvPr/>
            </p:nvSpPr>
            <p:spPr bwMode="auto">
              <a:xfrm>
                <a:off x="4194" y="1206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7432" name="Rectangle 216"/>
              <p:cNvSpPr>
                <a:spLocks noChangeAspect="1" noChangeArrowheads="1"/>
              </p:cNvSpPr>
              <p:nvPr/>
            </p:nvSpPr>
            <p:spPr bwMode="auto">
              <a:xfrm>
                <a:off x="4194" y="1095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7433" name="Rectangle 217"/>
              <p:cNvSpPr>
                <a:spLocks noChangeAspect="1" noChangeArrowheads="1"/>
              </p:cNvSpPr>
              <p:nvPr/>
            </p:nvSpPr>
            <p:spPr bwMode="auto">
              <a:xfrm>
                <a:off x="4050" y="1206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37434" name="Group 218"/>
            <p:cNvGrpSpPr>
              <a:grpSpLocks noChangeAspect="1"/>
            </p:cNvGrpSpPr>
            <p:nvPr/>
          </p:nvGrpSpPr>
          <p:grpSpPr bwMode="auto">
            <a:xfrm>
              <a:off x="1866" y="2928"/>
              <a:ext cx="264" cy="230"/>
              <a:chOff x="4050" y="1089"/>
              <a:chExt cx="264" cy="230"/>
            </a:xfrm>
          </p:grpSpPr>
          <p:sp>
            <p:nvSpPr>
              <p:cNvPr id="137435" name="Oval 219"/>
              <p:cNvSpPr>
                <a:spLocks noChangeAspect="1" noChangeArrowheads="1"/>
              </p:cNvSpPr>
              <p:nvPr/>
            </p:nvSpPr>
            <p:spPr bwMode="auto">
              <a:xfrm>
                <a:off x="4053" y="1089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7436" name="Oval 220"/>
              <p:cNvSpPr>
                <a:spLocks noChangeAspect="1" noChangeArrowheads="1"/>
              </p:cNvSpPr>
              <p:nvPr/>
            </p:nvSpPr>
            <p:spPr bwMode="auto">
              <a:xfrm>
                <a:off x="4194" y="1206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7437" name="Rectangle 221"/>
              <p:cNvSpPr>
                <a:spLocks noChangeAspect="1" noChangeArrowheads="1"/>
              </p:cNvSpPr>
              <p:nvPr/>
            </p:nvSpPr>
            <p:spPr bwMode="auto">
              <a:xfrm>
                <a:off x="4194" y="1095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7438" name="Rectangle 222"/>
              <p:cNvSpPr>
                <a:spLocks noChangeAspect="1" noChangeArrowheads="1"/>
              </p:cNvSpPr>
              <p:nvPr/>
            </p:nvSpPr>
            <p:spPr bwMode="auto">
              <a:xfrm>
                <a:off x="4050" y="1206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37439" name="Group 223"/>
            <p:cNvGrpSpPr>
              <a:grpSpLocks noChangeAspect="1"/>
            </p:cNvGrpSpPr>
            <p:nvPr/>
          </p:nvGrpSpPr>
          <p:grpSpPr bwMode="auto">
            <a:xfrm>
              <a:off x="1869" y="3159"/>
              <a:ext cx="264" cy="230"/>
              <a:chOff x="4050" y="1089"/>
              <a:chExt cx="264" cy="230"/>
            </a:xfrm>
          </p:grpSpPr>
          <p:sp>
            <p:nvSpPr>
              <p:cNvPr id="137440" name="Oval 224"/>
              <p:cNvSpPr>
                <a:spLocks noChangeAspect="1" noChangeArrowheads="1"/>
              </p:cNvSpPr>
              <p:nvPr/>
            </p:nvSpPr>
            <p:spPr bwMode="auto">
              <a:xfrm>
                <a:off x="4053" y="1089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7441" name="Oval 225"/>
              <p:cNvSpPr>
                <a:spLocks noChangeAspect="1" noChangeArrowheads="1"/>
              </p:cNvSpPr>
              <p:nvPr/>
            </p:nvSpPr>
            <p:spPr bwMode="auto">
              <a:xfrm>
                <a:off x="4194" y="1206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7442" name="Rectangle 226"/>
              <p:cNvSpPr>
                <a:spLocks noChangeAspect="1" noChangeArrowheads="1"/>
              </p:cNvSpPr>
              <p:nvPr/>
            </p:nvSpPr>
            <p:spPr bwMode="auto">
              <a:xfrm>
                <a:off x="4194" y="1095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7443" name="Rectangle 227"/>
              <p:cNvSpPr>
                <a:spLocks noChangeAspect="1" noChangeArrowheads="1"/>
              </p:cNvSpPr>
              <p:nvPr/>
            </p:nvSpPr>
            <p:spPr bwMode="auto">
              <a:xfrm>
                <a:off x="4050" y="1206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37444" name="Group 228"/>
            <p:cNvGrpSpPr>
              <a:grpSpLocks noChangeAspect="1"/>
            </p:cNvGrpSpPr>
            <p:nvPr/>
          </p:nvGrpSpPr>
          <p:grpSpPr bwMode="auto">
            <a:xfrm>
              <a:off x="1866" y="3390"/>
              <a:ext cx="264" cy="230"/>
              <a:chOff x="4050" y="1089"/>
              <a:chExt cx="264" cy="230"/>
            </a:xfrm>
          </p:grpSpPr>
          <p:sp>
            <p:nvSpPr>
              <p:cNvPr id="137445" name="Oval 229"/>
              <p:cNvSpPr>
                <a:spLocks noChangeAspect="1" noChangeArrowheads="1"/>
              </p:cNvSpPr>
              <p:nvPr/>
            </p:nvSpPr>
            <p:spPr bwMode="auto">
              <a:xfrm>
                <a:off x="4053" y="1089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7446" name="Oval 230"/>
              <p:cNvSpPr>
                <a:spLocks noChangeAspect="1" noChangeArrowheads="1"/>
              </p:cNvSpPr>
              <p:nvPr/>
            </p:nvSpPr>
            <p:spPr bwMode="auto">
              <a:xfrm>
                <a:off x="4194" y="1206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7447" name="Rectangle 231"/>
              <p:cNvSpPr>
                <a:spLocks noChangeAspect="1" noChangeArrowheads="1"/>
              </p:cNvSpPr>
              <p:nvPr/>
            </p:nvSpPr>
            <p:spPr bwMode="auto">
              <a:xfrm>
                <a:off x="4194" y="1095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7448" name="Rectangle 232"/>
              <p:cNvSpPr>
                <a:spLocks noChangeAspect="1" noChangeArrowheads="1"/>
              </p:cNvSpPr>
              <p:nvPr/>
            </p:nvSpPr>
            <p:spPr bwMode="auto">
              <a:xfrm>
                <a:off x="4050" y="1206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</p:grpSp>
      <p:grpSp>
        <p:nvGrpSpPr>
          <p:cNvPr id="137449" name="Group 233"/>
          <p:cNvGrpSpPr>
            <a:grpSpLocks noChangeAspect="1"/>
          </p:cNvGrpSpPr>
          <p:nvPr/>
        </p:nvGrpSpPr>
        <p:grpSpPr bwMode="auto">
          <a:xfrm>
            <a:off x="4483100" y="5218113"/>
            <a:ext cx="304800" cy="598487"/>
            <a:chOff x="2960" y="2966"/>
            <a:chExt cx="273" cy="533"/>
          </a:xfrm>
        </p:grpSpPr>
        <p:grpSp>
          <p:nvGrpSpPr>
            <p:cNvPr id="137450" name="Group 234"/>
            <p:cNvGrpSpPr>
              <a:grpSpLocks noChangeAspect="1"/>
            </p:cNvGrpSpPr>
            <p:nvPr/>
          </p:nvGrpSpPr>
          <p:grpSpPr bwMode="auto">
            <a:xfrm rot="-186789">
              <a:off x="2964" y="3456"/>
              <a:ext cx="265" cy="43"/>
              <a:chOff x="2966" y="3408"/>
              <a:chExt cx="265" cy="43"/>
            </a:xfrm>
          </p:grpSpPr>
          <p:sp>
            <p:nvSpPr>
              <p:cNvPr id="137451" name="Rectangle 235"/>
              <p:cNvSpPr>
                <a:spLocks noChangeAspect="1"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7452" name="Oval 236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7453" name="Oval 237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37454" name="Group 238"/>
            <p:cNvGrpSpPr>
              <a:grpSpLocks noChangeAspect="1"/>
            </p:cNvGrpSpPr>
            <p:nvPr/>
          </p:nvGrpSpPr>
          <p:grpSpPr bwMode="auto">
            <a:xfrm>
              <a:off x="2964" y="3356"/>
              <a:ext cx="265" cy="43"/>
              <a:chOff x="2966" y="3408"/>
              <a:chExt cx="265" cy="43"/>
            </a:xfrm>
          </p:grpSpPr>
          <p:sp>
            <p:nvSpPr>
              <p:cNvPr id="137455" name="Rectangle 239"/>
              <p:cNvSpPr>
                <a:spLocks noChangeAspect="1"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7456" name="Oval 240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7457" name="Oval 241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37458" name="Group 242"/>
            <p:cNvGrpSpPr>
              <a:grpSpLocks noChangeAspect="1"/>
            </p:cNvGrpSpPr>
            <p:nvPr/>
          </p:nvGrpSpPr>
          <p:grpSpPr bwMode="auto">
            <a:xfrm>
              <a:off x="2968" y="3302"/>
              <a:ext cx="265" cy="43"/>
              <a:chOff x="2966" y="3408"/>
              <a:chExt cx="265" cy="43"/>
            </a:xfrm>
          </p:grpSpPr>
          <p:sp>
            <p:nvSpPr>
              <p:cNvPr id="137459" name="Rectangle 243"/>
              <p:cNvSpPr>
                <a:spLocks noChangeAspect="1"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7460" name="Oval 244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7461" name="Oval 245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37462" name="Group 246"/>
            <p:cNvGrpSpPr>
              <a:grpSpLocks noChangeAspect="1"/>
            </p:cNvGrpSpPr>
            <p:nvPr/>
          </p:nvGrpSpPr>
          <p:grpSpPr bwMode="auto">
            <a:xfrm>
              <a:off x="2962" y="3134"/>
              <a:ext cx="265" cy="43"/>
              <a:chOff x="2966" y="3408"/>
              <a:chExt cx="265" cy="43"/>
            </a:xfrm>
          </p:grpSpPr>
          <p:sp>
            <p:nvSpPr>
              <p:cNvPr id="137463" name="Rectangle 247"/>
              <p:cNvSpPr>
                <a:spLocks noChangeAspect="1"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7464" name="Oval 248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7465" name="Oval 249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37466" name="Group 250"/>
            <p:cNvGrpSpPr>
              <a:grpSpLocks noChangeAspect="1"/>
            </p:cNvGrpSpPr>
            <p:nvPr/>
          </p:nvGrpSpPr>
          <p:grpSpPr bwMode="auto">
            <a:xfrm>
              <a:off x="2964" y="3082"/>
              <a:ext cx="265" cy="43"/>
              <a:chOff x="2966" y="3408"/>
              <a:chExt cx="265" cy="43"/>
            </a:xfrm>
          </p:grpSpPr>
          <p:sp>
            <p:nvSpPr>
              <p:cNvPr id="137467" name="Rectangle 251"/>
              <p:cNvSpPr>
                <a:spLocks noChangeAspect="1"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7468" name="Oval 252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7469" name="Oval 253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37470" name="Group 254"/>
            <p:cNvGrpSpPr>
              <a:grpSpLocks noChangeAspect="1"/>
            </p:cNvGrpSpPr>
            <p:nvPr/>
          </p:nvGrpSpPr>
          <p:grpSpPr bwMode="auto">
            <a:xfrm>
              <a:off x="2966" y="3032"/>
              <a:ext cx="265" cy="43"/>
              <a:chOff x="2966" y="3408"/>
              <a:chExt cx="265" cy="43"/>
            </a:xfrm>
          </p:grpSpPr>
          <p:sp>
            <p:nvSpPr>
              <p:cNvPr id="137471" name="Rectangle 255"/>
              <p:cNvSpPr>
                <a:spLocks noChangeAspect="1"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7472" name="Oval 256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7473" name="Oval 257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37474" name="Group 258"/>
            <p:cNvGrpSpPr>
              <a:grpSpLocks noChangeAspect="1"/>
            </p:cNvGrpSpPr>
            <p:nvPr/>
          </p:nvGrpSpPr>
          <p:grpSpPr bwMode="auto">
            <a:xfrm>
              <a:off x="2964" y="3244"/>
              <a:ext cx="265" cy="43"/>
              <a:chOff x="2966" y="3408"/>
              <a:chExt cx="265" cy="43"/>
            </a:xfrm>
          </p:grpSpPr>
          <p:sp>
            <p:nvSpPr>
              <p:cNvPr id="137475" name="Rectangle 259"/>
              <p:cNvSpPr>
                <a:spLocks noChangeAspect="1"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7476" name="Oval 260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7477" name="Oval 261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37478" name="Group 262"/>
            <p:cNvGrpSpPr>
              <a:grpSpLocks noChangeAspect="1"/>
            </p:cNvGrpSpPr>
            <p:nvPr/>
          </p:nvGrpSpPr>
          <p:grpSpPr bwMode="auto">
            <a:xfrm>
              <a:off x="2962" y="3190"/>
              <a:ext cx="265" cy="43"/>
              <a:chOff x="2966" y="3408"/>
              <a:chExt cx="265" cy="43"/>
            </a:xfrm>
          </p:grpSpPr>
          <p:sp>
            <p:nvSpPr>
              <p:cNvPr id="137479" name="Rectangle 263"/>
              <p:cNvSpPr>
                <a:spLocks noChangeAspect="1"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7480" name="Oval 264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7481" name="Oval 265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37482" name="Group 266"/>
            <p:cNvGrpSpPr>
              <a:grpSpLocks noChangeAspect="1"/>
            </p:cNvGrpSpPr>
            <p:nvPr/>
          </p:nvGrpSpPr>
          <p:grpSpPr bwMode="auto">
            <a:xfrm>
              <a:off x="2960" y="3414"/>
              <a:ext cx="265" cy="43"/>
              <a:chOff x="2966" y="3408"/>
              <a:chExt cx="265" cy="43"/>
            </a:xfrm>
          </p:grpSpPr>
          <p:sp>
            <p:nvSpPr>
              <p:cNvPr id="137483" name="Rectangle 267"/>
              <p:cNvSpPr>
                <a:spLocks noChangeAspect="1"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7484" name="Oval 268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7485" name="Oval 269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37486" name="Group 270"/>
            <p:cNvGrpSpPr>
              <a:grpSpLocks noChangeAspect="1"/>
            </p:cNvGrpSpPr>
            <p:nvPr/>
          </p:nvGrpSpPr>
          <p:grpSpPr bwMode="auto">
            <a:xfrm rot="136227">
              <a:off x="2966" y="2980"/>
              <a:ext cx="265" cy="43"/>
              <a:chOff x="2966" y="3408"/>
              <a:chExt cx="265" cy="43"/>
            </a:xfrm>
          </p:grpSpPr>
          <p:sp>
            <p:nvSpPr>
              <p:cNvPr id="137487" name="Rectangle 271"/>
              <p:cNvSpPr>
                <a:spLocks noChangeAspect="1"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7488" name="Oval 272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7489" name="Oval 273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37490" name="Group 274"/>
            <p:cNvGrpSpPr>
              <a:grpSpLocks noChangeAspect="1"/>
            </p:cNvGrpSpPr>
            <p:nvPr/>
          </p:nvGrpSpPr>
          <p:grpSpPr bwMode="auto">
            <a:xfrm rot="-208310">
              <a:off x="2964" y="2966"/>
              <a:ext cx="265" cy="43"/>
              <a:chOff x="2966" y="3408"/>
              <a:chExt cx="265" cy="43"/>
            </a:xfrm>
          </p:grpSpPr>
          <p:sp>
            <p:nvSpPr>
              <p:cNvPr id="137491" name="Rectangle 275"/>
              <p:cNvSpPr>
                <a:spLocks noChangeAspect="1"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7492" name="Oval 276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7493" name="Oval 277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</p:grpSp>
      <p:sp>
        <p:nvSpPr>
          <p:cNvPr id="137494" name="Rectangle 278"/>
          <p:cNvSpPr>
            <a:spLocks noChangeAspect="1" noChangeArrowheads="1"/>
          </p:cNvSpPr>
          <p:nvPr/>
        </p:nvSpPr>
        <p:spPr bwMode="auto">
          <a:xfrm>
            <a:off x="4554538" y="5808663"/>
            <a:ext cx="163512" cy="376237"/>
          </a:xfrm>
          <a:prstGeom prst="rect">
            <a:avLst/>
          </a:prstGeom>
          <a:solidFill>
            <a:srgbClr val="FFFFFF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grpSp>
        <p:nvGrpSpPr>
          <p:cNvPr id="137495" name="Group 279"/>
          <p:cNvGrpSpPr>
            <a:grpSpLocks noChangeAspect="1"/>
          </p:cNvGrpSpPr>
          <p:nvPr/>
        </p:nvGrpSpPr>
        <p:grpSpPr bwMode="auto">
          <a:xfrm>
            <a:off x="4491038" y="5021263"/>
            <a:ext cx="292100" cy="1025525"/>
            <a:chOff x="2967" y="2790"/>
            <a:chExt cx="261" cy="914"/>
          </a:xfrm>
        </p:grpSpPr>
        <p:sp>
          <p:nvSpPr>
            <p:cNvPr id="137496" name="AutoShape 280"/>
            <p:cNvSpPr>
              <a:spLocks noChangeAspect="1" noChangeArrowheads="1"/>
            </p:cNvSpPr>
            <p:nvPr/>
          </p:nvSpPr>
          <p:spPr bwMode="auto">
            <a:xfrm>
              <a:off x="3036" y="2790"/>
              <a:ext cx="123" cy="129"/>
            </a:xfrm>
            <a:prstGeom prst="triangle">
              <a:avLst>
                <a:gd name="adj" fmla="val 50000"/>
              </a:avLst>
            </a:prstGeom>
            <a:gradFill rotWithShape="0">
              <a:gsLst>
                <a:gs pos="0">
                  <a:schemeClr val="folHlink">
                    <a:gamma/>
                    <a:shade val="41176"/>
                    <a:invGamma/>
                  </a:schemeClr>
                </a:gs>
                <a:gs pos="50000">
                  <a:schemeClr val="folHlink"/>
                </a:gs>
                <a:gs pos="100000">
                  <a:schemeClr val="folHlink">
                    <a:gamma/>
                    <a:shade val="41176"/>
                    <a:invGamma/>
                  </a:schemeClr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37497" name="Rectangle 281"/>
            <p:cNvSpPr>
              <a:spLocks noChangeAspect="1" noChangeArrowheads="1"/>
            </p:cNvSpPr>
            <p:nvPr/>
          </p:nvSpPr>
          <p:spPr bwMode="auto">
            <a:xfrm>
              <a:off x="2967" y="2922"/>
              <a:ext cx="261" cy="47"/>
            </a:xfrm>
            <a:prstGeom prst="rect">
              <a:avLst/>
            </a:prstGeom>
            <a:gradFill rotWithShape="0">
              <a:gsLst>
                <a:gs pos="0">
                  <a:schemeClr val="folHlink">
                    <a:gamma/>
                    <a:shade val="41176"/>
                    <a:invGamma/>
                  </a:schemeClr>
                </a:gs>
                <a:gs pos="50000">
                  <a:schemeClr val="folHlink"/>
                </a:gs>
                <a:gs pos="100000">
                  <a:schemeClr val="folHlink">
                    <a:gamma/>
                    <a:shade val="41176"/>
                    <a:invGamma/>
                  </a:schemeClr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37498" name="Rectangle 282"/>
            <p:cNvSpPr>
              <a:spLocks noChangeAspect="1" noChangeArrowheads="1"/>
            </p:cNvSpPr>
            <p:nvPr/>
          </p:nvSpPr>
          <p:spPr bwMode="auto">
            <a:xfrm>
              <a:off x="3000" y="2970"/>
              <a:ext cx="198" cy="210"/>
            </a:xfrm>
            <a:prstGeom prst="rect">
              <a:avLst/>
            </a:prstGeom>
            <a:gradFill rotWithShape="0">
              <a:gsLst>
                <a:gs pos="0">
                  <a:schemeClr val="folHlink">
                    <a:gamma/>
                    <a:shade val="41176"/>
                    <a:invGamma/>
                  </a:schemeClr>
                </a:gs>
                <a:gs pos="50000">
                  <a:schemeClr val="folHlink"/>
                </a:gs>
                <a:gs pos="100000">
                  <a:schemeClr val="folHlink">
                    <a:gamma/>
                    <a:shade val="41176"/>
                    <a:invGamma/>
                  </a:schemeClr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37499" name="AutoShape 283"/>
            <p:cNvSpPr>
              <a:spLocks noChangeAspect="1" noChangeArrowheads="1"/>
            </p:cNvSpPr>
            <p:nvPr/>
          </p:nvSpPr>
          <p:spPr bwMode="auto">
            <a:xfrm>
              <a:off x="3000" y="3180"/>
              <a:ext cx="197" cy="25"/>
            </a:xfrm>
            <a:custGeom>
              <a:avLst/>
              <a:gdLst>
                <a:gd name="G0" fmla="+- 3289 0 0"/>
                <a:gd name="G1" fmla="+- 21600 0 3289"/>
                <a:gd name="G2" fmla="*/ 3289 1 2"/>
                <a:gd name="G3" fmla="+- 21600 0 G2"/>
                <a:gd name="G4" fmla="+/ 3289 21600 2"/>
                <a:gd name="G5" fmla="+/ G1 0 2"/>
                <a:gd name="G6" fmla="*/ 21600 21600 3289"/>
                <a:gd name="G7" fmla="*/ G6 1 2"/>
                <a:gd name="G8" fmla="+- 21600 0 G7"/>
                <a:gd name="G9" fmla="*/ 21600 1 2"/>
                <a:gd name="G10" fmla="+- 3289 0 G9"/>
                <a:gd name="G11" fmla="?: G10 G8 0"/>
                <a:gd name="G12" fmla="?: G10 G7 21600"/>
                <a:gd name="T0" fmla="*/ 19955 w 21600"/>
                <a:gd name="T1" fmla="*/ 10800 h 21600"/>
                <a:gd name="T2" fmla="*/ 10800 w 21600"/>
                <a:gd name="T3" fmla="*/ 21600 h 21600"/>
                <a:gd name="T4" fmla="*/ 1645 w 21600"/>
                <a:gd name="T5" fmla="*/ 10800 h 21600"/>
                <a:gd name="T6" fmla="*/ 10800 w 21600"/>
                <a:gd name="T7" fmla="*/ 0 h 21600"/>
                <a:gd name="T8" fmla="*/ 3445 w 21600"/>
                <a:gd name="T9" fmla="*/ 3445 h 21600"/>
                <a:gd name="T10" fmla="*/ 18155 w 21600"/>
                <a:gd name="T11" fmla="*/ 18155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289" y="21600"/>
                  </a:lnTo>
                  <a:lnTo>
                    <a:pt x="18311" y="21600"/>
                  </a:lnTo>
                  <a:lnTo>
                    <a:pt x="2160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folHlink">
                    <a:gamma/>
                    <a:shade val="41176"/>
                    <a:invGamma/>
                  </a:schemeClr>
                </a:gs>
                <a:gs pos="50000">
                  <a:schemeClr val="folHlink"/>
                </a:gs>
                <a:gs pos="100000">
                  <a:schemeClr val="folHlink">
                    <a:gamma/>
                    <a:shade val="41176"/>
                    <a:invGamma/>
                  </a:schemeClr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37500" name="Freeform 284"/>
            <p:cNvSpPr>
              <a:spLocks noChangeAspect="1"/>
            </p:cNvSpPr>
            <p:nvPr/>
          </p:nvSpPr>
          <p:spPr bwMode="auto">
            <a:xfrm>
              <a:off x="3026" y="3204"/>
              <a:ext cx="142" cy="50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42" y="2"/>
                </a:cxn>
                <a:cxn ang="0">
                  <a:pos x="141" y="414"/>
                </a:cxn>
                <a:cxn ang="0">
                  <a:pos x="50" y="414"/>
                </a:cxn>
                <a:cxn ang="0">
                  <a:pos x="50" y="426"/>
                </a:cxn>
                <a:cxn ang="0">
                  <a:pos x="57" y="441"/>
                </a:cxn>
                <a:cxn ang="0">
                  <a:pos x="96" y="470"/>
                </a:cxn>
                <a:cxn ang="0">
                  <a:pos x="101" y="486"/>
                </a:cxn>
                <a:cxn ang="0">
                  <a:pos x="94" y="500"/>
                </a:cxn>
                <a:cxn ang="0">
                  <a:pos x="0" y="498"/>
                </a:cxn>
                <a:cxn ang="0">
                  <a:pos x="0" y="0"/>
                </a:cxn>
              </a:cxnLst>
              <a:rect l="0" t="0" r="r" b="b"/>
              <a:pathLst>
                <a:path w="142" h="500">
                  <a:moveTo>
                    <a:pt x="0" y="0"/>
                  </a:moveTo>
                  <a:lnTo>
                    <a:pt x="142" y="2"/>
                  </a:lnTo>
                  <a:lnTo>
                    <a:pt x="141" y="414"/>
                  </a:lnTo>
                  <a:lnTo>
                    <a:pt x="50" y="414"/>
                  </a:lnTo>
                  <a:lnTo>
                    <a:pt x="50" y="426"/>
                  </a:lnTo>
                  <a:lnTo>
                    <a:pt x="57" y="441"/>
                  </a:lnTo>
                  <a:lnTo>
                    <a:pt x="96" y="470"/>
                  </a:lnTo>
                  <a:lnTo>
                    <a:pt x="101" y="486"/>
                  </a:lnTo>
                  <a:lnTo>
                    <a:pt x="94" y="500"/>
                  </a:lnTo>
                  <a:lnTo>
                    <a:pt x="0" y="498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folHlink">
                    <a:gamma/>
                    <a:shade val="41176"/>
                    <a:invGamma/>
                  </a:schemeClr>
                </a:gs>
                <a:gs pos="50000">
                  <a:schemeClr val="folHlink"/>
                </a:gs>
                <a:gs pos="100000">
                  <a:schemeClr val="folHlink">
                    <a:gamma/>
                    <a:shade val="41176"/>
                    <a:invGamma/>
                  </a:schemeClr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o-RO"/>
            </a:p>
          </p:txBody>
        </p:sp>
      </p:grpSp>
      <p:grpSp>
        <p:nvGrpSpPr>
          <p:cNvPr id="137501" name="Group 285"/>
          <p:cNvGrpSpPr>
            <a:grpSpLocks noChangeAspect="1"/>
          </p:cNvGrpSpPr>
          <p:nvPr/>
        </p:nvGrpSpPr>
        <p:grpSpPr bwMode="auto">
          <a:xfrm>
            <a:off x="4489450" y="5954713"/>
            <a:ext cx="303213" cy="481012"/>
            <a:chOff x="2966" y="3622"/>
            <a:chExt cx="270" cy="431"/>
          </a:xfrm>
        </p:grpSpPr>
        <p:sp>
          <p:nvSpPr>
            <p:cNvPr id="137502" name="Freeform 286"/>
            <p:cNvSpPr>
              <a:spLocks noChangeAspect="1"/>
            </p:cNvSpPr>
            <p:nvPr/>
          </p:nvSpPr>
          <p:spPr bwMode="auto">
            <a:xfrm>
              <a:off x="3026" y="3622"/>
              <a:ext cx="142" cy="208"/>
            </a:xfrm>
            <a:custGeom>
              <a:avLst/>
              <a:gdLst/>
              <a:ahLst/>
              <a:cxnLst>
                <a:cxn ang="0">
                  <a:pos x="58" y="0"/>
                </a:cxn>
                <a:cxn ang="0">
                  <a:pos x="142" y="0"/>
                </a:cxn>
                <a:cxn ang="0">
                  <a:pos x="140" y="208"/>
                </a:cxn>
                <a:cxn ang="0">
                  <a:pos x="0" y="208"/>
                </a:cxn>
                <a:cxn ang="0">
                  <a:pos x="0" y="82"/>
                </a:cxn>
                <a:cxn ang="0">
                  <a:pos x="106" y="82"/>
                </a:cxn>
                <a:cxn ang="0">
                  <a:pos x="104" y="66"/>
                </a:cxn>
                <a:cxn ang="0">
                  <a:pos x="98" y="48"/>
                </a:cxn>
                <a:cxn ang="0">
                  <a:pos x="58" y="22"/>
                </a:cxn>
                <a:cxn ang="0">
                  <a:pos x="52" y="12"/>
                </a:cxn>
                <a:cxn ang="0">
                  <a:pos x="58" y="0"/>
                </a:cxn>
              </a:cxnLst>
              <a:rect l="0" t="0" r="r" b="b"/>
              <a:pathLst>
                <a:path w="142" h="208">
                  <a:moveTo>
                    <a:pt x="58" y="0"/>
                  </a:moveTo>
                  <a:lnTo>
                    <a:pt x="142" y="0"/>
                  </a:lnTo>
                  <a:lnTo>
                    <a:pt x="140" y="208"/>
                  </a:lnTo>
                  <a:lnTo>
                    <a:pt x="0" y="208"/>
                  </a:lnTo>
                  <a:lnTo>
                    <a:pt x="0" y="82"/>
                  </a:lnTo>
                  <a:lnTo>
                    <a:pt x="106" y="82"/>
                  </a:lnTo>
                  <a:lnTo>
                    <a:pt x="104" y="66"/>
                  </a:lnTo>
                  <a:lnTo>
                    <a:pt x="98" y="48"/>
                  </a:lnTo>
                  <a:lnTo>
                    <a:pt x="58" y="22"/>
                  </a:lnTo>
                  <a:lnTo>
                    <a:pt x="52" y="12"/>
                  </a:lnTo>
                  <a:lnTo>
                    <a:pt x="58" y="0"/>
                  </a:lnTo>
                  <a:close/>
                </a:path>
              </a:pathLst>
            </a:custGeom>
            <a:gradFill rotWithShape="0">
              <a:gsLst>
                <a:gs pos="0">
                  <a:schemeClr val="folHlink">
                    <a:gamma/>
                    <a:shade val="22353"/>
                    <a:invGamma/>
                  </a:schemeClr>
                </a:gs>
                <a:gs pos="50000">
                  <a:schemeClr val="folHlink"/>
                </a:gs>
                <a:gs pos="100000">
                  <a:schemeClr val="folHlink">
                    <a:gamma/>
                    <a:shade val="22353"/>
                    <a:invGamma/>
                  </a:schemeClr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o-RO"/>
            </a:p>
          </p:txBody>
        </p:sp>
        <p:sp>
          <p:nvSpPr>
            <p:cNvPr id="137503" name="Rectangle 287"/>
            <p:cNvSpPr>
              <a:spLocks noChangeAspect="1" noChangeArrowheads="1"/>
            </p:cNvSpPr>
            <p:nvPr/>
          </p:nvSpPr>
          <p:spPr bwMode="auto">
            <a:xfrm>
              <a:off x="2966" y="3830"/>
              <a:ext cx="270" cy="43"/>
            </a:xfrm>
            <a:prstGeom prst="rect">
              <a:avLst/>
            </a:prstGeom>
            <a:gradFill rotWithShape="0">
              <a:gsLst>
                <a:gs pos="0">
                  <a:schemeClr val="folHlink">
                    <a:gamma/>
                    <a:shade val="22353"/>
                    <a:invGamma/>
                  </a:schemeClr>
                </a:gs>
                <a:gs pos="50000">
                  <a:schemeClr val="folHlink"/>
                </a:gs>
                <a:gs pos="100000">
                  <a:schemeClr val="folHlink">
                    <a:gamma/>
                    <a:shade val="22353"/>
                    <a:invGamma/>
                  </a:schemeClr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37504" name="Rectangle 288"/>
            <p:cNvSpPr>
              <a:spLocks noChangeAspect="1" noChangeArrowheads="1"/>
            </p:cNvSpPr>
            <p:nvPr/>
          </p:nvSpPr>
          <p:spPr bwMode="auto">
            <a:xfrm>
              <a:off x="3042" y="3876"/>
              <a:ext cx="110" cy="177"/>
            </a:xfrm>
            <a:prstGeom prst="rect">
              <a:avLst/>
            </a:prstGeom>
            <a:gradFill rotWithShape="0">
              <a:gsLst>
                <a:gs pos="0">
                  <a:schemeClr val="folHlink">
                    <a:gamma/>
                    <a:shade val="22353"/>
                    <a:invGamma/>
                  </a:schemeClr>
                </a:gs>
                <a:gs pos="50000">
                  <a:schemeClr val="folHlink"/>
                </a:gs>
                <a:gs pos="100000">
                  <a:schemeClr val="folHlink">
                    <a:gamma/>
                    <a:shade val="22353"/>
                    <a:invGamma/>
                  </a:schemeClr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</p:grpSp>
      <p:grpSp>
        <p:nvGrpSpPr>
          <p:cNvPr id="137505" name="Group 289"/>
          <p:cNvGrpSpPr>
            <a:grpSpLocks noChangeAspect="1"/>
          </p:cNvGrpSpPr>
          <p:nvPr/>
        </p:nvGrpSpPr>
        <p:grpSpPr bwMode="auto">
          <a:xfrm>
            <a:off x="3222625" y="3027363"/>
            <a:ext cx="2832100" cy="3416300"/>
            <a:chOff x="1806" y="1388"/>
            <a:chExt cx="2156" cy="2602"/>
          </a:xfrm>
        </p:grpSpPr>
        <p:sp>
          <p:nvSpPr>
            <p:cNvPr id="137506" name="Rectangle 290"/>
            <p:cNvSpPr>
              <a:spLocks noChangeAspect="1" noChangeArrowheads="1"/>
            </p:cNvSpPr>
            <p:nvPr/>
          </p:nvSpPr>
          <p:spPr bwMode="auto">
            <a:xfrm>
              <a:off x="2861" y="2373"/>
              <a:ext cx="41" cy="52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grpSp>
          <p:nvGrpSpPr>
            <p:cNvPr id="137507" name="Group 291"/>
            <p:cNvGrpSpPr>
              <a:grpSpLocks noChangeAspect="1"/>
            </p:cNvGrpSpPr>
            <p:nvPr/>
          </p:nvGrpSpPr>
          <p:grpSpPr bwMode="auto">
            <a:xfrm>
              <a:off x="1806" y="1388"/>
              <a:ext cx="2156" cy="2602"/>
              <a:chOff x="1806" y="1388"/>
              <a:chExt cx="2156" cy="2602"/>
            </a:xfrm>
          </p:grpSpPr>
          <p:sp>
            <p:nvSpPr>
              <p:cNvPr id="137508" name="Rectangle 292" descr="Алмазная решетка (контур)"/>
              <p:cNvSpPr>
                <a:spLocks noChangeAspect="1" noChangeArrowheads="1"/>
              </p:cNvSpPr>
              <p:nvPr/>
            </p:nvSpPr>
            <p:spPr bwMode="auto">
              <a:xfrm>
                <a:off x="2644" y="2387"/>
                <a:ext cx="467" cy="20"/>
              </a:xfrm>
              <a:prstGeom prst="rect">
                <a:avLst/>
              </a:prstGeom>
              <a:pattFill prst="openDmnd">
                <a:fgClr>
                  <a:schemeClr val="tx2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grpSp>
            <p:nvGrpSpPr>
              <p:cNvPr id="137509" name="Group 293"/>
              <p:cNvGrpSpPr>
                <a:grpSpLocks noChangeAspect="1"/>
              </p:cNvGrpSpPr>
              <p:nvPr/>
            </p:nvGrpSpPr>
            <p:grpSpPr bwMode="auto">
              <a:xfrm>
                <a:off x="1806" y="1388"/>
                <a:ext cx="2156" cy="2602"/>
                <a:chOff x="1806" y="1388"/>
                <a:chExt cx="2156" cy="2602"/>
              </a:xfrm>
            </p:grpSpPr>
            <p:grpSp>
              <p:nvGrpSpPr>
                <p:cNvPr id="137510" name="Group 294"/>
                <p:cNvGrpSpPr>
                  <a:grpSpLocks noChangeAspect="1"/>
                </p:cNvGrpSpPr>
                <p:nvPr/>
              </p:nvGrpSpPr>
              <p:grpSpPr bwMode="auto">
                <a:xfrm>
                  <a:off x="2646" y="1505"/>
                  <a:ext cx="462" cy="884"/>
                  <a:chOff x="2820" y="1146"/>
                  <a:chExt cx="542" cy="1062"/>
                </a:xfrm>
              </p:grpSpPr>
              <p:sp>
                <p:nvSpPr>
                  <p:cNvPr id="137511" name="Rectangle 295" descr="Зигзаг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820" y="1146"/>
                    <a:ext cx="182" cy="1056"/>
                  </a:xfrm>
                  <a:prstGeom prst="rect">
                    <a:avLst/>
                  </a:prstGeom>
                  <a:pattFill prst="zigZag">
                    <a:fgClr>
                      <a:srgbClr val="FF3300"/>
                    </a:fgClr>
                    <a:bgClr>
                      <a:schemeClr val="bg1"/>
                    </a:bgClr>
                  </a:pattFill>
                  <a:ln w="9525">
                    <a:solidFill>
                      <a:srgbClr val="FF3300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37512" name="Rectangle 296" descr="Зигзаг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180" y="1152"/>
                    <a:ext cx="182" cy="1056"/>
                  </a:xfrm>
                  <a:prstGeom prst="rect">
                    <a:avLst/>
                  </a:prstGeom>
                  <a:pattFill prst="zigZag">
                    <a:fgClr>
                      <a:srgbClr val="FF3300"/>
                    </a:fgClr>
                    <a:bgClr>
                      <a:schemeClr val="bg1"/>
                    </a:bgClr>
                  </a:pattFill>
                  <a:ln w="9525">
                    <a:solidFill>
                      <a:srgbClr val="FF3300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</p:grpSp>
            <p:grpSp>
              <p:nvGrpSpPr>
                <p:cNvPr id="137513" name="Group 297"/>
                <p:cNvGrpSpPr>
                  <a:grpSpLocks noChangeAspect="1"/>
                </p:cNvGrpSpPr>
                <p:nvPr/>
              </p:nvGrpSpPr>
              <p:grpSpPr bwMode="auto">
                <a:xfrm rot="10800000">
                  <a:off x="2784" y="2557"/>
                  <a:ext cx="203" cy="174"/>
                  <a:chOff x="2262" y="456"/>
                  <a:chExt cx="238" cy="177"/>
                </a:xfrm>
              </p:grpSpPr>
              <p:grpSp>
                <p:nvGrpSpPr>
                  <p:cNvPr id="137514" name="Group 298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332" y="464"/>
                    <a:ext cx="109" cy="169"/>
                    <a:chOff x="2332" y="464"/>
                    <a:chExt cx="109" cy="169"/>
                  </a:xfrm>
                </p:grpSpPr>
                <p:sp>
                  <p:nvSpPr>
                    <p:cNvPr id="137515" name="Rectangle 299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332" y="464"/>
                      <a:ext cx="106" cy="126"/>
                    </a:xfrm>
                    <a:prstGeom prst="rect">
                      <a:avLst/>
                    </a:prstGeom>
                    <a:gradFill rotWithShape="0">
                      <a:gsLst>
                        <a:gs pos="0">
                          <a:srgbClr val="CC9900"/>
                        </a:gs>
                        <a:gs pos="50000">
                          <a:srgbClr val="CC9900">
                            <a:gamma/>
                            <a:tint val="0"/>
                            <a:invGamma/>
                          </a:srgbClr>
                        </a:gs>
                        <a:gs pos="100000">
                          <a:srgbClr val="CC9900"/>
                        </a:gs>
                      </a:gsLst>
                      <a:lin ang="0" scaled="1"/>
                    </a:gradFill>
                    <a:ln w="9525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37516" name="AutoShape 300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334" y="588"/>
                      <a:ext cx="107" cy="45"/>
                    </a:xfrm>
                    <a:custGeom>
                      <a:avLst/>
                      <a:gdLst>
                        <a:gd name="G0" fmla="+- 5400 0 0"/>
                        <a:gd name="G1" fmla="+- 21600 0 5400"/>
                        <a:gd name="G2" fmla="*/ 5400 1 2"/>
                        <a:gd name="G3" fmla="+- 21600 0 G2"/>
                        <a:gd name="G4" fmla="+/ 5400 21600 2"/>
                        <a:gd name="G5" fmla="+/ G1 0 2"/>
                        <a:gd name="G6" fmla="*/ 21600 21600 5400"/>
                        <a:gd name="G7" fmla="*/ G6 1 2"/>
                        <a:gd name="G8" fmla="+- 21600 0 G7"/>
                        <a:gd name="G9" fmla="*/ 21600 1 2"/>
                        <a:gd name="G10" fmla="+- 5400 0 G9"/>
                        <a:gd name="G11" fmla="?: G10 G8 0"/>
                        <a:gd name="G12" fmla="?: G10 G7 21600"/>
                        <a:gd name="T0" fmla="*/ 18900 w 21600"/>
                        <a:gd name="T1" fmla="*/ 10800 h 21600"/>
                        <a:gd name="T2" fmla="*/ 10800 w 21600"/>
                        <a:gd name="T3" fmla="*/ 21600 h 21600"/>
                        <a:gd name="T4" fmla="*/ 2700 w 21600"/>
                        <a:gd name="T5" fmla="*/ 10800 h 21600"/>
                        <a:gd name="T6" fmla="*/ 10800 w 21600"/>
                        <a:gd name="T7" fmla="*/ 0 h 21600"/>
                        <a:gd name="T8" fmla="*/ 4500 w 21600"/>
                        <a:gd name="T9" fmla="*/ 4500 h 21600"/>
                        <a:gd name="T10" fmla="*/ 17100 w 21600"/>
                        <a:gd name="T11" fmla="*/ 17100 h 2160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</a:cxnLst>
                      <a:rect l="T8" t="T9" r="T10" b="T11"/>
                      <a:pathLst>
                        <a:path w="21600" h="21600">
                          <a:moveTo>
                            <a:pt x="0" y="0"/>
                          </a:moveTo>
                          <a:lnTo>
                            <a:pt x="5400" y="21600"/>
                          </a:lnTo>
                          <a:lnTo>
                            <a:pt x="16200" y="21600"/>
                          </a:lnTo>
                          <a:lnTo>
                            <a:pt x="21600" y="0"/>
                          </a:lnTo>
                          <a:close/>
                        </a:path>
                      </a:pathLst>
                    </a:custGeom>
                    <a:gradFill rotWithShape="0">
                      <a:gsLst>
                        <a:gs pos="0">
                          <a:srgbClr val="CC9900"/>
                        </a:gs>
                        <a:gs pos="50000">
                          <a:srgbClr val="CC9900">
                            <a:gamma/>
                            <a:tint val="0"/>
                            <a:invGamma/>
                          </a:srgbClr>
                        </a:gs>
                        <a:gs pos="100000">
                          <a:srgbClr val="CC9900"/>
                        </a:gs>
                      </a:gsLst>
                      <a:lin ang="0" scaled="1"/>
                    </a:gradFill>
                    <a:ln w="9525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</p:grpSp>
              <p:grpSp>
                <p:nvGrpSpPr>
                  <p:cNvPr id="137517" name="Group 301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262" y="456"/>
                    <a:ext cx="238" cy="47"/>
                    <a:chOff x="2620" y="480"/>
                    <a:chExt cx="260" cy="36"/>
                  </a:xfrm>
                </p:grpSpPr>
                <p:sp>
                  <p:nvSpPr>
                    <p:cNvPr id="137518" name="Rectangle 30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620" y="480"/>
                      <a:ext cx="260" cy="20"/>
                    </a:xfrm>
                    <a:prstGeom prst="rect">
                      <a:avLst/>
                    </a:prstGeom>
                    <a:gradFill rotWithShape="0">
                      <a:gsLst>
                        <a:gs pos="0">
                          <a:srgbClr val="CC9900"/>
                        </a:gs>
                        <a:gs pos="50000">
                          <a:srgbClr val="CC9900">
                            <a:gamma/>
                            <a:tint val="0"/>
                            <a:invGamma/>
                          </a:srgbClr>
                        </a:gs>
                        <a:gs pos="100000">
                          <a:srgbClr val="CC9900"/>
                        </a:gs>
                      </a:gsLst>
                      <a:lin ang="0" scaled="1"/>
                    </a:gradFill>
                    <a:ln w="9525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37519" name="AutoShape 303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622" y="498"/>
                      <a:ext cx="256" cy="18"/>
                    </a:xfrm>
                    <a:custGeom>
                      <a:avLst/>
                      <a:gdLst>
                        <a:gd name="G0" fmla="+- 5400 0 0"/>
                        <a:gd name="G1" fmla="+- 21600 0 5400"/>
                        <a:gd name="G2" fmla="*/ 5400 1 2"/>
                        <a:gd name="G3" fmla="+- 21600 0 G2"/>
                        <a:gd name="G4" fmla="+/ 5400 21600 2"/>
                        <a:gd name="G5" fmla="+/ G1 0 2"/>
                        <a:gd name="G6" fmla="*/ 21600 21600 5400"/>
                        <a:gd name="G7" fmla="*/ G6 1 2"/>
                        <a:gd name="G8" fmla="+- 21600 0 G7"/>
                        <a:gd name="G9" fmla="*/ 21600 1 2"/>
                        <a:gd name="G10" fmla="+- 5400 0 G9"/>
                        <a:gd name="G11" fmla="?: G10 G8 0"/>
                        <a:gd name="G12" fmla="?: G10 G7 21600"/>
                        <a:gd name="T0" fmla="*/ 18900 w 21600"/>
                        <a:gd name="T1" fmla="*/ 10800 h 21600"/>
                        <a:gd name="T2" fmla="*/ 10800 w 21600"/>
                        <a:gd name="T3" fmla="*/ 21600 h 21600"/>
                        <a:gd name="T4" fmla="*/ 2700 w 21600"/>
                        <a:gd name="T5" fmla="*/ 10800 h 21600"/>
                        <a:gd name="T6" fmla="*/ 10800 w 21600"/>
                        <a:gd name="T7" fmla="*/ 0 h 21600"/>
                        <a:gd name="T8" fmla="*/ 4500 w 21600"/>
                        <a:gd name="T9" fmla="*/ 4500 h 21600"/>
                        <a:gd name="T10" fmla="*/ 17100 w 21600"/>
                        <a:gd name="T11" fmla="*/ 17100 h 2160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</a:cxnLst>
                      <a:rect l="T8" t="T9" r="T10" b="T11"/>
                      <a:pathLst>
                        <a:path w="21600" h="21600">
                          <a:moveTo>
                            <a:pt x="0" y="0"/>
                          </a:moveTo>
                          <a:lnTo>
                            <a:pt x="5400" y="21600"/>
                          </a:lnTo>
                          <a:lnTo>
                            <a:pt x="16200" y="21600"/>
                          </a:lnTo>
                          <a:lnTo>
                            <a:pt x="21600" y="0"/>
                          </a:lnTo>
                          <a:close/>
                        </a:path>
                      </a:pathLst>
                    </a:custGeom>
                    <a:gradFill rotWithShape="0">
                      <a:gsLst>
                        <a:gs pos="0">
                          <a:srgbClr val="CC9900"/>
                        </a:gs>
                        <a:gs pos="50000">
                          <a:srgbClr val="CC9900">
                            <a:gamma/>
                            <a:tint val="0"/>
                            <a:invGamma/>
                          </a:srgbClr>
                        </a:gs>
                        <a:gs pos="100000">
                          <a:srgbClr val="CC9900"/>
                        </a:gs>
                      </a:gsLst>
                      <a:lin ang="0" scaled="1"/>
                    </a:gradFill>
                    <a:ln w="9525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</p:grpSp>
            </p:grpSp>
            <p:sp>
              <p:nvSpPr>
                <p:cNvPr id="137520" name="Freeform 304" descr="Широкий диагональный 1"/>
                <p:cNvSpPr>
                  <a:spLocks noChangeAspect="1"/>
                </p:cNvSpPr>
                <p:nvPr/>
              </p:nvSpPr>
              <p:spPr bwMode="auto">
                <a:xfrm>
                  <a:off x="2641" y="2406"/>
                  <a:ext cx="470" cy="297"/>
                </a:xfrm>
                <a:custGeom>
                  <a:avLst/>
                  <a:gdLst/>
                  <a:ahLst/>
                  <a:cxnLst>
                    <a:cxn ang="0">
                      <a:pos x="4" y="28"/>
                    </a:cxn>
                    <a:cxn ang="0">
                      <a:pos x="0" y="2"/>
                    </a:cxn>
                    <a:cxn ang="0">
                      <a:pos x="188" y="2"/>
                    </a:cxn>
                    <a:cxn ang="0">
                      <a:pos x="188" y="146"/>
                    </a:cxn>
                    <a:cxn ang="0">
                      <a:pos x="366" y="146"/>
                    </a:cxn>
                    <a:cxn ang="0">
                      <a:pos x="366" y="0"/>
                    </a:cxn>
                    <a:cxn ang="0">
                      <a:pos x="552" y="0"/>
                    </a:cxn>
                    <a:cxn ang="0">
                      <a:pos x="552" y="32"/>
                    </a:cxn>
                    <a:cxn ang="0">
                      <a:pos x="536" y="34"/>
                    </a:cxn>
                    <a:cxn ang="0">
                      <a:pos x="540" y="102"/>
                    </a:cxn>
                    <a:cxn ang="0">
                      <a:pos x="450" y="102"/>
                    </a:cxn>
                    <a:cxn ang="0">
                      <a:pos x="456" y="318"/>
                    </a:cxn>
                    <a:cxn ang="0">
                      <a:pos x="432" y="342"/>
                    </a:cxn>
                    <a:cxn ang="0">
                      <a:pos x="404" y="348"/>
                    </a:cxn>
                    <a:cxn ang="0">
                      <a:pos x="338" y="320"/>
                    </a:cxn>
                    <a:cxn ang="0">
                      <a:pos x="338" y="230"/>
                    </a:cxn>
                    <a:cxn ang="0">
                      <a:pos x="310" y="176"/>
                    </a:cxn>
                    <a:cxn ang="0">
                      <a:pos x="306" y="148"/>
                    </a:cxn>
                    <a:cxn ang="0">
                      <a:pos x="250" y="148"/>
                    </a:cxn>
                    <a:cxn ang="0">
                      <a:pos x="244" y="176"/>
                    </a:cxn>
                    <a:cxn ang="0">
                      <a:pos x="222" y="226"/>
                    </a:cxn>
                    <a:cxn ang="0">
                      <a:pos x="222" y="322"/>
                    </a:cxn>
                    <a:cxn ang="0">
                      <a:pos x="168" y="346"/>
                    </a:cxn>
                    <a:cxn ang="0">
                      <a:pos x="130" y="342"/>
                    </a:cxn>
                    <a:cxn ang="0">
                      <a:pos x="106" y="316"/>
                    </a:cxn>
                    <a:cxn ang="0">
                      <a:pos x="106" y="96"/>
                    </a:cxn>
                    <a:cxn ang="0">
                      <a:pos x="18" y="102"/>
                    </a:cxn>
                    <a:cxn ang="0">
                      <a:pos x="16" y="36"/>
                    </a:cxn>
                    <a:cxn ang="0">
                      <a:pos x="4" y="28"/>
                    </a:cxn>
                  </a:cxnLst>
                  <a:rect l="0" t="0" r="r" b="b"/>
                  <a:pathLst>
                    <a:path w="552" h="348">
                      <a:moveTo>
                        <a:pt x="4" y="28"/>
                      </a:moveTo>
                      <a:lnTo>
                        <a:pt x="0" y="2"/>
                      </a:lnTo>
                      <a:lnTo>
                        <a:pt x="188" y="2"/>
                      </a:lnTo>
                      <a:lnTo>
                        <a:pt x="188" y="146"/>
                      </a:lnTo>
                      <a:lnTo>
                        <a:pt x="366" y="146"/>
                      </a:lnTo>
                      <a:lnTo>
                        <a:pt x="366" y="0"/>
                      </a:lnTo>
                      <a:lnTo>
                        <a:pt x="552" y="0"/>
                      </a:lnTo>
                      <a:lnTo>
                        <a:pt x="552" y="32"/>
                      </a:lnTo>
                      <a:lnTo>
                        <a:pt x="536" y="34"/>
                      </a:lnTo>
                      <a:lnTo>
                        <a:pt x="540" y="102"/>
                      </a:lnTo>
                      <a:lnTo>
                        <a:pt x="450" y="102"/>
                      </a:lnTo>
                      <a:lnTo>
                        <a:pt x="456" y="318"/>
                      </a:lnTo>
                      <a:lnTo>
                        <a:pt x="432" y="342"/>
                      </a:lnTo>
                      <a:lnTo>
                        <a:pt x="404" y="348"/>
                      </a:lnTo>
                      <a:lnTo>
                        <a:pt x="338" y="320"/>
                      </a:lnTo>
                      <a:lnTo>
                        <a:pt x="338" y="230"/>
                      </a:lnTo>
                      <a:lnTo>
                        <a:pt x="310" y="176"/>
                      </a:lnTo>
                      <a:lnTo>
                        <a:pt x="306" y="148"/>
                      </a:lnTo>
                      <a:lnTo>
                        <a:pt x="250" y="148"/>
                      </a:lnTo>
                      <a:lnTo>
                        <a:pt x="244" y="176"/>
                      </a:lnTo>
                      <a:lnTo>
                        <a:pt x="222" y="226"/>
                      </a:lnTo>
                      <a:lnTo>
                        <a:pt x="222" y="322"/>
                      </a:lnTo>
                      <a:lnTo>
                        <a:pt x="168" y="346"/>
                      </a:lnTo>
                      <a:lnTo>
                        <a:pt x="130" y="342"/>
                      </a:lnTo>
                      <a:lnTo>
                        <a:pt x="106" y="316"/>
                      </a:lnTo>
                      <a:lnTo>
                        <a:pt x="106" y="96"/>
                      </a:lnTo>
                      <a:lnTo>
                        <a:pt x="18" y="102"/>
                      </a:lnTo>
                      <a:lnTo>
                        <a:pt x="16" y="36"/>
                      </a:lnTo>
                      <a:lnTo>
                        <a:pt x="4" y="28"/>
                      </a:lnTo>
                      <a:close/>
                    </a:path>
                  </a:pathLst>
                </a:custGeom>
                <a:pattFill prst="wdDnDiag">
                  <a:fgClr>
                    <a:srgbClr val="4D4D4D"/>
                  </a:fgClr>
                  <a:bgClr>
                    <a:schemeClr val="bg1"/>
                  </a:bgClr>
                </a:pattFill>
                <a:ln w="9525">
                  <a:solidFill>
                    <a:srgbClr val="333333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ro-RO"/>
                </a:p>
              </p:txBody>
            </p:sp>
            <p:grpSp>
              <p:nvGrpSpPr>
                <p:cNvPr id="137521" name="Group 305"/>
                <p:cNvGrpSpPr>
                  <a:grpSpLocks noChangeAspect="1"/>
                </p:cNvGrpSpPr>
                <p:nvPr/>
              </p:nvGrpSpPr>
              <p:grpSpPr bwMode="auto">
                <a:xfrm>
                  <a:off x="1806" y="1388"/>
                  <a:ext cx="2156" cy="2602"/>
                  <a:chOff x="1806" y="1388"/>
                  <a:chExt cx="2156" cy="2602"/>
                </a:xfrm>
              </p:grpSpPr>
              <p:grpSp>
                <p:nvGrpSpPr>
                  <p:cNvPr id="137522" name="Group 306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591" y="1516"/>
                    <a:ext cx="577" cy="2297"/>
                    <a:chOff x="2591" y="1516"/>
                    <a:chExt cx="577" cy="2297"/>
                  </a:xfrm>
                </p:grpSpPr>
                <p:sp>
                  <p:nvSpPr>
                    <p:cNvPr id="137523" name="Freeform 307" descr="Широкий диагональный 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591" y="1516"/>
                      <a:ext cx="577" cy="2297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"/>
                        </a:cxn>
                        <a:cxn ang="0">
                          <a:pos x="62" y="6"/>
                        </a:cxn>
                        <a:cxn ang="0">
                          <a:pos x="58" y="1144"/>
                        </a:cxn>
                        <a:cxn ang="0">
                          <a:pos x="160" y="1144"/>
                        </a:cxn>
                        <a:cxn ang="0">
                          <a:pos x="164" y="1382"/>
                        </a:cxn>
                        <a:cxn ang="0">
                          <a:pos x="184" y="1384"/>
                        </a:cxn>
                        <a:cxn ang="0">
                          <a:pos x="184" y="2334"/>
                        </a:cxn>
                        <a:cxn ang="0">
                          <a:pos x="330" y="2334"/>
                        </a:cxn>
                        <a:cxn ang="0">
                          <a:pos x="184" y="2336"/>
                        </a:cxn>
                        <a:cxn ang="0">
                          <a:pos x="184" y="2490"/>
                        </a:cxn>
                        <a:cxn ang="0">
                          <a:pos x="164" y="2486"/>
                        </a:cxn>
                        <a:cxn ang="0">
                          <a:pos x="514" y="2490"/>
                        </a:cxn>
                        <a:cxn ang="0">
                          <a:pos x="498" y="2490"/>
                        </a:cxn>
                        <a:cxn ang="0">
                          <a:pos x="492" y="2334"/>
                        </a:cxn>
                        <a:cxn ang="0">
                          <a:pos x="332" y="2334"/>
                        </a:cxn>
                        <a:cxn ang="0">
                          <a:pos x="494" y="2334"/>
                        </a:cxn>
                        <a:cxn ang="0">
                          <a:pos x="494" y="1388"/>
                        </a:cxn>
                        <a:cxn ang="0">
                          <a:pos x="514" y="1388"/>
                        </a:cxn>
                        <a:cxn ang="0">
                          <a:pos x="512" y="1142"/>
                        </a:cxn>
                        <a:cxn ang="0">
                          <a:pos x="614" y="1140"/>
                        </a:cxn>
                        <a:cxn ang="0">
                          <a:pos x="616" y="2"/>
                        </a:cxn>
                        <a:cxn ang="0">
                          <a:pos x="662" y="0"/>
                        </a:cxn>
                        <a:cxn ang="0">
                          <a:pos x="662" y="1252"/>
                        </a:cxn>
                        <a:cxn ang="0">
                          <a:pos x="548" y="1370"/>
                        </a:cxn>
                        <a:cxn ang="0">
                          <a:pos x="546" y="2344"/>
                        </a:cxn>
                        <a:cxn ang="0">
                          <a:pos x="676" y="2472"/>
                        </a:cxn>
                        <a:cxn ang="0">
                          <a:pos x="676" y="2684"/>
                        </a:cxn>
                        <a:cxn ang="0">
                          <a:pos x="604" y="2682"/>
                        </a:cxn>
                        <a:cxn ang="0">
                          <a:pos x="606" y="2626"/>
                        </a:cxn>
                        <a:cxn ang="0">
                          <a:pos x="588" y="2624"/>
                        </a:cxn>
                        <a:cxn ang="0">
                          <a:pos x="588" y="2492"/>
                        </a:cxn>
                        <a:cxn ang="0">
                          <a:pos x="98" y="2486"/>
                        </a:cxn>
                        <a:cxn ang="0">
                          <a:pos x="98" y="2626"/>
                        </a:cxn>
                        <a:cxn ang="0">
                          <a:pos x="76" y="2626"/>
                        </a:cxn>
                        <a:cxn ang="0">
                          <a:pos x="76" y="2692"/>
                        </a:cxn>
                        <a:cxn ang="0">
                          <a:pos x="0" y="2694"/>
                        </a:cxn>
                        <a:cxn ang="0">
                          <a:pos x="1" y="2472"/>
                        </a:cxn>
                        <a:cxn ang="0">
                          <a:pos x="130" y="2346"/>
                        </a:cxn>
                        <a:cxn ang="0">
                          <a:pos x="126" y="1374"/>
                        </a:cxn>
                        <a:cxn ang="0">
                          <a:pos x="2" y="1248"/>
                        </a:cxn>
                        <a:cxn ang="0">
                          <a:pos x="0" y="4"/>
                        </a:cxn>
                      </a:cxnLst>
                      <a:rect l="0" t="0" r="r" b="b"/>
                      <a:pathLst>
                        <a:path w="676" h="2694">
                          <a:moveTo>
                            <a:pt x="0" y="4"/>
                          </a:moveTo>
                          <a:lnTo>
                            <a:pt x="62" y="6"/>
                          </a:lnTo>
                          <a:lnTo>
                            <a:pt x="58" y="1144"/>
                          </a:lnTo>
                          <a:lnTo>
                            <a:pt x="160" y="1144"/>
                          </a:lnTo>
                          <a:lnTo>
                            <a:pt x="164" y="1382"/>
                          </a:lnTo>
                          <a:lnTo>
                            <a:pt x="184" y="1384"/>
                          </a:lnTo>
                          <a:lnTo>
                            <a:pt x="184" y="2334"/>
                          </a:lnTo>
                          <a:lnTo>
                            <a:pt x="330" y="2334"/>
                          </a:lnTo>
                          <a:lnTo>
                            <a:pt x="184" y="2336"/>
                          </a:lnTo>
                          <a:lnTo>
                            <a:pt x="184" y="2490"/>
                          </a:lnTo>
                          <a:lnTo>
                            <a:pt x="164" y="2486"/>
                          </a:lnTo>
                          <a:lnTo>
                            <a:pt x="514" y="2490"/>
                          </a:lnTo>
                          <a:lnTo>
                            <a:pt x="498" y="2490"/>
                          </a:lnTo>
                          <a:lnTo>
                            <a:pt x="492" y="2334"/>
                          </a:lnTo>
                          <a:lnTo>
                            <a:pt x="332" y="2334"/>
                          </a:lnTo>
                          <a:lnTo>
                            <a:pt x="494" y="2334"/>
                          </a:lnTo>
                          <a:lnTo>
                            <a:pt x="494" y="1388"/>
                          </a:lnTo>
                          <a:lnTo>
                            <a:pt x="514" y="1388"/>
                          </a:lnTo>
                          <a:lnTo>
                            <a:pt x="512" y="1142"/>
                          </a:lnTo>
                          <a:lnTo>
                            <a:pt x="614" y="1140"/>
                          </a:lnTo>
                          <a:lnTo>
                            <a:pt x="616" y="2"/>
                          </a:lnTo>
                          <a:lnTo>
                            <a:pt x="662" y="0"/>
                          </a:lnTo>
                          <a:lnTo>
                            <a:pt x="662" y="1252"/>
                          </a:lnTo>
                          <a:lnTo>
                            <a:pt x="548" y="1370"/>
                          </a:lnTo>
                          <a:lnTo>
                            <a:pt x="546" y="2344"/>
                          </a:lnTo>
                          <a:lnTo>
                            <a:pt x="676" y="2472"/>
                          </a:lnTo>
                          <a:lnTo>
                            <a:pt x="676" y="2684"/>
                          </a:lnTo>
                          <a:lnTo>
                            <a:pt x="604" y="2682"/>
                          </a:lnTo>
                          <a:lnTo>
                            <a:pt x="606" y="2626"/>
                          </a:lnTo>
                          <a:lnTo>
                            <a:pt x="588" y="2624"/>
                          </a:lnTo>
                          <a:lnTo>
                            <a:pt x="588" y="2492"/>
                          </a:lnTo>
                          <a:lnTo>
                            <a:pt x="98" y="2486"/>
                          </a:lnTo>
                          <a:lnTo>
                            <a:pt x="98" y="2626"/>
                          </a:lnTo>
                          <a:lnTo>
                            <a:pt x="76" y="2626"/>
                          </a:lnTo>
                          <a:lnTo>
                            <a:pt x="76" y="2692"/>
                          </a:lnTo>
                          <a:lnTo>
                            <a:pt x="0" y="2694"/>
                          </a:lnTo>
                          <a:lnTo>
                            <a:pt x="1" y="2472"/>
                          </a:lnTo>
                          <a:lnTo>
                            <a:pt x="130" y="2346"/>
                          </a:lnTo>
                          <a:lnTo>
                            <a:pt x="126" y="1374"/>
                          </a:lnTo>
                          <a:lnTo>
                            <a:pt x="2" y="1248"/>
                          </a:lnTo>
                          <a:lnTo>
                            <a:pt x="0" y="4"/>
                          </a:lnTo>
                          <a:close/>
                        </a:path>
                      </a:pathLst>
                    </a:custGeom>
                    <a:pattFill prst="wdUpDiag">
                      <a:fgClr>
                        <a:schemeClr val="tx2"/>
                      </a:fgClr>
                      <a:bgClr>
                        <a:schemeClr val="bg1"/>
                      </a:bgClr>
                    </a:patt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</p:spPr>
                  <p:txBody>
                    <a:bodyPr/>
                    <a:lstStyle/>
                    <a:p>
                      <a:endParaRPr lang="ro-RO"/>
                    </a:p>
                  </p:txBody>
                </p:sp>
                <p:grpSp>
                  <p:nvGrpSpPr>
                    <p:cNvPr id="137524" name="Group 308"/>
                    <p:cNvGrpSpPr>
                      <a:grpSpLocks noChangeAspect="1"/>
                    </p:cNvGrpSpPr>
                    <p:nvPr/>
                  </p:nvGrpSpPr>
                  <p:grpSpPr bwMode="auto">
                    <a:xfrm>
                      <a:off x="2655" y="3434"/>
                      <a:ext cx="453" cy="328"/>
                      <a:chOff x="2655" y="3434"/>
                      <a:chExt cx="453" cy="328"/>
                    </a:xfrm>
                  </p:grpSpPr>
                  <p:sp>
                    <p:nvSpPr>
                      <p:cNvPr id="137525" name="Freeform 309" descr="Широкий диагональный 2"/>
                      <p:cNvSpPr>
                        <a:spLocks noChangeAspect="1"/>
                      </p:cNvSpPr>
                      <p:nvPr/>
                    </p:nvSpPr>
                    <p:spPr bwMode="auto">
                      <a:xfrm>
                        <a:off x="2655" y="3634"/>
                        <a:ext cx="18" cy="128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22" y="2"/>
                          </a:cxn>
                          <a:cxn ang="0">
                            <a:pos x="2" y="0"/>
                          </a:cxn>
                          <a:cxn ang="0">
                            <a:pos x="0" y="150"/>
                          </a:cxn>
                        </a:cxnLst>
                        <a:rect l="0" t="0" r="r" b="b"/>
                        <a:pathLst>
                          <a:path w="22" h="150">
                            <a:moveTo>
                              <a:pt x="22" y="2"/>
                            </a:moveTo>
                            <a:lnTo>
                              <a:pt x="2" y="0"/>
                            </a:lnTo>
                            <a:lnTo>
                              <a:pt x="0" y="150"/>
                            </a:lnTo>
                          </a:path>
                        </a:pathLst>
                      </a:custGeom>
                      <a:noFill/>
                      <a:ln w="6350" cmpd="sng">
                        <a:solidFill>
                          <a:schemeClr val="tx1"/>
                        </a:solidFill>
                        <a:round/>
                        <a:headEnd type="none" w="med" len="med"/>
                        <a:tailEnd type="none" w="med" len="med"/>
                      </a:ln>
                      <a:effectLst/>
                    </p:spPr>
                    <p:txBody>
                      <a:bodyPr/>
                      <a:lstStyle/>
                      <a:p>
                        <a:endParaRPr lang="ro-RO"/>
                      </a:p>
                    </p:txBody>
                  </p:sp>
                  <p:sp>
                    <p:nvSpPr>
                      <p:cNvPr id="137526" name="Freeform 310" descr="Широкий диагональный 2"/>
                      <p:cNvSpPr>
                        <a:spLocks noChangeAspect="1"/>
                      </p:cNvSpPr>
                      <p:nvPr/>
                    </p:nvSpPr>
                    <p:spPr bwMode="auto">
                      <a:xfrm>
                        <a:off x="3091" y="3641"/>
                        <a:ext cx="17" cy="116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0" y="0"/>
                          </a:cxn>
                          <a:cxn ang="0">
                            <a:pos x="20" y="0"/>
                          </a:cxn>
                          <a:cxn ang="0">
                            <a:pos x="20" y="136"/>
                          </a:cxn>
                        </a:cxnLst>
                        <a:rect l="0" t="0" r="r" b="b"/>
                        <a:pathLst>
                          <a:path w="20" h="136">
                            <a:moveTo>
                              <a:pt x="0" y="0"/>
                            </a:moveTo>
                            <a:lnTo>
                              <a:pt x="20" y="0"/>
                            </a:lnTo>
                            <a:lnTo>
                              <a:pt x="20" y="136"/>
                            </a:lnTo>
                          </a:path>
                        </a:pathLst>
                      </a:custGeom>
                      <a:noFill/>
                      <a:ln w="6350" cmpd="sng">
                        <a:solidFill>
                          <a:schemeClr val="tx1"/>
                        </a:solidFill>
                        <a:round/>
                        <a:headEnd type="none" w="med" len="med"/>
                        <a:tailEnd type="none" w="med" len="med"/>
                      </a:ln>
                      <a:effectLst/>
                    </p:spPr>
                    <p:txBody>
                      <a:bodyPr/>
                      <a:lstStyle/>
                      <a:p>
                        <a:endParaRPr lang="ro-RO"/>
                      </a:p>
                    </p:txBody>
                  </p:sp>
                  <p:sp>
                    <p:nvSpPr>
                      <p:cNvPr id="137527" name="Freeform 311" descr="Широкий диагональный 2"/>
                      <p:cNvSpPr>
                        <a:spLocks noChangeAspect="1"/>
                      </p:cNvSpPr>
                      <p:nvPr/>
                    </p:nvSpPr>
                    <p:spPr bwMode="auto">
                      <a:xfrm>
                        <a:off x="2730" y="3434"/>
                        <a:ext cx="17" cy="204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19" y="0"/>
                          </a:cxn>
                          <a:cxn ang="0">
                            <a:pos x="0" y="32"/>
                          </a:cxn>
                          <a:cxn ang="0">
                            <a:pos x="0" y="239"/>
                          </a:cxn>
                        </a:cxnLst>
                        <a:rect l="0" t="0" r="r" b="b"/>
                        <a:pathLst>
                          <a:path w="19" h="239">
                            <a:moveTo>
                              <a:pt x="19" y="0"/>
                            </a:moveTo>
                            <a:lnTo>
                              <a:pt x="0" y="32"/>
                            </a:lnTo>
                            <a:lnTo>
                              <a:pt x="0" y="239"/>
                            </a:lnTo>
                          </a:path>
                        </a:pathLst>
                      </a:custGeom>
                      <a:noFill/>
                      <a:ln w="6350" cmpd="sng">
                        <a:solidFill>
                          <a:schemeClr val="tx1"/>
                        </a:solidFill>
                        <a:round/>
                        <a:headEnd type="none" w="med" len="med"/>
                        <a:tailEnd type="none" w="med" len="med"/>
                      </a:ln>
                      <a:effectLst/>
                    </p:spPr>
                    <p:txBody>
                      <a:bodyPr/>
                      <a:lstStyle/>
                      <a:p>
                        <a:endParaRPr lang="ro-RO"/>
                      </a:p>
                    </p:txBody>
                  </p:sp>
                  <p:sp>
                    <p:nvSpPr>
                      <p:cNvPr id="137528" name="Freeform 312" descr="Широкий диагональный 2"/>
                      <p:cNvSpPr>
                        <a:spLocks noChangeAspect="1"/>
                      </p:cNvSpPr>
                      <p:nvPr/>
                    </p:nvSpPr>
                    <p:spPr bwMode="auto">
                      <a:xfrm>
                        <a:off x="3018" y="3441"/>
                        <a:ext cx="11" cy="195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0" y="0"/>
                          </a:cxn>
                          <a:cxn ang="0">
                            <a:pos x="13" y="30"/>
                          </a:cxn>
                          <a:cxn ang="0">
                            <a:pos x="13" y="229"/>
                          </a:cxn>
                        </a:cxnLst>
                        <a:rect l="0" t="0" r="r" b="b"/>
                        <a:pathLst>
                          <a:path w="13" h="229">
                            <a:moveTo>
                              <a:pt x="0" y="0"/>
                            </a:moveTo>
                            <a:lnTo>
                              <a:pt x="13" y="30"/>
                            </a:lnTo>
                            <a:lnTo>
                              <a:pt x="13" y="229"/>
                            </a:lnTo>
                          </a:path>
                        </a:pathLst>
                      </a:custGeom>
                      <a:noFill/>
                      <a:ln w="6350" cmpd="sng">
                        <a:solidFill>
                          <a:schemeClr val="tx1"/>
                        </a:solidFill>
                        <a:round/>
                        <a:headEnd type="none" w="med" len="med"/>
                        <a:tailEnd type="none" w="med" len="med"/>
                      </a:ln>
                      <a:effectLst/>
                    </p:spPr>
                    <p:txBody>
                      <a:bodyPr/>
                      <a:lstStyle/>
                      <a:p>
                        <a:endParaRPr lang="ro-RO"/>
                      </a:p>
                    </p:txBody>
                  </p:sp>
                </p:grpSp>
              </p:grpSp>
              <p:sp>
                <p:nvSpPr>
                  <p:cNvPr id="137529" name="Freeform 313" descr="Широкий диагональный 1"/>
                  <p:cNvSpPr>
                    <a:spLocks noChangeAspect="1"/>
                  </p:cNvSpPr>
                  <p:nvPr/>
                </p:nvSpPr>
                <p:spPr bwMode="auto">
                  <a:xfrm>
                    <a:off x="2658" y="3506"/>
                    <a:ext cx="450" cy="336"/>
                  </a:xfrm>
                  <a:custGeom>
                    <a:avLst/>
                    <a:gdLst/>
                    <a:ahLst/>
                    <a:cxnLst>
                      <a:cxn ang="0">
                        <a:pos x="109" y="2"/>
                      </a:cxn>
                      <a:cxn ang="0">
                        <a:pos x="268" y="0"/>
                      </a:cxn>
                      <a:cxn ang="0">
                        <a:pos x="188" y="0"/>
                      </a:cxn>
                      <a:cxn ang="0">
                        <a:pos x="188" y="338"/>
                      </a:cxn>
                      <a:cxn ang="0">
                        <a:pos x="338" y="338"/>
                      </a:cxn>
                      <a:cxn ang="0">
                        <a:pos x="338" y="0"/>
                      </a:cxn>
                      <a:cxn ang="0">
                        <a:pos x="266" y="0"/>
                      </a:cxn>
                      <a:cxn ang="0">
                        <a:pos x="418" y="0"/>
                      </a:cxn>
                      <a:cxn ang="0">
                        <a:pos x="418" y="154"/>
                      </a:cxn>
                      <a:cxn ang="0">
                        <a:pos x="400" y="156"/>
                      </a:cxn>
                      <a:cxn ang="0">
                        <a:pos x="400" y="178"/>
                      </a:cxn>
                      <a:cxn ang="0">
                        <a:pos x="528" y="178"/>
                      </a:cxn>
                      <a:cxn ang="0">
                        <a:pos x="528" y="236"/>
                      </a:cxn>
                      <a:cxn ang="0">
                        <a:pos x="468" y="232"/>
                      </a:cxn>
                      <a:cxn ang="0">
                        <a:pos x="468" y="290"/>
                      </a:cxn>
                      <a:cxn ang="0">
                        <a:pos x="444" y="290"/>
                      </a:cxn>
                      <a:cxn ang="0">
                        <a:pos x="444" y="394"/>
                      </a:cxn>
                      <a:cxn ang="0">
                        <a:pos x="400" y="394"/>
                      </a:cxn>
                      <a:cxn ang="0">
                        <a:pos x="400" y="336"/>
                      </a:cxn>
                      <a:cxn ang="0">
                        <a:pos x="132" y="336"/>
                      </a:cxn>
                      <a:cxn ang="0">
                        <a:pos x="134" y="394"/>
                      </a:cxn>
                      <a:cxn ang="0">
                        <a:pos x="78" y="394"/>
                      </a:cxn>
                      <a:cxn ang="0">
                        <a:pos x="78" y="292"/>
                      </a:cxn>
                      <a:cxn ang="0">
                        <a:pos x="50" y="294"/>
                      </a:cxn>
                      <a:cxn ang="0">
                        <a:pos x="50" y="232"/>
                      </a:cxn>
                      <a:cxn ang="0">
                        <a:pos x="0" y="230"/>
                      </a:cxn>
                      <a:cxn ang="0">
                        <a:pos x="0" y="174"/>
                      </a:cxn>
                      <a:cxn ang="0">
                        <a:pos x="126" y="174"/>
                      </a:cxn>
                      <a:cxn ang="0">
                        <a:pos x="122" y="150"/>
                      </a:cxn>
                      <a:cxn ang="0">
                        <a:pos x="109" y="149"/>
                      </a:cxn>
                      <a:cxn ang="0">
                        <a:pos x="109" y="2"/>
                      </a:cxn>
                    </a:cxnLst>
                    <a:rect l="0" t="0" r="r" b="b"/>
                    <a:pathLst>
                      <a:path w="528" h="394">
                        <a:moveTo>
                          <a:pt x="109" y="2"/>
                        </a:moveTo>
                        <a:lnTo>
                          <a:pt x="268" y="0"/>
                        </a:lnTo>
                        <a:lnTo>
                          <a:pt x="188" y="0"/>
                        </a:lnTo>
                        <a:lnTo>
                          <a:pt x="188" y="338"/>
                        </a:lnTo>
                        <a:lnTo>
                          <a:pt x="338" y="338"/>
                        </a:lnTo>
                        <a:lnTo>
                          <a:pt x="338" y="0"/>
                        </a:lnTo>
                        <a:lnTo>
                          <a:pt x="266" y="0"/>
                        </a:lnTo>
                        <a:lnTo>
                          <a:pt x="418" y="0"/>
                        </a:lnTo>
                        <a:lnTo>
                          <a:pt x="418" y="154"/>
                        </a:lnTo>
                        <a:lnTo>
                          <a:pt x="400" y="156"/>
                        </a:lnTo>
                        <a:lnTo>
                          <a:pt x="400" y="178"/>
                        </a:lnTo>
                        <a:lnTo>
                          <a:pt x="528" y="178"/>
                        </a:lnTo>
                        <a:lnTo>
                          <a:pt x="528" y="236"/>
                        </a:lnTo>
                        <a:lnTo>
                          <a:pt x="468" y="232"/>
                        </a:lnTo>
                        <a:lnTo>
                          <a:pt x="468" y="290"/>
                        </a:lnTo>
                        <a:lnTo>
                          <a:pt x="444" y="290"/>
                        </a:lnTo>
                        <a:lnTo>
                          <a:pt x="444" y="394"/>
                        </a:lnTo>
                        <a:lnTo>
                          <a:pt x="400" y="394"/>
                        </a:lnTo>
                        <a:lnTo>
                          <a:pt x="400" y="336"/>
                        </a:lnTo>
                        <a:lnTo>
                          <a:pt x="132" y="336"/>
                        </a:lnTo>
                        <a:lnTo>
                          <a:pt x="134" y="394"/>
                        </a:lnTo>
                        <a:lnTo>
                          <a:pt x="78" y="394"/>
                        </a:lnTo>
                        <a:lnTo>
                          <a:pt x="78" y="292"/>
                        </a:lnTo>
                        <a:lnTo>
                          <a:pt x="50" y="294"/>
                        </a:lnTo>
                        <a:lnTo>
                          <a:pt x="50" y="232"/>
                        </a:lnTo>
                        <a:lnTo>
                          <a:pt x="0" y="230"/>
                        </a:lnTo>
                        <a:lnTo>
                          <a:pt x="0" y="174"/>
                        </a:lnTo>
                        <a:lnTo>
                          <a:pt x="126" y="174"/>
                        </a:lnTo>
                        <a:lnTo>
                          <a:pt x="122" y="150"/>
                        </a:lnTo>
                        <a:lnTo>
                          <a:pt x="109" y="149"/>
                        </a:lnTo>
                        <a:lnTo>
                          <a:pt x="109" y="2"/>
                        </a:lnTo>
                        <a:close/>
                      </a:path>
                    </a:pathLst>
                  </a:custGeom>
                  <a:pattFill prst="wdDnDiag">
                    <a:fgClr>
                      <a:schemeClr val="tx1"/>
                    </a:fgClr>
                    <a:bgClr>
                      <a:schemeClr val="bg1"/>
                    </a:bgClr>
                  </a:patt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endParaRPr lang="ro-RO"/>
                  </a:p>
                </p:txBody>
              </p:sp>
              <p:sp>
                <p:nvSpPr>
                  <p:cNvPr id="137530" name="Freeform 314" descr="Алмазная решетка (контур)"/>
                  <p:cNvSpPr>
                    <a:spLocks noChangeAspect="1"/>
                  </p:cNvSpPr>
                  <p:nvPr/>
                </p:nvSpPr>
                <p:spPr bwMode="auto">
                  <a:xfrm>
                    <a:off x="3062" y="1505"/>
                    <a:ext cx="617" cy="2127"/>
                  </a:xfrm>
                  <a:custGeom>
                    <a:avLst/>
                    <a:gdLst/>
                    <a:ahLst/>
                    <a:cxnLst>
                      <a:cxn ang="0">
                        <a:pos x="116" y="14"/>
                      </a:cxn>
                      <a:cxn ang="0">
                        <a:pos x="688" y="0"/>
                      </a:cxn>
                      <a:cxn ang="0">
                        <a:pos x="724" y="2406"/>
                      </a:cxn>
                      <a:cxn ang="0">
                        <a:pos x="140" y="2412"/>
                      </a:cxn>
                      <a:cxn ang="0">
                        <a:pos x="140" y="2494"/>
                      </a:cxn>
                      <a:cxn ang="0">
                        <a:pos x="0" y="2354"/>
                      </a:cxn>
                      <a:cxn ang="0">
                        <a:pos x="0" y="1386"/>
                      </a:cxn>
                      <a:cxn ang="0">
                        <a:pos x="116" y="1266"/>
                      </a:cxn>
                      <a:cxn ang="0">
                        <a:pos x="116" y="14"/>
                      </a:cxn>
                    </a:cxnLst>
                    <a:rect l="0" t="0" r="r" b="b"/>
                    <a:pathLst>
                      <a:path w="724" h="2494">
                        <a:moveTo>
                          <a:pt x="116" y="14"/>
                        </a:moveTo>
                        <a:lnTo>
                          <a:pt x="688" y="0"/>
                        </a:lnTo>
                        <a:lnTo>
                          <a:pt x="724" y="2406"/>
                        </a:lnTo>
                        <a:lnTo>
                          <a:pt x="140" y="2412"/>
                        </a:lnTo>
                        <a:lnTo>
                          <a:pt x="140" y="2494"/>
                        </a:lnTo>
                        <a:lnTo>
                          <a:pt x="0" y="2354"/>
                        </a:lnTo>
                        <a:lnTo>
                          <a:pt x="0" y="1386"/>
                        </a:lnTo>
                        <a:lnTo>
                          <a:pt x="116" y="1266"/>
                        </a:lnTo>
                        <a:lnTo>
                          <a:pt x="116" y="14"/>
                        </a:lnTo>
                        <a:close/>
                      </a:path>
                    </a:pathLst>
                  </a:custGeom>
                  <a:pattFill prst="openDmnd">
                    <a:fgClr>
                      <a:srgbClr val="FF3300"/>
                    </a:fgClr>
                    <a:bgClr>
                      <a:schemeClr val="bg1"/>
                    </a:bgClr>
                  </a:pattFill>
                  <a:ln w="9525">
                    <a:solidFill>
                      <a:srgbClr val="FF3300"/>
                    </a:solidFill>
                    <a:round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endParaRPr lang="ro-RO"/>
                  </a:p>
                </p:txBody>
              </p:sp>
              <p:sp>
                <p:nvSpPr>
                  <p:cNvPr id="137531" name="Freeform 315" descr="Алмазная решетка (контур)"/>
                  <p:cNvSpPr>
                    <a:spLocks noChangeAspect="1"/>
                  </p:cNvSpPr>
                  <p:nvPr/>
                </p:nvSpPr>
                <p:spPr bwMode="auto">
                  <a:xfrm>
                    <a:off x="2443" y="1519"/>
                    <a:ext cx="252" cy="2102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72" y="0"/>
                      </a:cxn>
                      <a:cxn ang="0">
                        <a:pos x="170" y="1242"/>
                      </a:cxn>
                      <a:cxn ang="0">
                        <a:pos x="296" y="1368"/>
                      </a:cxn>
                      <a:cxn ang="0">
                        <a:pos x="295" y="2339"/>
                      </a:cxn>
                      <a:cxn ang="0">
                        <a:pos x="163" y="2465"/>
                      </a:cxn>
                      <a:cxn ang="0">
                        <a:pos x="163" y="2405"/>
                      </a:cxn>
                      <a:cxn ang="0">
                        <a:pos x="6" y="2404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96" h="2465">
                        <a:moveTo>
                          <a:pt x="0" y="0"/>
                        </a:moveTo>
                        <a:lnTo>
                          <a:pt x="172" y="0"/>
                        </a:lnTo>
                        <a:lnTo>
                          <a:pt x="170" y="1242"/>
                        </a:lnTo>
                        <a:lnTo>
                          <a:pt x="296" y="1368"/>
                        </a:lnTo>
                        <a:lnTo>
                          <a:pt x="295" y="2339"/>
                        </a:lnTo>
                        <a:lnTo>
                          <a:pt x="163" y="2465"/>
                        </a:lnTo>
                        <a:lnTo>
                          <a:pt x="163" y="2405"/>
                        </a:lnTo>
                        <a:lnTo>
                          <a:pt x="6" y="240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pattFill prst="openDmnd">
                    <a:fgClr>
                      <a:srgbClr val="FF3300"/>
                    </a:fgClr>
                    <a:bgClr>
                      <a:schemeClr val="bg1"/>
                    </a:bgClr>
                  </a:pattFill>
                  <a:ln w="9525" cap="flat" cmpd="sng">
                    <a:solidFill>
                      <a:srgbClr val="FF33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o-RO"/>
                  </a:p>
                </p:txBody>
              </p:sp>
              <p:sp>
                <p:nvSpPr>
                  <p:cNvPr id="137532" name="Freeform 316" descr="Широкий диагональный 2"/>
                  <p:cNvSpPr>
                    <a:spLocks noChangeAspect="1"/>
                  </p:cNvSpPr>
                  <p:nvPr/>
                </p:nvSpPr>
                <p:spPr bwMode="auto">
                  <a:xfrm>
                    <a:off x="1806" y="3564"/>
                    <a:ext cx="2156" cy="246"/>
                  </a:xfrm>
                  <a:custGeom>
                    <a:avLst/>
                    <a:gdLst/>
                    <a:ahLst/>
                    <a:cxnLst>
                      <a:cxn ang="0">
                        <a:pos x="0" y="100"/>
                      </a:cxn>
                      <a:cxn ang="0">
                        <a:pos x="66" y="99"/>
                      </a:cxn>
                      <a:cxn ang="0">
                        <a:pos x="66" y="153"/>
                      </a:cxn>
                      <a:cxn ang="0">
                        <a:pos x="237" y="151"/>
                      </a:cxn>
                      <a:cxn ang="0">
                        <a:pos x="241" y="97"/>
                      </a:cxn>
                      <a:cxn ang="0">
                        <a:pos x="295" y="97"/>
                      </a:cxn>
                      <a:cxn ang="0">
                        <a:pos x="294" y="87"/>
                      </a:cxn>
                      <a:cxn ang="0">
                        <a:pos x="321" y="88"/>
                      </a:cxn>
                      <a:cxn ang="0">
                        <a:pos x="321" y="12"/>
                      </a:cxn>
                      <a:cxn ang="0">
                        <a:pos x="903" y="10"/>
                      </a:cxn>
                      <a:cxn ang="0">
                        <a:pos x="901" y="88"/>
                      </a:cxn>
                      <a:cxn ang="0">
                        <a:pos x="1618" y="87"/>
                      </a:cxn>
                      <a:cxn ang="0">
                        <a:pos x="1618" y="4"/>
                      </a:cxn>
                      <a:cxn ang="0">
                        <a:pos x="2196" y="0"/>
                      </a:cxn>
                      <a:cxn ang="0">
                        <a:pos x="2196" y="79"/>
                      </a:cxn>
                      <a:cxn ang="0">
                        <a:pos x="2283" y="78"/>
                      </a:cxn>
                      <a:cxn ang="0">
                        <a:pos x="2293" y="136"/>
                      </a:cxn>
                      <a:cxn ang="0">
                        <a:pos x="2425" y="135"/>
                      </a:cxn>
                      <a:cxn ang="0">
                        <a:pos x="2427" y="78"/>
                      </a:cxn>
                      <a:cxn ang="0">
                        <a:pos x="2527" y="78"/>
                      </a:cxn>
                      <a:cxn ang="0">
                        <a:pos x="2529" y="213"/>
                      </a:cxn>
                      <a:cxn ang="0">
                        <a:pos x="2461" y="216"/>
                      </a:cxn>
                      <a:cxn ang="0">
                        <a:pos x="2461" y="279"/>
                      </a:cxn>
                      <a:cxn ang="0">
                        <a:pos x="1668" y="280"/>
                      </a:cxn>
                      <a:cxn ang="0">
                        <a:pos x="1668" y="88"/>
                      </a:cxn>
                      <a:cxn ang="0">
                        <a:pos x="1621" y="90"/>
                      </a:cxn>
                      <a:cxn ang="0">
                        <a:pos x="864" y="87"/>
                      </a:cxn>
                      <a:cxn ang="0">
                        <a:pos x="864" y="129"/>
                      </a:cxn>
                      <a:cxn ang="0">
                        <a:pos x="865" y="277"/>
                      </a:cxn>
                      <a:cxn ang="0">
                        <a:pos x="829" y="277"/>
                      </a:cxn>
                      <a:cxn ang="0">
                        <a:pos x="832" y="130"/>
                      </a:cxn>
                      <a:cxn ang="0">
                        <a:pos x="768" y="129"/>
                      </a:cxn>
                      <a:cxn ang="0">
                        <a:pos x="766" y="10"/>
                      </a:cxn>
                      <a:cxn ang="0">
                        <a:pos x="342" y="10"/>
                      </a:cxn>
                      <a:cxn ang="0">
                        <a:pos x="342" y="139"/>
                      </a:cxn>
                      <a:cxn ang="0">
                        <a:pos x="268" y="141"/>
                      </a:cxn>
                      <a:cxn ang="0">
                        <a:pos x="267" y="289"/>
                      </a:cxn>
                      <a:cxn ang="0">
                        <a:pos x="85" y="288"/>
                      </a:cxn>
                      <a:cxn ang="0">
                        <a:pos x="85" y="226"/>
                      </a:cxn>
                      <a:cxn ang="0">
                        <a:pos x="0" y="229"/>
                      </a:cxn>
                      <a:cxn ang="0">
                        <a:pos x="0" y="100"/>
                      </a:cxn>
                    </a:cxnLst>
                    <a:rect l="0" t="0" r="r" b="b"/>
                    <a:pathLst>
                      <a:path w="2529" h="289">
                        <a:moveTo>
                          <a:pt x="0" y="100"/>
                        </a:moveTo>
                        <a:lnTo>
                          <a:pt x="66" y="99"/>
                        </a:lnTo>
                        <a:lnTo>
                          <a:pt x="66" y="153"/>
                        </a:lnTo>
                        <a:lnTo>
                          <a:pt x="237" y="151"/>
                        </a:lnTo>
                        <a:lnTo>
                          <a:pt x="241" y="97"/>
                        </a:lnTo>
                        <a:lnTo>
                          <a:pt x="295" y="97"/>
                        </a:lnTo>
                        <a:lnTo>
                          <a:pt x="294" y="87"/>
                        </a:lnTo>
                        <a:lnTo>
                          <a:pt x="321" y="88"/>
                        </a:lnTo>
                        <a:lnTo>
                          <a:pt x="321" y="12"/>
                        </a:lnTo>
                        <a:lnTo>
                          <a:pt x="903" y="10"/>
                        </a:lnTo>
                        <a:lnTo>
                          <a:pt x="901" y="88"/>
                        </a:lnTo>
                        <a:lnTo>
                          <a:pt x="1618" y="87"/>
                        </a:lnTo>
                        <a:lnTo>
                          <a:pt x="1618" y="4"/>
                        </a:lnTo>
                        <a:lnTo>
                          <a:pt x="2196" y="0"/>
                        </a:lnTo>
                        <a:lnTo>
                          <a:pt x="2196" y="79"/>
                        </a:lnTo>
                        <a:lnTo>
                          <a:pt x="2283" y="78"/>
                        </a:lnTo>
                        <a:lnTo>
                          <a:pt x="2293" y="136"/>
                        </a:lnTo>
                        <a:lnTo>
                          <a:pt x="2425" y="135"/>
                        </a:lnTo>
                        <a:lnTo>
                          <a:pt x="2427" y="78"/>
                        </a:lnTo>
                        <a:lnTo>
                          <a:pt x="2527" y="78"/>
                        </a:lnTo>
                        <a:lnTo>
                          <a:pt x="2529" y="213"/>
                        </a:lnTo>
                        <a:lnTo>
                          <a:pt x="2461" y="216"/>
                        </a:lnTo>
                        <a:lnTo>
                          <a:pt x="2461" y="279"/>
                        </a:lnTo>
                        <a:lnTo>
                          <a:pt x="1668" y="280"/>
                        </a:lnTo>
                        <a:lnTo>
                          <a:pt x="1668" y="88"/>
                        </a:lnTo>
                        <a:lnTo>
                          <a:pt x="1621" y="90"/>
                        </a:lnTo>
                        <a:lnTo>
                          <a:pt x="864" y="87"/>
                        </a:lnTo>
                        <a:lnTo>
                          <a:pt x="864" y="129"/>
                        </a:lnTo>
                        <a:lnTo>
                          <a:pt x="865" y="277"/>
                        </a:lnTo>
                        <a:lnTo>
                          <a:pt x="829" y="277"/>
                        </a:lnTo>
                        <a:lnTo>
                          <a:pt x="832" y="130"/>
                        </a:lnTo>
                        <a:lnTo>
                          <a:pt x="768" y="129"/>
                        </a:lnTo>
                        <a:lnTo>
                          <a:pt x="766" y="10"/>
                        </a:lnTo>
                        <a:lnTo>
                          <a:pt x="342" y="10"/>
                        </a:lnTo>
                        <a:lnTo>
                          <a:pt x="342" y="139"/>
                        </a:lnTo>
                        <a:lnTo>
                          <a:pt x="268" y="141"/>
                        </a:lnTo>
                        <a:lnTo>
                          <a:pt x="267" y="289"/>
                        </a:lnTo>
                        <a:lnTo>
                          <a:pt x="85" y="288"/>
                        </a:lnTo>
                        <a:lnTo>
                          <a:pt x="85" y="226"/>
                        </a:lnTo>
                        <a:lnTo>
                          <a:pt x="0" y="229"/>
                        </a:lnTo>
                        <a:lnTo>
                          <a:pt x="0" y="100"/>
                        </a:lnTo>
                        <a:close/>
                      </a:path>
                    </a:pathLst>
                  </a:custGeom>
                  <a:pattFill prst="wdUpDiag">
                    <a:fgClr>
                      <a:schemeClr val="tx1"/>
                    </a:fgClr>
                    <a:bgClr>
                      <a:schemeClr val="bg1"/>
                    </a:bgClr>
                  </a:patt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endParaRPr lang="ro-RO"/>
                  </a:p>
                </p:txBody>
              </p:sp>
              <p:sp>
                <p:nvSpPr>
                  <p:cNvPr id="137533" name="Freeform 317" descr="Алмазная решетка (контур)"/>
                  <p:cNvSpPr>
                    <a:spLocks noChangeAspect="1"/>
                  </p:cNvSpPr>
                  <p:nvPr/>
                </p:nvSpPr>
                <p:spPr bwMode="auto">
                  <a:xfrm>
                    <a:off x="2063" y="1526"/>
                    <a:ext cx="41" cy="2108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39" y="0"/>
                      </a:cxn>
                      <a:cxn ang="0">
                        <a:pos x="48" y="2400"/>
                      </a:cxn>
                      <a:cxn ang="0">
                        <a:pos x="21" y="2397"/>
                      </a:cxn>
                      <a:cxn ang="0">
                        <a:pos x="18" y="2469"/>
                      </a:cxn>
                      <a:cxn ang="0">
                        <a:pos x="0" y="2472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8" h="2472">
                        <a:moveTo>
                          <a:pt x="0" y="0"/>
                        </a:moveTo>
                        <a:lnTo>
                          <a:pt x="39" y="0"/>
                        </a:lnTo>
                        <a:lnTo>
                          <a:pt x="48" y="2400"/>
                        </a:lnTo>
                        <a:lnTo>
                          <a:pt x="21" y="2397"/>
                        </a:lnTo>
                        <a:lnTo>
                          <a:pt x="18" y="2469"/>
                        </a:lnTo>
                        <a:lnTo>
                          <a:pt x="0" y="247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pattFill prst="openDmnd">
                    <a:fgClr>
                      <a:srgbClr val="FF3300"/>
                    </a:fgClr>
                    <a:bgClr>
                      <a:schemeClr val="bg1"/>
                    </a:bgClr>
                  </a:pattFill>
                  <a:ln w="9525" cap="flat" cmpd="sng">
                    <a:solidFill>
                      <a:srgbClr val="FF33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o-RO"/>
                  </a:p>
                </p:txBody>
              </p:sp>
              <p:grpSp>
                <p:nvGrpSpPr>
                  <p:cNvPr id="137534" name="Group 318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043" y="3649"/>
                    <a:ext cx="1175" cy="154"/>
                    <a:chOff x="2112" y="3660"/>
                    <a:chExt cx="1379" cy="180"/>
                  </a:xfrm>
                </p:grpSpPr>
                <p:sp>
                  <p:nvSpPr>
                    <p:cNvPr id="137535" name="Rectangle 319" descr="Алмазная решетка (контур)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112" y="3702"/>
                      <a:ext cx="72" cy="138"/>
                    </a:xfrm>
                    <a:prstGeom prst="rect">
                      <a:avLst/>
                    </a:prstGeom>
                    <a:pattFill prst="openDmnd">
                      <a:fgClr>
                        <a:schemeClr val="folHlink"/>
                      </a:fgClr>
                      <a:bgClr>
                        <a:schemeClr val="bg1"/>
                      </a:bgClr>
                    </a:pattFill>
                    <a:ln w="9525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37536" name="Rectangle 320" descr="Алмазная решетка (контур)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592" y="3699"/>
                      <a:ext cx="72" cy="138"/>
                    </a:xfrm>
                    <a:prstGeom prst="rect">
                      <a:avLst/>
                    </a:prstGeom>
                    <a:pattFill prst="openDmnd">
                      <a:fgClr>
                        <a:schemeClr val="folHlink"/>
                      </a:fgClr>
                      <a:bgClr>
                        <a:schemeClr val="bg1"/>
                      </a:bgClr>
                    </a:pattFill>
                    <a:ln w="9525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37537" name="Rectangle 321" descr="Алмазная решетка (контур)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701" y="3663"/>
                      <a:ext cx="47" cy="174"/>
                    </a:xfrm>
                    <a:prstGeom prst="rect">
                      <a:avLst/>
                    </a:prstGeom>
                    <a:pattFill prst="openDmnd">
                      <a:fgClr>
                        <a:schemeClr val="folHlink"/>
                      </a:fgClr>
                      <a:bgClr>
                        <a:schemeClr val="bg1"/>
                      </a:bgClr>
                    </a:pattFill>
                    <a:ln w="9525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37538" name="Rectangle 322" descr="Алмазная решетка (контур)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444" y="3660"/>
                      <a:ext cx="47" cy="174"/>
                    </a:xfrm>
                    <a:prstGeom prst="rect">
                      <a:avLst/>
                    </a:prstGeom>
                    <a:pattFill prst="openDmnd">
                      <a:fgClr>
                        <a:schemeClr val="folHlink"/>
                      </a:fgClr>
                      <a:bgClr>
                        <a:schemeClr val="bg1"/>
                      </a:bgClr>
                    </a:pattFill>
                    <a:ln w="9525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</p:grpSp>
              <p:grpSp>
                <p:nvGrpSpPr>
                  <p:cNvPr id="137539" name="Group 323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095" y="1388"/>
                    <a:ext cx="346" cy="2602"/>
                    <a:chOff x="2095" y="1388"/>
                    <a:chExt cx="346" cy="2602"/>
                  </a:xfrm>
                </p:grpSpPr>
                <p:sp>
                  <p:nvSpPr>
                    <p:cNvPr id="137540" name="Freeform 324" descr="Широкий диагональный 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095" y="1388"/>
                      <a:ext cx="346" cy="2602"/>
                    </a:xfrm>
                    <a:custGeom>
                      <a:avLst/>
                      <a:gdLst/>
                      <a:ahLst/>
                      <a:cxnLst>
                        <a:cxn ang="0">
                          <a:pos x="28" y="0"/>
                        </a:cxn>
                        <a:cxn ang="0">
                          <a:pos x="364" y="0"/>
                        </a:cxn>
                        <a:cxn ang="0">
                          <a:pos x="398" y="28"/>
                        </a:cxn>
                        <a:cxn ang="0">
                          <a:pos x="406" y="2848"/>
                        </a:cxn>
                        <a:cxn ang="0">
                          <a:pos x="388" y="2862"/>
                        </a:cxn>
                        <a:cxn ang="0">
                          <a:pos x="388" y="2888"/>
                        </a:cxn>
                        <a:cxn ang="0">
                          <a:pos x="388" y="2916"/>
                        </a:cxn>
                        <a:cxn ang="0">
                          <a:pos x="264" y="2916"/>
                        </a:cxn>
                        <a:cxn ang="0">
                          <a:pos x="262" y="3000"/>
                        </a:cxn>
                        <a:cxn ang="0">
                          <a:pos x="210" y="2998"/>
                        </a:cxn>
                        <a:cxn ang="0">
                          <a:pos x="210" y="2918"/>
                        </a:cxn>
                        <a:cxn ang="0">
                          <a:pos x="262" y="2918"/>
                        </a:cxn>
                        <a:cxn ang="0">
                          <a:pos x="212" y="2918"/>
                        </a:cxn>
                        <a:cxn ang="0">
                          <a:pos x="262" y="2856"/>
                        </a:cxn>
                        <a:cxn ang="0">
                          <a:pos x="186" y="2852"/>
                        </a:cxn>
                        <a:cxn ang="0">
                          <a:pos x="104" y="2918"/>
                        </a:cxn>
                        <a:cxn ang="0">
                          <a:pos x="102" y="2996"/>
                        </a:cxn>
                        <a:cxn ang="0">
                          <a:pos x="210" y="3000"/>
                        </a:cxn>
                        <a:cxn ang="0">
                          <a:pos x="210" y="3052"/>
                        </a:cxn>
                        <a:cxn ang="0">
                          <a:pos x="76" y="3050"/>
                        </a:cxn>
                        <a:cxn ang="0">
                          <a:pos x="76" y="3016"/>
                        </a:cxn>
                        <a:cxn ang="0">
                          <a:pos x="102" y="2998"/>
                        </a:cxn>
                        <a:cxn ang="0">
                          <a:pos x="78" y="3012"/>
                        </a:cxn>
                        <a:cxn ang="0">
                          <a:pos x="76" y="3048"/>
                        </a:cxn>
                        <a:cxn ang="0">
                          <a:pos x="58" y="3050"/>
                        </a:cxn>
                        <a:cxn ang="0">
                          <a:pos x="60" y="3006"/>
                        </a:cxn>
                        <a:cxn ang="0">
                          <a:pos x="84" y="2984"/>
                        </a:cxn>
                        <a:cxn ang="0">
                          <a:pos x="82" y="2912"/>
                        </a:cxn>
                        <a:cxn ang="0">
                          <a:pos x="30" y="2914"/>
                        </a:cxn>
                        <a:cxn ang="0">
                          <a:pos x="30" y="2858"/>
                        </a:cxn>
                        <a:cxn ang="0">
                          <a:pos x="10" y="2852"/>
                        </a:cxn>
                        <a:cxn ang="0">
                          <a:pos x="0" y="28"/>
                        </a:cxn>
                        <a:cxn ang="0">
                          <a:pos x="28" y="0"/>
                        </a:cxn>
                      </a:cxnLst>
                      <a:rect l="0" t="0" r="r" b="b"/>
                      <a:pathLst>
                        <a:path w="406" h="3052">
                          <a:moveTo>
                            <a:pt x="28" y="0"/>
                          </a:moveTo>
                          <a:lnTo>
                            <a:pt x="364" y="0"/>
                          </a:lnTo>
                          <a:lnTo>
                            <a:pt x="398" y="28"/>
                          </a:lnTo>
                          <a:lnTo>
                            <a:pt x="406" y="2848"/>
                          </a:lnTo>
                          <a:lnTo>
                            <a:pt x="388" y="2862"/>
                          </a:lnTo>
                          <a:lnTo>
                            <a:pt x="388" y="2888"/>
                          </a:lnTo>
                          <a:lnTo>
                            <a:pt x="388" y="2916"/>
                          </a:lnTo>
                          <a:lnTo>
                            <a:pt x="264" y="2916"/>
                          </a:lnTo>
                          <a:lnTo>
                            <a:pt x="262" y="3000"/>
                          </a:lnTo>
                          <a:lnTo>
                            <a:pt x="210" y="2998"/>
                          </a:lnTo>
                          <a:lnTo>
                            <a:pt x="210" y="2918"/>
                          </a:lnTo>
                          <a:lnTo>
                            <a:pt x="262" y="2918"/>
                          </a:lnTo>
                          <a:lnTo>
                            <a:pt x="212" y="2918"/>
                          </a:lnTo>
                          <a:lnTo>
                            <a:pt x="262" y="2856"/>
                          </a:lnTo>
                          <a:lnTo>
                            <a:pt x="186" y="2852"/>
                          </a:lnTo>
                          <a:lnTo>
                            <a:pt x="104" y="2918"/>
                          </a:lnTo>
                          <a:lnTo>
                            <a:pt x="102" y="2996"/>
                          </a:lnTo>
                          <a:lnTo>
                            <a:pt x="210" y="3000"/>
                          </a:lnTo>
                          <a:lnTo>
                            <a:pt x="210" y="3052"/>
                          </a:lnTo>
                          <a:lnTo>
                            <a:pt x="76" y="3050"/>
                          </a:lnTo>
                          <a:lnTo>
                            <a:pt x="76" y="3016"/>
                          </a:lnTo>
                          <a:lnTo>
                            <a:pt x="102" y="2998"/>
                          </a:lnTo>
                          <a:lnTo>
                            <a:pt x="78" y="3012"/>
                          </a:lnTo>
                          <a:lnTo>
                            <a:pt x="76" y="3048"/>
                          </a:lnTo>
                          <a:lnTo>
                            <a:pt x="58" y="3050"/>
                          </a:lnTo>
                          <a:lnTo>
                            <a:pt x="60" y="3006"/>
                          </a:lnTo>
                          <a:lnTo>
                            <a:pt x="84" y="2984"/>
                          </a:lnTo>
                          <a:lnTo>
                            <a:pt x="82" y="2912"/>
                          </a:lnTo>
                          <a:lnTo>
                            <a:pt x="30" y="2914"/>
                          </a:lnTo>
                          <a:lnTo>
                            <a:pt x="30" y="2858"/>
                          </a:lnTo>
                          <a:lnTo>
                            <a:pt x="10" y="2852"/>
                          </a:lnTo>
                          <a:lnTo>
                            <a:pt x="0" y="28"/>
                          </a:lnTo>
                          <a:lnTo>
                            <a:pt x="28" y="0"/>
                          </a:lnTo>
                          <a:close/>
                        </a:path>
                      </a:pathLst>
                    </a:custGeom>
                    <a:pattFill prst="wdUpDiag">
                      <a:fgClr>
                        <a:schemeClr val="tx1"/>
                      </a:fgClr>
                      <a:bgClr>
                        <a:schemeClr val="bg1"/>
                      </a:bgClr>
                    </a:patt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</p:spPr>
                  <p:txBody>
                    <a:bodyPr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37541" name="Freeform 325" descr="Широкий диагональный 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423" y="3516"/>
                      <a:ext cx="15" cy="321"/>
                    </a:xfrm>
                    <a:custGeom>
                      <a:avLst/>
                      <a:gdLst/>
                      <a:ahLst/>
                      <a:cxnLst>
                        <a:cxn ang="0">
                          <a:pos x="18" y="0"/>
                        </a:cxn>
                        <a:cxn ang="0">
                          <a:pos x="0" y="18"/>
                        </a:cxn>
                        <a:cxn ang="0">
                          <a:pos x="2" y="376"/>
                        </a:cxn>
                      </a:cxnLst>
                      <a:rect l="0" t="0" r="r" b="b"/>
                      <a:pathLst>
                        <a:path w="18" h="376">
                          <a:moveTo>
                            <a:pt x="18" y="0"/>
                          </a:moveTo>
                          <a:lnTo>
                            <a:pt x="0" y="18"/>
                          </a:lnTo>
                          <a:lnTo>
                            <a:pt x="2" y="376"/>
                          </a:lnTo>
                        </a:path>
                      </a:pathLst>
                    </a:custGeom>
                    <a:noFill/>
                    <a:ln w="6350" cmpd="sng">
                      <a:solidFill>
                        <a:schemeClr val="tx1"/>
                      </a:solidFill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37542" name="Freeform 326" descr="Широкий диагональный 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102" y="3509"/>
                      <a:ext cx="19" cy="314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20" y="20"/>
                        </a:cxn>
                        <a:cxn ang="0">
                          <a:pos x="22" y="368"/>
                        </a:cxn>
                      </a:cxnLst>
                      <a:rect l="0" t="0" r="r" b="b"/>
                      <a:pathLst>
                        <a:path w="22" h="368">
                          <a:moveTo>
                            <a:pt x="0" y="0"/>
                          </a:moveTo>
                          <a:lnTo>
                            <a:pt x="20" y="20"/>
                          </a:lnTo>
                          <a:lnTo>
                            <a:pt x="22" y="368"/>
                          </a:lnTo>
                        </a:path>
                      </a:pathLst>
                    </a:custGeom>
                    <a:noFill/>
                    <a:ln w="6350" cmpd="sng">
                      <a:solidFill>
                        <a:schemeClr val="tx1"/>
                      </a:solidFill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/>
                    <a:lstStyle/>
                    <a:p>
                      <a:endParaRPr lang="ro-RO"/>
                    </a:p>
                  </p:txBody>
                </p:sp>
              </p:grpSp>
            </p:grpSp>
          </p:grpSp>
        </p:grpSp>
      </p:grpSp>
      <p:sp>
        <p:nvSpPr>
          <p:cNvPr id="137543" name="Freeform 327" descr="Широкий диагональный 2"/>
          <p:cNvSpPr>
            <a:spLocks noChangeAspect="1"/>
          </p:cNvSpPr>
          <p:nvPr/>
        </p:nvSpPr>
        <p:spPr bwMode="auto">
          <a:xfrm>
            <a:off x="3605213" y="3027363"/>
            <a:ext cx="28575" cy="177800"/>
          </a:xfrm>
          <a:custGeom>
            <a:avLst/>
            <a:gdLst/>
            <a:ahLst/>
            <a:cxnLst>
              <a:cxn ang="0">
                <a:pos x="26" y="0"/>
              </a:cxn>
              <a:cxn ang="0">
                <a:pos x="26" y="158"/>
              </a:cxn>
              <a:cxn ang="0">
                <a:pos x="0" y="158"/>
              </a:cxn>
            </a:cxnLst>
            <a:rect l="0" t="0" r="r" b="b"/>
            <a:pathLst>
              <a:path w="26" h="158">
                <a:moveTo>
                  <a:pt x="26" y="0"/>
                </a:moveTo>
                <a:lnTo>
                  <a:pt x="26" y="158"/>
                </a:lnTo>
                <a:lnTo>
                  <a:pt x="0" y="158"/>
                </a:lnTo>
              </a:path>
            </a:pathLst>
          </a:custGeom>
          <a:noFill/>
          <a:ln w="6350" cmpd="sng">
            <a:solidFill>
              <a:srgbClr val="666699"/>
            </a:solidFill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endParaRPr lang="ro-RO"/>
          </a:p>
        </p:txBody>
      </p:sp>
      <p:sp>
        <p:nvSpPr>
          <p:cNvPr id="137544" name="Freeform 328" descr="Широкий диагональный 2"/>
          <p:cNvSpPr>
            <a:spLocks noChangeAspect="1"/>
          </p:cNvSpPr>
          <p:nvPr/>
        </p:nvSpPr>
        <p:spPr bwMode="auto">
          <a:xfrm flipH="1">
            <a:off x="4019550" y="3033713"/>
            <a:ext cx="52388" cy="168275"/>
          </a:xfrm>
          <a:custGeom>
            <a:avLst/>
            <a:gdLst/>
            <a:ahLst/>
            <a:cxnLst>
              <a:cxn ang="0">
                <a:pos x="26" y="0"/>
              </a:cxn>
              <a:cxn ang="0">
                <a:pos x="26" y="158"/>
              </a:cxn>
              <a:cxn ang="0">
                <a:pos x="0" y="158"/>
              </a:cxn>
            </a:cxnLst>
            <a:rect l="0" t="0" r="r" b="b"/>
            <a:pathLst>
              <a:path w="26" h="158">
                <a:moveTo>
                  <a:pt x="26" y="0"/>
                </a:moveTo>
                <a:lnTo>
                  <a:pt x="26" y="158"/>
                </a:lnTo>
                <a:lnTo>
                  <a:pt x="0" y="158"/>
                </a:lnTo>
              </a:path>
            </a:pathLst>
          </a:custGeom>
          <a:noFill/>
          <a:ln w="6350" cmpd="sng">
            <a:solidFill>
              <a:srgbClr val="666699"/>
            </a:solidFill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endParaRPr lang="ro-RO"/>
          </a:p>
        </p:txBody>
      </p:sp>
      <p:grpSp>
        <p:nvGrpSpPr>
          <p:cNvPr id="137545" name="Group 329"/>
          <p:cNvGrpSpPr>
            <a:grpSpLocks noChangeAspect="1"/>
          </p:cNvGrpSpPr>
          <p:nvPr/>
        </p:nvGrpSpPr>
        <p:grpSpPr bwMode="auto">
          <a:xfrm>
            <a:off x="3700463" y="3024188"/>
            <a:ext cx="285750" cy="3221037"/>
            <a:chOff x="2260" y="1006"/>
            <a:chExt cx="256" cy="2876"/>
          </a:xfrm>
        </p:grpSpPr>
        <p:sp>
          <p:nvSpPr>
            <p:cNvPr id="137546" name="Freeform 330" descr="Широкий диагональный 2"/>
            <p:cNvSpPr>
              <a:spLocks noChangeAspect="1"/>
            </p:cNvSpPr>
            <p:nvPr/>
          </p:nvSpPr>
          <p:spPr bwMode="auto">
            <a:xfrm>
              <a:off x="2260" y="1006"/>
              <a:ext cx="256" cy="2876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238" y="2"/>
                </a:cxn>
                <a:cxn ang="0">
                  <a:pos x="248" y="22"/>
                </a:cxn>
                <a:cxn ang="0">
                  <a:pos x="256" y="2856"/>
                </a:cxn>
                <a:cxn ang="0">
                  <a:pos x="236" y="2876"/>
                </a:cxn>
                <a:cxn ang="0">
                  <a:pos x="212" y="2868"/>
                </a:cxn>
                <a:cxn ang="0">
                  <a:pos x="180" y="2858"/>
                </a:cxn>
                <a:cxn ang="0">
                  <a:pos x="148" y="2850"/>
                </a:cxn>
                <a:cxn ang="0">
                  <a:pos x="122" y="2848"/>
                </a:cxn>
                <a:cxn ang="0">
                  <a:pos x="88" y="2856"/>
                </a:cxn>
                <a:cxn ang="0">
                  <a:pos x="52" y="2872"/>
                </a:cxn>
                <a:cxn ang="0">
                  <a:pos x="26" y="2872"/>
                </a:cxn>
                <a:cxn ang="0">
                  <a:pos x="0" y="2854"/>
                </a:cxn>
                <a:cxn ang="0">
                  <a:pos x="2" y="22"/>
                </a:cxn>
                <a:cxn ang="0">
                  <a:pos x="12" y="0"/>
                </a:cxn>
              </a:cxnLst>
              <a:rect l="0" t="0" r="r" b="b"/>
              <a:pathLst>
                <a:path w="256" h="2876">
                  <a:moveTo>
                    <a:pt x="12" y="0"/>
                  </a:moveTo>
                  <a:lnTo>
                    <a:pt x="238" y="2"/>
                  </a:lnTo>
                  <a:lnTo>
                    <a:pt x="248" y="22"/>
                  </a:lnTo>
                  <a:lnTo>
                    <a:pt x="256" y="2856"/>
                  </a:lnTo>
                  <a:lnTo>
                    <a:pt x="236" y="2876"/>
                  </a:lnTo>
                  <a:lnTo>
                    <a:pt x="212" y="2868"/>
                  </a:lnTo>
                  <a:lnTo>
                    <a:pt x="180" y="2858"/>
                  </a:lnTo>
                  <a:lnTo>
                    <a:pt x="148" y="2850"/>
                  </a:lnTo>
                  <a:lnTo>
                    <a:pt x="122" y="2848"/>
                  </a:lnTo>
                  <a:lnTo>
                    <a:pt x="88" y="2856"/>
                  </a:lnTo>
                  <a:lnTo>
                    <a:pt x="52" y="2872"/>
                  </a:lnTo>
                  <a:lnTo>
                    <a:pt x="26" y="2872"/>
                  </a:lnTo>
                  <a:lnTo>
                    <a:pt x="0" y="2854"/>
                  </a:lnTo>
                  <a:lnTo>
                    <a:pt x="2" y="22"/>
                  </a:lnTo>
                  <a:lnTo>
                    <a:pt x="12" y="0"/>
                  </a:lnTo>
                  <a:close/>
                </a:path>
              </a:pathLst>
            </a:custGeom>
            <a:pattFill prst="wdUpDiag">
              <a:fgClr>
                <a:srgbClr val="CC9900"/>
              </a:fgClr>
              <a:bgClr>
                <a:schemeClr val="bg1"/>
              </a:bgClr>
            </a:pattFill>
            <a:ln w="9525">
              <a:solidFill>
                <a:srgbClr val="CC6600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o-RO"/>
            </a:p>
          </p:txBody>
        </p:sp>
        <p:sp>
          <p:nvSpPr>
            <p:cNvPr id="137547" name="Freeform 331" descr="Крупное конфетти"/>
            <p:cNvSpPr>
              <a:spLocks noChangeAspect="1"/>
            </p:cNvSpPr>
            <p:nvPr/>
          </p:nvSpPr>
          <p:spPr bwMode="auto">
            <a:xfrm>
              <a:off x="2280" y="1024"/>
              <a:ext cx="210" cy="2838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200" y="0"/>
                </a:cxn>
                <a:cxn ang="0">
                  <a:pos x="216" y="18"/>
                </a:cxn>
                <a:cxn ang="0">
                  <a:pos x="218" y="2834"/>
                </a:cxn>
                <a:cxn ang="0">
                  <a:pos x="202" y="2838"/>
                </a:cxn>
                <a:cxn ang="0">
                  <a:pos x="182" y="2826"/>
                </a:cxn>
                <a:cxn ang="0">
                  <a:pos x="158" y="2816"/>
                </a:cxn>
                <a:cxn ang="0">
                  <a:pos x="122" y="2814"/>
                </a:cxn>
                <a:cxn ang="0">
                  <a:pos x="88" y="2814"/>
                </a:cxn>
                <a:cxn ang="0">
                  <a:pos x="54" y="2822"/>
                </a:cxn>
                <a:cxn ang="0">
                  <a:pos x="24" y="2836"/>
                </a:cxn>
                <a:cxn ang="0">
                  <a:pos x="6" y="2824"/>
                </a:cxn>
                <a:cxn ang="0">
                  <a:pos x="0" y="12"/>
                </a:cxn>
                <a:cxn ang="0">
                  <a:pos x="14" y="0"/>
                </a:cxn>
              </a:cxnLst>
              <a:rect l="0" t="0" r="r" b="b"/>
              <a:pathLst>
                <a:path w="218" h="2838">
                  <a:moveTo>
                    <a:pt x="14" y="0"/>
                  </a:moveTo>
                  <a:lnTo>
                    <a:pt x="200" y="0"/>
                  </a:lnTo>
                  <a:lnTo>
                    <a:pt x="216" y="18"/>
                  </a:lnTo>
                  <a:lnTo>
                    <a:pt x="218" y="2834"/>
                  </a:lnTo>
                  <a:lnTo>
                    <a:pt x="202" y="2838"/>
                  </a:lnTo>
                  <a:lnTo>
                    <a:pt x="182" y="2826"/>
                  </a:lnTo>
                  <a:lnTo>
                    <a:pt x="158" y="2816"/>
                  </a:lnTo>
                  <a:lnTo>
                    <a:pt x="122" y="2814"/>
                  </a:lnTo>
                  <a:lnTo>
                    <a:pt x="88" y="2814"/>
                  </a:lnTo>
                  <a:lnTo>
                    <a:pt x="54" y="2822"/>
                  </a:lnTo>
                  <a:lnTo>
                    <a:pt x="24" y="2836"/>
                  </a:lnTo>
                  <a:lnTo>
                    <a:pt x="6" y="2824"/>
                  </a:lnTo>
                  <a:lnTo>
                    <a:pt x="0" y="12"/>
                  </a:lnTo>
                  <a:lnTo>
                    <a:pt x="14" y="0"/>
                  </a:lnTo>
                  <a:close/>
                </a:path>
              </a:pathLst>
            </a:custGeom>
            <a:pattFill prst="lgConfetti">
              <a:fgClr>
                <a:srgbClr val="CC6600"/>
              </a:fgClr>
              <a:bgClr>
                <a:schemeClr val="bg1"/>
              </a:bgClr>
            </a:pattFill>
            <a:ln w="9525">
              <a:solidFill>
                <a:srgbClr val="CC6600"/>
              </a:solidFill>
              <a:prstDash val="solid"/>
              <a:round/>
              <a:headEnd/>
              <a:tailEnd/>
            </a:ln>
            <a:effectLst/>
          </p:spPr>
          <p:txBody>
            <a:bodyPr/>
            <a:lstStyle/>
            <a:p>
              <a:endParaRPr lang="ro-RO"/>
            </a:p>
          </p:txBody>
        </p:sp>
      </p:grpSp>
      <p:grpSp>
        <p:nvGrpSpPr>
          <p:cNvPr id="137548" name="Group 332"/>
          <p:cNvGrpSpPr>
            <a:grpSpLocks noChangeAspect="1"/>
          </p:cNvGrpSpPr>
          <p:nvPr/>
        </p:nvGrpSpPr>
        <p:grpSpPr bwMode="auto">
          <a:xfrm>
            <a:off x="4284663" y="3152775"/>
            <a:ext cx="677862" cy="22225"/>
            <a:chOff x="2782" y="1104"/>
            <a:chExt cx="606" cy="20"/>
          </a:xfrm>
        </p:grpSpPr>
        <p:sp>
          <p:nvSpPr>
            <p:cNvPr id="137549" name="AutoShape 333" descr="Широкий диагональный 1"/>
            <p:cNvSpPr>
              <a:spLocks noChangeAspect="1" noChangeArrowheads="1"/>
            </p:cNvSpPr>
            <p:nvPr/>
          </p:nvSpPr>
          <p:spPr bwMode="auto">
            <a:xfrm>
              <a:off x="2782" y="1104"/>
              <a:ext cx="606" cy="20"/>
            </a:xfrm>
            <a:custGeom>
              <a:avLst/>
              <a:gdLst>
                <a:gd name="G0" fmla="+- 1733 0 0"/>
                <a:gd name="G1" fmla="+- 21600 0 1733"/>
                <a:gd name="G2" fmla="*/ 1733 1 2"/>
                <a:gd name="G3" fmla="+- 21600 0 G2"/>
                <a:gd name="G4" fmla="+/ 1733 21600 2"/>
                <a:gd name="G5" fmla="+/ G1 0 2"/>
                <a:gd name="G6" fmla="*/ 21600 21600 1733"/>
                <a:gd name="G7" fmla="*/ G6 1 2"/>
                <a:gd name="G8" fmla="+- 21600 0 G7"/>
                <a:gd name="G9" fmla="*/ 21600 1 2"/>
                <a:gd name="G10" fmla="+- 1733 0 G9"/>
                <a:gd name="G11" fmla="?: G10 G8 0"/>
                <a:gd name="G12" fmla="?: G10 G7 21600"/>
                <a:gd name="T0" fmla="*/ 20733 w 21600"/>
                <a:gd name="T1" fmla="*/ 10800 h 21600"/>
                <a:gd name="T2" fmla="*/ 10800 w 21600"/>
                <a:gd name="T3" fmla="*/ 21600 h 21600"/>
                <a:gd name="T4" fmla="*/ 867 w 21600"/>
                <a:gd name="T5" fmla="*/ 10800 h 21600"/>
                <a:gd name="T6" fmla="*/ 10800 w 21600"/>
                <a:gd name="T7" fmla="*/ 0 h 21600"/>
                <a:gd name="T8" fmla="*/ 2667 w 21600"/>
                <a:gd name="T9" fmla="*/ 2667 h 21600"/>
                <a:gd name="T10" fmla="*/ 18933 w 21600"/>
                <a:gd name="T11" fmla="*/ 18933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1733" y="21600"/>
                  </a:lnTo>
                  <a:lnTo>
                    <a:pt x="19867" y="21600"/>
                  </a:lnTo>
                  <a:lnTo>
                    <a:pt x="21600" y="0"/>
                  </a:lnTo>
                  <a:close/>
                </a:path>
              </a:pathLst>
            </a:custGeom>
            <a:pattFill prst="wdDnDiag">
              <a:fgClr>
                <a:schemeClr val="folHlink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37550" name="Rectangle 334"/>
            <p:cNvSpPr>
              <a:spLocks noChangeAspect="1" noChangeArrowheads="1"/>
            </p:cNvSpPr>
            <p:nvPr/>
          </p:nvSpPr>
          <p:spPr bwMode="auto">
            <a:xfrm>
              <a:off x="2980" y="1106"/>
              <a:ext cx="213" cy="16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</p:grpSp>
      <p:sp>
        <p:nvSpPr>
          <p:cNvPr id="137551" name="Rectangle 335"/>
          <p:cNvSpPr>
            <a:spLocks noChangeAspect="1" noChangeArrowheads="1"/>
          </p:cNvSpPr>
          <p:nvPr/>
        </p:nvSpPr>
        <p:spPr bwMode="auto">
          <a:xfrm>
            <a:off x="5018088" y="6276975"/>
            <a:ext cx="80962" cy="79375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37552" name="Line 336"/>
          <p:cNvSpPr>
            <a:spLocks noChangeAspect="1" noChangeShapeType="1"/>
          </p:cNvSpPr>
          <p:nvPr/>
        </p:nvSpPr>
        <p:spPr bwMode="auto">
          <a:xfrm flipV="1">
            <a:off x="4046538" y="6253163"/>
            <a:ext cx="393700" cy="6350"/>
          </a:xfrm>
          <a:prstGeom prst="line">
            <a:avLst/>
          </a:prstGeom>
          <a:noFill/>
          <a:ln w="76200">
            <a:pattFill prst="pct80">
              <a:fgClr>
                <a:schemeClr val="tx1"/>
              </a:fgClr>
              <a:bgClr>
                <a:srgbClr val="FFFFFF"/>
              </a:bgClr>
            </a:pattFill>
            <a:round/>
            <a:headEnd/>
            <a:tailEnd/>
          </a:ln>
          <a:effectLst/>
        </p:spPr>
        <p:txBody>
          <a:bodyPr/>
          <a:lstStyle/>
          <a:p>
            <a:endParaRPr lang="ro-RO"/>
          </a:p>
        </p:txBody>
      </p:sp>
      <p:sp>
        <p:nvSpPr>
          <p:cNvPr id="137553" name="Freeform 337"/>
          <p:cNvSpPr>
            <a:spLocks noChangeAspect="1"/>
          </p:cNvSpPr>
          <p:nvPr/>
        </p:nvSpPr>
        <p:spPr bwMode="auto">
          <a:xfrm>
            <a:off x="4702175" y="6235700"/>
            <a:ext cx="557213" cy="103188"/>
          </a:xfrm>
          <a:custGeom>
            <a:avLst/>
            <a:gdLst/>
            <a:ahLst/>
            <a:cxnLst>
              <a:cxn ang="0">
                <a:pos x="0" y="93"/>
              </a:cxn>
              <a:cxn ang="0">
                <a:pos x="192" y="0"/>
              </a:cxn>
              <a:cxn ang="0">
                <a:pos x="497" y="0"/>
              </a:cxn>
            </a:cxnLst>
            <a:rect l="0" t="0" r="r" b="b"/>
            <a:pathLst>
              <a:path w="497" h="93">
                <a:moveTo>
                  <a:pt x="0" y="93"/>
                </a:moveTo>
                <a:lnTo>
                  <a:pt x="192" y="0"/>
                </a:lnTo>
                <a:lnTo>
                  <a:pt x="497" y="0"/>
                </a:lnTo>
              </a:path>
            </a:pathLst>
          </a:custGeom>
          <a:noFill/>
          <a:ln w="76200" cap="flat" cmpd="sng">
            <a:pattFill prst="pct80">
              <a:fgClr>
                <a:schemeClr val="tx1"/>
              </a:fgClr>
              <a:bgClr>
                <a:srgbClr val="FFFFFF"/>
              </a:bgClr>
            </a:patt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endParaRPr lang="ro-RO"/>
          </a:p>
        </p:txBody>
      </p:sp>
      <p:sp>
        <p:nvSpPr>
          <p:cNvPr id="137554" name="Line 338"/>
          <p:cNvSpPr>
            <a:spLocks noChangeAspect="1" noChangeShapeType="1"/>
          </p:cNvSpPr>
          <p:nvPr/>
        </p:nvSpPr>
        <p:spPr bwMode="auto">
          <a:xfrm flipV="1">
            <a:off x="3903663" y="6319838"/>
            <a:ext cx="619125" cy="6350"/>
          </a:xfrm>
          <a:prstGeom prst="line">
            <a:avLst/>
          </a:prstGeom>
          <a:noFill/>
          <a:ln w="76200">
            <a:pattFill prst="pct80">
              <a:fgClr>
                <a:schemeClr val="tx1"/>
              </a:fgClr>
              <a:bgClr>
                <a:srgbClr val="FFFFFF"/>
              </a:bgClr>
            </a:pattFill>
            <a:round/>
            <a:headEnd/>
            <a:tailEnd/>
          </a:ln>
          <a:effectLst/>
        </p:spPr>
        <p:txBody>
          <a:bodyPr/>
          <a:lstStyle/>
          <a:p>
            <a:endParaRPr lang="ro-RO"/>
          </a:p>
        </p:txBody>
      </p:sp>
      <p:grpSp>
        <p:nvGrpSpPr>
          <p:cNvPr id="137555" name="Group 339"/>
          <p:cNvGrpSpPr>
            <a:grpSpLocks noChangeAspect="1"/>
          </p:cNvGrpSpPr>
          <p:nvPr/>
        </p:nvGrpSpPr>
        <p:grpSpPr bwMode="auto">
          <a:xfrm>
            <a:off x="4529138" y="6283325"/>
            <a:ext cx="215900" cy="100013"/>
            <a:chOff x="3001" y="3916"/>
            <a:chExt cx="193" cy="89"/>
          </a:xfrm>
        </p:grpSpPr>
        <p:sp>
          <p:nvSpPr>
            <p:cNvPr id="137556" name="AutoShape 340"/>
            <p:cNvSpPr>
              <a:spLocks noChangeAspect="1" noChangeArrowheads="1"/>
            </p:cNvSpPr>
            <p:nvPr/>
          </p:nvSpPr>
          <p:spPr bwMode="auto">
            <a:xfrm rot="-5137563">
              <a:off x="2999" y="3920"/>
              <a:ext cx="87" cy="84"/>
            </a:xfrm>
            <a:custGeom>
              <a:avLst/>
              <a:gdLst>
                <a:gd name="G0" fmla="+- 5491 0 0"/>
                <a:gd name="G1" fmla="+- -11195581 0 0"/>
                <a:gd name="G2" fmla="+- 0 0 -11195581"/>
                <a:gd name="T0" fmla="*/ 0 256 1"/>
                <a:gd name="T1" fmla="*/ 180 256 1"/>
                <a:gd name="G3" fmla="+- -11195581 T0 T1"/>
                <a:gd name="T2" fmla="*/ 0 256 1"/>
                <a:gd name="T3" fmla="*/ 90 256 1"/>
                <a:gd name="G4" fmla="+- -11195581 T2 T3"/>
                <a:gd name="G5" fmla="*/ G4 2 1"/>
                <a:gd name="T4" fmla="*/ 90 256 1"/>
                <a:gd name="T5" fmla="*/ 0 256 1"/>
                <a:gd name="G6" fmla="+- -11195581 T4 T5"/>
                <a:gd name="G7" fmla="*/ G6 2 1"/>
                <a:gd name="G8" fmla="abs -11195581"/>
                <a:gd name="T6" fmla="*/ 0 256 1"/>
                <a:gd name="T7" fmla="*/ 90 256 1"/>
                <a:gd name="G9" fmla="+- G8 T6 T7"/>
                <a:gd name="G10" fmla="?: G9 G7 G5"/>
                <a:gd name="T8" fmla="*/ 0 256 1"/>
                <a:gd name="T9" fmla="*/ 360 256 1"/>
                <a:gd name="G11" fmla="+- G10 T8 T9"/>
                <a:gd name="G12" fmla="?: G10 G11 G10"/>
                <a:gd name="T10" fmla="*/ 0 256 1"/>
                <a:gd name="T11" fmla="*/ 360 256 1"/>
                <a:gd name="G13" fmla="+- G12 T10 T11"/>
                <a:gd name="G14" fmla="?: G12 G13 G12"/>
                <a:gd name="G15" fmla="+- 0 0 G14"/>
                <a:gd name="G16" fmla="+- 10800 0 0"/>
                <a:gd name="G17" fmla="+- 10800 0 5491"/>
                <a:gd name="G18" fmla="*/ 5491 1 2"/>
                <a:gd name="G19" fmla="+- G18 5400 0"/>
                <a:gd name="G20" fmla="cos G19 -11195581"/>
                <a:gd name="G21" fmla="sin G19 -11195581"/>
                <a:gd name="G22" fmla="+- G20 10800 0"/>
                <a:gd name="G23" fmla="+- G21 10800 0"/>
                <a:gd name="G24" fmla="+- 10800 0 G20"/>
                <a:gd name="G25" fmla="+- 5491 10800 0"/>
                <a:gd name="G26" fmla="?: G9 G17 G25"/>
                <a:gd name="G27" fmla="?: G9 0 21600"/>
                <a:gd name="G28" fmla="cos 10800 -11195581"/>
                <a:gd name="G29" fmla="sin 10800 -11195581"/>
                <a:gd name="G30" fmla="sin 5491 -11195581"/>
                <a:gd name="G31" fmla="+- G28 10800 0"/>
                <a:gd name="G32" fmla="+- G29 10800 0"/>
                <a:gd name="G33" fmla="+- G30 10800 0"/>
                <a:gd name="G34" fmla="?: G4 0 G31"/>
                <a:gd name="G35" fmla="?: -11195581 G34 0"/>
                <a:gd name="G36" fmla="?: G6 G35 G31"/>
                <a:gd name="G37" fmla="+- 21600 0 G36"/>
                <a:gd name="G38" fmla="?: G4 0 G33"/>
                <a:gd name="G39" fmla="?: -11195581 G38 G32"/>
                <a:gd name="G40" fmla="?: G6 G39 0"/>
                <a:gd name="G41" fmla="?: G4 G32 21600"/>
                <a:gd name="G42" fmla="?: G6 G41 G33"/>
                <a:gd name="T12" fmla="*/ 10800 w 21600"/>
                <a:gd name="T13" fmla="*/ 0 h 21600"/>
                <a:gd name="T14" fmla="*/ 2758 w 21600"/>
                <a:gd name="T15" fmla="*/ 9501 h 21600"/>
                <a:gd name="T16" fmla="*/ 10800 w 21600"/>
                <a:gd name="T17" fmla="*/ 5309 h 21600"/>
                <a:gd name="T18" fmla="*/ 18842 w 21600"/>
                <a:gd name="T19" fmla="*/ 9501 h 21600"/>
                <a:gd name="T20" fmla="*/ G36 w 21600"/>
                <a:gd name="T21" fmla="*/ G40 h 21600"/>
                <a:gd name="T22" fmla="*/ G37 w 21600"/>
                <a:gd name="T23" fmla="*/ G42 h 21600"/>
              </a:gdLst>
              <a:ahLst/>
              <a:cxnLst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T20" t="T21" r="T22" b="T23"/>
              <a:pathLst>
                <a:path w="21600" h="21600">
                  <a:moveTo>
                    <a:pt x="5379" y="9925"/>
                  </a:moveTo>
                  <a:cubicBezTo>
                    <a:pt x="5808" y="7264"/>
                    <a:pt x="8105" y="5308"/>
                    <a:pt x="10800" y="5309"/>
                  </a:cubicBezTo>
                  <a:cubicBezTo>
                    <a:pt x="13494" y="5309"/>
                    <a:pt x="15791" y="7264"/>
                    <a:pt x="16220" y="9925"/>
                  </a:cubicBezTo>
                  <a:lnTo>
                    <a:pt x="21462" y="9079"/>
                  </a:lnTo>
                  <a:cubicBezTo>
                    <a:pt x="20617" y="3846"/>
                    <a:pt x="16100" y="-1"/>
                    <a:pt x="10799" y="0"/>
                  </a:cubicBezTo>
                  <a:cubicBezTo>
                    <a:pt x="5499" y="0"/>
                    <a:pt x="982" y="3846"/>
                    <a:pt x="137" y="9079"/>
                  </a:cubicBez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24314"/>
                    <a:invGamma/>
                  </a:schemeClr>
                </a:gs>
                <a:gs pos="100000">
                  <a:schemeClr val="bg1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37557" name="AutoShape 341"/>
            <p:cNvSpPr>
              <a:spLocks noChangeAspect="1" noChangeArrowheads="1"/>
            </p:cNvSpPr>
            <p:nvPr/>
          </p:nvSpPr>
          <p:spPr bwMode="auto">
            <a:xfrm rot="5137563" flipH="1">
              <a:off x="3108" y="3918"/>
              <a:ext cx="87" cy="84"/>
            </a:xfrm>
            <a:custGeom>
              <a:avLst/>
              <a:gdLst>
                <a:gd name="G0" fmla="+- 5491 0 0"/>
                <a:gd name="G1" fmla="+- -11195581 0 0"/>
                <a:gd name="G2" fmla="+- 0 0 -11195581"/>
                <a:gd name="T0" fmla="*/ 0 256 1"/>
                <a:gd name="T1" fmla="*/ 180 256 1"/>
                <a:gd name="G3" fmla="+- -11195581 T0 T1"/>
                <a:gd name="T2" fmla="*/ 0 256 1"/>
                <a:gd name="T3" fmla="*/ 90 256 1"/>
                <a:gd name="G4" fmla="+- -11195581 T2 T3"/>
                <a:gd name="G5" fmla="*/ G4 2 1"/>
                <a:gd name="T4" fmla="*/ 90 256 1"/>
                <a:gd name="T5" fmla="*/ 0 256 1"/>
                <a:gd name="G6" fmla="+- -11195581 T4 T5"/>
                <a:gd name="G7" fmla="*/ G6 2 1"/>
                <a:gd name="G8" fmla="abs -11195581"/>
                <a:gd name="T6" fmla="*/ 0 256 1"/>
                <a:gd name="T7" fmla="*/ 90 256 1"/>
                <a:gd name="G9" fmla="+- G8 T6 T7"/>
                <a:gd name="G10" fmla="?: G9 G7 G5"/>
                <a:gd name="T8" fmla="*/ 0 256 1"/>
                <a:gd name="T9" fmla="*/ 360 256 1"/>
                <a:gd name="G11" fmla="+- G10 T8 T9"/>
                <a:gd name="G12" fmla="?: G10 G11 G10"/>
                <a:gd name="T10" fmla="*/ 0 256 1"/>
                <a:gd name="T11" fmla="*/ 360 256 1"/>
                <a:gd name="G13" fmla="+- G12 T10 T11"/>
                <a:gd name="G14" fmla="?: G12 G13 G12"/>
                <a:gd name="G15" fmla="+- 0 0 G14"/>
                <a:gd name="G16" fmla="+- 10800 0 0"/>
                <a:gd name="G17" fmla="+- 10800 0 5491"/>
                <a:gd name="G18" fmla="*/ 5491 1 2"/>
                <a:gd name="G19" fmla="+- G18 5400 0"/>
                <a:gd name="G20" fmla="cos G19 -11195581"/>
                <a:gd name="G21" fmla="sin G19 -11195581"/>
                <a:gd name="G22" fmla="+- G20 10800 0"/>
                <a:gd name="G23" fmla="+- G21 10800 0"/>
                <a:gd name="G24" fmla="+- 10800 0 G20"/>
                <a:gd name="G25" fmla="+- 5491 10800 0"/>
                <a:gd name="G26" fmla="?: G9 G17 G25"/>
                <a:gd name="G27" fmla="?: G9 0 21600"/>
                <a:gd name="G28" fmla="cos 10800 -11195581"/>
                <a:gd name="G29" fmla="sin 10800 -11195581"/>
                <a:gd name="G30" fmla="sin 5491 -11195581"/>
                <a:gd name="G31" fmla="+- G28 10800 0"/>
                <a:gd name="G32" fmla="+- G29 10800 0"/>
                <a:gd name="G33" fmla="+- G30 10800 0"/>
                <a:gd name="G34" fmla="?: G4 0 G31"/>
                <a:gd name="G35" fmla="?: -11195581 G34 0"/>
                <a:gd name="G36" fmla="?: G6 G35 G31"/>
                <a:gd name="G37" fmla="+- 21600 0 G36"/>
                <a:gd name="G38" fmla="?: G4 0 G33"/>
                <a:gd name="G39" fmla="?: -11195581 G38 G32"/>
                <a:gd name="G40" fmla="?: G6 G39 0"/>
                <a:gd name="G41" fmla="?: G4 G32 21600"/>
                <a:gd name="G42" fmla="?: G6 G41 G33"/>
                <a:gd name="T12" fmla="*/ 10800 w 21600"/>
                <a:gd name="T13" fmla="*/ 0 h 21600"/>
                <a:gd name="T14" fmla="*/ 2758 w 21600"/>
                <a:gd name="T15" fmla="*/ 9501 h 21600"/>
                <a:gd name="T16" fmla="*/ 10800 w 21600"/>
                <a:gd name="T17" fmla="*/ 5309 h 21600"/>
                <a:gd name="T18" fmla="*/ 18842 w 21600"/>
                <a:gd name="T19" fmla="*/ 9501 h 21600"/>
                <a:gd name="T20" fmla="*/ G36 w 21600"/>
                <a:gd name="T21" fmla="*/ G40 h 21600"/>
                <a:gd name="T22" fmla="*/ G37 w 21600"/>
                <a:gd name="T23" fmla="*/ G42 h 21600"/>
              </a:gdLst>
              <a:ahLst/>
              <a:cxnLst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T20" t="T21" r="T22" b="T23"/>
              <a:pathLst>
                <a:path w="21600" h="21600">
                  <a:moveTo>
                    <a:pt x="5379" y="9925"/>
                  </a:moveTo>
                  <a:cubicBezTo>
                    <a:pt x="5808" y="7264"/>
                    <a:pt x="8105" y="5308"/>
                    <a:pt x="10800" y="5309"/>
                  </a:cubicBezTo>
                  <a:cubicBezTo>
                    <a:pt x="13494" y="5309"/>
                    <a:pt x="15791" y="7264"/>
                    <a:pt x="16220" y="9925"/>
                  </a:cubicBezTo>
                  <a:lnTo>
                    <a:pt x="21462" y="9079"/>
                  </a:lnTo>
                  <a:cubicBezTo>
                    <a:pt x="20617" y="3846"/>
                    <a:pt x="16100" y="-1"/>
                    <a:pt x="10799" y="0"/>
                  </a:cubicBezTo>
                  <a:cubicBezTo>
                    <a:pt x="5499" y="0"/>
                    <a:pt x="982" y="3846"/>
                    <a:pt x="137" y="9079"/>
                  </a:cubicBez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24314"/>
                    <a:invGamma/>
                  </a:schemeClr>
                </a:gs>
                <a:gs pos="100000">
                  <a:schemeClr val="bg1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</p:grpSp>
      <p:grpSp>
        <p:nvGrpSpPr>
          <p:cNvPr id="137558" name="Group 342"/>
          <p:cNvGrpSpPr>
            <a:grpSpLocks noChangeAspect="1"/>
          </p:cNvGrpSpPr>
          <p:nvPr/>
        </p:nvGrpSpPr>
        <p:grpSpPr bwMode="auto">
          <a:xfrm>
            <a:off x="3332163" y="6211888"/>
            <a:ext cx="358775" cy="127000"/>
            <a:chOff x="1932" y="3852"/>
            <a:chExt cx="320" cy="114"/>
          </a:xfrm>
        </p:grpSpPr>
        <p:sp>
          <p:nvSpPr>
            <p:cNvPr id="137559" name="Line 343"/>
            <p:cNvSpPr>
              <a:spLocks noChangeAspect="1" noChangeShapeType="1"/>
            </p:cNvSpPr>
            <p:nvPr/>
          </p:nvSpPr>
          <p:spPr bwMode="auto">
            <a:xfrm>
              <a:off x="1956" y="3876"/>
              <a:ext cx="245" cy="8"/>
            </a:xfrm>
            <a:prstGeom prst="line">
              <a:avLst/>
            </a:prstGeom>
            <a:noFill/>
            <a:ln w="76200">
              <a:pattFill prst="pct80">
                <a:fgClr>
                  <a:schemeClr val="tx1"/>
                </a:fgClr>
                <a:bgClr>
                  <a:srgbClr val="FFFFFF"/>
                </a:bgClr>
              </a:pattFill>
              <a:round/>
              <a:headEnd/>
              <a:tailEnd/>
            </a:ln>
            <a:effectLst/>
          </p:spPr>
          <p:txBody>
            <a:bodyPr/>
            <a:lstStyle/>
            <a:p>
              <a:endParaRPr lang="ro-RO"/>
            </a:p>
          </p:txBody>
        </p:sp>
        <p:sp>
          <p:nvSpPr>
            <p:cNvPr id="137560" name="Line 344"/>
            <p:cNvSpPr>
              <a:spLocks noChangeAspect="1" noChangeShapeType="1"/>
            </p:cNvSpPr>
            <p:nvPr/>
          </p:nvSpPr>
          <p:spPr bwMode="auto">
            <a:xfrm>
              <a:off x="1950" y="3942"/>
              <a:ext cx="302" cy="6"/>
            </a:xfrm>
            <a:prstGeom prst="line">
              <a:avLst/>
            </a:prstGeom>
            <a:noFill/>
            <a:ln w="76200">
              <a:pattFill prst="pct80">
                <a:fgClr>
                  <a:schemeClr val="tx1"/>
                </a:fgClr>
                <a:bgClr>
                  <a:srgbClr val="FFFFFF"/>
                </a:bgClr>
              </a:pattFill>
              <a:round/>
              <a:headEnd/>
              <a:tailEnd/>
            </a:ln>
            <a:effectLst/>
          </p:spPr>
          <p:txBody>
            <a:bodyPr/>
            <a:lstStyle/>
            <a:p>
              <a:endParaRPr lang="ro-RO"/>
            </a:p>
          </p:txBody>
        </p:sp>
        <p:sp>
          <p:nvSpPr>
            <p:cNvPr id="137561" name="Oval 345" descr="Светлый диагональный 1"/>
            <p:cNvSpPr>
              <a:spLocks noChangeAspect="1" noChangeArrowheads="1"/>
            </p:cNvSpPr>
            <p:nvPr/>
          </p:nvSpPr>
          <p:spPr bwMode="auto">
            <a:xfrm>
              <a:off x="1933" y="3852"/>
              <a:ext cx="48" cy="48"/>
            </a:xfrm>
            <a:prstGeom prst="ellipse">
              <a:avLst/>
            </a:prstGeom>
            <a:pattFill prst="ltDnDiag">
              <a:fgClr>
                <a:schemeClr val="tx2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37562" name="Oval 346" descr="Светлый диагональный 1"/>
            <p:cNvSpPr>
              <a:spLocks noChangeAspect="1" noChangeArrowheads="1"/>
            </p:cNvSpPr>
            <p:nvPr/>
          </p:nvSpPr>
          <p:spPr bwMode="auto">
            <a:xfrm>
              <a:off x="1932" y="3918"/>
              <a:ext cx="48" cy="48"/>
            </a:xfrm>
            <a:prstGeom prst="ellipse">
              <a:avLst/>
            </a:prstGeom>
            <a:pattFill prst="ltDnDiag">
              <a:fgClr>
                <a:schemeClr val="tx2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</p:grpSp>
      <p:grpSp>
        <p:nvGrpSpPr>
          <p:cNvPr id="137563" name="Group 347"/>
          <p:cNvGrpSpPr>
            <a:grpSpLocks noChangeAspect="1"/>
          </p:cNvGrpSpPr>
          <p:nvPr/>
        </p:nvGrpSpPr>
        <p:grpSpPr bwMode="auto">
          <a:xfrm>
            <a:off x="5481638" y="6207125"/>
            <a:ext cx="485775" cy="53975"/>
            <a:chOff x="3852" y="3847"/>
            <a:chExt cx="435" cy="48"/>
          </a:xfrm>
        </p:grpSpPr>
        <p:sp>
          <p:nvSpPr>
            <p:cNvPr id="137564" name="Freeform 348"/>
            <p:cNvSpPr>
              <a:spLocks noChangeAspect="1"/>
            </p:cNvSpPr>
            <p:nvPr/>
          </p:nvSpPr>
          <p:spPr bwMode="auto">
            <a:xfrm>
              <a:off x="3852" y="3873"/>
              <a:ext cx="420" cy="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20" y="0"/>
                </a:cxn>
              </a:cxnLst>
              <a:rect l="0" t="0" r="r" b="b"/>
              <a:pathLst>
                <a:path w="420" h="1">
                  <a:moveTo>
                    <a:pt x="0" y="0"/>
                  </a:moveTo>
                  <a:lnTo>
                    <a:pt x="420" y="0"/>
                  </a:lnTo>
                </a:path>
              </a:pathLst>
            </a:custGeom>
            <a:noFill/>
            <a:ln w="76200" cap="flat" cmpd="sng">
              <a:pattFill prst="pct80">
                <a:fgClr>
                  <a:schemeClr val="tx1"/>
                </a:fgClr>
                <a:bgClr>
                  <a:srgbClr val="FFFFFF"/>
                </a:bgClr>
              </a:patt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ro-RO"/>
            </a:p>
          </p:txBody>
        </p:sp>
        <p:sp>
          <p:nvSpPr>
            <p:cNvPr id="137565" name="Oval 349" descr="Светлый диагональный 1"/>
            <p:cNvSpPr>
              <a:spLocks noChangeAspect="1" noChangeArrowheads="1"/>
            </p:cNvSpPr>
            <p:nvPr/>
          </p:nvSpPr>
          <p:spPr bwMode="auto">
            <a:xfrm>
              <a:off x="4239" y="3847"/>
              <a:ext cx="48" cy="48"/>
            </a:xfrm>
            <a:prstGeom prst="ellipse">
              <a:avLst/>
            </a:prstGeom>
            <a:pattFill prst="ltDnDiag">
              <a:fgClr>
                <a:schemeClr val="tx2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</p:grpSp>
      <p:grpSp>
        <p:nvGrpSpPr>
          <p:cNvPr id="137566" name="Group 350"/>
          <p:cNvGrpSpPr>
            <a:grpSpLocks noChangeAspect="1"/>
          </p:cNvGrpSpPr>
          <p:nvPr/>
        </p:nvGrpSpPr>
        <p:grpSpPr bwMode="auto">
          <a:xfrm>
            <a:off x="5060950" y="6230938"/>
            <a:ext cx="904875" cy="174625"/>
            <a:chOff x="3476" y="3869"/>
            <a:chExt cx="810" cy="156"/>
          </a:xfrm>
        </p:grpSpPr>
        <p:sp>
          <p:nvSpPr>
            <p:cNvPr id="137567" name="Freeform 351"/>
            <p:cNvSpPr>
              <a:spLocks noChangeAspect="1"/>
            </p:cNvSpPr>
            <p:nvPr/>
          </p:nvSpPr>
          <p:spPr bwMode="auto">
            <a:xfrm>
              <a:off x="3476" y="3869"/>
              <a:ext cx="799" cy="156"/>
            </a:xfrm>
            <a:custGeom>
              <a:avLst/>
              <a:gdLst/>
              <a:ahLst/>
              <a:cxnLst>
                <a:cxn ang="0">
                  <a:pos x="8" y="50"/>
                </a:cxn>
                <a:cxn ang="0">
                  <a:pos x="0" y="150"/>
                </a:cxn>
                <a:cxn ang="0">
                  <a:pos x="48" y="156"/>
                </a:cxn>
                <a:cxn ang="0">
                  <a:pos x="186" y="144"/>
                </a:cxn>
                <a:cxn ang="0">
                  <a:pos x="198" y="36"/>
                </a:cxn>
                <a:cxn ang="0">
                  <a:pos x="282" y="0"/>
                </a:cxn>
                <a:cxn ang="0">
                  <a:pos x="408" y="60"/>
                </a:cxn>
                <a:cxn ang="0">
                  <a:pos x="799" y="66"/>
                </a:cxn>
              </a:cxnLst>
              <a:rect l="0" t="0" r="r" b="b"/>
              <a:pathLst>
                <a:path w="799" h="156">
                  <a:moveTo>
                    <a:pt x="8" y="50"/>
                  </a:moveTo>
                  <a:lnTo>
                    <a:pt x="0" y="150"/>
                  </a:lnTo>
                  <a:lnTo>
                    <a:pt x="48" y="156"/>
                  </a:lnTo>
                  <a:lnTo>
                    <a:pt x="186" y="144"/>
                  </a:lnTo>
                  <a:lnTo>
                    <a:pt x="198" y="36"/>
                  </a:lnTo>
                  <a:lnTo>
                    <a:pt x="282" y="0"/>
                  </a:lnTo>
                  <a:lnTo>
                    <a:pt x="408" y="60"/>
                  </a:lnTo>
                  <a:lnTo>
                    <a:pt x="799" y="66"/>
                  </a:lnTo>
                </a:path>
              </a:pathLst>
            </a:custGeom>
            <a:noFill/>
            <a:ln w="76200" cmpd="sng">
              <a:pattFill prst="pct80">
                <a:fgClr>
                  <a:schemeClr val="tx1"/>
                </a:fgClr>
                <a:bgClr>
                  <a:srgbClr val="FFFFFF"/>
                </a:bgClr>
              </a:patt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ro-RO"/>
            </a:p>
          </p:txBody>
        </p:sp>
        <p:sp>
          <p:nvSpPr>
            <p:cNvPr id="137568" name="Oval 352" descr="Светлый диагональный 1"/>
            <p:cNvSpPr>
              <a:spLocks noChangeAspect="1" noChangeArrowheads="1"/>
            </p:cNvSpPr>
            <p:nvPr/>
          </p:nvSpPr>
          <p:spPr bwMode="auto">
            <a:xfrm>
              <a:off x="4238" y="3907"/>
              <a:ext cx="48" cy="48"/>
            </a:xfrm>
            <a:prstGeom prst="ellipse">
              <a:avLst/>
            </a:prstGeom>
            <a:pattFill prst="ltDnDiag">
              <a:fgClr>
                <a:schemeClr val="tx2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</p:grpSp>
      <p:sp>
        <p:nvSpPr>
          <p:cNvPr id="137569" name="Freeform 353"/>
          <p:cNvSpPr>
            <a:spLocks noChangeAspect="1"/>
          </p:cNvSpPr>
          <p:nvPr/>
        </p:nvSpPr>
        <p:spPr bwMode="auto">
          <a:xfrm>
            <a:off x="4551363" y="3262313"/>
            <a:ext cx="160337" cy="1073150"/>
          </a:xfrm>
          <a:custGeom>
            <a:avLst/>
            <a:gdLst/>
            <a:ahLst/>
            <a:cxnLst>
              <a:cxn ang="0">
                <a:pos x="0" y="960"/>
              </a:cxn>
              <a:cxn ang="0">
                <a:pos x="0" y="9"/>
              </a:cxn>
              <a:cxn ang="0">
                <a:pos x="5" y="3"/>
              </a:cxn>
              <a:cxn ang="0">
                <a:pos x="15" y="0"/>
              </a:cxn>
              <a:cxn ang="0">
                <a:pos x="39" y="15"/>
              </a:cxn>
              <a:cxn ang="0">
                <a:pos x="72" y="24"/>
              </a:cxn>
              <a:cxn ang="0">
                <a:pos x="102" y="18"/>
              </a:cxn>
              <a:cxn ang="0">
                <a:pos x="125" y="5"/>
              </a:cxn>
              <a:cxn ang="0">
                <a:pos x="135" y="2"/>
              </a:cxn>
              <a:cxn ang="0">
                <a:pos x="143" y="6"/>
              </a:cxn>
              <a:cxn ang="0">
                <a:pos x="144" y="960"/>
              </a:cxn>
              <a:cxn ang="0">
                <a:pos x="0" y="960"/>
              </a:cxn>
            </a:cxnLst>
            <a:rect l="0" t="0" r="r" b="b"/>
            <a:pathLst>
              <a:path w="144" h="960">
                <a:moveTo>
                  <a:pt x="0" y="960"/>
                </a:moveTo>
                <a:lnTo>
                  <a:pt x="0" y="9"/>
                </a:lnTo>
                <a:lnTo>
                  <a:pt x="5" y="3"/>
                </a:lnTo>
                <a:lnTo>
                  <a:pt x="15" y="0"/>
                </a:lnTo>
                <a:lnTo>
                  <a:pt x="39" y="15"/>
                </a:lnTo>
                <a:lnTo>
                  <a:pt x="72" y="24"/>
                </a:lnTo>
                <a:lnTo>
                  <a:pt x="102" y="18"/>
                </a:lnTo>
                <a:lnTo>
                  <a:pt x="125" y="5"/>
                </a:lnTo>
                <a:lnTo>
                  <a:pt x="135" y="2"/>
                </a:lnTo>
                <a:lnTo>
                  <a:pt x="143" y="6"/>
                </a:lnTo>
                <a:lnTo>
                  <a:pt x="144" y="960"/>
                </a:lnTo>
                <a:lnTo>
                  <a:pt x="0" y="960"/>
                </a:lnTo>
                <a:close/>
              </a:path>
            </a:pathLst>
          </a:custGeom>
          <a:gradFill rotWithShape="0">
            <a:gsLst>
              <a:gs pos="0">
                <a:schemeClr val="folHlink"/>
              </a:gs>
              <a:gs pos="50000">
                <a:schemeClr val="folHlink">
                  <a:gamma/>
                  <a:tint val="0"/>
                  <a:invGamma/>
                </a:schemeClr>
              </a:gs>
              <a:gs pos="100000">
                <a:schemeClr val="folHlink"/>
              </a:gs>
            </a:gsLst>
            <a:lin ang="0" scaled="1"/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endParaRPr lang="ro-RO"/>
          </a:p>
        </p:txBody>
      </p:sp>
      <p:grpSp>
        <p:nvGrpSpPr>
          <p:cNvPr id="137570" name="Group 354"/>
          <p:cNvGrpSpPr>
            <a:grpSpLocks/>
          </p:cNvGrpSpPr>
          <p:nvPr/>
        </p:nvGrpSpPr>
        <p:grpSpPr bwMode="auto">
          <a:xfrm>
            <a:off x="3211513" y="2349500"/>
            <a:ext cx="2827337" cy="854075"/>
            <a:chOff x="1985" y="1437"/>
            <a:chExt cx="1781" cy="538"/>
          </a:xfrm>
        </p:grpSpPr>
        <p:grpSp>
          <p:nvGrpSpPr>
            <p:cNvPr id="137571" name="Group 355"/>
            <p:cNvGrpSpPr>
              <a:grpSpLocks noChangeAspect="1"/>
            </p:cNvGrpSpPr>
            <p:nvPr/>
          </p:nvGrpSpPr>
          <p:grpSpPr bwMode="auto">
            <a:xfrm>
              <a:off x="1985" y="1437"/>
              <a:ext cx="1781" cy="538"/>
              <a:chOff x="1797" y="873"/>
              <a:chExt cx="2153" cy="650"/>
            </a:xfrm>
          </p:grpSpPr>
          <p:grpSp>
            <p:nvGrpSpPr>
              <p:cNvPr id="137572" name="Group 356"/>
              <p:cNvGrpSpPr>
                <a:grpSpLocks noChangeAspect="1"/>
              </p:cNvGrpSpPr>
              <p:nvPr/>
            </p:nvGrpSpPr>
            <p:grpSpPr bwMode="auto">
              <a:xfrm>
                <a:off x="2111" y="1274"/>
                <a:ext cx="319" cy="42"/>
                <a:chOff x="2192" y="875"/>
                <a:chExt cx="374" cy="49"/>
              </a:xfrm>
            </p:grpSpPr>
            <p:sp>
              <p:nvSpPr>
                <p:cNvPr id="137573" name="AutoShape 357" descr="Широки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2192" y="875"/>
                  <a:ext cx="374" cy="47"/>
                </a:xfrm>
                <a:custGeom>
                  <a:avLst/>
                  <a:gdLst>
                    <a:gd name="G0" fmla="+- 1733 0 0"/>
                    <a:gd name="G1" fmla="+- 21600 0 1733"/>
                    <a:gd name="G2" fmla="*/ 1733 1 2"/>
                    <a:gd name="G3" fmla="+- 21600 0 G2"/>
                    <a:gd name="G4" fmla="+/ 1733 21600 2"/>
                    <a:gd name="G5" fmla="+/ G1 0 2"/>
                    <a:gd name="G6" fmla="*/ 21600 21600 1733"/>
                    <a:gd name="G7" fmla="*/ G6 1 2"/>
                    <a:gd name="G8" fmla="+- 21600 0 G7"/>
                    <a:gd name="G9" fmla="*/ 21600 1 2"/>
                    <a:gd name="G10" fmla="+- 1733 0 G9"/>
                    <a:gd name="G11" fmla="?: G10 G8 0"/>
                    <a:gd name="G12" fmla="?: G10 G7 21600"/>
                    <a:gd name="T0" fmla="*/ 20733 w 21600"/>
                    <a:gd name="T1" fmla="*/ 10800 h 21600"/>
                    <a:gd name="T2" fmla="*/ 10800 w 21600"/>
                    <a:gd name="T3" fmla="*/ 21600 h 21600"/>
                    <a:gd name="T4" fmla="*/ 867 w 21600"/>
                    <a:gd name="T5" fmla="*/ 10800 h 21600"/>
                    <a:gd name="T6" fmla="*/ 10800 w 21600"/>
                    <a:gd name="T7" fmla="*/ 0 h 21600"/>
                    <a:gd name="T8" fmla="*/ 2667 w 21600"/>
                    <a:gd name="T9" fmla="*/ 2667 h 21600"/>
                    <a:gd name="T10" fmla="*/ 18933 w 21600"/>
                    <a:gd name="T11" fmla="*/ 18933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T8" t="T9" r="T10" b="T11"/>
                  <a:pathLst>
                    <a:path w="21600" h="21600">
                      <a:moveTo>
                        <a:pt x="0" y="0"/>
                      </a:moveTo>
                      <a:lnTo>
                        <a:pt x="1733" y="21600"/>
                      </a:lnTo>
                      <a:lnTo>
                        <a:pt x="19867" y="21600"/>
                      </a:lnTo>
                      <a:lnTo>
                        <a:pt x="21600" y="0"/>
                      </a:lnTo>
                      <a:close/>
                    </a:path>
                  </a:pathLst>
                </a:custGeom>
                <a:pattFill prst="wdDnDiag">
                  <a:fgClr>
                    <a:schemeClr val="folHlink"/>
                  </a:fgClr>
                  <a:bgClr>
                    <a:schemeClr val="bg1"/>
                  </a:bgClr>
                </a:patt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37574" name="Rectangle 358"/>
                <p:cNvSpPr>
                  <a:spLocks noChangeAspect="1" noChangeArrowheads="1"/>
                </p:cNvSpPr>
                <p:nvPr/>
              </p:nvSpPr>
              <p:spPr bwMode="auto">
                <a:xfrm>
                  <a:off x="2280" y="877"/>
                  <a:ext cx="201" cy="47"/>
                </a:xfrm>
                <a:prstGeom prst="rect">
                  <a:avLst/>
                </a:prstGeom>
                <a:solidFill>
                  <a:schemeClr val="bg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  <p:grpSp>
            <p:nvGrpSpPr>
              <p:cNvPr id="137575" name="Group 359"/>
              <p:cNvGrpSpPr>
                <a:grpSpLocks noChangeAspect="1"/>
              </p:cNvGrpSpPr>
              <p:nvPr/>
            </p:nvGrpSpPr>
            <p:grpSpPr bwMode="auto">
              <a:xfrm>
                <a:off x="1797" y="873"/>
                <a:ext cx="2153" cy="650"/>
                <a:chOff x="1797" y="873"/>
                <a:chExt cx="2153" cy="650"/>
              </a:xfrm>
            </p:grpSpPr>
            <p:sp>
              <p:nvSpPr>
                <p:cNvPr id="137576" name="Freeform 360" descr="Алмазная решетка (контур)"/>
                <p:cNvSpPr>
                  <a:spLocks noChangeAspect="1"/>
                </p:cNvSpPr>
                <p:nvPr/>
              </p:nvSpPr>
              <p:spPr bwMode="auto">
                <a:xfrm>
                  <a:off x="1812" y="1237"/>
                  <a:ext cx="72" cy="120"/>
                </a:xfrm>
                <a:custGeom>
                  <a:avLst/>
                  <a:gdLst/>
                  <a:ahLst/>
                  <a:cxnLst>
                    <a:cxn ang="0">
                      <a:pos x="62" y="0"/>
                    </a:cxn>
                    <a:cxn ang="0">
                      <a:pos x="80" y="29"/>
                    </a:cxn>
                    <a:cxn ang="0">
                      <a:pos x="84" y="74"/>
                    </a:cxn>
                    <a:cxn ang="0">
                      <a:pos x="78" y="111"/>
                    </a:cxn>
                    <a:cxn ang="0">
                      <a:pos x="66" y="141"/>
                    </a:cxn>
                    <a:cxn ang="0">
                      <a:pos x="0" y="140"/>
                    </a:cxn>
                    <a:cxn ang="0">
                      <a:pos x="18" y="116"/>
                    </a:cxn>
                    <a:cxn ang="0">
                      <a:pos x="33" y="78"/>
                    </a:cxn>
                    <a:cxn ang="0">
                      <a:pos x="32" y="51"/>
                    </a:cxn>
                    <a:cxn ang="0">
                      <a:pos x="29" y="26"/>
                    </a:cxn>
                    <a:cxn ang="0">
                      <a:pos x="17" y="0"/>
                    </a:cxn>
                    <a:cxn ang="0">
                      <a:pos x="62" y="0"/>
                    </a:cxn>
                  </a:cxnLst>
                  <a:rect l="0" t="0" r="r" b="b"/>
                  <a:pathLst>
                    <a:path w="84" h="141">
                      <a:moveTo>
                        <a:pt x="62" y="0"/>
                      </a:moveTo>
                      <a:lnTo>
                        <a:pt x="80" y="29"/>
                      </a:lnTo>
                      <a:lnTo>
                        <a:pt x="84" y="74"/>
                      </a:lnTo>
                      <a:lnTo>
                        <a:pt x="78" y="111"/>
                      </a:lnTo>
                      <a:lnTo>
                        <a:pt x="66" y="141"/>
                      </a:lnTo>
                      <a:lnTo>
                        <a:pt x="0" y="140"/>
                      </a:lnTo>
                      <a:lnTo>
                        <a:pt x="18" y="116"/>
                      </a:lnTo>
                      <a:lnTo>
                        <a:pt x="33" y="78"/>
                      </a:lnTo>
                      <a:lnTo>
                        <a:pt x="32" y="51"/>
                      </a:lnTo>
                      <a:lnTo>
                        <a:pt x="29" y="26"/>
                      </a:lnTo>
                      <a:lnTo>
                        <a:pt x="17" y="0"/>
                      </a:lnTo>
                      <a:lnTo>
                        <a:pt x="62" y="0"/>
                      </a:lnTo>
                      <a:close/>
                    </a:path>
                  </a:pathLst>
                </a:custGeom>
                <a:pattFill prst="openDmnd">
                  <a:fgClr>
                    <a:schemeClr val="accent1"/>
                  </a:fgClr>
                  <a:bgClr>
                    <a:schemeClr val="bg1"/>
                  </a:bgClr>
                </a:pattFill>
                <a:ln w="9525">
                  <a:solidFill>
                    <a:schemeClr val="accent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ro-RO"/>
                </a:p>
              </p:txBody>
            </p:sp>
            <p:sp>
              <p:nvSpPr>
                <p:cNvPr id="137577" name="Freeform 361" descr="Алмазная решетка (контур)"/>
                <p:cNvSpPr>
                  <a:spLocks noChangeAspect="1"/>
                </p:cNvSpPr>
                <p:nvPr/>
              </p:nvSpPr>
              <p:spPr bwMode="auto">
                <a:xfrm>
                  <a:off x="3866" y="1216"/>
                  <a:ext cx="70" cy="114"/>
                </a:xfrm>
                <a:custGeom>
                  <a:avLst/>
                  <a:gdLst/>
                  <a:ahLst/>
                  <a:cxnLst>
                    <a:cxn ang="0">
                      <a:pos x="83" y="0"/>
                    </a:cxn>
                    <a:cxn ang="0">
                      <a:pos x="32" y="0"/>
                    </a:cxn>
                    <a:cxn ang="0">
                      <a:pos x="11" y="33"/>
                    </a:cxn>
                    <a:cxn ang="0">
                      <a:pos x="0" y="74"/>
                    </a:cxn>
                    <a:cxn ang="0">
                      <a:pos x="8" y="111"/>
                    </a:cxn>
                    <a:cxn ang="0">
                      <a:pos x="32" y="132"/>
                    </a:cxn>
                    <a:cxn ang="0">
                      <a:pos x="78" y="134"/>
                    </a:cxn>
                    <a:cxn ang="0">
                      <a:pos x="66" y="113"/>
                    </a:cxn>
                    <a:cxn ang="0">
                      <a:pos x="59" y="86"/>
                    </a:cxn>
                    <a:cxn ang="0">
                      <a:pos x="59" y="57"/>
                    </a:cxn>
                    <a:cxn ang="0">
                      <a:pos x="66" y="27"/>
                    </a:cxn>
                    <a:cxn ang="0">
                      <a:pos x="83" y="0"/>
                    </a:cxn>
                  </a:cxnLst>
                  <a:rect l="0" t="0" r="r" b="b"/>
                  <a:pathLst>
                    <a:path w="83" h="134">
                      <a:moveTo>
                        <a:pt x="83" y="0"/>
                      </a:moveTo>
                      <a:lnTo>
                        <a:pt x="32" y="0"/>
                      </a:lnTo>
                      <a:lnTo>
                        <a:pt x="11" y="33"/>
                      </a:lnTo>
                      <a:lnTo>
                        <a:pt x="0" y="74"/>
                      </a:lnTo>
                      <a:lnTo>
                        <a:pt x="8" y="111"/>
                      </a:lnTo>
                      <a:lnTo>
                        <a:pt x="32" y="132"/>
                      </a:lnTo>
                      <a:lnTo>
                        <a:pt x="78" y="134"/>
                      </a:lnTo>
                      <a:lnTo>
                        <a:pt x="66" y="113"/>
                      </a:lnTo>
                      <a:lnTo>
                        <a:pt x="59" y="86"/>
                      </a:lnTo>
                      <a:lnTo>
                        <a:pt x="59" y="57"/>
                      </a:lnTo>
                      <a:lnTo>
                        <a:pt x="66" y="27"/>
                      </a:lnTo>
                      <a:lnTo>
                        <a:pt x="83" y="0"/>
                      </a:lnTo>
                      <a:close/>
                    </a:path>
                  </a:pathLst>
                </a:custGeom>
                <a:pattFill prst="openDmnd">
                  <a:fgClr>
                    <a:schemeClr val="accent1"/>
                  </a:fgClr>
                  <a:bgClr>
                    <a:schemeClr val="bg1"/>
                  </a:bgClr>
                </a:pattFill>
                <a:ln w="9525" cap="flat" cmpd="sng">
                  <a:solidFill>
                    <a:schemeClr val="accent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o-RO"/>
                </a:p>
              </p:txBody>
            </p:sp>
            <p:grpSp>
              <p:nvGrpSpPr>
                <p:cNvPr id="137578" name="Group 362"/>
                <p:cNvGrpSpPr>
                  <a:grpSpLocks noChangeAspect="1"/>
                </p:cNvGrpSpPr>
                <p:nvPr/>
              </p:nvGrpSpPr>
              <p:grpSpPr bwMode="auto">
                <a:xfrm>
                  <a:off x="2172" y="917"/>
                  <a:ext cx="203" cy="161"/>
                  <a:chOff x="2262" y="456"/>
                  <a:chExt cx="238" cy="177"/>
                </a:xfrm>
              </p:grpSpPr>
              <p:grpSp>
                <p:nvGrpSpPr>
                  <p:cNvPr id="137579" name="Group 363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332" y="464"/>
                    <a:ext cx="109" cy="169"/>
                    <a:chOff x="2332" y="464"/>
                    <a:chExt cx="109" cy="169"/>
                  </a:xfrm>
                </p:grpSpPr>
                <p:sp>
                  <p:nvSpPr>
                    <p:cNvPr id="137580" name="Rectangle 364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332" y="464"/>
                      <a:ext cx="106" cy="126"/>
                    </a:xfrm>
                    <a:prstGeom prst="rect">
                      <a:avLst/>
                    </a:prstGeom>
                    <a:gradFill rotWithShape="0">
                      <a:gsLst>
                        <a:gs pos="0">
                          <a:srgbClr val="CC9900"/>
                        </a:gs>
                        <a:gs pos="50000">
                          <a:srgbClr val="CC9900">
                            <a:gamma/>
                            <a:tint val="0"/>
                            <a:invGamma/>
                          </a:srgbClr>
                        </a:gs>
                        <a:gs pos="100000">
                          <a:srgbClr val="CC9900"/>
                        </a:gs>
                      </a:gsLst>
                      <a:lin ang="0" scaled="1"/>
                    </a:gradFill>
                    <a:ln w="9525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37581" name="AutoShape 365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334" y="588"/>
                      <a:ext cx="107" cy="45"/>
                    </a:xfrm>
                    <a:custGeom>
                      <a:avLst/>
                      <a:gdLst>
                        <a:gd name="G0" fmla="+- 5400 0 0"/>
                        <a:gd name="G1" fmla="+- 21600 0 5400"/>
                        <a:gd name="G2" fmla="*/ 5400 1 2"/>
                        <a:gd name="G3" fmla="+- 21600 0 G2"/>
                        <a:gd name="G4" fmla="+/ 5400 21600 2"/>
                        <a:gd name="G5" fmla="+/ G1 0 2"/>
                        <a:gd name="G6" fmla="*/ 21600 21600 5400"/>
                        <a:gd name="G7" fmla="*/ G6 1 2"/>
                        <a:gd name="G8" fmla="+- 21600 0 G7"/>
                        <a:gd name="G9" fmla="*/ 21600 1 2"/>
                        <a:gd name="G10" fmla="+- 5400 0 G9"/>
                        <a:gd name="G11" fmla="?: G10 G8 0"/>
                        <a:gd name="G12" fmla="?: G10 G7 21600"/>
                        <a:gd name="T0" fmla="*/ 18900 w 21600"/>
                        <a:gd name="T1" fmla="*/ 10800 h 21600"/>
                        <a:gd name="T2" fmla="*/ 10800 w 21600"/>
                        <a:gd name="T3" fmla="*/ 21600 h 21600"/>
                        <a:gd name="T4" fmla="*/ 2700 w 21600"/>
                        <a:gd name="T5" fmla="*/ 10800 h 21600"/>
                        <a:gd name="T6" fmla="*/ 10800 w 21600"/>
                        <a:gd name="T7" fmla="*/ 0 h 21600"/>
                        <a:gd name="T8" fmla="*/ 4500 w 21600"/>
                        <a:gd name="T9" fmla="*/ 4500 h 21600"/>
                        <a:gd name="T10" fmla="*/ 17100 w 21600"/>
                        <a:gd name="T11" fmla="*/ 17100 h 2160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</a:cxnLst>
                      <a:rect l="T8" t="T9" r="T10" b="T11"/>
                      <a:pathLst>
                        <a:path w="21600" h="21600">
                          <a:moveTo>
                            <a:pt x="0" y="0"/>
                          </a:moveTo>
                          <a:lnTo>
                            <a:pt x="5400" y="21600"/>
                          </a:lnTo>
                          <a:lnTo>
                            <a:pt x="16200" y="21600"/>
                          </a:lnTo>
                          <a:lnTo>
                            <a:pt x="21600" y="0"/>
                          </a:lnTo>
                          <a:close/>
                        </a:path>
                      </a:pathLst>
                    </a:custGeom>
                    <a:gradFill rotWithShape="0">
                      <a:gsLst>
                        <a:gs pos="0">
                          <a:srgbClr val="CC9900"/>
                        </a:gs>
                        <a:gs pos="50000">
                          <a:srgbClr val="CC9900">
                            <a:gamma/>
                            <a:tint val="0"/>
                            <a:invGamma/>
                          </a:srgbClr>
                        </a:gs>
                        <a:gs pos="100000">
                          <a:srgbClr val="CC9900"/>
                        </a:gs>
                      </a:gsLst>
                      <a:lin ang="0" scaled="1"/>
                    </a:gradFill>
                    <a:ln w="9525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</p:grpSp>
              <p:grpSp>
                <p:nvGrpSpPr>
                  <p:cNvPr id="137582" name="Group 366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262" y="456"/>
                    <a:ext cx="238" cy="47"/>
                    <a:chOff x="2620" y="480"/>
                    <a:chExt cx="260" cy="36"/>
                  </a:xfrm>
                </p:grpSpPr>
                <p:sp>
                  <p:nvSpPr>
                    <p:cNvPr id="137583" name="Rectangle 367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620" y="480"/>
                      <a:ext cx="260" cy="20"/>
                    </a:xfrm>
                    <a:prstGeom prst="rect">
                      <a:avLst/>
                    </a:prstGeom>
                    <a:gradFill rotWithShape="0">
                      <a:gsLst>
                        <a:gs pos="0">
                          <a:srgbClr val="CC9900"/>
                        </a:gs>
                        <a:gs pos="50000">
                          <a:srgbClr val="CC9900">
                            <a:gamma/>
                            <a:tint val="0"/>
                            <a:invGamma/>
                          </a:srgbClr>
                        </a:gs>
                        <a:gs pos="100000">
                          <a:srgbClr val="CC9900"/>
                        </a:gs>
                      </a:gsLst>
                      <a:lin ang="0" scaled="1"/>
                    </a:gradFill>
                    <a:ln w="9525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37584" name="AutoShape 368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622" y="498"/>
                      <a:ext cx="256" cy="18"/>
                    </a:xfrm>
                    <a:custGeom>
                      <a:avLst/>
                      <a:gdLst>
                        <a:gd name="G0" fmla="+- 5400 0 0"/>
                        <a:gd name="G1" fmla="+- 21600 0 5400"/>
                        <a:gd name="G2" fmla="*/ 5400 1 2"/>
                        <a:gd name="G3" fmla="+- 21600 0 G2"/>
                        <a:gd name="G4" fmla="+/ 5400 21600 2"/>
                        <a:gd name="G5" fmla="+/ G1 0 2"/>
                        <a:gd name="G6" fmla="*/ 21600 21600 5400"/>
                        <a:gd name="G7" fmla="*/ G6 1 2"/>
                        <a:gd name="G8" fmla="+- 21600 0 G7"/>
                        <a:gd name="G9" fmla="*/ 21600 1 2"/>
                        <a:gd name="G10" fmla="+- 5400 0 G9"/>
                        <a:gd name="G11" fmla="?: G10 G8 0"/>
                        <a:gd name="G12" fmla="?: G10 G7 21600"/>
                        <a:gd name="T0" fmla="*/ 18900 w 21600"/>
                        <a:gd name="T1" fmla="*/ 10800 h 21600"/>
                        <a:gd name="T2" fmla="*/ 10800 w 21600"/>
                        <a:gd name="T3" fmla="*/ 21600 h 21600"/>
                        <a:gd name="T4" fmla="*/ 2700 w 21600"/>
                        <a:gd name="T5" fmla="*/ 10800 h 21600"/>
                        <a:gd name="T6" fmla="*/ 10800 w 21600"/>
                        <a:gd name="T7" fmla="*/ 0 h 21600"/>
                        <a:gd name="T8" fmla="*/ 4500 w 21600"/>
                        <a:gd name="T9" fmla="*/ 4500 h 21600"/>
                        <a:gd name="T10" fmla="*/ 17100 w 21600"/>
                        <a:gd name="T11" fmla="*/ 17100 h 2160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</a:cxnLst>
                      <a:rect l="T8" t="T9" r="T10" b="T11"/>
                      <a:pathLst>
                        <a:path w="21600" h="21600">
                          <a:moveTo>
                            <a:pt x="0" y="0"/>
                          </a:moveTo>
                          <a:lnTo>
                            <a:pt x="5400" y="21600"/>
                          </a:lnTo>
                          <a:lnTo>
                            <a:pt x="16200" y="21600"/>
                          </a:lnTo>
                          <a:lnTo>
                            <a:pt x="21600" y="0"/>
                          </a:lnTo>
                          <a:close/>
                        </a:path>
                      </a:pathLst>
                    </a:custGeom>
                    <a:gradFill rotWithShape="0">
                      <a:gsLst>
                        <a:gs pos="0">
                          <a:srgbClr val="CC9900"/>
                        </a:gs>
                        <a:gs pos="50000">
                          <a:srgbClr val="CC9900">
                            <a:gamma/>
                            <a:tint val="0"/>
                            <a:invGamma/>
                          </a:srgbClr>
                        </a:gs>
                        <a:gs pos="100000">
                          <a:srgbClr val="CC9900"/>
                        </a:gs>
                      </a:gsLst>
                      <a:lin ang="0" scaled="1"/>
                    </a:gradFill>
                    <a:ln w="9525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</p:grpSp>
            </p:grpSp>
            <p:grpSp>
              <p:nvGrpSpPr>
                <p:cNvPr id="137585" name="Group 369"/>
                <p:cNvGrpSpPr>
                  <a:grpSpLocks noChangeAspect="1"/>
                </p:cNvGrpSpPr>
                <p:nvPr/>
              </p:nvGrpSpPr>
              <p:grpSpPr bwMode="auto">
                <a:xfrm>
                  <a:off x="1797" y="1162"/>
                  <a:ext cx="2153" cy="361"/>
                  <a:chOff x="1824" y="744"/>
                  <a:chExt cx="2526" cy="423"/>
                </a:xfrm>
              </p:grpSpPr>
              <p:grpSp>
                <p:nvGrpSpPr>
                  <p:cNvPr id="137586" name="Group 370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1824" y="744"/>
                    <a:ext cx="2526" cy="422"/>
                    <a:chOff x="1824" y="744"/>
                    <a:chExt cx="2526" cy="422"/>
                  </a:xfrm>
                </p:grpSpPr>
                <p:sp>
                  <p:nvSpPr>
                    <p:cNvPr id="137587" name="Freeform 371" descr="Широкий диагональный 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1824" y="744"/>
                      <a:ext cx="2526" cy="422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6"/>
                        </a:cxn>
                        <a:cxn ang="0">
                          <a:pos x="2514" y="0"/>
                        </a:cxn>
                        <a:cxn ang="0">
                          <a:pos x="2517" y="60"/>
                        </a:cxn>
                        <a:cxn ang="0">
                          <a:pos x="2430" y="66"/>
                        </a:cxn>
                        <a:cxn ang="0">
                          <a:pos x="2430" y="204"/>
                        </a:cxn>
                        <a:cxn ang="0">
                          <a:pos x="2514" y="204"/>
                        </a:cxn>
                        <a:cxn ang="0">
                          <a:pos x="2526" y="216"/>
                        </a:cxn>
                        <a:cxn ang="0">
                          <a:pos x="2523" y="339"/>
                        </a:cxn>
                        <a:cxn ang="0">
                          <a:pos x="2451" y="339"/>
                        </a:cxn>
                        <a:cxn ang="0">
                          <a:pos x="2448" y="282"/>
                        </a:cxn>
                        <a:cxn ang="0">
                          <a:pos x="2286" y="285"/>
                        </a:cxn>
                        <a:cxn ang="0">
                          <a:pos x="2286" y="339"/>
                        </a:cxn>
                        <a:cxn ang="0">
                          <a:pos x="2208" y="338"/>
                        </a:cxn>
                        <a:cxn ang="0">
                          <a:pos x="2208" y="416"/>
                        </a:cxn>
                        <a:cxn ang="0">
                          <a:pos x="1566" y="408"/>
                        </a:cxn>
                        <a:cxn ang="0">
                          <a:pos x="1566" y="93"/>
                        </a:cxn>
                        <a:cxn ang="0">
                          <a:pos x="1599" y="75"/>
                        </a:cxn>
                        <a:cxn ang="0">
                          <a:pos x="1599" y="0"/>
                        </a:cxn>
                        <a:cxn ang="0">
                          <a:pos x="921" y="3"/>
                        </a:cxn>
                        <a:cxn ang="0">
                          <a:pos x="921" y="78"/>
                        </a:cxn>
                        <a:cxn ang="0">
                          <a:pos x="957" y="99"/>
                        </a:cxn>
                        <a:cxn ang="0">
                          <a:pos x="957" y="417"/>
                        </a:cxn>
                        <a:cxn ang="0">
                          <a:pos x="720" y="417"/>
                        </a:cxn>
                        <a:cxn ang="0">
                          <a:pos x="717" y="171"/>
                        </a:cxn>
                        <a:cxn ang="0">
                          <a:pos x="750" y="132"/>
                        </a:cxn>
                        <a:cxn ang="0">
                          <a:pos x="750" y="39"/>
                        </a:cxn>
                        <a:cxn ang="0">
                          <a:pos x="795" y="39"/>
                        </a:cxn>
                        <a:cxn ang="0">
                          <a:pos x="795" y="3"/>
                        </a:cxn>
                        <a:cxn ang="0">
                          <a:pos x="315" y="6"/>
                        </a:cxn>
                        <a:cxn ang="0">
                          <a:pos x="315" y="39"/>
                        </a:cxn>
                        <a:cxn ang="0">
                          <a:pos x="360" y="42"/>
                        </a:cxn>
                        <a:cxn ang="0">
                          <a:pos x="360" y="132"/>
                        </a:cxn>
                        <a:cxn ang="0">
                          <a:pos x="384" y="177"/>
                        </a:cxn>
                        <a:cxn ang="0">
                          <a:pos x="381" y="420"/>
                        </a:cxn>
                        <a:cxn ang="0">
                          <a:pos x="312" y="422"/>
                        </a:cxn>
                        <a:cxn ang="0">
                          <a:pos x="312" y="360"/>
                        </a:cxn>
                        <a:cxn ang="0">
                          <a:pos x="240" y="360"/>
                        </a:cxn>
                        <a:cxn ang="0">
                          <a:pos x="237" y="291"/>
                        </a:cxn>
                        <a:cxn ang="0">
                          <a:pos x="78" y="291"/>
                        </a:cxn>
                        <a:cxn ang="0">
                          <a:pos x="75" y="357"/>
                        </a:cxn>
                        <a:cxn ang="0">
                          <a:pos x="6" y="360"/>
                        </a:cxn>
                        <a:cxn ang="0">
                          <a:pos x="3" y="255"/>
                        </a:cxn>
                        <a:cxn ang="0">
                          <a:pos x="15" y="231"/>
                        </a:cxn>
                        <a:cxn ang="0">
                          <a:pos x="111" y="234"/>
                        </a:cxn>
                        <a:cxn ang="0">
                          <a:pos x="111" y="81"/>
                        </a:cxn>
                        <a:cxn ang="0">
                          <a:pos x="33" y="81"/>
                        </a:cxn>
                        <a:cxn ang="0">
                          <a:pos x="3" y="57"/>
                        </a:cxn>
                        <a:cxn ang="0">
                          <a:pos x="0" y="6"/>
                        </a:cxn>
                      </a:cxnLst>
                      <a:rect l="0" t="0" r="r" b="b"/>
                      <a:pathLst>
                        <a:path w="2526" h="422">
                          <a:moveTo>
                            <a:pt x="0" y="6"/>
                          </a:moveTo>
                          <a:lnTo>
                            <a:pt x="2514" y="0"/>
                          </a:lnTo>
                          <a:lnTo>
                            <a:pt x="2517" y="60"/>
                          </a:lnTo>
                          <a:lnTo>
                            <a:pt x="2430" y="66"/>
                          </a:lnTo>
                          <a:lnTo>
                            <a:pt x="2430" y="204"/>
                          </a:lnTo>
                          <a:lnTo>
                            <a:pt x="2514" y="204"/>
                          </a:lnTo>
                          <a:lnTo>
                            <a:pt x="2526" y="216"/>
                          </a:lnTo>
                          <a:lnTo>
                            <a:pt x="2523" y="339"/>
                          </a:lnTo>
                          <a:lnTo>
                            <a:pt x="2451" y="339"/>
                          </a:lnTo>
                          <a:lnTo>
                            <a:pt x="2448" y="282"/>
                          </a:lnTo>
                          <a:lnTo>
                            <a:pt x="2286" y="285"/>
                          </a:lnTo>
                          <a:lnTo>
                            <a:pt x="2286" y="339"/>
                          </a:lnTo>
                          <a:lnTo>
                            <a:pt x="2208" y="338"/>
                          </a:lnTo>
                          <a:lnTo>
                            <a:pt x="2208" y="416"/>
                          </a:lnTo>
                          <a:lnTo>
                            <a:pt x="1566" y="408"/>
                          </a:lnTo>
                          <a:lnTo>
                            <a:pt x="1566" y="93"/>
                          </a:lnTo>
                          <a:lnTo>
                            <a:pt x="1599" y="75"/>
                          </a:lnTo>
                          <a:lnTo>
                            <a:pt x="1599" y="0"/>
                          </a:lnTo>
                          <a:lnTo>
                            <a:pt x="921" y="3"/>
                          </a:lnTo>
                          <a:lnTo>
                            <a:pt x="921" y="78"/>
                          </a:lnTo>
                          <a:lnTo>
                            <a:pt x="957" y="99"/>
                          </a:lnTo>
                          <a:lnTo>
                            <a:pt x="957" y="417"/>
                          </a:lnTo>
                          <a:lnTo>
                            <a:pt x="720" y="417"/>
                          </a:lnTo>
                          <a:lnTo>
                            <a:pt x="717" y="171"/>
                          </a:lnTo>
                          <a:lnTo>
                            <a:pt x="750" y="132"/>
                          </a:lnTo>
                          <a:lnTo>
                            <a:pt x="750" y="39"/>
                          </a:lnTo>
                          <a:lnTo>
                            <a:pt x="795" y="39"/>
                          </a:lnTo>
                          <a:lnTo>
                            <a:pt x="795" y="3"/>
                          </a:lnTo>
                          <a:lnTo>
                            <a:pt x="315" y="6"/>
                          </a:lnTo>
                          <a:lnTo>
                            <a:pt x="315" y="39"/>
                          </a:lnTo>
                          <a:lnTo>
                            <a:pt x="360" y="42"/>
                          </a:lnTo>
                          <a:lnTo>
                            <a:pt x="360" y="132"/>
                          </a:lnTo>
                          <a:lnTo>
                            <a:pt x="384" y="177"/>
                          </a:lnTo>
                          <a:lnTo>
                            <a:pt x="381" y="420"/>
                          </a:lnTo>
                          <a:lnTo>
                            <a:pt x="312" y="422"/>
                          </a:lnTo>
                          <a:lnTo>
                            <a:pt x="312" y="360"/>
                          </a:lnTo>
                          <a:lnTo>
                            <a:pt x="240" y="360"/>
                          </a:lnTo>
                          <a:lnTo>
                            <a:pt x="237" y="291"/>
                          </a:lnTo>
                          <a:lnTo>
                            <a:pt x="78" y="291"/>
                          </a:lnTo>
                          <a:lnTo>
                            <a:pt x="75" y="357"/>
                          </a:lnTo>
                          <a:lnTo>
                            <a:pt x="6" y="360"/>
                          </a:lnTo>
                          <a:lnTo>
                            <a:pt x="3" y="255"/>
                          </a:lnTo>
                          <a:lnTo>
                            <a:pt x="15" y="231"/>
                          </a:lnTo>
                          <a:lnTo>
                            <a:pt x="111" y="234"/>
                          </a:lnTo>
                          <a:lnTo>
                            <a:pt x="111" y="81"/>
                          </a:lnTo>
                          <a:lnTo>
                            <a:pt x="33" y="81"/>
                          </a:lnTo>
                          <a:lnTo>
                            <a:pt x="3" y="57"/>
                          </a:lnTo>
                          <a:lnTo>
                            <a:pt x="0" y="6"/>
                          </a:lnTo>
                          <a:close/>
                        </a:path>
                      </a:pathLst>
                    </a:custGeom>
                    <a:pattFill prst="wdDnDiag">
                      <a:fgClr>
                        <a:srgbClr val="006600"/>
                      </a:fgClr>
                      <a:bgClr>
                        <a:schemeClr val="bg1"/>
                      </a:bgClr>
                    </a:pattFill>
                    <a:ln w="9525">
                      <a:solidFill>
                        <a:srgbClr val="006600"/>
                      </a:solidFill>
                      <a:round/>
                      <a:headEnd/>
                      <a:tailEnd/>
                    </a:ln>
                    <a:effectLst/>
                  </p:spPr>
                  <p:txBody>
                    <a:bodyPr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37588" name="Freeform 37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744" y="818"/>
                      <a:ext cx="39" cy="348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1" y="322"/>
                        </a:cxn>
                        <a:cxn ang="0">
                          <a:pos x="39" y="348"/>
                        </a:cxn>
                      </a:cxnLst>
                      <a:rect l="0" t="0" r="r" b="b"/>
                      <a:pathLst>
                        <a:path w="39" h="348">
                          <a:moveTo>
                            <a:pt x="0" y="0"/>
                          </a:moveTo>
                          <a:lnTo>
                            <a:pt x="1" y="322"/>
                          </a:lnTo>
                          <a:lnTo>
                            <a:pt x="39" y="348"/>
                          </a:lnTo>
                        </a:path>
                      </a:pathLst>
                    </a:custGeom>
                    <a:noFill/>
                    <a:ln w="6350" cmpd="sng">
                      <a:solidFill>
                        <a:srgbClr val="006600"/>
                      </a:solidFill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37589" name="Freeform 373"/>
                    <p:cNvSpPr>
                      <a:spLocks noChangeAspect="1"/>
                    </p:cNvSpPr>
                    <p:nvPr/>
                  </p:nvSpPr>
                  <p:spPr bwMode="auto">
                    <a:xfrm flipH="1">
                      <a:off x="3384" y="811"/>
                      <a:ext cx="39" cy="348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1" y="322"/>
                        </a:cxn>
                        <a:cxn ang="0">
                          <a:pos x="39" y="348"/>
                        </a:cxn>
                      </a:cxnLst>
                      <a:rect l="0" t="0" r="r" b="b"/>
                      <a:pathLst>
                        <a:path w="39" h="348">
                          <a:moveTo>
                            <a:pt x="0" y="0"/>
                          </a:moveTo>
                          <a:lnTo>
                            <a:pt x="1" y="322"/>
                          </a:lnTo>
                          <a:lnTo>
                            <a:pt x="39" y="348"/>
                          </a:lnTo>
                        </a:path>
                      </a:pathLst>
                    </a:custGeom>
                    <a:noFill/>
                    <a:ln w="6350" cmpd="sng">
                      <a:solidFill>
                        <a:srgbClr val="006600"/>
                      </a:solidFill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/>
                    <a:lstStyle/>
                    <a:p>
                      <a:endParaRPr lang="ro-RO"/>
                    </a:p>
                  </p:txBody>
                </p:sp>
              </p:grpSp>
              <p:sp>
                <p:nvSpPr>
                  <p:cNvPr id="137590" name="Line 374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2577" y="867"/>
                    <a:ext cx="0" cy="288"/>
                  </a:xfrm>
                  <a:prstGeom prst="line">
                    <a:avLst/>
                  </a:prstGeom>
                  <a:noFill/>
                  <a:ln w="6350">
                    <a:solidFill>
                      <a:srgbClr val="006600"/>
                    </a:solidFill>
                    <a:round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endParaRPr lang="ro-RO"/>
                  </a:p>
                </p:txBody>
              </p:sp>
              <p:sp>
                <p:nvSpPr>
                  <p:cNvPr id="137591" name="Line 375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2172" y="866"/>
                    <a:ext cx="10" cy="301"/>
                  </a:xfrm>
                  <a:prstGeom prst="line">
                    <a:avLst/>
                  </a:prstGeom>
                  <a:noFill/>
                  <a:ln w="6350">
                    <a:solidFill>
                      <a:srgbClr val="006600"/>
                    </a:solidFill>
                    <a:round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endParaRPr lang="ro-RO"/>
                  </a:p>
                </p:txBody>
              </p:sp>
            </p:grpSp>
            <p:grpSp>
              <p:nvGrpSpPr>
                <p:cNvPr id="137592" name="Group 376"/>
                <p:cNvGrpSpPr>
                  <a:grpSpLocks noChangeAspect="1"/>
                </p:cNvGrpSpPr>
                <p:nvPr/>
              </p:nvGrpSpPr>
              <p:grpSpPr bwMode="auto">
                <a:xfrm>
                  <a:off x="2070" y="910"/>
                  <a:ext cx="407" cy="365"/>
                  <a:chOff x="2144" y="448"/>
                  <a:chExt cx="478" cy="428"/>
                </a:xfrm>
              </p:grpSpPr>
              <p:sp>
                <p:nvSpPr>
                  <p:cNvPr id="137593" name="Freeform 377" descr="Темный диагональный 1"/>
                  <p:cNvSpPr>
                    <a:spLocks noChangeAspect="1"/>
                  </p:cNvSpPr>
                  <p:nvPr/>
                </p:nvSpPr>
                <p:spPr bwMode="auto">
                  <a:xfrm>
                    <a:off x="2144" y="448"/>
                    <a:ext cx="478" cy="428"/>
                  </a:xfrm>
                  <a:custGeom>
                    <a:avLst/>
                    <a:gdLst/>
                    <a:ahLst/>
                    <a:cxnLst>
                      <a:cxn ang="0">
                        <a:pos x="112" y="2"/>
                      </a:cxn>
                      <a:cxn ang="0">
                        <a:pos x="378" y="2"/>
                      </a:cxn>
                      <a:cxn ang="0">
                        <a:pos x="398" y="26"/>
                      </a:cxn>
                      <a:cxn ang="0">
                        <a:pos x="398" y="116"/>
                      </a:cxn>
                      <a:cxn ang="0">
                        <a:pos x="352" y="114"/>
                      </a:cxn>
                      <a:cxn ang="0">
                        <a:pos x="352" y="160"/>
                      </a:cxn>
                      <a:cxn ang="0">
                        <a:pos x="418" y="162"/>
                      </a:cxn>
                      <a:cxn ang="0">
                        <a:pos x="418" y="218"/>
                      </a:cxn>
                      <a:cxn ang="0">
                        <a:pos x="468" y="220"/>
                      </a:cxn>
                      <a:cxn ang="0">
                        <a:pos x="478" y="244"/>
                      </a:cxn>
                      <a:cxn ang="0">
                        <a:pos x="478" y="276"/>
                      </a:cxn>
                      <a:cxn ang="0">
                        <a:pos x="398" y="278"/>
                      </a:cxn>
                      <a:cxn ang="0">
                        <a:pos x="404" y="332"/>
                      </a:cxn>
                      <a:cxn ang="0">
                        <a:pos x="434" y="334"/>
                      </a:cxn>
                      <a:cxn ang="0">
                        <a:pos x="434" y="428"/>
                      </a:cxn>
                      <a:cxn ang="0">
                        <a:pos x="406" y="426"/>
                      </a:cxn>
                      <a:cxn ang="0">
                        <a:pos x="406" y="376"/>
                      </a:cxn>
                      <a:cxn ang="0">
                        <a:pos x="336" y="376"/>
                      </a:cxn>
                      <a:cxn ang="0">
                        <a:pos x="336" y="302"/>
                      </a:cxn>
                      <a:cxn ang="0">
                        <a:pos x="274" y="238"/>
                      </a:cxn>
                      <a:cxn ang="0">
                        <a:pos x="274" y="194"/>
                      </a:cxn>
                      <a:cxn ang="0">
                        <a:pos x="296" y="152"/>
                      </a:cxn>
                      <a:cxn ang="0">
                        <a:pos x="296" y="60"/>
                      </a:cxn>
                      <a:cxn ang="0">
                        <a:pos x="380" y="20"/>
                      </a:cxn>
                      <a:cxn ang="0">
                        <a:pos x="380" y="116"/>
                      </a:cxn>
                      <a:cxn ang="0">
                        <a:pos x="380" y="0"/>
                      </a:cxn>
                      <a:cxn ang="0">
                        <a:pos x="110" y="2"/>
                      </a:cxn>
                      <a:cxn ang="0">
                        <a:pos x="112" y="118"/>
                      </a:cxn>
                      <a:cxn ang="0">
                        <a:pos x="112" y="32"/>
                      </a:cxn>
                      <a:cxn ang="0">
                        <a:pos x="188" y="62"/>
                      </a:cxn>
                      <a:cxn ang="0">
                        <a:pos x="188" y="146"/>
                      </a:cxn>
                      <a:cxn ang="0">
                        <a:pos x="210" y="194"/>
                      </a:cxn>
                      <a:cxn ang="0">
                        <a:pos x="210" y="234"/>
                      </a:cxn>
                      <a:cxn ang="0">
                        <a:pos x="140" y="298"/>
                      </a:cxn>
                      <a:cxn ang="0">
                        <a:pos x="140" y="376"/>
                      </a:cxn>
                      <a:cxn ang="0">
                        <a:pos x="66" y="376"/>
                      </a:cxn>
                      <a:cxn ang="0">
                        <a:pos x="66" y="424"/>
                      </a:cxn>
                      <a:cxn ang="0">
                        <a:pos x="44" y="424"/>
                      </a:cxn>
                      <a:cxn ang="0">
                        <a:pos x="44" y="340"/>
                      </a:cxn>
                      <a:cxn ang="0">
                        <a:pos x="74" y="336"/>
                      </a:cxn>
                      <a:cxn ang="0">
                        <a:pos x="74" y="284"/>
                      </a:cxn>
                      <a:cxn ang="0">
                        <a:pos x="2" y="282"/>
                      </a:cxn>
                      <a:cxn ang="0">
                        <a:pos x="0" y="246"/>
                      </a:cxn>
                      <a:cxn ang="0">
                        <a:pos x="10" y="224"/>
                      </a:cxn>
                      <a:cxn ang="0">
                        <a:pos x="64" y="224"/>
                      </a:cxn>
                      <a:cxn ang="0">
                        <a:pos x="62" y="166"/>
                      </a:cxn>
                      <a:cxn ang="0">
                        <a:pos x="136" y="166"/>
                      </a:cxn>
                      <a:cxn ang="0">
                        <a:pos x="136" y="120"/>
                      </a:cxn>
                      <a:cxn ang="0">
                        <a:pos x="90" y="116"/>
                      </a:cxn>
                      <a:cxn ang="0">
                        <a:pos x="90" y="28"/>
                      </a:cxn>
                      <a:cxn ang="0">
                        <a:pos x="112" y="2"/>
                      </a:cxn>
                    </a:cxnLst>
                    <a:rect l="0" t="0" r="r" b="b"/>
                    <a:pathLst>
                      <a:path w="478" h="428">
                        <a:moveTo>
                          <a:pt x="112" y="2"/>
                        </a:moveTo>
                        <a:lnTo>
                          <a:pt x="378" y="2"/>
                        </a:lnTo>
                        <a:lnTo>
                          <a:pt x="398" y="26"/>
                        </a:lnTo>
                        <a:lnTo>
                          <a:pt x="398" y="116"/>
                        </a:lnTo>
                        <a:lnTo>
                          <a:pt x="352" y="114"/>
                        </a:lnTo>
                        <a:lnTo>
                          <a:pt x="352" y="160"/>
                        </a:lnTo>
                        <a:lnTo>
                          <a:pt x="418" y="162"/>
                        </a:lnTo>
                        <a:lnTo>
                          <a:pt x="418" y="218"/>
                        </a:lnTo>
                        <a:lnTo>
                          <a:pt x="468" y="220"/>
                        </a:lnTo>
                        <a:lnTo>
                          <a:pt x="478" y="244"/>
                        </a:lnTo>
                        <a:lnTo>
                          <a:pt x="478" y="276"/>
                        </a:lnTo>
                        <a:lnTo>
                          <a:pt x="398" y="278"/>
                        </a:lnTo>
                        <a:lnTo>
                          <a:pt x="404" y="332"/>
                        </a:lnTo>
                        <a:lnTo>
                          <a:pt x="434" y="334"/>
                        </a:lnTo>
                        <a:lnTo>
                          <a:pt x="434" y="428"/>
                        </a:lnTo>
                        <a:lnTo>
                          <a:pt x="406" y="426"/>
                        </a:lnTo>
                        <a:lnTo>
                          <a:pt x="406" y="376"/>
                        </a:lnTo>
                        <a:lnTo>
                          <a:pt x="336" y="376"/>
                        </a:lnTo>
                        <a:lnTo>
                          <a:pt x="336" y="302"/>
                        </a:lnTo>
                        <a:lnTo>
                          <a:pt x="274" y="238"/>
                        </a:lnTo>
                        <a:lnTo>
                          <a:pt x="274" y="194"/>
                        </a:lnTo>
                        <a:lnTo>
                          <a:pt x="296" y="152"/>
                        </a:lnTo>
                        <a:lnTo>
                          <a:pt x="296" y="60"/>
                        </a:lnTo>
                        <a:lnTo>
                          <a:pt x="380" y="20"/>
                        </a:lnTo>
                        <a:lnTo>
                          <a:pt x="380" y="116"/>
                        </a:lnTo>
                        <a:lnTo>
                          <a:pt x="380" y="0"/>
                        </a:lnTo>
                        <a:lnTo>
                          <a:pt x="110" y="2"/>
                        </a:lnTo>
                        <a:lnTo>
                          <a:pt x="112" y="118"/>
                        </a:lnTo>
                        <a:lnTo>
                          <a:pt x="112" y="32"/>
                        </a:lnTo>
                        <a:lnTo>
                          <a:pt x="188" y="62"/>
                        </a:lnTo>
                        <a:lnTo>
                          <a:pt x="188" y="146"/>
                        </a:lnTo>
                        <a:lnTo>
                          <a:pt x="210" y="194"/>
                        </a:lnTo>
                        <a:lnTo>
                          <a:pt x="210" y="234"/>
                        </a:lnTo>
                        <a:lnTo>
                          <a:pt x="140" y="298"/>
                        </a:lnTo>
                        <a:lnTo>
                          <a:pt x="140" y="376"/>
                        </a:lnTo>
                        <a:lnTo>
                          <a:pt x="66" y="376"/>
                        </a:lnTo>
                        <a:lnTo>
                          <a:pt x="66" y="424"/>
                        </a:lnTo>
                        <a:lnTo>
                          <a:pt x="44" y="424"/>
                        </a:lnTo>
                        <a:lnTo>
                          <a:pt x="44" y="340"/>
                        </a:lnTo>
                        <a:lnTo>
                          <a:pt x="74" y="336"/>
                        </a:lnTo>
                        <a:lnTo>
                          <a:pt x="74" y="284"/>
                        </a:lnTo>
                        <a:lnTo>
                          <a:pt x="2" y="282"/>
                        </a:lnTo>
                        <a:lnTo>
                          <a:pt x="0" y="246"/>
                        </a:lnTo>
                        <a:lnTo>
                          <a:pt x="10" y="224"/>
                        </a:lnTo>
                        <a:lnTo>
                          <a:pt x="64" y="224"/>
                        </a:lnTo>
                        <a:lnTo>
                          <a:pt x="62" y="166"/>
                        </a:lnTo>
                        <a:lnTo>
                          <a:pt x="136" y="166"/>
                        </a:lnTo>
                        <a:lnTo>
                          <a:pt x="136" y="120"/>
                        </a:lnTo>
                        <a:lnTo>
                          <a:pt x="90" y="116"/>
                        </a:lnTo>
                        <a:lnTo>
                          <a:pt x="90" y="28"/>
                        </a:lnTo>
                        <a:lnTo>
                          <a:pt x="112" y="2"/>
                        </a:lnTo>
                        <a:close/>
                      </a:path>
                    </a:pathLst>
                  </a:custGeom>
                  <a:pattFill prst="dkDnDiag">
                    <a:fgClr>
                      <a:srgbClr val="006600"/>
                    </a:fgClr>
                    <a:bgClr>
                      <a:schemeClr val="bg1"/>
                    </a:bgClr>
                  </a:pattFill>
                  <a:ln w="9525">
                    <a:solidFill>
                      <a:srgbClr val="006600"/>
                    </a:solidFill>
                    <a:round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endParaRPr lang="ro-RO"/>
                  </a:p>
                </p:txBody>
              </p:sp>
              <p:sp>
                <p:nvSpPr>
                  <p:cNvPr id="137594" name="Line 378" descr="Темный диагональный 1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2284" y="822"/>
                    <a:ext cx="196" cy="0"/>
                  </a:xfrm>
                  <a:prstGeom prst="line">
                    <a:avLst/>
                  </a:prstGeom>
                  <a:noFill/>
                  <a:ln w="9525">
                    <a:solidFill>
                      <a:srgbClr val="006600"/>
                    </a:solidFill>
                    <a:prstDash val="dash"/>
                    <a:round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endParaRPr lang="ro-RO"/>
                  </a:p>
                </p:txBody>
              </p:sp>
            </p:grpSp>
            <p:sp>
              <p:nvSpPr>
                <p:cNvPr id="137595" name="Rectangle 379" descr="Алмазная решетка (контур)"/>
                <p:cNvSpPr>
                  <a:spLocks noChangeAspect="1" noChangeArrowheads="1"/>
                </p:cNvSpPr>
                <p:nvPr/>
              </p:nvSpPr>
              <p:spPr bwMode="auto">
                <a:xfrm>
                  <a:off x="2367" y="1007"/>
                  <a:ext cx="93" cy="40"/>
                </a:xfrm>
                <a:prstGeom prst="rect">
                  <a:avLst/>
                </a:prstGeom>
                <a:pattFill prst="openDmnd">
                  <a:fgClr>
                    <a:srgbClr val="808080"/>
                  </a:fgClr>
                  <a:bgClr>
                    <a:schemeClr val="bg1"/>
                  </a:bgClr>
                </a:patt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37596" name="Rectangle 380" descr="Алмазная решетка (контур)"/>
                <p:cNvSpPr>
                  <a:spLocks noChangeAspect="1" noChangeArrowheads="1"/>
                </p:cNvSpPr>
                <p:nvPr/>
              </p:nvSpPr>
              <p:spPr bwMode="auto">
                <a:xfrm>
                  <a:off x="2095" y="1012"/>
                  <a:ext cx="92" cy="40"/>
                </a:xfrm>
                <a:prstGeom prst="rect">
                  <a:avLst/>
                </a:prstGeom>
                <a:pattFill prst="openDmnd">
                  <a:fgClr>
                    <a:srgbClr val="808080"/>
                  </a:fgClr>
                  <a:bgClr>
                    <a:schemeClr val="bg1"/>
                  </a:bgClr>
                </a:patt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37597" name="Rectangle 381" descr="Алмазная решетка (контур)"/>
                <p:cNvSpPr>
                  <a:spLocks noChangeAspect="1" noChangeArrowheads="1"/>
                </p:cNvSpPr>
                <p:nvPr/>
              </p:nvSpPr>
              <p:spPr bwMode="auto">
                <a:xfrm>
                  <a:off x="2067" y="1151"/>
                  <a:ext cx="67" cy="45"/>
                </a:xfrm>
                <a:prstGeom prst="rect">
                  <a:avLst/>
                </a:prstGeom>
                <a:pattFill prst="openDmnd">
                  <a:fgClr>
                    <a:srgbClr val="808080"/>
                  </a:fgClr>
                  <a:bgClr>
                    <a:schemeClr val="bg1"/>
                  </a:bgClr>
                </a:patt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37598" name="Rectangle 382" descr="Алмазная решетка (контур)"/>
                <p:cNvSpPr>
                  <a:spLocks noChangeAspect="1" noChangeArrowheads="1"/>
                </p:cNvSpPr>
                <p:nvPr/>
              </p:nvSpPr>
              <p:spPr bwMode="auto">
                <a:xfrm>
                  <a:off x="2412" y="1149"/>
                  <a:ext cx="66" cy="45"/>
                </a:xfrm>
                <a:prstGeom prst="rect">
                  <a:avLst/>
                </a:prstGeom>
                <a:pattFill prst="openDmnd">
                  <a:fgClr>
                    <a:srgbClr val="808080"/>
                  </a:fgClr>
                  <a:bgClr>
                    <a:schemeClr val="bg1"/>
                  </a:bgClr>
                </a:patt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37599" name="Rectangle 383" descr="Алмазная решетка (контур)"/>
                <p:cNvSpPr>
                  <a:spLocks noChangeAspect="1" noChangeArrowheads="1"/>
                </p:cNvSpPr>
                <p:nvPr/>
              </p:nvSpPr>
              <p:spPr bwMode="auto">
                <a:xfrm>
                  <a:off x="2615" y="1388"/>
                  <a:ext cx="123" cy="96"/>
                </a:xfrm>
                <a:prstGeom prst="rect">
                  <a:avLst/>
                </a:prstGeom>
                <a:pattFill prst="openDmnd">
                  <a:fgClr>
                    <a:srgbClr val="808080"/>
                  </a:fgClr>
                  <a:bgClr>
                    <a:schemeClr val="bg1"/>
                  </a:bgClr>
                </a:patt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37600" name="Rectangle 384" descr="Алмазная решетка (контур)"/>
                <p:cNvSpPr>
                  <a:spLocks noChangeAspect="1" noChangeArrowheads="1"/>
                </p:cNvSpPr>
                <p:nvPr/>
              </p:nvSpPr>
              <p:spPr bwMode="auto">
                <a:xfrm>
                  <a:off x="3006" y="1388"/>
                  <a:ext cx="122" cy="96"/>
                </a:xfrm>
                <a:prstGeom prst="rect">
                  <a:avLst/>
                </a:prstGeom>
                <a:pattFill prst="openDmnd">
                  <a:fgClr>
                    <a:srgbClr val="808080"/>
                  </a:fgClr>
                  <a:bgClr>
                    <a:schemeClr val="bg1"/>
                  </a:bgClr>
                </a:patt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37601" name="Freeform 385" descr="Широкий диагональный 2"/>
                <p:cNvSpPr>
                  <a:spLocks noChangeAspect="1"/>
                </p:cNvSpPr>
                <p:nvPr/>
              </p:nvSpPr>
              <p:spPr bwMode="auto">
                <a:xfrm>
                  <a:off x="2585" y="1152"/>
                  <a:ext cx="572" cy="233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83"/>
                    </a:cxn>
                    <a:cxn ang="0">
                      <a:pos x="41" y="87"/>
                    </a:cxn>
                    <a:cxn ang="0">
                      <a:pos x="35" y="267"/>
                    </a:cxn>
                    <a:cxn ang="0">
                      <a:pos x="219" y="269"/>
                    </a:cxn>
                    <a:cxn ang="0">
                      <a:pos x="219" y="245"/>
                    </a:cxn>
                    <a:cxn ang="0">
                      <a:pos x="216" y="34"/>
                    </a:cxn>
                    <a:cxn ang="0">
                      <a:pos x="104" y="29"/>
                    </a:cxn>
                    <a:cxn ang="0">
                      <a:pos x="102" y="2"/>
                    </a:cxn>
                    <a:cxn ang="0">
                      <a:pos x="582" y="5"/>
                    </a:cxn>
                    <a:cxn ang="0">
                      <a:pos x="581" y="35"/>
                    </a:cxn>
                    <a:cxn ang="0">
                      <a:pos x="470" y="35"/>
                    </a:cxn>
                    <a:cxn ang="0">
                      <a:pos x="468" y="249"/>
                    </a:cxn>
                    <a:cxn ang="0">
                      <a:pos x="467" y="273"/>
                    </a:cxn>
                    <a:cxn ang="0">
                      <a:pos x="636" y="270"/>
                    </a:cxn>
                    <a:cxn ang="0">
                      <a:pos x="638" y="92"/>
                    </a:cxn>
                    <a:cxn ang="0">
                      <a:pos x="672" y="87"/>
                    </a:cxn>
                    <a:cxn ang="0">
                      <a:pos x="672" y="6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672" h="273">
                      <a:moveTo>
                        <a:pt x="2" y="0"/>
                      </a:moveTo>
                      <a:lnTo>
                        <a:pt x="0" y="83"/>
                      </a:lnTo>
                      <a:lnTo>
                        <a:pt x="41" y="87"/>
                      </a:lnTo>
                      <a:lnTo>
                        <a:pt x="35" y="267"/>
                      </a:lnTo>
                      <a:lnTo>
                        <a:pt x="219" y="269"/>
                      </a:lnTo>
                      <a:lnTo>
                        <a:pt x="219" y="245"/>
                      </a:lnTo>
                      <a:lnTo>
                        <a:pt x="216" y="34"/>
                      </a:lnTo>
                      <a:lnTo>
                        <a:pt x="104" y="29"/>
                      </a:lnTo>
                      <a:lnTo>
                        <a:pt x="102" y="2"/>
                      </a:lnTo>
                      <a:lnTo>
                        <a:pt x="582" y="5"/>
                      </a:lnTo>
                      <a:lnTo>
                        <a:pt x="581" y="35"/>
                      </a:lnTo>
                      <a:lnTo>
                        <a:pt x="470" y="35"/>
                      </a:lnTo>
                      <a:lnTo>
                        <a:pt x="468" y="249"/>
                      </a:lnTo>
                      <a:lnTo>
                        <a:pt x="467" y="273"/>
                      </a:lnTo>
                      <a:lnTo>
                        <a:pt x="636" y="270"/>
                      </a:lnTo>
                      <a:lnTo>
                        <a:pt x="638" y="92"/>
                      </a:lnTo>
                      <a:lnTo>
                        <a:pt x="672" y="87"/>
                      </a:lnTo>
                      <a:lnTo>
                        <a:pt x="672" y="6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pattFill prst="wdUpDiag">
                  <a:fgClr>
                    <a:srgbClr val="006600"/>
                  </a:fgClr>
                  <a:bgClr>
                    <a:schemeClr val="bg1"/>
                  </a:bgClr>
                </a:pattFill>
                <a:ln w="9525">
                  <a:solidFill>
                    <a:srgbClr val="006600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ro-RO"/>
                </a:p>
              </p:txBody>
            </p:sp>
            <p:grpSp>
              <p:nvGrpSpPr>
                <p:cNvPr id="137602" name="Group 386"/>
                <p:cNvGrpSpPr>
                  <a:grpSpLocks noChangeAspect="1"/>
                </p:cNvGrpSpPr>
                <p:nvPr/>
              </p:nvGrpSpPr>
              <p:grpSpPr bwMode="auto">
                <a:xfrm>
                  <a:off x="2695" y="873"/>
                  <a:ext cx="372" cy="595"/>
                  <a:chOff x="2878" y="405"/>
                  <a:chExt cx="436" cy="697"/>
                </a:xfrm>
              </p:grpSpPr>
              <p:grpSp>
                <p:nvGrpSpPr>
                  <p:cNvPr id="137603" name="Group 387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3028" y="915"/>
                    <a:ext cx="118" cy="187"/>
                    <a:chOff x="3028" y="915"/>
                    <a:chExt cx="118" cy="187"/>
                  </a:xfrm>
                </p:grpSpPr>
                <p:sp>
                  <p:nvSpPr>
                    <p:cNvPr id="137604" name="Rectangle 388" descr="Широкий диагональный 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028" y="915"/>
                      <a:ext cx="116" cy="167"/>
                    </a:xfrm>
                    <a:prstGeom prst="rect">
                      <a:avLst/>
                    </a:prstGeom>
                    <a:pattFill prst="wdUpDiag">
                      <a:fgClr>
                        <a:srgbClr val="006600"/>
                      </a:fgClr>
                      <a:bgClr>
                        <a:schemeClr val="bg1"/>
                      </a:bgClr>
                    </a:pattFill>
                    <a:ln w="9525">
                      <a:solidFill>
                        <a:srgbClr val="006600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37605" name="AutoShape 389" descr="Широкий диагональный 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029" y="1082"/>
                      <a:ext cx="117" cy="20"/>
                    </a:xfrm>
                    <a:custGeom>
                      <a:avLst/>
                      <a:gdLst>
                        <a:gd name="G0" fmla="+- 5400 0 0"/>
                        <a:gd name="G1" fmla="+- 21600 0 5400"/>
                        <a:gd name="G2" fmla="*/ 5400 1 2"/>
                        <a:gd name="G3" fmla="+- 21600 0 G2"/>
                        <a:gd name="G4" fmla="+/ 5400 21600 2"/>
                        <a:gd name="G5" fmla="+/ G1 0 2"/>
                        <a:gd name="G6" fmla="*/ 21600 21600 5400"/>
                        <a:gd name="G7" fmla="*/ G6 1 2"/>
                        <a:gd name="G8" fmla="+- 21600 0 G7"/>
                        <a:gd name="G9" fmla="*/ 21600 1 2"/>
                        <a:gd name="G10" fmla="+- 5400 0 G9"/>
                        <a:gd name="G11" fmla="?: G10 G8 0"/>
                        <a:gd name="G12" fmla="?: G10 G7 21600"/>
                        <a:gd name="T0" fmla="*/ 18900 w 21600"/>
                        <a:gd name="T1" fmla="*/ 10800 h 21600"/>
                        <a:gd name="T2" fmla="*/ 10800 w 21600"/>
                        <a:gd name="T3" fmla="*/ 21600 h 21600"/>
                        <a:gd name="T4" fmla="*/ 2700 w 21600"/>
                        <a:gd name="T5" fmla="*/ 10800 h 21600"/>
                        <a:gd name="T6" fmla="*/ 10800 w 21600"/>
                        <a:gd name="T7" fmla="*/ 0 h 21600"/>
                        <a:gd name="T8" fmla="*/ 4500 w 21600"/>
                        <a:gd name="T9" fmla="*/ 4500 h 21600"/>
                        <a:gd name="T10" fmla="*/ 17100 w 21600"/>
                        <a:gd name="T11" fmla="*/ 17100 h 2160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</a:cxnLst>
                      <a:rect l="T8" t="T9" r="T10" b="T11"/>
                      <a:pathLst>
                        <a:path w="21600" h="21600">
                          <a:moveTo>
                            <a:pt x="0" y="0"/>
                          </a:moveTo>
                          <a:lnTo>
                            <a:pt x="5400" y="21600"/>
                          </a:lnTo>
                          <a:lnTo>
                            <a:pt x="16200" y="21600"/>
                          </a:lnTo>
                          <a:lnTo>
                            <a:pt x="21600" y="0"/>
                          </a:lnTo>
                          <a:close/>
                        </a:path>
                      </a:pathLst>
                    </a:custGeom>
                    <a:pattFill prst="wdUpDiag">
                      <a:fgClr>
                        <a:srgbClr val="006600"/>
                      </a:fgClr>
                      <a:bgClr>
                        <a:schemeClr val="bg1"/>
                      </a:bgClr>
                    </a:pattFill>
                    <a:ln w="9525">
                      <a:solidFill>
                        <a:srgbClr val="006600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</p:grpSp>
              <p:grpSp>
                <p:nvGrpSpPr>
                  <p:cNvPr id="137606" name="Group 390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878" y="405"/>
                    <a:ext cx="436" cy="600"/>
                    <a:chOff x="2878" y="405"/>
                    <a:chExt cx="436" cy="600"/>
                  </a:xfrm>
                </p:grpSpPr>
                <p:sp>
                  <p:nvSpPr>
                    <p:cNvPr id="137607" name="Freeform 391" descr="Широкий диагональный 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878" y="405"/>
                      <a:ext cx="436" cy="573"/>
                    </a:xfrm>
                    <a:custGeom>
                      <a:avLst/>
                      <a:gdLst/>
                      <a:ahLst/>
                      <a:cxnLst>
                        <a:cxn ang="0">
                          <a:pos x="104" y="0"/>
                        </a:cxn>
                        <a:cxn ang="0">
                          <a:pos x="338" y="0"/>
                        </a:cxn>
                        <a:cxn ang="0">
                          <a:pos x="338" y="18"/>
                        </a:cxn>
                        <a:cxn ang="0">
                          <a:pos x="386" y="21"/>
                        </a:cxn>
                        <a:cxn ang="0">
                          <a:pos x="389" y="92"/>
                        </a:cxn>
                        <a:cxn ang="0">
                          <a:pos x="388" y="23"/>
                        </a:cxn>
                        <a:cxn ang="0">
                          <a:pos x="355" y="62"/>
                        </a:cxn>
                        <a:cxn ang="0">
                          <a:pos x="91" y="60"/>
                        </a:cxn>
                        <a:cxn ang="0">
                          <a:pos x="91" y="114"/>
                        </a:cxn>
                        <a:cxn ang="0">
                          <a:pos x="353" y="117"/>
                        </a:cxn>
                        <a:cxn ang="0">
                          <a:pos x="391" y="147"/>
                        </a:cxn>
                        <a:cxn ang="0">
                          <a:pos x="389" y="90"/>
                        </a:cxn>
                        <a:cxn ang="0">
                          <a:pos x="391" y="150"/>
                        </a:cxn>
                        <a:cxn ang="0">
                          <a:pos x="338" y="150"/>
                        </a:cxn>
                        <a:cxn ang="0">
                          <a:pos x="335" y="198"/>
                        </a:cxn>
                        <a:cxn ang="0">
                          <a:pos x="436" y="199"/>
                        </a:cxn>
                        <a:cxn ang="0">
                          <a:pos x="436" y="339"/>
                        </a:cxn>
                        <a:cxn ang="0">
                          <a:pos x="398" y="339"/>
                        </a:cxn>
                        <a:cxn ang="0">
                          <a:pos x="396" y="305"/>
                        </a:cxn>
                        <a:cxn ang="0">
                          <a:pos x="323" y="302"/>
                        </a:cxn>
                        <a:cxn ang="0">
                          <a:pos x="323" y="368"/>
                        </a:cxn>
                        <a:cxn ang="0">
                          <a:pos x="337" y="392"/>
                        </a:cxn>
                        <a:cxn ang="0">
                          <a:pos x="335" y="573"/>
                        </a:cxn>
                        <a:cxn ang="0">
                          <a:pos x="266" y="570"/>
                        </a:cxn>
                        <a:cxn ang="0">
                          <a:pos x="269" y="507"/>
                        </a:cxn>
                        <a:cxn ang="0">
                          <a:pos x="152" y="504"/>
                        </a:cxn>
                        <a:cxn ang="0">
                          <a:pos x="154" y="570"/>
                        </a:cxn>
                        <a:cxn ang="0">
                          <a:pos x="84" y="565"/>
                        </a:cxn>
                        <a:cxn ang="0">
                          <a:pos x="86" y="387"/>
                        </a:cxn>
                        <a:cxn ang="0">
                          <a:pos x="104" y="369"/>
                        </a:cxn>
                        <a:cxn ang="0">
                          <a:pos x="104" y="302"/>
                        </a:cxn>
                        <a:cxn ang="0">
                          <a:pos x="38" y="300"/>
                        </a:cxn>
                        <a:cxn ang="0">
                          <a:pos x="34" y="329"/>
                        </a:cxn>
                        <a:cxn ang="0">
                          <a:pos x="2" y="329"/>
                        </a:cxn>
                        <a:cxn ang="0">
                          <a:pos x="0" y="199"/>
                        </a:cxn>
                        <a:cxn ang="0">
                          <a:pos x="101" y="195"/>
                        </a:cxn>
                        <a:cxn ang="0">
                          <a:pos x="101" y="150"/>
                        </a:cxn>
                        <a:cxn ang="0">
                          <a:pos x="38" y="147"/>
                        </a:cxn>
                        <a:cxn ang="0">
                          <a:pos x="38" y="87"/>
                        </a:cxn>
                        <a:cxn ang="0">
                          <a:pos x="40" y="147"/>
                        </a:cxn>
                        <a:cxn ang="0">
                          <a:pos x="88" y="114"/>
                        </a:cxn>
                        <a:cxn ang="0">
                          <a:pos x="352" y="117"/>
                        </a:cxn>
                        <a:cxn ang="0">
                          <a:pos x="356" y="62"/>
                        </a:cxn>
                        <a:cxn ang="0">
                          <a:pos x="94" y="62"/>
                        </a:cxn>
                        <a:cxn ang="0">
                          <a:pos x="37" y="21"/>
                        </a:cxn>
                        <a:cxn ang="0">
                          <a:pos x="38" y="93"/>
                        </a:cxn>
                        <a:cxn ang="0">
                          <a:pos x="38" y="21"/>
                        </a:cxn>
                        <a:cxn ang="0">
                          <a:pos x="104" y="21"/>
                        </a:cxn>
                        <a:cxn ang="0">
                          <a:pos x="104" y="0"/>
                        </a:cxn>
                      </a:cxnLst>
                      <a:rect l="0" t="0" r="r" b="b"/>
                      <a:pathLst>
                        <a:path w="436" h="573">
                          <a:moveTo>
                            <a:pt x="104" y="0"/>
                          </a:moveTo>
                          <a:lnTo>
                            <a:pt x="338" y="0"/>
                          </a:lnTo>
                          <a:lnTo>
                            <a:pt x="338" y="18"/>
                          </a:lnTo>
                          <a:lnTo>
                            <a:pt x="386" y="21"/>
                          </a:lnTo>
                          <a:lnTo>
                            <a:pt x="389" y="92"/>
                          </a:lnTo>
                          <a:lnTo>
                            <a:pt x="388" y="23"/>
                          </a:lnTo>
                          <a:lnTo>
                            <a:pt x="355" y="62"/>
                          </a:lnTo>
                          <a:lnTo>
                            <a:pt x="91" y="60"/>
                          </a:lnTo>
                          <a:lnTo>
                            <a:pt x="91" y="114"/>
                          </a:lnTo>
                          <a:lnTo>
                            <a:pt x="353" y="117"/>
                          </a:lnTo>
                          <a:lnTo>
                            <a:pt x="391" y="147"/>
                          </a:lnTo>
                          <a:lnTo>
                            <a:pt x="389" y="90"/>
                          </a:lnTo>
                          <a:lnTo>
                            <a:pt x="391" y="150"/>
                          </a:lnTo>
                          <a:lnTo>
                            <a:pt x="338" y="150"/>
                          </a:lnTo>
                          <a:lnTo>
                            <a:pt x="335" y="198"/>
                          </a:lnTo>
                          <a:lnTo>
                            <a:pt x="436" y="199"/>
                          </a:lnTo>
                          <a:lnTo>
                            <a:pt x="436" y="339"/>
                          </a:lnTo>
                          <a:lnTo>
                            <a:pt x="398" y="339"/>
                          </a:lnTo>
                          <a:lnTo>
                            <a:pt x="396" y="305"/>
                          </a:lnTo>
                          <a:lnTo>
                            <a:pt x="323" y="302"/>
                          </a:lnTo>
                          <a:lnTo>
                            <a:pt x="323" y="368"/>
                          </a:lnTo>
                          <a:lnTo>
                            <a:pt x="337" y="392"/>
                          </a:lnTo>
                          <a:lnTo>
                            <a:pt x="335" y="573"/>
                          </a:lnTo>
                          <a:lnTo>
                            <a:pt x="266" y="570"/>
                          </a:lnTo>
                          <a:lnTo>
                            <a:pt x="269" y="507"/>
                          </a:lnTo>
                          <a:lnTo>
                            <a:pt x="152" y="504"/>
                          </a:lnTo>
                          <a:lnTo>
                            <a:pt x="154" y="570"/>
                          </a:lnTo>
                          <a:lnTo>
                            <a:pt x="84" y="565"/>
                          </a:lnTo>
                          <a:lnTo>
                            <a:pt x="86" y="387"/>
                          </a:lnTo>
                          <a:lnTo>
                            <a:pt x="104" y="369"/>
                          </a:lnTo>
                          <a:lnTo>
                            <a:pt x="104" y="302"/>
                          </a:lnTo>
                          <a:lnTo>
                            <a:pt x="38" y="300"/>
                          </a:lnTo>
                          <a:lnTo>
                            <a:pt x="34" y="329"/>
                          </a:lnTo>
                          <a:lnTo>
                            <a:pt x="2" y="329"/>
                          </a:lnTo>
                          <a:lnTo>
                            <a:pt x="0" y="199"/>
                          </a:lnTo>
                          <a:lnTo>
                            <a:pt x="101" y="195"/>
                          </a:lnTo>
                          <a:lnTo>
                            <a:pt x="101" y="150"/>
                          </a:lnTo>
                          <a:lnTo>
                            <a:pt x="38" y="147"/>
                          </a:lnTo>
                          <a:lnTo>
                            <a:pt x="38" y="87"/>
                          </a:lnTo>
                          <a:lnTo>
                            <a:pt x="40" y="147"/>
                          </a:lnTo>
                          <a:lnTo>
                            <a:pt x="88" y="114"/>
                          </a:lnTo>
                          <a:lnTo>
                            <a:pt x="352" y="117"/>
                          </a:lnTo>
                          <a:lnTo>
                            <a:pt x="356" y="62"/>
                          </a:lnTo>
                          <a:lnTo>
                            <a:pt x="94" y="62"/>
                          </a:lnTo>
                          <a:lnTo>
                            <a:pt x="37" y="21"/>
                          </a:lnTo>
                          <a:lnTo>
                            <a:pt x="38" y="93"/>
                          </a:lnTo>
                          <a:lnTo>
                            <a:pt x="38" y="21"/>
                          </a:lnTo>
                          <a:lnTo>
                            <a:pt x="104" y="21"/>
                          </a:lnTo>
                          <a:lnTo>
                            <a:pt x="104" y="0"/>
                          </a:lnTo>
                          <a:close/>
                        </a:path>
                      </a:pathLst>
                    </a:custGeom>
                    <a:pattFill prst="wdDnDiag">
                      <a:fgClr>
                        <a:srgbClr val="006600"/>
                      </a:fgClr>
                      <a:bgClr>
                        <a:schemeClr val="bg1"/>
                      </a:bgClr>
                    </a:pattFill>
                    <a:ln w="9525">
                      <a:solidFill>
                        <a:srgbClr val="006600"/>
                      </a:solidFill>
                      <a:round/>
                      <a:headEnd/>
                      <a:tailEnd/>
                    </a:ln>
                    <a:effectLst/>
                  </p:spPr>
                  <p:txBody>
                    <a:bodyPr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37608" name="Freeform 39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970" y="779"/>
                      <a:ext cx="16" cy="218"/>
                    </a:xfrm>
                    <a:custGeom>
                      <a:avLst/>
                      <a:gdLst/>
                      <a:ahLst/>
                      <a:cxnLst>
                        <a:cxn ang="0">
                          <a:pos x="12" y="0"/>
                        </a:cxn>
                        <a:cxn ang="0">
                          <a:pos x="16" y="197"/>
                        </a:cxn>
                        <a:cxn ang="0">
                          <a:pos x="0" y="218"/>
                        </a:cxn>
                      </a:cxnLst>
                      <a:rect l="0" t="0" r="r" b="b"/>
                      <a:pathLst>
                        <a:path w="16" h="218">
                          <a:moveTo>
                            <a:pt x="12" y="0"/>
                          </a:moveTo>
                          <a:lnTo>
                            <a:pt x="16" y="197"/>
                          </a:lnTo>
                          <a:lnTo>
                            <a:pt x="0" y="218"/>
                          </a:lnTo>
                        </a:path>
                      </a:pathLst>
                    </a:custGeom>
                    <a:noFill/>
                    <a:ln w="6350" cmpd="sng">
                      <a:solidFill>
                        <a:srgbClr val="006600"/>
                      </a:solidFill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37609" name="Freeform 393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195" y="773"/>
                      <a:ext cx="20" cy="232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0" y="199"/>
                        </a:cxn>
                        <a:cxn ang="0">
                          <a:pos x="20" y="232"/>
                        </a:cxn>
                      </a:cxnLst>
                      <a:rect l="0" t="0" r="r" b="b"/>
                      <a:pathLst>
                        <a:path w="20" h="232">
                          <a:moveTo>
                            <a:pt x="0" y="0"/>
                          </a:moveTo>
                          <a:lnTo>
                            <a:pt x="0" y="199"/>
                          </a:lnTo>
                          <a:lnTo>
                            <a:pt x="20" y="232"/>
                          </a:lnTo>
                        </a:path>
                      </a:pathLst>
                    </a:custGeom>
                    <a:noFill/>
                    <a:ln w="6350" cmpd="sng">
                      <a:solidFill>
                        <a:srgbClr val="006600"/>
                      </a:solidFill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37610" name="Rectangle 394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970" y="467"/>
                      <a:ext cx="262" cy="5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solidFill>
                        <a:srgbClr val="006600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</p:grpSp>
            </p:grpSp>
            <p:sp>
              <p:nvSpPr>
                <p:cNvPr id="137611" name="Rectangle 395" descr="Алмазная решетка (контур)"/>
                <p:cNvSpPr>
                  <a:spLocks noChangeAspect="1" noChangeArrowheads="1"/>
                </p:cNvSpPr>
                <p:nvPr/>
              </p:nvSpPr>
              <p:spPr bwMode="auto">
                <a:xfrm>
                  <a:off x="2728" y="1137"/>
                  <a:ext cx="53" cy="40"/>
                </a:xfrm>
                <a:prstGeom prst="rect">
                  <a:avLst/>
                </a:prstGeom>
                <a:pattFill prst="openDmnd">
                  <a:fgClr>
                    <a:srgbClr val="808080"/>
                  </a:fgClr>
                  <a:bgClr>
                    <a:schemeClr val="bg1"/>
                  </a:bgClr>
                </a:patt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37612" name="Rectangle 396" descr="Алмазная решетка (контур)"/>
                <p:cNvSpPr>
                  <a:spLocks noChangeAspect="1" noChangeArrowheads="1"/>
                </p:cNvSpPr>
                <p:nvPr/>
              </p:nvSpPr>
              <p:spPr bwMode="auto">
                <a:xfrm>
                  <a:off x="2976" y="1138"/>
                  <a:ext cx="53" cy="40"/>
                </a:xfrm>
                <a:prstGeom prst="rect">
                  <a:avLst/>
                </a:prstGeom>
                <a:pattFill prst="openDmnd">
                  <a:fgClr>
                    <a:srgbClr val="808080"/>
                  </a:fgClr>
                  <a:bgClr>
                    <a:schemeClr val="bg1"/>
                  </a:bgClr>
                </a:patt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</p:grpSp>
        <p:sp>
          <p:nvSpPr>
            <p:cNvPr id="137613" name="AutoShape 397"/>
            <p:cNvSpPr>
              <a:spLocks noChangeAspect="1" noChangeArrowheads="1"/>
            </p:cNvSpPr>
            <p:nvPr/>
          </p:nvSpPr>
          <p:spPr bwMode="auto">
            <a:xfrm flipV="1">
              <a:off x="2694" y="1488"/>
              <a:ext cx="372" cy="108"/>
            </a:xfrm>
            <a:custGeom>
              <a:avLst/>
              <a:gdLst>
                <a:gd name="G0" fmla="+- 9404 0 0"/>
                <a:gd name="G1" fmla="+- 6014446 0 0"/>
                <a:gd name="G2" fmla="+- 0 0 6014446"/>
                <a:gd name="T0" fmla="*/ 0 256 1"/>
                <a:gd name="T1" fmla="*/ 180 256 1"/>
                <a:gd name="G3" fmla="+- 6014446 T0 T1"/>
                <a:gd name="T2" fmla="*/ 0 256 1"/>
                <a:gd name="T3" fmla="*/ 90 256 1"/>
                <a:gd name="G4" fmla="+- 6014446 T2 T3"/>
                <a:gd name="G5" fmla="*/ G4 2 1"/>
                <a:gd name="T4" fmla="*/ 90 256 1"/>
                <a:gd name="T5" fmla="*/ 0 256 1"/>
                <a:gd name="G6" fmla="+- 6014446 T4 T5"/>
                <a:gd name="G7" fmla="*/ G6 2 1"/>
                <a:gd name="G8" fmla="abs 6014446"/>
                <a:gd name="T6" fmla="*/ 0 256 1"/>
                <a:gd name="T7" fmla="*/ 90 256 1"/>
                <a:gd name="G9" fmla="+- G8 T6 T7"/>
                <a:gd name="G10" fmla="?: G9 G7 G5"/>
                <a:gd name="T8" fmla="*/ 0 256 1"/>
                <a:gd name="T9" fmla="*/ 360 256 1"/>
                <a:gd name="G11" fmla="+- G10 T8 T9"/>
                <a:gd name="G12" fmla="?: G10 G11 G10"/>
                <a:gd name="T10" fmla="*/ 0 256 1"/>
                <a:gd name="T11" fmla="*/ 360 256 1"/>
                <a:gd name="G13" fmla="+- G12 T10 T11"/>
                <a:gd name="G14" fmla="?: G12 G13 G12"/>
                <a:gd name="G15" fmla="+- 0 0 G14"/>
                <a:gd name="G16" fmla="+- 10800 0 0"/>
                <a:gd name="G17" fmla="+- 10800 0 9404"/>
                <a:gd name="G18" fmla="*/ 9404 1 2"/>
                <a:gd name="G19" fmla="+- G18 5400 0"/>
                <a:gd name="G20" fmla="cos G19 6014446"/>
                <a:gd name="G21" fmla="sin G19 6014446"/>
                <a:gd name="G22" fmla="+- G20 10800 0"/>
                <a:gd name="G23" fmla="+- G21 10800 0"/>
                <a:gd name="G24" fmla="+- 10800 0 G20"/>
                <a:gd name="G25" fmla="+- 9404 10800 0"/>
                <a:gd name="G26" fmla="?: G9 G17 G25"/>
                <a:gd name="G27" fmla="?: G9 0 21600"/>
                <a:gd name="G28" fmla="cos 10800 6014446"/>
                <a:gd name="G29" fmla="sin 10800 6014446"/>
                <a:gd name="G30" fmla="sin 9404 6014446"/>
                <a:gd name="G31" fmla="+- G28 10800 0"/>
                <a:gd name="G32" fmla="+- G29 10800 0"/>
                <a:gd name="G33" fmla="+- G30 10800 0"/>
                <a:gd name="G34" fmla="?: G4 0 G31"/>
                <a:gd name="G35" fmla="?: 6014446 G34 0"/>
                <a:gd name="G36" fmla="?: G6 G35 G31"/>
                <a:gd name="G37" fmla="+- 21600 0 G36"/>
                <a:gd name="G38" fmla="?: G4 0 G33"/>
                <a:gd name="G39" fmla="?: 6014446 G38 G32"/>
                <a:gd name="G40" fmla="?: G6 G39 0"/>
                <a:gd name="G41" fmla="?: G4 G32 21600"/>
                <a:gd name="G42" fmla="?: G6 G41 G33"/>
                <a:gd name="T12" fmla="*/ 10800 w 21600"/>
                <a:gd name="T13" fmla="*/ 0 h 21600"/>
                <a:gd name="T14" fmla="*/ 10487 w 21600"/>
                <a:gd name="T15" fmla="*/ 20897 h 21600"/>
                <a:gd name="T16" fmla="*/ 10800 w 21600"/>
                <a:gd name="T17" fmla="*/ 1396 h 21600"/>
                <a:gd name="T18" fmla="*/ 11113 w 21600"/>
                <a:gd name="T19" fmla="*/ 20897 h 21600"/>
                <a:gd name="T20" fmla="*/ G36 w 21600"/>
                <a:gd name="T21" fmla="*/ G40 h 21600"/>
                <a:gd name="T22" fmla="*/ G37 w 21600"/>
                <a:gd name="T23" fmla="*/ G42 h 21600"/>
              </a:gdLst>
              <a:ahLst/>
              <a:cxnLst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T20" t="T21" r="T22" b="T23"/>
              <a:pathLst>
                <a:path w="21600" h="21600">
                  <a:moveTo>
                    <a:pt x="10509" y="20199"/>
                  </a:moveTo>
                  <a:cubicBezTo>
                    <a:pt x="5431" y="20042"/>
                    <a:pt x="1396" y="15880"/>
                    <a:pt x="1396" y="10800"/>
                  </a:cubicBezTo>
                  <a:cubicBezTo>
                    <a:pt x="1396" y="5606"/>
                    <a:pt x="5606" y="1396"/>
                    <a:pt x="10800" y="1396"/>
                  </a:cubicBezTo>
                  <a:cubicBezTo>
                    <a:pt x="15993" y="1396"/>
                    <a:pt x="20204" y="5606"/>
                    <a:pt x="20204" y="10800"/>
                  </a:cubicBezTo>
                  <a:cubicBezTo>
                    <a:pt x="20204" y="15880"/>
                    <a:pt x="16168" y="20042"/>
                    <a:pt x="11090" y="20199"/>
                  </a:cubicBezTo>
                  <a:lnTo>
                    <a:pt x="11134" y="21594"/>
                  </a:lnTo>
                  <a:cubicBezTo>
                    <a:pt x="16965" y="21414"/>
                    <a:pt x="21600" y="16634"/>
                    <a:pt x="21600" y="10800"/>
                  </a:cubicBezTo>
                  <a:cubicBezTo>
                    <a:pt x="21600" y="4835"/>
                    <a:pt x="16764" y="0"/>
                    <a:pt x="10800" y="0"/>
                  </a:cubicBezTo>
                  <a:cubicBezTo>
                    <a:pt x="4835" y="0"/>
                    <a:pt x="0" y="4835"/>
                    <a:pt x="0" y="10800"/>
                  </a:cubicBezTo>
                  <a:cubicBezTo>
                    <a:pt x="-1" y="16634"/>
                    <a:pt x="4634" y="21414"/>
                    <a:pt x="10465" y="21594"/>
                  </a:cubicBezTo>
                  <a:close/>
                </a:path>
              </a:pathLst>
            </a:custGeom>
            <a:gradFill rotWithShape="0">
              <a:gsLst>
                <a:gs pos="0">
                  <a:schemeClr val="folHlink"/>
                </a:gs>
                <a:gs pos="100000">
                  <a:schemeClr val="folHlink">
                    <a:gamma/>
                    <a:tint val="6275"/>
                    <a:invGamma/>
                  </a:schemeClr>
                </a:gs>
              </a:gsLst>
              <a:path path="rect">
                <a:fillToRect l="50000" t="50000" r="50000" b="50000"/>
              </a:path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</p:grpSp>
      <p:sp>
        <p:nvSpPr>
          <p:cNvPr id="137614" name="Oval 398"/>
          <p:cNvSpPr>
            <a:spLocks noChangeAspect="1" noChangeArrowheads="1"/>
          </p:cNvSpPr>
          <p:nvPr/>
        </p:nvSpPr>
        <p:spPr bwMode="auto">
          <a:xfrm>
            <a:off x="3729038" y="2706688"/>
            <a:ext cx="114300" cy="114300"/>
          </a:xfrm>
          <a:prstGeom prst="ellipse">
            <a:avLst/>
          </a:prstGeom>
          <a:gradFill rotWithShape="0">
            <a:gsLst>
              <a:gs pos="0">
                <a:schemeClr val="folHlink">
                  <a:gamma/>
                  <a:tint val="0"/>
                  <a:invGamma/>
                </a:schemeClr>
              </a:gs>
              <a:gs pos="100000">
                <a:schemeClr val="folHlink"/>
              </a:gs>
            </a:gsLst>
            <a:path path="shape">
              <a:fillToRect l="50000" t="50000" r="50000" b="50000"/>
            </a:path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37615" name="Rectangle 399" descr="Алмазная решетка (контур)"/>
          <p:cNvSpPr>
            <a:spLocks noChangeArrowheads="1"/>
          </p:cNvSpPr>
          <p:nvPr/>
        </p:nvSpPr>
        <p:spPr bwMode="auto">
          <a:xfrm>
            <a:off x="4349750" y="6138863"/>
            <a:ext cx="76200" cy="76200"/>
          </a:xfrm>
          <a:prstGeom prst="rect">
            <a:avLst/>
          </a:prstGeom>
          <a:pattFill prst="openDmnd">
            <a:fgClr>
              <a:schemeClr val="folHlink"/>
            </a:fgClr>
            <a:bgClr>
              <a:schemeClr val="bg1"/>
            </a:bgClr>
          </a:patt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37616" name="Rectangle 400" descr="Алмазная решетка (контур)"/>
          <p:cNvSpPr>
            <a:spLocks noChangeArrowheads="1"/>
          </p:cNvSpPr>
          <p:nvPr/>
        </p:nvSpPr>
        <p:spPr bwMode="auto">
          <a:xfrm>
            <a:off x="4841875" y="6138863"/>
            <a:ext cx="76200" cy="76200"/>
          </a:xfrm>
          <a:prstGeom prst="rect">
            <a:avLst/>
          </a:prstGeom>
          <a:pattFill prst="openDmnd">
            <a:fgClr>
              <a:schemeClr val="folHlink"/>
            </a:fgClr>
            <a:bgClr>
              <a:schemeClr val="bg1"/>
            </a:bgClr>
          </a:patt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37617" name="Line 401"/>
          <p:cNvSpPr>
            <a:spLocks noChangeShapeType="1"/>
          </p:cNvSpPr>
          <p:nvPr/>
        </p:nvSpPr>
        <p:spPr bwMode="auto">
          <a:xfrm flipH="1">
            <a:off x="0" y="781050"/>
            <a:ext cx="3476625" cy="13335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endParaRPr lang="ro-RO"/>
          </a:p>
        </p:txBody>
      </p:sp>
      <p:sp>
        <p:nvSpPr>
          <p:cNvPr id="137618" name="Text Box 402"/>
          <p:cNvSpPr txBox="1">
            <a:spLocks noChangeArrowheads="1"/>
          </p:cNvSpPr>
          <p:nvPr/>
        </p:nvSpPr>
        <p:spPr bwMode="auto">
          <a:xfrm>
            <a:off x="5105400" y="228600"/>
            <a:ext cx="3200400" cy="8223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ru-RU" sz="2400" b="1">
                <a:effectLst>
                  <a:outerShdw blurRad="38100" dist="38100" dir="2700000" algn="tl">
                    <a:srgbClr val="FFFFFF"/>
                  </a:outerShdw>
                </a:effectLst>
                <a:latin typeface="Times New Roman" pitchFamily="18" charset="0"/>
              </a:rPr>
              <a:t>Применение мины ОЗМ-72</a:t>
            </a:r>
            <a:r>
              <a:rPr lang="ru-RU" sz="2400">
                <a:latin typeface="Times New Roman" pitchFamily="18" charset="0"/>
              </a:rPr>
              <a:t> </a:t>
            </a:r>
          </a:p>
        </p:txBody>
      </p:sp>
      <p:sp>
        <p:nvSpPr>
          <p:cNvPr id="137619" name="AutoShape 403" descr="Голубая тисненая бумага"/>
          <p:cNvSpPr>
            <a:spLocks noChangeArrowheads="1"/>
          </p:cNvSpPr>
          <p:nvPr/>
        </p:nvSpPr>
        <p:spPr bwMode="auto">
          <a:xfrm>
            <a:off x="6400800" y="1295400"/>
            <a:ext cx="2514600" cy="609600"/>
          </a:xfrm>
          <a:prstGeom prst="wedgeRoundRectCallout">
            <a:avLst>
              <a:gd name="adj1" fmla="val -149431"/>
              <a:gd name="adj2" fmla="val -134375"/>
              <a:gd name="adj3" fmla="val 16667"/>
            </a:avLst>
          </a:prstGeom>
          <a:blipFill dpi="0" rotWithShape="0">
            <a:blip r:embed="rId2" cstate="print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/>
          <a:lstStyle/>
          <a:p>
            <a:pPr algn="ctr">
              <a:lnSpc>
                <a:spcPct val="80000"/>
              </a:lnSpc>
            </a:pPr>
            <a:r>
              <a:rPr lang="ru-RU" b="1">
                <a:effectLst>
                  <a:outerShdw blurRad="38100" dist="38100" dir="2700000" algn="tl">
                    <a:srgbClr val="FFFFFF"/>
                  </a:outerShdw>
                </a:effectLst>
                <a:latin typeface="Times New Roman" pitchFamily="18" charset="0"/>
              </a:rPr>
              <a:t>Боевой взвод взрывателя МУВ-3 </a:t>
            </a:r>
          </a:p>
        </p:txBody>
      </p:sp>
      <p:sp>
        <p:nvSpPr>
          <p:cNvPr id="137620" name="AutoShape 404" descr="Газетная бумага">
            <a:hlinkClick r:id="" action="ppaction://hlinkshowjump?jump=endshow" highlightClick="1"/>
          </p:cNvPr>
          <p:cNvSpPr>
            <a:spLocks noChangeArrowheads="1"/>
          </p:cNvSpPr>
          <p:nvPr/>
        </p:nvSpPr>
        <p:spPr bwMode="auto">
          <a:xfrm>
            <a:off x="8743950" y="152400"/>
            <a:ext cx="247650" cy="290513"/>
          </a:xfrm>
          <a:prstGeom prst="actionButtonHome">
            <a:avLst/>
          </a:prstGeom>
          <a:blipFill dpi="0" rotWithShape="0">
            <a:blip r:embed="rId3" cstate="print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27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6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376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376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6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2" dur="500"/>
                                        <p:tgtEl>
                                          <p:spTgt spid="1376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7618" grpId="0" autoUpdateAnimBg="0"/>
      <p:bldP spid="137619" grpId="0" animBg="1" autoUpdateAnimBg="0"/>
    </p:bld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8242" name="AutoShape 2" descr="Штриховой диагональный 2"/>
          <p:cNvSpPr>
            <a:spLocks noChangeArrowheads="1"/>
          </p:cNvSpPr>
          <p:nvPr/>
        </p:nvSpPr>
        <p:spPr bwMode="auto">
          <a:xfrm>
            <a:off x="0" y="5937250"/>
            <a:ext cx="9829800" cy="914400"/>
          </a:xfrm>
          <a:prstGeom prst="parallelogram">
            <a:avLst>
              <a:gd name="adj" fmla="val 208630"/>
            </a:avLst>
          </a:prstGeom>
          <a:pattFill prst="dashUpDiag">
            <a:fgClr>
              <a:srgbClr val="006600"/>
            </a:fgClr>
            <a:bgClr>
              <a:schemeClr val="bg1"/>
            </a:bgClr>
          </a:patt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grpSp>
        <p:nvGrpSpPr>
          <p:cNvPr id="138243" name="Group 3"/>
          <p:cNvGrpSpPr>
            <a:grpSpLocks noChangeAspect="1"/>
          </p:cNvGrpSpPr>
          <p:nvPr/>
        </p:nvGrpSpPr>
        <p:grpSpPr bwMode="auto">
          <a:xfrm>
            <a:off x="3697288" y="968375"/>
            <a:ext cx="280987" cy="552450"/>
            <a:chOff x="979" y="2230"/>
            <a:chExt cx="192" cy="377"/>
          </a:xfrm>
        </p:grpSpPr>
        <p:grpSp>
          <p:nvGrpSpPr>
            <p:cNvPr id="138244" name="Group 4"/>
            <p:cNvGrpSpPr>
              <a:grpSpLocks noChangeAspect="1"/>
            </p:cNvGrpSpPr>
            <p:nvPr/>
          </p:nvGrpSpPr>
          <p:grpSpPr bwMode="auto">
            <a:xfrm rot="-186789">
              <a:off x="983" y="2577"/>
              <a:ext cx="186" cy="30"/>
              <a:chOff x="2966" y="3408"/>
              <a:chExt cx="265" cy="43"/>
            </a:xfrm>
          </p:grpSpPr>
          <p:sp>
            <p:nvSpPr>
              <p:cNvPr id="138245" name="Rectangle 5"/>
              <p:cNvSpPr>
                <a:spLocks noChangeAspect="1"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8246" name="Oval 6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8247" name="Oval 7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38248" name="Group 8"/>
            <p:cNvGrpSpPr>
              <a:grpSpLocks noChangeAspect="1"/>
            </p:cNvGrpSpPr>
            <p:nvPr/>
          </p:nvGrpSpPr>
          <p:grpSpPr bwMode="auto">
            <a:xfrm>
              <a:off x="983" y="2426"/>
              <a:ext cx="186" cy="30"/>
              <a:chOff x="2966" y="3408"/>
              <a:chExt cx="265" cy="43"/>
            </a:xfrm>
          </p:grpSpPr>
          <p:sp>
            <p:nvSpPr>
              <p:cNvPr id="138249" name="Rectangle 9"/>
              <p:cNvSpPr>
                <a:spLocks noChangeAspect="1"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8250" name="Oval 10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8251" name="Oval 11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38252" name="Group 12"/>
            <p:cNvGrpSpPr>
              <a:grpSpLocks noChangeAspect="1"/>
            </p:cNvGrpSpPr>
            <p:nvPr/>
          </p:nvGrpSpPr>
          <p:grpSpPr bwMode="auto">
            <a:xfrm>
              <a:off x="982" y="2398"/>
              <a:ext cx="186" cy="30"/>
              <a:chOff x="2966" y="3408"/>
              <a:chExt cx="265" cy="43"/>
            </a:xfrm>
          </p:grpSpPr>
          <p:sp>
            <p:nvSpPr>
              <p:cNvPr id="138253" name="Rectangle 13"/>
              <p:cNvSpPr>
                <a:spLocks noChangeAspect="1"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8254" name="Oval 14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8255" name="Oval 15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38256" name="Group 16"/>
            <p:cNvGrpSpPr>
              <a:grpSpLocks noChangeAspect="1"/>
            </p:cNvGrpSpPr>
            <p:nvPr/>
          </p:nvGrpSpPr>
          <p:grpSpPr bwMode="auto">
            <a:xfrm>
              <a:off x="981" y="2315"/>
              <a:ext cx="187" cy="30"/>
              <a:chOff x="2966" y="3408"/>
              <a:chExt cx="265" cy="43"/>
            </a:xfrm>
          </p:grpSpPr>
          <p:sp>
            <p:nvSpPr>
              <p:cNvPr id="138257" name="Rectangle 17"/>
              <p:cNvSpPr>
                <a:spLocks noChangeAspect="1"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8258" name="Oval 18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8259" name="Oval 19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38260" name="Group 20"/>
            <p:cNvGrpSpPr>
              <a:grpSpLocks noChangeAspect="1"/>
            </p:cNvGrpSpPr>
            <p:nvPr/>
          </p:nvGrpSpPr>
          <p:grpSpPr bwMode="auto">
            <a:xfrm>
              <a:off x="983" y="2288"/>
              <a:ext cx="186" cy="30"/>
              <a:chOff x="2966" y="3408"/>
              <a:chExt cx="265" cy="43"/>
            </a:xfrm>
          </p:grpSpPr>
          <p:sp>
            <p:nvSpPr>
              <p:cNvPr id="138261" name="Rectangle 21"/>
              <p:cNvSpPr>
                <a:spLocks noChangeAspect="1"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8262" name="Oval 22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8263" name="Oval 23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38264" name="Group 24"/>
            <p:cNvGrpSpPr>
              <a:grpSpLocks noChangeAspect="1"/>
            </p:cNvGrpSpPr>
            <p:nvPr/>
          </p:nvGrpSpPr>
          <p:grpSpPr bwMode="auto">
            <a:xfrm>
              <a:off x="984" y="2263"/>
              <a:ext cx="187" cy="30"/>
              <a:chOff x="2966" y="3408"/>
              <a:chExt cx="265" cy="43"/>
            </a:xfrm>
          </p:grpSpPr>
          <p:sp>
            <p:nvSpPr>
              <p:cNvPr id="138265" name="Rectangle 25"/>
              <p:cNvSpPr>
                <a:spLocks noChangeAspect="1"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8266" name="Oval 26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8267" name="Oval 27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38268" name="Group 28"/>
            <p:cNvGrpSpPr>
              <a:grpSpLocks noChangeAspect="1"/>
            </p:cNvGrpSpPr>
            <p:nvPr/>
          </p:nvGrpSpPr>
          <p:grpSpPr bwMode="auto">
            <a:xfrm>
              <a:off x="979" y="2369"/>
              <a:ext cx="186" cy="30"/>
              <a:chOff x="2966" y="3408"/>
              <a:chExt cx="265" cy="43"/>
            </a:xfrm>
          </p:grpSpPr>
          <p:sp>
            <p:nvSpPr>
              <p:cNvPr id="138269" name="Rectangle 29"/>
              <p:cNvSpPr>
                <a:spLocks noChangeAspect="1"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8270" name="Oval 30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8271" name="Oval 31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38272" name="Group 32"/>
            <p:cNvGrpSpPr>
              <a:grpSpLocks noChangeAspect="1"/>
            </p:cNvGrpSpPr>
            <p:nvPr/>
          </p:nvGrpSpPr>
          <p:grpSpPr bwMode="auto">
            <a:xfrm>
              <a:off x="979" y="2340"/>
              <a:ext cx="187" cy="31"/>
              <a:chOff x="2966" y="3408"/>
              <a:chExt cx="265" cy="43"/>
            </a:xfrm>
          </p:grpSpPr>
          <p:sp>
            <p:nvSpPr>
              <p:cNvPr id="138273" name="Rectangle 33"/>
              <p:cNvSpPr>
                <a:spLocks noChangeAspect="1"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8274" name="Oval 34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8275" name="Oval 35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38276" name="Group 36"/>
            <p:cNvGrpSpPr>
              <a:grpSpLocks noChangeAspect="1"/>
            </p:cNvGrpSpPr>
            <p:nvPr/>
          </p:nvGrpSpPr>
          <p:grpSpPr bwMode="auto">
            <a:xfrm>
              <a:off x="982" y="2457"/>
              <a:ext cx="186" cy="30"/>
              <a:chOff x="2966" y="3408"/>
              <a:chExt cx="265" cy="43"/>
            </a:xfrm>
          </p:grpSpPr>
          <p:sp>
            <p:nvSpPr>
              <p:cNvPr id="138277" name="Rectangle 37"/>
              <p:cNvSpPr>
                <a:spLocks noChangeAspect="1"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8278" name="Oval 38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8279" name="Oval 39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38280" name="Group 40"/>
            <p:cNvGrpSpPr>
              <a:grpSpLocks noChangeAspect="1"/>
            </p:cNvGrpSpPr>
            <p:nvPr/>
          </p:nvGrpSpPr>
          <p:grpSpPr bwMode="auto">
            <a:xfrm rot="136227">
              <a:off x="984" y="2240"/>
              <a:ext cx="187" cy="30"/>
              <a:chOff x="2966" y="3408"/>
              <a:chExt cx="265" cy="43"/>
            </a:xfrm>
          </p:grpSpPr>
          <p:sp>
            <p:nvSpPr>
              <p:cNvPr id="138281" name="Rectangle 41"/>
              <p:cNvSpPr>
                <a:spLocks noChangeAspect="1"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8282" name="Oval 42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8283" name="Oval 43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38284" name="Group 44"/>
            <p:cNvGrpSpPr>
              <a:grpSpLocks noChangeAspect="1"/>
            </p:cNvGrpSpPr>
            <p:nvPr/>
          </p:nvGrpSpPr>
          <p:grpSpPr bwMode="auto">
            <a:xfrm rot="-208310">
              <a:off x="983" y="2230"/>
              <a:ext cx="186" cy="30"/>
              <a:chOff x="2966" y="3408"/>
              <a:chExt cx="265" cy="43"/>
            </a:xfrm>
          </p:grpSpPr>
          <p:sp>
            <p:nvSpPr>
              <p:cNvPr id="138285" name="Rectangle 45"/>
              <p:cNvSpPr>
                <a:spLocks noChangeAspect="1"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8286" name="Oval 46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8287" name="Oval 47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38288" name="Group 48"/>
            <p:cNvGrpSpPr>
              <a:grpSpLocks noChangeAspect="1"/>
            </p:cNvGrpSpPr>
            <p:nvPr/>
          </p:nvGrpSpPr>
          <p:grpSpPr bwMode="auto">
            <a:xfrm>
              <a:off x="985" y="2541"/>
              <a:ext cx="186" cy="30"/>
              <a:chOff x="2966" y="3408"/>
              <a:chExt cx="265" cy="43"/>
            </a:xfrm>
          </p:grpSpPr>
          <p:sp>
            <p:nvSpPr>
              <p:cNvPr id="138289" name="Rectangle 49"/>
              <p:cNvSpPr>
                <a:spLocks noChangeAspect="1"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8290" name="Oval 50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8291" name="Oval 51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38292" name="Group 52"/>
            <p:cNvGrpSpPr>
              <a:grpSpLocks noChangeAspect="1"/>
            </p:cNvGrpSpPr>
            <p:nvPr/>
          </p:nvGrpSpPr>
          <p:grpSpPr bwMode="auto">
            <a:xfrm>
              <a:off x="984" y="2513"/>
              <a:ext cx="186" cy="30"/>
              <a:chOff x="2966" y="3408"/>
              <a:chExt cx="265" cy="43"/>
            </a:xfrm>
          </p:grpSpPr>
          <p:sp>
            <p:nvSpPr>
              <p:cNvPr id="138293" name="Rectangle 53"/>
              <p:cNvSpPr>
                <a:spLocks noChangeAspect="1"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8294" name="Oval 54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8295" name="Oval 55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38296" name="Group 56"/>
            <p:cNvGrpSpPr>
              <a:grpSpLocks noChangeAspect="1"/>
            </p:cNvGrpSpPr>
            <p:nvPr/>
          </p:nvGrpSpPr>
          <p:grpSpPr bwMode="auto">
            <a:xfrm>
              <a:off x="981" y="2484"/>
              <a:ext cx="186" cy="30"/>
              <a:chOff x="2966" y="3408"/>
              <a:chExt cx="265" cy="43"/>
            </a:xfrm>
          </p:grpSpPr>
          <p:sp>
            <p:nvSpPr>
              <p:cNvPr id="138297" name="Rectangle 57"/>
              <p:cNvSpPr>
                <a:spLocks noChangeAspect="1"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8298" name="Oval 58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8299" name="Oval 59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38300" name="Group 60"/>
            <p:cNvGrpSpPr>
              <a:grpSpLocks noChangeAspect="1"/>
            </p:cNvGrpSpPr>
            <p:nvPr/>
          </p:nvGrpSpPr>
          <p:grpSpPr bwMode="auto">
            <a:xfrm>
              <a:off x="984" y="2572"/>
              <a:ext cx="186" cy="30"/>
              <a:chOff x="2966" y="3408"/>
              <a:chExt cx="265" cy="43"/>
            </a:xfrm>
          </p:grpSpPr>
          <p:sp>
            <p:nvSpPr>
              <p:cNvPr id="138301" name="Rectangle 61"/>
              <p:cNvSpPr>
                <a:spLocks noChangeAspect="1"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8302" name="Oval 62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8303" name="Oval 63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</p:grpSp>
      <p:sp>
        <p:nvSpPr>
          <p:cNvPr id="138304" name="Rectangle 64"/>
          <p:cNvSpPr>
            <a:spLocks noChangeAspect="1" noChangeArrowheads="1"/>
          </p:cNvSpPr>
          <p:nvPr/>
        </p:nvSpPr>
        <p:spPr bwMode="auto">
          <a:xfrm flipH="1">
            <a:off x="3721100" y="139700"/>
            <a:ext cx="101600" cy="69850"/>
          </a:xfrm>
          <a:prstGeom prst="rect">
            <a:avLst/>
          </a:prstGeom>
          <a:gradFill rotWithShape="0">
            <a:gsLst>
              <a:gs pos="0">
                <a:schemeClr val="folHlink">
                  <a:gamma/>
                  <a:shade val="46275"/>
                  <a:invGamma/>
                </a:schemeClr>
              </a:gs>
              <a:gs pos="100000">
                <a:schemeClr val="folHlink"/>
              </a:gs>
            </a:gsLst>
            <a:lin ang="0" scaled="1"/>
          </a:gra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38305" name="Rectangle 65"/>
          <p:cNvSpPr>
            <a:spLocks noChangeAspect="1" noChangeArrowheads="1"/>
          </p:cNvSpPr>
          <p:nvPr/>
        </p:nvSpPr>
        <p:spPr bwMode="auto">
          <a:xfrm flipH="1">
            <a:off x="3838575" y="139700"/>
            <a:ext cx="103188" cy="69850"/>
          </a:xfrm>
          <a:prstGeom prst="rect">
            <a:avLst/>
          </a:prstGeom>
          <a:gradFill rotWithShape="0">
            <a:gsLst>
              <a:gs pos="0">
                <a:schemeClr val="folHlink">
                  <a:gamma/>
                  <a:shade val="46275"/>
                  <a:invGamma/>
                </a:schemeClr>
              </a:gs>
              <a:gs pos="100000">
                <a:schemeClr val="folHlink"/>
              </a:gs>
            </a:gsLst>
            <a:lin ang="0" scaled="1"/>
          </a:gra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grpSp>
        <p:nvGrpSpPr>
          <p:cNvPr id="138306" name="Group 66"/>
          <p:cNvGrpSpPr>
            <a:grpSpLocks noChangeAspect="1"/>
          </p:cNvGrpSpPr>
          <p:nvPr/>
        </p:nvGrpSpPr>
        <p:grpSpPr bwMode="auto">
          <a:xfrm>
            <a:off x="3630613" y="52388"/>
            <a:ext cx="417512" cy="2470150"/>
            <a:chOff x="934" y="1606"/>
            <a:chExt cx="284" cy="1684"/>
          </a:xfrm>
        </p:grpSpPr>
        <p:grpSp>
          <p:nvGrpSpPr>
            <p:cNvPr id="138307" name="Group 67"/>
            <p:cNvGrpSpPr>
              <a:grpSpLocks noChangeAspect="1"/>
            </p:cNvGrpSpPr>
            <p:nvPr/>
          </p:nvGrpSpPr>
          <p:grpSpPr bwMode="auto">
            <a:xfrm>
              <a:off x="934" y="1606"/>
              <a:ext cx="284" cy="1684"/>
              <a:chOff x="934" y="1606"/>
              <a:chExt cx="284" cy="1684"/>
            </a:xfrm>
          </p:grpSpPr>
          <p:grpSp>
            <p:nvGrpSpPr>
              <p:cNvPr id="138308" name="Group 68"/>
              <p:cNvGrpSpPr>
                <a:grpSpLocks noChangeAspect="1"/>
              </p:cNvGrpSpPr>
              <p:nvPr/>
            </p:nvGrpSpPr>
            <p:grpSpPr bwMode="auto">
              <a:xfrm>
                <a:off x="942" y="1718"/>
                <a:ext cx="272" cy="1572"/>
                <a:chOff x="942" y="1718"/>
                <a:chExt cx="272" cy="1572"/>
              </a:xfrm>
            </p:grpSpPr>
            <p:sp>
              <p:nvSpPr>
                <p:cNvPr id="138309" name="Freeform 69" descr="Широкий диагональный 1"/>
                <p:cNvSpPr>
                  <a:spLocks noChangeAspect="1"/>
                </p:cNvSpPr>
                <p:nvPr/>
              </p:nvSpPr>
              <p:spPr bwMode="auto">
                <a:xfrm>
                  <a:off x="942" y="2204"/>
                  <a:ext cx="272" cy="1086"/>
                </a:xfrm>
                <a:custGeom>
                  <a:avLst/>
                  <a:gdLst/>
                  <a:ahLst/>
                  <a:cxnLst>
                    <a:cxn ang="0">
                      <a:pos x="2" y="1086"/>
                    </a:cxn>
                    <a:cxn ang="0">
                      <a:pos x="0" y="30"/>
                    </a:cxn>
                    <a:cxn ang="0">
                      <a:pos x="10" y="12"/>
                    </a:cxn>
                    <a:cxn ang="0">
                      <a:pos x="28" y="4"/>
                    </a:cxn>
                    <a:cxn ang="0">
                      <a:pos x="250" y="0"/>
                    </a:cxn>
                    <a:cxn ang="0">
                      <a:pos x="264" y="12"/>
                    </a:cxn>
                    <a:cxn ang="0">
                      <a:pos x="268" y="34"/>
                    </a:cxn>
                    <a:cxn ang="0">
                      <a:pos x="272" y="1084"/>
                    </a:cxn>
                    <a:cxn ang="0">
                      <a:pos x="242" y="1084"/>
                    </a:cxn>
                    <a:cxn ang="0">
                      <a:pos x="240" y="44"/>
                    </a:cxn>
                    <a:cxn ang="0">
                      <a:pos x="232" y="28"/>
                    </a:cxn>
                    <a:cxn ang="0">
                      <a:pos x="200" y="28"/>
                    </a:cxn>
                    <a:cxn ang="0">
                      <a:pos x="198" y="2"/>
                    </a:cxn>
                    <a:cxn ang="0">
                      <a:pos x="70" y="2"/>
                    </a:cxn>
                    <a:cxn ang="0">
                      <a:pos x="70" y="28"/>
                    </a:cxn>
                    <a:cxn ang="0">
                      <a:pos x="40" y="30"/>
                    </a:cxn>
                    <a:cxn ang="0">
                      <a:pos x="28" y="40"/>
                    </a:cxn>
                    <a:cxn ang="0">
                      <a:pos x="30" y="1086"/>
                    </a:cxn>
                    <a:cxn ang="0">
                      <a:pos x="2" y="1086"/>
                    </a:cxn>
                  </a:cxnLst>
                  <a:rect l="0" t="0" r="r" b="b"/>
                  <a:pathLst>
                    <a:path w="272" h="1086">
                      <a:moveTo>
                        <a:pt x="2" y="1086"/>
                      </a:moveTo>
                      <a:lnTo>
                        <a:pt x="0" y="30"/>
                      </a:lnTo>
                      <a:lnTo>
                        <a:pt x="10" y="12"/>
                      </a:lnTo>
                      <a:lnTo>
                        <a:pt x="28" y="4"/>
                      </a:lnTo>
                      <a:lnTo>
                        <a:pt x="250" y="0"/>
                      </a:lnTo>
                      <a:lnTo>
                        <a:pt x="264" y="12"/>
                      </a:lnTo>
                      <a:lnTo>
                        <a:pt x="268" y="34"/>
                      </a:lnTo>
                      <a:lnTo>
                        <a:pt x="272" y="1084"/>
                      </a:lnTo>
                      <a:lnTo>
                        <a:pt x="242" y="1084"/>
                      </a:lnTo>
                      <a:lnTo>
                        <a:pt x="240" y="44"/>
                      </a:lnTo>
                      <a:lnTo>
                        <a:pt x="232" y="28"/>
                      </a:lnTo>
                      <a:lnTo>
                        <a:pt x="200" y="28"/>
                      </a:lnTo>
                      <a:lnTo>
                        <a:pt x="198" y="2"/>
                      </a:lnTo>
                      <a:lnTo>
                        <a:pt x="70" y="2"/>
                      </a:lnTo>
                      <a:lnTo>
                        <a:pt x="70" y="28"/>
                      </a:lnTo>
                      <a:lnTo>
                        <a:pt x="40" y="30"/>
                      </a:lnTo>
                      <a:lnTo>
                        <a:pt x="28" y="40"/>
                      </a:lnTo>
                      <a:lnTo>
                        <a:pt x="30" y="1086"/>
                      </a:lnTo>
                      <a:lnTo>
                        <a:pt x="2" y="1086"/>
                      </a:lnTo>
                      <a:close/>
                    </a:path>
                  </a:pathLst>
                </a:custGeom>
                <a:pattFill prst="wdDnDiag">
                  <a:fgClr>
                    <a:schemeClr val="tx2"/>
                  </a:fgClr>
                  <a:bgClr>
                    <a:schemeClr val="bg1"/>
                  </a:bgClr>
                </a:patt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ro-RO"/>
                </a:p>
              </p:txBody>
            </p:sp>
            <p:sp>
              <p:nvSpPr>
                <p:cNvPr id="138310" name="Freeform 70" descr="Алмазная решетка (контур)"/>
                <p:cNvSpPr>
                  <a:spLocks noChangeAspect="1"/>
                </p:cNvSpPr>
                <p:nvPr/>
              </p:nvSpPr>
              <p:spPr bwMode="auto">
                <a:xfrm>
                  <a:off x="972" y="1718"/>
                  <a:ext cx="208" cy="490"/>
                </a:xfrm>
                <a:custGeom>
                  <a:avLst/>
                  <a:gdLst/>
                  <a:ahLst/>
                  <a:cxnLst>
                    <a:cxn ang="0">
                      <a:pos x="4" y="4"/>
                    </a:cxn>
                    <a:cxn ang="0">
                      <a:pos x="0" y="486"/>
                    </a:cxn>
                    <a:cxn ang="0">
                      <a:pos x="40" y="486"/>
                    </a:cxn>
                    <a:cxn ang="0">
                      <a:pos x="38" y="34"/>
                    </a:cxn>
                    <a:cxn ang="0">
                      <a:pos x="80" y="32"/>
                    </a:cxn>
                    <a:cxn ang="0">
                      <a:pos x="78" y="0"/>
                    </a:cxn>
                    <a:cxn ang="0">
                      <a:pos x="120" y="0"/>
                    </a:cxn>
                    <a:cxn ang="0">
                      <a:pos x="122" y="32"/>
                    </a:cxn>
                    <a:cxn ang="0">
                      <a:pos x="172" y="32"/>
                    </a:cxn>
                    <a:cxn ang="0">
                      <a:pos x="172" y="490"/>
                    </a:cxn>
                    <a:cxn ang="0">
                      <a:pos x="208" y="484"/>
                    </a:cxn>
                    <a:cxn ang="0">
                      <a:pos x="208" y="6"/>
                    </a:cxn>
                    <a:cxn ang="0">
                      <a:pos x="4" y="4"/>
                    </a:cxn>
                  </a:cxnLst>
                  <a:rect l="0" t="0" r="r" b="b"/>
                  <a:pathLst>
                    <a:path w="208" h="490">
                      <a:moveTo>
                        <a:pt x="4" y="4"/>
                      </a:moveTo>
                      <a:lnTo>
                        <a:pt x="0" y="486"/>
                      </a:lnTo>
                      <a:lnTo>
                        <a:pt x="40" y="486"/>
                      </a:lnTo>
                      <a:lnTo>
                        <a:pt x="38" y="34"/>
                      </a:lnTo>
                      <a:lnTo>
                        <a:pt x="80" y="32"/>
                      </a:lnTo>
                      <a:lnTo>
                        <a:pt x="78" y="0"/>
                      </a:lnTo>
                      <a:lnTo>
                        <a:pt x="120" y="0"/>
                      </a:lnTo>
                      <a:lnTo>
                        <a:pt x="122" y="32"/>
                      </a:lnTo>
                      <a:lnTo>
                        <a:pt x="172" y="32"/>
                      </a:lnTo>
                      <a:lnTo>
                        <a:pt x="172" y="490"/>
                      </a:lnTo>
                      <a:lnTo>
                        <a:pt x="208" y="484"/>
                      </a:lnTo>
                      <a:lnTo>
                        <a:pt x="208" y="6"/>
                      </a:lnTo>
                      <a:lnTo>
                        <a:pt x="4" y="4"/>
                      </a:lnTo>
                      <a:close/>
                    </a:path>
                  </a:pathLst>
                </a:custGeom>
                <a:pattFill prst="openDmnd">
                  <a:fgClr>
                    <a:schemeClr val="tx1"/>
                  </a:fgClr>
                  <a:bgClr>
                    <a:schemeClr val="bg1"/>
                  </a:bgClr>
                </a:patt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ro-RO"/>
                </a:p>
              </p:txBody>
            </p:sp>
            <p:grpSp>
              <p:nvGrpSpPr>
                <p:cNvPr id="138311" name="Group 71"/>
                <p:cNvGrpSpPr>
                  <a:grpSpLocks noChangeAspect="1"/>
                </p:cNvGrpSpPr>
                <p:nvPr/>
              </p:nvGrpSpPr>
              <p:grpSpPr bwMode="auto">
                <a:xfrm>
                  <a:off x="976" y="1976"/>
                  <a:ext cx="203" cy="228"/>
                  <a:chOff x="976" y="1976"/>
                  <a:chExt cx="203" cy="228"/>
                </a:xfrm>
              </p:grpSpPr>
              <p:sp>
                <p:nvSpPr>
                  <p:cNvPr id="138312" name="Rectangle 7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145" y="2172"/>
                    <a:ext cx="32" cy="32"/>
                  </a:xfrm>
                  <a:prstGeom prst="rect">
                    <a:avLst/>
                  </a:prstGeom>
                  <a:solidFill>
                    <a:schemeClr val="bg1"/>
                  </a:solidFill>
                  <a:ln w="6350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38313" name="Rectangle 7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976" y="2170"/>
                    <a:ext cx="32" cy="32"/>
                  </a:xfrm>
                  <a:prstGeom prst="rect">
                    <a:avLst/>
                  </a:prstGeom>
                  <a:solidFill>
                    <a:schemeClr val="bg1"/>
                  </a:solidFill>
                  <a:ln w="6350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38314" name="Rectangle 7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147" y="1978"/>
                    <a:ext cx="32" cy="32"/>
                  </a:xfrm>
                  <a:prstGeom prst="rect">
                    <a:avLst/>
                  </a:prstGeom>
                  <a:solidFill>
                    <a:schemeClr val="bg1"/>
                  </a:solidFill>
                  <a:ln w="6350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38315" name="Rectangle 7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978" y="1976"/>
                    <a:ext cx="32" cy="32"/>
                  </a:xfrm>
                  <a:prstGeom prst="rect">
                    <a:avLst/>
                  </a:prstGeom>
                  <a:solidFill>
                    <a:schemeClr val="bg1"/>
                  </a:solidFill>
                  <a:ln w="6350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</p:grpSp>
          </p:grpSp>
          <p:sp>
            <p:nvSpPr>
              <p:cNvPr id="138316" name="Freeform 76" descr="Плетенка"/>
              <p:cNvSpPr>
                <a:spLocks noChangeAspect="1"/>
              </p:cNvSpPr>
              <p:nvPr/>
            </p:nvSpPr>
            <p:spPr bwMode="auto">
              <a:xfrm>
                <a:off x="934" y="1606"/>
                <a:ext cx="284" cy="252"/>
              </a:xfrm>
              <a:custGeom>
                <a:avLst/>
                <a:gdLst/>
                <a:ahLst/>
                <a:cxnLst>
                  <a:cxn ang="0">
                    <a:pos x="0" y="224"/>
                  </a:cxn>
                  <a:cxn ang="0">
                    <a:pos x="14" y="222"/>
                  </a:cxn>
                  <a:cxn ang="0">
                    <a:pos x="14" y="26"/>
                  </a:cxn>
                  <a:cxn ang="0">
                    <a:pos x="26" y="0"/>
                  </a:cxn>
                  <a:cxn ang="0">
                    <a:pos x="252" y="2"/>
                  </a:cxn>
                  <a:cxn ang="0">
                    <a:pos x="270" y="20"/>
                  </a:cxn>
                  <a:cxn ang="0">
                    <a:pos x="270" y="218"/>
                  </a:cxn>
                  <a:cxn ang="0">
                    <a:pos x="284" y="218"/>
                  </a:cxn>
                  <a:cxn ang="0">
                    <a:pos x="284" y="246"/>
                  </a:cxn>
                  <a:cxn ang="0">
                    <a:pos x="248" y="244"/>
                  </a:cxn>
                  <a:cxn ang="0">
                    <a:pos x="248" y="26"/>
                  </a:cxn>
                  <a:cxn ang="0">
                    <a:pos x="40" y="18"/>
                  </a:cxn>
                  <a:cxn ang="0">
                    <a:pos x="40" y="252"/>
                  </a:cxn>
                  <a:cxn ang="0">
                    <a:pos x="0" y="250"/>
                  </a:cxn>
                  <a:cxn ang="0">
                    <a:pos x="0" y="224"/>
                  </a:cxn>
                </a:cxnLst>
                <a:rect l="0" t="0" r="r" b="b"/>
                <a:pathLst>
                  <a:path w="284" h="252">
                    <a:moveTo>
                      <a:pt x="0" y="224"/>
                    </a:moveTo>
                    <a:lnTo>
                      <a:pt x="14" y="222"/>
                    </a:lnTo>
                    <a:lnTo>
                      <a:pt x="14" y="26"/>
                    </a:lnTo>
                    <a:lnTo>
                      <a:pt x="26" y="0"/>
                    </a:lnTo>
                    <a:lnTo>
                      <a:pt x="252" y="2"/>
                    </a:lnTo>
                    <a:lnTo>
                      <a:pt x="270" y="20"/>
                    </a:lnTo>
                    <a:lnTo>
                      <a:pt x="270" y="218"/>
                    </a:lnTo>
                    <a:lnTo>
                      <a:pt x="284" y="218"/>
                    </a:lnTo>
                    <a:lnTo>
                      <a:pt x="284" y="246"/>
                    </a:lnTo>
                    <a:lnTo>
                      <a:pt x="248" y="244"/>
                    </a:lnTo>
                    <a:lnTo>
                      <a:pt x="248" y="26"/>
                    </a:lnTo>
                    <a:lnTo>
                      <a:pt x="40" y="18"/>
                    </a:lnTo>
                    <a:lnTo>
                      <a:pt x="40" y="252"/>
                    </a:lnTo>
                    <a:lnTo>
                      <a:pt x="0" y="250"/>
                    </a:lnTo>
                    <a:lnTo>
                      <a:pt x="0" y="224"/>
                    </a:lnTo>
                    <a:close/>
                  </a:path>
                </a:pathLst>
              </a:custGeom>
              <a:pattFill prst="weave">
                <a:fgClr>
                  <a:schemeClr val="tx1"/>
                </a:fgClr>
                <a:bgClr>
                  <a:schemeClr val="bg1"/>
                </a:bgClr>
              </a:pattFill>
              <a:ln w="6350" cmpd="sng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o-RO"/>
              </a:p>
            </p:txBody>
          </p:sp>
        </p:grpSp>
        <p:sp>
          <p:nvSpPr>
            <p:cNvPr id="138317" name="Line 77"/>
            <p:cNvSpPr>
              <a:spLocks noChangeAspect="1" noChangeShapeType="1"/>
            </p:cNvSpPr>
            <p:nvPr/>
          </p:nvSpPr>
          <p:spPr bwMode="auto">
            <a:xfrm>
              <a:off x="960" y="3288"/>
              <a:ext cx="24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o-RO"/>
            </a:p>
          </p:txBody>
        </p:sp>
      </p:grpSp>
      <p:grpSp>
        <p:nvGrpSpPr>
          <p:cNvPr id="138318" name="Group 78"/>
          <p:cNvGrpSpPr>
            <a:grpSpLocks noChangeAspect="1"/>
          </p:cNvGrpSpPr>
          <p:nvPr/>
        </p:nvGrpSpPr>
        <p:grpSpPr bwMode="auto">
          <a:xfrm>
            <a:off x="3702050" y="92075"/>
            <a:ext cx="271463" cy="1717675"/>
            <a:chOff x="982" y="1633"/>
            <a:chExt cx="186" cy="1171"/>
          </a:xfrm>
        </p:grpSpPr>
        <p:sp>
          <p:nvSpPr>
            <p:cNvPr id="138319" name="Freeform 79"/>
            <p:cNvSpPr>
              <a:spLocks noChangeAspect="1"/>
            </p:cNvSpPr>
            <p:nvPr/>
          </p:nvSpPr>
          <p:spPr bwMode="auto">
            <a:xfrm>
              <a:off x="1026" y="1758"/>
              <a:ext cx="94" cy="474"/>
            </a:xfrm>
            <a:custGeom>
              <a:avLst/>
              <a:gdLst/>
              <a:ahLst/>
              <a:cxnLst>
                <a:cxn ang="0">
                  <a:pos x="0" y="472"/>
                </a:cxn>
                <a:cxn ang="0">
                  <a:pos x="0" y="58"/>
                </a:cxn>
                <a:cxn ang="0">
                  <a:pos x="10" y="44"/>
                </a:cxn>
                <a:cxn ang="0">
                  <a:pos x="12" y="6"/>
                </a:cxn>
                <a:cxn ang="0">
                  <a:pos x="31" y="0"/>
                </a:cxn>
                <a:cxn ang="0">
                  <a:pos x="63" y="0"/>
                </a:cxn>
                <a:cxn ang="0">
                  <a:pos x="78" y="10"/>
                </a:cxn>
                <a:cxn ang="0">
                  <a:pos x="82" y="46"/>
                </a:cxn>
                <a:cxn ang="0">
                  <a:pos x="94" y="56"/>
                </a:cxn>
                <a:cxn ang="0">
                  <a:pos x="94" y="472"/>
                </a:cxn>
                <a:cxn ang="0">
                  <a:pos x="0" y="472"/>
                </a:cxn>
              </a:cxnLst>
              <a:rect l="0" t="0" r="r" b="b"/>
              <a:pathLst>
                <a:path w="94" h="472">
                  <a:moveTo>
                    <a:pt x="0" y="472"/>
                  </a:moveTo>
                  <a:lnTo>
                    <a:pt x="0" y="58"/>
                  </a:lnTo>
                  <a:lnTo>
                    <a:pt x="10" y="44"/>
                  </a:lnTo>
                  <a:lnTo>
                    <a:pt x="12" y="6"/>
                  </a:lnTo>
                  <a:lnTo>
                    <a:pt x="31" y="0"/>
                  </a:lnTo>
                  <a:lnTo>
                    <a:pt x="63" y="0"/>
                  </a:lnTo>
                  <a:lnTo>
                    <a:pt x="78" y="10"/>
                  </a:lnTo>
                  <a:lnTo>
                    <a:pt x="82" y="46"/>
                  </a:lnTo>
                  <a:lnTo>
                    <a:pt x="94" y="56"/>
                  </a:lnTo>
                  <a:lnTo>
                    <a:pt x="94" y="472"/>
                  </a:lnTo>
                  <a:lnTo>
                    <a:pt x="0" y="472"/>
                  </a:lnTo>
                  <a:close/>
                </a:path>
              </a:pathLst>
            </a:custGeom>
            <a:gradFill rotWithShape="0">
              <a:gsLst>
                <a:gs pos="0">
                  <a:schemeClr val="folHlink">
                    <a:gamma/>
                    <a:shade val="33333"/>
                    <a:invGamma/>
                  </a:schemeClr>
                </a:gs>
                <a:gs pos="50000">
                  <a:schemeClr val="folHlink"/>
                </a:gs>
                <a:gs pos="100000">
                  <a:schemeClr val="folHlink">
                    <a:gamma/>
                    <a:shade val="33333"/>
                    <a:invGamma/>
                  </a:schemeClr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o-RO"/>
            </a:p>
          </p:txBody>
        </p:sp>
        <p:sp>
          <p:nvSpPr>
            <p:cNvPr id="138320" name="Rectangle 80" descr="Темный диагональный 1"/>
            <p:cNvSpPr>
              <a:spLocks noChangeAspect="1" noChangeArrowheads="1"/>
            </p:cNvSpPr>
            <p:nvPr/>
          </p:nvSpPr>
          <p:spPr bwMode="auto">
            <a:xfrm>
              <a:off x="1048" y="1770"/>
              <a:ext cx="48" cy="145"/>
            </a:xfrm>
            <a:prstGeom prst="rect">
              <a:avLst/>
            </a:prstGeom>
            <a:pattFill prst="dkDnDiag">
              <a:fgClr>
                <a:schemeClr val="tx2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38321" name="Rectangle 81"/>
            <p:cNvSpPr>
              <a:spLocks noChangeAspect="1" noChangeArrowheads="1"/>
            </p:cNvSpPr>
            <p:nvPr/>
          </p:nvSpPr>
          <p:spPr bwMode="auto">
            <a:xfrm>
              <a:off x="1026" y="1983"/>
              <a:ext cx="94" cy="226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grpSp>
          <p:nvGrpSpPr>
            <p:cNvPr id="138322" name="Group 82"/>
            <p:cNvGrpSpPr>
              <a:grpSpLocks noChangeAspect="1"/>
            </p:cNvGrpSpPr>
            <p:nvPr/>
          </p:nvGrpSpPr>
          <p:grpSpPr bwMode="auto">
            <a:xfrm>
              <a:off x="1062" y="1633"/>
              <a:ext cx="17" cy="179"/>
              <a:chOff x="1524" y="2321"/>
              <a:chExt cx="17" cy="178"/>
            </a:xfrm>
          </p:grpSpPr>
          <p:sp>
            <p:nvSpPr>
              <p:cNvPr id="138323" name="Rectangle 83"/>
              <p:cNvSpPr>
                <a:spLocks noChangeAspect="1" noChangeArrowheads="1"/>
              </p:cNvSpPr>
              <p:nvPr/>
            </p:nvSpPr>
            <p:spPr bwMode="auto">
              <a:xfrm rot="5400000">
                <a:off x="1449" y="2407"/>
                <a:ext cx="168" cy="16"/>
              </a:xfrm>
              <a:prstGeom prst="rect">
                <a:avLst/>
              </a:prstGeom>
              <a:solidFill>
                <a:schemeClr val="folHlink"/>
              </a:solidFill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8324" name="Oval 84"/>
              <p:cNvSpPr>
                <a:spLocks noChangeAspect="1" noChangeArrowheads="1"/>
              </p:cNvSpPr>
              <p:nvPr/>
            </p:nvSpPr>
            <p:spPr bwMode="auto">
              <a:xfrm rot="5160000">
                <a:off x="1524" y="2321"/>
                <a:ext cx="18" cy="17"/>
              </a:xfrm>
              <a:prstGeom prst="ellipse">
                <a:avLst/>
              </a:prstGeom>
              <a:solidFill>
                <a:schemeClr val="folHlink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38325" name="Group 85"/>
            <p:cNvGrpSpPr>
              <a:grpSpLocks noChangeAspect="1"/>
            </p:cNvGrpSpPr>
            <p:nvPr/>
          </p:nvGrpSpPr>
          <p:grpSpPr bwMode="auto">
            <a:xfrm>
              <a:off x="982" y="2228"/>
              <a:ext cx="186" cy="576"/>
              <a:chOff x="982" y="2235"/>
              <a:chExt cx="186" cy="569"/>
            </a:xfrm>
          </p:grpSpPr>
          <p:sp>
            <p:nvSpPr>
              <p:cNvPr id="138326" name="AutoShape 86"/>
              <p:cNvSpPr>
                <a:spLocks noChangeAspect="1" noChangeArrowheads="1"/>
              </p:cNvSpPr>
              <p:nvPr/>
            </p:nvSpPr>
            <p:spPr bwMode="auto">
              <a:xfrm rot="5400000">
                <a:off x="888" y="2360"/>
                <a:ext cx="378" cy="127"/>
              </a:xfrm>
              <a:prstGeom prst="roundRect">
                <a:avLst>
                  <a:gd name="adj" fmla="val 16667"/>
                </a:avLst>
              </a:prstGeom>
              <a:gradFill rotWithShape="0">
                <a:gsLst>
                  <a:gs pos="0">
                    <a:schemeClr val="folHlink">
                      <a:gamma/>
                      <a:shade val="39216"/>
                      <a:invGamma/>
                    </a:schemeClr>
                  </a:gs>
                  <a:gs pos="50000">
                    <a:schemeClr val="folHlink"/>
                  </a:gs>
                  <a:gs pos="100000">
                    <a:schemeClr val="folHlink">
                      <a:gamma/>
                      <a:shade val="39216"/>
                      <a:invGamma/>
                    </a:schemeClr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8327" name="AutoShape 87"/>
              <p:cNvSpPr>
                <a:spLocks noChangeAspect="1" noChangeArrowheads="1"/>
              </p:cNvSpPr>
              <p:nvPr/>
            </p:nvSpPr>
            <p:spPr bwMode="auto">
              <a:xfrm flipV="1">
                <a:off x="1040" y="2696"/>
                <a:ext cx="70" cy="108"/>
              </a:xfrm>
              <a:prstGeom prst="triangle">
                <a:avLst>
                  <a:gd name="adj" fmla="val 50000"/>
                </a:avLst>
              </a:prstGeom>
              <a:gradFill rotWithShape="0">
                <a:gsLst>
                  <a:gs pos="0">
                    <a:schemeClr val="folHlink">
                      <a:gamma/>
                      <a:shade val="39216"/>
                      <a:invGamma/>
                    </a:schemeClr>
                  </a:gs>
                  <a:gs pos="50000">
                    <a:schemeClr val="folHlink"/>
                  </a:gs>
                  <a:gs pos="100000">
                    <a:schemeClr val="folHlink">
                      <a:gamma/>
                      <a:shade val="39216"/>
                      <a:invGamma/>
                    </a:schemeClr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grpSp>
            <p:nvGrpSpPr>
              <p:cNvPr id="138328" name="Group 88"/>
              <p:cNvGrpSpPr>
                <a:grpSpLocks noChangeAspect="1"/>
              </p:cNvGrpSpPr>
              <p:nvPr/>
            </p:nvGrpSpPr>
            <p:grpSpPr bwMode="auto">
              <a:xfrm>
                <a:off x="982" y="2602"/>
                <a:ext cx="186" cy="90"/>
                <a:chOff x="982" y="2602"/>
                <a:chExt cx="186" cy="90"/>
              </a:xfrm>
            </p:grpSpPr>
            <p:sp>
              <p:nvSpPr>
                <p:cNvPr id="138329" name="Rectangle 89"/>
                <p:cNvSpPr>
                  <a:spLocks noChangeAspect="1" noChangeArrowheads="1"/>
                </p:cNvSpPr>
                <p:nvPr/>
              </p:nvSpPr>
              <p:spPr bwMode="auto">
                <a:xfrm>
                  <a:off x="982" y="2602"/>
                  <a:ext cx="186" cy="32"/>
                </a:xfrm>
                <a:prstGeom prst="rect">
                  <a:avLst/>
                </a:prstGeom>
                <a:gradFill rotWithShape="0">
                  <a:gsLst>
                    <a:gs pos="0">
                      <a:schemeClr val="folHlink">
                        <a:gamma/>
                        <a:shade val="39216"/>
                        <a:invGamma/>
                      </a:schemeClr>
                    </a:gs>
                    <a:gs pos="50000">
                      <a:schemeClr val="folHlink"/>
                    </a:gs>
                    <a:gs pos="100000">
                      <a:schemeClr val="folHlink">
                        <a:gamma/>
                        <a:shade val="39216"/>
                        <a:invGamma/>
                      </a:schemeClr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38330" name="Rectangle 90"/>
                <p:cNvSpPr>
                  <a:spLocks noChangeAspect="1" noChangeArrowheads="1"/>
                </p:cNvSpPr>
                <p:nvPr/>
              </p:nvSpPr>
              <p:spPr bwMode="auto">
                <a:xfrm>
                  <a:off x="1014" y="2634"/>
                  <a:ext cx="120" cy="58"/>
                </a:xfrm>
                <a:prstGeom prst="rect">
                  <a:avLst/>
                </a:prstGeom>
                <a:gradFill rotWithShape="0">
                  <a:gsLst>
                    <a:gs pos="0">
                      <a:schemeClr val="folHlink">
                        <a:gamma/>
                        <a:shade val="39216"/>
                        <a:invGamma/>
                      </a:schemeClr>
                    </a:gs>
                    <a:gs pos="50000">
                      <a:schemeClr val="folHlink"/>
                    </a:gs>
                    <a:gs pos="100000">
                      <a:schemeClr val="folHlink">
                        <a:gamma/>
                        <a:shade val="39216"/>
                        <a:invGamma/>
                      </a:schemeClr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</p:grpSp>
      </p:grpSp>
      <p:grpSp>
        <p:nvGrpSpPr>
          <p:cNvPr id="138331" name="Group 91"/>
          <p:cNvGrpSpPr>
            <a:grpSpLocks noChangeAspect="1"/>
          </p:cNvGrpSpPr>
          <p:nvPr/>
        </p:nvGrpSpPr>
        <p:grpSpPr bwMode="auto">
          <a:xfrm>
            <a:off x="4572000" y="381000"/>
            <a:ext cx="1033463" cy="493713"/>
            <a:chOff x="878" y="1824"/>
            <a:chExt cx="704" cy="336"/>
          </a:xfrm>
        </p:grpSpPr>
        <p:sp>
          <p:nvSpPr>
            <p:cNvPr id="138332" name="AutoShape 92"/>
            <p:cNvSpPr>
              <a:spLocks noChangeAspect="1" noChangeArrowheads="1"/>
            </p:cNvSpPr>
            <p:nvPr/>
          </p:nvSpPr>
          <p:spPr bwMode="auto">
            <a:xfrm>
              <a:off x="1246" y="1824"/>
              <a:ext cx="336" cy="336"/>
            </a:xfrm>
            <a:custGeom>
              <a:avLst/>
              <a:gdLst>
                <a:gd name="G0" fmla="+- 1029 0 0"/>
                <a:gd name="G1" fmla="+- 21600 0 1029"/>
                <a:gd name="G2" fmla="+- 21600 0 1029"/>
                <a:gd name="G3" fmla="*/ G0 2929 10000"/>
                <a:gd name="G4" fmla="+- 21600 0 G3"/>
                <a:gd name="G5" fmla="+- 21600 0 G3"/>
                <a:gd name="T0" fmla="*/ 10800 w 21600"/>
                <a:gd name="T1" fmla="*/ 0 h 21600"/>
                <a:gd name="T2" fmla="*/ 3163 w 21600"/>
                <a:gd name="T3" fmla="*/ 3163 h 21600"/>
                <a:gd name="T4" fmla="*/ 0 w 21600"/>
                <a:gd name="T5" fmla="*/ 10800 h 21600"/>
                <a:gd name="T6" fmla="*/ 3163 w 21600"/>
                <a:gd name="T7" fmla="*/ 18437 h 21600"/>
                <a:gd name="T8" fmla="*/ 10800 w 21600"/>
                <a:gd name="T9" fmla="*/ 21600 h 21600"/>
                <a:gd name="T10" fmla="*/ 18437 w 21600"/>
                <a:gd name="T11" fmla="*/ 18437 h 21600"/>
                <a:gd name="T12" fmla="*/ 21600 w 21600"/>
                <a:gd name="T13" fmla="*/ 10800 h 21600"/>
                <a:gd name="T14" fmla="*/ 18437 w 21600"/>
                <a:gd name="T15" fmla="*/ 3163 h 21600"/>
                <a:gd name="T16" fmla="*/ 3163 w 21600"/>
                <a:gd name="T17" fmla="*/ 3163 h 21600"/>
                <a:gd name="T18" fmla="*/ 18437 w 21600"/>
                <a:gd name="T19" fmla="*/ 18437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0" y="10800"/>
                  </a:moveTo>
                  <a:cubicBezTo>
                    <a:pt x="0" y="4835"/>
                    <a:pt x="4835" y="0"/>
                    <a:pt x="10800" y="0"/>
                  </a:cubicBezTo>
                  <a:cubicBezTo>
                    <a:pt x="16765" y="0"/>
                    <a:pt x="21600" y="4835"/>
                    <a:pt x="21600" y="10800"/>
                  </a:cubicBez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lose/>
                  <a:moveTo>
                    <a:pt x="1029" y="10800"/>
                  </a:moveTo>
                  <a:cubicBezTo>
                    <a:pt x="1029" y="16196"/>
                    <a:pt x="5404" y="20571"/>
                    <a:pt x="10800" y="20571"/>
                  </a:cubicBezTo>
                  <a:cubicBezTo>
                    <a:pt x="16196" y="20571"/>
                    <a:pt x="20571" y="16196"/>
                    <a:pt x="20571" y="10800"/>
                  </a:cubicBezTo>
                  <a:cubicBezTo>
                    <a:pt x="20571" y="5404"/>
                    <a:pt x="16196" y="1029"/>
                    <a:pt x="10800" y="1029"/>
                  </a:cubicBezTo>
                  <a:cubicBezTo>
                    <a:pt x="5404" y="1029"/>
                    <a:pt x="1029" y="5404"/>
                    <a:pt x="1029" y="10800"/>
                  </a:cubicBezTo>
                  <a:close/>
                </a:path>
              </a:pathLst>
            </a:custGeom>
            <a:solidFill>
              <a:srgbClr val="DDDDDD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38333" name="Rectangle 93"/>
            <p:cNvSpPr>
              <a:spLocks noChangeAspect="1" noChangeArrowheads="1"/>
            </p:cNvSpPr>
            <p:nvPr/>
          </p:nvSpPr>
          <p:spPr bwMode="auto">
            <a:xfrm>
              <a:off x="878" y="1982"/>
              <a:ext cx="384" cy="20"/>
            </a:xfrm>
            <a:prstGeom prst="rect">
              <a:avLst/>
            </a:prstGeom>
            <a:gradFill rotWithShape="0">
              <a:gsLst>
                <a:gs pos="0">
                  <a:schemeClr val="folHlink"/>
                </a:gs>
                <a:gs pos="50000">
                  <a:schemeClr val="folHlink">
                    <a:gamma/>
                    <a:tint val="0"/>
                    <a:invGamma/>
                  </a:schemeClr>
                </a:gs>
                <a:gs pos="100000">
                  <a:schemeClr val="folHlink"/>
                </a:gs>
              </a:gsLst>
              <a:lin ang="5400000" scaled="1"/>
            </a:gra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</p:grpSp>
      <p:grpSp>
        <p:nvGrpSpPr>
          <p:cNvPr id="138334" name="Group 94"/>
          <p:cNvGrpSpPr>
            <a:grpSpLocks noChangeAspect="1"/>
          </p:cNvGrpSpPr>
          <p:nvPr/>
        </p:nvGrpSpPr>
        <p:grpSpPr bwMode="auto">
          <a:xfrm>
            <a:off x="3422650" y="663575"/>
            <a:ext cx="684213" cy="255588"/>
            <a:chOff x="792" y="2023"/>
            <a:chExt cx="466" cy="174"/>
          </a:xfrm>
        </p:grpSpPr>
        <p:sp>
          <p:nvSpPr>
            <p:cNvPr id="138335" name="Rectangle 95"/>
            <p:cNvSpPr>
              <a:spLocks noChangeAspect="1" noChangeArrowheads="1"/>
            </p:cNvSpPr>
            <p:nvPr/>
          </p:nvSpPr>
          <p:spPr bwMode="auto">
            <a:xfrm>
              <a:off x="874" y="2177"/>
              <a:ext cx="384" cy="20"/>
            </a:xfrm>
            <a:prstGeom prst="rect">
              <a:avLst/>
            </a:prstGeom>
            <a:gradFill rotWithShape="0">
              <a:gsLst>
                <a:gs pos="0">
                  <a:schemeClr val="folHlink"/>
                </a:gs>
                <a:gs pos="50000">
                  <a:schemeClr val="folHlink">
                    <a:gamma/>
                    <a:tint val="0"/>
                    <a:invGamma/>
                  </a:schemeClr>
                </a:gs>
                <a:gs pos="100000">
                  <a:schemeClr val="folHlink"/>
                </a:gs>
              </a:gsLst>
              <a:lin ang="5400000" scaled="1"/>
            </a:gra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38336" name="AutoShape 96"/>
            <p:cNvSpPr>
              <a:spLocks noChangeAspect="1" noChangeArrowheads="1"/>
            </p:cNvSpPr>
            <p:nvPr/>
          </p:nvSpPr>
          <p:spPr bwMode="auto">
            <a:xfrm rot="-1507570">
              <a:off x="792" y="2023"/>
              <a:ext cx="182" cy="170"/>
            </a:xfrm>
            <a:custGeom>
              <a:avLst/>
              <a:gdLst>
                <a:gd name="G0" fmla="+- 8471 0 0"/>
                <a:gd name="G1" fmla="+- 7652885 0 0"/>
                <a:gd name="G2" fmla="+- 0 0 7652885"/>
                <a:gd name="T0" fmla="*/ 0 256 1"/>
                <a:gd name="T1" fmla="*/ 180 256 1"/>
                <a:gd name="G3" fmla="+- 7652885 T0 T1"/>
                <a:gd name="T2" fmla="*/ 0 256 1"/>
                <a:gd name="T3" fmla="*/ 90 256 1"/>
                <a:gd name="G4" fmla="+- 7652885 T2 T3"/>
                <a:gd name="G5" fmla="*/ G4 2 1"/>
                <a:gd name="T4" fmla="*/ 90 256 1"/>
                <a:gd name="T5" fmla="*/ 0 256 1"/>
                <a:gd name="G6" fmla="+- 7652885 T4 T5"/>
                <a:gd name="G7" fmla="*/ G6 2 1"/>
                <a:gd name="G8" fmla="abs 7652885"/>
                <a:gd name="T6" fmla="*/ 0 256 1"/>
                <a:gd name="T7" fmla="*/ 90 256 1"/>
                <a:gd name="G9" fmla="+- G8 T6 T7"/>
                <a:gd name="G10" fmla="?: G9 G7 G5"/>
                <a:gd name="T8" fmla="*/ 0 256 1"/>
                <a:gd name="T9" fmla="*/ 360 256 1"/>
                <a:gd name="G11" fmla="+- G10 T8 T9"/>
                <a:gd name="G12" fmla="?: G10 G11 G10"/>
                <a:gd name="T10" fmla="*/ 0 256 1"/>
                <a:gd name="T11" fmla="*/ 360 256 1"/>
                <a:gd name="G13" fmla="+- G12 T10 T11"/>
                <a:gd name="G14" fmla="?: G12 G13 G12"/>
                <a:gd name="G15" fmla="+- 0 0 G14"/>
                <a:gd name="G16" fmla="+- 10800 0 0"/>
                <a:gd name="G17" fmla="+- 10800 0 8471"/>
                <a:gd name="G18" fmla="*/ 8471 1 2"/>
                <a:gd name="G19" fmla="+- G18 5400 0"/>
                <a:gd name="G20" fmla="cos G19 7652885"/>
                <a:gd name="G21" fmla="sin G19 7652885"/>
                <a:gd name="G22" fmla="+- G20 10800 0"/>
                <a:gd name="G23" fmla="+- G21 10800 0"/>
                <a:gd name="G24" fmla="+- 10800 0 G20"/>
                <a:gd name="G25" fmla="+- 8471 10800 0"/>
                <a:gd name="G26" fmla="?: G9 G17 G25"/>
                <a:gd name="G27" fmla="?: G9 0 21600"/>
                <a:gd name="G28" fmla="cos 10800 7652885"/>
                <a:gd name="G29" fmla="sin 10800 7652885"/>
                <a:gd name="G30" fmla="sin 8471 7652885"/>
                <a:gd name="G31" fmla="+- G28 10800 0"/>
                <a:gd name="G32" fmla="+- G29 10800 0"/>
                <a:gd name="G33" fmla="+- G30 10800 0"/>
                <a:gd name="G34" fmla="?: G4 0 G31"/>
                <a:gd name="G35" fmla="?: 7652885 G34 0"/>
                <a:gd name="G36" fmla="?: G6 G35 G31"/>
                <a:gd name="G37" fmla="+- 21600 0 G36"/>
                <a:gd name="G38" fmla="?: G4 0 G33"/>
                <a:gd name="G39" fmla="?: 7652885 G38 G32"/>
                <a:gd name="G40" fmla="?: G6 G39 0"/>
                <a:gd name="G41" fmla="?: G4 G32 21600"/>
                <a:gd name="G42" fmla="?: G6 G41 G33"/>
                <a:gd name="T12" fmla="*/ 10800 w 21600"/>
                <a:gd name="T13" fmla="*/ 0 h 21600"/>
                <a:gd name="T14" fmla="*/ 6459 w 21600"/>
                <a:gd name="T15" fmla="*/ 19402 h 21600"/>
                <a:gd name="T16" fmla="*/ 10800 w 21600"/>
                <a:gd name="T17" fmla="*/ 2329 h 21600"/>
                <a:gd name="T18" fmla="*/ 15141 w 21600"/>
                <a:gd name="T19" fmla="*/ 19402 h 21600"/>
                <a:gd name="T20" fmla="*/ G36 w 21600"/>
                <a:gd name="T21" fmla="*/ G40 h 21600"/>
                <a:gd name="T22" fmla="*/ G37 w 21600"/>
                <a:gd name="T23" fmla="*/ G42 h 21600"/>
              </a:gdLst>
              <a:ahLst/>
              <a:cxnLst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T20" t="T21" r="T22" b="T23"/>
              <a:pathLst>
                <a:path w="21600" h="21600">
                  <a:moveTo>
                    <a:pt x="6984" y="18362"/>
                  </a:moveTo>
                  <a:cubicBezTo>
                    <a:pt x="4129" y="16922"/>
                    <a:pt x="2329" y="13997"/>
                    <a:pt x="2329" y="10800"/>
                  </a:cubicBezTo>
                  <a:cubicBezTo>
                    <a:pt x="2329" y="6121"/>
                    <a:pt x="6121" y="2329"/>
                    <a:pt x="10800" y="2329"/>
                  </a:cubicBezTo>
                  <a:cubicBezTo>
                    <a:pt x="15478" y="2329"/>
                    <a:pt x="19271" y="6121"/>
                    <a:pt x="19271" y="10800"/>
                  </a:cubicBezTo>
                  <a:cubicBezTo>
                    <a:pt x="19271" y="13997"/>
                    <a:pt x="17470" y="16922"/>
                    <a:pt x="14615" y="18362"/>
                  </a:cubicBezTo>
                  <a:lnTo>
                    <a:pt x="15665" y="20442"/>
                  </a:lnTo>
                  <a:cubicBezTo>
                    <a:pt x="19304" y="18605"/>
                    <a:pt x="21600" y="14876"/>
                    <a:pt x="21600" y="10800"/>
                  </a:cubicBezTo>
                  <a:cubicBezTo>
                    <a:pt x="21600" y="4835"/>
                    <a:pt x="16764" y="0"/>
                    <a:pt x="10800" y="0"/>
                  </a:cubicBezTo>
                  <a:cubicBezTo>
                    <a:pt x="4835" y="0"/>
                    <a:pt x="0" y="4835"/>
                    <a:pt x="0" y="10800"/>
                  </a:cubicBezTo>
                  <a:cubicBezTo>
                    <a:pt x="-1" y="14876"/>
                    <a:pt x="2295" y="18605"/>
                    <a:pt x="5934" y="20442"/>
                  </a:cubicBezTo>
                  <a:close/>
                </a:path>
              </a:pathLst>
            </a:custGeom>
            <a:gradFill rotWithShape="0">
              <a:gsLst>
                <a:gs pos="0">
                  <a:srgbClr val="DDDDDD">
                    <a:gamma/>
                    <a:tint val="0"/>
                    <a:invGamma/>
                  </a:srgbClr>
                </a:gs>
                <a:gs pos="100000">
                  <a:srgbClr val="DDDDDD"/>
                </a:gs>
              </a:gsLst>
              <a:path path="rect">
                <a:fillToRect l="50000" t="50000" r="50000" b="50000"/>
              </a:path>
            </a:gra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38337" name="Rectangle 97"/>
            <p:cNvSpPr>
              <a:spLocks noChangeAspect="1" noChangeArrowheads="1"/>
            </p:cNvSpPr>
            <p:nvPr/>
          </p:nvSpPr>
          <p:spPr bwMode="auto">
            <a:xfrm>
              <a:off x="871" y="2179"/>
              <a:ext cx="16" cy="16"/>
            </a:xfrm>
            <a:prstGeom prst="rect">
              <a:avLst/>
            </a:prstGeom>
            <a:gradFill rotWithShape="0">
              <a:gsLst>
                <a:gs pos="0">
                  <a:srgbClr val="DDDDDD"/>
                </a:gs>
                <a:gs pos="50000">
                  <a:srgbClr val="DDDDDD">
                    <a:gamma/>
                    <a:tint val="0"/>
                    <a:invGamma/>
                  </a:srgbClr>
                </a:gs>
                <a:gs pos="100000">
                  <a:srgbClr val="DDDDDD"/>
                </a:gs>
              </a:gsLst>
              <a:lin ang="540000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</p:grpSp>
      <p:sp>
        <p:nvSpPr>
          <p:cNvPr id="138338" name="Freeform 98"/>
          <p:cNvSpPr>
            <a:spLocks noChangeAspect="1"/>
          </p:cNvSpPr>
          <p:nvPr/>
        </p:nvSpPr>
        <p:spPr bwMode="auto">
          <a:xfrm>
            <a:off x="3173413" y="2722563"/>
            <a:ext cx="2909887" cy="3922712"/>
          </a:xfrm>
          <a:custGeom>
            <a:avLst/>
            <a:gdLst/>
            <a:ahLst/>
            <a:cxnLst>
              <a:cxn ang="0">
                <a:pos x="2" y="89"/>
              </a:cxn>
              <a:cxn ang="0">
                <a:pos x="39" y="141"/>
              </a:cxn>
              <a:cxn ang="0">
                <a:pos x="38" y="203"/>
              </a:cxn>
              <a:cxn ang="0">
                <a:pos x="0" y="246"/>
              </a:cxn>
              <a:cxn ang="0">
                <a:pos x="32" y="3221"/>
              </a:cxn>
              <a:cxn ang="0">
                <a:pos x="56" y="3297"/>
              </a:cxn>
              <a:cxn ang="0">
                <a:pos x="21" y="3357"/>
              </a:cxn>
              <a:cxn ang="0">
                <a:pos x="17" y="3449"/>
              </a:cxn>
              <a:cxn ang="0">
                <a:pos x="60" y="3507"/>
              </a:cxn>
              <a:cxn ang="0">
                <a:pos x="2571" y="3492"/>
              </a:cxn>
              <a:cxn ang="0">
                <a:pos x="2604" y="3444"/>
              </a:cxn>
              <a:cxn ang="0">
                <a:pos x="2592" y="3305"/>
              </a:cxn>
              <a:cxn ang="0">
                <a:pos x="2579" y="3264"/>
              </a:cxn>
              <a:cxn ang="0">
                <a:pos x="2603" y="3212"/>
              </a:cxn>
              <a:cxn ang="0">
                <a:pos x="2558" y="147"/>
              </a:cxn>
              <a:cxn ang="0">
                <a:pos x="2567" y="101"/>
              </a:cxn>
              <a:cxn ang="0">
                <a:pos x="2588" y="6"/>
              </a:cxn>
              <a:cxn ang="0">
                <a:pos x="2586" y="0"/>
              </a:cxn>
              <a:cxn ang="0">
                <a:pos x="2589" y="0"/>
              </a:cxn>
              <a:cxn ang="0">
                <a:pos x="2589" y="6"/>
              </a:cxn>
              <a:cxn ang="0">
                <a:pos x="2586" y="3"/>
              </a:cxn>
              <a:cxn ang="0">
                <a:pos x="2586" y="6"/>
              </a:cxn>
              <a:cxn ang="0">
                <a:pos x="0" y="6"/>
              </a:cxn>
              <a:cxn ang="0">
                <a:pos x="0" y="12"/>
              </a:cxn>
              <a:cxn ang="0">
                <a:pos x="0" y="15"/>
              </a:cxn>
              <a:cxn ang="0">
                <a:pos x="0" y="18"/>
              </a:cxn>
              <a:cxn ang="0">
                <a:pos x="0" y="21"/>
              </a:cxn>
              <a:cxn ang="0">
                <a:pos x="0" y="21"/>
              </a:cxn>
              <a:cxn ang="0">
                <a:pos x="0" y="18"/>
              </a:cxn>
              <a:cxn ang="0">
                <a:pos x="3" y="24"/>
              </a:cxn>
              <a:cxn ang="0">
                <a:pos x="0" y="18"/>
              </a:cxn>
              <a:cxn ang="0">
                <a:pos x="0" y="18"/>
              </a:cxn>
              <a:cxn ang="0">
                <a:pos x="0" y="18"/>
              </a:cxn>
              <a:cxn ang="0">
                <a:pos x="3" y="18"/>
              </a:cxn>
              <a:cxn ang="0">
                <a:pos x="0" y="18"/>
              </a:cxn>
            </a:cxnLst>
            <a:rect l="0" t="0" r="r" b="b"/>
            <a:pathLst>
              <a:path w="2606" h="3507">
                <a:moveTo>
                  <a:pt x="3" y="20"/>
                </a:moveTo>
                <a:lnTo>
                  <a:pt x="2" y="89"/>
                </a:lnTo>
                <a:lnTo>
                  <a:pt x="24" y="111"/>
                </a:lnTo>
                <a:lnTo>
                  <a:pt x="39" y="141"/>
                </a:lnTo>
                <a:lnTo>
                  <a:pt x="45" y="168"/>
                </a:lnTo>
                <a:lnTo>
                  <a:pt x="38" y="203"/>
                </a:lnTo>
                <a:lnTo>
                  <a:pt x="26" y="219"/>
                </a:lnTo>
                <a:lnTo>
                  <a:pt x="0" y="246"/>
                </a:lnTo>
                <a:lnTo>
                  <a:pt x="11" y="3201"/>
                </a:lnTo>
                <a:lnTo>
                  <a:pt x="32" y="3221"/>
                </a:lnTo>
                <a:lnTo>
                  <a:pt x="50" y="3255"/>
                </a:lnTo>
                <a:lnTo>
                  <a:pt x="56" y="3297"/>
                </a:lnTo>
                <a:lnTo>
                  <a:pt x="48" y="3330"/>
                </a:lnTo>
                <a:lnTo>
                  <a:pt x="21" y="3357"/>
                </a:lnTo>
                <a:lnTo>
                  <a:pt x="17" y="3402"/>
                </a:lnTo>
                <a:lnTo>
                  <a:pt x="17" y="3449"/>
                </a:lnTo>
                <a:lnTo>
                  <a:pt x="33" y="3492"/>
                </a:lnTo>
                <a:lnTo>
                  <a:pt x="60" y="3507"/>
                </a:lnTo>
                <a:lnTo>
                  <a:pt x="2538" y="3507"/>
                </a:lnTo>
                <a:lnTo>
                  <a:pt x="2571" y="3492"/>
                </a:lnTo>
                <a:lnTo>
                  <a:pt x="2592" y="3474"/>
                </a:lnTo>
                <a:lnTo>
                  <a:pt x="2604" y="3444"/>
                </a:lnTo>
                <a:lnTo>
                  <a:pt x="2606" y="3327"/>
                </a:lnTo>
                <a:lnTo>
                  <a:pt x="2592" y="3305"/>
                </a:lnTo>
                <a:lnTo>
                  <a:pt x="2583" y="3288"/>
                </a:lnTo>
                <a:lnTo>
                  <a:pt x="2579" y="3264"/>
                </a:lnTo>
                <a:lnTo>
                  <a:pt x="2588" y="3234"/>
                </a:lnTo>
                <a:lnTo>
                  <a:pt x="2603" y="3212"/>
                </a:lnTo>
                <a:lnTo>
                  <a:pt x="2588" y="209"/>
                </a:lnTo>
                <a:cubicBezTo>
                  <a:pt x="2556" y="177"/>
                  <a:pt x="2565" y="162"/>
                  <a:pt x="2558" y="147"/>
                </a:cubicBezTo>
                <a:cubicBezTo>
                  <a:pt x="2558" y="131"/>
                  <a:pt x="2555" y="127"/>
                  <a:pt x="2561" y="120"/>
                </a:cubicBezTo>
                <a:cubicBezTo>
                  <a:pt x="2567" y="113"/>
                  <a:pt x="2564" y="112"/>
                  <a:pt x="2567" y="101"/>
                </a:cubicBezTo>
                <a:cubicBezTo>
                  <a:pt x="2577" y="93"/>
                  <a:pt x="2582" y="93"/>
                  <a:pt x="2585" y="78"/>
                </a:cubicBezTo>
                <a:lnTo>
                  <a:pt x="2588" y="6"/>
                </a:lnTo>
                <a:lnTo>
                  <a:pt x="2586" y="3"/>
                </a:lnTo>
                <a:lnTo>
                  <a:pt x="2586" y="0"/>
                </a:lnTo>
                <a:lnTo>
                  <a:pt x="2586" y="0"/>
                </a:lnTo>
                <a:lnTo>
                  <a:pt x="2589" y="0"/>
                </a:lnTo>
                <a:lnTo>
                  <a:pt x="2586" y="3"/>
                </a:lnTo>
                <a:lnTo>
                  <a:pt x="2589" y="6"/>
                </a:lnTo>
                <a:lnTo>
                  <a:pt x="2586" y="3"/>
                </a:lnTo>
                <a:lnTo>
                  <a:pt x="2586" y="3"/>
                </a:lnTo>
                <a:lnTo>
                  <a:pt x="2586" y="6"/>
                </a:lnTo>
                <a:lnTo>
                  <a:pt x="2586" y="6"/>
                </a:lnTo>
                <a:lnTo>
                  <a:pt x="0" y="9"/>
                </a:lnTo>
                <a:lnTo>
                  <a:pt x="0" y="6"/>
                </a:lnTo>
                <a:lnTo>
                  <a:pt x="0" y="9"/>
                </a:lnTo>
                <a:lnTo>
                  <a:pt x="0" y="12"/>
                </a:lnTo>
                <a:lnTo>
                  <a:pt x="0" y="12"/>
                </a:lnTo>
                <a:lnTo>
                  <a:pt x="0" y="15"/>
                </a:lnTo>
                <a:lnTo>
                  <a:pt x="3" y="18"/>
                </a:lnTo>
                <a:lnTo>
                  <a:pt x="0" y="18"/>
                </a:lnTo>
                <a:lnTo>
                  <a:pt x="3" y="21"/>
                </a:lnTo>
                <a:lnTo>
                  <a:pt x="0" y="21"/>
                </a:lnTo>
                <a:lnTo>
                  <a:pt x="0" y="21"/>
                </a:lnTo>
                <a:lnTo>
                  <a:pt x="0" y="21"/>
                </a:lnTo>
                <a:lnTo>
                  <a:pt x="0" y="24"/>
                </a:lnTo>
                <a:lnTo>
                  <a:pt x="0" y="18"/>
                </a:lnTo>
                <a:lnTo>
                  <a:pt x="0" y="18"/>
                </a:lnTo>
                <a:lnTo>
                  <a:pt x="3" y="24"/>
                </a:lnTo>
                <a:lnTo>
                  <a:pt x="3" y="24"/>
                </a:lnTo>
                <a:lnTo>
                  <a:pt x="0" y="18"/>
                </a:lnTo>
                <a:lnTo>
                  <a:pt x="0" y="21"/>
                </a:lnTo>
                <a:lnTo>
                  <a:pt x="0" y="18"/>
                </a:lnTo>
                <a:lnTo>
                  <a:pt x="0" y="18"/>
                </a:lnTo>
                <a:lnTo>
                  <a:pt x="0" y="18"/>
                </a:lnTo>
                <a:lnTo>
                  <a:pt x="6" y="21"/>
                </a:lnTo>
                <a:lnTo>
                  <a:pt x="3" y="18"/>
                </a:lnTo>
                <a:lnTo>
                  <a:pt x="0" y="21"/>
                </a:lnTo>
                <a:lnTo>
                  <a:pt x="0" y="18"/>
                </a:lnTo>
                <a:lnTo>
                  <a:pt x="3" y="20"/>
                </a:lnTo>
                <a:close/>
              </a:path>
            </a:pathLst>
          </a:custGeom>
          <a:solidFill>
            <a:srgbClr val="D3F1E2"/>
          </a:solidFill>
          <a:ln w="9525">
            <a:solidFill>
              <a:srgbClr val="006600"/>
            </a:solidFill>
            <a:round/>
            <a:headEnd/>
            <a:tailEnd/>
          </a:ln>
          <a:effectLst/>
        </p:spPr>
        <p:txBody>
          <a:bodyPr/>
          <a:lstStyle/>
          <a:p>
            <a:endParaRPr lang="ro-RO"/>
          </a:p>
        </p:txBody>
      </p:sp>
      <p:grpSp>
        <p:nvGrpSpPr>
          <p:cNvPr id="138339" name="Group 99"/>
          <p:cNvGrpSpPr>
            <a:grpSpLocks noChangeAspect="1"/>
          </p:cNvGrpSpPr>
          <p:nvPr/>
        </p:nvGrpSpPr>
        <p:grpSpPr bwMode="auto">
          <a:xfrm>
            <a:off x="3175000" y="2722563"/>
            <a:ext cx="2916238" cy="3922712"/>
            <a:chOff x="1769" y="1157"/>
            <a:chExt cx="2221" cy="2986"/>
          </a:xfrm>
        </p:grpSpPr>
        <p:sp>
          <p:nvSpPr>
            <p:cNvPr id="138340" name="Freeform 100" descr="Широкий диагональный 2"/>
            <p:cNvSpPr>
              <a:spLocks noChangeAspect="1"/>
            </p:cNvSpPr>
            <p:nvPr/>
          </p:nvSpPr>
          <p:spPr bwMode="auto">
            <a:xfrm>
              <a:off x="1769" y="1157"/>
              <a:ext cx="2221" cy="2986"/>
            </a:xfrm>
            <a:custGeom>
              <a:avLst/>
              <a:gdLst/>
              <a:ahLst/>
              <a:cxnLst>
                <a:cxn ang="0">
                  <a:pos x="2" y="83"/>
                </a:cxn>
                <a:cxn ang="0">
                  <a:pos x="39" y="135"/>
                </a:cxn>
                <a:cxn ang="0">
                  <a:pos x="38" y="197"/>
                </a:cxn>
                <a:cxn ang="0">
                  <a:pos x="0" y="240"/>
                </a:cxn>
                <a:cxn ang="0">
                  <a:pos x="32" y="3215"/>
                </a:cxn>
                <a:cxn ang="0">
                  <a:pos x="56" y="3291"/>
                </a:cxn>
                <a:cxn ang="0">
                  <a:pos x="21" y="3351"/>
                </a:cxn>
                <a:cxn ang="0">
                  <a:pos x="17" y="3443"/>
                </a:cxn>
                <a:cxn ang="0">
                  <a:pos x="60" y="3501"/>
                </a:cxn>
                <a:cxn ang="0">
                  <a:pos x="2571" y="3486"/>
                </a:cxn>
                <a:cxn ang="0">
                  <a:pos x="2604" y="3438"/>
                </a:cxn>
                <a:cxn ang="0">
                  <a:pos x="2592" y="3299"/>
                </a:cxn>
                <a:cxn ang="0">
                  <a:pos x="2579" y="3258"/>
                </a:cxn>
                <a:cxn ang="0">
                  <a:pos x="2603" y="3206"/>
                </a:cxn>
                <a:cxn ang="0">
                  <a:pos x="2558" y="141"/>
                </a:cxn>
                <a:cxn ang="0">
                  <a:pos x="2567" y="95"/>
                </a:cxn>
                <a:cxn ang="0">
                  <a:pos x="2588" y="0"/>
                </a:cxn>
                <a:cxn ang="0">
                  <a:pos x="2549" y="75"/>
                </a:cxn>
                <a:cxn ang="0">
                  <a:pos x="2525" y="126"/>
                </a:cxn>
                <a:cxn ang="0">
                  <a:pos x="2537" y="194"/>
                </a:cxn>
                <a:cxn ang="0">
                  <a:pos x="2580" y="3179"/>
                </a:cxn>
                <a:cxn ang="0">
                  <a:pos x="2555" y="3230"/>
                </a:cxn>
                <a:cxn ang="0">
                  <a:pos x="2559" y="3311"/>
                </a:cxn>
                <a:cxn ang="0">
                  <a:pos x="2579" y="3353"/>
                </a:cxn>
                <a:cxn ang="0">
                  <a:pos x="2565" y="3441"/>
                </a:cxn>
                <a:cxn ang="0">
                  <a:pos x="90" y="3474"/>
                </a:cxn>
                <a:cxn ang="0">
                  <a:pos x="44" y="3441"/>
                </a:cxn>
                <a:cxn ang="0">
                  <a:pos x="62" y="3350"/>
                </a:cxn>
                <a:cxn ang="0">
                  <a:pos x="84" y="3284"/>
                </a:cxn>
                <a:cxn ang="0">
                  <a:pos x="72" y="3216"/>
                </a:cxn>
                <a:cxn ang="0">
                  <a:pos x="32" y="249"/>
                </a:cxn>
                <a:cxn ang="0">
                  <a:pos x="60" y="210"/>
                </a:cxn>
                <a:cxn ang="0">
                  <a:pos x="77" y="144"/>
                </a:cxn>
                <a:cxn ang="0">
                  <a:pos x="54" y="83"/>
                </a:cxn>
                <a:cxn ang="0">
                  <a:pos x="36" y="15"/>
                </a:cxn>
              </a:cxnLst>
              <a:rect l="0" t="0" r="r" b="b"/>
              <a:pathLst>
                <a:path w="2606" h="3501">
                  <a:moveTo>
                    <a:pt x="3" y="14"/>
                  </a:moveTo>
                  <a:lnTo>
                    <a:pt x="2" y="83"/>
                  </a:lnTo>
                  <a:lnTo>
                    <a:pt x="24" y="105"/>
                  </a:lnTo>
                  <a:lnTo>
                    <a:pt x="39" y="135"/>
                  </a:lnTo>
                  <a:lnTo>
                    <a:pt x="45" y="162"/>
                  </a:lnTo>
                  <a:lnTo>
                    <a:pt x="38" y="197"/>
                  </a:lnTo>
                  <a:lnTo>
                    <a:pt x="26" y="213"/>
                  </a:lnTo>
                  <a:lnTo>
                    <a:pt x="0" y="240"/>
                  </a:lnTo>
                  <a:lnTo>
                    <a:pt x="11" y="3195"/>
                  </a:lnTo>
                  <a:lnTo>
                    <a:pt x="32" y="3215"/>
                  </a:lnTo>
                  <a:lnTo>
                    <a:pt x="50" y="3249"/>
                  </a:lnTo>
                  <a:lnTo>
                    <a:pt x="56" y="3291"/>
                  </a:lnTo>
                  <a:lnTo>
                    <a:pt x="48" y="3324"/>
                  </a:lnTo>
                  <a:lnTo>
                    <a:pt x="21" y="3351"/>
                  </a:lnTo>
                  <a:lnTo>
                    <a:pt x="17" y="3396"/>
                  </a:lnTo>
                  <a:lnTo>
                    <a:pt x="17" y="3443"/>
                  </a:lnTo>
                  <a:lnTo>
                    <a:pt x="33" y="3486"/>
                  </a:lnTo>
                  <a:lnTo>
                    <a:pt x="60" y="3501"/>
                  </a:lnTo>
                  <a:lnTo>
                    <a:pt x="2538" y="3501"/>
                  </a:lnTo>
                  <a:lnTo>
                    <a:pt x="2571" y="3486"/>
                  </a:lnTo>
                  <a:lnTo>
                    <a:pt x="2592" y="3468"/>
                  </a:lnTo>
                  <a:lnTo>
                    <a:pt x="2604" y="3438"/>
                  </a:lnTo>
                  <a:lnTo>
                    <a:pt x="2606" y="3321"/>
                  </a:lnTo>
                  <a:lnTo>
                    <a:pt x="2592" y="3299"/>
                  </a:lnTo>
                  <a:lnTo>
                    <a:pt x="2583" y="3282"/>
                  </a:lnTo>
                  <a:lnTo>
                    <a:pt x="2579" y="3258"/>
                  </a:lnTo>
                  <a:lnTo>
                    <a:pt x="2588" y="3228"/>
                  </a:lnTo>
                  <a:lnTo>
                    <a:pt x="2603" y="3206"/>
                  </a:lnTo>
                  <a:lnTo>
                    <a:pt x="2588" y="203"/>
                  </a:lnTo>
                  <a:cubicBezTo>
                    <a:pt x="2556" y="171"/>
                    <a:pt x="2565" y="156"/>
                    <a:pt x="2558" y="141"/>
                  </a:cubicBezTo>
                  <a:cubicBezTo>
                    <a:pt x="2558" y="125"/>
                    <a:pt x="2555" y="121"/>
                    <a:pt x="2561" y="114"/>
                  </a:cubicBezTo>
                  <a:cubicBezTo>
                    <a:pt x="2567" y="107"/>
                    <a:pt x="2564" y="106"/>
                    <a:pt x="2567" y="95"/>
                  </a:cubicBezTo>
                  <a:cubicBezTo>
                    <a:pt x="2577" y="87"/>
                    <a:pt x="2582" y="87"/>
                    <a:pt x="2585" y="72"/>
                  </a:cubicBezTo>
                  <a:lnTo>
                    <a:pt x="2588" y="0"/>
                  </a:lnTo>
                  <a:lnTo>
                    <a:pt x="2553" y="2"/>
                  </a:lnTo>
                  <a:lnTo>
                    <a:pt x="2549" y="75"/>
                  </a:lnTo>
                  <a:lnTo>
                    <a:pt x="2532" y="102"/>
                  </a:lnTo>
                  <a:lnTo>
                    <a:pt x="2525" y="126"/>
                  </a:lnTo>
                  <a:lnTo>
                    <a:pt x="2522" y="155"/>
                  </a:lnTo>
                  <a:lnTo>
                    <a:pt x="2537" y="194"/>
                  </a:lnTo>
                  <a:lnTo>
                    <a:pt x="2555" y="221"/>
                  </a:lnTo>
                  <a:lnTo>
                    <a:pt x="2580" y="3179"/>
                  </a:lnTo>
                  <a:lnTo>
                    <a:pt x="2565" y="3203"/>
                  </a:lnTo>
                  <a:lnTo>
                    <a:pt x="2555" y="3230"/>
                  </a:lnTo>
                  <a:lnTo>
                    <a:pt x="2552" y="3270"/>
                  </a:lnTo>
                  <a:lnTo>
                    <a:pt x="2559" y="3311"/>
                  </a:lnTo>
                  <a:lnTo>
                    <a:pt x="2574" y="3327"/>
                  </a:lnTo>
                  <a:lnTo>
                    <a:pt x="2579" y="3353"/>
                  </a:lnTo>
                  <a:lnTo>
                    <a:pt x="2576" y="3401"/>
                  </a:lnTo>
                  <a:lnTo>
                    <a:pt x="2565" y="3441"/>
                  </a:lnTo>
                  <a:lnTo>
                    <a:pt x="2546" y="3467"/>
                  </a:lnTo>
                  <a:lnTo>
                    <a:pt x="90" y="3474"/>
                  </a:lnTo>
                  <a:lnTo>
                    <a:pt x="66" y="3461"/>
                  </a:lnTo>
                  <a:lnTo>
                    <a:pt x="44" y="3441"/>
                  </a:lnTo>
                  <a:lnTo>
                    <a:pt x="45" y="3377"/>
                  </a:lnTo>
                  <a:lnTo>
                    <a:pt x="62" y="3350"/>
                  </a:lnTo>
                  <a:lnTo>
                    <a:pt x="80" y="3326"/>
                  </a:lnTo>
                  <a:lnTo>
                    <a:pt x="84" y="3284"/>
                  </a:lnTo>
                  <a:lnTo>
                    <a:pt x="81" y="3246"/>
                  </a:lnTo>
                  <a:lnTo>
                    <a:pt x="72" y="3216"/>
                  </a:lnTo>
                  <a:lnTo>
                    <a:pt x="41" y="3182"/>
                  </a:lnTo>
                  <a:lnTo>
                    <a:pt x="32" y="249"/>
                  </a:lnTo>
                  <a:lnTo>
                    <a:pt x="42" y="234"/>
                  </a:lnTo>
                  <a:lnTo>
                    <a:pt x="60" y="210"/>
                  </a:lnTo>
                  <a:lnTo>
                    <a:pt x="75" y="180"/>
                  </a:lnTo>
                  <a:lnTo>
                    <a:pt x="77" y="144"/>
                  </a:lnTo>
                  <a:lnTo>
                    <a:pt x="71" y="110"/>
                  </a:lnTo>
                  <a:lnTo>
                    <a:pt x="54" y="83"/>
                  </a:lnTo>
                  <a:lnTo>
                    <a:pt x="32" y="65"/>
                  </a:lnTo>
                  <a:lnTo>
                    <a:pt x="36" y="15"/>
                  </a:lnTo>
                  <a:lnTo>
                    <a:pt x="3" y="14"/>
                  </a:lnTo>
                  <a:close/>
                </a:path>
              </a:pathLst>
            </a:custGeom>
            <a:pattFill prst="wdUpDiag">
              <a:fgClr>
                <a:srgbClr val="006600"/>
              </a:fgClr>
              <a:bgClr>
                <a:schemeClr val="bg1"/>
              </a:bgClr>
            </a:pattFill>
            <a:ln w="9525">
              <a:solidFill>
                <a:srgbClr val="006600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o-RO"/>
            </a:p>
          </p:txBody>
        </p:sp>
        <p:sp>
          <p:nvSpPr>
            <p:cNvPr id="138341" name="Rectangle 101" descr="Широкий диагональный 1"/>
            <p:cNvSpPr>
              <a:spLocks noChangeAspect="1" noChangeArrowheads="1"/>
            </p:cNvSpPr>
            <p:nvPr/>
          </p:nvSpPr>
          <p:spPr bwMode="auto">
            <a:xfrm>
              <a:off x="1824" y="4069"/>
              <a:ext cx="1269" cy="41"/>
            </a:xfrm>
            <a:prstGeom prst="rect">
              <a:avLst/>
            </a:prstGeom>
            <a:pattFill prst="wdDnDiag">
              <a:fgClr>
                <a:srgbClr val="006600"/>
              </a:fgClr>
              <a:bgClr>
                <a:schemeClr val="bg1"/>
              </a:bgClr>
            </a:pattFill>
            <a:ln w="9525">
              <a:solidFill>
                <a:srgbClr val="00660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38342" name="Rectangle 102" descr="Широкий диагональный 1"/>
            <p:cNvSpPr>
              <a:spLocks noChangeAspect="1" noChangeArrowheads="1"/>
            </p:cNvSpPr>
            <p:nvPr/>
          </p:nvSpPr>
          <p:spPr bwMode="auto">
            <a:xfrm flipH="1">
              <a:off x="3481" y="4065"/>
              <a:ext cx="464" cy="41"/>
            </a:xfrm>
            <a:prstGeom prst="rect">
              <a:avLst/>
            </a:prstGeom>
            <a:pattFill prst="wdDnDiag">
              <a:fgClr>
                <a:srgbClr val="006600"/>
              </a:fgClr>
              <a:bgClr>
                <a:schemeClr val="bg1"/>
              </a:bgClr>
            </a:pattFill>
            <a:ln w="9525">
              <a:solidFill>
                <a:srgbClr val="00660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38343" name="Freeform 103" descr="Широкий диагональный 2"/>
            <p:cNvSpPr>
              <a:spLocks noChangeAspect="1"/>
            </p:cNvSpPr>
            <p:nvPr/>
          </p:nvSpPr>
          <p:spPr bwMode="auto">
            <a:xfrm>
              <a:off x="1846" y="3759"/>
              <a:ext cx="1219" cy="30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9" y="3"/>
                </a:cxn>
                <a:cxn ang="0">
                  <a:pos x="39" y="291"/>
                </a:cxn>
                <a:cxn ang="0">
                  <a:pos x="45" y="306"/>
                </a:cxn>
                <a:cxn ang="0">
                  <a:pos x="69" y="321"/>
                </a:cxn>
                <a:cxn ang="0">
                  <a:pos x="1431" y="330"/>
                </a:cxn>
                <a:cxn ang="0">
                  <a:pos x="1431" y="360"/>
                </a:cxn>
                <a:cxn ang="0">
                  <a:pos x="33" y="354"/>
                </a:cxn>
                <a:cxn ang="0">
                  <a:pos x="15" y="330"/>
                </a:cxn>
                <a:cxn ang="0">
                  <a:pos x="6" y="300"/>
                </a:cxn>
                <a:cxn ang="0">
                  <a:pos x="0" y="0"/>
                </a:cxn>
              </a:cxnLst>
              <a:rect l="0" t="0" r="r" b="b"/>
              <a:pathLst>
                <a:path w="1431" h="360">
                  <a:moveTo>
                    <a:pt x="0" y="0"/>
                  </a:moveTo>
                  <a:lnTo>
                    <a:pt x="39" y="3"/>
                  </a:lnTo>
                  <a:lnTo>
                    <a:pt x="39" y="291"/>
                  </a:lnTo>
                  <a:lnTo>
                    <a:pt x="45" y="306"/>
                  </a:lnTo>
                  <a:lnTo>
                    <a:pt x="69" y="321"/>
                  </a:lnTo>
                  <a:lnTo>
                    <a:pt x="1431" y="330"/>
                  </a:lnTo>
                  <a:lnTo>
                    <a:pt x="1431" y="360"/>
                  </a:lnTo>
                  <a:lnTo>
                    <a:pt x="33" y="354"/>
                  </a:lnTo>
                  <a:lnTo>
                    <a:pt x="15" y="330"/>
                  </a:lnTo>
                  <a:lnTo>
                    <a:pt x="6" y="300"/>
                  </a:lnTo>
                  <a:lnTo>
                    <a:pt x="0" y="0"/>
                  </a:lnTo>
                  <a:close/>
                </a:path>
              </a:pathLst>
            </a:custGeom>
            <a:pattFill prst="wdUpDiag">
              <a:fgClr>
                <a:srgbClr val="006600"/>
              </a:fgClr>
              <a:bgClr>
                <a:schemeClr val="bg1"/>
              </a:bgClr>
            </a:pattFill>
            <a:ln w="9525" cap="flat" cmpd="sng">
              <a:solidFill>
                <a:srgbClr val="0066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ro-RO"/>
            </a:p>
          </p:txBody>
        </p:sp>
        <p:sp>
          <p:nvSpPr>
            <p:cNvPr id="138344" name="Freeform 104" descr="Широкий диагональный 2"/>
            <p:cNvSpPr>
              <a:spLocks noChangeAspect="1"/>
            </p:cNvSpPr>
            <p:nvPr/>
          </p:nvSpPr>
          <p:spPr bwMode="auto">
            <a:xfrm>
              <a:off x="3492" y="3752"/>
              <a:ext cx="445" cy="307"/>
            </a:xfrm>
            <a:custGeom>
              <a:avLst/>
              <a:gdLst/>
              <a:ahLst/>
              <a:cxnLst>
                <a:cxn ang="0">
                  <a:pos x="522" y="6"/>
                </a:cxn>
                <a:cxn ang="0">
                  <a:pos x="492" y="0"/>
                </a:cxn>
                <a:cxn ang="0">
                  <a:pos x="486" y="291"/>
                </a:cxn>
                <a:cxn ang="0">
                  <a:pos x="483" y="312"/>
                </a:cxn>
                <a:cxn ang="0">
                  <a:pos x="471" y="327"/>
                </a:cxn>
                <a:cxn ang="0">
                  <a:pos x="0" y="330"/>
                </a:cxn>
                <a:cxn ang="0">
                  <a:pos x="0" y="360"/>
                </a:cxn>
                <a:cxn ang="0">
                  <a:pos x="492" y="354"/>
                </a:cxn>
                <a:cxn ang="0">
                  <a:pos x="510" y="333"/>
                </a:cxn>
                <a:cxn ang="0">
                  <a:pos x="522" y="300"/>
                </a:cxn>
                <a:cxn ang="0">
                  <a:pos x="522" y="6"/>
                </a:cxn>
              </a:cxnLst>
              <a:rect l="0" t="0" r="r" b="b"/>
              <a:pathLst>
                <a:path w="522" h="360">
                  <a:moveTo>
                    <a:pt x="522" y="6"/>
                  </a:moveTo>
                  <a:lnTo>
                    <a:pt x="492" y="0"/>
                  </a:lnTo>
                  <a:lnTo>
                    <a:pt x="486" y="291"/>
                  </a:lnTo>
                  <a:lnTo>
                    <a:pt x="483" y="312"/>
                  </a:lnTo>
                  <a:lnTo>
                    <a:pt x="471" y="327"/>
                  </a:lnTo>
                  <a:lnTo>
                    <a:pt x="0" y="330"/>
                  </a:lnTo>
                  <a:lnTo>
                    <a:pt x="0" y="360"/>
                  </a:lnTo>
                  <a:lnTo>
                    <a:pt x="492" y="354"/>
                  </a:lnTo>
                  <a:lnTo>
                    <a:pt x="510" y="333"/>
                  </a:lnTo>
                  <a:lnTo>
                    <a:pt x="522" y="300"/>
                  </a:lnTo>
                  <a:lnTo>
                    <a:pt x="522" y="6"/>
                  </a:lnTo>
                  <a:close/>
                </a:path>
              </a:pathLst>
            </a:custGeom>
            <a:pattFill prst="wdUpDiag">
              <a:fgClr>
                <a:srgbClr val="006600"/>
              </a:fgClr>
              <a:bgClr>
                <a:schemeClr val="bg1"/>
              </a:bgClr>
            </a:pattFill>
            <a:ln w="9525" cap="flat" cmpd="sng">
              <a:solidFill>
                <a:srgbClr val="0066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ro-RO"/>
            </a:p>
          </p:txBody>
        </p:sp>
        <p:sp>
          <p:nvSpPr>
            <p:cNvPr id="138345" name="Freeform 105" descr="Широкий диагональный 1"/>
            <p:cNvSpPr>
              <a:spLocks noChangeAspect="1"/>
            </p:cNvSpPr>
            <p:nvPr/>
          </p:nvSpPr>
          <p:spPr bwMode="auto">
            <a:xfrm>
              <a:off x="3053" y="3856"/>
              <a:ext cx="460" cy="215"/>
            </a:xfrm>
            <a:custGeom>
              <a:avLst/>
              <a:gdLst/>
              <a:ahLst/>
              <a:cxnLst>
                <a:cxn ang="0">
                  <a:pos x="3" y="27"/>
                </a:cxn>
                <a:cxn ang="0">
                  <a:pos x="0" y="210"/>
                </a:cxn>
                <a:cxn ang="0">
                  <a:pos x="24" y="210"/>
                </a:cxn>
                <a:cxn ang="0">
                  <a:pos x="30" y="252"/>
                </a:cxn>
                <a:cxn ang="0">
                  <a:pos x="57" y="249"/>
                </a:cxn>
                <a:cxn ang="0">
                  <a:pos x="48" y="87"/>
                </a:cxn>
                <a:cxn ang="0">
                  <a:pos x="135" y="87"/>
                </a:cxn>
                <a:cxn ang="0">
                  <a:pos x="132" y="0"/>
                </a:cxn>
                <a:cxn ang="0">
                  <a:pos x="207" y="0"/>
                </a:cxn>
                <a:cxn ang="0">
                  <a:pos x="207" y="87"/>
                </a:cxn>
                <a:cxn ang="0">
                  <a:pos x="327" y="87"/>
                </a:cxn>
                <a:cxn ang="0">
                  <a:pos x="327" y="0"/>
                </a:cxn>
                <a:cxn ang="0">
                  <a:pos x="411" y="6"/>
                </a:cxn>
                <a:cxn ang="0">
                  <a:pos x="408" y="87"/>
                </a:cxn>
                <a:cxn ang="0">
                  <a:pos x="480" y="87"/>
                </a:cxn>
                <a:cxn ang="0">
                  <a:pos x="480" y="231"/>
                </a:cxn>
                <a:cxn ang="0">
                  <a:pos x="507" y="231"/>
                </a:cxn>
                <a:cxn ang="0">
                  <a:pos x="513" y="204"/>
                </a:cxn>
                <a:cxn ang="0">
                  <a:pos x="537" y="201"/>
                </a:cxn>
                <a:cxn ang="0">
                  <a:pos x="540" y="33"/>
                </a:cxn>
                <a:cxn ang="0">
                  <a:pos x="498" y="9"/>
                </a:cxn>
                <a:cxn ang="0">
                  <a:pos x="45" y="0"/>
                </a:cxn>
                <a:cxn ang="0">
                  <a:pos x="3" y="27"/>
                </a:cxn>
              </a:cxnLst>
              <a:rect l="0" t="0" r="r" b="b"/>
              <a:pathLst>
                <a:path w="540" h="252">
                  <a:moveTo>
                    <a:pt x="3" y="27"/>
                  </a:moveTo>
                  <a:lnTo>
                    <a:pt x="0" y="210"/>
                  </a:lnTo>
                  <a:lnTo>
                    <a:pt x="24" y="210"/>
                  </a:lnTo>
                  <a:lnTo>
                    <a:pt x="30" y="252"/>
                  </a:lnTo>
                  <a:lnTo>
                    <a:pt x="57" y="249"/>
                  </a:lnTo>
                  <a:lnTo>
                    <a:pt x="48" y="87"/>
                  </a:lnTo>
                  <a:lnTo>
                    <a:pt x="135" y="87"/>
                  </a:lnTo>
                  <a:lnTo>
                    <a:pt x="132" y="0"/>
                  </a:lnTo>
                  <a:lnTo>
                    <a:pt x="207" y="0"/>
                  </a:lnTo>
                  <a:lnTo>
                    <a:pt x="207" y="87"/>
                  </a:lnTo>
                  <a:lnTo>
                    <a:pt x="327" y="87"/>
                  </a:lnTo>
                  <a:lnTo>
                    <a:pt x="327" y="0"/>
                  </a:lnTo>
                  <a:lnTo>
                    <a:pt x="411" y="6"/>
                  </a:lnTo>
                  <a:lnTo>
                    <a:pt x="408" y="87"/>
                  </a:lnTo>
                  <a:lnTo>
                    <a:pt x="480" y="87"/>
                  </a:lnTo>
                  <a:lnTo>
                    <a:pt x="480" y="231"/>
                  </a:lnTo>
                  <a:lnTo>
                    <a:pt x="507" y="231"/>
                  </a:lnTo>
                  <a:lnTo>
                    <a:pt x="513" y="204"/>
                  </a:lnTo>
                  <a:lnTo>
                    <a:pt x="537" y="201"/>
                  </a:lnTo>
                  <a:lnTo>
                    <a:pt x="540" y="33"/>
                  </a:lnTo>
                  <a:lnTo>
                    <a:pt x="498" y="9"/>
                  </a:lnTo>
                  <a:lnTo>
                    <a:pt x="45" y="0"/>
                  </a:lnTo>
                  <a:lnTo>
                    <a:pt x="3" y="27"/>
                  </a:lnTo>
                  <a:close/>
                </a:path>
              </a:pathLst>
            </a:custGeom>
            <a:pattFill prst="wdDnDiag">
              <a:fgClr>
                <a:srgbClr val="006600"/>
              </a:fgClr>
              <a:bgClr>
                <a:schemeClr val="bg1"/>
              </a:bgClr>
            </a:pattFill>
            <a:ln w="9525" cap="flat" cmpd="sng">
              <a:solidFill>
                <a:srgbClr val="006600"/>
              </a:solidFill>
              <a:prstDash val="solid"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grpSp>
          <p:nvGrpSpPr>
            <p:cNvPr id="138346" name="Group 106"/>
            <p:cNvGrpSpPr>
              <a:grpSpLocks noChangeAspect="1"/>
            </p:cNvGrpSpPr>
            <p:nvPr/>
          </p:nvGrpSpPr>
          <p:grpSpPr bwMode="auto">
            <a:xfrm>
              <a:off x="3101" y="3977"/>
              <a:ext cx="361" cy="115"/>
              <a:chOff x="3354" y="4044"/>
              <a:chExt cx="423" cy="135"/>
            </a:xfrm>
          </p:grpSpPr>
          <p:sp>
            <p:nvSpPr>
              <p:cNvPr id="138347" name="Freeform 107" descr="Широкий диагональный 2"/>
              <p:cNvSpPr>
                <a:spLocks noChangeAspect="1"/>
              </p:cNvSpPr>
              <p:nvPr/>
            </p:nvSpPr>
            <p:spPr bwMode="auto">
              <a:xfrm>
                <a:off x="3354" y="4047"/>
                <a:ext cx="423" cy="13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420" y="3"/>
                  </a:cxn>
                  <a:cxn ang="0">
                    <a:pos x="423" y="81"/>
                  </a:cxn>
                  <a:cxn ang="0">
                    <a:pos x="390" y="129"/>
                  </a:cxn>
                  <a:cxn ang="0">
                    <a:pos x="243" y="132"/>
                  </a:cxn>
                  <a:cxn ang="0">
                    <a:pos x="243" y="75"/>
                  </a:cxn>
                  <a:cxn ang="0">
                    <a:pos x="189" y="78"/>
                  </a:cxn>
                  <a:cxn ang="0">
                    <a:pos x="189" y="132"/>
                  </a:cxn>
                  <a:cxn ang="0">
                    <a:pos x="42" y="132"/>
                  </a:cxn>
                  <a:cxn ang="0">
                    <a:pos x="0" y="93"/>
                  </a:cxn>
                  <a:cxn ang="0">
                    <a:pos x="0" y="0"/>
                  </a:cxn>
                </a:cxnLst>
                <a:rect l="0" t="0" r="r" b="b"/>
                <a:pathLst>
                  <a:path w="423" h="132">
                    <a:moveTo>
                      <a:pt x="0" y="0"/>
                    </a:moveTo>
                    <a:lnTo>
                      <a:pt x="420" y="3"/>
                    </a:lnTo>
                    <a:lnTo>
                      <a:pt x="423" y="81"/>
                    </a:lnTo>
                    <a:lnTo>
                      <a:pt x="390" y="129"/>
                    </a:lnTo>
                    <a:lnTo>
                      <a:pt x="243" y="132"/>
                    </a:lnTo>
                    <a:lnTo>
                      <a:pt x="243" y="75"/>
                    </a:lnTo>
                    <a:lnTo>
                      <a:pt x="189" y="78"/>
                    </a:lnTo>
                    <a:lnTo>
                      <a:pt x="189" y="132"/>
                    </a:lnTo>
                    <a:lnTo>
                      <a:pt x="42" y="132"/>
                    </a:lnTo>
                    <a:lnTo>
                      <a:pt x="0" y="93"/>
                    </a:lnTo>
                    <a:lnTo>
                      <a:pt x="0" y="0"/>
                    </a:lnTo>
                    <a:close/>
                  </a:path>
                </a:pathLst>
              </a:custGeom>
              <a:pattFill prst="wdUpDiag">
                <a:fgClr>
                  <a:srgbClr val="006600"/>
                </a:fgClr>
                <a:bgClr>
                  <a:schemeClr val="bg1"/>
                </a:bgClr>
              </a:pattFill>
              <a:ln w="9525">
                <a:solidFill>
                  <a:srgbClr val="006600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o-RO"/>
              </a:p>
            </p:txBody>
          </p:sp>
          <p:sp>
            <p:nvSpPr>
              <p:cNvPr id="138348" name="Freeform 108" descr="Широкий диагональный 2"/>
              <p:cNvSpPr>
                <a:spLocks noChangeAspect="1"/>
              </p:cNvSpPr>
              <p:nvPr/>
            </p:nvSpPr>
            <p:spPr bwMode="auto">
              <a:xfrm>
                <a:off x="3375" y="4044"/>
                <a:ext cx="165" cy="1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" y="114"/>
                  </a:cxn>
                  <a:cxn ang="0">
                    <a:pos x="165" y="111"/>
                  </a:cxn>
                </a:cxnLst>
                <a:rect l="0" t="0" r="r" b="b"/>
                <a:pathLst>
                  <a:path w="165" h="114">
                    <a:moveTo>
                      <a:pt x="0" y="0"/>
                    </a:moveTo>
                    <a:lnTo>
                      <a:pt x="3" y="114"/>
                    </a:lnTo>
                    <a:lnTo>
                      <a:pt x="165" y="111"/>
                    </a:lnTo>
                  </a:path>
                </a:pathLst>
              </a:custGeom>
              <a:noFill/>
              <a:ln w="6350" cmpd="sng">
                <a:solidFill>
                  <a:srgbClr val="006600"/>
                </a:solidFill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o-RO"/>
              </a:p>
            </p:txBody>
          </p:sp>
          <p:sp>
            <p:nvSpPr>
              <p:cNvPr id="138349" name="Freeform 109" descr="Широкий диагональный 2"/>
              <p:cNvSpPr>
                <a:spLocks noChangeAspect="1"/>
              </p:cNvSpPr>
              <p:nvPr/>
            </p:nvSpPr>
            <p:spPr bwMode="auto">
              <a:xfrm>
                <a:off x="3594" y="4053"/>
                <a:ext cx="165" cy="99"/>
              </a:xfrm>
              <a:custGeom>
                <a:avLst/>
                <a:gdLst/>
                <a:ahLst/>
                <a:cxnLst>
                  <a:cxn ang="0">
                    <a:pos x="159" y="0"/>
                  </a:cxn>
                  <a:cxn ang="0">
                    <a:pos x="165" y="99"/>
                  </a:cxn>
                  <a:cxn ang="0">
                    <a:pos x="0" y="99"/>
                  </a:cxn>
                </a:cxnLst>
                <a:rect l="0" t="0" r="r" b="b"/>
                <a:pathLst>
                  <a:path w="165" h="99">
                    <a:moveTo>
                      <a:pt x="159" y="0"/>
                    </a:moveTo>
                    <a:lnTo>
                      <a:pt x="165" y="99"/>
                    </a:lnTo>
                    <a:lnTo>
                      <a:pt x="0" y="99"/>
                    </a:lnTo>
                  </a:path>
                </a:pathLst>
              </a:custGeom>
              <a:noFill/>
              <a:ln w="6350" cmpd="sng">
                <a:solidFill>
                  <a:srgbClr val="006600"/>
                </a:solidFill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o-RO"/>
              </a:p>
            </p:txBody>
          </p:sp>
        </p:grpSp>
      </p:grpSp>
      <p:grpSp>
        <p:nvGrpSpPr>
          <p:cNvPr id="138350" name="Group 110"/>
          <p:cNvGrpSpPr>
            <a:grpSpLocks noChangeAspect="1"/>
          </p:cNvGrpSpPr>
          <p:nvPr/>
        </p:nvGrpSpPr>
        <p:grpSpPr bwMode="auto">
          <a:xfrm>
            <a:off x="3224213" y="3071813"/>
            <a:ext cx="330200" cy="2974975"/>
            <a:chOff x="1836" y="1048"/>
            <a:chExt cx="294" cy="2656"/>
          </a:xfrm>
        </p:grpSpPr>
        <p:sp>
          <p:nvSpPr>
            <p:cNvPr id="138351" name="Rectangle 111" descr="Дранка"/>
            <p:cNvSpPr>
              <a:spLocks noChangeAspect="1" noChangeArrowheads="1"/>
            </p:cNvSpPr>
            <p:nvPr/>
          </p:nvSpPr>
          <p:spPr bwMode="auto">
            <a:xfrm>
              <a:off x="1836" y="1104"/>
              <a:ext cx="294" cy="2553"/>
            </a:xfrm>
            <a:prstGeom prst="rect">
              <a:avLst/>
            </a:prstGeom>
            <a:pattFill prst="shingle">
              <a:fgClr>
                <a:schemeClr val="folHlink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38352" name="AutoShape 112" descr="Дранка"/>
            <p:cNvSpPr>
              <a:spLocks noChangeAspect="1" noChangeArrowheads="1"/>
            </p:cNvSpPr>
            <p:nvPr/>
          </p:nvSpPr>
          <p:spPr bwMode="auto">
            <a:xfrm>
              <a:off x="2008" y="3656"/>
              <a:ext cx="48" cy="48"/>
            </a:xfrm>
            <a:custGeom>
              <a:avLst/>
              <a:gdLst>
                <a:gd name="G0" fmla="+- 5400 0 0"/>
                <a:gd name="G1" fmla="+- 21600 0 5400"/>
                <a:gd name="G2" fmla="*/ 5400 1 2"/>
                <a:gd name="G3" fmla="+- 21600 0 G2"/>
                <a:gd name="G4" fmla="+/ 5400 21600 2"/>
                <a:gd name="G5" fmla="+/ G1 0 2"/>
                <a:gd name="G6" fmla="*/ 21600 21600 5400"/>
                <a:gd name="G7" fmla="*/ G6 1 2"/>
                <a:gd name="G8" fmla="+- 21600 0 G7"/>
                <a:gd name="G9" fmla="*/ 21600 1 2"/>
                <a:gd name="G10" fmla="+- 5400 0 G9"/>
                <a:gd name="G11" fmla="?: G10 G8 0"/>
                <a:gd name="G12" fmla="?: G10 G7 21600"/>
                <a:gd name="T0" fmla="*/ 18900 w 21600"/>
                <a:gd name="T1" fmla="*/ 10800 h 21600"/>
                <a:gd name="T2" fmla="*/ 10800 w 21600"/>
                <a:gd name="T3" fmla="*/ 21600 h 21600"/>
                <a:gd name="T4" fmla="*/ 2700 w 21600"/>
                <a:gd name="T5" fmla="*/ 10800 h 21600"/>
                <a:gd name="T6" fmla="*/ 10800 w 21600"/>
                <a:gd name="T7" fmla="*/ 0 h 21600"/>
                <a:gd name="T8" fmla="*/ 4500 w 21600"/>
                <a:gd name="T9" fmla="*/ 4500 h 21600"/>
                <a:gd name="T10" fmla="*/ 17100 w 21600"/>
                <a:gd name="T11" fmla="*/ 171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pattFill prst="shingle">
              <a:fgClr>
                <a:schemeClr val="folHlink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38353" name="AutoShape 113" descr="Дранка"/>
            <p:cNvSpPr>
              <a:spLocks noChangeAspect="1" noChangeArrowheads="1"/>
            </p:cNvSpPr>
            <p:nvPr/>
          </p:nvSpPr>
          <p:spPr bwMode="auto">
            <a:xfrm>
              <a:off x="1920" y="3656"/>
              <a:ext cx="48" cy="48"/>
            </a:xfrm>
            <a:custGeom>
              <a:avLst/>
              <a:gdLst>
                <a:gd name="G0" fmla="+- 5400 0 0"/>
                <a:gd name="G1" fmla="+- 21600 0 5400"/>
                <a:gd name="G2" fmla="*/ 5400 1 2"/>
                <a:gd name="G3" fmla="+- 21600 0 G2"/>
                <a:gd name="G4" fmla="+/ 5400 21600 2"/>
                <a:gd name="G5" fmla="+/ G1 0 2"/>
                <a:gd name="G6" fmla="*/ 21600 21600 5400"/>
                <a:gd name="G7" fmla="*/ G6 1 2"/>
                <a:gd name="G8" fmla="+- 21600 0 G7"/>
                <a:gd name="G9" fmla="*/ 21600 1 2"/>
                <a:gd name="G10" fmla="+- 5400 0 G9"/>
                <a:gd name="G11" fmla="?: G10 G8 0"/>
                <a:gd name="G12" fmla="?: G10 G7 21600"/>
                <a:gd name="T0" fmla="*/ 18900 w 21600"/>
                <a:gd name="T1" fmla="*/ 10800 h 21600"/>
                <a:gd name="T2" fmla="*/ 10800 w 21600"/>
                <a:gd name="T3" fmla="*/ 21600 h 21600"/>
                <a:gd name="T4" fmla="*/ 2700 w 21600"/>
                <a:gd name="T5" fmla="*/ 10800 h 21600"/>
                <a:gd name="T6" fmla="*/ 10800 w 21600"/>
                <a:gd name="T7" fmla="*/ 0 h 21600"/>
                <a:gd name="T8" fmla="*/ 4500 w 21600"/>
                <a:gd name="T9" fmla="*/ 4500 h 21600"/>
                <a:gd name="T10" fmla="*/ 17100 w 21600"/>
                <a:gd name="T11" fmla="*/ 171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pattFill prst="shingle">
              <a:fgClr>
                <a:schemeClr val="folHlink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38354" name="AutoShape 114" descr="Дранка"/>
            <p:cNvSpPr>
              <a:spLocks noChangeAspect="1" noChangeArrowheads="1"/>
            </p:cNvSpPr>
            <p:nvPr/>
          </p:nvSpPr>
          <p:spPr bwMode="auto">
            <a:xfrm rot="10800000">
              <a:off x="2004" y="1048"/>
              <a:ext cx="48" cy="48"/>
            </a:xfrm>
            <a:custGeom>
              <a:avLst/>
              <a:gdLst>
                <a:gd name="G0" fmla="+- 5400 0 0"/>
                <a:gd name="G1" fmla="+- 21600 0 5400"/>
                <a:gd name="G2" fmla="*/ 5400 1 2"/>
                <a:gd name="G3" fmla="+- 21600 0 G2"/>
                <a:gd name="G4" fmla="+/ 5400 21600 2"/>
                <a:gd name="G5" fmla="+/ G1 0 2"/>
                <a:gd name="G6" fmla="*/ 21600 21600 5400"/>
                <a:gd name="G7" fmla="*/ G6 1 2"/>
                <a:gd name="G8" fmla="+- 21600 0 G7"/>
                <a:gd name="G9" fmla="*/ 21600 1 2"/>
                <a:gd name="G10" fmla="+- 5400 0 G9"/>
                <a:gd name="G11" fmla="?: G10 G8 0"/>
                <a:gd name="G12" fmla="?: G10 G7 21600"/>
                <a:gd name="T0" fmla="*/ 18900 w 21600"/>
                <a:gd name="T1" fmla="*/ 10800 h 21600"/>
                <a:gd name="T2" fmla="*/ 10800 w 21600"/>
                <a:gd name="T3" fmla="*/ 21600 h 21600"/>
                <a:gd name="T4" fmla="*/ 2700 w 21600"/>
                <a:gd name="T5" fmla="*/ 10800 h 21600"/>
                <a:gd name="T6" fmla="*/ 10800 w 21600"/>
                <a:gd name="T7" fmla="*/ 0 h 21600"/>
                <a:gd name="T8" fmla="*/ 4500 w 21600"/>
                <a:gd name="T9" fmla="*/ 4500 h 21600"/>
                <a:gd name="T10" fmla="*/ 17100 w 21600"/>
                <a:gd name="T11" fmla="*/ 171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pattFill prst="shingle">
              <a:fgClr>
                <a:schemeClr val="folHlink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38355" name="AutoShape 115" descr="Дранка"/>
            <p:cNvSpPr>
              <a:spLocks noChangeAspect="1" noChangeArrowheads="1"/>
            </p:cNvSpPr>
            <p:nvPr/>
          </p:nvSpPr>
          <p:spPr bwMode="auto">
            <a:xfrm rot="10800000">
              <a:off x="1916" y="1048"/>
              <a:ext cx="48" cy="48"/>
            </a:xfrm>
            <a:custGeom>
              <a:avLst/>
              <a:gdLst>
                <a:gd name="G0" fmla="+- 5400 0 0"/>
                <a:gd name="G1" fmla="+- 21600 0 5400"/>
                <a:gd name="G2" fmla="*/ 5400 1 2"/>
                <a:gd name="G3" fmla="+- 21600 0 G2"/>
                <a:gd name="G4" fmla="+/ 5400 21600 2"/>
                <a:gd name="G5" fmla="+/ G1 0 2"/>
                <a:gd name="G6" fmla="*/ 21600 21600 5400"/>
                <a:gd name="G7" fmla="*/ G6 1 2"/>
                <a:gd name="G8" fmla="+- 21600 0 G7"/>
                <a:gd name="G9" fmla="*/ 21600 1 2"/>
                <a:gd name="G10" fmla="+- 5400 0 G9"/>
                <a:gd name="G11" fmla="?: G10 G8 0"/>
                <a:gd name="G12" fmla="?: G10 G7 21600"/>
                <a:gd name="T0" fmla="*/ 18900 w 21600"/>
                <a:gd name="T1" fmla="*/ 10800 h 21600"/>
                <a:gd name="T2" fmla="*/ 10800 w 21600"/>
                <a:gd name="T3" fmla="*/ 21600 h 21600"/>
                <a:gd name="T4" fmla="*/ 2700 w 21600"/>
                <a:gd name="T5" fmla="*/ 10800 h 21600"/>
                <a:gd name="T6" fmla="*/ 10800 w 21600"/>
                <a:gd name="T7" fmla="*/ 0 h 21600"/>
                <a:gd name="T8" fmla="*/ 4500 w 21600"/>
                <a:gd name="T9" fmla="*/ 4500 h 21600"/>
                <a:gd name="T10" fmla="*/ 17100 w 21600"/>
                <a:gd name="T11" fmla="*/ 171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pattFill prst="shingle">
              <a:fgClr>
                <a:schemeClr val="folHlink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</p:grpSp>
      <p:grpSp>
        <p:nvGrpSpPr>
          <p:cNvPr id="138356" name="Group 116"/>
          <p:cNvGrpSpPr>
            <a:grpSpLocks noChangeAspect="1"/>
          </p:cNvGrpSpPr>
          <p:nvPr/>
        </p:nvGrpSpPr>
        <p:grpSpPr bwMode="auto">
          <a:xfrm rot="-67822">
            <a:off x="5684838" y="3052763"/>
            <a:ext cx="330200" cy="2968625"/>
            <a:chOff x="1836" y="1048"/>
            <a:chExt cx="294" cy="2656"/>
          </a:xfrm>
        </p:grpSpPr>
        <p:sp>
          <p:nvSpPr>
            <p:cNvPr id="138357" name="Rectangle 117" descr="Дранка"/>
            <p:cNvSpPr>
              <a:spLocks noChangeAspect="1" noChangeArrowheads="1"/>
            </p:cNvSpPr>
            <p:nvPr/>
          </p:nvSpPr>
          <p:spPr bwMode="auto">
            <a:xfrm>
              <a:off x="1836" y="1104"/>
              <a:ext cx="294" cy="2553"/>
            </a:xfrm>
            <a:prstGeom prst="rect">
              <a:avLst/>
            </a:prstGeom>
            <a:pattFill prst="shingle">
              <a:fgClr>
                <a:schemeClr val="folHlink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38358" name="AutoShape 118" descr="Дранка"/>
            <p:cNvSpPr>
              <a:spLocks noChangeAspect="1" noChangeArrowheads="1"/>
            </p:cNvSpPr>
            <p:nvPr/>
          </p:nvSpPr>
          <p:spPr bwMode="auto">
            <a:xfrm>
              <a:off x="2008" y="3656"/>
              <a:ext cx="48" cy="48"/>
            </a:xfrm>
            <a:custGeom>
              <a:avLst/>
              <a:gdLst>
                <a:gd name="G0" fmla="+- 5400 0 0"/>
                <a:gd name="G1" fmla="+- 21600 0 5400"/>
                <a:gd name="G2" fmla="*/ 5400 1 2"/>
                <a:gd name="G3" fmla="+- 21600 0 G2"/>
                <a:gd name="G4" fmla="+/ 5400 21600 2"/>
                <a:gd name="G5" fmla="+/ G1 0 2"/>
                <a:gd name="G6" fmla="*/ 21600 21600 5400"/>
                <a:gd name="G7" fmla="*/ G6 1 2"/>
                <a:gd name="G8" fmla="+- 21600 0 G7"/>
                <a:gd name="G9" fmla="*/ 21600 1 2"/>
                <a:gd name="G10" fmla="+- 5400 0 G9"/>
                <a:gd name="G11" fmla="?: G10 G8 0"/>
                <a:gd name="G12" fmla="?: G10 G7 21600"/>
                <a:gd name="T0" fmla="*/ 18900 w 21600"/>
                <a:gd name="T1" fmla="*/ 10800 h 21600"/>
                <a:gd name="T2" fmla="*/ 10800 w 21600"/>
                <a:gd name="T3" fmla="*/ 21600 h 21600"/>
                <a:gd name="T4" fmla="*/ 2700 w 21600"/>
                <a:gd name="T5" fmla="*/ 10800 h 21600"/>
                <a:gd name="T6" fmla="*/ 10800 w 21600"/>
                <a:gd name="T7" fmla="*/ 0 h 21600"/>
                <a:gd name="T8" fmla="*/ 4500 w 21600"/>
                <a:gd name="T9" fmla="*/ 4500 h 21600"/>
                <a:gd name="T10" fmla="*/ 17100 w 21600"/>
                <a:gd name="T11" fmla="*/ 171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pattFill prst="shingle">
              <a:fgClr>
                <a:schemeClr val="folHlink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38359" name="AutoShape 119" descr="Дранка"/>
            <p:cNvSpPr>
              <a:spLocks noChangeAspect="1" noChangeArrowheads="1"/>
            </p:cNvSpPr>
            <p:nvPr/>
          </p:nvSpPr>
          <p:spPr bwMode="auto">
            <a:xfrm>
              <a:off x="1920" y="3656"/>
              <a:ext cx="48" cy="48"/>
            </a:xfrm>
            <a:custGeom>
              <a:avLst/>
              <a:gdLst>
                <a:gd name="G0" fmla="+- 5400 0 0"/>
                <a:gd name="G1" fmla="+- 21600 0 5400"/>
                <a:gd name="G2" fmla="*/ 5400 1 2"/>
                <a:gd name="G3" fmla="+- 21600 0 G2"/>
                <a:gd name="G4" fmla="+/ 5400 21600 2"/>
                <a:gd name="G5" fmla="+/ G1 0 2"/>
                <a:gd name="G6" fmla="*/ 21600 21600 5400"/>
                <a:gd name="G7" fmla="*/ G6 1 2"/>
                <a:gd name="G8" fmla="+- 21600 0 G7"/>
                <a:gd name="G9" fmla="*/ 21600 1 2"/>
                <a:gd name="G10" fmla="+- 5400 0 G9"/>
                <a:gd name="G11" fmla="?: G10 G8 0"/>
                <a:gd name="G12" fmla="?: G10 G7 21600"/>
                <a:gd name="T0" fmla="*/ 18900 w 21600"/>
                <a:gd name="T1" fmla="*/ 10800 h 21600"/>
                <a:gd name="T2" fmla="*/ 10800 w 21600"/>
                <a:gd name="T3" fmla="*/ 21600 h 21600"/>
                <a:gd name="T4" fmla="*/ 2700 w 21600"/>
                <a:gd name="T5" fmla="*/ 10800 h 21600"/>
                <a:gd name="T6" fmla="*/ 10800 w 21600"/>
                <a:gd name="T7" fmla="*/ 0 h 21600"/>
                <a:gd name="T8" fmla="*/ 4500 w 21600"/>
                <a:gd name="T9" fmla="*/ 4500 h 21600"/>
                <a:gd name="T10" fmla="*/ 17100 w 21600"/>
                <a:gd name="T11" fmla="*/ 171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pattFill prst="shingle">
              <a:fgClr>
                <a:schemeClr val="folHlink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38360" name="AutoShape 120" descr="Дранка"/>
            <p:cNvSpPr>
              <a:spLocks noChangeAspect="1" noChangeArrowheads="1"/>
            </p:cNvSpPr>
            <p:nvPr/>
          </p:nvSpPr>
          <p:spPr bwMode="auto">
            <a:xfrm rot="10800000">
              <a:off x="2004" y="1048"/>
              <a:ext cx="48" cy="48"/>
            </a:xfrm>
            <a:custGeom>
              <a:avLst/>
              <a:gdLst>
                <a:gd name="G0" fmla="+- 5400 0 0"/>
                <a:gd name="G1" fmla="+- 21600 0 5400"/>
                <a:gd name="G2" fmla="*/ 5400 1 2"/>
                <a:gd name="G3" fmla="+- 21600 0 G2"/>
                <a:gd name="G4" fmla="+/ 5400 21600 2"/>
                <a:gd name="G5" fmla="+/ G1 0 2"/>
                <a:gd name="G6" fmla="*/ 21600 21600 5400"/>
                <a:gd name="G7" fmla="*/ G6 1 2"/>
                <a:gd name="G8" fmla="+- 21600 0 G7"/>
                <a:gd name="G9" fmla="*/ 21600 1 2"/>
                <a:gd name="G10" fmla="+- 5400 0 G9"/>
                <a:gd name="G11" fmla="?: G10 G8 0"/>
                <a:gd name="G12" fmla="?: G10 G7 21600"/>
                <a:gd name="T0" fmla="*/ 18900 w 21600"/>
                <a:gd name="T1" fmla="*/ 10800 h 21600"/>
                <a:gd name="T2" fmla="*/ 10800 w 21600"/>
                <a:gd name="T3" fmla="*/ 21600 h 21600"/>
                <a:gd name="T4" fmla="*/ 2700 w 21600"/>
                <a:gd name="T5" fmla="*/ 10800 h 21600"/>
                <a:gd name="T6" fmla="*/ 10800 w 21600"/>
                <a:gd name="T7" fmla="*/ 0 h 21600"/>
                <a:gd name="T8" fmla="*/ 4500 w 21600"/>
                <a:gd name="T9" fmla="*/ 4500 h 21600"/>
                <a:gd name="T10" fmla="*/ 17100 w 21600"/>
                <a:gd name="T11" fmla="*/ 171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pattFill prst="shingle">
              <a:fgClr>
                <a:schemeClr val="folHlink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38361" name="AutoShape 121" descr="Дранка"/>
            <p:cNvSpPr>
              <a:spLocks noChangeAspect="1" noChangeArrowheads="1"/>
            </p:cNvSpPr>
            <p:nvPr/>
          </p:nvSpPr>
          <p:spPr bwMode="auto">
            <a:xfrm rot="10800000">
              <a:off x="1916" y="1048"/>
              <a:ext cx="48" cy="48"/>
            </a:xfrm>
            <a:custGeom>
              <a:avLst/>
              <a:gdLst>
                <a:gd name="G0" fmla="+- 5400 0 0"/>
                <a:gd name="G1" fmla="+- 21600 0 5400"/>
                <a:gd name="G2" fmla="*/ 5400 1 2"/>
                <a:gd name="G3" fmla="+- 21600 0 G2"/>
                <a:gd name="G4" fmla="+/ 5400 21600 2"/>
                <a:gd name="G5" fmla="+/ G1 0 2"/>
                <a:gd name="G6" fmla="*/ 21600 21600 5400"/>
                <a:gd name="G7" fmla="*/ G6 1 2"/>
                <a:gd name="G8" fmla="+- 21600 0 G7"/>
                <a:gd name="G9" fmla="*/ 21600 1 2"/>
                <a:gd name="G10" fmla="+- 5400 0 G9"/>
                <a:gd name="G11" fmla="?: G10 G8 0"/>
                <a:gd name="G12" fmla="?: G10 G7 21600"/>
                <a:gd name="T0" fmla="*/ 18900 w 21600"/>
                <a:gd name="T1" fmla="*/ 10800 h 21600"/>
                <a:gd name="T2" fmla="*/ 10800 w 21600"/>
                <a:gd name="T3" fmla="*/ 21600 h 21600"/>
                <a:gd name="T4" fmla="*/ 2700 w 21600"/>
                <a:gd name="T5" fmla="*/ 10800 h 21600"/>
                <a:gd name="T6" fmla="*/ 10800 w 21600"/>
                <a:gd name="T7" fmla="*/ 0 h 21600"/>
                <a:gd name="T8" fmla="*/ 4500 w 21600"/>
                <a:gd name="T9" fmla="*/ 4500 h 21600"/>
                <a:gd name="T10" fmla="*/ 17100 w 21600"/>
                <a:gd name="T11" fmla="*/ 171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pattFill prst="shingle">
              <a:fgClr>
                <a:schemeClr val="folHlink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</p:grpSp>
      <p:grpSp>
        <p:nvGrpSpPr>
          <p:cNvPr id="138362" name="Group 122"/>
          <p:cNvGrpSpPr>
            <a:grpSpLocks noChangeAspect="1"/>
          </p:cNvGrpSpPr>
          <p:nvPr/>
        </p:nvGrpSpPr>
        <p:grpSpPr bwMode="auto">
          <a:xfrm>
            <a:off x="3238500" y="3117850"/>
            <a:ext cx="2782888" cy="2833688"/>
            <a:chOff x="1848" y="1089"/>
            <a:chExt cx="2487" cy="2531"/>
          </a:xfrm>
        </p:grpSpPr>
        <p:grpSp>
          <p:nvGrpSpPr>
            <p:cNvPr id="138363" name="Group 123"/>
            <p:cNvGrpSpPr>
              <a:grpSpLocks noChangeAspect="1"/>
            </p:cNvGrpSpPr>
            <p:nvPr/>
          </p:nvGrpSpPr>
          <p:grpSpPr bwMode="auto">
            <a:xfrm>
              <a:off x="4050" y="1089"/>
              <a:ext cx="264" cy="230"/>
              <a:chOff x="4050" y="1089"/>
              <a:chExt cx="264" cy="230"/>
            </a:xfrm>
          </p:grpSpPr>
          <p:sp>
            <p:nvSpPr>
              <p:cNvPr id="138364" name="Oval 124"/>
              <p:cNvSpPr>
                <a:spLocks noChangeAspect="1" noChangeArrowheads="1"/>
              </p:cNvSpPr>
              <p:nvPr/>
            </p:nvSpPr>
            <p:spPr bwMode="auto">
              <a:xfrm>
                <a:off x="4053" y="1089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8365" name="Oval 125"/>
              <p:cNvSpPr>
                <a:spLocks noChangeAspect="1" noChangeArrowheads="1"/>
              </p:cNvSpPr>
              <p:nvPr/>
            </p:nvSpPr>
            <p:spPr bwMode="auto">
              <a:xfrm>
                <a:off x="4194" y="1206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8366" name="Rectangle 126"/>
              <p:cNvSpPr>
                <a:spLocks noChangeAspect="1" noChangeArrowheads="1"/>
              </p:cNvSpPr>
              <p:nvPr/>
            </p:nvSpPr>
            <p:spPr bwMode="auto">
              <a:xfrm>
                <a:off x="4194" y="1095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8367" name="Rectangle 127"/>
              <p:cNvSpPr>
                <a:spLocks noChangeAspect="1" noChangeArrowheads="1"/>
              </p:cNvSpPr>
              <p:nvPr/>
            </p:nvSpPr>
            <p:spPr bwMode="auto">
              <a:xfrm>
                <a:off x="4050" y="1206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38368" name="Group 128"/>
            <p:cNvGrpSpPr>
              <a:grpSpLocks noChangeAspect="1"/>
            </p:cNvGrpSpPr>
            <p:nvPr/>
          </p:nvGrpSpPr>
          <p:grpSpPr bwMode="auto">
            <a:xfrm>
              <a:off x="4050" y="1320"/>
              <a:ext cx="264" cy="230"/>
              <a:chOff x="4050" y="1089"/>
              <a:chExt cx="264" cy="230"/>
            </a:xfrm>
          </p:grpSpPr>
          <p:sp>
            <p:nvSpPr>
              <p:cNvPr id="138369" name="Oval 129"/>
              <p:cNvSpPr>
                <a:spLocks noChangeAspect="1" noChangeArrowheads="1"/>
              </p:cNvSpPr>
              <p:nvPr/>
            </p:nvSpPr>
            <p:spPr bwMode="auto">
              <a:xfrm>
                <a:off x="4053" y="1089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8370" name="Oval 130"/>
              <p:cNvSpPr>
                <a:spLocks noChangeAspect="1" noChangeArrowheads="1"/>
              </p:cNvSpPr>
              <p:nvPr/>
            </p:nvSpPr>
            <p:spPr bwMode="auto">
              <a:xfrm>
                <a:off x="4194" y="1206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8371" name="Rectangle 131"/>
              <p:cNvSpPr>
                <a:spLocks noChangeAspect="1" noChangeArrowheads="1"/>
              </p:cNvSpPr>
              <p:nvPr/>
            </p:nvSpPr>
            <p:spPr bwMode="auto">
              <a:xfrm>
                <a:off x="4194" y="1095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8372" name="Rectangle 132"/>
              <p:cNvSpPr>
                <a:spLocks noChangeAspect="1" noChangeArrowheads="1"/>
              </p:cNvSpPr>
              <p:nvPr/>
            </p:nvSpPr>
            <p:spPr bwMode="auto">
              <a:xfrm>
                <a:off x="4050" y="1206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38373" name="Group 133"/>
            <p:cNvGrpSpPr>
              <a:grpSpLocks noChangeAspect="1"/>
            </p:cNvGrpSpPr>
            <p:nvPr/>
          </p:nvGrpSpPr>
          <p:grpSpPr bwMode="auto">
            <a:xfrm>
              <a:off x="4053" y="1545"/>
              <a:ext cx="264" cy="230"/>
              <a:chOff x="4050" y="1089"/>
              <a:chExt cx="264" cy="230"/>
            </a:xfrm>
          </p:grpSpPr>
          <p:sp>
            <p:nvSpPr>
              <p:cNvPr id="138374" name="Oval 134"/>
              <p:cNvSpPr>
                <a:spLocks noChangeAspect="1" noChangeArrowheads="1"/>
              </p:cNvSpPr>
              <p:nvPr/>
            </p:nvSpPr>
            <p:spPr bwMode="auto">
              <a:xfrm>
                <a:off x="4053" y="1089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8375" name="Oval 135"/>
              <p:cNvSpPr>
                <a:spLocks noChangeAspect="1" noChangeArrowheads="1"/>
              </p:cNvSpPr>
              <p:nvPr/>
            </p:nvSpPr>
            <p:spPr bwMode="auto">
              <a:xfrm>
                <a:off x="4194" y="1206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8376" name="Rectangle 136"/>
              <p:cNvSpPr>
                <a:spLocks noChangeAspect="1" noChangeArrowheads="1"/>
              </p:cNvSpPr>
              <p:nvPr/>
            </p:nvSpPr>
            <p:spPr bwMode="auto">
              <a:xfrm>
                <a:off x="4194" y="1095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8377" name="Rectangle 137"/>
              <p:cNvSpPr>
                <a:spLocks noChangeAspect="1" noChangeArrowheads="1"/>
              </p:cNvSpPr>
              <p:nvPr/>
            </p:nvSpPr>
            <p:spPr bwMode="auto">
              <a:xfrm>
                <a:off x="4050" y="1206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38378" name="Group 138"/>
            <p:cNvGrpSpPr>
              <a:grpSpLocks noChangeAspect="1"/>
            </p:cNvGrpSpPr>
            <p:nvPr/>
          </p:nvGrpSpPr>
          <p:grpSpPr bwMode="auto">
            <a:xfrm>
              <a:off x="4056" y="1776"/>
              <a:ext cx="264" cy="230"/>
              <a:chOff x="4050" y="1089"/>
              <a:chExt cx="264" cy="230"/>
            </a:xfrm>
          </p:grpSpPr>
          <p:sp>
            <p:nvSpPr>
              <p:cNvPr id="138379" name="Oval 139"/>
              <p:cNvSpPr>
                <a:spLocks noChangeAspect="1" noChangeArrowheads="1"/>
              </p:cNvSpPr>
              <p:nvPr/>
            </p:nvSpPr>
            <p:spPr bwMode="auto">
              <a:xfrm>
                <a:off x="4053" y="1089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8380" name="Oval 140"/>
              <p:cNvSpPr>
                <a:spLocks noChangeAspect="1" noChangeArrowheads="1"/>
              </p:cNvSpPr>
              <p:nvPr/>
            </p:nvSpPr>
            <p:spPr bwMode="auto">
              <a:xfrm>
                <a:off x="4194" y="1206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8381" name="Rectangle 141"/>
              <p:cNvSpPr>
                <a:spLocks noChangeAspect="1" noChangeArrowheads="1"/>
              </p:cNvSpPr>
              <p:nvPr/>
            </p:nvSpPr>
            <p:spPr bwMode="auto">
              <a:xfrm>
                <a:off x="4194" y="1095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8382" name="Rectangle 142"/>
              <p:cNvSpPr>
                <a:spLocks noChangeAspect="1" noChangeArrowheads="1"/>
              </p:cNvSpPr>
              <p:nvPr/>
            </p:nvSpPr>
            <p:spPr bwMode="auto">
              <a:xfrm>
                <a:off x="4050" y="1206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38383" name="Group 143"/>
            <p:cNvGrpSpPr>
              <a:grpSpLocks noChangeAspect="1"/>
            </p:cNvGrpSpPr>
            <p:nvPr/>
          </p:nvGrpSpPr>
          <p:grpSpPr bwMode="auto">
            <a:xfrm>
              <a:off x="4062" y="2004"/>
              <a:ext cx="264" cy="230"/>
              <a:chOff x="4050" y="1089"/>
              <a:chExt cx="264" cy="230"/>
            </a:xfrm>
          </p:grpSpPr>
          <p:sp>
            <p:nvSpPr>
              <p:cNvPr id="138384" name="Oval 144"/>
              <p:cNvSpPr>
                <a:spLocks noChangeAspect="1" noChangeArrowheads="1"/>
              </p:cNvSpPr>
              <p:nvPr/>
            </p:nvSpPr>
            <p:spPr bwMode="auto">
              <a:xfrm>
                <a:off x="4053" y="1089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8385" name="Oval 145"/>
              <p:cNvSpPr>
                <a:spLocks noChangeAspect="1" noChangeArrowheads="1"/>
              </p:cNvSpPr>
              <p:nvPr/>
            </p:nvSpPr>
            <p:spPr bwMode="auto">
              <a:xfrm>
                <a:off x="4194" y="1206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8386" name="Rectangle 146"/>
              <p:cNvSpPr>
                <a:spLocks noChangeAspect="1" noChangeArrowheads="1"/>
              </p:cNvSpPr>
              <p:nvPr/>
            </p:nvSpPr>
            <p:spPr bwMode="auto">
              <a:xfrm>
                <a:off x="4194" y="1095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8387" name="Rectangle 147"/>
              <p:cNvSpPr>
                <a:spLocks noChangeAspect="1" noChangeArrowheads="1"/>
              </p:cNvSpPr>
              <p:nvPr/>
            </p:nvSpPr>
            <p:spPr bwMode="auto">
              <a:xfrm>
                <a:off x="4050" y="1206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38388" name="Group 148"/>
            <p:cNvGrpSpPr>
              <a:grpSpLocks noChangeAspect="1"/>
            </p:cNvGrpSpPr>
            <p:nvPr/>
          </p:nvGrpSpPr>
          <p:grpSpPr bwMode="auto">
            <a:xfrm>
              <a:off x="4062" y="2229"/>
              <a:ext cx="264" cy="230"/>
              <a:chOff x="4050" y="1089"/>
              <a:chExt cx="264" cy="230"/>
            </a:xfrm>
          </p:grpSpPr>
          <p:sp>
            <p:nvSpPr>
              <p:cNvPr id="138389" name="Oval 149"/>
              <p:cNvSpPr>
                <a:spLocks noChangeAspect="1" noChangeArrowheads="1"/>
              </p:cNvSpPr>
              <p:nvPr/>
            </p:nvSpPr>
            <p:spPr bwMode="auto">
              <a:xfrm>
                <a:off x="4053" y="1089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8390" name="Oval 150"/>
              <p:cNvSpPr>
                <a:spLocks noChangeAspect="1" noChangeArrowheads="1"/>
              </p:cNvSpPr>
              <p:nvPr/>
            </p:nvSpPr>
            <p:spPr bwMode="auto">
              <a:xfrm>
                <a:off x="4194" y="1206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8391" name="Rectangle 151"/>
              <p:cNvSpPr>
                <a:spLocks noChangeAspect="1" noChangeArrowheads="1"/>
              </p:cNvSpPr>
              <p:nvPr/>
            </p:nvSpPr>
            <p:spPr bwMode="auto">
              <a:xfrm>
                <a:off x="4194" y="1095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8392" name="Rectangle 152"/>
              <p:cNvSpPr>
                <a:spLocks noChangeAspect="1" noChangeArrowheads="1"/>
              </p:cNvSpPr>
              <p:nvPr/>
            </p:nvSpPr>
            <p:spPr bwMode="auto">
              <a:xfrm>
                <a:off x="4050" y="1206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38393" name="Group 153"/>
            <p:cNvGrpSpPr>
              <a:grpSpLocks noChangeAspect="1"/>
            </p:cNvGrpSpPr>
            <p:nvPr/>
          </p:nvGrpSpPr>
          <p:grpSpPr bwMode="auto">
            <a:xfrm>
              <a:off x="4062" y="2451"/>
              <a:ext cx="264" cy="230"/>
              <a:chOff x="4050" y="1089"/>
              <a:chExt cx="264" cy="230"/>
            </a:xfrm>
          </p:grpSpPr>
          <p:sp>
            <p:nvSpPr>
              <p:cNvPr id="138394" name="Oval 154"/>
              <p:cNvSpPr>
                <a:spLocks noChangeAspect="1" noChangeArrowheads="1"/>
              </p:cNvSpPr>
              <p:nvPr/>
            </p:nvSpPr>
            <p:spPr bwMode="auto">
              <a:xfrm>
                <a:off x="4053" y="1089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8395" name="Oval 155"/>
              <p:cNvSpPr>
                <a:spLocks noChangeAspect="1" noChangeArrowheads="1"/>
              </p:cNvSpPr>
              <p:nvPr/>
            </p:nvSpPr>
            <p:spPr bwMode="auto">
              <a:xfrm>
                <a:off x="4194" y="1206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8396" name="Rectangle 156"/>
              <p:cNvSpPr>
                <a:spLocks noChangeAspect="1" noChangeArrowheads="1"/>
              </p:cNvSpPr>
              <p:nvPr/>
            </p:nvSpPr>
            <p:spPr bwMode="auto">
              <a:xfrm>
                <a:off x="4194" y="1095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8397" name="Rectangle 157"/>
              <p:cNvSpPr>
                <a:spLocks noChangeAspect="1" noChangeArrowheads="1"/>
              </p:cNvSpPr>
              <p:nvPr/>
            </p:nvSpPr>
            <p:spPr bwMode="auto">
              <a:xfrm>
                <a:off x="4050" y="1206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38398" name="Group 158"/>
            <p:cNvGrpSpPr>
              <a:grpSpLocks noChangeAspect="1"/>
            </p:cNvGrpSpPr>
            <p:nvPr/>
          </p:nvGrpSpPr>
          <p:grpSpPr bwMode="auto">
            <a:xfrm>
              <a:off x="4065" y="2682"/>
              <a:ext cx="264" cy="230"/>
              <a:chOff x="4050" y="1089"/>
              <a:chExt cx="264" cy="230"/>
            </a:xfrm>
          </p:grpSpPr>
          <p:sp>
            <p:nvSpPr>
              <p:cNvPr id="138399" name="Oval 159"/>
              <p:cNvSpPr>
                <a:spLocks noChangeAspect="1" noChangeArrowheads="1"/>
              </p:cNvSpPr>
              <p:nvPr/>
            </p:nvSpPr>
            <p:spPr bwMode="auto">
              <a:xfrm>
                <a:off x="4053" y="1089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8400" name="Oval 160"/>
              <p:cNvSpPr>
                <a:spLocks noChangeAspect="1" noChangeArrowheads="1"/>
              </p:cNvSpPr>
              <p:nvPr/>
            </p:nvSpPr>
            <p:spPr bwMode="auto">
              <a:xfrm>
                <a:off x="4194" y="1206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8401" name="Rectangle 161"/>
              <p:cNvSpPr>
                <a:spLocks noChangeAspect="1" noChangeArrowheads="1"/>
              </p:cNvSpPr>
              <p:nvPr/>
            </p:nvSpPr>
            <p:spPr bwMode="auto">
              <a:xfrm>
                <a:off x="4194" y="1095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8402" name="Rectangle 162"/>
              <p:cNvSpPr>
                <a:spLocks noChangeAspect="1" noChangeArrowheads="1"/>
              </p:cNvSpPr>
              <p:nvPr/>
            </p:nvSpPr>
            <p:spPr bwMode="auto">
              <a:xfrm>
                <a:off x="4050" y="1206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38403" name="Group 163"/>
            <p:cNvGrpSpPr>
              <a:grpSpLocks noChangeAspect="1"/>
            </p:cNvGrpSpPr>
            <p:nvPr/>
          </p:nvGrpSpPr>
          <p:grpSpPr bwMode="auto">
            <a:xfrm>
              <a:off x="4068" y="2910"/>
              <a:ext cx="264" cy="230"/>
              <a:chOff x="4050" y="1089"/>
              <a:chExt cx="264" cy="230"/>
            </a:xfrm>
          </p:grpSpPr>
          <p:sp>
            <p:nvSpPr>
              <p:cNvPr id="138404" name="Oval 164"/>
              <p:cNvSpPr>
                <a:spLocks noChangeAspect="1" noChangeArrowheads="1"/>
              </p:cNvSpPr>
              <p:nvPr/>
            </p:nvSpPr>
            <p:spPr bwMode="auto">
              <a:xfrm>
                <a:off x="4053" y="1089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8405" name="Oval 165"/>
              <p:cNvSpPr>
                <a:spLocks noChangeAspect="1" noChangeArrowheads="1"/>
              </p:cNvSpPr>
              <p:nvPr/>
            </p:nvSpPr>
            <p:spPr bwMode="auto">
              <a:xfrm>
                <a:off x="4194" y="1206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8406" name="Rectangle 166"/>
              <p:cNvSpPr>
                <a:spLocks noChangeAspect="1" noChangeArrowheads="1"/>
              </p:cNvSpPr>
              <p:nvPr/>
            </p:nvSpPr>
            <p:spPr bwMode="auto">
              <a:xfrm>
                <a:off x="4194" y="1095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8407" name="Rectangle 167"/>
              <p:cNvSpPr>
                <a:spLocks noChangeAspect="1" noChangeArrowheads="1"/>
              </p:cNvSpPr>
              <p:nvPr/>
            </p:nvSpPr>
            <p:spPr bwMode="auto">
              <a:xfrm>
                <a:off x="4050" y="1206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38408" name="Group 168"/>
            <p:cNvGrpSpPr>
              <a:grpSpLocks noChangeAspect="1"/>
            </p:cNvGrpSpPr>
            <p:nvPr/>
          </p:nvGrpSpPr>
          <p:grpSpPr bwMode="auto">
            <a:xfrm>
              <a:off x="4071" y="3141"/>
              <a:ext cx="264" cy="230"/>
              <a:chOff x="4050" y="1089"/>
              <a:chExt cx="264" cy="230"/>
            </a:xfrm>
          </p:grpSpPr>
          <p:sp>
            <p:nvSpPr>
              <p:cNvPr id="138409" name="Oval 169"/>
              <p:cNvSpPr>
                <a:spLocks noChangeAspect="1" noChangeArrowheads="1"/>
              </p:cNvSpPr>
              <p:nvPr/>
            </p:nvSpPr>
            <p:spPr bwMode="auto">
              <a:xfrm>
                <a:off x="4053" y="1089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8410" name="Oval 170"/>
              <p:cNvSpPr>
                <a:spLocks noChangeAspect="1" noChangeArrowheads="1"/>
              </p:cNvSpPr>
              <p:nvPr/>
            </p:nvSpPr>
            <p:spPr bwMode="auto">
              <a:xfrm>
                <a:off x="4194" y="1206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8411" name="Rectangle 171"/>
              <p:cNvSpPr>
                <a:spLocks noChangeAspect="1" noChangeArrowheads="1"/>
              </p:cNvSpPr>
              <p:nvPr/>
            </p:nvSpPr>
            <p:spPr bwMode="auto">
              <a:xfrm>
                <a:off x="4194" y="1095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8412" name="Rectangle 172"/>
              <p:cNvSpPr>
                <a:spLocks noChangeAspect="1" noChangeArrowheads="1"/>
              </p:cNvSpPr>
              <p:nvPr/>
            </p:nvSpPr>
            <p:spPr bwMode="auto">
              <a:xfrm>
                <a:off x="4050" y="1206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38413" name="Group 173"/>
            <p:cNvGrpSpPr>
              <a:grpSpLocks noChangeAspect="1"/>
            </p:cNvGrpSpPr>
            <p:nvPr/>
          </p:nvGrpSpPr>
          <p:grpSpPr bwMode="auto">
            <a:xfrm>
              <a:off x="4068" y="3372"/>
              <a:ext cx="264" cy="230"/>
              <a:chOff x="4050" y="1089"/>
              <a:chExt cx="264" cy="230"/>
            </a:xfrm>
          </p:grpSpPr>
          <p:sp>
            <p:nvSpPr>
              <p:cNvPr id="138414" name="Oval 174"/>
              <p:cNvSpPr>
                <a:spLocks noChangeAspect="1" noChangeArrowheads="1"/>
              </p:cNvSpPr>
              <p:nvPr/>
            </p:nvSpPr>
            <p:spPr bwMode="auto">
              <a:xfrm>
                <a:off x="4053" y="1089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8415" name="Oval 175"/>
              <p:cNvSpPr>
                <a:spLocks noChangeAspect="1" noChangeArrowheads="1"/>
              </p:cNvSpPr>
              <p:nvPr/>
            </p:nvSpPr>
            <p:spPr bwMode="auto">
              <a:xfrm>
                <a:off x="4194" y="1206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8416" name="Rectangle 176"/>
              <p:cNvSpPr>
                <a:spLocks noChangeAspect="1" noChangeArrowheads="1"/>
              </p:cNvSpPr>
              <p:nvPr/>
            </p:nvSpPr>
            <p:spPr bwMode="auto">
              <a:xfrm>
                <a:off x="4194" y="1095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8417" name="Rectangle 177"/>
              <p:cNvSpPr>
                <a:spLocks noChangeAspect="1" noChangeArrowheads="1"/>
              </p:cNvSpPr>
              <p:nvPr/>
            </p:nvSpPr>
            <p:spPr bwMode="auto">
              <a:xfrm>
                <a:off x="4050" y="1206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38418" name="Group 178"/>
            <p:cNvGrpSpPr>
              <a:grpSpLocks noChangeAspect="1"/>
            </p:cNvGrpSpPr>
            <p:nvPr/>
          </p:nvGrpSpPr>
          <p:grpSpPr bwMode="auto">
            <a:xfrm>
              <a:off x="1848" y="1107"/>
              <a:ext cx="264" cy="230"/>
              <a:chOff x="4050" y="1089"/>
              <a:chExt cx="264" cy="230"/>
            </a:xfrm>
          </p:grpSpPr>
          <p:sp>
            <p:nvSpPr>
              <p:cNvPr id="138419" name="Oval 179"/>
              <p:cNvSpPr>
                <a:spLocks noChangeAspect="1" noChangeArrowheads="1"/>
              </p:cNvSpPr>
              <p:nvPr/>
            </p:nvSpPr>
            <p:spPr bwMode="auto">
              <a:xfrm>
                <a:off x="4053" y="1089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8420" name="Oval 180"/>
              <p:cNvSpPr>
                <a:spLocks noChangeAspect="1" noChangeArrowheads="1"/>
              </p:cNvSpPr>
              <p:nvPr/>
            </p:nvSpPr>
            <p:spPr bwMode="auto">
              <a:xfrm>
                <a:off x="4194" y="1206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8421" name="Rectangle 181"/>
              <p:cNvSpPr>
                <a:spLocks noChangeAspect="1" noChangeArrowheads="1"/>
              </p:cNvSpPr>
              <p:nvPr/>
            </p:nvSpPr>
            <p:spPr bwMode="auto">
              <a:xfrm>
                <a:off x="4194" y="1095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8422" name="Rectangle 182"/>
              <p:cNvSpPr>
                <a:spLocks noChangeAspect="1" noChangeArrowheads="1"/>
              </p:cNvSpPr>
              <p:nvPr/>
            </p:nvSpPr>
            <p:spPr bwMode="auto">
              <a:xfrm>
                <a:off x="4050" y="1206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38423" name="Group 183"/>
            <p:cNvGrpSpPr>
              <a:grpSpLocks noChangeAspect="1"/>
            </p:cNvGrpSpPr>
            <p:nvPr/>
          </p:nvGrpSpPr>
          <p:grpSpPr bwMode="auto">
            <a:xfrm>
              <a:off x="1848" y="1338"/>
              <a:ext cx="264" cy="230"/>
              <a:chOff x="4050" y="1089"/>
              <a:chExt cx="264" cy="230"/>
            </a:xfrm>
          </p:grpSpPr>
          <p:sp>
            <p:nvSpPr>
              <p:cNvPr id="138424" name="Oval 184"/>
              <p:cNvSpPr>
                <a:spLocks noChangeAspect="1" noChangeArrowheads="1"/>
              </p:cNvSpPr>
              <p:nvPr/>
            </p:nvSpPr>
            <p:spPr bwMode="auto">
              <a:xfrm>
                <a:off x="4053" y="1089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8425" name="Oval 185"/>
              <p:cNvSpPr>
                <a:spLocks noChangeAspect="1" noChangeArrowheads="1"/>
              </p:cNvSpPr>
              <p:nvPr/>
            </p:nvSpPr>
            <p:spPr bwMode="auto">
              <a:xfrm>
                <a:off x="4194" y="1206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8426" name="Rectangle 186"/>
              <p:cNvSpPr>
                <a:spLocks noChangeAspect="1" noChangeArrowheads="1"/>
              </p:cNvSpPr>
              <p:nvPr/>
            </p:nvSpPr>
            <p:spPr bwMode="auto">
              <a:xfrm>
                <a:off x="4194" y="1095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8427" name="Rectangle 187"/>
              <p:cNvSpPr>
                <a:spLocks noChangeAspect="1" noChangeArrowheads="1"/>
              </p:cNvSpPr>
              <p:nvPr/>
            </p:nvSpPr>
            <p:spPr bwMode="auto">
              <a:xfrm>
                <a:off x="4050" y="1206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38428" name="Group 188"/>
            <p:cNvGrpSpPr>
              <a:grpSpLocks noChangeAspect="1"/>
            </p:cNvGrpSpPr>
            <p:nvPr/>
          </p:nvGrpSpPr>
          <p:grpSpPr bwMode="auto">
            <a:xfrm>
              <a:off x="1851" y="1563"/>
              <a:ext cx="264" cy="230"/>
              <a:chOff x="4050" y="1089"/>
              <a:chExt cx="264" cy="230"/>
            </a:xfrm>
          </p:grpSpPr>
          <p:sp>
            <p:nvSpPr>
              <p:cNvPr id="138429" name="Oval 189"/>
              <p:cNvSpPr>
                <a:spLocks noChangeAspect="1" noChangeArrowheads="1"/>
              </p:cNvSpPr>
              <p:nvPr/>
            </p:nvSpPr>
            <p:spPr bwMode="auto">
              <a:xfrm>
                <a:off x="4053" y="1089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8430" name="Oval 190"/>
              <p:cNvSpPr>
                <a:spLocks noChangeAspect="1" noChangeArrowheads="1"/>
              </p:cNvSpPr>
              <p:nvPr/>
            </p:nvSpPr>
            <p:spPr bwMode="auto">
              <a:xfrm>
                <a:off x="4194" y="1206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8431" name="Rectangle 191"/>
              <p:cNvSpPr>
                <a:spLocks noChangeAspect="1" noChangeArrowheads="1"/>
              </p:cNvSpPr>
              <p:nvPr/>
            </p:nvSpPr>
            <p:spPr bwMode="auto">
              <a:xfrm>
                <a:off x="4194" y="1095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8432" name="Rectangle 192"/>
              <p:cNvSpPr>
                <a:spLocks noChangeAspect="1" noChangeArrowheads="1"/>
              </p:cNvSpPr>
              <p:nvPr/>
            </p:nvSpPr>
            <p:spPr bwMode="auto">
              <a:xfrm>
                <a:off x="4050" y="1206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38433" name="Group 193"/>
            <p:cNvGrpSpPr>
              <a:grpSpLocks noChangeAspect="1"/>
            </p:cNvGrpSpPr>
            <p:nvPr/>
          </p:nvGrpSpPr>
          <p:grpSpPr bwMode="auto">
            <a:xfrm>
              <a:off x="1854" y="1794"/>
              <a:ext cx="264" cy="230"/>
              <a:chOff x="4050" y="1089"/>
              <a:chExt cx="264" cy="230"/>
            </a:xfrm>
          </p:grpSpPr>
          <p:sp>
            <p:nvSpPr>
              <p:cNvPr id="138434" name="Oval 194"/>
              <p:cNvSpPr>
                <a:spLocks noChangeAspect="1" noChangeArrowheads="1"/>
              </p:cNvSpPr>
              <p:nvPr/>
            </p:nvSpPr>
            <p:spPr bwMode="auto">
              <a:xfrm>
                <a:off x="4053" y="1089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8435" name="Oval 195"/>
              <p:cNvSpPr>
                <a:spLocks noChangeAspect="1" noChangeArrowheads="1"/>
              </p:cNvSpPr>
              <p:nvPr/>
            </p:nvSpPr>
            <p:spPr bwMode="auto">
              <a:xfrm>
                <a:off x="4194" y="1206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8436" name="Rectangle 196"/>
              <p:cNvSpPr>
                <a:spLocks noChangeAspect="1" noChangeArrowheads="1"/>
              </p:cNvSpPr>
              <p:nvPr/>
            </p:nvSpPr>
            <p:spPr bwMode="auto">
              <a:xfrm>
                <a:off x="4194" y="1095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8437" name="Rectangle 197"/>
              <p:cNvSpPr>
                <a:spLocks noChangeAspect="1" noChangeArrowheads="1"/>
              </p:cNvSpPr>
              <p:nvPr/>
            </p:nvSpPr>
            <p:spPr bwMode="auto">
              <a:xfrm>
                <a:off x="4050" y="1206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38438" name="Group 198"/>
            <p:cNvGrpSpPr>
              <a:grpSpLocks noChangeAspect="1"/>
            </p:cNvGrpSpPr>
            <p:nvPr/>
          </p:nvGrpSpPr>
          <p:grpSpPr bwMode="auto">
            <a:xfrm>
              <a:off x="1860" y="2022"/>
              <a:ext cx="264" cy="230"/>
              <a:chOff x="4050" y="1089"/>
              <a:chExt cx="264" cy="230"/>
            </a:xfrm>
          </p:grpSpPr>
          <p:sp>
            <p:nvSpPr>
              <p:cNvPr id="138439" name="Oval 199"/>
              <p:cNvSpPr>
                <a:spLocks noChangeAspect="1" noChangeArrowheads="1"/>
              </p:cNvSpPr>
              <p:nvPr/>
            </p:nvSpPr>
            <p:spPr bwMode="auto">
              <a:xfrm>
                <a:off x="4053" y="1089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8440" name="Oval 200"/>
              <p:cNvSpPr>
                <a:spLocks noChangeAspect="1" noChangeArrowheads="1"/>
              </p:cNvSpPr>
              <p:nvPr/>
            </p:nvSpPr>
            <p:spPr bwMode="auto">
              <a:xfrm>
                <a:off x="4194" y="1206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8441" name="Rectangle 201"/>
              <p:cNvSpPr>
                <a:spLocks noChangeAspect="1" noChangeArrowheads="1"/>
              </p:cNvSpPr>
              <p:nvPr/>
            </p:nvSpPr>
            <p:spPr bwMode="auto">
              <a:xfrm>
                <a:off x="4194" y="1095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8442" name="Rectangle 202"/>
              <p:cNvSpPr>
                <a:spLocks noChangeAspect="1" noChangeArrowheads="1"/>
              </p:cNvSpPr>
              <p:nvPr/>
            </p:nvSpPr>
            <p:spPr bwMode="auto">
              <a:xfrm>
                <a:off x="4050" y="1206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38443" name="Group 203"/>
            <p:cNvGrpSpPr>
              <a:grpSpLocks noChangeAspect="1"/>
            </p:cNvGrpSpPr>
            <p:nvPr/>
          </p:nvGrpSpPr>
          <p:grpSpPr bwMode="auto">
            <a:xfrm>
              <a:off x="1860" y="2247"/>
              <a:ext cx="264" cy="230"/>
              <a:chOff x="4050" y="1089"/>
              <a:chExt cx="264" cy="230"/>
            </a:xfrm>
          </p:grpSpPr>
          <p:sp>
            <p:nvSpPr>
              <p:cNvPr id="138444" name="Oval 204"/>
              <p:cNvSpPr>
                <a:spLocks noChangeAspect="1" noChangeArrowheads="1"/>
              </p:cNvSpPr>
              <p:nvPr/>
            </p:nvSpPr>
            <p:spPr bwMode="auto">
              <a:xfrm>
                <a:off x="4053" y="1089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8445" name="Oval 205"/>
              <p:cNvSpPr>
                <a:spLocks noChangeAspect="1" noChangeArrowheads="1"/>
              </p:cNvSpPr>
              <p:nvPr/>
            </p:nvSpPr>
            <p:spPr bwMode="auto">
              <a:xfrm>
                <a:off x="4194" y="1206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8446" name="Rectangle 206"/>
              <p:cNvSpPr>
                <a:spLocks noChangeAspect="1" noChangeArrowheads="1"/>
              </p:cNvSpPr>
              <p:nvPr/>
            </p:nvSpPr>
            <p:spPr bwMode="auto">
              <a:xfrm>
                <a:off x="4194" y="1095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8447" name="Rectangle 207"/>
              <p:cNvSpPr>
                <a:spLocks noChangeAspect="1" noChangeArrowheads="1"/>
              </p:cNvSpPr>
              <p:nvPr/>
            </p:nvSpPr>
            <p:spPr bwMode="auto">
              <a:xfrm>
                <a:off x="4050" y="1206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38448" name="Group 208"/>
            <p:cNvGrpSpPr>
              <a:grpSpLocks noChangeAspect="1"/>
            </p:cNvGrpSpPr>
            <p:nvPr/>
          </p:nvGrpSpPr>
          <p:grpSpPr bwMode="auto">
            <a:xfrm>
              <a:off x="1860" y="2469"/>
              <a:ext cx="264" cy="230"/>
              <a:chOff x="4050" y="1089"/>
              <a:chExt cx="264" cy="230"/>
            </a:xfrm>
          </p:grpSpPr>
          <p:sp>
            <p:nvSpPr>
              <p:cNvPr id="138449" name="Oval 209"/>
              <p:cNvSpPr>
                <a:spLocks noChangeAspect="1" noChangeArrowheads="1"/>
              </p:cNvSpPr>
              <p:nvPr/>
            </p:nvSpPr>
            <p:spPr bwMode="auto">
              <a:xfrm>
                <a:off x="4053" y="1089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8450" name="Oval 210"/>
              <p:cNvSpPr>
                <a:spLocks noChangeAspect="1" noChangeArrowheads="1"/>
              </p:cNvSpPr>
              <p:nvPr/>
            </p:nvSpPr>
            <p:spPr bwMode="auto">
              <a:xfrm>
                <a:off x="4194" y="1206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8451" name="Rectangle 211"/>
              <p:cNvSpPr>
                <a:spLocks noChangeAspect="1" noChangeArrowheads="1"/>
              </p:cNvSpPr>
              <p:nvPr/>
            </p:nvSpPr>
            <p:spPr bwMode="auto">
              <a:xfrm>
                <a:off x="4194" y="1095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8452" name="Rectangle 212"/>
              <p:cNvSpPr>
                <a:spLocks noChangeAspect="1" noChangeArrowheads="1"/>
              </p:cNvSpPr>
              <p:nvPr/>
            </p:nvSpPr>
            <p:spPr bwMode="auto">
              <a:xfrm>
                <a:off x="4050" y="1206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38453" name="Group 213"/>
            <p:cNvGrpSpPr>
              <a:grpSpLocks noChangeAspect="1"/>
            </p:cNvGrpSpPr>
            <p:nvPr/>
          </p:nvGrpSpPr>
          <p:grpSpPr bwMode="auto">
            <a:xfrm>
              <a:off x="1863" y="2700"/>
              <a:ext cx="264" cy="230"/>
              <a:chOff x="4050" y="1089"/>
              <a:chExt cx="264" cy="230"/>
            </a:xfrm>
          </p:grpSpPr>
          <p:sp>
            <p:nvSpPr>
              <p:cNvPr id="138454" name="Oval 214"/>
              <p:cNvSpPr>
                <a:spLocks noChangeAspect="1" noChangeArrowheads="1"/>
              </p:cNvSpPr>
              <p:nvPr/>
            </p:nvSpPr>
            <p:spPr bwMode="auto">
              <a:xfrm>
                <a:off x="4053" y="1089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8455" name="Oval 215"/>
              <p:cNvSpPr>
                <a:spLocks noChangeAspect="1" noChangeArrowheads="1"/>
              </p:cNvSpPr>
              <p:nvPr/>
            </p:nvSpPr>
            <p:spPr bwMode="auto">
              <a:xfrm>
                <a:off x="4194" y="1206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8456" name="Rectangle 216"/>
              <p:cNvSpPr>
                <a:spLocks noChangeAspect="1" noChangeArrowheads="1"/>
              </p:cNvSpPr>
              <p:nvPr/>
            </p:nvSpPr>
            <p:spPr bwMode="auto">
              <a:xfrm>
                <a:off x="4194" y="1095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8457" name="Rectangle 217"/>
              <p:cNvSpPr>
                <a:spLocks noChangeAspect="1" noChangeArrowheads="1"/>
              </p:cNvSpPr>
              <p:nvPr/>
            </p:nvSpPr>
            <p:spPr bwMode="auto">
              <a:xfrm>
                <a:off x="4050" y="1206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38458" name="Group 218"/>
            <p:cNvGrpSpPr>
              <a:grpSpLocks noChangeAspect="1"/>
            </p:cNvGrpSpPr>
            <p:nvPr/>
          </p:nvGrpSpPr>
          <p:grpSpPr bwMode="auto">
            <a:xfrm>
              <a:off x="1866" y="2928"/>
              <a:ext cx="264" cy="230"/>
              <a:chOff x="4050" y="1089"/>
              <a:chExt cx="264" cy="230"/>
            </a:xfrm>
          </p:grpSpPr>
          <p:sp>
            <p:nvSpPr>
              <p:cNvPr id="138459" name="Oval 219"/>
              <p:cNvSpPr>
                <a:spLocks noChangeAspect="1" noChangeArrowheads="1"/>
              </p:cNvSpPr>
              <p:nvPr/>
            </p:nvSpPr>
            <p:spPr bwMode="auto">
              <a:xfrm>
                <a:off x="4053" y="1089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8460" name="Oval 220"/>
              <p:cNvSpPr>
                <a:spLocks noChangeAspect="1" noChangeArrowheads="1"/>
              </p:cNvSpPr>
              <p:nvPr/>
            </p:nvSpPr>
            <p:spPr bwMode="auto">
              <a:xfrm>
                <a:off x="4194" y="1206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8461" name="Rectangle 221"/>
              <p:cNvSpPr>
                <a:spLocks noChangeAspect="1" noChangeArrowheads="1"/>
              </p:cNvSpPr>
              <p:nvPr/>
            </p:nvSpPr>
            <p:spPr bwMode="auto">
              <a:xfrm>
                <a:off x="4194" y="1095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8462" name="Rectangle 222"/>
              <p:cNvSpPr>
                <a:spLocks noChangeAspect="1" noChangeArrowheads="1"/>
              </p:cNvSpPr>
              <p:nvPr/>
            </p:nvSpPr>
            <p:spPr bwMode="auto">
              <a:xfrm>
                <a:off x="4050" y="1206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38463" name="Group 223"/>
            <p:cNvGrpSpPr>
              <a:grpSpLocks noChangeAspect="1"/>
            </p:cNvGrpSpPr>
            <p:nvPr/>
          </p:nvGrpSpPr>
          <p:grpSpPr bwMode="auto">
            <a:xfrm>
              <a:off x="1869" y="3159"/>
              <a:ext cx="264" cy="230"/>
              <a:chOff x="4050" y="1089"/>
              <a:chExt cx="264" cy="230"/>
            </a:xfrm>
          </p:grpSpPr>
          <p:sp>
            <p:nvSpPr>
              <p:cNvPr id="138464" name="Oval 224"/>
              <p:cNvSpPr>
                <a:spLocks noChangeAspect="1" noChangeArrowheads="1"/>
              </p:cNvSpPr>
              <p:nvPr/>
            </p:nvSpPr>
            <p:spPr bwMode="auto">
              <a:xfrm>
                <a:off x="4053" y="1089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8465" name="Oval 225"/>
              <p:cNvSpPr>
                <a:spLocks noChangeAspect="1" noChangeArrowheads="1"/>
              </p:cNvSpPr>
              <p:nvPr/>
            </p:nvSpPr>
            <p:spPr bwMode="auto">
              <a:xfrm>
                <a:off x="4194" y="1206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8466" name="Rectangle 226"/>
              <p:cNvSpPr>
                <a:spLocks noChangeAspect="1" noChangeArrowheads="1"/>
              </p:cNvSpPr>
              <p:nvPr/>
            </p:nvSpPr>
            <p:spPr bwMode="auto">
              <a:xfrm>
                <a:off x="4194" y="1095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8467" name="Rectangle 227"/>
              <p:cNvSpPr>
                <a:spLocks noChangeAspect="1" noChangeArrowheads="1"/>
              </p:cNvSpPr>
              <p:nvPr/>
            </p:nvSpPr>
            <p:spPr bwMode="auto">
              <a:xfrm>
                <a:off x="4050" y="1206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38468" name="Group 228"/>
            <p:cNvGrpSpPr>
              <a:grpSpLocks noChangeAspect="1"/>
            </p:cNvGrpSpPr>
            <p:nvPr/>
          </p:nvGrpSpPr>
          <p:grpSpPr bwMode="auto">
            <a:xfrm>
              <a:off x="1866" y="3390"/>
              <a:ext cx="264" cy="230"/>
              <a:chOff x="4050" y="1089"/>
              <a:chExt cx="264" cy="230"/>
            </a:xfrm>
          </p:grpSpPr>
          <p:sp>
            <p:nvSpPr>
              <p:cNvPr id="138469" name="Oval 229"/>
              <p:cNvSpPr>
                <a:spLocks noChangeAspect="1" noChangeArrowheads="1"/>
              </p:cNvSpPr>
              <p:nvPr/>
            </p:nvSpPr>
            <p:spPr bwMode="auto">
              <a:xfrm>
                <a:off x="4053" y="1089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8470" name="Oval 230"/>
              <p:cNvSpPr>
                <a:spLocks noChangeAspect="1" noChangeArrowheads="1"/>
              </p:cNvSpPr>
              <p:nvPr/>
            </p:nvSpPr>
            <p:spPr bwMode="auto">
              <a:xfrm>
                <a:off x="4194" y="1206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8471" name="Rectangle 231"/>
              <p:cNvSpPr>
                <a:spLocks noChangeAspect="1" noChangeArrowheads="1"/>
              </p:cNvSpPr>
              <p:nvPr/>
            </p:nvSpPr>
            <p:spPr bwMode="auto">
              <a:xfrm>
                <a:off x="4194" y="1095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8472" name="Rectangle 232"/>
              <p:cNvSpPr>
                <a:spLocks noChangeAspect="1" noChangeArrowheads="1"/>
              </p:cNvSpPr>
              <p:nvPr/>
            </p:nvSpPr>
            <p:spPr bwMode="auto">
              <a:xfrm>
                <a:off x="4050" y="1206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</p:grpSp>
      <p:grpSp>
        <p:nvGrpSpPr>
          <p:cNvPr id="138473" name="Group 233"/>
          <p:cNvGrpSpPr>
            <a:grpSpLocks noChangeAspect="1"/>
          </p:cNvGrpSpPr>
          <p:nvPr/>
        </p:nvGrpSpPr>
        <p:grpSpPr bwMode="auto">
          <a:xfrm>
            <a:off x="4483100" y="5218113"/>
            <a:ext cx="304800" cy="598487"/>
            <a:chOff x="2960" y="2966"/>
            <a:chExt cx="273" cy="533"/>
          </a:xfrm>
        </p:grpSpPr>
        <p:grpSp>
          <p:nvGrpSpPr>
            <p:cNvPr id="138474" name="Group 234"/>
            <p:cNvGrpSpPr>
              <a:grpSpLocks noChangeAspect="1"/>
            </p:cNvGrpSpPr>
            <p:nvPr/>
          </p:nvGrpSpPr>
          <p:grpSpPr bwMode="auto">
            <a:xfrm rot="-186789">
              <a:off x="2964" y="3456"/>
              <a:ext cx="265" cy="43"/>
              <a:chOff x="2966" y="3408"/>
              <a:chExt cx="265" cy="43"/>
            </a:xfrm>
          </p:grpSpPr>
          <p:sp>
            <p:nvSpPr>
              <p:cNvPr id="138475" name="Rectangle 235"/>
              <p:cNvSpPr>
                <a:spLocks noChangeAspect="1"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8476" name="Oval 236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8477" name="Oval 237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38478" name="Group 238"/>
            <p:cNvGrpSpPr>
              <a:grpSpLocks noChangeAspect="1"/>
            </p:cNvGrpSpPr>
            <p:nvPr/>
          </p:nvGrpSpPr>
          <p:grpSpPr bwMode="auto">
            <a:xfrm>
              <a:off x="2964" y="3356"/>
              <a:ext cx="265" cy="43"/>
              <a:chOff x="2966" y="3408"/>
              <a:chExt cx="265" cy="43"/>
            </a:xfrm>
          </p:grpSpPr>
          <p:sp>
            <p:nvSpPr>
              <p:cNvPr id="138479" name="Rectangle 239"/>
              <p:cNvSpPr>
                <a:spLocks noChangeAspect="1"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8480" name="Oval 240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8481" name="Oval 241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38482" name="Group 242"/>
            <p:cNvGrpSpPr>
              <a:grpSpLocks noChangeAspect="1"/>
            </p:cNvGrpSpPr>
            <p:nvPr/>
          </p:nvGrpSpPr>
          <p:grpSpPr bwMode="auto">
            <a:xfrm>
              <a:off x="2968" y="3302"/>
              <a:ext cx="265" cy="43"/>
              <a:chOff x="2966" y="3408"/>
              <a:chExt cx="265" cy="43"/>
            </a:xfrm>
          </p:grpSpPr>
          <p:sp>
            <p:nvSpPr>
              <p:cNvPr id="138483" name="Rectangle 243"/>
              <p:cNvSpPr>
                <a:spLocks noChangeAspect="1"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8484" name="Oval 244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8485" name="Oval 245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38486" name="Group 246"/>
            <p:cNvGrpSpPr>
              <a:grpSpLocks noChangeAspect="1"/>
            </p:cNvGrpSpPr>
            <p:nvPr/>
          </p:nvGrpSpPr>
          <p:grpSpPr bwMode="auto">
            <a:xfrm>
              <a:off x="2962" y="3134"/>
              <a:ext cx="265" cy="43"/>
              <a:chOff x="2966" y="3408"/>
              <a:chExt cx="265" cy="43"/>
            </a:xfrm>
          </p:grpSpPr>
          <p:sp>
            <p:nvSpPr>
              <p:cNvPr id="138487" name="Rectangle 247"/>
              <p:cNvSpPr>
                <a:spLocks noChangeAspect="1"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8488" name="Oval 248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8489" name="Oval 249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38490" name="Group 250"/>
            <p:cNvGrpSpPr>
              <a:grpSpLocks noChangeAspect="1"/>
            </p:cNvGrpSpPr>
            <p:nvPr/>
          </p:nvGrpSpPr>
          <p:grpSpPr bwMode="auto">
            <a:xfrm>
              <a:off x="2964" y="3082"/>
              <a:ext cx="265" cy="43"/>
              <a:chOff x="2966" y="3408"/>
              <a:chExt cx="265" cy="43"/>
            </a:xfrm>
          </p:grpSpPr>
          <p:sp>
            <p:nvSpPr>
              <p:cNvPr id="138491" name="Rectangle 251"/>
              <p:cNvSpPr>
                <a:spLocks noChangeAspect="1"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8492" name="Oval 252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8493" name="Oval 253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38494" name="Group 254"/>
            <p:cNvGrpSpPr>
              <a:grpSpLocks noChangeAspect="1"/>
            </p:cNvGrpSpPr>
            <p:nvPr/>
          </p:nvGrpSpPr>
          <p:grpSpPr bwMode="auto">
            <a:xfrm>
              <a:off x="2966" y="3032"/>
              <a:ext cx="265" cy="43"/>
              <a:chOff x="2966" y="3408"/>
              <a:chExt cx="265" cy="43"/>
            </a:xfrm>
          </p:grpSpPr>
          <p:sp>
            <p:nvSpPr>
              <p:cNvPr id="138495" name="Rectangle 255"/>
              <p:cNvSpPr>
                <a:spLocks noChangeAspect="1"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8496" name="Oval 256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8497" name="Oval 257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38498" name="Group 258"/>
            <p:cNvGrpSpPr>
              <a:grpSpLocks noChangeAspect="1"/>
            </p:cNvGrpSpPr>
            <p:nvPr/>
          </p:nvGrpSpPr>
          <p:grpSpPr bwMode="auto">
            <a:xfrm>
              <a:off x="2964" y="3244"/>
              <a:ext cx="265" cy="43"/>
              <a:chOff x="2966" y="3408"/>
              <a:chExt cx="265" cy="43"/>
            </a:xfrm>
          </p:grpSpPr>
          <p:sp>
            <p:nvSpPr>
              <p:cNvPr id="138499" name="Rectangle 259"/>
              <p:cNvSpPr>
                <a:spLocks noChangeAspect="1"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8500" name="Oval 260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8501" name="Oval 261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38502" name="Group 262"/>
            <p:cNvGrpSpPr>
              <a:grpSpLocks noChangeAspect="1"/>
            </p:cNvGrpSpPr>
            <p:nvPr/>
          </p:nvGrpSpPr>
          <p:grpSpPr bwMode="auto">
            <a:xfrm>
              <a:off x="2962" y="3190"/>
              <a:ext cx="265" cy="43"/>
              <a:chOff x="2966" y="3408"/>
              <a:chExt cx="265" cy="43"/>
            </a:xfrm>
          </p:grpSpPr>
          <p:sp>
            <p:nvSpPr>
              <p:cNvPr id="138503" name="Rectangle 263"/>
              <p:cNvSpPr>
                <a:spLocks noChangeAspect="1"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8504" name="Oval 264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8505" name="Oval 265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38506" name="Group 266"/>
            <p:cNvGrpSpPr>
              <a:grpSpLocks noChangeAspect="1"/>
            </p:cNvGrpSpPr>
            <p:nvPr/>
          </p:nvGrpSpPr>
          <p:grpSpPr bwMode="auto">
            <a:xfrm>
              <a:off x="2960" y="3414"/>
              <a:ext cx="265" cy="43"/>
              <a:chOff x="2966" y="3408"/>
              <a:chExt cx="265" cy="43"/>
            </a:xfrm>
          </p:grpSpPr>
          <p:sp>
            <p:nvSpPr>
              <p:cNvPr id="138507" name="Rectangle 267"/>
              <p:cNvSpPr>
                <a:spLocks noChangeAspect="1"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8508" name="Oval 268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8509" name="Oval 269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38510" name="Group 270"/>
            <p:cNvGrpSpPr>
              <a:grpSpLocks noChangeAspect="1"/>
            </p:cNvGrpSpPr>
            <p:nvPr/>
          </p:nvGrpSpPr>
          <p:grpSpPr bwMode="auto">
            <a:xfrm rot="136227">
              <a:off x="2966" y="2980"/>
              <a:ext cx="265" cy="43"/>
              <a:chOff x="2966" y="3408"/>
              <a:chExt cx="265" cy="43"/>
            </a:xfrm>
          </p:grpSpPr>
          <p:sp>
            <p:nvSpPr>
              <p:cNvPr id="138511" name="Rectangle 271"/>
              <p:cNvSpPr>
                <a:spLocks noChangeAspect="1"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8512" name="Oval 272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8513" name="Oval 273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38514" name="Group 274"/>
            <p:cNvGrpSpPr>
              <a:grpSpLocks noChangeAspect="1"/>
            </p:cNvGrpSpPr>
            <p:nvPr/>
          </p:nvGrpSpPr>
          <p:grpSpPr bwMode="auto">
            <a:xfrm rot="-208310">
              <a:off x="2964" y="2966"/>
              <a:ext cx="265" cy="43"/>
              <a:chOff x="2966" y="3408"/>
              <a:chExt cx="265" cy="43"/>
            </a:xfrm>
          </p:grpSpPr>
          <p:sp>
            <p:nvSpPr>
              <p:cNvPr id="138515" name="Rectangle 275"/>
              <p:cNvSpPr>
                <a:spLocks noChangeAspect="1"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8516" name="Oval 276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8517" name="Oval 277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</p:grpSp>
      <p:sp>
        <p:nvSpPr>
          <p:cNvPr id="138518" name="Rectangle 278"/>
          <p:cNvSpPr>
            <a:spLocks noChangeAspect="1" noChangeArrowheads="1"/>
          </p:cNvSpPr>
          <p:nvPr/>
        </p:nvSpPr>
        <p:spPr bwMode="auto">
          <a:xfrm>
            <a:off x="4554538" y="5808663"/>
            <a:ext cx="163512" cy="376237"/>
          </a:xfrm>
          <a:prstGeom prst="rect">
            <a:avLst/>
          </a:prstGeom>
          <a:solidFill>
            <a:srgbClr val="FFFFFF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grpSp>
        <p:nvGrpSpPr>
          <p:cNvPr id="138519" name="Group 279"/>
          <p:cNvGrpSpPr>
            <a:grpSpLocks noChangeAspect="1"/>
          </p:cNvGrpSpPr>
          <p:nvPr/>
        </p:nvGrpSpPr>
        <p:grpSpPr bwMode="auto">
          <a:xfrm>
            <a:off x="4491038" y="5021263"/>
            <a:ext cx="292100" cy="1025525"/>
            <a:chOff x="2967" y="2790"/>
            <a:chExt cx="261" cy="914"/>
          </a:xfrm>
        </p:grpSpPr>
        <p:sp>
          <p:nvSpPr>
            <p:cNvPr id="138520" name="AutoShape 280"/>
            <p:cNvSpPr>
              <a:spLocks noChangeAspect="1" noChangeArrowheads="1"/>
            </p:cNvSpPr>
            <p:nvPr/>
          </p:nvSpPr>
          <p:spPr bwMode="auto">
            <a:xfrm>
              <a:off x="3036" y="2790"/>
              <a:ext cx="123" cy="129"/>
            </a:xfrm>
            <a:prstGeom prst="triangle">
              <a:avLst>
                <a:gd name="adj" fmla="val 50000"/>
              </a:avLst>
            </a:prstGeom>
            <a:gradFill rotWithShape="0">
              <a:gsLst>
                <a:gs pos="0">
                  <a:schemeClr val="folHlink">
                    <a:gamma/>
                    <a:shade val="41176"/>
                    <a:invGamma/>
                  </a:schemeClr>
                </a:gs>
                <a:gs pos="50000">
                  <a:schemeClr val="folHlink"/>
                </a:gs>
                <a:gs pos="100000">
                  <a:schemeClr val="folHlink">
                    <a:gamma/>
                    <a:shade val="41176"/>
                    <a:invGamma/>
                  </a:schemeClr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38521" name="Rectangle 281"/>
            <p:cNvSpPr>
              <a:spLocks noChangeAspect="1" noChangeArrowheads="1"/>
            </p:cNvSpPr>
            <p:nvPr/>
          </p:nvSpPr>
          <p:spPr bwMode="auto">
            <a:xfrm>
              <a:off x="2967" y="2922"/>
              <a:ext cx="261" cy="47"/>
            </a:xfrm>
            <a:prstGeom prst="rect">
              <a:avLst/>
            </a:prstGeom>
            <a:gradFill rotWithShape="0">
              <a:gsLst>
                <a:gs pos="0">
                  <a:schemeClr val="folHlink">
                    <a:gamma/>
                    <a:shade val="41176"/>
                    <a:invGamma/>
                  </a:schemeClr>
                </a:gs>
                <a:gs pos="50000">
                  <a:schemeClr val="folHlink"/>
                </a:gs>
                <a:gs pos="100000">
                  <a:schemeClr val="folHlink">
                    <a:gamma/>
                    <a:shade val="41176"/>
                    <a:invGamma/>
                  </a:schemeClr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38522" name="Rectangle 282"/>
            <p:cNvSpPr>
              <a:spLocks noChangeAspect="1" noChangeArrowheads="1"/>
            </p:cNvSpPr>
            <p:nvPr/>
          </p:nvSpPr>
          <p:spPr bwMode="auto">
            <a:xfrm>
              <a:off x="3000" y="2970"/>
              <a:ext cx="198" cy="210"/>
            </a:xfrm>
            <a:prstGeom prst="rect">
              <a:avLst/>
            </a:prstGeom>
            <a:gradFill rotWithShape="0">
              <a:gsLst>
                <a:gs pos="0">
                  <a:schemeClr val="folHlink">
                    <a:gamma/>
                    <a:shade val="41176"/>
                    <a:invGamma/>
                  </a:schemeClr>
                </a:gs>
                <a:gs pos="50000">
                  <a:schemeClr val="folHlink"/>
                </a:gs>
                <a:gs pos="100000">
                  <a:schemeClr val="folHlink">
                    <a:gamma/>
                    <a:shade val="41176"/>
                    <a:invGamma/>
                  </a:schemeClr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38523" name="AutoShape 283"/>
            <p:cNvSpPr>
              <a:spLocks noChangeAspect="1" noChangeArrowheads="1"/>
            </p:cNvSpPr>
            <p:nvPr/>
          </p:nvSpPr>
          <p:spPr bwMode="auto">
            <a:xfrm>
              <a:off x="3000" y="3180"/>
              <a:ext cx="197" cy="25"/>
            </a:xfrm>
            <a:custGeom>
              <a:avLst/>
              <a:gdLst>
                <a:gd name="G0" fmla="+- 3289 0 0"/>
                <a:gd name="G1" fmla="+- 21600 0 3289"/>
                <a:gd name="G2" fmla="*/ 3289 1 2"/>
                <a:gd name="G3" fmla="+- 21600 0 G2"/>
                <a:gd name="G4" fmla="+/ 3289 21600 2"/>
                <a:gd name="G5" fmla="+/ G1 0 2"/>
                <a:gd name="G6" fmla="*/ 21600 21600 3289"/>
                <a:gd name="G7" fmla="*/ G6 1 2"/>
                <a:gd name="G8" fmla="+- 21600 0 G7"/>
                <a:gd name="G9" fmla="*/ 21600 1 2"/>
                <a:gd name="G10" fmla="+- 3289 0 G9"/>
                <a:gd name="G11" fmla="?: G10 G8 0"/>
                <a:gd name="G12" fmla="?: G10 G7 21600"/>
                <a:gd name="T0" fmla="*/ 19955 w 21600"/>
                <a:gd name="T1" fmla="*/ 10800 h 21600"/>
                <a:gd name="T2" fmla="*/ 10800 w 21600"/>
                <a:gd name="T3" fmla="*/ 21600 h 21600"/>
                <a:gd name="T4" fmla="*/ 1645 w 21600"/>
                <a:gd name="T5" fmla="*/ 10800 h 21600"/>
                <a:gd name="T6" fmla="*/ 10800 w 21600"/>
                <a:gd name="T7" fmla="*/ 0 h 21600"/>
                <a:gd name="T8" fmla="*/ 3445 w 21600"/>
                <a:gd name="T9" fmla="*/ 3445 h 21600"/>
                <a:gd name="T10" fmla="*/ 18155 w 21600"/>
                <a:gd name="T11" fmla="*/ 18155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289" y="21600"/>
                  </a:lnTo>
                  <a:lnTo>
                    <a:pt x="18311" y="21600"/>
                  </a:lnTo>
                  <a:lnTo>
                    <a:pt x="2160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folHlink">
                    <a:gamma/>
                    <a:shade val="41176"/>
                    <a:invGamma/>
                  </a:schemeClr>
                </a:gs>
                <a:gs pos="50000">
                  <a:schemeClr val="folHlink"/>
                </a:gs>
                <a:gs pos="100000">
                  <a:schemeClr val="folHlink">
                    <a:gamma/>
                    <a:shade val="41176"/>
                    <a:invGamma/>
                  </a:schemeClr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38524" name="Freeform 284"/>
            <p:cNvSpPr>
              <a:spLocks noChangeAspect="1"/>
            </p:cNvSpPr>
            <p:nvPr/>
          </p:nvSpPr>
          <p:spPr bwMode="auto">
            <a:xfrm>
              <a:off x="3026" y="3204"/>
              <a:ext cx="142" cy="50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42" y="2"/>
                </a:cxn>
                <a:cxn ang="0">
                  <a:pos x="141" y="414"/>
                </a:cxn>
                <a:cxn ang="0">
                  <a:pos x="50" y="414"/>
                </a:cxn>
                <a:cxn ang="0">
                  <a:pos x="50" y="426"/>
                </a:cxn>
                <a:cxn ang="0">
                  <a:pos x="57" y="441"/>
                </a:cxn>
                <a:cxn ang="0">
                  <a:pos x="96" y="470"/>
                </a:cxn>
                <a:cxn ang="0">
                  <a:pos x="101" y="486"/>
                </a:cxn>
                <a:cxn ang="0">
                  <a:pos x="94" y="500"/>
                </a:cxn>
                <a:cxn ang="0">
                  <a:pos x="0" y="498"/>
                </a:cxn>
                <a:cxn ang="0">
                  <a:pos x="0" y="0"/>
                </a:cxn>
              </a:cxnLst>
              <a:rect l="0" t="0" r="r" b="b"/>
              <a:pathLst>
                <a:path w="142" h="500">
                  <a:moveTo>
                    <a:pt x="0" y="0"/>
                  </a:moveTo>
                  <a:lnTo>
                    <a:pt x="142" y="2"/>
                  </a:lnTo>
                  <a:lnTo>
                    <a:pt x="141" y="414"/>
                  </a:lnTo>
                  <a:lnTo>
                    <a:pt x="50" y="414"/>
                  </a:lnTo>
                  <a:lnTo>
                    <a:pt x="50" y="426"/>
                  </a:lnTo>
                  <a:lnTo>
                    <a:pt x="57" y="441"/>
                  </a:lnTo>
                  <a:lnTo>
                    <a:pt x="96" y="470"/>
                  </a:lnTo>
                  <a:lnTo>
                    <a:pt x="101" y="486"/>
                  </a:lnTo>
                  <a:lnTo>
                    <a:pt x="94" y="500"/>
                  </a:lnTo>
                  <a:lnTo>
                    <a:pt x="0" y="498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folHlink">
                    <a:gamma/>
                    <a:shade val="41176"/>
                    <a:invGamma/>
                  </a:schemeClr>
                </a:gs>
                <a:gs pos="50000">
                  <a:schemeClr val="folHlink"/>
                </a:gs>
                <a:gs pos="100000">
                  <a:schemeClr val="folHlink">
                    <a:gamma/>
                    <a:shade val="41176"/>
                    <a:invGamma/>
                  </a:schemeClr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o-RO"/>
            </a:p>
          </p:txBody>
        </p:sp>
      </p:grpSp>
      <p:grpSp>
        <p:nvGrpSpPr>
          <p:cNvPr id="138525" name="Group 285"/>
          <p:cNvGrpSpPr>
            <a:grpSpLocks noChangeAspect="1"/>
          </p:cNvGrpSpPr>
          <p:nvPr/>
        </p:nvGrpSpPr>
        <p:grpSpPr bwMode="auto">
          <a:xfrm>
            <a:off x="4489450" y="5954713"/>
            <a:ext cx="303213" cy="481012"/>
            <a:chOff x="2966" y="3622"/>
            <a:chExt cx="270" cy="431"/>
          </a:xfrm>
        </p:grpSpPr>
        <p:sp>
          <p:nvSpPr>
            <p:cNvPr id="138526" name="Freeform 286"/>
            <p:cNvSpPr>
              <a:spLocks noChangeAspect="1"/>
            </p:cNvSpPr>
            <p:nvPr/>
          </p:nvSpPr>
          <p:spPr bwMode="auto">
            <a:xfrm>
              <a:off x="3026" y="3622"/>
              <a:ext cx="142" cy="208"/>
            </a:xfrm>
            <a:custGeom>
              <a:avLst/>
              <a:gdLst/>
              <a:ahLst/>
              <a:cxnLst>
                <a:cxn ang="0">
                  <a:pos x="58" y="0"/>
                </a:cxn>
                <a:cxn ang="0">
                  <a:pos x="142" y="0"/>
                </a:cxn>
                <a:cxn ang="0">
                  <a:pos x="140" y="208"/>
                </a:cxn>
                <a:cxn ang="0">
                  <a:pos x="0" y="208"/>
                </a:cxn>
                <a:cxn ang="0">
                  <a:pos x="0" y="82"/>
                </a:cxn>
                <a:cxn ang="0">
                  <a:pos x="106" y="82"/>
                </a:cxn>
                <a:cxn ang="0">
                  <a:pos x="104" y="66"/>
                </a:cxn>
                <a:cxn ang="0">
                  <a:pos x="98" y="48"/>
                </a:cxn>
                <a:cxn ang="0">
                  <a:pos x="58" y="22"/>
                </a:cxn>
                <a:cxn ang="0">
                  <a:pos x="52" y="12"/>
                </a:cxn>
                <a:cxn ang="0">
                  <a:pos x="58" y="0"/>
                </a:cxn>
              </a:cxnLst>
              <a:rect l="0" t="0" r="r" b="b"/>
              <a:pathLst>
                <a:path w="142" h="208">
                  <a:moveTo>
                    <a:pt x="58" y="0"/>
                  </a:moveTo>
                  <a:lnTo>
                    <a:pt x="142" y="0"/>
                  </a:lnTo>
                  <a:lnTo>
                    <a:pt x="140" y="208"/>
                  </a:lnTo>
                  <a:lnTo>
                    <a:pt x="0" y="208"/>
                  </a:lnTo>
                  <a:lnTo>
                    <a:pt x="0" y="82"/>
                  </a:lnTo>
                  <a:lnTo>
                    <a:pt x="106" y="82"/>
                  </a:lnTo>
                  <a:lnTo>
                    <a:pt x="104" y="66"/>
                  </a:lnTo>
                  <a:lnTo>
                    <a:pt x="98" y="48"/>
                  </a:lnTo>
                  <a:lnTo>
                    <a:pt x="58" y="22"/>
                  </a:lnTo>
                  <a:lnTo>
                    <a:pt x="52" y="12"/>
                  </a:lnTo>
                  <a:lnTo>
                    <a:pt x="58" y="0"/>
                  </a:lnTo>
                  <a:close/>
                </a:path>
              </a:pathLst>
            </a:custGeom>
            <a:gradFill rotWithShape="0">
              <a:gsLst>
                <a:gs pos="0">
                  <a:schemeClr val="folHlink">
                    <a:gamma/>
                    <a:shade val="22353"/>
                    <a:invGamma/>
                  </a:schemeClr>
                </a:gs>
                <a:gs pos="50000">
                  <a:schemeClr val="folHlink"/>
                </a:gs>
                <a:gs pos="100000">
                  <a:schemeClr val="folHlink">
                    <a:gamma/>
                    <a:shade val="22353"/>
                    <a:invGamma/>
                  </a:schemeClr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o-RO"/>
            </a:p>
          </p:txBody>
        </p:sp>
        <p:sp>
          <p:nvSpPr>
            <p:cNvPr id="138527" name="Rectangle 287"/>
            <p:cNvSpPr>
              <a:spLocks noChangeAspect="1" noChangeArrowheads="1"/>
            </p:cNvSpPr>
            <p:nvPr/>
          </p:nvSpPr>
          <p:spPr bwMode="auto">
            <a:xfrm>
              <a:off x="2966" y="3830"/>
              <a:ext cx="270" cy="43"/>
            </a:xfrm>
            <a:prstGeom prst="rect">
              <a:avLst/>
            </a:prstGeom>
            <a:gradFill rotWithShape="0">
              <a:gsLst>
                <a:gs pos="0">
                  <a:schemeClr val="folHlink">
                    <a:gamma/>
                    <a:shade val="22353"/>
                    <a:invGamma/>
                  </a:schemeClr>
                </a:gs>
                <a:gs pos="50000">
                  <a:schemeClr val="folHlink"/>
                </a:gs>
                <a:gs pos="100000">
                  <a:schemeClr val="folHlink">
                    <a:gamma/>
                    <a:shade val="22353"/>
                    <a:invGamma/>
                  </a:schemeClr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38528" name="Rectangle 288"/>
            <p:cNvSpPr>
              <a:spLocks noChangeAspect="1" noChangeArrowheads="1"/>
            </p:cNvSpPr>
            <p:nvPr/>
          </p:nvSpPr>
          <p:spPr bwMode="auto">
            <a:xfrm>
              <a:off x="3042" y="3876"/>
              <a:ext cx="110" cy="177"/>
            </a:xfrm>
            <a:prstGeom prst="rect">
              <a:avLst/>
            </a:prstGeom>
            <a:gradFill rotWithShape="0">
              <a:gsLst>
                <a:gs pos="0">
                  <a:schemeClr val="folHlink">
                    <a:gamma/>
                    <a:shade val="22353"/>
                    <a:invGamma/>
                  </a:schemeClr>
                </a:gs>
                <a:gs pos="50000">
                  <a:schemeClr val="folHlink"/>
                </a:gs>
                <a:gs pos="100000">
                  <a:schemeClr val="folHlink">
                    <a:gamma/>
                    <a:shade val="22353"/>
                    <a:invGamma/>
                  </a:schemeClr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</p:grpSp>
      <p:grpSp>
        <p:nvGrpSpPr>
          <p:cNvPr id="138529" name="Group 289"/>
          <p:cNvGrpSpPr>
            <a:grpSpLocks noChangeAspect="1"/>
          </p:cNvGrpSpPr>
          <p:nvPr/>
        </p:nvGrpSpPr>
        <p:grpSpPr bwMode="auto">
          <a:xfrm>
            <a:off x="3222625" y="3027363"/>
            <a:ext cx="2832100" cy="3416300"/>
            <a:chOff x="1806" y="1388"/>
            <a:chExt cx="2156" cy="2602"/>
          </a:xfrm>
        </p:grpSpPr>
        <p:sp>
          <p:nvSpPr>
            <p:cNvPr id="138530" name="Rectangle 290"/>
            <p:cNvSpPr>
              <a:spLocks noChangeAspect="1" noChangeArrowheads="1"/>
            </p:cNvSpPr>
            <p:nvPr/>
          </p:nvSpPr>
          <p:spPr bwMode="auto">
            <a:xfrm>
              <a:off x="2861" y="2373"/>
              <a:ext cx="41" cy="52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grpSp>
          <p:nvGrpSpPr>
            <p:cNvPr id="138531" name="Group 291"/>
            <p:cNvGrpSpPr>
              <a:grpSpLocks noChangeAspect="1"/>
            </p:cNvGrpSpPr>
            <p:nvPr/>
          </p:nvGrpSpPr>
          <p:grpSpPr bwMode="auto">
            <a:xfrm>
              <a:off x="1806" y="1388"/>
              <a:ext cx="2156" cy="2602"/>
              <a:chOff x="1806" y="1388"/>
              <a:chExt cx="2156" cy="2602"/>
            </a:xfrm>
          </p:grpSpPr>
          <p:sp>
            <p:nvSpPr>
              <p:cNvPr id="138532" name="Rectangle 292" descr="Алмазная решетка (контур)"/>
              <p:cNvSpPr>
                <a:spLocks noChangeAspect="1" noChangeArrowheads="1"/>
              </p:cNvSpPr>
              <p:nvPr/>
            </p:nvSpPr>
            <p:spPr bwMode="auto">
              <a:xfrm>
                <a:off x="2644" y="2387"/>
                <a:ext cx="467" cy="20"/>
              </a:xfrm>
              <a:prstGeom prst="rect">
                <a:avLst/>
              </a:prstGeom>
              <a:pattFill prst="openDmnd">
                <a:fgClr>
                  <a:schemeClr val="tx2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grpSp>
            <p:nvGrpSpPr>
              <p:cNvPr id="138533" name="Group 293"/>
              <p:cNvGrpSpPr>
                <a:grpSpLocks noChangeAspect="1"/>
              </p:cNvGrpSpPr>
              <p:nvPr/>
            </p:nvGrpSpPr>
            <p:grpSpPr bwMode="auto">
              <a:xfrm>
                <a:off x="1806" y="1388"/>
                <a:ext cx="2156" cy="2602"/>
                <a:chOff x="1806" y="1388"/>
                <a:chExt cx="2156" cy="2602"/>
              </a:xfrm>
            </p:grpSpPr>
            <p:grpSp>
              <p:nvGrpSpPr>
                <p:cNvPr id="138534" name="Group 294"/>
                <p:cNvGrpSpPr>
                  <a:grpSpLocks noChangeAspect="1"/>
                </p:cNvGrpSpPr>
                <p:nvPr/>
              </p:nvGrpSpPr>
              <p:grpSpPr bwMode="auto">
                <a:xfrm>
                  <a:off x="2646" y="1505"/>
                  <a:ext cx="462" cy="884"/>
                  <a:chOff x="2820" y="1146"/>
                  <a:chExt cx="542" cy="1062"/>
                </a:xfrm>
              </p:grpSpPr>
              <p:sp>
                <p:nvSpPr>
                  <p:cNvPr id="138535" name="Rectangle 295" descr="Зигзаг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820" y="1146"/>
                    <a:ext cx="182" cy="1056"/>
                  </a:xfrm>
                  <a:prstGeom prst="rect">
                    <a:avLst/>
                  </a:prstGeom>
                  <a:pattFill prst="zigZag">
                    <a:fgClr>
                      <a:srgbClr val="FF3300"/>
                    </a:fgClr>
                    <a:bgClr>
                      <a:schemeClr val="bg1"/>
                    </a:bgClr>
                  </a:pattFill>
                  <a:ln w="9525">
                    <a:solidFill>
                      <a:srgbClr val="FF3300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38536" name="Rectangle 296" descr="Зигзаг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180" y="1152"/>
                    <a:ext cx="182" cy="1056"/>
                  </a:xfrm>
                  <a:prstGeom prst="rect">
                    <a:avLst/>
                  </a:prstGeom>
                  <a:pattFill prst="zigZag">
                    <a:fgClr>
                      <a:srgbClr val="FF3300"/>
                    </a:fgClr>
                    <a:bgClr>
                      <a:schemeClr val="bg1"/>
                    </a:bgClr>
                  </a:pattFill>
                  <a:ln w="9525">
                    <a:solidFill>
                      <a:srgbClr val="FF3300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</p:grpSp>
            <p:grpSp>
              <p:nvGrpSpPr>
                <p:cNvPr id="138537" name="Group 297"/>
                <p:cNvGrpSpPr>
                  <a:grpSpLocks noChangeAspect="1"/>
                </p:cNvGrpSpPr>
                <p:nvPr/>
              </p:nvGrpSpPr>
              <p:grpSpPr bwMode="auto">
                <a:xfrm rot="10800000">
                  <a:off x="2784" y="2557"/>
                  <a:ext cx="203" cy="174"/>
                  <a:chOff x="2262" y="456"/>
                  <a:chExt cx="238" cy="177"/>
                </a:xfrm>
              </p:grpSpPr>
              <p:grpSp>
                <p:nvGrpSpPr>
                  <p:cNvPr id="138538" name="Group 298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332" y="464"/>
                    <a:ext cx="109" cy="169"/>
                    <a:chOff x="2332" y="464"/>
                    <a:chExt cx="109" cy="169"/>
                  </a:xfrm>
                </p:grpSpPr>
                <p:sp>
                  <p:nvSpPr>
                    <p:cNvPr id="138539" name="Rectangle 299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332" y="464"/>
                      <a:ext cx="106" cy="126"/>
                    </a:xfrm>
                    <a:prstGeom prst="rect">
                      <a:avLst/>
                    </a:prstGeom>
                    <a:gradFill rotWithShape="0">
                      <a:gsLst>
                        <a:gs pos="0">
                          <a:srgbClr val="CC9900"/>
                        </a:gs>
                        <a:gs pos="50000">
                          <a:srgbClr val="CC9900">
                            <a:gamma/>
                            <a:tint val="0"/>
                            <a:invGamma/>
                          </a:srgbClr>
                        </a:gs>
                        <a:gs pos="100000">
                          <a:srgbClr val="CC9900"/>
                        </a:gs>
                      </a:gsLst>
                      <a:lin ang="0" scaled="1"/>
                    </a:gradFill>
                    <a:ln w="9525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38540" name="AutoShape 300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334" y="588"/>
                      <a:ext cx="107" cy="45"/>
                    </a:xfrm>
                    <a:custGeom>
                      <a:avLst/>
                      <a:gdLst>
                        <a:gd name="G0" fmla="+- 5400 0 0"/>
                        <a:gd name="G1" fmla="+- 21600 0 5400"/>
                        <a:gd name="G2" fmla="*/ 5400 1 2"/>
                        <a:gd name="G3" fmla="+- 21600 0 G2"/>
                        <a:gd name="G4" fmla="+/ 5400 21600 2"/>
                        <a:gd name="G5" fmla="+/ G1 0 2"/>
                        <a:gd name="G6" fmla="*/ 21600 21600 5400"/>
                        <a:gd name="G7" fmla="*/ G6 1 2"/>
                        <a:gd name="G8" fmla="+- 21600 0 G7"/>
                        <a:gd name="G9" fmla="*/ 21600 1 2"/>
                        <a:gd name="G10" fmla="+- 5400 0 G9"/>
                        <a:gd name="G11" fmla="?: G10 G8 0"/>
                        <a:gd name="G12" fmla="?: G10 G7 21600"/>
                        <a:gd name="T0" fmla="*/ 18900 w 21600"/>
                        <a:gd name="T1" fmla="*/ 10800 h 21600"/>
                        <a:gd name="T2" fmla="*/ 10800 w 21600"/>
                        <a:gd name="T3" fmla="*/ 21600 h 21600"/>
                        <a:gd name="T4" fmla="*/ 2700 w 21600"/>
                        <a:gd name="T5" fmla="*/ 10800 h 21600"/>
                        <a:gd name="T6" fmla="*/ 10800 w 21600"/>
                        <a:gd name="T7" fmla="*/ 0 h 21600"/>
                        <a:gd name="T8" fmla="*/ 4500 w 21600"/>
                        <a:gd name="T9" fmla="*/ 4500 h 21600"/>
                        <a:gd name="T10" fmla="*/ 17100 w 21600"/>
                        <a:gd name="T11" fmla="*/ 17100 h 2160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</a:cxnLst>
                      <a:rect l="T8" t="T9" r="T10" b="T11"/>
                      <a:pathLst>
                        <a:path w="21600" h="21600">
                          <a:moveTo>
                            <a:pt x="0" y="0"/>
                          </a:moveTo>
                          <a:lnTo>
                            <a:pt x="5400" y="21600"/>
                          </a:lnTo>
                          <a:lnTo>
                            <a:pt x="16200" y="21600"/>
                          </a:lnTo>
                          <a:lnTo>
                            <a:pt x="21600" y="0"/>
                          </a:lnTo>
                          <a:close/>
                        </a:path>
                      </a:pathLst>
                    </a:custGeom>
                    <a:gradFill rotWithShape="0">
                      <a:gsLst>
                        <a:gs pos="0">
                          <a:srgbClr val="CC9900"/>
                        </a:gs>
                        <a:gs pos="50000">
                          <a:srgbClr val="CC9900">
                            <a:gamma/>
                            <a:tint val="0"/>
                            <a:invGamma/>
                          </a:srgbClr>
                        </a:gs>
                        <a:gs pos="100000">
                          <a:srgbClr val="CC9900"/>
                        </a:gs>
                      </a:gsLst>
                      <a:lin ang="0" scaled="1"/>
                    </a:gradFill>
                    <a:ln w="9525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</p:grpSp>
              <p:grpSp>
                <p:nvGrpSpPr>
                  <p:cNvPr id="138541" name="Group 301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262" y="456"/>
                    <a:ext cx="238" cy="47"/>
                    <a:chOff x="2620" y="480"/>
                    <a:chExt cx="260" cy="36"/>
                  </a:xfrm>
                </p:grpSpPr>
                <p:sp>
                  <p:nvSpPr>
                    <p:cNvPr id="138542" name="Rectangle 30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620" y="480"/>
                      <a:ext cx="260" cy="20"/>
                    </a:xfrm>
                    <a:prstGeom prst="rect">
                      <a:avLst/>
                    </a:prstGeom>
                    <a:gradFill rotWithShape="0">
                      <a:gsLst>
                        <a:gs pos="0">
                          <a:srgbClr val="CC9900"/>
                        </a:gs>
                        <a:gs pos="50000">
                          <a:srgbClr val="CC9900">
                            <a:gamma/>
                            <a:tint val="0"/>
                            <a:invGamma/>
                          </a:srgbClr>
                        </a:gs>
                        <a:gs pos="100000">
                          <a:srgbClr val="CC9900"/>
                        </a:gs>
                      </a:gsLst>
                      <a:lin ang="0" scaled="1"/>
                    </a:gradFill>
                    <a:ln w="9525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38543" name="AutoShape 303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622" y="498"/>
                      <a:ext cx="256" cy="18"/>
                    </a:xfrm>
                    <a:custGeom>
                      <a:avLst/>
                      <a:gdLst>
                        <a:gd name="G0" fmla="+- 5400 0 0"/>
                        <a:gd name="G1" fmla="+- 21600 0 5400"/>
                        <a:gd name="G2" fmla="*/ 5400 1 2"/>
                        <a:gd name="G3" fmla="+- 21600 0 G2"/>
                        <a:gd name="G4" fmla="+/ 5400 21600 2"/>
                        <a:gd name="G5" fmla="+/ G1 0 2"/>
                        <a:gd name="G6" fmla="*/ 21600 21600 5400"/>
                        <a:gd name="G7" fmla="*/ G6 1 2"/>
                        <a:gd name="G8" fmla="+- 21600 0 G7"/>
                        <a:gd name="G9" fmla="*/ 21600 1 2"/>
                        <a:gd name="G10" fmla="+- 5400 0 G9"/>
                        <a:gd name="G11" fmla="?: G10 G8 0"/>
                        <a:gd name="G12" fmla="?: G10 G7 21600"/>
                        <a:gd name="T0" fmla="*/ 18900 w 21600"/>
                        <a:gd name="T1" fmla="*/ 10800 h 21600"/>
                        <a:gd name="T2" fmla="*/ 10800 w 21600"/>
                        <a:gd name="T3" fmla="*/ 21600 h 21600"/>
                        <a:gd name="T4" fmla="*/ 2700 w 21600"/>
                        <a:gd name="T5" fmla="*/ 10800 h 21600"/>
                        <a:gd name="T6" fmla="*/ 10800 w 21600"/>
                        <a:gd name="T7" fmla="*/ 0 h 21600"/>
                        <a:gd name="T8" fmla="*/ 4500 w 21600"/>
                        <a:gd name="T9" fmla="*/ 4500 h 21600"/>
                        <a:gd name="T10" fmla="*/ 17100 w 21600"/>
                        <a:gd name="T11" fmla="*/ 17100 h 2160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</a:cxnLst>
                      <a:rect l="T8" t="T9" r="T10" b="T11"/>
                      <a:pathLst>
                        <a:path w="21600" h="21600">
                          <a:moveTo>
                            <a:pt x="0" y="0"/>
                          </a:moveTo>
                          <a:lnTo>
                            <a:pt x="5400" y="21600"/>
                          </a:lnTo>
                          <a:lnTo>
                            <a:pt x="16200" y="21600"/>
                          </a:lnTo>
                          <a:lnTo>
                            <a:pt x="21600" y="0"/>
                          </a:lnTo>
                          <a:close/>
                        </a:path>
                      </a:pathLst>
                    </a:custGeom>
                    <a:gradFill rotWithShape="0">
                      <a:gsLst>
                        <a:gs pos="0">
                          <a:srgbClr val="CC9900"/>
                        </a:gs>
                        <a:gs pos="50000">
                          <a:srgbClr val="CC9900">
                            <a:gamma/>
                            <a:tint val="0"/>
                            <a:invGamma/>
                          </a:srgbClr>
                        </a:gs>
                        <a:gs pos="100000">
                          <a:srgbClr val="CC9900"/>
                        </a:gs>
                      </a:gsLst>
                      <a:lin ang="0" scaled="1"/>
                    </a:gradFill>
                    <a:ln w="9525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</p:grpSp>
            </p:grpSp>
            <p:sp>
              <p:nvSpPr>
                <p:cNvPr id="138544" name="Freeform 304" descr="Широкий диагональный 1"/>
                <p:cNvSpPr>
                  <a:spLocks noChangeAspect="1"/>
                </p:cNvSpPr>
                <p:nvPr/>
              </p:nvSpPr>
              <p:spPr bwMode="auto">
                <a:xfrm>
                  <a:off x="2641" y="2406"/>
                  <a:ext cx="470" cy="297"/>
                </a:xfrm>
                <a:custGeom>
                  <a:avLst/>
                  <a:gdLst/>
                  <a:ahLst/>
                  <a:cxnLst>
                    <a:cxn ang="0">
                      <a:pos x="4" y="28"/>
                    </a:cxn>
                    <a:cxn ang="0">
                      <a:pos x="0" y="2"/>
                    </a:cxn>
                    <a:cxn ang="0">
                      <a:pos x="188" y="2"/>
                    </a:cxn>
                    <a:cxn ang="0">
                      <a:pos x="188" y="146"/>
                    </a:cxn>
                    <a:cxn ang="0">
                      <a:pos x="366" y="146"/>
                    </a:cxn>
                    <a:cxn ang="0">
                      <a:pos x="366" y="0"/>
                    </a:cxn>
                    <a:cxn ang="0">
                      <a:pos x="552" y="0"/>
                    </a:cxn>
                    <a:cxn ang="0">
                      <a:pos x="552" y="32"/>
                    </a:cxn>
                    <a:cxn ang="0">
                      <a:pos x="536" y="34"/>
                    </a:cxn>
                    <a:cxn ang="0">
                      <a:pos x="540" y="102"/>
                    </a:cxn>
                    <a:cxn ang="0">
                      <a:pos x="450" y="102"/>
                    </a:cxn>
                    <a:cxn ang="0">
                      <a:pos x="456" y="318"/>
                    </a:cxn>
                    <a:cxn ang="0">
                      <a:pos x="432" y="342"/>
                    </a:cxn>
                    <a:cxn ang="0">
                      <a:pos x="404" y="348"/>
                    </a:cxn>
                    <a:cxn ang="0">
                      <a:pos x="338" y="320"/>
                    </a:cxn>
                    <a:cxn ang="0">
                      <a:pos x="338" y="230"/>
                    </a:cxn>
                    <a:cxn ang="0">
                      <a:pos x="310" y="176"/>
                    </a:cxn>
                    <a:cxn ang="0">
                      <a:pos x="306" y="148"/>
                    </a:cxn>
                    <a:cxn ang="0">
                      <a:pos x="250" y="148"/>
                    </a:cxn>
                    <a:cxn ang="0">
                      <a:pos x="244" y="176"/>
                    </a:cxn>
                    <a:cxn ang="0">
                      <a:pos x="222" y="226"/>
                    </a:cxn>
                    <a:cxn ang="0">
                      <a:pos x="222" y="322"/>
                    </a:cxn>
                    <a:cxn ang="0">
                      <a:pos x="168" y="346"/>
                    </a:cxn>
                    <a:cxn ang="0">
                      <a:pos x="130" y="342"/>
                    </a:cxn>
                    <a:cxn ang="0">
                      <a:pos x="106" y="316"/>
                    </a:cxn>
                    <a:cxn ang="0">
                      <a:pos x="106" y="96"/>
                    </a:cxn>
                    <a:cxn ang="0">
                      <a:pos x="18" y="102"/>
                    </a:cxn>
                    <a:cxn ang="0">
                      <a:pos x="16" y="36"/>
                    </a:cxn>
                    <a:cxn ang="0">
                      <a:pos x="4" y="28"/>
                    </a:cxn>
                  </a:cxnLst>
                  <a:rect l="0" t="0" r="r" b="b"/>
                  <a:pathLst>
                    <a:path w="552" h="348">
                      <a:moveTo>
                        <a:pt x="4" y="28"/>
                      </a:moveTo>
                      <a:lnTo>
                        <a:pt x="0" y="2"/>
                      </a:lnTo>
                      <a:lnTo>
                        <a:pt x="188" y="2"/>
                      </a:lnTo>
                      <a:lnTo>
                        <a:pt x="188" y="146"/>
                      </a:lnTo>
                      <a:lnTo>
                        <a:pt x="366" y="146"/>
                      </a:lnTo>
                      <a:lnTo>
                        <a:pt x="366" y="0"/>
                      </a:lnTo>
                      <a:lnTo>
                        <a:pt x="552" y="0"/>
                      </a:lnTo>
                      <a:lnTo>
                        <a:pt x="552" y="32"/>
                      </a:lnTo>
                      <a:lnTo>
                        <a:pt x="536" y="34"/>
                      </a:lnTo>
                      <a:lnTo>
                        <a:pt x="540" y="102"/>
                      </a:lnTo>
                      <a:lnTo>
                        <a:pt x="450" y="102"/>
                      </a:lnTo>
                      <a:lnTo>
                        <a:pt x="456" y="318"/>
                      </a:lnTo>
                      <a:lnTo>
                        <a:pt x="432" y="342"/>
                      </a:lnTo>
                      <a:lnTo>
                        <a:pt x="404" y="348"/>
                      </a:lnTo>
                      <a:lnTo>
                        <a:pt x="338" y="320"/>
                      </a:lnTo>
                      <a:lnTo>
                        <a:pt x="338" y="230"/>
                      </a:lnTo>
                      <a:lnTo>
                        <a:pt x="310" y="176"/>
                      </a:lnTo>
                      <a:lnTo>
                        <a:pt x="306" y="148"/>
                      </a:lnTo>
                      <a:lnTo>
                        <a:pt x="250" y="148"/>
                      </a:lnTo>
                      <a:lnTo>
                        <a:pt x="244" y="176"/>
                      </a:lnTo>
                      <a:lnTo>
                        <a:pt x="222" y="226"/>
                      </a:lnTo>
                      <a:lnTo>
                        <a:pt x="222" y="322"/>
                      </a:lnTo>
                      <a:lnTo>
                        <a:pt x="168" y="346"/>
                      </a:lnTo>
                      <a:lnTo>
                        <a:pt x="130" y="342"/>
                      </a:lnTo>
                      <a:lnTo>
                        <a:pt x="106" y="316"/>
                      </a:lnTo>
                      <a:lnTo>
                        <a:pt x="106" y="96"/>
                      </a:lnTo>
                      <a:lnTo>
                        <a:pt x="18" y="102"/>
                      </a:lnTo>
                      <a:lnTo>
                        <a:pt x="16" y="36"/>
                      </a:lnTo>
                      <a:lnTo>
                        <a:pt x="4" y="28"/>
                      </a:lnTo>
                      <a:close/>
                    </a:path>
                  </a:pathLst>
                </a:custGeom>
                <a:pattFill prst="wdDnDiag">
                  <a:fgClr>
                    <a:srgbClr val="4D4D4D"/>
                  </a:fgClr>
                  <a:bgClr>
                    <a:schemeClr val="bg1"/>
                  </a:bgClr>
                </a:pattFill>
                <a:ln w="9525">
                  <a:solidFill>
                    <a:srgbClr val="333333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ro-RO"/>
                </a:p>
              </p:txBody>
            </p:sp>
            <p:grpSp>
              <p:nvGrpSpPr>
                <p:cNvPr id="138545" name="Group 305"/>
                <p:cNvGrpSpPr>
                  <a:grpSpLocks noChangeAspect="1"/>
                </p:cNvGrpSpPr>
                <p:nvPr/>
              </p:nvGrpSpPr>
              <p:grpSpPr bwMode="auto">
                <a:xfrm>
                  <a:off x="1806" y="1388"/>
                  <a:ext cx="2156" cy="2602"/>
                  <a:chOff x="1806" y="1388"/>
                  <a:chExt cx="2156" cy="2602"/>
                </a:xfrm>
              </p:grpSpPr>
              <p:grpSp>
                <p:nvGrpSpPr>
                  <p:cNvPr id="138546" name="Group 306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591" y="1516"/>
                    <a:ext cx="577" cy="2297"/>
                    <a:chOff x="2591" y="1516"/>
                    <a:chExt cx="577" cy="2297"/>
                  </a:xfrm>
                </p:grpSpPr>
                <p:sp>
                  <p:nvSpPr>
                    <p:cNvPr id="138547" name="Freeform 307" descr="Широкий диагональный 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591" y="1516"/>
                      <a:ext cx="577" cy="2297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"/>
                        </a:cxn>
                        <a:cxn ang="0">
                          <a:pos x="62" y="6"/>
                        </a:cxn>
                        <a:cxn ang="0">
                          <a:pos x="58" y="1144"/>
                        </a:cxn>
                        <a:cxn ang="0">
                          <a:pos x="160" y="1144"/>
                        </a:cxn>
                        <a:cxn ang="0">
                          <a:pos x="164" y="1382"/>
                        </a:cxn>
                        <a:cxn ang="0">
                          <a:pos x="184" y="1384"/>
                        </a:cxn>
                        <a:cxn ang="0">
                          <a:pos x="184" y="2334"/>
                        </a:cxn>
                        <a:cxn ang="0">
                          <a:pos x="330" y="2334"/>
                        </a:cxn>
                        <a:cxn ang="0">
                          <a:pos x="184" y="2336"/>
                        </a:cxn>
                        <a:cxn ang="0">
                          <a:pos x="184" y="2490"/>
                        </a:cxn>
                        <a:cxn ang="0">
                          <a:pos x="164" y="2486"/>
                        </a:cxn>
                        <a:cxn ang="0">
                          <a:pos x="514" y="2490"/>
                        </a:cxn>
                        <a:cxn ang="0">
                          <a:pos x="498" y="2490"/>
                        </a:cxn>
                        <a:cxn ang="0">
                          <a:pos x="492" y="2334"/>
                        </a:cxn>
                        <a:cxn ang="0">
                          <a:pos x="332" y="2334"/>
                        </a:cxn>
                        <a:cxn ang="0">
                          <a:pos x="494" y="2334"/>
                        </a:cxn>
                        <a:cxn ang="0">
                          <a:pos x="494" y="1388"/>
                        </a:cxn>
                        <a:cxn ang="0">
                          <a:pos x="514" y="1388"/>
                        </a:cxn>
                        <a:cxn ang="0">
                          <a:pos x="512" y="1142"/>
                        </a:cxn>
                        <a:cxn ang="0">
                          <a:pos x="614" y="1140"/>
                        </a:cxn>
                        <a:cxn ang="0">
                          <a:pos x="616" y="2"/>
                        </a:cxn>
                        <a:cxn ang="0">
                          <a:pos x="662" y="0"/>
                        </a:cxn>
                        <a:cxn ang="0">
                          <a:pos x="662" y="1252"/>
                        </a:cxn>
                        <a:cxn ang="0">
                          <a:pos x="548" y="1370"/>
                        </a:cxn>
                        <a:cxn ang="0">
                          <a:pos x="546" y="2344"/>
                        </a:cxn>
                        <a:cxn ang="0">
                          <a:pos x="676" y="2472"/>
                        </a:cxn>
                        <a:cxn ang="0">
                          <a:pos x="676" y="2684"/>
                        </a:cxn>
                        <a:cxn ang="0">
                          <a:pos x="604" y="2682"/>
                        </a:cxn>
                        <a:cxn ang="0">
                          <a:pos x="606" y="2626"/>
                        </a:cxn>
                        <a:cxn ang="0">
                          <a:pos x="588" y="2624"/>
                        </a:cxn>
                        <a:cxn ang="0">
                          <a:pos x="588" y="2492"/>
                        </a:cxn>
                        <a:cxn ang="0">
                          <a:pos x="98" y="2486"/>
                        </a:cxn>
                        <a:cxn ang="0">
                          <a:pos x="98" y="2626"/>
                        </a:cxn>
                        <a:cxn ang="0">
                          <a:pos x="76" y="2626"/>
                        </a:cxn>
                        <a:cxn ang="0">
                          <a:pos x="76" y="2692"/>
                        </a:cxn>
                        <a:cxn ang="0">
                          <a:pos x="0" y="2694"/>
                        </a:cxn>
                        <a:cxn ang="0">
                          <a:pos x="1" y="2472"/>
                        </a:cxn>
                        <a:cxn ang="0">
                          <a:pos x="130" y="2346"/>
                        </a:cxn>
                        <a:cxn ang="0">
                          <a:pos x="126" y="1374"/>
                        </a:cxn>
                        <a:cxn ang="0">
                          <a:pos x="2" y="1248"/>
                        </a:cxn>
                        <a:cxn ang="0">
                          <a:pos x="0" y="4"/>
                        </a:cxn>
                      </a:cxnLst>
                      <a:rect l="0" t="0" r="r" b="b"/>
                      <a:pathLst>
                        <a:path w="676" h="2694">
                          <a:moveTo>
                            <a:pt x="0" y="4"/>
                          </a:moveTo>
                          <a:lnTo>
                            <a:pt x="62" y="6"/>
                          </a:lnTo>
                          <a:lnTo>
                            <a:pt x="58" y="1144"/>
                          </a:lnTo>
                          <a:lnTo>
                            <a:pt x="160" y="1144"/>
                          </a:lnTo>
                          <a:lnTo>
                            <a:pt x="164" y="1382"/>
                          </a:lnTo>
                          <a:lnTo>
                            <a:pt x="184" y="1384"/>
                          </a:lnTo>
                          <a:lnTo>
                            <a:pt x="184" y="2334"/>
                          </a:lnTo>
                          <a:lnTo>
                            <a:pt x="330" y="2334"/>
                          </a:lnTo>
                          <a:lnTo>
                            <a:pt x="184" y="2336"/>
                          </a:lnTo>
                          <a:lnTo>
                            <a:pt x="184" y="2490"/>
                          </a:lnTo>
                          <a:lnTo>
                            <a:pt x="164" y="2486"/>
                          </a:lnTo>
                          <a:lnTo>
                            <a:pt x="514" y="2490"/>
                          </a:lnTo>
                          <a:lnTo>
                            <a:pt x="498" y="2490"/>
                          </a:lnTo>
                          <a:lnTo>
                            <a:pt x="492" y="2334"/>
                          </a:lnTo>
                          <a:lnTo>
                            <a:pt x="332" y="2334"/>
                          </a:lnTo>
                          <a:lnTo>
                            <a:pt x="494" y="2334"/>
                          </a:lnTo>
                          <a:lnTo>
                            <a:pt x="494" y="1388"/>
                          </a:lnTo>
                          <a:lnTo>
                            <a:pt x="514" y="1388"/>
                          </a:lnTo>
                          <a:lnTo>
                            <a:pt x="512" y="1142"/>
                          </a:lnTo>
                          <a:lnTo>
                            <a:pt x="614" y="1140"/>
                          </a:lnTo>
                          <a:lnTo>
                            <a:pt x="616" y="2"/>
                          </a:lnTo>
                          <a:lnTo>
                            <a:pt x="662" y="0"/>
                          </a:lnTo>
                          <a:lnTo>
                            <a:pt x="662" y="1252"/>
                          </a:lnTo>
                          <a:lnTo>
                            <a:pt x="548" y="1370"/>
                          </a:lnTo>
                          <a:lnTo>
                            <a:pt x="546" y="2344"/>
                          </a:lnTo>
                          <a:lnTo>
                            <a:pt x="676" y="2472"/>
                          </a:lnTo>
                          <a:lnTo>
                            <a:pt x="676" y="2684"/>
                          </a:lnTo>
                          <a:lnTo>
                            <a:pt x="604" y="2682"/>
                          </a:lnTo>
                          <a:lnTo>
                            <a:pt x="606" y="2626"/>
                          </a:lnTo>
                          <a:lnTo>
                            <a:pt x="588" y="2624"/>
                          </a:lnTo>
                          <a:lnTo>
                            <a:pt x="588" y="2492"/>
                          </a:lnTo>
                          <a:lnTo>
                            <a:pt x="98" y="2486"/>
                          </a:lnTo>
                          <a:lnTo>
                            <a:pt x="98" y="2626"/>
                          </a:lnTo>
                          <a:lnTo>
                            <a:pt x="76" y="2626"/>
                          </a:lnTo>
                          <a:lnTo>
                            <a:pt x="76" y="2692"/>
                          </a:lnTo>
                          <a:lnTo>
                            <a:pt x="0" y="2694"/>
                          </a:lnTo>
                          <a:lnTo>
                            <a:pt x="1" y="2472"/>
                          </a:lnTo>
                          <a:lnTo>
                            <a:pt x="130" y="2346"/>
                          </a:lnTo>
                          <a:lnTo>
                            <a:pt x="126" y="1374"/>
                          </a:lnTo>
                          <a:lnTo>
                            <a:pt x="2" y="1248"/>
                          </a:lnTo>
                          <a:lnTo>
                            <a:pt x="0" y="4"/>
                          </a:lnTo>
                          <a:close/>
                        </a:path>
                      </a:pathLst>
                    </a:custGeom>
                    <a:pattFill prst="wdUpDiag">
                      <a:fgClr>
                        <a:schemeClr val="tx2"/>
                      </a:fgClr>
                      <a:bgClr>
                        <a:schemeClr val="bg1"/>
                      </a:bgClr>
                    </a:patt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</p:spPr>
                  <p:txBody>
                    <a:bodyPr/>
                    <a:lstStyle/>
                    <a:p>
                      <a:endParaRPr lang="ro-RO"/>
                    </a:p>
                  </p:txBody>
                </p:sp>
                <p:grpSp>
                  <p:nvGrpSpPr>
                    <p:cNvPr id="138548" name="Group 308"/>
                    <p:cNvGrpSpPr>
                      <a:grpSpLocks noChangeAspect="1"/>
                    </p:cNvGrpSpPr>
                    <p:nvPr/>
                  </p:nvGrpSpPr>
                  <p:grpSpPr bwMode="auto">
                    <a:xfrm>
                      <a:off x="2655" y="3434"/>
                      <a:ext cx="453" cy="328"/>
                      <a:chOff x="2655" y="3434"/>
                      <a:chExt cx="453" cy="328"/>
                    </a:xfrm>
                  </p:grpSpPr>
                  <p:sp>
                    <p:nvSpPr>
                      <p:cNvPr id="138549" name="Freeform 309" descr="Широкий диагональный 2"/>
                      <p:cNvSpPr>
                        <a:spLocks noChangeAspect="1"/>
                      </p:cNvSpPr>
                      <p:nvPr/>
                    </p:nvSpPr>
                    <p:spPr bwMode="auto">
                      <a:xfrm>
                        <a:off x="2655" y="3634"/>
                        <a:ext cx="18" cy="128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22" y="2"/>
                          </a:cxn>
                          <a:cxn ang="0">
                            <a:pos x="2" y="0"/>
                          </a:cxn>
                          <a:cxn ang="0">
                            <a:pos x="0" y="150"/>
                          </a:cxn>
                        </a:cxnLst>
                        <a:rect l="0" t="0" r="r" b="b"/>
                        <a:pathLst>
                          <a:path w="22" h="150">
                            <a:moveTo>
                              <a:pt x="22" y="2"/>
                            </a:moveTo>
                            <a:lnTo>
                              <a:pt x="2" y="0"/>
                            </a:lnTo>
                            <a:lnTo>
                              <a:pt x="0" y="150"/>
                            </a:lnTo>
                          </a:path>
                        </a:pathLst>
                      </a:custGeom>
                      <a:noFill/>
                      <a:ln w="6350" cmpd="sng">
                        <a:solidFill>
                          <a:schemeClr val="tx1"/>
                        </a:solidFill>
                        <a:round/>
                        <a:headEnd type="none" w="med" len="med"/>
                        <a:tailEnd type="none" w="med" len="med"/>
                      </a:ln>
                      <a:effectLst/>
                    </p:spPr>
                    <p:txBody>
                      <a:bodyPr/>
                      <a:lstStyle/>
                      <a:p>
                        <a:endParaRPr lang="ro-RO"/>
                      </a:p>
                    </p:txBody>
                  </p:sp>
                  <p:sp>
                    <p:nvSpPr>
                      <p:cNvPr id="138550" name="Freeform 310" descr="Широкий диагональный 2"/>
                      <p:cNvSpPr>
                        <a:spLocks noChangeAspect="1"/>
                      </p:cNvSpPr>
                      <p:nvPr/>
                    </p:nvSpPr>
                    <p:spPr bwMode="auto">
                      <a:xfrm>
                        <a:off x="3091" y="3641"/>
                        <a:ext cx="17" cy="116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0" y="0"/>
                          </a:cxn>
                          <a:cxn ang="0">
                            <a:pos x="20" y="0"/>
                          </a:cxn>
                          <a:cxn ang="0">
                            <a:pos x="20" y="136"/>
                          </a:cxn>
                        </a:cxnLst>
                        <a:rect l="0" t="0" r="r" b="b"/>
                        <a:pathLst>
                          <a:path w="20" h="136">
                            <a:moveTo>
                              <a:pt x="0" y="0"/>
                            </a:moveTo>
                            <a:lnTo>
                              <a:pt x="20" y="0"/>
                            </a:lnTo>
                            <a:lnTo>
                              <a:pt x="20" y="136"/>
                            </a:lnTo>
                          </a:path>
                        </a:pathLst>
                      </a:custGeom>
                      <a:noFill/>
                      <a:ln w="6350" cmpd="sng">
                        <a:solidFill>
                          <a:schemeClr val="tx1"/>
                        </a:solidFill>
                        <a:round/>
                        <a:headEnd type="none" w="med" len="med"/>
                        <a:tailEnd type="none" w="med" len="med"/>
                      </a:ln>
                      <a:effectLst/>
                    </p:spPr>
                    <p:txBody>
                      <a:bodyPr/>
                      <a:lstStyle/>
                      <a:p>
                        <a:endParaRPr lang="ro-RO"/>
                      </a:p>
                    </p:txBody>
                  </p:sp>
                  <p:sp>
                    <p:nvSpPr>
                      <p:cNvPr id="138551" name="Freeform 311" descr="Широкий диагональный 2"/>
                      <p:cNvSpPr>
                        <a:spLocks noChangeAspect="1"/>
                      </p:cNvSpPr>
                      <p:nvPr/>
                    </p:nvSpPr>
                    <p:spPr bwMode="auto">
                      <a:xfrm>
                        <a:off x="2730" y="3434"/>
                        <a:ext cx="17" cy="204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19" y="0"/>
                          </a:cxn>
                          <a:cxn ang="0">
                            <a:pos x="0" y="32"/>
                          </a:cxn>
                          <a:cxn ang="0">
                            <a:pos x="0" y="239"/>
                          </a:cxn>
                        </a:cxnLst>
                        <a:rect l="0" t="0" r="r" b="b"/>
                        <a:pathLst>
                          <a:path w="19" h="239">
                            <a:moveTo>
                              <a:pt x="19" y="0"/>
                            </a:moveTo>
                            <a:lnTo>
                              <a:pt x="0" y="32"/>
                            </a:lnTo>
                            <a:lnTo>
                              <a:pt x="0" y="239"/>
                            </a:lnTo>
                          </a:path>
                        </a:pathLst>
                      </a:custGeom>
                      <a:noFill/>
                      <a:ln w="6350" cmpd="sng">
                        <a:solidFill>
                          <a:schemeClr val="tx1"/>
                        </a:solidFill>
                        <a:round/>
                        <a:headEnd type="none" w="med" len="med"/>
                        <a:tailEnd type="none" w="med" len="med"/>
                      </a:ln>
                      <a:effectLst/>
                    </p:spPr>
                    <p:txBody>
                      <a:bodyPr/>
                      <a:lstStyle/>
                      <a:p>
                        <a:endParaRPr lang="ro-RO"/>
                      </a:p>
                    </p:txBody>
                  </p:sp>
                  <p:sp>
                    <p:nvSpPr>
                      <p:cNvPr id="138552" name="Freeform 312" descr="Широкий диагональный 2"/>
                      <p:cNvSpPr>
                        <a:spLocks noChangeAspect="1"/>
                      </p:cNvSpPr>
                      <p:nvPr/>
                    </p:nvSpPr>
                    <p:spPr bwMode="auto">
                      <a:xfrm>
                        <a:off x="3018" y="3441"/>
                        <a:ext cx="11" cy="195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0" y="0"/>
                          </a:cxn>
                          <a:cxn ang="0">
                            <a:pos x="13" y="30"/>
                          </a:cxn>
                          <a:cxn ang="0">
                            <a:pos x="13" y="229"/>
                          </a:cxn>
                        </a:cxnLst>
                        <a:rect l="0" t="0" r="r" b="b"/>
                        <a:pathLst>
                          <a:path w="13" h="229">
                            <a:moveTo>
                              <a:pt x="0" y="0"/>
                            </a:moveTo>
                            <a:lnTo>
                              <a:pt x="13" y="30"/>
                            </a:lnTo>
                            <a:lnTo>
                              <a:pt x="13" y="229"/>
                            </a:lnTo>
                          </a:path>
                        </a:pathLst>
                      </a:custGeom>
                      <a:noFill/>
                      <a:ln w="6350" cmpd="sng">
                        <a:solidFill>
                          <a:schemeClr val="tx1"/>
                        </a:solidFill>
                        <a:round/>
                        <a:headEnd type="none" w="med" len="med"/>
                        <a:tailEnd type="none" w="med" len="med"/>
                      </a:ln>
                      <a:effectLst/>
                    </p:spPr>
                    <p:txBody>
                      <a:bodyPr/>
                      <a:lstStyle/>
                      <a:p>
                        <a:endParaRPr lang="ro-RO"/>
                      </a:p>
                    </p:txBody>
                  </p:sp>
                </p:grpSp>
              </p:grpSp>
              <p:sp>
                <p:nvSpPr>
                  <p:cNvPr id="138553" name="Freeform 313" descr="Широкий диагональный 1"/>
                  <p:cNvSpPr>
                    <a:spLocks noChangeAspect="1"/>
                  </p:cNvSpPr>
                  <p:nvPr/>
                </p:nvSpPr>
                <p:spPr bwMode="auto">
                  <a:xfrm>
                    <a:off x="2658" y="3506"/>
                    <a:ext cx="450" cy="336"/>
                  </a:xfrm>
                  <a:custGeom>
                    <a:avLst/>
                    <a:gdLst/>
                    <a:ahLst/>
                    <a:cxnLst>
                      <a:cxn ang="0">
                        <a:pos x="109" y="2"/>
                      </a:cxn>
                      <a:cxn ang="0">
                        <a:pos x="268" y="0"/>
                      </a:cxn>
                      <a:cxn ang="0">
                        <a:pos x="188" y="0"/>
                      </a:cxn>
                      <a:cxn ang="0">
                        <a:pos x="188" y="338"/>
                      </a:cxn>
                      <a:cxn ang="0">
                        <a:pos x="338" y="338"/>
                      </a:cxn>
                      <a:cxn ang="0">
                        <a:pos x="338" y="0"/>
                      </a:cxn>
                      <a:cxn ang="0">
                        <a:pos x="266" y="0"/>
                      </a:cxn>
                      <a:cxn ang="0">
                        <a:pos x="418" y="0"/>
                      </a:cxn>
                      <a:cxn ang="0">
                        <a:pos x="418" y="154"/>
                      </a:cxn>
                      <a:cxn ang="0">
                        <a:pos x="400" y="156"/>
                      </a:cxn>
                      <a:cxn ang="0">
                        <a:pos x="400" y="178"/>
                      </a:cxn>
                      <a:cxn ang="0">
                        <a:pos x="528" y="178"/>
                      </a:cxn>
                      <a:cxn ang="0">
                        <a:pos x="528" y="236"/>
                      </a:cxn>
                      <a:cxn ang="0">
                        <a:pos x="468" y="232"/>
                      </a:cxn>
                      <a:cxn ang="0">
                        <a:pos x="468" y="290"/>
                      </a:cxn>
                      <a:cxn ang="0">
                        <a:pos x="444" y="290"/>
                      </a:cxn>
                      <a:cxn ang="0">
                        <a:pos x="444" y="394"/>
                      </a:cxn>
                      <a:cxn ang="0">
                        <a:pos x="400" y="394"/>
                      </a:cxn>
                      <a:cxn ang="0">
                        <a:pos x="400" y="336"/>
                      </a:cxn>
                      <a:cxn ang="0">
                        <a:pos x="132" y="336"/>
                      </a:cxn>
                      <a:cxn ang="0">
                        <a:pos x="134" y="394"/>
                      </a:cxn>
                      <a:cxn ang="0">
                        <a:pos x="78" y="394"/>
                      </a:cxn>
                      <a:cxn ang="0">
                        <a:pos x="78" y="292"/>
                      </a:cxn>
                      <a:cxn ang="0">
                        <a:pos x="50" y="294"/>
                      </a:cxn>
                      <a:cxn ang="0">
                        <a:pos x="50" y="232"/>
                      </a:cxn>
                      <a:cxn ang="0">
                        <a:pos x="0" y="230"/>
                      </a:cxn>
                      <a:cxn ang="0">
                        <a:pos x="0" y="174"/>
                      </a:cxn>
                      <a:cxn ang="0">
                        <a:pos x="126" y="174"/>
                      </a:cxn>
                      <a:cxn ang="0">
                        <a:pos x="122" y="150"/>
                      </a:cxn>
                      <a:cxn ang="0">
                        <a:pos x="109" y="149"/>
                      </a:cxn>
                      <a:cxn ang="0">
                        <a:pos x="109" y="2"/>
                      </a:cxn>
                    </a:cxnLst>
                    <a:rect l="0" t="0" r="r" b="b"/>
                    <a:pathLst>
                      <a:path w="528" h="394">
                        <a:moveTo>
                          <a:pt x="109" y="2"/>
                        </a:moveTo>
                        <a:lnTo>
                          <a:pt x="268" y="0"/>
                        </a:lnTo>
                        <a:lnTo>
                          <a:pt x="188" y="0"/>
                        </a:lnTo>
                        <a:lnTo>
                          <a:pt x="188" y="338"/>
                        </a:lnTo>
                        <a:lnTo>
                          <a:pt x="338" y="338"/>
                        </a:lnTo>
                        <a:lnTo>
                          <a:pt x="338" y="0"/>
                        </a:lnTo>
                        <a:lnTo>
                          <a:pt x="266" y="0"/>
                        </a:lnTo>
                        <a:lnTo>
                          <a:pt x="418" y="0"/>
                        </a:lnTo>
                        <a:lnTo>
                          <a:pt x="418" y="154"/>
                        </a:lnTo>
                        <a:lnTo>
                          <a:pt x="400" y="156"/>
                        </a:lnTo>
                        <a:lnTo>
                          <a:pt x="400" y="178"/>
                        </a:lnTo>
                        <a:lnTo>
                          <a:pt x="528" y="178"/>
                        </a:lnTo>
                        <a:lnTo>
                          <a:pt x="528" y="236"/>
                        </a:lnTo>
                        <a:lnTo>
                          <a:pt x="468" y="232"/>
                        </a:lnTo>
                        <a:lnTo>
                          <a:pt x="468" y="290"/>
                        </a:lnTo>
                        <a:lnTo>
                          <a:pt x="444" y="290"/>
                        </a:lnTo>
                        <a:lnTo>
                          <a:pt x="444" y="394"/>
                        </a:lnTo>
                        <a:lnTo>
                          <a:pt x="400" y="394"/>
                        </a:lnTo>
                        <a:lnTo>
                          <a:pt x="400" y="336"/>
                        </a:lnTo>
                        <a:lnTo>
                          <a:pt x="132" y="336"/>
                        </a:lnTo>
                        <a:lnTo>
                          <a:pt x="134" y="394"/>
                        </a:lnTo>
                        <a:lnTo>
                          <a:pt x="78" y="394"/>
                        </a:lnTo>
                        <a:lnTo>
                          <a:pt x="78" y="292"/>
                        </a:lnTo>
                        <a:lnTo>
                          <a:pt x="50" y="294"/>
                        </a:lnTo>
                        <a:lnTo>
                          <a:pt x="50" y="232"/>
                        </a:lnTo>
                        <a:lnTo>
                          <a:pt x="0" y="230"/>
                        </a:lnTo>
                        <a:lnTo>
                          <a:pt x="0" y="174"/>
                        </a:lnTo>
                        <a:lnTo>
                          <a:pt x="126" y="174"/>
                        </a:lnTo>
                        <a:lnTo>
                          <a:pt x="122" y="150"/>
                        </a:lnTo>
                        <a:lnTo>
                          <a:pt x="109" y="149"/>
                        </a:lnTo>
                        <a:lnTo>
                          <a:pt x="109" y="2"/>
                        </a:lnTo>
                        <a:close/>
                      </a:path>
                    </a:pathLst>
                  </a:custGeom>
                  <a:pattFill prst="wdDnDiag">
                    <a:fgClr>
                      <a:schemeClr val="tx1"/>
                    </a:fgClr>
                    <a:bgClr>
                      <a:schemeClr val="bg1"/>
                    </a:bgClr>
                  </a:patt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endParaRPr lang="ro-RO"/>
                  </a:p>
                </p:txBody>
              </p:sp>
              <p:sp>
                <p:nvSpPr>
                  <p:cNvPr id="138554" name="Freeform 314" descr="Алмазная решетка (контур)"/>
                  <p:cNvSpPr>
                    <a:spLocks noChangeAspect="1"/>
                  </p:cNvSpPr>
                  <p:nvPr/>
                </p:nvSpPr>
                <p:spPr bwMode="auto">
                  <a:xfrm>
                    <a:off x="3062" y="1505"/>
                    <a:ext cx="617" cy="2127"/>
                  </a:xfrm>
                  <a:custGeom>
                    <a:avLst/>
                    <a:gdLst/>
                    <a:ahLst/>
                    <a:cxnLst>
                      <a:cxn ang="0">
                        <a:pos x="116" y="14"/>
                      </a:cxn>
                      <a:cxn ang="0">
                        <a:pos x="688" y="0"/>
                      </a:cxn>
                      <a:cxn ang="0">
                        <a:pos x="724" y="2406"/>
                      </a:cxn>
                      <a:cxn ang="0">
                        <a:pos x="140" y="2412"/>
                      </a:cxn>
                      <a:cxn ang="0">
                        <a:pos x="140" y="2494"/>
                      </a:cxn>
                      <a:cxn ang="0">
                        <a:pos x="0" y="2354"/>
                      </a:cxn>
                      <a:cxn ang="0">
                        <a:pos x="0" y="1386"/>
                      </a:cxn>
                      <a:cxn ang="0">
                        <a:pos x="116" y="1266"/>
                      </a:cxn>
                      <a:cxn ang="0">
                        <a:pos x="116" y="14"/>
                      </a:cxn>
                    </a:cxnLst>
                    <a:rect l="0" t="0" r="r" b="b"/>
                    <a:pathLst>
                      <a:path w="724" h="2494">
                        <a:moveTo>
                          <a:pt x="116" y="14"/>
                        </a:moveTo>
                        <a:lnTo>
                          <a:pt x="688" y="0"/>
                        </a:lnTo>
                        <a:lnTo>
                          <a:pt x="724" y="2406"/>
                        </a:lnTo>
                        <a:lnTo>
                          <a:pt x="140" y="2412"/>
                        </a:lnTo>
                        <a:lnTo>
                          <a:pt x="140" y="2494"/>
                        </a:lnTo>
                        <a:lnTo>
                          <a:pt x="0" y="2354"/>
                        </a:lnTo>
                        <a:lnTo>
                          <a:pt x="0" y="1386"/>
                        </a:lnTo>
                        <a:lnTo>
                          <a:pt x="116" y="1266"/>
                        </a:lnTo>
                        <a:lnTo>
                          <a:pt x="116" y="14"/>
                        </a:lnTo>
                        <a:close/>
                      </a:path>
                    </a:pathLst>
                  </a:custGeom>
                  <a:pattFill prst="openDmnd">
                    <a:fgClr>
                      <a:srgbClr val="FF3300"/>
                    </a:fgClr>
                    <a:bgClr>
                      <a:schemeClr val="bg1"/>
                    </a:bgClr>
                  </a:pattFill>
                  <a:ln w="9525">
                    <a:solidFill>
                      <a:srgbClr val="FF3300"/>
                    </a:solidFill>
                    <a:round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endParaRPr lang="ro-RO"/>
                  </a:p>
                </p:txBody>
              </p:sp>
              <p:sp>
                <p:nvSpPr>
                  <p:cNvPr id="138555" name="Freeform 315" descr="Алмазная решетка (контур)"/>
                  <p:cNvSpPr>
                    <a:spLocks noChangeAspect="1"/>
                  </p:cNvSpPr>
                  <p:nvPr/>
                </p:nvSpPr>
                <p:spPr bwMode="auto">
                  <a:xfrm>
                    <a:off x="2443" y="1519"/>
                    <a:ext cx="252" cy="2102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72" y="0"/>
                      </a:cxn>
                      <a:cxn ang="0">
                        <a:pos x="170" y="1242"/>
                      </a:cxn>
                      <a:cxn ang="0">
                        <a:pos x="296" y="1368"/>
                      </a:cxn>
                      <a:cxn ang="0">
                        <a:pos x="295" y="2339"/>
                      </a:cxn>
                      <a:cxn ang="0">
                        <a:pos x="163" y="2465"/>
                      </a:cxn>
                      <a:cxn ang="0">
                        <a:pos x="163" y="2405"/>
                      </a:cxn>
                      <a:cxn ang="0">
                        <a:pos x="6" y="2404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96" h="2465">
                        <a:moveTo>
                          <a:pt x="0" y="0"/>
                        </a:moveTo>
                        <a:lnTo>
                          <a:pt x="172" y="0"/>
                        </a:lnTo>
                        <a:lnTo>
                          <a:pt x="170" y="1242"/>
                        </a:lnTo>
                        <a:lnTo>
                          <a:pt x="296" y="1368"/>
                        </a:lnTo>
                        <a:lnTo>
                          <a:pt x="295" y="2339"/>
                        </a:lnTo>
                        <a:lnTo>
                          <a:pt x="163" y="2465"/>
                        </a:lnTo>
                        <a:lnTo>
                          <a:pt x="163" y="2405"/>
                        </a:lnTo>
                        <a:lnTo>
                          <a:pt x="6" y="240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pattFill prst="openDmnd">
                    <a:fgClr>
                      <a:srgbClr val="FF3300"/>
                    </a:fgClr>
                    <a:bgClr>
                      <a:schemeClr val="bg1"/>
                    </a:bgClr>
                  </a:pattFill>
                  <a:ln w="9525" cap="flat" cmpd="sng">
                    <a:solidFill>
                      <a:srgbClr val="FF33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o-RO"/>
                  </a:p>
                </p:txBody>
              </p:sp>
              <p:sp>
                <p:nvSpPr>
                  <p:cNvPr id="138556" name="Freeform 316" descr="Широкий диагональный 2"/>
                  <p:cNvSpPr>
                    <a:spLocks noChangeAspect="1"/>
                  </p:cNvSpPr>
                  <p:nvPr/>
                </p:nvSpPr>
                <p:spPr bwMode="auto">
                  <a:xfrm>
                    <a:off x="1806" y="3564"/>
                    <a:ext cx="2156" cy="246"/>
                  </a:xfrm>
                  <a:custGeom>
                    <a:avLst/>
                    <a:gdLst/>
                    <a:ahLst/>
                    <a:cxnLst>
                      <a:cxn ang="0">
                        <a:pos x="0" y="100"/>
                      </a:cxn>
                      <a:cxn ang="0">
                        <a:pos x="66" y="99"/>
                      </a:cxn>
                      <a:cxn ang="0">
                        <a:pos x="66" y="153"/>
                      </a:cxn>
                      <a:cxn ang="0">
                        <a:pos x="237" y="151"/>
                      </a:cxn>
                      <a:cxn ang="0">
                        <a:pos x="241" y="97"/>
                      </a:cxn>
                      <a:cxn ang="0">
                        <a:pos x="295" y="97"/>
                      </a:cxn>
                      <a:cxn ang="0">
                        <a:pos x="294" y="87"/>
                      </a:cxn>
                      <a:cxn ang="0">
                        <a:pos x="321" y="88"/>
                      </a:cxn>
                      <a:cxn ang="0">
                        <a:pos x="321" y="12"/>
                      </a:cxn>
                      <a:cxn ang="0">
                        <a:pos x="903" y="10"/>
                      </a:cxn>
                      <a:cxn ang="0">
                        <a:pos x="901" y="88"/>
                      </a:cxn>
                      <a:cxn ang="0">
                        <a:pos x="1618" y="87"/>
                      </a:cxn>
                      <a:cxn ang="0">
                        <a:pos x="1618" y="4"/>
                      </a:cxn>
                      <a:cxn ang="0">
                        <a:pos x="2196" y="0"/>
                      </a:cxn>
                      <a:cxn ang="0">
                        <a:pos x="2196" y="79"/>
                      </a:cxn>
                      <a:cxn ang="0">
                        <a:pos x="2283" y="78"/>
                      </a:cxn>
                      <a:cxn ang="0">
                        <a:pos x="2293" y="136"/>
                      </a:cxn>
                      <a:cxn ang="0">
                        <a:pos x="2425" y="135"/>
                      </a:cxn>
                      <a:cxn ang="0">
                        <a:pos x="2427" y="78"/>
                      </a:cxn>
                      <a:cxn ang="0">
                        <a:pos x="2527" y="78"/>
                      </a:cxn>
                      <a:cxn ang="0">
                        <a:pos x="2529" y="213"/>
                      </a:cxn>
                      <a:cxn ang="0">
                        <a:pos x="2461" y="216"/>
                      </a:cxn>
                      <a:cxn ang="0">
                        <a:pos x="2461" y="279"/>
                      </a:cxn>
                      <a:cxn ang="0">
                        <a:pos x="1668" y="280"/>
                      </a:cxn>
                      <a:cxn ang="0">
                        <a:pos x="1668" y="88"/>
                      </a:cxn>
                      <a:cxn ang="0">
                        <a:pos x="1621" y="90"/>
                      </a:cxn>
                      <a:cxn ang="0">
                        <a:pos x="864" y="87"/>
                      </a:cxn>
                      <a:cxn ang="0">
                        <a:pos x="864" y="129"/>
                      </a:cxn>
                      <a:cxn ang="0">
                        <a:pos x="865" y="277"/>
                      </a:cxn>
                      <a:cxn ang="0">
                        <a:pos x="829" y="277"/>
                      </a:cxn>
                      <a:cxn ang="0">
                        <a:pos x="832" y="130"/>
                      </a:cxn>
                      <a:cxn ang="0">
                        <a:pos x="768" y="129"/>
                      </a:cxn>
                      <a:cxn ang="0">
                        <a:pos x="766" y="10"/>
                      </a:cxn>
                      <a:cxn ang="0">
                        <a:pos x="342" y="10"/>
                      </a:cxn>
                      <a:cxn ang="0">
                        <a:pos x="342" y="139"/>
                      </a:cxn>
                      <a:cxn ang="0">
                        <a:pos x="268" y="141"/>
                      </a:cxn>
                      <a:cxn ang="0">
                        <a:pos x="267" y="289"/>
                      </a:cxn>
                      <a:cxn ang="0">
                        <a:pos x="85" y="288"/>
                      </a:cxn>
                      <a:cxn ang="0">
                        <a:pos x="85" y="226"/>
                      </a:cxn>
                      <a:cxn ang="0">
                        <a:pos x="0" y="229"/>
                      </a:cxn>
                      <a:cxn ang="0">
                        <a:pos x="0" y="100"/>
                      </a:cxn>
                    </a:cxnLst>
                    <a:rect l="0" t="0" r="r" b="b"/>
                    <a:pathLst>
                      <a:path w="2529" h="289">
                        <a:moveTo>
                          <a:pt x="0" y="100"/>
                        </a:moveTo>
                        <a:lnTo>
                          <a:pt x="66" y="99"/>
                        </a:lnTo>
                        <a:lnTo>
                          <a:pt x="66" y="153"/>
                        </a:lnTo>
                        <a:lnTo>
                          <a:pt x="237" y="151"/>
                        </a:lnTo>
                        <a:lnTo>
                          <a:pt x="241" y="97"/>
                        </a:lnTo>
                        <a:lnTo>
                          <a:pt x="295" y="97"/>
                        </a:lnTo>
                        <a:lnTo>
                          <a:pt x="294" y="87"/>
                        </a:lnTo>
                        <a:lnTo>
                          <a:pt x="321" y="88"/>
                        </a:lnTo>
                        <a:lnTo>
                          <a:pt x="321" y="12"/>
                        </a:lnTo>
                        <a:lnTo>
                          <a:pt x="903" y="10"/>
                        </a:lnTo>
                        <a:lnTo>
                          <a:pt x="901" y="88"/>
                        </a:lnTo>
                        <a:lnTo>
                          <a:pt x="1618" y="87"/>
                        </a:lnTo>
                        <a:lnTo>
                          <a:pt x="1618" y="4"/>
                        </a:lnTo>
                        <a:lnTo>
                          <a:pt x="2196" y="0"/>
                        </a:lnTo>
                        <a:lnTo>
                          <a:pt x="2196" y="79"/>
                        </a:lnTo>
                        <a:lnTo>
                          <a:pt x="2283" y="78"/>
                        </a:lnTo>
                        <a:lnTo>
                          <a:pt x="2293" y="136"/>
                        </a:lnTo>
                        <a:lnTo>
                          <a:pt x="2425" y="135"/>
                        </a:lnTo>
                        <a:lnTo>
                          <a:pt x="2427" y="78"/>
                        </a:lnTo>
                        <a:lnTo>
                          <a:pt x="2527" y="78"/>
                        </a:lnTo>
                        <a:lnTo>
                          <a:pt x="2529" y="213"/>
                        </a:lnTo>
                        <a:lnTo>
                          <a:pt x="2461" y="216"/>
                        </a:lnTo>
                        <a:lnTo>
                          <a:pt x="2461" y="279"/>
                        </a:lnTo>
                        <a:lnTo>
                          <a:pt x="1668" y="280"/>
                        </a:lnTo>
                        <a:lnTo>
                          <a:pt x="1668" y="88"/>
                        </a:lnTo>
                        <a:lnTo>
                          <a:pt x="1621" y="90"/>
                        </a:lnTo>
                        <a:lnTo>
                          <a:pt x="864" y="87"/>
                        </a:lnTo>
                        <a:lnTo>
                          <a:pt x="864" y="129"/>
                        </a:lnTo>
                        <a:lnTo>
                          <a:pt x="865" y="277"/>
                        </a:lnTo>
                        <a:lnTo>
                          <a:pt x="829" y="277"/>
                        </a:lnTo>
                        <a:lnTo>
                          <a:pt x="832" y="130"/>
                        </a:lnTo>
                        <a:lnTo>
                          <a:pt x="768" y="129"/>
                        </a:lnTo>
                        <a:lnTo>
                          <a:pt x="766" y="10"/>
                        </a:lnTo>
                        <a:lnTo>
                          <a:pt x="342" y="10"/>
                        </a:lnTo>
                        <a:lnTo>
                          <a:pt x="342" y="139"/>
                        </a:lnTo>
                        <a:lnTo>
                          <a:pt x="268" y="141"/>
                        </a:lnTo>
                        <a:lnTo>
                          <a:pt x="267" y="289"/>
                        </a:lnTo>
                        <a:lnTo>
                          <a:pt x="85" y="288"/>
                        </a:lnTo>
                        <a:lnTo>
                          <a:pt x="85" y="226"/>
                        </a:lnTo>
                        <a:lnTo>
                          <a:pt x="0" y="229"/>
                        </a:lnTo>
                        <a:lnTo>
                          <a:pt x="0" y="100"/>
                        </a:lnTo>
                        <a:close/>
                      </a:path>
                    </a:pathLst>
                  </a:custGeom>
                  <a:pattFill prst="wdUpDiag">
                    <a:fgClr>
                      <a:schemeClr val="tx1"/>
                    </a:fgClr>
                    <a:bgClr>
                      <a:schemeClr val="bg1"/>
                    </a:bgClr>
                  </a:patt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endParaRPr lang="ro-RO"/>
                  </a:p>
                </p:txBody>
              </p:sp>
              <p:sp>
                <p:nvSpPr>
                  <p:cNvPr id="138557" name="Freeform 317" descr="Алмазная решетка (контур)"/>
                  <p:cNvSpPr>
                    <a:spLocks noChangeAspect="1"/>
                  </p:cNvSpPr>
                  <p:nvPr/>
                </p:nvSpPr>
                <p:spPr bwMode="auto">
                  <a:xfrm>
                    <a:off x="2063" y="1526"/>
                    <a:ext cx="41" cy="2108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39" y="0"/>
                      </a:cxn>
                      <a:cxn ang="0">
                        <a:pos x="48" y="2400"/>
                      </a:cxn>
                      <a:cxn ang="0">
                        <a:pos x="21" y="2397"/>
                      </a:cxn>
                      <a:cxn ang="0">
                        <a:pos x="18" y="2469"/>
                      </a:cxn>
                      <a:cxn ang="0">
                        <a:pos x="0" y="2472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8" h="2472">
                        <a:moveTo>
                          <a:pt x="0" y="0"/>
                        </a:moveTo>
                        <a:lnTo>
                          <a:pt x="39" y="0"/>
                        </a:lnTo>
                        <a:lnTo>
                          <a:pt x="48" y="2400"/>
                        </a:lnTo>
                        <a:lnTo>
                          <a:pt x="21" y="2397"/>
                        </a:lnTo>
                        <a:lnTo>
                          <a:pt x="18" y="2469"/>
                        </a:lnTo>
                        <a:lnTo>
                          <a:pt x="0" y="247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pattFill prst="openDmnd">
                    <a:fgClr>
                      <a:srgbClr val="FF3300"/>
                    </a:fgClr>
                    <a:bgClr>
                      <a:schemeClr val="bg1"/>
                    </a:bgClr>
                  </a:pattFill>
                  <a:ln w="9525" cap="flat" cmpd="sng">
                    <a:solidFill>
                      <a:srgbClr val="FF33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o-RO"/>
                  </a:p>
                </p:txBody>
              </p:sp>
              <p:grpSp>
                <p:nvGrpSpPr>
                  <p:cNvPr id="138558" name="Group 318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043" y="3649"/>
                    <a:ext cx="1175" cy="154"/>
                    <a:chOff x="2112" y="3660"/>
                    <a:chExt cx="1379" cy="180"/>
                  </a:xfrm>
                </p:grpSpPr>
                <p:sp>
                  <p:nvSpPr>
                    <p:cNvPr id="138559" name="Rectangle 319" descr="Алмазная решетка (контур)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112" y="3702"/>
                      <a:ext cx="72" cy="138"/>
                    </a:xfrm>
                    <a:prstGeom prst="rect">
                      <a:avLst/>
                    </a:prstGeom>
                    <a:pattFill prst="openDmnd">
                      <a:fgClr>
                        <a:schemeClr val="folHlink"/>
                      </a:fgClr>
                      <a:bgClr>
                        <a:schemeClr val="bg1"/>
                      </a:bgClr>
                    </a:pattFill>
                    <a:ln w="9525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38560" name="Rectangle 320" descr="Алмазная решетка (контур)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592" y="3699"/>
                      <a:ext cx="72" cy="138"/>
                    </a:xfrm>
                    <a:prstGeom prst="rect">
                      <a:avLst/>
                    </a:prstGeom>
                    <a:pattFill prst="openDmnd">
                      <a:fgClr>
                        <a:schemeClr val="folHlink"/>
                      </a:fgClr>
                      <a:bgClr>
                        <a:schemeClr val="bg1"/>
                      </a:bgClr>
                    </a:pattFill>
                    <a:ln w="9525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38561" name="Rectangle 321" descr="Алмазная решетка (контур)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701" y="3663"/>
                      <a:ext cx="47" cy="174"/>
                    </a:xfrm>
                    <a:prstGeom prst="rect">
                      <a:avLst/>
                    </a:prstGeom>
                    <a:pattFill prst="openDmnd">
                      <a:fgClr>
                        <a:schemeClr val="folHlink"/>
                      </a:fgClr>
                      <a:bgClr>
                        <a:schemeClr val="bg1"/>
                      </a:bgClr>
                    </a:pattFill>
                    <a:ln w="9525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38562" name="Rectangle 322" descr="Алмазная решетка (контур)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444" y="3660"/>
                      <a:ext cx="47" cy="174"/>
                    </a:xfrm>
                    <a:prstGeom prst="rect">
                      <a:avLst/>
                    </a:prstGeom>
                    <a:pattFill prst="openDmnd">
                      <a:fgClr>
                        <a:schemeClr val="folHlink"/>
                      </a:fgClr>
                      <a:bgClr>
                        <a:schemeClr val="bg1"/>
                      </a:bgClr>
                    </a:pattFill>
                    <a:ln w="9525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</p:grpSp>
              <p:grpSp>
                <p:nvGrpSpPr>
                  <p:cNvPr id="138563" name="Group 323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095" y="1388"/>
                    <a:ext cx="346" cy="2602"/>
                    <a:chOff x="2095" y="1388"/>
                    <a:chExt cx="346" cy="2602"/>
                  </a:xfrm>
                </p:grpSpPr>
                <p:sp>
                  <p:nvSpPr>
                    <p:cNvPr id="138564" name="Freeform 324" descr="Широкий диагональный 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095" y="1388"/>
                      <a:ext cx="346" cy="2602"/>
                    </a:xfrm>
                    <a:custGeom>
                      <a:avLst/>
                      <a:gdLst/>
                      <a:ahLst/>
                      <a:cxnLst>
                        <a:cxn ang="0">
                          <a:pos x="28" y="0"/>
                        </a:cxn>
                        <a:cxn ang="0">
                          <a:pos x="364" y="0"/>
                        </a:cxn>
                        <a:cxn ang="0">
                          <a:pos x="398" y="28"/>
                        </a:cxn>
                        <a:cxn ang="0">
                          <a:pos x="406" y="2848"/>
                        </a:cxn>
                        <a:cxn ang="0">
                          <a:pos x="388" y="2862"/>
                        </a:cxn>
                        <a:cxn ang="0">
                          <a:pos x="388" y="2888"/>
                        </a:cxn>
                        <a:cxn ang="0">
                          <a:pos x="388" y="2916"/>
                        </a:cxn>
                        <a:cxn ang="0">
                          <a:pos x="264" y="2916"/>
                        </a:cxn>
                        <a:cxn ang="0">
                          <a:pos x="262" y="3000"/>
                        </a:cxn>
                        <a:cxn ang="0">
                          <a:pos x="210" y="2998"/>
                        </a:cxn>
                        <a:cxn ang="0">
                          <a:pos x="210" y="2918"/>
                        </a:cxn>
                        <a:cxn ang="0">
                          <a:pos x="262" y="2918"/>
                        </a:cxn>
                        <a:cxn ang="0">
                          <a:pos x="212" y="2918"/>
                        </a:cxn>
                        <a:cxn ang="0">
                          <a:pos x="262" y="2856"/>
                        </a:cxn>
                        <a:cxn ang="0">
                          <a:pos x="186" y="2852"/>
                        </a:cxn>
                        <a:cxn ang="0">
                          <a:pos x="104" y="2918"/>
                        </a:cxn>
                        <a:cxn ang="0">
                          <a:pos x="102" y="2996"/>
                        </a:cxn>
                        <a:cxn ang="0">
                          <a:pos x="210" y="3000"/>
                        </a:cxn>
                        <a:cxn ang="0">
                          <a:pos x="210" y="3052"/>
                        </a:cxn>
                        <a:cxn ang="0">
                          <a:pos x="76" y="3050"/>
                        </a:cxn>
                        <a:cxn ang="0">
                          <a:pos x="76" y="3016"/>
                        </a:cxn>
                        <a:cxn ang="0">
                          <a:pos x="102" y="2998"/>
                        </a:cxn>
                        <a:cxn ang="0">
                          <a:pos x="78" y="3012"/>
                        </a:cxn>
                        <a:cxn ang="0">
                          <a:pos x="76" y="3048"/>
                        </a:cxn>
                        <a:cxn ang="0">
                          <a:pos x="58" y="3050"/>
                        </a:cxn>
                        <a:cxn ang="0">
                          <a:pos x="60" y="3006"/>
                        </a:cxn>
                        <a:cxn ang="0">
                          <a:pos x="84" y="2984"/>
                        </a:cxn>
                        <a:cxn ang="0">
                          <a:pos x="82" y="2912"/>
                        </a:cxn>
                        <a:cxn ang="0">
                          <a:pos x="30" y="2914"/>
                        </a:cxn>
                        <a:cxn ang="0">
                          <a:pos x="30" y="2858"/>
                        </a:cxn>
                        <a:cxn ang="0">
                          <a:pos x="10" y="2852"/>
                        </a:cxn>
                        <a:cxn ang="0">
                          <a:pos x="0" y="28"/>
                        </a:cxn>
                        <a:cxn ang="0">
                          <a:pos x="28" y="0"/>
                        </a:cxn>
                      </a:cxnLst>
                      <a:rect l="0" t="0" r="r" b="b"/>
                      <a:pathLst>
                        <a:path w="406" h="3052">
                          <a:moveTo>
                            <a:pt x="28" y="0"/>
                          </a:moveTo>
                          <a:lnTo>
                            <a:pt x="364" y="0"/>
                          </a:lnTo>
                          <a:lnTo>
                            <a:pt x="398" y="28"/>
                          </a:lnTo>
                          <a:lnTo>
                            <a:pt x="406" y="2848"/>
                          </a:lnTo>
                          <a:lnTo>
                            <a:pt x="388" y="2862"/>
                          </a:lnTo>
                          <a:lnTo>
                            <a:pt x="388" y="2888"/>
                          </a:lnTo>
                          <a:lnTo>
                            <a:pt x="388" y="2916"/>
                          </a:lnTo>
                          <a:lnTo>
                            <a:pt x="264" y="2916"/>
                          </a:lnTo>
                          <a:lnTo>
                            <a:pt x="262" y="3000"/>
                          </a:lnTo>
                          <a:lnTo>
                            <a:pt x="210" y="2998"/>
                          </a:lnTo>
                          <a:lnTo>
                            <a:pt x="210" y="2918"/>
                          </a:lnTo>
                          <a:lnTo>
                            <a:pt x="262" y="2918"/>
                          </a:lnTo>
                          <a:lnTo>
                            <a:pt x="212" y="2918"/>
                          </a:lnTo>
                          <a:lnTo>
                            <a:pt x="262" y="2856"/>
                          </a:lnTo>
                          <a:lnTo>
                            <a:pt x="186" y="2852"/>
                          </a:lnTo>
                          <a:lnTo>
                            <a:pt x="104" y="2918"/>
                          </a:lnTo>
                          <a:lnTo>
                            <a:pt x="102" y="2996"/>
                          </a:lnTo>
                          <a:lnTo>
                            <a:pt x="210" y="3000"/>
                          </a:lnTo>
                          <a:lnTo>
                            <a:pt x="210" y="3052"/>
                          </a:lnTo>
                          <a:lnTo>
                            <a:pt x="76" y="3050"/>
                          </a:lnTo>
                          <a:lnTo>
                            <a:pt x="76" y="3016"/>
                          </a:lnTo>
                          <a:lnTo>
                            <a:pt x="102" y="2998"/>
                          </a:lnTo>
                          <a:lnTo>
                            <a:pt x="78" y="3012"/>
                          </a:lnTo>
                          <a:lnTo>
                            <a:pt x="76" y="3048"/>
                          </a:lnTo>
                          <a:lnTo>
                            <a:pt x="58" y="3050"/>
                          </a:lnTo>
                          <a:lnTo>
                            <a:pt x="60" y="3006"/>
                          </a:lnTo>
                          <a:lnTo>
                            <a:pt x="84" y="2984"/>
                          </a:lnTo>
                          <a:lnTo>
                            <a:pt x="82" y="2912"/>
                          </a:lnTo>
                          <a:lnTo>
                            <a:pt x="30" y="2914"/>
                          </a:lnTo>
                          <a:lnTo>
                            <a:pt x="30" y="2858"/>
                          </a:lnTo>
                          <a:lnTo>
                            <a:pt x="10" y="2852"/>
                          </a:lnTo>
                          <a:lnTo>
                            <a:pt x="0" y="28"/>
                          </a:lnTo>
                          <a:lnTo>
                            <a:pt x="28" y="0"/>
                          </a:lnTo>
                          <a:close/>
                        </a:path>
                      </a:pathLst>
                    </a:custGeom>
                    <a:pattFill prst="wdUpDiag">
                      <a:fgClr>
                        <a:schemeClr val="tx1"/>
                      </a:fgClr>
                      <a:bgClr>
                        <a:schemeClr val="bg1"/>
                      </a:bgClr>
                    </a:patt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</p:spPr>
                  <p:txBody>
                    <a:bodyPr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38565" name="Freeform 325" descr="Широкий диагональный 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423" y="3516"/>
                      <a:ext cx="15" cy="321"/>
                    </a:xfrm>
                    <a:custGeom>
                      <a:avLst/>
                      <a:gdLst/>
                      <a:ahLst/>
                      <a:cxnLst>
                        <a:cxn ang="0">
                          <a:pos x="18" y="0"/>
                        </a:cxn>
                        <a:cxn ang="0">
                          <a:pos x="0" y="18"/>
                        </a:cxn>
                        <a:cxn ang="0">
                          <a:pos x="2" y="376"/>
                        </a:cxn>
                      </a:cxnLst>
                      <a:rect l="0" t="0" r="r" b="b"/>
                      <a:pathLst>
                        <a:path w="18" h="376">
                          <a:moveTo>
                            <a:pt x="18" y="0"/>
                          </a:moveTo>
                          <a:lnTo>
                            <a:pt x="0" y="18"/>
                          </a:lnTo>
                          <a:lnTo>
                            <a:pt x="2" y="376"/>
                          </a:lnTo>
                        </a:path>
                      </a:pathLst>
                    </a:custGeom>
                    <a:noFill/>
                    <a:ln w="6350" cmpd="sng">
                      <a:solidFill>
                        <a:schemeClr val="tx1"/>
                      </a:solidFill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38566" name="Freeform 326" descr="Широкий диагональный 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102" y="3509"/>
                      <a:ext cx="19" cy="314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20" y="20"/>
                        </a:cxn>
                        <a:cxn ang="0">
                          <a:pos x="22" y="368"/>
                        </a:cxn>
                      </a:cxnLst>
                      <a:rect l="0" t="0" r="r" b="b"/>
                      <a:pathLst>
                        <a:path w="22" h="368">
                          <a:moveTo>
                            <a:pt x="0" y="0"/>
                          </a:moveTo>
                          <a:lnTo>
                            <a:pt x="20" y="20"/>
                          </a:lnTo>
                          <a:lnTo>
                            <a:pt x="22" y="368"/>
                          </a:lnTo>
                        </a:path>
                      </a:pathLst>
                    </a:custGeom>
                    <a:noFill/>
                    <a:ln w="6350" cmpd="sng">
                      <a:solidFill>
                        <a:schemeClr val="tx1"/>
                      </a:solidFill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/>
                    <a:lstStyle/>
                    <a:p>
                      <a:endParaRPr lang="ro-RO"/>
                    </a:p>
                  </p:txBody>
                </p:sp>
              </p:grpSp>
            </p:grpSp>
          </p:grpSp>
        </p:grpSp>
      </p:grpSp>
      <p:sp>
        <p:nvSpPr>
          <p:cNvPr id="138567" name="Freeform 327" descr="Широкий диагональный 2"/>
          <p:cNvSpPr>
            <a:spLocks noChangeAspect="1"/>
          </p:cNvSpPr>
          <p:nvPr/>
        </p:nvSpPr>
        <p:spPr bwMode="auto">
          <a:xfrm>
            <a:off x="3605213" y="3027363"/>
            <a:ext cx="28575" cy="177800"/>
          </a:xfrm>
          <a:custGeom>
            <a:avLst/>
            <a:gdLst/>
            <a:ahLst/>
            <a:cxnLst>
              <a:cxn ang="0">
                <a:pos x="26" y="0"/>
              </a:cxn>
              <a:cxn ang="0">
                <a:pos x="26" y="158"/>
              </a:cxn>
              <a:cxn ang="0">
                <a:pos x="0" y="158"/>
              </a:cxn>
            </a:cxnLst>
            <a:rect l="0" t="0" r="r" b="b"/>
            <a:pathLst>
              <a:path w="26" h="158">
                <a:moveTo>
                  <a:pt x="26" y="0"/>
                </a:moveTo>
                <a:lnTo>
                  <a:pt x="26" y="158"/>
                </a:lnTo>
                <a:lnTo>
                  <a:pt x="0" y="158"/>
                </a:lnTo>
              </a:path>
            </a:pathLst>
          </a:custGeom>
          <a:noFill/>
          <a:ln w="6350" cmpd="sng">
            <a:solidFill>
              <a:srgbClr val="666699"/>
            </a:solidFill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endParaRPr lang="ro-RO"/>
          </a:p>
        </p:txBody>
      </p:sp>
      <p:sp>
        <p:nvSpPr>
          <p:cNvPr id="138568" name="Freeform 328" descr="Широкий диагональный 2"/>
          <p:cNvSpPr>
            <a:spLocks noChangeAspect="1"/>
          </p:cNvSpPr>
          <p:nvPr/>
        </p:nvSpPr>
        <p:spPr bwMode="auto">
          <a:xfrm flipH="1">
            <a:off x="4019550" y="3033713"/>
            <a:ext cx="52388" cy="168275"/>
          </a:xfrm>
          <a:custGeom>
            <a:avLst/>
            <a:gdLst/>
            <a:ahLst/>
            <a:cxnLst>
              <a:cxn ang="0">
                <a:pos x="26" y="0"/>
              </a:cxn>
              <a:cxn ang="0">
                <a:pos x="26" y="158"/>
              </a:cxn>
              <a:cxn ang="0">
                <a:pos x="0" y="158"/>
              </a:cxn>
            </a:cxnLst>
            <a:rect l="0" t="0" r="r" b="b"/>
            <a:pathLst>
              <a:path w="26" h="158">
                <a:moveTo>
                  <a:pt x="26" y="0"/>
                </a:moveTo>
                <a:lnTo>
                  <a:pt x="26" y="158"/>
                </a:lnTo>
                <a:lnTo>
                  <a:pt x="0" y="158"/>
                </a:lnTo>
              </a:path>
            </a:pathLst>
          </a:custGeom>
          <a:noFill/>
          <a:ln w="6350" cmpd="sng">
            <a:solidFill>
              <a:srgbClr val="666699"/>
            </a:solidFill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endParaRPr lang="ro-RO"/>
          </a:p>
        </p:txBody>
      </p:sp>
      <p:grpSp>
        <p:nvGrpSpPr>
          <p:cNvPr id="138569" name="Group 329"/>
          <p:cNvGrpSpPr>
            <a:grpSpLocks noChangeAspect="1"/>
          </p:cNvGrpSpPr>
          <p:nvPr/>
        </p:nvGrpSpPr>
        <p:grpSpPr bwMode="auto">
          <a:xfrm>
            <a:off x="3700463" y="3024188"/>
            <a:ext cx="285750" cy="3221037"/>
            <a:chOff x="2260" y="1006"/>
            <a:chExt cx="256" cy="2876"/>
          </a:xfrm>
        </p:grpSpPr>
        <p:sp>
          <p:nvSpPr>
            <p:cNvPr id="138570" name="Freeform 330" descr="Широкий диагональный 2"/>
            <p:cNvSpPr>
              <a:spLocks noChangeAspect="1"/>
            </p:cNvSpPr>
            <p:nvPr/>
          </p:nvSpPr>
          <p:spPr bwMode="auto">
            <a:xfrm>
              <a:off x="2260" y="1006"/>
              <a:ext cx="256" cy="2876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238" y="2"/>
                </a:cxn>
                <a:cxn ang="0">
                  <a:pos x="248" y="22"/>
                </a:cxn>
                <a:cxn ang="0">
                  <a:pos x="256" y="2856"/>
                </a:cxn>
                <a:cxn ang="0">
                  <a:pos x="236" y="2876"/>
                </a:cxn>
                <a:cxn ang="0">
                  <a:pos x="212" y="2868"/>
                </a:cxn>
                <a:cxn ang="0">
                  <a:pos x="180" y="2858"/>
                </a:cxn>
                <a:cxn ang="0">
                  <a:pos x="148" y="2850"/>
                </a:cxn>
                <a:cxn ang="0">
                  <a:pos x="122" y="2848"/>
                </a:cxn>
                <a:cxn ang="0">
                  <a:pos x="88" y="2856"/>
                </a:cxn>
                <a:cxn ang="0">
                  <a:pos x="52" y="2872"/>
                </a:cxn>
                <a:cxn ang="0">
                  <a:pos x="26" y="2872"/>
                </a:cxn>
                <a:cxn ang="0">
                  <a:pos x="0" y="2854"/>
                </a:cxn>
                <a:cxn ang="0">
                  <a:pos x="2" y="22"/>
                </a:cxn>
                <a:cxn ang="0">
                  <a:pos x="12" y="0"/>
                </a:cxn>
              </a:cxnLst>
              <a:rect l="0" t="0" r="r" b="b"/>
              <a:pathLst>
                <a:path w="256" h="2876">
                  <a:moveTo>
                    <a:pt x="12" y="0"/>
                  </a:moveTo>
                  <a:lnTo>
                    <a:pt x="238" y="2"/>
                  </a:lnTo>
                  <a:lnTo>
                    <a:pt x="248" y="22"/>
                  </a:lnTo>
                  <a:lnTo>
                    <a:pt x="256" y="2856"/>
                  </a:lnTo>
                  <a:lnTo>
                    <a:pt x="236" y="2876"/>
                  </a:lnTo>
                  <a:lnTo>
                    <a:pt x="212" y="2868"/>
                  </a:lnTo>
                  <a:lnTo>
                    <a:pt x="180" y="2858"/>
                  </a:lnTo>
                  <a:lnTo>
                    <a:pt x="148" y="2850"/>
                  </a:lnTo>
                  <a:lnTo>
                    <a:pt x="122" y="2848"/>
                  </a:lnTo>
                  <a:lnTo>
                    <a:pt x="88" y="2856"/>
                  </a:lnTo>
                  <a:lnTo>
                    <a:pt x="52" y="2872"/>
                  </a:lnTo>
                  <a:lnTo>
                    <a:pt x="26" y="2872"/>
                  </a:lnTo>
                  <a:lnTo>
                    <a:pt x="0" y="2854"/>
                  </a:lnTo>
                  <a:lnTo>
                    <a:pt x="2" y="22"/>
                  </a:lnTo>
                  <a:lnTo>
                    <a:pt x="12" y="0"/>
                  </a:lnTo>
                  <a:close/>
                </a:path>
              </a:pathLst>
            </a:custGeom>
            <a:pattFill prst="wdUpDiag">
              <a:fgClr>
                <a:srgbClr val="CC9900"/>
              </a:fgClr>
              <a:bgClr>
                <a:schemeClr val="bg1"/>
              </a:bgClr>
            </a:pattFill>
            <a:ln w="9525">
              <a:solidFill>
                <a:srgbClr val="CC6600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o-RO"/>
            </a:p>
          </p:txBody>
        </p:sp>
        <p:sp>
          <p:nvSpPr>
            <p:cNvPr id="138571" name="Freeform 331" descr="Крупное конфетти"/>
            <p:cNvSpPr>
              <a:spLocks noChangeAspect="1"/>
            </p:cNvSpPr>
            <p:nvPr/>
          </p:nvSpPr>
          <p:spPr bwMode="auto">
            <a:xfrm>
              <a:off x="2280" y="1024"/>
              <a:ext cx="210" cy="2838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200" y="0"/>
                </a:cxn>
                <a:cxn ang="0">
                  <a:pos x="216" y="18"/>
                </a:cxn>
                <a:cxn ang="0">
                  <a:pos x="218" y="2834"/>
                </a:cxn>
                <a:cxn ang="0">
                  <a:pos x="202" y="2838"/>
                </a:cxn>
                <a:cxn ang="0">
                  <a:pos x="182" y="2826"/>
                </a:cxn>
                <a:cxn ang="0">
                  <a:pos x="158" y="2816"/>
                </a:cxn>
                <a:cxn ang="0">
                  <a:pos x="122" y="2814"/>
                </a:cxn>
                <a:cxn ang="0">
                  <a:pos x="88" y="2814"/>
                </a:cxn>
                <a:cxn ang="0">
                  <a:pos x="54" y="2822"/>
                </a:cxn>
                <a:cxn ang="0">
                  <a:pos x="24" y="2836"/>
                </a:cxn>
                <a:cxn ang="0">
                  <a:pos x="6" y="2824"/>
                </a:cxn>
                <a:cxn ang="0">
                  <a:pos x="0" y="12"/>
                </a:cxn>
                <a:cxn ang="0">
                  <a:pos x="14" y="0"/>
                </a:cxn>
              </a:cxnLst>
              <a:rect l="0" t="0" r="r" b="b"/>
              <a:pathLst>
                <a:path w="218" h="2838">
                  <a:moveTo>
                    <a:pt x="14" y="0"/>
                  </a:moveTo>
                  <a:lnTo>
                    <a:pt x="200" y="0"/>
                  </a:lnTo>
                  <a:lnTo>
                    <a:pt x="216" y="18"/>
                  </a:lnTo>
                  <a:lnTo>
                    <a:pt x="218" y="2834"/>
                  </a:lnTo>
                  <a:lnTo>
                    <a:pt x="202" y="2838"/>
                  </a:lnTo>
                  <a:lnTo>
                    <a:pt x="182" y="2826"/>
                  </a:lnTo>
                  <a:lnTo>
                    <a:pt x="158" y="2816"/>
                  </a:lnTo>
                  <a:lnTo>
                    <a:pt x="122" y="2814"/>
                  </a:lnTo>
                  <a:lnTo>
                    <a:pt x="88" y="2814"/>
                  </a:lnTo>
                  <a:lnTo>
                    <a:pt x="54" y="2822"/>
                  </a:lnTo>
                  <a:lnTo>
                    <a:pt x="24" y="2836"/>
                  </a:lnTo>
                  <a:lnTo>
                    <a:pt x="6" y="2824"/>
                  </a:lnTo>
                  <a:lnTo>
                    <a:pt x="0" y="12"/>
                  </a:lnTo>
                  <a:lnTo>
                    <a:pt x="14" y="0"/>
                  </a:lnTo>
                  <a:close/>
                </a:path>
              </a:pathLst>
            </a:custGeom>
            <a:pattFill prst="lgConfetti">
              <a:fgClr>
                <a:srgbClr val="CC6600"/>
              </a:fgClr>
              <a:bgClr>
                <a:schemeClr val="bg1"/>
              </a:bgClr>
            </a:pattFill>
            <a:ln w="9525">
              <a:solidFill>
                <a:srgbClr val="CC6600"/>
              </a:solidFill>
              <a:prstDash val="solid"/>
              <a:round/>
              <a:headEnd/>
              <a:tailEnd/>
            </a:ln>
            <a:effectLst/>
          </p:spPr>
          <p:txBody>
            <a:bodyPr/>
            <a:lstStyle/>
            <a:p>
              <a:endParaRPr lang="ro-RO"/>
            </a:p>
          </p:txBody>
        </p:sp>
      </p:grpSp>
      <p:grpSp>
        <p:nvGrpSpPr>
          <p:cNvPr id="138572" name="Group 332"/>
          <p:cNvGrpSpPr>
            <a:grpSpLocks noChangeAspect="1"/>
          </p:cNvGrpSpPr>
          <p:nvPr/>
        </p:nvGrpSpPr>
        <p:grpSpPr bwMode="auto">
          <a:xfrm>
            <a:off x="4284663" y="3152775"/>
            <a:ext cx="677862" cy="22225"/>
            <a:chOff x="2782" y="1104"/>
            <a:chExt cx="606" cy="20"/>
          </a:xfrm>
        </p:grpSpPr>
        <p:sp>
          <p:nvSpPr>
            <p:cNvPr id="138573" name="AutoShape 333" descr="Широкий диагональный 1"/>
            <p:cNvSpPr>
              <a:spLocks noChangeAspect="1" noChangeArrowheads="1"/>
            </p:cNvSpPr>
            <p:nvPr/>
          </p:nvSpPr>
          <p:spPr bwMode="auto">
            <a:xfrm>
              <a:off x="2782" y="1104"/>
              <a:ext cx="606" cy="20"/>
            </a:xfrm>
            <a:custGeom>
              <a:avLst/>
              <a:gdLst>
                <a:gd name="G0" fmla="+- 1733 0 0"/>
                <a:gd name="G1" fmla="+- 21600 0 1733"/>
                <a:gd name="G2" fmla="*/ 1733 1 2"/>
                <a:gd name="G3" fmla="+- 21600 0 G2"/>
                <a:gd name="G4" fmla="+/ 1733 21600 2"/>
                <a:gd name="G5" fmla="+/ G1 0 2"/>
                <a:gd name="G6" fmla="*/ 21600 21600 1733"/>
                <a:gd name="G7" fmla="*/ G6 1 2"/>
                <a:gd name="G8" fmla="+- 21600 0 G7"/>
                <a:gd name="G9" fmla="*/ 21600 1 2"/>
                <a:gd name="G10" fmla="+- 1733 0 G9"/>
                <a:gd name="G11" fmla="?: G10 G8 0"/>
                <a:gd name="G12" fmla="?: G10 G7 21600"/>
                <a:gd name="T0" fmla="*/ 20733 w 21600"/>
                <a:gd name="T1" fmla="*/ 10800 h 21600"/>
                <a:gd name="T2" fmla="*/ 10800 w 21600"/>
                <a:gd name="T3" fmla="*/ 21600 h 21600"/>
                <a:gd name="T4" fmla="*/ 867 w 21600"/>
                <a:gd name="T5" fmla="*/ 10800 h 21600"/>
                <a:gd name="T6" fmla="*/ 10800 w 21600"/>
                <a:gd name="T7" fmla="*/ 0 h 21600"/>
                <a:gd name="T8" fmla="*/ 2667 w 21600"/>
                <a:gd name="T9" fmla="*/ 2667 h 21600"/>
                <a:gd name="T10" fmla="*/ 18933 w 21600"/>
                <a:gd name="T11" fmla="*/ 18933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1733" y="21600"/>
                  </a:lnTo>
                  <a:lnTo>
                    <a:pt x="19867" y="21600"/>
                  </a:lnTo>
                  <a:lnTo>
                    <a:pt x="21600" y="0"/>
                  </a:lnTo>
                  <a:close/>
                </a:path>
              </a:pathLst>
            </a:custGeom>
            <a:pattFill prst="wdDnDiag">
              <a:fgClr>
                <a:schemeClr val="folHlink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38574" name="Rectangle 334"/>
            <p:cNvSpPr>
              <a:spLocks noChangeAspect="1" noChangeArrowheads="1"/>
            </p:cNvSpPr>
            <p:nvPr/>
          </p:nvSpPr>
          <p:spPr bwMode="auto">
            <a:xfrm>
              <a:off x="2980" y="1106"/>
              <a:ext cx="213" cy="16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</p:grpSp>
      <p:sp>
        <p:nvSpPr>
          <p:cNvPr id="138575" name="Rectangle 335"/>
          <p:cNvSpPr>
            <a:spLocks noChangeAspect="1" noChangeArrowheads="1"/>
          </p:cNvSpPr>
          <p:nvPr/>
        </p:nvSpPr>
        <p:spPr bwMode="auto">
          <a:xfrm>
            <a:off x="5018088" y="6276975"/>
            <a:ext cx="80962" cy="79375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38576" name="Line 336"/>
          <p:cNvSpPr>
            <a:spLocks noChangeAspect="1" noChangeShapeType="1"/>
          </p:cNvSpPr>
          <p:nvPr/>
        </p:nvSpPr>
        <p:spPr bwMode="auto">
          <a:xfrm flipV="1">
            <a:off x="4046538" y="6253163"/>
            <a:ext cx="393700" cy="6350"/>
          </a:xfrm>
          <a:prstGeom prst="line">
            <a:avLst/>
          </a:prstGeom>
          <a:noFill/>
          <a:ln w="76200">
            <a:pattFill prst="pct80">
              <a:fgClr>
                <a:schemeClr val="tx1"/>
              </a:fgClr>
              <a:bgClr>
                <a:srgbClr val="FFFFFF"/>
              </a:bgClr>
            </a:pattFill>
            <a:round/>
            <a:headEnd/>
            <a:tailEnd/>
          </a:ln>
          <a:effectLst/>
        </p:spPr>
        <p:txBody>
          <a:bodyPr/>
          <a:lstStyle/>
          <a:p>
            <a:endParaRPr lang="ro-RO"/>
          </a:p>
        </p:txBody>
      </p:sp>
      <p:sp>
        <p:nvSpPr>
          <p:cNvPr id="138577" name="Freeform 337"/>
          <p:cNvSpPr>
            <a:spLocks noChangeAspect="1"/>
          </p:cNvSpPr>
          <p:nvPr/>
        </p:nvSpPr>
        <p:spPr bwMode="auto">
          <a:xfrm>
            <a:off x="4702175" y="6235700"/>
            <a:ext cx="557213" cy="103188"/>
          </a:xfrm>
          <a:custGeom>
            <a:avLst/>
            <a:gdLst/>
            <a:ahLst/>
            <a:cxnLst>
              <a:cxn ang="0">
                <a:pos x="0" y="93"/>
              </a:cxn>
              <a:cxn ang="0">
                <a:pos x="192" y="0"/>
              </a:cxn>
              <a:cxn ang="0">
                <a:pos x="497" y="0"/>
              </a:cxn>
            </a:cxnLst>
            <a:rect l="0" t="0" r="r" b="b"/>
            <a:pathLst>
              <a:path w="497" h="93">
                <a:moveTo>
                  <a:pt x="0" y="93"/>
                </a:moveTo>
                <a:lnTo>
                  <a:pt x="192" y="0"/>
                </a:lnTo>
                <a:lnTo>
                  <a:pt x="497" y="0"/>
                </a:lnTo>
              </a:path>
            </a:pathLst>
          </a:custGeom>
          <a:noFill/>
          <a:ln w="76200" cap="flat" cmpd="sng">
            <a:pattFill prst="pct80">
              <a:fgClr>
                <a:schemeClr val="tx1"/>
              </a:fgClr>
              <a:bgClr>
                <a:srgbClr val="FFFFFF"/>
              </a:bgClr>
            </a:patt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endParaRPr lang="ro-RO"/>
          </a:p>
        </p:txBody>
      </p:sp>
      <p:sp>
        <p:nvSpPr>
          <p:cNvPr id="138578" name="Line 338"/>
          <p:cNvSpPr>
            <a:spLocks noChangeAspect="1" noChangeShapeType="1"/>
          </p:cNvSpPr>
          <p:nvPr/>
        </p:nvSpPr>
        <p:spPr bwMode="auto">
          <a:xfrm flipV="1">
            <a:off x="3903663" y="6319838"/>
            <a:ext cx="619125" cy="6350"/>
          </a:xfrm>
          <a:prstGeom prst="line">
            <a:avLst/>
          </a:prstGeom>
          <a:noFill/>
          <a:ln w="76200">
            <a:pattFill prst="pct80">
              <a:fgClr>
                <a:schemeClr val="tx1"/>
              </a:fgClr>
              <a:bgClr>
                <a:srgbClr val="FFFFFF"/>
              </a:bgClr>
            </a:pattFill>
            <a:round/>
            <a:headEnd/>
            <a:tailEnd/>
          </a:ln>
          <a:effectLst/>
        </p:spPr>
        <p:txBody>
          <a:bodyPr/>
          <a:lstStyle/>
          <a:p>
            <a:endParaRPr lang="ro-RO"/>
          </a:p>
        </p:txBody>
      </p:sp>
      <p:grpSp>
        <p:nvGrpSpPr>
          <p:cNvPr id="138579" name="Group 339"/>
          <p:cNvGrpSpPr>
            <a:grpSpLocks noChangeAspect="1"/>
          </p:cNvGrpSpPr>
          <p:nvPr/>
        </p:nvGrpSpPr>
        <p:grpSpPr bwMode="auto">
          <a:xfrm>
            <a:off x="4529138" y="6283325"/>
            <a:ext cx="215900" cy="100013"/>
            <a:chOff x="3001" y="3916"/>
            <a:chExt cx="193" cy="89"/>
          </a:xfrm>
        </p:grpSpPr>
        <p:sp>
          <p:nvSpPr>
            <p:cNvPr id="138580" name="AutoShape 340"/>
            <p:cNvSpPr>
              <a:spLocks noChangeAspect="1" noChangeArrowheads="1"/>
            </p:cNvSpPr>
            <p:nvPr/>
          </p:nvSpPr>
          <p:spPr bwMode="auto">
            <a:xfrm rot="-5137563">
              <a:off x="2999" y="3920"/>
              <a:ext cx="87" cy="84"/>
            </a:xfrm>
            <a:custGeom>
              <a:avLst/>
              <a:gdLst>
                <a:gd name="G0" fmla="+- 5491 0 0"/>
                <a:gd name="G1" fmla="+- -11195581 0 0"/>
                <a:gd name="G2" fmla="+- 0 0 -11195581"/>
                <a:gd name="T0" fmla="*/ 0 256 1"/>
                <a:gd name="T1" fmla="*/ 180 256 1"/>
                <a:gd name="G3" fmla="+- -11195581 T0 T1"/>
                <a:gd name="T2" fmla="*/ 0 256 1"/>
                <a:gd name="T3" fmla="*/ 90 256 1"/>
                <a:gd name="G4" fmla="+- -11195581 T2 T3"/>
                <a:gd name="G5" fmla="*/ G4 2 1"/>
                <a:gd name="T4" fmla="*/ 90 256 1"/>
                <a:gd name="T5" fmla="*/ 0 256 1"/>
                <a:gd name="G6" fmla="+- -11195581 T4 T5"/>
                <a:gd name="G7" fmla="*/ G6 2 1"/>
                <a:gd name="G8" fmla="abs -11195581"/>
                <a:gd name="T6" fmla="*/ 0 256 1"/>
                <a:gd name="T7" fmla="*/ 90 256 1"/>
                <a:gd name="G9" fmla="+- G8 T6 T7"/>
                <a:gd name="G10" fmla="?: G9 G7 G5"/>
                <a:gd name="T8" fmla="*/ 0 256 1"/>
                <a:gd name="T9" fmla="*/ 360 256 1"/>
                <a:gd name="G11" fmla="+- G10 T8 T9"/>
                <a:gd name="G12" fmla="?: G10 G11 G10"/>
                <a:gd name="T10" fmla="*/ 0 256 1"/>
                <a:gd name="T11" fmla="*/ 360 256 1"/>
                <a:gd name="G13" fmla="+- G12 T10 T11"/>
                <a:gd name="G14" fmla="?: G12 G13 G12"/>
                <a:gd name="G15" fmla="+- 0 0 G14"/>
                <a:gd name="G16" fmla="+- 10800 0 0"/>
                <a:gd name="G17" fmla="+- 10800 0 5491"/>
                <a:gd name="G18" fmla="*/ 5491 1 2"/>
                <a:gd name="G19" fmla="+- G18 5400 0"/>
                <a:gd name="G20" fmla="cos G19 -11195581"/>
                <a:gd name="G21" fmla="sin G19 -11195581"/>
                <a:gd name="G22" fmla="+- G20 10800 0"/>
                <a:gd name="G23" fmla="+- G21 10800 0"/>
                <a:gd name="G24" fmla="+- 10800 0 G20"/>
                <a:gd name="G25" fmla="+- 5491 10800 0"/>
                <a:gd name="G26" fmla="?: G9 G17 G25"/>
                <a:gd name="G27" fmla="?: G9 0 21600"/>
                <a:gd name="G28" fmla="cos 10800 -11195581"/>
                <a:gd name="G29" fmla="sin 10800 -11195581"/>
                <a:gd name="G30" fmla="sin 5491 -11195581"/>
                <a:gd name="G31" fmla="+- G28 10800 0"/>
                <a:gd name="G32" fmla="+- G29 10800 0"/>
                <a:gd name="G33" fmla="+- G30 10800 0"/>
                <a:gd name="G34" fmla="?: G4 0 G31"/>
                <a:gd name="G35" fmla="?: -11195581 G34 0"/>
                <a:gd name="G36" fmla="?: G6 G35 G31"/>
                <a:gd name="G37" fmla="+- 21600 0 G36"/>
                <a:gd name="G38" fmla="?: G4 0 G33"/>
                <a:gd name="G39" fmla="?: -11195581 G38 G32"/>
                <a:gd name="G40" fmla="?: G6 G39 0"/>
                <a:gd name="G41" fmla="?: G4 G32 21600"/>
                <a:gd name="G42" fmla="?: G6 G41 G33"/>
                <a:gd name="T12" fmla="*/ 10800 w 21600"/>
                <a:gd name="T13" fmla="*/ 0 h 21600"/>
                <a:gd name="T14" fmla="*/ 2758 w 21600"/>
                <a:gd name="T15" fmla="*/ 9501 h 21600"/>
                <a:gd name="T16" fmla="*/ 10800 w 21600"/>
                <a:gd name="T17" fmla="*/ 5309 h 21600"/>
                <a:gd name="T18" fmla="*/ 18842 w 21600"/>
                <a:gd name="T19" fmla="*/ 9501 h 21600"/>
                <a:gd name="T20" fmla="*/ G36 w 21600"/>
                <a:gd name="T21" fmla="*/ G40 h 21600"/>
                <a:gd name="T22" fmla="*/ G37 w 21600"/>
                <a:gd name="T23" fmla="*/ G42 h 21600"/>
              </a:gdLst>
              <a:ahLst/>
              <a:cxnLst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T20" t="T21" r="T22" b="T23"/>
              <a:pathLst>
                <a:path w="21600" h="21600">
                  <a:moveTo>
                    <a:pt x="5379" y="9925"/>
                  </a:moveTo>
                  <a:cubicBezTo>
                    <a:pt x="5808" y="7264"/>
                    <a:pt x="8105" y="5308"/>
                    <a:pt x="10800" y="5309"/>
                  </a:cubicBezTo>
                  <a:cubicBezTo>
                    <a:pt x="13494" y="5309"/>
                    <a:pt x="15791" y="7264"/>
                    <a:pt x="16220" y="9925"/>
                  </a:cubicBezTo>
                  <a:lnTo>
                    <a:pt x="21462" y="9079"/>
                  </a:lnTo>
                  <a:cubicBezTo>
                    <a:pt x="20617" y="3846"/>
                    <a:pt x="16100" y="-1"/>
                    <a:pt x="10799" y="0"/>
                  </a:cubicBezTo>
                  <a:cubicBezTo>
                    <a:pt x="5499" y="0"/>
                    <a:pt x="982" y="3846"/>
                    <a:pt x="137" y="9079"/>
                  </a:cubicBez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24314"/>
                    <a:invGamma/>
                  </a:schemeClr>
                </a:gs>
                <a:gs pos="100000">
                  <a:schemeClr val="bg1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38581" name="AutoShape 341"/>
            <p:cNvSpPr>
              <a:spLocks noChangeAspect="1" noChangeArrowheads="1"/>
            </p:cNvSpPr>
            <p:nvPr/>
          </p:nvSpPr>
          <p:spPr bwMode="auto">
            <a:xfrm rot="5137563" flipH="1">
              <a:off x="3108" y="3918"/>
              <a:ext cx="87" cy="84"/>
            </a:xfrm>
            <a:custGeom>
              <a:avLst/>
              <a:gdLst>
                <a:gd name="G0" fmla="+- 5491 0 0"/>
                <a:gd name="G1" fmla="+- -11195581 0 0"/>
                <a:gd name="G2" fmla="+- 0 0 -11195581"/>
                <a:gd name="T0" fmla="*/ 0 256 1"/>
                <a:gd name="T1" fmla="*/ 180 256 1"/>
                <a:gd name="G3" fmla="+- -11195581 T0 T1"/>
                <a:gd name="T2" fmla="*/ 0 256 1"/>
                <a:gd name="T3" fmla="*/ 90 256 1"/>
                <a:gd name="G4" fmla="+- -11195581 T2 T3"/>
                <a:gd name="G5" fmla="*/ G4 2 1"/>
                <a:gd name="T4" fmla="*/ 90 256 1"/>
                <a:gd name="T5" fmla="*/ 0 256 1"/>
                <a:gd name="G6" fmla="+- -11195581 T4 T5"/>
                <a:gd name="G7" fmla="*/ G6 2 1"/>
                <a:gd name="G8" fmla="abs -11195581"/>
                <a:gd name="T6" fmla="*/ 0 256 1"/>
                <a:gd name="T7" fmla="*/ 90 256 1"/>
                <a:gd name="G9" fmla="+- G8 T6 T7"/>
                <a:gd name="G10" fmla="?: G9 G7 G5"/>
                <a:gd name="T8" fmla="*/ 0 256 1"/>
                <a:gd name="T9" fmla="*/ 360 256 1"/>
                <a:gd name="G11" fmla="+- G10 T8 T9"/>
                <a:gd name="G12" fmla="?: G10 G11 G10"/>
                <a:gd name="T10" fmla="*/ 0 256 1"/>
                <a:gd name="T11" fmla="*/ 360 256 1"/>
                <a:gd name="G13" fmla="+- G12 T10 T11"/>
                <a:gd name="G14" fmla="?: G12 G13 G12"/>
                <a:gd name="G15" fmla="+- 0 0 G14"/>
                <a:gd name="G16" fmla="+- 10800 0 0"/>
                <a:gd name="G17" fmla="+- 10800 0 5491"/>
                <a:gd name="G18" fmla="*/ 5491 1 2"/>
                <a:gd name="G19" fmla="+- G18 5400 0"/>
                <a:gd name="G20" fmla="cos G19 -11195581"/>
                <a:gd name="G21" fmla="sin G19 -11195581"/>
                <a:gd name="G22" fmla="+- G20 10800 0"/>
                <a:gd name="G23" fmla="+- G21 10800 0"/>
                <a:gd name="G24" fmla="+- 10800 0 G20"/>
                <a:gd name="G25" fmla="+- 5491 10800 0"/>
                <a:gd name="G26" fmla="?: G9 G17 G25"/>
                <a:gd name="G27" fmla="?: G9 0 21600"/>
                <a:gd name="G28" fmla="cos 10800 -11195581"/>
                <a:gd name="G29" fmla="sin 10800 -11195581"/>
                <a:gd name="G30" fmla="sin 5491 -11195581"/>
                <a:gd name="G31" fmla="+- G28 10800 0"/>
                <a:gd name="G32" fmla="+- G29 10800 0"/>
                <a:gd name="G33" fmla="+- G30 10800 0"/>
                <a:gd name="G34" fmla="?: G4 0 G31"/>
                <a:gd name="G35" fmla="?: -11195581 G34 0"/>
                <a:gd name="G36" fmla="?: G6 G35 G31"/>
                <a:gd name="G37" fmla="+- 21600 0 G36"/>
                <a:gd name="G38" fmla="?: G4 0 G33"/>
                <a:gd name="G39" fmla="?: -11195581 G38 G32"/>
                <a:gd name="G40" fmla="?: G6 G39 0"/>
                <a:gd name="G41" fmla="?: G4 G32 21600"/>
                <a:gd name="G42" fmla="?: G6 G41 G33"/>
                <a:gd name="T12" fmla="*/ 10800 w 21600"/>
                <a:gd name="T13" fmla="*/ 0 h 21600"/>
                <a:gd name="T14" fmla="*/ 2758 w 21600"/>
                <a:gd name="T15" fmla="*/ 9501 h 21600"/>
                <a:gd name="T16" fmla="*/ 10800 w 21600"/>
                <a:gd name="T17" fmla="*/ 5309 h 21600"/>
                <a:gd name="T18" fmla="*/ 18842 w 21600"/>
                <a:gd name="T19" fmla="*/ 9501 h 21600"/>
                <a:gd name="T20" fmla="*/ G36 w 21600"/>
                <a:gd name="T21" fmla="*/ G40 h 21600"/>
                <a:gd name="T22" fmla="*/ G37 w 21600"/>
                <a:gd name="T23" fmla="*/ G42 h 21600"/>
              </a:gdLst>
              <a:ahLst/>
              <a:cxnLst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T20" t="T21" r="T22" b="T23"/>
              <a:pathLst>
                <a:path w="21600" h="21600">
                  <a:moveTo>
                    <a:pt x="5379" y="9925"/>
                  </a:moveTo>
                  <a:cubicBezTo>
                    <a:pt x="5808" y="7264"/>
                    <a:pt x="8105" y="5308"/>
                    <a:pt x="10800" y="5309"/>
                  </a:cubicBezTo>
                  <a:cubicBezTo>
                    <a:pt x="13494" y="5309"/>
                    <a:pt x="15791" y="7264"/>
                    <a:pt x="16220" y="9925"/>
                  </a:cubicBezTo>
                  <a:lnTo>
                    <a:pt x="21462" y="9079"/>
                  </a:lnTo>
                  <a:cubicBezTo>
                    <a:pt x="20617" y="3846"/>
                    <a:pt x="16100" y="-1"/>
                    <a:pt x="10799" y="0"/>
                  </a:cubicBezTo>
                  <a:cubicBezTo>
                    <a:pt x="5499" y="0"/>
                    <a:pt x="982" y="3846"/>
                    <a:pt x="137" y="9079"/>
                  </a:cubicBez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24314"/>
                    <a:invGamma/>
                  </a:schemeClr>
                </a:gs>
                <a:gs pos="100000">
                  <a:schemeClr val="bg1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</p:grpSp>
      <p:grpSp>
        <p:nvGrpSpPr>
          <p:cNvPr id="138582" name="Group 342"/>
          <p:cNvGrpSpPr>
            <a:grpSpLocks noChangeAspect="1"/>
          </p:cNvGrpSpPr>
          <p:nvPr/>
        </p:nvGrpSpPr>
        <p:grpSpPr bwMode="auto">
          <a:xfrm>
            <a:off x="3332163" y="6211888"/>
            <a:ext cx="358775" cy="127000"/>
            <a:chOff x="1932" y="3852"/>
            <a:chExt cx="320" cy="114"/>
          </a:xfrm>
        </p:grpSpPr>
        <p:sp>
          <p:nvSpPr>
            <p:cNvPr id="138583" name="Line 343"/>
            <p:cNvSpPr>
              <a:spLocks noChangeAspect="1" noChangeShapeType="1"/>
            </p:cNvSpPr>
            <p:nvPr/>
          </p:nvSpPr>
          <p:spPr bwMode="auto">
            <a:xfrm>
              <a:off x="1956" y="3876"/>
              <a:ext cx="245" cy="8"/>
            </a:xfrm>
            <a:prstGeom prst="line">
              <a:avLst/>
            </a:prstGeom>
            <a:noFill/>
            <a:ln w="76200">
              <a:pattFill prst="pct80">
                <a:fgClr>
                  <a:schemeClr val="tx1"/>
                </a:fgClr>
                <a:bgClr>
                  <a:srgbClr val="FFFFFF"/>
                </a:bgClr>
              </a:pattFill>
              <a:round/>
              <a:headEnd/>
              <a:tailEnd/>
            </a:ln>
            <a:effectLst/>
          </p:spPr>
          <p:txBody>
            <a:bodyPr/>
            <a:lstStyle/>
            <a:p>
              <a:endParaRPr lang="ro-RO"/>
            </a:p>
          </p:txBody>
        </p:sp>
        <p:sp>
          <p:nvSpPr>
            <p:cNvPr id="138584" name="Line 344"/>
            <p:cNvSpPr>
              <a:spLocks noChangeAspect="1" noChangeShapeType="1"/>
            </p:cNvSpPr>
            <p:nvPr/>
          </p:nvSpPr>
          <p:spPr bwMode="auto">
            <a:xfrm>
              <a:off x="1950" y="3942"/>
              <a:ext cx="302" cy="6"/>
            </a:xfrm>
            <a:prstGeom prst="line">
              <a:avLst/>
            </a:prstGeom>
            <a:noFill/>
            <a:ln w="76200">
              <a:pattFill prst="pct80">
                <a:fgClr>
                  <a:schemeClr val="tx1"/>
                </a:fgClr>
                <a:bgClr>
                  <a:srgbClr val="FFFFFF"/>
                </a:bgClr>
              </a:pattFill>
              <a:round/>
              <a:headEnd/>
              <a:tailEnd/>
            </a:ln>
            <a:effectLst/>
          </p:spPr>
          <p:txBody>
            <a:bodyPr/>
            <a:lstStyle/>
            <a:p>
              <a:endParaRPr lang="ro-RO"/>
            </a:p>
          </p:txBody>
        </p:sp>
        <p:sp>
          <p:nvSpPr>
            <p:cNvPr id="138585" name="Oval 345" descr="Светлый диагональный 1"/>
            <p:cNvSpPr>
              <a:spLocks noChangeAspect="1" noChangeArrowheads="1"/>
            </p:cNvSpPr>
            <p:nvPr/>
          </p:nvSpPr>
          <p:spPr bwMode="auto">
            <a:xfrm>
              <a:off x="1933" y="3852"/>
              <a:ext cx="48" cy="48"/>
            </a:xfrm>
            <a:prstGeom prst="ellipse">
              <a:avLst/>
            </a:prstGeom>
            <a:pattFill prst="ltDnDiag">
              <a:fgClr>
                <a:schemeClr val="tx2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38586" name="Oval 346" descr="Светлый диагональный 1"/>
            <p:cNvSpPr>
              <a:spLocks noChangeAspect="1" noChangeArrowheads="1"/>
            </p:cNvSpPr>
            <p:nvPr/>
          </p:nvSpPr>
          <p:spPr bwMode="auto">
            <a:xfrm>
              <a:off x="1932" y="3918"/>
              <a:ext cx="48" cy="48"/>
            </a:xfrm>
            <a:prstGeom prst="ellipse">
              <a:avLst/>
            </a:prstGeom>
            <a:pattFill prst="ltDnDiag">
              <a:fgClr>
                <a:schemeClr val="tx2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</p:grpSp>
      <p:grpSp>
        <p:nvGrpSpPr>
          <p:cNvPr id="138587" name="Group 347"/>
          <p:cNvGrpSpPr>
            <a:grpSpLocks noChangeAspect="1"/>
          </p:cNvGrpSpPr>
          <p:nvPr/>
        </p:nvGrpSpPr>
        <p:grpSpPr bwMode="auto">
          <a:xfrm>
            <a:off x="5481638" y="6207125"/>
            <a:ext cx="485775" cy="53975"/>
            <a:chOff x="3852" y="3847"/>
            <a:chExt cx="435" cy="48"/>
          </a:xfrm>
        </p:grpSpPr>
        <p:sp>
          <p:nvSpPr>
            <p:cNvPr id="138588" name="Freeform 348"/>
            <p:cNvSpPr>
              <a:spLocks noChangeAspect="1"/>
            </p:cNvSpPr>
            <p:nvPr/>
          </p:nvSpPr>
          <p:spPr bwMode="auto">
            <a:xfrm>
              <a:off x="3852" y="3873"/>
              <a:ext cx="420" cy="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20" y="0"/>
                </a:cxn>
              </a:cxnLst>
              <a:rect l="0" t="0" r="r" b="b"/>
              <a:pathLst>
                <a:path w="420" h="1">
                  <a:moveTo>
                    <a:pt x="0" y="0"/>
                  </a:moveTo>
                  <a:lnTo>
                    <a:pt x="420" y="0"/>
                  </a:lnTo>
                </a:path>
              </a:pathLst>
            </a:custGeom>
            <a:noFill/>
            <a:ln w="76200" cap="flat" cmpd="sng">
              <a:pattFill prst="pct80">
                <a:fgClr>
                  <a:schemeClr val="tx1"/>
                </a:fgClr>
                <a:bgClr>
                  <a:srgbClr val="FFFFFF"/>
                </a:bgClr>
              </a:patt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ro-RO"/>
            </a:p>
          </p:txBody>
        </p:sp>
        <p:sp>
          <p:nvSpPr>
            <p:cNvPr id="138589" name="Oval 349" descr="Светлый диагональный 1"/>
            <p:cNvSpPr>
              <a:spLocks noChangeAspect="1" noChangeArrowheads="1"/>
            </p:cNvSpPr>
            <p:nvPr/>
          </p:nvSpPr>
          <p:spPr bwMode="auto">
            <a:xfrm>
              <a:off x="4239" y="3847"/>
              <a:ext cx="48" cy="48"/>
            </a:xfrm>
            <a:prstGeom prst="ellipse">
              <a:avLst/>
            </a:prstGeom>
            <a:pattFill prst="ltDnDiag">
              <a:fgClr>
                <a:schemeClr val="tx2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</p:grpSp>
      <p:grpSp>
        <p:nvGrpSpPr>
          <p:cNvPr id="138590" name="Group 350"/>
          <p:cNvGrpSpPr>
            <a:grpSpLocks noChangeAspect="1"/>
          </p:cNvGrpSpPr>
          <p:nvPr/>
        </p:nvGrpSpPr>
        <p:grpSpPr bwMode="auto">
          <a:xfrm>
            <a:off x="5060950" y="6230938"/>
            <a:ext cx="904875" cy="174625"/>
            <a:chOff x="3476" y="3869"/>
            <a:chExt cx="810" cy="156"/>
          </a:xfrm>
        </p:grpSpPr>
        <p:sp>
          <p:nvSpPr>
            <p:cNvPr id="138591" name="Freeform 351"/>
            <p:cNvSpPr>
              <a:spLocks noChangeAspect="1"/>
            </p:cNvSpPr>
            <p:nvPr/>
          </p:nvSpPr>
          <p:spPr bwMode="auto">
            <a:xfrm>
              <a:off x="3476" y="3869"/>
              <a:ext cx="799" cy="156"/>
            </a:xfrm>
            <a:custGeom>
              <a:avLst/>
              <a:gdLst/>
              <a:ahLst/>
              <a:cxnLst>
                <a:cxn ang="0">
                  <a:pos x="8" y="50"/>
                </a:cxn>
                <a:cxn ang="0">
                  <a:pos x="0" y="150"/>
                </a:cxn>
                <a:cxn ang="0">
                  <a:pos x="48" y="156"/>
                </a:cxn>
                <a:cxn ang="0">
                  <a:pos x="186" y="144"/>
                </a:cxn>
                <a:cxn ang="0">
                  <a:pos x="198" y="36"/>
                </a:cxn>
                <a:cxn ang="0">
                  <a:pos x="282" y="0"/>
                </a:cxn>
                <a:cxn ang="0">
                  <a:pos x="408" y="60"/>
                </a:cxn>
                <a:cxn ang="0">
                  <a:pos x="799" y="66"/>
                </a:cxn>
              </a:cxnLst>
              <a:rect l="0" t="0" r="r" b="b"/>
              <a:pathLst>
                <a:path w="799" h="156">
                  <a:moveTo>
                    <a:pt x="8" y="50"/>
                  </a:moveTo>
                  <a:lnTo>
                    <a:pt x="0" y="150"/>
                  </a:lnTo>
                  <a:lnTo>
                    <a:pt x="48" y="156"/>
                  </a:lnTo>
                  <a:lnTo>
                    <a:pt x="186" y="144"/>
                  </a:lnTo>
                  <a:lnTo>
                    <a:pt x="198" y="36"/>
                  </a:lnTo>
                  <a:lnTo>
                    <a:pt x="282" y="0"/>
                  </a:lnTo>
                  <a:lnTo>
                    <a:pt x="408" y="60"/>
                  </a:lnTo>
                  <a:lnTo>
                    <a:pt x="799" y="66"/>
                  </a:lnTo>
                </a:path>
              </a:pathLst>
            </a:custGeom>
            <a:noFill/>
            <a:ln w="76200" cmpd="sng">
              <a:pattFill prst="pct80">
                <a:fgClr>
                  <a:schemeClr val="tx1"/>
                </a:fgClr>
                <a:bgClr>
                  <a:srgbClr val="FFFFFF"/>
                </a:bgClr>
              </a:patt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ro-RO"/>
            </a:p>
          </p:txBody>
        </p:sp>
        <p:sp>
          <p:nvSpPr>
            <p:cNvPr id="138592" name="Oval 352" descr="Светлый диагональный 1"/>
            <p:cNvSpPr>
              <a:spLocks noChangeAspect="1" noChangeArrowheads="1"/>
            </p:cNvSpPr>
            <p:nvPr/>
          </p:nvSpPr>
          <p:spPr bwMode="auto">
            <a:xfrm>
              <a:off x="4238" y="3907"/>
              <a:ext cx="48" cy="48"/>
            </a:xfrm>
            <a:prstGeom prst="ellipse">
              <a:avLst/>
            </a:prstGeom>
            <a:pattFill prst="ltDnDiag">
              <a:fgClr>
                <a:schemeClr val="tx2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</p:grpSp>
      <p:sp>
        <p:nvSpPr>
          <p:cNvPr id="138593" name="Freeform 353"/>
          <p:cNvSpPr>
            <a:spLocks noChangeAspect="1"/>
          </p:cNvSpPr>
          <p:nvPr/>
        </p:nvSpPr>
        <p:spPr bwMode="auto">
          <a:xfrm>
            <a:off x="4551363" y="3262313"/>
            <a:ext cx="160337" cy="1073150"/>
          </a:xfrm>
          <a:custGeom>
            <a:avLst/>
            <a:gdLst/>
            <a:ahLst/>
            <a:cxnLst>
              <a:cxn ang="0">
                <a:pos x="0" y="960"/>
              </a:cxn>
              <a:cxn ang="0">
                <a:pos x="0" y="9"/>
              </a:cxn>
              <a:cxn ang="0">
                <a:pos x="5" y="3"/>
              </a:cxn>
              <a:cxn ang="0">
                <a:pos x="15" y="0"/>
              </a:cxn>
              <a:cxn ang="0">
                <a:pos x="39" y="15"/>
              </a:cxn>
              <a:cxn ang="0">
                <a:pos x="72" y="24"/>
              </a:cxn>
              <a:cxn ang="0">
                <a:pos x="102" y="18"/>
              </a:cxn>
              <a:cxn ang="0">
                <a:pos x="125" y="5"/>
              </a:cxn>
              <a:cxn ang="0">
                <a:pos x="135" y="2"/>
              </a:cxn>
              <a:cxn ang="0">
                <a:pos x="143" y="6"/>
              </a:cxn>
              <a:cxn ang="0">
                <a:pos x="144" y="960"/>
              </a:cxn>
              <a:cxn ang="0">
                <a:pos x="0" y="960"/>
              </a:cxn>
            </a:cxnLst>
            <a:rect l="0" t="0" r="r" b="b"/>
            <a:pathLst>
              <a:path w="144" h="960">
                <a:moveTo>
                  <a:pt x="0" y="960"/>
                </a:moveTo>
                <a:lnTo>
                  <a:pt x="0" y="9"/>
                </a:lnTo>
                <a:lnTo>
                  <a:pt x="5" y="3"/>
                </a:lnTo>
                <a:lnTo>
                  <a:pt x="15" y="0"/>
                </a:lnTo>
                <a:lnTo>
                  <a:pt x="39" y="15"/>
                </a:lnTo>
                <a:lnTo>
                  <a:pt x="72" y="24"/>
                </a:lnTo>
                <a:lnTo>
                  <a:pt x="102" y="18"/>
                </a:lnTo>
                <a:lnTo>
                  <a:pt x="125" y="5"/>
                </a:lnTo>
                <a:lnTo>
                  <a:pt x="135" y="2"/>
                </a:lnTo>
                <a:lnTo>
                  <a:pt x="143" y="6"/>
                </a:lnTo>
                <a:lnTo>
                  <a:pt x="144" y="960"/>
                </a:lnTo>
                <a:lnTo>
                  <a:pt x="0" y="960"/>
                </a:lnTo>
                <a:close/>
              </a:path>
            </a:pathLst>
          </a:custGeom>
          <a:gradFill rotWithShape="0">
            <a:gsLst>
              <a:gs pos="0">
                <a:schemeClr val="folHlink"/>
              </a:gs>
              <a:gs pos="50000">
                <a:schemeClr val="folHlink">
                  <a:gamma/>
                  <a:tint val="0"/>
                  <a:invGamma/>
                </a:schemeClr>
              </a:gs>
              <a:gs pos="100000">
                <a:schemeClr val="folHlink"/>
              </a:gs>
            </a:gsLst>
            <a:lin ang="0" scaled="1"/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endParaRPr lang="ro-RO"/>
          </a:p>
        </p:txBody>
      </p:sp>
      <p:grpSp>
        <p:nvGrpSpPr>
          <p:cNvPr id="138594" name="Group 354"/>
          <p:cNvGrpSpPr>
            <a:grpSpLocks/>
          </p:cNvGrpSpPr>
          <p:nvPr/>
        </p:nvGrpSpPr>
        <p:grpSpPr bwMode="auto">
          <a:xfrm>
            <a:off x="3211513" y="2349500"/>
            <a:ext cx="2827337" cy="854075"/>
            <a:chOff x="1985" y="1437"/>
            <a:chExt cx="1781" cy="538"/>
          </a:xfrm>
        </p:grpSpPr>
        <p:grpSp>
          <p:nvGrpSpPr>
            <p:cNvPr id="138595" name="Group 355"/>
            <p:cNvGrpSpPr>
              <a:grpSpLocks noChangeAspect="1"/>
            </p:cNvGrpSpPr>
            <p:nvPr/>
          </p:nvGrpSpPr>
          <p:grpSpPr bwMode="auto">
            <a:xfrm>
              <a:off x="1985" y="1437"/>
              <a:ext cx="1781" cy="538"/>
              <a:chOff x="1797" y="873"/>
              <a:chExt cx="2153" cy="650"/>
            </a:xfrm>
          </p:grpSpPr>
          <p:grpSp>
            <p:nvGrpSpPr>
              <p:cNvPr id="138596" name="Group 356"/>
              <p:cNvGrpSpPr>
                <a:grpSpLocks noChangeAspect="1"/>
              </p:cNvGrpSpPr>
              <p:nvPr/>
            </p:nvGrpSpPr>
            <p:grpSpPr bwMode="auto">
              <a:xfrm>
                <a:off x="2111" y="1274"/>
                <a:ext cx="319" cy="42"/>
                <a:chOff x="2192" y="875"/>
                <a:chExt cx="374" cy="49"/>
              </a:xfrm>
            </p:grpSpPr>
            <p:sp>
              <p:nvSpPr>
                <p:cNvPr id="138597" name="AutoShape 357" descr="Широки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2192" y="875"/>
                  <a:ext cx="374" cy="47"/>
                </a:xfrm>
                <a:custGeom>
                  <a:avLst/>
                  <a:gdLst>
                    <a:gd name="G0" fmla="+- 1733 0 0"/>
                    <a:gd name="G1" fmla="+- 21600 0 1733"/>
                    <a:gd name="G2" fmla="*/ 1733 1 2"/>
                    <a:gd name="G3" fmla="+- 21600 0 G2"/>
                    <a:gd name="G4" fmla="+/ 1733 21600 2"/>
                    <a:gd name="G5" fmla="+/ G1 0 2"/>
                    <a:gd name="G6" fmla="*/ 21600 21600 1733"/>
                    <a:gd name="G7" fmla="*/ G6 1 2"/>
                    <a:gd name="G8" fmla="+- 21600 0 G7"/>
                    <a:gd name="G9" fmla="*/ 21600 1 2"/>
                    <a:gd name="G10" fmla="+- 1733 0 G9"/>
                    <a:gd name="G11" fmla="?: G10 G8 0"/>
                    <a:gd name="G12" fmla="?: G10 G7 21600"/>
                    <a:gd name="T0" fmla="*/ 20733 w 21600"/>
                    <a:gd name="T1" fmla="*/ 10800 h 21600"/>
                    <a:gd name="T2" fmla="*/ 10800 w 21600"/>
                    <a:gd name="T3" fmla="*/ 21600 h 21600"/>
                    <a:gd name="T4" fmla="*/ 867 w 21600"/>
                    <a:gd name="T5" fmla="*/ 10800 h 21600"/>
                    <a:gd name="T6" fmla="*/ 10800 w 21600"/>
                    <a:gd name="T7" fmla="*/ 0 h 21600"/>
                    <a:gd name="T8" fmla="*/ 2667 w 21600"/>
                    <a:gd name="T9" fmla="*/ 2667 h 21600"/>
                    <a:gd name="T10" fmla="*/ 18933 w 21600"/>
                    <a:gd name="T11" fmla="*/ 18933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T8" t="T9" r="T10" b="T11"/>
                  <a:pathLst>
                    <a:path w="21600" h="21600">
                      <a:moveTo>
                        <a:pt x="0" y="0"/>
                      </a:moveTo>
                      <a:lnTo>
                        <a:pt x="1733" y="21600"/>
                      </a:lnTo>
                      <a:lnTo>
                        <a:pt x="19867" y="21600"/>
                      </a:lnTo>
                      <a:lnTo>
                        <a:pt x="21600" y="0"/>
                      </a:lnTo>
                      <a:close/>
                    </a:path>
                  </a:pathLst>
                </a:custGeom>
                <a:pattFill prst="wdDnDiag">
                  <a:fgClr>
                    <a:schemeClr val="folHlink"/>
                  </a:fgClr>
                  <a:bgClr>
                    <a:schemeClr val="bg1"/>
                  </a:bgClr>
                </a:patt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38598" name="Rectangle 358"/>
                <p:cNvSpPr>
                  <a:spLocks noChangeAspect="1" noChangeArrowheads="1"/>
                </p:cNvSpPr>
                <p:nvPr/>
              </p:nvSpPr>
              <p:spPr bwMode="auto">
                <a:xfrm>
                  <a:off x="2280" y="877"/>
                  <a:ext cx="201" cy="47"/>
                </a:xfrm>
                <a:prstGeom prst="rect">
                  <a:avLst/>
                </a:prstGeom>
                <a:solidFill>
                  <a:schemeClr val="bg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  <p:grpSp>
            <p:nvGrpSpPr>
              <p:cNvPr id="138599" name="Group 359"/>
              <p:cNvGrpSpPr>
                <a:grpSpLocks noChangeAspect="1"/>
              </p:cNvGrpSpPr>
              <p:nvPr/>
            </p:nvGrpSpPr>
            <p:grpSpPr bwMode="auto">
              <a:xfrm>
                <a:off x="1797" y="873"/>
                <a:ext cx="2153" cy="650"/>
                <a:chOff x="1797" y="873"/>
                <a:chExt cx="2153" cy="650"/>
              </a:xfrm>
            </p:grpSpPr>
            <p:sp>
              <p:nvSpPr>
                <p:cNvPr id="138600" name="Freeform 360" descr="Алмазная решетка (контур)"/>
                <p:cNvSpPr>
                  <a:spLocks noChangeAspect="1"/>
                </p:cNvSpPr>
                <p:nvPr/>
              </p:nvSpPr>
              <p:spPr bwMode="auto">
                <a:xfrm>
                  <a:off x="1812" y="1237"/>
                  <a:ext cx="72" cy="120"/>
                </a:xfrm>
                <a:custGeom>
                  <a:avLst/>
                  <a:gdLst/>
                  <a:ahLst/>
                  <a:cxnLst>
                    <a:cxn ang="0">
                      <a:pos x="62" y="0"/>
                    </a:cxn>
                    <a:cxn ang="0">
                      <a:pos x="80" y="29"/>
                    </a:cxn>
                    <a:cxn ang="0">
                      <a:pos x="84" y="74"/>
                    </a:cxn>
                    <a:cxn ang="0">
                      <a:pos x="78" y="111"/>
                    </a:cxn>
                    <a:cxn ang="0">
                      <a:pos x="66" y="141"/>
                    </a:cxn>
                    <a:cxn ang="0">
                      <a:pos x="0" y="140"/>
                    </a:cxn>
                    <a:cxn ang="0">
                      <a:pos x="18" y="116"/>
                    </a:cxn>
                    <a:cxn ang="0">
                      <a:pos x="33" y="78"/>
                    </a:cxn>
                    <a:cxn ang="0">
                      <a:pos x="32" y="51"/>
                    </a:cxn>
                    <a:cxn ang="0">
                      <a:pos x="29" y="26"/>
                    </a:cxn>
                    <a:cxn ang="0">
                      <a:pos x="17" y="0"/>
                    </a:cxn>
                    <a:cxn ang="0">
                      <a:pos x="62" y="0"/>
                    </a:cxn>
                  </a:cxnLst>
                  <a:rect l="0" t="0" r="r" b="b"/>
                  <a:pathLst>
                    <a:path w="84" h="141">
                      <a:moveTo>
                        <a:pt x="62" y="0"/>
                      </a:moveTo>
                      <a:lnTo>
                        <a:pt x="80" y="29"/>
                      </a:lnTo>
                      <a:lnTo>
                        <a:pt x="84" y="74"/>
                      </a:lnTo>
                      <a:lnTo>
                        <a:pt x="78" y="111"/>
                      </a:lnTo>
                      <a:lnTo>
                        <a:pt x="66" y="141"/>
                      </a:lnTo>
                      <a:lnTo>
                        <a:pt x="0" y="140"/>
                      </a:lnTo>
                      <a:lnTo>
                        <a:pt x="18" y="116"/>
                      </a:lnTo>
                      <a:lnTo>
                        <a:pt x="33" y="78"/>
                      </a:lnTo>
                      <a:lnTo>
                        <a:pt x="32" y="51"/>
                      </a:lnTo>
                      <a:lnTo>
                        <a:pt x="29" y="26"/>
                      </a:lnTo>
                      <a:lnTo>
                        <a:pt x="17" y="0"/>
                      </a:lnTo>
                      <a:lnTo>
                        <a:pt x="62" y="0"/>
                      </a:lnTo>
                      <a:close/>
                    </a:path>
                  </a:pathLst>
                </a:custGeom>
                <a:pattFill prst="openDmnd">
                  <a:fgClr>
                    <a:schemeClr val="accent1"/>
                  </a:fgClr>
                  <a:bgClr>
                    <a:schemeClr val="bg1"/>
                  </a:bgClr>
                </a:pattFill>
                <a:ln w="9525">
                  <a:solidFill>
                    <a:schemeClr val="accent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ro-RO"/>
                </a:p>
              </p:txBody>
            </p:sp>
            <p:sp>
              <p:nvSpPr>
                <p:cNvPr id="138601" name="Freeform 361" descr="Алмазная решетка (контур)"/>
                <p:cNvSpPr>
                  <a:spLocks noChangeAspect="1"/>
                </p:cNvSpPr>
                <p:nvPr/>
              </p:nvSpPr>
              <p:spPr bwMode="auto">
                <a:xfrm>
                  <a:off x="3866" y="1216"/>
                  <a:ext cx="70" cy="114"/>
                </a:xfrm>
                <a:custGeom>
                  <a:avLst/>
                  <a:gdLst/>
                  <a:ahLst/>
                  <a:cxnLst>
                    <a:cxn ang="0">
                      <a:pos x="83" y="0"/>
                    </a:cxn>
                    <a:cxn ang="0">
                      <a:pos x="32" y="0"/>
                    </a:cxn>
                    <a:cxn ang="0">
                      <a:pos x="11" y="33"/>
                    </a:cxn>
                    <a:cxn ang="0">
                      <a:pos x="0" y="74"/>
                    </a:cxn>
                    <a:cxn ang="0">
                      <a:pos x="8" y="111"/>
                    </a:cxn>
                    <a:cxn ang="0">
                      <a:pos x="32" y="132"/>
                    </a:cxn>
                    <a:cxn ang="0">
                      <a:pos x="78" y="134"/>
                    </a:cxn>
                    <a:cxn ang="0">
                      <a:pos x="66" y="113"/>
                    </a:cxn>
                    <a:cxn ang="0">
                      <a:pos x="59" y="86"/>
                    </a:cxn>
                    <a:cxn ang="0">
                      <a:pos x="59" y="57"/>
                    </a:cxn>
                    <a:cxn ang="0">
                      <a:pos x="66" y="27"/>
                    </a:cxn>
                    <a:cxn ang="0">
                      <a:pos x="83" y="0"/>
                    </a:cxn>
                  </a:cxnLst>
                  <a:rect l="0" t="0" r="r" b="b"/>
                  <a:pathLst>
                    <a:path w="83" h="134">
                      <a:moveTo>
                        <a:pt x="83" y="0"/>
                      </a:moveTo>
                      <a:lnTo>
                        <a:pt x="32" y="0"/>
                      </a:lnTo>
                      <a:lnTo>
                        <a:pt x="11" y="33"/>
                      </a:lnTo>
                      <a:lnTo>
                        <a:pt x="0" y="74"/>
                      </a:lnTo>
                      <a:lnTo>
                        <a:pt x="8" y="111"/>
                      </a:lnTo>
                      <a:lnTo>
                        <a:pt x="32" y="132"/>
                      </a:lnTo>
                      <a:lnTo>
                        <a:pt x="78" y="134"/>
                      </a:lnTo>
                      <a:lnTo>
                        <a:pt x="66" y="113"/>
                      </a:lnTo>
                      <a:lnTo>
                        <a:pt x="59" y="86"/>
                      </a:lnTo>
                      <a:lnTo>
                        <a:pt x="59" y="57"/>
                      </a:lnTo>
                      <a:lnTo>
                        <a:pt x="66" y="27"/>
                      </a:lnTo>
                      <a:lnTo>
                        <a:pt x="83" y="0"/>
                      </a:lnTo>
                      <a:close/>
                    </a:path>
                  </a:pathLst>
                </a:custGeom>
                <a:pattFill prst="openDmnd">
                  <a:fgClr>
                    <a:schemeClr val="accent1"/>
                  </a:fgClr>
                  <a:bgClr>
                    <a:schemeClr val="bg1"/>
                  </a:bgClr>
                </a:pattFill>
                <a:ln w="9525" cap="flat" cmpd="sng">
                  <a:solidFill>
                    <a:schemeClr val="accent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o-RO"/>
                </a:p>
              </p:txBody>
            </p:sp>
            <p:grpSp>
              <p:nvGrpSpPr>
                <p:cNvPr id="138602" name="Group 362"/>
                <p:cNvGrpSpPr>
                  <a:grpSpLocks noChangeAspect="1"/>
                </p:cNvGrpSpPr>
                <p:nvPr/>
              </p:nvGrpSpPr>
              <p:grpSpPr bwMode="auto">
                <a:xfrm>
                  <a:off x="2172" y="917"/>
                  <a:ext cx="203" cy="161"/>
                  <a:chOff x="2262" y="456"/>
                  <a:chExt cx="238" cy="177"/>
                </a:xfrm>
              </p:grpSpPr>
              <p:grpSp>
                <p:nvGrpSpPr>
                  <p:cNvPr id="138603" name="Group 363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332" y="464"/>
                    <a:ext cx="109" cy="169"/>
                    <a:chOff x="2332" y="464"/>
                    <a:chExt cx="109" cy="169"/>
                  </a:xfrm>
                </p:grpSpPr>
                <p:sp>
                  <p:nvSpPr>
                    <p:cNvPr id="138604" name="Rectangle 364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332" y="464"/>
                      <a:ext cx="106" cy="126"/>
                    </a:xfrm>
                    <a:prstGeom prst="rect">
                      <a:avLst/>
                    </a:prstGeom>
                    <a:gradFill rotWithShape="0">
                      <a:gsLst>
                        <a:gs pos="0">
                          <a:srgbClr val="CC9900"/>
                        </a:gs>
                        <a:gs pos="50000">
                          <a:srgbClr val="CC9900">
                            <a:gamma/>
                            <a:tint val="0"/>
                            <a:invGamma/>
                          </a:srgbClr>
                        </a:gs>
                        <a:gs pos="100000">
                          <a:srgbClr val="CC9900"/>
                        </a:gs>
                      </a:gsLst>
                      <a:lin ang="0" scaled="1"/>
                    </a:gradFill>
                    <a:ln w="9525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38605" name="AutoShape 365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334" y="588"/>
                      <a:ext cx="107" cy="45"/>
                    </a:xfrm>
                    <a:custGeom>
                      <a:avLst/>
                      <a:gdLst>
                        <a:gd name="G0" fmla="+- 5400 0 0"/>
                        <a:gd name="G1" fmla="+- 21600 0 5400"/>
                        <a:gd name="G2" fmla="*/ 5400 1 2"/>
                        <a:gd name="G3" fmla="+- 21600 0 G2"/>
                        <a:gd name="G4" fmla="+/ 5400 21600 2"/>
                        <a:gd name="G5" fmla="+/ G1 0 2"/>
                        <a:gd name="G6" fmla="*/ 21600 21600 5400"/>
                        <a:gd name="G7" fmla="*/ G6 1 2"/>
                        <a:gd name="G8" fmla="+- 21600 0 G7"/>
                        <a:gd name="G9" fmla="*/ 21600 1 2"/>
                        <a:gd name="G10" fmla="+- 5400 0 G9"/>
                        <a:gd name="G11" fmla="?: G10 G8 0"/>
                        <a:gd name="G12" fmla="?: G10 G7 21600"/>
                        <a:gd name="T0" fmla="*/ 18900 w 21600"/>
                        <a:gd name="T1" fmla="*/ 10800 h 21600"/>
                        <a:gd name="T2" fmla="*/ 10800 w 21600"/>
                        <a:gd name="T3" fmla="*/ 21600 h 21600"/>
                        <a:gd name="T4" fmla="*/ 2700 w 21600"/>
                        <a:gd name="T5" fmla="*/ 10800 h 21600"/>
                        <a:gd name="T6" fmla="*/ 10800 w 21600"/>
                        <a:gd name="T7" fmla="*/ 0 h 21600"/>
                        <a:gd name="T8" fmla="*/ 4500 w 21600"/>
                        <a:gd name="T9" fmla="*/ 4500 h 21600"/>
                        <a:gd name="T10" fmla="*/ 17100 w 21600"/>
                        <a:gd name="T11" fmla="*/ 17100 h 2160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</a:cxnLst>
                      <a:rect l="T8" t="T9" r="T10" b="T11"/>
                      <a:pathLst>
                        <a:path w="21600" h="21600">
                          <a:moveTo>
                            <a:pt x="0" y="0"/>
                          </a:moveTo>
                          <a:lnTo>
                            <a:pt x="5400" y="21600"/>
                          </a:lnTo>
                          <a:lnTo>
                            <a:pt x="16200" y="21600"/>
                          </a:lnTo>
                          <a:lnTo>
                            <a:pt x="21600" y="0"/>
                          </a:lnTo>
                          <a:close/>
                        </a:path>
                      </a:pathLst>
                    </a:custGeom>
                    <a:gradFill rotWithShape="0">
                      <a:gsLst>
                        <a:gs pos="0">
                          <a:srgbClr val="CC9900"/>
                        </a:gs>
                        <a:gs pos="50000">
                          <a:srgbClr val="CC9900">
                            <a:gamma/>
                            <a:tint val="0"/>
                            <a:invGamma/>
                          </a:srgbClr>
                        </a:gs>
                        <a:gs pos="100000">
                          <a:srgbClr val="CC9900"/>
                        </a:gs>
                      </a:gsLst>
                      <a:lin ang="0" scaled="1"/>
                    </a:gradFill>
                    <a:ln w="9525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</p:grpSp>
              <p:grpSp>
                <p:nvGrpSpPr>
                  <p:cNvPr id="138606" name="Group 366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262" y="456"/>
                    <a:ext cx="238" cy="47"/>
                    <a:chOff x="2620" y="480"/>
                    <a:chExt cx="260" cy="36"/>
                  </a:xfrm>
                </p:grpSpPr>
                <p:sp>
                  <p:nvSpPr>
                    <p:cNvPr id="138607" name="Rectangle 367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620" y="480"/>
                      <a:ext cx="260" cy="20"/>
                    </a:xfrm>
                    <a:prstGeom prst="rect">
                      <a:avLst/>
                    </a:prstGeom>
                    <a:gradFill rotWithShape="0">
                      <a:gsLst>
                        <a:gs pos="0">
                          <a:srgbClr val="CC9900"/>
                        </a:gs>
                        <a:gs pos="50000">
                          <a:srgbClr val="CC9900">
                            <a:gamma/>
                            <a:tint val="0"/>
                            <a:invGamma/>
                          </a:srgbClr>
                        </a:gs>
                        <a:gs pos="100000">
                          <a:srgbClr val="CC9900"/>
                        </a:gs>
                      </a:gsLst>
                      <a:lin ang="0" scaled="1"/>
                    </a:gradFill>
                    <a:ln w="9525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38608" name="AutoShape 368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622" y="498"/>
                      <a:ext cx="256" cy="18"/>
                    </a:xfrm>
                    <a:custGeom>
                      <a:avLst/>
                      <a:gdLst>
                        <a:gd name="G0" fmla="+- 5400 0 0"/>
                        <a:gd name="G1" fmla="+- 21600 0 5400"/>
                        <a:gd name="G2" fmla="*/ 5400 1 2"/>
                        <a:gd name="G3" fmla="+- 21600 0 G2"/>
                        <a:gd name="G4" fmla="+/ 5400 21600 2"/>
                        <a:gd name="G5" fmla="+/ G1 0 2"/>
                        <a:gd name="G6" fmla="*/ 21600 21600 5400"/>
                        <a:gd name="G7" fmla="*/ G6 1 2"/>
                        <a:gd name="G8" fmla="+- 21600 0 G7"/>
                        <a:gd name="G9" fmla="*/ 21600 1 2"/>
                        <a:gd name="G10" fmla="+- 5400 0 G9"/>
                        <a:gd name="G11" fmla="?: G10 G8 0"/>
                        <a:gd name="G12" fmla="?: G10 G7 21600"/>
                        <a:gd name="T0" fmla="*/ 18900 w 21600"/>
                        <a:gd name="T1" fmla="*/ 10800 h 21600"/>
                        <a:gd name="T2" fmla="*/ 10800 w 21600"/>
                        <a:gd name="T3" fmla="*/ 21600 h 21600"/>
                        <a:gd name="T4" fmla="*/ 2700 w 21600"/>
                        <a:gd name="T5" fmla="*/ 10800 h 21600"/>
                        <a:gd name="T6" fmla="*/ 10800 w 21600"/>
                        <a:gd name="T7" fmla="*/ 0 h 21600"/>
                        <a:gd name="T8" fmla="*/ 4500 w 21600"/>
                        <a:gd name="T9" fmla="*/ 4500 h 21600"/>
                        <a:gd name="T10" fmla="*/ 17100 w 21600"/>
                        <a:gd name="T11" fmla="*/ 17100 h 2160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</a:cxnLst>
                      <a:rect l="T8" t="T9" r="T10" b="T11"/>
                      <a:pathLst>
                        <a:path w="21600" h="21600">
                          <a:moveTo>
                            <a:pt x="0" y="0"/>
                          </a:moveTo>
                          <a:lnTo>
                            <a:pt x="5400" y="21600"/>
                          </a:lnTo>
                          <a:lnTo>
                            <a:pt x="16200" y="21600"/>
                          </a:lnTo>
                          <a:lnTo>
                            <a:pt x="21600" y="0"/>
                          </a:lnTo>
                          <a:close/>
                        </a:path>
                      </a:pathLst>
                    </a:custGeom>
                    <a:gradFill rotWithShape="0">
                      <a:gsLst>
                        <a:gs pos="0">
                          <a:srgbClr val="CC9900"/>
                        </a:gs>
                        <a:gs pos="50000">
                          <a:srgbClr val="CC9900">
                            <a:gamma/>
                            <a:tint val="0"/>
                            <a:invGamma/>
                          </a:srgbClr>
                        </a:gs>
                        <a:gs pos="100000">
                          <a:srgbClr val="CC9900"/>
                        </a:gs>
                      </a:gsLst>
                      <a:lin ang="0" scaled="1"/>
                    </a:gradFill>
                    <a:ln w="9525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</p:grpSp>
            </p:grpSp>
            <p:grpSp>
              <p:nvGrpSpPr>
                <p:cNvPr id="138609" name="Group 369"/>
                <p:cNvGrpSpPr>
                  <a:grpSpLocks noChangeAspect="1"/>
                </p:cNvGrpSpPr>
                <p:nvPr/>
              </p:nvGrpSpPr>
              <p:grpSpPr bwMode="auto">
                <a:xfrm>
                  <a:off x="1797" y="1162"/>
                  <a:ext cx="2153" cy="361"/>
                  <a:chOff x="1824" y="744"/>
                  <a:chExt cx="2526" cy="423"/>
                </a:xfrm>
              </p:grpSpPr>
              <p:grpSp>
                <p:nvGrpSpPr>
                  <p:cNvPr id="138610" name="Group 370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1824" y="744"/>
                    <a:ext cx="2526" cy="422"/>
                    <a:chOff x="1824" y="744"/>
                    <a:chExt cx="2526" cy="422"/>
                  </a:xfrm>
                </p:grpSpPr>
                <p:sp>
                  <p:nvSpPr>
                    <p:cNvPr id="138611" name="Freeform 371" descr="Широкий диагональный 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1824" y="744"/>
                      <a:ext cx="2526" cy="422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6"/>
                        </a:cxn>
                        <a:cxn ang="0">
                          <a:pos x="2514" y="0"/>
                        </a:cxn>
                        <a:cxn ang="0">
                          <a:pos x="2517" y="60"/>
                        </a:cxn>
                        <a:cxn ang="0">
                          <a:pos x="2430" y="66"/>
                        </a:cxn>
                        <a:cxn ang="0">
                          <a:pos x="2430" y="204"/>
                        </a:cxn>
                        <a:cxn ang="0">
                          <a:pos x="2514" y="204"/>
                        </a:cxn>
                        <a:cxn ang="0">
                          <a:pos x="2526" y="216"/>
                        </a:cxn>
                        <a:cxn ang="0">
                          <a:pos x="2523" y="339"/>
                        </a:cxn>
                        <a:cxn ang="0">
                          <a:pos x="2451" y="339"/>
                        </a:cxn>
                        <a:cxn ang="0">
                          <a:pos x="2448" y="282"/>
                        </a:cxn>
                        <a:cxn ang="0">
                          <a:pos x="2286" y="285"/>
                        </a:cxn>
                        <a:cxn ang="0">
                          <a:pos x="2286" y="339"/>
                        </a:cxn>
                        <a:cxn ang="0">
                          <a:pos x="2208" y="338"/>
                        </a:cxn>
                        <a:cxn ang="0">
                          <a:pos x="2208" y="416"/>
                        </a:cxn>
                        <a:cxn ang="0">
                          <a:pos x="1566" y="408"/>
                        </a:cxn>
                        <a:cxn ang="0">
                          <a:pos x="1566" y="93"/>
                        </a:cxn>
                        <a:cxn ang="0">
                          <a:pos x="1599" y="75"/>
                        </a:cxn>
                        <a:cxn ang="0">
                          <a:pos x="1599" y="0"/>
                        </a:cxn>
                        <a:cxn ang="0">
                          <a:pos x="921" y="3"/>
                        </a:cxn>
                        <a:cxn ang="0">
                          <a:pos x="921" y="78"/>
                        </a:cxn>
                        <a:cxn ang="0">
                          <a:pos x="957" y="99"/>
                        </a:cxn>
                        <a:cxn ang="0">
                          <a:pos x="957" y="417"/>
                        </a:cxn>
                        <a:cxn ang="0">
                          <a:pos x="720" y="417"/>
                        </a:cxn>
                        <a:cxn ang="0">
                          <a:pos x="717" y="171"/>
                        </a:cxn>
                        <a:cxn ang="0">
                          <a:pos x="750" y="132"/>
                        </a:cxn>
                        <a:cxn ang="0">
                          <a:pos x="750" y="39"/>
                        </a:cxn>
                        <a:cxn ang="0">
                          <a:pos x="795" y="39"/>
                        </a:cxn>
                        <a:cxn ang="0">
                          <a:pos x="795" y="3"/>
                        </a:cxn>
                        <a:cxn ang="0">
                          <a:pos x="315" y="6"/>
                        </a:cxn>
                        <a:cxn ang="0">
                          <a:pos x="315" y="39"/>
                        </a:cxn>
                        <a:cxn ang="0">
                          <a:pos x="360" y="42"/>
                        </a:cxn>
                        <a:cxn ang="0">
                          <a:pos x="360" y="132"/>
                        </a:cxn>
                        <a:cxn ang="0">
                          <a:pos x="384" y="177"/>
                        </a:cxn>
                        <a:cxn ang="0">
                          <a:pos x="381" y="420"/>
                        </a:cxn>
                        <a:cxn ang="0">
                          <a:pos x="312" y="422"/>
                        </a:cxn>
                        <a:cxn ang="0">
                          <a:pos x="312" y="360"/>
                        </a:cxn>
                        <a:cxn ang="0">
                          <a:pos x="240" y="360"/>
                        </a:cxn>
                        <a:cxn ang="0">
                          <a:pos x="237" y="291"/>
                        </a:cxn>
                        <a:cxn ang="0">
                          <a:pos x="78" y="291"/>
                        </a:cxn>
                        <a:cxn ang="0">
                          <a:pos x="75" y="357"/>
                        </a:cxn>
                        <a:cxn ang="0">
                          <a:pos x="6" y="360"/>
                        </a:cxn>
                        <a:cxn ang="0">
                          <a:pos x="3" y="255"/>
                        </a:cxn>
                        <a:cxn ang="0">
                          <a:pos x="15" y="231"/>
                        </a:cxn>
                        <a:cxn ang="0">
                          <a:pos x="111" y="234"/>
                        </a:cxn>
                        <a:cxn ang="0">
                          <a:pos x="111" y="81"/>
                        </a:cxn>
                        <a:cxn ang="0">
                          <a:pos x="33" y="81"/>
                        </a:cxn>
                        <a:cxn ang="0">
                          <a:pos x="3" y="57"/>
                        </a:cxn>
                        <a:cxn ang="0">
                          <a:pos x="0" y="6"/>
                        </a:cxn>
                      </a:cxnLst>
                      <a:rect l="0" t="0" r="r" b="b"/>
                      <a:pathLst>
                        <a:path w="2526" h="422">
                          <a:moveTo>
                            <a:pt x="0" y="6"/>
                          </a:moveTo>
                          <a:lnTo>
                            <a:pt x="2514" y="0"/>
                          </a:lnTo>
                          <a:lnTo>
                            <a:pt x="2517" y="60"/>
                          </a:lnTo>
                          <a:lnTo>
                            <a:pt x="2430" y="66"/>
                          </a:lnTo>
                          <a:lnTo>
                            <a:pt x="2430" y="204"/>
                          </a:lnTo>
                          <a:lnTo>
                            <a:pt x="2514" y="204"/>
                          </a:lnTo>
                          <a:lnTo>
                            <a:pt x="2526" y="216"/>
                          </a:lnTo>
                          <a:lnTo>
                            <a:pt x="2523" y="339"/>
                          </a:lnTo>
                          <a:lnTo>
                            <a:pt x="2451" y="339"/>
                          </a:lnTo>
                          <a:lnTo>
                            <a:pt x="2448" y="282"/>
                          </a:lnTo>
                          <a:lnTo>
                            <a:pt x="2286" y="285"/>
                          </a:lnTo>
                          <a:lnTo>
                            <a:pt x="2286" y="339"/>
                          </a:lnTo>
                          <a:lnTo>
                            <a:pt x="2208" y="338"/>
                          </a:lnTo>
                          <a:lnTo>
                            <a:pt x="2208" y="416"/>
                          </a:lnTo>
                          <a:lnTo>
                            <a:pt x="1566" y="408"/>
                          </a:lnTo>
                          <a:lnTo>
                            <a:pt x="1566" y="93"/>
                          </a:lnTo>
                          <a:lnTo>
                            <a:pt x="1599" y="75"/>
                          </a:lnTo>
                          <a:lnTo>
                            <a:pt x="1599" y="0"/>
                          </a:lnTo>
                          <a:lnTo>
                            <a:pt x="921" y="3"/>
                          </a:lnTo>
                          <a:lnTo>
                            <a:pt x="921" y="78"/>
                          </a:lnTo>
                          <a:lnTo>
                            <a:pt x="957" y="99"/>
                          </a:lnTo>
                          <a:lnTo>
                            <a:pt x="957" y="417"/>
                          </a:lnTo>
                          <a:lnTo>
                            <a:pt x="720" y="417"/>
                          </a:lnTo>
                          <a:lnTo>
                            <a:pt x="717" y="171"/>
                          </a:lnTo>
                          <a:lnTo>
                            <a:pt x="750" y="132"/>
                          </a:lnTo>
                          <a:lnTo>
                            <a:pt x="750" y="39"/>
                          </a:lnTo>
                          <a:lnTo>
                            <a:pt x="795" y="39"/>
                          </a:lnTo>
                          <a:lnTo>
                            <a:pt x="795" y="3"/>
                          </a:lnTo>
                          <a:lnTo>
                            <a:pt x="315" y="6"/>
                          </a:lnTo>
                          <a:lnTo>
                            <a:pt x="315" y="39"/>
                          </a:lnTo>
                          <a:lnTo>
                            <a:pt x="360" y="42"/>
                          </a:lnTo>
                          <a:lnTo>
                            <a:pt x="360" y="132"/>
                          </a:lnTo>
                          <a:lnTo>
                            <a:pt x="384" y="177"/>
                          </a:lnTo>
                          <a:lnTo>
                            <a:pt x="381" y="420"/>
                          </a:lnTo>
                          <a:lnTo>
                            <a:pt x="312" y="422"/>
                          </a:lnTo>
                          <a:lnTo>
                            <a:pt x="312" y="360"/>
                          </a:lnTo>
                          <a:lnTo>
                            <a:pt x="240" y="360"/>
                          </a:lnTo>
                          <a:lnTo>
                            <a:pt x="237" y="291"/>
                          </a:lnTo>
                          <a:lnTo>
                            <a:pt x="78" y="291"/>
                          </a:lnTo>
                          <a:lnTo>
                            <a:pt x="75" y="357"/>
                          </a:lnTo>
                          <a:lnTo>
                            <a:pt x="6" y="360"/>
                          </a:lnTo>
                          <a:lnTo>
                            <a:pt x="3" y="255"/>
                          </a:lnTo>
                          <a:lnTo>
                            <a:pt x="15" y="231"/>
                          </a:lnTo>
                          <a:lnTo>
                            <a:pt x="111" y="234"/>
                          </a:lnTo>
                          <a:lnTo>
                            <a:pt x="111" y="81"/>
                          </a:lnTo>
                          <a:lnTo>
                            <a:pt x="33" y="81"/>
                          </a:lnTo>
                          <a:lnTo>
                            <a:pt x="3" y="57"/>
                          </a:lnTo>
                          <a:lnTo>
                            <a:pt x="0" y="6"/>
                          </a:lnTo>
                          <a:close/>
                        </a:path>
                      </a:pathLst>
                    </a:custGeom>
                    <a:pattFill prst="wdDnDiag">
                      <a:fgClr>
                        <a:srgbClr val="006600"/>
                      </a:fgClr>
                      <a:bgClr>
                        <a:schemeClr val="bg1"/>
                      </a:bgClr>
                    </a:pattFill>
                    <a:ln w="9525">
                      <a:solidFill>
                        <a:srgbClr val="006600"/>
                      </a:solidFill>
                      <a:round/>
                      <a:headEnd/>
                      <a:tailEnd/>
                    </a:ln>
                    <a:effectLst/>
                  </p:spPr>
                  <p:txBody>
                    <a:bodyPr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38612" name="Freeform 37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744" y="818"/>
                      <a:ext cx="39" cy="348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1" y="322"/>
                        </a:cxn>
                        <a:cxn ang="0">
                          <a:pos x="39" y="348"/>
                        </a:cxn>
                      </a:cxnLst>
                      <a:rect l="0" t="0" r="r" b="b"/>
                      <a:pathLst>
                        <a:path w="39" h="348">
                          <a:moveTo>
                            <a:pt x="0" y="0"/>
                          </a:moveTo>
                          <a:lnTo>
                            <a:pt x="1" y="322"/>
                          </a:lnTo>
                          <a:lnTo>
                            <a:pt x="39" y="348"/>
                          </a:lnTo>
                        </a:path>
                      </a:pathLst>
                    </a:custGeom>
                    <a:noFill/>
                    <a:ln w="6350" cmpd="sng">
                      <a:solidFill>
                        <a:srgbClr val="006600"/>
                      </a:solidFill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38613" name="Freeform 373"/>
                    <p:cNvSpPr>
                      <a:spLocks noChangeAspect="1"/>
                    </p:cNvSpPr>
                    <p:nvPr/>
                  </p:nvSpPr>
                  <p:spPr bwMode="auto">
                    <a:xfrm flipH="1">
                      <a:off x="3384" y="811"/>
                      <a:ext cx="39" cy="348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1" y="322"/>
                        </a:cxn>
                        <a:cxn ang="0">
                          <a:pos x="39" y="348"/>
                        </a:cxn>
                      </a:cxnLst>
                      <a:rect l="0" t="0" r="r" b="b"/>
                      <a:pathLst>
                        <a:path w="39" h="348">
                          <a:moveTo>
                            <a:pt x="0" y="0"/>
                          </a:moveTo>
                          <a:lnTo>
                            <a:pt x="1" y="322"/>
                          </a:lnTo>
                          <a:lnTo>
                            <a:pt x="39" y="348"/>
                          </a:lnTo>
                        </a:path>
                      </a:pathLst>
                    </a:custGeom>
                    <a:noFill/>
                    <a:ln w="6350" cmpd="sng">
                      <a:solidFill>
                        <a:srgbClr val="006600"/>
                      </a:solidFill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/>
                    <a:lstStyle/>
                    <a:p>
                      <a:endParaRPr lang="ro-RO"/>
                    </a:p>
                  </p:txBody>
                </p:sp>
              </p:grpSp>
              <p:sp>
                <p:nvSpPr>
                  <p:cNvPr id="138614" name="Line 374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2577" y="867"/>
                    <a:ext cx="0" cy="288"/>
                  </a:xfrm>
                  <a:prstGeom prst="line">
                    <a:avLst/>
                  </a:prstGeom>
                  <a:noFill/>
                  <a:ln w="6350">
                    <a:solidFill>
                      <a:srgbClr val="006600"/>
                    </a:solidFill>
                    <a:round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endParaRPr lang="ro-RO"/>
                  </a:p>
                </p:txBody>
              </p:sp>
              <p:sp>
                <p:nvSpPr>
                  <p:cNvPr id="138615" name="Line 375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2172" y="866"/>
                    <a:ext cx="10" cy="301"/>
                  </a:xfrm>
                  <a:prstGeom prst="line">
                    <a:avLst/>
                  </a:prstGeom>
                  <a:noFill/>
                  <a:ln w="6350">
                    <a:solidFill>
                      <a:srgbClr val="006600"/>
                    </a:solidFill>
                    <a:round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endParaRPr lang="ro-RO"/>
                  </a:p>
                </p:txBody>
              </p:sp>
            </p:grpSp>
            <p:grpSp>
              <p:nvGrpSpPr>
                <p:cNvPr id="138616" name="Group 376"/>
                <p:cNvGrpSpPr>
                  <a:grpSpLocks noChangeAspect="1"/>
                </p:cNvGrpSpPr>
                <p:nvPr/>
              </p:nvGrpSpPr>
              <p:grpSpPr bwMode="auto">
                <a:xfrm>
                  <a:off x="2070" y="910"/>
                  <a:ext cx="407" cy="365"/>
                  <a:chOff x="2144" y="448"/>
                  <a:chExt cx="478" cy="428"/>
                </a:xfrm>
              </p:grpSpPr>
              <p:sp>
                <p:nvSpPr>
                  <p:cNvPr id="138617" name="Freeform 377" descr="Темный диагональный 1"/>
                  <p:cNvSpPr>
                    <a:spLocks noChangeAspect="1"/>
                  </p:cNvSpPr>
                  <p:nvPr/>
                </p:nvSpPr>
                <p:spPr bwMode="auto">
                  <a:xfrm>
                    <a:off x="2144" y="448"/>
                    <a:ext cx="478" cy="428"/>
                  </a:xfrm>
                  <a:custGeom>
                    <a:avLst/>
                    <a:gdLst/>
                    <a:ahLst/>
                    <a:cxnLst>
                      <a:cxn ang="0">
                        <a:pos x="112" y="2"/>
                      </a:cxn>
                      <a:cxn ang="0">
                        <a:pos x="378" y="2"/>
                      </a:cxn>
                      <a:cxn ang="0">
                        <a:pos x="398" y="26"/>
                      </a:cxn>
                      <a:cxn ang="0">
                        <a:pos x="398" y="116"/>
                      </a:cxn>
                      <a:cxn ang="0">
                        <a:pos x="352" y="114"/>
                      </a:cxn>
                      <a:cxn ang="0">
                        <a:pos x="352" y="160"/>
                      </a:cxn>
                      <a:cxn ang="0">
                        <a:pos x="418" y="162"/>
                      </a:cxn>
                      <a:cxn ang="0">
                        <a:pos x="418" y="218"/>
                      </a:cxn>
                      <a:cxn ang="0">
                        <a:pos x="468" y="220"/>
                      </a:cxn>
                      <a:cxn ang="0">
                        <a:pos x="478" y="244"/>
                      </a:cxn>
                      <a:cxn ang="0">
                        <a:pos x="478" y="276"/>
                      </a:cxn>
                      <a:cxn ang="0">
                        <a:pos x="398" y="278"/>
                      </a:cxn>
                      <a:cxn ang="0">
                        <a:pos x="404" y="332"/>
                      </a:cxn>
                      <a:cxn ang="0">
                        <a:pos x="434" y="334"/>
                      </a:cxn>
                      <a:cxn ang="0">
                        <a:pos x="434" y="428"/>
                      </a:cxn>
                      <a:cxn ang="0">
                        <a:pos x="406" y="426"/>
                      </a:cxn>
                      <a:cxn ang="0">
                        <a:pos x="406" y="376"/>
                      </a:cxn>
                      <a:cxn ang="0">
                        <a:pos x="336" y="376"/>
                      </a:cxn>
                      <a:cxn ang="0">
                        <a:pos x="336" y="302"/>
                      </a:cxn>
                      <a:cxn ang="0">
                        <a:pos x="274" y="238"/>
                      </a:cxn>
                      <a:cxn ang="0">
                        <a:pos x="274" y="194"/>
                      </a:cxn>
                      <a:cxn ang="0">
                        <a:pos x="296" y="152"/>
                      </a:cxn>
                      <a:cxn ang="0">
                        <a:pos x="296" y="60"/>
                      </a:cxn>
                      <a:cxn ang="0">
                        <a:pos x="380" y="20"/>
                      </a:cxn>
                      <a:cxn ang="0">
                        <a:pos x="380" y="116"/>
                      </a:cxn>
                      <a:cxn ang="0">
                        <a:pos x="380" y="0"/>
                      </a:cxn>
                      <a:cxn ang="0">
                        <a:pos x="110" y="2"/>
                      </a:cxn>
                      <a:cxn ang="0">
                        <a:pos x="112" y="118"/>
                      </a:cxn>
                      <a:cxn ang="0">
                        <a:pos x="112" y="32"/>
                      </a:cxn>
                      <a:cxn ang="0">
                        <a:pos x="188" y="62"/>
                      </a:cxn>
                      <a:cxn ang="0">
                        <a:pos x="188" y="146"/>
                      </a:cxn>
                      <a:cxn ang="0">
                        <a:pos x="210" y="194"/>
                      </a:cxn>
                      <a:cxn ang="0">
                        <a:pos x="210" y="234"/>
                      </a:cxn>
                      <a:cxn ang="0">
                        <a:pos x="140" y="298"/>
                      </a:cxn>
                      <a:cxn ang="0">
                        <a:pos x="140" y="376"/>
                      </a:cxn>
                      <a:cxn ang="0">
                        <a:pos x="66" y="376"/>
                      </a:cxn>
                      <a:cxn ang="0">
                        <a:pos x="66" y="424"/>
                      </a:cxn>
                      <a:cxn ang="0">
                        <a:pos x="44" y="424"/>
                      </a:cxn>
                      <a:cxn ang="0">
                        <a:pos x="44" y="340"/>
                      </a:cxn>
                      <a:cxn ang="0">
                        <a:pos x="74" y="336"/>
                      </a:cxn>
                      <a:cxn ang="0">
                        <a:pos x="74" y="284"/>
                      </a:cxn>
                      <a:cxn ang="0">
                        <a:pos x="2" y="282"/>
                      </a:cxn>
                      <a:cxn ang="0">
                        <a:pos x="0" y="246"/>
                      </a:cxn>
                      <a:cxn ang="0">
                        <a:pos x="10" y="224"/>
                      </a:cxn>
                      <a:cxn ang="0">
                        <a:pos x="64" y="224"/>
                      </a:cxn>
                      <a:cxn ang="0">
                        <a:pos x="62" y="166"/>
                      </a:cxn>
                      <a:cxn ang="0">
                        <a:pos x="136" y="166"/>
                      </a:cxn>
                      <a:cxn ang="0">
                        <a:pos x="136" y="120"/>
                      </a:cxn>
                      <a:cxn ang="0">
                        <a:pos x="90" y="116"/>
                      </a:cxn>
                      <a:cxn ang="0">
                        <a:pos x="90" y="28"/>
                      </a:cxn>
                      <a:cxn ang="0">
                        <a:pos x="112" y="2"/>
                      </a:cxn>
                    </a:cxnLst>
                    <a:rect l="0" t="0" r="r" b="b"/>
                    <a:pathLst>
                      <a:path w="478" h="428">
                        <a:moveTo>
                          <a:pt x="112" y="2"/>
                        </a:moveTo>
                        <a:lnTo>
                          <a:pt x="378" y="2"/>
                        </a:lnTo>
                        <a:lnTo>
                          <a:pt x="398" y="26"/>
                        </a:lnTo>
                        <a:lnTo>
                          <a:pt x="398" y="116"/>
                        </a:lnTo>
                        <a:lnTo>
                          <a:pt x="352" y="114"/>
                        </a:lnTo>
                        <a:lnTo>
                          <a:pt x="352" y="160"/>
                        </a:lnTo>
                        <a:lnTo>
                          <a:pt x="418" y="162"/>
                        </a:lnTo>
                        <a:lnTo>
                          <a:pt x="418" y="218"/>
                        </a:lnTo>
                        <a:lnTo>
                          <a:pt x="468" y="220"/>
                        </a:lnTo>
                        <a:lnTo>
                          <a:pt x="478" y="244"/>
                        </a:lnTo>
                        <a:lnTo>
                          <a:pt x="478" y="276"/>
                        </a:lnTo>
                        <a:lnTo>
                          <a:pt x="398" y="278"/>
                        </a:lnTo>
                        <a:lnTo>
                          <a:pt x="404" y="332"/>
                        </a:lnTo>
                        <a:lnTo>
                          <a:pt x="434" y="334"/>
                        </a:lnTo>
                        <a:lnTo>
                          <a:pt x="434" y="428"/>
                        </a:lnTo>
                        <a:lnTo>
                          <a:pt x="406" y="426"/>
                        </a:lnTo>
                        <a:lnTo>
                          <a:pt x="406" y="376"/>
                        </a:lnTo>
                        <a:lnTo>
                          <a:pt x="336" y="376"/>
                        </a:lnTo>
                        <a:lnTo>
                          <a:pt x="336" y="302"/>
                        </a:lnTo>
                        <a:lnTo>
                          <a:pt x="274" y="238"/>
                        </a:lnTo>
                        <a:lnTo>
                          <a:pt x="274" y="194"/>
                        </a:lnTo>
                        <a:lnTo>
                          <a:pt x="296" y="152"/>
                        </a:lnTo>
                        <a:lnTo>
                          <a:pt x="296" y="60"/>
                        </a:lnTo>
                        <a:lnTo>
                          <a:pt x="380" y="20"/>
                        </a:lnTo>
                        <a:lnTo>
                          <a:pt x="380" y="116"/>
                        </a:lnTo>
                        <a:lnTo>
                          <a:pt x="380" y="0"/>
                        </a:lnTo>
                        <a:lnTo>
                          <a:pt x="110" y="2"/>
                        </a:lnTo>
                        <a:lnTo>
                          <a:pt x="112" y="118"/>
                        </a:lnTo>
                        <a:lnTo>
                          <a:pt x="112" y="32"/>
                        </a:lnTo>
                        <a:lnTo>
                          <a:pt x="188" y="62"/>
                        </a:lnTo>
                        <a:lnTo>
                          <a:pt x="188" y="146"/>
                        </a:lnTo>
                        <a:lnTo>
                          <a:pt x="210" y="194"/>
                        </a:lnTo>
                        <a:lnTo>
                          <a:pt x="210" y="234"/>
                        </a:lnTo>
                        <a:lnTo>
                          <a:pt x="140" y="298"/>
                        </a:lnTo>
                        <a:lnTo>
                          <a:pt x="140" y="376"/>
                        </a:lnTo>
                        <a:lnTo>
                          <a:pt x="66" y="376"/>
                        </a:lnTo>
                        <a:lnTo>
                          <a:pt x="66" y="424"/>
                        </a:lnTo>
                        <a:lnTo>
                          <a:pt x="44" y="424"/>
                        </a:lnTo>
                        <a:lnTo>
                          <a:pt x="44" y="340"/>
                        </a:lnTo>
                        <a:lnTo>
                          <a:pt x="74" y="336"/>
                        </a:lnTo>
                        <a:lnTo>
                          <a:pt x="74" y="284"/>
                        </a:lnTo>
                        <a:lnTo>
                          <a:pt x="2" y="282"/>
                        </a:lnTo>
                        <a:lnTo>
                          <a:pt x="0" y="246"/>
                        </a:lnTo>
                        <a:lnTo>
                          <a:pt x="10" y="224"/>
                        </a:lnTo>
                        <a:lnTo>
                          <a:pt x="64" y="224"/>
                        </a:lnTo>
                        <a:lnTo>
                          <a:pt x="62" y="166"/>
                        </a:lnTo>
                        <a:lnTo>
                          <a:pt x="136" y="166"/>
                        </a:lnTo>
                        <a:lnTo>
                          <a:pt x="136" y="120"/>
                        </a:lnTo>
                        <a:lnTo>
                          <a:pt x="90" y="116"/>
                        </a:lnTo>
                        <a:lnTo>
                          <a:pt x="90" y="28"/>
                        </a:lnTo>
                        <a:lnTo>
                          <a:pt x="112" y="2"/>
                        </a:lnTo>
                        <a:close/>
                      </a:path>
                    </a:pathLst>
                  </a:custGeom>
                  <a:pattFill prst="dkDnDiag">
                    <a:fgClr>
                      <a:srgbClr val="006600"/>
                    </a:fgClr>
                    <a:bgClr>
                      <a:schemeClr val="bg1"/>
                    </a:bgClr>
                  </a:pattFill>
                  <a:ln w="9525">
                    <a:solidFill>
                      <a:srgbClr val="006600"/>
                    </a:solidFill>
                    <a:round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endParaRPr lang="ro-RO"/>
                  </a:p>
                </p:txBody>
              </p:sp>
              <p:sp>
                <p:nvSpPr>
                  <p:cNvPr id="138618" name="Line 378" descr="Темный диагональный 1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2284" y="822"/>
                    <a:ext cx="196" cy="0"/>
                  </a:xfrm>
                  <a:prstGeom prst="line">
                    <a:avLst/>
                  </a:prstGeom>
                  <a:noFill/>
                  <a:ln w="9525">
                    <a:solidFill>
                      <a:srgbClr val="006600"/>
                    </a:solidFill>
                    <a:prstDash val="dash"/>
                    <a:round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endParaRPr lang="ro-RO"/>
                  </a:p>
                </p:txBody>
              </p:sp>
            </p:grpSp>
            <p:sp>
              <p:nvSpPr>
                <p:cNvPr id="138619" name="Rectangle 379" descr="Алмазная решетка (контур)"/>
                <p:cNvSpPr>
                  <a:spLocks noChangeAspect="1" noChangeArrowheads="1"/>
                </p:cNvSpPr>
                <p:nvPr/>
              </p:nvSpPr>
              <p:spPr bwMode="auto">
                <a:xfrm>
                  <a:off x="2367" y="1007"/>
                  <a:ext cx="93" cy="40"/>
                </a:xfrm>
                <a:prstGeom prst="rect">
                  <a:avLst/>
                </a:prstGeom>
                <a:pattFill prst="openDmnd">
                  <a:fgClr>
                    <a:srgbClr val="808080"/>
                  </a:fgClr>
                  <a:bgClr>
                    <a:schemeClr val="bg1"/>
                  </a:bgClr>
                </a:patt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38620" name="Rectangle 380" descr="Алмазная решетка (контур)"/>
                <p:cNvSpPr>
                  <a:spLocks noChangeAspect="1" noChangeArrowheads="1"/>
                </p:cNvSpPr>
                <p:nvPr/>
              </p:nvSpPr>
              <p:spPr bwMode="auto">
                <a:xfrm>
                  <a:off x="2095" y="1012"/>
                  <a:ext cx="92" cy="40"/>
                </a:xfrm>
                <a:prstGeom prst="rect">
                  <a:avLst/>
                </a:prstGeom>
                <a:pattFill prst="openDmnd">
                  <a:fgClr>
                    <a:srgbClr val="808080"/>
                  </a:fgClr>
                  <a:bgClr>
                    <a:schemeClr val="bg1"/>
                  </a:bgClr>
                </a:patt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38621" name="Rectangle 381" descr="Алмазная решетка (контур)"/>
                <p:cNvSpPr>
                  <a:spLocks noChangeAspect="1" noChangeArrowheads="1"/>
                </p:cNvSpPr>
                <p:nvPr/>
              </p:nvSpPr>
              <p:spPr bwMode="auto">
                <a:xfrm>
                  <a:off x="2067" y="1151"/>
                  <a:ext cx="67" cy="45"/>
                </a:xfrm>
                <a:prstGeom prst="rect">
                  <a:avLst/>
                </a:prstGeom>
                <a:pattFill prst="openDmnd">
                  <a:fgClr>
                    <a:srgbClr val="808080"/>
                  </a:fgClr>
                  <a:bgClr>
                    <a:schemeClr val="bg1"/>
                  </a:bgClr>
                </a:patt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38622" name="Rectangle 382" descr="Алмазная решетка (контур)"/>
                <p:cNvSpPr>
                  <a:spLocks noChangeAspect="1" noChangeArrowheads="1"/>
                </p:cNvSpPr>
                <p:nvPr/>
              </p:nvSpPr>
              <p:spPr bwMode="auto">
                <a:xfrm>
                  <a:off x="2412" y="1149"/>
                  <a:ext cx="66" cy="45"/>
                </a:xfrm>
                <a:prstGeom prst="rect">
                  <a:avLst/>
                </a:prstGeom>
                <a:pattFill prst="openDmnd">
                  <a:fgClr>
                    <a:srgbClr val="808080"/>
                  </a:fgClr>
                  <a:bgClr>
                    <a:schemeClr val="bg1"/>
                  </a:bgClr>
                </a:patt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38623" name="Rectangle 383" descr="Алмазная решетка (контур)"/>
                <p:cNvSpPr>
                  <a:spLocks noChangeAspect="1" noChangeArrowheads="1"/>
                </p:cNvSpPr>
                <p:nvPr/>
              </p:nvSpPr>
              <p:spPr bwMode="auto">
                <a:xfrm>
                  <a:off x="2615" y="1388"/>
                  <a:ext cx="123" cy="96"/>
                </a:xfrm>
                <a:prstGeom prst="rect">
                  <a:avLst/>
                </a:prstGeom>
                <a:pattFill prst="openDmnd">
                  <a:fgClr>
                    <a:srgbClr val="808080"/>
                  </a:fgClr>
                  <a:bgClr>
                    <a:schemeClr val="bg1"/>
                  </a:bgClr>
                </a:patt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38624" name="Rectangle 384" descr="Алмазная решетка (контур)"/>
                <p:cNvSpPr>
                  <a:spLocks noChangeAspect="1" noChangeArrowheads="1"/>
                </p:cNvSpPr>
                <p:nvPr/>
              </p:nvSpPr>
              <p:spPr bwMode="auto">
                <a:xfrm>
                  <a:off x="3006" y="1388"/>
                  <a:ext cx="122" cy="96"/>
                </a:xfrm>
                <a:prstGeom prst="rect">
                  <a:avLst/>
                </a:prstGeom>
                <a:pattFill prst="openDmnd">
                  <a:fgClr>
                    <a:srgbClr val="808080"/>
                  </a:fgClr>
                  <a:bgClr>
                    <a:schemeClr val="bg1"/>
                  </a:bgClr>
                </a:patt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38625" name="Freeform 385" descr="Широкий диагональный 2"/>
                <p:cNvSpPr>
                  <a:spLocks noChangeAspect="1"/>
                </p:cNvSpPr>
                <p:nvPr/>
              </p:nvSpPr>
              <p:spPr bwMode="auto">
                <a:xfrm>
                  <a:off x="2585" y="1152"/>
                  <a:ext cx="572" cy="233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83"/>
                    </a:cxn>
                    <a:cxn ang="0">
                      <a:pos x="41" y="87"/>
                    </a:cxn>
                    <a:cxn ang="0">
                      <a:pos x="35" y="267"/>
                    </a:cxn>
                    <a:cxn ang="0">
                      <a:pos x="219" y="269"/>
                    </a:cxn>
                    <a:cxn ang="0">
                      <a:pos x="219" y="245"/>
                    </a:cxn>
                    <a:cxn ang="0">
                      <a:pos x="216" y="34"/>
                    </a:cxn>
                    <a:cxn ang="0">
                      <a:pos x="104" y="29"/>
                    </a:cxn>
                    <a:cxn ang="0">
                      <a:pos x="102" y="2"/>
                    </a:cxn>
                    <a:cxn ang="0">
                      <a:pos x="582" y="5"/>
                    </a:cxn>
                    <a:cxn ang="0">
                      <a:pos x="581" y="35"/>
                    </a:cxn>
                    <a:cxn ang="0">
                      <a:pos x="470" y="35"/>
                    </a:cxn>
                    <a:cxn ang="0">
                      <a:pos x="468" y="249"/>
                    </a:cxn>
                    <a:cxn ang="0">
                      <a:pos x="467" y="273"/>
                    </a:cxn>
                    <a:cxn ang="0">
                      <a:pos x="636" y="270"/>
                    </a:cxn>
                    <a:cxn ang="0">
                      <a:pos x="638" y="92"/>
                    </a:cxn>
                    <a:cxn ang="0">
                      <a:pos x="672" y="87"/>
                    </a:cxn>
                    <a:cxn ang="0">
                      <a:pos x="672" y="6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672" h="273">
                      <a:moveTo>
                        <a:pt x="2" y="0"/>
                      </a:moveTo>
                      <a:lnTo>
                        <a:pt x="0" y="83"/>
                      </a:lnTo>
                      <a:lnTo>
                        <a:pt x="41" y="87"/>
                      </a:lnTo>
                      <a:lnTo>
                        <a:pt x="35" y="267"/>
                      </a:lnTo>
                      <a:lnTo>
                        <a:pt x="219" y="269"/>
                      </a:lnTo>
                      <a:lnTo>
                        <a:pt x="219" y="245"/>
                      </a:lnTo>
                      <a:lnTo>
                        <a:pt x="216" y="34"/>
                      </a:lnTo>
                      <a:lnTo>
                        <a:pt x="104" y="29"/>
                      </a:lnTo>
                      <a:lnTo>
                        <a:pt x="102" y="2"/>
                      </a:lnTo>
                      <a:lnTo>
                        <a:pt x="582" y="5"/>
                      </a:lnTo>
                      <a:lnTo>
                        <a:pt x="581" y="35"/>
                      </a:lnTo>
                      <a:lnTo>
                        <a:pt x="470" y="35"/>
                      </a:lnTo>
                      <a:lnTo>
                        <a:pt x="468" y="249"/>
                      </a:lnTo>
                      <a:lnTo>
                        <a:pt x="467" y="273"/>
                      </a:lnTo>
                      <a:lnTo>
                        <a:pt x="636" y="270"/>
                      </a:lnTo>
                      <a:lnTo>
                        <a:pt x="638" y="92"/>
                      </a:lnTo>
                      <a:lnTo>
                        <a:pt x="672" y="87"/>
                      </a:lnTo>
                      <a:lnTo>
                        <a:pt x="672" y="6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pattFill prst="wdUpDiag">
                  <a:fgClr>
                    <a:srgbClr val="006600"/>
                  </a:fgClr>
                  <a:bgClr>
                    <a:schemeClr val="bg1"/>
                  </a:bgClr>
                </a:pattFill>
                <a:ln w="9525">
                  <a:solidFill>
                    <a:srgbClr val="006600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ro-RO"/>
                </a:p>
              </p:txBody>
            </p:sp>
            <p:grpSp>
              <p:nvGrpSpPr>
                <p:cNvPr id="138626" name="Group 386"/>
                <p:cNvGrpSpPr>
                  <a:grpSpLocks noChangeAspect="1"/>
                </p:cNvGrpSpPr>
                <p:nvPr/>
              </p:nvGrpSpPr>
              <p:grpSpPr bwMode="auto">
                <a:xfrm>
                  <a:off x="2695" y="873"/>
                  <a:ext cx="372" cy="595"/>
                  <a:chOff x="2878" y="405"/>
                  <a:chExt cx="436" cy="697"/>
                </a:xfrm>
              </p:grpSpPr>
              <p:grpSp>
                <p:nvGrpSpPr>
                  <p:cNvPr id="138627" name="Group 387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3028" y="915"/>
                    <a:ext cx="118" cy="187"/>
                    <a:chOff x="3028" y="915"/>
                    <a:chExt cx="118" cy="187"/>
                  </a:xfrm>
                </p:grpSpPr>
                <p:sp>
                  <p:nvSpPr>
                    <p:cNvPr id="138628" name="Rectangle 388" descr="Широкий диагональный 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028" y="915"/>
                      <a:ext cx="116" cy="167"/>
                    </a:xfrm>
                    <a:prstGeom prst="rect">
                      <a:avLst/>
                    </a:prstGeom>
                    <a:pattFill prst="wdUpDiag">
                      <a:fgClr>
                        <a:srgbClr val="006600"/>
                      </a:fgClr>
                      <a:bgClr>
                        <a:schemeClr val="bg1"/>
                      </a:bgClr>
                    </a:pattFill>
                    <a:ln w="9525">
                      <a:solidFill>
                        <a:srgbClr val="006600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38629" name="AutoShape 389" descr="Широкий диагональный 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029" y="1082"/>
                      <a:ext cx="117" cy="20"/>
                    </a:xfrm>
                    <a:custGeom>
                      <a:avLst/>
                      <a:gdLst>
                        <a:gd name="G0" fmla="+- 5400 0 0"/>
                        <a:gd name="G1" fmla="+- 21600 0 5400"/>
                        <a:gd name="G2" fmla="*/ 5400 1 2"/>
                        <a:gd name="G3" fmla="+- 21600 0 G2"/>
                        <a:gd name="G4" fmla="+/ 5400 21600 2"/>
                        <a:gd name="G5" fmla="+/ G1 0 2"/>
                        <a:gd name="G6" fmla="*/ 21600 21600 5400"/>
                        <a:gd name="G7" fmla="*/ G6 1 2"/>
                        <a:gd name="G8" fmla="+- 21600 0 G7"/>
                        <a:gd name="G9" fmla="*/ 21600 1 2"/>
                        <a:gd name="G10" fmla="+- 5400 0 G9"/>
                        <a:gd name="G11" fmla="?: G10 G8 0"/>
                        <a:gd name="G12" fmla="?: G10 G7 21600"/>
                        <a:gd name="T0" fmla="*/ 18900 w 21600"/>
                        <a:gd name="T1" fmla="*/ 10800 h 21600"/>
                        <a:gd name="T2" fmla="*/ 10800 w 21600"/>
                        <a:gd name="T3" fmla="*/ 21600 h 21600"/>
                        <a:gd name="T4" fmla="*/ 2700 w 21600"/>
                        <a:gd name="T5" fmla="*/ 10800 h 21600"/>
                        <a:gd name="T6" fmla="*/ 10800 w 21600"/>
                        <a:gd name="T7" fmla="*/ 0 h 21600"/>
                        <a:gd name="T8" fmla="*/ 4500 w 21600"/>
                        <a:gd name="T9" fmla="*/ 4500 h 21600"/>
                        <a:gd name="T10" fmla="*/ 17100 w 21600"/>
                        <a:gd name="T11" fmla="*/ 17100 h 2160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</a:cxnLst>
                      <a:rect l="T8" t="T9" r="T10" b="T11"/>
                      <a:pathLst>
                        <a:path w="21600" h="21600">
                          <a:moveTo>
                            <a:pt x="0" y="0"/>
                          </a:moveTo>
                          <a:lnTo>
                            <a:pt x="5400" y="21600"/>
                          </a:lnTo>
                          <a:lnTo>
                            <a:pt x="16200" y="21600"/>
                          </a:lnTo>
                          <a:lnTo>
                            <a:pt x="21600" y="0"/>
                          </a:lnTo>
                          <a:close/>
                        </a:path>
                      </a:pathLst>
                    </a:custGeom>
                    <a:pattFill prst="wdUpDiag">
                      <a:fgClr>
                        <a:srgbClr val="006600"/>
                      </a:fgClr>
                      <a:bgClr>
                        <a:schemeClr val="bg1"/>
                      </a:bgClr>
                    </a:pattFill>
                    <a:ln w="9525">
                      <a:solidFill>
                        <a:srgbClr val="006600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</p:grpSp>
              <p:grpSp>
                <p:nvGrpSpPr>
                  <p:cNvPr id="138630" name="Group 390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878" y="405"/>
                    <a:ext cx="436" cy="600"/>
                    <a:chOff x="2878" y="405"/>
                    <a:chExt cx="436" cy="600"/>
                  </a:xfrm>
                </p:grpSpPr>
                <p:sp>
                  <p:nvSpPr>
                    <p:cNvPr id="138631" name="Freeform 391" descr="Широкий диагональный 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878" y="405"/>
                      <a:ext cx="436" cy="573"/>
                    </a:xfrm>
                    <a:custGeom>
                      <a:avLst/>
                      <a:gdLst/>
                      <a:ahLst/>
                      <a:cxnLst>
                        <a:cxn ang="0">
                          <a:pos x="104" y="0"/>
                        </a:cxn>
                        <a:cxn ang="0">
                          <a:pos x="338" y="0"/>
                        </a:cxn>
                        <a:cxn ang="0">
                          <a:pos x="338" y="18"/>
                        </a:cxn>
                        <a:cxn ang="0">
                          <a:pos x="386" y="21"/>
                        </a:cxn>
                        <a:cxn ang="0">
                          <a:pos x="389" y="92"/>
                        </a:cxn>
                        <a:cxn ang="0">
                          <a:pos x="388" y="23"/>
                        </a:cxn>
                        <a:cxn ang="0">
                          <a:pos x="355" y="62"/>
                        </a:cxn>
                        <a:cxn ang="0">
                          <a:pos x="91" y="60"/>
                        </a:cxn>
                        <a:cxn ang="0">
                          <a:pos x="91" y="114"/>
                        </a:cxn>
                        <a:cxn ang="0">
                          <a:pos x="353" y="117"/>
                        </a:cxn>
                        <a:cxn ang="0">
                          <a:pos x="391" y="147"/>
                        </a:cxn>
                        <a:cxn ang="0">
                          <a:pos x="389" y="90"/>
                        </a:cxn>
                        <a:cxn ang="0">
                          <a:pos x="391" y="150"/>
                        </a:cxn>
                        <a:cxn ang="0">
                          <a:pos x="338" y="150"/>
                        </a:cxn>
                        <a:cxn ang="0">
                          <a:pos x="335" y="198"/>
                        </a:cxn>
                        <a:cxn ang="0">
                          <a:pos x="436" y="199"/>
                        </a:cxn>
                        <a:cxn ang="0">
                          <a:pos x="436" y="339"/>
                        </a:cxn>
                        <a:cxn ang="0">
                          <a:pos x="398" y="339"/>
                        </a:cxn>
                        <a:cxn ang="0">
                          <a:pos x="396" y="305"/>
                        </a:cxn>
                        <a:cxn ang="0">
                          <a:pos x="323" y="302"/>
                        </a:cxn>
                        <a:cxn ang="0">
                          <a:pos x="323" y="368"/>
                        </a:cxn>
                        <a:cxn ang="0">
                          <a:pos x="337" y="392"/>
                        </a:cxn>
                        <a:cxn ang="0">
                          <a:pos x="335" y="573"/>
                        </a:cxn>
                        <a:cxn ang="0">
                          <a:pos x="266" y="570"/>
                        </a:cxn>
                        <a:cxn ang="0">
                          <a:pos x="269" y="507"/>
                        </a:cxn>
                        <a:cxn ang="0">
                          <a:pos x="152" y="504"/>
                        </a:cxn>
                        <a:cxn ang="0">
                          <a:pos x="154" y="570"/>
                        </a:cxn>
                        <a:cxn ang="0">
                          <a:pos x="84" y="565"/>
                        </a:cxn>
                        <a:cxn ang="0">
                          <a:pos x="86" y="387"/>
                        </a:cxn>
                        <a:cxn ang="0">
                          <a:pos x="104" y="369"/>
                        </a:cxn>
                        <a:cxn ang="0">
                          <a:pos x="104" y="302"/>
                        </a:cxn>
                        <a:cxn ang="0">
                          <a:pos x="38" y="300"/>
                        </a:cxn>
                        <a:cxn ang="0">
                          <a:pos x="34" y="329"/>
                        </a:cxn>
                        <a:cxn ang="0">
                          <a:pos x="2" y="329"/>
                        </a:cxn>
                        <a:cxn ang="0">
                          <a:pos x="0" y="199"/>
                        </a:cxn>
                        <a:cxn ang="0">
                          <a:pos x="101" y="195"/>
                        </a:cxn>
                        <a:cxn ang="0">
                          <a:pos x="101" y="150"/>
                        </a:cxn>
                        <a:cxn ang="0">
                          <a:pos x="38" y="147"/>
                        </a:cxn>
                        <a:cxn ang="0">
                          <a:pos x="38" y="87"/>
                        </a:cxn>
                        <a:cxn ang="0">
                          <a:pos x="40" y="147"/>
                        </a:cxn>
                        <a:cxn ang="0">
                          <a:pos x="88" y="114"/>
                        </a:cxn>
                        <a:cxn ang="0">
                          <a:pos x="352" y="117"/>
                        </a:cxn>
                        <a:cxn ang="0">
                          <a:pos x="356" y="62"/>
                        </a:cxn>
                        <a:cxn ang="0">
                          <a:pos x="94" y="62"/>
                        </a:cxn>
                        <a:cxn ang="0">
                          <a:pos x="37" y="21"/>
                        </a:cxn>
                        <a:cxn ang="0">
                          <a:pos x="38" y="93"/>
                        </a:cxn>
                        <a:cxn ang="0">
                          <a:pos x="38" y="21"/>
                        </a:cxn>
                        <a:cxn ang="0">
                          <a:pos x="104" y="21"/>
                        </a:cxn>
                        <a:cxn ang="0">
                          <a:pos x="104" y="0"/>
                        </a:cxn>
                      </a:cxnLst>
                      <a:rect l="0" t="0" r="r" b="b"/>
                      <a:pathLst>
                        <a:path w="436" h="573">
                          <a:moveTo>
                            <a:pt x="104" y="0"/>
                          </a:moveTo>
                          <a:lnTo>
                            <a:pt x="338" y="0"/>
                          </a:lnTo>
                          <a:lnTo>
                            <a:pt x="338" y="18"/>
                          </a:lnTo>
                          <a:lnTo>
                            <a:pt x="386" y="21"/>
                          </a:lnTo>
                          <a:lnTo>
                            <a:pt x="389" y="92"/>
                          </a:lnTo>
                          <a:lnTo>
                            <a:pt x="388" y="23"/>
                          </a:lnTo>
                          <a:lnTo>
                            <a:pt x="355" y="62"/>
                          </a:lnTo>
                          <a:lnTo>
                            <a:pt x="91" y="60"/>
                          </a:lnTo>
                          <a:lnTo>
                            <a:pt x="91" y="114"/>
                          </a:lnTo>
                          <a:lnTo>
                            <a:pt x="353" y="117"/>
                          </a:lnTo>
                          <a:lnTo>
                            <a:pt x="391" y="147"/>
                          </a:lnTo>
                          <a:lnTo>
                            <a:pt x="389" y="90"/>
                          </a:lnTo>
                          <a:lnTo>
                            <a:pt x="391" y="150"/>
                          </a:lnTo>
                          <a:lnTo>
                            <a:pt x="338" y="150"/>
                          </a:lnTo>
                          <a:lnTo>
                            <a:pt x="335" y="198"/>
                          </a:lnTo>
                          <a:lnTo>
                            <a:pt x="436" y="199"/>
                          </a:lnTo>
                          <a:lnTo>
                            <a:pt x="436" y="339"/>
                          </a:lnTo>
                          <a:lnTo>
                            <a:pt x="398" y="339"/>
                          </a:lnTo>
                          <a:lnTo>
                            <a:pt x="396" y="305"/>
                          </a:lnTo>
                          <a:lnTo>
                            <a:pt x="323" y="302"/>
                          </a:lnTo>
                          <a:lnTo>
                            <a:pt x="323" y="368"/>
                          </a:lnTo>
                          <a:lnTo>
                            <a:pt x="337" y="392"/>
                          </a:lnTo>
                          <a:lnTo>
                            <a:pt x="335" y="573"/>
                          </a:lnTo>
                          <a:lnTo>
                            <a:pt x="266" y="570"/>
                          </a:lnTo>
                          <a:lnTo>
                            <a:pt x="269" y="507"/>
                          </a:lnTo>
                          <a:lnTo>
                            <a:pt x="152" y="504"/>
                          </a:lnTo>
                          <a:lnTo>
                            <a:pt x="154" y="570"/>
                          </a:lnTo>
                          <a:lnTo>
                            <a:pt x="84" y="565"/>
                          </a:lnTo>
                          <a:lnTo>
                            <a:pt x="86" y="387"/>
                          </a:lnTo>
                          <a:lnTo>
                            <a:pt x="104" y="369"/>
                          </a:lnTo>
                          <a:lnTo>
                            <a:pt x="104" y="302"/>
                          </a:lnTo>
                          <a:lnTo>
                            <a:pt x="38" y="300"/>
                          </a:lnTo>
                          <a:lnTo>
                            <a:pt x="34" y="329"/>
                          </a:lnTo>
                          <a:lnTo>
                            <a:pt x="2" y="329"/>
                          </a:lnTo>
                          <a:lnTo>
                            <a:pt x="0" y="199"/>
                          </a:lnTo>
                          <a:lnTo>
                            <a:pt x="101" y="195"/>
                          </a:lnTo>
                          <a:lnTo>
                            <a:pt x="101" y="150"/>
                          </a:lnTo>
                          <a:lnTo>
                            <a:pt x="38" y="147"/>
                          </a:lnTo>
                          <a:lnTo>
                            <a:pt x="38" y="87"/>
                          </a:lnTo>
                          <a:lnTo>
                            <a:pt x="40" y="147"/>
                          </a:lnTo>
                          <a:lnTo>
                            <a:pt x="88" y="114"/>
                          </a:lnTo>
                          <a:lnTo>
                            <a:pt x="352" y="117"/>
                          </a:lnTo>
                          <a:lnTo>
                            <a:pt x="356" y="62"/>
                          </a:lnTo>
                          <a:lnTo>
                            <a:pt x="94" y="62"/>
                          </a:lnTo>
                          <a:lnTo>
                            <a:pt x="37" y="21"/>
                          </a:lnTo>
                          <a:lnTo>
                            <a:pt x="38" y="93"/>
                          </a:lnTo>
                          <a:lnTo>
                            <a:pt x="38" y="21"/>
                          </a:lnTo>
                          <a:lnTo>
                            <a:pt x="104" y="21"/>
                          </a:lnTo>
                          <a:lnTo>
                            <a:pt x="104" y="0"/>
                          </a:lnTo>
                          <a:close/>
                        </a:path>
                      </a:pathLst>
                    </a:custGeom>
                    <a:pattFill prst="wdDnDiag">
                      <a:fgClr>
                        <a:srgbClr val="006600"/>
                      </a:fgClr>
                      <a:bgClr>
                        <a:schemeClr val="bg1"/>
                      </a:bgClr>
                    </a:pattFill>
                    <a:ln w="9525">
                      <a:solidFill>
                        <a:srgbClr val="006600"/>
                      </a:solidFill>
                      <a:round/>
                      <a:headEnd/>
                      <a:tailEnd/>
                    </a:ln>
                    <a:effectLst/>
                  </p:spPr>
                  <p:txBody>
                    <a:bodyPr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38632" name="Freeform 39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970" y="779"/>
                      <a:ext cx="16" cy="218"/>
                    </a:xfrm>
                    <a:custGeom>
                      <a:avLst/>
                      <a:gdLst/>
                      <a:ahLst/>
                      <a:cxnLst>
                        <a:cxn ang="0">
                          <a:pos x="12" y="0"/>
                        </a:cxn>
                        <a:cxn ang="0">
                          <a:pos x="16" y="197"/>
                        </a:cxn>
                        <a:cxn ang="0">
                          <a:pos x="0" y="218"/>
                        </a:cxn>
                      </a:cxnLst>
                      <a:rect l="0" t="0" r="r" b="b"/>
                      <a:pathLst>
                        <a:path w="16" h="218">
                          <a:moveTo>
                            <a:pt x="12" y="0"/>
                          </a:moveTo>
                          <a:lnTo>
                            <a:pt x="16" y="197"/>
                          </a:lnTo>
                          <a:lnTo>
                            <a:pt x="0" y="218"/>
                          </a:lnTo>
                        </a:path>
                      </a:pathLst>
                    </a:custGeom>
                    <a:noFill/>
                    <a:ln w="6350" cmpd="sng">
                      <a:solidFill>
                        <a:srgbClr val="006600"/>
                      </a:solidFill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38633" name="Freeform 393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195" y="773"/>
                      <a:ext cx="20" cy="232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0" y="199"/>
                        </a:cxn>
                        <a:cxn ang="0">
                          <a:pos x="20" y="232"/>
                        </a:cxn>
                      </a:cxnLst>
                      <a:rect l="0" t="0" r="r" b="b"/>
                      <a:pathLst>
                        <a:path w="20" h="232">
                          <a:moveTo>
                            <a:pt x="0" y="0"/>
                          </a:moveTo>
                          <a:lnTo>
                            <a:pt x="0" y="199"/>
                          </a:lnTo>
                          <a:lnTo>
                            <a:pt x="20" y="232"/>
                          </a:lnTo>
                        </a:path>
                      </a:pathLst>
                    </a:custGeom>
                    <a:noFill/>
                    <a:ln w="6350" cmpd="sng">
                      <a:solidFill>
                        <a:srgbClr val="006600"/>
                      </a:solidFill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38634" name="Rectangle 394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970" y="467"/>
                      <a:ext cx="262" cy="5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solidFill>
                        <a:srgbClr val="006600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</p:grpSp>
            </p:grpSp>
            <p:sp>
              <p:nvSpPr>
                <p:cNvPr id="138635" name="Rectangle 395" descr="Алмазная решетка (контур)"/>
                <p:cNvSpPr>
                  <a:spLocks noChangeAspect="1" noChangeArrowheads="1"/>
                </p:cNvSpPr>
                <p:nvPr/>
              </p:nvSpPr>
              <p:spPr bwMode="auto">
                <a:xfrm>
                  <a:off x="2728" y="1137"/>
                  <a:ext cx="53" cy="40"/>
                </a:xfrm>
                <a:prstGeom prst="rect">
                  <a:avLst/>
                </a:prstGeom>
                <a:pattFill prst="openDmnd">
                  <a:fgClr>
                    <a:srgbClr val="808080"/>
                  </a:fgClr>
                  <a:bgClr>
                    <a:schemeClr val="bg1"/>
                  </a:bgClr>
                </a:patt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38636" name="Rectangle 396" descr="Алмазная решетка (контур)"/>
                <p:cNvSpPr>
                  <a:spLocks noChangeAspect="1" noChangeArrowheads="1"/>
                </p:cNvSpPr>
                <p:nvPr/>
              </p:nvSpPr>
              <p:spPr bwMode="auto">
                <a:xfrm>
                  <a:off x="2976" y="1138"/>
                  <a:ext cx="53" cy="40"/>
                </a:xfrm>
                <a:prstGeom prst="rect">
                  <a:avLst/>
                </a:prstGeom>
                <a:pattFill prst="openDmnd">
                  <a:fgClr>
                    <a:srgbClr val="808080"/>
                  </a:fgClr>
                  <a:bgClr>
                    <a:schemeClr val="bg1"/>
                  </a:bgClr>
                </a:patt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</p:grpSp>
        <p:sp>
          <p:nvSpPr>
            <p:cNvPr id="138637" name="AutoShape 397"/>
            <p:cNvSpPr>
              <a:spLocks noChangeAspect="1" noChangeArrowheads="1"/>
            </p:cNvSpPr>
            <p:nvPr/>
          </p:nvSpPr>
          <p:spPr bwMode="auto">
            <a:xfrm flipV="1">
              <a:off x="2694" y="1488"/>
              <a:ext cx="372" cy="108"/>
            </a:xfrm>
            <a:custGeom>
              <a:avLst/>
              <a:gdLst>
                <a:gd name="G0" fmla="+- 9404 0 0"/>
                <a:gd name="G1" fmla="+- 6014446 0 0"/>
                <a:gd name="G2" fmla="+- 0 0 6014446"/>
                <a:gd name="T0" fmla="*/ 0 256 1"/>
                <a:gd name="T1" fmla="*/ 180 256 1"/>
                <a:gd name="G3" fmla="+- 6014446 T0 T1"/>
                <a:gd name="T2" fmla="*/ 0 256 1"/>
                <a:gd name="T3" fmla="*/ 90 256 1"/>
                <a:gd name="G4" fmla="+- 6014446 T2 T3"/>
                <a:gd name="G5" fmla="*/ G4 2 1"/>
                <a:gd name="T4" fmla="*/ 90 256 1"/>
                <a:gd name="T5" fmla="*/ 0 256 1"/>
                <a:gd name="G6" fmla="+- 6014446 T4 T5"/>
                <a:gd name="G7" fmla="*/ G6 2 1"/>
                <a:gd name="G8" fmla="abs 6014446"/>
                <a:gd name="T6" fmla="*/ 0 256 1"/>
                <a:gd name="T7" fmla="*/ 90 256 1"/>
                <a:gd name="G9" fmla="+- G8 T6 T7"/>
                <a:gd name="G10" fmla="?: G9 G7 G5"/>
                <a:gd name="T8" fmla="*/ 0 256 1"/>
                <a:gd name="T9" fmla="*/ 360 256 1"/>
                <a:gd name="G11" fmla="+- G10 T8 T9"/>
                <a:gd name="G12" fmla="?: G10 G11 G10"/>
                <a:gd name="T10" fmla="*/ 0 256 1"/>
                <a:gd name="T11" fmla="*/ 360 256 1"/>
                <a:gd name="G13" fmla="+- G12 T10 T11"/>
                <a:gd name="G14" fmla="?: G12 G13 G12"/>
                <a:gd name="G15" fmla="+- 0 0 G14"/>
                <a:gd name="G16" fmla="+- 10800 0 0"/>
                <a:gd name="G17" fmla="+- 10800 0 9404"/>
                <a:gd name="G18" fmla="*/ 9404 1 2"/>
                <a:gd name="G19" fmla="+- G18 5400 0"/>
                <a:gd name="G20" fmla="cos G19 6014446"/>
                <a:gd name="G21" fmla="sin G19 6014446"/>
                <a:gd name="G22" fmla="+- G20 10800 0"/>
                <a:gd name="G23" fmla="+- G21 10800 0"/>
                <a:gd name="G24" fmla="+- 10800 0 G20"/>
                <a:gd name="G25" fmla="+- 9404 10800 0"/>
                <a:gd name="G26" fmla="?: G9 G17 G25"/>
                <a:gd name="G27" fmla="?: G9 0 21600"/>
                <a:gd name="G28" fmla="cos 10800 6014446"/>
                <a:gd name="G29" fmla="sin 10800 6014446"/>
                <a:gd name="G30" fmla="sin 9404 6014446"/>
                <a:gd name="G31" fmla="+- G28 10800 0"/>
                <a:gd name="G32" fmla="+- G29 10800 0"/>
                <a:gd name="G33" fmla="+- G30 10800 0"/>
                <a:gd name="G34" fmla="?: G4 0 G31"/>
                <a:gd name="G35" fmla="?: 6014446 G34 0"/>
                <a:gd name="G36" fmla="?: G6 G35 G31"/>
                <a:gd name="G37" fmla="+- 21600 0 G36"/>
                <a:gd name="G38" fmla="?: G4 0 G33"/>
                <a:gd name="G39" fmla="?: 6014446 G38 G32"/>
                <a:gd name="G40" fmla="?: G6 G39 0"/>
                <a:gd name="G41" fmla="?: G4 G32 21600"/>
                <a:gd name="G42" fmla="?: G6 G41 G33"/>
                <a:gd name="T12" fmla="*/ 10800 w 21600"/>
                <a:gd name="T13" fmla="*/ 0 h 21600"/>
                <a:gd name="T14" fmla="*/ 10487 w 21600"/>
                <a:gd name="T15" fmla="*/ 20897 h 21600"/>
                <a:gd name="T16" fmla="*/ 10800 w 21600"/>
                <a:gd name="T17" fmla="*/ 1396 h 21600"/>
                <a:gd name="T18" fmla="*/ 11113 w 21600"/>
                <a:gd name="T19" fmla="*/ 20897 h 21600"/>
                <a:gd name="T20" fmla="*/ G36 w 21600"/>
                <a:gd name="T21" fmla="*/ G40 h 21600"/>
                <a:gd name="T22" fmla="*/ G37 w 21600"/>
                <a:gd name="T23" fmla="*/ G42 h 21600"/>
              </a:gdLst>
              <a:ahLst/>
              <a:cxnLst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T20" t="T21" r="T22" b="T23"/>
              <a:pathLst>
                <a:path w="21600" h="21600">
                  <a:moveTo>
                    <a:pt x="10509" y="20199"/>
                  </a:moveTo>
                  <a:cubicBezTo>
                    <a:pt x="5431" y="20042"/>
                    <a:pt x="1396" y="15880"/>
                    <a:pt x="1396" y="10800"/>
                  </a:cubicBezTo>
                  <a:cubicBezTo>
                    <a:pt x="1396" y="5606"/>
                    <a:pt x="5606" y="1396"/>
                    <a:pt x="10800" y="1396"/>
                  </a:cubicBezTo>
                  <a:cubicBezTo>
                    <a:pt x="15993" y="1396"/>
                    <a:pt x="20204" y="5606"/>
                    <a:pt x="20204" y="10800"/>
                  </a:cubicBezTo>
                  <a:cubicBezTo>
                    <a:pt x="20204" y="15880"/>
                    <a:pt x="16168" y="20042"/>
                    <a:pt x="11090" y="20199"/>
                  </a:cubicBezTo>
                  <a:lnTo>
                    <a:pt x="11134" y="21594"/>
                  </a:lnTo>
                  <a:cubicBezTo>
                    <a:pt x="16965" y="21414"/>
                    <a:pt x="21600" y="16634"/>
                    <a:pt x="21600" y="10800"/>
                  </a:cubicBezTo>
                  <a:cubicBezTo>
                    <a:pt x="21600" y="4835"/>
                    <a:pt x="16764" y="0"/>
                    <a:pt x="10800" y="0"/>
                  </a:cubicBezTo>
                  <a:cubicBezTo>
                    <a:pt x="4835" y="0"/>
                    <a:pt x="0" y="4835"/>
                    <a:pt x="0" y="10800"/>
                  </a:cubicBezTo>
                  <a:cubicBezTo>
                    <a:pt x="-1" y="16634"/>
                    <a:pt x="4634" y="21414"/>
                    <a:pt x="10465" y="21594"/>
                  </a:cubicBezTo>
                  <a:close/>
                </a:path>
              </a:pathLst>
            </a:custGeom>
            <a:gradFill rotWithShape="0">
              <a:gsLst>
                <a:gs pos="0">
                  <a:schemeClr val="folHlink"/>
                </a:gs>
                <a:gs pos="100000">
                  <a:schemeClr val="folHlink">
                    <a:gamma/>
                    <a:tint val="6275"/>
                    <a:invGamma/>
                  </a:schemeClr>
                </a:gs>
              </a:gsLst>
              <a:path path="rect">
                <a:fillToRect l="50000" t="50000" r="50000" b="50000"/>
              </a:path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</p:grpSp>
      <p:sp>
        <p:nvSpPr>
          <p:cNvPr id="138638" name="Oval 398"/>
          <p:cNvSpPr>
            <a:spLocks noChangeAspect="1" noChangeArrowheads="1"/>
          </p:cNvSpPr>
          <p:nvPr/>
        </p:nvSpPr>
        <p:spPr bwMode="auto">
          <a:xfrm>
            <a:off x="3729038" y="2706688"/>
            <a:ext cx="114300" cy="114300"/>
          </a:xfrm>
          <a:prstGeom prst="ellipse">
            <a:avLst/>
          </a:prstGeom>
          <a:gradFill rotWithShape="0">
            <a:gsLst>
              <a:gs pos="0">
                <a:schemeClr val="folHlink">
                  <a:gamma/>
                  <a:tint val="0"/>
                  <a:invGamma/>
                </a:schemeClr>
              </a:gs>
              <a:gs pos="100000">
                <a:schemeClr val="folHlink"/>
              </a:gs>
            </a:gsLst>
            <a:path path="shape">
              <a:fillToRect l="50000" t="50000" r="50000" b="50000"/>
            </a:path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38639" name="Rectangle 399" descr="Алмазная решетка (контур)"/>
          <p:cNvSpPr>
            <a:spLocks noChangeArrowheads="1"/>
          </p:cNvSpPr>
          <p:nvPr/>
        </p:nvSpPr>
        <p:spPr bwMode="auto">
          <a:xfrm>
            <a:off x="4349750" y="6138863"/>
            <a:ext cx="76200" cy="76200"/>
          </a:xfrm>
          <a:prstGeom prst="rect">
            <a:avLst/>
          </a:prstGeom>
          <a:pattFill prst="openDmnd">
            <a:fgClr>
              <a:schemeClr val="folHlink"/>
            </a:fgClr>
            <a:bgClr>
              <a:schemeClr val="bg1"/>
            </a:bgClr>
          </a:patt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38640" name="Rectangle 400" descr="Алмазная решетка (контур)"/>
          <p:cNvSpPr>
            <a:spLocks noChangeArrowheads="1"/>
          </p:cNvSpPr>
          <p:nvPr/>
        </p:nvSpPr>
        <p:spPr bwMode="auto">
          <a:xfrm>
            <a:off x="4841875" y="6138863"/>
            <a:ext cx="76200" cy="76200"/>
          </a:xfrm>
          <a:prstGeom prst="rect">
            <a:avLst/>
          </a:prstGeom>
          <a:pattFill prst="openDmnd">
            <a:fgClr>
              <a:schemeClr val="folHlink"/>
            </a:fgClr>
            <a:bgClr>
              <a:schemeClr val="bg1"/>
            </a:bgClr>
          </a:patt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38641" name="Line 401"/>
          <p:cNvSpPr>
            <a:spLocks noChangeShapeType="1"/>
          </p:cNvSpPr>
          <p:nvPr/>
        </p:nvSpPr>
        <p:spPr bwMode="auto">
          <a:xfrm flipH="1">
            <a:off x="0" y="781050"/>
            <a:ext cx="3476625" cy="13335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endParaRPr lang="ro-RO"/>
          </a:p>
        </p:txBody>
      </p:sp>
      <p:sp>
        <p:nvSpPr>
          <p:cNvPr id="138642" name="AutoShape 402" descr="Голубая тисненая бумага"/>
          <p:cNvSpPr>
            <a:spLocks noChangeArrowheads="1"/>
          </p:cNvSpPr>
          <p:nvPr/>
        </p:nvSpPr>
        <p:spPr bwMode="auto">
          <a:xfrm>
            <a:off x="6400800" y="1295400"/>
            <a:ext cx="2514600" cy="609600"/>
          </a:xfrm>
          <a:prstGeom prst="wedgeRoundRectCallout">
            <a:avLst>
              <a:gd name="adj1" fmla="val -149431"/>
              <a:gd name="adj2" fmla="val -134375"/>
              <a:gd name="adj3" fmla="val 16667"/>
            </a:avLst>
          </a:prstGeom>
          <a:blipFill dpi="0" rotWithShape="0">
            <a:blip r:embed="rId3" cstate="print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/>
          <a:lstStyle/>
          <a:p>
            <a:pPr algn="ctr">
              <a:lnSpc>
                <a:spcPct val="80000"/>
              </a:lnSpc>
            </a:pPr>
            <a:r>
              <a:rPr lang="ru-RU" b="1">
                <a:effectLst>
                  <a:outerShdw blurRad="38100" dist="38100" dir="2700000" algn="tl">
                    <a:srgbClr val="FFFFFF"/>
                  </a:outerShdw>
                </a:effectLst>
                <a:latin typeface="Times New Roman" pitchFamily="18" charset="0"/>
              </a:rPr>
              <a:t>Боевой взвод взрывателя МУВ-3 </a:t>
            </a:r>
          </a:p>
        </p:txBody>
      </p:sp>
      <p:sp>
        <p:nvSpPr>
          <p:cNvPr id="138643" name="AutoShape 403" descr="Газетная бумага">
            <a:hlinkClick r:id="" action="ppaction://hlinkshowjump?jump=endshow" highlightClick="1"/>
          </p:cNvPr>
          <p:cNvSpPr>
            <a:spLocks noChangeArrowheads="1"/>
          </p:cNvSpPr>
          <p:nvPr/>
        </p:nvSpPr>
        <p:spPr bwMode="auto">
          <a:xfrm>
            <a:off x="8743950" y="152400"/>
            <a:ext cx="247650" cy="290513"/>
          </a:xfrm>
          <a:prstGeom prst="actionButtonHome">
            <a:avLst/>
          </a:prstGeom>
          <a:blipFill dpi="0" rotWithShape="0">
            <a:blip r:embed="rId4" cstate="print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</p:spTree>
  </p:cSld>
  <p:clrMapOvr>
    <a:masterClrMapping/>
  </p:clrMapOvr>
  <p:transition>
    <p:sndAc>
      <p:stSnd>
        <p:snd r:embed="rId2" name="camera.wav"/>
      </p:stSnd>
    </p:sndAc>
  </p:transition>
  <p:timing>
    <p:tnLst>
      <p:par>
        <p:cTn id="1" dur="indefinite" restart="never" nodeType="tmRoot"/>
      </p:par>
    </p:tn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9266" name="AutoShape 2" descr="Штриховой диагональный 2"/>
          <p:cNvSpPr>
            <a:spLocks noChangeArrowheads="1"/>
          </p:cNvSpPr>
          <p:nvPr/>
        </p:nvSpPr>
        <p:spPr bwMode="auto">
          <a:xfrm>
            <a:off x="0" y="5937250"/>
            <a:ext cx="9829800" cy="914400"/>
          </a:xfrm>
          <a:prstGeom prst="parallelogram">
            <a:avLst>
              <a:gd name="adj" fmla="val 208630"/>
            </a:avLst>
          </a:prstGeom>
          <a:pattFill prst="dashUpDiag">
            <a:fgClr>
              <a:srgbClr val="006600"/>
            </a:fgClr>
            <a:bgClr>
              <a:schemeClr val="bg1"/>
            </a:bgClr>
          </a:patt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grpSp>
        <p:nvGrpSpPr>
          <p:cNvPr id="139267" name="Group 3"/>
          <p:cNvGrpSpPr>
            <a:grpSpLocks noChangeAspect="1"/>
          </p:cNvGrpSpPr>
          <p:nvPr/>
        </p:nvGrpSpPr>
        <p:grpSpPr bwMode="auto">
          <a:xfrm>
            <a:off x="3692525" y="968375"/>
            <a:ext cx="285750" cy="619125"/>
            <a:chOff x="979" y="2230"/>
            <a:chExt cx="192" cy="377"/>
          </a:xfrm>
        </p:grpSpPr>
        <p:grpSp>
          <p:nvGrpSpPr>
            <p:cNvPr id="139268" name="Group 4"/>
            <p:cNvGrpSpPr>
              <a:grpSpLocks noChangeAspect="1"/>
            </p:cNvGrpSpPr>
            <p:nvPr/>
          </p:nvGrpSpPr>
          <p:grpSpPr bwMode="auto">
            <a:xfrm rot="-186789">
              <a:off x="983" y="2577"/>
              <a:ext cx="186" cy="30"/>
              <a:chOff x="2966" y="3408"/>
              <a:chExt cx="265" cy="43"/>
            </a:xfrm>
          </p:grpSpPr>
          <p:sp>
            <p:nvSpPr>
              <p:cNvPr id="139269" name="Rectangle 5"/>
              <p:cNvSpPr>
                <a:spLocks noChangeAspect="1"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9270" name="Oval 6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9271" name="Oval 7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39272" name="Group 8"/>
            <p:cNvGrpSpPr>
              <a:grpSpLocks noChangeAspect="1"/>
            </p:cNvGrpSpPr>
            <p:nvPr/>
          </p:nvGrpSpPr>
          <p:grpSpPr bwMode="auto">
            <a:xfrm>
              <a:off x="983" y="2426"/>
              <a:ext cx="186" cy="30"/>
              <a:chOff x="2966" y="3408"/>
              <a:chExt cx="265" cy="43"/>
            </a:xfrm>
          </p:grpSpPr>
          <p:sp>
            <p:nvSpPr>
              <p:cNvPr id="139273" name="Rectangle 9"/>
              <p:cNvSpPr>
                <a:spLocks noChangeAspect="1"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9274" name="Oval 10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9275" name="Oval 11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39276" name="Group 12"/>
            <p:cNvGrpSpPr>
              <a:grpSpLocks noChangeAspect="1"/>
            </p:cNvGrpSpPr>
            <p:nvPr/>
          </p:nvGrpSpPr>
          <p:grpSpPr bwMode="auto">
            <a:xfrm>
              <a:off x="982" y="2398"/>
              <a:ext cx="186" cy="30"/>
              <a:chOff x="2966" y="3408"/>
              <a:chExt cx="265" cy="43"/>
            </a:xfrm>
          </p:grpSpPr>
          <p:sp>
            <p:nvSpPr>
              <p:cNvPr id="139277" name="Rectangle 13"/>
              <p:cNvSpPr>
                <a:spLocks noChangeAspect="1"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9278" name="Oval 14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9279" name="Oval 15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39280" name="Group 16"/>
            <p:cNvGrpSpPr>
              <a:grpSpLocks noChangeAspect="1"/>
            </p:cNvGrpSpPr>
            <p:nvPr/>
          </p:nvGrpSpPr>
          <p:grpSpPr bwMode="auto">
            <a:xfrm>
              <a:off x="981" y="2315"/>
              <a:ext cx="187" cy="30"/>
              <a:chOff x="2966" y="3408"/>
              <a:chExt cx="265" cy="43"/>
            </a:xfrm>
          </p:grpSpPr>
          <p:sp>
            <p:nvSpPr>
              <p:cNvPr id="139281" name="Rectangle 17"/>
              <p:cNvSpPr>
                <a:spLocks noChangeAspect="1"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9282" name="Oval 18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9283" name="Oval 19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39284" name="Group 20"/>
            <p:cNvGrpSpPr>
              <a:grpSpLocks noChangeAspect="1"/>
            </p:cNvGrpSpPr>
            <p:nvPr/>
          </p:nvGrpSpPr>
          <p:grpSpPr bwMode="auto">
            <a:xfrm>
              <a:off x="983" y="2288"/>
              <a:ext cx="186" cy="30"/>
              <a:chOff x="2966" y="3408"/>
              <a:chExt cx="265" cy="43"/>
            </a:xfrm>
          </p:grpSpPr>
          <p:sp>
            <p:nvSpPr>
              <p:cNvPr id="139285" name="Rectangle 21"/>
              <p:cNvSpPr>
                <a:spLocks noChangeAspect="1"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9286" name="Oval 22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9287" name="Oval 23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39288" name="Group 24"/>
            <p:cNvGrpSpPr>
              <a:grpSpLocks noChangeAspect="1"/>
            </p:cNvGrpSpPr>
            <p:nvPr/>
          </p:nvGrpSpPr>
          <p:grpSpPr bwMode="auto">
            <a:xfrm>
              <a:off x="984" y="2263"/>
              <a:ext cx="187" cy="30"/>
              <a:chOff x="2966" y="3408"/>
              <a:chExt cx="265" cy="43"/>
            </a:xfrm>
          </p:grpSpPr>
          <p:sp>
            <p:nvSpPr>
              <p:cNvPr id="139289" name="Rectangle 25"/>
              <p:cNvSpPr>
                <a:spLocks noChangeAspect="1"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9290" name="Oval 26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9291" name="Oval 27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39292" name="Group 28"/>
            <p:cNvGrpSpPr>
              <a:grpSpLocks noChangeAspect="1"/>
            </p:cNvGrpSpPr>
            <p:nvPr/>
          </p:nvGrpSpPr>
          <p:grpSpPr bwMode="auto">
            <a:xfrm>
              <a:off x="979" y="2369"/>
              <a:ext cx="186" cy="30"/>
              <a:chOff x="2966" y="3408"/>
              <a:chExt cx="265" cy="43"/>
            </a:xfrm>
          </p:grpSpPr>
          <p:sp>
            <p:nvSpPr>
              <p:cNvPr id="139293" name="Rectangle 29"/>
              <p:cNvSpPr>
                <a:spLocks noChangeAspect="1"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9294" name="Oval 30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9295" name="Oval 31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39296" name="Group 32"/>
            <p:cNvGrpSpPr>
              <a:grpSpLocks noChangeAspect="1"/>
            </p:cNvGrpSpPr>
            <p:nvPr/>
          </p:nvGrpSpPr>
          <p:grpSpPr bwMode="auto">
            <a:xfrm>
              <a:off x="979" y="2340"/>
              <a:ext cx="187" cy="31"/>
              <a:chOff x="2966" y="3408"/>
              <a:chExt cx="265" cy="43"/>
            </a:xfrm>
          </p:grpSpPr>
          <p:sp>
            <p:nvSpPr>
              <p:cNvPr id="139297" name="Rectangle 33"/>
              <p:cNvSpPr>
                <a:spLocks noChangeAspect="1"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9298" name="Oval 34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9299" name="Oval 35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39300" name="Group 36"/>
            <p:cNvGrpSpPr>
              <a:grpSpLocks noChangeAspect="1"/>
            </p:cNvGrpSpPr>
            <p:nvPr/>
          </p:nvGrpSpPr>
          <p:grpSpPr bwMode="auto">
            <a:xfrm>
              <a:off x="982" y="2457"/>
              <a:ext cx="186" cy="30"/>
              <a:chOff x="2966" y="3408"/>
              <a:chExt cx="265" cy="43"/>
            </a:xfrm>
          </p:grpSpPr>
          <p:sp>
            <p:nvSpPr>
              <p:cNvPr id="139301" name="Rectangle 37"/>
              <p:cNvSpPr>
                <a:spLocks noChangeAspect="1"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9302" name="Oval 38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9303" name="Oval 39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39304" name="Group 40"/>
            <p:cNvGrpSpPr>
              <a:grpSpLocks noChangeAspect="1"/>
            </p:cNvGrpSpPr>
            <p:nvPr/>
          </p:nvGrpSpPr>
          <p:grpSpPr bwMode="auto">
            <a:xfrm rot="136227">
              <a:off x="984" y="2240"/>
              <a:ext cx="187" cy="30"/>
              <a:chOff x="2966" y="3408"/>
              <a:chExt cx="265" cy="43"/>
            </a:xfrm>
          </p:grpSpPr>
          <p:sp>
            <p:nvSpPr>
              <p:cNvPr id="139305" name="Rectangle 41"/>
              <p:cNvSpPr>
                <a:spLocks noChangeAspect="1"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9306" name="Oval 42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9307" name="Oval 43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39308" name="Group 44"/>
            <p:cNvGrpSpPr>
              <a:grpSpLocks noChangeAspect="1"/>
            </p:cNvGrpSpPr>
            <p:nvPr/>
          </p:nvGrpSpPr>
          <p:grpSpPr bwMode="auto">
            <a:xfrm rot="-208310">
              <a:off x="983" y="2230"/>
              <a:ext cx="186" cy="30"/>
              <a:chOff x="2966" y="3408"/>
              <a:chExt cx="265" cy="43"/>
            </a:xfrm>
          </p:grpSpPr>
          <p:sp>
            <p:nvSpPr>
              <p:cNvPr id="139309" name="Rectangle 45"/>
              <p:cNvSpPr>
                <a:spLocks noChangeAspect="1"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9310" name="Oval 46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9311" name="Oval 47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39312" name="Group 48"/>
            <p:cNvGrpSpPr>
              <a:grpSpLocks noChangeAspect="1"/>
            </p:cNvGrpSpPr>
            <p:nvPr/>
          </p:nvGrpSpPr>
          <p:grpSpPr bwMode="auto">
            <a:xfrm>
              <a:off x="985" y="2541"/>
              <a:ext cx="186" cy="30"/>
              <a:chOff x="2966" y="3408"/>
              <a:chExt cx="265" cy="43"/>
            </a:xfrm>
          </p:grpSpPr>
          <p:sp>
            <p:nvSpPr>
              <p:cNvPr id="139313" name="Rectangle 49"/>
              <p:cNvSpPr>
                <a:spLocks noChangeAspect="1"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9314" name="Oval 50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9315" name="Oval 51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39316" name="Group 52"/>
            <p:cNvGrpSpPr>
              <a:grpSpLocks noChangeAspect="1"/>
            </p:cNvGrpSpPr>
            <p:nvPr/>
          </p:nvGrpSpPr>
          <p:grpSpPr bwMode="auto">
            <a:xfrm>
              <a:off x="984" y="2513"/>
              <a:ext cx="186" cy="30"/>
              <a:chOff x="2966" y="3408"/>
              <a:chExt cx="265" cy="43"/>
            </a:xfrm>
          </p:grpSpPr>
          <p:sp>
            <p:nvSpPr>
              <p:cNvPr id="139317" name="Rectangle 53"/>
              <p:cNvSpPr>
                <a:spLocks noChangeAspect="1"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9318" name="Oval 54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9319" name="Oval 55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39320" name="Group 56"/>
            <p:cNvGrpSpPr>
              <a:grpSpLocks noChangeAspect="1"/>
            </p:cNvGrpSpPr>
            <p:nvPr/>
          </p:nvGrpSpPr>
          <p:grpSpPr bwMode="auto">
            <a:xfrm>
              <a:off x="981" y="2484"/>
              <a:ext cx="186" cy="30"/>
              <a:chOff x="2966" y="3408"/>
              <a:chExt cx="265" cy="43"/>
            </a:xfrm>
          </p:grpSpPr>
          <p:sp>
            <p:nvSpPr>
              <p:cNvPr id="139321" name="Rectangle 57"/>
              <p:cNvSpPr>
                <a:spLocks noChangeAspect="1"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9322" name="Oval 58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9323" name="Oval 59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39324" name="Group 60"/>
            <p:cNvGrpSpPr>
              <a:grpSpLocks noChangeAspect="1"/>
            </p:cNvGrpSpPr>
            <p:nvPr/>
          </p:nvGrpSpPr>
          <p:grpSpPr bwMode="auto">
            <a:xfrm>
              <a:off x="984" y="2572"/>
              <a:ext cx="186" cy="30"/>
              <a:chOff x="2966" y="3408"/>
              <a:chExt cx="265" cy="43"/>
            </a:xfrm>
          </p:grpSpPr>
          <p:sp>
            <p:nvSpPr>
              <p:cNvPr id="139325" name="Rectangle 61"/>
              <p:cNvSpPr>
                <a:spLocks noChangeAspect="1"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9326" name="Oval 62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9327" name="Oval 63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</p:grpSp>
      <p:sp>
        <p:nvSpPr>
          <p:cNvPr id="139328" name="Rectangle 64"/>
          <p:cNvSpPr>
            <a:spLocks noChangeAspect="1" noChangeArrowheads="1"/>
          </p:cNvSpPr>
          <p:nvPr/>
        </p:nvSpPr>
        <p:spPr bwMode="auto">
          <a:xfrm flipH="1">
            <a:off x="3721100" y="139700"/>
            <a:ext cx="101600" cy="69850"/>
          </a:xfrm>
          <a:prstGeom prst="rect">
            <a:avLst/>
          </a:prstGeom>
          <a:gradFill rotWithShape="0">
            <a:gsLst>
              <a:gs pos="0">
                <a:schemeClr val="folHlink">
                  <a:gamma/>
                  <a:shade val="46275"/>
                  <a:invGamma/>
                </a:schemeClr>
              </a:gs>
              <a:gs pos="100000">
                <a:schemeClr val="folHlink"/>
              </a:gs>
            </a:gsLst>
            <a:lin ang="0" scaled="1"/>
          </a:gra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39329" name="Rectangle 65"/>
          <p:cNvSpPr>
            <a:spLocks noChangeAspect="1" noChangeArrowheads="1"/>
          </p:cNvSpPr>
          <p:nvPr/>
        </p:nvSpPr>
        <p:spPr bwMode="auto">
          <a:xfrm flipH="1">
            <a:off x="3838575" y="139700"/>
            <a:ext cx="103188" cy="69850"/>
          </a:xfrm>
          <a:prstGeom prst="rect">
            <a:avLst/>
          </a:prstGeom>
          <a:gradFill rotWithShape="0">
            <a:gsLst>
              <a:gs pos="0">
                <a:schemeClr val="folHlink">
                  <a:gamma/>
                  <a:shade val="46275"/>
                  <a:invGamma/>
                </a:schemeClr>
              </a:gs>
              <a:gs pos="100000">
                <a:schemeClr val="folHlink"/>
              </a:gs>
            </a:gsLst>
            <a:lin ang="0" scaled="1"/>
          </a:gra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grpSp>
        <p:nvGrpSpPr>
          <p:cNvPr id="139330" name="Group 66"/>
          <p:cNvGrpSpPr>
            <a:grpSpLocks noChangeAspect="1"/>
          </p:cNvGrpSpPr>
          <p:nvPr/>
        </p:nvGrpSpPr>
        <p:grpSpPr bwMode="auto">
          <a:xfrm>
            <a:off x="3630613" y="52388"/>
            <a:ext cx="417512" cy="2470150"/>
            <a:chOff x="934" y="1606"/>
            <a:chExt cx="284" cy="1684"/>
          </a:xfrm>
        </p:grpSpPr>
        <p:grpSp>
          <p:nvGrpSpPr>
            <p:cNvPr id="139331" name="Group 67"/>
            <p:cNvGrpSpPr>
              <a:grpSpLocks noChangeAspect="1"/>
            </p:cNvGrpSpPr>
            <p:nvPr/>
          </p:nvGrpSpPr>
          <p:grpSpPr bwMode="auto">
            <a:xfrm>
              <a:off x="934" y="1606"/>
              <a:ext cx="284" cy="1684"/>
              <a:chOff x="934" y="1606"/>
              <a:chExt cx="284" cy="1684"/>
            </a:xfrm>
          </p:grpSpPr>
          <p:grpSp>
            <p:nvGrpSpPr>
              <p:cNvPr id="139332" name="Group 68"/>
              <p:cNvGrpSpPr>
                <a:grpSpLocks noChangeAspect="1"/>
              </p:cNvGrpSpPr>
              <p:nvPr/>
            </p:nvGrpSpPr>
            <p:grpSpPr bwMode="auto">
              <a:xfrm>
                <a:off x="942" y="1718"/>
                <a:ext cx="272" cy="1572"/>
                <a:chOff x="942" y="1718"/>
                <a:chExt cx="272" cy="1572"/>
              </a:xfrm>
            </p:grpSpPr>
            <p:sp>
              <p:nvSpPr>
                <p:cNvPr id="139333" name="Freeform 69" descr="Широкий диагональный 1"/>
                <p:cNvSpPr>
                  <a:spLocks noChangeAspect="1"/>
                </p:cNvSpPr>
                <p:nvPr/>
              </p:nvSpPr>
              <p:spPr bwMode="auto">
                <a:xfrm>
                  <a:off x="942" y="2204"/>
                  <a:ext cx="272" cy="1086"/>
                </a:xfrm>
                <a:custGeom>
                  <a:avLst/>
                  <a:gdLst/>
                  <a:ahLst/>
                  <a:cxnLst>
                    <a:cxn ang="0">
                      <a:pos x="2" y="1086"/>
                    </a:cxn>
                    <a:cxn ang="0">
                      <a:pos x="0" y="30"/>
                    </a:cxn>
                    <a:cxn ang="0">
                      <a:pos x="10" y="12"/>
                    </a:cxn>
                    <a:cxn ang="0">
                      <a:pos x="28" y="4"/>
                    </a:cxn>
                    <a:cxn ang="0">
                      <a:pos x="250" y="0"/>
                    </a:cxn>
                    <a:cxn ang="0">
                      <a:pos x="264" y="12"/>
                    </a:cxn>
                    <a:cxn ang="0">
                      <a:pos x="268" y="34"/>
                    </a:cxn>
                    <a:cxn ang="0">
                      <a:pos x="272" y="1084"/>
                    </a:cxn>
                    <a:cxn ang="0">
                      <a:pos x="242" y="1084"/>
                    </a:cxn>
                    <a:cxn ang="0">
                      <a:pos x="240" y="44"/>
                    </a:cxn>
                    <a:cxn ang="0">
                      <a:pos x="232" y="28"/>
                    </a:cxn>
                    <a:cxn ang="0">
                      <a:pos x="200" y="28"/>
                    </a:cxn>
                    <a:cxn ang="0">
                      <a:pos x="198" y="2"/>
                    </a:cxn>
                    <a:cxn ang="0">
                      <a:pos x="70" y="2"/>
                    </a:cxn>
                    <a:cxn ang="0">
                      <a:pos x="70" y="28"/>
                    </a:cxn>
                    <a:cxn ang="0">
                      <a:pos x="40" y="30"/>
                    </a:cxn>
                    <a:cxn ang="0">
                      <a:pos x="28" y="40"/>
                    </a:cxn>
                    <a:cxn ang="0">
                      <a:pos x="30" y="1086"/>
                    </a:cxn>
                    <a:cxn ang="0">
                      <a:pos x="2" y="1086"/>
                    </a:cxn>
                  </a:cxnLst>
                  <a:rect l="0" t="0" r="r" b="b"/>
                  <a:pathLst>
                    <a:path w="272" h="1086">
                      <a:moveTo>
                        <a:pt x="2" y="1086"/>
                      </a:moveTo>
                      <a:lnTo>
                        <a:pt x="0" y="30"/>
                      </a:lnTo>
                      <a:lnTo>
                        <a:pt x="10" y="12"/>
                      </a:lnTo>
                      <a:lnTo>
                        <a:pt x="28" y="4"/>
                      </a:lnTo>
                      <a:lnTo>
                        <a:pt x="250" y="0"/>
                      </a:lnTo>
                      <a:lnTo>
                        <a:pt x="264" y="12"/>
                      </a:lnTo>
                      <a:lnTo>
                        <a:pt x="268" y="34"/>
                      </a:lnTo>
                      <a:lnTo>
                        <a:pt x="272" y="1084"/>
                      </a:lnTo>
                      <a:lnTo>
                        <a:pt x="242" y="1084"/>
                      </a:lnTo>
                      <a:lnTo>
                        <a:pt x="240" y="44"/>
                      </a:lnTo>
                      <a:lnTo>
                        <a:pt x="232" y="28"/>
                      </a:lnTo>
                      <a:lnTo>
                        <a:pt x="200" y="28"/>
                      </a:lnTo>
                      <a:lnTo>
                        <a:pt x="198" y="2"/>
                      </a:lnTo>
                      <a:lnTo>
                        <a:pt x="70" y="2"/>
                      </a:lnTo>
                      <a:lnTo>
                        <a:pt x="70" y="28"/>
                      </a:lnTo>
                      <a:lnTo>
                        <a:pt x="40" y="30"/>
                      </a:lnTo>
                      <a:lnTo>
                        <a:pt x="28" y="40"/>
                      </a:lnTo>
                      <a:lnTo>
                        <a:pt x="30" y="1086"/>
                      </a:lnTo>
                      <a:lnTo>
                        <a:pt x="2" y="1086"/>
                      </a:lnTo>
                      <a:close/>
                    </a:path>
                  </a:pathLst>
                </a:custGeom>
                <a:pattFill prst="wdDnDiag">
                  <a:fgClr>
                    <a:schemeClr val="tx2"/>
                  </a:fgClr>
                  <a:bgClr>
                    <a:schemeClr val="bg1"/>
                  </a:bgClr>
                </a:patt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ro-RO"/>
                </a:p>
              </p:txBody>
            </p:sp>
            <p:sp>
              <p:nvSpPr>
                <p:cNvPr id="139334" name="Freeform 70" descr="Алмазная решетка (контур)"/>
                <p:cNvSpPr>
                  <a:spLocks noChangeAspect="1"/>
                </p:cNvSpPr>
                <p:nvPr/>
              </p:nvSpPr>
              <p:spPr bwMode="auto">
                <a:xfrm>
                  <a:off x="972" y="1718"/>
                  <a:ext cx="208" cy="490"/>
                </a:xfrm>
                <a:custGeom>
                  <a:avLst/>
                  <a:gdLst/>
                  <a:ahLst/>
                  <a:cxnLst>
                    <a:cxn ang="0">
                      <a:pos x="4" y="4"/>
                    </a:cxn>
                    <a:cxn ang="0">
                      <a:pos x="0" y="486"/>
                    </a:cxn>
                    <a:cxn ang="0">
                      <a:pos x="40" y="486"/>
                    </a:cxn>
                    <a:cxn ang="0">
                      <a:pos x="38" y="34"/>
                    </a:cxn>
                    <a:cxn ang="0">
                      <a:pos x="80" y="32"/>
                    </a:cxn>
                    <a:cxn ang="0">
                      <a:pos x="78" y="0"/>
                    </a:cxn>
                    <a:cxn ang="0">
                      <a:pos x="120" y="0"/>
                    </a:cxn>
                    <a:cxn ang="0">
                      <a:pos x="122" y="32"/>
                    </a:cxn>
                    <a:cxn ang="0">
                      <a:pos x="172" y="32"/>
                    </a:cxn>
                    <a:cxn ang="0">
                      <a:pos x="172" y="490"/>
                    </a:cxn>
                    <a:cxn ang="0">
                      <a:pos x="208" y="484"/>
                    </a:cxn>
                    <a:cxn ang="0">
                      <a:pos x="208" y="6"/>
                    </a:cxn>
                    <a:cxn ang="0">
                      <a:pos x="4" y="4"/>
                    </a:cxn>
                  </a:cxnLst>
                  <a:rect l="0" t="0" r="r" b="b"/>
                  <a:pathLst>
                    <a:path w="208" h="490">
                      <a:moveTo>
                        <a:pt x="4" y="4"/>
                      </a:moveTo>
                      <a:lnTo>
                        <a:pt x="0" y="486"/>
                      </a:lnTo>
                      <a:lnTo>
                        <a:pt x="40" y="486"/>
                      </a:lnTo>
                      <a:lnTo>
                        <a:pt x="38" y="34"/>
                      </a:lnTo>
                      <a:lnTo>
                        <a:pt x="80" y="32"/>
                      </a:lnTo>
                      <a:lnTo>
                        <a:pt x="78" y="0"/>
                      </a:lnTo>
                      <a:lnTo>
                        <a:pt x="120" y="0"/>
                      </a:lnTo>
                      <a:lnTo>
                        <a:pt x="122" y="32"/>
                      </a:lnTo>
                      <a:lnTo>
                        <a:pt x="172" y="32"/>
                      </a:lnTo>
                      <a:lnTo>
                        <a:pt x="172" y="490"/>
                      </a:lnTo>
                      <a:lnTo>
                        <a:pt x="208" y="484"/>
                      </a:lnTo>
                      <a:lnTo>
                        <a:pt x="208" y="6"/>
                      </a:lnTo>
                      <a:lnTo>
                        <a:pt x="4" y="4"/>
                      </a:lnTo>
                      <a:close/>
                    </a:path>
                  </a:pathLst>
                </a:custGeom>
                <a:pattFill prst="openDmnd">
                  <a:fgClr>
                    <a:schemeClr val="tx1"/>
                  </a:fgClr>
                  <a:bgClr>
                    <a:schemeClr val="bg1"/>
                  </a:bgClr>
                </a:patt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ro-RO"/>
                </a:p>
              </p:txBody>
            </p:sp>
            <p:grpSp>
              <p:nvGrpSpPr>
                <p:cNvPr id="139335" name="Group 71"/>
                <p:cNvGrpSpPr>
                  <a:grpSpLocks noChangeAspect="1"/>
                </p:cNvGrpSpPr>
                <p:nvPr/>
              </p:nvGrpSpPr>
              <p:grpSpPr bwMode="auto">
                <a:xfrm>
                  <a:off x="976" y="1976"/>
                  <a:ext cx="203" cy="228"/>
                  <a:chOff x="976" y="1976"/>
                  <a:chExt cx="203" cy="228"/>
                </a:xfrm>
              </p:grpSpPr>
              <p:sp>
                <p:nvSpPr>
                  <p:cNvPr id="139336" name="Rectangle 7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145" y="2172"/>
                    <a:ext cx="32" cy="32"/>
                  </a:xfrm>
                  <a:prstGeom prst="rect">
                    <a:avLst/>
                  </a:prstGeom>
                  <a:solidFill>
                    <a:schemeClr val="bg1"/>
                  </a:solidFill>
                  <a:ln w="6350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39337" name="Rectangle 7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976" y="2170"/>
                    <a:ext cx="32" cy="32"/>
                  </a:xfrm>
                  <a:prstGeom prst="rect">
                    <a:avLst/>
                  </a:prstGeom>
                  <a:solidFill>
                    <a:schemeClr val="bg1"/>
                  </a:solidFill>
                  <a:ln w="6350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39338" name="Rectangle 7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147" y="1978"/>
                    <a:ext cx="32" cy="32"/>
                  </a:xfrm>
                  <a:prstGeom prst="rect">
                    <a:avLst/>
                  </a:prstGeom>
                  <a:solidFill>
                    <a:schemeClr val="bg1"/>
                  </a:solidFill>
                  <a:ln w="6350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39339" name="Rectangle 7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978" y="1976"/>
                    <a:ext cx="32" cy="32"/>
                  </a:xfrm>
                  <a:prstGeom prst="rect">
                    <a:avLst/>
                  </a:prstGeom>
                  <a:solidFill>
                    <a:schemeClr val="bg1"/>
                  </a:solidFill>
                  <a:ln w="6350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</p:grpSp>
          </p:grpSp>
          <p:sp>
            <p:nvSpPr>
              <p:cNvPr id="139340" name="Freeform 76" descr="Плетенка"/>
              <p:cNvSpPr>
                <a:spLocks noChangeAspect="1"/>
              </p:cNvSpPr>
              <p:nvPr/>
            </p:nvSpPr>
            <p:spPr bwMode="auto">
              <a:xfrm>
                <a:off x="934" y="1606"/>
                <a:ext cx="284" cy="252"/>
              </a:xfrm>
              <a:custGeom>
                <a:avLst/>
                <a:gdLst/>
                <a:ahLst/>
                <a:cxnLst>
                  <a:cxn ang="0">
                    <a:pos x="0" y="224"/>
                  </a:cxn>
                  <a:cxn ang="0">
                    <a:pos x="14" y="222"/>
                  </a:cxn>
                  <a:cxn ang="0">
                    <a:pos x="14" y="26"/>
                  </a:cxn>
                  <a:cxn ang="0">
                    <a:pos x="26" y="0"/>
                  </a:cxn>
                  <a:cxn ang="0">
                    <a:pos x="252" y="2"/>
                  </a:cxn>
                  <a:cxn ang="0">
                    <a:pos x="270" y="20"/>
                  </a:cxn>
                  <a:cxn ang="0">
                    <a:pos x="270" y="218"/>
                  </a:cxn>
                  <a:cxn ang="0">
                    <a:pos x="284" y="218"/>
                  </a:cxn>
                  <a:cxn ang="0">
                    <a:pos x="284" y="246"/>
                  </a:cxn>
                  <a:cxn ang="0">
                    <a:pos x="248" y="244"/>
                  </a:cxn>
                  <a:cxn ang="0">
                    <a:pos x="248" y="26"/>
                  </a:cxn>
                  <a:cxn ang="0">
                    <a:pos x="40" y="18"/>
                  </a:cxn>
                  <a:cxn ang="0">
                    <a:pos x="40" y="252"/>
                  </a:cxn>
                  <a:cxn ang="0">
                    <a:pos x="0" y="250"/>
                  </a:cxn>
                  <a:cxn ang="0">
                    <a:pos x="0" y="224"/>
                  </a:cxn>
                </a:cxnLst>
                <a:rect l="0" t="0" r="r" b="b"/>
                <a:pathLst>
                  <a:path w="284" h="252">
                    <a:moveTo>
                      <a:pt x="0" y="224"/>
                    </a:moveTo>
                    <a:lnTo>
                      <a:pt x="14" y="222"/>
                    </a:lnTo>
                    <a:lnTo>
                      <a:pt x="14" y="26"/>
                    </a:lnTo>
                    <a:lnTo>
                      <a:pt x="26" y="0"/>
                    </a:lnTo>
                    <a:lnTo>
                      <a:pt x="252" y="2"/>
                    </a:lnTo>
                    <a:lnTo>
                      <a:pt x="270" y="20"/>
                    </a:lnTo>
                    <a:lnTo>
                      <a:pt x="270" y="218"/>
                    </a:lnTo>
                    <a:lnTo>
                      <a:pt x="284" y="218"/>
                    </a:lnTo>
                    <a:lnTo>
                      <a:pt x="284" y="246"/>
                    </a:lnTo>
                    <a:lnTo>
                      <a:pt x="248" y="244"/>
                    </a:lnTo>
                    <a:lnTo>
                      <a:pt x="248" y="26"/>
                    </a:lnTo>
                    <a:lnTo>
                      <a:pt x="40" y="18"/>
                    </a:lnTo>
                    <a:lnTo>
                      <a:pt x="40" y="252"/>
                    </a:lnTo>
                    <a:lnTo>
                      <a:pt x="0" y="250"/>
                    </a:lnTo>
                    <a:lnTo>
                      <a:pt x="0" y="224"/>
                    </a:lnTo>
                    <a:close/>
                  </a:path>
                </a:pathLst>
              </a:custGeom>
              <a:pattFill prst="weave">
                <a:fgClr>
                  <a:schemeClr val="tx1"/>
                </a:fgClr>
                <a:bgClr>
                  <a:schemeClr val="bg1"/>
                </a:bgClr>
              </a:pattFill>
              <a:ln w="6350" cmpd="sng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o-RO"/>
              </a:p>
            </p:txBody>
          </p:sp>
        </p:grpSp>
        <p:sp>
          <p:nvSpPr>
            <p:cNvPr id="139341" name="Line 77"/>
            <p:cNvSpPr>
              <a:spLocks noChangeAspect="1" noChangeShapeType="1"/>
            </p:cNvSpPr>
            <p:nvPr/>
          </p:nvSpPr>
          <p:spPr bwMode="auto">
            <a:xfrm>
              <a:off x="960" y="3288"/>
              <a:ext cx="24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o-RO"/>
            </a:p>
          </p:txBody>
        </p:sp>
      </p:grpSp>
      <p:grpSp>
        <p:nvGrpSpPr>
          <p:cNvPr id="139342" name="Group 78"/>
          <p:cNvGrpSpPr>
            <a:grpSpLocks noChangeAspect="1"/>
          </p:cNvGrpSpPr>
          <p:nvPr/>
        </p:nvGrpSpPr>
        <p:grpSpPr bwMode="auto">
          <a:xfrm>
            <a:off x="3702050" y="163513"/>
            <a:ext cx="271463" cy="1717675"/>
            <a:chOff x="982" y="1633"/>
            <a:chExt cx="186" cy="1171"/>
          </a:xfrm>
        </p:grpSpPr>
        <p:sp>
          <p:nvSpPr>
            <p:cNvPr id="139343" name="Freeform 79"/>
            <p:cNvSpPr>
              <a:spLocks noChangeAspect="1"/>
            </p:cNvSpPr>
            <p:nvPr/>
          </p:nvSpPr>
          <p:spPr bwMode="auto">
            <a:xfrm>
              <a:off x="1026" y="1758"/>
              <a:ext cx="94" cy="474"/>
            </a:xfrm>
            <a:custGeom>
              <a:avLst/>
              <a:gdLst/>
              <a:ahLst/>
              <a:cxnLst>
                <a:cxn ang="0">
                  <a:pos x="0" y="472"/>
                </a:cxn>
                <a:cxn ang="0">
                  <a:pos x="0" y="58"/>
                </a:cxn>
                <a:cxn ang="0">
                  <a:pos x="10" y="44"/>
                </a:cxn>
                <a:cxn ang="0">
                  <a:pos x="12" y="6"/>
                </a:cxn>
                <a:cxn ang="0">
                  <a:pos x="31" y="0"/>
                </a:cxn>
                <a:cxn ang="0">
                  <a:pos x="63" y="0"/>
                </a:cxn>
                <a:cxn ang="0">
                  <a:pos x="78" y="10"/>
                </a:cxn>
                <a:cxn ang="0">
                  <a:pos x="82" y="46"/>
                </a:cxn>
                <a:cxn ang="0">
                  <a:pos x="94" y="56"/>
                </a:cxn>
                <a:cxn ang="0">
                  <a:pos x="94" y="472"/>
                </a:cxn>
                <a:cxn ang="0">
                  <a:pos x="0" y="472"/>
                </a:cxn>
              </a:cxnLst>
              <a:rect l="0" t="0" r="r" b="b"/>
              <a:pathLst>
                <a:path w="94" h="472">
                  <a:moveTo>
                    <a:pt x="0" y="472"/>
                  </a:moveTo>
                  <a:lnTo>
                    <a:pt x="0" y="58"/>
                  </a:lnTo>
                  <a:lnTo>
                    <a:pt x="10" y="44"/>
                  </a:lnTo>
                  <a:lnTo>
                    <a:pt x="12" y="6"/>
                  </a:lnTo>
                  <a:lnTo>
                    <a:pt x="31" y="0"/>
                  </a:lnTo>
                  <a:lnTo>
                    <a:pt x="63" y="0"/>
                  </a:lnTo>
                  <a:lnTo>
                    <a:pt x="78" y="10"/>
                  </a:lnTo>
                  <a:lnTo>
                    <a:pt x="82" y="46"/>
                  </a:lnTo>
                  <a:lnTo>
                    <a:pt x="94" y="56"/>
                  </a:lnTo>
                  <a:lnTo>
                    <a:pt x="94" y="472"/>
                  </a:lnTo>
                  <a:lnTo>
                    <a:pt x="0" y="472"/>
                  </a:lnTo>
                  <a:close/>
                </a:path>
              </a:pathLst>
            </a:custGeom>
            <a:gradFill rotWithShape="0">
              <a:gsLst>
                <a:gs pos="0">
                  <a:schemeClr val="folHlink">
                    <a:gamma/>
                    <a:shade val="33333"/>
                    <a:invGamma/>
                  </a:schemeClr>
                </a:gs>
                <a:gs pos="50000">
                  <a:schemeClr val="folHlink"/>
                </a:gs>
                <a:gs pos="100000">
                  <a:schemeClr val="folHlink">
                    <a:gamma/>
                    <a:shade val="33333"/>
                    <a:invGamma/>
                  </a:schemeClr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o-RO"/>
            </a:p>
          </p:txBody>
        </p:sp>
        <p:sp>
          <p:nvSpPr>
            <p:cNvPr id="139344" name="Rectangle 80" descr="Темный диагональный 1"/>
            <p:cNvSpPr>
              <a:spLocks noChangeAspect="1" noChangeArrowheads="1"/>
            </p:cNvSpPr>
            <p:nvPr/>
          </p:nvSpPr>
          <p:spPr bwMode="auto">
            <a:xfrm>
              <a:off x="1048" y="1770"/>
              <a:ext cx="48" cy="145"/>
            </a:xfrm>
            <a:prstGeom prst="rect">
              <a:avLst/>
            </a:prstGeom>
            <a:pattFill prst="dkDnDiag">
              <a:fgClr>
                <a:schemeClr val="tx2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39345" name="Rectangle 81"/>
            <p:cNvSpPr>
              <a:spLocks noChangeAspect="1" noChangeArrowheads="1"/>
            </p:cNvSpPr>
            <p:nvPr/>
          </p:nvSpPr>
          <p:spPr bwMode="auto">
            <a:xfrm>
              <a:off x="1026" y="1983"/>
              <a:ext cx="94" cy="226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grpSp>
          <p:nvGrpSpPr>
            <p:cNvPr id="139346" name="Group 82"/>
            <p:cNvGrpSpPr>
              <a:grpSpLocks noChangeAspect="1"/>
            </p:cNvGrpSpPr>
            <p:nvPr/>
          </p:nvGrpSpPr>
          <p:grpSpPr bwMode="auto">
            <a:xfrm>
              <a:off x="1062" y="1633"/>
              <a:ext cx="17" cy="179"/>
              <a:chOff x="1524" y="2321"/>
              <a:chExt cx="17" cy="178"/>
            </a:xfrm>
          </p:grpSpPr>
          <p:sp>
            <p:nvSpPr>
              <p:cNvPr id="139347" name="Rectangle 83"/>
              <p:cNvSpPr>
                <a:spLocks noChangeAspect="1" noChangeArrowheads="1"/>
              </p:cNvSpPr>
              <p:nvPr/>
            </p:nvSpPr>
            <p:spPr bwMode="auto">
              <a:xfrm rot="5400000">
                <a:off x="1449" y="2407"/>
                <a:ext cx="168" cy="16"/>
              </a:xfrm>
              <a:prstGeom prst="rect">
                <a:avLst/>
              </a:prstGeom>
              <a:solidFill>
                <a:schemeClr val="folHlink"/>
              </a:solidFill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9348" name="Oval 84"/>
              <p:cNvSpPr>
                <a:spLocks noChangeAspect="1" noChangeArrowheads="1"/>
              </p:cNvSpPr>
              <p:nvPr/>
            </p:nvSpPr>
            <p:spPr bwMode="auto">
              <a:xfrm rot="5160000">
                <a:off x="1524" y="2321"/>
                <a:ext cx="18" cy="17"/>
              </a:xfrm>
              <a:prstGeom prst="ellipse">
                <a:avLst/>
              </a:prstGeom>
              <a:solidFill>
                <a:schemeClr val="folHlink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39349" name="Group 85"/>
            <p:cNvGrpSpPr>
              <a:grpSpLocks noChangeAspect="1"/>
            </p:cNvGrpSpPr>
            <p:nvPr/>
          </p:nvGrpSpPr>
          <p:grpSpPr bwMode="auto">
            <a:xfrm>
              <a:off x="982" y="2228"/>
              <a:ext cx="186" cy="576"/>
              <a:chOff x="982" y="2235"/>
              <a:chExt cx="186" cy="569"/>
            </a:xfrm>
          </p:grpSpPr>
          <p:sp>
            <p:nvSpPr>
              <p:cNvPr id="139350" name="AutoShape 86"/>
              <p:cNvSpPr>
                <a:spLocks noChangeAspect="1" noChangeArrowheads="1"/>
              </p:cNvSpPr>
              <p:nvPr/>
            </p:nvSpPr>
            <p:spPr bwMode="auto">
              <a:xfrm rot="5400000">
                <a:off x="888" y="2360"/>
                <a:ext cx="378" cy="127"/>
              </a:xfrm>
              <a:prstGeom prst="roundRect">
                <a:avLst>
                  <a:gd name="adj" fmla="val 16667"/>
                </a:avLst>
              </a:prstGeom>
              <a:gradFill rotWithShape="0">
                <a:gsLst>
                  <a:gs pos="0">
                    <a:schemeClr val="folHlink">
                      <a:gamma/>
                      <a:shade val="39216"/>
                      <a:invGamma/>
                    </a:schemeClr>
                  </a:gs>
                  <a:gs pos="50000">
                    <a:schemeClr val="folHlink"/>
                  </a:gs>
                  <a:gs pos="100000">
                    <a:schemeClr val="folHlink">
                      <a:gamma/>
                      <a:shade val="39216"/>
                      <a:invGamma/>
                    </a:schemeClr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9351" name="AutoShape 87"/>
              <p:cNvSpPr>
                <a:spLocks noChangeAspect="1" noChangeArrowheads="1"/>
              </p:cNvSpPr>
              <p:nvPr/>
            </p:nvSpPr>
            <p:spPr bwMode="auto">
              <a:xfrm flipV="1">
                <a:off x="1040" y="2696"/>
                <a:ext cx="70" cy="108"/>
              </a:xfrm>
              <a:prstGeom prst="triangle">
                <a:avLst>
                  <a:gd name="adj" fmla="val 50000"/>
                </a:avLst>
              </a:prstGeom>
              <a:gradFill rotWithShape="0">
                <a:gsLst>
                  <a:gs pos="0">
                    <a:schemeClr val="folHlink">
                      <a:gamma/>
                      <a:shade val="39216"/>
                      <a:invGamma/>
                    </a:schemeClr>
                  </a:gs>
                  <a:gs pos="50000">
                    <a:schemeClr val="folHlink"/>
                  </a:gs>
                  <a:gs pos="100000">
                    <a:schemeClr val="folHlink">
                      <a:gamma/>
                      <a:shade val="39216"/>
                      <a:invGamma/>
                    </a:schemeClr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grpSp>
            <p:nvGrpSpPr>
              <p:cNvPr id="139352" name="Group 88"/>
              <p:cNvGrpSpPr>
                <a:grpSpLocks noChangeAspect="1"/>
              </p:cNvGrpSpPr>
              <p:nvPr/>
            </p:nvGrpSpPr>
            <p:grpSpPr bwMode="auto">
              <a:xfrm>
                <a:off x="982" y="2602"/>
                <a:ext cx="186" cy="90"/>
                <a:chOff x="982" y="2602"/>
                <a:chExt cx="186" cy="90"/>
              </a:xfrm>
            </p:grpSpPr>
            <p:sp>
              <p:nvSpPr>
                <p:cNvPr id="139353" name="Rectangle 89"/>
                <p:cNvSpPr>
                  <a:spLocks noChangeAspect="1" noChangeArrowheads="1"/>
                </p:cNvSpPr>
                <p:nvPr/>
              </p:nvSpPr>
              <p:spPr bwMode="auto">
                <a:xfrm>
                  <a:off x="982" y="2602"/>
                  <a:ext cx="186" cy="32"/>
                </a:xfrm>
                <a:prstGeom prst="rect">
                  <a:avLst/>
                </a:prstGeom>
                <a:gradFill rotWithShape="0">
                  <a:gsLst>
                    <a:gs pos="0">
                      <a:schemeClr val="folHlink">
                        <a:gamma/>
                        <a:shade val="39216"/>
                        <a:invGamma/>
                      </a:schemeClr>
                    </a:gs>
                    <a:gs pos="50000">
                      <a:schemeClr val="folHlink"/>
                    </a:gs>
                    <a:gs pos="100000">
                      <a:schemeClr val="folHlink">
                        <a:gamma/>
                        <a:shade val="39216"/>
                        <a:invGamma/>
                      </a:schemeClr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39354" name="Rectangle 90"/>
                <p:cNvSpPr>
                  <a:spLocks noChangeAspect="1" noChangeArrowheads="1"/>
                </p:cNvSpPr>
                <p:nvPr/>
              </p:nvSpPr>
              <p:spPr bwMode="auto">
                <a:xfrm>
                  <a:off x="1014" y="2634"/>
                  <a:ext cx="120" cy="58"/>
                </a:xfrm>
                <a:prstGeom prst="rect">
                  <a:avLst/>
                </a:prstGeom>
                <a:gradFill rotWithShape="0">
                  <a:gsLst>
                    <a:gs pos="0">
                      <a:schemeClr val="folHlink">
                        <a:gamma/>
                        <a:shade val="39216"/>
                        <a:invGamma/>
                      </a:schemeClr>
                    </a:gs>
                    <a:gs pos="50000">
                      <a:schemeClr val="folHlink"/>
                    </a:gs>
                    <a:gs pos="100000">
                      <a:schemeClr val="folHlink">
                        <a:gamma/>
                        <a:shade val="39216"/>
                        <a:invGamma/>
                      </a:schemeClr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</p:grpSp>
      </p:grpSp>
      <p:grpSp>
        <p:nvGrpSpPr>
          <p:cNvPr id="139355" name="Group 91"/>
          <p:cNvGrpSpPr>
            <a:grpSpLocks noChangeAspect="1"/>
          </p:cNvGrpSpPr>
          <p:nvPr/>
        </p:nvGrpSpPr>
        <p:grpSpPr bwMode="auto">
          <a:xfrm>
            <a:off x="3422650" y="663575"/>
            <a:ext cx="684213" cy="255588"/>
            <a:chOff x="792" y="2023"/>
            <a:chExt cx="466" cy="174"/>
          </a:xfrm>
        </p:grpSpPr>
        <p:sp>
          <p:nvSpPr>
            <p:cNvPr id="139356" name="Rectangle 92"/>
            <p:cNvSpPr>
              <a:spLocks noChangeAspect="1" noChangeArrowheads="1"/>
            </p:cNvSpPr>
            <p:nvPr/>
          </p:nvSpPr>
          <p:spPr bwMode="auto">
            <a:xfrm>
              <a:off x="874" y="2177"/>
              <a:ext cx="384" cy="20"/>
            </a:xfrm>
            <a:prstGeom prst="rect">
              <a:avLst/>
            </a:prstGeom>
            <a:gradFill rotWithShape="0">
              <a:gsLst>
                <a:gs pos="0">
                  <a:schemeClr val="folHlink"/>
                </a:gs>
                <a:gs pos="50000">
                  <a:schemeClr val="folHlink">
                    <a:gamma/>
                    <a:tint val="0"/>
                    <a:invGamma/>
                  </a:schemeClr>
                </a:gs>
                <a:gs pos="100000">
                  <a:schemeClr val="folHlink"/>
                </a:gs>
              </a:gsLst>
              <a:lin ang="5400000" scaled="1"/>
            </a:gra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39357" name="AutoShape 93"/>
            <p:cNvSpPr>
              <a:spLocks noChangeAspect="1" noChangeArrowheads="1"/>
            </p:cNvSpPr>
            <p:nvPr/>
          </p:nvSpPr>
          <p:spPr bwMode="auto">
            <a:xfrm rot="-1507570">
              <a:off x="792" y="2023"/>
              <a:ext cx="182" cy="170"/>
            </a:xfrm>
            <a:custGeom>
              <a:avLst/>
              <a:gdLst>
                <a:gd name="G0" fmla="+- 8471 0 0"/>
                <a:gd name="G1" fmla="+- 7652885 0 0"/>
                <a:gd name="G2" fmla="+- 0 0 7652885"/>
                <a:gd name="T0" fmla="*/ 0 256 1"/>
                <a:gd name="T1" fmla="*/ 180 256 1"/>
                <a:gd name="G3" fmla="+- 7652885 T0 T1"/>
                <a:gd name="T2" fmla="*/ 0 256 1"/>
                <a:gd name="T3" fmla="*/ 90 256 1"/>
                <a:gd name="G4" fmla="+- 7652885 T2 T3"/>
                <a:gd name="G5" fmla="*/ G4 2 1"/>
                <a:gd name="T4" fmla="*/ 90 256 1"/>
                <a:gd name="T5" fmla="*/ 0 256 1"/>
                <a:gd name="G6" fmla="+- 7652885 T4 T5"/>
                <a:gd name="G7" fmla="*/ G6 2 1"/>
                <a:gd name="G8" fmla="abs 7652885"/>
                <a:gd name="T6" fmla="*/ 0 256 1"/>
                <a:gd name="T7" fmla="*/ 90 256 1"/>
                <a:gd name="G9" fmla="+- G8 T6 T7"/>
                <a:gd name="G10" fmla="?: G9 G7 G5"/>
                <a:gd name="T8" fmla="*/ 0 256 1"/>
                <a:gd name="T9" fmla="*/ 360 256 1"/>
                <a:gd name="G11" fmla="+- G10 T8 T9"/>
                <a:gd name="G12" fmla="?: G10 G11 G10"/>
                <a:gd name="T10" fmla="*/ 0 256 1"/>
                <a:gd name="T11" fmla="*/ 360 256 1"/>
                <a:gd name="G13" fmla="+- G12 T10 T11"/>
                <a:gd name="G14" fmla="?: G12 G13 G12"/>
                <a:gd name="G15" fmla="+- 0 0 G14"/>
                <a:gd name="G16" fmla="+- 10800 0 0"/>
                <a:gd name="G17" fmla="+- 10800 0 8471"/>
                <a:gd name="G18" fmla="*/ 8471 1 2"/>
                <a:gd name="G19" fmla="+- G18 5400 0"/>
                <a:gd name="G20" fmla="cos G19 7652885"/>
                <a:gd name="G21" fmla="sin G19 7652885"/>
                <a:gd name="G22" fmla="+- G20 10800 0"/>
                <a:gd name="G23" fmla="+- G21 10800 0"/>
                <a:gd name="G24" fmla="+- 10800 0 G20"/>
                <a:gd name="G25" fmla="+- 8471 10800 0"/>
                <a:gd name="G26" fmla="?: G9 G17 G25"/>
                <a:gd name="G27" fmla="?: G9 0 21600"/>
                <a:gd name="G28" fmla="cos 10800 7652885"/>
                <a:gd name="G29" fmla="sin 10800 7652885"/>
                <a:gd name="G30" fmla="sin 8471 7652885"/>
                <a:gd name="G31" fmla="+- G28 10800 0"/>
                <a:gd name="G32" fmla="+- G29 10800 0"/>
                <a:gd name="G33" fmla="+- G30 10800 0"/>
                <a:gd name="G34" fmla="?: G4 0 G31"/>
                <a:gd name="G35" fmla="?: 7652885 G34 0"/>
                <a:gd name="G36" fmla="?: G6 G35 G31"/>
                <a:gd name="G37" fmla="+- 21600 0 G36"/>
                <a:gd name="G38" fmla="?: G4 0 G33"/>
                <a:gd name="G39" fmla="?: 7652885 G38 G32"/>
                <a:gd name="G40" fmla="?: G6 G39 0"/>
                <a:gd name="G41" fmla="?: G4 G32 21600"/>
                <a:gd name="G42" fmla="?: G6 G41 G33"/>
                <a:gd name="T12" fmla="*/ 10800 w 21600"/>
                <a:gd name="T13" fmla="*/ 0 h 21600"/>
                <a:gd name="T14" fmla="*/ 6459 w 21600"/>
                <a:gd name="T15" fmla="*/ 19402 h 21600"/>
                <a:gd name="T16" fmla="*/ 10800 w 21600"/>
                <a:gd name="T17" fmla="*/ 2329 h 21600"/>
                <a:gd name="T18" fmla="*/ 15141 w 21600"/>
                <a:gd name="T19" fmla="*/ 19402 h 21600"/>
                <a:gd name="T20" fmla="*/ G36 w 21600"/>
                <a:gd name="T21" fmla="*/ G40 h 21600"/>
                <a:gd name="T22" fmla="*/ G37 w 21600"/>
                <a:gd name="T23" fmla="*/ G42 h 21600"/>
              </a:gdLst>
              <a:ahLst/>
              <a:cxnLst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T20" t="T21" r="T22" b="T23"/>
              <a:pathLst>
                <a:path w="21600" h="21600">
                  <a:moveTo>
                    <a:pt x="6984" y="18362"/>
                  </a:moveTo>
                  <a:cubicBezTo>
                    <a:pt x="4129" y="16922"/>
                    <a:pt x="2329" y="13997"/>
                    <a:pt x="2329" y="10800"/>
                  </a:cubicBezTo>
                  <a:cubicBezTo>
                    <a:pt x="2329" y="6121"/>
                    <a:pt x="6121" y="2329"/>
                    <a:pt x="10800" y="2329"/>
                  </a:cubicBezTo>
                  <a:cubicBezTo>
                    <a:pt x="15478" y="2329"/>
                    <a:pt x="19271" y="6121"/>
                    <a:pt x="19271" y="10800"/>
                  </a:cubicBezTo>
                  <a:cubicBezTo>
                    <a:pt x="19271" y="13997"/>
                    <a:pt x="17470" y="16922"/>
                    <a:pt x="14615" y="18362"/>
                  </a:cubicBezTo>
                  <a:lnTo>
                    <a:pt x="15665" y="20442"/>
                  </a:lnTo>
                  <a:cubicBezTo>
                    <a:pt x="19304" y="18605"/>
                    <a:pt x="21600" y="14876"/>
                    <a:pt x="21600" y="10800"/>
                  </a:cubicBezTo>
                  <a:cubicBezTo>
                    <a:pt x="21600" y="4835"/>
                    <a:pt x="16764" y="0"/>
                    <a:pt x="10800" y="0"/>
                  </a:cubicBezTo>
                  <a:cubicBezTo>
                    <a:pt x="4835" y="0"/>
                    <a:pt x="0" y="4835"/>
                    <a:pt x="0" y="10800"/>
                  </a:cubicBezTo>
                  <a:cubicBezTo>
                    <a:pt x="-1" y="14876"/>
                    <a:pt x="2295" y="18605"/>
                    <a:pt x="5934" y="20442"/>
                  </a:cubicBezTo>
                  <a:close/>
                </a:path>
              </a:pathLst>
            </a:custGeom>
            <a:gradFill rotWithShape="0">
              <a:gsLst>
                <a:gs pos="0">
                  <a:srgbClr val="DDDDDD">
                    <a:gamma/>
                    <a:tint val="0"/>
                    <a:invGamma/>
                  </a:srgbClr>
                </a:gs>
                <a:gs pos="100000">
                  <a:srgbClr val="DDDDDD"/>
                </a:gs>
              </a:gsLst>
              <a:path path="rect">
                <a:fillToRect l="50000" t="50000" r="50000" b="50000"/>
              </a:path>
            </a:gra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39358" name="Rectangle 94"/>
            <p:cNvSpPr>
              <a:spLocks noChangeAspect="1" noChangeArrowheads="1"/>
            </p:cNvSpPr>
            <p:nvPr/>
          </p:nvSpPr>
          <p:spPr bwMode="auto">
            <a:xfrm>
              <a:off x="871" y="2179"/>
              <a:ext cx="16" cy="16"/>
            </a:xfrm>
            <a:prstGeom prst="rect">
              <a:avLst/>
            </a:prstGeom>
            <a:gradFill rotWithShape="0">
              <a:gsLst>
                <a:gs pos="0">
                  <a:srgbClr val="DDDDDD"/>
                </a:gs>
                <a:gs pos="50000">
                  <a:srgbClr val="DDDDDD">
                    <a:gamma/>
                    <a:tint val="0"/>
                    <a:invGamma/>
                  </a:srgbClr>
                </a:gs>
                <a:gs pos="100000">
                  <a:srgbClr val="DDDDDD"/>
                </a:gs>
              </a:gsLst>
              <a:lin ang="540000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</p:grpSp>
      <p:sp>
        <p:nvSpPr>
          <p:cNvPr id="139359" name="Freeform 95"/>
          <p:cNvSpPr>
            <a:spLocks noChangeAspect="1"/>
          </p:cNvSpPr>
          <p:nvPr/>
        </p:nvSpPr>
        <p:spPr bwMode="auto">
          <a:xfrm>
            <a:off x="3173413" y="2722563"/>
            <a:ext cx="2909887" cy="3922712"/>
          </a:xfrm>
          <a:custGeom>
            <a:avLst/>
            <a:gdLst/>
            <a:ahLst/>
            <a:cxnLst>
              <a:cxn ang="0">
                <a:pos x="2" y="89"/>
              </a:cxn>
              <a:cxn ang="0">
                <a:pos x="39" y="141"/>
              </a:cxn>
              <a:cxn ang="0">
                <a:pos x="38" y="203"/>
              </a:cxn>
              <a:cxn ang="0">
                <a:pos x="0" y="246"/>
              </a:cxn>
              <a:cxn ang="0">
                <a:pos x="32" y="3221"/>
              </a:cxn>
              <a:cxn ang="0">
                <a:pos x="56" y="3297"/>
              </a:cxn>
              <a:cxn ang="0">
                <a:pos x="21" y="3357"/>
              </a:cxn>
              <a:cxn ang="0">
                <a:pos x="17" y="3449"/>
              </a:cxn>
              <a:cxn ang="0">
                <a:pos x="60" y="3507"/>
              </a:cxn>
              <a:cxn ang="0">
                <a:pos x="2571" y="3492"/>
              </a:cxn>
              <a:cxn ang="0">
                <a:pos x="2604" y="3444"/>
              </a:cxn>
              <a:cxn ang="0">
                <a:pos x="2592" y="3305"/>
              </a:cxn>
              <a:cxn ang="0">
                <a:pos x="2579" y="3264"/>
              </a:cxn>
              <a:cxn ang="0">
                <a:pos x="2603" y="3212"/>
              </a:cxn>
              <a:cxn ang="0">
                <a:pos x="2558" y="147"/>
              </a:cxn>
              <a:cxn ang="0">
                <a:pos x="2567" y="101"/>
              </a:cxn>
              <a:cxn ang="0">
                <a:pos x="2588" y="6"/>
              </a:cxn>
              <a:cxn ang="0">
                <a:pos x="2586" y="0"/>
              </a:cxn>
              <a:cxn ang="0">
                <a:pos x="2589" y="0"/>
              </a:cxn>
              <a:cxn ang="0">
                <a:pos x="2589" y="6"/>
              </a:cxn>
              <a:cxn ang="0">
                <a:pos x="2586" y="3"/>
              </a:cxn>
              <a:cxn ang="0">
                <a:pos x="2586" y="6"/>
              </a:cxn>
              <a:cxn ang="0">
                <a:pos x="0" y="6"/>
              </a:cxn>
              <a:cxn ang="0">
                <a:pos x="0" y="12"/>
              </a:cxn>
              <a:cxn ang="0">
                <a:pos x="0" y="15"/>
              </a:cxn>
              <a:cxn ang="0">
                <a:pos x="0" y="18"/>
              </a:cxn>
              <a:cxn ang="0">
                <a:pos x="0" y="21"/>
              </a:cxn>
              <a:cxn ang="0">
                <a:pos x="0" y="21"/>
              </a:cxn>
              <a:cxn ang="0">
                <a:pos x="0" y="18"/>
              </a:cxn>
              <a:cxn ang="0">
                <a:pos x="3" y="24"/>
              </a:cxn>
              <a:cxn ang="0">
                <a:pos x="0" y="18"/>
              </a:cxn>
              <a:cxn ang="0">
                <a:pos x="0" y="18"/>
              </a:cxn>
              <a:cxn ang="0">
                <a:pos x="0" y="18"/>
              </a:cxn>
              <a:cxn ang="0">
                <a:pos x="3" y="18"/>
              </a:cxn>
              <a:cxn ang="0">
                <a:pos x="0" y="18"/>
              </a:cxn>
            </a:cxnLst>
            <a:rect l="0" t="0" r="r" b="b"/>
            <a:pathLst>
              <a:path w="2606" h="3507">
                <a:moveTo>
                  <a:pt x="3" y="20"/>
                </a:moveTo>
                <a:lnTo>
                  <a:pt x="2" y="89"/>
                </a:lnTo>
                <a:lnTo>
                  <a:pt x="24" y="111"/>
                </a:lnTo>
                <a:lnTo>
                  <a:pt x="39" y="141"/>
                </a:lnTo>
                <a:lnTo>
                  <a:pt x="45" y="168"/>
                </a:lnTo>
                <a:lnTo>
                  <a:pt x="38" y="203"/>
                </a:lnTo>
                <a:lnTo>
                  <a:pt x="26" y="219"/>
                </a:lnTo>
                <a:lnTo>
                  <a:pt x="0" y="246"/>
                </a:lnTo>
                <a:lnTo>
                  <a:pt x="11" y="3201"/>
                </a:lnTo>
                <a:lnTo>
                  <a:pt x="32" y="3221"/>
                </a:lnTo>
                <a:lnTo>
                  <a:pt x="50" y="3255"/>
                </a:lnTo>
                <a:lnTo>
                  <a:pt x="56" y="3297"/>
                </a:lnTo>
                <a:lnTo>
                  <a:pt x="48" y="3330"/>
                </a:lnTo>
                <a:lnTo>
                  <a:pt x="21" y="3357"/>
                </a:lnTo>
                <a:lnTo>
                  <a:pt x="17" y="3402"/>
                </a:lnTo>
                <a:lnTo>
                  <a:pt x="17" y="3449"/>
                </a:lnTo>
                <a:lnTo>
                  <a:pt x="33" y="3492"/>
                </a:lnTo>
                <a:lnTo>
                  <a:pt x="60" y="3507"/>
                </a:lnTo>
                <a:lnTo>
                  <a:pt x="2538" y="3507"/>
                </a:lnTo>
                <a:lnTo>
                  <a:pt x="2571" y="3492"/>
                </a:lnTo>
                <a:lnTo>
                  <a:pt x="2592" y="3474"/>
                </a:lnTo>
                <a:lnTo>
                  <a:pt x="2604" y="3444"/>
                </a:lnTo>
                <a:lnTo>
                  <a:pt x="2606" y="3327"/>
                </a:lnTo>
                <a:lnTo>
                  <a:pt x="2592" y="3305"/>
                </a:lnTo>
                <a:lnTo>
                  <a:pt x="2583" y="3288"/>
                </a:lnTo>
                <a:lnTo>
                  <a:pt x="2579" y="3264"/>
                </a:lnTo>
                <a:lnTo>
                  <a:pt x="2588" y="3234"/>
                </a:lnTo>
                <a:lnTo>
                  <a:pt x="2603" y="3212"/>
                </a:lnTo>
                <a:lnTo>
                  <a:pt x="2588" y="209"/>
                </a:lnTo>
                <a:cubicBezTo>
                  <a:pt x="2556" y="177"/>
                  <a:pt x="2565" y="162"/>
                  <a:pt x="2558" y="147"/>
                </a:cubicBezTo>
                <a:cubicBezTo>
                  <a:pt x="2558" y="131"/>
                  <a:pt x="2555" y="127"/>
                  <a:pt x="2561" y="120"/>
                </a:cubicBezTo>
                <a:cubicBezTo>
                  <a:pt x="2567" y="113"/>
                  <a:pt x="2564" y="112"/>
                  <a:pt x="2567" y="101"/>
                </a:cubicBezTo>
                <a:cubicBezTo>
                  <a:pt x="2577" y="93"/>
                  <a:pt x="2582" y="93"/>
                  <a:pt x="2585" y="78"/>
                </a:cubicBezTo>
                <a:lnTo>
                  <a:pt x="2588" y="6"/>
                </a:lnTo>
                <a:lnTo>
                  <a:pt x="2586" y="3"/>
                </a:lnTo>
                <a:lnTo>
                  <a:pt x="2586" y="0"/>
                </a:lnTo>
                <a:lnTo>
                  <a:pt x="2586" y="0"/>
                </a:lnTo>
                <a:lnTo>
                  <a:pt x="2589" y="0"/>
                </a:lnTo>
                <a:lnTo>
                  <a:pt x="2586" y="3"/>
                </a:lnTo>
                <a:lnTo>
                  <a:pt x="2589" y="6"/>
                </a:lnTo>
                <a:lnTo>
                  <a:pt x="2586" y="3"/>
                </a:lnTo>
                <a:lnTo>
                  <a:pt x="2586" y="3"/>
                </a:lnTo>
                <a:lnTo>
                  <a:pt x="2586" y="6"/>
                </a:lnTo>
                <a:lnTo>
                  <a:pt x="2586" y="6"/>
                </a:lnTo>
                <a:lnTo>
                  <a:pt x="0" y="9"/>
                </a:lnTo>
                <a:lnTo>
                  <a:pt x="0" y="6"/>
                </a:lnTo>
                <a:lnTo>
                  <a:pt x="0" y="9"/>
                </a:lnTo>
                <a:lnTo>
                  <a:pt x="0" y="12"/>
                </a:lnTo>
                <a:lnTo>
                  <a:pt x="0" y="12"/>
                </a:lnTo>
                <a:lnTo>
                  <a:pt x="0" y="15"/>
                </a:lnTo>
                <a:lnTo>
                  <a:pt x="3" y="18"/>
                </a:lnTo>
                <a:lnTo>
                  <a:pt x="0" y="18"/>
                </a:lnTo>
                <a:lnTo>
                  <a:pt x="3" y="21"/>
                </a:lnTo>
                <a:lnTo>
                  <a:pt x="0" y="21"/>
                </a:lnTo>
                <a:lnTo>
                  <a:pt x="0" y="21"/>
                </a:lnTo>
                <a:lnTo>
                  <a:pt x="0" y="21"/>
                </a:lnTo>
                <a:lnTo>
                  <a:pt x="0" y="24"/>
                </a:lnTo>
                <a:lnTo>
                  <a:pt x="0" y="18"/>
                </a:lnTo>
                <a:lnTo>
                  <a:pt x="0" y="18"/>
                </a:lnTo>
                <a:lnTo>
                  <a:pt x="3" y="24"/>
                </a:lnTo>
                <a:lnTo>
                  <a:pt x="3" y="24"/>
                </a:lnTo>
                <a:lnTo>
                  <a:pt x="0" y="18"/>
                </a:lnTo>
                <a:lnTo>
                  <a:pt x="0" y="21"/>
                </a:lnTo>
                <a:lnTo>
                  <a:pt x="0" y="18"/>
                </a:lnTo>
                <a:lnTo>
                  <a:pt x="0" y="18"/>
                </a:lnTo>
                <a:lnTo>
                  <a:pt x="0" y="18"/>
                </a:lnTo>
                <a:lnTo>
                  <a:pt x="6" y="21"/>
                </a:lnTo>
                <a:lnTo>
                  <a:pt x="3" y="18"/>
                </a:lnTo>
                <a:lnTo>
                  <a:pt x="0" y="21"/>
                </a:lnTo>
                <a:lnTo>
                  <a:pt x="0" y="18"/>
                </a:lnTo>
                <a:lnTo>
                  <a:pt x="3" y="20"/>
                </a:lnTo>
                <a:close/>
              </a:path>
            </a:pathLst>
          </a:custGeom>
          <a:solidFill>
            <a:srgbClr val="D3F1E2"/>
          </a:solidFill>
          <a:ln w="9525">
            <a:solidFill>
              <a:srgbClr val="006600"/>
            </a:solidFill>
            <a:round/>
            <a:headEnd/>
            <a:tailEnd/>
          </a:ln>
          <a:effectLst/>
        </p:spPr>
        <p:txBody>
          <a:bodyPr/>
          <a:lstStyle/>
          <a:p>
            <a:endParaRPr lang="ro-RO"/>
          </a:p>
        </p:txBody>
      </p:sp>
      <p:grpSp>
        <p:nvGrpSpPr>
          <p:cNvPr id="139360" name="Group 96"/>
          <p:cNvGrpSpPr>
            <a:grpSpLocks noChangeAspect="1"/>
          </p:cNvGrpSpPr>
          <p:nvPr/>
        </p:nvGrpSpPr>
        <p:grpSpPr bwMode="auto">
          <a:xfrm>
            <a:off x="3175000" y="2722563"/>
            <a:ext cx="2916238" cy="3922712"/>
            <a:chOff x="1769" y="1157"/>
            <a:chExt cx="2221" cy="2986"/>
          </a:xfrm>
        </p:grpSpPr>
        <p:sp>
          <p:nvSpPr>
            <p:cNvPr id="139361" name="Freeform 97" descr="Широкий диагональный 2"/>
            <p:cNvSpPr>
              <a:spLocks noChangeAspect="1"/>
            </p:cNvSpPr>
            <p:nvPr/>
          </p:nvSpPr>
          <p:spPr bwMode="auto">
            <a:xfrm>
              <a:off x="1769" y="1157"/>
              <a:ext cx="2221" cy="2986"/>
            </a:xfrm>
            <a:custGeom>
              <a:avLst/>
              <a:gdLst/>
              <a:ahLst/>
              <a:cxnLst>
                <a:cxn ang="0">
                  <a:pos x="2" y="83"/>
                </a:cxn>
                <a:cxn ang="0">
                  <a:pos x="39" y="135"/>
                </a:cxn>
                <a:cxn ang="0">
                  <a:pos x="38" y="197"/>
                </a:cxn>
                <a:cxn ang="0">
                  <a:pos x="0" y="240"/>
                </a:cxn>
                <a:cxn ang="0">
                  <a:pos x="32" y="3215"/>
                </a:cxn>
                <a:cxn ang="0">
                  <a:pos x="56" y="3291"/>
                </a:cxn>
                <a:cxn ang="0">
                  <a:pos x="21" y="3351"/>
                </a:cxn>
                <a:cxn ang="0">
                  <a:pos x="17" y="3443"/>
                </a:cxn>
                <a:cxn ang="0">
                  <a:pos x="60" y="3501"/>
                </a:cxn>
                <a:cxn ang="0">
                  <a:pos x="2571" y="3486"/>
                </a:cxn>
                <a:cxn ang="0">
                  <a:pos x="2604" y="3438"/>
                </a:cxn>
                <a:cxn ang="0">
                  <a:pos x="2592" y="3299"/>
                </a:cxn>
                <a:cxn ang="0">
                  <a:pos x="2579" y="3258"/>
                </a:cxn>
                <a:cxn ang="0">
                  <a:pos x="2603" y="3206"/>
                </a:cxn>
                <a:cxn ang="0">
                  <a:pos x="2558" y="141"/>
                </a:cxn>
                <a:cxn ang="0">
                  <a:pos x="2567" y="95"/>
                </a:cxn>
                <a:cxn ang="0">
                  <a:pos x="2588" y="0"/>
                </a:cxn>
                <a:cxn ang="0">
                  <a:pos x="2549" y="75"/>
                </a:cxn>
                <a:cxn ang="0">
                  <a:pos x="2525" y="126"/>
                </a:cxn>
                <a:cxn ang="0">
                  <a:pos x="2537" y="194"/>
                </a:cxn>
                <a:cxn ang="0">
                  <a:pos x="2580" y="3179"/>
                </a:cxn>
                <a:cxn ang="0">
                  <a:pos x="2555" y="3230"/>
                </a:cxn>
                <a:cxn ang="0">
                  <a:pos x="2559" y="3311"/>
                </a:cxn>
                <a:cxn ang="0">
                  <a:pos x="2579" y="3353"/>
                </a:cxn>
                <a:cxn ang="0">
                  <a:pos x="2565" y="3441"/>
                </a:cxn>
                <a:cxn ang="0">
                  <a:pos x="90" y="3474"/>
                </a:cxn>
                <a:cxn ang="0">
                  <a:pos x="44" y="3441"/>
                </a:cxn>
                <a:cxn ang="0">
                  <a:pos x="62" y="3350"/>
                </a:cxn>
                <a:cxn ang="0">
                  <a:pos x="84" y="3284"/>
                </a:cxn>
                <a:cxn ang="0">
                  <a:pos x="72" y="3216"/>
                </a:cxn>
                <a:cxn ang="0">
                  <a:pos x="32" y="249"/>
                </a:cxn>
                <a:cxn ang="0">
                  <a:pos x="60" y="210"/>
                </a:cxn>
                <a:cxn ang="0">
                  <a:pos x="77" y="144"/>
                </a:cxn>
                <a:cxn ang="0">
                  <a:pos x="54" y="83"/>
                </a:cxn>
                <a:cxn ang="0">
                  <a:pos x="36" y="15"/>
                </a:cxn>
              </a:cxnLst>
              <a:rect l="0" t="0" r="r" b="b"/>
              <a:pathLst>
                <a:path w="2606" h="3501">
                  <a:moveTo>
                    <a:pt x="3" y="14"/>
                  </a:moveTo>
                  <a:lnTo>
                    <a:pt x="2" y="83"/>
                  </a:lnTo>
                  <a:lnTo>
                    <a:pt x="24" y="105"/>
                  </a:lnTo>
                  <a:lnTo>
                    <a:pt x="39" y="135"/>
                  </a:lnTo>
                  <a:lnTo>
                    <a:pt x="45" y="162"/>
                  </a:lnTo>
                  <a:lnTo>
                    <a:pt x="38" y="197"/>
                  </a:lnTo>
                  <a:lnTo>
                    <a:pt x="26" y="213"/>
                  </a:lnTo>
                  <a:lnTo>
                    <a:pt x="0" y="240"/>
                  </a:lnTo>
                  <a:lnTo>
                    <a:pt x="11" y="3195"/>
                  </a:lnTo>
                  <a:lnTo>
                    <a:pt x="32" y="3215"/>
                  </a:lnTo>
                  <a:lnTo>
                    <a:pt x="50" y="3249"/>
                  </a:lnTo>
                  <a:lnTo>
                    <a:pt x="56" y="3291"/>
                  </a:lnTo>
                  <a:lnTo>
                    <a:pt x="48" y="3324"/>
                  </a:lnTo>
                  <a:lnTo>
                    <a:pt x="21" y="3351"/>
                  </a:lnTo>
                  <a:lnTo>
                    <a:pt x="17" y="3396"/>
                  </a:lnTo>
                  <a:lnTo>
                    <a:pt x="17" y="3443"/>
                  </a:lnTo>
                  <a:lnTo>
                    <a:pt x="33" y="3486"/>
                  </a:lnTo>
                  <a:lnTo>
                    <a:pt x="60" y="3501"/>
                  </a:lnTo>
                  <a:lnTo>
                    <a:pt x="2538" y="3501"/>
                  </a:lnTo>
                  <a:lnTo>
                    <a:pt x="2571" y="3486"/>
                  </a:lnTo>
                  <a:lnTo>
                    <a:pt x="2592" y="3468"/>
                  </a:lnTo>
                  <a:lnTo>
                    <a:pt x="2604" y="3438"/>
                  </a:lnTo>
                  <a:lnTo>
                    <a:pt x="2606" y="3321"/>
                  </a:lnTo>
                  <a:lnTo>
                    <a:pt x="2592" y="3299"/>
                  </a:lnTo>
                  <a:lnTo>
                    <a:pt x="2583" y="3282"/>
                  </a:lnTo>
                  <a:lnTo>
                    <a:pt x="2579" y="3258"/>
                  </a:lnTo>
                  <a:lnTo>
                    <a:pt x="2588" y="3228"/>
                  </a:lnTo>
                  <a:lnTo>
                    <a:pt x="2603" y="3206"/>
                  </a:lnTo>
                  <a:lnTo>
                    <a:pt x="2588" y="203"/>
                  </a:lnTo>
                  <a:cubicBezTo>
                    <a:pt x="2556" y="171"/>
                    <a:pt x="2565" y="156"/>
                    <a:pt x="2558" y="141"/>
                  </a:cubicBezTo>
                  <a:cubicBezTo>
                    <a:pt x="2558" y="125"/>
                    <a:pt x="2555" y="121"/>
                    <a:pt x="2561" y="114"/>
                  </a:cubicBezTo>
                  <a:cubicBezTo>
                    <a:pt x="2567" y="107"/>
                    <a:pt x="2564" y="106"/>
                    <a:pt x="2567" y="95"/>
                  </a:cubicBezTo>
                  <a:cubicBezTo>
                    <a:pt x="2577" y="87"/>
                    <a:pt x="2582" y="87"/>
                    <a:pt x="2585" y="72"/>
                  </a:cubicBezTo>
                  <a:lnTo>
                    <a:pt x="2588" y="0"/>
                  </a:lnTo>
                  <a:lnTo>
                    <a:pt x="2553" y="2"/>
                  </a:lnTo>
                  <a:lnTo>
                    <a:pt x="2549" y="75"/>
                  </a:lnTo>
                  <a:lnTo>
                    <a:pt x="2532" y="102"/>
                  </a:lnTo>
                  <a:lnTo>
                    <a:pt x="2525" y="126"/>
                  </a:lnTo>
                  <a:lnTo>
                    <a:pt x="2522" y="155"/>
                  </a:lnTo>
                  <a:lnTo>
                    <a:pt x="2537" y="194"/>
                  </a:lnTo>
                  <a:lnTo>
                    <a:pt x="2555" y="221"/>
                  </a:lnTo>
                  <a:lnTo>
                    <a:pt x="2580" y="3179"/>
                  </a:lnTo>
                  <a:lnTo>
                    <a:pt x="2565" y="3203"/>
                  </a:lnTo>
                  <a:lnTo>
                    <a:pt x="2555" y="3230"/>
                  </a:lnTo>
                  <a:lnTo>
                    <a:pt x="2552" y="3270"/>
                  </a:lnTo>
                  <a:lnTo>
                    <a:pt x="2559" y="3311"/>
                  </a:lnTo>
                  <a:lnTo>
                    <a:pt x="2574" y="3327"/>
                  </a:lnTo>
                  <a:lnTo>
                    <a:pt x="2579" y="3353"/>
                  </a:lnTo>
                  <a:lnTo>
                    <a:pt x="2576" y="3401"/>
                  </a:lnTo>
                  <a:lnTo>
                    <a:pt x="2565" y="3441"/>
                  </a:lnTo>
                  <a:lnTo>
                    <a:pt x="2546" y="3467"/>
                  </a:lnTo>
                  <a:lnTo>
                    <a:pt x="90" y="3474"/>
                  </a:lnTo>
                  <a:lnTo>
                    <a:pt x="66" y="3461"/>
                  </a:lnTo>
                  <a:lnTo>
                    <a:pt x="44" y="3441"/>
                  </a:lnTo>
                  <a:lnTo>
                    <a:pt x="45" y="3377"/>
                  </a:lnTo>
                  <a:lnTo>
                    <a:pt x="62" y="3350"/>
                  </a:lnTo>
                  <a:lnTo>
                    <a:pt x="80" y="3326"/>
                  </a:lnTo>
                  <a:lnTo>
                    <a:pt x="84" y="3284"/>
                  </a:lnTo>
                  <a:lnTo>
                    <a:pt x="81" y="3246"/>
                  </a:lnTo>
                  <a:lnTo>
                    <a:pt x="72" y="3216"/>
                  </a:lnTo>
                  <a:lnTo>
                    <a:pt x="41" y="3182"/>
                  </a:lnTo>
                  <a:lnTo>
                    <a:pt x="32" y="249"/>
                  </a:lnTo>
                  <a:lnTo>
                    <a:pt x="42" y="234"/>
                  </a:lnTo>
                  <a:lnTo>
                    <a:pt x="60" y="210"/>
                  </a:lnTo>
                  <a:lnTo>
                    <a:pt x="75" y="180"/>
                  </a:lnTo>
                  <a:lnTo>
                    <a:pt x="77" y="144"/>
                  </a:lnTo>
                  <a:lnTo>
                    <a:pt x="71" y="110"/>
                  </a:lnTo>
                  <a:lnTo>
                    <a:pt x="54" y="83"/>
                  </a:lnTo>
                  <a:lnTo>
                    <a:pt x="32" y="65"/>
                  </a:lnTo>
                  <a:lnTo>
                    <a:pt x="36" y="15"/>
                  </a:lnTo>
                  <a:lnTo>
                    <a:pt x="3" y="14"/>
                  </a:lnTo>
                  <a:close/>
                </a:path>
              </a:pathLst>
            </a:custGeom>
            <a:pattFill prst="wdUpDiag">
              <a:fgClr>
                <a:srgbClr val="006600"/>
              </a:fgClr>
              <a:bgClr>
                <a:schemeClr val="bg1"/>
              </a:bgClr>
            </a:pattFill>
            <a:ln w="9525">
              <a:solidFill>
                <a:srgbClr val="006600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o-RO"/>
            </a:p>
          </p:txBody>
        </p:sp>
        <p:sp>
          <p:nvSpPr>
            <p:cNvPr id="139362" name="Rectangle 98" descr="Широкий диагональный 1"/>
            <p:cNvSpPr>
              <a:spLocks noChangeAspect="1" noChangeArrowheads="1"/>
            </p:cNvSpPr>
            <p:nvPr/>
          </p:nvSpPr>
          <p:spPr bwMode="auto">
            <a:xfrm>
              <a:off x="1824" y="4069"/>
              <a:ext cx="1269" cy="41"/>
            </a:xfrm>
            <a:prstGeom prst="rect">
              <a:avLst/>
            </a:prstGeom>
            <a:pattFill prst="wdDnDiag">
              <a:fgClr>
                <a:srgbClr val="006600"/>
              </a:fgClr>
              <a:bgClr>
                <a:schemeClr val="bg1"/>
              </a:bgClr>
            </a:pattFill>
            <a:ln w="9525">
              <a:solidFill>
                <a:srgbClr val="00660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39363" name="Rectangle 99" descr="Широкий диагональный 1"/>
            <p:cNvSpPr>
              <a:spLocks noChangeAspect="1" noChangeArrowheads="1"/>
            </p:cNvSpPr>
            <p:nvPr/>
          </p:nvSpPr>
          <p:spPr bwMode="auto">
            <a:xfrm flipH="1">
              <a:off x="3481" y="4065"/>
              <a:ext cx="464" cy="41"/>
            </a:xfrm>
            <a:prstGeom prst="rect">
              <a:avLst/>
            </a:prstGeom>
            <a:pattFill prst="wdDnDiag">
              <a:fgClr>
                <a:srgbClr val="006600"/>
              </a:fgClr>
              <a:bgClr>
                <a:schemeClr val="bg1"/>
              </a:bgClr>
            </a:pattFill>
            <a:ln w="9525">
              <a:solidFill>
                <a:srgbClr val="00660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39364" name="Freeform 100" descr="Широкий диагональный 2"/>
            <p:cNvSpPr>
              <a:spLocks noChangeAspect="1"/>
            </p:cNvSpPr>
            <p:nvPr/>
          </p:nvSpPr>
          <p:spPr bwMode="auto">
            <a:xfrm>
              <a:off x="1846" y="3759"/>
              <a:ext cx="1219" cy="30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9" y="3"/>
                </a:cxn>
                <a:cxn ang="0">
                  <a:pos x="39" y="291"/>
                </a:cxn>
                <a:cxn ang="0">
                  <a:pos x="45" y="306"/>
                </a:cxn>
                <a:cxn ang="0">
                  <a:pos x="69" y="321"/>
                </a:cxn>
                <a:cxn ang="0">
                  <a:pos x="1431" y="330"/>
                </a:cxn>
                <a:cxn ang="0">
                  <a:pos x="1431" y="360"/>
                </a:cxn>
                <a:cxn ang="0">
                  <a:pos x="33" y="354"/>
                </a:cxn>
                <a:cxn ang="0">
                  <a:pos x="15" y="330"/>
                </a:cxn>
                <a:cxn ang="0">
                  <a:pos x="6" y="300"/>
                </a:cxn>
                <a:cxn ang="0">
                  <a:pos x="0" y="0"/>
                </a:cxn>
              </a:cxnLst>
              <a:rect l="0" t="0" r="r" b="b"/>
              <a:pathLst>
                <a:path w="1431" h="360">
                  <a:moveTo>
                    <a:pt x="0" y="0"/>
                  </a:moveTo>
                  <a:lnTo>
                    <a:pt x="39" y="3"/>
                  </a:lnTo>
                  <a:lnTo>
                    <a:pt x="39" y="291"/>
                  </a:lnTo>
                  <a:lnTo>
                    <a:pt x="45" y="306"/>
                  </a:lnTo>
                  <a:lnTo>
                    <a:pt x="69" y="321"/>
                  </a:lnTo>
                  <a:lnTo>
                    <a:pt x="1431" y="330"/>
                  </a:lnTo>
                  <a:lnTo>
                    <a:pt x="1431" y="360"/>
                  </a:lnTo>
                  <a:lnTo>
                    <a:pt x="33" y="354"/>
                  </a:lnTo>
                  <a:lnTo>
                    <a:pt x="15" y="330"/>
                  </a:lnTo>
                  <a:lnTo>
                    <a:pt x="6" y="300"/>
                  </a:lnTo>
                  <a:lnTo>
                    <a:pt x="0" y="0"/>
                  </a:lnTo>
                  <a:close/>
                </a:path>
              </a:pathLst>
            </a:custGeom>
            <a:pattFill prst="wdUpDiag">
              <a:fgClr>
                <a:srgbClr val="006600"/>
              </a:fgClr>
              <a:bgClr>
                <a:schemeClr val="bg1"/>
              </a:bgClr>
            </a:pattFill>
            <a:ln w="9525" cap="flat" cmpd="sng">
              <a:solidFill>
                <a:srgbClr val="0066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ro-RO"/>
            </a:p>
          </p:txBody>
        </p:sp>
        <p:sp>
          <p:nvSpPr>
            <p:cNvPr id="139365" name="Freeform 101" descr="Широкий диагональный 2"/>
            <p:cNvSpPr>
              <a:spLocks noChangeAspect="1"/>
            </p:cNvSpPr>
            <p:nvPr/>
          </p:nvSpPr>
          <p:spPr bwMode="auto">
            <a:xfrm>
              <a:off x="3492" y="3752"/>
              <a:ext cx="445" cy="307"/>
            </a:xfrm>
            <a:custGeom>
              <a:avLst/>
              <a:gdLst/>
              <a:ahLst/>
              <a:cxnLst>
                <a:cxn ang="0">
                  <a:pos x="522" y="6"/>
                </a:cxn>
                <a:cxn ang="0">
                  <a:pos x="492" y="0"/>
                </a:cxn>
                <a:cxn ang="0">
                  <a:pos x="486" y="291"/>
                </a:cxn>
                <a:cxn ang="0">
                  <a:pos x="483" y="312"/>
                </a:cxn>
                <a:cxn ang="0">
                  <a:pos x="471" y="327"/>
                </a:cxn>
                <a:cxn ang="0">
                  <a:pos x="0" y="330"/>
                </a:cxn>
                <a:cxn ang="0">
                  <a:pos x="0" y="360"/>
                </a:cxn>
                <a:cxn ang="0">
                  <a:pos x="492" y="354"/>
                </a:cxn>
                <a:cxn ang="0">
                  <a:pos x="510" y="333"/>
                </a:cxn>
                <a:cxn ang="0">
                  <a:pos x="522" y="300"/>
                </a:cxn>
                <a:cxn ang="0">
                  <a:pos x="522" y="6"/>
                </a:cxn>
              </a:cxnLst>
              <a:rect l="0" t="0" r="r" b="b"/>
              <a:pathLst>
                <a:path w="522" h="360">
                  <a:moveTo>
                    <a:pt x="522" y="6"/>
                  </a:moveTo>
                  <a:lnTo>
                    <a:pt x="492" y="0"/>
                  </a:lnTo>
                  <a:lnTo>
                    <a:pt x="486" y="291"/>
                  </a:lnTo>
                  <a:lnTo>
                    <a:pt x="483" y="312"/>
                  </a:lnTo>
                  <a:lnTo>
                    <a:pt x="471" y="327"/>
                  </a:lnTo>
                  <a:lnTo>
                    <a:pt x="0" y="330"/>
                  </a:lnTo>
                  <a:lnTo>
                    <a:pt x="0" y="360"/>
                  </a:lnTo>
                  <a:lnTo>
                    <a:pt x="492" y="354"/>
                  </a:lnTo>
                  <a:lnTo>
                    <a:pt x="510" y="333"/>
                  </a:lnTo>
                  <a:lnTo>
                    <a:pt x="522" y="300"/>
                  </a:lnTo>
                  <a:lnTo>
                    <a:pt x="522" y="6"/>
                  </a:lnTo>
                  <a:close/>
                </a:path>
              </a:pathLst>
            </a:custGeom>
            <a:pattFill prst="wdUpDiag">
              <a:fgClr>
                <a:srgbClr val="006600"/>
              </a:fgClr>
              <a:bgClr>
                <a:schemeClr val="bg1"/>
              </a:bgClr>
            </a:pattFill>
            <a:ln w="9525" cap="flat" cmpd="sng">
              <a:solidFill>
                <a:srgbClr val="0066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ro-RO"/>
            </a:p>
          </p:txBody>
        </p:sp>
        <p:sp>
          <p:nvSpPr>
            <p:cNvPr id="139366" name="Freeform 102" descr="Широкий диагональный 1"/>
            <p:cNvSpPr>
              <a:spLocks noChangeAspect="1"/>
            </p:cNvSpPr>
            <p:nvPr/>
          </p:nvSpPr>
          <p:spPr bwMode="auto">
            <a:xfrm>
              <a:off x="3053" y="3856"/>
              <a:ext cx="460" cy="215"/>
            </a:xfrm>
            <a:custGeom>
              <a:avLst/>
              <a:gdLst/>
              <a:ahLst/>
              <a:cxnLst>
                <a:cxn ang="0">
                  <a:pos x="3" y="27"/>
                </a:cxn>
                <a:cxn ang="0">
                  <a:pos x="0" y="210"/>
                </a:cxn>
                <a:cxn ang="0">
                  <a:pos x="24" y="210"/>
                </a:cxn>
                <a:cxn ang="0">
                  <a:pos x="30" y="252"/>
                </a:cxn>
                <a:cxn ang="0">
                  <a:pos x="57" y="249"/>
                </a:cxn>
                <a:cxn ang="0">
                  <a:pos x="48" y="87"/>
                </a:cxn>
                <a:cxn ang="0">
                  <a:pos x="135" y="87"/>
                </a:cxn>
                <a:cxn ang="0">
                  <a:pos x="132" y="0"/>
                </a:cxn>
                <a:cxn ang="0">
                  <a:pos x="207" y="0"/>
                </a:cxn>
                <a:cxn ang="0">
                  <a:pos x="207" y="87"/>
                </a:cxn>
                <a:cxn ang="0">
                  <a:pos x="327" y="87"/>
                </a:cxn>
                <a:cxn ang="0">
                  <a:pos x="327" y="0"/>
                </a:cxn>
                <a:cxn ang="0">
                  <a:pos x="411" y="6"/>
                </a:cxn>
                <a:cxn ang="0">
                  <a:pos x="408" y="87"/>
                </a:cxn>
                <a:cxn ang="0">
                  <a:pos x="480" y="87"/>
                </a:cxn>
                <a:cxn ang="0">
                  <a:pos x="480" y="231"/>
                </a:cxn>
                <a:cxn ang="0">
                  <a:pos x="507" y="231"/>
                </a:cxn>
                <a:cxn ang="0">
                  <a:pos x="513" y="204"/>
                </a:cxn>
                <a:cxn ang="0">
                  <a:pos x="537" y="201"/>
                </a:cxn>
                <a:cxn ang="0">
                  <a:pos x="540" y="33"/>
                </a:cxn>
                <a:cxn ang="0">
                  <a:pos x="498" y="9"/>
                </a:cxn>
                <a:cxn ang="0">
                  <a:pos x="45" y="0"/>
                </a:cxn>
                <a:cxn ang="0">
                  <a:pos x="3" y="27"/>
                </a:cxn>
              </a:cxnLst>
              <a:rect l="0" t="0" r="r" b="b"/>
              <a:pathLst>
                <a:path w="540" h="252">
                  <a:moveTo>
                    <a:pt x="3" y="27"/>
                  </a:moveTo>
                  <a:lnTo>
                    <a:pt x="0" y="210"/>
                  </a:lnTo>
                  <a:lnTo>
                    <a:pt x="24" y="210"/>
                  </a:lnTo>
                  <a:lnTo>
                    <a:pt x="30" y="252"/>
                  </a:lnTo>
                  <a:lnTo>
                    <a:pt x="57" y="249"/>
                  </a:lnTo>
                  <a:lnTo>
                    <a:pt x="48" y="87"/>
                  </a:lnTo>
                  <a:lnTo>
                    <a:pt x="135" y="87"/>
                  </a:lnTo>
                  <a:lnTo>
                    <a:pt x="132" y="0"/>
                  </a:lnTo>
                  <a:lnTo>
                    <a:pt x="207" y="0"/>
                  </a:lnTo>
                  <a:lnTo>
                    <a:pt x="207" y="87"/>
                  </a:lnTo>
                  <a:lnTo>
                    <a:pt x="327" y="87"/>
                  </a:lnTo>
                  <a:lnTo>
                    <a:pt x="327" y="0"/>
                  </a:lnTo>
                  <a:lnTo>
                    <a:pt x="411" y="6"/>
                  </a:lnTo>
                  <a:lnTo>
                    <a:pt x="408" y="87"/>
                  </a:lnTo>
                  <a:lnTo>
                    <a:pt x="480" y="87"/>
                  </a:lnTo>
                  <a:lnTo>
                    <a:pt x="480" y="231"/>
                  </a:lnTo>
                  <a:lnTo>
                    <a:pt x="507" y="231"/>
                  </a:lnTo>
                  <a:lnTo>
                    <a:pt x="513" y="204"/>
                  </a:lnTo>
                  <a:lnTo>
                    <a:pt x="537" y="201"/>
                  </a:lnTo>
                  <a:lnTo>
                    <a:pt x="540" y="33"/>
                  </a:lnTo>
                  <a:lnTo>
                    <a:pt x="498" y="9"/>
                  </a:lnTo>
                  <a:lnTo>
                    <a:pt x="45" y="0"/>
                  </a:lnTo>
                  <a:lnTo>
                    <a:pt x="3" y="27"/>
                  </a:lnTo>
                  <a:close/>
                </a:path>
              </a:pathLst>
            </a:custGeom>
            <a:pattFill prst="wdDnDiag">
              <a:fgClr>
                <a:srgbClr val="006600"/>
              </a:fgClr>
              <a:bgClr>
                <a:schemeClr val="bg1"/>
              </a:bgClr>
            </a:pattFill>
            <a:ln w="9525" cap="flat" cmpd="sng">
              <a:solidFill>
                <a:srgbClr val="006600"/>
              </a:solidFill>
              <a:prstDash val="solid"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grpSp>
          <p:nvGrpSpPr>
            <p:cNvPr id="139367" name="Group 103"/>
            <p:cNvGrpSpPr>
              <a:grpSpLocks noChangeAspect="1"/>
            </p:cNvGrpSpPr>
            <p:nvPr/>
          </p:nvGrpSpPr>
          <p:grpSpPr bwMode="auto">
            <a:xfrm>
              <a:off x="3101" y="3977"/>
              <a:ext cx="361" cy="115"/>
              <a:chOff x="3354" y="4044"/>
              <a:chExt cx="423" cy="135"/>
            </a:xfrm>
          </p:grpSpPr>
          <p:sp>
            <p:nvSpPr>
              <p:cNvPr id="139368" name="Freeform 104" descr="Широкий диагональный 2"/>
              <p:cNvSpPr>
                <a:spLocks noChangeAspect="1"/>
              </p:cNvSpPr>
              <p:nvPr/>
            </p:nvSpPr>
            <p:spPr bwMode="auto">
              <a:xfrm>
                <a:off x="3354" y="4047"/>
                <a:ext cx="423" cy="13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420" y="3"/>
                  </a:cxn>
                  <a:cxn ang="0">
                    <a:pos x="423" y="81"/>
                  </a:cxn>
                  <a:cxn ang="0">
                    <a:pos x="390" y="129"/>
                  </a:cxn>
                  <a:cxn ang="0">
                    <a:pos x="243" y="132"/>
                  </a:cxn>
                  <a:cxn ang="0">
                    <a:pos x="243" y="75"/>
                  </a:cxn>
                  <a:cxn ang="0">
                    <a:pos x="189" y="78"/>
                  </a:cxn>
                  <a:cxn ang="0">
                    <a:pos x="189" y="132"/>
                  </a:cxn>
                  <a:cxn ang="0">
                    <a:pos x="42" y="132"/>
                  </a:cxn>
                  <a:cxn ang="0">
                    <a:pos x="0" y="93"/>
                  </a:cxn>
                  <a:cxn ang="0">
                    <a:pos x="0" y="0"/>
                  </a:cxn>
                </a:cxnLst>
                <a:rect l="0" t="0" r="r" b="b"/>
                <a:pathLst>
                  <a:path w="423" h="132">
                    <a:moveTo>
                      <a:pt x="0" y="0"/>
                    </a:moveTo>
                    <a:lnTo>
                      <a:pt x="420" y="3"/>
                    </a:lnTo>
                    <a:lnTo>
                      <a:pt x="423" y="81"/>
                    </a:lnTo>
                    <a:lnTo>
                      <a:pt x="390" y="129"/>
                    </a:lnTo>
                    <a:lnTo>
                      <a:pt x="243" y="132"/>
                    </a:lnTo>
                    <a:lnTo>
                      <a:pt x="243" y="75"/>
                    </a:lnTo>
                    <a:lnTo>
                      <a:pt x="189" y="78"/>
                    </a:lnTo>
                    <a:lnTo>
                      <a:pt x="189" y="132"/>
                    </a:lnTo>
                    <a:lnTo>
                      <a:pt x="42" y="132"/>
                    </a:lnTo>
                    <a:lnTo>
                      <a:pt x="0" y="93"/>
                    </a:lnTo>
                    <a:lnTo>
                      <a:pt x="0" y="0"/>
                    </a:lnTo>
                    <a:close/>
                  </a:path>
                </a:pathLst>
              </a:custGeom>
              <a:pattFill prst="wdUpDiag">
                <a:fgClr>
                  <a:srgbClr val="006600"/>
                </a:fgClr>
                <a:bgClr>
                  <a:schemeClr val="bg1"/>
                </a:bgClr>
              </a:pattFill>
              <a:ln w="9525">
                <a:solidFill>
                  <a:srgbClr val="006600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o-RO"/>
              </a:p>
            </p:txBody>
          </p:sp>
          <p:sp>
            <p:nvSpPr>
              <p:cNvPr id="139369" name="Freeform 105" descr="Широкий диагональный 2"/>
              <p:cNvSpPr>
                <a:spLocks noChangeAspect="1"/>
              </p:cNvSpPr>
              <p:nvPr/>
            </p:nvSpPr>
            <p:spPr bwMode="auto">
              <a:xfrm>
                <a:off x="3375" y="4044"/>
                <a:ext cx="165" cy="1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" y="114"/>
                  </a:cxn>
                  <a:cxn ang="0">
                    <a:pos x="165" y="111"/>
                  </a:cxn>
                </a:cxnLst>
                <a:rect l="0" t="0" r="r" b="b"/>
                <a:pathLst>
                  <a:path w="165" h="114">
                    <a:moveTo>
                      <a:pt x="0" y="0"/>
                    </a:moveTo>
                    <a:lnTo>
                      <a:pt x="3" y="114"/>
                    </a:lnTo>
                    <a:lnTo>
                      <a:pt x="165" y="111"/>
                    </a:lnTo>
                  </a:path>
                </a:pathLst>
              </a:custGeom>
              <a:noFill/>
              <a:ln w="6350" cmpd="sng">
                <a:solidFill>
                  <a:srgbClr val="006600"/>
                </a:solidFill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o-RO"/>
              </a:p>
            </p:txBody>
          </p:sp>
          <p:sp>
            <p:nvSpPr>
              <p:cNvPr id="139370" name="Freeform 106" descr="Широкий диагональный 2"/>
              <p:cNvSpPr>
                <a:spLocks noChangeAspect="1"/>
              </p:cNvSpPr>
              <p:nvPr/>
            </p:nvSpPr>
            <p:spPr bwMode="auto">
              <a:xfrm>
                <a:off x="3594" y="4053"/>
                <a:ext cx="165" cy="99"/>
              </a:xfrm>
              <a:custGeom>
                <a:avLst/>
                <a:gdLst/>
                <a:ahLst/>
                <a:cxnLst>
                  <a:cxn ang="0">
                    <a:pos x="159" y="0"/>
                  </a:cxn>
                  <a:cxn ang="0">
                    <a:pos x="165" y="99"/>
                  </a:cxn>
                  <a:cxn ang="0">
                    <a:pos x="0" y="99"/>
                  </a:cxn>
                </a:cxnLst>
                <a:rect l="0" t="0" r="r" b="b"/>
                <a:pathLst>
                  <a:path w="165" h="99">
                    <a:moveTo>
                      <a:pt x="159" y="0"/>
                    </a:moveTo>
                    <a:lnTo>
                      <a:pt x="165" y="99"/>
                    </a:lnTo>
                    <a:lnTo>
                      <a:pt x="0" y="99"/>
                    </a:lnTo>
                  </a:path>
                </a:pathLst>
              </a:custGeom>
              <a:noFill/>
              <a:ln w="6350" cmpd="sng">
                <a:solidFill>
                  <a:srgbClr val="006600"/>
                </a:solidFill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o-RO"/>
              </a:p>
            </p:txBody>
          </p:sp>
        </p:grpSp>
      </p:grpSp>
      <p:grpSp>
        <p:nvGrpSpPr>
          <p:cNvPr id="139371" name="Group 107"/>
          <p:cNvGrpSpPr>
            <a:grpSpLocks noChangeAspect="1"/>
          </p:cNvGrpSpPr>
          <p:nvPr/>
        </p:nvGrpSpPr>
        <p:grpSpPr bwMode="auto">
          <a:xfrm>
            <a:off x="3224213" y="3071813"/>
            <a:ext cx="330200" cy="2974975"/>
            <a:chOff x="1836" y="1048"/>
            <a:chExt cx="294" cy="2656"/>
          </a:xfrm>
        </p:grpSpPr>
        <p:sp>
          <p:nvSpPr>
            <p:cNvPr id="139372" name="Rectangle 108" descr="Дранка"/>
            <p:cNvSpPr>
              <a:spLocks noChangeAspect="1" noChangeArrowheads="1"/>
            </p:cNvSpPr>
            <p:nvPr/>
          </p:nvSpPr>
          <p:spPr bwMode="auto">
            <a:xfrm>
              <a:off x="1836" y="1104"/>
              <a:ext cx="294" cy="2553"/>
            </a:xfrm>
            <a:prstGeom prst="rect">
              <a:avLst/>
            </a:prstGeom>
            <a:pattFill prst="shingle">
              <a:fgClr>
                <a:schemeClr val="folHlink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39373" name="AutoShape 109" descr="Дранка"/>
            <p:cNvSpPr>
              <a:spLocks noChangeAspect="1" noChangeArrowheads="1"/>
            </p:cNvSpPr>
            <p:nvPr/>
          </p:nvSpPr>
          <p:spPr bwMode="auto">
            <a:xfrm>
              <a:off x="2008" y="3656"/>
              <a:ext cx="48" cy="48"/>
            </a:xfrm>
            <a:custGeom>
              <a:avLst/>
              <a:gdLst>
                <a:gd name="G0" fmla="+- 5400 0 0"/>
                <a:gd name="G1" fmla="+- 21600 0 5400"/>
                <a:gd name="G2" fmla="*/ 5400 1 2"/>
                <a:gd name="G3" fmla="+- 21600 0 G2"/>
                <a:gd name="G4" fmla="+/ 5400 21600 2"/>
                <a:gd name="G5" fmla="+/ G1 0 2"/>
                <a:gd name="G6" fmla="*/ 21600 21600 5400"/>
                <a:gd name="G7" fmla="*/ G6 1 2"/>
                <a:gd name="G8" fmla="+- 21600 0 G7"/>
                <a:gd name="G9" fmla="*/ 21600 1 2"/>
                <a:gd name="G10" fmla="+- 5400 0 G9"/>
                <a:gd name="G11" fmla="?: G10 G8 0"/>
                <a:gd name="G12" fmla="?: G10 G7 21600"/>
                <a:gd name="T0" fmla="*/ 18900 w 21600"/>
                <a:gd name="T1" fmla="*/ 10800 h 21600"/>
                <a:gd name="T2" fmla="*/ 10800 w 21600"/>
                <a:gd name="T3" fmla="*/ 21600 h 21600"/>
                <a:gd name="T4" fmla="*/ 2700 w 21600"/>
                <a:gd name="T5" fmla="*/ 10800 h 21600"/>
                <a:gd name="T6" fmla="*/ 10800 w 21600"/>
                <a:gd name="T7" fmla="*/ 0 h 21600"/>
                <a:gd name="T8" fmla="*/ 4500 w 21600"/>
                <a:gd name="T9" fmla="*/ 4500 h 21600"/>
                <a:gd name="T10" fmla="*/ 17100 w 21600"/>
                <a:gd name="T11" fmla="*/ 171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pattFill prst="shingle">
              <a:fgClr>
                <a:schemeClr val="folHlink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39374" name="AutoShape 110" descr="Дранка"/>
            <p:cNvSpPr>
              <a:spLocks noChangeAspect="1" noChangeArrowheads="1"/>
            </p:cNvSpPr>
            <p:nvPr/>
          </p:nvSpPr>
          <p:spPr bwMode="auto">
            <a:xfrm>
              <a:off x="1920" y="3656"/>
              <a:ext cx="48" cy="48"/>
            </a:xfrm>
            <a:custGeom>
              <a:avLst/>
              <a:gdLst>
                <a:gd name="G0" fmla="+- 5400 0 0"/>
                <a:gd name="G1" fmla="+- 21600 0 5400"/>
                <a:gd name="G2" fmla="*/ 5400 1 2"/>
                <a:gd name="G3" fmla="+- 21600 0 G2"/>
                <a:gd name="G4" fmla="+/ 5400 21600 2"/>
                <a:gd name="G5" fmla="+/ G1 0 2"/>
                <a:gd name="G6" fmla="*/ 21600 21600 5400"/>
                <a:gd name="G7" fmla="*/ G6 1 2"/>
                <a:gd name="G8" fmla="+- 21600 0 G7"/>
                <a:gd name="G9" fmla="*/ 21600 1 2"/>
                <a:gd name="G10" fmla="+- 5400 0 G9"/>
                <a:gd name="G11" fmla="?: G10 G8 0"/>
                <a:gd name="G12" fmla="?: G10 G7 21600"/>
                <a:gd name="T0" fmla="*/ 18900 w 21600"/>
                <a:gd name="T1" fmla="*/ 10800 h 21600"/>
                <a:gd name="T2" fmla="*/ 10800 w 21600"/>
                <a:gd name="T3" fmla="*/ 21600 h 21600"/>
                <a:gd name="T4" fmla="*/ 2700 w 21600"/>
                <a:gd name="T5" fmla="*/ 10800 h 21600"/>
                <a:gd name="T6" fmla="*/ 10800 w 21600"/>
                <a:gd name="T7" fmla="*/ 0 h 21600"/>
                <a:gd name="T8" fmla="*/ 4500 w 21600"/>
                <a:gd name="T9" fmla="*/ 4500 h 21600"/>
                <a:gd name="T10" fmla="*/ 17100 w 21600"/>
                <a:gd name="T11" fmla="*/ 171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pattFill prst="shingle">
              <a:fgClr>
                <a:schemeClr val="folHlink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39375" name="AutoShape 111" descr="Дранка"/>
            <p:cNvSpPr>
              <a:spLocks noChangeAspect="1" noChangeArrowheads="1"/>
            </p:cNvSpPr>
            <p:nvPr/>
          </p:nvSpPr>
          <p:spPr bwMode="auto">
            <a:xfrm rot="10800000">
              <a:off x="2004" y="1048"/>
              <a:ext cx="48" cy="48"/>
            </a:xfrm>
            <a:custGeom>
              <a:avLst/>
              <a:gdLst>
                <a:gd name="G0" fmla="+- 5400 0 0"/>
                <a:gd name="G1" fmla="+- 21600 0 5400"/>
                <a:gd name="G2" fmla="*/ 5400 1 2"/>
                <a:gd name="G3" fmla="+- 21600 0 G2"/>
                <a:gd name="G4" fmla="+/ 5400 21600 2"/>
                <a:gd name="G5" fmla="+/ G1 0 2"/>
                <a:gd name="G6" fmla="*/ 21600 21600 5400"/>
                <a:gd name="G7" fmla="*/ G6 1 2"/>
                <a:gd name="G8" fmla="+- 21600 0 G7"/>
                <a:gd name="G9" fmla="*/ 21600 1 2"/>
                <a:gd name="G10" fmla="+- 5400 0 G9"/>
                <a:gd name="G11" fmla="?: G10 G8 0"/>
                <a:gd name="G12" fmla="?: G10 G7 21600"/>
                <a:gd name="T0" fmla="*/ 18900 w 21600"/>
                <a:gd name="T1" fmla="*/ 10800 h 21600"/>
                <a:gd name="T2" fmla="*/ 10800 w 21600"/>
                <a:gd name="T3" fmla="*/ 21600 h 21600"/>
                <a:gd name="T4" fmla="*/ 2700 w 21600"/>
                <a:gd name="T5" fmla="*/ 10800 h 21600"/>
                <a:gd name="T6" fmla="*/ 10800 w 21600"/>
                <a:gd name="T7" fmla="*/ 0 h 21600"/>
                <a:gd name="T8" fmla="*/ 4500 w 21600"/>
                <a:gd name="T9" fmla="*/ 4500 h 21600"/>
                <a:gd name="T10" fmla="*/ 17100 w 21600"/>
                <a:gd name="T11" fmla="*/ 171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pattFill prst="shingle">
              <a:fgClr>
                <a:schemeClr val="folHlink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39376" name="AutoShape 112" descr="Дранка"/>
            <p:cNvSpPr>
              <a:spLocks noChangeAspect="1" noChangeArrowheads="1"/>
            </p:cNvSpPr>
            <p:nvPr/>
          </p:nvSpPr>
          <p:spPr bwMode="auto">
            <a:xfrm rot="10800000">
              <a:off x="1916" y="1048"/>
              <a:ext cx="48" cy="48"/>
            </a:xfrm>
            <a:custGeom>
              <a:avLst/>
              <a:gdLst>
                <a:gd name="G0" fmla="+- 5400 0 0"/>
                <a:gd name="G1" fmla="+- 21600 0 5400"/>
                <a:gd name="G2" fmla="*/ 5400 1 2"/>
                <a:gd name="G3" fmla="+- 21600 0 G2"/>
                <a:gd name="G4" fmla="+/ 5400 21600 2"/>
                <a:gd name="G5" fmla="+/ G1 0 2"/>
                <a:gd name="G6" fmla="*/ 21600 21600 5400"/>
                <a:gd name="G7" fmla="*/ G6 1 2"/>
                <a:gd name="G8" fmla="+- 21600 0 G7"/>
                <a:gd name="G9" fmla="*/ 21600 1 2"/>
                <a:gd name="G10" fmla="+- 5400 0 G9"/>
                <a:gd name="G11" fmla="?: G10 G8 0"/>
                <a:gd name="G12" fmla="?: G10 G7 21600"/>
                <a:gd name="T0" fmla="*/ 18900 w 21600"/>
                <a:gd name="T1" fmla="*/ 10800 h 21600"/>
                <a:gd name="T2" fmla="*/ 10800 w 21600"/>
                <a:gd name="T3" fmla="*/ 21600 h 21600"/>
                <a:gd name="T4" fmla="*/ 2700 w 21600"/>
                <a:gd name="T5" fmla="*/ 10800 h 21600"/>
                <a:gd name="T6" fmla="*/ 10800 w 21600"/>
                <a:gd name="T7" fmla="*/ 0 h 21600"/>
                <a:gd name="T8" fmla="*/ 4500 w 21600"/>
                <a:gd name="T9" fmla="*/ 4500 h 21600"/>
                <a:gd name="T10" fmla="*/ 17100 w 21600"/>
                <a:gd name="T11" fmla="*/ 171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pattFill prst="shingle">
              <a:fgClr>
                <a:schemeClr val="folHlink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</p:grpSp>
      <p:grpSp>
        <p:nvGrpSpPr>
          <p:cNvPr id="139377" name="Group 113"/>
          <p:cNvGrpSpPr>
            <a:grpSpLocks noChangeAspect="1"/>
          </p:cNvGrpSpPr>
          <p:nvPr/>
        </p:nvGrpSpPr>
        <p:grpSpPr bwMode="auto">
          <a:xfrm rot="-67822">
            <a:off x="5684838" y="3052763"/>
            <a:ext cx="330200" cy="2968625"/>
            <a:chOff x="1836" y="1048"/>
            <a:chExt cx="294" cy="2656"/>
          </a:xfrm>
        </p:grpSpPr>
        <p:sp>
          <p:nvSpPr>
            <p:cNvPr id="139378" name="Rectangle 114" descr="Дранка"/>
            <p:cNvSpPr>
              <a:spLocks noChangeAspect="1" noChangeArrowheads="1"/>
            </p:cNvSpPr>
            <p:nvPr/>
          </p:nvSpPr>
          <p:spPr bwMode="auto">
            <a:xfrm>
              <a:off x="1836" y="1104"/>
              <a:ext cx="294" cy="2553"/>
            </a:xfrm>
            <a:prstGeom prst="rect">
              <a:avLst/>
            </a:prstGeom>
            <a:pattFill prst="shingle">
              <a:fgClr>
                <a:schemeClr val="folHlink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39379" name="AutoShape 115" descr="Дранка"/>
            <p:cNvSpPr>
              <a:spLocks noChangeAspect="1" noChangeArrowheads="1"/>
            </p:cNvSpPr>
            <p:nvPr/>
          </p:nvSpPr>
          <p:spPr bwMode="auto">
            <a:xfrm>
              <a:off x="2008" y="3656"/>
              <a:ext cx="48" cy="48"/>
            </a:xfrm>
            <a:custGeom>
              <a:avLst/>
              <a:gdLst>
                <a:gd name="G0" fmla="+- 5400 0 0"/>
                <a:gd name="G1" fmla="+- 21600 0 5400"/>
                <a:gd name="G2" fmla="*/ 5400 1 2"/>
                <a:gd name="G3" fmla="+- 21600 0 G2"/>
                <a:gd name="G4" fmla="+/ 5400 21600 2"/>
                <a:gd name="G5" fmla="+/ G1 0 2"/>
                <a:gd name="G6" fmla="*/ 21600 21600 5400"/>
                <a:gd name="G7" fmla="*/ G6 1 2"/>
                <a:gd name="G8" fmla="+- 21600 0 G7"/>
                <a:gd name="G9" fmla="*/ 21600 1 2"/>
                <a:gd name="G10" fmla="+- 5400 0 G9"/>
                <a:gd name="G11" fmla="?: G10 G8 0"/>
                <a:gd name="G12" fmla="?: G10 G7 21600"/>
                <a:gd name="T0" fmla="*/ 18900 w 21600"/>
                <a:gd name="T1" fmla="*/ 10800 h 21600"/>
                <a:gd name="T2" fmla="*/ 10800 w 21600"/>
                <a:gd name="T3" fmla="*/ 21600 h 21600"/>
                <a:gd name="T4" fmla="*/ 2700 w 21600"/>
                <a:gd name="T5" fmla="*/ 10800 h 21600"/>
                <a:gd name="T6" fmla="*/ 10800 w 21600"/>
                <a:gd name="T7" fmla="*/ 0 h 21600"/>
                <a:gd name="T8" fmla="*/ 4500 w 21600"/>
                <a:gd name="T9" fmla="*/ 4500 h 21600"/>
                <a:gd name="T10" fmla="*/ 17100 w 21600"/>
                <a:gd name="T11" fmla="*/ 171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pattFill prst="shingle">
              <a:fgClr>
                <a:schemeClr val="folHlink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39380" name="AutoShape 116" descr="Дранка"/>
            <p:cNvSpPr>
              <a:spLocks noChangeAspect="1" noChangeArrowheads="1"/>
            </p:cNvSpPr>
            <p:nvPr/>
          </p:nvSpPr>
          <p:spPr bwMode="auto">
            <a:xfrm>
              <a:off x="1920" y="3656"/>
              <a:ext cx="48" cy="48"/>
            </a:xfrm>
            <a:custGeom>
              <a:avLst/>
              <a:gdLst>
                <a:gd name="G0" fmla="+- 5400 0 0"/>
                <a:gd name="G1" fmla="+- 21600 0 5400"/>
                <a:gd name="G2" fmla="*/ 5400 1 2"/>
                <a:gd name="G3" fmla="+- 21600 0 G2"/>
                <a:gd name="G4" fmla="+/ 5400 21600 2"/>
                <a:gd name="G5" fmla="+/ G1 0 2"/>
                <a:gd name="G6" fmla="*/ 21600 21600 5400"/>
                <a:gd name="G7" fmla="*/ G6 1 2"/>
                <a:gd name="G8" fmla="+- 21600 0 G7"/>
                <a:gd name="G9" fmla="*/ 21600 1 2"/>
                <a:gd name="G10" fmla="+- 5400 0 G9"/>
                <a:gd name="G11" fmla="?: G10 G8 0"/>
                <a:gd name="G12" fmla="?: G10 G7 21600"/>
                <a:gd name="T0" fmla="*/ 18900 w 21600"/>
                <a:gd name="T1" fmla="*/ 10800 h 21600"/>
                <a:gd name="T2" fmla="*/ 10800 w 21600"/>
                <a:gd name="T3" fmla="*/ 21600 h 21600"/>
                <a:gd name="T4" fmla="*/ 2700 w 21600"/>
                <a:gd name="T5" fmla="*/ 10800 h 21600"/>
                <a:gd name="T6" fmla="*/ 10800 w 21600"/>
                <a:gd name="T7" fmla="*/ 0 h 21600"/>
                <a:gd name="T8" fmla="*/ 4500 w 21600"/>
                <a:gd name="T9" fmla="*/ 4500 h 21600"/>
                <a:gd name="T10" fmla="*/ 17100 w 21600"/>
                <a:gd name="T11" fmla="*/ 171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pattFill prst="shingle">
              <a:fgClr>
                <a:schemeClr val="folHlink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39381" name="AutoShape 117" descr="Дранка"/>
            <p:cNvSpPr>
              <a:spLocks noChangeAspect="1" noChangeArrowheads="1"/>
            </p:cNvSpPr>
            <p:nvPr/>
          </p:nvSpPr>
          <p:spPr bwMode="auto">
            <a:xfrm rot="10800000">
              <a:off x="2004" y="1048"/>
              <a:ext cx="48" cy="48"/>
            </a:xfrm>
            <a:custGeom>
              <a:avLst/>
              <a:gdLst>
                <a:gd name="G0" fmla="+- 5400 0 0"/>
                <a:gd name="G1" fmla="+- 21600 0 5400"/>
                <a:gd name="G2" fmla="*/ 5400 1 2"/>
                <a:gd name="G3" fmla="+- 21600 0 G2"/>
                <a:gd name="G4" fmla="+/ 5400 21600 2"/>
                <a:gd name="G5" fmla="+/ G1 0 2"/>
                <a:gd name="G6" fmla="*/ 21600 21600 5400"/>
                <a:gd name="G7" fmla="*/ G6 1 2"/>
                <a:gd name="G8" fmla="+- 21600 0 G7"/>
                <a:gd name="G9" fmla="*/ 21600 1 2"/>
                <a:gd name="G10" fmla="+- 5400 0 G9"/>
                <a:gd name="G11" fmla="?: G10 G8 0"/>
                <a:gd name="G12" fmla="?: G10 G7 21600"/>
                <a:gd name="T0" fmla="*/ 18900 w 21600"/>
                <a:gd name="T1" fmla="*/ 10800 h 21600"/>
                <a:gd name="T2" fmla="*/ 10800 w 21600"/>
                <a:gd name="T3" fmla="*/ 21600 h 21600"/>
                <a:gd name="T4" fmla="*/ 2700 w 21600"/>
                <a:gd name="T5" fmla="*/ 10800 h 21600"/>
                <a:gd name="T6" fmla="*/ 10800 w 21600"/>
                <a:gd name="T7" fmla="*/ 0 h 21600"/>
                <a:gd name="T8" fmla="*/ 4500 w 21600"/>
                <a:gd name="T9" fmla="*/ 4500 h 21600"/>
                <a:gd name="T10" fmla="*/ 17100 w 21600"/>
                <a:gd name="T11" fmla="*/ 171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pattFill prst="shingle">
              <a:fgClr>
                <a:schemeClr val="folHlink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39382" name="AutoShape 118" descr="Дранка"/>
            <p:cNvSpPr>
              <a:spLocks noChangeAspect="1" noChangeArrowheads="1"/>
            </p:cNvSpPr>
            <p:nvPr/>
          </p:nvSpPr>
          <p:spPr bwMode="auto">
            <a:xfrm rot="10800000">
              <a:off x="1916" y="1048"/>
              <a:ext cx="48" cy="48"/>
            </a:xfrm>
            <a:custGeom>
              <a:avLst/>
              <a:gdLst>
                <a:gd name="G0" fmla="+- 5400 0 0"/>
                <a:gd name="G1" fmla="+- 21600 0 5400"/>
                <a:gd name="G2" fmla="*/ 5400 1 2"/>
                <a:gd name="G3" fmla="+- 21600 0 G2"/>
                <a:gd name="G4" fmla="+/ 5400 21600 2"/>
                <a:gd name="G5" fmla="+/ G1 0 2"/>
                <a:gd name="G6" fmla="*/ 21600 21600 5400"/>
                <a:gd name="G7" fmla="*/ G6 1 2"/>
                <a:gd name="G8" fmla="+- 21600 0 G7"/>
                <a:gd name="G9" fmla="*/ 21600 1 2"/>
                <a:gd name="G10" fmla="+- 5400 0 G9"/>
                <a:gd name="G11" fmla="?: G10 G8 0"/>
                <a:gd name="G12" fmla="?: G10 G7 21600"/>
                <a:gd name="T0" fmla="*/ 18900 w 21600"/>
                <a:gd name="T1" fmla="*/ 10800 h 21600"/>
                <a:gd name="T2" fmla="*/ 10800 w 21600"/>
                <a:gd name="T3" fmla="*/ 21600 h 21600"/>
                <a:gd name="T4" fmla="*/ 2700 w 21600"/>
                <a:gd name="T5" fmla="*/ 10800 h 21600"/>
                <a:gd name="T6" fmla="*/ 10800 w 21600"/>
                <a:gd name="T7" fmla="*/ 0 h 21600"/>
                <a:gd name="T8" fmla="*/ 4500 w 21600"/>
                <a:gd name="T9" fmla="*/ 4500 h 21600"/>
                <a:gd name="T10" fmla="*/ 17100 w 21600"/>
                <a:gd name="T11" fmla="*/ 171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pattFill prst="shingle">
              <a:fgClr>
                <a:schemeClr val="folHlink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</p:grpSp>
      <p:grpSp>
        <p:nvGrpSpPr>
          <p:cNvPr id="139383" name="Group 119"/>
          <p:cNvGrpSpPr>
            <a:grpSpLocks noChangeAspect="1"/>
          </p:cNvGrpSpPr>
          <p:nvPr/>
        </p:nvGrpSpPr>
        <p:grpSpPr bwMode="auto">
          <a:xfrm>
            <a:off x="3238500" y="3117850"/>
            <a:ext cx="2782888" cy="2833688"/>
            <a:chOff x="1848" y="1089"/>
            <a:chExt cx="2487" cy="2531"/>
          </a:xfrm>
        </p:grpSpPr>
        <p:grpSp>
          <p:nvGrpSpPr>
            <p:cNvPr id="139384" name="Group 120"/>
            <p:cNvGrpSpPr>
              <a:grpSpLocks noChangeAspect="1"/>
            </p:cNvGrpSpPr>
            <p:nvPr/>
          </p:nvGrpSpPr>
          <p:grpSpPr bwMode="auto">
            <a:xfrm>
              <a:off x="4050" y="1089"/>
              <a:ext cx="264" cy="230"/>
              <a:chOff x="4050" y="1089"/>
              <a:chExt cx="264" cy="230"/>
            </a:xfrm>
          </p:grpSpPr>
          <p:sp>
            <p:nvSpPr>
              <p:cNvPr id="139385" name="Oval 121"/>
              <p:cNvSpPr>
                <a:spLocks noChangeAspect="1" noChangeArrowheads="1"/>
              </p:cNvSpPr>
              <p:nvPr/>
            </p:nvSpPr>
            <p:spPr bwMode="auto">
              <a:xfrm>
                <a:off x="4053" y="1089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9386" name="Oval 122"/>
              <p:cNvSpPr>
                <a:spLocks noChangeAspect="1" noChangeArrowheads="1"/>
              </p:cNvSpPr>
              <p:nvPr/>
            </p:nvSpPr>
            <p:spPr bwMode="auto">
              <a:xfrm>
                <a:off x="4194" y="1206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9387" name="Rectangle 123"/>
              <p:cNvSpPr>
                <a:spLocks noChangeAspect="1" noChangeArrowheads="1"/>
              </p:cNvSpPr>
              <p:nvPr/>
            </p:nvSpPr>
            <p:spPr bwMode="auto">
              <a:xfrm>
                <a:off x="4194" y="1095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9388" name="Rectangle 124"/>
              <p:cNvSpPr>
                <a:spLocks noChangeAspect="1" noChangeArrowheads="1"/>
              </p:cNvSpPr>
              <p:nvPr/>
            </p:nvSpPr>
            <p:spPr bwMode="auto">
              <a:xfrm>
                <a:off x="4050" y="1206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39389" name="Group 125"/>
            <p:cNvGrpSpPr>
              <a:grpSpLocks noChangeAspect="1"/>
            </p:cNvGrpSpPr>
            <p:nvPr/>
          </p:nvGrpSpPr>
          <p:grpSpPr bwMode="auto">
            <a:xfrm>
              <a:off x="4050" y="1320"/>
              <a:ext cx="264" cy="230"/>
              <a:chOff x="4050" y="1089"/>
              <a:chExt cx="264" cy="230"/>
            </a:xfrm>
          </p:grpSpPr>
          <p:sp>
            <p:nvSpPr>
              <p:cNvPr id="139390" name="Oval 126"/>
              <p:cNvSpPr>
                <a:spLocks noChangeAspect="1" noChangeArrowheads="1"/>
              </p:cNvSpPr>
              <p:nvPr/>
            </p:nvSpPr>
            <p:spPr bwMode="auto">
              <a:xfrm>
                <a:off x="4053" y="1089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9391" name="Oval 127"/>
              <p:cNvSpPr>
                <a:spLocks noChangeAspect="1" noChangeArrowheads="1"/>
              </p:cNvSpPr>
              <p:nvPr/>
            </p:nvSpPr>
            <p:spPr bwMode="auto">
              <a:xfrm>
                <a:off x="4194" y="1206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9392" name="Rectangle 128"/>
              <p:cNvSpPr>
                <a:spLocks noChangeAspect="1" noChangeArrowheads="1"/>
              </p:cNvSpPr>
              <p:nvPr/>
            </p:nvSpPr>
            <p:spPr bwMode="auto">
              <a:xfrm>
                <a:off x="4194" y="1095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9393" name="Rectangle 129"/>
              <p:cNvSpPr>
                <a:spLocks noChangeAspect="1" noChangeArrowheads="1"/>
              </p:cNvSpPr>
              <p:nvPr/>
            </p:nvSpPr>
            <p:spPr bwMode="auto">
              <a:xfrm>
                <a:off x="4050" y="1206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39394" name="Group 130"/>
            <p:cNvGrpSpPr>
              <a:grpSpLocks noChangeAspect="1"/>
            </p:cNvGrpSpPr>
            <p:nvPr/>
          </p:nvGrpSpPr>
          <p:grpSpPr bwMode="auto">
            <a:xfrm>
              <a:off x="4053" y="1545"/>
              <a:ext cx="264" cy="230"/>
              <a:chOff x="4050" y="1089"/>
              <a:chExt cx="264" cy="230"/>
            </a:xfrm>
          </p:grpSpPr>
          <p:sp>
            <p:nvSpPr>
              <p:cNvPr id="139395" name="Oval 131"/>
              <p:cNvSpPr>
                <a:spLocks noChangeAspect="1" noChangeArrowheads="1"/>
              </p:cNvSpPr>
              <p:nvPr/>
            </p:nvSpPr>
            <p:spPr bwMode="auto">
              <a:xfrm>
                <a:off x="4053" y="1089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9396" name="Oval 132"/>
              <p:cNvSpPr>
                <a:spLocks noChangeAspect="1" noChangeArrowheads="1"/>
              </p:cNvSpPr>
              <p:nvPr/>
            </p:nvSpPr>
            <p:spPr bwMode="auto">
              <a:xfrm>
                <a:off x="4194" y="1206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9397" name="Rectangle 133"/>
              <p:cNvSpPr>
                <a:spLocks noChangeAspect="1" noChangeArrowheads="1"/>
              </p:cNvSpPr>
              <p:nvPr/>
            </p:nvSpPr>
            <p:spPr bwMode="auto">
              <a:xfrm>
                <a:off x="4194" y="1095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9398" name="Rectangle 134"/>
              <p:cNvSpPr>
                <a:spLocks noChangeAspect="1" noChangeArrowheads="1"/>
              </p:cNvSpPr>
              <p:nvPr/>
            </p:nvSpPr>
            <p:spPr bwMode="auto">
              <a:xfrm>
                <a:off x="4050" y="1206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39399" name="Group 135"/>
            <p:cNvGrpSpPr>
              <a:grpSpLocks noChangeAspect="1"/>
            </p:cNvGrpSpPr>
            <p:nvPr/>
          </p:nvGrpSpPr>
          <p:grpSpPr bwMode="auto">
            <a:xfrm>
              <a:off x="4056" y="1776"/>
              <a:ext cx="264" cy="230"/>
              <a:chOff x="4050" y="1089"/>
              <a:chExt cx="264" cy="230"/>
            </a:xfrm>
          </p:grpSpPr>
          <p:sp>
            <p:nvSpPr>
              <p:cNvPr id="139400" name="Oval 136"/>
              <p:cNvSpPr>
                <a:spLocks noChangeAspect="1" noChangeArrowheads="1"/>
              </p:cNvSpPr>
              <p:nvPr/>
            </p:nvSpPr>
            <p:spPr bwMode="auto">
              <a:xfrm>
                <a:off x="4053" y="1089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9401" name="Oval 137"/>
              <p:cNvSpPr>
                <a:spLocks noChangeAspect="1" noChangeArrowheads="1"/>
              </p:cNvSpPr>
              <p:nvPr/>
            </p:nvSpPr>
            <p:spPr bwMode="auto">
              <a:xfrm>
                <a:off x="4194" y="1206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9402" name="Rectangle 138"/>
              <p:cNvSpPr>
                <a:spLocks noChangeAspect="1" noChangeArrowheads="1"/>
              </p:cNvSpPr>
              <p:nvPr/>
            </p:nvSpPr>
            <p:spPr bwMode="auto">
              <a:xfrm>
                <a:off x="4194" y="1095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9403" name="Rectangle 139"/>
              <p:cNvSpPr>
                <a:spLocks noChangeAspect="1" noChangeArrowheads="1"/>
              </p:cNvSpPr>
              <p:nvPr/>
            </p:nvSpPr>
            <p:spPr bwMode="auto">
              <a:xfrm>
                <a:off x="4050" y="1206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39404" name="Group 140"/>
            <p:cNvGrpSpPr>
              <a:grpSpLocks noChangeAspect="1"/>
            </p:cNvGrpSpPr>
            <p:nvPr/>
          </p:nvGrpSpPr>
          <p:grpSpPr bwMode="auto">
            <a:xfrm>
              <a:off x="4062" y="2004"/>
              <a:ext cx="264" cy="230"/>
              <a:chOff x="4050" y="1089"/>
              <a:chExt cx="264" cy="230"/>
            </a:xfrm>
          </p:grpSpPr>
          <p:sp>
            <p:nvSpPr>
              <p:cNvPr id="139405" name="Oval 141"/>
              <p:cNvSpPr>
                <a:spLocks noChangeAspect="1" noChangeArrowheads="1"/>
              </p:cNvSpPr>
              <p:nvPr/>
            </p:nvSpPr>
            <p:spPr bwMode="auto">
              <a:xfrm>
                <a:off x="4053" y="1089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9406" name="Oval 142"/>
              <p:cNvSpPr>
                <a:spLocks noChangeAspect="1" noChangeArrowheads="1"/>
              </p:cNvSpPr>
              <p:nvPr/>
            </p:nvSpPr>
            <p:spPr bwMode="auto">
              <a:xfrm>
                <a:off x="4194" y="1206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9407" name="Rectangle 143"/>
              <p:cNvSpPr>
                <a:spLocks noChangeAspect="1" noChangeArrowheads="1"/>
              </p:cNvSpPr>
              <p:nvPr/>
            </p:nvSpPr>
            <p:spPr bwMode="auto">
              <a:xfrm>
                <a:off x="4194" y="1095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9408" name="Rectangle 144"/>
              <p:cNvSpPr>
                <a:spLocks noChangeAspect="1" noChangeArrowheads="1"/>
              </p:cNvSpPr>
              <p:nvPr/>
            </p:nvSpPr>
            <p:spPr bwMode="auto">
              <a:xfrm>
                <a:off x="4050" y="1206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39409" name="Group 145"/>
            <p:cNvGrpSpPr>
              <a:grpSpLocks noChangeAspect="1"/>
            </p:cNvGrpSpPr>
            <p:nvPr/>
          </p:nvGrpSpPr>
          <p:grpSpPr bwMode="auto">
            <a:xfrm>
              <a:off x="4062" y="2229"/>
              <a:ext cx="264" cy="230"/>
              <a:chOff x="4050" y="1089"/>
              <a:chExt cx="264" cy="230"/>
            </a:xfrm>
          </p:grpSpPr>
          <p:sp>
            <p:nvSpPr>
              <p:cNvPr id="139410" name="Oval 146"/>
              <p:cNvSpPr>
                <a:spLocks noChangeAspect="1" noChangeArrowheads="1"/>
              </p:cNvSpPr>
              <p:nvPr/>
            </p:nvSpPr>
            <p:spPr bwMode="auto">
              <a:xfrm>
                <a:off x="4053" y="1089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9411" name="Oval 147"/>
              <p:cNvSpPr>
                <a:spLocks noChangeAspect="1" noChangeArrowheads="1"/>
              </p:cNvSpPr>
              <p:nvPr/>
            </p:nvSpPr>
            <p:spPr bwMode="auto">
              <a:xfrm>
                <a:off x="4194" y="1206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9412" name="Rectangle 148"/>
              <p:cNvSpPr>
                <a:spLocks noChangeAspect="1" noChangeArrowheads="1"/>
              </p:cNvSpPr>
              <p:nvPr/>
            </p:nvSpPr>
            <p:spPr bwMode="auto">
              <a:xfrm>
                <a:off x="4194" y="1095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9413" name="Rectangle 149"/>
              <p:cNvSpPr>
                <a:spLocks noChangeAspect="1" noChangeArrowheads="1"/>
              </p:cNvSpPr>
              <p:nvPr/>
            </p:nvSpPr>
            <p:spPr bwMode="auto">
              <a:xfrm>
                <a:off x="4050" y="1206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39414" name="Group 150"/>
            <p:cNvGrpSpPr>
              <a:grpSpLocks noChangeAspect="1"/>
            </p:cNvGrpSpPr>
            <p:nvPr/>
          </p:nvGrpSpPr>
          <p:grpSpPr bwMode="auto">
            <a:xfrm>
              <a:off x="4062" y="2451"/>
              <a:ext cx="264" cy="230"/>
              <a:chOff x="4050" y="1089"/>
              <a:chExt cx="264" cy="230"/>
            </a:xfrm>
          </p:grpSpPr>
          <p:sp>
            <p:nvSpPr>
              <p:cNvPr id="139415" name="Oval 151"/>
              <p:cNvSpPr>
                <a:spLocks noChangeAspect="1" noChangeArrowheads="1"/>
              </p:cNvSpPr>
              <p:nvPr/>
            </p:nvSpPr>
            <p:spPr bwMode="auto">
              <a:xfrm>
                <a:off x="4053" y="1089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9416" name="Oval 152"/>
              <p:cNvSpPr>
                <a:spLocks noChangeAspect="1" noChangeArrowheads="1"/>
              </p:cNvSpPr>
              <p:nvPr/>
            </p:nvSpPr>
            <p:spPr bwMode="auto">
              <a:xfrm>
                <a:off x="4194" y="1206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9417" name="Rectangle 153"/>
              <p:cNvSpPr>
                <a:spLocks noChangeAspect="1" noChangeArrowheads="1"/>
              </p:cNvSpPr>
              <p:nvPr/>
            </p:nvSpPr>
            <p:spPr bwMode="auto">
              <a:xfrm>
                <a:off x="4194" y="1095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9418" name="Rectangle 154"/>
              <p:cNvSpPr>
                <a:spLocks noChangeAspect="1" noChangeArrowheads="1"/>
              </p:cNvSpPr>
              <p:nvPr/>
            </p:nvSpPr>
            <p:spPr bwMode="auto">
              <a:xfrm>
                <a:off x="4050" y="1206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39419" name="Group 155"/>
            <p:cNvGrpSpPr>
              <a:grpSpLocks noChangeAspect="1"/>
            </p:cNvGrpSpPr>
            <p:nvPr/>
          </p:nvGrpSpPr>
          <p:grpSpPr bwMode="auto">
            <a:xfrm>
              <a:off x="4065" y="2682"/>
              <a:ext cx="264" cy="230"/>
              <a:chOff x="4050" y="1089"/>
              <a:chExt cx="264" cy="230"/>
            </a:xfrm>
          </p:grpSpPr>
          <p:sp>
            <p:nvSpPr>
              <p:cNvPr id="139420" name="Oval 156"/>
              <p:cNvSpPr>
                <a:spLocks noChangeAspect="1" noChangeArrowheads="1"/>
              </p:cNvSpPr>
              <p:nvPr/>
            </p:nvSpPr>
            <p:spPr bwMode="auto">
              <a:xfrm>
                <a:off x="4053" y="1089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9421" name="Oval 157"/>
              <p:cNvSpPr>
                <a:spLocks noChangeAspect="1" noChangeArrowheads="1"/>
              </p:cNvSpPr>
              <p:nvPr/>
            </p:nvSpPr>
            <p:spPr bwMode="auto">
              <a:xfrm>
                <a:off x="4194" y="1206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9422" name="Rectangle 158"/>
              <p:cNvSpPr>
                <a:spLocks noChangeAspect="1" noChangeArrowheads="1"/>
              </p:cNvSpPr>
              <p:nvPr/>
            </p:nvSpPr>
            <p:spPr bwMode="auto">
              <a:xfrm>
                <a:off x="4194" y="1095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9423" name="Rectangle 159"/>
              <p:cNvSpPr>
                <a:spLocks noChangeAspect="1" noChangeArrowheads="1"/>
              </p:cNvSpPr>
              <p:nvPr/>
            </p:nvSpPr>
            <p:spPr bwMode="auto">
              <a:xfrm>
                <a:off x="4050" y="1206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39424" name="Group 160"/>
            <p:cNvGrpSpPr>
              <a:grpSpLocks noChangeAspect="1"/>
            </p:cNvGrpSpPr>
            <p:nvPr/>
          </p:nvGrpSpPr>
          <p:grpSpPr bwMode="auto">
            <a:xfrm>
              <a:off x="4068" y="2910"/>
              <a:ext cx="264" cy="230"/>
              <a:chOff x="4050" y="1089"/>
              <a:chExt cx="264" cy="230"/>
            </a:xfrm>
          </p:grpSpPr>
          <p:sp>
            <p:nvSpPr>
              <p:cNvPr id="139425" name="Oval 161"/>
              <p:cNvSpPr>
                <a:spLocks noChangeAspect="1" noChangeArrowheads="1"/>
              </p:cNvSpPr>
              <p:nvPr/>
            </p:nvSpPr>
            <p:spPr bwMode="auto">
              <a:xfrm>
                <a:off x="4053" y="1089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9426" name="Oval 162"/>
              <p:cNvSpPr>
                <a:spLocks noChangeAspect="1" noChangeArrowheads="1"/>
              </p:cNvSpPr>
              <p:nvPr/>
            </p:nvSpPr>
            <p:spPr bwMode="auto">
              <a:xfrm>
                <a:off x="4194" y="1206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9427" name="Rectangle 163"/>
              <p:cNvSpPr>
                <a:spLocks noChangeAspect="1" noChangeArrowheads="1"/>
              </p:cNvSpPr>
              <p:nvPr/>
            </p:nvSpPr>
            <p:spPr bwMode="auto">
              <a:xfrm>
                <a:off x="4194" y="1095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9428" name="Rectangle 164"/>
              <p:cNvSpPr>
                <a:spLocks noChangeAspect="1" noChangeArrowheads="1"/>
              </p:cNvSpPr>
              <p:nvPr/>
            </p:nvSpPr>
            <p:spPr bwMode="auto">
              <a:xfrm>
                <a:off x="4050" y="1206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39429" name="Group 165"/>
            <p:cNvGrpSpPr>
              <a:grpSpLocks noChangeAspect="1"/>
            </p:cNvGrpSpPr>
            <p:nvPr/>
          </p:nvGrpSpPr>
          <p:grpSpPr bwMode="auto">
            <a:xfrm>
              <a:off x="4071" y="3141"/>
              <a:ext cx="264" cy="230"/>
              <a:chOff x="4050" y="1089"/>
              <a:chExt cx="264" cy="230"/>
            </a:xfrm>
          </p:grpSpPr>
          <p:sp>
            <p:nvSpPr>
              <p:cNvPr id="139430" name="Oval 166"/>
              <p:cNvSpPr>
                <a:spLocks noChangeAspect="1" noChangeArrowheads="1"/>
              </p:cNvSpPr>
              <p:nvPr/>
            </p:nvSpPr>
            <p:spPr bwMode="auto">
              <a:xfrm>
                <a:off x="4053" y="1089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9431" name="Oval 167"/>
              <p:cNvSpPr>
                <a:spLocks noChangeAspect="1" noChangeArrowheads="1"/>
              </p:cNvSpPr>
              <p:nvPr/>
            </p:nvSpPr>
            <p:spPr bwMode="auto">
              <a:xfrm>
                <a:off x="4194" y="1206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9432" name="Rectangle 168"/>
              <p:cNvSpPr>
                <a:spLocks noChangeAspect="1" noChangeArrowheads="1"/>
              </p:cNvSpPr>
              <p:nvPr/>
            </p:nvSpPr>
            <p:spPr bwMode="auto">
              <a:xfrm>
                <a:off x="4194" y="1095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9433" name="Rectangle 169"/>
              <p:cNvSpPr>
                <a:spLocks noChangeAspect="1" noChangeArrowheads="1"/>
              </p:cNvSpPr>
              <p:nvPr/>
            </p:nvSpPr>
            <p:spPr bwMode="auto">
              <a:xfrm>
                <a:off x="4050" y="1206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39434" name="Group 170"/>
            <p:cNvGrpSpPr>
              <a:grpSpLocks noChangeAspect="1"/>
            </p:cNvGrpSpPr>
            <p:nvPr/>
          </p:nvGrpSpPr>
          <p:grpSpPr bwMode="auto">
            <a:xfrm>
              <a:off x="4068" y="3372"/>
              <a:ext cx="264" cy="230"/>
              <a:chOff x="4050" y="1089"/>
              <a:chExt cx="264" cy="230"/>
            </a:xfrm>
          </p:grpSpPr>
          <p:sp>
            <p:nvSpPr>
              <p:cNvPr id="139435" name="Oval 171"/>
              <p:cNvSpPr>
                <a:spLocks noChangeAspect="1" noChangeArrowheads="1"/>
              </p:cNvSpPr>
              <p:nvPr/>
            </p:nvSpPr>
            <p:spPr bwMode="auto">
              <a:xfrm>
                <a:off x="4053" y="1089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9436" name="Oval 172"/>
              <p:cNvSpPr>
                <a:spLocks noChangeAspect="1" noChangeArrowheads="1"/>
              </p:cNvSpPr>
              <p:nvPr/>
            </p:nvSpPr>
            <p:spPr bwMode="auto">
              <a:xfrm>
                <a:off x="4194" y="1206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9437" name="Rectangle 173"/>
              <p:cNvSpPr>
                <a:spLocks noChangeAspect="1" noChangeArrowheads="1"/>
              </p:cNvSpPr>
              <p:nvPr/>
            </p:nvSpPr>
            <p:spPr bwMode="auto">
              <a:xfrm>
                <a:off x="4194" y="1095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9438" name="Rectangle 174"/>
              <p:cNvSpPr>
                <a:spLocks noChangeAspect="1" noChangeArrowheads="1"/>
              </p:cNvSpPr>
              <p:nvPr/>
            </p:nvSpPr>
            <p:spPr bwMode="auto">
              <a:xfrm>
                <a:off x="4050" y="1206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39439" name="Group 175"/>
            <p:cNvGrpSpPr>
              <a:grpSpLocks noChangeAspect="1"/>
            </p:cNvGrpSpPr>
            <p:nvPr/>
          </p:nvGrpSpPr>
          <p:grpSpPr bwMode="auto">
            <a:xfrm>
              <a:off x="1848" y="1107"/>
              <a:ext cx="264" cy="230"/>
              <a:chOff x="4050" y="1089"/>
              <a:chExt cx="264" cy="230"/>
            </a:xfrm>
          </p:grpSpPr>
          <p:sp>
            <p:nvSpPr>
              <p:cNvPr id="139440" name="Oval 176"/>
              <p:cNvSpPr>
                <a:spLocks noChangeAspect="1" noChangeArrowheads="1"/>
              </p:cNvSpPr>
              <p:nvPr/>
            </p:nvSpPr>
            <p:spPr bwMode="auto">
              <a:xfrm>
                <a:off x="4053" y="1089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9441" name="Oval 177"/>
              <p:cNvSpPr>
                <a:spLocks noChangeAspect="1" noChangeArrowheads="1"/>
              </p:cNvSpPr>
              <p:nvPr/>
            </p:nvSpPr>
            <p:spPr bwMode="auto">
              <a:xfrm>
                <a:off x="4194" y="1206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9442" name="Rectangle 178"/>
              <p:cNvSpPr>
                <a:spLocks noChangeAspect="1" noChangeArrowheads="1"/>
              </p:cNvSpPr>
              <p:nvPr/>
            </p:nvSpPr>
            <p:spPr bwMode="auto">
              <a:xfrm>
                <a:off x="4194" y="1095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9443" name="Rectangle 179"/>
              <p:cNvSpPr>
                <a:spLocks noChangeAspect="1" noChangeArrowheads="1"/>
              </p:cNvSpPr>
              <p:nvPr/>
            </p:nvSpPr>
            <p:spPr bwMode="auto">
              <a:xfrm>
                <a:off x="4050" y="1206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39444" name="Group 180"/>
            <p:cNvGrpSpPr>
              <a:grpSpLocks noChangeAspect="1"/>
            </p:cNvGrpSpPr>
            <p:nvPr/>
          </p:nvGrpSpPr>
          <p:grpSpPr bwMode="auto">
            <a:xfrm>
              <a:off x="1848" y="1338"/>
              <a:ext cx="264" cy="230"/>
              <a:chOff x="4050" y="1089"/>
              <a:chExt cx="264" cy="230"/>
            </a:xfrm>
          </p:grpSpPr>
          <p:sp>
            <p:nvSpPr>
              <p:cNvPr id="139445" name="Oval 181"/>
              <p:cNvSpPr>
                <a:spLocks noChangeAspect="1" noChangeArrowheads="1"/>
              </p:cNvSpPr>
              <p:nvPr/>
            </p:nvSpPr>
            <p:spPr bwMode="auto">
              <a:xfrm>
                <a:off x="4053" y="1089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9446" name="Oval 182"/>
              <p:cNvSpPr>
                <a:spLocks noChangeAspect="1" noChangeArrowheads="1"/>
              </p:cNvSpPr>
              <p:nvPr/>
            </p:nvSpPr>
            <p:spPr bwMode="auto">
              <a:xfrm>
                <a:off x="4194" y="1206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9447" name="Rectangle 183"/>
              <p:cNvSpPr>
                <a:spLocks noChangeAspect="1" noChangeArrowheads="1"/>
              </p:cNvSpPr>
              <p:nvPr/>
            </p:nvSpPr>
            <p:spPr bwMode="auto">
              <a:xfrm>
                <a:off x="4194" y="1095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9448" name="Rectangle 184"/>
              <p:cNvSpPr>
                <a:spLocks noChangeAspect="1" noChangeArrowheads="1"/>
              </p:cNvSpPr>
              <p:nvPr/>
            </p:nvSpPr>
            <p:spPr bwMode="auto">
              <a:xfrm>
                <a:off x="4050" y="1206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39449" name="Group 185"/>
            <p:cNvGrpSpPr>
              <a:grpSpLocks noChangeAspect="1"/>
            </p:cNvGrpSpPr>
            <p:nvPr/>
          </p:nvGrpSpPr>
          <p:grpSpPr bwMode="auto">
            <a:xfrm>
              <a:off x="1851" y="1563"/>
              <a:ext cx="264" cy="230"/>
              <a:chOff x="4050" y="1089"/>
              <a:chExt cx="264" cy="230"/>
            </a:xfrm>
          </p:grpSpPr>
          <p:sp>
            <p:nvSpPr>
              <p:cNvPr id="139450" name="Oval 186"/>
              <p:cNvSpPr>
                <a:spLocks noChangeAspect="1" noChangeArrowheads="1"/>
              </p:cNvSpPr>
              <p:nvPr/>
            </p:nvSpPr>
            <p:spPr bwMode="auto">
              <a:xfrm>
                <a:off x="4053" y="1089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9451" name="Oval 187"/>
              <p:cNvSpPr>
                <a:spLocks noChangeAspect="1" noChangeArrowheads="1"/>
              </p:cNvSpPr>
              <p:nvPr/>
            </p:nvSpPr>
            <p:spPr bwMode="auto">
              <a:xfrm>
                <a:off x="4194" y="1206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9452" name="Rectangle 188"/>
              <p:cNvSpPr>
                <a:spLocks noChangeAspect="1" noChangeArrowheads="1"/>
              </p:cNvSpPr>
              <p:nvPr/>
            </p:nvSpPr>
            <p:spPr bwMode="auto">
              <a:xfrm>
                <a:off x="4194" y="1095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9453" name="Rectangle 189"/>
              <p:cNvSpPr>
                <a:spLocks noChangeAspect="1" noChangeArrowheads="1"/>
              </p:cNvSpPr>
              <p:nvPr/>
            </p:nvSpPr>
            <p:spPr bwMode="auto">
              <a:xfrm>
                <a:off x="4050" y="1206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39454" name="Group 190"/>
            <p:cNvGrpSpPr>
              <a:grpSpLocks noChangeAspect="1"/>
            </p:cNvGrpSpPr>
            <p:nvPr/>
          </p:nvGrpSpPr>
          <p:grpSpPr bwMode="auto">
            <a:xfrm>
              <a:off x="1854" y="1794"/>
              <a:ext cx="264" cy="230"/>
              <a:chOff x="4050" y="1089"/>
              <a:chExt cx="264" cy="230"/>
            </a:xfrm>
          </p:grpSpPr>
          <p:sp>
            <p:nvSpPr>
              <p:cNvPr id="139455" name="Oval 191"/>
              <p:cNvSpPr>
                <a:spLocks noChangeAspect="1" noChangeArrowheads="1"/>
              </p:cNvSpPr>
              <p:nvPr/>
            </p:nvSpPr>
            <p:spPr bwMode="auto">
              <a:xfrm>
                <a:off x="4053" y="1089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9456" name="Oval 192"/>
              <p:cNvSpPr>
                <a:spLocks noChangeAspect="1" noChangeArrowheads="1"/>
              </p:cNvSpPr>
              <p:nvPr/>
            </p:nvSpPr>
            <p:spPr bwMode="auto">
              <a:xfrm>
                <a:off x="4194" y="1206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9457" name="Rectangle 193"/>
              <p:cNvSpPr>
                <a:spLocks noChangeAspect="1" noChangeArrowheads="1"/>
              </p:cNvSpPr>
              <p:nvPr/>
            </p:nvSpPr>
            <p:spPr bwMode="auto">
              <a:xfrm>
                <a:off x="4194" y="1095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9458" name="Rectangle 194"/>
              <p:cNvSpPr>
                <a:spLocks noChangeAspect="1" noChangeArrowheads="1"/>
              </p:cNvSpPr>
              <p:nvPr/>
            </p:nvSpPr>
            <p:spPr bwMode="auto">
              <a:xfrm>
                <a:off x="4050" y="1206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39459" name="Group 195"/>
            <p:cNvGrpSpPr>
              <a:grpSpLocks noChangeAspect="1"/>
            </p:cNvGrpSpPr>
            <p:nvPr/>
          </p:nvGrpSpPr>
          <p:grpSpPr bwMode="auto">
            <a:xfrm>
              <a:off x="1860" y="2022"/>
              <a:ext cx="264" cy="230"/>
              <a:chOff x="4050" y="1089"/>
              <a:chExt cx="264" cy="230"/>
            </a:xfrm>
          </p:grpSpPr>
          <p:sp>
            <p:nvSpPr>
              <p:cNvPr id="139460" name="Oval 196"/>
              <p:cNvSpPr>
                <a:spLocks noChangeAspect="1" noChangeArrowheads="1"/>
              </p:cNvSpPr>
              <p:nvPr/>
            </p:nvSpPr>
            <p:spPr bwMode="auto">
              <a:xfrm>
                <a:off x="4053" y="1089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9461" name="Oval 197"/>
              <p:cNvSpPr>
                <a:spLocks noChangeAspect="1" noChangeArrowheads="1"/>
              </p:cNvSpPr>
              <p:nvPr/>
            </p:nvSpPr>
            <p:spPr bwMode="auto">
              <a:xfrm>
                <a:off x="4194" y="1206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9462" name="Rectangle 198"/>
              <p:cNvSpPr>
                <a:spLocks noChangeAspect="1" noChangeArrowheads="1"/>
              </p:cNvSpPr>
              <p:nvPr/>
            </p:nvSpPr>
            <p:spPr bwMode="auto">
              <a:xfrm>
                <a:off x="4194" y="1095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9463" name="Rectangle 199"/>
              <p:cNvSpPr>
                <a:spLocks noChangeAspect="1" noChangeArrowheads="1"/>
              </p:cNvSpPr>
              <p:nvPr/>
            </p:nvSpPr>
            <p:spPr bwMode="auto">
              <a:xfrm>
                <a:off x="4050" y="1206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39464" name="Group 200"/>
            <p:cNvGrpSpPr>
              <a:grpSpLocks noChangeAspect="1"/>
            </p:cNvGrpSpPr>
            <p:nvPr/>
          </p:nvGrpSpPr>
          <p:grpSpPr bwMode="auto">
            <a:xfrm>
              <a:off x="1860" y="2247"/>
              <a:ext cx="264" cy="230"/>
              <a:chOff x="4050" y="1089"/>
              <a:chExt cx="264" cy="230"/>
            </a:xfrm>
          </p:grpSpPr>
          <p:sp>
            <p:nvSpPr>
              <p:cNvPr id="139465" name="Oval 201"/>
              <p:cNvSpPr>
                <a:spLocks noChangeAspect="1" noChangeArrowheads="1"/>
              </p:cNvSpPr>
              <p:nvPr/>
            </p:nvSpPr>
            <p:spPr bwMode="auto">
              <a:xfrm>
                <a:off x="4053" y="1089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9466" name="Oval 202"/>
              <p:cNvSpPr>
                <a:spLocks noChangeAspect="1" noChangeArrowheads="1"/>
              </p:cNvSpPr>
              <p:nvPr/>
            </p:nvSpPr>
            <p:spPr bwMode="auto">
              <a:xfrm>
                <a:off x="4194" y="1206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9467" name="Rectangle 203"/>
              <p:cNvSpPr>
                <a:spLocks noChangeAspect="1" noChangeArrowheads="1"/>
              </p:cNvSpPr>
              <p:nvPr/>
            </p:nvSpPr>
            <p:spPr bwMode="auto">
              <a:xfrm>
                <a:off x="4194" y="1095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9468" name="Rectangle 204"/>
              <p:cNvSpPr>
                <a:spLocks noChangeAspect="1" noChangeArrowheads="1"/>
              </p:cNvSpPr>
              <p:nvPr/>
            </p:nvSpPr>
            <p:spPr bwMode="auto">
              <a:xfrm>
                <a:off x="4050" y="1206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39469" name="Group 205"/>
            <p:cNvGrpSpPr>
              <a:grpSpLocks noChangeAspect="1"/>
            </p:cNvGrpSpPr>
            <p:nvPr/>
          </p:nvGrpSpPr>
          <p:grpSpPr bwMode="auto">
            <a:xfrm>
              <a:off x="1860" y="2469"/>
              <a:ext cx="264" cy="230"/>
              <a:chOff x="4050" y="1089"/>
              <a:chExt cx="264" cy="230"/>
            </a:xfrm>
          </p:grpSpPr>
          <p:sp>
            <p:nvSpPr>
              <p:cNvPr id="139470" name="Oval 206"/>
              <p:cNvSpPr>
                <a:spLocks noChangeAspect="1" noChangeArrowheads="1"/>
              </p:cNvSpPr>
              <p:nvPr/>
            </p:nvSpPr>
            <p:spPr bwMode="auto">
              <a:xfrm>
                <a:off x="4053" y="1089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9471" name="Oval 207"/>
              <p:cNvSpPr>
                <a:spLocks noChangeAspect="1" noChangeArrowheads="1"/>
              </p:cNvSpPr>
              <p:nvPr/>
            </p:nvSpPr>
            <p:spPr bwMode="auto">
              <a:xfrm>
                <a:off x="4194" y="1206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9472" name="Rectangle 208"/>
              <p:cNvSpPr>
                <a:spLocks noChangeAspect="1" noChangeArrowheads="1"/>
              </p:cNvSpPr>
              <p:nvPr/>
            </p:nvSpPr>
            <p:spPr bwMode="auto">
              <a:xfrm>
                <a:off x="4194" y="1095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9473" name="Rectangle 209"/>
              <p:cNvSpPr>
                <a:spLocks noChangeAspect="1" noChangeArrowheads="1"/>
              </p:cNvSpPr>
              <p:nvPr/>
            </p:nvSpPr>
            <p:spPr bwMode="auto">
              <a:xfrm>
                <a:off x="4050" y="1206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39474" name="Group 210"/>
            <p:cNvGrpSpPr>
              <a:grpSpLocks noChangeAspect="1"/>
            </p:cNvGrpSpPr>
            <p:nvPr/>
          </p:nvGrpSpPr>
          <p:grpSpPr bwMode="auto">
            <a:xfrm>
              <a:off x="1863" y="2700"/>
              <a:ext cx="264" cy="230"/>
              <a:chOff x="4050" y="1089"/>
              <a:chExt cx="264" cy="230"/>
            </a:xfrm>
          </p:grpSpPr>
          <p:sp>
            <p:nvSpPr>
              <p:cNvPr id="139475" name="Oval 211"/>
              <p:cNvSpPr>
                <a:spLocks noChangeAspect="1" noChangeArrowheads="1"/>
              </p:cNvSpPr>
              <p:nvPr/>
            </p:nvSpPr>
            <p:spPr bwMode="auto">
              <a:xfrm>
                <a:off x="4053" y="1089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9476" name="Oval 212"/>
              <p:cNvSpPr>
                <a:spLocks noChangeAspect="1" noChangeArrowheads="1"/>
              </p:cNvSpPr>
              <p:nvPr/>
            </p:nvSpPr>
            <p:spPr bwMode="auto">
              <a:xfrm>
                <a:off x="4194" y="1206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9477" name="Rectangle 213"/>
              <p:cNvSpPr>
                <a:spLocks noChangeAspect="1" noChangeArrowheads="1"/>
              </p:cNvSpPr>
              <p:nvPr/>
            </p:nvSpPr>
            <p:spPr bwMode="auto">
              <a:xfrm>
                <a:off x="4194" y="1095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9478" name="Rectangle 214"/>
              <p:cNvSpPr>
                <a:spLocks noChangeAspect="1" noChangeArrowheads="1"/>
              </p:cNvSpPr>
              <p:nvPr/>
            </p:nvSpPr>
            <p:spPr bwMode="auto">
              <a:xfrm>
                <a:off x="4050" y="1206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39479" name="Group 215"/>
            <p:cNvGrpSpPr>
              <a:grpSpLocks noChangeAspect="1"/>
            </p:cNvGrpSpPr>
            <p:nvPr/>
          </p:nvGrpSpPr>
          <p:grpSpPr bwMode="auto">
            <a:xfrm>
              <a:off x="1866" y="2928"/>
              <a:ext cx="264" cy="230"/>
              <a:chOff x="4050" y="1089"/>
              <a:chExt cx="264" cy="230"/>
            </a:xfrm>
          </p:grpSpPr>
          <p:sp>
            <p:nvSpPr>
              <p:cNvPr id="139480" name="Oval 216"/>
              <p:cNvSpPr>
                <a:spLocks noChangeAspect="1" noChangeArrowheads="1"/>
              </p:cNvSpPr>
              <p:nvPr/>
            </p:nvSpPr>
            <p:spPr bwMode="auto">
              <a:xfrm>
                <a:off x="4053" y="1089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9481" name="Oval 217"/>
              <p:cNvSpPr>
                <a:spLocks noChangeAspect="1" noChangeArrowheads="1"/>
              </p:cNvSpPr>
              <p:nvPr/>
            </p:nvSpPr>
            <p:spPr bwMode="auto">
              <a:xfrm>
                <a:off x="4194" y="1206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9482" name="Rectangle 218"/>
              <p:cNvSpPr>
                <a:spLocks noChangeAspect="1" noChangeArrowheads="1"/>
              </p:cNvSpPr>
              <p:nvPr/>
            </p:nvSpPr>
            <p:spPr bwMode="auto">
              <a:xfrm>
                <a:off x="4194" y="1095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9483" name="Rectangle 219"/>
              <p:cNvSpPr>
                <a:spLocks noChangeAspect="1" noChangeArrowheads="1"/>
              </p:cNvSpPr>
              <p:nvPr/>
            </p:nvSpPr>
            <p:spPr bwMode="auto">
              <a:xfrm>
                <a:off x="4050" y="1206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39484" name="Group 220"/>
            <p:cNvGrpSpPr>
              <a:grpSpLocks noChangeAspect="1"/>
            </p:cNvGrpSpPr>
            <p:nvPr/>
          </p:nvGrpSpPr>
          <p:grpSpPr bwMode="auto">
            <a:xfrm>
              <a:off x="1869" y="3159"/>
              <a:ext cx="264" cy="230"/>
              <a:chOff x="4050" y="1089"/>
              <a:chExt cx="264" cy="230"/>
            </a:xfrm>
          </p:grpSpPr>
          <p:sp>
            <p:nvSpPr>
              <p:cNvPr id="139485" name="Oval 221"/>
              <p:cNvSpPr>
                <a:spLocks noChangeAspect="1" noChangeArrowheads="1"/>
              </p:cNvSpPr>
              <p:nvPr/>
            </p:nvSpPr>
            <p:spPr bwMode="auto">
              <a:xfrm>
                <a:off x="4053" y="1089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9486" name="Oval 222"/>
              <p:cNvSpPr>
                <a:spLocks noChangeAspect="1" noChangeArrowheads="1"/>
              </p:cNvSpPr>
              <p:nvPr/>
            </p:nvSpPr>
            <p:spPr bwMode="auto">
              <a:xfrm>
                <a:off x="4194" y="1206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9487" name="Rectangle 223"/>
              <p:cNvSpPr>
                <a:spLocks noChangeAspect="1" noChangeArrowheads="1"/>
              </p:cNvSpPr>
              <p:nvPr/>
            </p:nvSpPr>
            <p:spPr bwMode="auto">
              <a:xfrm>
                <a:off x="4194" y="1095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9488" name="Rectangle 224"/>
              <p:cNvSpPr>
                <a:spLocks noChangeAspect="1" noChangeArrowheads="1"/>
              </p:cNvSpPr>
              <p:nvPr/>
            </p:nvSpPr>
            <p:spPr bwMode="auto">
              <a:xfrm>
                <a:off x="4050" y="1206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39489" name="Group 225"/>
            <p:cNvGrpSpPr>
              <a:grpSpLocks noChangeAspect="1"/>
            </p:cNvGrpSpPr>
            <p:nvPr/>
          </p:nvGrpSpPr>
          <p:grpSpPr bwMode="auto">
            <a:xfrm>
              <a:off x="1866" y="3390"/>
              <a:ext cx="264" cy="230"/>
              <a:chOff x="4050" y="1089"/>
              <a:chExt cx="264" cy="230"/>
            </a:xfrm>
          </p:grpSpPr>
          <p:sp>
            <p:nvSpPr>
              <p:cNvPr id="139490" name="Oval 226"/>
              <p:cNvSpPr>
                <a:spLocks noChangeAspect="1" noChangeArrowheads="1"/>
              </p:cNvSpPr>
              <p:nvPr/>
            </p:nvSpPr>
            <p:spPr bwMode="auto">
              <a:xfrm>
                <a:off x="4053" y="1089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9491" name="Oval 227"/>
              <p:cNvSpPr>
                <a:spLocks noChangeAspect="1" noChangeArrowheads="1"/>
              </p:cNvSpPr>
              <p:nvPr/>
            </p:nvSpPr>
            <p:spPr bwMode="auto">
              <a:xfrm>
                <a:off x="4194" y="1206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9492" name="Rectangle 228"/>
              <p:cNvSpPr>
                <a:spLocks noChangeAspect="1" noChangeArrowheads="1"/>
              </p:cNvSpPr>
              <p:nvPr/>
            </p:nvSpPr>
            <p:spPr bwMode="auto">
              <a:xfrm>
                <a:off x="4194" y="1095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9493" name="Rectangle 229"/>
              <p:cNvSpPr>
                <a:spLocks noChangeAspect="1" noChangeArrowheads="1"/>
              </p:cNvSpPr>
              <p:nvPr/>
            </p:nvSpPr>
            <p:spPr bwMode="auto">
              <a:xfrm>
                <a:off x="4050" y="1206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</p:grpSp>
      <p:grpSp>
        <p:nvGrpSpPr>
          <p:cNvPr id="139494" name="Group 230"/>
          <p:cNvGrpSpPr>
            <a:grpSpLocks noChangeAspect="1"/>
          </p:cNvGrpSpPr>
          <p:nvPr/>
        </p:nvGrpSpPr>
        <p:grpSpPr bwMode="auto">
          <a:xfrm>
            <a:off x="4483100" y="5218113"/>
            <a:ext cx="304800" cy="598487"/>
            <a:chOff x="2960" y="2966"/>
            <a:chExt cx="273" cy="533"/>
          </a:xfrm>
        </p:grpSpPr>
        <p:grpSp>
          <p:nvGrpSpPr>
            <p:cNvPr id="139495" name="Group 231"/>
            <p:cNvGrpSpPr>
              <a:grpSpLocks noChangeAspect="1"/>
            </p:cNvGrpSpPr>
            <p:nvPr/>
          </p:nvGrpSpPr>
          <p:grpSpPr bwMode="auto">
            <a:xfrm rot="-186789">
              <a:off x="2964" y="3456"/>
              <a:ext cx="265" cy="43"/>
              <a:chOff x="2966" y="3408"/>
              <a:chExt cx="265" cy="43"/>
            </a:xfrm>
          </p:grpSpPr>
          <p:sp>
            <p:nvSpPr>
              <p:cNvPr id="139496" name="Rectangle 232"/>
              <p:cNvSpPr>
                <a:spLocks noChangeAspect="1"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9497" name="Oval 233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9498" name="Oval 234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39499" name="Group 235"/>
            <p:cNvGrpSpPr>
              <a:grpSpLocks noChangeAspect="1"/>
            </p:cNvGrpSpPr>
            <p:nvPr/>
          </p:nvGrpSpPr>
          <p:grpSpPr bwMode="auto">
            <a:xfrm>
              <a:off x="2964" y="3356"/>
              <a:ext cx="265" cy="43"/>
              <a:chOff x="2966" y="3408"/>
              <a:chExt cx="265" cy="43"/>
            </a:xfrm>
          </p:grpSpPr>
          <p:sp>
            <p:nvSpPr>
              <p:cNvPr id="139500" name="Rectangle 236"/>
              <p:cNvSpPr>
                <a:spLocks noChangeAspect="1"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9501" name="Oval 237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9502" name="Oval 238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39503" name="Group 239"/>
            <p:cNvGrpSpPr>
              <a:grpSpLocks noChangeAspect="1"/>
            </p:cNvGrpSpPr>
            <p:nvPr/>
          </p:nvGrpSpPr>
          <p:grpSpPr bwMode="auto">
            <a:xfrm>
              <a:off x="2968" y="3302"/>
              <a:ext cx="265" cy="43"/>
              <a:chOff x="2966" y="3408"/>
              <a:chExt cx="265" cy="43"/>
            </a:xfrm>
          </p:grpSpPr>
          <p:sp>
            <p:nvSpPr>
              <p:cNvPr id="139504" name="Rectangle 240"/>
              <p:cNvSpPr>
                <a:spLocks noChangeAspect="1"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9505" name="Oval 241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9506" name="Oval 242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39507" name="Group 243"/>
            <p:cNvGrpSpPr>
              <a:grpSpLocks noChangeAspect="1"/>
            </p:cNvGrpSpPr>
            <p:nvPr/>
          </p:nvGrpSpPr>
          <p:grpSpPr bwMode="auto">
            <a:xfrm>
              <a:off x="2962" y="3134"/>
              <a:ext cx="265" cy="43"/>
              <a:chOff x="2966" y="3408"/>
              <a:chExt cx="265" cy="43"/>
            </a:xfrm>
          </p:grpSpPr>
          <p:sp>
            <p:nvSpPr>
              <p:cNvPr id="139508" name="Rectangle 244"/>
              <p:cNvSpPr>
                <a:spLocks noChangeAspect="1"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9509" name="Oval 245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9510" name="Oval 246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39511" name="Group 247"/>
            <p:cNvGrpSpPr>
              <a:grpSpLocks noChangeAspect="1"/>
            </p:cNvGrpSpPr>
            <p:nvPr/>
          </p:nvGrpSpPr>
          <p:grpSpPr bwMode="auto">
            <a:xfrm>
              <a:off x="2964" y="3082"/>
              <a:ext cx="265" cy="43"/>
              <a:chOff x="2966" y="3408"/>
              <a:chExt cx="265" cy="43"/>
            </a:xfrm>
          </p:grpSpPr>
          <p:sp>
            <p:nvSpPr>
              <p:cNvPr id="139512" name="Rectangle 248"/>
              <p:cNvSpPr>
                <a:spLocks noChangeAspect="1"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9513" name="Oval 249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9514" name="Oval 250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39515" name="Group 251"/>
            <p:cNvGrpSpPr>
              <a:grpSpLocks noChangeAspect="1"/>
            </p:cNvGrpSpPr>
            <p:nvPr/>
          </p:nvGrpSpPr>
          <p:grpSpPr bwMode="auto">
            <a:xfrm>
              <a:off x="2966" y="3032"/>
              <a:ext cx="265" cy="43"/>
              <a:chOff x="2966" y="3408"/>
              <a:chExt cx="265" cy="43"/>
            </a:xfrm>
          </p:grpSpPr>
          <p:sp>
            <p:nvSpPr>
              <p:cNvPr id="139516" name="Rectangle 252"/>
              <p:cNvSpPr>
                <a:spLocks noChangeAspect="1"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9517" name="Oval 253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9518" name="Oval 254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39519" name="Group 255"/>
            <p:cNvGrpSpPr>
              <a:grpSpLocks noChangeAspect="1"/>
            </p:cNvGrpSpPr>
            <p:nvPr/>
          </p:nvGrpSpPr>
          <p:grpSpPr bwMode="auto">
            <a:xfrm>
              <a:off x="2964" y="3244"/>
              <a:ext cx="265" cy="43"/>
              <a:chOff x="2966" y="3408"/>
              <a:chExt cx="265" cy="43"/>
            </a:xfrm>
          </p:grpSpPr>
          <p:sp>
            <p:nvSpPr>
              <p:cNvPr id="139520" name="Rectangle 256"/>
              <p:cNvSpPr>
                <a:spLocks noChangeAspect="1"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9521" name="Oval 257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9522" name="Oval 258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39523" name="Group 259"/>
            <p:cNvGrpSpPr>
              <a:grpSpLocks noChangeAspect="1"/>
            </p:cNvGrpSpPr>
            <p:nvPr/>
          </p:nvGrpSpPr>
          <p:grpSpPr bwMode="auto">
            <a:xfrm>
              <a:off x="2962" y="3190"/>
              <a:ext cx="265" cy="43"/>
              <a:chOff x="2966" y="3408"/>
              <a:chExt cx="265" cy="43"/>
            </a:xfrm>
          </p:grpSpPr>
          <p:sp>
            <p:nvSpPr>
              <p:cNvPr id="139524" name="Rectangle 260"/>
              <p:cNvSpPr>
                <a:spLocks noChangeAspect="1"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9525" name="Oval 261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9526" name="Oval 262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39527" name="Group 263"/>
            <p:cNvGrpSpPr>
              <a:grpSpLocks noChangeAspect="1"/>
            </p:cNvGrpSpPr>
            <p:nvPr/>
          </p:nvGrpSpPr>
          <p:grpSpPr bwMode="auto">
            <a:xfrm>
              <a:off x="2960" y="3414"/>
              <a:ext cx="265" cy="43"/>
              <a:chOff x="2966" y="3408"/>
              <a:chExt cx="265" cy="43"/>
            </a:xfrm>
          </p:grpSpPr>
          <p:sp>
            <p:nvSpPr>
              <p:cNvPr id="139528" name="Rectangle 264"/>
              <p:cNvSpPr>
                <a:spLocks noChangeAspect="1"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9529" name="Oval 265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9530" name="Oval 266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39531" name="Group 267"/>
            <p:cNvGrpSpPr>
              <a:grpSpLocks noChangeAspect="1"/>
            </p:cNvGrpSpPr>
            <p:nvPr/>
          </p:nvGrpSpPr>
          <p:grpSpPr bwMode="auto">
            <a:xfrm rot="136227">
              <a:off x="2966" y="2980"/>
              <a:ext cx="265" cy="43"/>
              <a:chOff x="2966" y="3408"/>
              <a:chExt cx="265" cy="43"/>
            </a:xfrm>
          </p:grpSpPr>
          <p:sp>
            <p:nvSpPr>
              <p:cNvPr id="139532" name="Rectangle 268"/>
              <p:cNvSpPr>
                <a:spLocks noChangeAspect="1"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9533" name="Oval 269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9534" name="Oval 270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39535" name="Group 271"/>
            <p:cNvGrpSpPr>
              <a:grpSpLocks noChangeAspect="1"/>
            </p:cNvGrpSpPr>
            <p:nvPr/>
          </p:nvGrpSpPr>
          <p:grpSpPr bwMode="auto">
            <a:xfrm rot="-208310">
              <a:off x="2964" y="2966"/>
              <a:ext cx="265" cy="43"/>
              <a:chOff x="2966" y="3408"/>
              <a:chExt cx="265" cy="43"/>
            </a:xfrm>
          </p:grpSpPr>
          <p:sp>
            <p:nvSpPr>
              <p:cNvPr id="139536" name="Rectangle 272"/>
              <p:cNvSpPr>
                <a:spLocks noChangeAspect="1"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9537" name="Oval 273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39538" name="Oval 274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</p:grpSp>
      <p:sp>
        <p:nvSpPr>
          <p:cNvPr id="139539" name="Rectangle 275"/>
          <p:cNvSpPr>
            <a:spLocks noChangeAspect="1" noChangeArrowheads="1"/>
          </p:cNvSpPr>
          <p:nvPr/>
        </p:nvSpPr>
        <p:spPr bwMode="auto">
          <a:xfrm>
            <a:off x="4554538" y="5808663"/>
            <a:ext cx="163512" cy="376237"/>
          </a:xfrm>
          <a:prstGeom prst="rect">
            <a:avLst/>
          </a:prstGeom>
          <a:solidFill>
            <a:srgbClr val="FFFFFF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grpSp>
        <p:nvGrpSpPr>
          <p:cNvPr id="139540" name="Group 276"/>
          <p:cNvGrpSpPr>
            <a:grpSpLocks noChangeAspect="1"/>
          </p:cNvGrpSpPr>
          <p:nvPr/>
        </p:nvGrpSpPr>
        <p:grpSpPr bwMode="auto">
          <a:xfrm>
            <a:off x="4491038" y="5021263"/>
            <a:ext cx="292100" cy="1025525"/>
            <a:chOff x="2967" y="2790"/>
            <a:chExt cx="261" cy="914"/>
          </a:xfrm>
        </p:grpSpPr>
        <p:sp>
          <p:nvSpPr>
            <p:cNvPr id="139541" name="AutoShape 277"/>
            <p:cNvSpPr>
              <a:spLocks noChangeAspect="1" noChangeArrowheads="1"/>
            </p:cNvSpPr>
            <p:nvPr/>
          </p:nvSpPr>
          <p:spPr bwMode="auto">
            <a:xfrm>
              <a:off x="3036" y="2790"/>
              <a:ext cx="123" cy="129"/>
            </a:xfrm>
            <a:prstGeom prst="triangle">
              <a:avLst>
                <a:gd name="adj" fmla="val 50000"/>
              </a:avLst>
            </a:prstGeom>
            <a:gradFill rotWithShape="0">
              <a:gsLst>
                <a:gs pos="0">
                  <a:schemeClr val="folHlink">
                    <a:gamma/>
                    <a:shade val="41176"/>
                    <a:invGamma/>
                  </a:schemeClr>
                </a:gs>
                <a:gs pos="50000">
                  <a:schemeClr val="folHlink"/>
                </a:gs>
                <a:gs pos="100000">
                  <a:schemeClr val="folHlink">
                    <a:gamma/>
                    <a:shade val="41176"/>
                    <a:invGamma/>
                  </a:schemeClr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39542" name="Rectangle 278"/>
            <p:cNvSpPr>
              <a:spLocks noChangeAspect="1" noChangeArrowheads="1"/>
            </p:cNvSpPr>
            <p:nvPr/>
          </p:nvSpPr>
          <p:spPr bwMode="auto">
            <a:xfrm>
              <a:off x="2967" y="2922"/>
              <a:ext cx="261" cy="47"/>
            </a:xfrm>
            <a:prstGeom prst="rect">
              <a:avLst/>
            </a:prstGeom>
            <a:gradFill rotWithShape="0">
              <a:gsLst>
                <a:gs pos="0">
                  <a:schemeClr val="folHlink">
                    <a:gamma/>
                    <a:shade val="41176"/>
                    <a:invGamma/>
                  </a:schemeClr>
                </a:gs>
                <a:gs pos="50000">
                  <a:schemeClr val="folHlink"/>
                </a:gs>
                <a:gs pos="100000">
                  <a:schemeClr val="folHlink">
                    <a:gamma/>
                    <a:shade val="41176"/>
                    <a:invGamma/>
                  </a:schemeClr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39543" name="Rectangle 279"/>
            <p:cNvSpPr>
              <a:spLocks noChangeAspect="1" noChangeArrowheads="1"/>
            </p:cNvSpPr>
            <p:nvPr/>
          </p:nvSpPr>
          <p:spPr bwMode="auto">
            <a:xfrm>
              <a:off x="3000" y="2970"/>
              <a:ext cx="198" cy="210"/>
            </a:xfrm>
            <a:prstGeom prst="rect">
              <a:avLst/>
            </a:prstGeom>
            <a:gradFill rotWithShape="0">
              <a:gsLst>
                <a:gs pos="0">
                  <a:schemeClr val="folHlink">
                    <a:gamma/>
                    <a:shade val="41176"/>
                    <a:invGamma/>
                  </a:schemeClr>
                </a:gs>
                <a:gs pos="50000">
                  <a:schemeClr val="folHlink"/>
                </a:gs>
                <a:gs pos="100000">
                  <a:schemeClr val="folHlink">
                    <a:gamma/>
                    <a:shade val="41176"/>
                    <a:invGamma/>
                  </a:schemeClr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39544" name="AutoShape 280"/>
            <p:cNvSpPr>
              <a:spLocks noChangeAspect="1" noChangeArrowheads="1"/>
            </p:cNvSpPr>
            <p:nvPr/>
          </p:nvSpPr>
          <p:spPr bwMode="auto">
            <a:xfrm>
              <a:off x="3000" y="3180"/>
              <a:ext cx="197" cy="25"/>
            </a:xfrm>
            <a:custGeom>
              <a:avLst/>
              <a:gdLst>
                <a:gd name="G0" fmla="+- 3289 0 0"/>
                <a:gd name="G1" fmla="+- 21600 0 3289"/>
                <a:gd name="G2" fmla="*/ 3289 1 2"/>
                <a:gd name="G3" fmla="+- 21600 0 G2"/>
                <a:gd name="G4" fmla="+/ 3289 21600 2"/>
                <a:gd name="G5" fmla="+/ G1 0 2"/>
                <a:gd name="G6" fmla="*/ 21600 21600 3289"/>
                <a:gd name="G7" fmla="*/ G6 1 2"/>
                <a:gd name="G8" fmla="+- 21600 0 G7"/>
                <a:gd name="G9" fmla="*/ 21600 1 2"/>
                <a:gd name="G10" fmla="+- 3289 0 G9"/>
                <a:gd name="G11" fmla="?: G10 G8 0"/>
                <a:gd name="G12" fmla="?: G10 G7 21600"/>
                <a:gd name="T0" fmla="*/ 19955 w 21600"/>
                <a:gd name="T1" fmla="*/ 10800 h 21600"/>
                <a:gd name="T2" fmla="*/ 10800 w 21600"/>
                <a:gd name="T3" fmla="*/ 21600 h 21600"/>
                <a:gd name="T4" fmla="*/ 1645 w 21600"/>
                <a:gd name="T5" fmla="*/ 10800 h 21600"/>
                <a:gd name="T6" fmla="*/ 10800 w 21600"/>
                <a:gd name="T7" fmla="*/ 0 h 21600"/>
                <a:gd name="T8" fmla="*/ 3445 w 21600"/>
                <a:gd name="T9" fmla="*/ 3445 h 21600"/>
                <a:gd name="T10" fmla="*/ 18155 w 21600"/>
                <a:gd name="T11" fmla="*/ 18155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289" y="21600"/>
                  </a:lnTo>
                  <a:lnTo>
                    <a:pt x="18311" y="21600"/>
                  </a:lnTo>
                  <a:lnTo>
                    <a:pt x="2160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folHlink">
                    <a:gamma/>
                    <a:shade val="41176"/>
                    <a:invGamma/>
                  </a:schemeClr>
                </a:gs>
                <a:gs pos="50000">
                  <a:schemeClr val="folHlink"/>
                </a:gs>
                <a:gs pos="100000">
                  <a:schemeClr val="folHlink">
                    <a:gamma/>
                    <a:shade val="41176"/>
                    <a:invGamma/>
                  </a:schemeClr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39545" name="Freeform 281"/>
            <p:cNvSpPr>
              <a:spLocks noChangeAspect="1"/>
            </p:cNvSpPr>
            <p:nvPr/>
          </p:nvSpPr>
          <p:spPr bwMode="auto">
            <a:xfrm>
              <a:off x="3026" y="3204"/>
              <a:ext cx="142" cy="50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42" y="2"/>
                </a:cxn>
                <a:cxn ang="0">
                  <a:pos x="141" y="414"/>
                </a:cxn>
                <a:cxn ang="0">
                  <a:pos x="50" y="414"/>
                </a:cxn>
                <a:cxn ang="0">
                  <a:pos x="50" y="426"/>
                </a:cxn>
                <a:cxn ang="0">
                  <a:pos x="57" y="441"/>
                </a:cxn>
                <a:cxn ang="0">
                  <a:pos x="96" y="470"/>
                </a:cxn>
                <a:cxn ang="0">
                  <a:pos x="101" y="486"/>
                </a:cxn>
                <a:cxn ang="0">
                  <a:pos x="94" y="500"/>
                </a:cxn>
                <a:cxn ang="0">
                  <a:pos x="0" y="498"/>
                </a:cxn>
                <a:cxn ang="0">
                  <a:pos x="0" y="0"/>
                </a:cxn>
              </a:cxnLst>
              <a:rect l="0" t="0" r="r" b="b"/>
              <a:pathLst>
                <a:path w="142" h="500">
                  <a:moveTo>
                    <a:pt x="0" y="0"/>
                  </a:moveTo>
                  <a:lnTo>
                    <a:pt x="142" y="2"/>
                  </a:lnTo>
                  <a:lnTo>
                    <a:pt x="141" y="414"/>
                  </a:lnTo>
                  <a:lnTo>
                    <a:pt x="50" y="414"/>
                  </a:lnTo>
                  <a:lnTo>
                    <a:pt x="50" y="426"/>
                  </a:lnTo>
                  <a:lnTo>
                    <a:pt x="57" y="441"/>
                  </a:lnTo>
                  <a:lnTo>
                    <a:pt x="96" y="470"/>
                  </a:lnTo>
                  <a:lnTo>
                    <a:pt x="101" y="486"/>
                  </a:lnTo>
                  <a:lnTo>
                    <a:pt x="94" y="500"/>
                  </a:lnTo>
                  <a:lnTo>
                    <a:pt x="0" y="498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folHlink">
                    <a:gamma/>
                    <a:shade val="41176"/>
                    <a:invGamma/>
                  </a:schemeClr>
                </a:gs>
                <a:gs pos="50000">
                  <a:schemeClr val="folHlink"/>
                </a:gs>
                <a:gs pos="100000">
                  <a:schemeClr val="folHlink">
                    <a:gamma/>
                    <a:shade val="41176"/>
                    <a:invGamma/>
                  </a:schemeClr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o-RO"/>
            </a:p>
          </p:txBody>
        </p:sp>
      </p:grpSp>
      <p:grpSp>
        <p:nvGrpSpPr>
          <p:cNvPr id="139546" name="Group 282"/>
          <p:cNvGrpSpPr>
            <a:grpSpLocks noChangeAspect="1"/>
          </p:cNvGrpSpPr>
          <p:nvPr/>
        </p:nvGrpSpPr>
        <p:grpSpPr bwMode="auto">
          <a:xfrm>
            <a:off x="4489450" y="5954713"/>
            <a:ext cx="303213" cy="481012"/>
            <a:chOff x="2966" y="3622"/>
            <a:chExt cx="270" cy="431"/>
          </a:xfrm>
        </p:grpSpPr>
        <p:sp>
          <p:nvSpPr>
            <p:cNvPr id="139547" name="Freeform 283"/>
            <p:cNvSpPr>
              <a:spLocks noChangeAspect="1"/>
            </p:cNvSpPr>
            <p:nvPr/>
          </p:nvSpPr>
          <p:spPr bwMode="auto">
            <a:xfrm>
              <a:off x="3026" y="3622"/>
              <a:ext cx="142" cy="208"/>
            </a:xfrm>
            <a:custGeom>
              <a:avLst/>
              <a:gdLst/>
              <a:ahLst/>
              <a:cxnLst>
                <a:cxn ang="0">
                  <a:pos x="58" y="0"/>
                </a:cxn>
                <a:cxn ang="0">
                  <a:pos x="142" y="0"/>
                </a:cxn>
                <a:cxn ang="0">
                  <a:pos x="140" y="208"/>
                </a:cxn>
                <a:cxn ang="0">
                  <a:pos x="0" y="208"/>
                </a:cxn>
                <a:cxn ang="0">
                  <a:pos x="0" y="82"/>
                </a:cxn>
                <a:cxn ang="0">
                  <a:pos x="106" y="82"/>
                </a:cxn>
                <a:cxn ang="0">
                  <a:pos x="104" y="66"/>
                </a:cxn>
                <a:cxn ang="0">
                  <a:pos x="98" y="48"/>
                </a:cxn>
                <a:cxn ang="0">
                  <a:pos x="58" y="22"/>
                </a:cxn>
                <a:cxn ang="0">
                  <a:pos x="52" y="12"/>
                </a:cxn>
                <a:cxn ang="0">
                  <a:pos x="58" y="0"/>
                </a:cxn>
              </a:cxnLst>
              <a:rect l="0" t="0" r="r" b="b"/>
              <a:pathLst>
                <a:path w="142" h="208">
                  <a:moveTo>
                    <a:pt x="58" y="0"/>
                  </a:moveTo>
                  <a:lnTo>
                    <a:pt x="142" y="0"/>
                  </a:lnTo>
                  <a:lnTo>
                    <a:pt x="140" y="208"/>
                  </a:lnTo>
                  <a:lnTo>
                    <a:pt x="0" y="208"/>
                  </a:lnTo>
                  <a:lnTo>
                    <a:pt x="0" y="82"/>
                  </a:lnTo>
                  <a:lnTo>
                    <a:pt x="106" y="82"/>
                  </a:lnTo>
                  <a:lnTo>
                    <a:pt x="104" y="66"/>
                  </a:lnTo>
                  <a:lnTo>
                    <a:pt x="98" y="48"/>
                  </a:lnTo>
                  <a:lnTo>
                    <a:pt x="58" y="22"/>
                  </a:lnTo>
                  <a:lnTo>
                    <a:pt x="52" y="12"/>
                  </a:lnTo>
                  <a:lnTo>
                    <a:pt x="58" y="0"/>
                  </a:lnTo>
                  <a:close/>
                </a:path>
              </a:pathLst>
            </a:custGeom>
            <a:gradFill rotWithShape="0">
              <a:gsLst>
                <a:gs pos="0">
                  <a:schemeClr val="folHlink">
                    <a:gamma/>
                    <a:shade val="22353"/>
                    <a:invGamma/>
                  </a:schemeClr>
                </a:gs>
                <a:gs pos="50000">
                  <a:schemeClr val="folHlink"/>
                </a:gs>
                <a:gs pos="100000">
                  <a:schemeClr val="folHlink">
                    <a:gamma/>
                    <a:shade val="22353"/>
                    <a:invGamma/>
                  </a:schemeClr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o-RO"/>
            </a:p>
          </p:txBody>
        </p:sp>
        <p:sp>
          <p:nvSpPr>
            <p:cNvPr id="139548" name="Rectangle 284"/>
            <p:cNvSpPr>
              <a:spLocks noChangeAspect="1" noChangeArrowheads="1"/>
            </p:cNvSpPr>
            <p:nvPr/>
          </p:nvSpPr>
          <p:spPr bwMode="auto">
            <a:xfrm>
              <a:off x="2966" y="3830"/>
              <a:ext cx="270" cy="43"/>
            </a:xfrm>
            <a:prstGeom prst="rect">
              <a:avLst/>
            </a:prstGeom>
            <a:gradFill rotWithShape="0">
              <a:gsLst>
                <a:gs pos="0">
                  <a:schemeClr val="folHlink">
                    <a:gamma/>
                    <a:shade val="22353"/>
                    <a:invGamma/>
                  </a:schemeClr>
                </a:gs>
                <a:gs pos="50000">
                  <a:schemeClr val="folHlink"/>
                </a:gs>
                <a:gs pos="100000">
                  <a:schemeClr val="folHlink">
                    <a:gamma/>
                    <a:shade val="22353"/>
                    <a:invGamma/>
                  </a:schemeClr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39549" name="Rectangle 285"/>
            <p:cNvSpPr>
              <a:spLocks noChangeAspect="1" noChangeArrowheads="1"/>
            </p:cNvSpPr>
            <p:nvPr/>
          </p:nvSpPr>
          <p:spPr bwMode="auto">
            <a:xfrm>
              <a:off x="3042" y="3876"/>
              <a:ext cx="110" cy="177"/>
            </a:xfrm>
            <a:prstGeom prst="rect">
              <a:avLst/>
            </a:prstGeom>
            <a:gradFill rotWithShape="0">
              <a:gsLst>
                <a:gs pos="0">
                  <a:schemeClr val="folHlink">
                    <a:gamma/>
                    <a:shade val="22353"/>
                    <a:invGamma/>
                  </a:schemeClr>
                </a:gs>
                <a:gs pos="50000">
                  <a:schemeClr val="folHlink"/>
                </a:gs>
                <a:gs pos="100000">
                  <a:schemeClr val="folHlink">
                    <a:gamma/>
                    <a:shade val="22353"/>
                    <a:invGamma/>
                  </a:schemeClr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</p:grpSp>
      <p:grpSp>
        <p:nvGrpSpPr>
          <p:cNvPr id="139550" name="Group 286"/>
          <p:cNvGrpSpPr>
            <a:grpSpLocks noChangeAspect="1"/>
          </p:cNvGrpSpPr>
          <p:nvPr/>
        </p:nvGrpSpPr>
        <p:grpSpPr bwMode="auto">
          <a:xfrm>
            <a:off x="3222625" y="3027363"/>
            <a:ext cx="2832100" cy="3416300"/>
            <a:chOff x="1806" y="1388"/>
            <a:chExt cx="2156" cy="2602"/>
          </a:xfrm>
        </p:grpSpPr>
        <p:sp>
          <p:nvSpPr>
            <p:cNvPr id="139551" name="Rectangle 287"/>
            <p:cNvSpPr>
              <a:spLocks noChangeAspect="1" noChangeArrowheads="1"/>
            </p:cNvSpPr>
            <p:nvPr/>
          </p:nvSpPr>
          <p:spPr bwMode="auto">
            <a:xfrm>
              <a:off x="2861" y="2373"/>
              <a:ext cx="41" cy="52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grpSp>
          <p:nvGrpSpPr>
            <p:cNvPr id="139552" name="Group 288"/>
            <p:cNvGrpSpPr>
              <a:grpSpLocks noChangeAspect="1"/>
            </p:cNvGrpSpPr>
            <p:nvPr/>
          </p:nvGrpSpPr>
          <p:grpSpPr bwMode="auto">
            <a:xfrm>
              <a:off x="1806" y="1388"/>
              <a:ext cx="2156" cy="2602"/>
              <a:chOff x="1806" y="1388"/>
              <a:chExt cx="2156" cy="2602"/>
            </a:xfrm>
          </p:grpSpPr>
          <p:sp>
            <p:nvSpPr>
              <p:cNvPr id="139553" name="Rectangle 289" descr="Алмазная решетка (контур)"/>
              <p:cNvSpPr>
                <a:spLocks noChangeAspect="1" noChangeArrowheads="1"/>
              </p:cNvSpPr>
              <p:nvPr/>
            </p:nvSpPr>
            <p:spPr bwMode="auto">
              <a:xfrm>
                <a:off x="2644" y="2387"/>
                <a:ext cx="467" cy="20"/>
              </a:xfrm>
              <a:prstGeom prst="rect">
                <a:avLst/>
              </a:prstGeom>
              <a:pattFill prst="openDmnd">
                <a:fgClr>
                  <a:schemeClr val="tx2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grpSp>
            <p:nvGrpSpPr>
              <p:cNvPr id="139554" name="Group 290"/>
              <p:cNvGrpSpPr>
                <a:grpSpLocks noChangeAspect="1"/>
              </p:cNvGrpSpPr>
              <p:nvPr/>
            </p:nvGrpSpPr>
            <p:grpSpPr bwMode="auto">
              <a:xfrm>
                <a:off x="1806" y="1388"/>
                <a:ext cx="2156" cy="2602"/>
                <a:chOff x="1806" y="1388"/>
                <a:chExt cx="2156" cy="2602"/>
              </a:xfrm>
            </p:grpSpPr>
            <p:grpSp>
              <p:nvGrpSpPr>
                <p:cNvPr id="139555" name="Group 291"/>
                <p:cNvGrpSpPr>
                  <a:grpSpLocks noChangeAspect="1"/>
                </p:cNvGrpSpPr>
                <p:nvPr/>
              </p:nvGrpSpPr>
              <p:grpSpPr bwMode="auto">
                <a:xfrm>
                  <a:off x="2646" y="1505"/>
                  <a:ext cx="462" cy="884"/>
                  <a:chOff x="2820" y="1146"/>
                  <a:chExt cx="542" cy="1062"/>
                </a:xfrm>
              </p:grpSpPr>
              <p:sp>
                <p:nvSpPr>
                  <p:cNvPr id="139556" name="Rectangle 292" descr="Зигзаг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820" y="1146"/>
                    <a:ext cx="182" cy="1056"/>
                  </a:xfrm>
                  <a:prstGeom prst="rect">
                    <a:avLst/>
                  </a:prstGeom>
                  <a:pattFill prst="zigZag">
                    <a:fgClr>
                      <a:srgbClr val="FF3300"/>
                    </a:fgClr>
                    <a:bgClr>
                      <a:schemeClr val="bg1"/>
                    </a:bgClr>
                  </a:pattFill>
                  <a:ln w="9525">
                    <a:solidFill>
                      <a:srgbClr val="FF3300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39557" name="Rectangle 293" descr="Зигзаг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180" y="1152"/>
                    <a:ext cx="182" cy="1056"/>
                  </a:xfrm>
                  <a:prstGeom prst="rect">
                    <a:avLst/>
                  </a:prstGeom>
                  <a:pattFill prst="zigZag">
                    <a:fgClr>
                      <a:srgbClr val="FF3300"/>
                    </a:fgClr>
                    <a:bgClr>
                      <a:schemeClr val="bg1"/>
                    </a:bgClr>
                  </a:pattFill>
                  <a:ln w="9525">
                    <a:solidFill>
                      <a:srgbClr val="FF3300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</p:grpSp>
            <p:grpSp>
              <p:nvGrpSpPr>
                <p:cNvPr id="139558" name="Group 294"/>
                <p:cNvGrpSpPr>
                  <a:grpSpLocks noChangeAspect="1"/>
                </p:cNvGrpSpPr>
                <p:nvPr/>
              </p:nvGrpSpPr>
              <p:grpSpPr bwMode="auto">
                <a:xfrm rot="10800000">
                  <a:off x="2784" y="2557"/>
                  <a:ext cx="203" cy="174"/>
                  <a:chOff x="2262" y="456"/>
                  <a:chExt cx="238" cy="177"/>
                </a:xfrm>
              </p:grpSpPr>
              <p:grpSp>
                <p:nvGrpSpPr>
                  <p:cNvPr id="139559" name="Group 295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332" y="464"/>
                    <a:ext cx="109" cy="169"/>
                    <a:chOff x="2332" y="464"/>
                    <a:chExt cx="109" cy="169"/>
                  </a:xfrm>
                </p:grpSpPr>
                <p:sp>
                  <p:nvSpPr>
                    <p:cNvPr id="139560" name="Rectangle 296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332" y="464"/>
                      <a:ext cx="106" cy="126"/>
                    </a:xfrm>
                    <a:prstGeom prst="rect">
                      <a:avLst/>
                    </a:prstGeom>
                    <a:gradFill rotWithShape="0">
                      <a:gsLst>
                        <a:gs pos="0">
                          <a:srgbClr val="CC9900"/>
                        </a:gs>
                        <a:gs pos="50000">
                          <a:srgbClr val="CC9900">
                            <a:gamma/>
                            <a:tint val="0"/>
                            <a:invGamma/>
                          </a:srgbClr>
                        </a:gs>
                        <a:gs pos="100000">
                          <a:srgbClr val="CC9900"/>
                        </a:gs>
                      </a:gsLst>
                      <a:lin ang="0" scaled="1"/>
                    </a:gradFill>
                    <a:ln w="9525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39561" name="AutoShape 297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334" y="588"/>
                      <a:ext cx="107" cy="45"/>
                    </a:xfrm>
                    <a:custGeom>
                      <a:avLst/>
                      <a:gdLst>
                        <a:gd name="G0" fmla="+- 5400 0 0"/>
                        <a:gd name="G1" fmla="+- 21600 0 5400"/>
                        <a:gd name="G2" fmla="*/ 5400 1 2"/>
                        <a:gd name="G3" fmla="+- 21600 0 G2"/>
                        <a:gd name="G4" fmla="+/ 5400 21600 2"/>
                        <a:gd name="G5" fmla="+/ G1 0 2"/>
                        <a:gd name="G6" fmla="*/ 21600 21600 5400"/>
                        <a:gd name="G7" fmla="*/ G6 1 2"/>
                        <a:gd name="G8" fmla="+- 21600 0 G7"/>
                        <a:gd name="G9" fmla="*/ 21600 1 2"/>
                        <a:gd name="G10" fmla="+- 5400 0 G9"/>
                        <a:gd name="G11" fmla="?: G10 G8 0"/>
                        <a:gd name="G12" fmla="?: G10 G7 21600"/>
                        <a:gd name="T0" fmla="*/ 18900 w 21600"/>
                        <a:gd name="T1" fmla="*/ 10800 h 21600"/>
                        <a:gd name="T2" fmla="*/ 10800 w 21600"/>
                        <a:gd name="T3" fmla="*/ 21600 h 21600"/>
                        <a:gd name="T4" fmla="*/ 2700 w 21600"/>
                        <a:gd name="T5" fmla="*/ 10800 h 21600"/>
                        <a:gd name="T6" fmla="*/ 10800 w 21600"/>
                        <a:gd name="T7" fmla="*/ 0 h 21600"/>
                        <a:gd name="T8" fmla="*/ 4500 w 21600"/>
                        <a:gd name="T9" fmla="*/ 4500 h 21600"/>
                        <a:gd name="T10" fmla="*/ 17100 w 21600"/>
                        <a:gd name="T11" fmla="*/ 17100 h 2160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</a:cxnLst>
                      <a:rect l="T8" t="T9" r="T10" b="T11"/>
                      <a:pathLst>
                        <a:path w="21600" h="21600">
                          <a:moveTo>
                            <a:pt x="0" y="0"/>
                          </a:moveTo>
                          <a:lnTo>
                            <a:pt x="5400" y="21600"/>
                          </a:lnTo>
                          <a:lnTo>
                            <a:pt x="16200" y="21600"/>
                          </a:lnTo>
                          <a:lnTo>
                            <a:pt x="21600" y="0"/>
                          </a:lnTo>
                          <a:close/>
                        </a:path>
                      </a:pathLst>
                    </a:custGeom>
                    <a:gradFill rotWithShape="0">
                      <a:gsLst>
                        <a:gs pos="0">
                          <a:srgbClr val="CC9900"/>
                        </a:gs>
                        <a:gs pos="50000">
                          <a:srgbClr val="CC9900">
                            <a:gamma/>
                            <a:tint val="0"/>
                            <a:invGamma/>
                          </a:srgbClr>
                        </a:gs>
                        <a:gs pos="100000">
                          <a:srgbClr val="CC9900"/>
                        </a:gs>
                      </a:gsLst>
                      <a:lin ang="0" scaled="1"/>
                    </a:gradFill>
                    <a:ln w="9525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</p:grpSp>
              <p:grpSp>
                <p:nvGrpSpPr>
                  <p:cNvPr id="139562" name="Group 298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262" y="456"/>
                    <a:ext cx="238" cy="47"/>
                    <a:chOff x="2620" y="480"/>
                    <a:chExt cx="260" cy="36"/>
                  </a:xfrm>
                </p:grpSpPr>
                <p:sp>
                  <p:nvSpPr>
                    <p:cNvPr id="139563" name="Rectangle 299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620" y="480"/>
                      <a:ext cx="260" cy="20"/>
                    </a:xfrm>
                    <a:prstGeom prst="rect">
                      <a:avLst/>
                    </a:prstGeom>
                    <a:gradFill rotWithShape="0">
                      <a:gsLst>
                        <a:gs pos="0">
                          <a:srgbClr val="CC9900"/>
                        </a:gs>
                        <a:gs pos="50000">
                          <a:srgbClr val="CC9900">
                            <a:gamma/>
                            <a:tint val="0"/>
                            <a:invGamma/>
                          </a:srgbClr>
                        </a:gs>
                        <a:gs pos="100000">
                          <a:srgbClr val="CC9900"/>
                        </a:gs>
                      </a:gsLst>
                      <a:lin ang="0" scaled="1"/>
                    </a:gradFill>
                    <a:ln w="9525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39564" name="AutoShape 300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622" y="498"/>
                      <a:ext cx="256" cy="18"/>
                    </a:xfrm>
                    <a:custGeom>
                      <a:avLst/>
                      <a:gdLst>
                        <a:gd name="G0" fmla="+- 5400 0 0"/>
                        <a:gd name="G1" fmla="+- 21600 0 5400"/>
                        <a:gd name="G2" fmla="*/ 5400 1 2"/>
                        <a:gd name="G3" fmla="+- 21600 0 G2"/>
                        <a:gd name="G4" fmla="+/ 5400 21600 2"/>
                        <a:gd name="G5" fmla="+/ G1 0 2"/>
                        <a:gd name="G6" fmla="*/ 21600 21600 5400"/>
                        <a:gd name="G7" fmla="*/ G6 1 2"/>
                        <a:gd name="G8" fmla="+- 21600 0 G7"/>
                        <a:gd name="G9" fmla="*/ 21600 1 2"/>
                        <a:gd name="G10" fmla="+- 5400 0 G9"/>
                        <a:gd name="G11" fmla="?: G10 G8 0"/>
                        <a:gd name="G12" fmla="?: G10 G7 21600"/>
                        <a:gd name="T0" fmla="*/ 18900 w 21600"/>
                        <a:gd name="T1" fmla="*/ 10800 h 21600"/>
                        <a:gd name="T2" fmla="*/ 10800 w 21600"/>
                        <a:gd name="T3" fmla="*/ 21600 h 21600"/>
                        <a:gd name="T4" fmla="*/ 2700 w 21600"/>
                        <a:gd name="T5" fmla="*/ 10800 h 21600"/>
                        <a:gd name="T6" fmla="*/ 10800 w 21600"/>
                        <a:gd name="T7" fmla="*/ 0 h 21600"/>
                        <a:gd name="T8" fmla="*/ 4500 w 21600"/>
                        <a:gd name="T9" fmla="*/ 4500 h 21600"/>
                        <a:gd name="T10" fmla="*/ 17100 w 21600"/>
                        <a:gd name="T11" fmla="*/ 17100 h 2160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</a:cxnLst>
                      <a:rect l="T8" t="T9" r="T10" b="T11"/>
                      <a:pathLst>
                        <a:path w="21600" h="21600">
                          <a:moveTo>
                            <a:pt x="0" y="0"/>
                          </a:moveTo>
                          <a:lnTo>
                            <a:pt x="5400" y="21600"/>
                          </a:lnTo>
                          <a:lnTo>
                            <a:pt x="16200" y="21600"/>
                          </a:lnTo>
                          <a:lnTo>
                            <a:pt x="21600" y="0"/>
                          </a:lnTo>
                          <a:close/>
                        </a:path>
                      </a:pathLst>
                    </a:custGeom>
                    <a:gradFill rotWithShape="0">
                      <a:gsLst>
                        <a:gs pos="0">
                          <a:srgbClr val="CC9900"/>
                        </a:gs>
                        <a:gs pos="50000">
                          <a:srgbClr val="CC9900">
                            <a:gamma/>
                            <a:tint val="0"/>
                            <a:invGamma/>
                          </a:srgbClr>
                        </a:gs>
                        <a:gs pos="100000">
                          <a:srgbClr val="CC9900"/>
                        </a:gs>
                      </a:gsLst>
                      <a:lin ang="0" scaled="1"/>
                    </a:gradFill>
                    <a:ln w="9525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</p:grpSp>
            </p:grpSp>
            <p:sp>
              <p:nvSpPr>
                <p:cNvPr id="139565" name="Freeform 301" descr="Широкий диагональный 1"/>
                <p:cNvSpPr>
                  <a:spLocks noChangeAspect="1"/>
                </p:cNvSpPr>
                <p:nvPr/>
              </p:nvSpPr>
              <p:spPr bwMode="auto">
                <a:xfrm>
                  <a:off x="2641" y="2406"/>
                  <a:ext cx="470" cy="297"/>
                </a:xfrm>
                <a:custGeom>
                  <a:avLst/>
                  <a:gdLst/>
                  <a:ahLst/>
                  <a:cxnLst>
                    <a:cxn ang="0">
                      <a:pos x="4" y="28"/>
                    </a:cxn>
                    <a:cxn ang="0">
                      <a:pos x="0" y="2"/>
                    </a:cxn>
                    <a:cxn ang="0">
                      <a:pos x="188" y="2"/>
                    </a:cxn>
                    <a:cxn ang="0">
                      <a:pos x="188" y="146"/>
                    </a:cxn>
                    <a:cxn ang="0">
                      <a:pos x="366" y="146"/>
                    </a:cxn>
                    <a:cxn ang="0">
                      <a:pos x="366" y="0"/>
                    </a:cxn>
                    <a:cxn ang="0">
                      <a:pos x="552" y="0"/>
                    </a:cxn>
                    <a:cxn ang="0">
                      <a:pos x="552" y="32"/>
                    </a:cxn>
                    <a:cxn ang="0">
                      <a:pos x="536" y="34"/>
                    </a:cxn>
                    <a:cxn ang="0">
                      <a:pos x="540" y="102"/>
                    </a:cxn>
                    <a:cxn ang="0">
                      <a:pos x="450" y="102"/>
                    </a:cxn>
                    <a:cxn ang="0">
                      <a:pos x="456" y="318"/>
                    </a:cxn>
                    <a:cxn ang="0">
                      <a:pos x="432" y="342"/>
                    </a:cxn>
                    <a:cxn ang="0">
                      <a:pos x="404" y="348"/>
                    </a:cxn>
                    <a:cxn ang="0">
                      <a:pos x="338" y="320"/>
                    </a:cxn>
                    <a:cxn ang="0">
                      <a:pos x="338" y="230"/>
                    </a:cxn>
                    <a:cxn ang="0">
                      <a:pos x="310" y="176"/>
                    </a:cxn>
                    <a:cxn ang="0">
                      <a:pos x="306" y="148"/>
                    </a:cxn>
                    <a:cxn ang="0">
                      <a:pos x="250" y="148"/>
                    </a:cxn>
                    <a:cxn ang="0">
                      <a:pos x="244" y="176"/>
                    </a:cxn>
                    <a:cxn ang="0">
                      <a:pos x="222" y="226"/>
                    </a:cxn>
                    <a:cxn ang="0">
                      <a:pos x="222" y="322"/>
                    </a:cxn>
                    <a:cxn ang="0">
                      <a:pos x="168" y="346"/>
                    </a:cxn>
                    <a:cxn ang="0">
                      <a:pos x="130" y="342"/>
                    </a:cxn>
                    <a:cxn ang="0">
                      <a:pos x="106" y="316"/>
                    </a:cxn>
                    <a:cxn ang="0">
                      <a:pos x="106" y="96"/>
                    </a:cxn>
                    <a:cxn ang="0">
                      <a:pos x="18" y="102"/>
                    </a:cxn>
                    <a:cxn ang="0">
                      <a:pos x="16" y="36"/>
                    </a:cxn>
                    <a:cxn ang="0">
                      <a:pos x="4" y="28"/>
                    </a:cxn>
                  </a:cxnLst>
                  <a:rect l="0" t="0" r="r" b="b"/>
                  <a:pathLst>
                    <a:path w="552" h="348">
                      <a:moveTo>
                        <a:pt x="4" y="28"/>
                      </a:moveTo>
                      <a:lnTo>
                        <a:pt x="0" y="2"/>
                      </a:lnTo>
                      <a:lnTo>
                        <a:pt x="188" y="2"/>
                      </a:lnTo>
                      <a:lnTo>
                        <a:pt x="188" y="146"/>
                      </a:lnTo>
                      <a:lnTo>
                        <a:pt x="366" y="146"/>
                      </a:lnTo>
                      <a:lnTo>
                        <a:pt x="366" y="0"/>
                      </a:lnTo>
                      <a:lnTo>
                        <a:pt x="552" y="0"/>
                      </a:lnTo>
                      <a:lnTo>
                        <a:pt x="552" y="32"/>
                      </a:lnTo>
                      <a:lnTo>
                        <a:pt x="536" y="34"/>
                      </a:lnTo>
                      <a:lnTo>
                        <a:pt x="540" y="102"/>
                      </a:lnTo>
                      <a:lnTo>
                        <a:pt x="450" y="102"/>
                      </a:lnTo>
                      <a:lnTo>
                        <a:pt x="456" y="318"/>
                      </a:lnTo>
                      <a:lnTo>
                        <a:pt x="432" y="342"/>
                      </a:lnTo>
                      <a:lnTo>
                        <a:pt x="404" y="348"/>
                      </a:lnTo>
                      <a:lnTo>
                        <a:pt x="338" y="320"/>
                      </a:lnTo>
                      <a:lnTo>
                        <a:pt x="338" y="230"/>
                      </a:lnTo>
                      <a:lnTo>
                        <a:pt x="310" y="176"/>
                      </a:lnTo>
                      <a:lnTo>
                        <a:pt x="306" y="148"/>
                      </a:lnTo>
                      <a:lnTo>
                        <a:pt x="250" y="148"/>
                      </a:lnTo>
                      <a:lnTo>
                        <a:pt x="244" y="176"/>
                      </a:lnTo>
                      <a:lnTo>
                        <a:pt x="222" y="226"/>
                      </a:lnTo>
                      <a:lnTo>
                        <a:pt x="222" y="322"/>
                      </a:lnTo>
                      <a:lnTo>
                        <a:pt x="168" y="346"/>
                      </a:lnTo>
                      <a:lnTo>
                        <a:pt x="130" y="342"/>
                      </a:lnTo>
                      <a:lnTo>
                        <a:pt x="106" y="316"/>
                      </a:lnTo>
                      <a:lnTo>
                        <a:pt x="106" y="96"/>
                      </a:lnTo>
                      <a:lnTo>
                        <a:pt x="18" y="102"/>
                      </a:lnTo>
                      <a:lnTo>
                        <a:pt x="16" y="36"/>
                      </a:lnTo>
                      <a:lnTo>
                        <a:pt x="4" y="28"/>
                      </a:lnTo>
                      <a:close/>
                    </a:path>
                  </a:pathLst>
                </a:custGeom>
                <a:pattFill prst="wdDnDiag">
                  <a:fgClr>
                    <a:srgbClr val="4D4D4D"/>
                  </a:fgClr>
                  <a:bgClr>
                    <a:schemeClr val="bg1"/>
                  </a:bgClr>
                </a:pattFill>
                <a:ln w="9525">
                  <a:solidFill>
                    <a:srgbClr val="333333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ro-RO"/>
                </a:p>
              </p:txBody>
            </p:sp>
            <p:grpSp>
              <p:nvGrpSpPr>
                <p:cNvPr id="139566" name="Group 302"/>
                <p:cNvGrpSpPr>
                  <a:grpSpLocks noChangeAspect="1"/>
                </p:cNvGrpSpPr>
                <p:nvPr/>
              </p:nvGrpSpPr>
              <p:grpSpPr bwMode="auto">
                <a:xfrm>
                  <a:off x="1806" y="1388"/>
                  <a:ext cx="2156" cy="2602"/>
                  <a:chOff x="1806" y="1388"/>
                  <a:chExt cx="2156" cy="2602"/>
                </a:xfrm>
              </p:grpSpPr>
              <p:grpSp>
                <p:nvGrpSpPr>
                  <p:cNvPr id="139567" name="Group 303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591" y="1516"/>
                    <a:ext cx="577" cy="2297"/>
                    <a:chOff x="2591" y="1516"/>
                    <a:chExt cx="577" cy="2297"/>
                  </a:xfrm>
                </p:grpSpPr>
                <p:sp>
                  <p:nvSpPr>
                    <p:cNvPr id="139568" name="Freeform 304" descr="Широкий диагональный 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591" y="1516"/>
                      <a:ext cx="577" cy="2297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"/>
                        </a:cxn>
                        <a:cxn ang="0">
                          <a:pos x="62" y="6"/>
                        </a:cxn>
                        <a:cxn ang="0">
                          <a:pos x="58" y="1144"/>
                        </a:cxn>
                        <a:cxn ang="0">
                          <a:pos x="160" y="1144"/>
                        </a:cxn>
                        <a:cxn ang="0">
                          <a:pos x="164" y="1382"/>
                        </a:cxn>
                        <a:cxn ang="0">
                          <a:pos x="184" y="1384"/>
                        </a:cxn>
                        <a:cxn ang="0">
                          <a:pos x="184" y="2334"/>
                        </a:cxn>
                        <a:cxn ang="0">
                          <a:pos x="330" y="2334"/>
                        </a:cxn>
                        <a:cxn ang="0">
                          <a:pos x="184" y="2336"/>
                        </a:cxn>
                        <a:cxn ang="0">
                          <a:pos x="184" y="2490"/>
                        </a:cxn>
                        <a:cxn ang="0">
                          <a:pos x="164" y="2486"/>
                        </a:cxn>
                        <a:cxn ang="0">
                          <a:pos x="514" y="2490"/>
                        </a:cxn>
                        <a:cxn ang="0">
                          <a:pos x="498" y="2490"/>
                        </a:cxn>
                        <a:cxn ang="0">
                          <a:pos x="492" y="2334"/>
                        </a:cxn>
                        <a:cxn ang="0">
                          <a:pos x="332" y="2334"/>
                        </a:cxn>
                        <a:cxn ang="0">
                          <a:pos x="494" y="2334"/>
                        </a:cxn>
                        <a:cxn ang="0">
                          <a:pos x="494" y="1388"/>
                        </a:cxn>
                        <a:cxn ang="0">
                          <a:pos x="514" y="1388"/>
                        </a:cxn>
                        <a:cxn ang="0">
                          <a:pos x="512" y="1142"/>
                        </a:cxn>
                        <a:cxn ang="0">
                          <a:pos x="614" y="1140"/>
                        </a:cxn>
                        <a:cxn ang="0">
                          <a:pos x="616" y="2"/>
                        </a:cxn>
                        <a:cxn ang="0">
                          <a:pos x="662" y="0"/>
                        </a:cxn>
                        <a:cxn ang="0">
                          <a:pos x="662" y="1252"/>
                        </a:cxn>
                        <a:cxn ang="0">
                          <a:pos x="548" y="1370"/>
                        </a:cxn>
                        <a:cxn ang="0">
                          <a:pos x="546" y="2344"/>
                        </a:cxn>
                        <a:cxn ang="0">
                          <a:pos x="676" y="2472"/>
                        </a:cxn>
                        <a:cxn ang="0">
                          <a:pos x="676" y="2684"/>
                        </a:cxn>
                        <a:cxn ang="0">
                          <a:pos x="604" y="2682"/>
                        </a:cxn>
                        <a:cxn ang="0">
                          <a:pos x="606" y="2626"/>
                        </a:cxn>
                        <a:cxn ang="0">
                          <a:pos x="588" y="2624"/>
                        </a:cxn>
                        <a:cxn ang="0">
                          <a:pos x="588" y="2492"/>
                        </a:cxn>
                        <a:cxn ang="0">
                          <a:pos x="98" y="2486"/>
                        </a:cxn>
                        <a:cxn ang="0">
                          <a:pos x="98" y="2626"/>
                        </a:cxn>
                        <a:cxn ang="0">
                          <a:pos x="76" y="2626"/>
                        </a:cxn>
                        <a:cxn ang="0">
                          <a:pos x="76" y="2692"/>
                        </a:cxn>
                        <a:cxn ang="0">
                          <a:pos x="0" y="2694"/>
                        </a:cxn>
                        <a:cxn ang="0">
                          <a:pos x="1" y="2472"/>
                        </a:cxn>
                        <a:cxn ang="0">
                          <a:pos x="130" y="2346"/>
                        </a:cxn>
                        <a:cxn ang="0">
                          <a:pos x="126" y="1374"/>
                        </a:cxn>
                        <a:cxn ang="0">
                          <a:pos x="2" y="1248"/>
                        </a:cxn>
                        <a:cxn ang="0">
                          <a:pos x="0" y="4"/>
                        </a:cxn>
                      </a:cxnLst>
                      <a:rect l="0" t="0" r="r" b="b"/>
                      <a:pathLst>
                        <a:path w="676" h="2694">
                          <a:moveTo>
                            <a:pt x="0" y="4"/>
                          </a:moveTo>
                          <a:lnTo>
                            <a:pt x="62" y="6"/>
                          </a:lnTo>
                          <a:lnTo>
                            <a:pt x="58" y="1144"/>
                          </a:lnTo>
                          <a:lnTo>
                            <a:pt x="160" y="1144"/>
                          </a:lnTo>
                          <a:lnTo>
                            <a:pt x="164" y="1382"/>
                          </a:lnTo>
                          <a:lnTo>
                            <a:pt x="184" y="1384"/>
                          </a:lnTo>
                          <a:lnTo>
                            <a:pt x="184" y="2334"/>
                          </a:lnTo>
                          <a:lnTo>
                            <a:pt x="330" y="2334"/>
                          </a:lnTo>
                          <a:lnTo>
                            <a:pt x="184" y="2336"/>
                          </a:lnTo>
                          <a:lnTo>
                            <a:pt x="184" y="2490"/>
                          </a:lnTo>
                          <a:lnTo>
                            <a:pt x="164" y="2486"/>
                          </a:lnTo>
                          <a:lnTo>
                            <a:pt x="514" y="2490"/>
                          </a:lnTo>
                          <a:lnTo>
                            <a:pt x="498" y="2490"/>
                          </a:lnTo>
                          <a:lnTo>
                            <a:pt x="492" y="2334"/>
                          </a:lnTo>
                          <a:lnTo>
                            <a:pt x="332" y="2334"/>
                          </a:lnTo>
                          <a:lnTo>
                            <a:pt x="494" y="2334"/>
                          </a:lnTo>
                          <a:lnTo>
                            <a:pt x="494" y="1388"/>
                          </a:lnTo>
                          <a:lnTo>
                            <a:pt x="514" y="1388"/>
                          </a:lnTo>
                          <a:lnTo>
                            <a:pt x="512" y="1142"/>
                          </a:lnTo>
                          <a:lnTo>
                            <a:pt x="614" y="1140"/>
                          </a:lnTo>
                          <a:lnTo>
                            <a:pt x="616" y="2"/>
                          </a:lnTo>
                          <a:lnTo>
                            <a:pt x="662" y="0"/>
                          </a:lnTo>
                          <a:lnTo>
                            <a:pt x="662" y="1252"/>
                          </a:lnTo>
                          <a:lnTo>
                            <a:pt x="548" y="1370"/>
                          </a:lnTo>
                          <a:lnTo>
                            <a:pt x="546" y="2344"/>
                          </a:lnTo>
                          <a:lnTo>
                            <a:pt x="676" y="2472"/>
                          </a:lnTo>
                          <a:lnTo>
                            <a:pt x="676" y="2684"/>
                          </a:lnTo>
                          <a:lnTo>
                            <a:pt x="604" y="2682"/>
                          </a:lnTo>
                          <a:lnTo>
                            <a:pt x="606" y="2626"/>
                          </a:lnTo>
                          <a:lnTo>
                            <a:pt x="588" y="2624"/>
                          </a:lnTo>
                          <a:lnTo>
                            <a:pt x="588" y="2492"/>
                          </a:lnTo>
                          <a:lnTo>
                            <a:pt x="98" y="2486"/>
                          </a:lnTo>
                          <a:lnTo>
                            <a:pt x="98" y="2626"/>
                          </a:lnTo>
                          <a:lnTo>
                            <a:pt x="76" y="2626"/>
                          </a:lnTo>
                          <a:lnTo>
                            <a:pt x="76" y="2692"/>
                          </a:lnTo>
                          <a:lnTo>
                            <a:pt x="0" y="2694"/>
                          </a:lnTo>
                          <a:lnTo>
                            <a:pt x="1" y="2472"/>
                          </a:lnTo>
                          <a:lnTo>
                            <a:pt x="130" y="2346"/>
                          </a:lnTo>
                          <a:lnTo>
                            <a:pt x="126" y="1374"/>
                          </a:lnTo>
                          <a:lnTo>
                            <a:pt x="2" y="1248"/>
                          </a:lnTo>
                          <a:lnTo>
                            <a:pt x="0" y="4"/>
                          </a:lnTo>
                          <a:close/>
                        </a:path>
                      </a:pathLst>
                    </a:custGeom>
                    <a:pattFill prst="wdUpDiag">
                      <a:fgClr>
                        <a:schemeClr val="tx2"/>
                      </a:fgClr>
                      <a:bgClr>
                        <a:schemeClr val="bg1"/>
                      </a:bgClr>
                    </a:patt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</p:spPr>
                  <p:txBody>
                    <a:bodyPr/>
                    <a:lstStyle/>
                    <a:p>
                      <a:endParaRPr lang="ro-RO"/>
                    </a:p>
                  </p:txBody>
                </p:sp>
                <p:grpSp>
                  <p:nvGrpSpPr>
                    <p:cNvPr id="139569" name="Group 305"/>
                    <p:cNvGrpSpPr>
                      <a:grpSpLocks noChangeAspect="1"/>
                    </p:cNvGrpSpPr>
                    <p:nvPr/>
                  </p:nvGrpSpPr>
                  <p:grpSpPr bwMode="auto">
                    <a:xfrm>
                      <a:off x="2655" y="3434"/>
                      <a:ext cx="453" cy="328"/>
                      <a:chOff x="2655" y="3434"/>
                      <a:chExt cx="453" cy="328"/>
                    </a:xfrm>
                  </p:grpSpPr>
                  <p:sp>
                    <p:nvSpPr>
                      <p:cNvPr id="139570" name="Freeform 306" descr="Широкий диагональный 2"/>
                      <p:cNvSpPr>
                        <a:spLocks noChangeAspect="1"/>
                      </p:cNvSpPr>
                      <p:nvPr/>
                    </p:nvSpPr>
                    <p:spPr bwMode="auto">
                      <a:xfrm>
                        <a:off x="2655" y="3634"/>
                        <a:ext cx="18" cy="128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22" y="2"/>
                          </a:cxn>
                          <a:cxn ang="0">
                            <a:pos x="2" y="0"/>
                          </a:cxn>
                          <a:cxn ang="0">
                            <a:pos x="0" y="150"/>
                          </a:cxn>
                        </a:cxnLst>
                        <a:rect l="0" t="0" r="r" b="b"/>
                        <a:pathLst>
                          <a:path w="22" h="150">
                            <a:moveTo>
                              <a:pt x="22" y="2"/>
                            </a:moveTo>
                            <a:lnTo>
                              <a:pt x="2" y="0"/>
                            </a:lnTo>
                            <a:lnTo>
                              <a:pt x="0" y="150"/>
                            </a:lnTo>
                          </a:path>
                        </a:pathLst>
                      </a:custGeom>
                      <a:noFill/>
                      <a:ln w="6350" cmpd="sng">
                        <a:solidFill>
                          <a:schemeClr val="tx1"/>
                        </a:solidFill>
                        <a:round/>
                        <a:headEnd type="none" w="med" len="med"/>
                        <a:tailEnd type="none" w="med" len="med"/>
                      </a:ln>
                      <a:effectLst/>
                    </p:spPr>
                    <p:txBody>
                      <a:bodyPr/>
                      <a:lstStyle/>
                      <a:p>
                        <a:endParaRPr lang="ro-RO"/>
                      </a:p>
                    </p:txBody>
                  </p:sp>
                  <p:sp>
                    <p:nvSpPr>
                      <p:cNvPr id="139571" name="Freeform 307" descr="Широкий диагональный 2"/>
                      <p:cNvSpPr>
                        <a:spLocks noChangeAspect="1"/>
                      </p:cNvSpPr>
                      <p:nvPr/>
                    </p:nvSpPr>
                    <p:spPr bwMode="auto">
                      <a:xfrm>
                        <a:off x="3091" y="3641"/>
                        <a:ext cx="17" cy="116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0" y="0"/>
                          </a:cxn>
                          <a:cxn ang="0">
                            <a:pos x="20" y="0"/>
                          </a:cxn>
                          <a:cxn ang="0">
                            <a:pos x="20" y="136"/>
                          </a:cxn>
                        </a:cxnLst>
                        <a:rect l="0" t="0" r="r" b="b"/>
                        <a:pathLst>
                          <a:path w="20" h="136">
                            <a:moveTo>
                              <a:pt x="0" y="0"/>
                            </a:moveTo>
                            <a:lnTo>
                              <a:pt x="20" y="0"/>
                            </a:lnTo>
                            <a:lnTo>
                              <a:pt x="20" y="136"/>
                            </a:lnTo>
                          </a:path>
                        </a:pathLst>
                      </a:custGeom>
                      <a:noFill/>
                      <a:ln w="6350" cmpd="sng">
                        <a:solidFill>
                          <a:schemeClr val="tx1"/>
                        </a:solidFill>
                        <a:round/>
                        <a:headEnd type="none" w="med" len="med"/>
                        <a:tailEnd type="none" w="med" len="med"/>
                      </a:ln>
                      <a:effectLst/>
                    </p:spPr>
                    <p:txBody>
                      <a:bodyPr/>
                      <a:lstStyle/>
                      <a:p>
                        <a:endParaRPr lang="ro-RO"/>
                      </a:p>
                    </p:txBody>
                  </p:sp>
                  <p:sp>
                    <p:nvSpPr>
                      <p:cNvPr id="139572" name="Freeform 308" descr="Широкий диагональный 2"/>
                      <p:cNvSpPr>
                        <a:spLocks noChangeAspect="1"/>
                      </p:cNvSpPr>
                      <p:nvPr/>
                    </p:nvSpPr>
                    <p:spPr bwMode="auto">
                      <a:xfrm>
                        <a:off x="2730" y="3434"/>
                        <a:ext cx="17" cy="204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19" y="0"/>
                          </a:cxn>
                          <a:cxn ang="0">
                            <a:pos x="0" y="32"/>
                          </a:cxn>
                          <a:cxn ang="0">
                            <a:pos x="0" y="239"/>
                          </a:cxn>
                        </a:cxnLst>
                        <a:rect l="0" t="0" r="r" b="b"/>
                        <a:pathLst>
                          <a:path w="19" h="239">
                            <a:moveTo>
                              <a:pt x="19" y="0"/>
                            </a:moveTo>
                            <a:lnTo>
                              <a:pt x="0" y="32"/>
                            </a:lnTo>
                            <a:lnTo>
                              <a:pt x="0" y="239"/>
                            </a:lnTo>
                          </a:path>
                        </a:pathLst>
                      </a:custGeom>
                      <a:noFill/>
                      <a:ln w="6350" cmpd="sng">
                        <a:solidFill>
                          <a:schemeClr val="tx1"/>
                        </a:solidFill>
                        <a:round/>
                        <a:headEnd type="none" w="med" len="med"/>
                        <a:tailEnd type="none" w="med" len="med"/>
                      </a:ln>
                      <a:effectLst/>
                    </p:spPr>
                    <p:txBody>
                      <a:bodyPr/>
                      <a:lstStyle/>
                      <a:p>
                        <a:endParaRPr lang="ro-RO"/>
                      </a:p>
                    </p:txBody>
                  </p:sp>
                  <p:sp>
                    <p:nvSpPr>
                      <p:cNvPr id="139573" name="Freeform 309" descr="Широкий диагональный 2"/>
                      <p:cNvSpPr>
                        <a:spLocks noChangeAspect="1"/>
                      </p:cNvSpPr>
                      <p:nvPr/>
                    </p:nvSpPr>
                    <p:spPr bwMode="auto">
                      <a:xfrm>
                        <a:off x="3018" y="3441"/>
                        <a:ext cx="11" cy="195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0" y="0"/>
                          </a:cxn>
                          <a:cxn ang="0">
                            <a:pos x="13" y="30"/>
                          </a:cxn>
                          <a:cxn ang="0">
                            <a:pos x="13" y="229"/>
                          </a:cxn>
                        </a:cxnLst>
                        <a:rect l="0" t="0" r="r" b="b"/>
                        <a:pathLst>
                          <a:path w="13" h="229">
                            <a:moveTo>
                              <a:pt x="0" y="0"/>
                            </a:moveTo>
                            <a:lnTo>
                              <a:pt x="13" y="30"/>
                            </a:lnTo>
                            <a:lnTo>
                              <a:pt x="13" y="229"/>
                            </a:lnTo>
                          </a:path>
                        </a:pathLst>
                      </a:custGeom>
                      <a:noFill/>
                      <a:ln w="6350" cmpd="sng">
                        <a:solidFill>
                          <a:schemeClr val="tx1"/>
                        </a:solidFill>
                        <a:round/>
                        <a:headEnd type="none" w="med" len="med"/>
                        <a:tailEnd type="none" w="med" len="med"/>
                      </a:ln>
                      <a:effectLst/>
                    </p:spPr>
                    <p:txBody>
                      <a:bodyPr/>
                      <a:lstStyle/>
                      <a:p>
                        <a:endParaRPr lang="ro-RO"/>
                      </a:p>
                    </p:txBody>
                  </p:sp>
                </p:grpSp>
              </p:grpSp>
              <p:sp>
                <p:nvSpPr>
                  <p:cNvPr id="139574" name="Freeform 310" descr="Широкий диагональный 1"/>
                  <p:cNvSpPr>
                    <a:spLocks noChangeAspect="1"/>
                  </p:cNvSpPr>
                  <p:nvPr/>
                </p:nvSpPr>
                <p:spPr bwMode="auto">
                  <a:xfrm>
                    <a:off x="2658" y="3506"/>
                    <a:ext cx="450" cy="336"/>
                  </a:xfrm>
                  <a:custGeom>
                    <a:avLst/>
                    <a:gdLst/>
                    <a:ahLst/>
                    <a:cxnLst>
                      <a:cxn ang="0">
                        <a:pos x="109" y="2"/>
                      </a:cxn>
                      <a:cxn ang="0">
                        <a:pos x="268" y="0"/>
                      </a:cxn>
                      <a:cxn ang="0">
                        <a:pos x="188" y="0"/>
                      </a:cxn>
                      <a:cxn ang="0">
                        <a:pos x="188" y="338"/>
                      </a:cxn>
                      <a:cxn ang="0">
                        <a:pos x="338" y="338"/>
                      </a:cxn>
                      <a:cxn ang="0">
                        <a:pos x="338" y="0"/>
                      </a:cxn>
                      <a:cxn ang="0">
                        <a:pos x="266" y="0"/>
                      </a:cxn>
                      <a:cxn ang="0">
                        <a:pos x="418" y="0"/>
                      </a:cxn>
                      <a:cxn ang="0">
                        <a:pos x="418" y="154"/>
                      </a:cxn>
                      <a:cxn ang="0">
                        <a:pos x="400" y="156"/>
                      </a:cxn>
                      <a:cxn ang="0">
                        <a:pos x="400" y="178"/>
                      </a:cxn>
                      <a:cxn ang="0">
                        <a:pos x="528" y="178"/>
                      </a:cxn>
                      <a:cxn ang="0">
                        <a:pos x="528" y="236"/>
                      </a:cxn>
                      <a:cxn ang="0">
                        <a:pos x="468" y="232"/>
                      </a:cxn>
                      <a:cxn ang="0">
                        <a:pos x="468" y="290"/>
                      </a:cxn>
                      <a:cxn ang="0">
                        <a:pos x="444" y="290"/>
                      </a:cxn>
                      <a:cxn ang="0">
                        <a:pos x="444" y="394"/>
                      </a:cxn>
                      <a:cxn ang="0">
                        <a:pos x="400" y="394"/>
                      </a:cxn>
                      <a:cxn ang="0">
                        <a:pos x="400" y="336"/>
                      </a:cxn>
                      <a:cxn ang="0">
                        <a:pos x="132" y="336"/>
                      </a:cxn>
                      <a:cxn ang="0">
                        <a:pos x="134" y="394"/>
                      </a:cxn>
                      <a:cxn ang="0">
                        <a:pos x="78" y="394"/>
                      </a:cxn>
                      <a:cxn ang="0">
                        <a:pos x="78" y="292"/>
                      </a:cxn>
                      <a:cxn ang="0">
                        <a:pos x="50" y="294"/>
                      </a:cxn>
                      <a:cxn ang="0">
                        <a:pos x="50" y="232"/>
                      </a:cxn>
                      <a:cxn ang="0">
                        <a:pos x="0" y="230"/>
                      </a:cxn>
                      <a:cxn ang="0">
                        <a:pos x="0" y="174"/>
                      </a:cxn>
                      <a:cxn ang="0">
                        <a:pos x="126" y="174"/>
                      </a:cxn>
                      <a:cxn ang="0">
                        <a:pos x="122" y="150"/>
                      </a:cxn>
                      <a:cxn ang="0">
                        <a:pos x="109" y="149"/>
                      </a:cxn>
                      <a:cxn ang="0">
                        <a:pos x="109" y="2"/>
                      </a:cxn>
                    </a:cxnLst>
                    <a:rect l="0" t="0" r="r" b="b"/>
                    <a:pathLst>
                      <a:path w="528" h="394">
                        <a:moveTo>
                          <a:pt x="109" y="2"/>
                        </a:moveTo>
                        <a:lnTo>
                          <a:pt x="268" y="0"/>
                        </a:lnTo>
                        <a:lnTo>
                          <a:pt x="188" y="0"/>
                        </a:lnTo>
                        <a:lnTo>
                          <a:pt x="188" y="338"/>
                        </a:lnTo>
                        <a:lnTo>
                          <a:pt x="338" y="338"/>
                        </a:lnTo>
                        <a:lnTo>
                          <a:pt x="338" y="0"/>
                        </a:lnTo>
                        <a:lnTo>
                          <a:pt x="266" y="0"/>
                        </a:lnTo>
                        <a:lnTo>
                          <a:pt x="418" y="0"/>
                        </a:lnTo>
                        <a:lnTo>
                          <a:pt x="418" y="154"/>
                        </a:lnTo>
                        <a:lnTo>
                          <a:pt x="400" y="156"/>
                        </a:lnTo>
                        <a:lnTo>
                          <a:pt x="400" y="178"/>
                        </a:lnTo>
                        <a:lnTo>
                          <a:pt x="528" y="178"/>
                        </a:lnTo>
                        <a:lnTo>
                          <a:pt x="528" y="236"/>
                        </a:lnTo>
                        <a:lnTo>
                          <a:pt x="468" y="232"/>
                        </a:lnTo>
                        <a:lnTo>
                          <a:pt x="468" y="290"/>
                        </a:lnTo>
                        <a:lnTo>
                          <a:pt x="444" y="290"/>
                        </a:lnTo>
                        <a:lnTo>
                          <a:pt x="444" y="394"/>
                        </a:lnTo>
                        <a:lnTo>
                          <a:pt x="400" y="394"/>
                        </a:lnTo>
                        <a:lnTo>
                          <a:pt x="400" y="336"/>
                        </a:lnTo>
                        <a:lnTo>
                          <a:pt x="132" y="336"/>
                        </a:lnTo>
                        <a:lnTo>
                          <a:pt x="134" y="394"/>
                        </a:lnTo>
                        <a:lnTo>
                          <a:pt x="78" y="394"/>
                        </a:lnTo>
                        <a:lnTo>
                          <a:pt x="78" y="292"/>
                        </a:lnTo>
                        <a:lnTo>
                          <a:pt x="50" y="294"/>
                        </a:lnTo>
                        <a:lnTo>
                          <a:pt x="50" y="232"/>
                        </a:lnTo>
                        <a:lnTo>
                          <a:pt x="0" y="230"/>
                        </a:lnTo>
                        <a:lnTo>
                          <a:pt x="0" y="174"/>
                        </a:lnTo>
                        <a:lnTo>
                          <a:pt x="126" y="174"/>
                        </a:lnTo>
                        <a:lnTo>
                          <a:pt x="122" y="150"/>
                        </a:lnTo>
                        <a:lnTo>
                          <a:pt x="109" y="149"/>
                        </a:lnTo>
                        <a:lnTo>
                          <a:pt x="109" y="2"/>
                        </a:lnTo>
                        <a:close/>
                      </a:path>
                    </a:pathLst>
                  </a:custGeom>
                  <a:pattFill prst="wdDnDiag">
                    <a:fgClr>
                      <a:schemeClr val="tx1"/>
                    </a:fgClr>
                    <a:bgClr>
                      <a:schemeClr val="bg1"/>
                    </a:bgClr>
                  </a:patt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endParaRPr lang="ro-RO"/>
                  </a:p>
                </p:txBody>
              </p:sp>
              <p:sp>
                <p:nvSpPr>
                  <p:cNvPr id="139575" name="Freeform 311" descr="Алмазная решетка (контур)"/>
                  <p:cNvSpPr>
                    <a:spLocks noChangeAspect="1"/>
                  </p:cNvSpPr>
                  <p:nvPr/>
                </p:nvSpPr>
                <p:spPr bwMode="auto">
                  <a:xfrm>
                    <a:off x="3062" y="1505"/>
                    <a:ext cx="617" cy="2127"/>
                  </a:xfrm>
                  <a:custGeom>
                    <a:avLst/>
                    <a:gdLst/>
                    <a:ahLst/>
                    <a:cxnLst>
                      <a:cxn ang="0">
                        <a:pos x="116" y="14"/>
                      </a:cxn>
                      <a:cxn ang="0">
                        <a:pos x="688" y="0"/>
                      </a:cxn>
                      <a:cxn ang="0">
                        <a:pos x="724" y="2406"/>
                      </a:cxn>
                      <a:cxn ang="0">
                        <a:pos x="140" y="2412"/>
                      </a:cxn>
                      <a:cxn ang="0">
                        <a:pos x="140" y="2494"/>
                      </a:cxn>
                      <a:cxn ang="0">
                        <a:pos x="0" y="2354"/>
                      </a:cxn>
                      <a:cxn ang="0">
                        <a:pos x="0" y="1386"/>
                      </a:cxn>
                      <a:cxn ang="0">
                        <a:pos x="116" y="1266"/>
                      </a:cxn>
                      <a:cxn ang="0">
                        <a:pos x="116" y="14"/>
                      </a:cxn>
                    </a:cxnLst>
                    <a:rect l="0" t="0" r="r" b="b"/>
                    <a:pathLst>
                      <a:path w="724" h="2494">
                        <a:moveTo>
                          <a:pt x="116" y="14"/>
                        </a:moveTo>
                        <a:lnTo>
                          <a:pt x="688" y="0"/>
                        </a:lnTo>
                        <a:lnTo>
                          <a:pt x="724" y="2406"/>
                        </a:lnTo>
                        <a:lnTo>
                          <a:pt x="140" y="2412"/>
                        </a:lnTo>
                        <a:lnTo>
                          <a:pt x="140" y="2494"/>
                        </a:lnTo>
                        <a:lnTo>
                          <a:pt x="0" y="2354"/>
                        </a:lnTo>
                        <a:lnTo>
                          <a:pt x="0" y="1386"/>
                        </a:lnTo>
                        <a:lnTo>
                          <a:pt x="116" y="1266"/>
                        </a:lnTo>
                        <a:lnTo>
                          <a:pt x="116" y="14"/>
                        </a:lnTo>
                        <a:close/>
                      </a:path>
                    </a:pathLst>
                  </a:custGeom>
                  <a:pattFill prst="openDmnd">
                    <a:fgClr>
                      <a:srgbClr val="FF3300"/>
                    </a:fgClr>
                    <a:bgClr>
                      <a:schemeClr val="bg1"/>
                    </a:bgClr>
                  </a:pattFill>
                  <a:ln w="9525">
                    <a:solidFill>
                      <a:srgbClr val="FF3300"/>
                    </a:solidFill>
                    <a:round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endParaRPr lang="ro-RO"/>
                  </a:p>
                </p:txBody>
              </p:sp>
              <p:sp>
                <p:nvSpPr>
                  <p:cNvPr id="139576" name="Freeform 312" descr="Алмазная решетка (контур)"/>
                  <p:cNvSpPr>
                    <a:spLocks noChangeAspect="1"/>
                  </p:cNvSpPr>
                  <p:nvPr/>
                </p:nvSpPr>
                <p:spPr bwMode="auto">
                  <a:xfrm>
                    <a:off x="2443" y="1519"/>
                    <a:ext cx="252" cy="2102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72" y="0"/>
                      </a:cxn>
                      <a:cxn ang="0">
                        <a:pos x="170" y="1242"/>
                      </a:cxn>
                      <a:cxn ang="0">
                        <a:pos x="296" y="1368"/>
                      </a:cxn>
                      <a:cxn ang="0">
                        <a:pos x="295" y="2339"/>
                      </a:cxn>
                      <a:cxn ang="0">
                        <a:pos x="163" y="2465"/>
                      </a:cxn>
                      <a:cxn ang="0">
                        <a:pos x="163" y="2405"/>
                      </a:cxn>
                      <a:cxn ang="0">
                        <a:pos x="6" y="2404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96" h="2465">
                        <a:moveTo>
                          <a:pt x="0" y="0"/>
                        </a:moveTo>
                        <a:lnTo>
                          <a:pt x="172" y="0"/>
                        </a:lnTo>
                        <a:lnTo>
                          <a:pt x="170" y="1242"/>
                        </a:lnTo>
                        <a:lnTo>
                          <a:pt x="296" y="1368"/>
                        </a:lnTo>
                        <a:lnTo>
                          <a:pt x="295" y="2339"/>
                        </a:lnTo>
                        <a:lnTo>
                          <a:pt x="163" y="2465"/>
                        </a:lnTo>
                        <a:lnTo>
                          <a:pt x="163" y="2405"/>
                        </a:lnTo>
                        <a:lnTo>
                          <a:pt x="6" y="240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pattFill prst="openDmnd">
                    <a:fgClr>
                      <a:srgbClr val="FF3300"/>
                    </a:fgClr>
                    <a:bgClr>
                      <a:schemeClr val="bg1"/>
                    </a:bgClr>
                  </a:pattFill>
                  <a:ln w="9525" cap="flat" cmpd="sng">
                    <a:solidFill>
                      <a:srgbClr val="FF33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o-RO"/>
                  </a:p>
                </p:txBody>
              </p:sp>
              <p:sp>
                <p:nvSpPr>
                  <p:cNvPr id="139577" name="Freeform 313" descr="Широкий диагональный 2"/>
                  <p:cNvSpPr>
                    <a:spLocks noChangeAspect="1"/>
                  </p:cNvSpPr>
                  <p:nvPr/>
                </p:nvSpPr>
                <p:spPr bwMode="auto">
                  <a:xfrm>
                    <a:off x="1806" y="3564"/>
                    <a:ext cx="2156" cy="246"/>
                  </a:xfrm>
                  <a:custGeom>
                    <a:avLst/>
                    <a:gdLst/>
                    <a:ahLst/>
                    <a:cxnLst>
                      <a:cxn ang="0">
                        <a:pos x="0" y="100"/>
                      </a:cxn>
                      <a:cxn ang="0">
                        <a:pos x="66" y="99"/>
                      </a:cxn>
                      <a:cxn ang="0">
                        <a:pos x="66" y="153"/>
                      </a:cxn>
                      <a:cxn ang="0">
                        <a:pos x="237" y="151"/>
                      </a:cxn>
                      <a:cxn ang="0">
                        <a:pos x="241" y="97"/>
                      </a:cxn>
                      <a:cxn ang="0">
                        <a:pos x="295" y="97"/>
                      </a:cxn>
                      <a:cxn ang="0">
                        <a:pos x="294" y="87"/>
                      </a:cxn>
                      <a:cxn ang="0">
                        <a:pos x="321" y="88"/>
                      </a:cxn>
                      <a:cxn ang="0">
                        <a:pos x="321" y="12"/>
                      </a:cxn>
                      <a:cxn ang="0">
                        <a:pos x="903" y="10"/>
                      </a:cxn>
                      <a:cxn ang="0">
                        <a:pos x="901" y="88"/>
                      </a:cxn>
                      <a:cxn ang="0">
                        <a:pos x="1618" y="87"/>
                      </a:cxn>
                      <a:cxn ang="0">
                        <a:pos x="1618" y="4"/>
                      </a:cxn>
                      <a:cxn ang="0">
                        <a:pos x="2196" y="0"/>
                      </a:cxn>
                      <a:cxn ang="0">
                        <a:pos x="2196" y="79"/>
                      </a:cxn>
                      <a:cxn ang="0">
                        <a:pos x="2283" y="78"/>
                      </a:cxn>
                      <a:cxn ang="0">
                        <a:pos x="2293" y="136"/>
                      </a:cxn>
                      <a:cxn ang="0">
                        <a:pos x="2425" y="135"/>
                      </a:cxn>
                      <a:cxn ang="0">
                        <a:pos x="2427" y="78"/>
                      </a:cxn>
                      <a:cxn ang="0">
                        <a:pos x="2527" y="78"/>
                      </a:cxn>
                      <a:cxn ang="0">
                        <a:pos x="2529" y="213"/>
                      </a:cxn>
                      <a:cxn ang="0">
                        <a:pos x="2461" y="216"/>
                      </a:cxn>
                      <a:cxn ang="0">
                        <a:pos x="2461" y="279"/>
                      </a:cxn>
                      <a:cxn ang="0">
                        <a:pos x="1668" y="280"/>
                      </a:cxn>
                      <a:cxn ang="0">
                        <a:pos x="1668" y="88"/>
                      </a:cxn>
                      <a:cxn ang="0">
                        <a:pos x="1621" y="90"/>
                      </a:cxn>
                      <a:cxn ang="0">
                        <a:pos x="864" y="87"/>
                      </a:cxn>
                      <a:cxn ang="0">
                        <a:pos x="864" y="129"/>
                      </a:cxn>
                      <a:cxn ang="0">
                        <a:pos x="865" y="277"/>
                      </a:cxn>
                      <a:cxn ang="0">
                        <a:pos x="829" y="277"/>
                      </a:cxn>
                      <a:cxn ang="0">
                        <a:pos x="832" y="130"/>
                      </a:cxn>
                      <a:cxn ang="0">
                        <a:pos x="768" y="129"/>
                      </a:cxn>
                      <a:cxn ang="0">
                        <a:pos x="766" y="10"/>
                      </a:cxn>
                      <a:cxn ang="0">
                        <a:pos x="342" y="10"/>
                      </a:cxn>
                      <a:cxn ang="0">
                        <a:pos x="342" y="139"/>
                      </a:cxn>
                      <a:cxn ang="0">
                        <a:pos x="268" y="141"/>
                      </a:cxn>
                      <a:cxn ang="0">
                        <a:pos x="267" y="289"/>
                      </a:cxn>
                      <a:cxn ang="0">
                        <a:pos x="85" y="288"/>
                      </a:cxn>
                      <a:cxn ang="0">
                        <a:pos x="85" y="226"/>
                      </a:cxn>
                      <a:cxn ang="0">
                        <a:pos x="0" y="229"/>
                      </a:cxn>
                      <a:cxn ang="0">
                        <a:pos x="0" y="100"/>
                      </a:cxn>
                    </a:cxnLst>
                    <a:rect l="0" t="0" r="r" b="b"/>
                    <a:pathLst>
                      <a:path w="2529" h="289">
                        <a:moveTo>
                          <a:pt x="0" y="100"/>
                        </a:moveTo>
                        <a:lnTo>
                          <a:pt x="66" y="99"/>
                        </a:lnTo>
                        <a:lnTo>
                          <a:pt x="66" y="153"/>
                        </a:lnTo>
                        <a:lnTo>
                          <a:pt x="237" y="151"/>
                        </a:lnTo>
                        <a:lnTo>
                          <a:pt x="241" y="97"/>
                        </a:lnTo>
                        <a:lnTo>
                          <a:pt x="295" y="97"/>
                        </a:lnTo>
                        <a:lnTo>
                          <a:pt x="294" y="87"/>
                        </a:lnTo>
                        <a:lnTo>
                          <a:pt x="321" y="88"/>
                        </a:lnTo>
                        <a:lnTo>
                          <a:pt x="321" y="12"/>
                        </a:lnTo>
                        <a:lnTo>
                          <a:pt x="903" y="10"/>
                        </a:lnTo>
                        <a:lnTo>
                          <a:pt x="901" y="88"/>
                        </a:lnTo>
                        <a:lnTo>
                          <a:pt x="1618" y="87"/>
                        </a:lnTo>
                        <a:lnTo>
                          <a:pt x="1618" y="4"/>
                        </a:lnTo>
                        <a:lnTo>
                          <a:pt x="2196" y="0"/>
                        </a:lnTo>
                        <a:lnTo>
                          <a:pt x="2196" y="79"/>
                        </a:lnTo>
                        <a:lnTo>
                          <a:pt x="2283" y="78"/>
                        </a:lnTo>
                        <a:lnTo>
                          <a:pt x="2293" y="136"/>
                        </a:lnTo>
                        <a:lnTo>
                          <a:pt x="2425" y="135"/>
                        </a:lnTo>
                        <a:lnTo>
                          <a:pt x="2427" y="78"/>
                        </a:lnTo>
                        <a:lnTo>
                          <a:pt x="2527" y="78"/>
                        </a:lnTo>
                        <a:lnTo>
                          <a:pt x="2529" y="213"/>
                        </a:lnTo>
                        <a:lnTo>
                          <a:pt x="2461" y="216"/>
                        </a:lnTo>
                        <a:lnTo>
                          <a:pt x="2461" y="279"/>
                        </a:lnTo>
                        <a:lnTo>
                          <a:pt x="1668" y="280"/>
                        </a:lnTo>
                        <a:lnTo>
                          <a:pt x="1668" y="88"/>
                        </a:lnTo>
                        <a:lnTo>
                          <a:pt x="1621" y="90"/>
                        </a:lnTo>
                        <a:lnTo>
                          <a:pt x="864" y="87"/>
                        </a:lnTo>
                        <a:lnTo>
                          <a:pt x="864" y="129"/>
                        </a:lnTo>
                        <a:lnTo>
                          <a:pt x="865" y="277"/>
                        </a:lnTo>
                        <a:lnTo>
                          <a:pt x="829" y="277"/>
                        </a:lnTo>
                        <a:lnTo>
                          <a:pt x="832" y="130"/>
                        </a:lnTo>
                        <a:lnTo>
                          <a:pt x="768" y="129"/>
                        </a:lnTo>
                        <a:lnTo>
                          <a:pt x="766" y="10"/>
                        </a:lnTo>
                        <a:lnTo>
                          <a:pt x="342" y="10"/>
                        </a:lnTo>
                        <a:lnTo>
                          <a:pt x="342" y="139"/>
                        </a:lnTo>
                        <a:lnTo>
                          <a:pt x="268" y="141"/>
                        </a:lnTo>
                        <a:lnTo>
                          <a:pt x="267" y="289"/>
                        </a:lnTo>
                        <a:lnTo>
                          <a:pt x="85" y="288"/>
                        </a:lnTo>
                        <a:lnTo>
                          <a:pt x="85" y="226"/>
                        </a:lnTo>
                        <a:lnTo>
                          <a:pt x="0" y="229"/>
                        </a:lnTo>
                        <a:lnTo>
                          <a:pt x="0" y="100"/>
                        </a:lnTo>
                        <a:close/>
                      </a:path>
                    </a:pathLst>
                  </a:custGeom>
                  <a:pattFill prst="wdUpDiag">
                    <a:fgClr>
                      <a:schemeClr val="tx1"/>
                    </a:fgClr>
                    <a:bgClr>
                      <a:schemeClr val="bg1"/>
                    </a:bgClr>
                  </a:patt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endParaRPr lang="ro-RO"/>
                  </a:p>
                </p:txBody>
              </p:sp>
              <p:sp>
                <p:nvSpPr>
                  <p:cNvPr id="139578" name="Freeform 314" descr="Алмазная решетка (контур)"/>
                  <p:cNvSpPr>
                    <a:spLocks noChangeAspect="1"/>
                  </p:cNvSpPr>
                  <p:nvPr/>
                </p:nvSpPr>
                <p:spPr bwMode="auto">
                  <a:xfrm>
                    <a:off x="2063" y="1526"/>
                    <a:ext cx="41" cy="2108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39" y="0"/>
                      </a:cxn>
                      <a:cxn ang="0">
                        <a:pos x="48" y="2400"/>
                      </a:cxn>
                      <a:cxn ang="0">
                        <a:pos x="21" y="2397"/>
                      </a:cxn>
                      <a:cxn ang="0">
                        <a:pos x="18" y="2469"/>
                      </a:cxn>
                      <a:cxn ang="0">
                        <a:pos x="0" y="2472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8" h="2472">
                        <a:moveTo>
                          <a:pt x="0" y="0"/>
                        </a:moveTo>
                        <a:lnTo>
                          <a:pt x="39" y="0"/>
                        </a:lnTo>
                        <a:lnTo>
                          <a:pt x="48" y="2400"/>
                        </a:lnTo>
                        <a:lnTo>
                          <a:pt x="21" y="2397"/>
                        </a:lnTo>
                        <a:lnTo>
                          <a:pt x="18" y="2469"/>
                        </a:lnTo>
                        <a:lnTo>
                          <a:pt x="0" y="247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pattFill prst="openDmnd">
                    <a:fgClr>
                      <a:srgbClr val="FF3300"/>
                    </a:fgClr>
                    <a:bgClr>
                      <a:schemeClr val="bg1"/>
                    </a:bgClr>
                  </a:pattFill>
                  <a:ln w="9525" cap="flat" cmpd="sng">
                    <a:solidFill>
                      <a:srgbClr val="FF33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o-RO"/>
                  </a:p>
                </p:txBody>
              </p:sp>
              <p:grpSp>
                <p:nvGrpSpPr>
                  <p:cNvPr id="139579" name="Group 315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043" y="3649"/>
                    <a:ext cx="1175" cy="154"/>
                    <a:chOff x="2112" y="3660"/>
                    <a:chExt cx="1379" cy="180"/>
                  </a:xfrm>
                </p:grpSpPr>
                <p:sp>
                  <p:nvSpPr>
                    <p:cNvPr id="139580" name="Rectangle 316" descr="Алмазная решетка (контур)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112" y="3702"/>
                      <a:ext cx="72" cy="138"/>
                    </a:xfrm>
                    <a:prstGeom prst="rect">
                      <a:avLst/>
                    </a:prstGeom>
                    <a:pattFill prst="openDmnd">
                      <a:fgClr>
                        <a:schemeClr val="folHlink"/>
                      </a:fgClr>
                      <a:bgClr>
                        <a:schemeClr val="bg1"/>
                      </a:bgClr>
                    </a:pattFill>
                    <a:ln w="9525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39581" name="Rectangle 317" descr="Алмазная решетка (контур)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592" y="3699"/>
                      <a:ext cx="72" cy="138"/>
                    </a:xfrm>
                    <a:prstGeom prst="rect">
                      <a:avLst/>
                    </a:prstGeom>
                    <a:pattFill prst="openDmnd">
                      <a:fgClr>
                        <a:schemeClr val="folHlink"/>
                      </a:fgClr>
                      <a:bgClr>
                        <a:schemeClr val="bg1"/>
                      </a:bgClr>
                    </a:pattFill>
                    <a:ln w="9525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39582" name="Rectangle 318" descr="Алмазная решетка (контур)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701" y="3663"/>
                      <a:ext cx="47" cy="174"/>
                    </a:xfrm>
                    <a:prstGeom prst="rect">
                      <a:avLst/>
                    </a:prstGeom>
                    <a:pattFill prst="openDmnd">
                      <a:fgClr>
                        <a:schemeClr val="folHlink"/>
                      </a:fgClr>
                      <a:bgClr>
                        <a:schemeClr val="bg1"/>
                      </a:bgClr>
                    </a:pattFill>
                    <a:ln w="9525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39583" name="Rectangle 319" descr="Алмазная решетка (контур)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444" y="3660"/>
                      <a:ext cx="47" cy="174"/>
                    </a:xfrm>
                    <a:prstGeom prst="rect">
                      <a:avLst/>
                    </a:prstGeom>
                    <a:pattFill prst="openDmnd">
                      <a:fgClr>
                        <a:schemeClr val="folHlink"/>
                      </a:fgClr>
                      <a:bgClr>
                        <a:schemeClr val="bg1"/>
                      </a:bgClr>
                    </a:pattFill>
                    <a:ln w="9525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</p:grpSp>
              <p:grpSp>
                <p:nvGrpSpPr>
                  <p:cNvPr id="139584" name="Group 320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095" y="1388"/>
                    <a:ext cx="346" cy="2602"/>
                    <a:chOff x="2095" y="1388"/>
                    <a:chExt cx="346" cy="2602"/>
                  </a:xfrm>
                </p:grpSpPr>
                <p:sp>
                  <p:nvSpPr>
                    <p:cNvPr id="139585" name="Freeform 321" descr="Широкий диагональный 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095" y="1388"/>
                      <a:ext cx="346" cy="2602"/>
                    </a:xfrm>
                    <a:custGeom>
                      <a:avLst/>
                      <a:gdLst/>
                      <a:ahLst/>
                      <a:cxnLst>
                        <a:cxn ang="0">
                          <a:pos x="28" y="0"/>
                        </a:cxn>
                        <a:cxn ang="0">
                          <a:pos x="364" y="0"/>
                        </a:cxn>
                        <a:cxn ang="0">
                          <a:pos x="398" y="28"/>
                        </a:cxn>
                        <a:cxn ang="0">
                          <a:pos x="406" y="2848"/>
                        </a:cxn>
                        <a:cxn ang="0">
                          <a:pos x="388" y="2862"/>
                        </a:cxn>
                        <a:cxn ang="0">
                          <a:pos x="388" y="2888"/>
                        </a:cxn>
                        <a:cxn ang="0">
                          <a:pos x="388" y="2916"/>
                        </a:cxn>
                        <a:cxn ang="0">
                          <a:pos x="264" y="2916"/>
                        </a:cxn>
                        <a:cxn ang="0">
                          <a:pos x="262" y="3000"/>
                        </a:cxn>
                        <a:cxn ang="0">
                          <a:pos x="210" y="2998"/>
                        </a:cxn>
                        <a:cxn ang="0">
                          <a:pos x="210" y="2918"/>
                        </a:cxn>
                        <a:cxn ang="0">
                          <a:pos x="262" y="2918"/>
                        </a:cxn>
                        <a:cxn ang="0">
                          <a:pos x="212" y="2918"/>
                        </a:cxn>
                        <a:cxn ang="0">
                          <a:pos x="262" y="2856"/>
                        </a:cxn>
                        <a:cxn ang="0">
                          <a:pos x="186" y="2852"/>
                        </a:cxn>
                        <a:cxn ang="0">
                          <a:pos x="104" y="2918"/>
                        </a:cxn>
                        <a:cxn ang="0">
                          <a:pos x="102" y="2996"/>
                        </a:cxn>
                        <a:cxn ang="0">
                          <a:pos x="210" y="3000"/>
                        </a:cxn>
                        <a:cxn ang="0">
                          <a:pos x="210" y="3052"/>
                        </a:cxn>
                        <a:cxn ang="0">
                          <a:pos x="76" y="3050"/>
                        </a:cxn>
                        <a:cxn ang="0">
                          <a:pos x="76" y="3016"/>
                        </a:cxn>
                        <a:cxn ang="0">
                          <a:pos x="102" y="2998"/>
                        </a:cxn>
                        <a:cxn ang="0">
                          <a:pos x="78" y="3012"/>
                        </a:cxn>
                        <a:cxn ang="0">
                          <a:pos x="76" y="3048"/>
                        </a:cxn>
                        <a:cxn ang="0">
                          <a:pos x="58" y="3050"/>
                        </a:cxn>
                        <a:cxn ang="0">
                          <a:pos x="60" y="3006"/>
                        </a:cxn>
                        <a:cxn ang="0">
                          <a:pos x="84" y="2984"/>
                        </a:cxn>
                        <a:cxn ang="0">
                          <a:pos x="82" y="2912"/>
                        </a:cxn>
                        <a:cxn ang="0">
                          <a:pos x="30" y="2914"/>
                        </a:cxn>
                        <a:cxn ang="0">
                          <a:pos x="30" y="2858"/>
                        </a:cxn>
                        <a:cxn ang="0">
                          <a:pos x="10" y="2852"/>
                        </a:cxn>
                        <a:cxn ang="0">
                          <a:pos x="0" y="28"/>
                        </a:cxn>
                        <a:cxn ang="0">
                          <a:pos x="28" y="0"/>
                        </a:cxn>
                      </a:cxnLst>
                      <a:rect l="0" t="0" r="r" b="b"/>
                      <a:pathLst>
                        <a:path w="406" h="3052">
                          <a:moveTo>
                            <a:pt x="28" y="0"/>
                          </a:moveTo>
                          <a:lnTo>
                            <a:pt x="364" y="0"/>
                          </a:lnTo>
                          <a:lnTo>
                            <a:pt x="398" y="28"/>
                          </a:lnTo>
                          <a:lnTo>
                            <a:pt x="406" y="2848"/>
                          </a:lnTo>
                          <a:lnTo>
                            <a:pt x="388" y="2862"/>
                          </a:lnTo>
                          <a:lnTo>
                            <a:pt x="388" y="2888"/>
                          </a:lnTo>
                          <a:lnTo>
                            <a:pt x="388" y="2916"/>
                          </a:lnTo>
                          <a:lnTo>
                            <a:pt x="264" y="2916"/>
                          </a:lnTo>
                          <a:lnTo>
                            <a:pt x="262" y="3000"/>
                          </a:lnTo>
                          <a:lnTo>
                            <a:pt x="210" y="2998"/>
                          </a:lnTo>
                          <a:lnTo>
                            <a:pt x="210" y="2918"/>
                          </a:lnTo>
                          <a:lnTo>
                            <a:pt x="262" y="2918"/>
                          </a:lnTo>
                          <a:lnTo>
                            <a:pt x="212" y="2918"/>
                          </a:lnTo>
                          <a:lnTo>
                            <a:pt x="262" y="2856"/>
                          </a:lnTo>
                          <a:lnTo>
                            <a:pt x="186" y="2852"/>
                          </a:lnTo>
                          <a:lnTo>
                            <a:pt x="104" y="2918"/>
                          </a:lnTo>
                          <a:lnTo>
                            <a:pt x="102" y="2996"/>
                          </a:lnTo>
                          <a:lnTo>
                            <a:pt x="210" y="3000"/>
                          </a:lnTo>
                          <a:lnTo>
                            <a:pt x="210" y="3052"/>
                          </a:lnTo>
                          <a:lnTo>
                            <a:pt x="76" y="3050"/>
                          </a:lnTo>
                          <a:lnTo>
                            <a:pt x="76" y="3016"/>
                          </a:lnTo>
                          <a:lnTo>
                            <a:pt x="102" y="2998"/>
                          </a:lnTo>
                          <a:lnTo>
                            <a:pt x="78" y="3012"/>
                          </a:lnTo>
                          <a:lnTo>
                            <a:pt x="76" y="3048"/>
                          </a:lnTo>
                          <a:lnTo>
                            <a:pt x="58" y="3050"/>
                          </a:lnTo>
                          <a:lnTo>
                            <a:pt x="60" y="3006"/>
                          </a:lnTo>
                          <a:lnTo>
                            <a:pt x="84" y="2984"/>
                          </a:lnTo>
                          <a:lnTo>
                            <a:pt x="82" y="2912"/>
                          </a:lnTo>
                          <a:lnTo>
                            <a:pt x="30" y="2914"/>
                          </a:lnTo>
                          <a:lnTo>
                            <a:pt x="30" y="2858"/>
                          </a:lnTo>
                          <a:lnTo>
                            <a:pt x="10" y="2852"/>
                          </a:lnTo>
                          <a:lnTo>
                            <a:pt x="0" y="28"/>
                          </a:lnTo>
                          <a:lnTo>
                            <a:pt x="28" y="0"/>
                          </a:lnTo>
                          <a:close/>
                        </a:path>
                      </a:pathLst>
                    </a:custGeom>
                    <a:pattFill prst="wdUpDiag">
                      <a:fgClr>
                        <a:schemeClr val="tx1"/>
                      </a:fgClr>
                      <a:bgClr>
                        <a:schemeClr val="bg1"/>
                      </a:bgClr>
                    </a:patt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</p:spPr>
                  <p:txBody>
                    <a:bodyPr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39586" name="Freeform 322" descr="Широкий диагональный 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423" y="3516"/>
                      <a:ext cx="15" cy="321"/>
                    </a:xfrm>
                    <a:custGeom>
                      <a:avLst/>
                      <a:gdLst/>
                      <a:ahLst/>
                      <a:cxnLst>
                        <a:cxn ang="0">
                          <a:pos x="18" y="0"/>
                        </a:cxn>
                        <a:cxn ang="0">
                          <a:pos x="0" y="18"/>
                        </a:cxn>
                        <a:cxn ang="0">
                          <a:pos x="2" y="376"/>
                        </a:cxn>
                      </a:cxnLst>
                      <a:rect l="0" t="0" r="r" b="b"/>
                      <a:pathLst>
                        <a:path w="18" h="376">
                          <a:moveTo>
                            <a:pt x="18" y="0"/>
                          </a:moveTo>
                          <a:lnTo>
                            <a:pt x="0" y="18"/>
                          </a:lnTo>
                          <a:lnTo>
                            <a:pt x="2" y="376"/>
                          </a:lnTo>
                        </a:path>
                      </a:pathLst>
                    </a:custGeom>
                    <a:noFill/>
                    <a:ln w="6350" cmpd="sng">
                      <a:solidFill>
                        <a:schemeClr val="tx1"/>
                      </a:solidFill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39587" name="Freeform 323" descr="Широкий диагональный 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102" y="3509"/>
                      <a:ext cx="19" cy="314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20" y="20"/>
                        </a:cxn>
                        <a:cxn ang="0">
                          <a:pos x="22" y="368"/>
                        </a:cxn>
                      </a:cxnLst>
                      <a:rect l="0" t="0" r="r" b="b"/>
                      <a:pathLst>
                        <a:path w="22" h="368">
                          <a:moveTo>
                            <a:pt x="0" y="0"/>
                          </a:moveTo>
                          <a:lnTo>
                            <a:pt x="20" y="20"/>
                          </a:lnTo>
                          <a:lnTo>
                            <a:pt x="22" y="368"/>
                          </a:lnTo>
                        </a:path>
                      </a:pathLst>
                    </a:custGeom>
                    <a:noFill/>
                    <a:ln w="6350" cmpd="sng">
                      <a:solidFill>
                        <a:schemeClr val="tx1"/>
                      </a:solidFill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/>
                    <a:lstStyle/>
                    <a:p>
                      <a:endParaRPr lang="ro-RO"/>
                    </a:p>
                  </p:txBody>
                </p:sp>
              </p:grpSp>
            </p:grpSp>
          </p:grpSp>
        </p:grpSp>
      </p:grpSp>
      <p:sp>
        <p:nvSpPr>
          <p:cNvPr id="139588" name="Freeform 324" descr="Широкий диагональный 2"/>
          <p:cNvSpPr>
            <a:spLocks noChangeAspect="1"/>
          </p:cNvSpPr>
          <p:nvPr/>
        </p:nvSpPr>
        <p:spPr bwMode="auto">
          <a:xfrm>
            <a:off x="3605213" y="3027363"/>
            <a:ext cx="28575" cy="177800"/>
          </a:xfrm>
          <a:custGeom>
            <a:avLst/>
            <a:gdLst/>
            <a:ahLst/>
            <a:cxnLst>
              <a:cxn ang="0">
                <a:pos x="26" y="0"/>
              </a:cxn>
              <a:cxn ang="0">
                <a:pos x="26" y="158"/>
              </a:cxn>
              <a:cxn ang="0">
                <a:pos x="0" y="158"/>
              </a:cxn>
            </a:cxnLst>
            <a:rect l="0" t="0" r="r" b="b"/>
            <a:pathLst>
              <a:path w="26" h="158">
                <a:moveTo>
                  <a:pt x="26" y="0"/>
                </a:moveTo>
                <a:lnTo>
                  <a:pt x="26" y="158"/>
                </a:lnTo>
                <a:lnTo>
                  <a:pt x="0" y="158"/>
                </a:lnTo>
              </a:path>
            </a:pathLst>
          </a:custGeom>
          <a:noFill/>
          <a:ln w="6350" cmpd="sng">
            <a:solidFill>
              <a:srgbClr val="666699"/>
            </a:solidFill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endParaRPr lang="ro-RO"/>
          </a:p>
        </p:txBody>
      </p:sp>
      <p:sp>
        <p:nvSpPr>
          <p:cNvPr id="139589" name="Freeform 325" descr="Широкий диагональный 2"/>
          <p:cNvSpPr>
            <a:spLocks noChangeAspect="1"/>
          </p:cNvSpPr>
          <p:nvPr/>
        </p:nvSpPr>
        <p:spPr bwMode="auto">
          <a:xfrm flipH="1">
            <a:off x="4019550" y="3033713"/>
            <a:ext cx="52388" cy="168275"/>
          </a:xfrm>
          <a:custGeom>
            <a:avLst/>
            <a:gdLst/>
            <a:ahLst/>
            <a:cxnLst>
              <a:cxn ang="0">
                <a:pos x="26" y="0"/>
              </a:cxn>
              <a:cxn ang="0">
                <a:pos x="26" y="158"/>
              </a:cxn>
              <a:cxn ang="0">
                <a:pos x="0" y="158"/>
              </a:cxn>
            </a:cxnLst>
            <a:rect l="0" t="0" r="r" b="b"/>
            <a:pathLst>
              <a:path w="26" h="158">
                <a:moveTo>
                  <a:pt x="26" y="0"/>
                </a:moveTo>
                <a:lnTo>
                  <a:pt x="26" y="158"/>
                </a:lnTo>
                <a:lnTo>
                  <a:pt x="0" y="158"/>
                </a:lnTo>
              </a:path>
            </a:pathLst>
          </a:custGeom>
          <a:noFill/>
          <a:ln w="6350" cmpd="sng">
            <a:solidFill>
              <a:srgbClr val="666699"/>
            </a:solidFill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endParaRPr lang="ro-RO"/>
          </a:p>
        </p:txBody>
      </p:sp>
      <p:grpSp>
        <p:nvGrpSpPr>
          <p:cNvPr id="139590" name="Group 326"/>
          <p:cNvGrpSpPr>
            <a:grpSpLocks noChangeAspect="1"/>
          </p:cNvGrpSpPr>
          <p:nvPr/>
        </p:nvGrpSpPr>
        <p:grpSpPr bwMode="auto">
          <a:xfrm>
            <a:off x="3700463" y="3024188"/>
            <a:ext cx="285750" cy="3221037"/>
            <a:chOff x="2260" y="1006"/>
            <a:chExt cx="256" cy="2876"/>
          </a:xfrm>
        </p:grpSpPr>
        <p:sp>
          <p:nvSpPr>
            <p:cNvPr id="139591" name="Freeform 327" descr="Широкий диагональный 2"/>
            <p:cNvSpPr>
              <a:spLocks noChangeAspect="1"/>
            </p:cNvSpPr>
            <p:nvPr/>
          </p:nvSpPr>
          <p:spPr bwMode="auto">
            <a:xfrm>
              <a:off x="2260" y="1006"/>
              <a:ext cx="256" cy="2876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238" y="2"/>
                </a:cxn>
                <a:cxn ang="0">
                  <a:pos x="248" y="22"/>
                </a:cxn>
                <a:cxn ang="0">
                  <a:pos x="256" y="2856"/>
                </a:cxn>
                <a:cxn ang="0">
                  <a:pos x="236" y="2876"/>
                </a:cxn>
                <a:cxn ang="0">
                  <a:pos x="212" y="2868"/>
                </a:cxn>
                <a:cxn ang="0">
                  <a:pos x="180" y="2858"/>
                </a:cxn>
                <a:cxn ang="0">
                  <a:pos x="148" y="2850"/>
                </a:cxn>
                <a:cxn ang="0">
                  <a:pos x="122" y="2848"/>
                </a:cxn>
                <a:cxn ang="0">
                  <a:pos x="88" y="2856"/>
                </a:cxn>
                <a:cxn ang="0">
                  <a:pos x="52" y="2872"/>
                </a:cxn>
                <a:cxn ang="0">
                  <a:pos x="26" y="2872"/>
                </a:cxn>
                <a:cxn ang="0">
                  <a:pos x="0" y="2854"/>
                </a:cxn>
                <a:cxn ang="0">
                  <a:pos x="2" y="22"/>
                </a:cxn>
                <a:cxn ang="0">
                  <a:pos x="12" y="0"/>
                </a:cxn>
              </a:cxnLst>
              <a:rect l="0" t="0" r="r" b="b"/>
              <a:pathLst>
                <a:path w="256" h="2876">
                  <a:moveTo>
                    <a:pt x="12" y="0"/>
                  </a:moveTo>
                  <a:lnTo>
                    <a:pt x="238" y="2"/>
                  </a:lnTo>
                  <a:lnTo>
                    <a:pt x="248" y="22"/>
                  </a:lnTo>
                  <a:lnTo>
                    <a:pt x="256" y="2856"/>
                  </a:lnTo>
                  <a:lnTo>
                    <a:pt x="236" y="2876"/>
                  </a:lnTo>
                  <a:lnTo>
                    <a:pt x="212" y="2868"/>
                  </a:lnTo>
                  <a:lnTo>
                    <a:pt x="180" y="2858"/>
                  </a:lnTo>
                  <a:lnTo>
                    <a:pt x="148" y="2850"/>
                  </a:lnTo>
                  <a:lnTo>
                    <a:pt x="122" y="2848"/>
                  </a:lnTo>
                  <a:lnTo>
                    <a:pt x="88" y="2856"/>
                  </a:lnTo>
                  <a:lnTo>
                    <a:pt x="52" y="2872"/>
                  </a:lnTo>
                  <a:lnTo>
                    <a:pt x="26" y="2872"/>
                  </a:lnTo>
                  <a:lnTo>
                    <a:pt x="0" y="2854"/>
                  </a:lnTo>
                  <a:lnTo>
                    <a:pt x="2" y="22"/>
                  </a:lnTo>
                  <a:lnTo>
                    <a:pt x="12" y="0"/>
                  </a:lnTo>
                  <a:close/>
                </a:path>
              </a:pathLst>
            </a:custGeom>
            <a:pattFill prst="wdUpDiag">
              <a:fgClr>
                <a:srgbClr val="CC9900"/>
              </a:fgClr>
              <a:bgClr>
                <a:schemeClr val="bg1"/>
              </a:bgClr>
            </a:pattFill>
            <a:ln w="9525">
              <a:solidFill>
                <a:srgbClr val="CC6600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o-RO"/>
            </a:p>
          </p:txBody>
        </p:sp>
        <p:sp>
          <p:nvSpPr>
            <p:cNvPr id="139592" name="Freeform 328" descr="Крупное конфетти"/>
            <p:cNvSpPr>
              <a:spLocks noChangeAspect="1"/>
            </p:cNvSpPr>
            <p:nvPr/>
          </p:nvSpPr>
          <p:spPr bwMode="auto">
            <a:xfrm>
              <a:off x="2280" y="1024"/>
              <a:ext cx="210" cy="2838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200" y="0"/>
                </a:cxn>
                <a:cxn ang="0">
                  <a:pos x="216" y="18"/>
                </a:cxn>
                <a:cxn ang="0">
                  <a:pos x="218" y="2834"/>
                </a:cxn>
                <a:cxn ang="0">
                  <a:pos x="202" y="2838"/>
                </a:cxn>
                <a:cxn ang="0">
                  <a:pos x="182" y="2826"/>
                </a:cxn>
                <a:cxn ang="0">
                  <a:pos x="158" y="2816"/>
                </a:cxn>
                <a:cxn ang="0">
                  <a:pos x="122" y="2814"/>
                </a:cxn>
                <a:cxn ang="0">
                  <a:pos x="88" y="2814"/>
                </a:cxn>
                <a:cxn ang="0">
                  <a:pos x="54" y="2822"/>
                </a:cxn>
                <a:cxn ang="0">
                  <a:pos x="24" y="2836"/>
                </a:cxn>
                <a:cxn ang="0">
                  <a:pos x="6" y="2824"/>
                </a:cxn>
                <a:cxn ang="0">
                  <a:pos x="0" y="12"/>
                </a:cxn>
                <a:cxn ang="0">
                  <a:pos x="14" y="0"/>
                </a:cxn>
              </a:cxnLst>
              <a:rect l="0" t="0" r="r" b="b"/>
              <a:pathLst>
                <a:path w="218" h="2838">
                  <a:moveTo>
                    <a:pt x="14" y="0"/>
                  </a:moveTo>
                  <a:lnTo>
                    <a:pt x="200" y="0"/>
                  </a:lnTo>
                  <a:lnTo>
                    <a:pt x="216" y="18"/>
                  </a:lnTo>
                  <a:lnTo>
                    <a:pt x="218" y="2834"/>
                  </a:lnTo>
                  <a:lnTo>
                    <a:pt x="202" y="2838"/>
                  </a:lnTo>
                  <a:lnTo>
                    <a:pt x="182" y="2826"/>
                  </a:lnTo>
                  <a:lnTo>
                    <a:pt x="158" y="2816"/>
                  </a:lnTo>
                  <a:lnTo>
                    <a:pt x="122" y="2814"/>
                  </a:lnTo>
                  <a:lnTo>
                    <a:pt x="88" y="2814"/>
                  </a:lnTo>
                  <a:lnTo>
                    <a:pt x="54" y="2822"/>
                  </a:lnTo>
                  <a:lnTo>
                    <a:pt x="24" y="2836"/>
                  </a:lnTo>
                  <a:lnTo>
                    <a:pt x="6" y="2824"/>
                  </a:lnTo>
                  <a:lnTo>
                    <a:pt x="0" y="12"/>
                  </a:lnTo>
                  <a:lnTo>
                    <a:pt x="14" y="0"/>
                  </a:lnTo>
                  <a:close/>
                </a:path>
              </a:pathLst>
            </a:custGeom>
            <a:pattFill prst="lgConfetti">
              <a:fgClr>
                <a:srgbClr val="CC6600"/>
              </a:fgClr>
              <a:bgClr>
                <a:schemeClr val="bg1"/>
              </a:bgClr>
            </a:pattFill>
            <a:ln w="9525">
              <a:solidFill>
                <a:srgbClr val="CC6600"/>
              </a:solidFill>
              <a:prstDash val="solid"/>
              <a:round/>
              <a:headEnd/>
              <a:tailEnd/>
            </a:ln>
            <a:effectLst/>
          </p:spPr>
          <p:txBody>
            <a:bodyPr/>
            <a:lstStyle/>
            <a:p>
              <a:endParaRPr lang="ro-RO"/>
            </a:p>
          </p:txBody>
        </p:sp>
      </p:grpSp>
      <p:grpSp>
        <p:nvGrpSpPr>
          <p:cNvPr id="139593" name="Group 329"/>
          <p:cNvGrpSpPr>
            <a:grpSpLocks noChangeAspect="1"/>
          </p:cNvGrpSpPr>
          <p:nvPr/>
        </p:nvGrpSpPr>
        <p:grpSpPr bwMode="auto">
          <a:xfrm>
            <a:off x="4284663" y="3152775"/>
            <a:ext cx="677862" cy="22225"/>
            <a:chOff x="2782" y="1104"/>
            <a:chExt cx="606" cy="20"/>
          </a:xfrm>
        </p:grpSpPr>
        <p:sp>
          <p:nvSpPr>
            <p:cNvPr id="139594" name="AutoShape 330" descr="Широкий диагональный 1"/>
            <p:cNvSpPr>
              <a:spLocks noChangeAspect="1" noChangeArrowheads="1"/>
            </p:cNvSpPr>
            <p:nvPr/>
          </p:nvSpPr>
          <p:spPr bwMode="auto">
            <a:xfrm>
              <a:off x="2782" y="1104"/>
              <a:ext cx="606" cy="20"/>
            </a:xfrm>
            <a:custGeom>
              <a:avLst/>
              <a:gdLst>
                <a:gd name="G0" fmla="+- 1733 0 0"/>
                <a:gd name="G1" fmla="+- 21600 0 1733"/>
                <a:gd name="G2" fmla="*/ 1733 1 2"/>
                <a:gd name="G3" fmla="+- 21600 0 G2"/>
                <a:gd name="G4" fmla="+/ 1733 21600 2"/>
                <a:gd name="G5" fmla="+/ G1 0 2"/>
                <a:gd name="G6" fmla="*/ 21600 21600 1733"/>
                <a:gd name="G7" fmla="*/ G6 1 2"/>
                <a:gd name="G8" fmla="+- 21600 0 G7"/>
                <a:gd name="G9" fmla="*/ 21600 1 2"/>
                <a:gd name="G10" fmla="+- 1733 0 G9"/>
                <a:gd name="G11" fmla="?: G10 G8 0"/>
                <a:gd name="G12" fmla="?: G10 G7 21600"/>
                <a:gd name="T0" fmla="*/ 20733 w 21600"/>
                <a:gd name="T1" fmla="*/ 10800 h 21600"/>
                <a:gd name="T2" fmla="*/ 10800 w 21600"/>
                <a:gd name="T3" fmla="*/ 21600 h 21600"/>
                <a:gd name="T4" fmla="*/ 867 w 21600"/>
                <a:gd name="T5" fmla="*/ 10800 h 21600"/>
                <a:gd name="T6" fmla="*/ 10800 w 21600"/>
                <a:gd name="T7" fmla="*/ 0 h 21600"/>
                <a:gd name="T8" fmla="*/ 2667 w 21600"/>
                <a:gd name="T9" fmla="*/ 2667 h 21600"/>
                <a:gd name="T10" fmla="*/ 18933 w 21600"/>
                <a:gd name="T11" fmla="*/ 18933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1733" y="21600"/>
                  </a:lnTo>
                  <a:lnTo>
                    <a:pt x="19867" y="21600"/>
                  </a:lnTo>
                  <a:lnTo>
                    <a:pt x="21600" y="0"/>
                  </a:lnTo>
                  <a:close/>
                </a:path>
              </a:pathLst>
            </a:custGeom>
            <a:pattFill prst="wdDnDiag">
              <a:fgClr>
                <a:schemeClr val="folHlink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39595" name="Rectangle 331"/>
            <p:cNvSpPr>
              <a:spLocks noChangeAspect="1" noChangeArrowheads="1"/>
            </p:cNvSpPr>
            <p:nvPr/>
          </p:nvSpPr>
          <p:spPr bwMode="auto">
            <a:xfrm>
              <a:off x="2980" y="1106"/>
              <a:ext cx="213" cy="16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</p:grpSp>
      <p:sp>
        <p:nvSpPr>
          <p:cNvPr id="139596" name="Rectangle 332"/>
          <p:cNvSpPr>
            <a:spLocks noChangeAspect="1" noChangeArrowheads="1"/>
          </p:cNvSpPr>
          <p:nvPr/>
        </p:nvSpPr>
        <p:spPr bwMode="auto">
          <a:xfrm>
            <a:off x="5018088" y="6276975"/>
            <a:ext cx="80962" cy="79375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39597" name="Line 333"/>
          <p:cNvSpPr>
            <a:spLocks noChangeAspect="1" noChangeShapeType="1"/>
          </p:cNvSpPr>
          <p:nvPr/>
        </p:nvSpPr>
        <p:spPr bwMode="auto">
          <a:xfrm flipV="1">
            <a:off x="4046538" y="6253163"/>
            <a:ext cx="393700" cy="6350"/>
          </a:xfrm>
          <a:prstGeom prst="line">
            <a:avLst/>
          </a:prstGeom>
          <a:noFill/>
          <a:ln w="76200">
            <a:pattFill prst="pct80">
              <a:fgClr>
                <a:schemeClr val="tx1"/>
              </a:fgClr>
              <a:bgClr>
                <a:srgbClr val="FFFFFF"/>
              </a:bgClr>
            </a:pattFill>
            <a:round/>
            <a:headEnd/>
            <a:tailEnd/>
          </a:ln>
          <a:effectLst/>
        </p:spPr>
        <p:txBody>
          <a:bodyPr/>
          <a:lstStyle/>
          <a:p>
            <a:endParaRPr lang="ro-RO"/>
          </a:p>
        </p:txBody>
      </p:sp>
      <p:sp>
        <p:nvSpPr>
          <p:cNvPr id="139598" name="Freeform 334"/>
          <p:cNvSpPr>
            <a:spLocks noChangeAspect="1"/>
          </p:cNvSpPr>
          <p:nvPr/>
        </p:nvSpPr>
        <p:spPr bwMode="auto">
          <a:xfrm>
            <a:off x="4702175" y="6235700"/>
            <a:ext cx="557213" cy="103188"/>
          </a:xfrm>
          <a:custGeom>
            <a:avLst/>
            <a:gdLst/>
            <a:ahLst/>
            <a:cxnLst>
              <a:cxn ang="0">
                <a:pos x="0" y="93"/>
              </a:cxn>
              <a:cxn ang="0">
                <a:pos x="192" y="0"/>
              </a:cxn>
              <a:cxn ang="0">
                <a:pos x="497" y="0"/>
              </a:cxn>
            </a:cxnLst>
            <a:rect l="0" t="0" r="r" b="b"/>
            <a:pathLst>
              <a:path w="497" h="93">
                <a:moveTo>
                  <a:pt x="0" y="93"/>
                </a:moveTo>
                <a:lnTo>
                  <a:pt x="192" y="0"/>
                </a:lnTo>
                <a:lnTo>
                  <a:pt x="497" y="0"/>
                </a:lnTo>
              </a:path>
            </a:pathLst>
          </a:custGeom>
          <a:noFill/>
          <a:ln w="76200" cap="flat" cmpd="sng">
            <a:pattFill prst="pct80">
              <a:fgClr>
                <a:schemeClr val="tx1"/>
              </a:fgClr>
              <a:bgClr>
                <a:srgbClr val="FFFFFF"/>
              </a:bgClr>
            </a:patt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endParaRPr lang="ro-RO"/>
          </a:p>
        </p:txBody>
      </p:sp>
      <p:sp>
        <p:nvSpPr>
          <p:cNvPr id="139599" name="Line 335"/>
          <p:cNvSpPr>
            <a:spLocks noChangeAspect="1" noChangeShapeType="1"/>
          </p:cNvSpPr>
          <p:nvPr/>
        </p:nvSpPr>
        <p:spPr bwMode="auto">
          <a:xfrm flipV="1">
            <a:off x="3903663" y="6319838"/>
            <a:ext cx="619125" cy="6350"/>
          </a:xfrm>
          <a:prstGeom prst="line">
            <a:avLst/>
          </a:prstGeom>
          <a:noFill/>
          <a:ln w="76200">
            <a:pattFill prst="pct80">
              <a:fgClr>
                <a:schemeClr val="tx1"/>
              </a:fgClr>
              <a:bgClr>
                <a:srgbClr val="FFFFFF"/>
              </a:bgClr>
            </a:pattFill>
            <a:round/>
            <a:headEnd/>
            <a:tailEnd/>
          </a:ln>
          <a:effectLst/>
        </p:spPr>
        <p:txBody>
          <a:bodyPr/>
          <a:lstStyle/>
          <a:p>
            <a:endParaRPr lang="ro-RO"/>
          </a:p>
        </p:txBody>
      </p:sp>
      <p:grpSp>
        <p:nvGrpSpPr>
          <p:cNvPr id="139600" name="Group 336"/>
          <p:cNvGrpSpPr>
            <a:grpSpLocks noChangeAspect="1"/>
          </p:cNvGrpSpPr>
          <p:nvPr/>
        </p:nvGrpSpPr>
        <p:grpSpPr bwMode="auto">
          <a:xfrm>
            <a:off x="4529138" y="6283325"/>
            <a:ext cx="215900" cy="100013"/>
            <a:chOff x="3001" y="3916"/>
            <a:chExt cx="193" cy="89"/>
          </a:xfrm>
        </p:grpSpPr>
        <p:sp>
          <p:nvSpPr>
            <p:cNvPr id="139601" name="AutoShape 337"/>
            <p:cNvSpPr>
              <a:spLocks noChangeAspect="1" noChangeArrowheads="1"/>
            </p:cNvSpPr>
            <p:nvPr/>
          </p:nvSpPr>
          <p:spPr bwMode="auto">
            <a:xfrm rot="-5137563">
              <a:off x="2999" y="3920"/>
              <a:ext cx="87" cy="84"/>
            </a:xfrm>
            <a:custGeom>
              <a:avLst/>
              <a:gdLst>
                <a:gd name="G0" fmla="+- 5491 0 0"/>
                <a:gd name="G1" fmla="+- -11195581 0 0"/>
                <a:gd name="G2" fmla="+- 0 0 -11195581"/>
                <a:gd name="T0" fmla="*/ 0 256 1"/>
                <a:gd name="T1" fmla="*/ 180 256 1"/>
                <a:gd name="G3" fmla="+- -11195581 T0 T1"/>
                <a:gd name="T2" fmla="*/ 0 256 1"/>
                <a:gd name="T3" fmla="*/ 90 256 1"/>
                <a:gd name="G4" fmla="+- -11195581 T2 T3"/>
                <a:gd name="G5" fmla="*/ G4 2 1"/>
                <a:gd name="T4" fmla="*/ 90 256 1"/>
                <a:gd name="T5" fmla="*/ 0 256 1"/>
                <a:gd name="G6" fmla="+- -11195581 T4 T5"/>
                <a:gd name="G7" fmla="*/ G6 2 1"/>
                <a:gd name="G8" fmla="abs -11195581"/>
                <a:gd name="T6" fmla="*/ 0 256 1"/>
                <a:gd name="T7" fmla="*/ 90 256 1"/>
                <a:gd name="G9" fmla="+- G8 T6 T7"/>
                <a:gd name="G10" fmla="?: G9 G7 G5"/>
                <a:gd name="T8" fmla="*/ 0 256 1"/>
                <a:gd name="T9" fmla="*/ 360 256 1"/>
                <a:gd name="G11" fmla="+- G10 T8 T9"/>
                <a:gd name="G12" fmla="?: G10 G11 G10"/>
                <a:gd name="T10" fmla="*/ 0 256 1"/>
                <a:gd name="T11" fmla="*/ 360 256 1"/>
                <a:gd name="G13" fmla="+- G12 T10 T11"/>
                <a:gd name="G14" fmla="?: G12 G13 G12"/>
                <a:gd name="G15" fmla="+- 0 0 G14"/>
                <a:gd name="G16" fmla="+- 10800 0 0"/>
                <a:gd name="G17" fmla="+- 10800 0 5491"/>
                <a:gd name="G18" fmla="*/ 5491 1 2"/>
                <a:gd name="G19" fmla="+- G18 5400 0"/>
                <a:gd name="G20" fmla="cos G19 -11195581"/>
                <a:gd name="G21" fmla="sin G19 -11195581"/>
                <a:gd name="G22" fmla="+- G20 10800 0"/>
                <a:gd name="G23" fmla="+- G21 10800 0"/>
                <a:gd name="G24" fmla="+- 10800 0 G20"/>
                <a:gd name="G25" fmla="+- 5491 10800 0"/>
                <a:gd name="G26" fmla="?: G9 G17 G25"/>
                <a:gd name="G27" fmla="?: G9 0 21600"/>
                <a:gd name="G28" fmla="cos 10800 -11195581"/>
                <a:gd name="G29" fmla="sin 10800 -11195581"/>
                <a:gd name="G30" fmla="sin 5491 -11195581"/>
                <a:gd name="G31" fmla="+- G28 10800 0"/>
                <a:gd name="G32" fmla="+- G29 10800 0"/>
                <a:gd name="G33" fmla="+- G30 10800 0"/>
                <a:gd name="G34" fmla="?: G4 0 G31"/>
                <a:gd name="G35" fmla="?: -11195581 G34 0"/>
                <a:gd name="G36" fmla="?: G6 G35 G31"/>
                <a:gd name="G37" fmla="+- 21600 0 G36"/>
                <a:gd name="G38" fmla="?: G4 0 G33"/>
                <a:gd name="G39" fmla="?: -11195581 G38 G32"/>
                <a:gd name="G40" fmla="?: G6 G39 0"/>
                <a:gd name="G41" fmla="?: G4 G32 21600"/>
                <a:gd name="G42" fmla="?: G6 G41 G33"/>
                <a:gd name="T12" fmla="*/ 10800 w 21600"/>
                <a:gd name="T13" fmla="*/ 0 h 21600"/>
                <a:gd name="T14" fmla="*/ 2758 w 21600"/>
                <a:gd name="T15" fmla="*/ 9501 h 21600"/>
                <a:gd name="T16" fmla="*/ 10800 w 21600"/>
                <a:gd name="T17" fmla="*/ 5309 h 21600"/>
                <a:gd name="T18" fmla="*/ 18842 w 21600"/>
                <a:gd name="T19" fmla="*/ 9501 h 21600"/>
                <a:gd name="T20" fmla="*/ G36 w 21600"/>
                <a:gd name="T21" fmla="*/ G40 h 21600"/>
                <a:gd name="T22" fmla="*/ G37 w 21600"/>
                <a:gd name="T23" fmla="*/ G42 h 21600"/>
              </a:gdLst>
              <a:ahLst/>
              <a:cxnLst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T20" t="T21" r="T22" b="T23"/>
              <a:pathLst>
                <a:path w="21600" h="21600">
                  <a:moveTo>
                    <a:pt x="5379" y="9925"/>
                  </a:moveTo>
                  <a:cubicBezTo>
                    <a:pt x="5808" y="7264"/>
                    <a:pt x="8105" y="5308"/>
                    <a:pt x="10800" y="5309"/>
                  </a:cubicBezTo>
                  <a:cubicBezTo>
                    <a:pt x="13494" y="5309"/>
                    <a:pt x="15791" y="7264"/>
                    <a:pt x="16220" y="9925"/>
                  </a:cubicBezTo>
                  <a:lnTo>
                    <a:pt x="21462" y="9079"/>
                  </a:lnTo>
                  <a:cubicBezTo>
                    <a:pt x="20617" y="3846"/>
                    <a:pt x="16100" y="-1"/>
                    <a:pt x="10799" y="0"/>
                  </a:cubicBezTo>
                  <a:cubicBezTo>
                    <a:pt x="5499" y="0"/>
                    <a:pt x="982" y="3846"/>
                    <a:pt x="137" y="9079"/>
                  </a:cubicBez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24314"/>
                    <a:invGamma/>
                  </a:schemeClr>
                </a:gs>
                <a:gs pos="100000">
                  <a:schemeClr val="bg1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39602" name="AutoShape 338"/>
            <p:cNvSpPr>
              <a:spLocks noChangeAspect="1" noChangeArrowheads="1"/>
            </p:cNvSpPr>
            <p:nvPr/>
          </p:nvSpPr>
          <p:spPr bwMode="auto">
            <a:xfrm rot="5137563" flipH="1">
              <a:off x="3108" y="3918"/>
              <a:ext cx="87" cy="84"/>
            </a:xfrm>
            <a:custGeom>
              <a:avLst/>
              <a:gdLst>
                <a:gd name="G0" fmla="+- 5491 0 0"/>
                <a:gd name="G1" fmla="+- -11195581 0 0"/>
                <a:gd name="G2" fmla="+- 0 0 -11195581"/>
                <a:gd name="T0" fmla="*/ 0 256 1"/>
                <a:gd name="T1" fmla="*/ 180 256 1"/>
                <a:gd name="G3" fmla="+- -11195581 T0 T1"/>
                <a:gd name="T2" fmla="*/ 0 256 1"/>
                <a:gd name="T3" fmla="*/ 90 256 1"/>
                <a:gd name="G4" fmla="+- -11195581 T2 T3"/>
                <a:gd name="G5" fmla="*/ G4 2 1"/>
                <a:gd name="T4" fmla="*/ 90 256 1"/>
                <a:gd name="T5" fmla="*/ 0 256 1"/>
                <a:gd name="G6" fmla="+- -11195581 T4 T5"/>
                <a:gd name="G7" fmla="*/ G6 2 1"/>
                <a:gd name="G8" fmla="abs -11195581"/>
                <a:gd name="T6" fmla="*/ 0 256 1"/>
                <a:gd name="T7" fmla="*/ 90 256 1"/>
                <a:gd name="G9" fmla="+- G8 T6 T7"/>
                <a:gd name="G10" fmla="?: G9 G7 G5"/>
                <a:gd name="T8" fmla="*/ 0 256 1"/>
                <a:gd name="T9" fmla="*/ 360 256 1"/>
                <a:gd name="G11" fmla="+- G10 T8 T9"/>
                <a:gd name="G12" fmla="?: G10 G11 G10"/>
                <a:gd name="T10" fmla="*/ 0 256 1"/>
                <a:gd name="T11" fmla="*/ 360 256 1"/>
                <a:gd name="G13" fmla="+- G12 T10 T11"/>
                <a:gd name="G14" fmla="?: G12 G13 G12"/>
                <a:gd name="G15" fmla="+- 0 0 G14"/>
                <a:gd name="G16" fmla="+- 10800 0 0"/>
                <a:gd name="G17" fmla="+- 10800 0 5491"/>
                <a:gd name="G18" fmla="*/ 5491 1 2"/>
                <a:gd name="G19" fmla="+- G18 5400 0"/>
                <a:gd name="G20" fmla="cos G19 -11195581"/>
                <a:gd name="G21" fmla="sin G19 -11195581"/>
                <a:gd name="G22" fmla="+- G20 10800 0"/>
                <a:gd name="G23" fmla="+- G21 10800 0"/>
                <a:gd name="G24" fmla="+- 10800 0 G20"/>
                <a:gd name="G25" fmla="+- 5491 10800 0"/>
                <a:gd name="G26" fmla="?: G9 G17 G25"/>
                <a:gd name="G27" fmla="?: G9 0 21600"/>
                <a:gd name="G28" fmla="cos 10800 -11195581"/>
                <a:gd name="G29" fmla="sin 10800 -11195581"/>
                <a:gd name="G30" fmla="sin 5491 -11195581"/>
                <a:gd name="G31" fmla="+- G28 10800 0"/>
                <a:gd name="G32" fmla="+- G29 10800 0"/>
                <a:gd name="G33" fmla="+- G30 10800 0"/>
                <a:gd name="G34" fmla="?: G4 0 G31"/>
                <a:gd name="G35" fmla="?: -11195581 G34 0"/>
                <a:gd name="G36" fmla="?: G6 G35 G31"/>
                <a:gd name="G37" fmla="+- 21600 0 G36"/>
                <a:gd name="G38" fmla="?: G4 0 G33"/>
                <a:gd name="G39" fmla="?: -11195581 G38 G32"/>
                <a:gd name="G40" fmla="?: G6 G39 0"/>
                <a:gd name="G41" fmla="?: G4 G32 21600"/>
                <a:gd name="G42" fmla="?: G6 G41 G33"/>
                <a:gd name="T12" fmla="*/ 10800 w 21600"/>
                <a:gd name="T13" fmla="*/ 0 h 21600"/>
                <a:gd name="T14" fmla="*/ 2758 w 21600"/>
                <a:gd name="T15" fmla="*/ 9501 h 21600"/>
                <a:gd name="T16" fmla="*/ 10800 w 21600"/>
                <a:gd name="T17" fmla="*/ 5309 h 21600"/>
                <a:gd name="T18" fmla="*/ 18842 w 21600"/>
                <a:gd name="T19" fmla="*/ 9501 h 21600"/>
                <a:gd name="T20" fmla="*/ G36 w 21600"/>
                <a:gd name="T21" fmla="*/ G40 h 21600"/>
                <a:gd name="T22" fmla="*/ G37 w 21600"/>
                <a:gd name="T23" fmla="*/ G42 h 21600"/>
              </a:gdLst>
              <a:ahLst/>
              <a:cxnLst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T20" t="T21" r="T22" b="T23"/>
              <a:pathLst>
                <a:path w="21600" h="21600">
                  <a:moveTo>
                    <a:pt x="5379" y="9925"/>
                  </a:moveTo>
                  <a:cubicBezTo>
                    <a:pt x="5808" y="7264"/>
                    <a:pt x="8105" y="5308"/>
                    <a:pt x="10800" y="5309"/>
                  </a:cubicBezTo>
                  <a:cubicBezTo>
                    <a:pt x="13494" y="5309"/>
                    <a:pt x="15791" y="7264"/>
                    <a:pt x="16220" y="9925"/>
                  </a:cubicBezTo>
                  <a:lnTo>
                    <a:pt x="21462" y="9079"/>
                  </a:lnTo>
                  <a:cubicBezTo>
                    <a:pt x="20617" y="3846"/>
                    <a:pt x="16100" y="-1"/>
                    <a:pt x="10799" y="0"/>
                  </a:cubicBezTo>
                  <a:cubicBezTo>
                    <a:pt x="5499" y="0"/>
                    <a:pt x="982" y="3846"/>
                    <a:pt x="137" y="9079"/>
                  </a:cubicBez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24314"/>
                    <a:invGamma/>
                  </a:schemeClr>
                </a:gs>
                <a:gs pos="100000">
                  <a:schemeClr val="bg1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</p:grpSp>
      <p:grpSp>
        <p:nvGrpSpPr>
          <p:cNvPr id="139603" name="Group 339"/>
          <p:cNvGrpSpPr>
            <a:grpSpLocks noChangeAspect="1"/>
          </p:cNvGrpSpPr>
          <p:nvPr/>
        </p:nvGrpSpPr>
        <p:grpSpPr bwMode="auto">
          <a:xfrm>
            <a:off x="3332163" y="6211888"/>
            <a:ext cx="358775" cy="127000"/>
            <a:chOff x="1932" y="3852"/>
            <a:chExt cx="320" cy="114"/>
          </a:xfrm>
        </p:grpSpPr>
        <p:sp>
          <p:nvSpPr>
            <p:cNvPr id="139604" name="Line 340"/>
            <p:cNvSpPr>
              <a:spLocks noChangeAspect="1" noChangeShapeType="1"/>
            </p:cNvSpPr>
            <p:nvPr/>
          </p:nvSpPr>
          <p:spPr bwMode="auto">
            <a:xfrm>
              <a:off x="1956" y="3876"/>
              <a:ext cx="245" cy="8"/>
            </a:xfrm>
            <a:prstGeom prst="line">
              <a:avLst/>
            </a:prstGeom>
            <a:noFill/>
            <a:ln w="76200">
              <a:pattFill prst="pct80">
                <a:fgClr>
                  <a:schemeClr val="tx1"/>
                </a:fgClr>
                <a:bgClr>
                  <a:srgbClr val="FFFFFF"/>
                </a:bgClr>
              </a:pattFill>
              <a:round/>
              <a:headEnd/>
              <a:tailEnd/>
            </a:ln>
            <a:effectLst/>
          </p:spPr>
          <p:txBody>
            <a:bodyPr/>
            <a:lstStyle/>
            <a:p>
              <a:endParaRPr lang="ro-RO"/>
            </a:p>
          </p:txBody>
        </p:sp>
        <p:sp>
          <p:nvSpPr>
            <p:cNvPr id="139605" name="Line 341"/>
            <p:cNvSpPr>
              <a:spLocks noChangeAspect="1" noChangeShapeType="1"/>
            </p:cNvSpPr>
            <p:nvPr/>
          </p:nvSpPr>
          <p:spPr bwMode="auto">
            <a:xfrm>
              <a:off x="1950" y="3942"/>
              <a:ext cx="302" cy="6"/>
            </a:xfrm>
            <a:prstGeom prst="line">
              <a:avLst/>
            </a:prstGeom>
            <a:noFill/>
            <a:ln w="76200">
              <a:pattFill prst="pct80">
                <a:fgClr>
                  <a:schemeClr val="tx1"/>
                </a:fgClr>
                <a:bgClr>
                  <a:srgbClr val="FFFFFF"/>
                </a:bgClr>
              </a:pattFill>
              <a:round/>
              <a:headEnd/>
              <a:tailEnd/>
            </a:ln>
            <a:effectLst/>
          </p:spPr>
          <p:txBody>
            <a:bodyPr/>
            <a:lstStyle/>
            <a:p>
              <a:endParaRPr lang="ro-RO"/>
            </a:p>
          </p:txBody>
        </p:sp>
        <p:sp>
          <p:nvSpPr>
            <p:cNvPr id="139606" name="Oval 342" descr="Светлый диагональный 1"/>
            <p:cNvSpPr>
              <a:spLocks noChangeAspect="1" noChangeArrowheads="1"/>
            </p:cNvSpPr>
            <p:nvPr/>
          </p:nvSpPr>
          <p:spPr bwMode="auto">
            <a:xfrm>
              <a:off x="1933" y="3852"/>
              <a:ext cx="48" cy="48"/>
            </a:xfrm>
            <a:prstGeom prst="ellipse">
              <a:avLst/>
            </a:prstGeom>
            <a:pattFill prst="ltDnDiag">
              <a:fgClr>
                <a:schemeClr val="tx2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39607" name="Oval 343" descr="Светлый диагональный 1"/>
            <p:cNvSpPr>
              <a:spLocks noChangeAspect="1" noChangeArrowheads="1"/>
            </p:cNvSpPr>
            <p:nvPr/>
          </p:nvSpPr>
          <p:spPr bwMode="auto">
            <a:xfrm>
              <a:off x="1932" y="3918"/>
              <a:ext cx="48" cy="48"/>
            </a:xfrm>
            <a:prstGeom prst="ellipse">
              <a:avLst/>
            </a:prstGeom>
            <a:pattFill prst="ltDnDiag">
              <a:fgClr>
                <a:schemeClr val="tx2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</p:grpSp>
      <p:grpSp>
        <p:nvGrpSpPr>
          <p:cNvPr id="139608" name="Group 344"/>
          <p:cNvGrpSpPr>
            <a:grpSpLocks noChangeAspect="1"/>
          </p:cNvGrpSpPr>
          <p:nvPr/>
        </p:nvGrpSpPr>
        <p:grpSpPr bwMode="auto">
          <a:xfrm>
            <a:off x="5481638" y="6207125"/>
            <a:ext cx="485775" cy="53975"/>
            <a:chOff x="3852" y="3847"/>
            <a:chExt cx="435" cy="48"/>
          </a:xfrm>
        </p:grpSpPr>
        <p:sp>
          <p:nvSpPr>
            <p:cNvPr id="139609" name="Freeform 345"/>
            <p:cNvSpPr>
              <a:spLocks noChangeAspect="1"/>
            </p:cNvSpPr>
            <p:nvPr/>
          </p:nvSpPr>
          <p:spPr bwMode="auto">
            <a:xfrm>
              <a:off x="3852" y="3873"/>
              <a:ext cx="420" cy="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20" y="0"/>
                </a:cxn>
              </a:cxnLst>
              <a:rect l="0" t="0" r="r" b="b"/>
              <a:pathLst>
                <a:path w="420" h="1">
                  <a:moveTo>
                    <a:pt x="0" y="0"/>
                  </a:moveTo>
                  <a:lnTo>
                    <a:pt x="420" y="0"/>
                  </a:lnTo>
                </a:path>
              </a:pathLst>
            </a:custGeom>
            <a:noFill/>
            <a:ln w="76200" cap="flat" cmpd="sng">
              <a:pattFill prst="pct80">
                <a:fgClr>
                  <a:schemeClr val="tx1"/>
                </a:fgClr>
                <a:bgClr>
                  <a:srgbClr val="FFFFFF"/>
                </a:bgClr>
              </a:patt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ro-RO"/>
            </a:p>
          </p:txBody>
        </p:sp>
        <p:sp>
          <p:nvSpPr>
            <p:cNvPr id="139610" name="Oval 346" descr="Светлый диагональный 1"/>
            <p:cNvSpPr>
              <a:spLocks noChangeAspect="1" noChangeArrowheads="1"/>
            </p:cNvSpPr>
            <p:nvPr/>
          </p:nvSpPr>
          <p:spPr bwMode="auto">
            <a:xfrm>
              <a:off x="4239" y="3847"/>
              <a:ext cx="48" cy="48"/>
            </a:xfrm>
            <a:prstGeom prst="ellipse">
              <a:avLst/>
            </a:prstGeom>
            <a:pattFill prst="ltDnDiag">
              <a:fgClr>
                <a:schemeClr val="tx2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</p:grpSp>
      <p:grpSp>
        <p:nvGrpSpPr>
          <p:cNvPr id="139611" name="Group 347"/>
          <p:cNvGrpSpPr>
            <a:grpSpLocks noChangeAspect="1"/>
          </p:cNvGrpSpPr>
          <p:nvPr/>
        </p:nvGrpSpPr>
        <p:grpSpPr bwMode="auto">
          <a:xfrm>
            <a:off x="5060950" y="6230938"/>
            <a:ext cx="904875" cy="174625"/>
            <a:chOff x="3476" y="3869"/>
            <a:chExt cx="810" cy="156"/>
          </a:xfrm>
        </p:grpSpPr>
        <p:sp>
          <p:nvSpPr>
            <p:cNvPr id="139612" name="Freeform 348"/>
            <p:cNvSpPr>
              <a:spLocks noChangeAspect="1"/>
            </p:cNvSpPr>
            <p:nvPr/>
          </p:nvSpPr>
          <p:spPr bwMode="auto">
            <a:xfrm>
              <a:off x="3476" y="3869"/>
              <a:ext cx="799" cy="156"/>
            </a:xfrm>
            <a:custGeom>
              <a:avLst/>
              <a:gdLst/>
              <a:ahLst/>
              <a:cxnLst>
                <a:cxn ang="0">
                  <a:pos x="8" y="50"/>
                </a:cxn>
                <a:cxn ang="0">
                  <a:pos x="0" y="150"/>
                </a:cxn>
                <a:cxn ang="0">
                  <a:pos x="48" y="156"/>
                </a:cxn>
                <a:cxn ang="0">
                  <a:pos x="186" y="144"/>
                </a:cxn>
                <a:cxn ang="0">
                  <a:pos x="198" y="36"/>
                </a:cxn>
                <a:cxn ang="0">
                  <a:pos x="282" y="0"/>
                </a:cxn>
                <a:cxn ang="0">
                  <a:pos x="408" y="60"/>
                </a:cxn>
                <a:cxn ang="0">
                  <a:pos x="799" y="66"/>
                </a:cxn>
              </a:cxnLst>
              <a:rect l="0" t="0" r="r" b="b"/>
              <a:pathLst>
                <a:path w="799" h="156">
                  <a:moveTo>
                    <a:pt x="8" y="50"/>
                  </a:moveTo>
                  <a:lnTo>
                    <a:pt x="0" y="150"/>
                  </a:lnTo>
                  <a:lnTo>
                    <a:pt x="48" y="156"/>
                  </a:lnTo>
                  <a:lnTo>
                    <a:pt x="186" y="144"/>
                  </a:lnTo>
                  <a:lnTo>
                    <a:pt x="198" y="36"/>
                  </a:lnTo>
                  <a:lnTo>
                    <a:pt x="282" y="0"/>
                  </a:lnTo>
                  <a:lnTo>
                    <a:pt x="408" y="60"/>
                  </a:lnTo>
                  <a:lnTo>
                    <a:pt x="799" y="66"/>
                  </a:lnTo>
                </a:path>
              </a:pathLst>
            </a:custGeom>
            <a:noFill/>
            <a:ln w="76200" cmpd="sng">
              <a:pattFill prst="pct80">
                <a:fgClr>
                  <a:schemeClr val="tx1"/>
                </a:fgClr>
                <a:bgClr>
                  <a:srgbClr val="FFFFFF"/>
                </a:bgClr>
              </a:patt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ro-RO"/>
            </a:p>
          </p:txBody>
        </p:sp>
        <p:sp>
          <p:nvSpPr>
            <p:cNvPr id="139613" name="Oval 349" descr="Светлый диагональный 1"/>
            <p:cNvSpPr>
              <a:spLocks noChangeAspect="1" noChangeArrowheads="1"/>
            </p:cNvSpPr>
            <p:nvPr/>
          </p:nvSpPr>
          <p:spPr bwMode="auto">
            <a:xfrm>
              <a:off x="4238" y="3907"/>
              <a:ext cx="48" cy="48"/>
            </a:xfrm>
            <a:prstGeom prst="ellipse">
              <a:avLst/>
            </a:prstGeom>
            <a:pattFill prst="ltDnDiag">
              <a:fgClr>
                <a:schemeClr val="tx2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</p:grpSp>
      <p:sp>
        <p:nvSpPr>
          <p:cNvPr id="139614" name="Freeform 350"/>
          <p:cNvSpPr>
            <a:spLocks noChangeAspect="1"/>
          </p:cNvSpPr>
          <p:nvPr/>
        </p:nvSpPr>
        <p:spPr bwMode="auto">
          <a:xfrm>
            <a:off x="4551363" y="3262313"/>
            <a:ext cx="160337" cy="1073150"/>
          </a:xfrm>
          <a:custGeom>
            <a:avLst/>
            <a:gdLst/>
            <a:ahLst/>
            <a:cxnLst>
              <a:cxn ang="0">
                <a:pos x="0" y="960"/>
              </a:cxn>
              <a:cxn ang="0">
                <a:pos x="0" y="9"/>
              </a:cxn>
              <a:cxn ang="0">
                <a:pos x="5" y="3"/>
              </a:cxn>
              <a:cxn ang="0">
                <a:pos x="15" y="0"/>
              </a:cxn>
              <a:cxn ang="0">
                <a:pos x="39" y="15"/>
              </a:cxn>
              <a:cxn ang="0">
                <a:pos x="72" y="24"/>
              </a:cxn>
              <a:cxn ang="0">
                <a:pos x="102" y="18"/>
              </a:cxn>
              <a:cxn ang="0">
                <a:pos x="125" y="5"/>
              </a:cxn>
              <a:cxn ang="0">
                <a:pos x="135" y="2"/>
              </a:cxn>
              <a:cxn ang="0">
                <a:pos x="143" y="6"/>
              </a:cxn>
              <a:cxn ang="0">
                <a:pos x="144" y="960"/>
              </a:cxn>
              <a:cxn ang="0">
                <a:pos x="0" y="960"/>
              </a:cxn>
            </a:cxnLst>
            <a:rect l="0" t="0" r="r" b="b"/>
            <a:pathLst>
              <a:path w="144" h="960">
                <a:moveTo>
                  <a:pt x="0" y="960"/>
                </a:moveTo>
                <a:lnTo>
                  <a:pt x="0" y="9"/>
                </a:lnTo>
                <a:lnTo>
                  <a:pt x="5" y="3"/>
                </a:lnTo>
                <a:lnTo>
                  <a:pt x="15" y="0"/>
                </a:lnTo>
                <a:lnTo>
                  <a:pt x="39" y="15"/>
                </a:lnTo>
                <a:lnTo>
                  <a:pt x="72" y="24"/>
                </a:lnTo>
                <a:lnTo>
                  <a:pt x="102" y="18"/>
                </a:lnTo>
                <a:lnTo>
                  <a:pt x="125" y="5"/>
                </a:lnTo>
                <a:lnTo>
                  <a:pt x="135" y="2"/>
                </a:lnTo>
                <a:lnTo>
                  <a:pt x="143" y="6"/>
                </a:lnTo>
                <a:lnTo>
                  <a:pt x="144" y="960"/>
                </a:lnTo>
                <a:lnTo>
                  <a:pt x="0" y="960"/>
                </a:lnTo>
                <a:close/>
              </a:path>
            </a:pathLst>
          </a:custGeom>
          <a:gradFill rotWithShape="0">
            <a:gsLst>
              <a:gs pos="0">
                <a:schemeClr val="folHlink"/>
              </a:gs>
              <a:gs pos="50000">
                <a:schemeClr val="folHlink">
                  <a:gamma/>
                  <a:tint val="0"/>
                  <a:invGamma/>
                </a:schemeClr>
              </a:gs>
              <a:gs pos="100000">
                <a:schemeClr val="folHlink"/>
              </a:gs>
            </a:gsLst>
            <a:lin ang="0" scaled="1"/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endParaRPr lang="ro-RO"/>
          </a:p>
        </p:txBody>
      </p:sp>
      <p:grpSp>
        <p:nvGrpSpPr>
          <p:cNvPr id="139615" name="Group 351"/>
          <p:cNvGrpSpPr>
            <a:grpSpLocks/>
          </p:cNvGrpSpPr>
          <p:nvPr/>
        </p:nvGrpSpPr>
        <p:grpSpPr bwMode="auto">
          <a:xfrm>
            <a:off x="3211513" y="2349500"/>
            <a:ext cx="2827337" cy="854075"/>
            <a:chOff x="1985" y="1437"/>
            <a:chExt cx="1781" cy="538"/>
          </a:xfrm>
        </p:grpSpPr>
        <p:grpSp>
          <p:nvGrpSpPr>
            <p:cNvPr id="139616" name="Group 352"/>
            <p:cNvGrpSpPr>
              <a:grpSpLocks noChangeAspect="1"/>
            </p:cNvGrpSpPr>
            <p:nvPr/>
          </p:nvGrpSpPr>
          <p:grpSpPr bwMode="auto">
            <a:xfrm>
              <a:off x="1985" y="1437"/>
              <a:ext cx="1781" cy="538"/>
              <a:chOff x="1797" y="873"/>
              <a:chExt cx="2153" cy="650"/>
            </a:xfrm>
          </p:grpSpPr>
          <p:grpSp>
            <p:nvGrpSpPr>
              <p:cNvPr id="139617" name="Group 353"/>
              <p:cNvGrpSpPr>
                <a:grpSpLocks noChangeAspect="1"/>
              </p:cNvGrpSpPr>
              <p:nvPr/>
            </p:nvGrpSpPr>
            <p:grpSpPr bwMode="auto">
              <a:xfrm>
                <a:off x="2111" y="1274"/>
                <a:ext cx="319" cy="42"/>
                <a:chOff x="2192" y="875"/>
                <a:chExt cx="374" cy="49"/>
              </a:xfrm>
            </p:grpSpPr>
            <p:sp>
              <p:nvSpPr>
                <p:cNvPr id="139618" name="AutoShape 354" descr="Широки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2192" y="875"/>
                  <a:ext cx="374" cy="47"/>
                </a:xfrm>
                <a:custGeom>
                  <a:avLst/>
                  <a:gdLst>
                    <a:gd name="G0" fmla="+- 1733 0 0"/>
                    <a:gd name="G1" fmla="+- 21600 0 1733"/>
                    <a:gd name="G2" fmla="*/ 1733 1 2"/>
                    <a:gd name="G3" fmla="+- 21600 0 G2"/>
                    <a:gd name="G4" fmla="+/ 1733 21600 2"/>
                    <a:gd name="G5" fmla="+/ G1 0 2"/>
                    <a:gd name="G6" fmla="*/ 21600 21600 1733"/>
                    <a:gd name="G7" fmla="*/ G6 1 2"/>
                    <a:gd name="G8" fmla="+- 21600 0 G7"/>
                    <a:gd name="G9" fmla="*/ 21600 1 2"/>
                    <a:gd name="G10" fmla="+- 1733 0 G9"/>
                    <a:gd name="G11" fmla="?: G10 G8 0"/>
                    <a:gd name="G12" fmla="?: G10 G7 21600"/>
                    <a:gd name="T0" fmla="*/ 20733 w 21600"/>
                    <a:gd name="T1" fmla="*/ 10800 h 21600"/>
                    <a:gd name="T2" fmla="*/ 10800 w 21600"/>
                    <a:gd name="T3" fmla="*/ 21600 h 21600"/>
                    <a:gd name="T4" fmla="*/ 867 w 21600"/>
                    <a:gd name="T5" fmla="*/ 10800 h 21600"/>
                    <a:gd name="T6" fmla="*/ 10800 w 21600"/>
                    <a:gd name="T7" fmla="*/ 0 h 21600"/>
                    <a:gd name="T8" fmla="*/ 2667 w 21600"/>
                    <a:gd name="T9" fmla="*/ 2667 h 21600"/>
                    <a:gd name="T10" fmla="*/ 18933 w 21600"/>
                    <a:gd name="T11" fmla="*/ 18933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T8" t="T9" r="T10" b="T11"/>
                  <a:pathLst>
                    <a:path w="21600" h="21600">
                      <a:moveTo>
                        <a:pt x="0" y="0"/>
                      </a:moveTo>
                      <a:lnTo>
                        <a:pt x="1733" y="21600"/>
                      </a:lnTo>
                      <a:lnTo>
                        <a:pt x="19867" y="21600"/>
                      </a:lnTo>
                      <a:lnTo>
                        <a:pt x="21600" y="0"/>
                      </a:lnTo>
                      <a:close/>
                    </a:path>
                  </a:pathLst>
                </a:custGeom>
                <a:pattFill prst="wdDnDiag">
                  <a:fgClr>
                    <a:schemeClr val="folHlink"/>
                  </a:fgClr>
                  <a:bgClr>
                    <a:schemeClr val="bg1"/>
                  </a:bgClr>
                </a:patt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39619" name="Rectangle 355"/>
                <p:cNvSpPr>
                  <a:spLocks noChangeAspect="1" noChangeArrowheads="1"/>
                </p:cNvSpPr>
                <p:nvPr/>
              </p:nvSpPr>
              <p:spPr bwMode="auto">
                <a:xfrm>
                  <a:off x="2280" y="877"/>
                  <a:ext cx="201" cy="47"/>
                </a:xfrm>
                <a:prstGeom prst="rect">
                  <a:avLst/>
                </a:prstGeom>
                <a:solidFill>
                  <a:schemeClr val="bg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  <p:grpSp>
            <p:nvGrpSpPr>
              <p:cNvPr id="139620" name="Group 356"/>
              <p:cNvGrpSpPr>
                <a:grpSpLocks noChangeAspect="1"/>
              </p:cNvGrpSpPr>
              <p:nvPr/>
            </p:nvGrpSpPr>
            <p:grpSpPr bwMode="auto">
              <a:xfrm>
                <a:off x="1797" y="873"/>
                <a:ext cx="2153" cy="650"/>
                <a:chOff x="1797" y="873"/>
                <a:chExt cx="2153" cy="650"/>
              </a:xfrm>
            </p:grpSpPr>
            <p:sp>
              <p:nvSpPr>
                <p:cNvPr id="139621" name="Freeform 357" descr="Алмазная решетка (контур)"/>
                <p:cNvSpPr>
                  <a:spLocks noChangeAspect="1"/>
                </p:cNvSpPr>
                <p:nvPr/>
              </p:nvSpPr>
              <p:spPr bwMode="auto">
                <a:xfrm>
                  <a:off x="1812" y="1237"/>
                  <a:ext cx="72" cy="120"/>
                </a:xfrm>
                <a:custGeom>
                  <a:avLst/>
                  <a:gdLst/>
                  <a:ahLst/>
                  <a:cxnLst>
                    <a:cxn ang="0">
                      <a:pos x="62" y="0"/>
                    </a:cxn>
                    <a:cxn ang="0">
                      <a:pos x="80" y="29"/>
                    </a:cxn>
                    <a:cxn ang="0">
                      <a:pos x="84" y="74"/>
                    </a:cxn>
                    <a:cxn ang="0">
                      <a:pos x="78" y="111"/>
                    </a:cxn>
                    <a:cxn ang="0">
                      <a:pos x="66" y="141"/>
                    </a:cxn>
                    <a:cxn ang="0">
                      <a:pos x="0" y="140"/>
                    </a:cxn>
                    <a:cxn ang="0">
                      <a:pos x="18" y="116"/>
                    </a:cxn>
                    <a:cxn ang="0">
                      <a:pos x="33" y="78"/>
                    </a:cxn>
                    <a:cxn ang="0">
                      <a:pos x="32" y="51"/>
                    </a:cxn>
                    <a:cxn ang="0">
                      <a:pos x="29" y="26"/>
                    </a:cxn>
                    <a:cxn ang="0">
                      <a:pos x="17" y="0"/>
                    </a:cxn>
                    <a:cxn ang="0">
                      <a:pos x="62" y="0"/>
                    </a:cxn>
                  </a:cxnLst>
                  <a:rect l="0" t="0" r="r" b="b"/>
                  <a:pathLst>
                    <a:path w="84" h="141">
                      <a:moveTo>
                        <a:pt x="62" y="0"/>
                      </a:moveTo>
                      <a:lnTo>
                        <a:pt x="80" y="29"/>
                      </a:lnTo>
                      <a:lnTo>
                        <a:pt x="84" y="74"/>
                      </a:lnTo>
                      <a:lnTo>
                        <a:pt x="78" y="111"/>
                      </a:lnTo>
                      <a:lnTo>
                        <a:pt x="66" y="141"/>
                      </a:lnTo>
                      <a:lnTo>
                        <a:pt x="0" y="140"/>
                      </a:lnTo>
                      <a:lnTo>
                        <a:pt x="18" y="116"/>
                      </a:lnTo>
                      <a:lnTo>
                        <a:pt x="33" y="78"/>
                      </a:lnTo>
                      <a:lnTo>
                        <a:pt x="32" y="51"/>
                      </a:lnTo>
                      <a:lnTo>
                        <a:pt x="29" y="26"/>
                      </a:lnTo>
                      <a:lnTo>
                        <a:pt x="17" y="0"/>
                      </a:lnTo>
                      <a:lnTo>
                        <a:pt x="62" y="0"/>
                      </a:lnTo>
                      <a:close/>
                    </a:path>
                  </a:pathLst>
                </a:custGeom>
                <a:pattFill prst="openDmnd">
                  <a:fgClr>
                    <a:schemeClr val="accent1"/>
                  </a:fgClr>
                  <a:bgClr>
                    <a:schemeClr val="bg1"/>
                  </a:bgClr>
                </a:pattFill>
                <a:ln w="9525">
                  <a:solidFill>
                    <a:schemeClr val="accent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ro-RO"/>
                </a:p>
              </p:txBody>
            </p:sp>
            <p:sp>
              <p:nvSpPr>
                <p:cNvPr id="139622" name="Freeform 358" descr="Алмазная решетка (контур)"/>
                <p:cNvSpPr>
                  <a:spLocks noChangeAspect="1"/>
                </p:cNvSpPr>
                <p:nvPr/>
              </p:nvSpPr>
              <p:spPr bwMode="auto">
                <a:xfrm>
                  <a:off x="3866" y="1216"/>
                  <a:ext cx="70" cy="114"/>
                </a:xfrm>
                <a:custGeom>
                  <a:avLst/>
                  <a:gdLst/>
                  <a:ahLst/>
                  <a:cxnLst>
                    <a:cxn ang="0">
                      <a:pos x="83" y="0"/>
                    </a:cxn>
                    <a:cxn ang="0">
                      <a:pos x="32" y="0"/>
                    </a:cxn>
                    <a:cxn ang="0">
                      <a:pos x="11" y="33"/>
                    </a:cxn>
                    <a:cxn ang="0">
                      <a:pos x="0" y="74"/>
                    </a:cxn>
                    <a:cxn ang="0">
                      <a:pos x="8" y="111"/>
                    </a:cxn>
                    <a:cxn ang="0">
                      <a:pos x="32" y="132"/>
                    </a:cxn>
                    <a:cxn ang="0">
                      <a:pos x="78" y="134"/>
                    </a:cxn>
                    <a:cxn ang="0">
                      <a:pos x="66" y="113"/>
                    </a:cxn>
                    <a:cxn ang="0">
                      <a:pos x="59" y="86"/>
                    </a:cxn>
                    <a:cxn ang="0">
                      <a:pos x="59" y="57"/>
                    </a:cxn>
                    <a:cxn ang="0">
                      <a:pos x="66" y="27"/>
                    </a:cxn>
                    <a:cxn ang="0">
                      <a:pos x="83" y="0"/>
                    </a:cxn>
                  </a:cxnLst>
                  <a:rect l="0" t="0" r="r" b="b"/>
                  <a:pathLst>
                    <a:path w="83" h="134">
                      <a:moveTo>
                        <a:pt x="83" y="0"/>
                      </a:moveTo>
                      <a:lnTo>
                        <a:pt x="32" y="0"/>
                      </a:lnTo>
                      <a:lnTo>
                        <a:pt x="11" y="33"/>
                      </a:lnTo>
                      <a:lnTo>
                        <a:pt x="0" y="74"/>
                      </a:lnTo>
                      <a:lnTo>
                        <a:pt x="8" y="111"/>
                      </a:lnTo>
                      <a:lnTo>
                        <a:pt x="32" y="132"/>
                      </a:lnTo>
                      <a:lnTo>
                        <a:pt x="78" y="134"/>
                      </a:lnTo>
                      <a:lnTo>
                        <a:pt x="66" y="113"/>
                      </a:lnTo>
                      <a:lnTo>
                        <a:pt x="59" y="86"/>
                      </a:lnTo>
                      <a:lnTo>
                        <a:pt x="59" y="57"/>
                      </a:lnTo>
                      <a:lnTo>
                        <a:pt x="66" y="27"/>
                      </a:lnTo>
                      <a:lnTo>
                        <a:pt x="83" y="0"/>
                      </a:lnTo>
                      <a:close/>
                    </a:path>
                  </a:pathLst>
                </a:custGeom>
                <a:pattFill prst="openDmnd">
                  <a:fgClr>
                    <a:schemeClr val="accent1"/>
                  </a:fgClr>
                  <a:bgClr>
                    <a:schemeClr val="bg1"/>
                  </a:bgClr>
                </a:pattFill>
                <a:ln w="9525" cap="flat" cmpd="sng">
                  <a:solidFill>
                    <a:schemeClr val="accent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o-RO"/>
                </a:p>
              </p:txBody>
            </p:sp>
            <p:grpSp>
              <p:nvGrpSpPr>
                <p:cNvPr id="139623" name="Group 359"/>
                <p:cNvGrpSpPr>
                  <a:grpSpLocks noChangeAspect="1"/>
                </p:cNvGrpSpPr>
                <p:nvPr/>
              </p:nvGrpSpPr>
              <p:grpSpPr bwMode="auto">
                <a:xfrm>
                  <a:off x="2172" y="917"/>
                  <a:ext cx="203" cy="161"/>
                  <a:chOff x="2262" y="456"/>
                  <a:chExt cx="238" cy="177"/>
                </a:xfrm>
              </p:grpSpPr>
              <p:grpSp>
                <p:nvGrpSpPr>
                  <p:cNvPr id="139624" name="Group 360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332" y="464"/>
                    <a:ext cx="109" cy="169"/>
                    <a:chOff x="2332" y="464"/>
                    <a:chExt cx="109" cy="169"/>
                  </a:xfrm>
                </p:grpSpPr>
                <p:sp>
                  <p:nvSpPr>
                    <p:cNvPr id="139625" name="Rectangle 36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332" y="464"/>
                      <a:ext cx="106" cy="126"/>
                    </a:xfrm>
                    <a:prstGeom prst="rect">
                      <a:avLst/>
                    </a:prstGeom>
                    <a:gradFill rotWithShape="0">
                      <a:gsLst>
                        <a:gs pos="0">
                          <a:srgbClr val="CC9900"/>
                        </a:gs>
                        <a:gs pos="50000">
                          <a:srgbClr val="CC9900">
                            <a:gamma/>
                            <a:tint val="0"/>
                            <a:invGamma/>
                          </a:srgbClr>
                        </a:gs>
                        <a:gs pos="100000">
                          <a:srgbClr val="CC9900"/>
                        </a:gs>
                      </a:gsLst>
                      <a:lin ang="0" scaled="1"/>
                    </a:gradFill>
                    <a:ln w="9525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39626" name="AutoShape 36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334" y="588"/>
                      <a:ext cx="107" cy="45"/>
                    </a:xfrm>
                    <a:custGeom>
                      <a:avLst/>
                      <a:gdLst>
                        <a:gd name="G0" fmla="+- 5400 0 0"/>
                        <a:gd name="G1" fmla="+- 21600 0 5400"/>
                        <a:gd name="G2" fmla="*/ 5400 1 2"/>
                        <a:gd name="G3" fmla="+- 21600 0 G2"/>
                        <a:gd name="G4" fmla="+/ 5400 21600 2"/>
                        <a:gd name="G5" fmla="+/ G1 0 2"/>
                        <a:gd name="G6" fmla="*/ 21600 21600 5400"/>
                        <a:gd name="G7" fmla="*/ G6 1 2"/>
                        <a:gd name="G8" fmla="+- 21600 0 G7"/>
                        <a:gd name="G9" fmla="*/ 21600 1 2"/>
                        <a:gd name="G10" fmla="+- 5400 0 G9"/>
                        <a:gd name="G11" fmla="?: G10 G8 0"/>
                        <a:gd name="G12" fmla="?: G10 G7 21600"/>
                        <a:gd name="T0" fmla="*/ 18900 w 21600"/>
                        <a:gd name="T1" fmla="*/ 10800 h 21600"/>
                        <a:gd name="T2" fmla="*/ 10800 w 21600"/>
                        <a:gd name="T3" fmla="*/ 21600 h 21600"/>
                        <a:gd name="T4" fmla="*/ 2700 w 21600"/>
                        <a:gd name="T5" fmla="*/ 10800 h 21600"/>
                        <a:gd name="T6" fmla="*/ 10800 w 21600"/>
                        <a:gd name="T7" fmla="*/ 0 h 21600"/>
                        <a:gd name="T8" fmla="*/ 4500 w 21600"/>
                        <a:gd name="T9" fmla="*/ 4500 h 21600"/>
                        <a:gd name="T10" fmla="*/ 17100 w 21600"/>
                        <a:gd name="T11" fmla="*/ 17100 h 2160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</a:cxnLst>
                      <a:rect l="T8" t="T9" r="T10" b="T11"/>
                      <a:pathLst>
                        <a:path w="21600" h="21600">
                          <a:moveTo>
                            <a:pt x="0" y="0"/>
                          </a:moveTo>
                          <a:lnTo>
                            <a:pt x="5400" y="21600"/>
                          </a:lnTo>
                          <a:lnTo>
                            <a:pt x="16200" y="21600"/>
                          </a:lnTo>
                          <a:lnTo>
                            <a:pt x="21600" y="0"/>
                          </a:lnTo>
                          <a:close/>
                        </a:path>
                      </a:pathLst>
                    </a:custGeom>
                    <a:gradFill rotWithShape="0">
                      <a:gsLst>
                        <a:gs pos="0">
                          <a:srgbClr val="CC9900"/>
                        </a:gs>
                        <a:gs pos="50000">
                          <a:srgbClr val="CC9900">
                            <a:gamma/>
                            <a:tint val="0"/>
                            <a:invGamma/>
                          </a:srgbClr>
                        </a:gs>
                        <a:gs pos="100000">
                          <a:srgbClr val="CC9900"/>
                        </a:gs>
                      </a:gsLst>
                      <a:lin ang="0" scaled="1"/>
                    </a:gradFill>
                    <a:ln w="9525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</p:grpSp>
              <p:grpSp>
                <p:nvGrpSpPr>
                  <p:cNvPr id="139627" name="Group 363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262" y="456"/>
                    <a:ext cx="238" cy="47"/>
                    <a:chOff x="2620" y="480"/>
                    <a:chExt cx="260" cy="36"/>
                  </a:xfrm>
                </p:grpSpPr>
                <p:sp>
                  <p:nvSpPr>
                    <p:cNvPr id="139628" name="Rectangle 364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620" y="480"/>
                      <a:ext cx="260" cy="20"/>
                    </a:xfrm>
                    <a:prstGeom prst="rect">
                      <a:avLst/>
                    </a:prstGeom>
                    <a:gradFill rotWithShape="0">
                      <a:gsLst>
                        <a:gs pos="0">
                          <a:srgbClr val="CC9900"/>
                        </a:gs>
                        <a:gs pos="50000">
                          <a:srgbClr val="CC9900">
                            <a:gamma/>
                            <a:tint val="0"/>
                            <a:invGamma/>
                          </a:srgbClr>
                        </a:gs>
                        <a:gs pos="100000">
                          <a:srgbClr val="CC9900"/>
                        </a:gs>
                      </a:gsLst>
                      <a:lin ang="0" scaled="1"/>
                    </a:gradFill>
                    <a:ln w="9525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39629" name="AutoShape 365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622" y="498"/>
                      <a:ext cx="256" cy="18"/>
                    </a:xfrm>
                    <a:custGeom>
                      <a:avLst/>
                      <a:gdLst>
                        <a:gd name="G0" fmla="+- 5400 0 0"/>
                        <a:gd name="G1" fmla="+- 21600 0 5400"/>
                        <a:gd name="G2" fmla="*/ 5400 1 2"/>
                        <a:gd name="G3" fmla="+- 21600 0 G2"/>
                        <a:gd name="G4" fmla="+/ 5400 21600 2"/>
                        <a:gd name="G5" fmla="+/ G1 0 2"/>
                        <a:gd name="G6" fmla="*/ 21600 21600 5400"/>
                        <a:gd name="G7" fmla="*/ G6 1 2"/>
                        <a:gd name="G8" fmla="+- 21600 0 G7"/>
                        <a:gd name="G9" fmla="*/ 21600 1 2"/>
                        <a:gd name="G10" fmla="+- 5400 0 G9"/>
                        <a:gd name="G11" fmla="?: G10 G8 0"/>
                        <a:gd name="G12" fmla="?: G10 G7 21600"/>
                        <a:gd name="T0" fmla="*/ 18900 w 21600"/>
                        <a:gd name="T1" fmla="*/ 10800 h 21600"/>
                        <a:gd name="T2" fmla="*/ 10800 w 21600"/>
                        <a:gd name="T3" fmla="*/ 21600 h 21600"/>
                        <a:gd name="T4" fmla="*/ 2700 w 21600"/>
                        <a:gd name="T5" fmla="*/ 10800 h 21600"/>
                        <a:gd name="T6" fmla="*/ 10800 w 21600"/>
                        <a:gd name="T7" fmla="*/ 0 h 21600"/>
                        <a:gd name="T8" fmla="*/ 4500 w 21600"/>
                        <a:gd name="T9" fmla="*/ 4500 h 21600"/>
                        <a:gd name="T10" fmla="*/ 17100 w 21600"/>
                        <a:gd name="T11" fmla="*/ 17100 h 2160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</a:cxnLst>
                      <a:rect l="T8" t="T9" r="T10" b="T11"/>
                      <a:pathLst>
                        <a:path w="21600" h="21600">
                          <a:moveTo>
                            <a:pt x="0" y="0"/>
                          </a:moveTo>
                          <a:lnTo>
                            <a:pt x="5400" y="21600"/>
                          </a:lnTo>
                          <a:lnTo>
                            <a:pt x="16200" y="21600"/>
                          </a:lnTo>
                          <a:lnTo>
                            <a:pt x="21600" y="0"/>
                          </a:lnTo>
                          <a:close/>
                        </a:path>
                      </a:pathLst>
                    </a:custGeom>
                    <a:gradFill rotWithShape="0">
                      <a:gsLst>
                        <a:gs pos="0">
                          <a:srgbClr val="CC9900"/>
                        </a:gs>
                        <a:gs pos="50000">
                          <a:srgbClr val="CC9900">
                            <a:gamma/>
                            <a:tint val="0"/>
                            <a:invGamma/>
                          </a:srgbClr>
                        </a:gs>
                        <a:gs pos="100000">
                          <a:srgbClr val="CC9900"/>
                        </a:gs>
                      </a:gsLst>
                      <a:lin ang="0" scaled="1"/>
                    </a:gradFill>
                    <a:ln w="9525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</p:grpSp>
            </p:grpSp>
            <p:grpSp>
              <p:nvGrpSpPr>
                <p:cNvPr id="139630" name="Group 366"/>
                <p:cNvGrpSpPr>
                  <a:grpSpLocks noChangeAspect="1"/>
                </p:cNvGrpSpPr>
                <p:nvPr/>
              </p:nvGrpSpPr>
              <p:grpSpPr bwMode="auto">
                <a:xfrm>
                  <a:off x="1797" y="1162"/>
                  <a:ext cx="2153" cy="361"/>
                  <a:chOff x="1824" y="744"/>
                  <a:chExt cx="2526" cy="423"/>
                </a:xfrm>
              </p:grpSpPr>
              <p:grpSp>
                <p:nvGrpSpPr>
                  <p:cNvPr id="139631" name="Group 367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1824" y="744"/>
                    <a:ext cx="2526" cy="422"/>
                    <a:chOff x="1824" y="744"/>
                    <a:chExt cx="2526" cy="422"/>
                  </a:xfrm>
                </p:grpSpPr>
                <p:sp>
                  <p:nvSpPr>
                    <p:cNvPr id="139632" name="Freeform 368" descr="Широкий диагональный 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1824" y="744"/>
                      <a:ext cx="2526" cy="422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6"/>
                        </a:cxn>
                        <a:cxn ang="0">
                          <a:pos x="2514" y="0"/>
                        </a:cxn>
                        <a:cxn ang="0">
                          <a:pos x="2517" y="60"/>
                        </a:cxn>
                        <a:cxn ang="0">
                          <a:pos x="2430" y="66"/>
                        </a:cxn>
                        <a:cxn ang="0">
                          <a:pos x="2430" y="204"/>
                        </a:cxn>
                        <a:cxn ang="0">
                          <a:pos x="2514" y="204"/>
                        </a:cxn>
                        <a:cxn ang="0">
                          <a:pos x="2526" y="216"/>
                        </a:cxn>
                        <a:cxn ang="0">
                          <a:pos x="2523" y="339"/>
                        </a:cxn>
                        <a:cxn ang="0">
                          <a:pos x="2451" y="339"/>
                        </a:cxn>
                        <a:cxn ang="0">
                          <a:pos x="2448" y="282"/>
                        </a:cxn>
                        <a:cxn ang="0">
                          <a:pos x="2286" y="285"/>
                        </a:cxn>
                        <a:cxn ang="0">
                          <a:pos x="2286" y="339"/>
                        </a:cxn>
                        <a:cxn ang="0">
                          <a:pos x="2208" y="338"/>
                        </a:cxn>
                        <a:cxn ang="0">
                          <a:pos x="2208" y="416"/>
                        </a:cxn>
                        <a:cxn ang="0">
                          <a:pos x="1566" y="408"/>
                        </a:cxn>
                        <a:cxn ang="0">
                          <a:pos x="1566" y="93"/>
                        </a:cxn>
                        <a:cxn ang="0">
                          <a:pos x="1599" y="75"/>
                        </a:cxn>
                        <a:cxn ang="0">
                          <a:pos x="1599" y="0"/>
                        </a:cxn>
                        <a:cxn ang="0">
                          <a:pos x="921" y="3"/>
                        </a:cxn>
                        <a:cxn ang="0">
                          <a:pos x="921" y="78"/>
                        </a:cxn>
                        <a:cxn ang="0">
                          <a:pos x="957" y="99"/>
                        </a:cxn>
                        <a:cxn ang="0">
                          <a:pos x="957" y="417"/>
                        </a:cxn>
                        <a:cxn ang="0">
                          <a:pos x="720" y="417"/>
                        </a:cxn>
                        <a:cxn ang="0">
                          <a:pos x="717" y="171"/>
                        </a:cxn>
                        <a:cxn ang="0">
                          <a:pos x="750" y="132"/>
                        </a:cxn>
                        <a:cxn ang="0">
                          <a:pos x="750" y="39"/>
                        </a:cxn>
                        <a:cxn ang="0">
                          <a:pos x="795" y="39"/>
                        </a:cxn>
                        <a:cxn ang="0">
                          <a:pos x="795" y="3"/>
                        </a:cxn>
                        <a:cxn ang="0">
                          <a:pos x="315" y="6"/>
                        </a:cxn>
                        <a:cxn ang="0">
                          <a:pos x="315" y="39"/>
                        </a:cxn>
                        <a:cxn ang="0">
                          <a:pos x="360" y="42"/>
                        </a:cxn>
                        <a:cxn ang="0">
                          <a:pos x="360" y="132"/>
                        </a:cxn>
                        <a:cxn ang="0">
                          <a:pos x="384" y="177"/>
                        </a:cxn>
                        <a:cxn ang="0">
                          <a:pos x="381" y="420"/>
                        </a:cxn>
                        <a:cxn ang="0">
                          <a:pos x="312" y="422"/>
                        </a:cxn>
                        <a:cxn ang="0">
                          <a:pos x="312" y="360"/>
                        </a:cxn>
                        <a:cxn ang="0">
                          <a:pos x="240" y="360"/>
                        </a:cxn>
                        <a:cxn ang="0">
                          <a:pos x="237" y="291"/>
                        </a:cxn>
                        <a:cxn ang="0">
                          <a:pos x="78" y="291"/>
                        </a:cxn>
                        <a:cxn ang="0">
                          <a:pos x="75" y="357"/>
                        </a:cxn>
                        <a:cxn ang="0">
                          <a:pos x="6" y="360"/>
                        </a:cxn>
                        <a:cxn ang="0">
                          <a:pos x="3" y="255"/>
                        </a:cxn>
                        <a:cxn ang="0">
                          <a:pos x="15" y="231"/>
                        </a:cxn>
                        <a:cxn ang="0">
                          <a:pos x="111" y="234"/>
                        </a:cxn>
                        <a:cxn ang="0">
                          <a:pos x="111" y="81"/>
                        </a:cxn>
                        <a:cxn ang="0">
                          <a:pos x="33" y="81"/>
                        </a:cxn>
                        <a:cxn ang="0">
                          <a:pos x="3" y="57"/>
                        </a:cxn>
                        <a:cxn ang="0">
                          <a:pos x="0" y="6"/>
                        </a:cxn>
                      </a:cxnLst>
                      <a:rect l="0" t="0" r="r" b="b"/>
                      <a:pathLst>
                        <a:path w="2526" h="422">
                          <a:moveTo>
                            <a:pt x="0" y="6"/>
                          </a:moveTo>
                          <a:lnTo>
                            <a:pt x="2514" y="0"/>
                          </a:lnTo>
                          <a:lnTo>
                            <a:pt x="2517" y="60"/>
                          </a:lnTo>
                          <a:lnTo>
                            <a:pt x="2430" y="66"/>
                          </a:lnTo>
                          <a:lnTo>
                            <a:pt x="2430" y="204"/>
                          </a:lnTo>
                          <a:lnTo>
                            <a:pt x="2514" y="204"/>
                          </a:lnTo>
                          <a:lnTo>
                            <a:pt x="2526" y="216"/>
                          </a:lnTo>
                          <a:lnTo>
                            <a:pt x="2523" y="339"/>
                          </a:lnTo>
                          <a:lnTo>
                            <a:pt x="2451" y="339"/>
                          </a:lnTo>
                          <a:lnTo>
                            <a:pt x="2448" y="282"/>
                          </a:lnTo>
                          <a:lnTo>
                            <a:pt x="2286" y="285"/>
                          </a:lnTo>
                          <a:lnTo>
                            <a:pt x="2286" y="339"/>
                          </a:lnTo>
                          <a:lnTo>
                            <a:pt x="2208" y="338"/>
                          </a:lnTo>
                          <a:lnTo>
                            <a:pt x="2208" y="416"/>
                          </a:lnTo>
                          <a:lnTo>
                            <a:pt x="1566" y="408"/>
                          </a:lnTo>
                          <a:lnTo>
                            <a:pt x="1566" y="93"/>
                          </a:lnTo>
                          <a:lnTo>
                            <a:pt x="1599" y="75"/>
                          </a:lnTo>
                          <a:lnTo>
                            <a:pt x="1599" y="0"/>
                          </a:lnTo>
                          <a:lnTo>
                            <a:pt x="921" y="3"/>
                          </a:lnTo>
                          <a:lnTo>
                            <a:pt x="921" y="78"/>
                          </a:lnTo>
                          <a:lnTo>
                            <a:pt x="957" y="99"/>
                          </a:lnTo>
                          <a:lnTo>
                            <a:pt x="957" y="417"/>
                          </a:lnTo>
                          <a:lnTo>
                            <a:pt x="720" y="417"/>
                          </a:lnTo>
                          <a:lnTo>
                            <a:pt x="717" y="171"/>
                          </a:lnTo>
                          <a:lnTo>
                            <a:pt x="750" y="132"/>
                          </a:lnTo>
                          <a:lnTo>
                            <a:pt x="750" y="39"/>
                          </a:lnTo>
                          <a:lnTo>
                            <a:pt x="795" y="39"/>
                          </a:lnTo>
                          <a:lnTo>
                            <a:pt x="795" y="3"/>
                          </a:lnTo>
                          <a:lnTo>
                            <a:pt x="315" y="6"/>
                          </a:lnTo>
                          <a:lnTo>
                            <a:pt x="315" y="39"/>
                          </a:lnTo>
                          <a:lnTo>
                            <a:pt x="360" y="42"/>
                          </a:lnTo>
                          <a:lnTo>
                            <a:pt x="360" y="132"/>
                          </a:lnTo>
                          <a:lnTo>
                            <a:pt x="384" y="177"/>
                          </a:lnTo>
                          <a:lnTo>
                            <a:pt x="381" y="420"/>
                          </a:lnTo>
                          <a:lnTo>
                            <a:pt x="312" y="422"/>
                          </a:lnTo>
                          <a:lnTo>
                            <a:pt x="312" y="360"/>
                          </a:lnTo>
                          <a:lnTo>
                            <a:pt x="240" y="360"/>
                          </a:lnTo>
                          <a:lnTo>
                            <a:pt x="237" y="291"/>
                          </a:lnTo>
                          <a:lnTo>
                            <a:pt x="78" y="291"/>
                          </a:lnTo>
                          <a:lnTo>
                            <a:pt x="75" y="357"/>
                          </a:lnTo>
                          <a:lnTo>
                            <a:pt x="6" y="360"/>
                          </a:lnTo>
                          <a:lnTo>
                            <a:pt x="3" y="255"/>
                          </a:lnTo>
                          <a:lnTo>
                            <a:pt x="15" y="231"/>
                          </a:lnTo>
                          <a:lnTo>
                            <a:pt x="111" y="234"/>
                          </a:lnTo>
                          <a:lnTo>
                            <a:pt x="111" y="81"/>
                          </a:lnTo>
                          <a:lnTo>
                            <a:pt x="33" y="81"/>
                          </a:lnTo>
                          <a:lnTo>
                            <a:pt x="3" y="57"/>
                          </a:lnTo>
                          <a:lnTo>
                            <a:pt x="0" y="6"/>
                          </a:lnTo>
                          <a:close/>
                        </a:path>
                      </a:pathLst>
                    </a:custGeom>
                    <a:pattFill prst="wdDnDiag">
                      <a:fgClr>
                        <a:srgbClr val="006600"/>
                      </a:fgClr>
                      <a:bgClr>
                        <a:schemeClr val="bg1"/>
                      </a:bgClr>
                    </a:pattFill>
                    <a:ln w="9525">
                      <a:solidFill>
                        <a:srgbClr val="006600"/>
                      </a:solidFill>
                      <a:round/>
                      <a:headEnd/>
                      <a:tailEnd/>
                    </a:ln>
                    <a:effectLst/>
                  </p:spPr>
                  <p:txBody>
                    <a:bodyPr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39633" name="Freeform 36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744" y="818"/>
                      <a:ext cx="39" cy="348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1" y="322"/>
                        </a:cxn>
                        <a:cxn ang="0">
                          <a:pos x="39" y="348"/>
                        </a:cxn>
                      </a:cxnLst>
                      <a:rect l="0" t="0" r="r" b="b"/>
                      <a:pathLst>
                        <a:path w="39" h="348">
                          <a:moveTo>
                            <a:pt x="0" y="0"/>
                          </a:moveTo>
                          <a:lnTo>
                            <a:pt x="1" y="322"/>
                          </a:lnTo>
                          <a:lnTo>
                            <a:pt x="39" y="348"/>
                          </a:lnTo>
                        </a:path>
                      </a:pathLst>
                    </a:custGeom>
                    <a:noFill/>
                    <a:ln w="6350" cmpd="sng">
                      <a:solidFill>
                        <a:srgbClr val="006600"/>
                      </a:solidFill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39634" name="Freeform 370"/>
                    <p:cNvSpPr>
                      <a:spLocks noChangeAspect="1"/>
                    </p:cNvSpPr>
                    <p:nvPr/>
                  </p:nvSpPr>
                  <p:spPr bwMode="auto">
                    <a:xfrm flipH="1">
                      <a:off x="3384" y="811"/>
                      <a:ext cx="39" cy="348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1" y="322"/>
                        </a:cxn>
                        <a:cxn ang="0">
                          <a:pos x="39" y="348"/>
                        </a:cxn>
                      </a:cxnLst>
                      <a:rect l="0" t="0" r="r" b="b"/>
                      <a:pathLst>
                        <a:path w="39" h="348">
                          <a:moveTo>
                            <a:pt x="0" y="0"/>
                          </a:moveTo>
                          <a:lnTo>
                            <a:pt x="1" y="322"/>
                          </a:lnTo>
                          <a:lnTo>
                            <a:pt x="39" y="348"/>
                          </a:lnTo>
                        </a:path>
                      </a:pathLst>
                    </a:custGeom>
                    <a:noFill/>
                    <a:ln w="6350" cmpd="sng">
                      <a:solidFill>
                        <a:srgbClr val="006600"/>
                      </a:solidFill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/>
                    <a:lstStyle/>
                    <a:p>
                      <a:endParaRPr lang="ro-RO"/>
                    </a:p>
                  </p:txBody>
                </p:sp>
              </p:grpSp>
              <p:sp>
                <p:nvSpPr>
                  <p:cNvPr id="139635" name="Line 371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2577" y="867"/>
                    <a:ext cx="0" cy="288"/>
                  </a:xfrm>
                  <a:prstGeom prst="line">
                    <a:avLst/>
                  </a:prstGeom>
                  <a:noFill/>
                  <a:ln w="6350">
                    <a:solidFill>
                      <a:srgbClr val="006600"/>
                    </a:solidFill>
                    <a:round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endParaRPr lang="ro-RO"/>
                  </a:p>
                </p:txBody>
              </p:sp>
              <p:sp>
                <p:nvSpPr>
                  <p:cNvPr id="139636" name="Line 372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2172" y="866"/>
                    <a:ext cx="10" cy="301"/>
                  </a:xfrm>
                  <a:prstGeom prst="line">
                    <a:avLst/>
                  </a:prstGeom>
                  <a:noFill/>
                  <a:ln w="6350">
                    <a:solidFill>
                      <a:srgbClr val="006600"/>
                    </a:solidFill>
                    <a:round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endParaRPr lang="ro-RO"/>
                  </a:p>
                </p:txBody>
              </p:sp>
            </p:grpSp>
            <p:grpSp>
              <p:nvGrpSpPr>
                <p:cNvPr id="139637" name="Group 373"/>
                <p:cNvGrpSpPr>
                  <a:grpSpLocks noChangeAspect="1"/>
                </p:cNvGrpSpPr>
                <p:nvPr/>
              </p:nvGrpSpPr>
              <p:grpSpPr bwMode="auto">
                <a:xfrm>
                  <a:off x="2070" y="910"/>
                  <a:ext cx="407" cy="365"/>
                  <a:chOff x="2144" y="448"/>
                  <a:chExt cx="478" cy="428"/>
                </a:xfrm>
              </p:grpSpPr>
              <p:sp>
                <p:nvSpPr>
                  <p:cNvPr id="139638" name="Freeform 374" descr="Темный диагональный 1"/>
                  <p:cNvSpPr>
                    <a:spLocks noChangeAspect="1"/>
                  </p:cNvSpPr>
                  <p:nvPr/>
                </p:nvSpPr>
                <p:spPr bwMode="auto">
                  <a:xfrm>
                    <a:off x="2144" y="448"/>
                    <a:ext cx="478" cy="428"/>
                  </a:xfrm>
                  <a:custGeom>
                    <a:avLst/>
                    <a:gdLst/>
                    <a:ahLst/>
                    <a:cxnLst>
                      <a:cxn ang="0">
                        <a:pos x="112" y="2"/>
                      </a:cxn>
                      <a:cxn ang="0">
                        <a:pos x="378" y="2"/>
                      </a:cxn>
                      <a:cxn ang="0">
                        <a:pos x="398" y="26"/>
                      </a:cxn>
                      <a:cxn ang="0">
                        <a:pos x="398" y="116"/>
                      </a:cxn>
                      <a:cxn ang="0">
                        <a:pos x="352" y="114"/>
                      </a:cxn>
                      <a:cxn ang="0">
                        <a:pos x="352" y="160"/>
                      </a:cxn>
                      <a:cxn ang="0">
                        <a:pos x="418" y="162"/>
                      </a:cxn>
                      <a:cxn ang="0">
                        <a:pos x="418" y="218"/>
                      </a:cxn>
                      <a:cxn ang="0">
                        <a:pos x="468" y="220"/>
                      </a:cxn>
                      <a:cxn ang="0">
                        <a:pos x="478" y="244"/>
                      </a:cxn>
                      <a:cxn ang="0">
                        <a:pos x="478" y="276"/>
                      </a:cxn>
                      <a:cxn ang="0">
                        <a:pos x="398" y="278"/>
                      </a:cxn>
                      <a:cxn ang="0">
                        <a:pos x="404" y="332"/>
                      </a:cxn>
                      <a:cxn ang="0">
                        <a:pos x="434" y="334"/>
                      </a:cxn>
                      <a:cxn ang="0">
                        <a:pos x="434" y="428"/>
                      </a:cxn>
                      <a:cxn ang="0">
                        <a:pos x="406" y="426"/>
                      </a:cxn>
                      <a:cxn ang="0">
                        <a:pos x="406" y="376"/>
                      </a:cxn>
                      <a:cxn ang="0">
                        <a:pos x="336" y="376"/>
                      </a:cxn>
                      <a:cxn ang="0">
                        <a:pos x="336" y="302"/>
                      </a:cxn>
                      <a:cxn ang="0">
                        <a:pos x="274" y="238"/>
                      </a:cxn>
                      <a:cxn ang="0">
                        <a:pos x="274" y="194"/>
                      </a:cxn>
                      <a:cxn ang="0">
                        <a:pos x="296" y="152"/>
                      </a:cxn>
                      <a:cxn ang="0">
                        <a:pos x="296" y="60"/>
                      </a:cxn>
                      <a:cxn ang="0">
                        <a:pos x="380" y="20"/>
                      </a:cxn>
                      <a:cxn ang="0">
                        <a:pos x="380" y="116"/>
                      </a:cxn>
                      <a:cxn ang="0">
                        <a:pos x="380" y="0"/>
                      </a:cxn>
                      <a:cxn ang="0">
                        <a:pos x="110" y="2"/>
                      </a:cxn>
                      <a:cxn ang="0">
                        <a:pos x="112" y="118"/>
                      </a:cxn>
                      <a:cxn ang="0">
                        <a:pos x="112" y="32"/>
                      </a:cxn>
                      <a:cxn ang="0">
                        <a:pos x="188" y="62"/>
                      </a:cxn>
                      <a:cxn ang="0">
                        <a:pos x="188" y="146"/>
                      </a:cxn>
                      <a:cxn ang="0">
                        <a:pos x="210" y="194"/>
                      </a:cxn>
                      <a:cxn ang="0">
                        <a:pos x="210" y="234"/>
                      </a:cxn>
                      <a:cxn ang="0">
                        <a:pos x="140" y="298"/>
                      </a:cxn>
                      <a:cxn ang="0">
                        <a:pos x="140" y="376"/>
                      </a:cxn>
                      <a:cxn ang="0">
                        <a:pos x="66" y="376"/>
                      </a:cxn>
                      <a:cxn ang="0">
                        <a:pos x="66" y="424"/>
                      </a:cxn>
                      <a:cxn ang="0">
                        <a:pos x="44" y="424"/>
                      </a:cxn>
                      <a:cxn ang="0">
                        <a:pos x="44" y="340"/>
                      </a:cxn>
                      <a:cxn ang="0">
                        <a:pos x="74" y="336"/>
                      </a:cxn>
                      <a:cxn ang="0">
                        <a:pos x="74" y="284"/>
                      </a:cxn>
                      <a:cxn ang="0">
                        <a:pos x="2" y="282"/>
                      </a:cxn>
                      <a:cxn ang="0">
                        <a:pos x="0" y="246"/>
                      </a:cxn>
                      <a:cxn ang="0">
                        <a:pos x="10" y="224"/>
                      </a:cxn>
                      <a:cxn ang="0">
                        <a:pos x="64" y="224"/>
                      </a:cxn>
                      <a:cxn ang="0">
                        <a:pos x="62" y="166"/>
                      </a:cxn>
                      <a:cxn ang="0">
                        <a:pos x="136" y="166"/>
                      </a:cxn>
                      <a:cxn ang="0">
                        <a:pos x="136" y="120"/>
                      </a:cxn>
                      <a:cxn ang="0">
                        <a:pos x="90" y="116"/>
                      </a:cxn>
                      <a:cxn ang="0">
                        <a:pos x="90" y="28"/>
                      </a:cxn>
                      <a:cxn ang="0">
                        <a:pos x="112" y="2"/>
                      </a:cxn>
                    </a:cxnLst>
                    <a:rect l="0" t="0" r="r" b="b"/>
                    <a:pathLst>
                      <a:path w="478" h="428">
                        <a:moveTo>
                          <a:pt x="112" y="2"/>
                        </a:moveTo>
                        <a:lnTo>
                          <a:pt x="378" y="2"/>
                        </a:lnTo>
                        <a:lnTo>
                          <a:pt x="398" y="26"/>
                        </a:lnTo>
                        <a:lnTo>
                          <a:pt x="398" y="116"/>
                        </a:lnTo>
                        <a:lnTo>
                          <a:pt x="352" y="114"/>
                        </a:lnTo>
                        <a:lnTo>
                          <a:pt x="352" y="160"/>
                        </a:lnTo>
                        <a:lnTo>
                          <a:pt x="418" y="162"/>
                        </a:lnTo>
                        <a:lnTo>
                          <a:pt x="418" y="218"/>
                        </a:lnTo>
                        <a:lnTo>
                          <a:pt x="468" y="220"/>
                        </a:lnTo>
                        <a:lnTo>
                          <a:pt x="478" y="244"/>
                        </a:lnTo>
                        <a:lnTo>
                          <a:pt x="478" y="276"/>
                        </a:lnTo>
                        <a:lnTo>
                          <a:pt x="398" y="278"/>
                        </a:lnTo>
                        <a:lnTo>
                          <a:pt x="404" y="332"/>
                        </a:lnTo>
                        <a:lnTo>
                          <a:pt x="434" y="334"/>
                        </a:lnTo>
                        <a:lnTo>
                          <a:pt x="434" y="428"/>
                        </a:lnTo>
                        <a:lnTo>
                          <a:pt x="406" y="426"/>
                        </a:lnTo>
                        <a:lnTo>
                          <a:pt x="406" y="376"/>
                        </a:lnTo>
                        <a:lnTo>
                          <a:pt x="336" y="376"/>
                        </a:lnTo>
                        <a:lnTo>
                          <a:pt x="336" y="302"/>
                        </a:lnTo>
                        <a:lnTo>
                          <a:pt x="274" y="238"/>
                        </a:lnTo>
                        <a:lnTo>
                          <a:pt x="274" y="194"/>
                        </a:lnTo>
                        <a:lnTo>
                          <a:pt x="296" y="152"/>
                        </a:lnTo>
                        <a:lnTo>
                          <a:pt x="296" y="60"/>
                        </a:lnTo>
                        <a:lnTo>
                          <a:pt x="380" y="20"/>
                        </a:lnTo>
                        <a:lnTo>
                          <a:pt x="380" y="116"/>
                        </a:lnTo>
                        <a:lnTo>
                          <a:pt x="380" y="0"/>
                        </a:lnTo>
                        <a:lnTo>
                          <a:pt x="110" y="2"/>
                        </a:lnTo>
                        <a:lnTo>
                          <a:pt x="112" y="118"/>
                        </a:lnTo>
                        <a:lnTo>
                          <a:pt x="112" y="32"/>
                        </a:lnTo>
                        <a:lnTo>
                          <a:pt x="188" y="62"/>
                        </a:lnTo>
                        <a:lnTo>
                          <a:pt x="188" y="146"/>
                        </a:lnTo>
                        <a:lnTo>
                          <a:pt x="210" y="194"/>
                        </a:lnTo>
                        <a:lnTo>
                          <a:pt x="210" y="234"/>
                        </a:lnTo>
                        <a:lnTo>
                          <a:pt x="140" y="298"/>
                        </a:lnTo>
                        <a:lnTo>
                          <a:pt x="140" y="376"/>
                        </a:lnTo>
                        <a:lnTo>
                          <a:pt x="66" y="376"/>
                        </a:lnTo>
                        <a:lnTo>
                          <a:pt x="66" y="424"/>
                        </a:lnTo>
                        <a:lnTo>
                          <a:pt x="44" y="424"/>
                        </a:lnTo>
                        <a:lnTo>
                          <a:pt x="44" y="340"/>
                        </a:lnTo>
                        <a:lnTo>
                          <a:pt x="74" y="336"/>
                        </a:lnTo>
                        <a:lnTo>
                          <a:pt x="74" y="284"/>
                        </a:lnTo>
                        <a:lnTo>
                          <a:pt x="2" y="282"/>
                        </a:lnTo>
                        <a:lnTo>
                          <a:pt x="0" y="246"/>
                        </a:lnTo>
                        <a:lnTo>
                          <a:pt x="10" y="224"/>
                        </a:lnTo>
                        <a:lnTo>
                          <a:pt x="64" y="224"/>
                        </a:lnTo>
                        <a:lnTo>
                          <a:pt x="62" y="166"/>
                        </a:lnTo>
                        <a:lnTo>
                          <a:pt x="136" y="166"/>
                        </a:lnTo>
                        <a:lnTo>
                          <a:pt x="136" y="120"/>
                        </a:lnTo>
                        <a:lnTo>
                          <a:pt x="90" y="116"/>
                        </a:lnTo>
                        <a:lnTo>
                          <a:pt x="90" y="28"/>
                        </a:lnTo>
                        <a:lnTo>
                          <a:pt x="112" y="2"/>
                        </a:lnTo>
                        <a:close/>
                      </a:path>
                    </a:pathLst>
                  </a:custGeom>
                  <a:pattFill prst="dkDnDiag">
                    <a:fgClr>
                      <a:srgbClr val="006600"/>
                    </a:fgClr>
                    <a:bgClr>
                      <a:schemeClr val="bg1"/>
                    </a:bgClr>
                  </a:pattFill>
                  <a:ln w="9525">
                    <a:solidFill>
                      <a:srgbClr val="006600"/>
                    </a:solidFill>
                    <a:round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endParaRPr lang="ro-RO"/>
                  </a:p>
                </p:txBody>
              </p:sp>
              <p:sp>
                <p:nvSpPr>
                  <p:cNvPr id="139639" name="Line 375" descr="Темный диагональный 1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2284" y="822"/>
                    <a:ext cx="196" cy="0"/>
                  </a:xfrm>
                  <a:prstGeom prst="line">
                    <a:avLst/>
                  </a:prstGeom>
                  <a:noFill/>
                  <a:ln w="9525">
                    <a:solidFill>
                      <a:srgbClr val="006600"/>
                    </a:solidFill>
                    <a:prstDash val="dash"/>
                    <a:round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endParaRPr lang="ro-RO"/>
                  </a:p>
                </p:txBody>
              </p:sp>
            </p:grpSp>
            <p:sp>
              <p:nvSpPr>
                <p:cNvPr id="139640" name="Rectangle 376" descr="Алмазная решетка (контур)"/>
                <p:cNvSpPr>
                  <a:spLocks noChangeAspect="1" noChangeArrowheads="1"/>
                </p:cNvSpPr>
                <p:nvPr/>
              </p:nvSpPr>
              <p:spPr bwMode="auto">
                <a:xfrm>
                  <a:off x="2367" y="1007"/>
                  <a:ext cx="93" cy="40"/>
                </a:xfrm>
                <a:prstGeom prst="rect">
                  <a:avLst/>
                </a:prstGeom>
                <a:pattFill prst="openDmnd">
                  <a:fgClr>
                    <a:srgbClr val="808080"/>
                  </a:fgClr>
                  <a:bgClr>
                    <a:schemeClr val="bg1"/>
                  </a:bgClr>
                </a:patt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39641" name="Rectangle 377" descr="Алмазная решетка (контур)"/>
                <p:cNvSpPr>
                  <a:spLocks noChangeAspect="1" noChangeArrowheads="1"/>
                </p:cNvSpPr>
                <p:nvPr/>
              </p:nvSpPr>
              <p:spPr bwMode="auto">
                <a:xfrm>
                  <a:off x="2095" y="1012"/>
                  <a:ext cx="92" cy="40"/>
                </a:xfrm>
                <a:prstGeom prst="rect">
                  <a:avLst/>
                </a:prstGeom>
                <a:pattFill prst="openDmnd">
                  <a:fgClr>
                    <a:srgbClr val="808080"/>
                  </a:fgClr>
                  <a:bgClr>
                    <a:schemeClr val="bg1"/>
                  </a:bgClr>
                </a:patt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39642" name="Rectangle 378" descr="Алмазная решетка (контур)"/>
                <p:cNvSpPr>
                  <a:spLocks noChangeAspect="1" noChangeArrowheads="1"/>
                </p:cNvSpPr>
                <p:nvPr/>
              </p:nvSpPr>
              <p:spPr bwMode="auto">
                <a:xfrm>
                  <a:off x="2067" y="1151"/>
                  <a:ext cx="67" cy="45"/>
                </a:xfrm>
                <a:prstGeom prst="rect">
                  <a:avLst/>
                </a:prstGeom>
                <a:pattFill prst="openDmnd">
                  <a:fgClr>
                    <a:srgbClr val="808080"/>
                  </a:fgClr>
                  <a:bgClr>
                    <a:schemeClr val="bg1"/>
                  </a:bgClr>
                </a:patt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39643" name="Rectangle 379" descr="Алмазная решетка (контур)"/>
                <p:cNvSpPr>
                  <a:spLocks noChangeAspect="1" noChangeArrowheads="1"/>
                </p:cNvSpPr>
                <p:nvPr/>
              </p:nvSpPr>
              <p:spPr bwMode="auto">
                <a:xfrm>
                  <a:off x="2412" y="1149"/>
                  <a:ext cx="66" cy="45"/>
                </a:xfrm>
                <a:prstGeom prst="rect">
                  <a:avLst/>
                </a:prstGeom>
                <a:pattFill prst="openDmnd">
                  <a:fgClr>
                    <a:srgbClr val="808080"/>
                  </a:fgClr>
                  <a:bgClr>
                    <a:schemeClr val="bg1"/>
                  </a:bgClr>
                </a:patt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39644" name="Rectangle 380" descr="Алмазная решетка (контур)"/>
                <p:cNvSpPr>
                  <a:spLocks noChangeAspect="1" noChangeArrowheads="1"/>
                </p:cNvSpPr>
                <p:nvPr/>
              </p:nvSpPr>
              <p:spPr bwMode="auto">
                <a:xfrm>
                  <a:off x="2615" y="1388"/>
                  <a:ext cx="123" cy="96"/>
                </a:xfrm>
                <a:prstGeom prst="rect">
                  <a:avLst/>
                </a:prstGeom>
                <a:pattFill prst="openDmnd">
                  <a:fgClr>
                    <a:srgbClr val="808080"/>
                  </a:fgClr>
                  <a:bgClr>
                    <a:schemeClr val="bg1"/>
                  </a:bgClr>
                </a:patt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39645" name="Rectangle 381" descr="Алмазная решетка (контур)"/>
                <p:cNvSpPr>
                  <a:spLocks noChangeAspect="1" noChangeArrowheads="1"/>
                </p:cNvSpPr>
                <p:nvPr/>
              </p:nvSpPr>
              <p:spPr bwMode="auto">
                <a:xfrm>
                  <a:off x="3006" y="1388"/>
                  <a:ext cx="122" cy="96"/>
                </a:xfrm>
                <a:prstGeom prst="rect">
                  <a:avLst/>
                </a:prstGeom>
                <a:pattFill prst="openDmnd">
                  <a:fgClr>
                    <a:srgbClr val="808080"/>
                  </a:fgClr>
                  <a:bgClr>
                    <a:schemeClr val="bg1"/>
                  </a:bgClr>
                </a:patt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39646" name="Freeform 382" descr="Широкий диагональный 2"/>
                <p:cNvSpPr>
                  <a:spLocks noChangeAspect="1"/>
                </p:cNvSpPr>
                <p:nvPr/>
              </p:nvSpPr>
              <p:spPr bwMode="auto">
                <a:xfrm>
                  <a:off x="2585" y="1152"/>
                  <a:ext cx="572" cy="233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83"/>
                    </a:cxn>
                    <a:cxn ang="0">
                      <a:pos x="41" y="87"/>
                    </a:cxn>
                    <a:cxn ang="0">
                      <a:pos x="35" y="267"/>
                    </a:cxn>
                    <a:cxn ang="0">
                      <a:pos x="219" y="269"/>
                    </a:cxn>
                    <a:cxn ang="0">
                      <a:pos x="219" y="245"/>
                    </a:cxn>
                    <a:cxn ang="0">
                      <a:pos x="216" y="34"/>
                    </a:cxn>
                    <a:cxn ang="0">
                      <a:pos x="104" y="29"/>
                    </a:cxn>
                    <a:cxn ang="0">
                      <a:pos x="102" y="2"/>
                    </a:cxn>
                    <a:cxn ang="0">
                      <a:pos x="582" y="5"/>
                    </a:cxn>
                    <a:cxn ang="0">
                      <a:pos x="581" y="35"/>
                    </a:cxn>
                    <a:cxn ang="0">
                      <a:pos x="470" y="35"/>
                    </a:cxn>
                    <a:cxn ang="0">
                      <a:pos x="468" y="249"/>
                    </a:cxn>
                    <a:cxn ang="0">
                      <a:pos x="467" y="273"/>
                    </a:cxn>
                    <a:cxn ang="0">
                      <a:pos x="636" y="270"/>
                    </a:cxn>
                    <a:cxn ang="0">
                      <a:pos x="638" y="92"/>
                    </a:cxn>
                    <a:cxn ang="0">
                      <a:pos x="672" y="87"/>
                    </a:cxn>
                    <a:cxn ang="0">
                      <a:pos x="672" y="6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672" h="273">
                      <a:moveTo>
                        <a:pt x="2" y="0"/>
                      </a:moveTo>
                      <a:lnTo>
                        <a:pt x="0" y="83"/>
                      </a:lnTo>
                      <a:lnTo>
                        <a:pt x="41" y="87"/>
                      </a:lnTo>
                      <a:lnTo>
                        <a:pt x="35" y="267"/>
                      </a:lnTo>
                      <a:lnTo>
                        <a:pt x="219" y="269"/>
                      </a:lnTo>
                      <a:lnTo>
                        <a:pt x="219" y="245"/>
                      </a:lnTo>
                      <a:lnTo>
                        <a:pt x="216" y="34"/>
                      </a:lnTo>
                      <a:lnTo>
                        <a:pt x="104" y="29"/>
                      </a:lnTo>
                      <a:lnTo>
                        <a:pt x="102" y="2"/>
                      </a:lnTo>
                      <a:lnTo>
                        <a:pt x="582" y="5"/>
                      </a:lnTo>
                      <a:lnTo>
                        <a:pt x="581" y="35"/>
                      </a:lnTo>
                      <a:lnTo>
                        <a:pt x="470" y="35"/>
                      </a:lnTo>
                      <a:lnTo>
                        <a:pt x="468" y="249"/>
                      </a:lnTo>
                      <a:lnTo>
                        <a:pt x="467" y="273"/>
                      </a:lnTo>
                      <a:lnTo>
                        <a:pt x="636" y="270"/>
                      </a:lnTo>
                      <a:lnTo>
                        <a:pt x="638" y="92"/>
                      </a:lnTo>
                      <a:lnTo>
                        <a:pt x="672" y="87"/>
                      </a:lnTo>
                      <a:lnTo>
                        <a:pt x="672" y="6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pattFill prst="wdUpDiag">
                  <a:fgClr>
                    <a:srgbClr val="006600"/>
                  </a:fgClr>
                  <a:bgClr>
                    <a:schemeClr val="bg1"/>
                  </a:bgClr>
                </a:pattFill>
                <a:ln w="9525">
                  <a:solidFill>
                    <a:srgbClr val="006600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ro-RO"/>
                </a:p>
              </p:txBody>
            </p:sp>
            <p:grpSp>
              <p:nvGrpSpPr>
                <p:cNvPr id="139647" name="Group 383"/>
                <p:cNvGrpSpPr>
                  <a:grpSpLocks noChangeAspect="1"/>
                </p:cNvGrpSpPr>
                <p:nvPr/>
              </p:nvGrpSpPr>
              <p:grpSpPr bwMode="auto">
                <a:xfrm>
                  <a:off x="2695" y="873"/>
                  <a:ext cx="372" cy="595"/>
                  <a:chOff x="2878" y="405"/>
                  <a:chExt cx="436" cy="697"/>
                </a:xfrm>
              </p:grpSpPr>
              <p:grpSp>
                <p:nvGrpSpPr>
                  <p:cNvPr id="139648" name="Group 384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3028" y="915"/>
                    <a:ext cx="118" cy="187"/>
                    <a:chOff x="3028" y="915"/>
                    <a:chExt cx="118" cy="187"/>
                  </a:xfrm>
                </p:grpSpPr>
                <p:sp>
                  <p:nvSpPr>
                    <p:cNvPr id="139649" name="Rectangle 385" descr="Широкий диагональный 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028" y="915"/>
                      <a:ext cx="116" cy="167"/>
                    </a:xfrm>
                    <a:prstGeom prst="rect">
                      <a:avLst/>
                    </a:prstGeom>
                    <a:pattFill prst="wdUpDiag">
                      <a:fgClr>
                        <a:srgbClr val="006600"/>
                      </a:fgClr>
                      <a:bgClr>
                        <a:schemeClr val="bg1"/>
                      </a:bgClr>
                    </a:pattFill>
                    <a:ln w="9525">
                      <a:solidFill>
                        <a:srgbClr val="006600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39650" name="AutoShape 386" descr="Широкий диагональный 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029" y="1082"/>
                      <a:ext cx="117" cy="20"/>
                    </a:xfrm>
                    <a:custGeom>
                      <a:avLst/>
                      <a:gdLst>
                        <a:gd name="G0" fmla="+- 5400 0 0"/>
                        <a:gd name="G1" fmla="+- 21600 0 5400"/>
                        <a:gd name="G2" fmla="*/ 5400 1 2"/>
                        <a:gd name="G3" fmla="+- 21600 0 G2"/>
                        <a:gd name="G4" fmla="+/ 5400 21600 2"/>
                        <a:gd name="G5" fmla="+/ G1 0 2"/>
                        <a:gd name="G6" fmla="*/ 21600 21600 5400"/>
                        <a:gd name="G7" fmla="*/ G6 1 2"/>
                        <a:gd name="G8" fmla="+- 21600 0 G7"/>
                        <a:gd name="G9" fmla="*/ 21600 1 2"/>
                        <a:gd name="G10" fmla="+- 5400 0 G9"/>
                        <a:gd name="G11" fmla="?: G10 G8 0"/>
                        <a:gd name="G12" fmla="?: G10 G7 21600"/>
                        <a:gd name="T0" fmla="*/ 18900 w 21600"/>
                        <a:gd name="T1" fmla="*/ 10800 h 21600"/>
                        <a:gd name="T2" fmla="*/ 10800 w 21600"/>
                        <a:gd name="T3" fmla="*/ 21600 h 21600"/>
                        <a:gd name="T4" fmla="*/ 2700 w 21600"/>
                        <a:gd name="T5" fmla="*/ 10800 h 21600"/>
                        <a:gd name="T6" fmla="*/ 10800 w 21600"/>
                        <a:gd name="T7" fmla="*/ 0 h 21600"/>
                        <a:gd name="T8" fmla="*/ 4500 w 21600"/>
                        <a:gd name="T9" fmla="*/ 4500 h 21600"/>
                        <a:gd name="T10" fmla="*/ 17100 w 21600"/>
                        <a:gd name="T11" fmla="*/ 17100 h 2160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</a:cxnLst>
                      <a:rect l="T8" t="T9" r="T10" b="T11"/>
                      <a:pathLst>
                        <a:path w="21600" h="21600">
                          <a:moveTo>
                            <a:pt x="0" y="0"/>
                          </a:moveTo>
                          <a:lnTo>
                            <a:pt x="5400" y="21600"/>
                          </a:lnTo>
                          <a:lnTo>
                            <a:pt x="16200" y="21600"/>
                          </a:lnTo>
                          <a:lnTo>
                            <a:pt x="21600" y="0"/>
                          </a:lnTo>
                          <a:close/>
                        </a:path>
                      </a:pathLst>
                    </a:custGeom>
                    <a:pattFill prst="wdUpDiag">
                      <a:fgClr>
                        <a:srgbClr val="006600"/>
                      </a:fgClr>
                      <a:bgClr>
                        <a:schemeClr val="bg1"/>
                      </a:bgClr>
                    </a:pattFill>
                    <a:ln w="9525">
                      <a:solidFill>
                        <a:srgbClr val="006600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</p:grpSp>
              <p:grpSp>
                <p:nvGrpSpPr>
                  <p:cNvPr id="139651" name="Group 387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878" y="405"/>
                    <a:ext cx="436" cy="600"/>
                    <a:chOff x="2878" y="405"/>
                    <a:chExt cx="436" cy="600"/>
                  </a:xfrm>
                </p:grpSpPr>
                <p:sp>
                  <p:nvSpPr>
                    <p:cNvPr id="139652" name="Freeform 388" descr="Широкий диагональный 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878" y="405"/>
                      <a:ext cx="436" cy="573"/>
                    </a:xfrm>
                    <a:custGeom>
                      <a:avLst/>
                      <a:gdLst/>
                      <a:ahLst/>
                      <a:cxnLst>
                        <a:cxn ang="0">
                          <a:pos x="104" y="0"/>
                        </a:cxn>
                        <a:cxn ang="0">
                          <a:pos x="338" y="0"/>
                        </a:cxn>
                        <a:cxn ang="0">
                          <a:pos x="338" y="18"/>
                        </a:cxn>
                        <a:cxn ang="0">
                          <a:pos x="386" y="21"/>
                        </a:cxn>
                        <a:cxn ang="0">
                          <a:pos x="389" y="92"/>
                        </a:cxn>
                        <a:cxn ang="0">
                          <a:pos x="388" y="23"/>
                        </a:cxn>
                        <a:cxn ang="0">
                          <a:pos x="355" y="62"/>
                        </a:cxn>
                        <a:cxn ang="0">
                          <a:pos x="91" y="60"/>
                        </a:cxn>
                        <a:cxn ang="0">
                          <a:pos x="91" y="114"/>
                        </a:cxn>
                        <a:cxn ang="0">
                          <a:pos x="353" y="117"/>
                        </a:cxn>
                        <a:cxn ang="0">
                          <a:pos x="391" y="147"/>
                        </a:cxn>
                        <a:cxn ang="0">
                          <a:pos x="389" y="90"/>
                        </a:cxn>
                        <a:cxn ang="0">
                          <a:pos x="391" y="150"/>
                        </a:cxn>
                        <a:cxn ang="0">
                          <a:pos x="338" y="150"/>
                        </a:cxn>
                        <a:cxn ang="0">
                          <a:pos x="335" y="198"/>
                        </a:cxn>
                        <a:cxn ang="0">
                          <a:pos x="436" y="199"/>
                        </a:cxn>
                        <a:cxn ang="0">
                          <a:pos x="436" y="339"/>
                        </a:cxn>
                        <a:cxn ang="0">
                          <a:pos x="398" y="339"/>
                        </a:cxn>
                        <a:cxn ang="0">
                          <a:pos x="396" y="305"/>
                        </a:cxn>
                        <a:cxn ang="0">
                          <a:pos x="323" y="302"/>
                        </a:cxn>
                        <a:cxn ang="0">
                          <a:pos x="323" y="368"/>
                        </a:cxn>
                        <a:cxn ang="0">
                          <a:pos x="337" y="392"/>
                        </a:cxn>
                        <a:cxn ang="0">
                          <a:pos x="335" y="573"/>
                        </a:cxn>
                        <a:cxn ang="0">
                          <a:pos x="266" y="570"/>
                        </a:cxn>
                        <a:cxn ang="0">
                          <a:pos x="269" y="507"/>
                        </a:cxn>
                        <a:cxn ang="0">
                          <a:pos x="152" y="504"/>
                        </a:cxn>
                        <a:cxn ang="0">
                          <a:pos x="154" y="570"/>
                        </a:cxn>
                        <a:cxn ang="0">
                          <a:pos x="84" y="565"/>
                        </a:cxn>
                        <a:cxn ang="0">
                          <a:pos x="86" y="387"/>
                        </a:cxn>
                        <a:cxn ang="0">
                          <a:pos x="104" y="369"/>
                        </a:cxn>
                        <a:cxn ang="0">
                          <a:pos x="104" y="302"/>
                        </a:cxn>
                        <a:cxn ang="0">
                          <a:pos x="38" y="300"/>
                        </a:cxn>
                        <a:cxn ang="0">
                          <a:pos x="34" y="329"/>
                        </a:cxn>
                        <a:cxn ang="0">
                          <a:pos x="2" y="329"/>
                        </a:cxn>
                        <a:cxn ang="0">
                          <a:pos x="0" y="199"/>
                        </a:cxn>
                        <a:cxn ang="0">
                          <a:pos x="101" y="195"/>
                        </a:cxn>
                        <a:cxn ang="0">
                          <a:pos x="101" y="150"/>
                        </a:cxn>
                        <a:cxn ang="0">
                          <a:pos x="38" y="147"/>
                        </a:cxn>
                        <a:cxn ang="0">
                          <a:pos x="38" y="87"/>
                        </a:cxn>
                        <a:cxn ang="0">
                          <a:pos x="40" y="147"/>
                        </a:cxn>
                        <a:cxn ang="0">
                          <a:pos x="88" y="114"/>
                        </a:cxn>
                        <a:cxn ang="0">
                          <a:pos x="352" y="117"/>
                        </a:cxn>
                        <a:cxn ang="0">
                          <a:pos x="356" y="62"/>
                        </a:cxn>
                        <a:cxn ang="0">
                          <a:pos x="94" y="62"/>
                        </a:cxn>
                        <a:cxn ang="0">
                          <a:pos x="37" y="21"/>
                        </a:cxn>
                        <a:cxn ang="0">
                          <a:pos x="38" y="93"/>
                        </a:cxn>
                        <a:cxn ang="0">
                          <a:pos x="38" y="21"/>
                        </a:cxn>
                        <a:cxn ang="0">
                          <a:pos x="104" y="21"/>
                        </a:cxn>
                        <a:cxn ang="0">
                          <a:pos x="104" y="0"/>
                        </a:cxn>
                      </a:cxnLst>
                      <a:rect l="0" t="0" r="r" b="b"/>
                      <a:pathLst>
                        <a:path w="436" h="573">
                          <a:moveTo>
                            <a:pt x="104" y="0"/>
                          </a:moveTo>
                          <a:lnTo>
                            <a:pt x="338" y="0"/>
                          </a:lnTo>
                          <a:lnTo>
                            <a:pt x="338" y="18"/>
                          </a:lnTo>
                          <a:lnTo>
                            <a:pt x="386" y="21"/>
                          </a:lnTo>
                          <a:lnTo>
                            <a:pt x="389" y="92"/>
                          </a:lnTo>
                          <a:lnTo>
                            <a:pt x="388" y="23"/>
                          </a:lnTo>
                          <a:lnTo>
                            <a:pt x="355" y="62"/>
                          </a:lnTo>
                          <a:lnTo>
                            <a:pt x="91" y="60"/>
                          </a:lnTo>
                          <a:lnTo>
                            <a:pt x="91" y="114"/>
                          </a:lnTo>
                          <a:lnTo>
                            <a:pt x="353" y="117"/>
                          </a:lnTo>
                          <a:lnTo>
                            <a:pt x="391" y="147"/>
                          </a:lnTo>
                          <a:lnTo>
                            <a:pt x="389" y="90"/>
                          </a:lnTo>
                          <a:lnTo>
                            <a:pt x="391" y="150"/>
                          </a:lnTo>
                          <a:lnTo>
                            <a:pt x="338" y="150"/>
                          </a:lnTo>
                          <a:lnTo>
                            <a:pt x="335" y="198"/>
                          </a:lnTo>
                          <a:lnTo>
                            <a:pt x="436" y="199"/>
                          </a:lnTo>
                          <a:lnTo>
                            <a:pt x="436" y="339"/>
                          </a:lnTo>
                          <a:lnTo>
                            <a:pt x="398" y="339"/>
                          </a:lnTo>
                          <a:lnTo>
                            <a:pt x="396" y="305"/>
                          </a:lnTo>
                          <a:lnTo>
                            <a:pt x="323" y="302"/>
                          </a:lnTo>
                          <a:lnTo>
                            <a:pt x="323" y="368"/>
                          </a:lnTo>
                          <a:lnTo>
                            <a:pt x="337" y="392"/>
                          </a:lnTo>
                          <a:lnTo>
                            <a:pt x="335" y="573"/>
                          </a:lnTo>
                          <a:lnTo>
                            <a:pt x="266" y="570"/>
                          </a:lnTo>
                          <a:lnTo>
                            <a:pt x="269" y="507"/>
                          </a:lnTo>
                          <a:lnTo>
                            <a:pt x="152" y="504"/>
                          </a:lnTo>
                          <a:lnTo>
                            <a:pt x="154" y="570"/>
                          </a:lnTo>
                          <a:lnTo>
                            <a:pt x="84" y="565"/>
                          </a:lnTo>
                          <a:lnTo>
                            <a:pt x="86" y="387"/>
                          </a:lnTo>
                          <a:lnTo>
                            <a:pt x="104" y="369"/>
                          </a:lnTo>
                          <a:lnTo>
                            <a:pt x="104" y="302"/>
                          </a:lnTo>
                          <a:lnTo>
                            <a:pt x="38" y="300"/>
                          </a:lnTo>
                          <a:lnTo>
                            <a:pt x="34" y="329"/>
                          </a:lnTo>
                          <a:lnTo>
                            <a:pt x="2" y="329"/>
                          </a:lnTo>
                          <a:lnTo>
                            <a:pt x="0" y="199"/>
                          </a:lnTo>
                          <a:lnTo>
                            <a:pt x="101" y="195"/>
                          </a:lnTo>
                          <a:lnTo>
                            <a:pt x="101" y="150"/>
                          </a:lnTo>
                          <a:lnTo>
                            <a:pt x="38" y="147"/>
                          </a:lnTo>
                          <a:lnTo>
                            <a:pt x="38" y="87"/>
                          </a:lnTo>
                          <a:lnTo>
                            <a:pt x="40" y="147"/>
                          </a:lnTo>
                          <a:lnTo>
                            <a:pt x="88" y="114"/>
                          </a:lnTo>
                          <a:lnTo>
                            <a:pt x="352" y="117"/>
                          </a:lnTo>
                          <a:lnTo>
                            <a:pt x="356" y="62"/>
                          </a:lnTo>
                          <a:lnTo>
                            <a:pt x="94" y="62"/>
                          </a:lnTo>
                          <a:lnTo>
                            <a:pt x="37" y="21"/>
                          </a:lnTo>
                          <a:lnTo>
                            <a:pt x="38" y="93"/>
                          </a:lnTo>
                          <a:lnTo>
                            <a:pt x="38" y="21"/>
                          </a:lnTo>
                          <a:lnTo>
                            <a:pt x="104" y="21"/>
                          </a:lnTo>
                          <a:lnTo>
                            <a:pt x="104" y="0"/>
                          </a:lnTo>
                          <a:close/>
                        </a:path>
                      </a:pathLst>
                    </a:custGeom>
                    <a:pattFill prst="wdDnDiag">
                      <a:fgClr>
                        <a:srgbClr val="006600"/>
                      </a:fgClr>
                      <a:bgClr>
                        <a:schemeClr val="bg1"/>
                      </a:bgClr>
                    </a:pattFill>
                    <a:ln w="9525">
                      <a:solidFill>
                        <a:srgbClr val="006600"/>
                      </a:solidFill>
                      <a:round/>
                      <a:headEnd/>
                      <a:tailEnd/>
                    </a:ln>
                    <a:effectLst/>
                  </p:spPr>
                  <p:txBody>
                    <a:bodyPr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39653" name="Freeform 38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970" y="779"/>
                      <a:ext cx="16" cy="218"/>
                    </a:xfrm>
                    <a:custGeom>
                      <a:avLst/>
                      <a:gdLst/>
                      <a:ahLst/>
                      <a:cxnLst>
                        <a:cxn ang="0">
                          <a:pos x="12" y="0"/>
                        </a:cxn>
                        <a:cxn ang="0">
                          <a:pos x="16" y="197"/>
                        </a:cxn>
                        <a:cxn ang="0">
                          <a:pos x="0" y="218"/>
                        </a:cxn>
                      </a:cxnLst>
                      <a:rect l="0" t="0" r="r" b="b"/>
                      <a:pathLst>
                        <a:path w="16" h="218">
                          <a:moveTo>
                            <a:pt x="12" y="0"/>
                          </a:moveTo>
                          <a:lnTo>
                            <a:pt x="16" y="197"/>
                          </a:lnTo>
                          <a:lnTo>
                            <a:pt x="0" y="218"/>
                          </a:lnTo>
                        </a:path>
                      </a:pathLst>
                    </a:custGeom>
                    <a:noFill/>
                    <a:ln w="6350" cmpd="sng">
                      <a:solidFill>
                        <a:srgbClr val="006600"/>
                      </a:solidFill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39654" name="Freeform 39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195" y="773"/>
                      <a:ext cx="20" cy="232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0" y="199"/>
                        </a:cxn>
                        <a:cxn ang="0">
                          <a:pos x="20" y="232"/>
                        </a:cxn>
                      </a:cxnLst>
                      <a:rect l="0" t="0" r="r" b="b"/>
                      <a:pathLst>
                        <a:path w="20" h="232">
                          <a:moveTo>
                            <a:pt x="0" y="0"/>
                          </a:moveTo>
                          <a:lnTo>
                            <a:pt x="0" y="199"/>
                          </a:lnTo>
                          <a:lnTo>
                            <a:pt x="20" y="232"/>
                          </a:lnTo>
                        </a:path>
                      </a:pathLst>
                    </a:custGeom>
                    <a:noFill/>
                    <a:ln w="6350" cmpd="sng">
                      <a:solidFill>
                        <a:srgbClr val="006600"/>
                      </a:solidFill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39655" name="Rectangle 39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970" y="467"/>
                      <a:ext cx="262" cy="5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solidFill>
                        <a:srgbClr val="006600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</p:grpSp>
            </p:grpSp>
            <p:sp>
              <p:nvSpPr>
                <p:cNvPr id="139656" name="Rectangle 392" descr="Алмазная решетка (контур)"/>
                <p:cNvSpPr>
                  <a:spLocks noChangeAspect="1" noChangeArrowheads="1"/>
                </p:cNvSpPr>
                <p:nvPr/>
              </p:nvSpPr>
              <p:spPr bwMode="auto">
                <a:xfrm>
                  <a:off x="2728" y="1137"/>
                  <a:ext cx="53" cy="40"/>
                </a:xfrm>
                <a:prstGeom prst="rect">
                  <a:avLst/>
                </a:prstGeom>
                <a:pattFill prst="openDmnd">
                  <a:fgClr>
                    <a:srgbClr val="808080"/>
                  </a:fgClr>
                  <a:bgClr>
                    <a:schemeClr val="bg1"/>
                  </a:bgClr>
                </a:patt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39657" name="Rectangle 393" descr="Алмазная решетка (контур)"/>
                <p:cNvSpPr>
                  <a:spLocks noChangeAspect="1" noChangeArrowheads="1"/>
                </p:cNvSpPr>
                <p:nvPr/>
              </p:nvSpPr>
              <p:spPr bwMode="auto">
                <a:xfrm>
                  <a:off x="2976" y="1138"/>
                  <a:ext cx="53" cy="40"/>
                </a:xfrm>
                <a:prstGeom prst="rect">
                  <a:avLst/>
                </a:prstGeom>
                <a:pattFill prst="openDmnd">
                  <a:fgClr>
                    <a:srgbClr val="808080"/>
                  </a:fgClr>
                  <a:bgClr>
                    <a:schemeClr val="bg1"/>
                  </a:bgClr>
                </a:patt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</p:grpSp>
        <p:sp>
          <p:nvSpPr>
            <p:cNvPr id="139658" name="AutoShape 394"/>
            <p:cNvSpPr>
              <a:spLocks noChangeAspect="1" noChangeArrowheads="1"/>
            </p:cNvSpPr>
            <p:nvPr/>
          </p:nvSpPr>
          <p:spPr bwMode="auto">
            <a:xfrm flipV="1">
              <a:off x="2694" y="1488"/>
              <a:ext cx="372" cy="108"/>
            </a:xfrm>
            <a:custGeom>
              <a:avLst/>
              <a:gdLst>
                <a:gd name="G0" fmla="+- 9404 0 0"/>
                <a:gd name="G1" fmla="+- 6014446 0 0"/>
                <a:gd name="G2" fmla="+- 0 0 6014446"/>
                <a:gd name="T0" fmla="*/ 0 256 1"/>
                <a:gd name="T1" fmla="*/ 180 256 1"/>
                <a:gd name="G3" fmla="+- 6014446 T0 T1"/>
                <a:gd name="T2" fmla="*/ 0 256 1"/>
                <a:gd name="T3" fmla="*/ 90 256 1"/>
                <a:gd name="G4" fmla="+- 6014446 T2 T3"/>
                <a:gd name="G5" fmla="*/ G4 2 1"/>
                <a:gd name="T4" fmla="*/ 90 256 1"/>
                <a:gd name="T5" fmla="*/ 0 256 1"/>
                <a:gd name="G6" fmla="+- 6014446 T4 T5"/>
                <a:gd name="G7" fmla="*/ G6 2 1"/>
                <a:gd name="G8" fmla="abs 6014446"/>
                <a:gd name="T6" fmla="*/ 0 256 1"/>
                <a:gd name="T7" fmla="*/ 90 256 1"/>
                <a:gd name="G9" fmla="+- G8 T6 T7"/>
                <a:gd name="G10" fmla="?: G9 G7 G5"/>
                <a:gd name="T8" fmla="*/ 0 256 1"/>
                <a:gd name="T9" fmla="*/ 360 256 1"/>
                <a:gd name="G11" fmla="+- G10 T8 T9"/>
                <a:gd name="G12" fmla="?: G10 G11 G10"/>
                <a:gd name="T10" fmla="*/ 0 256 1"/>
                <a:gd name="T11" fmla="*/ 360 256 1"/>
                <a:gd name="G13" fmla="+- G12 T10 T11"/>
                <a:gd name="G14" fmla="?: G12 G13 G12"/>
                <a:gd name="G15" fmla="+- 0 0 G14"/>
                <a:gd name="G16" fmla="+- 10800 0 0"/>
                <a:gd name="G17" fmla="+- 10800 0 9404"/>
                <a:gd name="G18" fmla="*/ 9404 1 2"/>
                <a:gd name="G19" fmla="+- G18 5400 0"/>
                <a:gd name="G20" fmla="cos G19 6014446"/>
                <a:gd name="G21" fmla="sin G19 6014446"/>
                <a:gd name="G22" fmla="+- G20 10800 0"/>
                <a:gd name="G23" fmla="+- G21 10800 0"/>
                <a:gd name="G24" fmla="+- 10800 0 G20"/>
                <a:gd name="G25" fmla="+- 9404 10800 0"/>
                <a:gd name="G26" fmla="?: G9 G17 G25"/>
                <a:gd name="G27" fmla="?: G9 0 21600"/>
                <a:gd name="G28" fmla="cos 10800 6014446"/>
                <a:gd name="G29" fmla="sin 10800 6014446"/>
                <a:gd name="G30" fmla="sin 9404 6014446"/>
                <a:gd name="G31" fmla="+- G28 10800 0"/>
                <a:gd name="G32" fmla="+- G29 10800 0"/>
                <a:gd name="G33" fmla="+- G30 10800 0"/>
                <a:gd name="G34" fmla="?: G4 0 G31"/>
                <a:gd name="G35" fmla="?: 6014446 G34 0"/>
                <a:gd name="G36" fmla="?: G6 G35 G31"/>
                <a:gd name="G37" fmla="+- 21600 0 G36"/>
                <a:gd name="G38" fmla="?: G4 0 G33"/>
                <a:gd name="G39" fmla="?: 6014446 G38 G32"/>
                <a:gd name="G40" fmla="?: G6 G39 0"/>
                <a:gd name="G41" fmla="?: G4 G32 21600"/>
                <a:gd name="G42" fmla="?: G6 G41 G33"/>
                <a:gd name="T12" fmla="*/ 10800 w 21600"/>
                <a:gd name="T13" fmla="*/ 0 h 21600"/>
                <a:gd name="T14" fmla="*/ 10487 w 21600"/>
                <a:gd name="T15" fmla="*/ 20897 h 21600"/>
                <a:gd name="T16" fmla="*/ 10800 w 21600"/>
                <a:gd name="T17" fmla="*/ 1396 h 21600"/>
                <a:gd name="T18" fmla="*/ 11113 w 21600"/>
                <a:gd name="T19" fmla="*/ 20897 h 21600"/>
                <a:gd name="T20" fmla="*/ G36 w 21600"/>
                <a:gd name="T21" fmla="*/ G40 h 21600"/>
                <a:gd name="T22" fmla="*/ G37 w 21600"/>
                <a:gd name="T23" fmla="*/ G42 h 21600"/>
              </a:gdLst>
              <a:ahLst/>
              <a:cxnLst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T20" t="T21" r="T22" b="T23"/>
              <a:pathLst>
                <a:path w="21600" h="21600">
                  <a:moveTo>
                    <a:pt x="10509" y="20199"/>
                  </a:moveTo>
                  <a:cubicBezTo>
                    <a:pt x="5431" y="20042"/>
                    <a:pt x="1396" y="15880"/>
                    <a:pt x="1396" y="10800"/>
                  </a:cubicBezTo>
                  <a:cubicBezTo>
                    <a:pt x="1396" y="5606"/>
                    <a:pt x="5606" y="1396"/>
                    <a:pt x="10800" y="1396"/>
                  </a:cubicBezTo>
                  <a:cubicBezTo>
                    <a:pt x="15993" y="1396"/>
                    <a:pt x="20204" y="5606"/>
                    <a:pt x="20204" y="10800"/>
                  </a:cubicBezTo>
                  <a:cubicBezTo>
                    <a:pt x="20204" y="15880"/>
                    <a:pt x="16168" y="20042"/>
                    <a:pt x="11090" y="20199"/>
                  </a:cubicBezTo>
                  <a:lnTo>
                    <a:pt x="11134" y="21594"/>
                  </a:lnTo>
                  <a:cubicBezTo>
                    <a:pt x="16965" y="21414"/>
                    <a:pt x="21600" y="16634"/>
                    <a:pt x="21600" y="10800"/>
                  </a:cubicBezTo>
                  <a:cubicBezTo>
                    <a:pt x="21600" y="4835"/>
                    <a:pt x="16764" y="0"/>
                    <a:pt x="10800" y="0"/>
                  </a:cubicBezTo>
                  <a:cubicBezTo>
                    <a:pt x="4835" y="0"/>
                    <a:pt x="0" y="4835"/>
                    <a:pt x="0" y="10800"/>
                  </a:cubicBezTo>
                  <a:cubicBezTo>
                    <a:pt x="-1" y="16634"/>
                    <a:pt x="4634" y="21414"/>
                    <a:pt x="10465" y="21594"/>
                  </a:cubicBezTo>
                  <a:close/>
                </a:path>
              </a:pathLst>
            </a:custGeom>
            <a:gradFill rotWithShape="0">
              <a:gsLst>
                <a:gs pos="0">
                  <a:schemeClr val="folHlink"/>
                </a:gs>
                <a:gs pos="100000">
                  <a:schemeClr val="folHlink">
                    <a:gamma/>
                    <a:tint val="6275"/>
                    <a:invGamma/>
                  </a:schemeClr>
                </a:gs>
              </a:gsLst>
              <a:path path="rect">
                <a:fillToRect l="50000" t="50000" r="50000" b="50000"/>
              </a:path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</p:grpSp>
      <p:sp>
        <p:nvSpPr>
          <p:cNvPr id="139659" name="Oval 395"/>
          <p:cNvSpPr>
            <a:spLocks noChangeAspect="1" noChangeArrowheads="1"/>
          </p:cNvSpPr>
          <p:nvPr/>
        </p:nvSpPr>
        <p:spPr bwMode="auto">
          <a:xfrm>
            <a:off x="3729038" y="2706688"/>
            <a:ext cx="114300" cy="114300"/>
          </a:xfrm>
          <a:prstGeom prst="ellipse">
            <a:avLst/>
          </a:prstGeom>
          <a:gradFill rotWithShape="0">
            <a:gsLst>
              <a:gs pos="0">
                <a:schemeClr val="folHlink">
                  <a:gamma/>
                  <a:tint val="0"/>
                  <a:invGamma/>
                </a:schemeClr>
              </a:gs>
              <a:gs pos="100000">
                <a:schemeClr val="folHlink"/>
              </a:gs>
            </a:gsLst>
            <a:path path="shape">
              <a:fillToRect l="50000" t="50000" r="50000" b="50000"/>
            </a:path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39660" name="Rectangle 396" descr="Алмазная решетка (контур)"/>
          <p:cNvSpPr>
            <a:spLocks noChangeArrowheads="1"/>
          </p:cNvSpPr>
          <p:nvPr/>
        </p:nvSpPr>
        <p:spPr bwMode="auto">
          <a:xfrm>
            <a:off x="4349750" y="6138863"/>
            <a:ext cx="76200" cy="76200"/>
          </a:xfrm>
          <a:prstGeom prst="rect">
            <a:avLst/>
          </a:prstGeom>
          <a:pattFill prst="openDmnd">
            <a:fgClr>
              <a:schemeClr val="folHlink"/>
            </a:fgClr>
            <a:bgClr>
              <a:schemeClr val="bg1"/>
            </a:bgClr>
          </a:patt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39661" name="Rectangle 397" descr="Алмазная решетка (контур)"/>
          <p:cNvSpPr>
            <a:spLocks noChangeArrowheads="1"/>
          </p:cNvSpPr>
          <p:nvPr/>
        </p:nvSpPr>
        <p:spPr bwMode="auto">
          <a:xfrm>
            <a:off x="4841875" y="6138863"/>
            <a:ext cx="76200" cy="76200"/>
          </a:xfrm>
          <a:prstGeom prst="rect">
            <a:avLst/>
          </a:prstGeom>
          <a:pattFill prst="openDmnd">
            <a:fgClr>
              <a:schemeClr val="folHlink"/>
            </a:fgClr>
            <a:bgClr>
              <a:schemeClr val="bg1"/>
            </a:bgClr>
          </a:patt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39662" name="Line 398"/>
          <p:cNvSpPr>
            <a:spLocks noChangeShapeType="1"/>
          </p:cNvSpPr>
          <p:nvPr/>
        </p:nvSpPr>
        <p:spPr bwMode="auto">
          <a:xfrm flipH="1">
            <a:off x="0" y="781050"/>
            <a:ext cx="3476625" cy="13335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endParaRPr lang="ro-RO"/>
          </a:p>
        </p:txBody>
      </p:sp>
      <p:sp>
        <p:nvSpPr>
          <p:cNvPr id="139663" name="AutoShape 399" descr="Голубая тисненая бумага"/>
          <p:cNvSpPr>
            <a:spLocks noChangeArrowheads="1"/>
          </p:cNvSpPr>
          <p:nvPr/>
        </p:nvSpPr>
        <p:spPr bwMode="auto">
          <a:xfrm>
            <a:off x="6400800" y="1295400"/>
            <a:ext cx="2514600" cy="609600"/>
          </a:xfrm>
          <a:prstGeom prst="wedgeRoundRectCallout">
            <a:avLst>
              <a:gd name="adj1" fmla="val -149431"/>
              <a:gd name="adj2" fmla="val -134375"/>
              <a:gd name="adj3" fmla="val 16667"/>
            </a:avLst>
          </a:prstGeom>
          <a:blipFill dpi="0" rotWithShape="0">
            <a:blip r:embed="rId2" cstate="print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/>
          <a:lstStyle/>
          <a:p>
            <a:pPr algn="ctr">
              <a:lnSpc>
                <a:spcPct val="80000"/>
              </a:lnSpc>
            </a:pPr>
            <a:r>
              <a:rPr lang="ru-RU" b="1">
                <a:effectLst>
                  <a:outerShdw blurRad="38100" dist="38100" dir="2700000" algn="tl">
                    <a:srgbClr val="FFFFFF"/>
                  </a:outerShdw>
                </a:effectLst>
                <a:latin typeface="Times New Roman" pitchFamily="18" charset="0"/>
              </a:rPr>
              <a:t>Боевой взвод взрывателя МУВ-3 </a:t>
            </a:r>
          </a:p>
        </p:txBody>
      </p:sp>
      <p:sp>
        <p:nvSpPr>
          <p:cNvPr id="139664" name="AutoShape 400" descr="Голубая тисненая бумага"/>
          <p:cNvSpPr>
            <a:spLocks noChangeArrowheads="1"/>
          </p:cNvSpPr>
          <p:nvPr/>
        </p:nvSpPr>
        <p:spPr bwMode="auto">
          <a:xfrm>
            <a:off x="6324600" y="457200"/>
            <a:ext cx="2514600" cy="609600"/>
          </a:xfrm>
          <a:prstGeom prst="wedgeRoundRectCallout">
            <a:avLst>
              <a:gd name="adj1" fmla="val -147727"/>
              <a:gd name="adj2" fmla="val -98699"/>
              <a:gd name="adj3" fmla="val 16667"/>
            </a:avLst>
          </a:prstGeom>
          <a:blipFill dpi="0" rotWithShape="0">
            <a:blip r:embed="rId2" cstate="print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/>
          <a:lstStyle/>
          <a:p>
            <a:pPr algn="ctr">
              <a:lnSpc>
                <a:spcPct val="80000"/>
              </a:lnSpc>
            </a:pPr>
            <a:r>
              <a:rPr lang="ru-RU" b="1">
                <a:effectLst>
                  <a:outerShdw blurRad="38100" dist="38100" dir="2700000" algn="tl">
                    <a:srgbClr val="FFFFFF"/>
                  </a:outerShdw>
                </a:effectLst>
                <a:latin typeface="Times New Roman" pitchFamily="18" charset="0"/>
              </a:rPr>
              <a:t>Перерезается металлоэлемент</a:t>
            </a:r>
          </a:p>
        </p:txBody>
      </p:sp>
      <p:sp>
        <p:nvSpPr>
          <p:cNvPr id="139665" name="AutoShape 401" descr="Газетная бумага">
            <a:hlinkClick r:id="" action="ppaction://hlinkshowjump?jump=endshow" highlightClick="1"/>
          </p:cNvPr>
          <p:cNvSpPr>
            <a:spLocks noChangeArrowheads="1"/>
          </p:cNvSpPr>
          <p:nvPr/>
        </p:nvSpPr>
        <p:spPr bwMode="auto">
          <a:xfrm>
            <a:off x="8743950" y="152400"/>
            <a:ext cx="247650" cy="290513"/>
          </a:xfrm>
          <a:prstGeom prst="actionButtonHome">
            <a:avLst/>
          </a:prstGeom>
          <a:blipFill dpi="0" rotWithShape="0">
            <a:blip r:embed="rId3" cstate="print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0290" name="AutoShape 2" descr="Штриховой диагональный 2"/>
          <p:cNvSpPr>
            <a:spLocks noChangeArrowheads="1"/>
          </p:cNvSpPr>
          <p:nvPr/>
        </p:nvSpPr>
        <p:spPr bwMode="auto">
          <a:xfrm>
            <a:off x="0" y="5937250"/>
            <a:ext cx="9829800" cy="914400"/>
          </a:xfrm>
          <a:prstGeom prst="parallelogram">
            <a:avLst>
              <a:gd name="adj" fmla="val 208630"/>
            </a:avLst>
          </a:prstGeom>
          <a:pattFill prst="dashUpDiag">
            <a:fgClr>
              <a:srgbClr val="006600"/>
            </a:fgClr>
            <a:bgClr>
              <a:schemeClr val="bg1"/>
            </a:bgClr>
          </a:patt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grpSp>
        <p:nvGrpSpPr>
          <p:cNvPr id="140291" name="Group 3"/>
          <p:cNvGrpSpPr>
            <a:grpSpLocks noChangeAspect="1"/>
          </p:cNvGrpSpPr>
          <p:nvPr/>
        </p:nvGrpSpPr>
        <p:grpSpPr bwMode="auto">
          <a:xfrm>
            <a:off x="3697288" y="968375"/>
            <a:ext cx="280987" cy="831850"/>
            <a:chOff x="979" y="2230"/>
            <a:chExt cx="192" cy="377"/>
          </a:xfrm>
        </p:grpSpPr>
        <p:grpSp>
          <p:nvGrpSpPr>
            <p:cNvPr id="140292" name="Group 4"/>
            <p:cNvGrpSpPr>
              <a:grpSpLocks noChangeAspect="1"/>
            </p:cNvGrpSpPr>
            <p:nvPr/>
          </p:nvGrpSpPr>
          <p:grpSpPr bwMode="auto">
            <a:xfrm rot="-186789">
              <a:off x="983" y="2577"/>
              <a:ext cx="186" cy="30"/>
              <a:chOff x="2966" y="3408"/>
              <a:chExt cx="265" cy="43"/>
            </a:xfrm>
          </p:grpSpPr>
          <p:sp>
            <p:nvSpPr>
              <p:cNvPr id="140293" name="Rectangle 5"/>
              <p:cNvSpPr>
                <a:spLocks noChangeAspect="1"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0294" name="Oval 6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0295" name="Oval 7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40296" name="Group 8"/>
            <p:cNvGrpSpPr>
              <a:grpSpLocks noChangeAspect="1"/>
            </p:cNvGrpSpPr>
            <p:nvPr/>
          </p:nvGrpSpPr>
          <p:grpSpPr bwMode="auto">
            <a:xfrm>
              <a:off x="983" y="2426"/>
              <a:ext cx="186" cy="30"/>
              <a:chOff x="2966" y="3408"/>
              <a:chExt cx="265" cy="43"/>
            </a:xfrm>
          </p:grpSpPr>
          <p:sp>
            <p:nvSpPr>
              <p:cNvPr id="140297" name="Rectangle 9"/>
              <p:cNvSpPr>
                <a:spLocks noChangeAspect="1"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0298" name="Oval 10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0299" name="Oval 11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40300" name="Group 12"/>
            <p:cNvGrpSpPr>
              <a:grpSpLocks noChangeAspect="1"/>
            </p:cNvGrpSpPr>
            <p:nvPr/>
          </p:nvGrpSpPr>
          <p:grpSpPr bwMode="auto">
            <a:xfrm>
              <a:off x="982" y="2398"/>
              <a:ext cx="186" cy="30"/>
              <a:chOff x="2966" y="3408"/>
              <a:chExt cx="265" cy="43"/>
            </a:xfrm>
          </p:grpSpPr>
          <p:sp>
            <p:nvSpPr>
              <p:cNvPr id="140301" name="Rectangle 13"/>
              <p:cNvSpPr>
                <a:spLocks noChangeAspect="1"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0302" name="Oval 14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0303" name="Oval 15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40304" name="Group 16"/>
            <p:cNvGrpSpPr>
              <a:grpSpLocks noChangeAspect="1"/>
            </p:cNvGrpSpPr>
            <p:nvPr/>
          </p:nvGrpSpPr>
          <p:grpSpPr bwMode="auto">
            <a:xfrm>
              <a:off x="981" y="2315"/>
              <a:ext cx="187" cy="30"/>
              <a:chOff x="2966" y="3408"/>
              <a:chExt cx="265" cy="43"/>
            </a:xfrm>
          </p:grpSpPr>
          <p:sp>
            <p:nvSpPr>
              <p:cNvPr id="140305" name="Rectangle 17"/>
              <p:cNvSpPr>
                <a:spLocks noChangeAspect="1"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0306" name="Oval 18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0307" name="Oval 19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40308" name="Group 20"/>
            <p:cNvGrpSpPr>
              <a:grpSpLocks noChangeAspect="1"/>
            </p:cNvGrpSpPr>
            <p:nvPr/>
          </p:nvGrpSpPr>
          <p:grpSpPr bwMode="auto">
            <a:xfrm>
              <a:off x="983" y="2288"/>
              <a:ext cx="186" cy="30"/>
              <a:chOff x="2966" y="3408"/>
              <a:chExt cx="265" cy="43"/>
            </a:xfrm>
          </p:grpSpPr>
          <p:sp>
            <p:nvSpPr>
              <p:cNvPr id="140309" name="Rectangle 21"/>
              <p:cNvSpPr>
                <a:spLocks noChangeAspect="1"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0310" name="Oval 22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0311" name="Oval 23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40312" name="Group 24"/>
            <p:cNvGrpSpPr>
              <a:grpSpLocks noChangeAspect="1"/>
            </p:cNvGrpSpPr>
            <p:nvPr/>
          </p:nvGrpSpPr>
          <p:grpSpPr bwMode="auto">
            <a:xfrm>
              <a:off x="984" y="2263"/>
              <a:ext cx="187" cy="30"/>
              <a:chOff x="2966" y="3408"/>
              <a:chExt cx="265" cy="43"/>
            </a:xfrm>
          </p:grpSpPr>
          <p:sp>
            <p:nvSpPr>
              <p:cNvPr id="140313" name="Rectangle 25"/>
              <p:cNvSpPr>
                <a:spLocks noChangeAspect="1"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0314" name="Oval 26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0315" name="Oval 27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40316" name="Group 28"/>
            <p:cNvGrpSpPr>
              <a:grpSpLocks noChangeAspect="1"/>
            </p:cNvGrpSpPr>
            <p:nvPr/>
          </p:nvGrpSpPr>
          <p:grpSpPr bwMode="auto">
            <a:xfrm>
              <a:off x="979" y="2369"/>
              <a:ext cx="186" cy="30"/>
              <a:chOff x="2966" y="3408"/>
              <a:chExt cx="265" cy="43"/>
            </a:xfrm>
          </p:grpSpPr>
          <p:sp>
            <p:nvSpPr>
              <p:cNvPr id="140317" name="Rectangle 29"/>
              <p:cNvSpPr>
                <a:spLocks noChangeAspect="1"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0318" name="Oval 30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0319" name="Oval 31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40320" name="Group 32"/>
            <p:cNvGrpSpPr>
              <a:grpSpLocks noChangeAspect="1"/>
            </p:cNvGrpSpPr>
            <p:nvPr/>
          </p:nvGrpSpPr>
          <p:grpSpPr bwMode="auto">
            <a:xfrm>
              <a:off x="979" y="2340"/>
              <a:ext cx="187" cy="31"/>
              <a:chOff x="2966" y="3408"/>
              <a:chExt cx="265" cy="43"/>
            </a:xfrm>
          </p:grpSpPr>
          <p:sp>
            <p:nvSpPr>
              <p:cNvPr id="140321" name="Rectangle 33"/>
              <p:cNvSpPr>
                <a:spLocks noChangeAspect="1"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0322" name="Oval 34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0323" name="Oval 35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40324" name="Group 36"/>
            <p:cNvGrpSpPr>
              <a:grpSpLocks noChangeAspect="1"/>
            </p:cNvGrpSpPr>
            <p:nvPr/>
          </p:nvGrpSpPr>
          <p:grpSpPr bwMode="auto">
            <a:xfrm>
              <a:off x="982" y="2457"/>
              <a:ext cx="186" cy="30"/>
              <a:chOff x="2966" y="3408"/>
              <a:chExt cx="265" cy="43"/>
            </a:xfrm>
          </p:grpSpPr>
          <p:sp>
            <p:nvSpPr>
              <p:cNvPr id="140325" name="Rectangle 37"/>
              <p:cNvSpPr>
                <a:spLocks noChangeAspect="1"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0326" name="Oval 38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0327" name="Oval 39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40328" name="Group 40"/>
            <p:cNvGrpSpPr>
              <a:grpSpLocks noChangeAspect="1"/>
            </p:cNvGrpSpPr>
            <p:nvPr/>
          </p:nvGrpSpPr>
          <p:grpSpPr bwMode="auto">
            <a:xfrm rot="136227">
              <a:off x="984" y="2240"/>
              <a:ext cx="187" cy="30"/>
              <a:chOff x="2966" y="3408"/>
              <a:chExt cx="265" cy="43"/>
            </a:xfrm>
          </p:grpSpPr>
          <p:sp>
            <p:nvSpPr>
              <p:cNvPr id="140329" name="Rectangle 41"/>
              <p:cNvSpPr>
                <a:spLocks noChangeAspect="1"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0330" name="Oval 42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0331" name="Oval 43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40332" name="Group 44"/>
            <p:cNvGrpSpPr>
              <a:grpSpLocks noChangeAspect="1"/>
            </p:cNvGrpSpPr>
            <p:nvPr/>
          </p:nvGrpSpPr>
          <p:grpSpPr bwMode="auto">
            <a:xfrm rot="-208310">
              <a:off x="983" y="2230"/>
              <a:ext cx="186" cy="30"/>
              <a:chOff x="2966" y="3408"/>
              <a:chExt cx="265" cy="43"/>
            </a:xfrm>
          </p:grpSpPr>
          <p:sp>
            <p:nvSpPr>
              <p:cNvPr id="140333" name="Rectangle 45"/>
              <p:cNvSpPr>
                <a:spLocks noChangeAspect="1"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0334" name="Oval 46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0335" name="Oval 47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40336" name="Group 48"/>
            <p:cNvGrpSpPr>
              <a:grpSpLocks noChangeAspect="1"/>
            </p:cNvGrpSpPr>
            <p:nvPr/>
          </p:nvGrpSpPr>
          <p:grpSpPr bwMode="auto">
            <a:xfrm>
              <a:off x="985" y="2541"/>
              <a:ext cx="186" cy="30"/>
              <a:chOff x="2966" y="3408"/>
              <a:chExt cx="265" cy="43"/>
            </a:xfrm>
          </p:grpSpPr>
          <p:sp>
            <p:nvSpPr>
              <p:cNvPr id="140337" name="Rectangle 49"/>
              <p:cNvSpPr>
                <a:spLocks noChangeAspect="1"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0338" name="Oval 50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0339" name="Oval 51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40340" name="Group 52"/>
            <p:cNvGrpSpPr>
              <a:grpSpLocks noChangeAspect="1"/>
            </p:cNvGrpSpPr>
            <p:nvPr/>
          </p:nvGrpSpPr>
          <p:grpSpPr bwMode="auto">
            <a:xfrm>
              <a:off x="984" y="2513"/>
              <a:ext cx="186" cy="30"/>
              <a:chOff x="2966" y="3408"/>
              <a:chExt cx="265" cy="43"/>
            </a:xfrm>
          </p:grpSpPr>
          <p:sp>
            <p:nvSpPr>
              <p:cNvPr id="140341" name="Rectangle 53"/>
              <p:cNvSpPr>
                <a:spLocks noChangeAspect="1"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0342" name="Oval 54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0343" name="Oval 55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40344" name="Group 56"/>
            <p:cNvGrpSpPr>
              <a:grpSpLocks noChangeAspect="1"/>
            </p:cNvGrpSpPr>
            <p:nvPr/>
          </p:nvGrpSpPr>
          <p:grpSpPr bwMode="auto">
            <a:xfrm>
              <a:off x="981" y="2484"/>
              <a:ext cx="186" cy="30"/>
              <a:chOff x="2966" y="3408"/>
              <a:chExt cx="265" cy="43"/>
            </a:xfrm>
          </p:grpSpPr>
          <p:sp>
            <p:nvSpPr>
              <p:cNvPr id="140345" name="Rectangle 57"/>
              <p:cNvSpPr>
                <a:spLocks noChangeAspect="1"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0346" name="Oval 58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0347" name="Oval 59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40348" name="Group 60"/>
            <p:cNvGrpSpPr>
              <a:grpSpLocks noChangeAspect="1"/>
            </p:cNvGrpSpPr>
            <p:nvPr/>
          </p:nvGrpSpPr>
          <p:grpSpPr bwMode="auto">
            <a:xfrm>
              <a:off x="984" y="2572"/>
              <a:ext cx="186" cy="30"/>
              <a:chOff x="2966" y="3408"/>
              <a:chExt cx="265" cy="43"/>
            </a:xfrm>
          </p:grpSpPr>
          <p:sp>
            <p:nvSpPr>
              <p:cNvPr id="140349" name="Rectangle 61"/>
              <p:cNvSpPr>
                <a:spLocks noChangeAspect="1"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0350" name="Oval 62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0351" name="Oval 63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</p:grpSp>
      <p:sp>
        <p:nvSpPr>
          <p:cNvPr id="140352" name="Rectangle 64"/>
          <p:cNvSpPr>
            <a:spLocks noChangeAspect="1" noChangeArrowheads="1"/>
          </p:cNvSpPr>
          <p:nvPr/>
        </p:nvSpPr>
        <p:spPr bwMode="auto">
          <a:xfrm flipH="1">
            <a:off x="3716338" y="139700"/>
            <a:ext cx="101600" cy="69850"/>
          </a:xfrm>
          <a:prstGeom prst="rect">
            <a:avLst/>
          </a:prstGeom>
          <a:gradFill rotWithShape="0">
            <a:gsLst>
              <a:gs pos="0">
                <a:schemeClr val="folHlink">
                  <a:gamma/>
                  <a:shade val="46275"/>
                  <a:invGamma/>
                </a:schemeClr>
              </a:gs>
              <a:gs pos="100000">
                <a:schemeClr val="folHlink"/>
              </a:gs>
            </a:gsLst>
            <a:lin ang="0" scaled="1"/>
          </a:gra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40353" name="Rectangle 65"/>
          <p:cNvSpPr>
            <a:spLocks noChangeAspect="1" noChangeArrowheads="1"/>
          </p:cNvSpPr>
          <p:nvPr/>
        </p:nvSpPr>
        <p:spPr bwMode="auto">
          <a:xfrm flipH="1">
            <a:off x="3857625" y="139700"/>
            <a:ext cx="103188" cy="69850"/>
          </a:xfrm>
          <a:prstGeom prst="rect">
            <a:avLst/>
          </a:prstGeom>
          <a:gradFill rotWithShape="0">
            <a:gsLst>
              <a:gs pos="0">
                <a:schemeClr val="folHlink">
                  <a:gamma/>
                  <a:shade val="46275"/>
                  <a:invGamma/>
                </a:schemeClr>
              </a:gs>
              <a:gs pos="100000">
                <a:schemeClr val="folHlink"/>
              </a:gs>
            </a:gsLst>
            <a:lin ang="0" scaled="1"/>
          </a:gra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grpSp>
        <p:nvGrpSpPr>
          <p:cNvPr id="140354" name="Group 66"/>
          <p:cNvGrpSpPr>
            <a:grpSpLocks noChangeAspect="1"/>
          </p:cNvGrpSpPr>
          <p:nvPr/>
        </p:nvGrpSpPr>
        <p:grpSpPr bwMode="auto">
          <a:xfrm>
            <a:off x="3630613" y="52388"/>
            <a:ext cx="417512" cy="2470150"/>
            <a:chOff x="934" y="1606"/>
            <a:chExt cx="284" cy="1684"/>
          </a:xfrm>
        </p:grpSpPr>
        <p:grpSp>
          <p:nvGrpSpPr>
            <p:cNvPr id="140355" name="Group 67"/>
            <p:cNvGrpSpPr>
              <a:grpSpLocks noChangeAspect="1"/>
            </p:cNvGrpSpPr>
            <p:nvPr/>
          </p:nvGrpSpPr>
          <p:grpSpPr bwMode="auto">
            <a:xfrm>
              <a:off x="934" y="1606"/>
              <a:ext cx="284" cy="1684"/>
              <a:chOff x="934" y="1606"/>
              <a:chExt cx="284" cy="1684"/>
            </a:xfrm>
          </p:grpSpPr>
          <p:grpSp>
            <p:nvGrpSpPr>
              <p:cNvPr id="140356" name="Group 68"/>
              <p:cNvGrpSpPr>
                <a:grpSpLocks noChangeAspect="1"/>
              </p:cNvGrpSpPr>
              <p:nvPr/>
            </p:nvGrpSpPr>
            <p:grpSpPr bwMode="auto">
              <a:xfrm>
                <a:off x="942" y="1718"/>
                <a:ext cx="272" cy="1572"/>
                <a:chOff x="942" y="1718"/>
                <a:chExt cx="272" cy="1572"/>
              </a:xfrm>
            </p:grpSpPr>
            <p:sp>
              <p:nvSpPr>
                <p:cNvPr id="140357" name="Freeform 69" descr="Широкий диагональный 1"/>
                <p:cNvSpPr>
                  <a:spLocks noChangeAspect="1"/>
                </p:cNvSpPr>
                <p:nvPr/>
              </p:nvSpPr>
              <p:spPr bwMode="auto">
                <a:xfrm>
                  <a:off x="942" y="2204"/>
                  <a:ext cx="272" cy="1086"/>
                </a:xfrm>
                <a:custGeom>
                  <a:avLst/>
                  <a:gdLst/>
                  <a:ahLst/>
                  <a:cxnLst>
                    <a:cxn ang="0">
                      <a:pos x="2" y="1086"/>
                    </a:cxn>
                    <a:cxn ang="0">
                      <a:pos x="0" y="30"/>
                    </a:cxn>
                    <a:cxn ang="0">
                      <a:pos x="10" y="12"/>
                    </a:cxn>
                    <a:cxn ang="0">
                      <a:pos x="28" y="4"/>
                    </a:cxn>
                    <a:cxn ang="0">
                      <a:pos x="250" y="0"/>
                    </a:cxn>
                    <a:cxn ang="0">
                      <a:pos x="264" y="12"/>
                    </a:cxn>
                    <a:cxn ang="0">
                      <a:pos x="268" y="34"/>
                    </a:cxn>
                    <a:cxn ang="0">
                      <a:pos x="272" y="1084"/>
                    </a:cxn>
                    <a:cxn ang="0">
                      <a:pos x="242" y="1084"/>
                    </a:cxn>
                    <a:cxn ang="0">
                      <a:pos x="240" y="44"/>
                    </a:cxn>
                    <a:cxn ang="0">
                      <a:pos x="232" y="28"/>
                    </a:cxn>
                    <a:cxn ang="0">
                      <a:pos x="200" y="28"/>
                    </a:cxn>
                    <a:cxn ang="0">
                      <a:pos x="198" y="2"/>
                    </a:cxn>
                    <a:cxn ang="0">
                      <a:pos x="70" y="2"/>
                    </a:cxn>
                    <a:cxn ang="0">
                      <a:pos x="70" y="28"/>
                    </a:cxn>
                    <a:cxn ang="0">
                      <a:pos x="40" y="30"/>
                    </a:cxn>
                    <a:cxn ang="0">
                      <a:pos x="28" y="40"/>
                    </a:cxn>
                    <a:cxn ang="0">
                      <a:pos x="30" y="1086"/>
                    </a:cxn>
                    <a:cxn ang="0">
                      <a:pos x="2" y="1086"/>
                    </a:cxn>
                  </a:cxnLst>
                  <a:rect l="0" t="0" r="r" b="b"/>
                  <a:pathLst>
                    <a:path w="272" h="1086">
                      <a:moveTo>
                        <a:pt x="2" y="1086"/>
                      </a:moveTo>
                      <a:lnTo>
                        <a:pt x="0" y="30"/>
                      </a:lnTo>
                      <a:lnTo>
                        <a:pt x="10" y="12"/>
                      </a:lnTo>
                      <a:lnTo>
                        <a:pt x="28" y="4"/>
                      </a:lnTo>
                      <a:lnTo>
                        <a:pt x="250" y="0"/>
                      </a:lnTo>
                      <a:lnTo>
                        <a:pt x="264" y="12"/>
                      </a:lnTo>
                      <a:lnTo>
                        <a:pt x="268" y="34"/>
                      </a:lnTo>
                      <a:lnTo>
                        <a:pt x="272" y="1084"/>
                      </a:lnTo>
                      <a:lnTo>
                        <a:pt x="242" y="1084"/>
                      </a:lnTo>
                      <a:lnTo>
                        <a:pt x="240" y="44"/>
                      </a:lnTo>
                      <a:lnTo>
                        <a:pt x="232" y="28"/>
                      </a:lnTo>
                      <a:lnTo>
                        <a:pt x="200" y="28"/>
                      </a:lnTo>
                      <a:lnTo>
                        <a:pt x="198" y="2"/>
                      </a:lnTo>
                      <a:lnTo>
                        <a:pt x="70" y="2"/>
                      </a:lnTo>
                      <a:lnTo>
                        <a:pt x="70" y="28"/>
                      </a:lnTo>
                      <a:lnTo>
                        <a:pt x="40" y="30"/>
                      </a:lnTo>
                      <a:lnTo>
                        <a:pt x="28" y="40"/>
                      </a:lnTo>
                      <a:lnTo>
                        <a:pt x="30" y="1086"/>
                      </a:lnTo>
                      <a:lnTo>
                        <a:pt x="2" y="1086"/>
                      </a:lnTo>
                      <a:close/>
                    </a:path>
                  </a:pathLst>
                </a:custGeom>
                <a:pattFill prst="wdDnDiag">
                  <a:fgClr>
                    <a:schemeClr val="tx2"/>
                  </a:fgClr>
                  <a:bgClr>
                    <a:schemeClr val="bg1"/>
                  </a:bgClr>
                </a:patt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ro-RO"/>
                </a:p>
              </p:txBody>
            </p:sp>
            <p:sp>
              <p:nvSpPr>
                <p:cNvPr id="140358" name="Freeform 70" descr="Алмазная решетка (контур)"/>
                <p:cNvSpPr>
                  <a:spLocks noChangeAspect="1"/>
                </p:cNvSpPr>
                <p:nvPr/>
              </p:nvSpPr>
              <p:spPr bwMode="auto">
                <a:xfrm>
                  <a:off x="972" y="1718"/>
                  <a:ext cx="208" cy="490"/>
                </a:xfrm>
                <a:custGeom>
                  <a:avLst/>
                  <a:gdLst/>
                  <a:ahLst/>
                  <a:cxnLst>
                    <a:cxn ang="0">
                      <a:pos x="4" y="4"/>
                    </a:cxn>
                    <a:cxn ang="0">
                      <a:pos x="0" y="486"/>
                    </a:cxn>
                    <a:cxn ang="0">
                      <a:pos x="40" y="486"/>
                    </a:cxn>
                    <a:cxn ang="0">
                      <a:pos x="38" y="34"/>
                    </a:cxn>
                    <a:cxn ang="0">
                      <a:pos x="80" y="32"/>
                    </a:cxn>
                    <a:cxn ang="0">
                      <a:pos x="78" y="0"/>
                    </a:cxn>
                    <a:cxn ang="0">
                      <a:pos x="120" y="0"/>
                    </a:cxn>
                    <a:cxn ang="0">
                      <a:pos x="122" y="32"/>
                    </a:cxn>
                    <a:cxn ang="0">
                      <a:pos x="172" y="32"/>
                    </a:cxn>
                    <a:cxn ang="0">
                      <a:pos x="172" y="490"/>
                    </a:cxn>
                    <a:cxn ang="0">
                      <a:pos x="208" y="484"/>
                    </a:cxn>
                    <a:cxn ang="0">
                      <a:pos x="208" y="6"/>
                    </a:cxn>
                    <a:cxn ang="0">
                      <a:pos x="4" y="4"/>
                    </a:cxn>
                  </a:cxnLst>
                  <a:rect l="0" t="0" r="r" b="b"/>
                  <a:pathLst>
                    <a:path w="208" h="490">
                      <a:moveTo>
                        <a:pt x="4" y="4"/>
                      </a:moveTo>
                      <a:lnTo>
                        <a:pt x="0" y="486"/>
                      </a:lnTo>
                      <a:lnTo>
                        <a:pt x="40" y="486"/>
                      </a:lnTo>
                      <a:lnTo>
                        <a:pt x="38" y="34"/>
                      </a:lnTo>
                      <a:lnTo>
                        <a:pt x="80" y="32"/>
                      </a:lnTo>
                      <a:lnTo>
                        <a:pt x="78" y="0"/>
                      </a:lnTo>
                      <a:lnTo>
                        <a:pt x="120" y="0"/>
                      </a:lnTo>
                      <a:lnTo>
                        <a:pt x="122" y="32"/>
                      </a:lnTo>
                      <a:lnTo>
                        <a:pt x="172" y="32"/>
                      </a:lnTo>
                      <a:lnTo>
                        <a:pt x="172" y="490"/>
                      </a:lnTo>
                      <a:lnTo>
                        <a:pt x="208" y="484"/>
                      </a:lnTo>
                      <a:lnTo>
                        <a:pt x="208" y="6"/>
                      </a:lnTo>
                      <a:lnTo>
                        <a:pt x="4" y="4"/>
                      </a:lnTo>
                      <a:close/>
                    </a:path>
                  </a:pathLst>
                </a:custGeom>
                <a:pattFill prst="openDmnd">
                  <a:fgClr>
                    <a:schemeClr val="tx1"/>
                  </a:fgClr>
                  <a:bgClr>
                    <a:schemeClr val="bg1"/>
                  </a:bgClr>
                </a:patt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ro-RO"/>
                </a:p>
              </p:txBody>
            </p:sp>
            <p:grpSp>
              <p:nvGrpSpPr>
                <p:cNvPr id="140359" name="Group 71"/>
                <p:cNvGrpSpPr>
                  <a:grpSpLocks noChangeAspect="1"/>
                </p:cNvGrpSpPr>
                <p:nvPr/>
              </p:nvGrpSpPr>
              <p:grpSpPr bwMode="auto">
                <a:xfrm>
                  <a:off x="976" y="1976"/>
                  <a:ext cx="203" cy="228"/>
                  <a:chOff x="976" y="1976"/>
                  <a:chExt cx="203" cy="228"/>
                </a:xfrm>
              </p:grpSpPr>
              <p:sp>
                <p:nvSpPr>
                  <p:cNvPr id="140360" name="Rectangle 7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145" y="2172"/>
                    <a:ext cx="32" cy="32"/>
                  </a:xfrm>
                  <a:prstGeom prst="rect">
                    <a:avLst/>
                  </a:prstGeom>
                  <a:solidFill>
                    <a:schemeClr val="bg1"/>
                  </a:solidFill>
                  <a:ln w="6350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40361" name="Rectangle 7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976" y="2170"/>
                    <a:ext cx="32" cy="32"/>
                  </a:xfrm>
                  <a:prstGeom prst="rect">
                    <a:avLst/>
                  </a:prstGeom>
                  <a:solidFill>
                    <a:schemeClr val="bg1"/>
                  </a:solidFill>
                  <a:ln w="6350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40362" name="Rectangle 7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147" y="1978"/>
                    <a:ext cx="32" cy="32"/>
                  </a:xfrm>
                  <a:prstGeom prst="rect">
                    <a:avLst/>
                  </a:prstGeom>
                  <a:solidFill>
                    <a:schemeClr val="bg1"/>
                  </a:solidFill>
                  <a:ln w="6350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40363" name="Rectangle 7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978" y="1976"/>
                    <a:ext cx="32" cy="32"/>
                  </a:xfrm>
                  <a:prstGeom prst="rect">
                    <a:avLst/>
                  </a:prstGeom>
                  <a:solidFill>
                    <a:schemeClr val="bg1"/>
                  </a:solidFill>
                  <a:ln w="6350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</p:grpSp>
          </p:grpSp>
          <p:sp>
            <p:nvSpPr>
              <p:cNvPr id="140364" name="Freeform 76" descr="Плетенка"/>
              <p:cNvSpPr>
                <a:spLocks noChangeAspect="1"/>
              </p:cNvSpPr>
              <p:nvPr/>
            </p:nvSpPr>
            <p:spPr bwMode="auto">
              <a:xfrm>
                <a:off x="934" y="1606"/>
                <a:ext cx="284" cy="252"/>
              </a:xfrm>
              <a:custGeom>
                <a:avLst/>
                <a:gdLst/>
                <a:ahLst/>
                <a:cxnLst>
                  <a:cxn ang="0">
                    <a:pos x="0" y="224"/>
                  </a:cxn>
                  <a:cxn ang="0">
                    <a:pos x="14" y="222"/>
                  </a:cxn>
                  <a:cxn ang="0">
                    <a:pos x="14" y="26"/>
                  </a:cxn>
                  <a:cxn ang="0">
                    <a:pos x="26" y="0"/>
                  </a:cxn>
                  <a:cxn ang="0">
                    <a:pos x="252" y="2"/>
                  </a:cxn>
                  <a:cxn ang="0">
                    <a:pos x="270" y="20"/>
                  </a:cxn>
                  <a:cxn ang="0">
                    <a:pos x="270" y="218"/>
                  </a:cxn>
                  <a:cxn ang="0">
                    <a:pos x="284" y="218"/>
                  </a:cxn>
                  <a:cxn ang="0">
                    <a:pos x="284" y="246"/>
                  </a:cxn>
                  <a:cxn ang="0">
                    <a:pos x="248" y="244"/>
                  </a:cxn>
                  <a:cxn ang="0">
                    <a:pos x="248" y="26"/>
                  </a:cxn>
                  <a:cxn ang="0">
                    <a:pos x="40" y="18"/>
                  </a:cxn>
                  <a:cxn ang="0">
                    <a:pos x="40" y="252"/>
                  </a:cxn>
                  <a:cxn ang="0">
                    <a:pos x="0" y="250"/>
                  </a:cxn>
                  <a:cxn ang="0">
                    <a:pos x="0" y="224"/>
                  </a:cxn>
                </a:cxnLst>
                <a:rect l="0" t="0" r="r" b="b"/>
                <a:pathLst>
                  <a:path w="284" h="252">
                    <a:moveTo>
                      <a:pt x="0" y="224"/>
                    </a:moveTo>
                    <a:lnTo>
                      <a:pt x="14" y="222"/>
                    </a:lnTo>
                    <a:lnTo>
                      <a:pt x="14" y="26"/>
                    </a:lnTo>
                    <a:lnTo>
                      <a:pt x="26" y="0"/>
                    </a:lnTo>
                    <a:lnTo>
                      <a:pt x="252" y="2"/>
                    </a:lnTo>
                    <a:lnTo>
                      <a:pt x="270" y="20"/>
                    </a:lnTo>
                    <a:lnTo>
                      <a:pt x="270" y="218"/>
                    </a:lnTo>
                    <a:lnTo>
                      <a:pt x="284" y="218"/>
                    </a:lnTo>
                    <a:lnTo>
                      <a:pt x="284" y="246"/>
                    </a:lnTo>
                    <a:lnTo>
                      <a:pt x="248" y="244"/>
                    </a:lnTo>
                    <a:lnTo>
                      <a:pt x="248" y="26"/>
                    </a:lnTo>
                    <a:lnTo>
                      <a:pt x="40" y="18"/>
                    </a:lnTo>
                    <a:lnTo>
                      <a:pt x="40" y="252"/>
                    </a:lnTo>
                    <a:lnTo>
                      <a:pt x="0" y="250"/>
                    </a:lnTo>
                    <a:lnTo>
                      <a:pt x="0" y="224"/>
                    </a:lnTo>
                    <a:close/>
                  </a:path>
                </a:pathLst>
              </a:custGeom>
              <a:pattFill prst="weave">
                <a:fgClr>
                  <a:schemeClr val="tx1"/>
                </a:fgClr>
                <a:bgClr>
                  <a:schemeClr val="bg1"/>
                </a:bgClr>
              </a:pattFill>
              <a:ln w="6350" cmpd="sng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o-RO"/>
              </a:p>
            </p:txBody>
          </p:sp>
        </p:grpSp>
        <p:sp>
          <p:nvSpPr>
            <p:cNvPr id="140365" name="Line 77"/>
            <p:cNvSpPr>
              <a:spLocks noChangeAspect="1" noChangeShapeType="1"/>
            </p:cNvSpPr>
            <p:nvPr/>
          </p:nvSpPr>
          <p:spPr bwMode="auto">
            <a:xfrm>
              <a:off x="960" y="3288"/>
              <a:ext cx="24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o-RO"/>
            </a:p>
          </p:txBody>
        </p:sp>
      </p:grpSp>
      <p:grpSp>
        <p:nvGrpSpPr>
          <p:cNvPr id="140366" name="Group 78"/>
          <p:cNvGrpSpPr>
            <a:grpSpLocks noChangeAspect="1"/>
          </p:cNvGrpSpPr>
          <p:nvPr/>
        </p:nvGrpSpPr>
        <p:grpSpPr bwMode="auto">
          <a:xfrm>
            <a:off x="3711575" y="373063"/>
            <a:ext cx="271463" cy="1717675"/>
            <a:chOff x="982" y="1633"/>
            <a:chExt cx="186" cy="1171"/>
          </a:xfrm>
        </p:grpSpPr>
        <p:sp>
          <p:nvSpPr>
            <p:cNvPr id="140367" name="Freeform 79"/>
            <p:cNvSpPr>
              <a:spLocks noChangeAspect="1"/>
            </p:cNvSpPr>
            <p:nvPr/>
          </p:nvSpPr>
          <p:spPr bwMode="auto">
            <a:xfrm>
              <a:off x="1026" y="1758"/>
              <a:ext cx="94" cy="474"/>
            </a:xfrm>
            <a:custGeom>
              <a:avLst/>
              <a:gdLst/>
              <a:ahLst/>
              <a:cxnLst>
                <a:cxn ang="0">
                  <a:pos x="0" y="472"/>
                </a:cxn>
                <a:cxn ang="0">
                  <a:pos x="0" y="58"/>
                </a:cxn>
                <a:cxn ang="0">
                  <a:pos x="10" y="44"/>
                </a:cxn>
                <a:cxn ang="0">
                  <a:pos x="12" y="6"/>
                </a:cxn>
                <a:cxn ang="0">
                  <a:pos x="31" y="0"/>
                </a:cxn>
                <a:cxn ang="0">
                  <a:pos x="63" y="0"/>
                </a:cxn>
                <a:cxn ang="0">
                  <a:pos x="78" y="10"/>
                </a:cxn>
                <a:cxn ang="0">
                  <a:pos x="82" y="46"/>
                </a:cxn>
                <a:cxn ang="0">
                  <a:pos x="94" y="56"/>
                </a:cxn>
                <a:cxn ang="0">
                  <a:pos x="94" y="472"/>
                </a:cxn>
                <a:cxn ang="0">
                  <a:pos x="0" y="472"/>
                </a:cxn>
              </a:cxnLst>
              <a:rect l="0" t="0" r="r" b="b"/>
              <a:pathLst>
                <a:path w="94" h="472">
                  <a:moveTo>
                    <a:pt x="0" y="472"/>
                  </a:moveTo>
                  <a:lnTo>
                    <a:pt x="0" y="58"/>
                  </a:lnTo>
                  <a:lnTo>
                    <a:pt x="10" y="44"/>
                  </a:lnTo>
                  <a:lnTo>
                    <a:pt x="12" y="6"/>
                  </a:lnTo>
                  <a:lnTo>
                    <a:pt x="31" y="0"/>
                  </a:lnTo>
                  <a:lnTo>
                    <a:pt x="63" y="0"/>
                  </a:lnTo>
                  <a:lnTo>
                    <a:pt x="78" y="10"/>
                  </a:lnTo>
                  <a:lnTo>
                    <a:pt x="82" y="46"/>
                  </a:lnTo>
                  <a:lnTo>
                    <a:pt x="94" y="56"/>
                  </a:lnTo>
                  <a:lnTo>
                    <a:pt x="94" y="472"/>
                  </a:lnTo>
                  <a:lnTo>
                    <a:pt x="0" y="472"/>
                  </a:lnTo>
                  <a:close/>
                </a:path>
              </a:pathLst>
            </a:custGeom>
            <a:gradFill rotWithShape="0">
              <a:gsLst>
                <a:gs pos="0">
                  <a:schemeClr val="folHlink">
                    <a:gamma/>
                    <a:shade val="33333"/>
                    <a:invGamma/>
                  </a:schemeClr>
                </a:gs>
                <a:gs pos="50000">
                  <a:schemeClr val="folHlink"/>
                </a:gs>
                <a:gs pos="100000">
                  <a:schemeClr val="folHlink">
                    <a:gamma/>
                    <a:shade val="33333"/>
                    <a:invGamma/>
                  </a:schemeClr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o-RO"/>
            </a:p>
          </p:txBody>
        </p:sp>
        <p:sp>
          <p:nvSpPr>
            <p:cNvPr id="140368" name="Rectangle 80" descr="Темный диагональный 1"/>
            <p:cNvSpPr>
              <a:spLocks noChangeAspect="1" noChangeArrowheads="1"/>
            </p:cNvSpPr>
            <p:nvPr/>
          </p:nvSpPr>
          <p:spPr bwMode="auto">
            <a:xfrm>
              <a:off x="1048" y="1770"/>
              <a:ext cx="48" cy="145"/>
            </a:xfrm>
            <a:prstGeom prst="rect">
              <a:avLst/>
            </a:prstGeom>
            <a:pattFill prst="dkDnDiag">
              <a:fgClr>
                <a:schemeClr val="tx2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40369" name="Rectangle 81"/>
            <p:cNvSpPr>
              <a:spLocks noChangeAspect="1" noChangeArrowheads="1"/>
            </p:cNvSpPr>
            <p:nvPr/>
          </p:nvSpPr>
          <p:spPr bwMode="auto">
            <a:xfrm>
              <a:off x="1026" y="1983"/>
              <a:ext cx="94" cy="226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grpSp>
          <p:nvGrpSpPr>
            <p:cNvPr id="140370" name="Group 82"/>
            <p:cNvGrpSpPr>
              <a:grpSpLocks noChangeAspect="1"/>
            </p:cNvGrpSpPr>
            <p:nvPr/>
          </p:nvGrpSpPr>
          <p:grpSpPr bwMode="auto">
            <a:xfrm>
              <a:off x="1062" y="1633"/>
              <a:ext cx="17" cy="179"/>
              <a:chOff x="1524" y="2321"/>
              <a:chExt cx="17" cy="178"/>
            </a:xfrm>
          </p:grpSpPr>
          <p:sp>
            <p:nvSpPr>
              <p:cNvPr id="140371" name="Rectangle 83"/>
              <p:cNvSpPr>
                <a:spLocks noChangeAspect="1" noChangeArrowheads="1"/>
              </p:cNvSpPr>
              <p:nvPr/>
            </p:nvSpPr>
            <p:spPr bwMode="auto">
              <a:xfrm rot="5400000">
                <a:off x="1449" y="2407"/>
                <a:ext cx="168" cy="16"/>
              </a:xfrm>
              <a:prstGeom prst="rect">
                <a:avLst/>
              </a:prstGeom>
              <a:solidFill>
                <a:schemeClr val="folHlink"/>
              </a:solidFill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0372" name="Oval 84"/>
              <p:cNvSpPr>
                <a:spLocks noChangeAspect="1" noChangeArrowheads="1"/>
              </p:cNvSpPr>
              <p:nvPr/>
            </p:nvSpPr>
            <p:spPr bwMode="auto">
              <a:xfrm rot="5160000">
                <a:off x="1524" y="2321"/>
                <a:ext cx="18" cy="17"/>
              </a:xfrm>
              <a:prstGeom prst="ellipse">
                <a:avLst/>
              </a:prstGeom>
              <a:solidFill>
                <a:schemeClr val="folHlink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40373" name="Group 85"/>
            <p:cNvGrpSpPr>
              <a:grpSpLocks noChangeAspect="1"/>
            </p:cNvGrpSpPr>
            <p:nvPr/>
          </p:nvGrpSpPr>
          <p:grpSpPr bwMode="auto">
            <a:xfrm>
              <a:off x="982" y="2228"/>
              <a:ext cx="186" cy="576"/>
              <a:chOff x="982" y="2235"/>
              <a:chExt cx="186" cy="569"/>
            </a:xfrm>
          </p:grpSpPr>
          <p:sp>
            <p:nvSpPr>
              <p:cNvPr id="140374" name="AutoShape 86"/>
              <p:cNvSpPr>
                <a:spLocks noChangeAspect="1" noChangeArrowheads="1"/>
              </p:cNvSpPr>
              <p:nvPr/>
            </p:nvSpPr>
            <p:spPr bwMode="auto">
              <a:xfrm rot="5400000">
                <a:off x="888" y="2360"/>
                <a:ext cx="378" cy="127"/>
              </a:xfrm>
              <a:prstGeom prst="roundRect">
                <a:avLst>
                  <a:gd name="adj" fmla="val 16667"/>
                </a:avLst>
              </a:prstGeom>
              <a:gradFill rotWithShape="0">
                <a:gsLst>
                  <a:gs pos="0">
                    <a:schemeClr val="folHlink">
                      <a:gamma/>
                      <a:shade val="39216"/>
                      <a:invGamma/>
                    </a:schemeClr>
                  </a:gs>
                  <a:gs pos="50000">
                    <a:schemeClr val="folHlink"/>
                  </a:gs>
                  <a:gs pos="100000">
                    <a:schemeClr val="folHlink">
                      <a:gamma/>
                      <a:shade val="39216"/>
                      <a:invGamma/>
                    </a:schemeClr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0375" name="AutoShape 87"/>
              <p:cNvSpPr>
                <a:spLocks noChangeAspect="1" noChangeArrowheads="1"/>
              </p:cNvSpPr>
              <p:nvPr/>
            </p:nvSpPr>
            <p:spPr bwMode="auto">
              <a:xfrm flipV="1">
                <a:off x="1040" y="2696"/>
                <a:ext cx="70" cy="108"/>
              </a:xfrm>
              <a:prstGeom prst="triangle">
                <a:avLst>
                  <a:gd name="adj" fmla="val 50000"/>
                </a:avLst>
              </a:prstGeom>
              <a:gradFill rotWithShape="0">
                <a:gsLst>
                  <a:gs pos="0">
                    <a:schemeClr val="folHlink">
                      <a:gamma/>
                      <a:shade val="39216"/>
                      <a:invGamma/>
                    </a:schemeClr>
                  </a:gs>
                  <a:gs pos="50000">
                    <a:schemeClr val="folHlink"/>
                  </a:gs>
                  <a:gs pos="100000">
                    <a:schemeClr val="folHlink">
                      <a:gamma/>
                      <a:shade val="39216"/>
                      <a:invGamma/>
                    </a:schemeClr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grpSp>
            <p:nvGrpSpPr>
              <p:cNvPr id="140376" name="Group 88"/>
              <p:cNvGrpSpPr>
                <a:grpSpLocks noChangeAspect="1"/>
              </p:cNvGrpSpPr>
              <p:nvPr/>
            </p:nvGrpSpPr>
            <p:grpSpPr bwMode="auto">
              <a:xfrm>
                <a:off x="982" y="2602"/>
                <a:ext cx="186" cy="90"/>
                <a:chOff x="982" y="2602"/>
                <a:chExt cx="186" cy="90"/>
              </a:xfrm>
            </p:grpSpPr>
            <p:sp>
              <p:nvSpPr>
                <p:cNvPr id="140377" name="Rectangle 89"/>
                <p:cNvSpPr>
                  <a:spLocks noChangeAspect="1" noChangeArrowheads="1"/>
                </p:cNvSpPr>
                <p:nvPr/>
              </p:nvSpPr>
              <p:spPr bwMode="auto">
                <a:xfrm>
                  <a:off x="982" y="2602"/>
                  <a:ext cx="186" cy="32"/>
                </a:xfrm>
                <a:prstGeom prst="rect">
                  <a:avLst/>
                </a:prstGeom>
                <a:gradFill rotWithShape="0">
                  <a:gsLst>
                    <a:gs pos="0">
                      <a:schemeClr val="folHlink">
                        <a:gamma/>
                        <a:shade val="39216"/>
                        <a:invGamma/>
                      </a:schemeClr>
                    </a:gs>
                    <a:gs pos="50000">
                      <a:schemeClr val="folHlink"/>
                    </a:gs>
                    <a:gs pos="100000">
                      <a:schemeClr val="folHlink">
                        <a:gamma/>
                        <a:shade val="39216"/>
                        <a:invGamma/>
                      </a:schemeClr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40378" name="Rectangle 90"/>
                <p:cNvSpPr>
                  <a:spLocks noChangeAspect="1" noChangeArrowheads="1"/>
                </p:cNvSpPr>
                <p:nvPr/>
              </p:nvSpPr>
              <p:spPr bwMode="auto">
                <a:xfrm>
                  <a:off x="1014" y="2634"/>
                  <a:ext cx="120" cy="58"/>
                </a:xfrm>
                <a:prstGeom prst="rect">
                  <a:avLst/>
                </a:prstGeom>
                <a:gradFill rotWithShape="0">
                  <a:gsLst>
                    <a:gs pos="0">
                      <a:schemeClr val="folHlink">
                        <a:gamma/>
                        <a:shade val="39216"/>
                        <a:invGamma/>
                      </a:schemeClr>
                    </a:gs>
                    <a:gs pos="50000">
                      <a:schemeClr val="folHlink"/>
                    </a:gs>
                    <a:gs pos="100000">
                      <a:schemeClr val="folHlink">
                        <a:gamma/>
                        <a:shade val="39216"/>
                        <a:invGamma/>
                      </a:schemeClr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</p:grpSp>
      </p:grpSp>
      <p:grpSp>
        <p:nvGrpSpPr>
          <p:cNvPr id="140379" name="Group 91"/>
          <p:cNvGrpSpPr>
            <a:grpSpLocks noChangeAspect="1"/>
          </p:cNvGrpSpPr>
          <p:nvPr/>
        </p:nvGrpSpPr>
        <p:grpSpPr bwMode="auto">
          <a:xfrm>
            <a:off x="3422650" y="663575"/>
            <a:ext cx="684213" cy="255588"/>
            <a:chOff x="792" y="2023"/>
            <a:chExt cx="466" cy="174"/>
          </a:xfrm>
        </p:grpSpPr>
        <p:sp>
          <p:nvSpPr>
            <p:cNvPr id="140380" name="Rectangle 92"/>
            <p:cNvSpPr>
              <a:spLocks noChangeAspect="1" noChangeArrowheads="1"/>
            </p:cNvSpPr>
            <p:nvPr/>
          </p:nvSpPr>
          <p:spPr bwMode="auto">
            <a:xfrm>
              <a:off x="874" y="2177"/>
              <a:ext cx="384" cy="20"/>
            </a:xfrm>
            <a:prstGeom prst="rect">
              <a:avLst/>
            </a:prstGeom>
            <a:gradFill rotWithShape="0">
              <a:gsLst>
                <a:gs pos="0">
                  <a:schemeClr val="folHlink"/>
                </a:gs>
                <a:gs pos="50000">
                  <a:schemeClr val="folHlink">
                    <a:gamma/>
                    <a:tint val="0"/>
                    <a:invGamma/>
                  </a:schemeClr>
                </a:gs>
                <a:gs pos="100000">
                  <a:schemeClr val="folHlink"/>
                </a:gs>
              </a:gsLst>
              <a:lin ang="5400000" scaled="1"/>
            </a:gra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40381" name="AutoShape 93"/>
            <p:cNvSpPr>
              <a:spLocks noChangeAspect="1" noChangeArrowheads="1"/>
            </p:cNvSpPr>
            <p:nvPr/>
          </p:nvSpPr>
          <p:spPr bwMode="auto">
            <a:xfrm rot="-1507570">
              <a:off x="792" y="2023"/>
              <a:ext cx="182" cy="170"/>
            </a:xfrm>
            <a:custGeom>
              <a:avLst/>
              <a:gdLst>
                <a:gd name="G0" fmla="+- 8471 0 0"/>
                <a:gd name="G1" fmla="+- 7652885 0 0"/>
                <a:gd name="G2" fmla="+- 0 0 7652885"/>
                <a:gd name="T0" fmla="*/ 0 256 1"/>
                <a:gd name="T1" fmla="*/ 180 256 1"/>
                <a:gd name="G3" fmla="+- 7652885 T0 T1"/>
                <a:gd name="T2" fmla="*/ 0 256 1"/>
                <a:gd name="T3" fmla="*/ 90 256 1"/>
                <a:gd name="G4" fmla="+- 7652885 T2 T3"/>
                <a:gd name="G5" fmla="*/ G4 2 1"/>
                <a:gd name="T4" fmla="*/ 90 256 1"/>
                <a:gd name="T5" fmla="*/ 0 256 1"/>
                <a:gd name="G6" fmla="+- 7652885 T4 T5"/>
                <a:gd name="G7" fmla="*/ G6 2 1"/>
                <a:gd name="G8" fmla="abs 7652885"/>
                <a:gd name="T6" fmla="*/ 0 256 1"/>
                <a:gd name="T7" fmla="*/ 90 256 1"/>
                <a:gd name="G9" fmla="+- G8 T6 T7"/>
                <a:gd name="G10" fmla="?: G9 G7 G5"/>
                <a:gd name="T8" fmla="*/ 0 256 1"/>
                <a:gd name="T9" fmla="*/ 360 256 1"/>
                <a:gd name="G11" fmla="+- G10 T8 T9"/>
                <a:gd name="G12" fmla="?: G10 G11 G10"/>
                <a:gd name="T10" fmla="*/ 0 256 1"/>
                <a:gd name="T11" fmla="*/ 360 256 1"/>
                <a:gd name="G13" fmla="+- G12 T10 T11"/>
                <a:gd name="G14" fmla="?: G12 G13 G12"/>
                <a:gd name="G15" fmla="+- 0 0 G14"/>
                <a:gd name="G16" fmla="+- 10800 0 0"/>
                <a:gd name="G17" fmla="+- 10800 0 8471"/>
                <a:gd name="G18" fmla="*/ 8471 1 2"/>
                <a:gd name="G19" fmla="+- G18 5400 0"/>
                <a:gd name="G20" fmla="cos G19 7652885"/>
                <a:gd name="G21" fmla="sin G19 7652885"/>
                <a:gd name="G22" fmla="+- G20 10800 0"/>
                <a:gd name="G23" fmla="+- G21 10800 0"/>
                <a:gd name="G24" fmla="+- 10800 0 G20"/>
                <a:gd name="G25" fmla="+- 8471 10800 0"/>
                <a:gd name="G26" fmla="?: G9 G17 G25"/>
                <a:gd name="G27" fmla="?: G9 0 21600"/>
                <a:gd name="G28" fmla="cos 10800 7652885"/>
                <a:gd name="G29" fmla="sin 10800 7652885"/>
                <a:gd name="G30" fmla="sin 8471 7652885"/>
                <a:gd name="G31" fmla="+- G28 10800 0"/>
                <a:gd name="G32" fmla="+- G29 10800 0"/>
                <a:gd name="G33" fmla="+- G30 10800 0"/>
                <a:gd name="G34" fmla="?: G4 0 G31"/>
                <a:gd name="G35" fmla="?: 7652885 G34 0"/>
                <a:gd name="G36" fmla="?: G6 G35 G31"/>
                <a:gd name="G37" fmla="+- 21600 0 G36"/>
                <a:gd name="G38" fmla="?: G4 0 G33"/>
                <a:gd name="G39" fmla="?: 7652885 G38 G32"/>
                <a:gd name="G40" fmla="?: G6 G39 0"/>
                <a:gd name="G41" fmla="?: G4 G32 21600"/>
                <a:gd name="G42" fmla="?: G6 G41 G33"/>
                <a:gd name="T12" fmla="*/ 10800 w 21600"/>
                <a:gd name="T13" fmla="*/ 0 h 21600"/>
                <a:gd name="T14" fmla="*/ 6459 w 21600"/>
                <a:gd name="T15" fmla="*/ 19402 h 21600"/>
                <a:gd name="T16" fmla="*/ 10800 w 21600"/>
                <a:gd name="T17" fmla="*/ 2329 h 21600"/>
                <a:gd name="T18" fmla="*/ 15141 w 21600"/>
                <a:gd name="T19" fmla="*/ 19402 h 21600"/>
                <a:gd name="T20" fmla="*/ G36 w 21600"/>
                <a:gd name="T21" fmla="*/ G40 h 21600"/>
                <a:gd name="T22" fmla="*/ G37 w 21600"/>
                <a:gd name="T23" fmla="*/ G42 h 21600"/>
              </a:gdLst>
              <a:ahLst/>
              <a:cxnLst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T20" t="T21" r="T22" b="T23"/>
              <a:pathLst>
                <a:path w="21600" h="21600">
                  <a:moveTo>
                    <a:pt x="6984" y="18362"/>
                  </a:moveTo>
                  <a:cubicBezTo>
                    <a:pt x="4129" y="16922"/>
                    <a:pt x="2329" y="13997"/>
                    <a:pt x="2329" y="10800"/>
                  </a:cubicBezTo>
                  <a:cubicBezTo>
                    <a:pt x="2329" y="6121"/>
                    <a:pt x="6121" y="2329"/>
                    <a:pt x="10800" y="2329"/>
                  </a:cubicBezTo>
                  <a:cubicBezTo>
                    <a:pt x="15478" y="2329"/>
                    <a:pt x="19271" y="6121"/>
                    <a:pt x="19271" y="10800"/>
                  </a:cubicBezTo>
                  <a:cubicBezTo>
                    <a:pt x="19271" y="13997"/>
                    <a:pt x="17470" y="16922"/>
                    <a:pt x="14615" y="18362"/>
                  </a:cubicBezTo>
                  <a:lnTo>
                    <a:pt x="15665" y="20442"/>
                  </a:lnTo>
                  <a:cubicBezTo>
                    <a:pt x="19304" y="18605"/>
                    <a:pt x="21600" y="14876"/>
                    <a:pt x="21600" y="10800"/>
                  </a:cubicBezTo>
                  <a:cubicBezTo>
                    <a:pt x="21600" y="4835"/>
                    <a:pt x="16764" y="0"/>
                    <a:pt x="10800" y="0"/>
                  </a:cubicBezTo>
                  <a:cubicBezTo>
                    <a:pt x="4835" y="0"/>
                    <a:pt x="0" y="4835"/>
                    <a:pt x="0" y="10800"/>
                  </a:cubicBezTo>
                  <a:cubicBezTo>
                    <a:pt x="-1" y="14876"/>
                    <a:pt x="2295" y="18605"/>
                    <a:pt x="5934" y="20442"/>
                  </a:cubicBezTo>
                  <a:close/>
                </a:path>
              </a:pathLst>
            </a:custGeom>
            <a:gradFill rotWithShape="0">
              <a:gsLst>
                <a:gs pos="0">
                  <a:srgbClr val="DDDDDD">
                    <a:gamma/>
                    <a:tint val="0"/>
                    <a:invGamma/>
                  </a:srgbClr>
                </a:gs>
                <a:gs pos="100000">
                  <a:srgbClr val="DDDDDD"/>
                </a:gs>
              </a:gsLst>
              <a:path path="rect">
                <a:fillToRect l="50000" t="50000" r="50000" b="50000"/>
              </a:path>
            </a:gra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40382" name="Rectangle 94"/>
            <p:cNvSpPr>
              <a:spLocks noChangeAspect="1" noChangeArrowheads="1"/>
            </p:cNvSpPr>
            <p:nvPr/>
          </p:nvSpPr>
          <p:spPr bwMode="auto">
            <a:xfrm>
              <a:off x="871" y="2179"/>
              <a:ext cx="16" cy="16"/>
            </a:xfrm>
            <a:prstGeom prst="rect">
              <a:avLst/>
            </a:prstGeom>
            <a:gradFill rotWithShape="0">
              <a:gsLst>
                <a:gs pos="0">
                  <a:srgbClr val="DDDDDD"/>
                </a:gs>
                <a:gs pos="50000">
                  <a:srgbClr val="DDDDDD">
                    <a:gamma/>
                    <a:tint val="0"/>
                    <a:invGamma/>
                  </a:srgbClr>
                </a:gs>
                <a:gs pos="100000">
                  <a:srgbClr val="DDDDDD"/>
                </a:gs>
              </a:gsLst>
              <a:lin ang="540000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</p:grpSp>
      <p:sp>
        <p:nvSpPr>
          <p:cNvPr id="140383" name="Freeform 95"/>
          <p:cNvSpPr>
            <a:spLocks noChangeAspect="1"/>
          </p:cNvSpPr>
          <p:nvPr/>
        </p:nvSpPr>
        <p:spPr bwMode="auto">
          <a:xfrm>
            <a:off x="3173413" y="2722563"/>
            <a:ext cx="2909887" cy="3922712"/>
          </a:xfrm>
          <a:custGeom>
            <a:avLst/>
            <a:gdLst/>
            <a:ahLst/>
            <a:cxnLst>
              <a:cxn ang="0">
                <a:pos x="2" y="89"/>
              </a:cxn>
              <a:cxn ang="0">
                <a:pos x="39" y="141"/>
              </a:cxn>
              <a:cxn ang="0">
                <a:pos x="38" y="203"/>
              </a:cxn>
              <a:cxn ang="0">
                <a:pos x="0" y="246"/>
              </a:cxn>
              <a:cxn ang="0">
                <a:pos x="32" y="3221"/>
              </a:cxn>
              <a:cxn ang="0">
                <a:pos x="56" y="3297"/>
              </a:cxn>
              <a:cxn ang="0">
                <a:pos x="21" y="3357"/>
              </a:cxn>
              <a:cxn ang="0">
                <a:pos x="17" y="3449"/>
              </a:cxn>
              <a:cxn ang="0">
                <a:pos x="60" y="3507"/>
              </a:cxn>
              <a:cxn ang="0">
                <a:pos x="2571" y="3492"/>
              </a:cxn>
              <a:cxn ang="0">
                <a:pos x="2604" y="3444"/>
              </a:cxn>
              <a:cxn ang="0">
                <a:pos x="2592" y="3305"/>
              </a:cxn>
              <a:cxn ang="0">
                <a:pos x="2579" y="3264"/>
              </a:cxn>
              <a:cxn ang="0">
                <a:pos x="2603" y="3212"/>
              </a:cxn>
              <a:cxn ang="0">
                <a:pos x="2558" y="147"/>
              </a:cxn>
              <a:cxn ang="0">
                <a:pos x="2567" y="101"/>
              </a:cxn>
              <a:cxn ang="0">
                <a:pos x="2588" y="6"/>
              </a:cxn>
              <a:cxn ang="0">
                <a:pos x="2586" y="0"/>
              </a:cxn>
              <a:cxn ang="0">
                <a:pos x="2589" y="0"/>
              </a:cxn>
              <a:cxn ang="0">
                <a:pos x="2589" y="6"/>
              </a:cxn>
              <a:cxn ang="0">
                <a:pos x="2586" y="3"/>
              </a:cxn>
              <a:cxn ang="0">
                <a:pos x="2586" y="6"/>
              </a:cxn>
              <a:cxn ang="0">
                <a:pos x="0" y="6"/>
              </a:cxn>
              <a:cxn ang="0">
                <a:pos x="0" y="12"/>
              </a:cxn>
              <a:cxn ang="0">
                <a:pos x="0" y="15"/>
              </a:cxn>
              <a:cxn ang="0">
                <a:pos x="0" y="18"/>
              </a:cxn>
              <a:cxn ang="0">
                <a:pos x="0" y="21"/>
              </a:cxn>
              <a:cxn ang="0">
                <a:pos x="0" y="21"/>
              </a:cxn>
              <a:cxn ang="0">
                <a:pos x="0" y="18"/>
              </a:cxn>
              <a:cxn ang="0">
                <a:pos x="3" y="24"/>
              </a:cxn>
              <a:cxn ang="0">
                <a:pos x="0" y="18"/>
              </a:cxn>
              <a:cxn ang="0">
                <a:pos x="0" y="18"/>
              </a:cxn>
              <a:cxn ang="0">
                <a:pos x="0" y="18"/>
              </a:cxn>
              <a:cxn ang="0">
                <a:pos x="3" y="18"/>
              </a:cxn>
              <a:cxn ang="0">
                <a:pos x="0" y="18"/>
              </a:cxn>
            </a:cxnLst>
            <a:rect l="0" t="0" r="r" b="b"/>
            <a:pathLst>
              <a:path w="2606" h="3507">
                <a:moveTo>
                  <a:pt x="3" y="20"/>
                </a:moveTo>
                <a:lnTo>
                  <a:pt x="2" y="89"/>
                </a:lnTo>
                <a:lnTo>
                  <a:pt x="24" y="111"/>
                </a:lnTo>
                <a:lnTo>
                  <a:pt x="39" y="141"/>
                </a:lnTo>
                <a:lnTo>
                  <a:pt x="45" y="168"/>
                </a:lnTo>
                <a:lnTo>
                  <a:pt x="38" y="203"/>
                </a:lnTo>
                <a:lnTo>
                  <a:pt x="26" y="219"/>
                </a:lnTo>
                <a:lnTo>
                  <a:pt x="0" y="246"/>
                </a:lnTo>
                <a:lnTo>
                  <a:pt x="11" y="3201"/>
                </a:lnTo>
                <a:lnTo>
                  <a:pt x="32" y="3221"/>
                </a:lnTo>
                <a:lnTo>
                  <a:pt x="50" y="3255"/>
                </a:lnTo>
                <a:lnTo>
                  <a:pt x="56" y="3297"/>
                </a:lnTo>
                <a:lnTo>
                  <a:pt x="48" y="3330"/>
                </a:lnTo>
                <a:lnTo>
                  <a:pt x="21" y="3357"/>
                </a:lnTo>
                <a:lnTo>
                  <a:pt x="17" y="3402"/>
                </a:lnTo>
                <a:lnTo>
                  <a:pt x="17" y="3449"/>
                </a:lnTo>
                <a:lnTo>
                  <a:pt x="33" y="3492"/>
                </a:lnTo>
                <a:lnTo>
                  <a:pt x="60" y="3507"/>
                </a:lnTo>
                <a:lnTo>
                  <a:pt x="2538" y="3507"/>
                </a:lnTo>
                <a:lnTo>
                  <a:pt x="2571" y="3492"/>
                </a:lnTo>
                <a:lnTo>
                  <a:pt x="2592" y="3474"/>
                </a:lnTo>
                <a:lnTo>
                  <a:pt x="2604" y="3444"/>
                </a:lnTo>
                <a:lnTo>
                  <a:pt x="2606" y="3327"/>
                </a:lnTo>
                <a:lnTo>
                  <a:pt x="2592" y="3305"/>
                </a:lnTo>
                <a:lnTo>
                  <a:pt x="2583" y="3288"/>
                </a:lnTo>
                <a:lnTo>
                  <a:pt x="2579" y="3264"/>
                </a:lnTo>
                <a:lnTo>
                  <a:pt x="2588" y="3234"/>
                </a:lnTo>
                <a:lnTo>
                  <a:pt x="2603" y="3212"/>
                </a:lnTo>
                <a:lnTo>
                  <a:pt x="2588" y="209"/>
                </a:lnTo>
                <a:cubicBezTo>
                  <a:pt x="2556" y="177"/>
                  <a:pt x="2565" y="162"/>
                  <a:pt x="2558" y="147"/>
                </a:cubicBezTo>
                <a:cubicBezTo>
                  <a:pt x="2558" y="131"/>
                  <a:pt x="2555" y="127"/>
                  <a:pt x="2561" y="120"/>
                </a:cubicBezTo>
                <a:cubicBezTo>
                  <a:pt x="2567" y="113"/>
                  <a:pt x="2564" y="112"/>
                  <a:pt x="2567" y="101"/>
                </a:cubicBezTo>
                <a:cubicBezTo>
                  <a:pt x="2577" y="93"/>
                  <a:pt x="2582" y="93"/>
                  <a:pt x="2585" y="78"/>
                </a:cubicBezTo>
                <a:lnTo>
                  <a:pt x="2588" y="6"/>
                </a:lnTo>
                <a:lnTo>
                  <a:pt x="2586" y="3"/>
                </a:lnTo>
                <a:lnTo>
                  <a:pt x="2586" y="0"/>
                </a:lnTo>
                <a:lnTo>
                  <a:pt x="2586" y="0"/>
                </a:lnTo>
                <a:lnTo>
                  <a:pt x="2589" y="0"/>
                </a:lnTo>
                <a:lnTo>
                  <a:pt x="2586" y="3"/>
                </a:lnTo>
                <a:lnTo>
                  <a:pt x="2589" y="6"/>
                </a:lnTo>
                <a:lnTo>
                  <a:pt x="2586" y="3"/>
                </a:lnTo>
                <a:lnTo>
                  <a:pt x="2586" y="3"/>
                </a:lnTo>
                <a:lnTo>
                  <a:pt x="2586" y="6"/>
                </a:lnTo>
                <a:lnTo>
                  <a:pt x="2586" y="6"/>
                </a:lnTo>
                <a:lnTo>
                  <a:pt x="0" y="9"/>
                </a:lnTo>
                <a:lnTo>
                  <a:pt x="0" y="6"/>
                </a:lnTo>
                <a:lnTo>
                  <a:pt x="0" y="9"/>
                </a:lnTo>
                <a:lnTo>
                  <a:pt x="0" y="12"/>
                </a:lnTo>
                <a:lnTo>
                  <a:pt x="0" y="12"/>
                </a:lnTo>
                <a:lnTo>
                  <a:pt x="0" y="15"/>
                </a:lnTo>
                <a:lnTo>
                  <a:pt x="3" y="18"/>
                </a:lnTo>
                <a:lnTo>
                  <a:pt x="0" y="18"/>
                </a:lnTo>
                <a:lnTo>
                  <a:pt x="3" y="21"/>
                </a:lnTo>
                <a:lnTo>
                  <a:pt x="0" y="21"/>
                </a:lnTo>
                <a:lnTo>
                  <a:pt x="0" y="21"/>
                </a:lnTo>
                <a:lnTo>
                  <a:pt x="0" y="21"/>
                </a:lnTo>
                <a:lnTo>
                  <a:pt x="0" y="24"/>
                </a:lnTo>
                <a:lnTo>
                  <a:pt x="0" y="18"/>
                </a:lnTo>
                <a:lnTo>
                  <a:pt x="0" y="18"/>
                </a:lnTo>
                <a:lnTo>
                  <a:pt x="3" y="24"/>
                </a:lnTo>
                <a:lnTo>
                  <a:pt x="3" y="24"/>
                </a:lnTo>
                <a:lnTo>
                  <a:pt x="0" y="18"/>
                </a:lnTo>
                <a:lnTo>
                  <a:pt x="0" y="21"/>
                </a:lnTo>
                <a:lnTo>
                  <a:pt x="0" y="18"/>
                </a:lnTo>
                <a:lnTo>
                  <a:pt x="0" y="18"/>
                </a:lnTo>
                <a:lnTo>
                  <a:pt x="0" y="18"/>
                </a:lnTo>
                <a:lnTo>
                  <a:pt x="6" y="21"/>
                </a:lnTo>
                <a:lnTo>
                  <a:pt x="3" y="18"/>
                </a:lnTo>
                <a:lnTo>
                  <a:pt x="0" y="21"/>
                </a:lnTo>
                <a:lnTo>
                  <a:pt x="0" y="18"/>
                </a:lnTo>
                <a:lnTo>
                  <a:pt x="3" y="20"/>
                </a:lnTo>
                <a:close/>
              </a:path>
            </a:pathLst>
          </a:custGeom>
          <a:solidFill>
            <a:srgbClr val="D3F1E2"/>
          </a:solidFill>
          <a:ln w="9525">
            <a:solidFill>
              <a:srgbClr val="006600"/>
            </a:solidFill>
            <a:round/>
            <a:headEnd/>
            <a:tailEnd/>
          </a:ln>
          <a:effectLst/>
        </p:spPr>
        <p:txBody>
          <a:bodyPr/>
          <a:lstStyle/>
          <a:p>
            <a:endParaRPr lang="ro-RO"/>
          </a:p>
        </p:txBody>
      </p:sp>
      <p:grpSp>
        <p:nvGrpSpPr>
          <p:cNvPr id="140384" name="Group 96"/>
          <p:cNvGrpSpPr>
            <a:grpSpLocks noChangeAspect="1"/>
          </p:cNvGrpSpPr>
          <p:nvPr/>
        </p:nvGrpSpPr>
        <p:grpSpPr bwMode="auto">
          <a:xfrm>
            <a:off x="3175000" y="2722563"/>
            <a:ext cx="2916238" cy="3922712"/>
            <a:chOff x="1769" y="1157"/>
            <a:chExt cx="2221" cy="2986"/>
          </a:xfrm>
        </p:grpSpPr>
        <p:sp>
          <p:nvSpPr>
            <p:cNvPr id="140385" name="Freeform 97" descr="Широкий диагональный 2"/>
            <p:cNvSpPr>
              <a:spLocks noChangeAspect="1"/>
            </p:cNvSpPr>
            <p:nvPr/>
          </p:nvSpPr>
          <p:spPr bwMode="auto">
            <a:xfrm>
              <a:off x="1769" y="1157"/>
              <a:ext cx="2221" cy="2986"/>
            </a:xfrm>
            <a:custGeom>
              <a:avLst/>
              <a:gdLst/>
              <a:ahLst/>
              <a:cxnLst>
                <a:cxn ang="0">
                  <a:pos x="2" y="83"/>
                </a:cxn>
                <a:cxn ang="0">
                  <a:pos x="39" y="135"/>
                </a:cxn>
                <a:cxn ang="0">
                  <a:pos x="38" y="197"/>
                </a:cxn>
                <a:cxn ang="0">
                  <a:pos x="0" y="240"/>
                </a:cxn>
                <a:cxn ang="0">
                  <a:pos x="32" y="3215"/>
                </a:cxn>
                <a:cxn ang="0">
                  <a:pos x="56" y="3291"/>
                </a:cxn>
                <a:cxn ang="0">
                  <a:pos x="21" y="3351"/>
                </a:cxn>
                <a:cxn ang="0">
                  <a:pos x="17" y="3443"/>
                </a:cxn>
                <a:cxn ang="0">
                  <a:pos x="60" y="3501"/>
                </a:cxn>
                <a:cxn ang="0">
                  <a:pos x="2571" y="3486"/>
                </a:cxn>
                <a:cxn ang="0">
                  <a:pos x="2604" y="3438"/>
                </a:cxn>
                <a:cxn ang="0">
                  <a:pos x="2592" y="3299"/>
                </a:cxn>
                <a:cxn ang="0">
                  <a:pos x="2579" y="3258"/>
                </a:cxn>
                <a:cxn ang="0">
                  <a:pos x="2603" y="3206"/>
                </a:cxn>
                <a:cxn ang="0">
                  <a:pos x="2558" y="141"/>
                </a:cxn>
                <a:cxn ang="0">
                  <a:pos x="2567" y="95"/>
                </a:cxn>
                <a:cxn ang="0">
                  <a:pos x="2588" y="0"/>
                </a:cxn>
                <a:cxn ang="0">
                  <a:pos x="2549" y="75"/>
                </a:cxn>
                <a:cxn ang="0">
                  <a:pos x="2525" y="126"/>
                </a:cxn>
                <a:cxn ang="0">
                  <a:pos x="2537" y="194"/>
                </a:cxn>
                <a:cxn ang="0">
                  <a:pos x="2580" y="3179"/>
                </a:cxn>
                <a:cxn ang="0">
                  <a:pos x="2555" y="3230"/>
                </a:cxn>
                <a:cxn ang="0">
                  <a:pos x="2559" y="3311"/>
                </a:cxn>
                <a:cxn ang="0">
                  <a:pos x="2579" y="3353"/>
                </a:cxn>
                <a:cxn ang="0">
                  <a:pos x="2565" y="3441"/>
                </a:cxn>
                <a:cxn ang="0">
                  <a:pos x="90" y="3474"/>
                </a:cxn>
                <a:cxn ang="0">
                  <a:pos x="44" y="3441"/>
                </a:cxn>
                <a:cxn ang="0">
                  <a:pos x="62" y="3350"/>
                </a:cxn>
                <a:cxn ang="0">
                  <a:pos x="84" y="3284"/>
                </a:cxn>
                <a:cxn ang="0">
                  <a:pos x="72" y="3216"/>
                </a:cxn>
                <a:cxn ang="0">
                  <a:pos x="32" y="249"/>
                </a:cxn>
                <a:cxn ang="0">
                  <a:pos x="60" y="210"/>
                </a:cxn>
                <a:cxn ang="0">
                  <a:pos x="77" y="144"/>
                </a:cxn>
                <a:cxn ang="0">
                  <a:pos x="54" y="83"/>
                </a:cxn>
                <a:cxn ang="0">
                  <a:pos x="36" y="15"/>
                </a:cxn>
              </a:cxnLst>
              <a:rect l="0" t="0" r="r" b="b"/>
              <a:pathLst>
                <a:path w="2606" h="3501">
                  <a:moveTo>
                    <a:pt x="3" y="14"/>
                  </a:moveTo>
                  <a:lnTo>
                    <a:pt x="2" y="83"/>
                  </a:lnTo>
                  <a:lnTo>
                    <a:pt x="24" y="105"/>
                  </a:lnTo>
                  <a:lnTo>
                    <a:pt x="39" y="135"/>
                  </a:lnTo>
                  <a:lnTo>
                    <a:pt x="45" y="162"/>
                  </a:lnTo>
                  <a:lnTo>
                    <a:pt x="38" y="197"/>
                  </a:lnTo>
                  <a:lnTo>
                    <a:pt x="26" y="213"/>
                  </a:lnTo>
                  <a:lnTo>
                    <a:pt x="0" y="240"/>
                  </a:lnTo>
                  <a:lnTo>
                    <a:pt x="11" y="3195"/>
                  </a:lnTo>
                  <a:lnTo>
                    <a:pt x="32" y="3215"/>
                  </a:lnTo>
                  <a:lnTo>
                    <a:pt x="50" y="3249"/>
                  </a:lnTo>
                  <a:lnTo>
                    <a:pt x="56" y="3291"/>
                  </a:lnTo>
                  <a:lnTo>
                    <a:pt x="48" y="3324"/>
                  </a:lnTo>
                  <a:lnTo>
                    <a:pt x="21" y="3351"/>
                  </a:lnTo>
                  <a:lnTo>
                    <a:pt x="17" y="3396"/>
                  </a:lnTo>
                  <a:lnTo>
                    <a:pt x="17" y="3443"/>
                  </a:lnTo>
                  <a:lnTo>
                    <a:pt x="33" y="3486"/>
                  </a:lnTo>
                  <a:lnTo>
                    <a:pt x="60" y="3501"/>
                  </a:lnTo>
                  <a:lnTo>
                    <a:pt x="2538" y="3501"/>
                  </a:lnTo>
                  <a:lnTo>
                    <a:pt x="2571" y="3486"/>
                  </a:lnTo>
                  <a:lnTo>
                    <a:pt x="2592" y="3468"/>
                  </a:lnTo>
                  <a:lnTo>
                    <a:pt x="2604" y="3438"/>
                  </a:lnTo>
                  <a:lnTo>
                    <a:pt x="2606" y="3321"/>
                  </a:lnTo>
                  <a:lnTo>
                    <a:pt x="2592" y="3299"/>
                  </a:lnTo>
                  <a:lnTo>
                    <a:pt x="2583" y="3282"/>
                  </a:lnTo>
                  <a:lnTo>
                    <a:pt x="2579" y="3258"/>
                  </a:lnTo>
                  <a:lnTo>
                    <a:pt x="2588" y="3228"/>
                  </a:lnTo>
                  <a:lnTo>
                    <a:pt x="2603" y="3206"/>
                  </a:lnTo>
                  <a:lnTo>
                    <a:pt x="2588" y="203"/>
                  </a:lnTo>
                  <a:cubicBezTo>
                    <a:pt x="2556" y="171"/>
                    <a:pt x="2565" y="156"/>
                    <a:pt x="2558" y="141"/>
                  </a:cubicBezTo>
                  <a:cubicBezTo>
                    <a:pt x="2558" y="125"/>
                    <a:pt x="2555" y="121"/>
                    <a:pt x="2561" y="114"/>
                  </a:cubicBezTo>
                  <a:cubicBezTo>
                    <a:pt x="2567" y="107"/>
                    <a:pt x="2564" y="106"/>
                    <a:pt x="2567" y="95"/>
                  </a:cubicBezTo>
                  <a:cubicBezTo>
                    <a:pt x="2577" y="87"/>
                    <a:pt x="2582" y="87"/>
                    <a:pt x="2585" y="72"/>
                  </a:cubicBezTo>
                  <a:lnTo>
                    <a:pt x="2588" y="0"/>
                  </a:lnTo>
                  <a:lnTo>
                    <a:pt x="2553" y="2"/>
                  </a:lnTo>
                  <a:lnTo>
                    <a:pt x="2549" y="75"/>
                  </a:lnTo>
                  <a:lnTo>
                    <a:pt x="2532" y="102"/>
                  </a:lnTo>
                  <a:lnTo>
                    <a:pt x="2525" y="126"/>
                  </a:lnTo>
                  <a:lnTo>
                    <a:pt x="2522" y="155"/>
                  </a:lnTo>
                  <a:lnTo>
                    <a:pt x="2537" y="194"/>
                  </a:lnTo>
                  <a:lnTo>
                    <a:pt x="2555" y="221"/>
                  </a:lnTo>
                  <a:lnTo>
                    <a:pt x="2580" y="3179"/>
                  </a:lnTo>
                  <a:lnTo>
                    <a:pt x="2565" y="3203"/>
                  </a:lnTo>
                  <a:lnTo>
                    <a:pt x="2555" y="3230"/>
                  </a:lnTo>
                  <a:lnTo>
                    <a:pt x="2552" y="3270"/>
                  </a:lnTo>
                  <a:lnTo>
                    <a:pt x="2559" y="3311"/>
                  </a:lnTo>
                  <a:lnTo>
                    <a:pt x="2574" y="3327"/>
                  </a:lnTo>
                  <a:lnTo>
                    <a:pt x="2579" y="3353"/>
                  </a:lnTo>
                  <a:lnTo>
                    <a:pt x="2576" y="3401"/>
                  </a:lnTo>
                  <a:lnTo>
                    <a:pt x="2565" y="3441"/>
                  </a:lnTo>
                  <a:lnTo>
                    <a:pt x="2546" y="3467"/>
                  </a:lnTo>
                  <a:lnTo>
                    <a:pt x="90" y="3474"/>
                  </a:lnTo>
                  <a:lnTo>
                    <a:pt x="66" y="3461"/>
                  </a:lnTo>
                  <a:lnTo>
                    <a:pt x="44" y="3441"/>
                  </a:lnTo>
                  <a:lnTo>
                    <a:pt x="45" y="3377"/>
                  </a:lnTo>
                  <a:lnTo>
                    <a:pt x="62" y="3350"/>
                  </a:lnTo>
                  <a:lnTo>
                    <a:pt x="80" y="3326"/>
                  </a:lnTo>
                  <a:lnTo>
                    <a:pt x="84" y="3284"/>
                  </a:lnTo>
                  <a:lnTo>
                    <a:pt x="81" y="3246"/>
                  </a:lnTo>
                  <a:lnTo>
                    <a:pt x="72" y="3216"/>
                  </a:lnTo>
                  <a:lnTo>
                    <a:pt x="41" y="3182"/>
                  </a:lnTo>
                  <a:lnTo>
                    <a:pt x="32" y="249"/>
                  </a:lnTo>
                  <a:lnTo>
                    <a:pt x="42" y="234"/>
                  </a:lnTo>
                  <a:lnTo>
                    <a:pt x="60" y="210"/>
                  </a:lnTo>
                  <a:lnTo>
                    <a:pt x="75" y="180"/>
                  </a:lnTo>
                  <a:lnTo>
                    <a:pt x="77" y="144"/>
                  </a:lnTo>
                  <a:lnTo>
                    <a:pt x="71" y="110"/>
                  </a:lnTo>
                  <a:lnTo>
                    <a:pt x="54" y="83"/>
                  </a:lnTo>
                  <a:lnTo>
                    <a:pt x="32" y="65"/>
                  </a:lnTo>
                  <a:lnTo>
                    <a:pt x="36" y="15"/>
                  </a:lnTo>
                  <a:lnTo>
                    <a:pt x="3" y="14"/>
                  </a:lnTo>
                  <a:close/>
                </a:path>
              </a:pathLst>
            </a:custGeom>
            <a:pattFill prst="wdUpDiag">
              <a:fgClr>
                <a:srgbClr val="006600"/>
              </a:fgClr>
              <a:bgClr>
                <a:schemeClr val="bg1"/>
              </a:bgClr>
            </a:pattFill>
            <a:ln w="9525">
              <a:solidFill>
                <a:srgbClr val="006600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o-RO"/>
            </a:p>
          </p:txBody>
        </p:sp>
        <p:sp>
          <p:nvSpPr>
            <p:cNvPr id="140386" name="Rectangle 98" descr="Широкий диагональный 1"/>
            <p:cNvSpPr>
              <a:spLocks noChangeAspect="1" noChangeArrowheads="1"/>
            </p:cNvSpPr>
            <p:nvPr/>
          </p:nvSpPr>
          <p:spPr bwMode="auto">
            <a:xfrm>
              <a:off x="1824" y="4069"/>
              <a:ext cx="1269" cy="41"/>
            </a:xfrm>
            <a:prstGeom prst="rect">
              <a:avLst/>
            </a:prstGeom>
            <a:pattFill prst="wdDnDiag">
              <a:fgClr>
                <a:srgbClr val="006600"/>
              </a:fgClr>
              <a:bgClr>
                <a:schemeClr val="bg1"/>
              </a:bgClr>
            </a:pattFill>
            <a:ln w="9525">
              <a:solidFill>
                <a:srgbClr val="00660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40387" name="Rectangle 99" descr="Широкий диагональный 1"/>
            <p:cNvSpPr>
              <a:spLocks noChangeAspect="1" noChangeArrowheads="1"/>
            </p:cNvSpPr>
            <p:nvPr/>
          </p:nvSpPr>
          <p:spPr bwMode="auto">
            <a:xfrm flipH="1">
              <a:off x="3481" y="4065"/>
              <a:ext cx="464" cy="41"/>
            </a:xfrm>
            <a:prstGeom prst="rect">
              <a:avLst/>
            </a:prstGeom>
            <a:pattFill prst="wdDnDiag">
              <a:fgClr>
                <a:srgbClr val="006600"/>
              </a:fgClr>
              <a:bgClr>
                <a:schemeClr val="bg1"/>
              </a:bgClr>
            </a:pattFill>
            <a:ln w="9525">
              <a:solidFill>
                <a:srgbClr val="00660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40388" name="Freeform 100" descr="Широкий диагональный 2"/>
            <p:cNvSpPr>
              <a:spLocks noChangeAspect="1"/>
            </p:cNvSpPr>
            <p:nvPr/>
          </p:nvSpPr>
          <p:spPr bwMode="auto">
            <a:xfrm>
              <a:off x="1846" y="3759"/>
              <a:ext cx="1219" cy="30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9" y="3"/>
                </a:cxn>
                <a:cxn ang="0">
                  <a:pos x="39" y="291"/>
                </a:cxn>
                <a:cxn ang="0">
                  <a:pos x="45" y="306"/>
                </a:cxn>
                <a:cxn ang="0">
                  <a:pos x="69" y="321"/>
                </a:cxn>
                <a:cxn ang="0">
                  <a:pos x="1431" y="330"/>
                </a:cxn>
                <a:cxn ang="0">
                  <a:pos x="1431" y="360"/>
                </a:cxn>
                <a:cxn ang="0">
                  <a:pos x="33" y="354"/>
                </a:cxn>
                <a:cxn ang="0">
                  <a:pos x="15" y="330"/>
                </a:cxn>
                <a:cxn ang="0">
                  <a:pos x="6" y="300"/>
                </a:cxn>
                <a:cxn ang="0">
                  <a:pos x="0" y="0"/>
                </a:cxn>
              </a:cxnLst>
              <a:rect l="0" t="0" r="r" b="b"/>
              <a:pathLst>
                <a:path w="1431" h="360">
                  <a:moveTo>
                    <a:pt x="0" y="0"/>
                  </a:moveTo>
                  <a:lnTo>
                    <a:pt x="39" y="3"/>
                  </a:lnTo>
                  <a:lnTo>
                    <a:pt x="39" y="291"/>
                  </a:lnTo>
                  <a:lnTo>
                    <a:pt x="45" y="306"/>
                  </a:lnTo>
                  <a:lnTo>
                    <a:pt x="69" y="321"/>
                  </a:lnTo>
                  <a:lnTo>
                    <a:pt x="1431" y="330"/>
                  </a:lnTo>
                  <a:lnTo>
                    <a:pt x="1431" y="360"/>
                  </a:lnTo>
                  <a:lnTo>
                    <a:pt x="33" y="354"/>
                  </a:lnTo>
                  <a:lnTo>
                    <a:pt x="15" y="330"/>
                  </a:lnTo>
                  <a:lnTo>
                    <a:pt x="6" y="300"/>
                  </a:lnTo>
                  <a:lnTo>
                    <a:pt x="0" y="0"/>
                  </a:lnTo>
                  <a:close/>
                </a:path>
              </a:pathLst>
            </a:custGeom>
            <a:pattFill prst="wdUpDiag">
              <a:fgClr>
                <a:srgbClr val="006600"/>
              </a:fgClr>
              <a:bgClr>
                <a:schemeClr val="bg1"/>
              </a:bgClr>
            </a:pattFill>
            <a:ln w="9525" cap="flat" cmpd="sng">
              <a:solidFill>
                <a:srgbClr val="0066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ro-RO"/>
            </a:p>
          </p:txBody>
        </p:sp>
        <p:sp>
          <p:nvSpPr>
            <p:cNvPr id="140389" name="Freeform 101" descr="Широкий диагональный 2"/>
            <p:cNvSpPr>
              <a:spLocks noChangeAspect="1"/>
            </p:cNvSpPr>
            <p:nvPr/>
          </p:nvSpPr>
          <p:spPr bwMode="auto">
            <a:xfrm>
              <a:off x="3492" y="3752"/>
              <a:ext cx="445" cy="307"/>
            </a:xfrm>
            <a:custGeom>
              <a:avLst/>
              <a:gdLst/>
              <a:ahLst/>
              <a:cxnLst>
                <a:cxn ang="0">
                  <a:pos x="522" y="6"/>
                </a:cxn>
                <a:cxn ang="0">
                  <a:pos x="492" y="0"/>
                </a:cxn>
                <a:cxn ang="0">
                  <a:pos x="486" y="291"/>
                </a:cxn>
                <a:cxn ang="0">
                  <a:pos x="483" y="312"/>
                </a:cxn>
                <a:cxn ang="0">
                  <a:pos x="471" y="327"/>
                </a:cxn>
                <a:cxn ang="0">
                  <a:pos x="0" y="330"/>
                </a:cxn>
                <a:cxn ang="0">
                  <a:pos x="0" y="360"/>
                </a:cxn>
                <a:cxn ang="0">
                  <a:pos x="492" y="354"/>
                </a:cxn>
                <a:cxn ang="0">
                  <a:pos x="510" y="333"/>
                </a:cxn>
                <a:cxn ang="0">
                  <a:pos x="522" y="300"/>
                </a:cxn>
                <a:cxn ang="0">
                  <a:pos x="522" y="6"/>
                </a:cxn>
              </a:cxnLst>
              <a:rect l="0" t="0" r="r" b="b"/>
              <a:pathLst>
                <a:path w="522" h="360">
                  <a:moveTo>
                    <a:pt x="522" y="6"/>
                  </a:moveTo>
                  <a:lnTo>
                    <a:pt x="492" y="0"/>
                  </a:lnTo>
                  <a:lnTo>
                    <a:pt x="486" y="291"/>
                  </a:lnTo>
                  <a:lnTo>
                    <a:pt x="483" y="312"/>
                  </a:lnTo>
                  <a:lnTo>
                    <a:pt x="471" y="327"/>
                  </a:lnTo>
                  <a:lnTo>
                    <a:pt x="0" y="330"/>
                  </a:lnTo>
                  <a:lnTo>
                    <a:pt x="0" y="360"/>
                  </a:lnTo>
                  <a:lnTo>
                    <a:pt x="492" y="354"/>
                  </a:lnTo>
                  <a:lnTo>
                    <a:pt x="510" y="333"/>
                  </a:lnTo>
                  <a:lnTo>
                    <a:pt x="522" y="300"/>
                  </a:lnTo>
                  <a:lnTo>
                    <a:pt x="522" y="6"/>
                  </a:lnTo>
                  <a:close/>
                </a:path>
              </a:pathLst>
            </a:custGeom>
            <a:pattFill prst="wdUpDiag">
              <a:fgClr>
                <a:srgbClr val="006600"/>
              </a:fgClr>
              <a:bgClr>
                <a:schemeClr val="bg1"/>
              </a:bgClr>
            </a:pattFill>
            <a:ln w="9525" cap="flat" cmpd="sng">
              <a:solidFill>
                <a:srgbClr val="0066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ro-RO"/>
            </a:p>
          </p:txBody>
        </p:sp>
        <p:sp>
          <p:nvSpPr>
            <p:cNvPr id="140390" name="Freeform 102" descr="Широкий диагональный 1"/>
            <p:cNvSpPr>
              <a:spLocks noChangeAspect="1"/>
            </p:cNvSpPr>
            <p:nvPr/>
          </p:nvSpPr>
          <p:spPr bwMode="auto">
            <a:xfrm>
              <a:off x="3053" y="3856"/>
              <a:ext cx="460" cy="215"/>
            </a:xfrm>
            <a:custGeom>
              <a:avLst/>
              <a:gdLst/>
              <a:ahLst/>
              <a:cxnLst>
                <a:cxn ang="0">
                  <a:pos x="3" y="27"/>
                </a:cxn>
                <a:cxn ang="0">
                  <a:pos x="0" y="210"/>
                </a:cxn>
                <a:cxn ang="0">
                  <a:pos x="24" y="210"/>
                </a:cxn>
                <a:cxn ang="0">
                  <a:pos x="30" y="252"/>
                </a:cxn>
                <a:cxn ang="0">
                  <a:pos x="57" y="249"/>
                </a:cxn>
                <a:cxn ang="0">
                  <a:pos x="48" y="87"/>
                </a:cxn>
                <a:cxn ang="0">
                  <a:pos x="135" y="87"/>
                </a:cxn>
                <a:cxn ang="0">
                  <a:pos x="132" y="0"/>
                </a:cxn>
                <a:cxn ang="0">
                  <a:pos x="207" y="0"/>
                </a:cxn>
                <a:cxn ang="0">
                  <a:pos x="207" y="87"/>
                </a:cxn>
                <a:cxn ang="0">
                  <a:pos x="327" y="87"/>
                </a:cxn>
                <a:cxn ang="0">
                  <a:pos x="327" y="0"/>
                </a:cxn>
                <a:cxn ang="0">
                  <a:pos x="411" y="6"/>
                </a:cxn>
                <a:cxn ang="0">
                  <a:pos x="408" y="87"/>
                </a:cxn>
                <a:cxn ang="0">
                  <a:pos x="480" y="87"/>
                </a:cxn>
                <a:cxn ang="0">
                  <a:pos x="480" y="231"/>
                </a:cxn>
                <a:cxn ang="0">
                  <a:pos x="507" y="231"/>
                </a:cxn>
                <a:cxn ang="0">
                  <a:pos x="513" y="204"/>
                </a:cxn>
                <a:cxn ang="0">
                  <a:pos x="537" y="201"/>
                </a:cxn>
                <a:cxn ang="0">
                  <a:pos x="540" y="33"/>
                </a:cxn>
                <a:cxn ang="0">
                  <a:pos x="498" y="9"/>
                </a:cxn>
                <a:cxn ang="0">
                  <a:pos x="45" y="0"/>
                </a:cxn>
                <a:cxn ang="0">
                  <a:pos x="3" y="27"/>
                </a:cxn>
              </a:cxnLst>
              <a:rect l="0" t="0" r="r" b="b"/>
              <a:pathLst>
                <a:path w="540" h="252">
                  <a:moveTo>
                    <a:pt x="3" y="27"/>
                  </a:moveTo>
                  <a:lnTo>
                    <a:pt x="0" y="210"/>
                  </a:lnTo>
                  <a:lnTo>
                    <a:pt x="24" y="210"/>
                  </a:lnTo>
                  <a:lnTo>
                    <a:pt x="30" y="252"/>
                  </a:lnTo>
                  <a:lnTo>
                    <a:pt x="57" y="249"/>
                  </a:lnTo>
                  <a:lnTo>
                    <a:pt x="48" y="87"/>
                  </a:lnTo>
                  <a:lnTo>
                    <a:pt x="135" y="87"/>
                  </a:lnTo>
                  <a:lnTo>
                    <a:pt x="132" y="0"/>
                  </a:lnTo>
                  <a:lnTo>
                    <a:pt x="207" y="0"/>
                  </a:lnTo>
                  <a:lnTo>
                    <a:pt x="207" y="87"/>
                  </a:lnTo>
                  <a:lnTo>
                    <a:pt x="327" y="87"/>
                  </a:lnTo>
                  <a:lnTo>
                    <a:pt x="327" y="0"/>
                  </a:lnTo>
                  <a:lnTo>
                    <a:pt x="411" y="6"/>
                  </a:lnTo>
                  <a:lnTo>
                    <a:pt x="408" y="87"/>
                  </a:lnTo>
                  <a:lnTo>
                    <a:pt x="480" y="87"/>
                  </a:lnTo>
                  <a:lnTo>
                    <a:pt x="480" y="231"/>
                  </a:lnTo>
                  <a:lnTo>
                    <a:pt x="507" y="231"/>
                  </a:lnTo>
                  <a:lnTo>
                    <a:pt x="513" y="204"/>
                  </a:lnTo>
                  <a:lnTo>
                    <a:pt x="537" y="201"/>
                  </a:lnTo>
                  <a:lnTo>
                    <a:pt x="540" y="33"/>
                  </a:lnTo>
                  <a:lnTo>
                    <a:pt x="498" y="9"/>
                  </a:lnTo>
                  <a:lnTo>
                    <a:pt x="45" y="0"/>
                  </a:lnTo>
                  <a:lnTo>
                    <a:pt x="3" y="27"/>
                  </a:lnTo>
                  <a:close/>
                </a:path>
              </a:pathLst>
            </a:custGeom>
            <a:pattFill prst="wdDnDiag">
              <a:fgClr>
                <a:srgbClr val="006600"/>
              </a:fgClr>
              <a:bgClr>
                <a:schemeClr val="bg1"/>
              </a:bgClr>
            </a:pattFill>
            <a:ln w="9525" cap="flat" cmpd="sng">
              <a:solidFill>
                <a:srgbClr val="006600"/>
              </a:solidFill>
              <a:prstDash val="solid"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grpSp>
          <p:nvGrpSpPr>
            <p:cNvPr id="140391" name="Group 103"/>
            <p:cNvGrpSpPr>
              <a:grpSpLocks noChangeAspect="1"/>
            </p:cNvGrpSpPr>
            <p:nvPr/>
          </p:nvGrpSpPr>
          <p:grpSpPr bwMode="auto">
            <a:xfrm>
              <a:off x="3101" y="3977"/>
              <a:ext cx="361" cy="115"/>
              <a:chOff x="3354" y="4044"/>
              <a:chExt cx="423" cy="135"/>
            </a:xfrm>
          </p:grpSpPr>
          <p:sp>
            <p:nvSpPr>
              <p:cNvPr id="140392" name="Freeform 104" descr="Широкий диагональный 2"/>
              <p:cNvSpPr>
                <a:spLocks noChangeAspect="1"/>
              </p:cNvSpPr>
              <p:nvPr/>
            </p:nvSpPr>
            <p:spPr bwMode="auto">
              <a:xfrm>
                <a:off x="3354" y="4047"/>
                <a:ext cx="423" cy="13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420" y="3"/>
                  </a:cxn>
                  <a:cxn ang="0">
                    <a:pos x="423" y="81"/>
                  </a:cxn>
                  <a:cxn ang="0">
                    <a:pos x="390" y="129"/>
                  </a:cxn>
                  <a:cxn ang="0">
                    <a:pos x="243" y="132"/>
                  </a:cxn>
                  <a:cxn ang="0">
                    <a:pos x="243" y="75"/>
                  </a:cxn>
                  <a:cxn ang="0">
                    <a:pos x="189" y="78"/>
                  </a:cxn>
                  <a:cxn ang="0">
                    <a:pos x="189" y="132"/>
                  </a:cxn>
                  <a:cxn ang="0">
                    <a:pos x="42" y="132"/>
                  </a:cxn>
                  <a:cxn ang="0">
                    <a:pos x="0" y="93"/>
                  </a:cxn>
                  <a:cxn ang="0">
                    <a:pos x="0" y="0"/>
                  </a:cxn>
                </a:cxnLst>
                <a:rect l="0" t="0" r="r" b="b"/>
                <a:pathLst>
                  <a:path w="423" h="132">
                    <a:moveTo>
                      <a:pt x="0" y="0"/>
                    </a:moveTo>
                    <a:lnTo>
                      <a:pt x="420" y="3"/>
                    </a:lnTo>
                    <a:lnTo>
                      <a:pt x="423" y="81"/>
                    </a:lnTo>
                    <a:lnTo>
                      <a:pt x="390" y="129"/>
                    </a:lnTo>
                    <a:lnTo>
                      <a:pt x="243" y="132"/>
                    </a:lnTo>
                    <a:lnTo>
                      <a:pt x="243" y="75"/>
                    </a:lnTo>
                    <a:lnTo>
                      <a:pt x="189" y="78"/>
                    </a:lnTo>
                    <a:lnTo>
                      <a:pt x="189" y="132"/>
                    </a:lnTo>
                    <a:lnTo>
                      <a:pt x="42" y="132"/>
                    </a:lnTo>
                    <a:lnTo>
                      <a:pt x="0" y="93"/>
                    </a:lnTo>
                    <a:lnTo>
                      <a:pt x="0" y="0"/>
                    </a:lnTo>
                    <a:close/>
                  </a:path>
                </a:pathLst>
              </a:custGeom>
              <a:pattFill prst="wdUpDiag">
                <a:fgClr>
                  <a:srgbClr val="006600"/>
                </a:fgClr>
                <a:bgClr>
                  <a:schemeClr val="bg1"/>
                </a:bgClr>
              </a:pattFill>
              <a:ln w="9525">
                <a:solidFill>
                  <a:srgbClr val="006600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o-RO"/>
              </a:p>
            </p:txBody>
          </p:sp>
          <p:sp>
            <p:nvSpPr>
              <p:cNvPr id="140393" name="Freeform 105" descr="Широкий диагональный 2"/>
              <p:cNvSpPr>
                <a:spLocks noChangeAspect="1"/>
              </p:cNvSpPr>
              <p:nvPr/>
            </p:nvSpPr>
            <p:spPr bwMode="auto">
              <a:xfrm>
                <a:off x="3375" y="4044"/>
                <a:ext cx="165" cy="1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" y="114"/>
                  </a:cxn>
                  <a:cxn ang="0">
                    <a:pos x="165" y="111"/>
                  </a:cxn>
                </a:cxnLst>
                <a:rect l="0" t="0" r="r" b="b"/>
                <a:pathLst>
                  <a:path w="165" h="114">
                    <a:moveTo>
                      <a:pt x="0" y="0"/>
                    </a:moveTo>
                    <a:lnTo>
                      <a:pt x="3" y="114"/>
                    </a:lnTo>
                    <a:lnTo>
                      <a:pt x="165" y="111"/>
                    </a:lnTo>
                  </a:path>
                </a:pathLst>
              </a:custGeom>
              <a:noFill/>
              <a:ln w="6350" cmpd="sng">
                <a:solidFill>
                  <a:srgbClr val="006600"/>
                </a:solidFill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o-RO"/>
              </a:p>
            </p:txBody>
          </p:sp>
          <p:sp>
            <p:nvSpPr>
              <p:cNvPr id="140394" name="Freeform 106" descr="Широкий диагональный 2"/>
              <p:cNvSpPr>
                <a:spLocks noChangeAspect="1"/>
              </p:cNvSpPr>
              <p:nvPr/>
            </p:nvSpPr>
            <p:spPr bwMode="auto">
              <a:xfrm>
                <a:off x="3594" y="4053"/>
                <a:ext cx="165" cy="99"/>
              </a:xfrm>
              <a:custGeom>
                <a:avLst/>
                <a:gdLst/>
                <a:ahLst/>
                <a:cxnLst>
                  <a:cxn ang="0">
                    <a:pos x="159" y="0"/>
                  </a:cxn>
                  <a:cxn ang="0">
                    <a:pos x="165" y="99"/>
                  </a:cxn>
                  <a:cxn ang="0">
                    <a:pos x="0" y="99"/>
                  </a:cxn>
                </a:cxnLst>
                <a:rect l="0" t="0" r="r" b="b"/>
                <a:pathLst>
                  <a:path w="165" h="99">
                    <a:moveTo>
                      <a:pt x="159" y="0"/>
                    </a:moveTo>
                    <a:lnTo>
                      <a:pt x="165" y="99"/>
                    </a:lnTo>
                    <a:lnTo>
                      <a:pt x="0" y="99"/>
                    </a:lnTo>
                  </a:path>
                </a:pathLst>
              </a:custGeom>
              <a:noFill/>
              <a:ln w="6350" cmpd="sng">
                <a:solidFill>
                  <a:srgbClr val="006600"/>
                </a:solidFill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o-RO"/>
              </a:p>
            </p:txBody>
          </p:sp>
        </p:grpSp>
      </p:grpSp>
      <p:grpSp>
        <p:nvGrpSpPr>
          <p:cNvPr id="140395" name="Group 107"/>
          <p:cNvGrpSpPr>
            <a:grpSpLocks noChangeAspect="1"/>
          </p:cNvGrpSpPr>
          <p:nvPr/>
        </p:nvGrpSpPr>
        <p:grpSpPr bwMode="auto">
          <a:xfrm>
            <a:off x="3224213" y="3071813"/>
            <a:ext cx="330200" cy="2974975"/>
            <a:chOff x="1836" y="1048"/>
            <a:chExt cx="294" cy="2656"/>
          </a:xfrm>
        </p:grpSpPr>
        <p:sp>
          <p:nvSpPr>
            <p:cNvPr id="140396" name="Rectangle 108" descr="Дранка"/>
            <p:cNvSpPr>
              <a:spLocks noChangeAspect="1" noChangeArrowheads="1"/>
            </p:cNvSpPr>
            <p:nvPr/>
          </p:nvSpPr>
          <p:spPr bwMode="auto">
            <a:xfrm>
              <a:off x="1836" y="1104"/>
              <a:ext cx="294" cy="2553"/>
            </a:xfrm>
            <a:prstGeom prst="rect">
              <a:avLst/>
            </a:prstGeom>
            <a:pattFill prst="shingle">
              <a:fgClr>
                <a:schemeClr val="folHlink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40397" name="AutoShape 109" descr="Дранка"/>
            <p:cNvSpPr>
              <a:spLocks noChangeAspect="1" noChangeArrowheads="1"/>
            </p:cNvSpPr>
            <p:nvPr/>
          </p:nvSpPr>
          <p:spPr bwMode="auto">
            <a:xfrm>
              <a:off x="2008" y="3656"/>
              <a:ext cx="48" cy="48"/>
            </a:xfrm>
            <a:custGeom>
              <a:avLst/>
              <a:gdLst>
                <a:gd name="G0" fmla="+- 5400 0 0"/>
                <a:gd name="G1" fmla="+- 21600 0 5400"/>
                <a:gd name="G2" fmla="*/ 5400 1 2"/>
                <a:gd name="G3" fmla="+- 21600 0 G2"/>
                <a:gd name="G4" fmla="+/ 5400 21600 2"/>
                <a:gd name="G5" fmla="+/ G1 0 2"/>
                <a:gd name="G6" fmla="*/ 21600 21600 5400"/>
                <a:gd name="G7" fmla="*/ G6 1 2"/>
                <a:gd name="G8" fmla="+- 21600 0 G7"/>
                <a:gd name="G9" fmla="*/ 21600 1 2"/>
                <a:gd name="G10" fmla="+- 5400 0 G9"/>
                <a:gd name="G11" fmla="?: G10 G8 0"/>
                <a:gd name="G12" fmla="?: G10 G7 21600"/>
                <a:gd name="T0" fmla="*/ 18900 w 21600"/>
                <a:gd name="T1" fmla="*/ 10800 h 21600"/>
                <a:gd name="T2" fmla="*/ 10800 w 21600"/>
                <a:gd name="T3" fmla="*/ 21600 h 21600"/>
                <a:gd name="T4" fmla="*/ 2700 w 21600"/>
                <a:gd name="T5" fmla="*/ 10800 h 21600"/>
                <a:gd name="T6" fmla="*/ 10800 w 21600"/>
                <a:gd name="T7" fmla="*/ 0 h 21600"/>
                <a:gd name="T8" fmla="*/ 4500 w 21600"/>
                <a:gd name="T9" fmla="*/ 4500 h 21600"/>
                <a:gd name="T10" fmla="*/ 17100 w 21600"/>
                <a:gd name="T11" fmla="*/ 171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pattFill prst="shingle">
              <a:fgClr>
                <a:schemeClr val="folHlink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40398" name="AutoShape 110" descr="Дранка"/>
            <p:cNvSpPr>
              <a:spLocks noChangeAspect="1" noChangeArrowheads="1"/>
            </p:cNvSpPr>
            <p:nvPr/>
          </p:nvSpPr>
          <p:spPr bwMode="auto">
            <a:xfrm>
              <a:off x="1920" y="3656"/>
              <a:ext cx="48" cy="48"/>
            </a:xfrm>
            <a:custGeom>
              <a:avLst/>
              <a:gdLst>
                <a:gd name="G0" fmla="+- 5400 0 0"/>
                <a:gd name="G1" fmla="+- 21600 0 5400"/>
                <a:gd name="G2" fmla="*/ 5400 1 2"/>
                <a:gd name="G3" fmla="+- 21600 0 G2"/>
                <a:gd name="G4" fmla="+/ 5400 21600 2"/>
                <a:gd name="G5" fmla="+/ G1 0 2"/>
                <a:gd name="G6" fmla="*/ 21600 21600 5400"/>
                <a:gd name="G7" fmla="*/ G6 1 2"/>
                <a:gd name="G8" fmla="+- 21600 0 G7"/>
                <a:gd name="G9" fmla="*/ 21600 1 2"/>
                <a:gd name="G10" fmla="+- 5400 0 G9"/>
                <a:gd name="G11" fmla="?: G10 G8 0"/>
                <a:gd name="G12" fmla="?: G10 G7 21600"/>
                <a:gd name="T0" fmla="*/ 18900 w 21600"/>
                <a:gd name="T1" fmla="*/ 10800 h 21600"/>
                <a:gd name="T2" fmla="*/ 10800 w 21600"/>
                <a:gd name="T3" fmla="*/ 21600 h 21600"/>
                <a:gd name="T4" fmla="*/ 2700 w 21600"/>
                <a:gd name="T5" fmla="*/ 10800 h 21600"/>
                <a:gd name="T6" fmla="*/ 10800 w 21600"/>
                <a:gd name="T7" fmla="*/ 0 h 21600"/>
                <a:gd name="T8" fmla="*/ 4500 w 21600"/>
                <a:gd name="T9" fmla="*/ 4500 h 21600"/>
                <a:gd name="T10" fmla="*/ 17100 w 21600"/>
                <a:gd name="T11" fmla="*/ 171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pattFill prst="shingle">
              <a:fgClr>
                <a:schemeClr val="folHlink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40399" name="AutoShape 111" descr="Дранка"/>
            <p:cNvSpPr>
              <a:spLocks noChangeAspect="1" noChangeArrowheads="1"/>
            </p:cNvSpPr>
            <p:nvPr/>
          </p:nvSpPr>
          <p:spPr bwMode="auto">
            <a:xfrm rot="10800000">
              <a:off x="2004" y="1048"/>
              <a:ext cx="48" cy="48"/>
            </a:xfrm>
            <a:custGeom>
              <a:avLst/>
              <a:gdLst>
                <a:gd name="G0" fmla="+- 5400 0 0"/>
                <a:gd name="G1" fmla="+- 21600 0 5400"/>
                <a:gd name="G2" fmla="*/ 5400 1 2"/>
                <a:gd name="G3" fmla="+- 21600 0 G2"/>
                <a:gd name="G4" fmla="+/ 5400 21600 2"/>
                <a:gd name="G5" fmla="+/ G1 0 2"/>
                <a:gd name="G6" fmla="*/ 21600 21600 5400"/>
                <a:gd name="G7" fmla="*/ G6 1 2"/>
                <a:gd name="G8" fmla="+- 21600 0 G7"/>
                <a:gd name="G9" fmla="*/ 21600 1 2"/>
                <a:gd name="G10" fmla="+- 5400 0 G9"/>
                <a:gd name="G11" fmla="?: G10 G8 0"/>
                <a:gd name="G12" fmla="?: G10 G7 21600"/>
                <a:gd name="T0" fmla="*/ 18900 w 21600"/>
                <a:gd name="T1" fmla="*/ 10800 h 21600"/>
                <a:gd name="T2" fmla="*/ 10800 w 21600"/>
                <a:gd name="T3" fmla="*/ 21600 h 21600"/>
                <a:gd name="T4" fmla="*/ 2700 w 21600"/>
                <a:gd name="T5" fmla="*/ 10800 h 21600"/>
                <a:gd name="T6" fmla="*/ 10800 w 21600"/>
                <a:gd name="T7" fmla="*/ 0 h 21600"/>
                <a:gd name="T8" fmla="*/ 4500 w 21600"/>
                <a:gd name="T9" fmla="*/ 4500 h 21600"/>
                <a:gd name="T10" fmla="*/ 17100 w 21600"/>
                <a:gd name="T11" fmla="*/ 171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pattFill prst="shingle">
              <a:fgClr>
                <a:schemeClr val="folHlink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40400" name="AutoShape 112" descr="Дранка"/>
            <p:cNvSpPr>
              <a:spLocks noChangeAspect="1" noChangeArrowheads="1"/>
            </p:cNvSpPr>
            <p:nvPr/>
          </p:nvSpPr>
          <p:spPr bwMode="auto">
            <a:xfrm rot="10800000">
              <a:off x="1916" y="1048"/>
              <a:ext cx="48" cy="48"/>
            </a:xfrm>
            <a:custGeom>
              <a:avLst/>
              <a:gdLst>
                <a:gd name="G0" fmla="+- 5400 0 0"/>
                <a:gd name="G1" fmla="+- 21600 0 5400"/>
                <a:gd name="G2" fmla="*/ 5400 1 2"/>
                <a:gd name="G3" fmla="+- 21600 0 G2"/>
                <a:gd name="G4" fmla="+/ 5400 21600 2"/>
                <a:gd name="G5" fmla="+/ G1 0 2"/>
                <a:gd name="G6" fmla="*/ 21600 21600 5400"/>
                <a:gd name="G7" fmla="*/ G6 1 2"/>
                <a:gd name="G8" fmla="+- 21600 0 G7"/>
                <a:gd name="G9" fmla="*/ 21600 1 2"/>
                <a:gd name="G10" fmla="+- 5400 0 G9"/>
                <a:gd name="G11" fmla="?: G10 G8 0"/>
                <a:gd name="G12" fmla="?: G10 G7 21600"/>
                <a:gd name="T0" fmla="*/ 18900 w 21600"/>
                <a:gd name="T1" fmla="*/ 10800 h 21600"/>
                <a:gd name="T2" fmla="*/ 10800 w 21600"/>
                <a:gd name="T3" fmla="*/ 21600 h 21600"/>
                <a:gd name="T4" fmla="*/ 2700 w 21600"/>
                <a:gd name="T5" fmla="*/ 10800 h 21600"/>
                <a:gd name="T6" fmla="*/ 10800 w 21600"/>
                <a:gd name="T7" fmla="*/ 0 h 21600"/>
                <a:gd name="T8" fmla="*/ 4500 w 21600"/>
                <a:gd name="T9" fmla="*/ 4500 h 21600"/>
                <a:gd name="T10" fmla="*/ 17100 w 21600"/>
                <a:gd name="T11" fmla="*/ 171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pattFill prst="shingle">
              <a:fgClr>
                <a:schemeClr val="folHlink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</p:grpSp>
      <p:grpSp>
        <p:nvGrpSpPr>
          <p:cNvPr id="140401" name="Group 113"/>
          <p:cNvGrpSpPr>
            <a:grpSpLocks noChangeAspect="1"/>
          </p:cNvGrpSpPr>
          <p:nvPr/>
        </p:nvGrpSpPr>
        <p:grpSpPr bwMode="auto">
          <a:xfrm rot="-67822">
            <a:off x="5684838" y="3052763"/>
            <a:ext cx="330200" cy="2968625"/>
            <a:chOff x="1836" y="1048"/>
            <a:chExt cx="294" cy="2656"/>
          </a:xfrm>
        </p:grpSpPr>
        <p:sp>
          <p:nvSpPr>
            <p:cNvPr id="140402" name="Rectangle 114" descr="Дранка"/>
            <p:cNvSpPr>
              <a:spLocks noChangeAspect="1" noChangeArrowheads="1"/>
            </p:cNvSpPr>
            <p:nvPr/>
          </p:nvSpPr>
          <p:spPr bwMode="auto">
            <a:xfrm>
              <a:off x="1836" y="1104"/>
              <a:ext cx="294" cy="2553"/>
            </a:xfrm>
            <a:prstGeom prst="rect">
              <a:avLst/>
            </a:prstGeom>
            <a:pattFill prst="shingle">
              <a:fgClr>
                <a:schemeClr val="folHlink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40403" name="AutoShape 115" descr="Дранка"/>
            <p:cNvSpPr>
              <a:spLocks noChangeAspect="1" noChangeArrowheads="1"/>
            </p:cNvSpPr>
            <p:nvPr/>
          </p:nvSpPr>
          <p:spPr bwMode="auto">
            <a:xfrm>
              <a:off x="2008" y="3656"/>
              <a:ext cx="48" cy="48"/>
            </a:xfrm>
            <a:custGeom>
              <a:avLst/>
              <a:gdLst>
                <a:gd name="G0" fmla="+- 5400 0 0"/>
                <a:gd name="G1" fmla="+- 21600 0 5400"/>
                <a:gd name="G2" fmla="*/ 5400 1 2"/>
                <a:gd name="G3" fmla="+- 21600 0 G2"/>
                <a:gd name="G4" fmla="+/ 5400 21600 2"/>
                <a:gd name="G5" fmla="+/ G1 0 2"/>
                <a:gd name="G6" fmla="*/ 21600 21600 5400"/>
                <a:gd name="G7" fmla="*/ G6 1 2"/>
                <a:gd name="G8" fmla="+- 21600 0 G7"/>
                <a:gd name="G9" fmla="*/ 21600 1 2"/>
                <a:gd name="G10" fmla="+- 5400 0 G9"/>
                <a:gd name="G11" fmla="?: G10 G8 0"/>
                <a:gd name="G12" fmla="?: G10 G7 21600"/>
                <a:gd name="T0" fmla="*/ 18900 w 21600"/>
                <a:gd name="T1" fmla="*/ 10800 h 21600"/>
                <a:gd name="T2" fmla="*/ 10800 w 21600"/>
                <a:gd name="T3" fmla="*/ 21600 h 21600"/>
                <a:gd name="T4" fmla="*/ 2700 w 21600"/>
                <a:gd name="T5" fmla="*/ 10800 h 21600"/>
                <a:gd name="T6" fmla="*/ 10800 w 21600"/>
                <a:gd name="T7" fmla="*/ 0 h 21600"/>
                <a:gd name="T8" fmla="*/ 4500 w 21600"/>
                <a:gd name="T9" fmla="*/ 4500 h 21600"/>
                <a:gd name="T10" fmla="*/ 17100 w 21600"/>
                <a:gd name="T11" fmla="*/ 171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pattFill prst="shingle">
              <a:fgClr>
                <a:schemeClr val="folHlink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40404" name="AutoShape 116" descr="Дранка"/>
            <p:cNvSpPr>
              <a:spLocks noChangeAspect="1" noChangeArrowheads="1"/>
            </p:cNvSpPr>
            <p:nvPr/>
          </p:nvSpPr>
          <p:spPr bwMode="auto">
            <a:xfrm>
              <a:off x="1920" y="3656"/>
              <a:ext cx="48" cy="48"/>
            </a:xfrm>
            <a:custGeom>
              <a:avLst/>
              <a:gdLst>
                <a:gd name="G0" fmla="+- 5400 0 0"/>
                <a:gd name="G1" fmla="+- 21600 0 5400"/>
                <a:gd name="G2" fmla="*/ 5400 1 2"/>
                <a:gd name="G3" fmla="+- 21600 0 G2"/>
                <a:gd name="G4" fmla="+/ 5400 21600 2"/>
                <a:gd name="G5" fmla="+/ G1 0 2"/>
                <a:gd name="G6" fmla="*/ 21600 21600 5400"/>
                <a:gd name="G7" fmla="*/ G6 1 2"/>
                <a:gd name="G8" fmla="+- 21600 0 G7"/>
                <a:gd name="G9" fmla="*/ 21600 1 2"/>
                <a:gd name="G10" fmla="+- 5400 0 G9"/>
                <a:gd name="G11" fmla="?: G10 G8 0"/>
                <a:gd name="G12" fmla="?: G10 G7 21600"/>
                <a:gd name="T0" fmla="*/ 18900 w 21600"/>
                <a:gd name="T1" fmla="*/ 10800 h 21600"/>
                <a:gd name="T2" fmla="*/ 10800 w 21600"/>
                <a:gd name="T3" fmla="*/ 21600 h 21600"/>
                <a:gd name="T4" fmla="*/ 2700 w 21600"/>
                <a:gd name="T5" fmla="*/ 10800 h 21600"/>
                <a:gd name="T6" fmla="*/ 10800 w 21600"/>
                <a:gd name="T7" fmla="*/ 0 h 21600"/>
                <a:gd name="T8" fmla="*/ 4500 w 21600"/>
                <a:gd name="T9" fmla="*/ 4500 h 21600"/>
                <a:gd name="T10" fmla="*/ 17100 w 21600"/>
                <a:gd name="T11" fmla="*/ 171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pattFill prst="shingle">
              <a:fgClr>
                <a:schemeClr val="folHlink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40405" name="AutoShape 117" descr="Дранка"/>
            <p:cNvSpPr>
              <a:spLocks noChangeAspect="1" noChangeArrowheads="1"/>
            </p:cNvSpPr>
            <p:nvPr/>
          </p:nvSpPr>
          <p:spPr bwMode="auto">
            <a:xfrm rot="10800000">
              <a:off x="2004" y="1048"/>
              <a:ext cx="48" cy="48"/>
            </a:xfrm>
            <a:custGeom>
              <a:avLst/>
              <a:gdLst>
                <a:gd name="G0" fmla="+- 5400 0 0"/>
                <a:gd name="G1" fmla="+- 21600 0 5400"/>
                <a:gd name="G2" fmla="*/ 5400 1 2"/>
                <a:gd name="G3" fmla="+- 21600 0 G2"/>
                <a:gd name="G4" fmla="+/ 5400 21600 2"/>
                <a:gd name="G5" fmla="+/ G1 0 2"/>
                <a:gd name="G6" fmla="*/ 21600 21600 5400"/>
                <a:gd name="G7" fmla="*/ G6 1 2"/>
                <a:gd name="G8" fmla="+- 21600 0 G7"/>
                <a:gd name="G9" fmla="*/ 21600 1 2"/>
                <a:gd name="G10" fmla="+- 5400 0 G9"/>
                <a:gd name="G11" fmla="?: G10 G8 0"/>
                <a:gd name="G12" fmla="?: G10 G7 21600"/>
                <a:gd name="T0" fmla="*/ 18900 w 21600"/>
                <a:gd name="T1" fmla="*/ 10800 h 21600"/>
                <a:gd name="T2" fmla="*/ 10800 w 21600"/>
                <a:gd name="T3" fmla="*/ 21600 h 21600"/>
                <a:gd name="T4" fmla="*/ 2700 w 21600"/>
                <a:gd name="T5" fmla="*/ 10800 h 21600"/>
                <a:gd name="T6" fmla="*/ 10800 w 21600"/>
                <a:gd name="T7" fmla="*/ 0 h 21600"/>
                <a:gd name="T8" fmla="*/ 4500 w 21600"/>
                <a:gd name="T9" fmla="*/ 4500 h 21600"/>
                <a:gd name="T10" fmla="*/ 17100 w 21600"/>
                <a:gd name="T11" fmla="*/ 171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pattFill prst="shingle">
              <a:fgClr>
                <a:schemeClr val="folHlink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40406" name="AutoShape 118" descr="Дранка"/>
            <p:cNvSpPr>
              <a:spLocks noChangeAspect="1" noChangeArrowheads="1"/>
            </p:cNvSpPr>
            <p:nvPr/>
          </p:nvSpPr>
          <p:spPr bwMode="auto">
            <a:xfrm rot="10800000">
              <a:off x="1916" y="1048"/>
              <a:ext cx="48" cy="48"/>
            </a:xfrm>
            <a:custGeom>
              <a:avLst/>
              <a:gdLst>
                <a:gd name="G0" fmla="+- 5400 0 0"/>
                <a:gd name="G1" fmla="+- 21600 0 5400"/>
                <a:gd name="G2" fmla="*/ 5400 1 2"/>
                <a:gd name="G3" fmla="+- 21600 0 G2"/>
                <a:gd name="G4" fmla="+/ 5400 21600 2"/>
                <a:gd name="G5" fmla="+/ G1 0 2"/>
                <a:gd name="G6" fmla="*/ 21600 21600 5400"/>
                <a:gd name="G7" fmla="*/ G6 1 2"/>
                <a:gd name="G8" fmla="+- 21600 0 G7"/>
                <a:gd name="G9" fmla="*/ 21600 1 2"/>
                <a:gd name="G10" fmla="+- 5400 0 G9"/>
                <a:gd name="G11" fmla="?: G10 G8 0"/>
                <a:gd name="G12" fmla="?: G10 G7 21600"/>
                <a:gd name="T0" fmla="*/ 18900 w 21600"/>
                <a:gd name="T1" fmla="*/ 10800 h 21600"/>
                <a:gd name="T2" fmla="*/ 10800 w 21600"/>
                <a:gd name="T3" fmla="*/ 21600 h 21600"/>
                <a:gd name="T4" fmla="*/ 2700 w 21600"/>
                <a:gd name="T5" fmla="*/ 10800 h 21600"/>
                <a:gd name="T6" fmla="*/ 10800 w 21600"/>
                <a:gd name="T7" fmla="*/ 0 h 21600"/>
                <a:gd name="T8" fmla="*/ 4500 w 21600"/>
                <a:gd name="T9" fmla="*/ 4500 h 21600"/>
                <a:gd name="T10" fmla="*/ 17100 w 21600"/>
                <a:gd name="T11" fmla="*/ 171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pattFill prst="shingle">
              <a:fgClr>
                <a:schemeClr val="folHlink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</p:grpSp>
      <p:grpSp>
        <p:nvGrpSpPr>
          <p:cNvPr id="140407" name="Group 119"/>
          <p:cNvGrpSpPr>
            <a:grpSpLocks noChangeAspect="1"/>
          </p:cNvGrpSpPr>
          <p:nvPr/>
        </p:nvGrpSpPr>
        <p:grpSpPr bwMode="auto">
          <a:xfrm>
            <a:off x="3238500" y="3117850"/>
            <a:ext cx="2782888" cy="2833688"/>
            <a:chOff x="1848" y="1089"/>
            <a:chExt cx="2487" cy="2531"/>
          </a:xfrm>
        </p:grpSpPr>
        <p:grpSp>
          <p:nvGrpSpPr>
            <p:cNvPr id="140408" name="Group 120"/>
            <p:cNvGrpSpPr>
              <a:grpSpLocks noChangeAspect="1"/>
            </p:cNvGrpSpPr>
            <p:nvPr/>
          </p:nvGrpSpPr>
          <p:grpSpPr bwMode="auto">
            <a:xfrm>
              <a:off x="4050" y="1089"/>
              <a:ext cx="264" cy="230"/>
              <a:chOff x="4050" y="1089"/>
              <a:chExt cx="264" cy="230"/>
            </a:xfrm>
          </p:grpSpPr>
          <p:sp>
            <p:nvSpPr>
              <p:cNvPr id="140409" name="Oval 121"/>
              <p:cNvSpPr>
                <a:spLocks noChangeAspect="1" noChangeArrowheads="1"/>
              </p:cNvSpPr>
              <p:nvPr/>
            </p:nvSpPr>
            <p:spPr bwMode="auto">
              <a:xfrm>
                <a:off x="4053" y="1089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0410" name="Oval 122"/>
              <p:cNvSpPr>
                <a:spLocks noChangeAspect="1" noChangeArrowheads="1"/>
              </p:cNvSpPr>
              <p:nvPr/>
            </p:nvSpPr>
            <p:spPr bwMode="auto">
              <a:xfrm>
                <a:off x="4194" y="1206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0411" name="Rectangle 123"/>
              <p:cNvSpPr>
                <a:spLocks noChangeAspect="1" noChangeArrowheads="1"/>
              </p:cNvSpPr>
              <p:nvPr/>
            </p:nvSpPr>
            <p:spPr bwMode="auto">
              <a:xfrm>
                <a:off x="4194" y="1095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0412" name="Rectangle 124"/>
              <p:cNvSpPr>
                <a:spLocks noChangeAspect="1" noChangeArrowheads="1"/>
              </p:cNvSpPr>
              <p:nvPr/>
            </p:nvSpPr>
            <p:spPr bwMode="auto">
              <a:xfrm>
                <a:off x="4050" y="1206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40413" name="Group 125"/>
            <p:cNvGrpSpPr>
              <a:grpSpLocks noChangeAspect="1"/>
            </p:cNvGrpSpPr>
            <p:nvPr/>
          </p:nvGrpSpPr>
          <p:grpSpPr bwMode="auto">
            <a:xfrm>
              <a:off x="4050" y="1320"/>
              <a:ext cx="264" cy="230"/>
              <a:chOff x="4050" y="1089"/>
              <a:chExt cx="264" cy="230"/>
            </a:xfrm>
          </p:grpSpPr>
          <p:sp>
            <p:nvSpPr>
              <p:cNvPr id="140414" name="Oval 126"/>
              <p:cNvSpPr>
                <a:spLocks noChangeAspect="1" noChangeArrowheads="1"/>
              </p:cNvSpPr>
              <p:nvPr/>
            </p:nvSpPr>
            <p:spPr bwMode="auto">
              <a:xfrm>
                <a:off x="4053" y="1089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0415" name="Oval 127"/>
              <p:cNvSpPr>
                <a:spLocks noChangeAspect="1" noChangeArrowheads="1"/>
              </p:cNvSpPr>
              <p:nvPr/>
            </p:nvSpPr>
            <p:spPr bwMode="auto">
              <a:xfrm>
                <a:off x="4194" y="1206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0416" name="Rectangle 128"/>
              <p:cNvSpPr>
                <a:spLocks noChangeAspect="1" noChangeArrowheads="1"/>
              </p:cNvSpPr>
              <p:nvPr/>
            </p:nvSpPr>
            <p:spPr bwMode="auto">
              <a:xfrm>
                <a:off x="4194" y="1095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0417" name="Rectangle 129"/>
              <p:cNvSpPr>
                <a:spLocks noChangeAspect="1" noChangeArrowheads="1"/>
              </p:cNvSpPr>
              <p:nvPr/>
            </p:nvSpPr>
            <p:spPr bwMode="auto">
              <a:xfrm>
                <a:off x="4050" y="1206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40418" name="Group 130"/>
            <p:cNvGrpSpPr>
              <a:grpSpLocks noChangeAspect="1"/>
            </p:cNvGrpSpPr>
            <p:nvPr/>
          </p:nvGrpSpPr>
          <p:grpSpPr bwMode="auto">
            <a:xfrm>
              <a:off x="4053" y="1545"/>
              <a:ext cx="264" cy="230"/>
              <a:chOff x="4050" y="1089"/>
              <a:chExt cx="264" cy="230"/>
            </a:xfrm>
          </p:grpSpPr>
          <p:sp>
            <p:nvSpPr>
              <p:cNvPr id="140419" name="Oval 131"/>
              <p:cNvSpPr>
                <a:spLocks noChangeAspect="1" noChangeArrowheads="1"/>
              </p:cNvSpPr>
              <p:nvPr/>
            </p:nvSpPr>
            <p:spPr bwMode="auto">
              <a:xfrm>
                <a:off x="4053" y="1089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0420" name="Oval 132"/>
              <p:cNvSpPr>
                <a:spLocks noChangeAspect="1" noChangeArrowheads="1"/>
              </p:cNvSpPr>
              <p:nvPr/>
            </p:nvSpPr>
            <p:spPr bwMode="auto">
              <a:xfrm>
                <a:off x="4194" y="1206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0421" name="Rectangle 133"/>
              <p:cNvSpPr>
                <a:spLocks noChangeAspect="1" noChangeArrowheads="1"/>
              </p:cNvSpPr>
              <p:nvPr/>
            </p:nvSpPr>
            <p:spPr bwMode="auto">
              <a:xfrm>
                <a:off x="4194" y="1095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0422" name="Rectangle 134"/>
              <p:cNvSpPr>
                <a:spLocks noChangeAspect="1" noChangeArrowheads="1"/>
              </p:cNvSpPr>
              <p:nvPr/>
            </p:nvSpPr>
            <p:spPr bwMode="auto">
              <a:xfrm>
                <a:off x="4050" y="1206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40423" name="Group 135"/>
            <p:cNvGrpSpPr>
              <a:grpSpLocks noChangeAspect="1"/>
            </p:cNvGrpSpPr>
            <p:nvPr/>
          </p:nvGrpSpPr>
          <p:grpSpPr bwMode="auto">
            <a:xfrm>
              <a:off x="4056" y="1776"/>
              <a:ext cx="264" cy="230"/>
              <a:chOff x="4050" y="1089"/>
              <a:chExt cx="264" cy="230"/>
            </a:xfrm>
          </p:grpSpPr>
          <p:sp>
            <p:nvSpPr>
              <p:cNvPr id="140424" name="Oval 136"/>
              <p:cNvSpPr>
                <a:spLocks noChangeAspect="1" noChangeArrowheads="1"/>
              </p:cNvSpPr>
              <p:nvPr/>
            </p:nvSpPr>
            <p:spPr bwMode="auto">
              <a:xfrm>
                <a:off x="4053" y="1089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0425" name="Oval 137"/>
              <p:cNvSpPr>
                <a:spLocks noChangeAspect="1" noChangeArrowheads="1"/>
              </p:cNvSpPr>
              <p:nvPr/>
            </p:nvSpPr>
            <p:spPr bwMode="auto">
              <a:xfrm>
                <a:off x="4194" y="1206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0426" name="Rectangle 138"/>
              <p:cNvSpPr>
                <a:spLocks noChangeAspect="1" noChangeArrowheads="1"/>
              </p:cNvSpPr>
              <p:nvPr/>
            </p:nvSpPr>
            <p:spPr bwMode="auto">
              <a:xfrm>
                <a:off x="4194" y="1095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0427" name="Rectangle 139"/>
              <p:cNvSpPr>
                <a:spLocks noChangeAspect="1" noChangeArrowheads="1"/>
              </p:cNvSpPr>
              <p:nvPr/>
            </p:nvSpPr>
            <p:spPr bwMode="auto">
              <a:xfrm>
                <a:off x="4050" y="1206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40428" name="Group 140"/>
            <p:cNvGrpSpPr>
              <a:grpSpLocks noChangeAspect="1"/>
            </p:cNvGrpSpPr>
            <p:nvPr/>
          </p:nvGrpSpPr>
          <p:grpSpPr bwMode="auto">
            <a:xfrm>
              <a:off x="4062" y="2004"/>
              <a:ext cx="264" cy="230"/>
              <a:chOff x="4050" y="1089"/>
              <a:chExt cx="264" cy="230"/>
            </a:xfrm>
          </p:grpSpPr>
          <p:sp>
            <p:nvSpPr>
              <p:cNvPr id="140429" name="Oval 141"/>
              <p:cNvSpPr>
                <a:spLocks noChangeAspect="1" noChangeArrowheads="1"/>
              </p:cNvSpPr>
              <p:nvPr/>
            </p:nvSpPr>
            <p:spPr bwMode="auto">
              <a:xfrm>
                <a:off x="4053" y="1089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0430" name="Oval 142"/>
              <p:cNvSpPr>
                <a:spLocks noChangeAspect="1" noChangeArrowheads="1"/>
              </p:cNvSpPr>
              <p:nvPr/>
            </p:nvSpPr>
            <p:spPr bwMode="auto">
              <a:xfrm>
                <a:off x="4194" y="1206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0431" name="Rectangle 143"/>
              <p:cNvSpPr>
                <a:spLocks noChangeAspect="1" noChangeArrowheads="1"/>
              </p:cNvSpPr>
              <p:nvPr/>
            </p:nvSpPr>
            <p:spPr bwMode="auto">
              <a:xfrm>
                <a:off x="4194" y="1095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0432" name="Rectangle 144"/>
              <p:cNvSpPr>
                <a:spLocks noChangeAspect="1" noChangeArrowheads="1"/>
              </p:cNvSpPr>
              <p:nvPr/>
            </p:nvSpPr>
            <p:spPr bwMode="auto">
              <a:xfrm>
                <a:off x="4050" y="1206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40433" name="Group 145"/>
            <p:cNvGrpSpPr>
              <a:grpSpLocks noChangeAspect="1"/>
            </p:cNvGrpSpPr>
            <p:nvPr/>
          </p:nvGrpSpPr>
          <p:grpSpPr bwMode="auto">
            <a:xfrm>
              <a:off x="4062" y="2229"/>
              <a:ext cx="264" cy="230"/>
              <a:chOff x="4050" y="1089"/>
              <a:chExt cx="264" cy="230"/>
            </a:xfrm>
          </p:grpSpPr>
          <p:sp>
            <p:nvSpPr>
              <p:cNvPr id="140434" name="Oval 146"/>
              <p:cNvSpPr>
                <a:spLocks noChangeAspect="1" noChangeArrowheads="1"/>
              </p:cNvSpPr>
              <p:nvPr/>
            </p:nvSpPr>
            <p:spPr bwMode="auto">
              <a:xfrm>
                <a:off x="4053" y="1089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0435" name="Oval 147"/>
              <p:cNvSpPr>
                <a:spLocks noChangeAspect="1" noChangeArrowheads="1"/>
              </p:cNvSpPr>
              <p:nvPr/>
            </p:nvSpPr>
            <p:spPr bwMode="auto">
              <a:xfrm>
                <a:off x="4194" y="1206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0436" name="Rectangle 148"/>
              <p:cNvSpPr>
                <a:spLocks noChangeAspect="1" noChangeArrowheads="1"/>
              </p:cNvSpPr>
              <p:nvPr/>
            </p:nvSpPr>
            <p:spPr bwMode="auto">
              <a:xfrm>
                <a:off x="4194" y="1095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0437" name="Rectangle 149"/>
              <p:cNvSpPr>
                <a:spLocks noChangeAspect="1" noChangeArrowheads="1"/>
              </p:cNvSpPr>
              <p:nvPr/>
            </p:nvSpPr>
            <p:spPr bwMode="auto">
              <a:xfrm>
                <a:off x="4050" y="1206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40438" name="Group 150"/>
            <p:cNvGrpSpPr>
              <a:grpSpLocks noChangeAspect="1"/>
            </p:cNvGrpSpPr>
            <p:nvPr/>
          </p:nvGrpSpPr>
          <p:grpSpPr bwMode="auto">
            <a:xfrm>
              <a:off x="4062" y="2451"/>
              <a:ext cx="264" cy="230"/>
              <a:chOff x="4050" y="1089"/>
              <a:chExt cx="264" cy="230"/>
            </a:xfrm>
          </p:grpSpPr>
          <p:sp>
            <p:nvSpPr>
              <p:cNvPr id="140439" name="Oval 151"/>
              <p:cNvSpPr>
                <a:spLocks noChangeAspect="1" noChangeArrowheads="1"/>
              </p:cNvSpPr>
              <p:nvPr/>
            </p:nvSpPr>
            <p:spPr bwMode="auto">
              <a:xfrm>
                <a:off x="4053" y="1089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0440" name="Oval 152"/>
              <p:cNvSpPr>
                <a:spLocks noChangeAspect="1" noChangeArrowheads="1"/>
              </p:cNvSpPr>
              <p:nvPr/>
            </p:nvSpPr>
            <p:spPr bwMode="auto">
              <a:xfrm>
                <a:off x="4194" y="1206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0441" name="Rectangle 153"/>
              <p:cNvSpPr>
                <a:spLocks noChangeAspect="1" noChangeArrowheads="1"/>
              </p:cNvSpPr>
              <p:nvPr/>
            </p:nvSpPr>
            <p:spPr bwMode="auto">
              <a:xfrm>
                <a:off x="4194" y="1095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0442" name="Rectangle 154"/>
              <p:cNvSpPr>
                <a:spLocks noChangeAspect="1" noChangeArrowheads="1"/>
              </p:cNvSpPr>
              <p:nvPr/>
            </p:nvSpPr>
            <p:spPr bwMode="auto">
              <a:xfrm>
                <a:off x="4050" y="1206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40443" name="Group 155"/>
            <p:cNvGrpSpPr>
              <a:grpSpLocks noChangeAspect="1"/>
            </p:cNvGrpSpPr>
            <p:nvPr/>
          </p:nvGrpSpPr>
          <p:grpSpPr bwMode="auto">
            <a:xfrm>
              <a:off x="4065" y="2682"/>
              <a:ext cx="264" cy="230"/>
              <a:chOff x="4050" y="1089"/>
              <a:chExt cx="264" cy="230"/>
            </a:xfrm>
          </p:grpSpPr>
          <p:sp>
            <p:nvSpPr>
              <p:cNvPr id="140444" name="Oval 156"/>
              <p:cNvSpPr>
                <a:spLocks noChangeAspect="1" noChangeArrowheads="1"/>
              </p:cNvSpPr>
              <p:nvPr/>
            </p:nvSpPr>
            <p:spPr bwMode="auto">
              <a:xfrm>
                <a:off x="4053" y="1089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0445" name="Oval 157"/>
              <p:cNvSpPr>
                <a:spLocks noChangeAspect="1" noChangeArrowheads="1"/>
              </p:cNvSpPr>
              <p:nvPr/>
            </p:nvSpPr>
            <p:spPr bwMode="auto">
              <a:xfrm>
                <a:off x="4194" y="1206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0446" name="Rectangle 158"/>
              <p:cNvSpPr>
                <a:spLocks noChangeAspect="1" noChangeArrowheads="1"/>
              </p:cNvSpPr>
              <p:nvPr/>
            </p:nvSpPr>
            <p:spPr bwMode="auto">
              <a:xfrm>
                <a:off x="4194" y="1095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0447" name="Rectangle 159"/>
              <p:cNvSpPr>
                <a:spLocks noChangeAspect="1" noChangeArrowheads="1"/>
              </p:cNvSpPr>
              <p:nvPr/>
            </p:nvSpPr>
            <p:spPr bwMode="auto">
              <a:xfrm>
                <a:off x="4050" y="1206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40448" name="Group 160"/>
            <p:cNvGrpSpPr>
              <a:grpSpLocks noChangeAspect="1"/>
            </p:cNvGrpSpPr>
            <p:nvPr/>
          </p:nvGrpSpPr>
          <p:grpSpPr bwMode="auto">
            <a:xfrm>
              <a:off x="4068" y="2910"/>
              <a:ext cx="264" cy="230"/>
              <a:chOff x="4050" y="1089"/>
              <a:chExt cx="264" cy="230"/>
            </a:xfrm>
          </p:grpSpPr>
          <p:sp>
            <p:nvSpPr>
              <p:cNvPr id="140449" name="Oval 161"/>
              <p:cNvSpPr>
                <a:spLocks noChangeAspect="1" noChangeArrowheads="1"/>
              </p:cNvSpPr>
              <p:nvPr/>
            </p:nvSpPr>
            <p:spPr bwMode="auto">
              <a:xfrm>
                <a:off x="4053" y="1089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0450" name="Oval 162"/>
              <p:cNvSpPr>
                <a:spLocks noChangeAspect="1" noChangeArrowheads="1"/>
              </p:cNvSpPr>
              <p:nvPr/>
            </p:nvSpPr>
            <p:spPr bwMode="auto">
              <a:xfrm>
                <a:off x="4194" y="1206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0451" name="Rectangle 163"/>
              <p:cNvSpPr>
                <a:spLocks noChangeAspect="1" noChangeArrowheads="1"/>
              </p:cNvSpPr>
              <p:nvPr/>
            </p:nvSpPr>
            <p:spPr bwMode="auto">
              <a:xfrm>
                <a:off x="4194" y="1095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0452" name="Rectangle 164"/>
              <p:cNvSpPr>
                <a:spLocks noChangeAspect="1" noChangeArrowheads="1"/>
              </p:cNvSpPr>
              <p:nvPr/>
            </p:nvSpPr>
            <p:spPr bwMode="auto">
              <a:xfrm>
                <a:off x="4050" y="1206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40453" name="Group 165"/>
            <p:cNvGrpSpPr>
              <a:grpSpLocks noChangeAspect="1"/>
            </p:cNvGrpSpPr>
            <p:nvPr/>
          </p:nvGrpSpPr>
          <p:grpSpPr bwMode="auto">
            <a:xfrm>
              <a:off x="4071" y="3141"/>
              <a:ext cx="264" cy="230"/>
              <a:chOff x="4050" y="1089"/>
              <a:chExt cx="264" cy="230"/>
            </a:xfrm>
          </p:grpSpPr>
          <p:sp>
            <p:nvSpPr>
              <p:cNvPr id="140454" name="Oval 166"/>
              <p:cNvSpPr>
                <a:spLocks noChangeAspect="1" noChangeArrowheads="1"/>
              </p:cNvSpPr>
              <p:nvPr/>
            </p:nvSpPr>
            <p:spPr bwMode="auto">
              <a:xfrm>
                <a:off x="4053" y="1089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0455" name="Oval 167"/>
              <p:cNvSpPr>
                <a:spLocks noChangeAspect="1" noChangeArrowheads="1"/>
              </p:cNvSpPr>
              <p:nvPr/>
            </p:nvSpPr>
            <p:spPr bwMode="auto">
              <a:xfrm>
                <a:off x="4194" y="1206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0456" name="Rectangle 168"/>
              <p:cNvSpPr>
                <a:spLocks noChangeAspect="1" noChangeArrowheads="1"/>
              </p:cNvSpPr>
              <p:nvPr/>
            </p:nvSpPr>
            <p:spPr bwMode="auto">
              <a:xfrm>
                <a:off x="4194" y="1095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0457" name="Rectangle 169"/>
              <p:cNvSpPr>
                <a:spLocks noChangeAspect="1" noChangeArrowheads="1"/>
              </p:cNvSpPr>
              <p:nvPr/>
            </p:nvSpPr>
            <p:spPr bwMode="auto">
              <a:xfrm>
                <a:off x="4050" y="1206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40458" name="Group 170"/>
            <p:cNvGrpSpPr>
              <a:grpSpLocks noChangeAspect="1"/>
            </p:cNvGrpSpPr>
            <p:nvPr/>
          </p:nvGrpSpPr>
          <p:grpSpPr bwMode="auto">
            <a:xfrm>
              <a:off x="4068" y="3372"/>
              <a:ext cx="264" cy="230"/>
              <a:chOff x="4050" y="1089"/>
              <a:chExt cx="264" cy="230"/>
            </a:xfrm>
          </p:grpSpPr>
          <p:sp>
            <p:nvSpPr>
              <p:cNvPr id="140459" name="Oval 171"/>
              <p:cNvSpPr>
                <a:spLocks noChangeAspect="1" noChangeArrowheads="1"/>
              </p:cNvSpPr>
              <p:nvPr/>
            </p:nvSpPr>
            <p:spPr bwMode="auto">
              <a:xfrm>
                <a:off x="4053" y="1089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0460" name="Oval 172"/>
              <p:cNvSpPr>
                <a:spLocks noChangeAspect="1" noChangeArrowheads="1"/>
              </p:cNvSpPr>
              <p:nvPr/>
            </p:nvSpPr>
            <p:spPr bwMode="auto">
              <a:xfrm>
                <a:off x="4194" y="1206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0461" name="Rectangle 173"/>
              <p:cNvSpPr>
                <a:spLocks noChangeAspect="1" noChangeArrowheads="1"/>
              </p:cNvSpPr>
              <p:nvPr/>
            </p:nvSpPr>
            <p:spPr bwMode="auto">
              <a:xfrm>
                <a:off x="4194" y="1095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0462" name="Rectangle 174"/>
              <p:cNvSpPr>
                <a:spLocks noChangeAspect="1" noChangeArrowheads="1"/>
              </p:cNvSpPr>
              <p:nvPr/>
            </p:nvSpPr>
            <p:spPr bwMode="auto">
              <a:xfrm>
                <a:off x="4050" y="1206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40463" name="Group 175"/>
            <p:cNvGrpSpPr>
              <a:grpSpLocks noChangeAspect="1"/>
            </p:cNvGrpSpPr>
            <p:nvPr/>
          </p:nvGrpSpPr>
          <p:grpSpPr bwMode="auto">
            <a:xfrm>
              <a:off x="1848" y="1107"/>
              <a:ext cx="264" cy="230"/>
              <a:chOff x="4050" y="1089"/>
              <a:chExt cx="264" cy="230"/>
            </a:xfrm>
          </p:grpSpPr>
          <p:sp>
            <p:nvSpPr>
              <p:cNvPr id="140464" name="Oval 176"/>
              <p:cNvSpPr>
                <a:spLocks noChangeAspect="1" noChangeArrowheads="1"/>
              </p:cNvSpPr>
              <p:nvPr/>
            </p:nvSpPr>
            <p:spPr bwMode="auto">
              <a:xfrm>
                <a:off x="4053" y="1089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0465" name="Oval 177"/>
              <p:cNvSpPr>
                <a:spLocks noChangeAspect="1" noChangeArrowheads="1"/>
              </p:cNvSpPr>
              <p:nvPr/>
            </p:nvSpPr>
            <p:spPr bwMode="auto">
              <a:xfrm>
                <a:off x="4194" y="1206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0466" name="Rectangle 178"/>
              <p:cNvSpPr>
                <a:spLocks noChangeAspect="1" noChangeArrowheads="1"/>
              </p:cNvSpPr>
              <p:nvPr/>
            </p:nvSpPr>
            <p:spPr bwMode="auto">
              <a:xfrm>
                <a:off x="4194" y="1095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0467" name="Rectangle 179"/>
              <p:cNvSpPr>
                <a:spLocks noChangeAspect="1" noChangeArrowheads="1"/>
              </p:cNvSpPr>
              <p:nvPr/>
            </p:nvSpPr>
            <p:spPr bwMode="auto">
              <a:xfrm>
                <a:off x="4050" y="1206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40468" name="Group 180"/>
            <p:cNvGrpSpPr>
              <a:grpSpLocks noChangeAspect="1"/>
            </p:cNvGrpSpPr>
            <p:nvPr/>
          </p:nvGrpSpPr>
          <p:grpSpPr bwMode="auto">
            <a:xfrm>
              <a:off x="1848" y="1338"/>
              <a:ext cx="264" cy="230"/>
              <a:chOff x="4050" y="1089"/>
              <a:chExt cx="264" cy="230"/>
            </a:xfrm>
          </p:grpSpPr>
          <p:sp>
            <p:nvSpPr>
              <p:cNvPr id="140469" name="Oval 181"/>
              <p:cNvSpPr>
                <a:spLocks noChangeAspect="1" noChangeArrowheads="1"/>
              </p:cNvSpPr>
              <p:nvPr/>
            </p:nvSpPr>
            <p:spPr bwMode="auto">
              <a:xfrm>
                <a:off x="4053" y="1089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0470" name="Oval 182"/>
              <p:cNvSpPr>
                <a:spLocks noChangeAspect="1" noChangeArrowheads="1"/>
              </p:cNvSpPr>
              <p:nvPr/>
            </p:nvSpPr>
            <p:spPr bwMode="auto">
              <a:xfrm>
                <a:off x="4194" y="1206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0471" name="Rectangle 183"/>
              <p:cNvSpPr>
                <a:spLocks noChangeAspect="1" noChangeArrowheads="1"/>
              </p:cNvSpPr>
              <p:nvPr/>
            </p:nvSpPr>
            <p:spPr bwMode="auto">
              <a:xfrm>
                <a:off x="4194" y="1095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0472" name="Rectangle 184"/>
              <p:cNvSpPr>
                <a:spLocks noChangeAspect="1" noChangeArrowheads="1"/>
              </p:cNvSpPr>
              <p:nvPr/>
            </p:nvSpPr>
            <p:spPr bwMode="auto">
              <a:xfrm>
                <a:off x="4050" y="1206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40473" name="Group 185"/>
            <p:cNvGrpSpPr>
              <a:grpSpLocks noChangeAspect="1"/>
            </p:cNvGrpSpPr>
            <p:nvPr/>
          </p:nvGrpSpPr>
          <p:grpSpPr bwMode="auto">
            <a:xfrm>
              <a:off x="1851" y="1563"/>
              <a:ext cx="264" cy="230"/>
              <a:chOff x="4050" y="1089"/>
              <a:chExt cx="264" cy="230"/>
            </a:xfrm>
          </p:grpSpPr>
          <p:sp>
            <p:nvSpPr>
              <p:cNvPr id="140474" name="Oval 186"/>
              <p:cNvSpPr>
                <a:spLocks noChangeAspect="1" noChangeArrowheads="1"/>
              </p:cNvSpPr>
              <p:nvPr/>
            </p:nvSpPr>
            <p:spPr bwMode="auto">
              <a:xfrm>
                <a:off x="4053" y="1089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0475" name="Oval 187"/>
              <p:cNvSpPr>
                <a:spLocks noChangeAspect="1" noChangeArrowheads="1"/>
              </p:cNvSpPr>
              <p:nvPr/>
            </p:nvSpPr>
            <p:spPr bwMode="auto">
              <a:xfrm>
                <a:off x="4194" y="1206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0476" name="Rectangle 188"/>
              <p:cNvSpPr>
                <a:spLocks noChangeAspect="1" noChangeArrowheads="1"/>
              </p:cNvSpPr>
              <p:nvPr/>
            </p:nvSpPr>
            <p:spPr bwMode="auto">
              <a:xfrm>
                <a:off x="4194" y="1095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0477" name="Rectangle 189"/>
              <p:cNvSpPr>
                <a:spLocks noChangeAspect="1" noChangeArrowheads="1"/>
              </p:cNvSpPr>
              <p:nvPr/>
            </p:nvSpPr>
            <p:spPr bwMode="auto">
              <a:xfrm>
                <a:off x="4050" y="1206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40478" name="Group 190"/>
            <p:cNvGrpSpPr>
              <a:grpSpLocks noChangeAspect="1"/>
            </p:cNvGrpSpPr>
            <p:nvPr/>
          </p:nvGrpSpPr>
          <p:grpSpPr bwMode="auto">
            <a:xfrm>
              <a:off x="1854" y="1794"/>
              <a:ext cx="264" cy="230"/>
              <a:chOff x="4050" y="1089"/>
              <a:chExt cx="264" cy="230"/>
            </a:xfrm>
          </p:grpSpPr>
          <p:sp>
            <p:nvSpPr>
              <p:cNvPr id="140479" name="Oval 191"/>
              <p:cNvSpPr>
                <a:spLocks noChangeAspect="1" noChangeArrowheads="1"/>
              </p:cNvSpPr>
              <p:nvPr/>
            </p:nvSpPr>
            <p:spPr bwMode="auto">
              <a:xfrm>
                <a:off x="4053" y="1089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0480" name="Oval 192"/>
              <p:cNvSpPr>
                <a:spLocks noChangeAspect="1" noChangeArrowheads="1"/>
              </p:cNvSpPr>
              <p:nvPr/>
            </p:nvSpPr>
            <p:spPr bwMode="auto">
              <a:xfrm>
                <a:off x="4194" y="1206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0481" name="Rectangle 193"/>
              <p:cNvSpPr>
                <a:spLocks noChangeAspect="1" noChangeArrowheads="1"/>
              </p:cNvSpPr>
              <p:nvPr/>
            </p:nvSpPr>
            <p:spPr bwMode="auto">
              <a:xfrm>
                <a:off x="4194" y="1095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0482" name="Rectangle 194"/>
              <p:cNvSpPr>
                <a:spLocks noChangeAspect="1" noChangeArrowheads="1"/>
              </p:cNvSpPr>
              <p:nvPr/>
            </p:nvSpPr>
            <p:spPr bwMode="auto">
              <a:xfrm>
                <a:off x="4050" y="1206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40483" name="Group 195"/>
            <p:cNvGrpSpPr>
              <a:grpSpLocks noChangeAspect="1"/>
            </p:cNvGrpSpPr>
            <p:nvPr/>
          </p:nvGrpSpPr>
          <p:grpSpPr bwMode="auto">
            <a:xfrm>
              <a:off x="1860" y="2022"/>
              <a:ext cx="264" cy="230"/>
              <a:chOff x="4050" y="1089"/>
              <a:chExt cx="264" cy="230"/>
            </a:xfrm>
          </p:grpSpPr>
          <p:sp>
            <p:nvSpPr>
              <p:cNvPr id="140484" name="Oval 196"/>
              <p:cNvSpPr>
                <a:spLocks noChangeAspect="1" noChangeArrowheads="1"/>
              </p:cNvSpPr>
              <p:nvPr/>
            </p:nvSpPr>
            <p:spPr bwMode="auto">
              <a:xfrm>
                <a:off x="4053" y="1089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0485" name="Oval 197"/>
              <p:cNvSpPr>
                <a:spLocks noChangeAspect="1" noChangeArrowheads="1"/>
              </p:cNvSpPr>
              <p:nvPr/>
            </p:nvSpPr>
            <p:spPr bwMode="auto">
              <a:xfrm>
                <a:off x="4194" y="1206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0486" name="Rectangle 198"/>
              <p:cNvSpPr>
                <a:spLocks noChangeAspect="1" noChangeArrowheads="1"/>
              </p:cNvSpPr>
              <p:nvPr/>
            </p:nvSpPr>
            <p:spPr bwMode="auto">
              <a:xfrm>
                <a:off x="4194" y="1095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0487" name="Rectangle 199"/>
              <p:cNvSpPr>
                <a:spLocks noChangeAspect="1" noChangeArrowheads="1"/>
              </p:cNvSpPr>
              <p:nvPr/>
            </p:nvSpPr>
            <p:spPr bwMode="auto">
              <a:xfrm>
                <a:off x="4050" y="1206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40488" name="Group 200"/>
            <p:cNvGrpSpPr>
              <a:grpSpLocks noChangeAspect="1"/>
            </p:cNvGrpSpPr>
            <p:nvPr/>
          </p:nvGrpSpPr>
          <p:grpSpPr bwMode="auto">
            <a:xfrm>
              <a:off x="1860" y="2247"/>
              <a:ext cx="264" cy="230"/>
              <a:chOff x="4050" y="1089"/>
              <a:chExt cx="264" cy="230"/>
            </a:xfrm>
          </p:grpSpPr>
          <p:sp>
            <p:nvSpPr>
              <p:cNvPr id="140489" name="Oval 201"/>
              <p:cNvSpPr>
                <a:spLocks noChangeAspect="1" noChangeArrowheads="1"/>
              </p:cNvSpPr>
              <p:nvPr/>
            </p:nvSpPr>
            <p:spPr bwMode="auto">
              <a:xfrm>
                <a:off x="4053" y="1089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0490" name="Oval 202"/>
              <p:cNvSpPr>
                <a:spLocks noChangeAspect="1" noChangeArrowheads="1"/>
              </p:cNvSpPr>
              <p:nvPr/>
            </p:nvSpPr>
            <p:spPr bwMode="auto">
              <a:xfrm>
                <a:off x="4194" y="1206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0491" name="Rectangle 203"/>
              <p:cNvSpPr>
                <a:spLocks noChangeAspect="1" noChangeArrowheads="1"/>
              </p:cNvSpPr>
              <p:nvPr/>
            </p:nvSpPr>
            <p:spPr bwMode="auto">
              <a:xfrm>
                <a:off x="4194" y="1095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0492" name="Rectangle 204"/>
              <p:cNvSpPr>
                <a:spLocks noChangeAspect="1" noChangeArrowheads="1"/>
              </p:cNvSpPr>
              <p:nvPr/>
            </p:nvSpPr>
            <p:spPr bwMode="auto">
              <a:xfrm>
                <a:off x="4050" y="1206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40493" name="Group 205"/>
            <p:cNvGrpSpPr>
              <a:grpSpLocks noChangeAspect="1"/>
            </p:cNvGrpSpPr>
            <p:nvPr/>
          </p:nvGrpSpPr>
          <p:grpSpPr bwMode="auto">
            <a:xfrm>
              <a:off x="1860" y="2469"/>
              <a:ext cx="264" cy="230"/>
              <a:chOff x="4050" y="1089"/>
              <a:chExt cx="264" cy="230"/>
            </a:xfrm>
          </p:grpSpPr>
          <p:sp>
            <p:nvSpPr>
              <p:cNvPr id="140494" name="Oval 206"/>
              <p:cNvSpPr>
                <a:spLocks noChangeAspect="1" noChangeArrowheads="1"/>
              </p:cNvSpPr>
              <p:nvPr/>
            </p:nvSpPr>
            <p:spPr bwMode="auto">
              <a:xfrm>
                <a:off x="4053" y="1089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0495" name="Oval 207"/>
              <p:cNvSpPr>
                <a:spLocks noChangeAspect="1" noChangeArrowheads="1"/>
              </p:cNvSpPr>
              <p:nvPr/>
            </p:nvSpPr>
            <p:spPr bwMode="auto">
              <a:xfrm>
                <a:off x="4194" y="1206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0496" name="Rectangle 208"/>
              <p:cNvSpPr>
                <a:spLocks noChangeAspect="1" noChangeArrowheads="1"/>
              </p:cNvSpPr>
              <p:nvPr/>
            </p:nvSpPr>
            <p:spPr bwMode="auto">
              <a:xfrm>
                <a:off x="4194" y="1095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0497" name="Rectangle 209"/>
              <p:cNvSpPr>
                <a:spLocks noChangeAspect="1" noChangeArrowheads="1"/>
              </p:cNvSpPr>
              <p:nvPr/>
            </p:nvSpPr>
            <p:spPr bwMode="auto">
              <a:xfrm>
                <a:off x="4050" y="1206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40498" name="Group 210"/>
            <p:cNvGrpSpPr>
              <a:grpSpLocks noChangeAspect="1"/>
            </p:cNvGrpSpPr>
            <p:nvPr/>
          </p:nvGrpSpPr>
          <p:grpSpPr bwMode="auto">
            <a:xfrm>
              <a:off x="1863" y="2700"/>
              <a:ext cx="264" cy="230"/>
              <a:chOff x="4050" y="1089"/>
              <a:chExt cx="264" cy="230"/>
            </a:xfrm>
          </p:grpSpPr>
          <p:sp>
            <p:nvSpPr>
              <p:cNvPr id="140499" name="Oval 211"/>
              <p:cNvSpPr>
                <a:spLocks noChangeAspect="1" noChangeArrowheads="1"/>
              </p:cNvSpPr>
              <p:nvPr/>
            </p:nvSpPr>
            <p:spPr bwMode="auto">
              <a:xfrm>
                <a:off x="4053" y="1089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0500" name="Oval 212"/>
              <p:cNvSpPr>
                <a:spLocks noChangeAspect="1" noChangeArrowheads="1"/>
              </p:cNvSpPr>
              <p:nvPr/>
            </p:nvSpPr>
            <p:spPr bwMode="auto">
              <a:xfrm>
                <a:off x="4194" y="1206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0501" name="Rectangle 213"/>
              <p:cNvSpPr>
                <a:spLocks noChangeAspect="1" noChangeArrowheads="1"/>
              </p:cNvSpPr>
              <p:nvPr/>
            </p:nvSpPr>
            <p:spPr bwMode="auto">
              <a:xfrm>
                <a:off x="4194" y="1095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0502" name="Rectangle 214"/>
              <p:cNvSpPr>
                <a:spLocks noChangeAspect="1" noChangeArrowheads="1"/>
              </p:cNvSpPr>
              <p:nvPr/>
            </p:nvSpPr>
            <p:spPr bwMode="auto">
              <a:xfrm>
                <a:off x="4050" y="1206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40503" name="Group 215"/>
            <p:cNvGrpSpPr>
              <a:grpSpLocks noChangeAspect="1"/>
            </p:cNvGrpSpPr>
            <p:nvPr/>
          </p:nvGrpSpPr>
          <p:grpSpPr bwMode="auto">
            <a:xfrm>
              <a:off x="1866" y="2928"/>
              <a:ext cx="264" cy="230"/>
              <a:chOff x="4050" y="1089"/>
              <a:chExt cx="264" cy="230"/>
            </a:xfrm>
          </p:grpSpPr>
          <p:sp>
            <p:nvSpPr>
              <p:cNvPr id="140504" name="Oval 216"/>
              <p:cNvSpPr>
                <a:spLocks noChangeAspect="1" noChangeArrowheads="1"/>
              </p:cNvSpPr>
              <p:nvPr/>
            </p:nvSpPr>
            <p:spPr bwMode="auto">
              <a:xfrm>
                <a:off x="4053" y="1089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0505" name="Oval 217"/>
              <p:cNvSpPr>
                <a:spLocks noChangeAspect="1" noChangeArrowheads="1"/>
              </p:cNvSpPr>
              <p:nvPr/>
            </p:nvSpPr>
            <p:spPr bwMode="auto">
              <a:xfrm>
                <a:off x="4194" y="1206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0506" name="Rectangle 218"/>
              <p:cNvSpPr>
                <a:spLocks noChangeAspect="1" noChangeArrowheads="1"/>
              </p:cNvSpPr>
              <p:nvPr/>
            </p:nvSpPr>
            <p:spPr bwMode="auto">
              <a:xfrm>
                <a:off x="4194" y="1095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0507" name="Rectangle 219"/>
              <p:cNvSpPr>
                <a:spLocks noChangeAspect="1" noChangeArrowheads="1"/>
              </p:cNvSpPr>
              <p:nvPr/>
            </p:nvSpPr>
            <p:spPr bwMode="auto">
              <a:xfrm>
                <a:off x="4050" y="1206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40508" name="Group 220"/>
            <p:cNvGrpSpPr>
              <a:grpSpLocks noChangeAspect="1"/>
            </p:cNvGrpSpPr>
            <p:nvPr/>
          </p:nvGrpSpPr>
          <p:grpSpPr bwMode="auto">
            <a:xfrm>
              <a:off x="1869" y="3159"/>
              <a:ext cx="264" cy="230"/>
              <a:chOff x="4050" y="1089"/>
              <a:chExt cx="264" cy="230"/>
            </a:xfrm>
          </p:grpSpPr>
          <p:sp>
            <p:nvSpPr>
              <p:cNvPr id="140509" name="Oval 221"/>
              <p:cNvSpPr>
                <a:spLocks noChangeAspect="1" noChangeArrowheads="1"/>
              </p:cNvSpPr>
              <p:nvPr/>
            </p:nvSpPr>
            <p:spPr bwMode="auto">
              <a:xfrm>
                <a:off x="4053" y="1089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0510" name="Oval 222"/>
              <p:cNvSpPr>
                <a:spLocks noChangeAspect="1" noChangeArrowheads="1"/>
              </p:cNvSpPr>
              <p:nvPr/>
            </p:nvSpPr>
            <p:spPr bwMode="auto">
              <a:xfrm>
                <a:off x="4194" y="1206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0511" name="Rectangle 223"/>
              <p:cNvSpPr>
                <a:spLocks noChangeAspect="1" noChangeArrowheads="1"/>
              </p:cNvSpPr>
              <p:nvPr/>
            </p:nvSpPr>
            <p:spPr bwMode="auto">
              <a:xfrm>
                <a:off x="4194" y="1095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0512" name="Rectangle 224"/>
              <p:cNvSpPr>
                <a:spLocks noChangeAspect="1" noChangeArrowheads="1"/>
              </p:cNvSpPr>
              <p:nvPr/>
            </p:nvSpPr>
            <p:spPr bwMode="auto">
              <a:xfrm>
                <a:off x="4050" y="1206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40513" name="Group 225"/>
            <p:cNvGrpSpPr>
              <a:grpSpLocks noChangeAspect="1"/>
            </p:cNvGrpSpPr>
            <p:nvPr/>
          </p:nvGrpSpPr>
          <p:grpSpPr bwMode="auto">
            <a:xfrm>
              <a:off x="1866" y="3390"/>
              <a:ext cx="264" cy="230"/>
              <a:chOff x="4050" y="1089"/>
              <a:chExt cx="264" cy="230"/>
            </a:xfrm>
          </p:grpSpPr>
          <p:sp>
            <p:nvSpPr>
              <p:cNvPr id="140514" name="Oval 226"/>
              <p:cNvSpPr>
                <a:spLocks noChangeAspect="1" noChangeArrowheads="1"/>
              </p:cNvSpPr>
              <p:nvPr/>
            </p:nvSpPr>
            <p:spPr bwMode="auto">
              <a:xfrm>
                <a:off x="4053" y="1089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0515" name="Oval 227"/>
              <p:cNvSpPr>
                <a:spLocks noChangeAspect="1" noChangeArrowheads="1"/>
              </p:cNvSpPr>
              <p:nvPr/>
            </p:nvSpPr>
            <p:spPr bwMode="auto">
              <a:xfrm>
                <a:off x="4194" y="1206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0516" name="Rectangle 228"/>
              <p:cNvSpPr>
                <a:spLocks noChangeAspect="1" noChangeArrowheads="1"/>
              </p:cNvSpPr>
              <p:nvPr/>
            </p:nvSpPr>
            <p:spPr bwMode="auto">
              <a:xfrm>
                <a:off x="4194" y="1095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0517" name="Rectangle 229"/>
              <p:cNvSpPr>
                <a:spLocks noChangeAspect="1" noChangeArrowheads="1"/>
              </p:cNvSpPr>
              <p:nvPr/>
            </p:nvSpPr>
            <p:spPr bwMode="auto">
              <a:xfrm>
                <a:off x="4050" y="1206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</p:grpSp>
      <p:grpSp>
        <p:nvGrpSpPr>
          <p:cNvPr id="140518" name="Group 230"/>
          <p:cNvGrpSpPr>
            <a:grpSpLocks noChangeAspect="1"/>
          </p:cNvGrpSpPr>
          <p:nvPr/>
        </p:nvGrpSpPr>
        <p:grpSpPr bwMode="auto">
          <a:xfrm>
            <a:off x="4483100" y="5218113"/>
            <a:ext cx="304800" cy="598487"/>
            <a:chOff x="2960" y="2966"/>
            <a:chExt cx="273" cy="533"/>
          </a:xfrm>
        </p:grpSpPr>
        <p:grpSp>
          <p:nvGrpSpPr>
            <p:cNvPr id="140519" name="Group 231"/>
            <p:cNvGrpSpPr>
              <a:grpSpLocks noChangeAspect="1"/>
            </p:cNvGrpSpPr>
            <p:nvPr/>
          </p:nvGrpSpPr>
          <p:grpSpPr bwMode="auto">
            <a:xfrm rot="-186789">
              <a:off x="2964" y="3456"/>
              <a:ext cx="265" cy="43"/>
              <a:chOff x="2966" y="3408"/>
              <a:chExt cx="265" cy="43"/>
            </a:xfrm>
          </p:grpSpPr>
          <p:sp>
            <p:nvSpPr>
              <p:cNvPr id="140520" name="Rectangle 232"/>
              <p:cNvSpPr>
                <a:spLocks noChangeAspect="1"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0521" name="Oval 233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0522" name="Oval 234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40523" name="Group 235"/>
            <p:cNvGrpSpPr>
              <a:grpSpLocks noChangeAspect="1"/>
            </p:cNvGrpSpPr>
            <p:nvPr/>
          </p:nvGrpSpPr>
          <p:grpSpPr bwMode="auto">
            <a:xfrm>
              <a:off x="2964" y="3356"/>
              <a:ext cx="265" cy="43"/>
              <a:chOff x="2966" y="3408"/>
              <a:chExt cx="265" cy="43"/>
            </a:xfrm>
          </p:grpSpPr>
          <p:sp>
            <p:nvSpPr>
              <p:cNvPr id="140524" name="Rectangle 236"/>
              <p:cNvSpPr>
                <a:spLocks noChangeAspect="1"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0525" name="Oval 237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0526" name="Oval 238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40527" name="Group 239"/>
            <p:cNvGrpSpPr>
              <a:grpSpLocks noChangeAspect="1"/>
            </p:cNvGrpSpPr>
            <p:nvPr/>
          </p:nvGrpSpPr>
          <p:grpSpPr bwMode="auto">
            <a:xfrm>
              <a:off x="2968" y="3302"/>
              <a:ext cx="265" cy="43"/>
              <a:chOff x="2966" y="3408"/>
              <a:chExt cx="265" cy="43"/>
            </a:xfrm>
          </p:grpSpPr>
          <p:sp>
            <p:nvSpPr>
              <p:cNvPr id="140528" name="Rectangle 240"/>
              <p:cNvSpPr>
                <a:spLocks noChangeAspect="1"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0529" name="Oval 241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0530" name="Oval 242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40531" name="Group 243"/>
            <p:cNvGrpSpPr>
              <a:grpSpLocks noChangeAspect="1"/>
            </p:cNvGrpSpPr>
            <p:nvPr/>
          </p:nvGrpSpPr>
          <p:grpSpPr bwMode="auto">
            <a:xfrm>
              <a:off x="2962" y="3134"/>
              <a:ext cx="265" cy="43"/>
              <a:chOff x="2966" y="3408"/>
              <a:chExt cx="265" cy="43"/>
            </a:xfrm>
          </p:grpSpPr>
          <p:sp>
            <p:nvSpPr>
              <p:cNvPr id="140532" name="Rectangle 244"/>
              <p:cNvSpPr>
                <a:spLocks noChangeAspect="1"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0533" name="Oval 245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0534" name="Oval 246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40535" name="Group 247"/>
            <p:cNvGrpSpPr>
              <a:grpSpLocks noChangeAspect="1"/>
            </p:cNvGrpSpPr>
            <p:nvPr/>
          </p:nvGrpSpPr>
          <p:grpSpPr bwMode="auto">
            <a:xfrm>
              <a:off x="2964" y="3082"/>
              <a:ext cx="265" cy="43"/>
              <a:chOff x="2966" y="3408"/>
              <a:chExt cx="265" cy="43"/>
            </a:xfrm>
          </p:grpSpPr>
          <p:sp>
            <p:nvSpPr>
              <p:cNvPr id="140536" name="Rectangle 248"/>
              <p:cNvSpPr>
                <a:spLocks noChangeAspect="1"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0537" name="Oval 249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0538" name="Oval 250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40539" name="Group 251"/>
            <p:cNvGrpSpPr>
              <a:grpSpLocks noChangeAspect="1"/>
            </p:cNvGrpSpPr>
            <p:nvPr/>
          </p:nvGrpSpPr>
          <p:grpSpPr bwMode="auto">
            <a:xfrm>
              <a:off x="2966" y="3032"/>
              <a:ext cx="265" cy="43"/>
              <a:chOff x="2966" y="3408"/>
              <a:chExt cx="265" cy="43"/>
            </a:xfrm>
          </p:grpSpPr>
          <p:sp>
            <p:nvSpPr>
              <p:cNvPr id="140540" name="Rectangle 252"/>
              <p:cNvSpPr>
                <a:spLocks noChangeAspect="1"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0541" name="Oval 253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0542" name="Oval 254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40543" name="Group 255"/>
            <p:cNvGrpSpPr>
              <a:grpSpLocks noChangeAspect="1"/>
            </p:cNvGrpSpPr>
            <p:nvPr/>
          </p:nvGrpSpPr>
          <p:grpSpPr bwMode="auto">
            <a:xfrm>
              <a:off x="2964" y="3244"/>
              <a:ext cx="265" cy="43"/>
              <a:chOff x="2966" y="3408"/>
              <a:chExt cx="265" cy="43"/>
            </a:xfrm>
          </p:grpSpPr>
          <p:sp>
            <p:nvSpPr>
              <p:cNvPr id="140544" name="Rectangle 256"/>
              <p:cNvSpPr>
                <a:spLocks noChangeAspect="1"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0545" name="Oval 257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0546" name="Oval 258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40547" name="Group 259"/>
            <p:cNvGrpSpPr>
              <a:grpSpLocks noChangeAspect="1"/>
            </p:cNvGrpSpPr>
            <p:nvPr/>
          </p:nvGrpSpPr>
          <p:grpSpPr bwMode="auto">
            <a:xfrm>
              <a:off x="2962" y="3190"/>
              <a:ext cx="265" cy="43"/>
              <a:chOff x="2966" y="3408"/>
              <a:chExt cx="265" cy="43"/>
            </a:xfrm>
          </p:grpSpPr>
          <p:sp>
            <p:nvSpPr>
              <p:cNvPr id="140548" name="Rectangle 260"/>
              <p:cNvSpPr>
                <a:spLocks noChangeAspect="1"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0549" name="Oval 261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0550" name="Oval 262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40551" name="Group 263"/>
            <p:cNvGrpSpPr>
              <a:grpSpLocks noChangeAspect="1"/>
            </p:cNvGrpSpPr>
            <p:nvPr/>
          </p:nvGrpSpPr>
          <p:grpSpPr bwMode="auto">
            <a:xfrm>
              <a:off x="2960" y="3414"/>
              <a:ext cx="265" cy="43"/>
              <a:chOff x="2966" y="3408"/>
              <a:chExt cx="265" cy="43"/>
            </a:xfrm>
          </p:grpSpPr>
          <p:sp>
            <p:nvSpPr>
              <p:cNvPr id="140552" name="Rectangle 264"/>
              <p:cNvSpPr>
                <a:spLocks noChangeAspect="1"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0553" name="Oval 265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0554" name="Oval 266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40555" name="Group 267"/>
            <p:cNvGrpSpPr>
              <a:grpSpLocks noChangeAspect="1"/>
            </p:cNvGrpSpPr>
            <p:nvPr/>
          </p:nvGrpSpPr>
          <p:grpSpPr bwMode="auto">
            <a:xfrm rot="136227">
              <a:off x="2966" y="2980"/>
              <a:ext cx="265" cy="43"/>
              <a:chOff x="2966" y="3408"/>
              <a:chExt cx="265" cy="43"/>
            </a:xfrm>
          </p:grpSpPr>
          <p:sp>
            <p:nvSpPr>
              <p:cNvPr id="140556" name="Rectangle 268"/>
              <p:cNvSpPr>
                <a:spLocks noChangeAspect="1"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0557" name="Oval 269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0558" name="Oval 270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40559" name="Group 271"/>
            <p:cNvGrpSpPr>
              <a:grpSpLocks noChangeAspect="1"/>
            </p:cNvGrpSpPr>
            <p:nvPr/>
          </p:nvGrpSpPr>
          <p:grpSpPr bwMode="auto">
            <a:xfrm rot="-208310">
              <a:off x="2964" y="2966"/>
              <a:ext cx="265" cy="43"/>
              <a:chOff x="2966" y="3408"/>
              <a:chExt cx="265" cy="43"/>
            </a:xfrm>
          </p:grpSpPr>
          <p:sp>
            <p:nvSpPr>
              <p:cNvPr id="140560" name="Rectangle 272"/>
              <p:cNvSpPr>
                <a:spLocks noChangeAspect="1"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0561" name="Oval 273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0562" name="Oval 274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</p:grpSp>
      <p:sp>
        <p:nvSpPr>
          <p:cNvPr id="140563" name="Rectangle 275"/>
          <p:cNvSpPr>
            <a:spLocks noChangeAspect="1" noChangeArrowheads="1"/>
          </p:cNvSpPr>
          <p:nvPr/>
        </p:nvSpPr>
        <p:spPr bwMode="auto">
          <a:xfrm>
            <a:off x="4554538" y="5808663"/>
            <a:ext cx="163512" cy="376237"/>
          </a:xfrm>
          <a:prstGeom prst="rect">
            <a:avLst/>
          </a:prstGeom>
          <a:solidFill>
            <a:srgbClr val="FFFFFF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grpSp>
        <p:nvGrpSpPr>
          <p:cNvPr id="140564" name="Group 276"/>
          <p:cNvGrpSpPr>
            <a:grpSpLocks noChangeAspect="1"/>
          </p:cNvGrpSpPr>
          <p:nvPr/>
        </p:nvGrpSpPr>
        <p:grpSpPr bwMode="auto">
          <a:xfrm>
            <a:off x="4491038" y="5021263"/>
            <a:ext cx="292100" cy="1025525"/>
            <a:chOff x="2967" y="2790"/>
            <a:chExt cx="261" cy="914"/>
          </a:xfrm>
        </p:grpSpPr>
        <p:sp>
          <p:nvSpPr>
            <p:cNvPr id="140565" name="AutoShape 277"/>
            <p:cNvSpPr>
              <a:spLocks noChangeAspect="1" noChangeArrowheads="1"/>
            </p:cNvSpPr>
            <p:nvPr/>
          </p:nvSpPr>
          <p:spPr bwMode="auto">
            <a:xfrm>
              <a:off x="3036" y="2790"/>
              <a:ext cx="123" cy="129"/>
            </a:xfrm>
            <a:prstGeom prst="triangle">
              <a:avLst>
                <a:gd name="adj" fmla="val 50000"/>
              </a:avLst>
            </a:prstGeom>
            <a:gradFill rotWithShape="0">
              <a:gsLst>
                <a:gs pos="0">
                  <a:schemeClr val="folHlink">
                    <a:gamma/>
                    <a:shade val="41176"/>
                    <a:invGamma/>
                  </a:schemeClr>
                </a:gs>
                <a:gs pos="50000">
                  <a:schemeClr val="folHlink"/>
                </a:gs>
                <a:gs pos="100000">
                  <a:schemeClr val="folHlink">
                    <a:gamma/>
                    <a:shade val="41176"/>
                    <a:invGamma/>
                  </a:schemeClr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40566" name="Rectangle 278"/>
            <p:cNvSpPr>
              <a:spLocks noChangeAspect="1" noChangeArrowheads="1"/>
            </p:cNvSpPr>
            <p:nvPr/>
          </p:nvSpPr>
          <p:spPr bwMode="auto">
            <a:xfrm>
              <a:off x="2967" y="2922"/>
              <a:ext cx="261" cy="47"/>
            </a:xfrm>
            <a:prstGeom prst="rect">
              <a:avLst/>
            </a:prstGeom>
            <a:gradFill rotWithShape="0">
              <a:gsLst>
                <a:gs pos="0">
                  <a:schemeClr val="folHlink">
                    <a:gamma/>
                    <a:shade val="41176"/>
                    <a:invGamma/>
                  </a:schemeClr>
                </a:gs>
                <a:gs pos="50000">
                  <a:schemeClr val="folHlink"/>
                </a:gs>
                <a:gs pos="100000">
                  <a:schemeClr val="folHlink">
                    <a:gamma/>
                    <a:shade val="41176"/>
                    <a:invGamma/>
                  </a:schemeClr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40567" name="Rectangle 279"/>
            <p:cNvSpPr>
              <a:spLocks noChangeAspect="1" noChangeArrowheads="1"/>
            </p:cNvSpPr>
            <p:nvPr/>
          </p:nvSpPr>
          <p:spPr bwMode="auto">
            <a:xfrm>
              <a:off x="3000" y="2970"/>
              <a:ext cx="198" cy="210"/>
            </a:xfrm>
            <a:prstGeom prst="rect">
              <a:avLst/>
            </a:prstGeom>
            <a:gradFill rotWithShape="0">
              <a:gsLst>
                <a:gs pos="0">
                  <a:schemeClr val="folHlink">
                    <a:gamma/>
                    <a:shade val="41176"/>
                    <a:invGamma/>
                  </a:schemeClr>
                </a:gs>
                <a:gs pos="50000">
                  <a:schemeClr val="folHlink"/>
                </a:gs>
                <a:gs pos="100000">
                  <a:schemeClr val="folHlink">
                    <a:gamma/>
                    <a:shade val="41176"/>
                    <a:invGamma/>
                  </a:schemeClr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40568" name="AutoShape 280"/>
            <p:cNvSpPr>
              <a:spLocks noChangeAspect="1" noChangeArrowheads="1"/>
            </p:cNvSpPr>
            <p:nvPr/>
          </p:nvSpPr>
          <p:spPr bwMode="auto">
            <a:xfrm>
              <a:off x="3000" y="3180"/>
              <a:ext cx="197" cy="25"/>
            </a:xfrm>
            <a:custGeom>
              <a:avLst/>
              <a:gdLst>
                <a:gd name="G0" fmla="+- 3289 0 0"/>
                <a:gd name="G1" fmla="+- 21600 0 3289"/>
                <a:gd name="G2" fmla="*/ 3289 1 2"/>
                <a:gd name="G3" fmla="+- 21600 0 G2"/>
                <a:gd name="G4" fmla="+/ 3289 21600 2"/>
                <a:gd name="G5" fmla="+/ G1 0 2"/>
                <a:gd name="G6" fmla="*/ 21600 21600 3289"/>
                <a:gd name="G7" fmla="*/ G6 1 2"/>
                <a:gd name="G8" fmla="+- 21600 0 G7"/>
                <a:gd name="G9" fmla="*/ 21600 1 2"/>
                <a:gd name="G10" fmla="+- 3289 0 G9"/>
                <a:gd name="G11" fmla="?: G10 G8 0"/>
                <a:gd name="G12" fmla="?: G10 G7 21600"/>
                <a:gd name="T0" fmla="*/ 19955 w 21600"/>
                <a:gd name="T1" fmla="*/ 10800 h 21600"/>
                <a:gd name="T2" fmla="*/ 10800 w 21600"/>
                <a:gd name="T3" fmla="*/ 21600 h 21600"/>
                <a:gd name="T4" fmla="*/ 1645 w 21600"/>
                <a:gd name="T5" fmla="*/ 10800 h 21600"/>
                <a:gd name="T6" fmla="*/ 10800 w 21600"/>
                <a:gd name="T7" fmla="*/ 0 h 21600"/>
                <a:gd name="T8" fmla="*/ 3445 w 21600"/>
                <a:gd name="T9" fmla="*/ 3445 h 21600"/>
                <a:gd name="T10" fmla="*/ 18155 w 21600"/>
                <a:gd name="T11" fmla="*/ 18155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289" y="21600"/>
                  </a:lnTo>
                  <a:lnTo>
                    <a:pt x="18311" y="21600"/>
                  </a:lnTo>
                  <a:lnTo>
                    <a:pt x="2160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folHlink">
                    <a:gamma/>
                    <a:shade val="41176"/>
                    <a:invGamma/>
                  </a:schemeClr>
                </a:gs>
                <a:gs pos="50000">
                  <a:schemeClr val="folHlink"/>
                </a:gs>
                <a:gs pos="100000">
                  <a:schemeClr val="folHlink">
                    <a:gamma/>
                    <a:shade val="41176"/>
                    <a:invGamma/>
                  </a:schemeClr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40569" name="Freeform 281"/>
            <p:cNvSpPr>
              <a:spLocks noChangeAspect="1"/>
            </p:cNvSpPr>
            <p:nvPr/>
          </p:nvSpPr>
          <p:spPr bwMode="auto">
            <a:xfrm>
              <a:off x="3026" y="3204"/>
              <a:ext cx="142" cy="50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42" y="2"/>
                </a:cxn>
                <a:cxn ang="0">
                  <a:pos x="141" y="414"/>
                </a:cxn>
                <a:cxn ang="0">
                  <a:pos x="50" y="414"/>
                </a:cxn>
                <a:cxn ang="0">
                  <a:pos x="50" y="426"/>
                </a:cxn>
                <a:cxn ang="0">
                  <a:pos x="57" y="441"/>
                </a:cxn>
                <a:cxn ang="0">
                  <a:pos x="96" y="470"/>
                </a:cxn>
                <a:cxn ang="0">
                  <a:pos x="101" y="486"/>
                </a:cxn>
                <a:cxn ang="0">
                  <a:pos x="94" y="500"/>
                </a:cxn>
                <a:cxn ang="0">
                  <a:pos x="0" y="498"/>
                </a:cxn>
                <a:cxn ang="0">
                  <a:pos x="0" y="0"/>
                </a:cxn>
              </a:cxnLst>
              <a:rect l="0" t="0" r="r" b="b"/>
              <a:pathLst>
                <a:path w="142" h="500">
                  <a:moveTo>
                    <a:pt x="0" y="0"/>
                  </a:moveTo>
                  <a:lnTo>
                    <a:pt x="142" y="2"/>
                  </a:lnTo>
                  <a:lnTo>
                    <a:pt x="141" y="414"/>
                  </a:lnTo>
                  <a:lnTo>
                    <a:pt x="50" y="414"/>
                  </a:lnTo>
                  <a:lnTo>
                    <a:pt x="50" y="426"/>
                  </a:lnTo>
                  <a:lnTo>
                    <a:pt x="57" y="441"/>
                  </a:lnTo>
                  <a:lnTo>
                    <a:pt x="96" y="470"/>
                  </a:lnTo>
                  <a:lnTo>
                    <a:pt x="101" y="486"/>
                  </a:lnTo>
                  <a:lnTo>
                    <a:pt x="94" y="500"/>
                  </a:lnTo>
                  <a:lnTo>
                    <a:pt x="0" y="498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folHlink">
                    <a:gamma/>
                    <a:shade val="41176"/>
                    <a:invGamma/>
                  </a:schemeClr>
                </a:gs>
                <a:gs pos="50000">
                  <a:schemeClr val="folHlink"/>
                </a:gs>
                <a:gs pos="100000">
                  <a:schemeClr val="folHlink">
                    <a:gamma/>
                    <a:shade val="41176"/>
                    <a:invGamma/>
                  </a:schemeClr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o-RO"/>
            </a:p>
          </p:txBody>
        </p:sp>
      </p:grpSp>
      <p:grpSp>
        <p:nvGrpSpPr>
          <p:cNvPr id="140570" name="Group 282"/>
          <p:cNvGrpSpPr>
            <a:grpSpLocks noChangeAspect="1"/>
          </p:cNvGrpSpPr>
          <p:nvPr/>
        </p:nvGrpSpPr>
        <p:grpSpPr bwMode="auto">
          <a:xfrm>
            <a:off x="4489450" y="5954713"/>
            <a:ext cx="303213" cy="481012"/>
            <a:chOff x="2966" y="3622"/>
            <a:chExt cx="270" cy="431"/>
          </a:xfrm>
        </p:grpSpPr>
        <p:sp>
          <p:nvSpPr>
            <p:cNvPr id="140571" name="Freeform 283"/>
            <p:cNvSpPr>
              <a:spLocks noChangeAspect="1"/>
            </p:cNvSpPr>
            <p:nvPr/>
          </p:nvSpPr>
          <p:spPr bwMode="auto">
            <a:xfrm>
              <a:off x="3026" y="3622"/>
              <a:ext cx="142" cy="208"/>
            </a:xfrm>
            <a:custGeom>
              <a:avLst/>
              <a:gdLst/>
              <a:ahLst/>
              <a:cxnLst>
                <a:cxn ang="0">
                  <a:pos x="58" y="0"/>
                </a:cxn>
                <a:cxn ang="0">
                  <a:pos x="142" y="0"/>
                </a:cxn>
                <a:cxn ang="0">
                  <a:pos x="140" y="208"/>
                </a:cxn>
                <a:cxn ang="0">
                  <a:pos x="0" y="208"/>
                </a:cxn>
                <a:cxn ang="0">
                  <a:pos x="0" y="82"/>
                </a:cxn>
                <a:cxn ang="0">
                  <a:pos x="106" y="82"/>
                </a:cxn>
                <a:cxn ang="0">
                  <a:pos x="104" y="66"/>
                </a:cxn>
                <a:cxn ang="0">
                  <a:pos x="98" y="48"/>
                </a:cxn>
                <a:cxn ang="0">
                  <a:pos x="58" y="22"/>
                </a:cxn>
                <a:cxn ang="0">
                  <a:pos x="52" y="12"/>
                </a:cxn>
                <a:cxn ang="0">
                  <a:pos x="58" y="0"/>
                </a:cxn>
              </a:cxnLst>
              <a:rect l="0" t="0" r="r" b="b"/>
              <a:pathLst>
                <a:path w="142" h="208">
                  <a:moveTo>
                    <a:pt x="58" y="0"/>
                  </a:moveTo>
                  <a:lnTo>
                    <a:pt x="142" y="0"/>
                  </a:lnTo>
                  <a:lnTo>
                    <a:pt x="140" y="208"/>
                  </a:lnTo>
                  <a:lnTo>
                    <a:pt x="0" y="208"/>
                  </a:lnTo>
                  <a:lnTo>
                    <a:pt x="0" y="82"/>
                  </a:lnTo>
                  <a:lnTo>
                    <a:pt x="106" y="82"/>
                  </a:lnTo>
                  <a:lnTo>
                    <a:pt x="104" y="66"/>
                  </a:lnTo>
                  <a:lnTo>
                    <a:pt x="98" y="48"/>
                  </a:lnTo>
                  <a:lnTo>
                    <a:pt x="58" y="22"/>
                  </a:lnTo>
                  <a:lnTo>
                    <a:pt x="52" y="12"/>
                  </a:lnTo>
                  <a:lnTo>
                    <a:pt x="58" y="0"/>
                  </a:lnTo>
                  <a:close/>
                </a:path>
              </a:pathLst>
            </a:custGeom>
            <a:gradFill rotWithShape="0">
              <a:gsLst>
                <a:gs pos="0">
                  <a:schemeClr val="folHlink">
                    <a:gamma/>
                    <a:shade val="22353"/>
                    <a:invGamma/>
                  </a:schemeClr>
                </a:gs>
                <a:gs pos="50000">
                  <a:schemeClr val="folHlink"/>
                </a:gs>
                <a:gs pos="100000">
                  <a:schemeClr val="folHlink">
                    <a:gamma/>
                    <a:shade val="22353"/>
                    <a:invGamma/>
                  </a:schemeClr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o-RO"/>
            </a:p>
          </p:txBody>
        </p:sp>
        <p:sp>
          <p:nvSpPr>
            <p:cNvPr id="140572" name="Rectangle 284"/>
            <p:cNvSpPr>
              <a:spLocks noChangeAspect="1" noChangeArrowheads="1"/>
            </p:cNvSpPr>
            <p:nvPr/>
          </p:nvSpPr>
          <p:spPr bwMode="auto">
            <a:xfrm>
              <a:off x="2966" y="3830"/>
              <a:ext cx="270" cy="43"/>
            </a:xfrm>
            <a:prstGeom prst="rect">
              <a:avLst/>
            </a:prstGeom>
            <a:gradFill rotWithShape="0">
              <a:gsLst>
                <a:gs pos="0">
                  <a:schemeClr val="folHlink">
                    <a:gamma/>
                    <a:shade val="22353"/>
                    <a:invGamma/>
                  </a:schemeClr>
                </a:gs>
                <a:gs pos="50000">
                  <a:schemeClr val="folHlink"/>
                </a:gs>
                <a:gs pos="100000">
                  <a:schemeClr val="folHlink">
                    <a:gamma/>
                    <a:shade val="22353"/>
                    <a:invGamma/>
                  </a:schemeClr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40573" name="Rectangle 285"/>
            <p:cNvSpPr>
              <a:spLocks noChangeAspect="1" noChangeArrowheads="1"/>
            </p:cNvSpPr>
            <p:nvPr/>
          </p:nvSpPr>
          <p:spPr bwMode="auto">
            <a:xfrm>
              <a:off x="3042" y="3876"/>
              <a:ext cx="110" cy="177"/>
            </a:xfrm>
            <a:prstGeom prst="rect">
              <a:avLst/>
            </a:prstGeom>
            <a:gradFill rotWithShape="0">
              <a:gsLst>
                <a:gs pos="0">
                  <a:schemeClr val="folHlink">
                    <a:gamma/>
                    <a:shade val="22353"/>
                    <a:invGamma/>
                  </a:schemeClr>
                </a:gs>
                <a:gs pos="50000">
                  <a:schemeClr val="folHlink"/>
                </a:gs>
                <a:gs pos="100000">
                  <a:schemeClr val="folHlink">
                    <a:gamma/>
                    <a:shade val="22353"/>
                    <a:invGamma/>
                  </a:schemeClr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</p:grpSp>
      <p:grpSp>
        <p:nvGrpSpPr>
          <p:cNvPr id="140574" name="Group 286"/>
          <p:cNvGrpSpPr>
            <a:grpSpLocks noChangeAspect="1"/>
          </p:cNvGrpSpPr>
          <p:nvPr/>
        </p:nvGrpSpPr>
        <p:grpSpPr bwMode="auto">
          <a:xfrm>
            <a:off x="3222625" y="3027363"/>
            <a:ext cx="2832100" cy="3416300"/>
            <a:chOff x="1806" y="1388"/>
            <a:chExt cx="2156" cy="2602"/>
          </a:xfrm>
        </p:grpSpPr>
        <p:sp>
          <p:nvSpPr>
            <p:cNvPr id="140575" name="Rectangle 287"/>
            <p:cNvSpPr>
              <a:spLocks noChangeAspect="1" noChangeArrowheads="1"/>
            </p:cNvSpPr>
            <p:nvPr/>
          </p:nvSpPr>
          <p:spPr bwMode="auto">
            <a:xfrm>
              <a:off x="2861" y="2373"/>
              <a:ext cx="41" cy="52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grpSp>
          <p:nvGrpSpPr>
            <p:cNvPr id="140576" name="Group 288"/>
            <p:cNvGrpSpPr>
              <a:grpSpLocks noChangeAspect="1"/>
            </p:cNvGrpSpPr>
            <p:nvPr/>
          </p:nvGrpSpPr>
          <p:grpSpPr bwMode="auto">
            <a:xfrm>
              <a:off x="1806" y="1388"/>
              <a:ext cx="2156" cy="2602"/>
              <a:chOff x="1806" y="1388"/>
              <a:chExt cx="2156" cy="2602"/>
            </a:xfrm>
          </p:grpSpPr>
          <p:sp>
            <p:nvSpPr>
              <p:cNvPr id="140577" name="Rectangle 289" descr="Алмазная решетка (контур)"/>
              <p:cNvSpPr>
                <a:spLocks noChangeAspect="1" noChangeArrowheads="1"/>
              </p:cNvSpPr>
              <p:nvPr/>
            </p:nvSpPr>
            <p:spPr bwMode="auto">
              <a:xfrm>
                <a:off x="2644" y="2387"/>
                <a:ext cx="467" cy="20"/>
              </a:xfrm>
              <a:prstGeom prst="rect">
                <a:avLst/>
              </a:prstGeom>
              <a:pattFill prst="openDmnd">
                <a:fgClr>
                  <a:schemeClr val="tx2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grpSp>
            <p:nvGrpSpPr>
              <p:cNvPr id="140578" name="Group 290"/>
              <p:cNvGrpSpPr>
                <a:grpSpLocks noChangeAspect="1"/>
              </p:cNvGrpSpPr>
              <p:nvPr/>
            </p:nvGrpSpPr>
            <p:grpSpPr bwMode="auto">
              <a:xfrm>
                <a:off x="1806" y="1388"/>
                <a:ext cx="2156" cy="2602"/>
                <a:chOff x="1806" y="1388"/>
                <a:chExt cx="2156" cy="2602"/>
              </a:xfrm>
            </p:grpSpPr>
            <p:grpSp>
              <p:nvGrpSpPr>
                <p:cNvPr id="140579" name="Group 291"/>
                <p:cNvGrpSpPr>
                  <a:grpSpLocks noChangeAspect="1"/>
                </p:cNvGrpSpPr>
                <p:nvPr/>
              </p:nvGrpSpPr>
              <p:grpSpPr bwMode="auto">
                <a:xfrm>
                  <a:off x="2646" y="1505"/>
                  <a:ext cx="462" cy="884"/>
                  <a:chOff x="2820" y="1146"/>
                  <a:chExt cx="542" cy="1062"/>
                </a:xfrm>
              </p:grpSpPr>
              <p:sp>
                <p:nvSpPr>
                  <p:cNvPr id="140580" name="Rectangle 292" descr="Зигзаг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820" y="1146"/>
                    <a:ext cx="182" cy="1056"/>
                  </a:xfrm>
                  <a:prstGeom prst="rect">
                    <a:avLst/>
                  </a:prstGeom>
                  <a:pattFill prst="zigZag">
                    <a:fgClr>
                      <a:srgbClr val="FF3300"/>
                    </a:fgClr>
                    <a:bgClr>
                      <a:schemeClr val="bg1"/>
                    </a:bgClr>
                  </a:pattFill>
                  <a:ln w="9525">
                    <a:solidFill>
                      <a:srgbClr val="FF3300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40581" name="Rectangle 293" descr="Зигзаг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180" y="1152"/>
                    <a:ext cx="182" cy="1056"/>
                  </a:xfrm>
                  <a:prstGeom prst="rect">
                    <a:avLst/>
                  </a:prstGeom>
                  <a:pattFill prst="zigZag">
                    <a:fgClr>
                      <a:srgbClr val="FF3300"/>
                    </a:fgClr>
                    <a:bgClr>
                      <a:schemeClr val="bg1"/>
                    </a:bgClr>
                  </a:pattFill>
                  <a:ln w="9525">
                    <a:solidFill>
                      <a:srgbClr val="FF3300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</p:grpSp>
            <p:grpSp>
              <p:nvGrpSpPr>
                <p:cNvPr id="140582" name="Group 294"/>
                <p:cNvGrpSpPr>
                  <a:grpSpLocks noChangeAspect="1"/>
                </p:cNvGrpSpPr>
                <p:nvPr/>
              </p:nvGrpSpPr>
              <p:grpSpPr bwMode="auto">
                <a:xfrm rot="10800000">
                  <a:off x="2784" y="2557"/>
                  <a:ext cx="203" cy="174"/>
                  <a:chOff x="2262" y="456"/>
                  <a:chExt cx="238" cy="177"/>
                </a:xfrm>
              </p:grpSpPr>
              <p:grpSp>
                <p:nvGrpSpPr>
                  <p:cNvPr id="140583" name="Group 295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332" y="464"/>
                    <a:ext cx="109" cy="169"/>
                    <a:chOff x="2332" y="464"/>
                    <a:chExt cx="109" cy="169"/>
                  </a:xfrm>
                </p:grpSpPr>
                <p:sp>
                  <p:nvSpPr>
                    <p:cNvPr id="140584" name="Rectangle 296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332" y="464"/>
                      <a:ext cx="106" cy="126"/>
                    </a:xfrm>
                    <a:prstGeom prst="rect">
                      <a:avLst/>
                    </a:prstGeom>
                    <a:gradFill rotWithShape="0">
                      <a:gsLst>
                        <a:gs pos="0">
                          <a:srgbClr val="CC9900"/>
                        </a:gs>
                        <a:gs pos="50000">
                          <a:srgbClr val="CC9900">
                            <a:gamma/>
                            <a:tint val="0"/>
                            <a:invGamma/>
                          </a:srgbClr>
                        </a:gs>
                        <a:gs pos="100000">
                          <a:srgbClr val="CC9900"/>
                        </a:gs>
                      </a:gsLst>
                      <a:lin ang="0" scaled="1"/>
                    </a:gradFill>
                    <a:ln w="9525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40585" name="AutoShape 297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334" y="588"/>
                      <a:ext cx="107" cy="45"/>
                    </a:xfrm>
                    <a:custGeom>
                      <a:avLst/>
                      <a:gdLst>
                        <a:gd name="G0" fmla="+- 5400 0 0"/>
                        <a:gd name="G1" fmla="+- 21600 0 5400"/>
                        <a:gd name="G2" fmla="*/ 5400 1 2"/>
                        <a:gd name="G3" fmla="+- 21600 0 G2"/>
                        <a:gd name="G4" fmla="+/ 5400 21600 2"/>
                        <a:gd name="G5" fmla="+/ G1 0 2"/>
                        <a:gd name="G6" fmla="*/ 21600 21600 5400"/>
                        <a:gd name="G7" fmla="*/ G6 1 2"/>
                        <a:gd name="G8" fmla="+- 21600 0 G7"/>
                        <a:gd name="G9" fmla="*/ 21600 1 2"/>
                        <a:gd name="G10" fmla="+- 5400 0 G9"/>
                        <a:gd name="G11" fmla="?: G10 G8 0"/>
                        <a:gd name="G12" fmla="?: G10 G7 21600"/>
                        <a:gd name="T0" fmla="*/ 18900 w 21600"/>
                        <a:gd name="T1" fmla="*/ 10800 h 21600"/>
                        <a:gd name="T2" fmla="*/ 10800 w 21600"/>
                        <a:gd name="T3" fmla="*/ 21600 h 21600"/>
                        <a:gd name="T4" fmla="*/ 2700 w 21600"/>
                        <a:gd name="T5" fmla="*/ 10800 h 21600"/>
                        <a:gd name="T6" fmla="*/ 10800 w 21600"/>
                        <a:gd name="T7" fmla="*/ 0 h 21600"/>
                        <a:gd name="T8" fmla="*/ 4500 w 21600"/>
                        <a:gd name="T9" fmla="*/ 4500 h 21600"/>
                        <a:gd name="T10" fmla="*/ 17100 w 21600"/>
                        <a:gd name="T11" fmla="*/ 17100 h 2160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</a:cxnLst>
                      <a:rect l="T8" t="T9" r="T10" b="T11"/>
                      <a:pathLst>
                        <a:path w="21600" h="21600">
                          <a:moveTo>
                            <a:pt x="0" y="0"/>
                          </a:moveTo>
                          <a:lnTo>
                            <a:pt x="5400" y="21600"/>
                          </a:lnTo>
                          <a:lnTo>
                            <a:pt x="16200" y="21600"/>
                          </a:lnTo>
                          <a:lnTo>
                            <a:pt x="21600" y="0"/>
                          </a:lnTo>
                          <a:close/>
                        </a:path>
                      </a:pathLst>
                    </a:custGeom>
                    <a:gradFill rotWithShape="0">
                      <a:gsLst>
                        <a:gs pos="0">
                          <a:srgbClr val="CC9900"/>
                        </a:gs>
                        <a:gs pos="50000">
                          <a:srgbClr val="CC9900">
                            <a:gamma/>
                            <a:tint val="0"/>
                            <a:invGamma/>
                          </a:srgbClr>
                        </a:gs>
                        <a:gs pos="100000">
                          <a:srgbClr val="CC9900"/>
                        </a:gs>
                      </a:gsLst>
                      <a:lin ang="0" scaled="1"/>
                    </a:gradFill>
                    <a:ln w="9525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</p:grpSp>
              <p:grpSp>
                <p:nvGrpSpPr>
                  <p:cNvPr id="140586" name="Group 298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262" y="456"/>
                    <a:ext cx="238" cy="47"/>
                    <a:chOff x="2620" y="480"/>
                    <a:chExt cx="260" cy="36"/>
                  </a:xfrm>
                </p:grpSpPr>
                <p:sp>
                  <p:nvSpPr>
                    <p:cNvPr id="140587" name="Rectangle 299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620" y="480"/>
                      <a:ext cx="260" cy="20"/>
                    </a:xfrm>
                    <a:prstGeom prst="rect">
                      <a:avLst/>
                    </a:prstGeom>
                    <a:gradFill rotWithShape="0">
                      <a:gsLst>
                        <a:gs pos="0">
                          <a:srgbClr val="CC9900"/>
                        </a:gs>
                        <a:gs pos="50000">
                          <a:srgbClr val="CC9900">
                            <a:gamma/>
                            <a:tint val="0"/>
                            <a:invGamma/>
                          </a:srgbClr>
                        </a:gs>
                        <a:gs pos="100000">
                          <a:srgbClr val="CC9900"/>
                        </a:gs>
                      </a:gsLst>
                      <a:lin ang="0" scaled="1"/>
                    </a:gradFill>
                    <a:ln w="9525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40588" name="AutoShape 300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622" y="498"/>
                      <a:ext cx="256" cy="18"/>
                    </a:xfrm>
                    <a:custGeom>
                      <a:avLst/>
                      <a:gdLst>
                        <a:gd name="G0" fmla="+- 5400 0 0"/>
                        <a:gd name="G1" fmla="+- 21600 0 5400"/>
                        <a:gd name="G2" fmla="*/ 5400 1 2"/>
                        <a:gd name="G3" fmla="+- 21600 0 G2"/>
                        <a:gd name="G4" fmla="+/ 5400 21600 2"/>
                        <a:gd name="G5" fmla="+/ G1 0 2"/>
                        <a:gd name="G6" fmla="*/ 21600 21600 5400"/>
                        <a:gd name="G7" fmla="*/ G6 1 2"/>
                        <a:gd name="G8" fmla="+- 21600 0 G7"/>
                        <a:gd name="G9" fmla="*/ 21600 1 2"/>
                        <a:gd name="G10" fmla="+- 5400 0 G9"/>
                        <a:gd name="G11" fmla="?: G10 G8 0"/>
                        <a:gd name="G12" fmla="?: G10 G7 21600"/>
                        <a:gd name="T0" fmla="*/ 18900 w 21600"/>
                        <a:gd name="T1" fmla="*/ 10800 h 21600"/>
                        <a:gd name="T2" fmla="*/ 10800 w 21600"/>
                        <a:gd name="T3" fmla="*/ 21600 h 21600"/>
                        <a:gd name="T4" fmla="*/ 2700 w 21600"/>
                        <a:gd name="T5" fmla="*/ 10800 h 21600"/>
                        <a:gd name="T6" fmla="*/ 10800 w 21600"/>
                        <a:gd name="T7" fmla="*/ 0 h 21600"/>
                        <a:gd name="T8" fmla="*/ 4500 w 21600"/>
                        <a:gd name="T9" fmla="*/ 4500 h 21600"/>
                        <a:gd name="T10" fmla="*/ 17100 w 21600"/>
                        <a:gd name="T11" fmla="*/ 17100 h 2160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</a:cxnLst>
                      <a:rect l="T8" t="T9" r="T10" b="T11"/>
                      <a:pathLst>
                        <a:path w="21600" h="21600">
                          <a:moveTo>
                            <a:pt x="0" y="0"/>
                          </a:moveTo>
                          <a:lnTo>
                            <a:pt x="5400" y="21600"/>
                          </a:lnTo>
                          <a:lnTo>
                            <a:pt x="16200" y="21600"/>
                          </a:lnTo>
                          <a:lnTo>
                            <a:pt x="21600" y="0"/>
                          </a:lnTo>
                          <a:close/>
                        </a:path>
                      </a:pathLst>
                    </a:custGeom>
                    <a:gradFill rotWithShape="0">
                      <a:gsLst>
                        <a:gs pos="0">
                          <a:srgbClr val="CC9900"/>
                        </a:gs>
                        <a:gs pos="50000">
                          <a:srgbClr val="CC9900">
                            <a:gamma/>
                            <a:tint val="0"/>
                            <a:invGamma/>
                          </a:srgbClr>
                        </a:gs>
                        <a:gs pos="100000">
                          <a:srgbClr val="CC9900"/>
                        </a:gs>
                      </a:gsLst>
                      <a:lin ang="0" scaled="1"/>
                    </a:gradFill>
                    <a:ln w="9525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</p:grpSp>
            </p:grpSp>
            <p:sp>
              <p:nvSpPr>
                <p:cNvPr id="140589" name="Freeform 301" descr="Широкий диагональный 1"/>
                <p:cNvSpPr>
                  <a:spLocks noChangeAspect="1"/>
                </p:cNvSpPr>
                <p:nvPr/>
              </p:nvSpPr>
              <p:spPr bwMode="auto">
                <a:xfrm>
                  <a:off x="2641" y="2406"/>
                  <a:ext cx="470" cy="297"/>
                </a:xfrm>
                <a:custGeom>
                  <a:avLst/>
                  <a:gdLst/>
                  <a:ahLst/>
                  <a:cxnLst>
                    <a:cxn ang="0">
                      <a:pos x="4" y="28"/>
                    </a:cxn>
                    <a:cxn ang="0">
                      <a:pos x="0" y="2"/>
                    </a:cxn>
                    <a:cxn ang="0">
                      <a:pos x="188" y="2"/>
                    </a:cxn>
                    <a:cxn ang="0">
                      <a:pos x="188" y="146"/>
                    </a:cxn>
                    <a:cxn ang="0">
                      <a:pos x="366" y="146"/>
                    </a:cxn>
                    <a:cxn ang="0">
                      <a:pos x="366" y="0"/>
                    </a:cxn>
                    <a:cxn ang="0">
                      <a:pos x="552" y="0"/>
                    </a:cxn>
                    <a:cxn ang="0">
                      <a:pos x="552" y="32"/>
                    </a:cxn>
                    <a:cxn ang="0">
                      <a:pos x="536" y="34"/>
                    </a:cxn>
                    <a:cxn ang="0">
                      <a:pos x="540" y="102"/>
                    </a:cxn>
                    <a:cxn ang="0">
                      <a:pos x="450" y="102"/>
                    </a:cxn>
                    <a:cxn ang="0">
                      <a:pos x="456" y="318"/>
                    </a:cxn>
                    <a:cxn ang="0">
                      <a:pos x="432" y="342"/>
                    </a:cxn>
                    <a:cxn ang="0">
                      <a:pos x="404" y="348"/>
                    </a:cxn>
                    <a:cxn ang="0">
                      <a:pos x="338" y="320"/>
                    </a:cxn>
                    <a:cxn ang="0">
                      <a:pos x="338" y="230"/>
                    </a:cxn>
                    <a:cxn ang="0">
                      <a:pos x="310" y="176"/>
                    </a:cxn>
                    <a:cxn ang="0">
                      <a:pos x="306" y="148"/>
                    </a:cxn>
                    <a:cxn ang="0">
                      <a:pos x="250" y="148"/>
                    </a:cxn>
                    <a:cxn ang="0">
                      <a:pos x="244" y="176"/>
                    </a:cxn>
                    <a:cxn ang="0">
                      <a:pos x="222" y="226"/>
                    </a:cxn>
                    <a:cxn ang="0">
                      <a:pos x="222" y="322"/>
                    </a:cxn>
                    <a:cxn ang="0">
                      <a:pos x="168" y="346"/>
                    </a:cxn>
                    <a:cxn ang="0">
                      <a:pos x="130" y="342"/>
                    </a:cxn>
                    <a:cxn ang="0">
                      <a:pos x="106" y="316"/>
                    </a:cxn>
                    <a:cxn ang="0">
                      <a:pos x="106" y="96"/>
                    </a:cxn>
                    <a:cxn ang="0">
                      <a:pos x="18" y="102"/>
                    </a:cxn>
                    <a:cxn ang="0">
                      <a:pos x="16" y="36"/>
                    </a:cxn>
                    <a:cxn ang="0">
                      <a:pos x="4" y="28"/>
                    </a:cxn>
                  </a:cxnLst>
                  <a:rect l="0" t="0" r="r" b="b"/>
                  <a:pathLst>
                    <a:path w="552" h="348">
                      <a:moveTo>
                        <a:pt x="4" y="28"/>
                      </a:moveTo>
                      <a:lnTo>
                        <a:pt x="0" y="2"/>
                      </a:lnTo>
                      <a:lnTo>
                        <a:pt x="188" y="2"/>
                      </a:lnTo>
                      <a:lnTo>
                        <a:pt x="188" y="146"/>
                      </a:lnTo>
                      <a:lnTo>
                        <a:pt x="366" y="146"/>
                      </a:lnTo>
                      <a:lnTo>
                        <a:pt x="366" y="0"/>
                      </a:lnTo>
                      <a:lnTo>
                        <a:pt x="552" y="0"/>
                      </a:lnTo>
                      <a:lnTo>
                        <a:pt x="552" y="32"/>
                      </a:lnTo>
                      <a:lnTo>
                        <a:pt x="536" y="34"/>
                      </a:lnTo>
                      <a:lnTo>
                        <a:pt x="540" y="102"/>
                      </a:lnTo>
                      <a:lnTo>
                        <a:pt x="450" y="102"/>
                      </a:lnTo>
                      <a:lnTo>
                        <a:pt x="456" y="318"/>
                      </a:lnTo>
                      <a:lnTo>
                        <a:pt x="432" y="342"/>
                      </a:lnTo>
                      <a:lnTo>
                        <a:pt x="404" y="348"/>
                      </a:lnTo>
                      <a:lnTo>
                        <a:pt x="338" y="320"/>
                      </a:lnTo>
                      <a:lnTo>
                        <a:pt x="338" y="230"/>
                      </a:lnTo>
                      <a:lnTo>
                        <a:pt x="310" y="176"/>
                      </a:lnTo>
                      <a:lnTo>
                        <a:pt x="306" y="148"/>
                      </a:lnTo>
                      <a:lnTo>
                        <a:pt x="250" y="148"/>
                      </a:lnTo>
                      <a:lnTo>
                        <a:pt x="244" y="176"/>
                      </a:lnTo>
                      <a:lnTo>
                        <a:pt x="222" y="226"/>
                      </a:lnTo>
                      <a:lnTo>
                        <a:pt x="222" y="322"/>
                      </a:lnTo>
                      <a:lnTo>
                        <a:pt x="168" y="346"/>
                      </a:lnTo>
                      <a:lnTo>
                        <a:pt x="130" y="342"/>
                      </a:lnTo>
                      <a:lnTo>
                        <a:pt x="106" y="316"/>
                      </a:lnTo>
                      <a:lnTo>
                        <a:pt x="106" y="96"/>
                      </a:lnTo>
                      <a:lnTo>
                        <a:pt x="18" y="102"/>
                      </a:lnTo>
                      <a:lnTo>
                        <a:pt x="16" y="36"/>
                      </a:lnTo>
                      <a:lnTo>
                        <a:pt x="4" y="28"/>
                      </a:lnTo>
                      <a:close/>
                    </a:path>
                  </a:pathLst>
                </a:custGeom>
                <a:pattFill prst="wdDnDiag">
                  <a:fgClr>
                    <a:srgbClr val="4D4D4D"/>
                  </a:fgClr>
                  <a:bgClr>
                    <a:schemeClr val="bg1"/>
                  </a:bgClr>
                </a:pattFill>
                <a:ln w="9525">
                  <a:solidFill>
                    <a:srgbClr val="333333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ro-RO"/>
                </a:p>
              </p:txBody>
            </p:sp>
            <p:grpSp>
              <p:nvGrpSpPr>
                <p:cNvPr id="140590" name="Group 302"/>
                <p:cNvGrpSpPr>
                  <a:grpSpLocks noChangeAspect="1"/>
                </p:cNvGrpSpPr>
                <p:nvPr/>
              </p:nvGrpSpPr>
              <p:grpSpPr bwMode="auto">
                <a:xfrm>
                  <a:off x="1806" y="1388"/>
                  <a:ext cx="2156" cy="2602"/>
                  <a:chOff x="1806" y="1388"/>
                  <a:chExt cx="2156" cy="2602"/>
                </a:xfrm>
              </p:grpSpPr>
              <p:grpSp>
                <p:nvGrpSpPr>
                  <p:cNvPr id="140591" name="Group 303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591" y="1516"/>
                    <a:ext cx="577" cy="2297"/>
                    <a:chOff x="2591" y="1516"/>
                    <a:chExt cx="577" cy="2297"/>
                  </a:xfrm>
                </p:grpSpPr>
                <p:sp>
                  <p:nvSpPr>
                    <p:cNvPr id="140592" name="Freeform 304" descr="Широкий диагональный 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591" y="1516"/>
                      <a:ext cx="577" cy="2297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"/>
                        </a:cxn>
                        <a:cxn ang="0">
                          <a:pos x="62" y="6"/>
                        </a:cxn>
                        <a:cxn ang="0">
                          <a:pos x="58" y="1144"/>
                        </a:cxn>
                        <a:cxn ang="0">
                          <a:pos x="160" y="1144"/>
                        </a:cxn>
                        <a:cxn ang="0">
                          <a:pos x="164" y="1382"/>
                        </a:cxn>
                        <a:cxn ang="0">
                          <a:pos x="184" y="1384"/>
                        </a:cxn>
                        <a:cxn ang="0">
                          <a:pos x="184" y="2334"/>
                        </a:cxn>
                        <a:cxn ang="0">
                          <a:pos x="330" y="2334"/>
                        </a:cxn>
                        <a:cxn ang="0">
                          <a:pos x="184" y="2336"/>
                        </a:cxn>
                        <a:cxn ang="0">
                          <a:pos x="184" y="2490"/>
                        </a:cxn>
                        <a:cxn ang="0">
                          <a:pos x="164" y="2486"/>
                        </a:cxn>
                        <a:cxn ang="0">
                          <a:pos x="514" y="2490"/>
                        </a:cxn>
                        <a:cxn ang="0">
                          <a:pos x="498" y="2490"/>
                        </a:cxn>
                        <a:cxn ang="0">
                          <a:pos x="492" y="2334"/>
                        </a:cxn>
                        <a:cxn ang="0">
                          <a:pos x="332" y="2334"/>
                        </a:cxn>
                        <a:cxn ang="0">
                          <a:pos x="494" y="2334"/>
                        </a:cxn>
                        <a:cxn ang="0">
                          <a:pos x="494" y="1388"/>
                        </a:cxn>
                        <a:cxn ang="0">
                          <a:pos x="514" y="1388"/>
                        </a:cxn>
                        <a:cxn ang="0">
                          <a:pos x="512" y="1142"/>
                        </a:cxn>
                        <a:cxn ang="0">
                          <a:pos x="614" y="1140"/>
                        </a:cxn>
                        <a:cxn ang="0">
                          <a:pos x="616" y="2"/>
                        </a:cxn>
                        <a:cxn ang="0">
                          <a:pos x="662" y="0"/>
                        </a:cxn>
                        <a:cxn ang="0">
                          <a:pos x="662" y="1252"/>
                        </a:cxn>
                        <a:cxn ang="0">
                          <a:pos x="548" y="1370"/>
                        </a:cxn>
                        <a:cxn ang="0">
                          <a:pos x="546" y="2344"/>
                        </a:cxn>
                        <a:cxn ang="0">
                          <a:pos x="676" y="2472"/>
                        </a:cxn>
                        <a:cxn ang="0">
                          <a:pos x="676" y="2684"/>
                        </a:cxn>
                        <a:cxn ang="0">
                          <a:pos x="604" y="2682"/>
                        </a:cxn>
                        <a:cxn ang="0">
                          <a:pos x="606" y="2626"/>
                        </a:cxn>
                        <a:cxn ang="0">
                          <a:pos x="588" y="2624"/>
                        </a:cxn>
                        <a:cxn ang="0">
                          <a:pos x="588" y="2492"/>
                        </a:cxn>
                        <a:cxn ang="0">
                          <a:pos x="98" y="2486"/>
                        </a:cxn>
                        <a:cxn ang="0">
                          <a:pos x="98" y="2626"/>
                        </a:cxn>
                        <a:cxn ang="0">
                          <a:pos x="76" y="2626"/>
                        </a:cxn>
                        <a:cxn ang="0">
                          <a:pos x="76" y="2692"/>
                        </a:cxn>
                        <a:cxn ang="0">
                          <a:pos x="0" y="2694"/>
                        </a:cxn>
                        <a:cxn ang="0">
                          <a:pos x="1" y="2472"/>
                        </a:cxn>
                        <a:cxn ang="0">
                          <a:pos x="130" y="2346"/>
                        </a:cxn>
                        <a:cxn ang="0">
                          <a:pos x="126" y="1374"/>
                        </a:cxn>
                        <a:cxn ang="0">
                          <a:pos x="2" y="1248"/>
                        </a:cxn>
                        <a:cxn ang="0">
                          <a:pos x="0" y="4"/>
                        </a:cxn>
                      </a:cxnLst>
                      <a:rect l="0" t="0" r="r" b="b"/>
                      <a:pathLst>
                        <a:path w="676" h="2694">
                          <a:moveTo>
                            <a:pt x="0" y="4"/>
                          </a:moveTo>
                          <a:lnTo>
                            <a:pt x="62" y="6"/>
                          </a:lnTo>
                          <a:lnTo>
                            <a:pt x="58" y="1144"/>
                          </a:lnTo>
                          <a:lnTo>
                            <a:pt x="160" y="1144"/>
                          </a:lnTo>
                          <a:lnTo>
                            <a:pt x="164" y="1382"/>
                          </a:lnTo>
                          <a:lnTo>
                            <a:pt x="184" y="1384"/>
                          </a:lnTo>
                          <a:lnTo>
                            <a:pt x="184" y="2334"/>
                          </a:lnTo>
                          <a:lnTo>
                            <a:pt x="330" y="2334"/>
                          </a:lnTo>
                          <a:lnTo>
                            <a:pt x="184" y="2336"/>
                          </a:lnTo>
                          <a:lnTo>
                            <a:pt x="184" y="2490"/>
                          </a:lnTo>
                          <a:lnTo>
                            <a:pt x="164" y="2486"/>
                          </a:lnTo>
                          <a:lnTo>
                            <a:pt x="514" y="2490"/>
                          </a:lnTo>
                          <a:lnTo>
                            <a:pt x="498" y="2490"/>
                          </a:lnTo>
                          <a:lnTo>
                            <a:pt x="492" y="2334"/>
                          </a:lnTo>
                          <a:lnTo>
                            <a:pt x="332" y="2334"/>
                          </a:lnTo>
                          <a:lnTo>
                            <a:pt x="494" y="2334"/>
                          </a:lnTo>
                          <a:lnTo>
                            <a:pt x="494" y="1388"/>
                          </a:lnTo>
                          <a:lnTo>
                            <a:pt x="514" y="1388"/>
                          </a:lnTo>
                          <a:lnTo>
                            <a:pt x="512" y="1142"/>
                          </a:lnTo>
                          <a:lnTo>
                            <a:pt x="614" y="1140"/>
                          </a:lnTo>
                          <a:lnTo>
                            <a:pt x="616" y="2"/>
                          </a:lnTo>
                          <a:lnTo>
                            <a:pt x="662" y="0"/>
                          </a:lnTo>
                          <a:lnTo>
                            <a:pt x="662" y="1252"/>
                          </a:lnTo>
                          <a:lnTo>
                            <a:pt x="548" y="1370"/>
                          </a:lnTo>
                          <a:lnTo>
                            <a:pt x="546" y="2344"/>
                          </a:lnTo>
                          <a:lnTo>
                            <a:pt x="676" y="2472"/>
                          </a:lnTo>
                          <a:lnTo>
                            <a:pt x="676" y="2684"/>
                          </a:lnTo>
                          <a:lnTo>
                            <a:pt x="604" y="2682"/>
                          </a:lnTo>
                          <a:lnTo>
                            <a:pt x="606" y="2626"/>
                          </a:lnTo>
                          <a:lnTo>
                            <a:pt x="588" y="2624"/>
                          </a:lnTo>
                          <a:lnTo>
                            <a:pt x="588" y="2492"/>
                          </a:lnTo>
                          <a:lnTo>
                            <a:pt x="98" y="2486"/>
                          </a:lnTo>
                          <a:lnTo>
                            <a:pt x="98" y="2626"/>
                          </a:lnTo>
                          <a:lnTo>
                            <a:pt x="76" y="2626"/>
                          </a:lnTo>
                          <a:lnTo>
                            <a:pt x="76" y="2692"/>
                          </a:lnTo>
                          <a:lnTo>
                            <a:pt x="0" y="2694"/>
                          </a:lnTo>
                          <a:lnTo>
                            <a:pt x="1" y="2472"/>
                          </a:lnTo>
                          <a:lnTo>
                            <a:pt x="130" y="2346"/>
                          </a:lnTo>
                          <a:lnTo>
                            <a:pt x="126" y="1374"/>
                          </a:lnTo>
                          <a:lnTo>
                            <a:pt x="2" y="1248"/>
                          </a:lnTo>
                          <a:lnTo>
                            <a:pt x="0" y="4"/>
                          </a:lnTo>
                          <a:close/>
                        </a:path>
                      </a:pathLst>
                    </a:custGeom>
                    <a:pattFill prst="wdUpDiag">
                      <a:fgClr>
                        <a:schemeClr val="tx2"/>
                      </a:fgClr>
                      <a:bgClr>
                        <a:schemeClr val="bg1"/>
                      </a:bgClr>
                    </a:patt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</p:spPr>
                  <p:txBody>
                    <a:bodyPr/>
                    <a:lstStyle/>
                    <a:p>
                      <a:endParaRPr lang="ro-RO"/>
                    </a:p>
                  </p:txBody>
                </p:sp>
                <p:grpSp>
                  <p:nvGrpSpPr>
                    <p:cNvPr id="140593" name="Group 305"/>
                    <p:cNvGrpSpPr>
                      <a:grpSpLocks noChangeAspect="1"/>
                    </p:cNvGrpSpPr>
                    <p:nvPr/>
                  </p:nvGrpSpPr>
                  <p:grpSpPr bwMode="auto">
                    <a:xfrm>
                      <a:off x="2655" y="3434"/>
                      <a:ext cx="453" cy="328"/>
                      <a:chOff x="2655" y="3434"/>
                      <a:chExt cx="453" cy="328"/>
                    </a:xfrm>
                  </p:grpSpPr>
                  <p:sp>
                    <p:nvSpPr>
                      <p:cNvPr id="140594" name="Freeform 306" descr="Широкий диагональный 2"/>
                      <p:cNvSpPr>
                        <a:spLocks noChangeAspect="1"/>
                      </p:cNvSpPr>
                      <p:nvPr/>
                    </p:nvSpPr>
                    <p:spPr bwMode="auto">
                      <a:xfrm>
                        <a:off x="2655" y="3634"/>
                        <a:ext cx="18" cy="128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22" y="2"/>
                          </a:cxn>
                          <a:cxn ang="0">
                            <a:pos x="2" y="0"/>
                          </a:cxn>
                          <a:cxn ang="0">
                            <a:pos x="0" y="150"/>
                          </a:cxn>
                        </a:cxnLst>
                        <a:rect l="0" t="0" r="r" b="b"/>
                        <a:pathLst>
                          <a:path w="22" h="150">
                            <a:moveTo>
                              <a:pt x="22" y="2"/>
                            </a:moveTo>
                            <a:lnTo>
                              <a:pt x="2" y="0"/>
                            </a:lnTo>
                            <a:lnTo>
                              <a:pt x="0" y="150"/>
                            </a:lnTo>
                          </a:path>
                        </a:pathLst>
                      </a:custGeom>
                      <a:noFill/>
                      <a:ln w="6350" cmpd="sng">
                        <a:solidFill>
                          <a:schemeClr val="tx1"/>
                        </a:solidFill>
                        <a:round/>
                        <a:headEnd type="none" w="med" len="med"/>
                        <a:tailEnd type="none" w="med" len="med"/>
                      </a:ln>
                      <a:effectLst/>
                    </p:spPr>
                    <p:txBody>
                      <a:bodyPr/>
                      <a:lstStyle/>
                      <a:p>
                        <a:endParaRPr lang="ro-RO"/>
                      </a:p>
                    </p:txBody>
                  </p:sp>
                  <p:sp>
                    <p:nvSpPr>
                      <p:cNvPr id="140595" name="Freeform 307" descr="Широкий диагональный 2"/>
                      <p:cNvSpPr>
                        <a:spLocks noChangeAspect="1"/>
                      </p:cNvSpPr>
                      <p:nvPr/>
                    </p:nvSpPr>
                    <p:spPr bwMode="auto">
                      <a:xfrm>
                        <a:off x="3091" y="3641"/>
                        <a:ext cx="17" cy="116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0" y="0"/>
                          </a:cxn>
                          <a:cxn ang="0">
                            <a:pos x="20" y="0"/>
                          </a:cxn>
                          <a:cxn ang="0">
                            <a:pos x="20" y="136"/>
                          </a:cxn>
                        </a:cxnLst>
                        <a:rect l="0" t="0" r="r" b="b"/>
                        <a:pathLst>
                          <a:path w="20" h="136">
                            <a:moveTo>
                              <a:pt x="0" y="0"/>
                            </a:moveTo>
                            <a:lnTo>
                              <a:pt x="20" y="0"/>
                            </a:lnTo>
                            <a:lnTo>
                              <a:pt x="20" y="136"/>
                            </a:lnTo>
                          </a:path>
                        </a:pathLst>
                      </a:custGeom>
                      <a:noFill/>
                      <a:ln w="6350" cmpd="sng">
                        <a:solidFill>
                          <a:schemeClr val="tx1"/>
                        </a:solidFill>
                        <a:round/>
                        <a:headEnd type="none" w="med" len="med"/>
                        <a:tailEnd type="none" w="med" len="med"/>
                      </a:ln>
                      <a:effectLst/>
                    </p:spPr>
                    <p:txBody>
                      <a:bodyPr/>
                      <a:lstStyle/>
                      <a:p>
                        <a:endParaRPr lang="ro-RO"/>
                      </a:p>
                    </p:txBody>
                  </p:sp>
                  <p:sp>
                    <p:nvSpPr>
                      <p:cNvPr id="140596" name="Freeform 308" descr="Широкий диагональный 2"/>
                      <p:cNvSpPr>
                        <a:spLocks noChangeAspect="1"/>
                      </p:cNvSpPr>
                      <p:nvPr/>
                    </p:nvSpPr>
                    <p:spPr bwMode="auto">
                      <a:xfrm>
                        <a:off x="2730" y="3434"/>
                        <a:ext cx="17" cy="204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19" y="0"/>
                          </a:cxn>
                          <a:cxn ang="0">
                            <a:pos x="0" y="32"/>
                          </a:cxn>
                          <a:cxn ang="0">
                            <a:pos x="0" y="239"/>
                          </a:cxn>
                        </a:cxnLst>
                        <a:rect l="0" t="0" r="r" b="b"/>
                        <a:pathLst>
                          <a:path w="19" h="239">
                            <a:moveTo>
                              <a:pt x="19" y="0"/>
                            </a:moveTo>
                            <a:lnTo>
                              <a:pt x="0" y="32"/>
                            </a:lnTo>
                            <a:lnTo>
                              <a:pt x="0" y="239"/>
                            </a:lnTo>
                          </a:path>
                        </a:pathLst>
                      </a:custGeom>
                      <a:noFill/>
                      <a:ln w="6350" cmpd="sng">
                        <a:solidFill>
                          <a:schemeClr val="tx1"/>
                        </a:solidFill>
                        <a:round/>
                        <a:headEnd type="none" w="med" len="med"/>
                        <a:tailEnd type="none" w="med" len="med"/>
                      </a:ln>
                      <a:effectLst/>
                    </p:spPr>
                    <p:txBody>
                      <a:bodyPr/>
                      <a:lstStyle/>
                      <a:p>
                        <a:endParaRPr lang="ro-RO"/>
                      </a:p>
                    </p:txBody>
                  </p:sp>
                  <p:sp>
                    <p:nvSpPr>
                      <p:cNvPr id="140597" name="Freeform 309" descr="Широкий диагональный 2"/>
                      <p:cNvSpPr>
                        <a:spLocks noChangeAspect="1"/>
                      </p:cNvSpPr>
                      <p:nvPr/>
                    </p:nvSpPr>
                    <p:spPr bwMode="auto">
                      <a:xfrm>
                        <a:off x="3018" y="3441"/>
                        <a:ext cx="11" cy="195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0" y="0"/>
                          </a:cxn>
                          <a:cxn ang="0">
                            <a:pos x="13" y="30"/>
                          </a:cxn>
                          <a:cxn ang="0">
                            <a:pos x="13" y="229"/>
                          </a:cxn>
                        </a:cxnLst>
                        <a:rect l="0" t="0" r="r" b="b"/>
                        <a:pathLst>
                          <a:path w="13" h="229">
                            <a:moveTo>
                              <a:pt x="0" y="0"/>
                            </a:moveTo>
                            <a:lnTo>
                              <a:pt x="13" y="30"/>
                            </a:lnTo>
                            <a:lnTo>
                              <a:pt x="13" y="229"/>
                            </a:lnTo>
                          </a:path>
                        </a:pathLst>
                      </a:custGeom>
                      <a:noFill/>
                      <a:ln w="6350" cmpd="sng">
                        <a:solidFill>
                          <a:schemeClr val="tx1"/>
                        </a:solidFill>
                        <a:round/>
                        <a:headEnd type="none" w="med" len="med"/>
                        <a:tailEnd type="none" w="med" len="med"/>
                      </a:ln>
                      <a:effectLst/>
                    </p:spPr>
                    <p:txBody>
                      <a:bodyPr/>
                      <a:lstStyle/>
                      <a:p>
                        <a:endParaRPr lang="ro-RO"/>
                      </a:p>
                    </p:txBody>
                  </p:sp>
                </p:grpSp>
              </p:grpSp>
              <p:sp>
                <p:nvSpPr>
                  <p:cNvPr id="140598" name="Freeform 310" descr="Широкий диагональный 1"/>
                  <p:cNvSpPr>
                    <a:spLocks noChangeAspect="1"/>
                  </p:cNvSpPr>
                  <p:nvPr/>
                </p:nvSpPr>
                <p:spPr bwMode="auto">
                  <a:xfrm>
                    <a:off x="2658" y="3506"/>
                    <a:ext cx="450" cy="336"/>
                  </a:xfrm>
                  <a:custGeom>
                    <a:avLst/>
                    <a:gdLst/>
                    <a:ahLst/>
                    <a:cxnLst>
                      <a:cxn ang="0">
                        <a:pos x="109" y="2"/>
                      </a:cxn>
                      <a:cxn ang="0">
                        <a:pos x="268" y="0"/>
                      </a:cxn>
                      <a:cxn ang="0">
                        <a:pos x="188" y="0"/>
                      </a:cxn>
                      <a:cxn ang="0">
                        <a:pos x="188" y="338"/>
                      </a:cxn>
                      <a:cxn ang="0">
                        <a:pos x="338" y="338"/>
                      </a:cxn>
                      <a:cxn ang="0">
                        <a:pos x="338" y="0"/>
                      </a:cxn>
                      <a:cxn ang="0">
                        <a:pos x="266" y="0"/>
                      </a:cxn>
                      <a:cxn ang="0">
                        <a:pos x="418" y="0"/>
                      </a:cxn>
                      <a:cxn ang="0">
                        <a:pos x="418" y="154"/>
                      </a:cxn>
                      <a:cxn ang="0">
                        <a:pos x="400" y="156"/>
                      </a:cxn>
                      <a:cxn ang="0">
                        <a:pos x="400" y="178"/>
                      </a:cxn>
                      <a:cxn ang="0">
                        <a:pos x="528" y="178"/>
                      </a:cxn>
                      <a:cxn ang="0">
                        <a:pos x="528" y="236"/>
                      </a:cxn>
                      <a:cxn ang="0">
                        <a:pos x="468" y="232"/>
                      </a:cxn>
                      <a:cxn ang="0">
                        <a:pos x="468" y="290"/>
                      </a:cxn>
                      <a:cxn ang="0">
                        <a:pos x="444" y="290"/>
                      </a:cxn>
                      <a:cxn ang="0">
                        <a:pos x="444" y="394"/>
                      </a:cxn>
                      <a:cxn ang="0">
                        <a:pos x="400" y="394"/>
                      </a:cxn>
                      <a:cxn ang="0">
                        <a:pos x="400" y="336"/>
                      </a:cxn>
                      <a:cxn ang="0">
                        <a:pos x="132" y="336"/>
                      </a:cxn>
                      <a:cxn ang="0">
                        <a:pos x="134" y="394"/>
                      </a:cxn>
                      <a:cxn ang="0">
                        <a:pos x="78" y="394"/>
                      </a:cxn>
                      <a:cxn ang="0">
                        <a:pos x="78" y="292"/>
                      </a:cxn>
                      <a:cxn ang="0">
                        <a:pos x="50" y="294"/>
                      </a:cxn>
                      <a:cxn ang="0">
                        <a:pos x="50" y="232"/>
                      </a:cxn>
                      <a:cxn ang="0">
                        <a:pos x="0" y="230"/>
                      </a:cxn>
                      <a:cxn ang="0">
                        <a:pos x="0" y="174"/>
                      </a:cxn>
                      <a:cxn ang="0">
                        <a:pos x="126" y="174"/>
                      </a:cxn>
                      <a:cxn ang="0">
                        <a:pos x="122" y="150"/>
                      </a:cxn>
                      <a:cxn ang="0">
                        <a:pos x="109" y="149"/>
                      </a:cxn>
                      <a:cxn ang="0">
                        <a:pos x="109" y="2"/>
                      </a:cxn>
                    </a:cxnLst>
                    <a:rect l="0" t="0" r="r" b="b"/>
                    <a:pathLst>
                      <a:path w="528" h="394">
                        <a:moveTo>
                          <a:pt x="109" y="2"/>
                        </a:moveTo>
                        <a:lnTo>
                          <a:pt x="268" y="0"/>
                        </a:lnTo>
                        <a:lnTo>
                          <a:pt x="188" y="0"/>
                        </a:lnTo>
                        <a:lnTo>
                          <a:pt x="188" y="338"/>
                        </a:lnTo>
                        <a:lnTo>
                          <a:pt x="338" y="338"/>
                        </a:lnTo>
                        <a:lnTo>
                          <a:pt x="338" y="0"/>
                        </a:lnTo>
                        <a:lnTo>
                          <a:pt x="266" y="0"/>
                        </a:lnTo>
                        <a:lnTo>
                          <a:pt x="418" y="0"/>
                        </a:lnTo>
                        <a:lnTo>
                          <a:pt x="418" y="154"/>
                        </a:lnTo>
                        <a:lnTo>
                          <a:pt x="400" y="156"/>
                        </a:lnTo>
                        <a:lnTo>
                          <a:pt x="400" y="178"/>
                        </a:lnTo>
                        <a:lnTo>
                          <a:pt x="528" y="178"/>
                        </a:lnTo>
                        <a:lnTo>
                          <a:pt x="528" y="236"/>
                        </a:lnTo>
                        <a:lnTo>
                          <a:pt x="468" y="232"/>
                        </a:lnTo>
                        <a:lnTo>
                          <a:pt x="468" y="290"/>
                        </a:lnTo>
                        <a:lnTo>
                          <a:pt x="444" y="290"/>
                        </a:lnTo>
                        <a:lnTo>
                          <a:pt x="444" y="394"/>
                        </a:lnTo>
                        <a:lnTo>
                          <a:pt x="400" y="394"/>
                        </a:lnTo>
                        <a:lnTo>
                          <a:pt x="400" y="336"/>
                        </a:lnTo>
                        <a:lnTo>
                          <a:pt x="132" y="336"/>
                        </a:lnTo>
                        <a:lnTo>
                          <a:pt x="134" y="394"/>
                        </a:lnTo>
                        <a:lnTo>
                          <a:pt x="78" y="394"/>
                        </a:lnTo>
                        <a:lnTo>
                          <a:pt x="78" y="292"/>
                        </a:lnTo>
                        <a:lnTo>
                          <a:pt x="50" y="294"/>
                        </a:lnTo>
                        <a:lnTo>
                          <a:pt x="50" y="232"/>
                        </a:lnTo>
                        <a:lnTo>
                          <a:pt x="0" y="230"/>
                        </a:lnTo>
                        <a:lnTo>
                          <a:pt x="0" y="174"/>
                        </a:lnTo>
                        <a:lnTo>
                          <a:pt x="126" y="174"/>
                        </a:lnTo>
                        <a:lnTo>
                          <a:pt x="122" y="150"/>
                        </a:lnTo>
                        <a:lnTo>
                          <a:pt x="109" y="149"/>
                        </a:lnTo>
                        <a:lnTo>
                          <a:pt x="109" y="2"/>
                        </a:lnTo>
                        <a:close/>
                      </a:path>
                    </a:pathLst>
                  </a:custGeom>
                  <a:pattFill prst="wdDnDiag">
                    <a:fgClr>
                      <a:schemeClr val="tx1"/>
                    </a:fgClr>
                    <a:bgClr>
                      <a:schemeClr val="bg1"/>
                    </a:bgClr>
                  </a:patt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endParaRPr lang="ro-RO"/>
                  </a:p>
                </p:txBody>
              </p:sp>
              <p:sp>
                <p:nvSpPr>
                  <p:cNvPr id="140599" name="Freeform 311" descr="Алмазная решетка (контур)"/>
                  <p:cNvSpPr>
                    <a:spLocks noChangeAspect="1"/>
                  </p:cNvSpPr>
                  <p:nvPr/>
                </p:nvSpPr>
                <p:spPr bwMode="auto">
                  <a:xfrm>
                    <a:off x="3062" y="1505"/>
                    <a:ext cx="617" cy="2127"/>
                  </a:xfrm>
                  <a:custGeom>
                    <a:avLst/>
                    <a:gdLst/>
                    <a:ahLst/>
                    <a:cxnLst>
                      <a:cxn ang="0">
                        <a:pos x="116" y="14"/>
                      </a:cxn>
                      <a:cxn ang="0">
                        <a:pos x="688" y="0"/>
                      </a:cxn>
                      <a:cxn ang="0">
                        <a:pos x="724" y="2406"/>
                      </a:cxn>
                      <a:cxn ang="0">
                        <a:pos x="140" y="2412"/>
                      </a:cxn>
                      <a:cxn ang="0">
                        <a:pos x="140" y="2494"/>
                      </a:cxn>
                      <a:cxn ang="0">
                        <a:pos x="0" y="2354"/>
                      </a:cxn>
                      <a:cxn ang="0">
                        <a:pos x="0" y="1386"/>
                      </a:cxn>
                      <a:cxn ang="0">
                        <a:pos x="116" y="1266"/>
                      </a:cxn>
                      <a:cxn ang="0">
                        <a:pos x="116" y="14"/>
                      </a:cxn>
                    </a:cxnLst>
                    <a:rect l="0" t="0" r="r" b="b"/>
                    <a:pathLst>
                      <a:path w="724" h="2494">
                        <a:moveTo>
                          <a:pt x="116" y="14"/>
                        </a:moveTo>
                        <a:lnTo>
                          <a:pt x="688" y="0"/>
                        </a:lnTo>
                        <a:lnTo>
                          <a:pt x="724" y="2406"/>
                        </a:lnTo>
                        <a:lnTo>
                          <a:pt x="140" y="2412"/>
                        </a:lnTo>
                        <a:lnTo>
                          <a:pt x="140" y="2494"/>
                        </a:lnTo>
                        <a:lnTo>
                          <a:pt x="0" y="2354"/>
                        </a:lnTo>
                        <a:lnTo>
                          <a:pt x="0" y="1386"/>
                        </a:lnTo>
                        <a:lnTo>
                          <a:pt x="116" y="1266"/>
                        </a:lnTo>
                        <a:lnTo>
                          <a:pt x="116" y="14"/>
                        </a:lnTo>
                        <a:close/>
                      </a:path>
                    </a:pathLst>
                  </a:custGeom>
                  <a:pattFill prst="openDmnd">
                    <a:fgClr>
                      <a:srgbClr val="FF3300"/>
                    </a:fgClr>
                    <a:bgClr>
                      <a:schemeClr val="bg1"/>
                    </a:bgClr>
                  </a:pattFill>
                  <a:ln w="9525">
                    <a:solidFill>
                      <a:srgbClr val="FF3300"/>
                    </a:solidFill>
                    <a:round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endParaRPr lang="ro-RO"/>
                  </a:p>
                </p:txBody>
              </p:sp>
              <p:sp>
                <p:nvSpPr>
                  <p:cNvPr id="140600" name="Freeform 312" descr="Алмазная решетка (контур)"/>
                  <p:cNvSpPr>
                    <a:spLocks noChangeAspect="1"/>
                  </p:cNvSpPr>
                  <p:nvPr/>
                </p:nvSpPr>
                <p:spPr bwMode="auto">
                  <a:xfrm>
                    <a:off x="2443" y="1519"/>
                    <a:ext cx="252" cy="2102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72" y="0"/>
                      </a:cxn>
                      <a:cxn ang="0">
                        <a:pos x="170" y="1242"/>
                      </a:cxn>
                      <a:cxn ang="0">
                        <a:pos x="296" y="1368"/>
                      </a:cxn>
                      <a:cxn ang="0">
                        <a:pos x="295" y="2339"/>
                      </a:cxn>
                      <a:cxn ang="0">
                        <a:pos x="163" y="2465"/>
                      </a:cxn>
                      <a:cxn ang="0">
                        <a:pos x="163" y="2405"/>
                      </a:cxn>
                      <a:cxn ang="0">
                        <a:pos x="6" y="2404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96" h="2465">
                        <a:moveTo>
                          <a:pt x="0" y="0"/>
                        </a:moveTo>
                        <a:lnTo>
                          <a:pt x="172" y="0"/>
                        </a:lnTo>
                        <a:lnTo>
                          <a:pt x="170" y="1242"/>
                        </a:lnTo>
                        <a:lnTo>
                          <a:pt x="296" y="1368"/>
                        </a:lnTo>
                        <a:lnTo>
                          <a:pt x="295" y="2339"/>
                        </a:lnTo>
                        <a:lnTo>
                          <a:pt x="163" y="2465"/>
                        </a:lnTo>
                        <a:lnTo>
                          <a:pt x="163" y="2405"/>
                        </a:lnTo>
                        <a:lnTo>
                          <a:pt x="6" y="240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pattFill prst="openDmnd">
                    <a:fgClr>
                      <a:srgbClr val="FF3300"/>
                    </a:fgClr>
                    <a:bgClr>
                      <a:schemeClr val="bg1"/>
                    </a:bgClr>
                  </a:pattFill>
                  <a:ln w="9525" cap="flat" cmpd="sng">
                    <a:solidFill>
                      <a:srgbClr val="FF33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o-RO"/>
                  </a:p>
                </p:txBody>
              </p:sp>
              <p:sp>
                <p:nvSpPr>
                  <p:cNvPr id="140601" name="Freeform 313" descr="Широкий диагональный 2"/>
                  <p:cNvSpPr>
                    <a:spLocks noChangeAspect="1"/>
                  </p:cNvSpPr>
                  <p:nvPr/>
                </p:nvSpPr>
                <p:spPr bwMode="auto">
                  <a:xfrm>
                    <a:off x="1806" y="3564"/>
                    <a:ext cx="2156" cy="246"/>
                  </a:xfrm>
                  <a:custGeom>
                    <a:avLst/>
                    <a:gdLst/>
                    <a:ahLst/>
                    <a:cxnLst>
                      <a:cxn ang="0">
                        <a:pos x="0" y="100"/>
                      </a:cxn>
                      <a:cxn ang="0">
                        <a:pos x="66" y="99"/>
                      </a:cxn>
                      <a:cxn ang="0">
                        <a:pos x="66" y="153"/>
                      </a:cxn>
                      <a:cxn ang="0">
                        <a:pos x="237" y="151"/>
                      </a:cxn>
                      <a:cxn ang="0">
                        <a:pos x="241" y="97"/>
                      </a:cxn>
                      <a:cxn ang="0">
                        <a:pos x="295" y="97"/>
                      </a:cxn>
                      <a:cxn ang="0">
                        <a:pos x="294" y="87"/>
                      </a:cxn>
                      <a:cxn ang="0">
                        <a:pos x="321" y="88"/>
                      </a:cxn>
                      <a:cxn ang="0">
                        <a:pos x="321" y="12"/>
                      </a:cxn>
                      <a:cxn ang="0">
                        <a:pos x="903" y="10"/>
                      </a:cxn>
                      <a:cxn ang="0">
                        <a:pos x="901" y="88"/>
                      </a:cxn>
                      <a:cxn ang="0">
                        <a:pos x="1618" y="87"/>
                      </a:cxn>
                      <a:cxn ang="0">
                        <a:pos x="1618" y="4"/>
                      </a:cxn>
                      <a:cxn ang="0">
                        <a:pos x="2196" y="0"/>
                      </a:cxn>
                      <a:cxn ang="0">
                        <a:pos x="2196" y="79"/>
                      </a:cxn>
                      <a:cxn ang="0">
                        <a:pos x="2283" y="78"/>
                      </a:cxn>
                      <a:cxn ang="0">
                        <a:pos x="2293" y="136"/>
                      </a:cxn>
                      <a:cxn ang="0">
                        <a:pos x="2425" y="135"/>
                      </a:cxn>
                      <a:cxn ang="0">
                        <a:pos x="2427" y="78"/>
                      </a:cxn>
                      <a:cxn ang="0">
                        <a:pos x="2527" y="78"/>
                      </a:cxn>
                      <a:cxn ang="0">
                        <a:pos x="2529" y="213"/>
                      </a:cxn>
                      <a:cxn ang="0">
                        <a:pos x="2461" y="216"/>
                      </a:cxn>
                      <a:cxn ang="0">
                        <a:pos x="2461" y="279"/>
                      </a:cxn>
                      <a:cxn ang="0">
                        <a:pos x="1668" y="280"/>
                      </a:cxn>
                      <a:cxn ang="0">
                        <a:pos x="1668" y="88"/>
                      </a:cxn>
                      <a:cxn ang="0">
                        <a:pos x="1621" y="90"/>
                      </a:cxn>
                      <a:cxn ang="0">
                        <a:pos x="864" y="87"/>
                      </a:cxn>
                      <a:cxn ang="0">
                        <a:pos x="864" y="129"/>
                      </a:cxn>
                      <a:cxn ang="0">
                        <a:pos x="865" y="277"/>
                      </a:cxn>
                      <a:cxn ang="0">
                        <a:pos x="829" y="277"/>
                      </a:cxn>
                      <a:cxn ang="0">
                        <a:pos x="832" y="130"/>
                      </a:cxn>
                      <a:cxn ang="0">
                        <a:pos x="768" y="129"/>
                      </a:cxn>
                      <a:cxn ang="0">
                        <a:pos x="766" y="10"/>
                      </a:cxn>
                      <a:cxn ang="0">
                        <a:pos x="342" y="10"/>
                      </a:cxn>
                      <a:cxn ang="0">
                        <a:pos x="342" y="139"/>
                      </a:cxn>
                      <a:cxn ang="0">
                        <a:pos x="268" y="141"/>
                      </a:cxn>
                      <a:cxn ang="0">
                        <a:pos x="267" y="289"/>
                      </a:cxn>
                      <a:cxn ang="0">
                        <a:pos x="85" y="288"/>
                      </a:cxn>
                      <a:cxn ang="0">
                        <a:pos x="85" y="226"/>
                      </a:cxn>
                      <a:cxn ang="0">
                        <a:pos x="0" y="229"/>
                      </a:cxn>
                      <a:cxn ang="0">
                        <a:pos x="0" y="100"/>
                      </a:cxn>
                    </a:cxnLst>
                    <a:rect l="0" t="0" r="r" b="b"/>
                    <a:pathLst>
                      <a:path w="2529" h="289">
                        <a:moveTo>
                          <a:pt x="0" y="100"/>
                        </a:moveTo>
                        <a:lnTo>
                          <a:pt x="66" y="99"/>
                        </a:lnTo>
                        <a:lnTo>
                          <a:pt x="66" y="153"/>
                        </a:lnTo>
                        <a:lnTo>
                          <a:pt x="237" y="151"/>
                        </a:lnTo>
                        <a:lnTo>
                          <a:pt x="241" y="97"/>
                        </a:lnTo>
                        <a:lnTo>
                          <a:pt x="295" y="97"/>
                        </a:lnTo>
                        <a:lnTo>
                          <a:pt x="294" y="87"/>
                        </a:lnTo>
                        <a:lnTo>
                          <a:pt x="321" y="88"/>
                        </a:lnTo>
                        <a:lnTo>
                          <a:pt x="321" y="12"/>
                        </a:lnTo>
                        <a:lnTo>
                          <a:pt x="903" y="10"/>
                        </a:lnTo>
                        <a:lnTo>
                          <a:pt x="901" y="88"/>
                        </a:lnTo>
                        <a:lnTo>
                          <a:pt x="1618" y="87"/>
                        </a:lnTo>
                        <a:lnTo>
                          <a:pt x="1618" y="4"/>
                        </a:lnTo>
                        <a:lnTo>
                          <a:pt x="2196" y="0"/>
                        </a:lnTo>
                        <a:lnTo>
                          <a:pt x="2196" y="79"/>
                        </a:lnTo>
                        <a:lnTo>
                          <a:pt x="2283" y="78"/>
                        </a:lnTo>
                        <a:lnTo>
                          <a:pt x="2293" y="136"/>
                        </a:lnTo>
                        <a:lnTo>
                          <a:pt x="2425" y="135"/>
                        </a:lnTo>
                        <a:lnTo>
                          <a:pt x="2427" y="78"/>
                        </a:lnTo>
                        <a:lnTo>
                          <a:pt x="2527" y="78"/>
                        </a:lnTo>
                        <a:lnTo>
                          <a:pt x="2529" y="213"/>
                        </a:lnTo>
                        <a:lnTo>
                          <a:pt x="2461" y="216"/>
                        </a:lnTo>
                        <a:lnTo>
                          <a:pt x="2461" y="279"/>
                        </a:lnTo>
                        <a:lnTo>
                          <a:pt x="1668" y="280"/>
                        </a:lnTo>
                        <a:lnTo>
                          <a:pt x="1668" y="88"/>
                        </a:lnTo>
                        <a:lnTo>
                          <a:pt x="1621" y="90"/>
                        </a:lnTo>
                        <a:lnTo>
                          <a:pt x="864" y="87"/>
                        </a:lnTo>
                        <a:lnTo>
                          <a:pt x="864" y="129"/>
                        </a:lnTo>
                        <a:lnTo>
                          <a:pt x="865" y="277"/>
                        </a:lnTo>
                        <a:lnTo>
                          <a:pt x="829" y="277"/>
                        </a:lnTo>
                        <a:lnTo>
                          <a:pt x="832" y="130"/>
                        </a:lnTo>
                        <a:lnTo>
                          <a:pt x="768" y="129"/>
                        </a:lnTo>
                        <a:lnTo>
                          <a:pt x="766" y="10"/>
                        </a:lnTo>
                        <a:lnTo>
                          <a:pt x="342" y="10"/>
                        </a:lnTo>
                        <a:lnTo>
                          <a:pt x="342" y="139"/>
                        </a:lnTo>
                        <a:lnTo>
                          <a:pt x="268" y="141"/>
                        </a:lnTo>
                        <a:lnTo>
                          <a:pt x="267" y="289"/>
                        </a:lnTo>
                        <a:lnTo>
                          <a:pt x="85" y="288"/>
                        </a:lnTo>
                        <a:lnTo>
                          <a:pt x="85" y="226"/>
                        </a:lnTo>
                        <a:lnTo>
                          <a:pt x="0" y="229"/>
                        </a:lnTo>
                        <a:lnTo>
                          <a:pt x="0" y="100"/>
                        </a:lnTo>
                        <a:close/>
                      </a:path>
                    </a:pathLst>
                  </a:custGeom>
                  <a:pattFill prst="wdUpDiag">
                    <a:fgClr>
                      <a:schemeClr val="tx1"/>
                    </a:fgClr>
                    <a:bgClr>
                      <a:schemeClr val="bg1"/>
                    </a:bgClr>
                  </a:patt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endParaRPr lang="ro-RO"/>
                  </a:p>
                </p:txBody>
              </p:sp>
              <p:sp>
                <p:nvSpPr>
                  <p:cNvPr id="140602" name="Freeform 314" descr="Алмазная решетка (контур)"/>
                  <p:cNvSpPr>
                    <a:spLocks noChangeAspect="1"/>
                  </p:cNvSpPr>
                  <p:nvPr/>
                </p:nvSpPr>
                <p:spPr bwMode="auto">
                  <a:xfrm>
                    <a:off x="2063" y="1526"/>
                    <a:ext cx="41" cy="2108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39" y="0"/>
                      </a:cxn>
                      <a:cxn ang="0">
                        <a:pos x="48" y="2400"/>
                      </a:cxn>
                      <a:cxn ang="0">
                        <a:pos x="21" y="2397"/>
                      </a:cxn>
                      <a:cxn ang="0">
                        <a:pos x="18" y="2469"/>
                      </a:cxn>
                      <a:cxn ang="0">
                        <a:pos x="0" y="2472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8" h="2472">
                        <a:moveTo>
                          <a:pt x="0" y="0"/>
                        </a:moveTo>
                        <a:lnTo>
                          <a:pt x="39" y="0"/>
                        </a:lnTo>
                        <a:lnTo>
                          <a:pt x="48" y="2400"/>
                        </a:lnTo>
                        <a:lnTo>
                          <a:pt x="21" y="2397"/>
                        </a:lnTo>
                        <a:lnTo>
                          <a:pt x="18" y="2469"/>
                        </a:lnTo>
                        <a:lnTo>
                          <a:pt x="0" y="247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pattFill prst="openDmnd">
                    <a:fgClr>
                      <a:srgbClr val="FF3300"/>
                    </a:fgClr>
                    <a:bgClr>
                      <a:schemeClr val="bg1"/>
                    </a:bgClr>
                  </a:pattFill>
                  <a:ln w="9525" cap="flat" cmpd="sng">
                    <a:solidFill>
                      <a:srgbClr val="FF33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o-RO"/>
                  </a:p>
                </p:txBody>
              </p:sp>
              <p:grpSp>
                <p:nvGrpSpPr>
                  <p:cNvPr id="140603" name="Group 315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043" y="3649"/>
                    <a:ext cx="1175" cy="154"/>
                    <a:chOff x="2112" y="3660"/>
                    <a:chExt cx="1379" cy="180"/>
                  </a:xfrm>
                </p:grpSpPr>
                <p:sp>
                  <p:nvSpPr>
                    <p:cNvPr id="140604" name="Rectangle 316" descr="Алмазная решетка (контур)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112" y="3702"/>
                      <a:ext cx="72" cy="138"/>
                    </a:xfrm>
                    <a:prstGeom prst="rect">
                      <a:avLst/>
                    </a:prstGeom>
                    <a:pattFill prst="openDmnd">
                      <a:fgClr>
                        <a:schemeClr val="folHlink"/>
                      </a:fgClr>
                      <a:bgClr>
                        <a:schemeClr val="bg1"/>
                      </a:bgClr>
                    </a:pattFill>
                    <a:ln w="9525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40605" name="Rectangle 317" descr="Алмазная решетка (контур)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592" y="3699"/>
                      <a:ext cx="72" cy="138"/>
                    </a:xfrm>
                    <a:prstGeom prst="rect">
                      <a:avLst/>
                    </a:prstGeom>
                    <a:pattFill prst="openDmnd">
                      <a:fgClr>
                        <a:schemeClr val="folHlink"/>
                      </a:fgClr>
                      <a:bgClr>
                        <a:schemeClr val="bg1"/>
                      </a:bgClr>
                    </a:pattFill>
                    <a:ln w="9525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40606" name="Rectangle 318" descr="Алмазная решетка (контур)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701" y="3663"/>
                      <a:ext cx="47" cy="174"/>
                    </a:xfrm>
                    <a:prstGeom prst="rect">
                      <a:avLst/>
                    </a:prstGeom>
                    <a:pattFill prst="openDmnd">
                      <a:fgClr>
                        <a:schemeClr val="folHlink"/>
                      </a:fgClr>
                      <a:bgClr>
                        <a:schemeClr val="bg1"/>
                      </a:bgClr>
                    </a:pattFill>
                    <a:ln w="9525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40607" name="Rectangle 319" descr="Алмазная решетка (контур)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444" y="3660"/>
                      <a:ext cx="47" cy="174"/>
                    </a:xfrm>
                    <a:prstGeom prst="rect">
                      <a:avLst/>
                    </a:prstGeom>
                    <a:pattFill prst="openDmnd">
                      <a:fgClr>
                        <a:schemeClr val="folHlink"/>
                      </a:fgClr>
                      <a:bgClr>
                        <a:schemeClr val="bg1"/>
                      </a:bgClr>
                    </a:pattFill>
                    <a:ln w="9525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</p:grpSp>
              <p:grpSp>
                <p:nvGrpSpPr>
                  <p:cNvPr id="140608" name="Group 320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095" y="1388"/>
                    <a:ext cx="346" cy="2602"/>
                    <a:chOff x="2095" y="1388"/>
                    <a:chExt cx="346" cy="2602"/>
                  </a:xfrm>
                </p:grpSpPr>
                <p:sp>
                  <p:nvSpPr>
                    <p:cNvPr id="140609" name="Freeform 321" descr="Широкий диагональный 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095" y="1388"/>
                      <a:ext cx="346" cy="2602"/>
                    </a:xfrm>
                    <a:custGeom>
                      <a:avLst/>
                      <a:gdLst/>
                      <a:ahLst/>
                      <a:cxnLst>
                        <a:cxn ang="0">
                          <a:pos x="28" y="0"/>
                        </a:cxn>
                        <a:cxn ang="0">
                          <a:pos x="364" y="0"/>
                        </a:cxn>
                        <a:cxn ang="0">
                          <a:pos x="398" y="28"/>
                        </a:cxn>
                        <a:cxn ang="0">
                          <a:pos x="406" y="2848"/>
                        </a:cxn>
                        <a:cxn ang="0">
                          <a:pos x="388" y="2862"/>
                        </a:cxn>
                        <a:cxn ang="0">
                          <a:pos x="388" y="2888"/>
                        </a:cxn>
                        <a:cxn ang="0">
                          <a:pos x="388" y="2916"/>
                        </a:cxn>
                        <a:cxn ang="0">
                          <a:pos x="264" y="2916"/>
                        </a:cxn>
                        <a:cxn ang="0">
                          <a:pos x="262" y="3000"/>
                        </a:cxn>
                        <a:cxn ang="0">
                          <a:pos x="210" y="2998"/>
                        </a:cxn>
                        <a:cxn ang="0">
                          <a:pos x="210" y="2918"/>
                        </a:cxn>
                        <a:cxn ang="0">
                          <a:pos x="262" y="2918"/>
                        </a:cxn>
                        <a:cxn ang="0">
                          <a:pos x="212" y="2918"/>
                        </a:cxn>
                        <a:cxn ang="0">
                          <a:pos x="262" y="2856"/>
                        </a:cxn>
                        <a:cxn ang="0">
                          <a:pos x="186" y="2852"/>
                        </a:cxn>
                        <a:cxn ang="0">
                          <a:pos x="104" y="2918"/>
                        </a:cxn>
                        <a:cxn ang="0">
                          <a:pos x="102" y="2996"/>
                        </a:cxn>
                        <a:cxn ang="0">
                          <a:pos x="210" y="3000"/>
                        </a:cxn>
                        <a:cxn ang="0">
                          <a:pos x="210" y="3052"/>
                        </a:cxn>
                        <a:cxn ang="0">
                          <a:pos x="76" y="3050"/>
                        </a:cxn>
                        <a:cxn ang="0">
                          <a:pos x="76" y="3016"/>
                        </a:cxn>
                        <a:cxn ang="0">
                          <a:pos x="102" y="2998"/>
                        </a:cxn>
                        <a:cxn ang="0">
                          <a:pos x="78" y="3012"/>
                        </a:cxn>
                        <a:cxn ang="0">
                          <a:pos x="76" y="3048"/>
                        </a:cxn>
                        <a:cxn ang="0">
                          <a:pos x="58" y="3050"/>
                        </a:cxn>
                        <a:cxn ang="0">
                          <a:pos x="60" y="3006"/>
                        </a:cxn>
                        <a:cxn ang="0">
                          <a:pos x="84" y="2984"/>
                        </a:cxn>
                        <a:cxn ang="0">
                          <a:pos x="82" y="2912"/>
                        </a:cxn>
                        <a:cxn ang="0">
                          <a:pos x="30" y="2914"/>
                        </a:cxn>
                        <a:cxn ang="0">
                          <a:pos x="30" y="2858"/>
                        </a:cxn>
                        <a:cxn ang="0">
                          <a:pos x="10" y="2852"/>
                        </a:cxn>
                        <a:cxn ang="0">
                          <a:pos x="0" y="28"/>
                        </a:cxn>
                        <a:cxn ang="0">
                          <a:pos x="28" y="0"/>
                        </a:cxn>
                      </a:cxnLst>
                      <a:rect l="0" t="0" r="r" b="b"/>
                      <a:pathLst>
                        <a:path w="406" h="3052">
                          <a:moveTo>
                            <a:pt x="28" y="0"/>
                          </a:moveTo>
                          <a:lnTo>
                            <a:pt x="364" y="0"/>
                          </a:lnTo>
                          <a:lnTo>
                            <a:pt x="398" y="28"/>
                          </a:lnTo>
                          <a:lnTo>
                            <a:pt x="406" y="2848"/>
                          </a:lnTo>
                          <a:lnTo>
                            <a:pt x="388" y="2862"/>
                          </a:lnTo>
                          <a:lnTo>
                            <a:pt x="388" y="2888"/>
                          </a:lnTo>
                          <a:lnTo>
                            <a:pt x="388" y="2916"/>
                          </a:lnTo>
                          <a:lnTo>
                            <a:pt x="264" y="2916"/>
                          </a:lnTo>
                          <a:lnTo>
                            <a:pt x="262" y="3000"/>
                          </a:lnTo>
                          <a:lnTo>
                            <a:pt x="210" y="2998"/>
                          </a:lnTo>
                          <a:lnTo>
                            <a:pt x="210" y="2918"/>
                          </a:lnTo>
                          <a:lnTo>
                            <a:pt x="262" y="2918"/>
                          </a:lnTo>
                          <a:lnTo>
                            <a:pt x="212" y="2918"/>
                          </a:lnTo>
                          <a:lnTo>
                            <a:pt x="262" y="2856"/>
                          </a:lnTo>
                          <a:lnTo>
                            <a:pt x="186" y="2852"/>
                          </a:lnTo>
                          <a:lnTo>
                            <a:pt x="104" y="2918"/>
                          </a:lnTo>
                          <a:lnTo>
                            <a:pt x="102" y="2996"/>
                          </a:lnTo>
                          <a:lnTo>
                            <a:pt x="210" y="3000"/>
                          </a:lnTo>
                          <a:lnTo>
                            <a:pt x="210" y="3052"/>
                          </a:lnTo>
                          <a:lnTo>
                            <a:pt x="76" y="3050"/>
                          </a:lnTo>
                          <a:lnTo>
                            <a:pt x="76" y="3016"/>
                          </a:lnTo>
                          <a:lnTo>
                            <a:pt x="102" y="2998"/>
                          </a:lnTo>
                          <a:lnTo>
                            <a:pt x="78" y="3012"/>
                          </a:lnTo>
                          <a:lnTo>
                            <a:pt x="76" y="3048"/>
                          </a:lnTo>
                          <a:lnTo>
                            <a:pt x="58" y="3050"/>
                          </a:lnTo>
                          <a:lnTo>
                            <a:pt x="60" y="3006"/>
                          </a:lnTo>
                          <a:lnTo>
                            <a:pt x="84" y="2984"/>
                          </a:lnTo>
                          <a:lnTo>
                            <a:pt x="82" y="2912"/>
                          </a:lnTo>
                          <a:lnTo>
                            <a:pt x="30" y="2914"/>
                          </a:lnTo>
                          <a:lnTo>
                            <a:pt x="30" y="2858"/>
                          </a:lnTo>
                          <a:lnTo>
                            <a:pt x="10" y="2852"/>
                          </a:lnTo>
                          <a:lnTo>
                            <a:pt x="0" y="28"/>
                          </a:lnTo>
                          <a:lnTo>
                            <a:pt x="28" y="0"/>
                          </a:lnTo>
                          <a:close/>
                        </a:path>
                      </a:pathLst>
                    </a:custGeom>
                    <a:pattFill prst="wdUpDiag">
                      <a:fgClr>
                        <a:schemeClr val="tx1"/>
                      </a:fgClr>
                      <a:bgClr>
                        <a:schemeClr val="bg1"/>
                      </a:bgClr>
                    </a:patt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</p:spPr>
                  <p:txBody>
                    <a:bodyPr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40610" name="Freeform 322" descr="Широкий диагональный 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423" y="3516"/>
                      <a:ext cx="15" cy="321"/>
                    </a:xfrm>
                    <a:custGeom>
                      <a:avLst/>
                      <a:gdLst/>
                      <a:ahLst/>
                      <a:cxnLst>
                        <a:cxn ang="0">
                          <a:pos x="18" y="0"/>
                        </a:cxn>
                        <a:cxn ang="0">
                          <a:pos x="0" y="18"/>
                        </a:cxn>
                        <a:cxn ang="0">
                          <a:pos x="2" y="376"/>
                        </a:cxn>
                      </a:cxnLst>
                      <a:rect l="0" t="0" r="r" b="b"/>
                      <a:pathLst>
                        <a:path w="18" h="376">
                          <a:moveTo>
                            <a:pt x="18" y="0"/>
                          </a:moveTo>
                          <a:lnTo>
                            <a:pt x="0" y="18"/>
                          </a:lnTo>
                          <a:lnTo>
                            <a:pt x="2" y="376"/>
                          </a:lnTo>
                        </a:path>
                      </a:pathLst>
                    </a:custGeom>
                    <a:noFill/>
                    <a:ln w="6350" cmpd="sng">
                      <a:solidFill>
                        <a:schemeClr val="tx1"/>
                      </a:solidFill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40611" name="Freeform 323" descr="Широкий диагональный 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102" y="3509"/>
                      <a:ext cx="19" cy="314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20" y="20"/>
                        </a:cxn>
                        <a:cxn ang="0">
                          <a:pos x="22" y="368"/>
                        </a:cxn>
                      </a:cxnLst>
                      <a:rect l="0" t="0" r="r" b="b"/>
                      <a:pathLst>
                        <a:path w="22" h="368">
                          <a:moveTo>
                            <a:pt x="0" y="0"/>
                          </a:moveTo>
                          <a:lnTo>
                            <a:pt x="20" y="20"/>
                          </a:lnTo>
                          <a:lnTo>
                            <a:pt x="22" y="368"/>
                          </a:lnTo>
                        </a:path>
                      </a:pathLst>
                    </a:custGeom>
                    <a:noFill/>
                    <a:ln w="6350" cmpd="sng">
                      <a:solidFill>
                        <a:schemeClr val="tx1"/>
                      </a:solidFill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/>
                    <a:lstStyle/>
                    <a:p>
                      <a:endParaRPr lang="ro-RO"/>
                    </a:p>
                  </p:txBody>
                </p:sp>
              </p:grpSp>
            </p:grpSp>
          </p:grpSp>
        </p:grpSp>
      </p:grpSp>
      <p:sp>
        <p:nvSpPr>
          <p:cNvPr id="140612" name="Freeform 324" descr="Широкий диагональный 2"/>
          <p:cNvSpPr>
            <a:spLocks noChangeAspect="1"/>
          </p:cNvSpPr>
          <p:nvPr/>
        </p:nvSpPr>
        <p:spPr bwMode="auto">
          <a:xfrm>
            <a:off x="3605213" y="3027363"/>
            <a:ext cx="28575" cy="177800"/>
          </a:xfrm>
          <a:custGeom>
            <a:avLst/>
            <a:gdLst/>
            <a:ahLst/>
            <a:cxnLst>
              <a:cxn ang="0">
                <a:pos x="26" y="0"/>
              </a:cxn>
              <a:cxn ang="0">
                <a:pos x="26" y="158"/>
              </a:cxn>
              <a:cxn ang="0">
                <a:pos x="0" y="158"/>
              </a:cxn>
            </a:cxnLst>
            <a:rect l="0" t="0" r="r" b="b"/>
            <a:pathLst>
              <a:path w="26" h="158">
                <a:moveTo>
                  <a:pt x="26" y="0"/>
                </a:moveTo>
                <a:lnTo>
                  <a:pt x="26" y="158"/>
                </a:lnTo>
                <a:lnTo>
                  <a:pt x="0" y="158"/>
                </a:lnTo>
              </a:path>
            </a:pathLst>
          </a:custGeom>
          <a:noFill/>
          <a:ln w="6350" cmpd="sng">
            <a:solidFill>
              <a:srgbClr val="666699"/>
            </a:solidFill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endParaRPr lang="ro-RO"/>
          </a:p>
        </p:txBody>
      </p:sp>
      <p:sp>
        <p:nvSpPr>
          <p:cNvPr id="140613" name="Freeform 325" descr="Широкий диагональный 2"/>
          <p:cNvSpPr>
            <a:spLocks noChangeAspect="1"/>
          </p:cNvSpPr>
          <p:nvPr/>
        </p:nvSpPr>
        <p:spPr bwMode="auto">
          <a:xfrm flipH="1">
            <a:off x="4019550" y="3033713"/>
            <a:ext cx="52388" cy="168275"/>
          </a:xfrm>
          <a:custGeom>
            <a:avLst/>
            <a:gdLst/>
            <a:ahLst/>
            <a:cxnLst>
              <a:cxn ang="0">
                <a:pos x="26" y="0"/>
              </a:cxn>
              <a:cxn ang="0">
                <a:pos x="26" y="158"/>
              </a:cxn>
              <a:cxn ang="0">
                <a:pos x="0" y="158"/>
              </a:cxn>
            </a:cxnLst>
            <a:rect l="0" t="0" r="r" b="b"/>
            <a:pathLst>
              <a:path w="26" h="158">
                <a:moveTo>
                  <a:pt x="26" y="0"/>
                </a:moveTo>
                <a:lnTo>
                  <a:pt x="26" y="158"/>
                </a:lnTo>
                <a:lnTo>
                  <a:pt x="0" y="158"/>
                </a:lnTo>
              </a:path>
            </a:pathLst>
          </a:custGeom>
          <a:noFill/>
          <a:ln w="6350" cmpd="sng">
            <a:solidFill>
              <a:srgbClr val="666699"/>
            </a:solidFill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endParaRPr lang="ro-RO"/>
          </a:p>
        </p:txBody>
      </p:sp>
      <p:grpSp>
        <p:nvGrpSpPr>
          <p:cNvPr id="140614" name="Group 326"/>
          <p:cNvGrpSpPr>
            <a:grpSpLocks noChangeAspect="1"/>
          </p:cNvGrpSpPr>
          <p:nvPr/>
        </p:nvGrpSpPr>
        <p:grpSpPr bwMode="auto">
          <a:xfrm>
            <a:off x="3700463" y="3024188"/>
            <a:ext cx="285750" cy="3221037"/>
            <a:chOff x="2260" y="1006"/>
            <a:chExt cx="256" cy="2876"/>
          </a:xfrm>
        </p:grpSpPr>
        <p:sp>
          <p:nvSpPr>
            <p:cNvPr id="140615" name="Freeform 327" descr="Широкий диагональный 2"/>
            <p:cNvSpPr>
              <a:spLocks noChangeAspect="1"/>
            </p:cNvSpPr>
            <p:nvPr/>
          </p:nvSpPr>
          <p:spPr bwMode="auto">
            <a:xfrm>
              <a:off x="2260" y="1006"/>
              <a:ext cx="256" cy="2876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238" y="2"/>
                </a:cxn>
                <a:cxn ang="0">
                  <a:pos x="248" y="22"/>
                </a:cxn>
                <a:cxn ang="0">
                  <a:pos x="256" y="2856"/>
                </a:cxn>
                <a:cxn ang="0">
                  <a:pos x="236" y="2876"/>
                </a:cxn>
                <a:cxn ang="0">
                  <a:pos x="212" y="2868"/>
                </a:cxn>
                <a:cxn ang="0">
                  <a:pos x="180" y="2858"/>
                </a:cxn>
                <a:cxn ang="0">
                  <a:pos x="148" y="2850"/>
                </a:cxn>
                <a:cxn ang="0">
                  <a:pos x="122" y="2848"/>
                </a:cxn>
                <a:cxn ang="0">
                  <a:pos x="88" y="2856"/>
                </a:cxn>
                <a:cxn ang="0">
                  <a:pos x="52" y="2872"/>
                </a:cxn>
                <a:cxn ang="0">
                  <a:pos x="26" y="2872"/>
                </a:cxn>
                <a:cxn ang="0">
                  <a:pos x="0" y="2854"/>
                </a:cxn>
                <a:cxn ang="0">
                  <a:pos x="2" y="22"/>
                </a:cxn>
                <a:cxn ang="0">
                  <a:pos x="12" y="0"/>
                </a:cxn>
              </a:cxnLst>
              <a:rect l="0" t="0" r="r" b="b"/>
              <a:pathLst>
                <a:path w="256" h="2876">
                  <a:moveTo>
                    <a:pt x="12" y="0"/>
                  </a:moveTo>
                  <a:lnTo>
                    <a:pt x="238" y="2"/>
                  </a:lnTo>
                  <a:lnTo>
                    <a:pt x="248" y="22"/>
                  </a:lnTo>
                  <a:lnTo>
                    <a:pt x="256" y="2856"/>
                  </a:lnTo>
                  <a:lnTo>
                    <a:pt x="236" y="2876"/>
                  </a:lnTo>
                  <a:lnTo>
                    <a:pt x="212" y="2868"/>
                  </a:lnTo>
                  <a:lnTo>
                    <a:pt x="180" y="2858"/>
                  </a:lnTo>
                  <a:lnTo>
                    <a:pt x="148" y="2850"/>
                  </a:lnTo>
                  <a:lnTo>
                    <a:pt x="122" y="2848"/>
                  </a:lnTo>
                  <a:lnTo>
                    <a:pt x="88" y="2856"/>
                  </a:lnTo>
                  <a:lnTo>
                    <a:pt x="52" y="2872"/>
                  </a:lnTo>
                  <a:lnTo>
                    <a:pt x="26" y="2872"/>
                  </a:lnTo>
                  <a:lnTo>
                    <a:pt x="0" y="2854"/>
                  </a:lnTo>
                  <a:lnTo>
                    <a:pt x="2" y="22"/>
                  </a:lnTo>
                  <a:lnTo>
                    <a:pt x="12" y="0"/>
                  </a:lnTo>
                  <a:close/>
                </a:path>
              </a:pathLst>
            </a:custGeom>
            <a:pattFill prst="wdUpDiag">
              <a:fgClr>
                <a:srgbClr val="CC9900"/>
              </a:fgClr>
              <a:bgClr>
                <a:schemeClr val="bg1"/>
              </a:bgClr>
            </a:pattFill>
            <a:ln w="9525">
              <a:solidFill>
                <a:srgbClr val="CC6600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o-RO"/>
            </a:p>
          </p:txBody>
        </p:sp>
        <p:sp>
          <p:nvSpPr>
            <p:cNvPr id="140616" name="Freeform 328" descr="Крупное конфетти"/>
            <p:cNvSpPr>
              <a:spLocks noChangeAspect="1"/>
            </p:cNvSpPr>
            <p:nvPr/>
          </p:nvSpPr>
          <p:spPr bwMode="auto">
            <a:xfrm>
              <a:off x="2280" y="1024"/>
              <a:ext cx="210" cy="2838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200" y="0"/>
                </a:cxn>
                <a:cxn ang="0">
                  <a:pos x="216" y="18"/>
                </a:cxn>
                <a:cxn ang="0">
                  <a:pos x="218" y="2834"/>
                </a:cxn>
                <a:cxn ang="0">
                  <a:pos x="202" y="2838"/>
                </a:cxn>
                <a:cxn ang="0">
                  <a:pos x="182" y="2826"/>
                </a:cxn>
                <a:cxn ang="0">
                  <a:pos x="158" y="2816"/>
                </a:cxn>
                <a:cxn ang="0">
                  <a:pos x="122" y="2814"/>
                </a:cxn>
                <a:cxn ang="0">
                  <a:pos x="88" y="2814"/>
                </a:cxn>
                <a:cxn ang="0">
                  <a:pos x="54" y="2822"/>
                </a:cxn>
                <a:cxn ang="0">
                  <a:pos x="24" y="2836"/>
                </a:cxn>
                <a:cxn ang="0">
                  <a:pos x="6" y="2824"/>
                </a:cxn>
                <a:cxn ang="0">
                  <a:pos x="0" y="12"/>
                </a:cxn>
                <a:cxn ang="0">
                  <a:pos x="14" y="0"/>
                </a:cxn>
              </a:cxnLst>
              <a:rect l="0" t="0" r="r" b="b"/>
              <a:pathLst>
                <a:path w="218" h="2838">
                  <a:moveTo>
                    <a:pt x="14" y="0"/>
                  </a:moveTo>
                  <a:lnTo>
                    <a:pt x="200" y="0"/>
                  </a:lnTo>
                  <a:lnTo>
                    <a:pt x="216" y="18"/>
                  </a:lnTo>
                  <a:lnTo>
                    <a:pt x="218" y="2834"/>
                  </a:lnTo>
                  <a:lnTo>
                    <a:pt x="202" y="2838"/>
                  </a:lnTo>
                  <a:lnTo>
                    <a:pt x="182" y="2826"/>
                  </a:lnTo>
                  <a:lnTo>
                    <a:pt x="158" y="2816"/>
                  </a:lnTo>
                  <a:lnTo>
                    <a:pt x="122" y="2814"/>
                  </a:lnTo>
                  <a:lnTo>
                    <a:pt x="88" y="2814"/>
                  </a:lnTo>
                  <a:lnTo>
                    <a:pt x="54" y="2822"/>
                  </a:lnTo>
                  <a:lnTo>
                    <a:pt x="24" y="2836"/>
                  </a:lnTo>
                  <a:lnTo>
                    <a:pt x="6" y="2824"/>
                  </a:lnTo>
                  <a:lnTo>
                    <a:pt x="0" y="12"/>
                  </a:lnTo>
                  <a:lnTo>
                    <a:pt x="14" y="0"/>
                  </a:lnTo>
                  <a:close/>
                </a:path>
              </a:pathLst>
            </a:custGeom>
            <a:pattFill prst="lgConfetti">
              <a:fgClr>
                <a:srgbClr val="CC6600"/>
              </a:fgClr>
              <a:bgClr>
                <a:schemeClr val="bg1"/>
              </a:bgClr>
            </a:pattFill>
            <a:ln w="9525">
              <a:solidFill>
                <a:srgbClr val="CC6600"/>
              </a:solidFill>
              <a:prstDash val="solid"/>
              <a:round/>
              <a:headEnd/>
              <a:tailEnd/>
            </a:ln>
            <a:effectLst/>
          </p:spPr>
          <p:txBody>
            <a:bodyPr/>
            <a:lstStyle/>
            <a:p>
              <a:endParaRPr lang="ro-RO"/>
            </a:p>
          </p:txBody>
        </p:sp>
      </p:grpSp>
      <p:grpSp>
        <p:nvGrpSpPr>
          <p:cNvPr id="140617" name="Group 329"/>
          <p:cNvGrpSpPr>
            <a:grpSpLocks noChangeAspect="1"/>
          </p:cNvGrpSpPr>
          <p:nvPr/>
        </p:nvGrpSpPr>
        <p:grpSpPr bwMode="auto">
          <a:xfrm>
            <a:off x="4284663" y="3152775"/>
            <a:ext cx="677862" cy="22225"/>
            <a:chOff x="2782" y="1104"/>
            <a:chExt cx="606" cy="20"/>
          </a:xfrm>
        </p:grpSpPr>
        <p:sp>
          <p:nvSpPr>
            <p:cNvPr id="140618" name="AutoShape 330" descr="Широкий диагональный 1"/>
            <p:cNvSpPr>
              <a:spLocks noChangeAspect="1" noChangeArrowheads="1"/>
            </p:cNvSpPr>
            <p:nvPr/>
          </p:nvSpPr>
          <p:spPr bwMode="auto">
            <a:xfrm>
              <a:off x="2782" y="1104"/>
              <a:ext cx="606" cy="20"/>
            </a:xfrm>
            <a:custGeom>
              <a:avLst/>
              <a:gdLst>
                <a:gd name="G0" fmla="+- 1733 0 0"/>
                <a:gd name="G1" fmla="+- 21600 0 1733"/>
                <a:gd name="G2" fmla="*/ 1733 1 2"/>
                <a:gd name="G3" fmla="+- 21600 0 G2"/>
                <a:gd name="G4" fmla="+/ 1733 21600 2"/>
                <a:gd name="G5" fmla="+/ G1 0 2"/>
                <a:gd name="G6" fmla="*/ 21600 21600 1733"/>
                <a:gd name="G7" fmla="*/ G6 1 2"/>
                <a:gd name="G8" fmla="+- 21600 0 G7"/>
                <a:gd name="G9" fmla="*/ 21600 1 2"/>
                <a:gd name="G10" fmla="+- 1733 0 G9"/>
                <a:gd name="G11" fmla="?: G10 G8 0"/>
                <a:gd name="G12" fmla="?: G10 G7 21600"/>
                <a:gd name="T0" fmla="*/ 20733 w 21600"/>
                <a:gd name="T1" fmla="*/ 10800 h 21600"/>
                <a:gd name="T2" fmla="*/ 10800 w 21600"/>
                <a:gd name="T3" fmla="*/ 21600 h 21600"/>
                <a:gd name="T4" fmla="*/ 867 w 21600"/>
                <a:gd name="T5" fmla="*/ 10800 h 21600"/>
                <a:gd name="T6" fmla="*/ 10800 w 21600"/>
                <a:gd name="T7" fmla="*/ 0 h 21600"/>
                <a:gd name="T8" fmla="*/ 2667 w 21600"/>
                <a:gd name="T9" fmla="*/ 2667 h 21600"/>
                <a:gd name="T10" fmla="*/ 18933 w 21600"/>
                <a:gd name="T11" fmla="*/ 18933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1733" y="21600"/>
                  </a:lnTo>
                  <a:lnTo>
                    <a:pt x="19867" y="21600"/>
                  </a:lnTo>
                  <a:lnTo>
                    <a:pt x="21600" y="0"/>
                  </a:lnTo>
                  <a:close/>
                </a:path>
              </a:pathLst>
            </a:custGeom>
            <a:pattFill prst="wdDnDiag">
              <a:fgClr>
                <a:schemeClr val="folHlink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40619" name="Rectangle 331"/>
            <p:cNvSpPr>
              <a:spLocks noChangeAspect="1" noChangeArrowheads="1"/>
            </p:cNvSpPr>
            <p:nvPr/>
          </p:nvSpPr>
          <p:spPr bwMode="auto">
            <a:xfrm>
              <a:off x="2980" y="1106"/>
              <a:ext cx="213" cy="16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</p:grpSp>
      <p:sp>
        <p:nvSpPr>
          <p:cNvPr id="140620" name="Rectangle 332"/>
          <p:cNvSpPr>
            <a:spLocks noChangeAspect="1" noChangeArrowheads="1"/>
          </p:cNvSpPr>
          <p:nvPr/>
        </p:nvSpPr>
        <p:spPr bwMode="auto">
          <a:xfrm>
            <a:off x="5018088" y="6276975"/>
            <a:ext cx="80962" cy="79375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40621" name="Line 333"/>
          <p:cNvSpPr>
            <a:spLocks noChangeAspect="1" noChangeShapeType="1"/>
          </p:cNvSpPr>
          <p:nvPr/>
        </p:nvSpPr>
        <p:spPr bwMode="auto">
          <a:xfrm flipV="1">
            <a:off x="4046538" y="6253163"/>
            <a:ext cx="393700" cy="6350"/>
          </a:xfrm>
          <a:prstGeom prst="line">
            <a:avLst/>
          </a:prstGeom>
          <a:noFill/>
          <a:ln w="76200">
            <a:pattFill prst="pct80">
              <a:fgClr>
                <a:schemeClr val="tx1"/>
              </a:fgClr>
              <a:bgClr>
                <a:srgbClr val="FFFFFF"/>
              </a:bgClr>
            </a:pattFill>
            <a:round/>
            <a:headEnd/>
            <a:tailEnd/>
          </a:ln>
          <a:effectLst/>
        </p:spPr>
        <p:txBody>
          <a:bodyPr/>
          <a:lstStyle/>
          <a:p>
            <a:endParaRPr lang="ro-RO"/>
          </a:p>
        </p:txBody>
      </p:sp>
      <p:sp>
        <p:nvSpPr>
          <p:cNvPr id="140622" name="Freeform 334"/>
          <p:cNvSpPr>
            <a:spLocks noChangeAspect="1"/>
          </p:cNvSpPr>
          <p:nvPr/>
        </p:nvSpPr>
        <p:spPr bwMode="auto">
          <a:xfrm>
            <a:off x="4702175" y="6235700"/>
            <a:ext cx="557213" cy="103188"/>
          </a:xfrm>
          <a:custGeom>
            <a:avLst/>
            <a:gdLst/>
            <a:ahLst/>
            <a:cxnLst>
              <a:cxn ang="0">
                <a:pos x="0" y="93"/>
              </a:cxn>
              <a:cxn ang="0">
                <a:pos x="192" y="0"/>
              </a:cxn>
              <a:cxn ang="0">
                <a:pos x="497" y="0"/>
              </a:cxn>
            </a:cxnLst>
            <a:rect l="0" t="0" r="r" b="b"/>
            <a:pathLst>
              <a:path w="497" h="93">
                <a:moveTo>
                  <a:pt x="0" y="93"/>
                </a:moveTo>
                <a:lnTo>
                  <a:pt x="192" y="0"/>
                </a:lnTo>
                <a:lnTo>
                  <a:pt x="497" y="0"/>
                </a:lnTo>
              </a:path>
            </a:pathLst>
          </a:custGeom>
          <a:noFill/>
          <a:ln w="76200" cap="flat" cmpd="sng">
            <a:pattFill prst="pct80">
              <a:fgClr>
                <a:schemeClr val="tx1"/>
              </a:fgClr>
              <a:bgClr>
                <a:srgbClr val="FFFFFF"/>
              </a:bgClr>
            </a:patt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endParaRPr lang="ro-RO"/>
          </a:p>
        </p:txBody>
      </p:sp>
      <p:sp>
        <p:nvSpPr>
          <p:cNvPr id="140623" name="Line 335"/>
          <p:cNvSpPr>
            <a:spLocks noChangeAspect="1" noChangeShapeType="1"/>
          </p:cNvSpPr>
          <p:nvPr/>
        </p:nvSpPr>
        <p:spPr bwMode="auto">
          <a:xfrm flipV="1">
            <a:off x="3903663" y="6319838"/>
            <a:ext cx="619125" cy="6350"/>
          </a:xfrm>
          <a:prstGeom prst="line">
            <a:avLst/>
          </a:prstGeom>
          <a:noFill/>
          <a:ln w="76200">
            <a:pattFill prst="pct80">
              <a:fgClr>
                <a:schemeClr val="tx1"/>
              </a:fgClr>
              <a:bgClr>
                <a:srgbClr val="FFFFFF"/>
              </a:bgClr>
            </a:pattFill>
            <a:round/>
            <a:headEnd/>
            <a:tailEnd/>
          </a:ln>
          <a:effectLst/>
        </p:spPr>
        <p:txBody>
          <a:bodyPr/>
          <a:lstStyle/>
          <a:p>
            <a:endParaRPr lang="ro-RO"/>
          </a:p>
        </p:txBody>
      </p:sp>
      <p:grpSp>
        <p:nvGrpSpPr>
          <p:cNvPr id="140624" name="Group 336"/>
          <p:cNvGrpSpPr>
            <a:grpSpLocks noChangeAspect="1"/>
          </p:cNvGrpSpPr>
          <p:nvPr/>
        </p:nvGrpSpPr>
        <p:grpSpPr bwMode="auto">
          <a:xfrm>
            <a:off x="4529138" y="6283325"/>
            <a:ext cx="215900" cy="100013"/>
            <a:chOff x="3001" y="3916"/>
            <a:chExt cx="193" cy="89"/>
          </a:xfrm>
        </p:grpSpPr>
        <p:sp>
          <p:nvSpPr>
            <p:cNvPr id="140625" name="AutoShape 337"/>
            <p:cNvSpPr>
              <a:spLocks noChangeAspect="1" noChangeArrowheads="1"/>
            </p:cNvSpPr>
            <p:nvPr/>
          </p:nvSpPr>
          <p:spPr bwMode="auto">
            <a:xfrm rot="-5137563">
              <a:off x="2999" y="3920"/>
              <a:ext cx="87" cy="84"/>
            </a:xfrm>
            <a:custGeom>
              <a:avLst/>
              <a:gdLst>
                <a:gd name="G0" fmla="+- 5491 0 0"/>
                <a:gd name="G1" fmla="+- -11195581 0 0"/>
                <a:gd name="G2" fmla="+- 0 0 -11195581"/>
                <a:gd name="T0" fmla="*/ 0 256 1"/>
                <a:gd name="T1" fmla="*/ 180 256 1"/>
                <a:gd name="G3" fmla="+- -11195581 T0 T1"/>
                <a:gd name="T2" fmla="*/ 0 256 1"/>
                <a:gd name="T3" fmla="*/ 90 256 1"/>
                <a:gd name="G4" fmla="+- -11195581 T2 T3"/>
                <a:gd name="G5" fmla="*/ G4 2 1"/>
                <a:gd name="T4" fmla="*/ 90 256 1"/>
                <a:gd name="T5" fmla="*/ 0 256 1"/>
                <a:gd name="G6" fmla="+- -11195581 T4 T5"/>
                <a:gd name="G7" fmla="*/ G6 2 1"/>
                <a:gd name="G8" fmla="abs -11195581"/>
                <a:gd name="T6" fmla="*/ 0 256 1"/>
                <a:gd name="T7" fmla="*/ 90 256 1"/>
                <a:gd name="G9" fmla="+- G8 T6 T7"/>
                <a:gd name="G10" fmla="?: G9 G7 G5"/>
                <a:gd name="T8" fmla="*/ 0 256 1"/>
                <a:gd name="T9" fmla="*/ 360 256 1"/>
                <a:gd name="G11" fmla="+- G10 T8 T9"/>
                <a:gd name="G12" fmla="?: G10 G11 G10"/>
                <a:gd name="T10" fmla="*/ 0 256 1"/>
                <a:gd name="T11" fmla="*/ 360 256 1"/>
                <a:gd name="G13" fmla="+- G12 T10 T11"/>
                <a:gd name="G14" fmla="?: G12 G13 G12"/>
                <a:gd name="G15" fmla="+- 0 0 G14"/>
                <a:gd name="G16" fmla="+- 10800 0 0"/>
                <a:gd name="G17" fmla="+- 10800 0 5491"/>
                <a:gd name="G18" fmla="*/ 5491 1 2"/>
                <a:gd name="G19" fmla="+- G18 5400 0"/>
                <a:gd name="G20" fmla="cos G19 -11195581"/>
                <a:gd name="G21" fmla="sin G19 -11195581"/>
                <a:gd name="G22" fmla="+- G20 10800 0"/>
                <a:gd name="G23" fmla="+- G21 10800 0"/>
                <a:gd name="G24" fmla="+- 10800 0 G20"/>
                <a:gd name="G25" fmla="+- 5491 10800 0"/>
                <a:gd name="G26" fmla="?: G9 G17 G25"/>
                <a:gd name="G27" fmla="?: G9 0 21600"/>
                <a:gd name="G28" fmla="cos 10800 -11195581"/>
                <a:gd name="G29" fmla="sin 10800 -11195581"/>
                <a:gd name="G30" fmla="sin 5491 -11195581"/>
                <a:gd name="G31" fmla="+- G28 10800 0"/>
                <a:gd name="G32" fmla="+- G29 10800 0"/>
                <a:gd name="G33" fmla="+- G30 10800 0"/>
                <a:gd name="G34" fmla="?: G4 0 G31"/>
                <a:gd name="G35" fmla="?: -11195581 G34 0"/>
                <a:gd name="G36" fmla="?: G6 G35 G31"/>
                <a:gd name="G37" fmla="+- 21600 0 G36"/>
                <a:gd name="G38" fmla="?: G4 0 G33"/>
                <a:gd name="G39" fmla="?: -11195581 G38 G32"/>
                <a:gd name="G40" fmla="?: G6 G39 0"/>
                <a:gd name="G41" fmla="?: G4 G32 21600"/>
                <a:gd name="G42" fmla="?: G6 G41 G33"/>
                <a:gd name="T12" fmla="*/ 10800 w 21600"/>
                <a:gd name="T13" fmla="*/ 0 h 21600"/>
                <a:gd name="T14" fmla="*/ 2758 w 21600"/>
                <a:gd name="T15" fmla="*/ 9501 h 21600"/>
                <a:gd name="T16" fmla="*/ 10800 w 21600"/>
                <a:gd name="T17" fmla="*/ 5309 h 21600"/>
                <a:gd name="T18" fmla="*/ 18842 w 21600"/>
                <a:gd name="T19" fmla="*/ 9501 h 21600"/>
                <a:gd name="T20" fmla="*/ G36 w 21600"/>
                <a:gd name="T21" fmla="*/ G40 h 21600"/>
                <a:gd name="T22" fmla="*/ G37 w 21600"/>
                <a:gd name="T23" fmla="*/ G42 h 21600"/>
              </a:gdLst>
              <a:ahLst/>
              <a:cxnLst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T20" t="T21" r="T22" b="T23"/>
              <a:pathLst>
                <a:path w="21600" h="21600">
                  <a:moveTo>
                    <a:pt x="5379" y="9925"/>
                  </a:moveTo>
                  <a:cubicBezTo>
                    <a:pt x="5808" y="7264"/>
                    <a:pt x="8105" y="5308"/>
                    <a:pt x="10800" y="5309"/>
                  </a:cubicBezTo>
                  <a:cubicBezTo>
                    <a:pt x="13494" y="5309"/>
                    <a:pt x="15791" y="7264"/>
                    <a:pt x="16220" y="9925"/>
                  </a:cubicBezTo>
                  <a:lnTo>
                    <a:pt x="21462" y="9079"/>
                  </a:lnTo>
                  <a:cubicBezTo>
                    <a:pt x="20617" y="3846"/>
                    <a:pt x="16100" y="-1"/>
                    <a:pt x="10799" y="0"/>
                  </a:cubicBezTo>
                  <a:cubicBezTo>
                    <a:pt x="5499" y="0"/>
                    <a:pt x="982" y="3846"/>
                    <a:pt x="137" y="9079"/>
                  </a:cubicBez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24314"/>
                    <a:invGamma/>
                  </a:schemeClr>
                </a:gs>
                <a:gs pos="100000">
                  <a:schemeClr val="bg1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40626" name="AutoShape 338"/>
            <p:cNvSpPr>
              <a:spLocks noChangeAspect="1" noChangeArrowheads="1"/>
            </p:cNvSpPr>
            <p:nvPr/>
          </p:nvSpPr>
          <p:spPr bwMode="auto">
            <a:xfrm rot="5137563" flipH="1">
              <a:off x="3108" y="3918"/>
              <a:ext cx="87" cy="84"/>
            </a:xfrm>
            <a:custGeom>
              <a:avLst/>
              <a:gdLst>
                <a:gd name="G0" fmla="+- 5491 0 0"/>
                <a:gd name="G1" fmla="+- -11195581 0 0"/>
                <a:gd name="G2" fmla="+- 0 0 -11195581"/>
                <a:gd name="T0" fmla="*/ 0 256 1"/>
                <a:gd name="T1" fmla="*/ 180 256 1"/>
                <a:gd name="G3" fmla="+- -11195581 T0 T1"/>
                <a:gd name="T2" fmla="*/ 0 256 1"/>
                <a:gd name="T3" fmla="*/ 90 256 1"/>
                <a:gd name="G4" fmla="+- -11195581 T2 T3"/>
                <a:gd name="G5" fmla="*/ G4 2 1"/>
                <a:gd name="T4" fmla="*/ 90 256 1"/>
                <a:gd name="T5" fmla="*/ 0 256 1"/>
                <a:gd name="G6" fmla="+- -11195581 T4 T5"/>
                <a:gd name="G7" fmla="*/ G6 2 1"/>
                <a:gd name="G8" fmla="abs -11195581"/>
                <a:gd name="T6" fmla="*/ 0 256 1"/>
                <a:gd name="T7" fmla="*/ 90 256 1"/>
                <a:gd name="G9" fmla="+- G8 T6 T7"/>
                <a:gd name="G10" fmla="?: G9 G7 G5"/>
                <a:gd name="T8" fmla="*/ 0 256 1"/>
                <a:gd name="T9" fmla="*/ 360 256 1"/>
                <a:gd name="G11" fmla="+- G10 T8 T9"/>
                <a:gd name="G12" fmla="?: G10 G11 G10"/>
                <a:gd name="T10" fmla="*/ 0 256 1"/>
                <a:gd name="T11" fmla="*/ 360 256 1"/>
                <a:gd name="G13" fmla="+- G12 T10 T11"/>
                <a:gd name="G14" fmla="?: G12 G13 G12"/>
                <a:gd name="G15" fmla="+- 0 0 G14"/>
                <a:gd name="G16" fmla="+- 10800 0 0"/>
                <a:gd name="G17" fmla="+- 10800 0 5491"/>
                <a:gd name="G18" fmla="*/ 5491 1 2"/>
                <a:gd name="G19" fmla="+- G18 5400 0"/>
                <a:gd name="G20" fmla="cos G19 -11195581"/>
                <a:gd name="G21" fmla="sin G19 -11195581"/>
                <a:gd name="G22" fmla="+- G20 10800 0"/>
                <a:gd name="G23" fmla="+- G21 10800 0"/>
                <a:gd name="G24" fmla="+- 10800 0 G20"/>
                <a:gd name="G25" fmla="+- 5491 10800 0"/>
                <a:gd name="G26" fmla="?: G9 G17 G25"/>
                <a:gd name="G27" fmla="?: G9 0 21600"/>
                <a:gd name="G28" fmla="cos 10800 -11195581"/>
                <a:gd name="G29" fmla="sin 10800 -11195581"/>
                <a:gd name="G30" fmla="sin 5491 -11195581"/>
                <a:gd name="G31" fmla="+- G28 10800 0"/>
                <a:gd name="G32" fmla="+- G29 10800 0"/>
                <a:gd name="G33" fmla="+- G30 10800 0"/>
                <a:gd name="G34" fmla="?: G4 0 G31"/>
                <a:gd name="G35" fmla="?: -11195581 G34 0"/>
                <a:gd name="G36" fmla="?: G6 G35 G31"/>
                <a:gd name="G37" fmla="+- 21600 0 G36"/>
                <a:gd name="G38" fmla="?: G4 0 G33"/>
                <a:gd name="G39" fmla="?: -11195581 G38 G32"/>
                <a:gd name="G40" fmla="?: G6 G39 0"/>
                <a:gd name="G41" fmla="?: G4 G32 21600"/>
                <a:gd name="G42" fmla="?: G6 G41 G33"/>
                <a:gd name="T12" fmla="*/ 10800 w 21600"/>
                <a:gd name="T13" fmla="*/ 0 h 21600"/>
                <a:gd name="T14" fmla="*/ 2758 w 21600"/>
                <a:gd name="T15" fmla="*/ 9501 h 21600"/>
                <a:gd name="T16" fmla="*/ 10800 w 21600"/>
                <a:gd name="T17" fmla="*/ 5309 h 21600"/>
                <a:gd name="T18" fmla="*/ 18842 w 21600"/>
                <a:gd name="T19" fmla="*/ 9501 h 21600"/>
                <a:gd name="T20" fmla="*/ G36 w 21600"/>
                <a:gd name="T21" fmla="*/ G40 h 21600"/>
                <a:gd name="T22" fmla="*/ G37 w 21600"/>
                <a:gd name="T23" fmla="*/ G42 h 21600"/>
              </a:gdLst>
              <a:ahLst/>
              <a:cxnLst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T20" t="T21" r="T22" b="T23"/>
              <a:pathLst>
                <a:path w="21600" h="21600">
                  <a:moveTo>
                    <a:pt x="5379" y="9925"/>
                  </a:moveTo>
                  <a:cubicBezTo>
                    <a:pt x="5808" y="7264"/>
                    <a:pt x="8105" y="5308"/>
                    <a:pt x="10800" y="5309"/>
                  </a:cubicBezTo>
                  <a:cubicBezTo>
                    <a:pt x="13494" y="5309"/>
                    <a:pt x="15791" y="7264"/>
                    <a:pt x="16220" y="9925"/>
                  </a:cubicBezTo>
                  <a:lnTo>
                    <a:pt x="21462" y="9079"/>
                  </a:lnTo>
                  <a:cubicBezTo>
                    <a:pt x="20617" y="3846"/>
                    <a:pt x="16100" y="-1"/>
                    <a:pt x="10799" y="0"/>
                  </a:cubicBezTo>
                  <a:cubicBezTo>
                    <a:pt x="5499" y="0"/>
                    <a:pt x="982" y="3846"/>
                    <a:pt x="137" y="9079"/>
                  </a:cubicBez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24314"/>
                    <a:invGamma/>
                  </a:schemeClr>
                </a:gs>
                <a:gs pos="100000">
                  <a:schemeClr val="bg1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</p:grpSp>
      <p:grpSp>
        <p:nvGrpSpPr>
          <p:cNvPr id="140627" name="Group 339"/>
          <p:cNvGrpSpPr>
            <a:grpSpLocks noChangeAspect="1"/>
          </p:cNvGrpSpPr>
          <p:nvPr/>
        </p:nvGrpSpPr>
        <p:grpSpPr bwMode="auto">
          <a:xfrm>
            <a:off x="3332163" y="6211888"/>
            <a:ext cx="358775" cy="127000"/>
            <a:chOff x="1932" y="3852"/>
            <a:chExt cx="320" cy="114"/>
          </a:xfrm>
        </p:grpSpPr>
        <p:sp>
          <p:nvSpPr>
            <p:cNvPr id="140628" name="Line 340"/>
            <p:cNvSpPr>
              <a:spLocks noChangeAspect="1" noChangeShapeType="1"/>
            </p:cNvSpPr>
            <p:nvPr/>
          </p:nvSpPr>
          <p:spPr bwMode="auto">
            <a:xfrm>
              <a:off x="1956" y="3876"/>
              <a:ext cx="245" cy="8"/>
            </a:xfrm>
            <a:prstGeom prst="line">
              <a:avLst/>
            </a:prstGeom>
            <a:noFill/>
            <a:ln w="76200">
              <a:pattFill prst="pct80">
                <a:fgClr>
                  <a:schemeClr val="tx1"/>
                </a:fgClr>
                <a:bgClr>
                  <a:srgbClr val="FFFFFF"/>
                </a:bgClr>
              </a:pattFill>
              <a:round/>
              <a:headEnd/>
              <a:tailEnd/>
            </a:ln>
            <a:effectLst/>
          </p:spPr>
          <p:txBody>
            <a:bodyPr/>
            <a:lstStyle/>
            <a:p>
              <a:endParaRPr lang="ro-RO"/>
            </a:p>
          </p:txBody>
        </p:sp>
        <p:sp>
          <p:nvSpPr>
            <p:cNvPr id="140629" name="Line 341"/>
            <p:cNvSpPr>
              <a:spLocks noChangeAspect="1" noChangeShapeType="1"/>
            </p:cNvSpPr>
            <p:nvPr/>
          </p:nvSpPr>
          <p:spPr bwMode="auto">
            <a:xfrm>
              <a:off x="1950" y="3942"/>
              <a:ext cx="302" cy="6"/>
            </a:xfrm>
            <a:prstGeom prst="line">
              <a:avLst/>
            </a:prstGeom>
            <a:noFill/>
            <a:ln w="76200">
              <a:pattFill prst="pct80">
                <a:fgClr>
                  <a:schemeClr val="tx1"/>
                </a:fgClr>
                <a:bgClr>
                  <a:srgbClr val="FFFFFF"/>
                </a:bgClr>
              </a:pattFill>
              <a:round/>
              <a:headEnd/>
              <a:tailEnd/>
            </a:ln>
            <a:effectLst/>
          </p:spPr>
          <p:txBody>
            <a:bodyPr/>
            <a:lstStyle/>
            <a:p>
              <a:endParaRPr lang="ro-RO"/>
            </a:p>
          </p:txBody>
        </p:sp>
        <p:sp>
          <p:nvSpPr>
            <p:cNvPr id="140630" name="Oval 342" descr="Светлый диагональный 1"/>
            <p:cNvSpPr>
              <a:spLocks noChangeAspect="1" noChangeArrowheads="1"/>
            </p:cNvSpPr>
            <p:nvPr/>
          </p:nvSpPr>
          <p:spPr bwMode="auto">
            <a:xfrm>
              <a:off x="1933" y="3852"/>
              <a:ext cx="48" cy="48"/>
            </a:xfrm>
            <a:prstGeom prst="ellipse">
              <a:avLst/>
            </a:prstGeom>
            <a:pattFill prst="ltDnDiag">
              <a:fgClr>
                <a:schemeClr val="tx2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40631" name="Oval 343" descr="Светлый диагональный 1"/>
            <p:cNvSpPr>
              <a:spLocks noChangeAspect="1" noChangeArrowheads="1"/>
            </p:cNvSpPr>
            <p:nvPr/>
          </p:nvSpPr>
          <p:spPr bwMode="auto">
            <a:xfrm>
              <a:off x="1932" y="3918"/>
              <a:ext cx="48" cy="48"/>
            </a:xfrm>
            <a:prstGeom prst="ellipse">
              <a:avLst/>
            </a:prstGeom>
            <a:pattFill prst="ltDnDiag">
              <a:fgClr>
                <a:schemeClr val="tx2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</p:grpSp>
      <p:grpSp>
        <p:nvGrpSpPr>
          <p:cNvPr id="140632" name="Group 344"/>
          <p:cNvGrpSpPr>
            <a:grpSpLocks noChangeAspect="1"/>
          </p:cNvGrpSpPr>
          <p:nvPr/>
        </p:nvGrpSpPr>
        <p:grpSpPr bwMode="auto">
          <a:xfrm>
            <a:off x="5481638" y="6207125"/>
            <a:ext cx="485775" cy="53975"/>
            <a:chOff x="3852" y="3847"/>
            <a:chExt cx="435" cy="48"/>
          </a:xfrm>
        </p:grpSpPr>
        <p:sp>
          <p:nvSpPr>
            <p:cNvPr id="140633" name="Freeform 345"/>
            <p:cNvSpPr>
              <a:spLocks noChangeAspect="1"/>
            </p:cNvSpPr>
            <p:nvPr/>
          </p:nvSpPr>
          <p:spPr bwMode="auto">
            <a:xfrm>
              <a:off x="3852" y="3873"/>
              <a:ext cx="420" cy="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20" y="0"/>
                </a:cxn>
              </a:cxnLst>
              <a:rect l="0" t="0" r="r" b="b"/>
              <a:pathLst>
                <a:path w="420" h="1">
                  <a:moveTo>
                    <a:pt x="0" y="0"/>
                  </a:moveTo>
                  <a:lnTo>
                    <a:pt x="420" y="0"/>
                  </a:lnTo>
                </a:path>
              </a:pathLst>
            </a:custGeom>
            <a:noFill/>
            <a:ln w="76200" cap="flat" cmpd="sng">
              <a:pattFill prst="pct80">
                <a:fgClr>
                  <a:schemeClr val="tx1"/>
                </a:fgClr>
                <a:bgClr>
                  <a:srgbClr val="FFFFFF"/>
                </a:bgClr>
              </a:patt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ro-RO"/>
            </a:p>
          </p:txBody>
        </p:sp>
        <p:sp>
          <p:nvSpPr>
            <p:cNvPr id="140634" name="Oval 346" descr="Светлый диагональный 1"/>
            <p:cNvSpPr>
              <a:spLocks noChangeAspect="1" noChangeArrowheads="1"/>
            </p:cNvSpPr>
            <p:nvPr/>
          </p:nvSpPr>
          <p:spPr bwMode="auto">
            <a:xfrm>
              <a:off x="4239" y="3847"/>
              <a:ext cx="48" cy="48"/>
            </a:xfrm>
            <a:prstGeom prst="ellipse">
              <a:avLst/>
            </a:prstGeom>
            <a:pattFill prst="ltDnDiag">
              <a:fgClr>
                <a:schemeClr val="tx2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</p:grpSp>
      <p:grpSp>
        <p:nvGrpSpPr>
          <p:cNvPr id="140635" name="Group 347"/>
          <p:cNvGrpSpPr>
            <a:grpSpLocks noChangeAspect="1"/>
          </p:cNvGrpSpPr>
          <p:nvPr/>
        </p:nvGrpSpPr>
        <p:grpSpPr bwMode="auto">
          <a:xfrm>
            <a:off x="5060950" y="6230938"/>
            <a:ext cx="904875" cy="174625"/>
            <a:chOff x="3476" y="3869"/>
            <a:chExt cx="810" cy="156"/>
          </a:xfrm>
        </p:grpSpPr>
        <p:sp>
          <p:nvSpPr>
            <p:cNvPr id="140636" name="Freeform 348"/>
            <p:cNvSpPr>
              <a:spLocks noChangeAspect="1"/>
            </p:cNvSpPr>
            <p:nvPr/>
          </p:nvSpPr>
          <p:spPr bwMode="auto">
            <a:xfrm>
              <a:off x="3476" y="3869"/>
              <a:ext cx="799" cy="156"/>
            </a:xfrm>
            <a:custGeom>
              <a:avLst/>
              <a:gdLst/>
              <a:ahLst/>
              <a:cxnLst>
                <a:cxn ang="0">
                  <a:pos x="8" y="50"/>
                </a:cxn>
                <a:cxn ang="0">
                  <a:pos x="0" y="150"/>
                </a:cxn>
                <a:cxn ang="0">
                  <a:pos x="48" y="156"/>
                </a:cxn>
                <a:cxn ang="0">
                  <a:pos x="186" y="144"/>
                </a:cxn>
                <a:cxn ang="0">
                  <a:pos x="198" y="36"/>
                </a:cxn>
                <a:cxn ang="0">
                  <a:pos x="282" y="0"/>
                </a:cxn>
                <a:cxn ang="0">
                  <a:pos x="408" y="60"/>
                </a:cxn>
                <a:cxn ang="0">
                  <a:pos x="799" y="66"/>
                </a:cxn>
              </a:cxnLst>
              <a:rect l="0" t="0" r="r" b="b"/>
              <a:pathLst>
                <a:path w="799" h="156">
                  <a:moveTo>
                    <a:pt x="8" y="50"/>
                  </a:moveTo>
                  <a:lnTo>
                    <a:pt x="0" y="150"/>
                  </a:lnTo>
                  <a:lnTo>
                    <a:pt x="48" y="156"/>
                  </a:lnTo>
                  <a:lnTo>
                    <a:pt x="186" y="144"/>
                  </a:lnTo>
                  <a:lnTo>
                    <a:pt x="198" y="36"/>
                  </a:lnTo>
                  <a:lnTo>
                    <a:pt x="282" y="0"/>
                  </a:lnTo>
                  <a:lnTo>
                    <a:pt x="408" y="60"/>
                  </a:lnTo>
                  <a:lnTo>
                    <a:pt x="799" y="66"/>
                  </a:lnTo>
                </a:path>
              </a:pathLst>
            </a:custGeom>
            <a:noFill/>
            <a:ln w="76200" cmpd="sng">
              <a:pattFill prst="pct80">
                <a:fgClr>
                  <a:schemeClr val="tx1"/>
                </a:fgClr>
                <a:bgClr>
                  <a:srgbClr val="FFFFFF"/>
                </a:bgClr>
              </a:patt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ro-RO"/>
            </a:p>
          </p:txBody>
        </p:sp>
        <p:sp>
          <p:nvSpPr>
            <p:cNvPr id="140637" name="Oval 349" descr="Светлый диагональный 1"/>
            <p:cNvSpPr>
              <a:spLocks noChangeAspect="1" noChangeArrowheads="1"/>
            </p:cNvSpPr>
            <p:nvPr/>
          </p:nvSpPr>
          <p:spPr bwMode="auto">
            <a:xfrm>
              <a:off x="4238" y="3907"/>
              <a:ext cx="48" cy="48"/>
            </a:xfrm>
            <a:prstGeom prst="ellipse">
              <a:avLst/>
            </a:prstGeom>
            <a:pattFill prst="ltDnDiag">
              <a:fgClr>
                <a:schemeClr val="tx2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</p:grpSp>
      <p:sp>
        <p:nvSpPr>
          <p:cNvPr id="140638" name="Freeform 350"/>
          <p:cNvSpPr>
            <a:spLocks noChangeAspect="1"/>
          </p:cNvSpPr>
          <p:nvPr/>
        </p:nvSpPr>
        <p:spPr bwMode="auto">
          <a:xfrm>
            <a:off x="4551363" y="3262313"/>
            <a:ext cx="160337" cy="1073150"/>
          </a:xfrm>
          <a:custGeom>
            <a:avLst/>
            <a:gdLst/>
            <a:ahLst/>
            <a:cxnLst>
              <a:cxn ang="0">
                <a:pos x="0" y="960"/>
              </a:cxn>
              <a:cxn ang="0">
                <a:pos x="0" y="9"/>
              </a:cxn>
              <a:cxn ang="0">
                <a:pos x="5" y="3"/>
              </a:cxn>
              <a:cxn ang="0">
                <a:pos x="15" y="0"/>
              </a:cxn>
              <a:cxn ang="0">
                <a:pos x="39" y="15"/>
              </a:cxn>
              <a:cxn ang="0">
                <a:pos x="72" y="24"/>
              </a:cxn>
              <a:cxn ang="0">
                <a:pos x="102" y="18"/>
              </a:cxn>
              <a:cxn ang="0">
                <a:pos x="125" y="5"/>
              </a:cxn>
              <a:cxn ang="0">
                <a:pos x="135" y="2"/>
              </a:cxn>
              <a:cxn ang="0">
                <a:pos x="143" y="6"/>
              </a:cxn>
              <a:cxn ang="0">
                <a:pos x="144" y="960"/>
              </a:cxn>
              <a:cxn ang="0">
                <a:pos x="0" y="960"/>
              </a:cxn>
            </a:cxnLst>
            <a:rect l="0" t="0" r="r" b="b"/>
            <a:pathLst>
              <a:path w="144" h="960">
                <a:moveTo>
                  <a:pt x="0" y="960"/>
                </a:moveTo>
                <a:lnTo>
                  <a:pt x="0" y="9"/>
                </a:lnTo>
                <a:lnTo>
                  <a:pt x="5" y="3"/>
                </a:lnTo>
                <a:lnTo>
                  <a:pt x="15" y="0"/>
                </a:lnTo>
                <a:lnTo>
                  <a:pt x="39" y="15"/>
                </a:lnTo>
                <a:lnTo>
                  <a:pt x="72" y="24"/>
                </a:lnTo>
                <a:lnTo>
                  <a:pt x="102" y="18"/>
                </a:lnTo>
                <a:lnTo>
                  <a:pt x="125" y="5"/>
                </a:lnTo>
                <a:lnTo>
                  <a:pt x="135" y="2"/>
                </a:lnTo>
                <a:lnTo>
                  <a:pt x="143" y="6"/>
                </a:lnTo>
                <a:lnTo>
                  <a:pt x="144" y="960"/>
                </a:lnTo>
                <a:lnTo>
                  <a:pt x="0" y="960"/>
                </a:lnTo>
                <a:close/>
              </a:path>
            </a:pathLst>
          </a:custGeom>
          <a:gradFill rotWithShape="0">
            <a:gsLst>
              <a:gs pos="0">
                <a:schemeClr val="folHlink"/>
              </a:gs>
              <a:gs pos="50000">
                <a:schemeClr val="folHlink">
                  <a:gamma/>
                  <a:tint val="0"/>
                  <a:invGamma/>
                </a:schemeClr>
              </a:gs>
              <a:gs pos="100000">
                <a:schemeClr val="folHlink"/>
              </a:gs>
            </a:gsLst>
            <a:lin ang="0" scaled="1"/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endParaRPr lang="ro-RO"/>
          </a:p>
        </p:txBody>
      </p:sp>
      <p:grpSp>
        <p:nvGrpSpPr>
          <p:cNvPr id="140639" name="Group 351"/>
          <p:cNvGrpSpPr>
            <a:grpSpLocks/>
          </p:cNvGrpSpPr>
          <p:nvPr/>
        </p:nvGrpSpPr>
        <p:grpSpPr bwMode="auto">
          <a:xfrm>
            <a:off x="3211513" y="2349500"/>
            <a:ext cx="2827337" cy="854075"/>
            <a:chOff x="1985" y="1437"/>
            <a:chExt cx="1781" cy="538"/>
          </a:xfrm>
        </p:grpSpPr>
        <p:grpSp>
          <p:nvGrpSpPr>
            <p:cNvPr id="140640" name="Group 352"/>
            <p:cNvGrpSpPr>
              <a:grpSpLocks noChangeAspect="1"/>
            </p:cNvGrpSpPr>
            <p:nvPr/>
          </p:nvGrpSpPr>
          <p:grpSpPr bwMode="auto">
            <a:xfrm>
              <a:off x="1985" y="1437"/>
              <a:ext cx="1781" cy="538"/>
              <a:chOff x="1797" y="873"/>
              <a:chExt cx="2153" cy="650"/>
            </a:xfrm>
          </p:grpSpPr>
          <p:grpSp>
            <p:nvGrpSpPr>
              <p:cNvPr id="140641" name="Group 353"/>
              <p:cNvGrpSpPr>
                <a:grpSpLocks noChangeAspect="1"/>
              </p:cNvGrpSpPr>
              <p:nvPr/>
            </p:nvGrpSpPr>
            <p:grpSpPr bwMode="auto">
              <a:xfrm>
                <a:off x="2111" y="1274"/>
                <a:ext cx="319" cy="42"/>
                <a:chOff x="2192" y="875"/>
                <a:chExt cx="374" cy="49"/>
              </a:xfrm>
            </p:grpSpPr>
            <p:sp>
              <p:nvSpPr>
                <p:cNvPr id="140642" name="AutoShape 354" descr="Широки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2192" y="875"/>
                  <a:ext cx="374" cy="47"/>
                </a:xfrm>
                <a:custGeom>
                  <a:avLst/>
                  <a:gdLst>
                    <a:gd name="G0" fmla="+- 1733 0 0"/>
                    <a:gd name="G1" fmla="+- 21600 0 1733"/>
                    <a:gd name="G2" fmla="*/ 1733 1 2"/>
                    <a:gd name="G3" fmla="+- 21600 0 G2"/>
                    <a:gd name="G4" fmla="+/ 1733 21600 2"/>
                    <a:gd name="G5" fmla="+/ G1 0 2"/>
                    <a:gd name="G6" fmla="*/ 21600 21600 1733"/>
                    <a:gd name="G7" fmla="*/ G6 1 2"/>
                    <a:gd name="G8" fmla="+- 21600 0 G7"/>
                    <a:gd name="G9" fmla="*/ 21600 1 2"/>
                    <a:gd name="G10" fmla="+- 1733 0 G9"/>
                    <a:gd name="G11" fmla="?: G10 G8 0"/>
                    <a:gd name="G12" fmla="?: G10 G7 21600"/>
                    <a:gd name="T0" fmla="*/ 20733 w 21600"/>
                    <a:gd name="T1" fmla="*/ 10800 h 21600"/>
                    <a:gd name="T2" fmla="*/ 10800 w 21600"/>
                    <a:gd name="T3" fmla="*/ 21600 h 21600"/>
                    <a:gd name="T4" fmla="*/ 867 w 21600"/>
                    <a:gd name="T5" fmla="*/ 10800 h 21600"/>
                    <a:gd name="T6" fmla="*/ 10800 w 21600"/>
                    <a:gd name="T7" fmla="*/ 0 h 21600"/>
                    <a:gd name="T8" fmla="*/ 2667 w 21600"/>
                    <a:gd name="T9" fmla="*/ 2667 h 21600"/>
                    <a:gd name="T10" fmla="*/ 18933 w 21600"/>
                    <a:gd name="T11" fmla="*/ 18933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T8" t="T9" r="T10" b="T11"/>
                  <a:pathLst>
                    <a:path w="21600" h="21600">
                      <a:moveTo>
                        <a:pt x="0" y="0"/>
                      </a:moveTo>
                      <a:lnTo>
                        <a:pt x="1733" y="21600"/>
                      </a:lnTo>
                      <a:lnTo>
                        <a:pt x="19867" y="21600"/>
                      </a:lnTo>
                      <a:lnTo>
                        <a:pt x="21600" y="0"/>
                      </a:lnTo>
                      <a:close/>
                    </a:path>
                  </a:pathLst>
                </a:custGeom>
                <a:pattFill prst="wdDnDiag">
                  <a:fgClr>
                    <a:schemeClr val="folHlink"/>
                  </a:fgClr>
                  <a:bgClr>
                    <a:schemeClr val="bg1"/>
                  </a:bgClr>
                </a:patt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40643" name="Rectangle 355"/>
                <p:cNvSpPr>
                  <a:spLocks noChangeAspect="1" noChangeArrowheads="1"/>
                </p:cNvSpPr>
                <p:nvPr/>
              </p:nvSpPr>
              <p:spPr bwMode="auto">
                <a:xfrm>
                  <a:off x="2280" y="877"/>
                  <a:ext cx="201" cy="47"/>
                </a:xfrm>
                <a:prstGeom prst="rect">
                  <a:avLst/>
                </a:prstGeom>
                <a:solidFill>
                  <a:schemeClr val="bg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  <p:grpSp>
            <p:nvGrpSpPr>
              <p:cNvPr id="140644" name="Group 356"/>
              <p:cNvGrpSpPr>
                <a:grpSpLocks noChangeAspect="1"/>
              </p:cNvGrpSpPr>
              <p:nvPr/>
            </p:nvGrpSpPr>
            <p:grpSpPr bwMode="auto">
              <a:xfrm>
                <a:off x="1797" y="873"/>
                <a:ext cx="2153" cy="650"/>
                <a:chOff x="1797" y="873"/>
                <a:chExt cx="2153" cy="650"/>
              </a:xfrm>
            </p:grpSpPr>
            <p:sp>
              <p:nvSpPr>
                <p:cNvPr id="140645" name="Freeform 357" descr="Алмазная решетка (контур)"/>
                <p:cNvSpPr>
                  <a:spLocks noChangeAspect="1"/>
                </p:cNvSpPr>
                <p:nvPr/>
              </p:nvSpPr>
              <p:spPr bwMode="auto">
                <a:xfrm>
                  <a:off x="1812" y="1237"/>
                  <a:ext cx="72" cy="120"/>
                </a:xfrm>
                <a:custGeom>
                  <a:avLst/>
                  <a:gdLst/>
                  <a:ahLst/>
                  <a:cxnLst>
                    <a:cxn ang="0">
                      <a:pos x="62" y="0"/>
                    </a:cxn>
                    <a:cxn ang="0">
                      <a:pos x="80" y="29"/>
                    </a:cxn>
                    <a:cxn ang="0">
                      <a:pos x="84" y="74"/>
                    </a:cxn>
                    <a:cxn ang="0">
                      <a:pos x="78" y="111"/>
                    </a:cxn>
                    <a:cxn ang="0">
                      <a:pos x="66" y="141"/>
                    </a:cxn>
                    <a:cxn ang="0">
                      <a:pos x="0" y="140"/>
                    </a:cxn>
                    <a:cxn ang="0">
                      <a:pos x="18" y="116"/>
                    </a:cxn>
                    <a:cxn ang="0">
                      <a:pos x="33" y="78"/>
                    </a:cxn>
                    <a:cxn ang="0">
                      <a:pos x="32" y="51"/>
                    </a:cxn>
                    <a:cxn ang="0">
                      <a:pos x="29" y="26"/>
                    </a:cxn>
                    <a:cxn ang="0">
                      <a:pos x="17" y="0"/>
                    </a:cxn>
                    <a:cxn ang="0">
                      <a:pos x="62" y="0"/>
                    </a:cxn>
                  </a:cxnLst>
                  <a:rect l="0" t="0" r="r" b="b"/>
                  <a:pathLst>
                    <a:path w="84" h="141">
                      <a:moveTo>
                        <a:pt x="62" y="0"/>
                      </a:moveTo>
                      <a:lnTo>
                        <a:pt x="80" y="29"/>
                      </a:lnTo>
                      <a:lnTo>
                        <a:pt x="84" y="74"/>
                      </a:lnTo>
                      <a:lnTo>
                        <a:pt x="78" y="111"/>
                      </a:lnTo>
                      <a:lnTo>
                        <a:pt x="66" y="141"/>
                      </a:lnTo>
                      <a:lnTo>
                        <a:pt x="0" y="140"/>
                      </a:lnTo>
                      <a:lnTo>
                        <a:pt x="18" y="116"/>
                      </a:lnTo>
                      <a:lnTo>
                        <a:pt x="33" y="78"/>
                      </a:lnTo>
                      <a:lnTo>
                        <a:pt x="32" y="51"/>
                      </a:lnTo>
                      <a:lnTo>
                        <a:pt x="29" y="26"/>
                      </a:lnTo>
                      <a:lnTo>
                        <a:pt x="17" y="0"/>
                      </a:lnTo>
                      <a:lnTo>
                        <a:pt x="62" y="0"/>
                      </a:lnTo>
                      <a:close/>
                    </a:path>
                  </a:pathLst>
                </a:custGeom>
                <a:pattFill prst="openDmnd">
                  <a:fgClr>
                    <a:schemeClr val="accent1"/>
                  </a:fgClr>
                  <a:bgClr>
                    <a:schemeClr val="bg1"/>
                  </a:bgClr>
                </a:pattFill>
                <a:ln w="9525">
                  <a:solidFill>
                    <a:schemeClr val="accent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ro-RO"/>
                </a:p>
              </p:txBody>
            </p:sp>
            <p:sp>
              <p:nvSpPr>
                <p:cNvPr id="140646" name="Freeform 358" descr="Алмазная решетка (контур)"/>
                <p:cNvSpPr>
                  <a:spLocks noChangeAspect="1"/>
                </p:cNvSpPr>
                <p:nvPr/>
              </p:nvSpPr>
              <p:spPr bwMode="auto">
                <a:xfrm>
                  <a:off x="3866" y="1216"/>
                  <a:ext cx="70" cy="114"/>
                </a:xfrm>
                <a:custGeom>
                  <a:avLst/>
                  <a:gdLst/>
                  <a:ahLst/>
                  <a:cxnLst>
                    <a:cxn ang="0">
                      <a:pos x="83" y="0"/>
                    </a:cxn>
                    <a:cxn ang="0">
                      <a:pos x="32" y="0"/>
                    </a:cxn>
                    <a:cxn ang="0">
                      <a:pos x="11" y="33"/>
                    </a:cxn>
                    <a:cxn ang="0">
                      <a:pos x="0" y="74"/>
                    </a:cxn>
                    <a:cxn ang="0">
                      <a:pos x="8" y="111"/>
                    </a:cxn>
                    <a:cxn ang="0">
                      <a:pos x="32" y="132"/>
                    </a:cxn>
                    <a:cxn ang="0">
                      <a:pos x="78" y="134"/>
                    </a:cxn>
                    <a:cxn ang="0">
                      <a:pos x="66" y="113"/>
                    </a:cxn>
                    <a:cxn ang="0">
                      <a:pos x="59" y="86"/>
                    </a:cxn>
                    <a:cxn ang="0">
                      <a:pos x="59" y="57"/>
                    </a:cxn>
                    <a:cxn ang="0">
                      <a:pos x="66" y="27"/>
                    </a:cxn>
                    <a:cxn ang="0">
                      <a:pos x="83" y="0"/>
                    </a:cxn>
                  </a:cxnLst>
                  <a:rect l="0" t="0" r="r" b="b"/>
                  <a:pathLst>
                    <a:path w="83" h="134">
                      <a:moveTo>
                        <a:pt x="83" y="0"/>
                      </a:moveTo>
                      <a:lnTo>
                        <a:pt x="32" y="0"/>
                      </a:lnTo>
                      <a:lnTo>
                        <a:pt x="11" y="33"/>
                      </a:lnTo>
                      <a:lnTo>
                        <a:pt x="0" y="74"/>
                      </a:lnTo>
                      <a:lnTo>
                        <a:pt x="8" y="111"/>
                      </a:lnTo>
                      <a:lnTo>
                        <a:pt x="32" y="132"/>
                      </a:lnTo>
                      <a:lnTo>
                        <a:pt x="78" y="134"/>
                      </a:lnTo>
                      <a:lnTo>
                        <a:pt x="66" y="113"/>
                      </a:lnTo>
                      <a:lnTo>
                        <a:pt x="59" y="86"/>
                      </a:lnTo>
                      <a:lnTo>
                        <a:pt x="59" y="57"/>
                      </a:lnTo>
                      <a:lnTo>
                        <a:pt x="66" y="27"/>
                      </a:lnTo>
                      <a:lnTo>
                        <a:pt x="83" y="0"/>
                      </a:lnTo>
                      <a:close/>
                    </a:path>
                  </a:pathLst>
                </a:custGeom>
                <a:pattFill prst="openDmnd">
                  <a:fgClr>
                    <a:schemeClr val="accent1"/>
                  </a:fgClr>
                  <a:bgClr>
                    <a:schemeClr val="bg1"/>
                  </a:bgClr>
                </a:pattFill>
                <a:ln w="9525" cap="flat" cmpd="sng">
                  <a:solidFill>
                    <a:schemeClr val="accent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o-RO"/>
                </a:p>
              </p:txBody>
            </p:sp>
            <p:grpSp>
              <p:nvGrpSpPr>
                <p:cNvPr id="140647" name="Group 359"/>
                <p:cNvGrpSpPr>
                  <a:grpSpLocks noChangeAspect="1"/>
                </p:cNvGrpSpPr>
                <p:nvPr/>
              </p:nvGrpSpPr>
              <p:grpSpPr bwMode="auto">
                <a:xfrm>
                  <a:off x="2172" y="917"/>
                  <a:ext cx="203" cy="161"/>
                  <a:chOff x="2262" y="456"/>
                  <a:chExt cx="238" cy="177"/>
                </a:xfrm>
              </p:grpSpPr>
              <p:grpSp>
                <p:nvGrpSpPr>
                  <p:cNvPr id="140648" name="Group 360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332" y="464"/>
                    <a:ext cx="109" cy="169"/>
                    <a:chOff x="2332" y="464"/>
                    <a:chExt cx="109" cy="169"/>
                  </a:xfrm>
                </p:grpSpPr>
                <p:sp>
                  <p:nvSpPr>
                    <p:cNvPr id="140649" name="Rectangle 36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332" y="464"/>
                      <a:ext cx="106" cy="126"/>
                    </a:xfrm>
                    <a:prstGeom prst="rect">
                      <a:avLst/>
                    </a:prstGeom>
                    <a:gradFill rotWithShape="0">
                      <a:gsLst>
                        <a:gs pos="0">
                          <a:srgbClr val="CC9900"/>
                        </a:gs>
                        <a:gs pos="50000">
                          <a:srgbClr val="CC9900">
                            <a:gamma/>
                            <a:tint val="0"/>
                            <a:invGamma/>
                          </a:srgbClr>
                        </a:gs>
                        <a:gs pos="100000">
                          <a:srgbClr val="CC9900"/>
                        </a:gs>
                      </a:gsLst>
                      <a:lin ang="0" scaled="1"/>
                    </a:gradFill>
                    <a:ln w="9525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40650" name="AutoShape 36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334" y="588"/>
                      <a:ext cx="107" cy="45"/>
                    </a:xfrm>
                    <a:custGeom>
                      <a:avLst/>
                      <a:gdLst>
                        <a:gd name="G0" fmla="+- 5400 0 0"/>
                        <a:gd name="G1" fmla="+- 21600 0 5400"/>
                        <a:gd name="G2" fmla="*/ 5400 1 2"/>
                        <a:gd name="G3" fmla="+- 21600 0 G2"/>
                        <a:gd name="G4" fmla="+/ 5400 21600 2"/>
                        <a:gd name="G5" fmla="+/ G1 0 2"/>
                        <a:gd name="G6" fmla="*/ 21600 21600 5400"/>
                        <a:gd name="G7" fmla="*/ G6 1 2"/>
                        <a:gd name="G8" fmla="+- 21600 0 G7"/>
                        <a:gd name="G9" fmla="*/ 21600 1 2"/>
                        <a:gd name="G10" fmla="+- 5400 0 G9"/>
                        <a:gd name="G11" fmla="?: G10 G8 0"/>
                        <a:gd name="G12" fmla="?: G10 G7 21600"/>
                        <a:gd name="T0" fmla="*/ 18900 w 21600"/>
                        <a:gd name="T1" fmla="*/ 10800 h 21600"/>
                        <a:gd name="T2" fmla="*/ 10800 w 21600"/>
                        <a:gd name="T3" fmla="*/ 21600 h 21600"/>
                        <a:gd name="T4" fmla="*/ 2700 w 21600"/>
                        <a:gd name="T5" fmla="*/ 10800 h 21600"/>
                        <a:gd name="T6" fmla="*/ 10800 w 21600"/>
                        <a:gd name="T7" fmla="*/ 0 h 21600"/>
                        <a:gd name="T8" fmla="*/ 4500 w 21600"/>
                        <a:gd name="T9" fmla="*/ 4500 h 21600"/>
                        <a:gd name="T10" fmla="*/ 17100 w 21600"/>
                        <a:gd name="T11" fmla="*/ 17100 h 2160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</a:cxnLst>
                      <a:rect l="T8" t="T9" r="T10" b="T11"/>
                      <a:pathLst>
                        <a:path w="21600" h="21600">
                          <a:moveTo>
                            <a:pt x="0" y="0"/>
                          </a:moveTo>
                          <a:lnTo>
                            <a:pt x="5400" y="21600"/>
                          </a:lnTo>
                          <a:lnTo>
                            <a:pt x="16200" y="21600"/>
                          </a:lnTo>
                          <a:lnTo>
                            <a:pt x="21600" y="0"/>
                          </a:lnTo>
                          <a:close/>
                        </a:path>
                      </a:pathLst>
                    </a:custGeom>
                    <a:gradFill rotWithShape="0">
                      <a:gsLst>
                        <a:gs pos="0">
                          <a:srgbClr val="CC9900"/>
                        </a:gs>
                        <a:gs pos="50000">
                          <a:srgbClr val="CC9900">
                            <a:gamma/>
                            <a:tint val="0"/>
                            <a:invGamma/>
                          </a:srgbClr>
                        </a:gs>
                        <a:gs pos="100000">
                          <a:srgbClr val="CC9900"/>
                        </a:gs>
                      </a:gsLst>
                      <a:lin ang="0" scaled="1"/>
                    </a:gradFill>
                    <a:ln w="9525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</p:grpSp>
              <p:grpSp>
                <p:nvGrpSpPr>
                  <p:cNvPr id="140651" name="Group 363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262" y="456"/>
                    <a:ext cx="238" cy="47"/>
                    <a:chOff x="2620" y="480"/>
                    <a:chExt cx="260" cy="36"/>
                  </a:xfrm>
                </p:grpSpPr>
                <p:sp>
                  <p:nvSpPr>
                    <p:cNvPr id="140652" name="Rectangle 364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620" y="480"/>
                      <a:ext cx="260" cy="20"/>
                    </a:xfrm>
                    <a:prstGeom prst="rect">
                      <a:avLst/>
                    </a:prstGeom>
                    <a:gradFill rotWithShape="0">
                      <a:gsLst>
                        <a:gs pos="0">
                          <a:srgbClr val="CC9900"/>
                        </a:gs>
                        <a:gs pos="50000">
                          <a:srgbClr val="CC9900">
                            <a:gamma/>
                            <a:tint val="0"/>
                            <a:invGamma/>
                          </a:srgbClr>
                        </a:gs>
                        <a:gs pos="100000">
                          <a:srgbClr val="CC9900"/>
                        </a:gs>
                      </a:gsLst>
                      <a:lin ang="0" scaled="1"/>
                    </a:gradFill>
                    <a:ln w="9525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40653" name="AutoShape 365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622" y="498"/>
                      <a:ext cx="256" cy="18"/>
                    </a:xfrm>
                    <a:custGeom>
                      <a:avLst/>
                      <a:gdLst>
                        <a:gd name="G0" fmla="+- 5400 0 0"/>
                        <a:gd name="G1" fmla="+- 21600 0 5400"/>
                        <a:gd name="G2" fmla="*/ 5400 1 2"/>
                        <a:gd name="G3" fmla="+- 21600 0 G2"/>
                        <a:gd name="G4" fmla="+/ 5400 21600 2"/>
                        <a:gd name="G5" fmla="+/ G1 0 2"/>
                        <a:gd name="G6" fmla="*/ 21600 21600 5400"/>
                        <a:gd name="G7" fmla="*/ G6 1 2"/>
                        <a:gd name="G8" fmla="+- 21600 0 G7"/>
                        <a:gd name="G9" fmla="*/ 21600 1 2"/>
                        <a:gd name="G10" fmla="+- 5400 0 G9"/>
                        <a:gd name="G11" fmla="?: G10 G8 0"/>
                        <a:gd name="G12" fmla="?: G10 G7 21600"/>
                        <a:gd name="T0" fmla="*/ 18900 w 21600"/>
                        <a:gd name="T1" fmla="*/ 10800 h 21600"/>
                        <a:gd name="T2" fmla="*/ 10800 w 21600"/>
                        <a:gd name="T3" fmla="*/ 21600 h 21600"/>
                        <a:gd name="T4" fmla="*/ 2700 w 21600"/>
                        <a:gd name="T5" fmla="*/ 10800 h 21600"/>
                        <a:gd name="T6" fmla="*/ 10800 w 21600"/>
                        <a:gd name="T7" fmla="*/ 0 h 21600"/>
                        <a:gd name="T8" fmla="*/ 4500 w 21600"/>
                        <a:gd name="T9" fmla="*/ 4500 h 21600"/>
                        <a:gd name="T10" fmla="*/ 17100 w 21600"/>
                        <a:gd name="T11" fmla="*/ 17100 h 2160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</a:cxnLst>
                      <a:rect l="T8" t="T9" r="T10" b="T11"/>
                      <a:pathLst>
                        <a:path w="21600" h="21600">
                          <a:moveTo>
                            <a:pt x="0" y="0"/>
                          </a:moveTo>
                          <a:lnTo>
                            <a:pt x="5400" y="21600"/>
                          </a:lnTo>
                          <a:lnTo>
                            <a:pt x="16200" y="21600"/>
                          </a:lnTo>
                          <a:lnTo>
                            <a:pt x="21600" y="0"/>
                          </a:lnTo>
                          <a:close/>
                        </a:path>
                      </a:pathLst>
                    </a:custGeom>
                    <a:gradFill rotWithShape="0">
                      <a:gsLst>
                        <a:gs pos="0">
                          <a:srgbClr val="CC9900"/>
                        </a:gs>
                        <a:gs pos="50000">
                          <a:srgbClr val="CC9900">
                            <a:gamma/>
                            <a:tint val="0"/>
                            <a:invGamma/>
                          </a:srgbClr>
                        </a:gs>
                        <a:gs pos="100000">
                          <a:srgbClr val="CC9900"/>
                        </a:gs>
                      </a:gsLst>
                      <a:lin ang="0" scaled="1"/>
                    </a:gradFill>
                    <a:ln w="9525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</p:grpSp>
            </p:grpSp>
            <p:grpSp>
              <p:nvGrpSpPr>
                <p:cNvPr id="140654" name="Group 366"/>
                <p:cNvGrpSpPr>
                  <a:grpSpLocks noChangeAspect="1"/>
                </p:cNvGrpSpPr>
                <p:nvPr/>
              </p:nvGrpSpPr>
              <p:grpSpPr bwMode="auto">
                <a:xfrm>
                  <a:off x="1797" y="1162"/>
                  <a:ext cx="2153" cy="361"/>
                  <a:chOff x="1824" y="744"/>
                  <a:chExt cx="2526" cy="423"/>
                </a:xfrm>
              </p:grpSpPr>
              <p:grpSp>
                <p:nvGrpSpPr>
                  <p:cNvPr id="140655" name="Group 367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1824" y="744"/>
                    <a:ext cx="2526" cy="422"/>
                    <a:chOff x="1824" y="744"/>
                    <a:chExt cx="2526" cy="422"/>
                  </a:xfrm>
                </p:grpSpPr>
                <p:sp>
                  <p:nvSpPr>
                    <p:cNvPr id="140656" name="Freeform 368" descr="Широкий диагональный 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1824" y="744"/>
                      <a:ext cx="2526" cy="422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6"/>
                        </a:cxn>
                        <a:cxn ang="0">
                          <a:pos x="2514" y="0"/>
                        </a:cxn>
                        <a:cxn ang="0">
                          <a:pos x="2517" y="60"/>
                        </a:cxn>
                        <a:cxn ang="0">
                          <a:pos x="2430" y="66"/>
                        </a:cxn>
                        <a:cxn ang="0">
                          <a:pos x="2430" y="204"/>
                        </a:cxn>
                        <a:cxn ang="0">
                          <a:pos x="2514" y="204"/>
                        </a:cxn>
                        <a:cxn ang="0">
                          <a:pos x="2526" y="216"/>
                        </a:cxn>
                        <a:cxn ang="0">
                          <a:pos x="2523" y="339"/>
                        </a:cxn>
                        <a:cxn ang="0">
                          <a:pos x="2451" y="339"/>
                        </a:cxn>
                        <a:cxn ang="0">
                          <a:pos x="2448" y="282"/>
                        </a:cxn>
                        <a:cxn ang="0">
                          <a:pos x="2286" y="285"/>
                        </a:cxn>
                        <a:cxn ang="0">
                          <a:pos x="2286" y="339"/>
                        </a:cxn>
                        <a:cxn ang="0">
                          <a:pos x="2208" y="338"/>
                        </a:cxn>
                        <a:cxn ang="0">
                          <a:pos x="2208" y="416"/>
                        </a:cxn>
                        <a:cxn ang="0">
                          <a:pos x="1566" y="408"/>
                        </a:cxn>
                        <a:cxn ang="0">
                          <a:pos x="1566" y="93"/>
                        </a:cxn>
                        <a:cxn ang="0">
                          <a:pos x="1599" y="75"/>
                        </a:cxn>
                        <a:cxn ang="0">
                          <a:pos x="1599" y="0"/>
                        </a:cxn>
                        <a:cxn ang="0">
                          <a:pos x="921" y="3"/>
                        </a:cxn>
                        <a:cxn ang="0">
                          <a:pos x="921" y="78"/>
                        </a:cxn>
                        <a:cxn ang="0">
                          <a:pos x="957" y="99"/>
                        </a:cxn>
                        <a:cxn ang="0">
                          <a:pos x="957" y="417"/>
                        </a:cxn>
                        <a:cxn ang="0">
                          <a:pos x="720" y="417"/>
                        </a:cxn>
                        <a:cxn ang="0">
                          <a:pos x="717" y="171"/>
                        </a:cxn>
                        <a:cxn ang="0">
                          <a:pos x="750" y="132"/>
                        </a:cxn>
                        <a:cxn ang="0">
                          <a:pos x="750" y="39"/>
                        </a:cxn>
                        <a:cxn ang="0">
                          <a:pos x="795" y="39"/>
                        </a:cxn>
                        <a:cxn ang="0">
                          <a:pos x="795" y="3"/>
                        </a:cxn>
                        <a:cxn ang="0">
                          <a:pos x="315" y="6"/>
                        </a:cxn>
                        <a:cxn ang="0">
                          <a:pos x="315" y="39"/>
                        </a:cxn>
                        <a:cxn ang="0">
                          <a:pos x="360" y="42"/>
                        </a:cxn>
                        <a:cxn ang="0">
                          <a:pos x="360" y="132"/>
                        </a:cxn>
                        <a:cxn ang="0">
                          <a:pos x="384" y="177"/>
                        </a:cxn>
                        <a:cxn ang="0">
                          <a:pos x="381" y="420"/>
                        </a:cxn>
                        <a:cxn ang="0">
                          <a:pos x="312" y="422"/>
                        </a:cxn>
                        <a:cxn ang="0">
                          <a:pos x="312" y="360"/>
                        </a:cxn>
                        <a:cxn ang="0">
                          <a:pos x="240" y="360"/>
                        </a:cxn>
                        <a:cxn ang="0">
                          <a:pos x="237" y="291"/>
                        </a:cxn>
                        <a:cxn ang="0">
                          <a:pos x="78" y="291"/>
                        </a:cxn>
                        <a:cxn ang="0">
                          <a:pos x="75" y="357"/>
                        </a:cxn>
                        <a:cxn ang="0">
                          <a:pos x="6" y="360"/>
                        </a:cxn>
                        <a:cxn ang="0">
                          <a:pos x="3" y="255"/>
                        </a:cxn>
                        <a:cxn ang="0">
                          <a:pos x="15" y="231"/>
                        </a:cxn>
                        <a:cxn ang="0">
                          <a:pos x="111" y="234"/>
                        </a:cxn>
                        <a:cxn ang="0">
                          <a:pos x="111" y="81"/>
                        </a:cxn>
                        <a:cxn ang="0">
                          <a:pos x="33" y="81"/>
                        </a:cxn>
                        <a:cxn ang="0">
                          <a:pos x="3" y="57"/>
                        </a:cxn>
                        <a:cxn ang="0">
                          <a:pos x="0" y="6"/>
                        </a:cxn>
                      </a:cxnLst>
                      <a:rect l="0" t="0" r="r" b="b"/>
                      <a:pathLst>
                        <a:path w="2526" h="422">
                          <a:moveTo>
                            <a:pt x="0" y="6"/>
                          </a:moveTo>
                          <a:lnTo>
                            <a:pt x="2514" y="0"/>
                          </a:lnTo>
                          <a:lnTo>
                            <a:pt x="2517" y="60"/>
                          </a:lnTo>
                          <a:lnTo>
                            <a:pt x="2430" y="66"/>
                          </a:lnTo>
                          <a:lnTo>
                            <a:pt x="2430" y="204"/>
                          </a:lnTo>
                          <a:lnTo>
                            <a:pt x="2514" y="204"/>
                          </a:lnTo>
                          <a:lnTo>
                            <a:pt x="2526" y="216"/>
                          </a:lnTo>
                          <a:lnTo>
                            <a:pt x="2523" y="339"/>
                          </a:lnTo>
                          <a:lnTo>
                            <a:pt x="2451" y="339"/>
                          </a:lnTo>
                          <a:lnTo>
                            <a:pt x="2448" y="282"/>
                          </a:lnTo>
                          <a:lnTo>
                            <a:pt x="2286" y="285"/>
                          </a:lnTo>
                          <a:lnTo>
                            <a:pt x="2286" y="339"/>
                          </a:lnTo>
                          <a:lnTo>
                            <a:pt x="2208" y="338"/>
                          </a:lnTo>
                          <a:lnTo>
                            <a:pt x="2208" y="416"/>
                          </a:lnTo>
                          <a:lnTo>
                            <a:pt x="1566" y="408"/>
                          </a:lnTo>
                          <a:lnTo>
                            <a:pt x="1566" y="93"/>
                          </a:lnTo>
                          <a:lnTo>
                            <a:pt x="1599" y="75"/>
                          </a:lnTo>
                          <a:lnTo>
                            <a:pt x="1599" y="0"/>
                          </a:lnTo>
                          <a:lnTo>
                            <a:pt x="921" y="3"/>
                          </a:lnTo>
                          <a:lnTo>
                            <a:pt x="921" y="78"/>
                          </a:lnTo>
                          <a:lnTo>
                            <a:pt x="957" y="99"/>
                          </a:lnTo>
                          <a:lnTo>
                            <a:pt x="957" y="417"/>
                          </a:lnTo>
                          <a:lnTo>
                            <a:pt x="720" y="417"/>
                          </a:lnTo>
                          <a:lnTo>
                            <a:pt x="717" y="171"/>
                          </a:lnTo>
                          <a:lnTo>
                            <a:pt x="750" y="132"/>
                          </a:lnTo>
                          <a:lnTo>
                            <a:pt x="750" y="39"/>
                          </a:lnTo>
                          <a:lnTo>
                            <a:pt x="795" y="39"/>
                          </a:lnTo>
                          <a:lnTo>
                            <a:pt x="795" y="3"/>
                          </a:lnTo>
                          <a:lnTo>
                            <a:pt x="315" y="6"/>
                          </a:lnTo>
                          <a:lnTo>
                            <a:pt x="315" y="39"/>
                          </a:lnTo>
                          <a:lnTo>
                            <a:pt x="360" y="42"/>
                          </a:lnTo>
                          <a:lnTo>
                            <a:pt x="360" y="132"/>
                          </a:lnTo>
                          <a:lnTo>
                            <a:pt x="384" y="177"/>
                          </a:lnTo>
                          <a:lnTo>
                            <a:pt x="381" y="420"/>
                          </a:lnTo>
                          <a:lnTo>
                            <a:pt x="312" y="422"/>
                          </a:lnTo>
                          <a:lnTo>
                            <a:pt x="312" y="360"/>
                          </a:lnTo>
                          <a:lnTo>
                            <a:pt x="240" y="360"/>
                          </a:lnTo>
                          <a:lnTo>
                            <a:pt x="237" y="291"/>
                          </a:lnTo>
                          <a:lnTo>
                            <a:pt x="78" y="291"/>
                          </a:lnTo>
                          <a:lnTo>
                            <a:pt x="75" y="357"/>
                          </a:lnTo>
                          <a:lnTo>
                            <a:pt x="6" y="360"/>
                          </a:lnTo>
                          <a:lnTo>
                            <a:pt x="3" y="255"/>
                          </a:lnTo>
                          <a:lnTo>
                            <a:pt x="15" y="231"/>
                          </a:lnTo>
                          <a:lnTo>
                            <a:pt x="111" y="234"/>
                          </a:lnTo>
                          <a:lnTo>
                            <a:pt x="111" y="81"/>
                          </a:lnTo>
                          <a:lnTo>
                            <a:pt x="33" y="81"/>
                          </a:lnTo>
                          <a:lnTo>
                            <a:pt x="3" y="57"/>
                          </a:lnTo>
                          <a:lnTo>
                            <a:pt x="0" y="6"/>
                          </a:lnTo>
                          <a:close/>
                        </a:path>
                      </a:pathLst>
                    </a:custGeom>
                    <a:pattFill prst="wdDnDiag">
                      <a:fgClr>
                        <a:srgbClr val="006600"/>
                      </a:fgClr>
                      <a:bgClr>
                        <a:schemeClr val="bg1"/>
                      </a:bgClr>
                    </a:pattFill>
                    <a:ln w="9525">
                      <a:solidFill>
                        <a:srgbClr val="006600"/>
                      </a:solidFill>
                      <a:round/>
                      <a:headEnd/>
                      <a:tailEnd/>
                    </a:ln>
                    <a:effectLst/>
                  </p:spPr>
                  <p:txBody>
                    <a:bodyPr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40657" name="Freeform 36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744" y="818"/>
                      <a:ext cx="39" cy="348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1" y="322"/>
                        </a:cxn>
                        <a:cxn ang="0">
                          <a:pos x="39" y="348"/>
                        </a:cxn>
                      </a:cxnLst>
                      <a:rect l="0" t="0" r="r" b="b"/>
                      <a:pathLst>
                        <a:path w="39" h="348">
                          <a:moveTo>
                            <a:pt x="0" y="0"/>
                          </a:moveTo>
                          <a:lnTo>
                            <a:pt x="1" y="322"/>
                          </a:lnTo>
                          <a:lnTo>
                            <a:pt x="39" y="348"/>
                          </a:lnTo>
                        </a:path>
                      </a:pathLst>
                    </a:custGeom>
                    <a:noFill/>
                    <a:ln w="6350" cmpd="sng">
                      <a:solidFill>
                        <a:srgbClr val="006600"/>
                      </a:solidFill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40658" name="Freeform 370"/>
                    <p:cNvSpPr>
                      <a:spLocks noChangeAspect="1"/>
                    </p:cNvSpPr>
                    <p:nvPr/>
                  </p:nvSpPr>
                  <p:spPr bwMode="auto">
                    <a:xfrm flipH="1">
                      <a:off x="3384" y="811"/>
                      <a:ext cx="39" cy="348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1" y="322"/>
                        </a:cxn>
                        <a:cxn ang="0">
                          <a:pos x="39" y="348"/>
                        </a:cxn>
                      </a:cxnLst>
                      <a:rect l="0" t="0" r="r" b="b"/>
                      <a:pathLst>
                        <a:path w="39" h="348">
                          <a:moveTo>
                            <a:pt x="0" y="0"/>
                          </a:moveTo>
                          <a:lnTo>
                            <a:pt x="1" y="322"/>
                          </a:lnTo>
                          <a:lnTo>
                            <a:pt x="39" y="348"/>
                          </a:lnTo>
                        </a:path>
                      </a:pathLst>
                    </a:custGeom>
                    <a:noFill/>
                    <a:ln w="6350" cmpd="sng">
                      <a:solidFill>
                        <a:srgbClr val="006600"/>
                      </a:solidFill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/>
                    <a:lstStyle/>
                    <a:p>
                      <a:endParaRPr lang="ro-RO"/>
                    </a:p>
                  </p:txBody>
                </p:sp>
              </p:grpSp>
              <p:sp>
                <p:nvSpPr>
                  <p:cNvPr id="140659" name="Line 371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2577" y="867"/>
                    <a:ext cx="0" cy="288"/>
                  </a:xfrm>
                  <a:prstGeom prst="line">
                    <a:avLst/>
                  </a:prstGeom>
                  <a:noFill/>
                  <a:ln w="6350">
                    <a:solidFill>
                      <a:srgbClr val="006600"/>
                    </a:solidFill>
                    <a:round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endParaRPr lang="ro-RO"/>
                  </a:p>
                </p:txBody>
              </p:sp>
              <p:sp>
                <p:nvSpPr>
                  <p:cNvPr id="140660" name="Line 372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2172" y="866"/>
                    <a:ext cx="10" cy="301"/>
                  </a:xfrm>
                  <a:prstGeom prst="line">
                    <a:avLst/>
                  </a:prstGeom>
                  <a:noFill/>
                  <a:ln w="6350">
                    <a:solidFill>
                      <a:srgbClr val="006600"/>
                    </a:solidFill>
                    <a:round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endParaRPr lang="ro-RO"/>
                  </a:p>
                </p:txBody>
              </p:sp>
            </p:grpSp>
            <p:grpSp>
              <p:nvGrpSpPr>
                <p:cNvPr id="140661" name="Group 373"/>
                <p:cNvGrpSpPr>
                  <a:grpSpLocks noChangeAspect="1"/>
                </p:cNvGrpSpPr>
                <p:nvPr/>
              </p:nvGrpSpPr>
              <p:grpSpPr bwMode="auto">
                <a:xfrm>
                  <a:off x="2070" y="910"/>
                  <a:ext cx="407" cy="365"/>
                  <a:chOff x="2144" y="448"/>
                  <a:chExt cx="478" cy="428"/>
                </a:xfrm>
              </p:grpSpPr>
              <p:sp>
                <p:nvSpPr>
                  <p:cNvPr id="140662" name="Freeform 374" descr="Темный диагональный 1"/>
                  <p:cNvSpPr>
                    <a:spLocks noChangeAspect="1"/>
                  </p:cNvSpPr>
                  <p:nvPr/>
                </p:nvSpPr>
                <p:spPr bwMode="auto">
                  <a:xfrm>
                    <a:off x="2144" y="448"/>
                    <a:ext cx="478" cy="428"/>
                  </a:xfrm>
                  <a:custGeom>
                    <a:avLst/>
                    <a:gdLst/>
                    <a:ahLst/>
                    <a:cxnLst>
                      <a:cxn ang="0">
                        <a:pos x="112" y="2"/>
                      </a:cxn>
                      <a:cxn ang="0">
                        <a:pos x="378" y="2"/>
                      </a:cxn>
                      <a:cxn ang="0">
                        <a:pos x="398" y="26"/>
                      </a:cxn>
                      <a:cxn ang="0">
                        <a:pos x="398" y="116"/>
                      </a:cxn>
                      <a:cxn ang="0">
                        <a:pos x="352" y="114"/>
                      </a:cxn>
                      <a:cxn ang="0">
                        <a:pos x="352" y="160"/>
                      </a:cxn>
                      <a:cxn ang="0">
                        <a:pos x="418" y="162"/>
                      </a:cxn>
                      <a:cxn ang="0">
                        <a:pos x="418" y="218"/>
                      </a:cxn>
                      <a:cxn ang="0">
                        <a:pos x="468" y="220"/>
                      </a:cxn>
                      <a:cxn ang="0">
                        <a:pos x="478" y="244"/>
                      </a:cxn>
                      <a:cxn ang="0">
                        <a:pos x="478" y="276"/>
                      </a:cxn>
                      <a:cxn ang="0">
                        <a:pos x="398" y="278"/>
                      </a:cxn>
                      <a:cxn ang="0">
                        <a:pos x="404" y="332"/>
                      </a:cxn>
                      <a:cxn ang="0">
                        <a:pos x="434" y="334"/>
                      </a:cxn>
                      <a:cxn ang="0">
                        <a:pos x="434" y="428"/>
                      </a:cxn>
                      <a:cxn ang="0">
                        <a:pos x="406" y="426"/>
                      </a:cxn>
                      <a:cxn ang="0">
                        <a:pos x="406" y="376"/>
                      </a:cxn>
                      <a:cxn ang="0">
                        <a:pos x="336" y="376"/>
                      </a:cxn>
                      <a:cxn ang="0">
                        <a:pos x="336" y="302"/>
                      </a:cxn>
                      <a:cxn ang="0">
                        <a:pos x="274" y="238"/>
                      </a:cxn>
                      <a:cxn ang="0">
                        <a:pos x="274" y="194"/>
                      </a:cxn>
                      <a:cxn ang="0">
                        <a:pos x="296" y="152"/>
                      </a:cxn>
                      <a:cxn ang="0">
                        <a:pos x="296" y="60"/>
                      </a:cxn>
                      <a:cxn ang="0">
                        <a:pos x="380" y="20"/>
                      </a:cxn>
                      <a:cxn ang="0">
                        <a:pos x="380" y="116"/>
                      </a:cxn>
                      <a:cxn ang="0">
                        <a:pos x="380" y="0"/>
                      </a:cxn>
                      <a:cxn ang="0">
                        <a:pos x="110" y="2"/>
                      </a:cxn>
                      <a:cxn ang="0">
                        <a:pos x="112" y="118"/>
                      </a:cxn>
                      <a:cxn ang="0">
                        <a:pos x="112" y="32"/>
                      </a:cxn>
                      <a:cxn ang="0">
                        <a:pos x="188" y="62"/>
                      </a:cxn>
                      <a:cxn ang="0">
                        <a:pos x="188" y="146"/>
                      </a:cxn>
                      <a:cxn ang="0">
                        <a:pos x="210" y="194"/>
                      </a:cxn>
                      <a:cxn ang="0">
                        <a:pos x="210" y="234"/>
                      </a:cxn>
                      <a:cxn ang="0">
                        <a:pos x="140" y="298"/>
                      </a:cxn>
                      <a:cxn ang="0">
                        <a:pos x="140" y="376"/>
                      </a:cxn>
                      <a:cxn ang="0">
                        <a:pos x="66" y="376"/>
                      </a:cxn>
                      <a:cxn ang="0">
                        <a:pos x="66" y="424"/>
                      </a:cxn>
                      <a:cxn ang="0">
                        <a:pos x="44" y="424"/>
                      </a:cxn>
                      <a:cxn ang="0">
                        <a:pos x="44" y="340"/>
                      </a:cxn>
                      <a:cxn ang="0">
                        <a:pos x="74" y="336"/>
                      </a:cxn>
                      <a:cxn ang="0">
                        <a:pos x="74" y="284"/>
                      </a:cxn>
                      <a:cxn ang="0">
                        <a:pos x="2" y="282"/>
                      </a:cxn>
                      <a:cxn ang="0">
                        <a:pos x="0" y="246"/>
                      </a:cxn>
                      <a:cxn ang="0">
                        <a:pos x="10" y="224"/>
                      </a:cxn>
                      <a:cxn ang="0">
                        <a:pos x="64" y="224"/>
                      </a:cxn>
                      <a:cxn ang="0">
                        <a:pos x="62" y="166"/>
                      </a:cxn>
                      <a:cxn ang="0">
                        <a:pos x="136" y="166"/>
                      </a:cxn>
                      <a:cxn ang="0">
                        <a:pos x="136" y="120"/>
                      </a:cxn>
                      <a:cxn ang="0">
                        <a:pos x="90" y="116"/>
                      </a:cxn>
                      <a:cxn ang="0">
                        <a:pos x="90" y="28"/>
                      </a:cxn>
                      <a:cxn ang="0">
                        <a:pos x="112" y="2"/>
                      </a:cxn>
                    </a:cxnLst>
                    <a:rect l="0" t="0" r="r" b="b"/>
                    <a:pathLst>
                      <a:path w="478" h="428">
                        <a:moveTo>
                          <a:pt x="112" y="2"/>
                        </a:moveTo>
                        <a:lnTo>
                          <a:pt x="378" y="2"/>
                        </a:lnTo>
                        <a:lnTo>
                          <a:pt x="398" y="26"/>
                        </a:lnTo>
                        <a:lnTo>
                          <a:pt x="398" y="116"/>
                        </a:lnTo>
                        <a:lnTo>
                          <a:pt x="352" y="114"/>
                        </a:lnTo>
                        <a:lnTo>
                          <a:pt x="352" y="160"/>
                        </a:lnTo>
                        <a:lnTo>
                          <a:pt x="418" y="162"/>
                        </a:lnTo>
                        <a:lnTo>
                          <a:pt x="418" y="218"/>
                        </a:lnTo>
                        <a:lnTo>
                          <a:pt x="468" y="220"/>
                        </a:lnTo>
                        <a:lnTo>
                          <a:pt x="478" y="244"/>
                        </a:lnTo>
                        <a:lnTo>
                          <a:pt x="478" y="276"/>
                        </a:lnTo>
                        <a:lnTo>
                          <a:pt x="398" y="278"/>
                        </a:lnTo>
                        <a:lnTo>
                          <a:pt x="404" y="332"/>
                        </a:lnTo>
                        <a:lnTo>
                          <a:pt x="434" y="334"/>
                        </a:lnTo>
                        <a:lnTo>
                          <a:pt x="434" y="428"/>
                        </a:lnTo>
                        <a:lnTo>
                          <a:pt x="406" y="426"/>
                        </a:lnTo>
                        <a:lnTo>
                          <a:pt x="406" y="376"/>
                        </a:lnTo>
                        <a:lnTo>
                          <a:pt x="336" y="376"/>
                        </a:lnTo>
                        <a:lnTo>
                          <a:pt x="336" y="302"/>
                        </a:lnTo>
                        <a:lnTo>
                          <a:pt x="274" y="238"/>
                        </a:lnTo>
                        <a:lnTo>
                          <a:pt x="274" y="194"/>
                        </a:lnTo>
                        <a:lnTo>
                          <a:pt x="296" y="152"/>
                        </a:lnTo>
                        <a:lnTo>
                          <a:pt x="296" y="60"/>
                        </a:lnTo>
                        <a:lnTo>
                          <a:pt x="380" y="20"/>
                        </a:lnTo>
                        <a:lnTo>
                          <a:pt x="380" y="116"/>
                        </a:lnTo>
                        <a:lnTo>
                          <a:pt x="380" y="0"/>
                        </a:lnTo>
                        <a:lnTo>
                          <a:pt x="110" y="2"/>
                        </a:lnTo>
                        <a:lnTo>
                          <a:pt x="112" y="118"/>
                        </a:lnTo>
                        <a:lnTo>
                          <a:pt x="112" y="32"/>
                        </a:lnTo>
                        <a:lnTo>
                          <a:pt x="188" y="62"/>
                        </a:lnTo>
                        <a:lnTo>
                          <a:pt x="188" y="146"/>
                        </a:lnTo>
                        <a:lnTo>
                          <a:pt x="210" y="194"/>
                        </a:lnTo>
                        <a:lnTo>
                          <a:pt x="210" y="234"/>
                        </a:lnTo>
                        <a:lnTo>
                          <a:pt x="140" y="298"/>
                        </a:lnTo>
                        <a:lnTo>
                          <a:pt x="140" y="376"/>
                        </a:lnTo>
                        <a:lnTo>
                          <a:pt x="66" y="376"/>
                        </a:lnTo>
                        <a:lnTo>
                          <a:pt x="66" y="424"/>
                        </a:lnTo>
                        <a:lnTo>
                          <a:pt x="44" y="424"/>
                        </a:lnTo>
                        <a:lnTo>
                          <a:pt x="44" y="340"/>
                        </a:lnTo>
                        <a:lnTo>
                          <a:pt x="74" y="336"/>
                        </a:lnTo>
                        <a:lnTo>
                          <a:pt x="74" y="284"/>
                        </a:lnTo>
                        <a:lnTo>
                          <a:pt x="2" y="282"/>
                        </a:lnTo>
                        <a:lnTo>
                          <a:pt x="0" y="246"/>
                        </a:lnTo>
                        <a:lnTo>
                          <a:pt x="10" y="224"/>
                        </a:lnTo>
                        <a:lnTo>
                          <a:pt x="64" y="224"/>
                        </a:lnTo>
                        <a:lnTo>
                          <a:pt x="62" y="166"/>
                        </a:lnTo>
                        <a:lnTo>
                          <a:pt x="136" y="166"/>
                        </a:lnTo>
                        <a:lnTo>
                          <a:pt x="136" y="120"/>
                        </a:lnTo>
                        <a:lnTo>
                          <a:pt x="90" y="116"/>
                        </a:lnTo>
                        <a:lnTo>
                          <a:pt x="90" y="28"/>
                        </a:lnTo>
                        <a:lnTo>
                          <a:pt x="112" y="2"/>
                        </a:lnTo>
                        <a:close/>
                      </a:path>
                    </a:pathLst>
                  </a:custGeom>
                  <a:pattFill prst="dkDnDiag">
                    <a:fgClr>
                      <a:srgbClr val="006600"/>
                    </a:fgClr>
                    <a:bgClr>
                      <a:schemeClr val="bg1"/>
                    </a:bgClr>
                  </a:pattFill>
                  <a:ln w="9525">
                    <a:solidFill>
                      <a:srgbClr val="006600"/>
                    </a:solidFill>
                    <a:round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endParaRPr lang="ro-RO"/>
                  </a:p>
                </p:txBody>
              </p:sp>
              <p:sp>
                <p:nvSpPr>
                  <p:cNvPr id="140663" name="Line 375" descr="Темный диагональный 1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2284" y="822"/>
                    <a:ext cx="196" cy="0"/>
                  </a:xfrm>
                  <a:prstGeom prst="line">
                    <a:avLst/>
                  </a:prstGeom>
                  <a:noFill/>
                  <a:ln w="9525">
                    <a:solidFill>
                      <a:srgbClr val="006600"/>
                    </a:solidFill>
                    <a:prstDash val="dash"/>
                    <a:round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endParaRPr lang="ro-RO"/>
                  </a:p>
                </p:txBody>
              </p:sp>
            </p:grpSp>
            <p:sp>
              <p:nvSpPr>
                <p:cNvPr id="140664" name="Rectangle 376" descr="Алмазная решетка (контур)"/>
                <p:cNvSpPr>
                  <a:spLocks noChangeAspect="1" noChangeArrowheads="1"/>
                </p:cNvSpPr>
                <p:nvPr/>
              </p:nvSpPr>
              <p:spPr bwMode="auto">
                <a:xfrm>
                  <a:off x="2367" y="1007"/>
                  <a:ext cx="93" cy="40"/>
                </a:xfrm>
                <a:prstGeom prst="rect">
                  <a:avLst/>
                </a:prstGeom>
                <a:pattFill prst="openDmnd">
                  <a:fgClr>
                    <a:srgbClr val="808080"/>
                  </a:fgClr>
                  <a:bgClr>
                    <a:schemeClr val="bg1"/>
                  </a:bgClr>
                </a:patt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40665" name="Rectangle 377" descr="Алмазная решетка (контур)"/>
                <p:cNvSpPr>
                  <a:spLocks noChangeAspect="1" noChangeArrowheads="1"/>
                </p:cNvSpPr>
                <p:nvPr/>
              </p:nvSpPr>
              <p:spPr bwMode="auto">
                <a:xfrm>
                  <a:off x="2095" y="1012"/>
                  <a:ext cx="92" cy="40"/>
                </a:xfrm>
                <a:prstGeom prst="rect">
                  <a:avLst/>
                </a:prstGeom>
                <a:pattFill prst="openDmnd">
                  <a:fgClr>
                    <a:srgbClr val="808080"/>
                  </a:fgClr>
                  <a:bgClr>
                    <a:schemeClr val="bg1"/>
                  </a:bgClr>
                </a:patt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40666" name="Rectangle 378" descr="Алмазная решетка (контур)"/>
                <p:cNvSpPr>
                  <a:spLocks noChangeAspect="1" noChangeArrowheads="1"/>
                </p:cNvSpPr>
                <p:nvPr/>
              </p:nvSpPr>
              <p:spPr bwMode="auto">
                <a:xfrm>
                  <a:off x="2067" y="1151"/>
                  <a:ext cx="67" cy="45"/>
                </a:xfrm>
                <a:prstGeom prst="rect">
                  <a:avLst/>
                </a:prstGeom>
                <a:pattFill prst="openDmnd">
                  <a:fgClr>
                    <a:srgbClr val="808080"/>
                  </a:fgClr>
                  <a:bgClr>
                    <a:schemeClr val="bg1"/>
                  </a:bgClr>
                </a:patt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40667" name="Rectangle 379" descr="Алмазная решетка (контур)"/>
                <p:cNvSpPr>
                  <a:spLocks noChangeAspect="1" noChangeArrowheads="1"/>
                </p:cNvSpPr>
                <p:nvPr/>
              </p:nvSpPr>
              <p:spPr bwMode="auto">
                <a:xfrm>
                  <a:off x="2412" y="1149"/>
                  <a:ext cx="66" cy="45"/>
                </a:xfrm>
                <a:prstGeom prst="rect">
                  <a:avLst/>
                </a:prstGeom>
                <a:pattFill prst="openDmnd">
                  <a:fgClr>
                    <a:srgbClr val="808080"/>
                  </a:fgClr>
                  <a:bgClr>
                    <a:schemeClr val="bg1"/>
                  </a:bgClr>
                </a:patt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40668" name="Rectangle 380" descr="Алмазная решетка (контур)"/>
                <p:cNvSpPr>
                  <a:spLocks noChangeAspect="1" noChangeArrowheads="1"/>
                </p:cNvSpPr>
                <p:nvPr/>
              </p:nvSpPr>
              <p:spPr bwMode="auto">
                <a:xfrm>
                  <a:off x="2615" y="1388"/>
                  <a:ext cx="123" cy="96"/>
                </a:xfrm>
                <a:prstGeom prst="rect">
                  <a:avLst/>
                </a:prstGeom>
                <a:pattFill prst="openDmnd">
                  <a:fgClr>
                    <a:srgbClr val="808080"/>
                  </a:fgClr>
                  <a:bgClr>
                    <a:schemeClr val="bg1"/>
                  </a:bgClr>
                </a:patt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40669" name="Rectangle 381" descr="Алмазная решетка (контур)"/>
                <p:cNvSpPr>
                  <a:spLocks noChangeAspect="1" noChangeArrowheads="1"/>
                </p:cNvSpPr>
                <p:nvPr/>
              </p:nvSpPr>
              <p:spPr bwMode="auto">
                <a:xfrm>
                  <a:off x="3006" y="1388"/>
                  <a:ext cx="122" cy="96"/>
                </a:xfrm>
                <a:prstGeom prst="rect">
                  <a:avLst/>
                </a:prstGeom>
                <a:pattFill prst="openDmnd">
                  <a:fgClr>
                    <a:srgbClr val="808080"/>
                  </a:fgClr>
                  <a:bgClr>
                    <a:schemeClr val="bg1"/>
                  </a:bgClr>
                </a:patt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40670" name="Freeform 382" descr="Широкий диагональный 2"/>
                <p:cNvSpPr>
                  <a:spLocks noChangeAspect="1"/>
                </p:cNvSpPr>
                <p:nvPr/>
              </p:nvSpPr>
              <p:spPr bwMode="auto">
                <a:xfrm>
                  <a:off x="2585" y="1152"/>
                  <a:ext cx="572" cy="233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83"/>
                    </a:cxn>
                    <a:cxn ang="0">
                      <a:pos x="41" y="87"/>
                    </a:cxn>
                    <a:cxn ang="0">
                      <a:pos x="35" y="267"/>
                    </a:cxn>
                    <a:cxn ang="0">
                      <a:pos x="219" y="269"/>
                    </a:cxn>
                    <a:cxn ang="0">
                      <a:pos x="219" y="245"/>
                    </a:cxn>
                    <a:cxn ang="0">
                      <a:pos x="216" y="34"/>
                    </a:cxn>
                    <a:cxn ang="0">
                      <a:pos x="104" y="29"/>
                    </a:cxn>
                    <a:cxn ang="0">
                      <a:pos x="102" y="2"/>
                    </a:cxn>
                    <a:cxn ang="0">
                      <a:pos x="582" y="5"/>
                    </a:cxn>
                    <a:cxn ang="0">
                      <a:pos x="581" y="35"/>
                    </a:cxn>
                    <a:cxn ang="0">
                      <a:pos x="470" y="35"/>
                    </a:cxn>
                    <a:cxn ang="0">
                      <a:pos x="468" y="249"/>
                    </a:cxn>
                    <a:cxn ang="0">
                      <a:pos x="467" y="273"/>
                    </a:cxn>
                    <a:cxn ang="0">
                      <a:pos x="636" y="270"/>
                    </a:cxn>
                    <a:cxn ang="0">
                      <a:pos x="638" y="92"/>
                    </a:cxn>
                    <a:cxn ang="0">
                      <a:pos x="672" y="87"/>
                    </a:cxn>
                    <a:cxn ang="0">
                      <a:pos x="672" y="6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672" h="273">
                      <a:moveTo>
                        <a:pt x="2" y="0"/>
                      </a:moveTo>
                      <a:lnTo>
                        <a:pt x="0" y="83"/>
                      </a:lnTo>
                      <a:lnTo>
                        <a:pt x="41" y="87"/>
                      </a:lnTo>
                      <a:lnTo>
                        <a:pt x="35" y="267"/>
                      </a:lnTo>
                      <a:lnTo>
                        <a:pt x="219" y="269"/>
                      </a:lnTo>
                      <a:lnTo>
                        <a:pt x="219" y="245"/>
                      </a:lnTo>
                      <a:lnTo>
                        <a:pt x="216" y="34"/>
                      </a:lnTo>
                      <a:lnTo>
                        <a:pt x="104" y="29"/>
                      </a:lnTo>
                      <a:lnTo>
                        <a:pt x="102" y="2"/>
                      </a:lnTo>
                      <a:lnTo>
                        <a:pt x="582" y="5"/>
                      </a:lnTo>
                      <a:lnTo>
                        <a:pt x="581" y="35"/>
                      </a:lnTo>
                      <a:lnTo>
                        <a:pt x="470" y="35"/>
                      </a:lnTo>
                      <a:lnTo>
                        <a:pt x="468" y="249"/>
                      </a:lnTo>
                      <a:lnTo>
                        <a:pt x="467" y="273"/>
                      </a:lnTo>
                      <a:lnTo>
                        <a:pt x="636" y="270"/>
                      </a:lnTo>
                      <a:lnTo>
                        <a:pt x="638" y="92"/>
                      </a:lnTo>
                      <a:lnTo>
                        <a:pt x="672" y="87"/>
                      </a:lnTo>
                      <a:lnTo>
                        <a:pt x="672" y="6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pattFill prst="wdUpDiag">
                  <a:fgClr>
                    <a:srgbClr val="006600"/>
                  </a:fgClr>
                  <a:bgClr>
                    <a:schemeClr val="bg1"/>
                  </a:bgClr>
                </a:pattFill>
                <a:ln w="9525">
                  <a:solidFill>
                    <a:srgbClr val="006600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ro-RO"/>
                </a:p>
              </p:txBody>
            </p:sp>
            <p:grpSp>
              <p:nvGrpSpPr>
                <p:cNvPr id="140671" name="Group 383"/>
                <p:cNvGrpSpPr>
                  <a:grpSpLocks noChangeAspect="1"/>
                </p:cNvGrpSpPr>
                <p:nvPr/>
              </p:nvGrpSpPr>
              <p:grpSpPr bwMode="auto">
                <a:xfrm>
                  <a:off x="2695" y="873"/>
                  <a:ext cx="372" cy="595"/>
                  <a:chOff x="2878" y="405"/>
                  <a:chExt cx="436" cy="697"/>
                </a:xfrm>
              </p:grpSpPr>
              <p:grpSp>
                <p:nvGrpSpPr>
                  <p:cNvPr id="140672" name="Group 384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3028" y="915"/>
                    <a:ext cx="118" cy="187"/>
                    <a:chOff x="3028" y="915"/>
                    <a:chExt cx="118" cy="187"/>
                  </a:xfrm>
                </p:grpSpPr>
                <p:sp>
                  <p:nvSpPr>
                    <p:cNvPr id="140673" name="Rectangle 385" descr="Широкий диагональный 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028" y="915"/>
                      <a:ext cx="116" cy="167"/>
                    </a:xfrm>
                    <a:prstGeom prst="rect">
                      <a:avLst/>
                    </a:prstGeom>
                    <a:pattFill prst="wdUpDiag">
                      <a:fgClr>
                        <a:srgbClr val="006600"/>
                      </a:fgClr>
                      <a:bgClr>
                        <a:schemeClr val="bg1"/>
                      </a:bgClr>
                    </a:pattFill>
                    <a:ln w="9525">
                      <a:solidFill>
                        <a:srgbClr val="006600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40674" name="AutoShape 386" descr="Широкий диагональный 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029" y="1082"/>
                      <a:ext cx="117" cy="20"/>
                    </a:xfrm>
                    <a:custGeom>
                      <a:avLst/>
                      <a:gdLst>
                        <a:gd name="G0" fmla="+- 5400 0 0"/>
                        <a:gd name="G1" fmla="+- 21600 0 5400"/>
                        <a:gd name="G2" fmla="*/ 5400 1 2"/>
                        <a:gd name="G3" fmla="+- 21600 0 G2"/>
                        <a:gd name="G4" fmla="+/ 5400 21600 2"/>
                        <a:gd name="G5" fmla="+/ G1 0 2"/>
                        <a:gd name="G6" fmla="*/ 21600 21600 5400"/>
                        <a:gd name="G7" fmla="*/ G6 1 2"/>
                        <a:gd name="G8" fmla="+- 21600 0 G7"/>
                        <a:gd name="G9" fmla="*/ 21600 1 2"/>
                        <a:gd name="G10" fmla="+- 5400 0 G9"/>
                        <a:gd name="G11" fmla="?: G10 G8 0"/>
                        <a:gd name="G12" fmla="?: G10 G7 21600"/>
                        <a:gd name="T0" fmla="*/ 18900 w 21600"/>
                        <a:gd name="T1" fmla="*/ 10800 h 21600"/>
                        <a:gd name="T2" fmla="*/ 10800 w 21600"/>
                        <a:gd name="T3" fmla="*/ 21600 h 21600"/>
                        <a:gd name="T4" fmla="*/ 2700 w 21600"/>
                        <a:gd name="T5" fmla="*/ 10800 h 21600"/>
                        <a:gd name="T6" fmla="*/ 10800 w 21600"/>
                        <a:gd name="T7" fmla="*/ 0 h 21600"/>
                        <a:gd name="T8" fmla="*/ 4500 w 21600"/>
                        <a:gd name="T9" fmla="*/ 4500 h 21600"/>
                        <a:gd name="T10" fmla="*/ 17100 w 21600"/>
                        <a:gd name="T11" fmla="*/ 17100 h 2160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</a:cxnLst>
                      <a:rect l="T8" t="T9" r="T10" b="T11"/>
                      <a:pathLst>
                        <a:path w="21600" h="21600">
                          <a:moveTo>
                            <a:pt x="0" y="0"/>
                          </a:moveTo>
                          <a:lnTo>
                            <a:pt x="5400" y="21600"/>
                          </a:lnTo>
                          <a:lnTo>
                            <a:pt x="16200" y="21600"/>
                          </a:lnTo>
                          <a:lnTo>
                            <a:pt x="21600" y="0"/>
                          </a:lnTo>
                          <a:close/>
                        </a:path>
                      </a:pathLst>
                    </a:custGeom>
                    <a:pattFill prst="wdUpDiag">
                      <a:fgClr>
                        <a:srgbClr val="006600"/>
                      </a:fgClr>
                      <a:bgClr>
                        <a:schemeClr val="bg1"/>
                      </a:bgClr>
                    </a:pattFill>
                    <a:ln w="9525">
                      <a:solidFill>
                        <a:srgbClr val="006600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</p:grpSp>
              <p:grpSp>
                <p:nvGrpSpPr>
                  <p:cNvPr id="140675" name="Group 387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878" y="405"/>
                    <a:ext cx="436" cy="600"/>
                    <a:chOff x="2878" y="405"/>
                    <a:chExt cx="436" cy="600"/>
                  </a:xfrm>
                </p:grpSpPr>
                <p:sp>
                  <p:nvSpPr>
                    <p:cNvPr id="140676" name="Freeform 388" descr="Широкий диагональный 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878" y="405"/>
                      <a:ext cx="436" cy="573"/>
                    </a:xfrm>
                    <a:custGeom>
                      <a:avLst/>
                      <a:gdLst/>
                      <a:ahLst/>
                      <a:cxnLst>
                        <a:cxn ang="0">
                          <a:pos x="104" y="0"/>
                        </a:cxn>
                        <a:cxn ang="0">
                          <a:pos x="338" y="0"/>
                        </a:cxn>
                        <a:cxn ang="0">
                          <a:pos x="338" y="18"/>
                        </a:cxn>
                        <a:cxn ang="0">
                          <a:pos x="386" y="21"/>
                        </a:cxn>
                        <a:cxn ang="0">
                          <a:pos x="389" y="92"/>
                        </a:cxn>
                        <a:cxn ang="0">
                          <a:pos x="388" y="23"/>
                        </a:cxn>
                        <a:cxn ang="0">
                          <a:pos x="355" y="62"/>
                        </a:cxn>
                        <a:cxn ang="0">
                          <a:pos x="91" y="60"/>
                        </a:cxn>
                        <a:cxn ang="0">
                          <a:pos x="91" y="114"/>
                        </a:cxn>
                        <a:cxn ang="0">
                          <a:pos x="353" y="117"/>
                        </a:cxn>
                        <a:cxn ang="0">
                          <a:pos x="391" y="147"/>
                        </a:cxn>
                        <a:cxn ang="0">
                          <a:pos x="389" y="90"/>
                        </a:cxn>
                        <a:cxn ang="0">
                          <a:pos x="391" y="150"/>
                        </a:cxn>
                        <a:cxn ang="0">
                          <a:pos x="338" y="150"/>
                        </a:cxn>
                        <a:cxn ang="0">
                          <a:pos x="335" y="198"/>
                        </a:cxn>
                        <a:cxn ang="0">
                          <a:pos x="436" y="199"/>
                        </a:cxn>
                        <a:cxn ang="0">
                          <a:pos x="436" y="339"/>
                        </a:cxn>
                        <a:cxn ang="0">
                          <a:pos x="398" y="339"/>
                        </a:cxn>
                        <a:cxn ang="0">
                          <a:pos x="396" y="305"/>
                        </a:cxn>
                        <a:cxn ang="0">
                          <a:pos x="323" y="302"/>
                        </a:cxn>
                        <a:cxn ang="0">
                          <a:pos x="323" y="368"/>
                        </a:cxn>
                        <a:cxn ang="0">
                          <a:pos x="337" y="392"/>
                        </a:cxn>
                        <a:cxn ang="0">
                          <a:pos x="335" y="573"/>
                        </a:cxn>
                        <a:cxn ang="0">
                          <a:pos x="266" y="570"/>
                        </a:cxn>
                        <a:cxn ang="0">
                          <a:pos x="269" y="507"/>
                        </a:cxn>
                        <a:cxn ang="0">
                          <a:pos x="152" y="504"/>
                        </a:cxn>
                        <a:cxn ang="0">
                          <a:pos x="154" y="570"/>
                        </a:cxn>
                        <a:cxn ang="0">
                          <a:pos x="84" y="565"/>
                        </a:cxn>
                        <a:cxn ang="0">
                          <a:pos x="86" y="387"/>
                        </a:cxn>
                        <a:cxn ang="0">
                          <a:pos x="104" y="369"/>
                        </a:cxn>
                        <a:cxn ang="0">
                          <a:pos x="104" y="302"/>
                        </a:cxn>
                        <a:cxn ang="0">
                          <a:pos x="38" y="300"/>
                        </a:cxn>
                        <a:cxn ang="0">
                          <a:pos x="34" y="329"/>
                        </a:cxn>
                        <a:cxn ang="0">
                          <a:pos x="2" y="329"/>
                        </a:cxn>
                        <a:cxn ang="0">
                          <a:pos x="0" y="199"/>
                        </a:cxn>
                        <a:cxn ang="0">
                          <a:pos x="101" y="195"/>
                        </a:cxn>
                        <a:cxn ang="0">
                          <a:pos x="101" y="150"/>
                        </a:cxn>
                        <a:cxn ang="0">
                          <a:pos x="38" y="147"/>
                        </a:cxn>
                        <a:cxn ang="0">
                          <a:pos x="38" y="87"/>
                        </a:cxn>
                        <a:cxn ang="0">
                          <a:pos x="40" y="147"/>
                        </a:cxn>
                        <a:cxn ang="0">
                          <a:pos x="88" y="114"/>
                        </a:cxn>
                        <a:cxn ang="0">
                          <a:pos x="352" y="117"/>
                        </a:cxn>
                        <a:cxn ang="0">
                          <a:pos x="356" y="62"/>
                        </a:cxn>
                        <a:cxn ang="0">
                          <a:pos x="94" y="62"/>
                        </a:cxn>
                        <a:cxn ang="0">
                          <a:pos x="37" y="21"/>
                        </a:cxn>
                        <a:cxn ang="0">
                          <a:pos x="38" y="93"/>
                        </a:cxn>
                        <a:cxn ang="0">
                          <a:pos x="38" y="21"/>
                        </a:cxn>
                        <a:cxn ang="0">
                          <a:pos x="104" y="21"/>
                        </a:cxn>
                        <a:cxn ang="0">
                          <a:pos x="104" y="0"/>
                        </a:cxn>
                      </a:cxnLst>
                      <a:rect l="0" t="0" r="r" b="b"/>
                      <a:pathLst>
                        <a:path w="436" h="573">
                          <a:moveTo>
                            <a:pt x="104" y="0"/>
                          </a:moveTo>
                          <a:lnTo>
                            <a:pt x="338" y="0"/>
                          </a:lnTo>
                          <a:lnTo>
                            <a:pt x="338" y="18"/>
                          </a:lnTo>
                          <a:lnTo>
                            <a:pt x="386" y="21"/>
                          </a:lnTo>
                          <a:lnTo>
                            <a:pt x="389" y="92"/>
                          </a:lnTo>
                          <a:lnTo>
                            <a:pt x="388" y="23"/>
                          </a:lnTo>
                          <a:lnTo>
                            <a:pt x="355" y="62"/>
                          </a:lnTo>
                          <a:lnTo>
                            <a:pt x="91" y="60"/>
                          </a:lnTo>
                          <a:lnTo>
                            <a:pt x="91" y="114"/>
                          </a:lnTo>
                          <a:lnTo>
                            <a:pt x="353" y="117"/>
                          </a:lnTo>
                          <a:lnTo>
                            <a:pt x="391" y="147"/>
                          </a:lnTo>
                          <a:lnTo>
                            <a:pt x="389" y="90"/>
                          </a:lnTo>
                          <a:lnTo>
                            <a:pt x="391" y="150"/>
                          </a:lnTo>
                          <a:lnTo>
                            <a:pt x="338" y="150"/>
                          </a:lnTo>
                          <a:lnTo>
                            <a:pt x="335" y="198"/>
                          </a:lnTo>
                          <a:lnTo>
                            <a:pt x="436" y="199"/>
                          </a:lnTo>
                          <a:lnTo>
                            <a:pt x="436" y="339"/>
                          </a:lnTo>
                          <a:lnTo>
                            <a:pt x="398" y="339"/>
                          </a:lnTo>
                          <a:lnTo>
                            <a:pt x="396" y="305"/>
                          </a:lnTo>
                          <a:lnTo>
                            <a:pt x="323" y="302"/>
                          </a:lnTo>
                          <a:lnTo>
                            <a:pt x="323" y="368"/>
                          </a:lnTo>
                          <a:lnTo>
                            <a:pt x="337" y="392"/>
                          </a:lnTo>
                          <a:lnTo>
                            <a:pt x="335" y="573"/>
                          </a:lnTo>
                          <a:lnTo>
                            <a:pt x="266" y="570"/>
                          </a:lnTo>
                          <a:lnTo>
                            <a:pt x="269" y="507"/>
                          </a:lnTo>
                          <a:lnTo>
                            <a:pt x="152" y="504"/>
                          </a:lnTo>
                          <a:lnTo>
                            <a:pt x="154" y="570"/>
                          </a:lnTo>
                          <a:lnTo>
                            <a:pt x="84" y="565"/>
                          </a:lnTo>
                          <a:lnTo>
                            <a:pt x="86" y="387"/>
                          </a:lnTo>
                          <a:lnTo>
                            <a:pt x="104" y="369"/>
                          </a:lnTo>
                          <a:lnTo>
                            <a:pt x="104" y="302"/>
                          </a:lnTo>
                          <a:lnTo>
                            <a:pt x="38" y="300"/>
                          </a:lnTo>
                          <a:lnTo>
                            <a:pt x="34" y="329"/>
                          </a:lnTo>
                          <a:lnTo>
                            <a:pt x="2" y="329"/>
                          </a:lnTo>
                          <a:lnTo>
                            <a:pt x="0" y="199"/>
                          </a:lnTo>
                          <a:lnTo>
                            <a:pt x="101" y="195"/>
                          </a:lnTo>
                          <a:lnTo>
                            <a:pt x="101" y="150"/>
                          </a:lnTo>
                          <a:lnTo>
                            <a:pt x="38" y="147"/>
                          </a:lnTo>
                          <a:lnTo>
                            <a:pt x="38" y="87"/>
                          </a:lnTo>
                          <a:lnTo>
                            <a:pt x="40" y="147"/>
                          </a:lnTo>
                          <a:lnTo>
                            <a:pt x="88" y="114"/>
                          </a:lnTo>
                          <a:lnTo>
                            <a:pt x="352" y="117"/>
                          </a:lnTo>
                          <a:lnTo>
                            <a:pt x="356" y="62"/>
                          </a:lnTo>
                          <a:lnTo>
                            <a:pt x="94" y="62"/>
                          </a:lnTo>
                          <a:lnTo>
                            <a:pt x="37" y="21"/>
                          </a:lnTo>
                          <a:lnTo>
                            <a:pt x="38" y="93"/>
                          </a:lnTo>
                          <a:lnTo>
                            <a:pt x="38" y="21"/>
                          </a:lnTo>
                          <a:lnTo>
                            <a:pt x="104" y="21"/>
                          </a:lnTo>
                          <a:lnTo>
                            <a:pt x="104" y="0"/>
                          </a:lnTo>
                          <a:close/>
                        </a:path>
                      </a:pathLst>
                    </a:custGeom>
                    <a:pattFill prst="wdDnDiag">
                      <a:fgClr>
                        <a:srgbClr val="006600"/>
                      </a:fgClr>
                      <a:bgClr>
                        <a:schemeClr val="bg1"/>
                      </a:bgClr>
                    </a:pattFill>
                    <a:ln w="9525">
                      <a:solidFill>
                        <a:srgbClr val="006600"/>
                      </a:solidFill>
                      <a:round/>
                      <a:headEnd/>
                      <a:tailEnd/>
                    </a:ln>
                    <a:effectLst/>
                  </p:spPr>
                  <p:txBody>
                    <a:bodyPr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40677" name="Freeform 38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970" y="779"/>
                      <a:ext cx="16" cy="218"/>
                    </a:xfrm>
                    <a:custGeom>
                      <a:avLst/>
                      <a:gdLst/>
                      <a:ahLst/>
                      <a:cxnLst>
                        <a:cxn ang="0">
                          <a:pos x="12" y="0"/>
                        </a:cxn>
                        <a:cxn ang="0">
                          <a:pos x="16" y="197"/>
                        </a:cxn>
                        <a:cxn ang="0">
                          <a:pos x="0" y="218"/>
                        </a:cxn>
                      </a:cxnLst>
                      <a:rect l="0" t="0" r="r" b="b"/>
                      <a:pathLst>
                        <a:path w="16" h="218">
                          <a:moveTo>
                            <a:pt x="12" y="0"/>
                          </a:moveTo>
                          <a:lnTo>
                            <a:pt x="16" y="197"/>
                          </a:lnTo>
                          <a:lnTo>
                            <a:pt x="0" y="218"/>
                          </a:lnTo>
                        </a:path>
                      </a:pathLst>
                    </a:custGeom>
                    <a:noFill/>
                    <a:ln w="6350" cmpd="sng">
                      <a:solidFill>
                        <a:srgbClr val="006600"/>
                      </a:solidFill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40678" name="Freeform 39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195" y="773"/>
                      <a:ext cx="20" cy="232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0" y="199"/>
                        </a:cxn>
                        <a:cxn ang="0">
                          <a:pos x="20" y="232"/>
                        </a:cxn>
                      </a:cxnLst>
                      <a:rect l="0" t="0" r="r" b="b"/>
                      <a:pathLst>
                        <a:path w="20" h="232">
                          <a:moveTo>
                            <a:pt x="0" y="0"/>
                          </a:moveTo>
                          <a:lnTo>
                            <a:pt x="0" y="199"/>
                          </a:lnTo>
                          <a:lnTo>
                            <a:pt x="20" y="232"/>
                          </a:lnTo>
                        </a:path>
                      </a:pathLst>
                    </a:custGeom>
                    <a:noFill/>
                    <a:ln w="6350" cmpd="sng">
                      <a:solidFill>
                        <a:srgbClr val="006600"/>
                      </a:solidFill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40679" name="Rectangle 39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970" y="467"/>
                      <a:ext cx="262" cy="5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solidFill>
                        <a:srgbClr val="006600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</p:grpSp>
            </p:grpSp>
            <p:sp>
              <p:nvSpPr>
                <p:cNvPr id="140680" name="Rectangle 392" descr="Алмазная решетка (контур)"/>
                <p:cNvSpPr>
                  <a:spLocks noChangeAspect="1" noChangeArrowheads="1"/>
                </p:cNvSpPr>
                <p:nvPr/>
              </p:nvSpPr>
              <p:spPr bwMode="auto">
                <a:xfrm>
                  <a:off x="2728" y="1137"/>
                  <a:ext cx="53" cy="40"/>
                </a:xfrm>
                <a:prstGeom prst="rect">
                  <a:avLst/>
                </a:prstGeom>
                <a:pattFill prst="openDmnd">
                  <a:fgClr>
                    <a:srgbClr val="808080"/>
                  </a:fgClr>
                  <a:bgClr>
                    <a:schemeClr val="bg1"/>
                  </a:bgClr>
                </a:patt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40681" name="Rectangle 393" descr="Алмазная решетка (контур)"/>
                <p:cNvSpPr>
                  <a:spLocks noChangeAspect="1" noChangeArrowheads="1"/>
                </p:cNvSpPr>
                <p:nvPr/>
              </p:nvSpPr>
              <p:spPr bwMode="auto">
                <a:xfrm>
                  <a:off x="2976" y="1138"/>
                  <a:ext cx="53" cy="40"/>
                </a:xfrm>
                <a:prstGeom prst="rect">
                  <a:avLst/>
                </a:prstGeom>
                <a:pattFill prst="openDmnd">
                  <a:fgClr>
                    <a:srgbClr val="808080"/>
                  </a:fgClr>
                  <a:bgClr>
                    <a:schemeClr val="bg1"/>
                  </a:bgClr>
                </a:patt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</p:grpSp>
        <p:sp>
          <p:nvSpPr>
            <p:cNvPr id="140682" name="AutoShape 394"/>
            <p:cNvSpPr>
              <a:spLocks noChangeAspect="1" noChangeArrowheads="1"/>
            </p:cNvSpPr>
            <p:nvPr/>
          </p:nvSpPr>
          <p:spPr bwMode="auto">
            <a:xfrm flipV="1">
              <a:off x="2694" y="1488"/>
              <a:ext cx="372" cy="108"/>
            </a:xfrm>
            <a:custGeom>
              <a:avLst/>
              <a:gdLst>
                <a:gd name="G0" fmla="+- 9404 0 0"/>
                <a:gd name="G1" fmla="+- 6014446 0 0"/>
                <a:gd name="G2" fmla="+- 0 0 6014446"/>
                <a:gd name="T0" fmla="*/ 0 256 1"/>
                <a:gd name="T1" fmla="*/ 180 256 1"/>
                <a:gd name="G3" fmla="+- 6014446 T0 T1"/>
                <a:gd name="T2" fmla="*/ 0 256 1"/>
                <a:gd name="T3" fmla="*/ 90 256 1"/>
                <a:gd name="G4" fmla="+- 6014446 T2 T3"/>
                <a:gd name="G5" fmla="*/ G4 2 1"/>
                <a:gd name="T4" fmla="*/ 90 256 1"/>
                <a:gd name="T5" fmla="*/ 0 256 1"/>
                <a:gd name="G6" fmla="+- 6014446 T4 T5"/>
                <a:gd name="G7" fmla="*/ G6 2 1"/>
                <a:gd name="G8" fmla="abs 6014446"/>
                <a:gd name="T6" fmla="*/ 0 256 1"/>
                <a:gd name="T7" fmla="*/ 90 256 1"/>
                <a:gd name="G9" fmla="+- G8 T6 T7"/>
                <a:gd name="G10" fmla="?: G9 G7 G5"/>
                <a:gd name="T8" fmla="*/ 0 256 1"/>
                <a:gd name="T9" fmla="*/ 360 256 1"/>
                <a:gd name="G11" fmla="+- G10 T8 T9"/>
                <a:gd name="G12" fmla="?: G10 G11 G10"/>
                <a:gd name="T10" fmla="*/ 0 256 1"/>
                <a:gd name="T11" fmla="*/ 360 256 1"/>
                <a:gd name="G13" fmla="+- G12 T10 T11"/>
                <a:gd name="G14" fmla="?: G12 G13 G12"/>
                <a:gd name="G15" fmla="+- 0 0 G14"/>
                <a:gd name="G16" fmla="+- 10800 0 0"/>
                <a:gd name="G17" fmla="+- 10800 0 9404"/>
                <a:gd name="G18" fmla="*/ 9404 1 2"/>
                <a:gd name="G19" fmla="+- G18 5400 0"/>
                <a:gd name="G20" fmla="cos G19 6014446"/>
                <a:gd name="G21" fmla="sin G19 6014446"/>
                <a:gd name="G22" fmla="+- G20 10800 0"/>
                <a:gd name="G23" fmla="+- G21 10800 0"/>
                <a:gd name="G24" fmla="+- 10800 0 G20"/>
                <a:gd name="G25" fmla="+- 9404 10800 0"/>
                <a:gd name="G26" fmla="?: G9 G17 G25"/>
                <a:gd name="G27" fmla="?: G9 0 21600"/>
                <a:gd name="G28" fmla="cos 10800 6014446"/>
                <a:gd name="G29" fmla="sin 10800 6014446"/>
                <a:gd name="G30" fmla="sin 9404 6014446"/>
                <a:gd name="G31" fmla="+- G28 10800 0"/>
                <a:gd name="G32" fmla="+- G29 10800 0"/>
                <a:gd name="G33" fmla="+- G30 10800 0"/>
                <a:gd name="G34" fmla="?: G4 0 G31"/>
                <a:gd name="G35" fmla="?: 6014446 G34 0"/>
                <a:gd name="G36" fmla="?: G6 G35 G31"/>
                <a:gd name="G37" fmla="+- 21600 0 G36"/>
                <a:gd name="G38" fmla="?: G4 0 G33"/>
                <a:gd name="G39" fmla="?: 6014446 G38 G32"/>
                <a:gd name="G40" fmla="?: G6 G39 0"/>
                <a:gd name="G41" fmla="?: G4 G32 21600"/>
                <a:gd name="G42" fmla="?: G6 G41 G33"/>
                <a:gd name="T12" fmla="*/ 10800 w 21600"/>
                <a:gd name="T13" fmla="*/ 0 h 21600"/>
                <a:gd name="T14" fmla="*/ 10487 w 21600"/>
                <a:gd name="T15" fmla="*/ 20897 h 21600"/>
                <a:gd name="T16" fmla="*/ 10800 w 21600"/>
                <a:gd name="T17" fmla="*/ 1396 h 21600"/>
                <a:gd name="T18" fmla="*/ 11113 w 21600"/>
                <a:gd name="T19" fmla="*/ 20897 h 21600"/>
                <a:gd name="T20" fmla="*/ G36 w 21600"/>
                <a:gd name="T21" fmla="*/ G40 h 21600"/>
                <a:gd name="T22" fmla="*/ G37 w 21600"/>
                <a:gd name="T23" fmla="*/ G42 h 21600"/>
              </a:gdLst>
              <a:ahLst/>
              <a:cxnLst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T20" t="T21" r="T22" b="T23"/>
              <a:pathLst>
                <a:path w="21600" h="21600">
                  <a:moveTo>
                    <a:pt x="10509" y="20199"/>
                  </a:moveTo>
                  <a:cubicBezTo>
                    <a:pt x="5431" y="20042"/>
                    <a:pt x="1396" y="15880"/>
                    <a:pt x="1396" y="10800"/>
                  </a:cubicBezTo>
                  <a:cubicBezTo>
                    <a:pt x="1396" y="5606"/>
                    <a:pt x="5606" y="1396"/>
                    <a:pt x="10800" y="1396"/>
                  </a:cubicBezTo>
                  <a:cubicBezTo>
                    <a:pt x="15993" y="1396"/>
                    <a:pt x="20204" y="5606"/>
                    <a:pt x="20204" y="10800"/>
                  </a:cubicBezTo>
                  <a:cubicBezTo>
                    <a:pt x="20204" y="15880"/>
                    <a:pt x="16168" y="20042"/>
                    <a:pt x="11090" y="20199"/>
                  </a:cubicBezTo>
                  <a:lnTo>
                    <a:pt x="11134" y="21594"/>
                  </a:lnTo>
                  <a:cubicBezTo>
                    <a:pt x="16965" y="21414"/>
                    <a:pt x="21600" y="16634"/>
                    <a:pt x="21600" y="10800"/>
                  </a:cubicBezTo>
                  <a:cubicBezTo>
                    <a:pt x="21600" y="4835"/>
                    <a:pt x="16764" y="0"/>
                    <a:pt x="10800" y="0"/>
                  </a:cubicBezTo>
                  <a:cubicBezTo>
                    <a:pt x="4835" y="0"/>
                    <a:pt x="0" y="4835"/>
                    <a:pt x="0" y="10800"/>
                  </a:cubicBezTo>
                  <a:cubicBezTo>
                    <a:pt x="-1" y="16634"/>
                    <a:pt x="4634" y="21414"/>
                    <a:pt x="10465" y="21594"/>
                  </a:cubicBezTo>
                  <a:close/>
                </a:path>
              </a:pathLst>
            </a:custGeom>
            <a:gradFill rotWithShape="0">
              <a:gsLst>
                <a:gs pos="0">
                  <a:schemeClr val="folHlink"/>
                </a:gs>
                <a:gs pos="100000">
                  <a:schemeClr val="folHlink">
                    <a:gamma/>
                    <a:tint val="6275"/>
                    <a:invGamma/>
                  </a:schemeClr>
                </a:gs>
              </a:gsLst>
              <a:path path="rect">
                <a:fillToRect l="50000" t="50000" r="50000" b="50000"/>
              </a:path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</p:grpSp>
      <p:sp>
        <p:nvSpPr>
          <p:cNvPr id="140683" name="Oval 395"/>
          <p:cNvSpPr>
            <a:spLocks noChangeAspect="1" noChangeArrowheads="1"/>
          </p:cNvSpPr>
          <p:nvPr/>
        </p:nvSpPr>
        <p:spPr bwMode="auto">
          <a:xfrm>
            <a:off x="3729038" y="2706688"/>
            <a:ext cx="114300" cy="114300"/>
          </a:xfrm>
          <a:prstGeom prst="ellipse">
            <a:avLst/>
          </a:prstGeom>
          <a:gradFill rotWithShape="0">
            <a:gsLst>
              <a:gs pos="0">
                <a:schemeClr val="folHlink">
                  <a:gamma/>
                  <a:tint val="0"/>
                  <a:invGamma/>
                </a:schemeClr>
              </a:gs>
              <a:gs pos="100000">
                <a:schemeClr val="folHlink"/>
              </a:gs>
            </a:gsLst>
            <a:path path="shape">
              <a:fillToRect l="50000" t="50000" r="50000" b="50000"/>
            </a:path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40684" name="Rectangle 396" descr="Алмазная решетка (контур)"/>
          <p:cNvSpPr>
            <a:spLocks noChangeArrowheads="1"/>
          </p:cNvSpPr>
          <p:nvPr/>
        </p:nvSpPr>
        <p:spPr bwMode="auto">
          <a:xfrm>
            <a:off x="4349750" y="6138863"/>
            <a:ext cx="76200" cy="76200"/>
          </a:xfrm>
          <a:prstGeom prst="rect">
            <a:avLst/>
          </a:prstGeom>
          <a:pattFill prst="openDmnd">
            <a:fgClr>
              <a:schemeClr val="folHlink"/>
            </a:fgClr>
            <a:bgClr>
              <a:schemeClr val="bg1"/>
            </a:bgClr>
          </a:patt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40685" name="Rectangle 397" descr="Алмазная решетка (контур)"/>
          <p:cNvSpPr>
            <a:spLocks noChangeArrowheads="1"/>
          </p:cNvSpPr>
          <p:nvPr/>
        </p:nvSpPr>
        <p:spPr bwMode="auto">
          <a:xfrm>
            <a:off x="4841875" y="6138863"/>
            <a:ext cx="76200" cy="76200"/>
          </a:xfrm>
          <a:prstGeom prst="rect">
            <a:avLst/>
          </a:prstGeom>
          <a:pattFill prst="openDmnd">
            <a:fgClr>
              <a:schemeClr val="folHlink"/>
            </a:fgClr>
            <a:bgClr>
              <a:schemeClr val="bg1"/>
            </a:bgClr>
          </a:patt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40686" name="Line 398"/>
          <p:cNvSpPr>
            <a:spLocks noChangeShapeType="1"/>
          </p:cNvSpPr>
          <p:nvPr/>
        </p:nvSpPr>
        <p:spPr bwMode="auto">
          <a:xfrm flipH="1">
            <a:off x="0" y="781050"/>
            <a:ext cx="3476625" cy="13335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endParaRPr lang="ro-RO"/>
          </a:p>
        </p:txBody>
      </p:sp>
      <p:sp>
        <p:nvSpPr>
          <p:cNvPr id="140687" name="AutoShape 399" descr="Голубая тисненая бумага"/>
          <p:cNvSpPr>
            <a:spLocks noChangeArrowheads="1"/>
          </p:cNvSpPr>
          <p:nvPr/>
        </p:nvSpPr>
        <p:spPr bwMode="auto">
          <a:xfrm>
            <a:off x="6400800" y="1295400"/>
            <a:ext cx="2514600" cy="609600"/>
          </a:xfrm>
          <a:prstGeom prst="wedgeRoundRectCallout">
            <a:avLst>
              <a:gd name="adj1" fmla="val -149431"/>
              <a:gd name="adj2" fmla="val -134375"/>
              <a:gd name="adj3" fmla="val 16667"/>
            </a:avLst>
          </a:prstGeom>
          <a:blipFill dpi="0" rotWithShape="0">
            <a:blip r:embed="rId3" cstate="print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/>
          <a:lstStyle/>
          <a:p>
            <a:pPr algn="ctr">
              <a:lnSpc>
                <a:spcPct val="80000"/>
              </a:lnSpc>
            </a:pPr>
            <a:r>
              <a:rPr lang="ru-RU" b="1">
                <a:effectLst>
                  <a:outerShdw blurRad="38100" dist="38100" dir="2700000" algn="tl">
                    <a:srgbClr val="FFFFFF"/>
                  </a:outerShdw>
                </a:effectLst>
                <a:latin typeface="Times New Roman" pitchFamily="18" charset="0"/>
              </a:rPr>
              <a:t>Боевой взвод взрывателя МУВ-3 </a:t>
            </a:r>
          </a:p>
        </p:txBody>
      </p:sp>
      <p:sp>
        <p:nvSpPr>
          <p:cNvPr id="140688" name="AutoShape 400" descr="Голубая тисненая бумага"/>
          <p:cNvSpPr>
            <a:spLocks noChangeArrowheads="1"/>
          </p:cNvSpPr>
          <p:nvPr/>
        </p:nvSpPr>
        <p:spPr bwMode="auto">
          <a:xfrm>
            <a:off x="6324600" y="457200"/>
            <a:ext cx="2514600" cy="609600"/>
          </a:xfrm>
          <a:prstGeom prst="wedgeRoundRectCallout">
            <a:avLst>
              <a:gd name="adj1" fmla="val -147727"/>
              <a:gd name="adj2" fmla="val -98699"/>
              <a:gd name="adj3" fmla="val 16667"/>
            </a:avLst>
          </a:prstGeom>
          <a:blipFill dpi="0" rotWithShape="0">
            <a:blip r:embed="rId3" cstate="print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/>
          <a:lstStyle/>
          <a:p>
            <a:pPr algn="ctr">
              <a:lnSpc>
                <a:spcPct val="80000"/>
              </a:lnSpc>
            </a:pPr>
            <a:r>
              <a:rPr lang="ru-RU" b="1">
                <a:effectLst>
                  <a:outerShdw blurRad="38100" dist="38100" dir="2700000" algn="tl">
                    <a:srgbClr val="FFFFFF"/>
                  </a:outerShdw>
                </a:effectLst>
                <a:latin typeface="Times New Roman" pitchFamily="18" charset="0"/>
              </a:rPr>
              <a:t>Перерезается металлоэлемент</a:t>
            </a:r>
          </a:p>
        </p:txBody>
      </p:sp>
      <p:sp>
        <p:nvSpPr>
          <p:cNvPr id="140689" name="AutoShape 401" descr="Газетная бумага">
            <a:hlinkClick r:id="" action="ppaction://hlinkshowjump?jump=endshow" highlightClick="1"/>
          </p:cNvPr>
          <p:cNvSpPr>
            <a:spLocks noChangeArrowheads="1"/>
          </p:cNvSpPr>
          <p:nvPr/>
        </p:nvSpPr>
        <p:spPr bwMode="auto">
          <a:xfrm>
            <a:off x="8743950" y="152400"/>
            <a:ext cx="247650" cy="290513"/>
          </a:xfrm>
          <a:prstGeom prst="actionButtonHome">
            <a:avLst/>
          </a:prstGeom>
          <a:blipFill dpi="0" rotWithShape="0">
            <a:blip r:embed="rId4" cstate="print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</p:spTree>
  </p:cSld>
  <p:clrMapOvr>
    <a:masterClrMapping/>
  </p:clrMapOvr>
  <p:transition>
    <p:sndAc>
      <p:stSnd>
        <p:snd r:embed="rId2" name="camera.wav"/>
      </p:stSnd>
    </p:sndAc>
  </p:transition>
  <p:timing>
    <p:tnLst>
      <p:par>
        <p:cTn id="1" dur="indefinite" restart="never" nodeType="tmRoot"/>
      </p:par>
    </p:tn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1314" name="AutoShape 2" descr="Штриховой диагональный 2"/>
          <p:cNvSpPr>
            <a:spLocks noChangeArrowheads="1"/>
          </p:cNvSpPr>
          <p:nvPr/>
        </p:nvSpPr>
        <p:spPr bwMode="auto">
          <a:xfrm>
            <a:off x="0" y="5937250"/>
            <a:ext cx="9829800" cy="914400"/>
          </a:xfrm>
          <a:prstGeom prst="parallelogram">
            <a:avLst>
              <a:gd name="adj" fmla="val 208630"/>
            </a:avLst>
          </a:prstGeom>
          <a:pattFill prst="dashUpDiag">
            <a:fgClr>
              <a:srgbClr val="006600"/>
            </a:fgClr>
            <a:bgClr>
              <a:schemeClr val="bg1"/>
            </a:bgClr>
          </a:patt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grpSp>
        <p:nvGrpSpPr>
          <p:cNvPr id="141315" name="Group 3"/>
          <p:cNvGrpSpPr>
            <a:grpSpLocks noChangeAspect="1"/>
          </p:cNvGrpSpPr>
          <p:nvPr/>
        </p:nvGrpSpPr>
        <p:grpSpPr bwMode="auto">
          <a:xfrm>
            <a:off x="3697288" y="968375"/>
            <a:ext cx="280987" cy="831850"/>
            <a:chOff x="979" y="2230"/>
            <a:chExt cx="192" cy="377"/>
          </a:xfrm>
        </p:grpSpPr>
        <p:grpSp>
          <p:nvGrpSpPr>
            <p:cNvPr id="141316" name="Group 4"/>
            <p:cNvGrpSpPr>
              <a:grpSpLocks noChangeAspect="1"/>
            </p:cNvGrpSpPr>
            <p:nvPr/>
          </p:nvGrpSpPr>
          <p:grpSpPr bwMode="auto">
            <a:xfrm rot="-186789">
              <a:off x="983" y="2577"/>
              <a:ext cx="186" cy="30"/>
              <a:chOff x="2966" y="3408"/>
              <a:chExt cx="265" cy="43"/>
            </a:xfrm>
          </p:grpSpPr>
          <p:sp>
            <p:nvSpPr>
              <p:cNvPr id="141317" name="Rectangle 5"/>
              <p:cNvSpPr>
                <a:spLocks noChangeAspect="1"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1318" name="Oval 6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1319" name="Oval 7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41320" name="Group 8"/>
            <p:cNvGrpSpPr>
              <a:grpSpLocks noChangeAspect="1"/>
            </p:cNvGrpSpPr>
            <p:nvPr/>
          </p:nvGrpSpPr>
          <p:grpSpPr bwMode="auto">
            <a:xfrm>
              <a:off x="983" y="2426"/>
              <a:ext cx="186" cy="30"/>
              <a:chOff x="2966" y="3408"/>
              <a:chExt cx="265" cy="43"/>
            </a:xfrm>
          </p:grpSpPr>
          <p:sp>
            <p:nvSpPr>
              <p:cNvPr id="141321" name="Rectangle 9"/>
              <p:cNvSpPr>
                <a:spLocks noChangeAspect="1"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1322" name="Oval 10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1323" name="Oval 11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41324" name="Group 12"/>
            <p:cNvGrpSpPr>
              <a:grpSpLocks noChangeAspect="1"/>
            </p:cNvGrpSpPr>
            <p:nvPr/>
          </p:nvGrpSpPr>
          <p:grpSpPr bwMode="auto">
            <a:xfrm>
              <a:off x="982" y="2398"/>
              <a:ext cx="186" cy="30"/>
              <a:chOff x="2966" y="3408"/>
              <a:chExt cx="265" cy="43"/>
            </a:xfrm>
          </p:grpSpPr>
          <p:sp>
            <p:nvSpPr>
              <p:cNvPr id="141325" name="Rectangle 13"/>
              <p:cNvSpPr>
                <a:spLocks noChangeAspect="1"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1326" name="Oval 14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1327" name="Oval 15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41328" name="Group 16"/>
            <p:cNvGrpSpPr>
              <a:grpSpLocks noChangeAspect="1"/>
            </p:cNvGrpSpPr>
            <p:nvPr/>
          </p:nvGrpSpPr>
          <p:grpSpPr bwMode="auto">
            <a:xfrm>
              <a:off x="981" y="2315"/>
              <a:ext cx="187" cy="30"/>
              <a:chOff x="2966" y="3408"/>
              <a:chExt cx="265" cy="43"/>
            </a:xfrm>
          </p:grpSpPr>
          <p:sp>
            <p:nvSpPr>
              <p:cNvPr id="141329" name="Rectangle 17"/>
              <p:cNvSpPr>
                <a:spLocks noChangeAspect="1"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1330" name="Oval 18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1331" name="Oval 19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41332" name="Group 20"/>
            <p:cNvGrpSpPr>
              <a:grpSpLocks noChangeAspect="1"/>
            </p:cNvGrpSpPr>
            <p:nvPr/>
          </p:nvGrpSpPr>
          <p:grpSpPr bwMode="auto">
            <a:xfrm>
              <a:off x="983" y="2288"/>
              <a:ext cx="186" cy="30"/>
              <a:chOff x="2966" y="3408"/>
              <a:chExt cx="265" cy="43"/>
            </a:xfrm>
          </p:grpSpPr>
          <p:sp>
            <p:nvSpPr>
              <p:cNvPr id="141333" name="Rectangle 21"/>
              <p:cNvSpPr>
                <a:spLocks noChangeAspect="1"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1334" name="Oval 22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1335" name="Oval 23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41336" name="Group 24"/>
            <p:cNvGrpSpPr>
              <a:grpSpLocks noChangeAspect="1"/>
            </p:cNvGrpSpPr>
            <p:nvPr/>
          </p:nvGrpSpPr>
          <p:grpSpPr bwMode="auto">
            <a:xfrm>
              <a:off x="984" y="2263"/>
              <a:ext cx="187" cy="30"/>
              <a:chOff x="2966" y="3408"/>
              <a:chExt cx="265" cy="43"/>
            </a:xfrm>
          </p:grpSpPr>
          <p:sp>
            <p:nvSpPr>
              <p:cNvPr id="141337" name="Rectangle 25"/>
              <p:cNvSpPr>
                <a:spLocks noChangeAspect="1"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1338" name="Oval 26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1339" name="Oval 27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41340" name="Group 28"/>
            <p:cNvGrpSpPr>
              <a:grpSpLocks noChangeAspect="1"/>
            </p:cNvGrpSpPr>
            <p:nvPr/>
          </p:nvGrpSpPr>
          <p:grpSpPr bwMode="auto">
            <a:xfrm>
              <a:off x="979" y="2369"/>
              <a:ext cx="186" cy="30"/>
              <a:chOff x="2966" y="3408"/>
              <a:chExt cx="265" cy="43"/>
            </a:xfrm>
          </p:grpSpPr>
          <p:sp>
            <p:nvSpPr>
              <p:cNvPr id="141341" name="Rectangle 29"/>
              <p:cNvSpPr>
                <a:spLocks noChangeAspect="1"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1342" name="Oval 30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1343" name="Oval 31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41344" name="Group 32"/>
            <p:cNvGrpSpPr>
              <a:grpSpLocks noChangeAspect="1"/>
            </p:cNvGrpSpPr>
            <p:nvPr/>
          </p:nvGrpSpPr>
          <p:grpSpPr bwMode="auto">
            <a:xfrm>
              <a:off x="979" y="2340"/>
              <a:ext cx="187" cy="31"/>
              <a:chOff x="2966" y="3408"/>
              <a:chExt cx="265" cy="43"/>
            </a:xfrm>
          </p:grpSpPr>
          <p:sp>
            <p:nvSpPr>
              <p:cNvPr id="141345" name="Rectangle 33"/>
              <p:cNvSpPr>
                <a:spLocks noChangeAspect="1"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1346" name="Oval 34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1347" name="Oval 35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41348" name="Group 36"/>
            <p:cNvGrpSpPr>
              <a:grpSpLocks noChangeAspect="1"/>
            </p:cNvGrpSpPr>
            <p:nvPr/>
          </p:nvGrpSpPr>
          <p:grpSpPr bwMode="auto">
            <a:xfrm>
              <a:off x="982" y="2457"/>
              <a:ext cx="186" cy="30"/>
              <a:chOff x="2966" y="3408"/>
              <a:chExt cx="265" cy="43"/>
            </a:xfrm>
          </p:grpSpPr>
          <p:sp>
            <p:nvSpPr>
              <p:cNvPr id="141349" name="Rectangle 37"/>
              <p:cNvSpPr>
                <a:spLocks noChangeAspect="1"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1350" name="Oval 38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1351" name="Oval 39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41352" name="Group 40"/>
            <p:cNvGrpSpPr>
              <a:grpSpLocks noChangeAspect="1"/>
            </p:cNvGrpSpPr>
            <p:nvPr/>
          </p:nvGrpSpPr>
          <p:grpSpPr bwMode="auto">
            <a:xfrm rot="136227">
              <a:off x="984" y="2240"/>
              <a:ext cx="187" cy="30"/>
              <a:chOff x="2966" y="3408"/>
              <a:chExt cx="265" cy="43"/>
            </a:xfrm>
          </p:grpSpPr>
          <p:sp>
            <p:nvSpPr>
              <p:cNvPr id="141353" name="Rectangle 41"/>
              <p:cNvSpPr>
                <a:spLocks noChangeAspect="1"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1354" name="Oval 42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1355" name="Oval 43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41356" name="Group 44"/>
            <p:cNvGrpSpPr>
              <a:grpSpLocks noChangeAspect="1"/>
            </p:cNvGrpSpPr>
            <p:nvPr/>
          </p:nvGrpSpPr>
          <p:grpSpPr bwMode="auto">
            <a:xfrm rot="-208310">
              <a:off x="983" y="2230"/>
              <a:ext cx="186" cy="30"/>
              <a:chOff x="2966" y="3408"/>
              <a:chExt cx="265" cy="43"/>
            </a:xfrm>
          </p:grpSpPr>
          <p:sp>
            <p:nvSpPr>
              <p:cNvPr id="141357" name="Rectangle 45"/>
              <p:cNvSpPr>
                <a:spLocks noChangeAspect="1"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1358" name="Oval 46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1359" name="Oval 47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41360" name="Group 48"/>
            <p:cNvGrpSpPr>
              <a:grpSpLocks noChangeAspect="1"/>
            </p:cNvGrpSpPr>
            <p:nvPr/>
          </p:nvGrpSpPr>
          <p:grpSpPr bwMode="auto">
            <a:xfrm>
              <a:off x="985" y="2541"/>
              <a:ext cx="186" cy="30"/>
              <a:chOff x="2966" y="3408"/>
              <a:chExt cx="265" cy="43"/>
            </a:xfrm>
          </p:grpSpPr>
          <p:sp>
            <p:nvSpPr>
              <p:cNvPr id="141361" name="Rectangle 49"/>
              <p:cNvSpPr>
                <a:spLocks noChangeAspect="1"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1362" name="Oval 50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1363" name="Oval 51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41364" name="Group 52"/>
            <p:cNvGrpSpPr>
              <a:grpSpLocks noChangeAspect="1"/>
            </p:cNvGrpSpPr>
            <p:nvPr/>
          </p:nvGrpSpPr>
          <p:grpSpPr bwMode="auto">
            <a:xfrm>
              <a:off x="984" y="2513"/>
              <a:ext cx="186" cy="30"/>
              <a:chOff x="2966" y="3408"/>
              <a:chExt cx="265" cy="43"/>
            </a:xfrm>
          </p:grpSpPr>
          <p:sp>
            <p:nvSpPr>
              <p:cNvPr id="141365" name="Rectangle 53"/>
              <p:cNvSpPr>
                <a:spLocks noChangeAspect="1"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1366" name="Oval 54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1367" name="Oval 55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41368" name="Group 56"/>
            <p:cNvGrpSpPr>
              <a:grpSpLocks noChangeAspect="1"/>
            </p:cNvGrpSpPr>
            <p:nvPr/>
          </p:nvGrpSpPr>
          <p:grpSpPr bwMode="auto">
            <a:xfrm>
              <a:off x="981" y="2484"/>
              <a:ext cx="186" cy="30"/>
              <a:chOff x="2966" y="3408"/>
              <a:chExt cx="265" cy="43"/>
            </a:xfrm>
          </p:grpSpPr>
          <p:sp>
            <p:nvSpPr>
              <p:cNvPr id="141369" name="Rectangle 57"/>
              <p:cNvSpPr>
                <a:spLocks noChangeAspect="1"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1370" name="Oval 58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1371" name="Oval 59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41372" name="Group 60"/>
            <p:cNvGrpSpPr>
              <a:grpSpLocks noChangeAspect="1"/>
            </p:cNvGrpSpPr>
            <p:nvPr/>
          </p:nvGrpSpPr>
          <p:grpSpPr bwMode="auto">
            <a:xfrm>
              <a:off x="984" y="2572"/>
              <a:ext cx="186" cy="30"/>
              <a:chOff x="2966" y="3408"/>
              <a:chExt cx="265" cy="43"/>
            </a:xfrm>
          </p:grpSpPr>
          <p:sp>
            <p:nvSpPr>
              <p:cNvPr id="141373" name="Rectangle 61"/>
              <p:cNvSpPr>
                <a:spLocks noChangeAspect="1"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1374" name="Oval 62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1375" name="Oval 63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</p:grpSp>
      <p:sp>
        <p:nvSpPr>
          <p:cNvPr id="141376" name="Rectangle 64"/>
          <p:cNvSpPr>
            <a:spLocks noChangeAspect="1" noChangeArrowheads="1"/>
          </p:cNvSpPr>
          <p:nvPr/>
        </p:nvSpPr>
        <p:spPr bwMode="auto">
          <a:xfrm flipH="1">
            <a:off x="3716338" y="139700"/>
            <a:ext cx="101600" cy="69850"/>
          </a:xfrm>
          <a:prstGeom prst="rect">
            <a:avLst/>
          </a:prstGeom>
          <a:gradFill rotWithShape="0">
            <a:gsLst>
              <a:gs pos="0">
                <a:schemeClr val="folHlink">
                  <a:gamma/>
                  <a:shade val="46275"/>
                  <a:invGamma/>
                </a:schemeClr>
              </a:gs>
              <a:gs pos="100000">
                <a:schemeClr val="folHlink"/>
              </a:gs>
            </a:gsLst>
            <a:lin ang="0" scaled="1"/>
          </a:gra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41377" name="Rectangle 65"/>
          <p:cNvSpPr>
            <a:spLocks noChangeAspect="1" noChangeArrowheads="1"/>
          </p:cNvSpPr>
          <p:nvPr/>
        </p:nvSpPr>
        <p:spPr bwMode="auto">
          <a:xfrm flipH="1">
            <a:off x="3857625" y="139700"/>
            <a:ext cx="103188" cy="69850"/>
          </a:xfrm>
          <a:prstGeom prst="rect">
            <a:avLst/>
          </a:prstGeom>
          <a:gradFill rotWithShape="0">
            <a:gsLst>
              <a:gs pos="0">
                <a:schemeClr val="folHlink">
                  <a:gamma/>
                  <a:shade val="46275"/>
                  <a:invGamma/>
                </a:schemeClr>
              </a:gs>
              <a:gs pos="100000">
                <a:schemeClr val="folHlink"/>
              </a:gs>
            </a:gsLst>
            <a:lin ang="0" scaled="1"/>
          </a:gra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grpSp>
        <p:nvGrpSpPr>
          <p:cNvPr id="141378" name="Group 66"/>
          <p:cNvGrpSpPr>
            <a:grpSpLocks noChangeAspect="1"/>
          </p:cNvGrpSpPr>
          <p:nvPr/>
        </p:nvGrpSpPr>
        <p:grpSpPr bwMode="auto">
          <a:xfrm>
            <a:off x="3630613" y="52388"/>
            <a:ext cx="417512" cy="2470150"/>
            <a:chOff x="934" y="1606"/>
            <a:chExt cx="284" cy="1684"/>
          </a:xfrm>
        </p:grpSpPr>
        <p:grpSp>
          <p:nvGrpSpPr>
            <p:cNvPr id="141379" name="Group 67"/>
            <p:cNvGrpSpPr>
              <a:grpSpLocks noChangeAspect="1"/>
            </p:cNvGrpSpPr>
            <p:nvPr/>
          </p:nvGrpSpPr>
          <p:grpSpPr bwMode="auto">
            <a:xfrm>
              <a:off x="934" y="1606"/>
              <a:ext cx="284" cy="1684"/>
              <a:chOff x="934" y="1606"/>
              <a:chExt cx="284" cy="1684"/>
            </a:xfrm>
          </p:grpSpPr>
          <p:grpSp>
            <p:nvGrpSpPr>
              <p:cNvPr id="141380" name="Group 68"/>
              <p:cNvGrpSpPr>
                <a:grpSpLocks noChangeAspect="1"/>
              </p:cNvGrpSpPr>
              <p:nvPr/>
            </p:nvGrpSpPr>
            <p:grpSpPr bwMode="auto">
              <a:xfrm>
                <a:off x="942" y="1718"/>
                <a:ext cx="272" cy="1572"/>
                <a:chOff x="942" y="1718"/>
                <a:chExt cx="272" cy="1572"/>
              </a:xfrm>
            </p:grpSpPr>
            <p:sp>
              <p:nvSpPr>
                <p:cNvPr id="141381" name="Freeform 69" descr="Широкий диагональный 1"/>
                <p:cNvSpPr>
                  <a:spLocks noChangeAspect="1"/>
                </p:cNvSpPr>
                <p:nvPr/>
              </p:nvSpPr>
              <p:spPr bwMode="auto">
                <a:xfrm>
                  <a:off x="942" y="2204"/>
                  <a:ext cx="272" cy="1086"/>
                </a:xfrm>
                <a:custGeom>
                  <a:avLst/>
                  <a:gdLst/>
                  <a:ahLst/>
                  <a:cxnLst>
                    <a:cxn ang="0">
                      <a:pos x="2" y="1086"/>
                    </a:cxn>
                    <a:cxn ang="0">
                      <a:pos x="0" y="30"/>
                    </a:cxn>
                    <a:cxn ang="0">
                      <a:pos x="10" y="12"/>
                    </a:cxn>
                    <a:cxn ang="0">
                      <a:pos x="28" y="4"/>
                    </a:cxn>
                    <a:cxn ang="0">
                      <a:pos x="250" y="0"/>
                    </a:cxn>
                    <a:cxn ang="0">
                      <a:pos x="264" y="12"/>
                    </a:cxn>
                    <a:cxn ang="0">
                      <a:pos x="268" y="34"/>
                    </a:cxn>
                    <a:cxn ang="0">
                      <a:pos x="272" y="1084"/>
                    </a:cxn>
                    <a:cxn ang="0">
                      <a:pos x="242" y="1084"/>
                    </a:cxn>
                    <a:cxn ang="0">
                      <a:pos x="240" y="44"/>
                    </a:cxn>
                    <a:cxn ang="0">
                      <a:pos x="232" y="28"/>
                    </a:cxn>
                    <a:cxn ang="0">
                      <a:pos x="200" y="28"/>
                    </a:cxn>
                    <a:cxn ang="0">
                      <a:pos x="198" y="2"/>
                    </a:cxn>
                    <a:cxn ang="0">
                      <a:pos x="70" y="2"/>
                    </a:cxn>
                    <a:cxn ang="0">
                      <a:pos x="70" y="28"/>
                    </a:cxn>
                    <a:cxn ang="0">
                      <a:pos x="40" y="30"/>
                    </a:cxn>
                    <a:cxn ang="0">
                      <a:pos x="28" y="40"/>
                    </a:cxn>
                    <a:cxn ang="0">
                      <a:pos x="30" y="1086"/>
                    </a:cxn>
                    <a:cxn ang="0">
                      <a:pos x="2" y="1086"/>
                    </a:cxn>
                  </a:cxnLst>
                  <a:rect l="0" t="0" r="r" b="b"/>
                  <a:pathLst>
                    <a:path w="272" h="1086">
                      <a:moveTo>
                        <a:pt x="2" y="1086"/>
                      </a:moveTo>
                      <a:lnTo>
                        <a:pt x="0" y="30"/>
                      </a:lnTo>
                      <a:lnTo>
                        <a:pt x="10" y="12"/>
                      </a:lnTo>
                      <a:lnTo>
                        <a:pt x="28" y="4"/>
                      </a:lnTo>
                      <a:lnTo>
                        <a:pt x="250" y="0"/>
                      </a:lnTo>
                      <a:lnTo>
                        <a:pt x="264" y="12"/>
                      </a:lnTo>
                      <a:lnTo>
                        <a:pt x="268" y="34"/>
                      </a:lnTo>
                      <a:lnTo>
                        <a:pt x="272" y="1084"/>
                      </a:lnTo>
                      <a:lnTo>
                        <a:pt x="242" y="1084"/>
                      </a:lnTo>
                      <a:lnTo>
                        <a:pt x="240" y="44"/>
                      </a:lnTo>
                      <a:lnTo>
                        <a:pt x="232" y="28"/>
                      </a:lnTo>
                      <a:lnTo>
                        <a:pt x="200" y="28"/>
                      </a:lnTo>
                      <a:lnTo>
                        <a:pt x="198" y="2"/>
                      </a:lnTo>
                      <a:lnTo>
                        <a:pt x="70" y="2"/>
                      </a:lnTo>
                      <a:lnTo>
                        <a:pt x="70" y="28"/>
                      </a:lnTo>
                      <a:lnTo>
                        <a:pt x="40" y="30"/>
                      </a:lnTo>
                      <a:lnTo>
                        <a:pt x="28" y="40"/>
                      </a:lnTo>
                      <a:lnTo>
                        <a:pt x="30" y="1086"/>
                      </a:lnTo>
                      <a:lnTo>
                        <a:pt x="2" y="1086"/>
                      </a:lnTo>
                      <a:close/>
                    </a:path>
                  </a:pathLst>
                </a:custGeom>
                <a:pattFill prst="wdDnDiag">
                  <a:fgClr>
                    <a:schemeClr val="tx2"/>
                  </a:fgClr>
                  <a:bgClr>
                    <a:schemeClr val="bg1"/>
                  </a:bgClr>
                </a:patt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ro-RO"/>
                </a:p>
              </p:txBody>
            </p:sp>
            <p:sp>
              <p:nvSpPr>
                <p:cNvPr id="141382" name="Freeform 70" descr="Алмазная решетка (контур)"/>
                <p:cNvSpPr>
                  <a:spLocks noChangeAspect="1"/>
                </p:cNvSpPr>
                <p:nvPr/>
              </p:nvSpPr>
              <p:spPr bwMode="auto">
                <a:xfrm>
                  <a:off x="972" y="1718"/>
                  <a:ext cx="208" cy="490"/>
                </a:xfrm>
                <a:custGeom>
                  <a:avLst/>
                  <a:gdLst/>
                  <a:ahLst/>
                  <a:cxnLst>
                    <a:cxn ang="0">
                      <a:pos x="4" y="4"/>
                    </a:cxn>
                    <a:cxn ang="0">
                      <a:pos x="0" y="486"/>
                    </a:cxn>
                    <a:cxn ang="0">
                      <a:pos x="40" y="486"/>
                    </a:cxn>
                    <a:cxn ang="0">
                      <a:pos x="38" y="34"/>
                    </a:cxn>
                    <a:cxn ang="0">
                      <a:pos x="80" y="32"/>
                    </a:cxn>
                    <a:cxn ang="0">
                      <a:pos x="78" y="0"/>
                    </a:cxn>
                    <a:cxn ang="0">
                      <a:pos x="120" y="0"/>
                    </a:cxn>
                    <a:cxn ang="0">
                      <a:pos x="122" y="32"/>
                    </a:cxn>
                    <a:cxn ang="0">
                      <a:pos x="172" y="32"/>
                    </a:cxn>
                    <a:cxn ang="0">
                      <a:pos x="172" y="490"/>
                    </a:cxn>
                    <a:cxn ang="0">
                      <a:pos x="208" y="484"/>
                    </a:cxn>
                    <a:cxn ang="0">
                      <a:pos x="208" y="6"/>
                    </a:cxn>
                    <a:cxn ang="0">
                      <a:pos x="4" y="4"/>
                    </a:cxn>
                  </a:cxnLst>
                  <a:rect l="0" t="0" r="r" b="b"/>
                  <a:pathLst>
                    <a:path w="208" h="490">
                      <a:moveTo>
                        <a:pt x="4" y="4"/>
                      </a:moveTo>
                      <a:lnTo>
                        <a:pt x="0" y="486"/>
                      </a:lnTo>
                      <a:lnTo>
                        <a:pt x="40" y="486"/>
                      </a:lnTo>
                      <a:lnTo>
                        <a:pt x="38" y="34"/>
                      </a:lnTo>
                      <a:lnTo>
                        <a:pt x="80" y="32"/>
                      </a:lnTo>
                      <a:lnTo>
                        <a:pt x="78" y="0"/>
                      </a:lnTo>
                      <a:lnTo>
                        <a:pt x="120" y="0"/>
                      </a:lnTo>
                      <a:lnTo>
                        <a:pt x="122" y="32"/>
                      </a:lnTo>
                      <a:lnTo>
                        <a:pt x="172" y="32"/>
                      </a:lnTo>
                      <a:lnTo>
                        <a:pt x="172" y="490"/>
                      </a:lnTo>
                      <a:lnTo>
                        <a:pt x="208" y="484"/>
                      </a:lnTo>
                      <a:lnTo>
                        <a:pt x="208" y="6"/>
                      </a:lnTo>
                      <a:lnTo>
                        <a:pt x="4" y="4"/>
                      </a:lnTo>
                      <a:close/>
                    </a:path>
                  </a:pathLst>
                </a:custGeom>
                <a:pattFill prst="openDmnd">
                  <a:fgClr>
                    <a:schemeClr val="tx1"/>
                  </a:fgClr>
                  <a:bgClr>
                    <a:schemeClr val="bg1"/>
                  </a:bgClr>
                </a:patt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ro-RO"/>
                </a:p>
              </p:txBody>
            </p:sp>
            <p:grpSp>
              <p:nvGrpSpPr>
                <p:cNvPr id="141383" name="Group 71"/>
                <p:cNvGrpSpPr>
                  <a:grpSpLocks noChangeAspect="1"/>
                </p:cNvGrpSpPr>
                <p:nvPr/>
              </p:nvGrpSpPr>
              <p:grpSpPr bwMode="auto">
                <a:xfrm>
                  <a:off x="976" y="1976"/>
                  <a:ext cx="203" cy="228"/>
                  <a:chOff x="976" y="1976"/>
                  <a:chExt cx="203" cy="228"/>
                </a:xfrm>
              </p:grpSpPr>
              <p:sp>
                <p:nvSpPr>
                  <p:cNvPr id="141384" name="Rectangle 7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145" y="2172"/>
                    <a:ext cx="32" cy="32"/>
                  </a:xfrm>
                  <a:prstGeom prst="rect">
                    <a:avLst/>
                  </a:prstGeom>
                  <a:solidFill>
                    <a:schemeClr val="bg1"/>
                  </a:solidFill>
                  <a:ln w="6350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41385" name="Rectangle 7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976" y="2170"/>
                    <a:ext cx="32" cy="32"/>
                  </a:xfrm>
                  <a:prstGeom prst="rect">
                    <a:avLst/>
                  </a:prstGeom>
                  <a:solidFill>
                    <a:schemeClr val="bg1"/>
                  </a:solidFill>
                  <a:ln w="6350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41386" name="Rectangle 7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147" y="1978"/>
                    <a:ext cx="32" cy="32"/>
                  </a:xfrm>
                  <a:prstGeom prst="rect">
                    <a:avLst/>
                  </a:prstGeom>
                  <a:solidFill>
                    <a:schemeClr val="bg1"/>
                  </a:solidFill>
                  <a:ln w="6350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41387" name="Rectangle 7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978" y="1976"/>
                    <a:ext cx="32" cy="32"/>
                  </a:xfrm>
                  <a:prstGeom prst="rect">
                    <a:avLst/>
                  </a:prstGeom>
                  <a:solidFill>
                    <a:schemeClr val="bg1"/>
                  </a:solidFill>
                  <a:ln w="6350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</p:grpSp>
          </p:grpSp>
          <p:sp>
            <p:nvSpPr>
              <p:cNvPr id="141388" name="Freeform 76" descr="Плетенка"/>
              <p:cNvSpPr>
                <a:spLocks noChangeAspect="1"/>
              </p:cNvSpPr>
              <p:nvPr/>
            </p:nvSpPr>
            <p:spPr bwMode="auto">
              <a:xfrm>
                <a:off x="934" y="1606"/>
                <a:ext cx="284" cy="252"/>
              </a:xfrm>
              <a:custGeom>
                <a:avLst/>
                <a:gdLst/>
                <a:ahLst/>
                <a:cxnLst>
                  <a:cxn ang="0">
                    <a:pos x="0" y="224"/>
                  </a:cxn>
                  <a:cxn ang="0">
                    <a:pos x="14" y="222"/>
                  </a:cxn>
                  <a:cxn ang="0">
                    <a:pos x="14" y="26"/>
                  </a:cxn>
                  <a:cxn ang="0">
                    <a:pos x="26" y="0"/>
                  </a:cxn>
                  <a:cxn ang="0">
                    <a:pos x="252" y="2"/>
                  </a:cxn>
                  <a:cxn ang="0">
                    <a:pos x="270" y="20"/>
                  </a:cxn>
                  <a:cxn ang="0">
                    <a:pos x="270" y="218"/>
                  </a:cxn>
                  <a:cxn ang="0">
                    <a:pos x="284" y="218"/>
                  </a:cxn>
                  <a:cxn ang="0">
                    <a:pos x="284" y="246"/>
                  </a:cxn>
                  <a:cxn ang="0">
                    <a:pos x="248" y="244"/>
                  </a:cxn>
                  <a:cxn ang="0">
                    <a:pos x="248" y="26"/>
                  </a:cxn>
                  <a:cxn ang="0">
                    <a:pos x="40" y="18"/>
                  </a:cxn>
                  <a:cxn ang="0">
                    <a:pos x="40" y="252"/>
                  </a:cxn>
                  <a:cxn ang="0">
                    <a:pos x="0" y="250"/>
                  </a:cxn>
                  <a:cxn ang="0">
                    <a:pos x="0" y="224"/>
                  </a:cxn>
                </a:cxnLst>
                <a:rect l="0" t="0" r="r" b="b"/>
                <a:pathLst>
                  <a:path w="284" h="252">
                    <a:moveTo>
                      <a:pt x="0" y="224"/>
                    </a:moveTo>
                    <a:lnTo>
                      <a:pt x="14" y="222"/>
                    </a:lnTo>
                    <a:lnTo>
                      <a:pt x="14" y="26"/>
                    </a:lnTo>
                    <a:lnTo>
                      <a:pt x="26" y="0"/>
                    </a:lnTo>
                    <a:lnTo>
                      <a:pt x="252" y="2"/>
                    </a:lnTo>
                    <a:lnTo>
                      <a:pt x="270" y="20"/>
                    </a:lnTo>
                    <a:lnTo>
                      <a:pt x="270" y="218"/>
                    </a:lnTo>
                    <a:lnTo>
                      <a:pt x="284" y="218"/>
                    </a:lnTo>
                    <a:lnTo>
                      <a:pt x="284" y="246"/>
                    </a:lnTo>
                    <a:lnTo>
                      <a:pt x="248" y="244"/>
                    </a:lnTo>
                    <a:lnTo>
                      <a:pt x="248" y="26"/>
                    </a:lnTo>
                    <a:lnTo>
                      <a:pt x="40" y="18"/>
                    </a:lnTo>
                    <a:lnTo>
                      <a:pt x="40" y="252"/>
                    </a:lnTo>
                    <a:lnTo>
                      <a:pt x="0" y="250"/>
                    </a:lnTo>
                    <a:lnTo>
                      <a:pt x="0" y="224"/>
                    </a:lnTo>
                    <a:close/>
                  </a:path>
                </a:pathLst>
              </a:custGeom>
              <a:pattFill prst="weave">
                <a:fgClr>
                  <a:schemeClr val="tx1"/>
                </a:fgClr>
                <a:bgClr>
                  <a:schemeClr val="bg1"/>
                </a:bgClr>
              </a:pattFill>
              <a:ln w="6350" cmpd="sng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o-RO"/>
              </a:p>
            </p:txBody>
          </p:sp>
        </p:grpSp>
        <p:sp>
          <p:nvSpPr>
            <p:cNvPr id="141389" name="Line 77"/>
            <p:cNvSpPr>
              <a:spLocks noChangeAspect="1" noChangeShapeType="1"/>
            </p:cNvSpPr>
            <p:nvPr/>
          </p:nvSpPr>
          <p:spPr bwMode="auto">
            <a:xfrm>
              <a:off x="960" y="3288"/>
              <a:ext cx="24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o-RO"/>
            </a:p>
          </p:txBody>
        </p:sp>
      </p:grpSp>
      <p:grpSp>
        <p:nvGrpSpPr>
          <p:cNvPr id="141390" name="Group 78"/>
          <p:cNvGrpSpPr>
            <a:grpSpLocks noChangeAspect="1"/>
          </p:cNvGrpSpPr>
          <p:nvPr/>
        </p:nvGrpSpPr>
        <p:grpSpPr bwMode="auto">
          <a:xfrm>
            <a:off x="3711575" y="373063"/>
            <a:ext cx="271463" cy="1717675"/>
            <a:chOff x="982" y="1633"/>
            <a:chExt cx="186" cy="1171"/>
          </a:xfrm>
        </p:grpSpPr>
        <p:sp>
          <p:nvSpPr>
            <p:cNvPr id="141391" name="Freeform 79"/>
            <p:cNvSpPr>
              <a:spLocks noChangeAspect="1"/>
            </p:cNvSpPr>
            <p:nvPr/>
          </p:nvSpPr>
          <p:spPr bwMode="auto">
            <a:xfrm>
              <a:off x="1026" y="1758"/>
              <a:ext cx="94" cy="474"/>
            </a:xfrm>
            <a:custGeom>
              <a:avLst/>
              <a:gdLst/>
              <a:ahLst/>
              <a:cxnLst>
                <a:cxn ang="0">
                  <a:pos x="0" y="472"/>
                </a:cxn>
                <a:cxn ang="0">
                  <a:pos x="0" y="58"/>
                </a:cxn>
                <a:cxn ang="0">
                  <a:pos x="10" y="44"/>
                </a:cxn>
                <a:cxn ang="0">
                  <a:pos x="12" y="6"/>
                </a:cxn>
                <a:cxn ang="0">
                  <a:pos x="31" y="0"/>
                </a:cxn>
                <a:cxn ang="0">
                  <a:pos x="63" y="0"/>
                </a:cxn>
                <a:cxn ang="0">
                  <a:pos x="78" y="10"/>
                </a:cxn>
                <a:cxn ang="0">
                  <a:pos x="82" y="46"/>
                </a:cxn>
                <a:cxn ang="0">
                  <a:pos x="94" y="56"/>
                </a:cxn>
                <a:cxn ang="0">
                  <a:pos x="94" y="472"/>
                </a:cxn>
                <a:cxn ang="0">
                  <a:pos x="0" y="472"/>
                </a:cxn>
              </a:cxnLst>
              <a:rect l="0" t="0" r="r" b="b"/>
              <a:pathLst>
                <a:path w="94" h="472">
                  <a:moveTo>
                    <a:pt x="0" y="472"/>
                  </a:moveTo>
                  <a:lnTo>
                    <a:pt x="0" y="58"/>
                  </a:lnTo>
                  <a:lnTo>
                    <a:pt x="10" y="44"/>
                  </a:lnTo>
                  <a:lnTo>
                    <a:pt x="12" y="6"/>
                  </a:lnTo>
                  <a:lnTo>
                    <a:pt x="31" y="0"/>
                  </a:lnTo>
                  <a:lnTo>
                    <a:pt x="63" y="0"/>
                  </a:lnTo>
                  <a:lnTo>
                    <a:pt x="78" y="10"/>
                  </a:lnTo>
                  <a:lnTo>
                    <a:pt x="82" y="46"/>
                  </a:lnTo>
                  <a:lnTo>
                    <a:pt x="94" y="56"/>
                  </a:lnTo>
                  <a:lnTo>
                    <a:pt x="94" y="472"/>
                  </a:lnTo>
                  <a:lnTo>
                    <a:pt x="0" y="472"/>
                  </a:lnTo>
                  <a:close/>
                </a:path>
              </a:pathLst>
            </a:custGeom>
            <a:gradFill rotWithShape="0">
              <a:gsLst>
                <a:gs pos="0">
                  <a:schemeClr val="folHlink">
                    <a:gamma/>
                    <a:shade val="33333"/>
                    <a:invGamma/>
                  </a:schemeClr>
                </a:gs>
                <a:gs pos="50000">
                  <a:schemeClr val="folHlink"/>
                </a:gs>
                <a:gs pos="100000">
                  <a:schemeClr val="folHlink">
                    <a:gamma/>
                    <a:shade val="33333"/>
                    <a:invGamma/>
                  </a:schemeClr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o-RO"/>
            </a:p>
          </p:txBody>
        </p:sp>
        <p:sp>
          <p:nvSpPr>
            <p:cNvPr id="141392" name="Rectangle 80" descr="Темный диагональный 1"/>
            <p:cNvSpPr>
              <a:spLocks noChangeAspect="1" noChangeArrowheads="1"/>
            </p:cNvSpPr>
            <p:nvPr/>
          </p:nvSpPr>
          <p:spPr bwMode="auto">
            <a:xfrm>
              <a:off x="1048" y="1770"/>
              <a:ext cx="48" cy="145"/>
            </a:xfrm>
            <a:prstGeom prst="rect">
              <a:avLst/>
            </a:prstGeom>
            <a:pattFill prst="dkDnDiag">
              <a:fgClr>
                <a:schemeClr val="tx2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41393" name="Rectangle 81"/>
            <p:cNvSpPr>
              <a:spLocks noChangeAspect="1" noChangeArrowheads="1"/>
            </p:cNvSpPr>
            <p:nvPr/>
          </p:nvSpPr>
          <p:spPr bwMode="auto">
            <a:xfrm>
              <a:off x="1026" y="1983"/>
              <a:ext cx="94" cy="226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grpSp>
          <p:nvGrpSpPr>
            <p:cNvPr id="141394" name="Group 82"/>
            <p:cNvGrpSpPr>
              <a:grpSpLocks noChangeAspect="1"/>
            </p:cNvGrpSpPr>
            <p:nvPr/>
          </p:nvGrpSpPr>
          <p:grpSpPr bwMode="auto">
            <a:xfrm>
              <a:off x="1062" y="1633"/>
              <a:ext cx="17" cy="179"/>
              <a:chOff x="1524" y="2321"/>
              <a:chExt cx="17" cy="178"/>
            </a:xfrm>
          </p:grpSpPr>
          <p:sp>
            <p:nvSpPr>
              <p:cNvPr id="141395" name="Rectangle 83"/>
              <p:cNvSpPr>
                <a:spLocks noChangeAspect="1" noChangeArrowheads="1"/>
              </p:cNvSpPr>
              <p:nvPr/>
            </p:nvSpPr>
            <p:spPr bwMode="auto">
              <a:xfrm rot="5400000">
                <a:off x="1449" y="2407"/>
                <a:ext cx="168" cy="16"/>
              </a:xfrm>
              <a:prstGeom prst="rect">
                <a:avLst/>
              </a:prstGeom>
              <a:solidFill>
                <a:schemeClr val="folHlink"/>
              </a:solidFill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1396" name="Oval 84"/>
              <p:cNvSpPr>
                <a:spLocks noChangeAspect="1" noChangeArrowheads="1"/>
              </p:cNvSpPr>
              <p:nvPr/>
            </p:nvSpPr>
            <p:spPr bwMode="auto">
              <a:xfrm rot="5160000">
                <a:off x="1524" y="2321"/>
                <a:ext cx="18" cy="17"/>
              </a:xfrm>
              <a:prstGeom prst="ellipse">
                <a:avLst/>
              </a:prstGeom>
              <a:solidFill>
                <a:schemeClr val="folHlink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41397" name="Group 85"/>
            <p:cNvGrpSpPr>
              <a:grpSpLocks noChangeAspect="1"/>
            </p:cNvGrpSpPr>
            <p:nvPr/>
          </p:nvGrpSpPr>
          <p:grpSpPr bwMode="auto">
            <a:xfrm>
              <a:off x="982" y="2228"/>
              <a:ext cx="186" cy="576"/>
              <a:chOff x="982" y="2235"/>
              <a:chExt cx="186" cy="569"/>
            </a:xfrm>
          </p:grpSpPr>
          <p:sp>
            <p:nvSpPr>
              <p:cNvPr id="141398" name="AutoShape 86"/>
              <p:cNvSpPr>
                <a:spLocks noChangeAspect="1" noChangeArrowheads="1"/>
              </p:cNvSpPr>
              <p:nvPr/>
            </p:nvSpPr>
            <p:spPr bwMode="auto">
              <a:xfrm rot="5400000">
                <a:off x="888" y="2360"/>
                <a:ext cx="378" cy="127"/>
              </a:xfrm>
              <a:prstGeom prst="roundRect">
                <a:avLst>
                  <a:gd name="adj" fmla="val 16667"/>
                </a:avLst>
              </a:prstGeom>
              <a:gradFill rotWithShape="0">
                <a:gsLst>
                  <a:gs pos="0">
                    <a:schemeClr val="folHlink">
                      <a:gamma/>
                      <a:shade val="39216"/>
                      <a:invGamma/>
                    </a:schemeClr>
                  </a:gs>
                  <a:gs pos="50000">
                    <a:schemeClr val="folHlink"/>
                  </a:gs>
                  <a:gs pos="100000">
                    <a:schemeClr val="folHlink">
                      <a:gamma/>
                      <a:shade val="39216"/>
                      <a:invGamma/>
                    </a:schemeClr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1399" name="AutoShape 87"/>
              <p:cNvSpPr>
                <a:spLocks noChangeAspect="1" noChangeArrowheads="1"/>
              </p:cNvSpPr>
              <p:nvPr/>
            </p:nvSpPr>
            <p:spPr bwMode="auto">
              <a:xfrm flipV="1">
                <a:off x="1040" y="2696"/>
                <a:ext cx="70" cy="108"/>
              </a:xfrm>
              <a:prstGeom prst="triangle">
                <a:avLst>
                  <a:gd name="adj" fmla="val 50000"/>
                </a:avLst>
              </a:prstGeom>
              <a:gradFill rotWithShape="0">
                <a:gsLst>
                  <a:gs pos="0">
                    <a:schemeClr val="folHlink">
                      <a:gamma/>
                      <a:shade val="39216"/>
                      <a:invGamma/>
                    </a:schemeClr>
                  </a:gs>
                  <a:gs pos="50000">
                    <a:schemeClr val="folHlink"/>
                  </a:gs>
                  <a:gs pos="100000">
                    <a:schemeClr val="folHlink">
                      <a:gamma/>
                      <a:shade val="39216"/>
                      <a:invGamma/>
                    </a:schemeClr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grpSp>
            <p:nvGrpSpPr>
              <p:cNvPr id="141400" name="Group 88"/>
              <p:cNvGrpSpPr>
                <a:grpSpLocks noChangeAspect="1"/>
              </p:cNvGrpSpPr>
              <p:nvPr/>
            </p:nvGrpSpPr>
            <p:grpSpPr bwMode="auto">
              <a:xfrm>
                <a:off x="982" y="2602"/>
                <a:ext cx="186" cy="90"/>
                <a:chOff x="982" y="2602"/>
                <a:chExt cx="186" cy="90"/>
              </a:xfrm>
            </p:grpSpPr>
            <p:sp>
              <p:nvSpPr>
                <p:cNvPr id="141401" name="Rectangle 89"/>
                <p:cNvSpPr>
                  <a:spLocks noChangeAspect="1" noChangeArrowheads="1"/>
                </p:cNvSpPr>
                <p:nvPr/>
              </p:nvSpPr>
              <p:spPr bwMode="auto">
                <a:xfrm>
                  <a:off x="982" y="2602"/>
                  <a:ext cx="186" cy="32"/>
                </a:xfrm>
                <a:prstGeom prst="rect">
                  <a:avLst/>
                </a:prstGeom>
                <a:gradFill rotWithShape="0">
                  <a:gsLst>
                    <a:gs pos="0">
                      <a:schemeClr val="folHlink">
                        <a:gamma/>
                        <a:shade val="39216"/>
                        <a:invGamma/>
                      </a:schemeClr>
                    </a:gs>
                    <a:gs pos="50000">
                      <a:schemeClr val="folHlink"/>
                    </a:gs>
                    <a:gs pos="100000">
                      <a:schemeClr val="folHlink">
                        <a:gamma/>
                        <a:shade val="39216"/>
                        <a:invGamma/>
                      </a:schemeClr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41402" name="Rectangle 90"/>
                <p:cNvSpPr>
                  <a:spLocks noChangeAspect="1" noChangeArrowheads="1"/>
                </p:cNvSpPr>
                <p:nvPr/>
              </p:nvSpPr>
              <p:spPr bwMode="auto">
                <a:xfrm>
                  <a:off x="1014" y="2634"/>
                  <a:ext cx="120" cy="58"/>
                </a:xfrm>
                <a:prstGeom prst="rect">
                  <a:avLst/>
                </a:prstGeom>
                <a:gradFill rotWithShape="0">
                  <a:gsLst>
                    <a:gs pos="0">
                      <a:schemeClr val="folHlink">
                        <a:gamma/>
                        <a:shade val="39216"/>
                        <a:invGamma/>
                      </a:schemeClr>
                    </a:gs>
                    <a:gs pos="50000">
                      <a:schemeClr val="folHlink"/>
                    </a:gs>
                    <a:gs pos="100000">
                      <a:schemeClr val="folHlink">
                        <a:gamma/>
                        <a:shade val="39216"/>
                        <a:invGamma/>
                      </a:schemeClr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</p:grpSp>
      </p:grpSp>
      <p:grpSp>
        <p:nvGrpSpPr>
          <p:cNvPr id="141403" name="Group 91"/>
          <p:cNvGrpSpPr>
            <a:grpSpLocks noChangeAspect="1"/>
          </p:cNvGrpSpPr>
          <p:nvPr/>
        </p:nvGrpSpPr>
        <p:grpSpPr bwMode="auto">
          <a:xfrm>
            <a:off x="3422650" y="663575"/>
            <a:ext cx="684213" cy="255588"/>
            <a:chOff x="792" y="2023"/>
            <a:chExt cx="466" cy="174"/>
          </a:xfrm>
        </p:grpSpPr>
        <p:sp>
          <p:nvSpPr>
            <p:cNvPr id="141404" name="Rectangle 92"/>
            <p:cNvSpPr>
              <a:spLocks noChangeAspect="1" noChangeArrowheads="1"/>
            </p:cNvSpPr>
            <p:nvPr/>
          </p:nvSpPr>
          <p:spPr bwMode="auto">
            <a:xfrm>
              <a:off x="874" y="2177"/>
              <a:ext cx="384" cy="20"/>
            </a:xfrm>
            <a:prstGeom prst="rect">
              <a:avLst/>
            </a:prstGeom>
            <a:gradFill rotWithShape="0">
              <a:gsLst>
                <a:gs pos="0">
                  <a:schemeClr val="folHlink"/>
                </a:gs>
                <a:gs pos="50000">
                  <a:schemeClr val="folHlink">
                    <a:gamma/>
                    <a:tint val="0"/>
                    <a:invGamma/>
                  </a:schemeClr>
                </a:gs>
                <a:gs pos="100000">
                  <a:schemeClr val="folHlink"/>
                </a:gs>
              </a:gsLst>
              <a:lin ang="5400000" scaled="1"/>
            </a:gra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41405" name="AutoShape 93"/>
            <p:cNvSpPr>
              <a:spLocks noChangeAspect="1" noChangeArrowheads="1"/>
            </p:cNvSpPr>
            <p:nvPr/>
          </p:nvSpPr>
          <p:spPr bwMode="auto">
            <a:xfrm rot="-1507570">
              <a:off x="792" y="2023"/>
              <a:ext cx="182" cy="170"/>
            </a:xfrm>
            <a:custGeom>
              <a:avLst/>
              <a:gdLst>
                <a:gd name="G0" fmla="+- 8471 0 0"/>
                <a:gd name="G1" fmla="+- 7652885 0 0"/>
                <a:gd name="G2" fmla="+- 0 0 7652885"/>
                <a:gd name="T0" fmla="*/ 0 256 1"/>
                <a:gd name="T1" fmla="*/ 180 256 1"/>
                <a:gd name="G3" fmla="+- 7652885 T0 T1"/>
                <a:gd name="T2" fmla="*/ 0 256 1"/>
                <a:gd name="T3" fmla="*/ 90 256 1"/>
                <a:gd name="G4" fmla="+- 7652885 T2 T3"/>
                <a:gd name="G5" fmla="*/ G4 2 1"/>
                <a:gd name="T4" fmla="*/ 90 256 1"/>
                <a:gd name="T5" fmla="*/ 0 256 1"/>
                <a:gd name="G6" fmla="+- 7652885 T4 T5"/>
                <a:gd name="G7" fmla="*/ G6 2 1"/>
                <a:gd name="G8" fmla="abs 7652885"/>
                <a:gd name="T6" fmla="*/ 0 256 1"/>
                <a:gd name="T7" fmla="*/ 90 256 1"/>
                <a:gd name="G9" fmla="+- G8 T6 T7"/>
                <a:gd name="G10" fmla="?: G9 G7 G5"/>
                <a:gd name="T8" fmla="*/ 0 256 1"/>
                <a:gd name="T9" fmla="*/ 360 256 1"/>
                <a:gd name="G11" fmla="+- G10 T8 T9"/>
                <a:gd name="G12" fmla="?: G10 G11 G10"/>
                <a:gd name="T10" fmla="*/ 0 256 1"/>
                <a:gd name="T11" fmla="*/ 360 256 1"/>
                <a:gd name="G13" fmla="+- G12 T10 T11"/>
                <a:gd name="G14" fmla="?: G12 G13 G12"/>
                <a:gd name="G15" fmla="+- 0 0 G14"/>
                <a:gd name="G16" fmla="+- 10800 0 0"/>
                <a:gd name="G17" fmla="+- 10800 0 8471"/>
                <a:gd name="G18" fmla="*/ 8471 1 2"/>
                <a:gd name="G19" fmla="+- G18 5400 0"/>
                <a:gd name="G20" fmla="cos G19 7652885"/>
                <a:gd name="G21" fmla="sin G19 7652885"/>
                <a:gd name="G22" fmla="+- G20 10800 0"/>
                <a:gd name="G23" fmla="+- G21 10800 0"/>
                <a:gd name="G24" fmla="+- 10800 0 G20"/>
                <a:gd name="G25" fmla="+- 8471 10800 0"/>
                <a:gd name="G26" fmla="?: G9 G17 G25"/>
                <a:gd name="G27" fmla="?: G9 0 21600"/>
                <a:gd name="G28" fmla="cos 10800 7652885"/>
                <a:gd name="G29" fmla="sin 10800 7652885"/>
                <a:gd name="G30" fmla="sin 8471 7652885"/>
                <a:gd name="G31" fmla="+- G28 10800 0"/>
                <a:gd name="G32" fmla="+- G29 10800 0"/>
                <a:gd name="G33" fmla="+- G30 10800 0"/>
                <a:gd name="G34" fmla="?: G4 0 G31"/>
                <a:gd name="G35" fmla="?: 7652885 G34 0"/>
                <a:gd name="G36" fmla="?: G6 G35 G31"/>
                <a:gd name="G37" fmla="+- 21600 0 G36"/>
                <a:gd name="G38" fmla="?: G4 0 G33"/>
                <a:gd name="G39" fmla="?: 7652885 G38 G32"/>
                <a:gd name="G40" fmla="?: G6 G39 0"/>
                <a:gd name="G41" fmla="?: G4 G32 21600"/>
                <a:gd name="G42" fmla="?: G6 G41 G33"/>
                <a:gd name="T12" fmla="*/ 10800 w 21600"/>
                <a:gd name="T13" fmla="*/ 0 h 21600"/>
                <a:gd name="T14" fmla="*/ 6459 w 21600"/>
                <a:gd name="T15" fmla="*/ 19402 h 21600"/>
                <a:gd name="T16" fmla="*/ 10800 w 21600"/>
                <a:gd name="T17" fmla="*/ 2329 h 21600"/>
                <a:gd name="T18" fmla="*/ 15141 w 21600"/>
                <a:gd name="T19" fmla="*/ 19402 h 21600"/>
                <a:gd name="T20" fmla="*/ G36 w 21600"/>
                <a:gd name="T21" fmla="*/ G40 h 21600"/>
                <a:gd name="T22" fmla="*/ G37 w 21600"/>
                <a:gd name="T23" fmla="*/ G42 h 21600"/>
              </a:gdLst>
              <a:ahLst/>
              <a:cxnLst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T20" t="T21" r="T22" b="T23"/>
              <a:pathLst>
                <a:path w="21600" h="21600">
                  <a:moveTo>
                    <a:pt x="6984" y="18362"/>
                  </a:moveTo>
                  <a:cubicBezTo>
                    <a:pt x="4129" y="16922"/>
                    <a:pt x="2329" y="13997"/>
                    <a:pt x="2329" y="10800"/>
                  </a:cubicBezTo>
                  <a:cubicBezTo>
                    <a:pt x="2329" y="6121"/>
                    <a:pt x="6121" y="2329"/>
                    <a:pt x="10800" y="2329"/>
                  </a:cubicBezTo>
                  <a:cubicBezTo>
                    <a:pt x="15478" y="2329"/>
                    <a:pt x="19271" y="6121"/>
                    <a:pt x="19271" y="10800"/>
                  </a:cubicBezTo>
                  <a:cubicBezTo>
                    <a:pt x="19271" y="13997"/>
                    <a:pt x="17470" y="16922"/>
                    <a:pt x="14615" y="18362"/>
                  </a:cubicBezTo>
                  <a:lnTo>
                    <a:pt x="15665" y="20442"/>
                  </a:lnTo>
                  <a:cubicBezTo>
                    <a:pt x="19304" y="18605"/>
                    <a:pt x="21600" y="14876"/>
                    <a:pt x="21600" y="10800"/>
                  </a:cubicBezTo>
                  <a:cubicBezTo>
                    <a:pt x="21600" y="4835"/>
                    <a:pt x="16764" y="0"/>
                    <a:pt x="10800" y="0"/>
                  </a:cubicBezTo>
                  <a:cubicBezTo>
                    <a:pt x="4835" y="0"/>
                    <a:pt x="0" y="4835"/>
                    <a:pt x="0" y="10800"/>
                  </a:cubicBezTo>
                  <a:cubicBezTo>
                    <a:pt x="-1" y="14876"/>
                    <a:pt x="2295" y="18605"/>
                    <a:pt x="5934" y="20442"/>
                  </a:cubicBezTo>
                  <a:close/>
                </a:path>
              </a:pathLst>
            </a:custGeom>
            <a:gradFill rotWithShape="0">
              <a:gsLst>
                <a:gs pos="0">
                  <a:srgbClr val="DDDDDD">
                    <a:gamma/>
                    <a:tint val="0"/>
                    <a:invGamma/>
                  </a:srgbClr>
                </a:gs>
                <a:gs pos="100000">
                  <a:srgbClr val="DDDDDD"/>
                </a:gs>
              </a:gsLst>
              <a:path path="rect">
                <a:fillToRect l="50000" t="50000" r="50000" b="50000"/>
              </a:path>
            </a:gra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41406" name="Rectangle 94"/>
            <p:cNvSpPr>
              <a:spLocks noChangeAspect="1" noChangeArrowheads="1"/>
            </p:cNvSpPr>
            <p:nvPr/>
          </p:nvSpPr>
          <p:spPr bwMode="auto">
            <a:xfrm>
              <a:off x="871" y="2179"/>
              <a:ext cx="16" cy="16"/>
            </a:xfrm>
            <a:prstGeom prst="rect">
              <a:avLst/>
            </a:prstGeom>
            <a:gradFill rotWithShape="0">
              <a:gsLst>
                <a:gs pos="0">
                  <a:srgbClr val="DDDDDD"/>
                </a:gs>
                <a:gs pos="50000">
                  <a:srgbClr val="DDDDDD">
                    <a:gamma/>
                    <a:tint val="0"/>
                    <a:invGamma/>
                  </a:srgbClr>
                </a:gs>
                <a:gs pos="100000">
                  <a:srgbClr val="DDDDDD"/>
                </a:gs>
              </a:gsLst>
              <a:lin ang="540000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</p:grpSp>
      <p:sp>
        <p:nvSpPr>
          <p:cNvPr id="141407" name="Freeform 95"/>
          <p:cNvSpPr>
            <a:spLocks noChangeAspect="1"/>
          </p:cNvSpPr>
          <p:nvPr/>
        </p:nvSpPr>
        <p:spPr bwMode="auto">
          <a:xfrm>
            <a:off x="3173413" y="2722563"/>
            <a:ext cx="2909887" cy="3922712"/>
          </a:xfrm>
          <a:custGeom>
            <a:avLst/>
            <a:gdLst/>
            <a:ahLst/>
            <a:cxnLst>
              <a:cxn ang="0">
                <a:pos x="2" y="89"/>
              </a:cxn>
              <a:cxn ang="0">
                <a:pos x="39" y="141"/>
              </a:cxn>
              <a:cxn ang="0">
                <a:pos x="38" y="203"/>
              </a:cxn>
              <a:cxn ang="0">
                <a:pos x="0" y="246"/>
              </a:cxn>
              <a:cxn ang="0">
                <a:pos x="32" y="3221"/>
              </a:cxn>
              <a:cxn ang="0">
                <a:pos x="56" y="3297"/>
              </a:cxn>
              <a:cxn ang="0">
                <a:pos x="21" y="3357"/>
              </a:cxn>
              <a:cxn ang="0">
                <a:pos x="17" y="3449"/>
              </a:cxn>
              <a:cxn ang="0">
                <a:pos x="60" y="3507"/>
              </a:cxn>
              <a:cxn ang="0">
                <a:pos x="2571" y="3492"/>
              </a:cxn>
              <a:cxn ang="0">
                <a:pos x="2604" y="3444"/>
              </a:cxn>
              <a:cxn ang="0">
                <a:pos x="2592" y="3305"/>
              </a:cxn>
              <a:cxn ang="0">
                <a:pos x="2579" y="3264"/>
              </a:cxn>
              <a:cxn ang="0">
                <a:pos x="2603" y="3212"/>
              </a:cxn>
              <a:cxn ang="0">
                <a:pos x="2558" y="147"/>
              </a:cxn>
              <a:cxn ang="0">
                <a:pos x="2567" y="101"/>
              </a:cxn>
              <a:cxn ang="0">
                <a:pos x="2588" y="6"/>
              </a:cxn>
              <a:cxn ang="0">
                <a:pos x="2586" y="0"/>
              </a:cxn>
              <a:cxn ang="0">
                <a:pos x="2589" y="0"/>
              </a:cxn>
              <a:cxn ang="0">
                <a:pos x="2589" y="6"/>
              </a:cxn>
              <a:cxn ang="0">
                <a:pos x="2586" y="3"/>
              </a:cxn>
              <a:cxn ang="0">
                <a:pos x="2586" y="6"/>
              </a:cxn>
              <a:cxn ang="0">
                <a:pos x="0" y="6"/>
              </a:cxn>
              <a:cxn ang="0">
                <a:pos x="0" y="12"/>
              </a:cxn>
              <a:cxn ang="0">
                <a:pos x="0" y="15"/>
              </a:cxn>
              <a:cxn ang="0">
                <a:pos x="0" y="18"/>
              </a:cxn>
              <a:cxn ang="0">
                <a:pos x="0" y="21"/>
              </a:cxn>
              <a:cxn ang="0">
                <a:pos x="0" y="21"/>
              </a:cxn>
              <a:cxn ang="0">
                <a:pos x="0" y="18"/>
              </a:cxn>
              <a:cxn ang="0">
                <a:pos x="3" y="24"/>
              </a:cxn>
              <a:cxn ang="0">
                <a:pos x="0" y="18"/>
              </a:cxn>
              <a:cxn ang="0">
                <a:pos x="0" y="18"/>
              </a:cxn>
              <a:cxn ang="0">
                <a:pos x="0" y="18"/>
              </a:cxn>
              <a:cxn ang="0">
                <a:pos x="3" y="18"/>
              </a:cxn>
              <a:cxn ang="0">
                <a:pos x="0" y="18"/>
              </a:cxn>
            </a:cxnLst>
            <a:rect l="0" t="0" r="r" b="b"/>
            <a:pathLst>
              <a:path w="2606" h="3507">
                <a:moveTo>
                  <a:pt x="3" y="20"/>
                </a:moveTo>
                <a:lnTo>
                  <a:pt x="2" y="89"/>
                </a:lnTo>
                <a:lnTo>
                  <a:pt x="24" y="111"/>
                </a:lnTo>
                <a:lnTo>
                  <a:pt x="39" y="141"/>
                </a:lnTo>
                <a:lnTo>
                  <a:pt x="45" y="168"/>
                </a:lnTo>
                <a:lnTo>
                  <a:pt x="38" y="203"/>
                </a:lnTo>
                <a:lnTo>
                  <a:pt x="26" y="219"/>
                </a:lnTo>
                <a:lnTo>
                  <a:pt x="0" y="246"/>
                </a:lnTo>
                <a:lnTo>
                  <a:pt x="11" y="3201"/>
                </a:lnTo>
                <a:lnTo>
                  <a:pt x="32" y="3221"/>
                </a:lnTo>
                <a:lnTo>
                  <a:pt x="50" y="3255"/>
                </a:lnTo>
                <a:lnTo>
                  <a:pt x="56" y="3297"/>
                </a:lnTo>
                <a:lnTo>
                  <a:pt x="48" y="3330"/>
                </a:lnTo>
                <a:lnTo>
                  <a:pt x="21" y="3357"/>
                </a:lnTo>
                <a:lnTo>
                  <a:pt x="17" y="3402"/>
                </a:lnTo>
                <a:lnTo>
                  <a:pt x="17" y="3449"/>
                </a:lnTo>
                <a:lnTo>
                  <a:pt x="33" y="3492"/>
                </a:lnTo>
                <a:lnTo>
                  <a:pt x="60" y="3507"/>
                </a:lnTo>
                <a:lnTo>
                  <a:pt x="2538" y="3507"/>
                </a:lnTo>
                <a:lnTo>
                  <a:pt x="2571" y="3492"/>
                </a:lnTo>
                <a:lnTo>
                  <a:pt x="2592" y="3474"/>
                </a:lnTo>
                <a:lnTo>
                  <a:pt x="2604" y="3444"/>
                </a:lnTo>
                <a:lnTo>
                  <a:pt x="2606" y="3327"/>
                </a:lnTo>
                <a:lnTo>
                  <a:pt x="2592" y="3305"/>
                </a:lnTo>
                <a:lnTo>
                  <a:pt x="2583" y="3288"/>
                </a:lnTo>
                <a:lnTo>
                  <a:pt x="2579" y="3264"/>
                </a:lnTo>
                <a:lnTo>
                  <a:pt x="2588" y="3234"/>
                </a:lnTo>
                <a:lnTo>
                  <a:pt x="2603" y="3212"/>
                </a:lnTo>
                <a:lnTo>
                  <a:pt x="2588" y="209"/>
                </a:lnTo>
                <a:cubicBezTo>
                  <a:pt x="2556" y="177"/>
                  <a:pt x="2565" y="162"/>
                  <a:pt x="2558" y="147"/>
                </a:cubicBezTo>
                <a:cubicBezTo>
                  <a:pt x="2558" y="131"/>
                  <a:pt x="2555" y="127"/>
                  <a:pt x="2561" y="120"/>
                </a:cubicBezTo>
                <a:cubicBezTo>
                  <a:pt x="2567" y="113"/>
                  <a:pt x="2564" y="112"/>
                  <a:pt x="2567" y="101"/>
                </a:cubicBezTo>
                <a:cubicBezTo>
                  <a:pt x="2577" y="93"/>
                  <a:pt x="2582" y="93"/>
                  <a:pt x="2585" y="78"/>
                </a:cubicBezTo>
                <a:lnTo>
                  <a:pt x="2588" y="6"/>
                </a:lnTo>
                <a:lnTo>
                  <a:pt x="2586" y="3"/>
                </a:lnTo>
                <a:lnTo>
                  <a:pt x="2586" y="0"/>
                </a:lnTo>
                <a:lnTo>
                  <a:pt x="2586" y="0"/>
                </a:lnTo>
                <a:lnTo>
                  <a:pt x="2589" y="0"/>
                </a:lnTo>
                <a:lnTo>
                  <a:pt x="2586" y="3"/>
                </a:lnTo>
                <a:lnTo>
                  <a:pt x="2589" y="6"/>
                </a:lnTo>
                <a:lnTo>
                  <a:pt x="2586" y="3"/>
                </a:lnTo>
                <a:lnTo>
                  <a:pt x="2586" y="3"/>
                </a:lnTo>
                <a:lnTo>
                  <a:pt x="2586" y="6"/>
                </a:lnTo>
                <a:lnTo>
                  <a:pt x="2586" y="6"/>
                </a:lnTo>
                <a:lnTo>
                  <a:pt x="0" y="9"/>
                </a:lnTo>
                <a:lnTo>
                  <a:pt x="0" y="6"/>
                </a:lnTo>
                <a:lnTo>
                  <a:pt x="0" y="9"/>
                </a:lnTo>
                <a:lnTo>
                  <a:pt x="0" y="12"/>
                </a:lnTo>
                <a:lnTo>
                  <a:pt x="0" y="12"/>
                </a:lnTo>
                <a:lnTo>
                  <a:pt x="0" y="15"/>
                </a:lnTo>
                <a:lnTo>
                  <a:pt x="3" y="18"/>
                </a:lnTo>
                <a:lnTo>
                  <a:pt x="0" y="18"/>
                </a:lnTo>
                <a:lnTo>
                  <a:pt x="3" y="21"/>
                </a:lnTo>
                <a:lnTo>
                  <a:pt x="0" y="21"/>
                </a:lnTo>
                <a:lnTo>
                  <a:pt x="0" y="21"/>
                </a:lnTo>
                <a:lnTo>
                  <a:pt x="0" y="21"/>
                </a:lnTo>
                <a:lnTo>
                  <a:pt x="0" y="24"/>
                </a:lnTo>
                <a:lnTo>
                  <a:pt x="0" y="18"/>
                </a:lnTo>
                <a:lnTo>
                  <a:pt x="0" y="18"/>
                </a:lnTo>
                <a:lnTo>
                  <a:pt x="3" y="24"/>
                </a:lnTo>
                <a:lnTo>
                  <a:pt x="3" y="24"/>
                </a:lnTo>
                <a:lnTo>
                  <a:pt x="0" y="18"/>
                </a:lnTo>
                <a:lnTo>
                  <a:pt x="0" y="21"/>
                </a:lnTo>
                <a:lnTo>
                  <a:pt x="0" y="18"/>
                </a:lnTo>
                <a:lnTo>
                  <a:pt x="0" y="18"/>
                </a:lnTo>
                <a:lnTo>
                  <a:pt x="0" y="18"/>
                </a:lnTo>
                <a:lnTo>
                  <a:pt x="6" y="21"/>
                </a:lnTo>
                <a:lnTo>
                  <a:pt x="3" y="18"/>
                </a:lnTo>
                <a:lnTo>
                  <a:pt x="0" y="21"/>
                </a:lnTo>
                <a:lnTo>
                  <a:pt x="0" y="18"/>
                </a:lnTo>
                <a:lnTo>
                  <a:pt x="3" y="20"/>
                </a:lnTo>
                <a:close/>
              </a:path>
            </a:pathLst>
          </a:custGeom>
          <a:solidFill>
            <a:srgbClr val="D3F1E2"/>
          </a:solidFill>
          <a:ln w="9525">
            <a:solidFill>
              <a:srgbClr val="006600"/>
            </a:solidFill>
            <a:round/>
            <a:headEnd/>
            <a:tailEnd/>
          </a:ln>
          <a:effectLst/>
        </p:spPr>
        <p:txBody>
          <a:bodyPr/>
          <a:lstStyle/>
          <a:p>
            <a:endParaRPr lang="ro-RO"/>
          </a:p>
        </p:txBody>
      </p:sp>
      <p:grpSp>
        <p:nvGrpSpPr>
          <p:cNvPr id="141408" name="Group 96"/>
          <p:cNvGrpSpPr>
            <a:grpSpLocks noChangeAspect="1"/>
          </p:cNvGrpSpPr>
          <p:nvPr/>
        </p:nvGrpSpPr>
        <p:grpSpPr bwMode="auto">
          <a:xfrm>
            <a:off x="3175000" y="2722563"/>
            <a:ext cx="2916238" cy="3922712"/>
            <a:chOff x="1769" y="1157"/>
            <a:chExt cx="2221" cy="2986"/>
          </a:xfrm>
        </p:grpSpPr>
        <p:sp>
          <p:nvSpPr>
            <p:cNvPr id="141409" name="Freeform 97" descr="Широкий диагональный 2"/>
            <p:cNvSpPr>
              <a:spLocks noChangeAspect="1"/>
            </p:cNvSpPr>
            <p:nvPr/>
          </p:nvSpPr>
          <p:spPr bwMode="auto">
            <a:xfrm>
              <a:off x="1769" y="1157"/>
              <a:ext cx="2221" cy="2986"/>
            </a:xfrm>
            <a:custGeom>
              <a:avLst/>
              <a:gdLst/>
              <a:ahLst/>
              <a:cxnLst>
                <a:cxn ang="0">
                  <a:pos x="2" y="83"/>
                </a:cxn>
                <a:cxn ang="0">
                  <a:pos x="39" y="135"/>
                </a:cxn>
                <a:cxn ang="0">
                  <a:pos x="38" y="197"/>
                </a:cxn>
                <a:cxn ang="0">
                  <a:pos x="0" y="240"/>
                </a:cxn>
                <a:cxn ang="0">
                  <a:pos x="32" y="3215"/>
                </a:cxn>
                <a:cxn ang="0">
                  <a:pos x="56" y="3291"/>
                </a:cxn>
                <a:cxn ang="0">
                  <a:pos x="21" y="3351"/>
                </a:cxn>
                <a:cxn ang="0">
                  <a:pos x="17" y="3443"/>
                </a:cxn>
                <a:cxn ang="0">
                  <a:pos x="60" y="3501"/>
                </a:cxn>
                <a:cxn ang="0">
                  <a:pos x="2571" y="3486"/>
                </a:cxn>
                <a:cxn ang="0">
                  <a:pos x="2604" y="3438"/>
                </a:cxn>
                <a:cxn ang="0">
                  <a:pos x="2592" y="3299"/>
                </a:cxn>
                <a:cxn ang="0">
                  <a:pos x="2579" y="3258"/>
                </a:cxn>
                <a:cxn ang="0">
                  <a:pos x="2603" y="3206"/>
                </a:cxn>
                <a:cxn ang="0">
                  <a:pos x="2558" y="141"/>
                </a:cxn>
                <a:cxn ang="0">
                  <a:pos x="2567" y="95"/>
                </a:cxn>
                <a:cxn ang="0">
                  <a:pos x="2588" y="0"/>
                </a:cxn>
                <a:cxn ang="0">
                  <a:pos x="2549" y="75"/>
                </a:cxn>
                <a:cxn ang="0">
                  <a:pos x="2525" y="126"/>
                </a:cxn>
                <a:cxn ang="0">
                  <a:pos x="2537" y="194"/>
                </a:cxn>
                <a:cxn ang="0">
                  <a:pos x="2580" y="3179"/>
                </a:cxn>
                <a:cxn ang="0">
                  <a:pos x="2555" y="3230"/>
                </a:cxn>
                <a:cxn ang="0">
                  <a:pos x="2559" y="3311"/>
                </a:cxn>
                <a:cxn ang="0">
                  <a:pos x="2579" y="3353"/>
                </a:cxn>
                <a:cxn ang="0">
                  <a:pos x="2565" y="3441"/>
                </a:cxn>
                <a:cxn ang="0">
                  <a:pos x="90" y="3474"/>
                </a:cxn>
                <a:cxn ang="0">
                  <a:pos x="44" y="3441"/>
                </a:cxn>
                <a:cxn ang="0">
                  <a:pos x="62" y="3350"/>
                </a:cxn>
                <a:cxn ang="0">
                  <a:pos x="84" y="3284"/>
                </a:cxn>
                <a:cxn ang="0">
                  <a:pos x="72" y="3216"/>
                </a:cxn>
                <a:cxn ang="0">
                  <a:pos x="32" y="249"/>
                </a:cxn>
                <a:cxn ang="0">
                  <a:pos x="60" y="210"/>
                </a:cxn>
                <a:cxn ang="0">
                  <a:pos x="77" y="144"/>
                </a:cxn>
                <a:cxn ang="0">
                  <a:pos x="54" y="83"/>
                </a:cxn>
                <a:cxn ang="0">
                  <a:pos x="36" y="15"/>
                </a:cxn>
              </a:cxnLst>
              <a:rect l="0" t="0" r="r" b="b"/>
              <a:pathLst>
                <a:path w="2606" h="3501">
                  <a:moveTo>
                    <a:pt x="3" y="14"/>
                  </a:moveTo>
                  <a:lnTo>
                    <a:pt x="2" y="83"/>
                  </a:lnTo>
                  <a:lnTo>
                    <a:pt x="24" y="105"/>
                  </a:lnTo>
                  <a:lnTo>
                    <a:pt x="39" y="135"/>
                  </a:lnTo>
                  <a:lnTo>
                    <a:pt x="45" y="162"/>
                  </a:lnTo>
                  <a:lnTo>
                    <a:pt x="38" y="197"/>
                  </a:lnTo>
                  <a:lnTo>
                    <a:pt x="26" y="213"/>
                  </a:lnTo>
                  <a:lnTo>
                    <a:pt x="0" y="240"/>
                  </a:lnTo>
                  <a:lnTo>
                    <a:pt x="11" y="3195"/>
                  </a:lnTo>
                  <a:lnTo>
                    <a:pt x="32" y="3215"/>
                  </a:lnTo>
                  <a:lnTo>
                    <a:pt x="50" y="3249"/>
                  </a:lnTo>
                  <a:lnTo>
                    <a:pt x="56" y="3291"/>
                  </a:lnTo>
                  <a:lnTo>
                    <a:pt x="48" y="3324"/>
                  </a:lnTo>
                  <a:lnTo>
                    <a:pt x="21" y="3351"/>
                  </a:lnTo>
                  <a:lnTo>
                    <a:pt x="17" y="3396"/>
                  </a:lnTo>
                  <a:lnTo>
                    <a:pt x="17" y="3443"/>
                  </a:lnTo>
                  <a:lnTo>
                    <a:pt x="33" y="3486"/>
                  </a:lnTo>
                  <a:lnTo>
                    <a:pt x="60" y="3501"/>
                  </a:lnTo>
                  <a:lnTo>
                    <a:pt x="2538" y="3501"/>
                  </a:lnTo>
                  <a:lnTo>
                    <a:pt x="2571" y="3486"/>
                  </a:lnTo>
                  <a:lnTo>
                    <a:pt x="2592" y="3468"/>
                  </a:lnTo>
                  <a:lnTo>
                    <a:pt x="2604" y="3438"/>
                  </a:lnTo>
                  <a:lnTo>
                    <a:pt x="2606" y="3321"/>
                  </a:lnTo>
                  <a:lnTo>
                    <a:pt x="2592" y="3299"/>
                  </a:lnTo>
                  <a:lnTo>
                    <a:pt x="2583" y="3282"/>
                  </a:lnTo>
                  <a:lnTo>
                    <a:pt x="2579" y="3258"/>
                  </a:lnTo>
                  <a:lnTo>
                    <a:pt x="2588" y="3228"/>
                  </a:lnTo>
                  <a:lnTo>
                    <a:pt x="2603" y="3206"/>
                  </a:lnTo>
                  <a:lnTo>
                    <a:pt x="2588" y="203"/>
                  </a:lnTo>
                  <a:cubicBezTo>
                    <a:pt x="2556" y="171"/>
                    <a:pt x="2565" y="156"/>
                    <a:pt x="2558" y="141"/>
                  </a:cubicBezTo>
                  <a:cubicBezTo>
                    <a:pt x="2558" y="125"/>
                    <a:pt x="2555" y="121"/>
                    <a:pt x="2561" y="114"/>
                  </a:cubicBezTo>
                  <a:cubicBezTo>
                    <a:pt x="2567" y="107"/>
                    <a:pt x="2564" y="106"/>
                    <a:pt x="2567" y="95"/>
                  </a:cubicBezTo>
                  <a:cubicBezTo>
                    <a:pt x="2577" y="87"/>
                    <a:pt x="2582" y="87"/>
                    <a:pt x="2585" y="72"/>
                  </a:cubicBezTo>
                  <a:lnTo>
                    <a:pt x="2588" y="0"/>
                  </a:lnTo>
                  <a:lnTo>
                    <a:pt x="2553" y="2"/>
                  </a:lnTo>
                  <a:lnTo>
                    <a:pt x="2549" y="75"/>
                  </a:lnTo>
                  <a:lnTo>
                    <a:pt x="2532" y="102"/>
                  </a:lnTo>
                  <a:lnTo>
                    <a:pt x="2525" y="126"/>
                  </a:lnTo>
                  <a:lnTo>
                    <a:pt x="2522" y="155"/>
                  </a:lnTo>
                  <a:lnTo>
                    <a:pt x="2537" y="194"/>
                  </a:lnTo>
                  <a:lnTo>
                    <a:pt x="2555" y="221"/>
                  </a:lnTo>
                  <a:lnTo>
                    <a:pt x="2580" y="3179"/>
                  </a:lnTo>
                  <a:lnTo>
                    <a:pt x="2565" y="3203"/>
                  </a:lnTo>
                  <a:lnTo>
                    <a:pt x="2555" y="3230"/>
                  </a:lnTo>
                  <a:lnTo>
                    <a:pt x="2552" y="3270"/>
                  </a:lnTo>
                  <a:lnTo>
                    <a:pt x="2559" y="3311"/>
                  </a:lnTo>
                  <a:lnTo>
                    <a:pt x="2574" y="3327"/>
                  </a:lnTo>
                  <a:lnTo>
                    <a:pt x="2579" y="3353"/>
                  </a:lnTo>
                  <a:lnTo>
                    <a:pt x="2576" y="3401"/>
                  </a:lnTo>
                  <a:lnTo>
                    <a:pt x="2565" y="3441"/>
                  </a:lnTo>
                  <a:lnTo>
                    <a:pt x="2546" y="3467"/>
                  </a:lnTo>
                  <a:lnTo>
                    <a:pt x="90" y="3474"/>
                  </a:lnTo>
                  <a:lnTo>
                    <a:pt x="66" y="3461"/>
                  </a:lnTo>
                  <a:lnTo>
                    <a:pt x="44" y="3441"/>
                  </a:lnTo>
                  <a:lnTo>
                    <a:pt x="45" y="3377"/>
                  </a:lnTo>
                  <a:lnTo>
                    <a:pt x="62" y="3350"/>
                  </a:lnTo>
                  <a:lnTo>
                    <a:pt x="80" y="3326"/>
                  </a:lnTo>
                  <a:lnTo>
                    <a:pt x="84" y="3284"/>
                  </a:lnTo>
                  <a:lnTo>
                    <a:pt x="81" y="3246"/>
                  </a:lnTo>
                  <a:lnTo>
                    <a:pt x="72" y="3216"/>
                  </a:lnTo>
                  <a:lnTo>
                    <a:pt x="41" y="3182"/>
                  </a:lnTo>
                  <a:lnTo>
                    <a:pt x="32" y="249"/>
                  </a:lnTo>
                  <a:lnTo>
                    <a:pt x="42" y="234"/>
                  </a:lnTo>
                  <a:lnTo>
                    <a:pt x="60" y="210"/>
                  </a:lnTo>
                  <a:lnTo>
                    <a:pt x="75" y="180"/>
                  </a:lnTo>
                  <a:lnTo>
                    <a:pt x="77" y="144"/>
                  </a:lnTo>
                  <a:lnTo>
                    <a:pt x="71" y="110"/>
                  </a:lnTo>
                  <a:lnTo>
                    <a:pt x="54" y="83"/>
                  </a:lnTo>
                  <a:lnTo>
                    <a:pt x="32" y="65"/>
                  </a:lnTo>
                  <a:lnTo>
                    <a:pt x="36" y="15"/>
                  </a:lnTo>
                  <a:lnTo>
                    <a:pt x="3" y="14"/>
                  </a:lnTo>
                  <a:close/>
                </a:path>
              </a:pathLst>
            </a:custGeom>
            <a:pattFill prst="wdUpDiag">
              <a:fgClr>
                <a:srgbClr val="006600"/>
              </a:fgClr>
              <a:bgClr>
                <a:schemeClr val="bg1"/>
              </a:bgClr>
            </a:pattFill>
            <a:ln w="9525">
              <a:solidFill>
                <a:srgbClr val="006600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o-RO"/>
            </a:p>
          </p:txBody>
        </p:sp>
        <p:sp>
          <p:nvSpPr>
            <p:cNvPr id="141410" name="Rectangle 98" descr="Широкий диагональный 1"/>
            <p:cNvSpPr>
              <a:spLocks noChangeAspect="1" noChangeArrowheads="1"/>
            </p:cNvSpPr>
            <p:nvPr/>
          </p:nvSpPr>
          <p:spPr bwMode="auto">
            <a:xfrm>
              <a:off x="1824" y="4069"/>
              <a:ext cx="1269" cy="41"/>
            </a:xfrm>
            <a:prstGeom prst="rect">
              <a:avLst/>
            </a:prstGeom>
            <a:pattFill prst="wdDnDiag">
              <a:fgClr>
                <a:srgbClr val="006600"/>
              </a:fgClr>
              <a:bgClr>
                <a:schemeClr val="bg1"/>
              </a:bgClr>
            </a:pattFill>
            <a:ln w="9525">
              <a:solidFill>
                <a:srgbClr val="00660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41411" name="Rectangle 99" descr="Широкий диагональный 1"/>
            <p:cNvSpPr>
              <a:spLocks noChangeAspect="1" noChangeArrowheads="1"/>
            </p:cNvSpPr>
            <p:nvPr/>
          </p:nvSpPr>
          <p:spPr bwMode="auto">
            <a:xfrm flipH="1">
              <a:off x="3481" y="4065"/>
              <a:ext cx="464" cy="41"/>
            </a:xfrm>
            <a:prstGeom prst="rect">
              <a:avLst/>
            </a:prstGeom>
            <a:pattFill prst="wdDnDiag">
              <a:fgClr>
                <a:srgbClr val="006600"/>
              </a:fgClr>
              <a:bgClr>
                <a:schemeClr val="bg1"/>
              </a:bgClr>
            </a:pattFill>
            <a:ln w="9525">
              <a:solidFill>
                <a:srgbClr val="00660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41412" name="Freeform 100" descr="Широкий диагональный 2"/>
            <p:cNvSpPr>
              <a:spLocks noChangeAspect="1"/>
            </p:cNvSpPr>
            <p:nvPr/>
          </p:nvSpPr>
          <p:spPr bwMode="auto">
            <a:xfrm>
              <a:off x="1846" y="3759"/>
              <a:ext cx="1219" cy="30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9" y="3"/>
                </a:cxn>
                <a:cxn ang="0">
                  <a:pos x="39" y="291"/>
                </a:cxn>
                <a:cxn ang="0">
                  <a:pos x="45" y="306"/>
                </a:cxn>
                <a:cxn ang="0">
                  <a:pos x="69" y="321"/>
                </a:cxn>
                <a:cxn ang="0">
                  <a:pos x="1431" y="330"/>
                </a:cxn>
                <a:cxn ang="0">
                  <a:pos x="1431" y="360"/>
                </a:cxn>
                <a:cxn ang="0">
                  <a:pos x="33" y="354"/>
                </a:cxn>
                <a:cxn ang="0">
                  <a:pos x="15" y="330"/>
                </a:cxn>
                <a:cxn ang="0">
                  <a:pos x="6" y="300"/>
                </a:cxn>
                <a:cxn ang="0">
                  <a:pos x="0" y="0"/>
                </a:cxn>
              </a:cxnLst>
              <a:rect l="0" t="0" r="r" b="b"/>
              <a:pathLst>
                <a:path w="1431" h="360">
                  <a:moveTo>
                    <a:pt x="0" y="0"/>
                  </a:moveTo>
                  <a:lnTo>
                    <a:pt x="39" y="3"/>
                  </a:lnTo>
                  <a:lnTo>
                    <a:pt x="39" y="291"/>
                  </a:lnTo>
                  <a:lnTo>
                    <a:pt x="45" y="306"/>
                  </a:lnTo>
                  <a:lnTo>
                    <a:pt x="69" y="321"/>
                  </a:lnTo>
                  <a:lnTo>
                    <a:pt x="1431" y="330"/>
                  </a:lnTo>
                  <a:lnTo>
                    <a:pt x="1431" y="360"/>
                  </a:lnTo>
                  <a:lnTo>
                    <a:pt x="33" y="354"/>
                  </a:lnTo>
                  <a:lnTo>
                    <a:pt x="15" y="330"/>
                  </a:lnTo>
                  <a:lnTo>
                    <a:pt x="6" y="300"/>
                  </a:lnTo>
                  <a:lnTo>
                    <a:pt x="0" y="0"/>
                  </a:lnTo>
                  <a:close/>
                </a:path>
              </a:pathLst>
            </a:custGeom>
            <a:pattFill prst="wdUpDiag">
              <a:fgClr>
                <a:srgbClr val="006600"/>
              </a:fgClr>
              <a:bgClr>
                <a:schemeClr val="bg1"/>
              </a:bgClr>
            </a:pattFill>
            <a:ln w="9525" cap="flat" cmpd="sng">
              <a:solidFill>
                <a:srgbClr val="0066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ro-RO"/>
            </a:p>
          </p:txBody>
        </p:sp>
        <p:sp>
          <p:nvSpPr>
            <p:cNvPr id="141413" name="Freeform 101" descr="Широкий диагональный 2"/>
            <p:cNvSpPr>
              <a:spLocks noChangeAspect="1"/>
            </p:cNvSpPr>
            <p:nvPr/>
          </p:nvSpPr>
          <p:spPr bwMode="auto">
            <a:xfrm>
              <a:off x="3492" y="3752"/>
              <a:ext cx="445" cy="307"/>
            </a:xfrm>
            <a:custGeom>
              <a:avLst/>
              <a:gdLst/>
              <a:ahLst/>
              <a:cxnLst>
                <a:cxn ang="0">
                  <a:pos x="522" y="6"/>
                </a:cxn>
                <a:cxn ang="0">
                  <a:pos x="492" y="0"/>
                </a:cxn>
                <a:cxn ang="0">
                  <a:pos x="486" y="291"/>
                </a:cxn>
                <a:cxn ang="0">
                  <a:pos x="483" y="312"/>
                </a:cxn>
                <a:cxn ang="0">
                  <a:pos x="471" y="327"/>
                </a:cxn>
                <a:cxn ang="0">
                  <a:pos x="0" y="330"/>
                </a:cxn>
                <a:cxn ang="0">
                  <a:pos x="0" y="360"/>
                </a:cxn>
                <a:cxn ang="0">
                  <a:pos x="492" y="354"/>
                </a:cxn>
                <a:cxn ang="0">
                  <a:pos x="510" y="333"/>
                </a:cxn>
                <a:cxn ang="0">
                  <a:pos x="522" y="300"/>
                </a:cxn>
                <a:cxn ang="0">
                  <a:pos x="522" y="6"/>
                </a:cxn>
              </a:cxnLst>
              <a:rect l="0" t="0" r="r" b="b"/>
              <a:pathLst>
                <a:path w="522" h="360">
                  <a:moveTo>
                    <a:pt x="522" y="6"/>
                  </a:moveTo>
                  <a:lnTo>
                    <a:pt x="492" y="0"/>
                  </a:lnTo>
                  <a:lnTo>
                    <a:pt x="486" y="291"/>
                  </a:lnTo>
                  <a:lnTo>
                    <a:pt x="483" y="312"/>
                  </a:lnTo>
                  <a:lnTo>
                    <a:pt x="471" y="327"/>
                  </a:lnTo>
                  <a:lnTo>
                    <a:pt x="0" y="330"/>
                  </a:lnTo>
                  <a:lnTo>
                    <a:pt x="0" y="360"/>
                  </a:lnTo>
                  <a:lnTo>
                    <a:pt x="492" y="354"/>
                  </a:lnTo>
                  <a:lnTo>
                    <a:pt x="510" y="333"/>
                  </a:lnTo>
                  <a:lnTo>
                    <a:pt x="522" y="300"/>
                  </a:lnTo>
                  <a:lnTo>
                    <a:pt x="522" y="6"/>
                  </a:lnTo>
                  <a:close/>
                </a:path>
              </a:pathLst>
            </a:custGeom>
            <a:pattFill prst="wdUpDiag">
              <a:fgClr>
                <a:srgbClr val="006600"/>
              </a:fgClr>
              <a:bgClr>
                <a:schemeClr val="bg1"/>
              </a:bgClr>
            </a:pattFill>
            <a:ln w="9525" cap="flat" cmpd="sng">
              <a:solidFill>
                <a:srgbClr val="0066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ro-RO"/>
            </a:p>
          </p:txBody>
        </p:sp>
        <p:sp>
          <p:nvSpPr>
            <p:cNvPr id="141414" name="Freeform 102" descr="Широкий диагональный 1"/>
            <p:cNvSpPr>
              <a:spLocks noChangeAspect="1"/>
            </p:cNvSpPr>
            <p:nvPr/>
          </p:nvSpPr>
          <p:spPr bwMode="auto">
            <a:xfrm>
              <a:off x="3053" y="3856"/>
              <a:ext cx="460" cy="215"/>
            </a:xfrm>
            <a:custGeom>
              <a:avLst/>
              <a:gdLst/>
              <a:ahLst/>
              <a:cxnLst>
                <a:cxn ang="0">
                  <a:pos x="3" y="27"/>
                </a:cxn>
                <a:cxn ang="0">
                  <a:pos x="0" y="210"/>
                </a:cxn>
                <a:cxn ang="0">
                  <a:pos x="24" y="210"/>
                </a:cxn>
                <a:cxn ang="0">
                  <a:pos x="30" y="252"/>
                </a:cxn>
                <a:cxn ang="0">
                  <a:pos x="57" y="249"/>
                </a:cxn>
                <a:cxn ang="0">
                  <a:pos x="48" y="87"/>
                </a:cxn>
                <a:cxn ang="0">
                  <a:pos x="135" y="87"/>
                </a:cxn>
                <a:cxn ang="0">
                  <a:pos x="132" y="0"/>
                </a:cxn>
                <a:cxn ang="0">
                  <a:pos x="207" y="0"/>
                </a:cxn>
                <a:cxn ang="0">
                  <a:pos x="207" y="87"/>
                </a:cxn>
                <a:cxn ang="0">
                  <a:pos x="327" y="87"/>
                </a:cxn>
                <a:cxn ang="0">
                  <a:pos x="327" y="0"/>
                </a:cxn>
                <a:cxn ang="0">
                  <a:pos x="411" y="6"/>
                </a:cxn>
                <a:cxn ang="0">
                  <a:pos x="408" y="87"/>
                </a:cxn>
                <a:cxn ang="0">
                  <a:pos x="480" y="87"/>
                </a:cxn>
                <a:cxn ang="0">
                  <a:pos x="480" y="231"/>
                </a:cxn>
                <a:cxn ang="0">
                  <a:pos x="507" y="231"/>
                </a:cxn>
                <a:cxn ang="0">
                  <a:pos x="513" y="204"/>
                </a:cxn>
                <a:cxn ang="0">
                  <a:pos x="537" y="201"/>
                </a:cxn>
                <a:cxn ang="0">
                  <a:pos x="540" y="33"/>
                </a:cxn>
                <a:cxn ang="0">
                  <a:pos x="498" y="9"/>
                </a:cxn>
                <a:cxn ang="0">
                  <a:pos x="45" y="0"/>
                </a:cxn>
                <a:cxn ang="0">
                  <a:pos x="3" y="27"/>
                </a:cxn>
              </a:cxnLst>
              <a:rect l="0" t="0" r="r" b="b"/>
              <a:pathLst>
                <a:path w="540" h="252">
                  <a:moveTo>
                    <a:pt x="3" y="27"/>
                  </a:moveTo>
                  <a:lnTo>
                    <a:pt x="0" y="210"/>
                  </a:lnTo>
                  <a:lnTo>
                    <a:pt x="24" y="210"/>
                  </a:lnTo>
                  <a:lnTo>
                    <a:pt x="30" y="252"/>
                  </a:lnTo>
                  <a:lnTo>
                    <a:pt x="57" y="249"/>
                  </a:lnTo>
                  <a:lnTo>
                    <a:pt x="48" y="87"/>
                  </a:lnTo>
                  <a:lnTo>
                    <a:pt x="135" y="87"/>
                  </a:lnTo>
                  <a:lnTo>
                    <a:pt x="132" y="0"/>
                  </a:lnTo>
                  <a:lnTo>
                    <a:pt x="207" y="0"/>
                  </a:lnTo>
                  <a:lnTo>
                    <a:pt x="207" y="87"/>
                  </a:lnTo>
                  <a:lnTo>
                    <a:pt x="327" y="87"/>
                  </a:lnTo>
                  <a:lnTo>
                    <a:pt x="327" y="0"/>
                  </a:lnTo>
                  <a:lnTo>
                    <a:pt x="411" y="6"/>
                  </a:lnTo>
                  <a:lnTo>
                    <a:pt x="408" y="87"/>
                  </a:lnTo>
                  <a:lnTo>
                    <a:pt x="480" y="87"/>
                  </a:lnTo>
                  <a:lnTo>
                    <a:pt x="480" y="231"/>
                  </a:lnTo>
                  <a:lnTo>
                    <a:pt x="507" y="231"/>
                  </a:lnTo>
                  <a:lnTo>
                    <a:pt x="513" y="204"/>
                  </a:lnTo>
                  <a:lnTo>
                    <a:pt x="537" y="201"/>
                  </a:lnTo>
                  <a:lnTo>
                    <a:pt x="540" y="33"/>
                  </a:lnTo>
                  <a:lnTo>
                    <a:pt x="498" y="9"/>
                  </a:lnTo>
                  <a:lnTo>
                    <a:pt x="45" y="0"/>
                  </a:lnTo>
                  <a:lnTo>
                    <a:pt x="3" y="27"/>
                  </a:lnTo>
                  <a:close/>
                </a:path>
              </a:pathLst>
            </a:custGeom>
            <a:pattFill prst="wdDnDiag">
              <a:fgClr>
                <a:srgbClr val="006600"/>
              </a:fgClr>
              <a:bgClr>
                <a:schemeClr val="bg1"/>
              </a:bgClr>
            </a:pattFill>
            <a:ln w="9525" cap="flat" cmpd="sng">
              <a:solidFill>
                <a:srgbClr val="006600"/>
              </a:solidFill>
              <a:prstDash val="solid"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grpSp>
          <p:nvGrpSpPr>
            <p:cNvPr id="141415" name="Group 103"/>
            <p:cNvGrpSpPr>
              <a:grpSpLocks noChangeAspect="1"/>
            </p:cNvGrpSpPr>
            <p:nvPr/>
          </p:nvGrpSpPr>
          <p:grpSpPr bwMode="auto">
            <a:xfrm>
              <a:off x="3101" y="3977"/>
              <a:ext cx="361" cy="115"/>
              <a:chOff x="3354" y="4044"/>
              <a:chExt cx="423" cy="135"/>
            </a:xfrm>
          </p:grpSpPr>
          <p:sp>
            <p:nvSpPr>
              <p:cNvPr id="141416" name="Freeform 104" descr="Широкий диагональный 2"/>
              <p:cNvSpPr>
                <a:spLocks noChangeAspect="1"/>
              </p:cNvSpPr>
              <p:nvPr/>
            </p:nvSpPr>
            <p:spPr bwMode="auto">
              <a:xfrm>
                <a:off x="3354" y="4047"/>
                <a:ext cx="423" cy="13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420" y="3"/>
                  </a:cxn>
                  <a:cxn ang="0">
                    <a:pos x="423" y="81"/>
                  </a:cxn>
                  <a:cxn ang="0">
                    <a:pos x="390" y="129"/>
                  </a:cxn>
                  <a:cxn ang="0">
                    <a:pos x="243" y="132"/>
                  </a:cxn>
                  <a:cxn ang="0">
                    <a:pos x="243" y="75"/>
                  </a:cxn>
                  <a:cxn ang="0">
                    <a:pos x="189" y="78"/>
                  </a:cxn>
                  <a:cxn ang="0">
                    <a:pos x="189" y="132"/>
                  </a:cxn>
                  <a:cxn ang="0">
                    <a:pos x="42" y="132"/>
                  </a:cxn>
                  <a:cxn ang="0">
                    <a:pos x="0" y="93"/>
                  </a:cxn>
                  <a:cxn ang="0">
                    <a:pos x="0" y="0"/>
                  </a:cxn>
                </a:cxnLst>
                <a:rect l="0" t="0" r="r" b="b"/>
                <a:pathLst>
                  <a:path w="423" h="132">
                    <a:moveTo>
                      <a:pt x="0" y="0"/>
                    </a:moveTo>
                    <a:lnTo>
                      <a:pt x="420" y="3"/>
                    </a:lnTo>
                    <a:lnTo>
                      <a:pt x="423" y="81"/>
                    </a:lnTo>
                    <a:lnTo>
                      <a:pt x="390" y="129"/>
                    </a:lnTo>
                    <a:lnTo>
                      <a:pt x="243" y="132"/>
                    </a:lnTo>
                    <a:lnTo>
                      <a:pt x="243" y="75"/>
                    </a:lnTo>
                    <a:lnTo>
                      <a:pt x="189" y="78"/>
                    </a:lnTo>
                    <a:lnTo>
                      <a:pt x="189" y="132"/>
                    </a:lnTo>
                    <a:lnTo>
                      <a:pt x="42" y="132"/>
                    </a:lnTo>
                    <a:lnTo>
                      <a:pt x="0" y="93"/>
                    </a:lnTo>
                    <a:lnTo>
                      <a:pt x="0" y="0"/>
                    </a:lnTo>
                    <a:close/>
                  </a:path>
                </a:pathLst>
              </a:custGeom>
              <a:pattFill prst="wdUpDiag">
                <a:fgClr>
                  <a:srgbClr val="006600"/>
                </a:fgClr>
                <a:bgClr>
                  <a:schemeClr val="bg1"/>
                </a:bgClr>
              </a:pattFill>
              <a:ln w="9525">
                <a:solidFill>
                  <a:srgbClr val="006600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o-RO"/>
              </a:p>
            </p:txBody>
          </p:sp>
          <p:sp>
            <p:nvSpPr>
              <p:cNvPr id="141417" name="Freeform 105" descr="Широкий диагональный 2"/>
              <p:cNvSpPr>
                <a:spLocks noChangeAspect="1"/>
              </p:cNvSpPr>
              <p:nvPr/>
            </p:nvSpPr>
            <p:spPr bwMode="auto">
              <a:xfrm>
                <a:off x="3375" y="4044"/>
                <a:ext cx="165" cy="1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" y="114"/>
                  </a:cxn>
                  <a:cxn ang="0">
                    <a:pos x="165" y="111"/>
                  </a:cxn>
                </a:cxnLst>
                <a:rect l="0" t="0" r="r" b="b"/>
                <a:pathLst>
                  <a:path w="165" h="114">
                    <a:moveTo>
                      <a:pt x="0" y="0"/>
                    </a:moveTo>
                    <a:lnTo>
                      <a:pt x="3" y="114"/>
                    </a:lnTo>
                    <a:lnTo>
                      <a:pt x="165" y="111"/>
                    </a:lnTo>
                  </a:path>
                </a:pathLst>
              </a:custGeom>
              <a:noFill/>
              <a:ln w="6350" cmpd="sng">
                <a:solidFill>
                  <a:srgbClr val="006600"/>
                </a:solidFill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o-RO"/>
              </a:p>
            </p:txBody>
          </p:sp>
          <p:sp>
            <p:nvSpPr>
              <p:cNvPr id="141418" name="Freeform 106" descr="Широкий диагональный 2"/>
              <p:cNvSpPr>
                <a:spLocks noChangeAspect="1"/>
              </p:cNvSpPr>
              <p:nvPr/>
            </p:nvSpPr>
            <p:spPr bwMode="auto">
              <a:xfrm>
                <a:off x="3594" y="4053"/>
                <a:ext cx="165" cy="99"/>
              </a:xfrm>
              <a:custGeom>
                <a:avLst/>
                <a:gdLst/>
                <a:ahLst/>
                <a:cxnLst>
                  <a:cxn ang="0">
                    <a:pos x="159" y="0"/>
                  </a:cxn>
                  <a:cxn ang="0">
                    <a:pos x="165" y="99"/>
                  </a:cxn>
                  <a:cxn ang="0">
                    <a:pos x="0" y="99"/>
                  </a:cxn>
                </a:cxnLst>
                <a:rect l="0" t="0" r="r" b="b"/>
                <a:pathLst>
                  <a:path w="165" h="99">
                    <a:moveTo>
                      <a:pt x="159" y="0"/>
                    </a:moveTo>
                    <a:lnTo>
                      <a:pt x="165" y="99"/>
                    </a:lnTo>
                    <a:lnTo>
                      <a:pt x="0" y="99"/>
                    </a:lnTo>
                  </a:path>
                </a:pathLst>
              </a:custGeom>
              <a:noFill/>
              <a:ln w="6350" cmpd="sng">
                <a:solidFill>
                  <a:srgbClr val="006600"/>
                </a:solidFill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o-RO"/>
              </a:p>
            </p:txBody>
          </p:sp>
        </p:grpSp>
      </p:grpSp>
      <p:grpSp>
        <p:nvGrpSpPr>
          <p:cNvPr id="141419" name="Group 107"/>
          <p:cNvGrpSpPr>
            <a:grpSpLocks noChangeAspect="1"/>
          </p:cNvGrpSpPr>
          <p:nvPr/>
        </p:nvGrpSpPr>
        <p:grpSpPr bwMode="auto">
          <a:xfrm>
            <a:off x="3224213" y="3071813"/>
            <a:ext cx="330200" cy="2974975"/>
            <a:chOff x="1836" y="1048"/>
            <a:chExt cx="294" cy="2656"/>
          </a:xfrm>
        </p:grpSpPr>
        <p:sp>
          <p:nvSpPr>
            <p:cNvPr id="141420" name="Rectangle 108" descr="Дранка"/>
            <p:cNvSpPr>
              <a:spLocks noChangeAspect="1" noChangeArrowheads="1"/>
            </p:cNvSpPr>
            <p:nvPr/>
          </p:nvSpPr>
          <p:spPr bwMode="auto">
            <a:xfrm>
              <a:off x="1836" y="1104"/>
              <a:ext cx="294" cy="2553"/>
            </a:xfrm>
            <a:prstGeom prst="rect">
              <a:avLst/>
            </a:prstGeom>
            <a:pattFill prst="shingle">
              <a:fgClr>
                <a:schemeClr val="folHlink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41421" name="AutoShape 109" descr="Дранка"/>
            <p:cNvSpPr>
              <a:spLocks noChangeAspect="1" noChangeArrowheads="1"/>
            </p:cNvSpPr>
            <p:nvPr/>
          </p:nvSpPr>
          <p:spPr bwMode="auto">
            <a:xfrm>
              <a:off x="2008" y="3656"/>
              <a:ext cx="48" cy="48"/>
            </a:xfrm>
            <a:custGeom>
              <a:avLst/>
              <a:gdLst>
                <a:gd name="G0" fmla="+- 5400 0 0"/>
                <a:gd name="G1" fmla="+- 21600 0 5400"/>
                <a:gd name="G2" fmla="*/ 5400 1 2"/>
                <a:gd name="G3" fmla="+- 21600 0 G2"/>
                <a:gd name="G4" fmla="+/ 5400 21600 2"/>
                <a:gd name="G5" fmla="+/ G1 0 2"/>
                <a:gd name="G6" fmla="*/ 21600 21600 5400"/>
                <a:gd name="G7" fmla="*/ G6 1 2"/>
                <a:gd name="G8" fmla="+- 21600 0 G7"/>
                <a:gd name="G9" fmla="*/ 21600 1 2"/>
                <a:gd name="G10" fmla="+- 5400 0 G9"/>
                <a:gd name="G11" fmla="?: G10 G8 0"/>
                <a:gd name="G12" fmla="?: G10 G7 21600"/>
                <a:gd name="T0" fmla="*/ 18900 w 21600"/>
                <a:gd name="T1" fmla="*/ 10800 h 21600"/>
                <a:gd name="T2" fmla="*/ 10800 w 21600"/>
                <a:gd name="T3" fmla="*/ 21600 h 21600"/>
                <a:gd name="T4" fmla="*/ 2700 w 21600"/>
                <a:gd name="T5" fmla="*/ 10800 h 21600"/>
                <a:gd name="T6" fmla="*/ 10800 w 21600"/>
                <a:gd name="T7" fmla="*/ 0 h 21600"/>
                <a:gd name="T8" fmla="*/ 4500 w 21600"/>
                <a:gd name="T9" fmla="*/ 4500 h 21600"/>
                <a:gd name="T10" fmla="*/ 17100 w 21600"/>
                <a:gd name="T11" fmla="*/ 171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pattFill prst="shingle">
              <a:fgClr>
                <a:schemeClr val="folHlink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41422" name="AutoShape 110" descr="Дранка"/>
            <p:cNvSpPr>
              <a:spLocks noChangeAspect="1" noChangeArrowheads="1"/>
            </p:cNvSpPr>
            <p:nvPr/>
          </p:nvSpPr>
          <p:spPr bwMode="auto">
            <a:xfrm>
              <a:off x="1920" y="3656"/>
              <a:ext cx="48" cy="48"/>
            </a:xfrm>
            <a:custGeom>
              <a:avLst/>
              <a:gdLst>
                <a:gd name="G0" fmla="+- 5400 0 0"/>
                <a:gd name="G1" fmla="+- 21600 0 5400"/>
                <a:gd name="G2" fmla="*/ 5400 1 2"/>
                <a:gd name="G3" fmla="+- 21600 0 G2"/>
                <a:gd name="G4" fmla="+/ 5400 21600 2"/>
                <a:gd name="G5" fmla="+/ G1 0 2"/>
                <a:gd name="G6" fmla="*/ 21600 21600 5400"/>
                <a:gd name="G7" fmla="*/ G6 1 2"/>
                <a:gd name="G8" fmla="+- 21600 0 G7"/>
                <a:gd name="G9" fmla="*/ 21600 1 2"/>
                <a:gd name="G10" fmla="+- 5400 0 G9"/>
                <a:gd name="G11" fmla="?: G10 G8 0"/>
                <a:gd name="G12" fmla="?: G10 G7 21600"/>
                <a:gd name="T0" fmla="*/ 18900 w 21600"/>
                <a:gd name="T1" fmla="*/ 10800 h 21600"/>
                <a:gd name="T2" fmla="*/ 10800 w 21600"/>
                <a:gd name="T3" fmla="*/ 21600 h 21600"/>
                <a:gd name="T4" fmla="*/ 2700 w 21600"/>
                <a:gd name="T5" fmla="*/ 10800 h 21600"/>
                <a:gd name="T6" fmla="*/ 10800 w 21600"/>
                <a:gd name="T7" fmla="*/ 0 h 21600"/>
                <a:gd name="T8" fmla="*/ 4500 w 21600"/>
                <a:gd name="T9" fmla="*/ 4500 h 21600"/>
                <a:gd name="T10" fmla="*/ 17100 w 21600"/>
                <a:gd name="T11" fmla="*/ 171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pattFill prst="shingle">
              <a:fgClr>
                <a:schemeClr val="folHlink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41423" name="AutoShape 111" descr="Дранка"/>
            <p:cNvSpPr>
              <a:spLocks noChangeAspect="1" noChangeArrowheads="1"/>
            </p:cNvSpPr>
            <p:nvPr/>
          </p:nvSpPr>
          <p:spPr bwMode="auto">
            <a:xfrm rot="10800000">
              <a:off x="2004" y="1048"/>
              <a:ext cx="48" cy="48"/>
            </a:xfrm>
            <a:custGeom>
              <a:avLst/>
              <a:gdLst>
                <a:gd name="G0" fmla="+- 5400 0 0"/>
                <a:gd name="G1" fmla="+- 21600 0 5400"/>
                <a:gd name="G2" fmla="*/ 5400 1 2"/>
                <a:gd name="G3" fmla="+- 21600 0 G2"/>
                <a:gd name="G4" fmla="+/ 5400 21600 2"/>
                <a:gd name="G5" fmla="+/ G1 0 2"/>
                <a:gd name="G6" fmla="*/ 21600 21600 5400"/>
                <a:gd name="G7" fmla="*/ G6 1 2"/>
                <a:gd name="G8" fmla="+- 21600 0 G7"/>
                <a:gd name="G9" fmla="*/ 21600 1 2"/>
                <a:gd name="G10" fmla="+- 5400 0 G9"/>
                <a:gd name="G11" fmla="?: G10 G8 0"/>
                <a:gd name="G12" fmla="?: G10 G7 21600"/>
                <a:gd name="T0" fmla="*/ 18900 w 21600"/>
                <a:gd name="T1" fmla="*/ 10800 h 21600"/>
                <a:gd name="T2" fmla="*/ 10800 w 21600"/>
                <a:gd name="T3" fmla="*/ 21600 h 21600"/>
                <a:gd name="T4" fmla="*/ 2700 w 21600"/>
                <a:gd name="T5" fmla="*/ 10800 h 21600"/>
                <a:gd name="T6" fmla="*/ 10800 w 21600"/>
                <a:gd name="T7" fmla="*/ 0 h 21600"/>
                <a:gd name="T8" fmla="*/ 4500 w 21600"/>
                <a:gd name="T9" fmla="*/ 4500 h 21600"/>
                <a:gd name="T10" fmla="*/ 17100 w 21600"/>
                <a:gd name="T11" fmla="*/ 171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pattFill prst="shingle">
              <a:fgClr>
                <a:schemeClr val="folHlink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41424" name="AutoShape 112" descr="Дранка"/>
            <p:cNvSpPr>
              <a:spLocks noChangeAspect="1" noChangeArrowheads="1"/>
            </p:cNvSpPr>
            <p:nvPr/>
          </p:nvSpPr>
          <p:spPr bwMode="auto">
            <a:xfrm rot="10800000">
              <a:off x="1916" y="1048"/>
              <a:ext cx="48" cy="48"/>
            </a:xfrm>
            <a:custGeom>
              <a:avLst/>
              <a:gdLst>
                <a:gd name="G0" fmla="+- 5400 0 0"/>
                <a:gd name="G1" fmla="+- 21600 0 5400"/>
                <a:gd name="G2" fmla="*/ 5400 1 2"/>
                <a:gd name="G3" fmla="+- 21600 0 G2"/>
                <a:gd name="G4" fmla="+/ 5400 21600 2"/>
                <a:gd name="G5" fmla="+/ G1 0 2"/>
                <a:gd name="G6" fmla="*/ 21600 21600 5400"/>
                <a:gd name="G7" fmla="*/ G6 1 2"/>
                <a:gd name="G8" fmla="+- 21600 0 G7"/>
                <a:gd name="G9" fmla="*/ 21600 1 2"/>
                <a:gd name="G10" fmla="+- 5400 0 G9"/>
                <a:gd name="G11" fmla="?: G10 G8 0"/>
                <a:gd name="G12" fmla="?: G10 G7 21600"/>
                <a:gd name="T0" fmla="*/ 18900 w 21600"/>
                <a:gd name="T1" fmla="*/ 10800 h 21600"/>
                <a:gd name="T2" fmla="*/ 10800 w 21600"/>
                <a:gd name="T3" fmla="*/ 21600 h 21600"/>
                <a:gd name="T4" fmla="*/ 2700 w 21600"/>
                <a:gd name="T5" fmla="*/ 10800 h 21600"/>
                <a:gd name="T6" fmla="*/ 10800 w 21600"/>
                <a:gd name="T7" fmla="*/ 0 h 21600"/>
                <a:gd name="T8" fmla="*/ 4500 w 21600"/>
                <a:gd name="T9" fmla="*/ 4500 h 21600"/>
                <a:gd name="T10" fmla="*/ 17100 w 21600"/>
                <a:gd name="T11" fmla="*/ 171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pattFill prst="shingle">
              <a:fgClr>
                <a:schemeClr val="folHlink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</p:grpSp>
      <p:grpSp>
        <p:nvGrpSpPr>
          <p:cNvPr id="141425" name="Group 113"/>
          <p:cNvGrpSpPr>
            <a:grpSpLocks noChangeAspect="1"/>
          </p:cNvGrpSpPr>
          <p:nvPr/>
        </p:nvGrpSpPr>
        <p:grpSpPr bwMode="auto">
          <a:xfrm rot="-67822">
            <a:off x="5684838" y="3052763"/>
            <a:ext cx="330200" cy="2968625"/>
            <a:chOff x="1836" y="1048"/>
            <a:chExt cx="294" cy="2656"/>
          </a:xfrm>
        </p:grpSpPr>
        <p:sp>
          <p:nvSpPr>
            <p:cNvPr id="141426" name="Rectangle 114" descr="Дранка"/>
            <p:cNvSpPr>
              <a:spLocks noChangeAspect="1" noChangeArrowheads="1"/>
            </p:cNvSpPr>
            <p:nvPr/>
          </p:nvSpPr>
          <p:spPr bwMode="auto">
            <a:xfrm>
              <a:off x="1836" y="1104"/>
              <a:ext cx="294" cy="2553"/>
            </a:xfrm>
            <a:prstGeom prst="rect">
              <a:avLst/>
            </a:prstGeom>
            <a:pattFill prst="shingle">
              <a:fgClr>
                <a:schemeClr val="folHlink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41427" name="AutoShape 115" descr="Дранка"/>
            <p:cNvSpPr>
              <a:spLocks noChangeAspect="1" noChangeArrowheads="1"/>
            </p:cNvSpPr>
            <p:nvPr/>
          </p:nvSpPr>
          <p:spPr bwMode="auto">
            <a:xfrm>
              <a:off x="2008" y="3656"/>
              <a:ext cx="48" cy="48"/>
            </a:xfrm>
            <a:custGeom>
              <a:avLst/>
              <a:gdLst>
                <a:gd name="G0" fmla="+- 5400 0 0"/>
                <a:gd name="G1" fmla="+- 21600 0 5400"/>
                <a:gd name="G2" fmla="*/ 5400 1 2"/>
                <a:gd name="G3" fmla="+- 21600 0 G2"/>
                <a:gd name="G4" fmla="+/ 5400 21600 2"/>
                <a:gd name="G5" fmla="+/ G1 0 2"/>
                <a:gd name="G6" fmla="*/ 21600 21600 5400"/>
                <a:gd name="G7" fmla="*/ G6 1 2"/>
                <a:gd name="G8" fmla="+- 21600 0 G7"/>
                <a:gd name="G9" fmla="*/ 21600 1 2"/>
                <a:gd name="G10" fmla="+- 5400 0 G9"/>
                <a:gd name="G11" fmla="?: G10 G8 0"/>
                <a:gd name="G12" fmla="?: G10 G7 21600"/>
                <a:gd name="T0" fmla="*/ 18900 w 21600"/>
                <a:gd name="T1" fmla="*/ 10800 h 21600"/>
                <a:gd name="T2" fmla="*/ 10800 w 21600"/>
                <a:gd name="T3" fmla="*/ 21600 h 21600"/>
                <a:gd name="T4" fmla="*/ 2700 w 21600"/>
                <a:gd name="T5" fmla="*/ 10800 h 21600"/>
                <a:gd name="T6" fmla="*/ 10800 w 21600"/>
                <a:gd name="T7" fmla="*/ 0 h 21600"/>
                <a:gd name="T8" fmla="*/ 4500 w 21600"/>
                <a:gd name="T9" fmla="*/ 4500 h 21600"/>
                <a:gd name="T10" fmla="*/ 17100 w 21600"/>
                <a:gd name="T11" fmla="*/ 171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pattFill prst="shingle">
              <a:fgClr>
                <a:schemeClr val="folHlink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41428" name="AutoShape 116" descr="Дранка"/>
            <p:cNvSpPr>
              <a:spLocks noChangeAspect="1" noChangeArrowheads="1"/>
            </p:cNvSpPr>
            <p:nvPr/>
          </p:nvSpPr>
          <p:spPr bwMode="auto">
            <a:xfrm>
              <a:off x="1920" y="3656"/>
              <a:ext cx="48" cy="48"/>
            </a:xfrm>
            <a:custGeom>
              <a:avLst/>
              <a:gdLst>
                <a:gd name="G0" fmla="+- 5400 0 0"/>
                <a:gd name="G1" fmla="+- 21600 0 5400"/>
                <a:gd name="G2" fmla="*/ 5400 1 2"/>
                <a:gd name="G3" fmla="+- 21600 0 G2"/>
                <a:gd name="G4" fmla="+/ 5400 21600 2"/>
                <a:gd name="G5" fmla="+/ G1 0 2"/>
                <a:gd name="G6" fmla="*/ 21600 21600 5400"/>
                <a:gd name="G7" fmla="*/ G6 1 2"/>
                <a:gd name="G8" fmla="+- 21600 0 G7"/>
                <a:gd name="G9" fmla="*/ 21600 1 2"/>
                <a:gd name="G10" fmla="+- 5400 0 G9"/>
                <a:gd name="G11" fmla="?: G10 G8 0"/>
                <a:gd name="G12" fmla="?: G10 G7 21600"/>
                <a:gd name="T0" fmla="*/ 18900 w 21600"/>
                <a:gd name="T1" fmla="*/ 10800 h 21600"/>
                <a:gd name="T2" fmla="*/ 10800 w 21600"/>
                <a:gd name="T3" fmla="*/ 21600 h 21600"/>
                <a:gd name="T4" fmla="*/ 2700 w 21600"/>
                <a:gd name="T5" fmla="*/ 10800 h 21600"/>
                <a:gd name="T6" fmla="*/ 10800 w 21600"/>
                <a:gd name="T7" fmla="*/ 0 h 21600"/>
                <a:gd name="T8" fmla="*/ 4500 w 21600"/>
                <a:gd name="T9" fmla="*/ 4500 h 21600"/>
                <a:gd name="T10" fmla="*/ 17100 w 21600"/>
                <a:gd name="T11" fmla="*/ 171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pattFill prst="shingle">
              <a:fgClr>
                <a:schemeClr val="folHlink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41429" name="AutoShape 117" descr="Дранка"/>
            <p:cNvSpPr>
              <a:spLocks noChangeAspect="1" noChangeArrowheads="1"/>
            </p:cNvSpPr>
            <p:nvPr/>
          </p:nvSpPr>
          <p:spPr bwMode="auto">
            <a:xfrm rot="10800000">
              <a:off x="2004" y="1048"/>
              <a:ext cx="48" cy="48"/>
            </a:xfrm>
            <a:custGeom>
              <a:avLst/>
              <a:gdLst>
                <a:gd name="G0" fmla="+- 5400 0 0"/>
                <a:gd name="G1" fmla="+- 21600 0 5400"/>
                <a:gd name="G2" fmla="*/ 5400 1 2"/>
                <a:gd name="G3" fmla="+- 21600 0 G2"/>
                <a:gd name="G4" fmla="+/ 5400 21600 2"/>
                <a:gd name="G5" fmla="+/ G1 0 2"/>
                <a:gd name="G6" fmla="*/ 21600 21600 5400"/>
                <a:gd name="G7" fmla="*/ G6 1 2"/>
                <a:gd name="G8" fmla="+- 21600 0 G7"/>
                <a:gd name="G9" fmla="*/ 21600 1 2"/>
                <a:gd name="G10" fmla="+- 5400 0 G9"/>
                <a:gd name="G11" fmla="?: G10 G8 0"/>
                <a:gd name="G12" fmla="?: G10 G7 21600"/>
                <a:gd name="T0" fmla="*/ 18900 w 21600"/>
                <a:gd name="T1" fmla="*/ 10800 h 21600"/>
                <a:gd name="T2" fmla="*/ 10800 w 21600"/>
                <a:gd name="T3" fmla="*/ 21600 h 21600"/>
                <a:gd name="T4" fmla="*/ 2700 w 21600"/>
                <a:gd name="T5" fmla="*/ 10800 h 21600"/>
                <a:gd name="T6" fmla="*/ 10800 w 21600"/>
                <a:gd name="T7" fmla="*/ 0 h 21600"/>
                <a:gd name="T8" fmla="*/ 4500 w 21600"/>
                <a:gd name="T9" fmla="*/ 4500 h 21600"/>
                <a:gd name="T10" fmla="*/ 17100 w 21600"/>
                <a:gd name="T11" fmla="*/ 171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pattFill prst="shingle">
              <a:fgClr>
                <a:schemeClr val="folHlink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41430" name="AutoShape 118" descr="Дранка"/>
            <p:cNvSpPr>
              <a:spLocks noChangeAspect="1" noChangeArrowheads="1"/>
            </p:cNvSpPr>
            <p:nvPr/>
          </p:nvSpPr>
          <p:spPr bwMode="auto">
            <a:xfrm rot="10800000">
              <a:off x="1916" y="1048"/>
              <a:ext cx="48" cy="48"/>
            </a:xfrm>
            <a:custGeom>
              <a:avLst/>
              <a:gdLst>
                <a:gd name="G0" fmla="+- 5400 0 0"/>
                <a:gd name="G1" fmla="+- 21600 0 5400"/>
                <a:gd name="G2" fmla="*/ 5400 1 2"/>
                <a:gd name="G3" fmla="+- 21600 0 G2"/>
                <a:gd name="G4" fmla="+/ 5400 21600 2"/>
                <a:gd name="G5" fmla="+/ G1 0 2"/>
                <a:gd name="G6" fmla="*/ 21600 21600 5400"/>
                <a:gd name="G7" fmla="*/ G6 1 2"/>
                <a:gd name="G8" fmla="+- 21600 0 G7"/>
                <a:gd name="G9" fmla="*/ 21600 1 2"/>
                <a:gd name="G10" fmla="+- 5400 0 G9"/>
                <a:gd name="G11" fmla="?: G10 G8 0"/>
                <a:gd name="G12" fmla="?: G10 G7 21600"/>
                <a:gd name="T0" fmla="*/ 18900 w 21600"/>
                <a:gd name="T1" fmla="*/ 10800 h 21600"/>
                <a:gd name="T2" fmla="*/ 10800 w 21600"/>
                <a:gd name="T3" fmla="*/ 21600 h 21600"/>
                <a:gd name="T4" fmla="*/ 2700 w 21600"/>
                <a:gd name="T5" fmla="*/ 10800 h 21600"/>
                <a:gd name="T6" fmla="*/ 10800 w 21600"/>
                <a:gd name="T7" fmla="*/ 0 h 21600"/>
                <a:gd name="T8" fmla="*/ 4500 w 21600"/>
                <a:gd name="T9" fmla="*/ 4500 h 21600"/>
                <a:gd name="T10" fmla="*/ 17100 w 21600"/>
                <a:gd name="T11" fmla="*/ 171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pattFill prst="shingle">
              <a:fgClr>
                <a:schemeClr val="folHlink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</p:grpSp>
      <p:grpSp>
        <p:nvGrpSpPr>
          <p:cNvPr id="141431" name="Group 119"/>
          <p:cNvGrpSpPr>
            <a:grpSpLocks noChangeAspect="1"/>
          </p:cNvGrpSpPr>
          <p:nvPr/>
        </p:nvGrpSpPr>
        <p:grpSpPr bwMode="auto">
          <a:xfrm>
            <a:off x="3238500" y="3117850"/>
            <a:ext cx="2782888" cy="2833688"/>
            <a:chOff x="1848" y="1089"/>
            <a:chExt cx="2487" cy="2531"/>
          </a:xfrm>
        </p:grpSpPr>
        <p:grpSp>
          <p:nvGrpSpPr>
            <p:cNvPr id="141432" name="Group 120"/>
            <p:cNvGrpSpPr>
              <a:grpSpLocks noChangeAspect="1"/>
            </p:cNvGrpSpPr>
            <p:nvPr/>
          </p:nvGrpSpPr>
          <p:grpSpPr bwMode="auto">
            <a:xfrm>
              <a:off x="4050" y="1089"/>
              <a:ext cx="264" cy="230"/>
              <a:chOff x="4050" y="1089"/>
              <a:chExt cx="264" cy="230"/>
            </a:xfrm>
          </p:grpSpPr>
          <p:sp>
            <p:nvSpPr>
              <p:cNvPr id="141433" name="Oval 121"/>
              <p:cNvSpPr>
                <a:spLocks noChangeAspect="1" noChangeArrowheads="1"/>
              </p:cNvSpPr>
              <p:nvPr/>
            </p:nvSpPr>
            <p:spPr bwMode="auto">
              <a:xfrm>
                <a:off x="4053" y="1089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1434" name="Oval 122"/>
              <p:cNvSpPr>
                <a:spLocks noChangeAspect="1" noChangeArrowheads="1"/>
              </p:cNvSpPr>
              <p:nvPr/>
            </p:nvSpPr>
            <p:spPr bwMode="auto">
              <a:xfrm>
                <a:off x="4194" y="1206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1435" name="Rectangle 123"/>
              <p:cNvSpPr>
                <a:spLocks noChangeAspect="1" noChangeArrowheads="1"/>
              </p:cNvSpPr>
              <p:nvPr/>
            </p:nvSpPr>
            <p:spPr bwMode="auto">
              <a:xfrm>
                <a:off x="4194" y="1095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1436" name="Rectangle 124"/>
              <p:cNvSpPr>
                <a:spLocks noChangeAspect="1" noChangeArrowheads="1"/>
              </p:cNvSpPr>
              <p:nvPr/>
            </p:nvSpPr>
            <p:spPr bwMode="auto">
              <a:xfrm>
                <a:off x="4050" y="1206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41437" name="Group 125"/>
            <p:cNvGrpSpPr>
              <a:grpSpLocks noChangeAspect="1"/>
            </p:cNvGrpSpPr>
            <p:nvPr/>
          </p:nvGrpSpPr>
          <p:grpSpPr bwMode="auto">
            <a:xfrm>
              <a:off x="4050" y="1320"/>
              <a:ext cx="264" cy="230"/>
              <a:chOff x="4050" y="1089"/>
              <a:chExt cx="264" cy="230"/>
            </a:xfrm>
          </p:grpSpPr>
          <p:sp>
            <p:nvSpPr>
              <p:cNvPr id="141438" name="Oval 126"/>
              <p:cNvSpPr>
                <a:spLocks noChangeAspect="1" noChangeArrowheads="1"/>
              </p:cNvSpPr>
              <p:nvPr/>
            </p:nvSpPr>
            <p:spPr bwMode="auto">
              <a:xfrm>
                <a:off x="4053" y="1089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1439" name="Oval 127"/>
              <p:cNvSpPr>
                <a:spLocks noChangeAspect="1" noChangeArrowheads="1"/>
              </p:cNvSpPr>
              <p:nvPr/>
            </p:nvSpPr>
            <p:spPr bwMode="auto">
              <a:xfrm>
                <a:off x="4194" y="1206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1440" name="Rectangle 128"/>
              <p:cNvSpPr>
                <a:spLocks noChangeAspect="1" noChangeArrowheads="1"/>
              </p:cNvSpPr>
              <p:nvPr/>
            </p:nvSpPr>
            <p:spPr bwMode="auto">
              <a:xfrm>
                <a:off x="4194" y="1095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1441" name="Rectangle 129"/>
              <p:cNvSpPr>
                <a:spLocks noChangeAspect="1" noChangeArrowheads="1"/>
              </p:cNvSpPr>
              <p:nvPr/>
            </p:nvSpPr>
            <p:spPr bwMode="auto">
              <a:xfrm>
                <a:off x="4050" y="1206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41442" name="Group 130"/>
            <p:cNvGrpSpPr>
              <a:grpSpLocks noChangeAspect="1"/>
            </p:cNvGrpSpPr>
            <p:nvPr/>
          </p:nvGrpSpPr>
          <p:grpSpPr bwMode="auto">
            <a:xfrm>
              <a:off x="4053" y="1545"/>
              <a:ext cx="264" cy="230"/>
              <a:chOff x="4050" y="1089"/>
              <a:chExt cx="264" cy="230"/>
            </a:xfrm>
          </p:grpSpPr>
          <p:sp>
            <p:nvSpPr>
              <p:cNvPr id="141443" name="Oval 131"/>
              <p:cNvSpPr>
                <a:spLocks noChangeAspect="1" noChangeArrowheads="1"/>
              </p:cNvSpPr>
              <p:nvPr/>
            </p:nvSpPr>
            <p:spPr bwMode="auto">
              <a:xfrm>
                <a:off x="4053" y="1089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1444" name="Oval 132"/>
              <p:cNvSpPr>
                <a:spLocks noChangeAspect="1" noChangeArrowheads="1"/>
              </p:cNvSpPr>
              <p:nvPr/>
            </p:nvSpPr>
            <p:spPr bwMode="auto">
              <a:xfrm>
                <a:off x="4194" y="1206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1445" name="Rectangle 133"/>
              <p:cNvSpPr>
                <a:spLocks noChangeAspect="1" noChangeArrowheads="1"/>
              </p:cNvSpPr>
              <p:nvPr/>
            </p:nvSpPr>
            <p:spPr bwMode="auto">
              <a:xfrm>
                <a:off x="4194" y="1095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1446" name="Rectangle 134"/>
              <p:cNvSpPr>
                <a:spLocks noChangeAspect="1" noChangeArrowheads="1"/>
              </p:cNvSpPr>
              <p:nvPr/>
            </p:nvSpPr>
            <p:spPr bwMode="auto">
              <a:xfrm>
                <a:off x="4050" y="1206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41447" name="Group 135"/>
            <p:cNvGrpSpPr>
              <a:grpSpLocks noChangeAspect="1"/>
            </p:cNvGrpSpPr>
            <p:nvPr/>
          </p:nvGrpSpPr>
          <p:grpSpPr bwMode="auto">
            <a:xfrm>
              <a:off x="4056" y="1776"/>
              <a:ext cx="264" cy="230"/>
              <a:chOff x="4050" y="1089"/>
              <a:chExt cx="264" cy="230"/>
            </a:xfrm>
          </p:grpSpPr>
          <p:sp>
            <p:nvSpPr>
              <p:cNvPr id="141448" name="Oval 136"/>
              <p:cNvSpPr>
                <a:spLocks noChangeAspect="1" noChangeArrowheads="1"/>
              </p:cNvSpPr>
              <p:nvPr/>
            </p:nvSpPr>
            <p:spPr bwMode="auto">
              <a:xfrm>
                <a:off x="4053" y="1089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1449" name="Oval 137"/>
              <p:cNvSpPr>
                <a:spLocks noChangeAspect="1" noChangeArrowheads="1"/>
              </p:cNvSpPr>
              <p:nvPr/>
            </p:nvSpPr>
            <p:spPr bwMode="auto">
              <a:xfrm>
                <a:off x="4194" y="1206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1450" name="Rectangle 138"/>
              <p:cNvSpPr>
                <a:spLocks noChangeAspect="1" noChangeArrowheads="1"/>
              </p:cNvSpPr>
              <p:nvPr/>
            </p:nvSpPr>
            <p:spPr bwMode="auto">
              <a:xfrm>
                <a:off x="4194" y="1095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1451" name="Rectangle 139"/>
              <p:cNvSpPr>
                <a:spLocks noChangeAspect="1" noChangeArrowheads="1"/>
              </p:cNvSpPr>
              <p:nvPr/>
            </p:nvSpPr>
            <p:spPr bwMode="auto">
              <a:xfrm>
                <a:off x="4050" y="1206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41452" name="Group 140"/>
            <p:cNvGrpSpPr>
              <a:grpSpLocks noChangeAspect="1"/>
            </p:cNvGrpSpPr>
            <p:nvPr/>
          </p:nvGrpSpPr>
          <p:grpSpPr bwMode="auto">
            <a:xfrm>
              <a:off x="4062" y="2004"/>
              <a:ext cx="264" cy="230"/>
              <a:chOff x="4050" y="1089"/>
              <a:chExt cx="264" cy="230"/>
            </a:xfrm>
          </p:grpSpPr>
          <p:sp>
            <p:nvSpPr>
              <p:cNvPr id="141453" name="Oval 141"/>
              <p:cNvSpPr>
                <a:spLocks noChangeAspect="1" noChangeArrowheads="1"/>
              </p:cNvSpPr>
              <p:nvPr/>
            </p:nvSpPr>
            <p:spPr bwMode="auto">
              <a:xfrm>
                <a:off x="4053" y="1089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1454" name="Oval 142"/>
              <p:cNvSpPr>
                <a:spLocks noChangeAspect="1" noChangeArrowheads="1"/>
              </p:cNvSpPr>
              <p:nvPr/>
            </p:nvSpPr>
            <p:spPr bwMode="auto">
              <a:xfrm>
                <a:off x="4194" y="1206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1455" name="Rectangle 143"/>
              <p:cNvSpPr>
                <a:spLocks noChangeAspect="1" noChangeArrowheads="1"/>
              </p:cNvSpPr>
              <p:nvPr/>
            </p:nvSpPr>
            <p:spPr bwMode="auto">
              <a:xfrm>
                <a:off x="4194" y="1095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1456" name="Rectangle 144"/>
              <p:cNvSpPr>
                <a:spLocks noChangeAspect="1" noChangeArrowheads="1"/>
              </p:cNvSpPr>
              <p:nvPr/>
            </p:nvSpPr>
            <p:spPr bwMode="auto">
              <a:xfrm>
                <a:off x="4050" y="1206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41457" name="Group 145"/>
            <p:cNvGrpSpPr>
              <a:grpSpLocks noChangeAspect="1"/>
            </p:cNvGrpSpPr>
            <p:nvPr/>
          </p:nvGrpSpPr>
          <p:grpSpPr bwMode="auto">
            <a:xfrm>
              <a:off x="4062" y="2229"/>
              <a:ext cx="264" cy="230"/>
              <a:chOff x="4050" y="1089"/>
              <a:chExt cx="264" cy="230"/>
            </a:xfrm>
          </p:grpSpPr>
          <p:sp>
            <p:nvSpPr>
              <p:cNvPr id="141458" name="Oval 146"/>
              <p:cNvSpPr>
                <a:spLocks noChangeAspect="1" noChangeArrowheads="1"/>
              </p:cNvSpPr>
              <p:nvPr/>
            </p:nvSpPr>
            <p:spPr bwMode="auto">
              <a:xfrm>
                <a:off x="4053" y="1089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1459" name="Oval 147"/>
              <p:cNvSpPr>
                <a:spLocks noChangeAspect="1" noChangeArrowheads="1"/>
              </p:cNvSpPr>
              <p:nvPr/>
            </p:nvSpPr>
            <p:spPr bwMode="auto">
              <a:xfrm>
                <a:off x="4194" y="1206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1460" name="Rectangle 148"/>
              <p:cNvSpPr>
                <a:spLocks noChangeAspect="1" noChangeArrowheads="1"/>
              </p:cNvSpPr>
              <p:nvPr/>
            </p:nvSpPr>
            <p:spPr bwMode="auto">
              <a:xfrm>
                <a:off x="4194" y="1095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1461" name="Rectangle 149"/>
              <p:cNvSpPr>
                <a:spLocks noChangeAspect="1" noChangeArrowheads="1"/>
              </p:cNvSpPr>
              <p:nvPr/>
            </p:nvSpPr>
            <p:spPr bwMode="auto">
              <a:xfrm>
                <a:off x="4050" y="1206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41462" name="Group 150"/>
            <p:cNvGrpSpPr>
              <a:grpSpLocks noChangeAspect="1"/>
            </p:cNvGrpSpPr>
            <p:nvPr/>
          </p:nvGrpSpPr>
          <p:grpSpPr bwMode="auto">
            <a:xfrm>
              <a:off x="4062" y="2451"/>
              <a:ext cx="264" cy="230"/>
              <a:chOff x="4050" y="1089"/>
              <a:chExt cx="264" cy="230"/>
            </a:xfrm>
          </p:grpSpPr>
          <p:sp>
            <p:nvSpPr>
              <p:cNvPr id="141463" name="Oval 151"/>
              <p:cNvSpPr>
                <a:spLocks noChangeAspect="1" noChangeArrowheads="1"/>
              </p:cNvSpPr>
              <p:nvPr/>
            </p:nvSpPr>
            <p:spPr bwMode="auto">
              <a:xfrm>
                <a:off x="4053" y="1089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1464" name="Oval 152"/>
              <p:cNvSpPr>
                <a:spLocks noChangeAspect="1" noChangeArrowheads="1"/>
              </p:cNvSpPr>
              <p:nvPr/>
            </p:nvSpPr>
            <p:spPr bwMode="auto">
              <a:xfrm>
                <a:off x="4194" y="1206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1465" name="Rectangle 153"/>
              <p:cNvSpPr>
                <a:spLocks noChangeAspect="1" noChangeArrowheads="1"/>
              </p:cNvSpPr>
              <p:nvPr/>
            </p:nvSpPr>
            <p:spPr bwMode="auto">
              <a:xfrm>
                <a:off x="4194" y="1095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1466" name="Rectangle 154"/>
              <p:cNvSpPr>
                <a:spLocks noChangeAspect="1" noChangeArrowheads="1"/>
              </p:cNvSpPr>
              <p:nvPr/>
            </p:nvSpPr>
            <p:spPr bwMode="auto">
              <a:xfrm>
                <a:off x="4050" y="1206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41467" name="Group 155"/>
            <p:cNvGrpSpPr>
              <a:grpSpLocks noChangeAspect="1"/>
            </p:cNvGrpSpPr>
            <p:nvPr/>
          </p:nvGrpSpPr>
          <p:grpSpPr bwMode="auto">
            <a:xfrm>
              <a:off x="4065" y="2682"/>
              <a:ext cx="264" cy="230"/>
              <a:chOff x="4050" y="1089"/>
              <a:chExt cx="264" cy="230"/>
            </a:xfrm>
          </p:grpSpPr>
          <p:sp>
            <p:nvSpPr>
              <p:cNvPr id="141468" name="Oval 156"/>
              <p:cNvSpPr>
                <a:spLocks noChangeAspect="1" noChangeArrowheads="1"/>
              </p:cNvSpPr>
              <p:nvPr/>
            </p:nvSpPr>
            <p:spPr bwMode="auto">
              <a:xfrm>
                <a:off x="4053" y="1089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1469" name="Oval 157"/>
              <p:cNvSpPr>
                <a:spLocks noChangeAspect="1" noChangeArrowheads="1"/>
              </p:cNvSpPr>
              <p:nvPr/>
            </p:nvSpPr>
            <p:spPr bwMode="auto">
              <a:xfrm>
                <a:off x="4194" y="1206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1470" name="Rectangle 158"/>
              <p:cNvSpPr>
                <a:spLocks noChangeAspect="1" noChangeArrowheads="1"/>
              </p:cNvSpPr>
              <p:nvPr/>
            </p:nvSpPr>
            <p:spPr bwMode="auto">
              <a:xfrm>
                <a:off x="4194" y="1095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1471" name="Rectangle 159"/>
              <p:cNvSpPr>
                <a:spLocks noChangeAspect="1" noChangeArrowheads="1"/>
              </p:cNvSpPr>
              <p:nvPr/>
            </p:nvSpPr>
            <p:spPr bwMode="auto">
              <a:xfrm>
                <a:off x="4050" y="1206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41472" name="Group 160"/>
            <p:cNvGrpSpPr>
              <a:grpSpLocks noChangeAspect="1"/>
            </p:cNvGrpSpPr>
            <p:nvPr/>
          </p:nvGrpSpPr>
          <p:grpSpPr bwMode="auto">
            <a:xfrm>
              <a:off x="4068" y="2910"/>
              <a:ext cx="264" cy="230"/>
              <a:chOff x="4050" y="1089"/>
              <a:chExt cx="264" cy="230"/>
            </a:xfrm>
          </p:grpSpPr>
          <p:sp>
            <p:nvSpPr>
              <p:cNvPr id="141473" name="Oval 161"/>
              <p:cNvSpPr>
                <a:spLocks noChangeAspect="1" noChangeArrowheads="1"/>
              </p:cNvSpPr>
              <p:nvPr/>
            </p:nvSpPr>
            <p:spPr bwMode="auto">
              <a:xfrm>
                <a:off x="4053" y="1089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1474" name="Oval 162"/>
              <p:cNvSpPr>
                <a:spLocks noChangeAspect="1" noChangeArrowheads="1"/>
              </p:cNvSpPr>
              <p:nvPr/>
            </p:nvSpPr>
            <p:spPr bwMode="auto">
              <a:xfrm>
                <a:off x="4194" y="1206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1475" name="Rectangle 163"/>
              <p:cNvSpPr>
                <a:spLocks noChangeAspect="1" noChangeArrowheads="1"/>
              </p:cNvSpPr>
              <p:nvPr/>
            </p:nvSpPr>
            <p:spPr bwMode="auto">
              <a:xfrm>
                <a:off x="4194" y="1095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1476" name="Rectangle 164"/>
              <p:cNvSpPr>
                <a:spLocks noChangeAspect="1" noChangeArrowheads="1"/>
              </p:cNvSpPr>
              <p:nvPr/>
            </p:nvSpPr>
            <p:spPr bwMode="auto">
              <a:xfrm>
                <a:off x="4050" y="1206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41477" name="Group 165"/>
            <p:cNvGrpSpPr>
              <a:grpSpLocks noChangeAspect="1"/>
            </p:cNvGrpSpPr>
            <p:nvPr/>
          </p:nvGrpSpPr>
          <p:grpSpPr bwMode="auto">
            <a:xfrm>
              <a:off x="4071" y="3141"/>
              <a:ext cx="264" cy="230"/>
              <a:chOff x="4050" y="1089"/>
              <a:chExt cx="264" cy="230"/>
            </a:xfrm>
          </p:grpSpPr>
          <p:sp>
            <p:nvSpPr>
              <p:cNvPr id="141478" name="Oval 166"/>
              <p:cNvSpPr>
                <a:spLocks noChangeAspect="1" noChangeArrowheads="1"/>
              </p:cNvSpPr>
              <p:nvPr/>
            </p:nvSpPr>
            <p:spPr bwMode="auto">
              <a:xfrm>
                <a:off x="4053" y="1089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1479" name="Oval 167"/>
              <p:cNvSpPr>
                <a:spLocks noChangeAspect="1" noChangeArrowheads="1"/>
              </p:cNvSpPr>
              <p:nvPr/>
            </p:nvSpPr>
            <p:spPr bwMode="auto">
              <a:xfrm>
                <a:off x="4194" y="1206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1480" name="Rectangle 168"/>
              <p:cNvSpPr>
                <a:spLocks noChangeAspect="1" noChangeArrowheads="1"/>
              </p:cNvSpPr>
              <p:nvPr/>
            </p:nvSpPr>
            <p:spPr bwMode="auto">
              <a:xfrm>
                <a:off x="4194" y="1095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1481" name="Rectangle 169"/>
              <p:cNvSpPr>
                <a:spLocks noChangeAspect="1" noChangeArrowheads="1"/>
              </p:cNvSpPr>
              <p:nvPr/>
            </p:nvSpPr>
            <p:spPr bwMode="auto">
              <a:xfrm>
                <a:off x="4050" y="1206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41482" name="Group 170"/>
            <p:cNvGrpSpPr>
              <a:grpSpLocks noChangeAspect="1"/>
            </p:cNvGrpSpPr>
            <p:nvPr/>
          </p:nvGrpSpPr>
          <p:grpSpPr bwMode="auto">
            <a:xfrm>
              <a:off x="4068" y="3372"/>
              <a:ext cx="264" cy="230"/>
              <a:chOff x="4050" y="1089"/>
              <a:chExt cx="264" cy="230"/>
            </a:xfrm>
          </p:grpSpPr>
          <p:sp>
            <p:nvSpPr>
              <p:cNvPr id="141483" name="Oval 171"/>
              <p:cNvSpPr>
                <a:spLocks noChangeAspect="1" noChangeArrowheads="1"/>
              </p:cNvSpPr>
              <p:nvPr/>
            </p:nvSpPr>
            <p:spPr bwMode="auto">
              <a:xfrm>
                <a:off x="4053" y="1089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1484" name="Oval 172"/>
              <p:cNvSpPr>
                <a:spLocks noChangeAspect="1" noChangeArrowheads="1"/>
              </p:cNvSpPr>
              <p:nvPr/>
            </p:nvSpPr>
            <p:spPr bwMode="auto">
              <a:xfrm>
                <a:off x="4194" y="1206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1485" name="Rectangle 173"/>
              <p:cNvSpPr>
                <a:spLocks noChangeAspect="1" noChangeArrowheads="1"/>
              </p:cNvSpPr>
              <p:nvPr/>
            </p:nvSpPr>
            <p:spPr bwMode="auto">
              <a:xfrm>
                <a:off x="4194" y="1095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1486" name="Rectangle 174"/>
              <p:cNvSpPr>
                <a:spLocks noChangeAspect="1" noChangeArrowheads="1"/>
              </p:cNvSpPr>
              <p:nvPr/>
            </p:nvSpPr>
            <p:spPr bwMode="auto">
              <a:xfrm>
                <a:off x="4050" y="1206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41487" name="Group 175"/>
            <p:cNvGrpSpPr>
              <a:grpSpLocks noChangeAspect="1"/>
            </p:cNvGrpSpPr>
            <p:nvPr/>
          </p:nvGrpSpPr>
          <p:grpSpPr bwMode="auto">
            <a:xfrm>
              <a:off x="1848" y="1107"/>
              <a:ext cx="264" cy="230"/>
              <a:chOff x="4050" y="1089"/>
              <a:chExt cx="264" cy="230"/>
            </a:xfrm>
          </p:grpSpPr>
          <p:sp>
            <p:nvSpPr>
              <p:cNvPr id="141488" name="Oval 176"/>
              <p:cNvSpPr>
                <a:spLocks noChangeAspect="1" noChangeArrowheads="1"/>
              </p:cNvSpPr>
              <p:nvPr/>
            </p:nvSpPr>
            <p:spPr bwMode="auto">
              <a:xfrm>
                <a:off x="4053" y="1089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1489" name="Oval 177"/>
              <p:cNvSpPr>
                <a:spLocks noChangeAspect="1" noChangeArrowheads="1"/>
              </p:cNvSpPr>
              <p:nvPr/>
            </p:nvSpPr>
            <p:spPr bwMode="auto">
              <a:xfrm>
                <a:off x="4194" y="1206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1490" name="Rectangle 178"/>
              <p:cNvSpPr>
                <a:spLocks noChangeAspect="1" noChangeArrowheads="1"/>
              </p:cNvSpPr>
              <p:nvPr/>
            </p:nvSpPr>
            <p:spPr bwMode="auto">
              <a:xfrm>
                <a:off x="4194" y="1095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1491" name="Rectangle 179"/>
              <p:cNvSpPr>
                <a:spLocks noChangeAspect="1" noChangeArrowheads="1"/>
              </p:cNvSpPr>
              <p:nvPr/>
            </p:nvSpPr>
            <p:spPr bwMode="auto">
              <a:xfrm>
                <a:off x="4050" y="1206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41492" name="Group 180"/>
            <p:cNvGrpSpPr>
              <a:grpSpLocks noChangeAspect="1"/>
            </p:cNvGrpSpPr>
            <p:nvPr/>
          </p:nvGrpSpPr>
          <p:grpSpPr bwMode="auto">
            <a:xfrm>
              <a:off x="1848" y="1338"/>
              <a:ext cx="264" cy="230"/>
              <a:chOff x="4050" y="1089"/>
              <a:chExt cx="264" cy="230"/>
            </a:xfrm>
          </p:grpSpPr>
          <p:sp>
            <p:nvSpPr>
              <p:cNvPr id="141493" name="Oval 181"/>
              <p:cNvSpPr>
                <a:spLocks noChangeAspect="1" noChangeArrowheads="1"/>
              </p:cNvSpPr>
              <p:nvPr/>
            </p:nvSpPr>
            <p:spPr bwMode="auto">
              <a:xfrm>
                <a:off x="4053" y="1089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1494" name="Oval 182"/>
              <p:cNvSpPr>
                <a:spLocks noChangeAspect="1" noChangeArrowheads="1"/>
              </p:cNvSpPr>
              <p:nvPr/>
            </p:nvSpPr>
            <p:spPr bwMode="auto">
              <a:xfrm>
                <a:off x="4194" y="1206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1495" name="Rectangle 183"/>
              <p:cNvSpPr>
                <a:spLocks noChangeAspect="1" noChangeArrowheads="1"/>
              </p:cNvSpPr>
              <p:nvPr/>
            </p:nvSpPr>
            <p:spPr bwMode="auto">
              <a:xfrm>
                <a:off x="4194" y="1095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1496" name="Rectangle 184"/>
              <p:cNvSpPr>
                <a:spLocks noChangeAspect="1" noChangeArrowheads="1"/>
              </p:cNvSpPr>
              <p:nvPr/>
            </p:nvSpPr>
            <p:spPr bwMode="auto">
              <a:xfrm>
                <a:off x="4050" y="1206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41497" name="Group 185"/>
            <p:cNvGrpSpPr>
              <a:grpSpLocks noChangeAspect="1"/>
            </p:cNvGrpSpPr>
            <p:nvPr/>
          </p:nvGrpSpPr>
          <p:grpSpPr bwMode="auto">
            <a:xfrm>
              <a:off x="1851" y="1563"/>
              <a:ext cx="264" cy="230"/>
              <a:chOff x="4050" y="1089"/>
              <a:chExt cx="264" cy="230"/>
            </a:xfrm>
          </p:grpSpPr>
          <p:sp>
            <p:nvSpPr>
              <p:cNvPr id="141498" name="Oval 186"/>
              <p:cNvSpPr>
                <a:spLocks noChangeAspect="1" noChangeArrowheads="1"/>
              </p:cNvSpPr>
              <p:nvPr/>
            </p:nvSpPr>
            <p:spPr bwMode="auto">
              <a:xfrm>
                <a:off x="4053" y="1089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1499" name="Oval 187"/>
              <p:cNvSpPr>
                <a:spLocks noChangeAspect="1" noChangeArrowheads="1"/>
              </p:cNvSpPr>
              <p:nvPr/>
            </p:nvSpPr>
            <p:spPr bwMode="auto">
              <a:xfrm>
                <a:off x="4194" y="1206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1500" name="Rectangle 188"/>
              <p:cNvSpPr>
                <a:spLocks noChangeAspect="1" noChangeArrowheads="1"/>
              </p:cNvSpPr>
              <p:nvPr/>
            </p:nvSpPr>
            <p:spPr bwMode="auto">
              <a:xfrm>
                <a:off x="4194" y="1095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1501" name="Rectangle 189"/>
              <p:cNvSpPr>
                <a:spLocks noChangeAspect="1" noChangeArrowheads="1"/>
              </p:cNvSpPr>
              <p:nvPr/>
            </p:nvSpPr>
            <p:spPr bwMode="auto">
              <a:xfrm>
                <a:off x="4050" y="1206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41502" name="Group 190"/>
            <p:cNvGrpSpPr>
              <a:grpSpLocks noChangeAspect="1"/>
            </p:cNvGrpSpPr>
            <p:nvPr/>
          </p:nvGrpSpPr>
          <p:grpSpPr bwMode="auto">
            <a:xfrm>
              <a:off x="1854" y="1794"/>
              <a:ext cx="264" cy="230"/>
              <a:chOff x="4050" y="1089"/>
              <a:chExt cx="264" cy="230"/>
            </a:xfrm>
          </p:grpSpPr>
          <p:sp>
            <p:nvSpPr>
              <p:cNvPr id="141503" name="Oval 191"/>
              <p:cNvSpPr>
                <a:spLocks noChangeAspect="1" noChangeArrowheads="1"/>
              </p:cNvSpPr>
              <p:nvPr/>
            </p:nvSpPr>
            <p:spPr bwMode="auto">
              <a:xfrm>
                <a:off x="4053" y="1089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1504" name="Oval 192"/>
              <p:cNvSpPr>
                <a:spLocks noChangeAspect="1" noChangeArrowheads="1"/>
              </p:cNvSpPr>
              <p:nvPr/>
            </p:nvSpPr>
            <p:spPr bwMode="auto">
              <a:xfrm>
                <a:off x="4194" y="1206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1505" name="Rectangle 193"/>
              <p:cNvSpPr>
                <a:spLocks noChangeAspect="1" noChangeArrowheads="1"/>
              </p:cNvSpPr>
              <p:nvPr/>
            </p:nvSpPr>
            <p:spPr bwMode="auto">
              <a:xfrm>
                <a:off x="4194" y="1095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1506" name="Rectangle 194"/>
              <p:cNvSpPr>
                <a:spLocks noChangeAspect="1" noChangeArrowheads="1"/>
              </p:cNvSpPr>
              <p:nvPr/>
            </p:nvSpPr>
            <p:spPr bwMode="auto">
              <a:xfrm>
                <a:off x="4050" y="1206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41507" name="Group 195"/>
            <p:cNvGrpSpPr>
              <a:grpSpLocks noChangeAspect="1"/>
            </p:cNvGrpSpPr>
            <p:nvPr/>
          </p:nvGrpSpPr>
          <p:grpSpPr bwMode="auto">
            <a:xfrm>
              <a:off x="1860" y="2022"/>
              <a:ext cx="264" cy="230"/>
              <a:chOff x="4050" y="1089"/>
              <a:chExt cx="264" cy="230"/>
            </a:xfrm>
          </p:grpSpPr>
          <p:sp>
            <p:nvSpPr>
              <p:cNvPr id="141508" name="Oval 196"/>
              <p:cNvSpPr>
                <a:spLocks noChangeAspect="1" noChangeArrowheads="1"/>
              </p:cNvSpPr>
              <p:nvPr/>
            </p:nvSpPr>
            <p:spPr bwMode="auto">
              <a:xfrm>
                <a:off x="4053" y="1089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1509" name="Oval 197"/>
              <p:cNvSpPr>
                <a:spLocks noChangeAspect="1" noChangeArrowheads="1"/>
              </p:cNvSpPr>
              <p:nvPr/>
            </p:nvSpPr>
            <p:spPr bwMode="auto">
              <a:xfrm>
                <a:off x="4194" y="1206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1510" name="Rectangle 198"/>
              <p:cNvSpPr>
                <a:spLocks noChangeAspect="1" noChangeArrowheads="1"/>
              </p:cNvSpPr>
              <p:nvPr/>
            </p:nvSpPr>
            <p:spPr bwMode="auto">
              <a:xfrm>
                <a:off x="4194" y="1095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1511" name="Rectangle 199"/>
              <p:cNvSpPr>
                <a:spLocks noChangeAspect="1" noChangeArrowheads="1"/>
              </p:cNvSpPr>
              <p:nvPr/>
            </p:nvSpPr>
            <p:spPr bwMode="auto">
              <a:xfrm>
                <a:off x="4050" y="1206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41512" name="Group 200"/>
            <p:cNvGrpSpPr>
              <a:grpSpLocks noChangeAspect="1"/>
            </p:cNvGrpSpPr>
            <p:nvPr/>
          </p:nvGrpSpPr>
          <p:grpSpPr bwMode="auto">
            <a:xfrm>
              <a:off x="1860" y="2247"/>
              <a:ext cx="264" cy="230"/>
              <a:chOff x="4050" y="1089"/>
              <a:chExt cx="264" cy="230"/>
            </a:xfrm>
          </p:grpSpPr>
          <p:sp>
            <p:nvSpPr>
              <p:cNvPr id="141513" name="Oval 201"/>
              <p:cNvSpPr>
                <a:spLocks noChangeAspect="1" noChangeArrowheads="1"/>
              </p:cNvSpPr>
              <p:nvPr/>
            </p:nvSpPr>
            <p:spPr bwMode="auto">
              <a:xfrm>
                <a:off x="4053" y="1089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1514" name="Oval 202"/>
              <p:cNvSpPr>
                <a:spLocks noChangeAspect="1" noChangeArrowheads="1"/>
              </p:cNvSpPr>
              <p:nvPr/>
            </p:nvSpPr>
            <p:spPr bwMode="auto">
              <a:xfrm>
                <a:off x="4194" y="1206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1515" name="Rectangle 203"/>
              <p:cNvSpPr>
                <a:spLocks noChangeAspect="1" noChangeArrowheads="1"/>
              </p:cNvSpPr>
              <p:nvPr/>
            </p:nvSpPr>
            <p:spPr bwMode="auto">
              <a:xfrm>
                <a:off x="4194" y="1095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1516" name="Rectangle 204"/>
              <p:cNvSpPr>
                <a:spLocks noChangeAspect="1" noChangeArrowheads="1"/>
              </p:cNvSpPr>
              <p:nvPr/>
            </p:nvSpPr>
            <p:spPr bwMode="auto">
              <a:xfrm>
                <a:off x="4050" y="1206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41517" name="Group 205"/>
            <p:cNvGrpSpPr>
              <a:grpSpLocks noChangeAspect="1"/>
            </p:cNvGrpSpPr>
            <p:nvPr/>
          </p:nvGrpSpPr>
          <p:grpSpPr bwMode="auto">
            <a:xfrm>
              <a:off x="1860" y="2469"/>
              <a:ext cx="264" cy="230"/>
              <a:chOff x="4050" y="1089"/>
              <a:chExt cx="264" cy="230"/>
            </a:xfrm>
          </p:grpSpPr>
          <p:sp>
            <p:nvSpPr>
              <p:cNvPr id="141518" name="Oval 206"/>
              <p:cNvSpPr>
                <a:spLocks noChangeAspect="1" noChangeArrowheads="1"/>
              </p:cNvSpPr>
              <p:nvPr/>
            </p:nvSpPr>
            <p:spPr bwMode="auto">
              <a:xfrm>
                <a:off x="4053" y="1089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1519" name="Oval 207"/>
              <p:cNvSpPr>
                <a:spLocks noChangeAspect="1" noChangeArrowheads="1"/>
              </p:cNvSpPr>
              <p:nvPr/>
            </p:nvSpPr>
            <p:spPr bwMode="auto">
              <a:xfrm>
                <a:off x="4194" y="1206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1520" name="Rectangle 208"/>
              <p:cNvSpPr>
                <a:spLocks noChangeAspect="1" noChangeArrowheads="1"/>
              </p:cNvSpPr>
              <p:nvPr/>
            </p:nvSpPr>
            <p:spPr bwMode="auto">
              <a:xfrm>
                <a:off x="4194" y="1095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1521" name="Rectangle 209"/>
              <p:cNvSpPr>
                <a:spLocks noChangeAspect="1" noChangeArrowheads="1"/>
              </p:cNvSpPr>
              <p:nvPr/>
            </p:nvSpPr>
            <p:spPr bwMode="auto">
              <a:xfrm>
                <a:off x="4050" y="1206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41522" name="Group 210"/>
            <p:cNvGrpSpPr>
              <a:grpSpLocks noChangeAspect="1"/>
            </p:cNvGrpSpPr>
            <p:nvPr/>
          </p:nvGrpSpPr>
          <p:grpSpPr bwMode="auto">
            <a:xfrm>
              <a:off x="1863" y="2700"/>
              <a:ext cx="264" cy="230"/>
              <a:chOff x="4050" y="1089"/>
              <a:chExt cx="264" cy="230"/>
            </a:xfrm>
          </p:grpSpPr>
          <p:sp>
            <p:nvSpPr>
              <p:cNvPr id="141523" name="Oval 211"/>
              <p:cNvSpPr>
                <a:spLocks noChangeAspect="1" noChangeArrowheads="1"/>
              </p:cNvSpPr>
              <p:nvPr/>
            </p:nvSpPr>
            <p:spPr bwMode="auto">
              <a:xfrm>
                <a:off x="4053" y="1089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1524" name="Oval 212"/>
              <p:cNvSpPr>
                <a:spLocks noChangeAspect="1" noChangeArrowheads="1"/>
              </p:cNvSpPr>
              <p:nvPr/>
            </p:nvSpPr>
            <p:spPr bwMode="auto">
              <a:xfrm>
                <a:off x="4194" y="1206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1525" name="Rectangle 213"/>
              <p:cNvSpPr>
                <a:spLocks noChangeAspect="1" noChangeArrowheads="1"/>
              </p:cNvSpPr>
              <p:nvPr/>
            </p:nvSpPr>
            <p:spPr bwMode="auto">
              <a:xfrm>
                <a:off x="4194" y="1095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1526" name="Rectangle 214"/>
              <p:cNvSpPr>
                <a:spLocks noChangeAspect="1" noChangeArrowheads="1"/>
              </p:cNvSpPr>
              <p:nvPr/>
            </p:nvSpPr>
            <p:spPr bwMode="auto">
              <a:xfrm>
                <a:off x="4050" y="1206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41527" name="Group 215"/>
            <p:cNvGrpSpPr>
              <a:grpSpLocks noChangeAspect="1"/>
            </p:cNvGrpSpPr>
            <p:nvPr/>
          </p:nvGrpSpPr>
          <p:grpSpPr bwMode="auto">
            <a:xfrm>
              <a:off x="1866" y="2928"/>
              <a:ext cx="264" cy="230"/>
              <a:chOff x="4050" y="1089"/>
              <a:chExt cx="264" cy="230"/>
            </a:xfrm>
          </p:grpSpPr>
          <p:sp>
            <p:nvSpPr>
              <p:cNvPr id="141528" name="Oval 216"/>
              <p:cNvSpPr>
                <a:spLocks noChangeAspect="1" noChangeArrowheads="1"/>
              </p:cNvSpPr>
              <p:nvPr/>
            </p:nvSpPr>
            <p:spPr bwMode="auto">
              <a:xfrm>
                <a:off x="4053" y="1089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1529" name="Oval 217"/>
              <p:cNvSpPr>
                <a:spLocks noChangeAspect="1" noChangeArrowheads="1"/>
              </p:cNvSpPr>
              <p:nvPr/>
            </p:nvSpPr>
            <p:spPr bwMode="auto">
              <a:xfrm>
                <a:off x="4194" y="1206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1530" name="Rectangle 218"/>
              <p:cNvSpPr>
                <a:spLocks noChangeAspect="1" noChangeArrowheads="1"/>
              </p:cNvSpPr>
              <p:nvPr/>
            </p:nvSpPr>
            <p:spPr bwMode="auto">
              <a:xfrm>
                <a:off x="4194" y="1095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1531" name="Rectangle 219"/>
              <p:cNvSpPr>
                <a:spLocks noChangeAspect="1" noChangeArrowheads="1"/>
              </p:cNvSpPr>
              <p:nvPr/>
            </p:nvSpPr>
            <p:spPr bwMode="auto">
              <a:xfrm>
                <a:off x="4050" y="1206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41532" name="Group 220"/>
            <p:cNvGrpSpPr>
              <a:grpSpLocks noChangeAspect="1"/>
            </p:cNvGrpSpPr>
            <p:nvPr/>
          </p:nvGrpSpPr>
          <p:grpSpPr bwMode="auto">
            <a:xfrm>
              <a:off x="1869" y="3159"/>
              <a:ext cx="264" cy="230"/>
              <a:chOff x="4050" y="1089"/>
              <a:chExt cx="264" cy="230"/>
            </a:xfrm>
          </p:grpSpPr>
          <p:sp>
            <p:nvSpPr>
              <p:cNvPr id="141533" name="Oval 221"/>
              <p:cNvSpPr>
                <a:spLocks noChangeAspect="1" noChangeArrowheads="1"/>
              </p:cNvSpPr>
              <p:nvPr/>
            </p:nvSpPr>
            <p:spPr bwMode="auto">
              <a:xfrm>
                <a:off x="4053" y="1089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1534" name="Oval 222"/>
              <p:cNvSpPr>
                <a:spLocks noChangeAspect="1" noChangeArrowheads="1"/>
              </p:cNvSpPr>
              <p:nvPr/>
            </p:nvSpPr>
            <p:spPr bwMode="auto">
              <a:xfrm>
                <a:off x="4194" y="1206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1535" name="Rectangle 223"/>
              <p:cNvSpPr>
                <a:spLocks noChangeAspect="1" noChangeArrowheads="1"/>
              </p:cNvSpPr>
              <p:nvPr/>
            </p:nvSpPr>
            <p:spPr bwMode="auto">
              <a:xfrm>
                <a:off x="4194" y="1095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1536" name="Rectangle 224"/>
              <p:cNvSpPr>
                <a:spLocks noChangeAspect="1" noChangeArrowheads="1"/>
              </p:cNvSpPr>
              <p:nvPr/>
            </p:nvSpPr>
            <p:spPr bwMode="auto">
              <a:xfrm>
                <a:off x="4050" y="1206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41537" name="Group 225"/>
            <p:cNvGrpSpPr>
              <a:grpSpLocks noChangeAspect="1"/>
            </p:cNvGrpSpPr>
            <p:nvPr/>
          </p:nvGrpSpPr>
          <p:grpSpPr bwMode="auto">
            <a:xfrm>
              <a:off x="1866" y="3390"/>
              <a:ext cx="264" cy="230"/>
              <a:chOff x="4050" y="1089"/>
              <a:chExt cx="264" cy="230"/>
            </a:xfrm>
          </p:grpSpPr>
          <p:sp>
            <p:nvSpPr>
              <p:cNvPr id="141538" name="Oval 226"/>
              <p:cNvSpPr>
                <a:spLocks noChangeAspect="1" noChangeArrowheads="1"/>
              </p:cNvSpPr>
              <p:nvPr/>
            </p:nvSpPr>
            <p:spPr bwMode="auto">
              <a:xfrm>
                <a:off x="4053" y="1089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1539" name="Oval 227"/>
              <p:cNvSpPr>
                <a:spLocks noChangeAspect="1" noChangeArrowheads="1"/>
              </p:cNvSpPr>
              <p:nvPr/>
            </p:nvSpPr>
            <p:spPr bwMode="auto">
              <a:xfrm>
                <a:off x="4194" y="1206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1540" name="Rectangle 228"/>
              <p:cNvSpPr>
                <a:spLocks noChangeAspect="1" noChangeArrowheads="1"/>
              </p:cNvSpPr>
              <p:nvPr/>
            </p:nvSpPr>
            <p:spPr bwMode="auto">
              <a:xfrm>
                <a:off x="4194" y="1095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1541" name="Rectangle 229"/>
              <p:cNvSpPr>
                <a:spLocks noChangeAspect="1" noChangeArrowheads="1"/>
              </p:cNvSpPr>
              <p:nvPr/>
            </p:nvSpPr>
            <p:spPr bwMode="auto">
              <a:xfrm>
                <a:off x="4050" y="1206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</p:grpSp>
      <p:grpSp>
        <p:nvGrpSpPr>
          <p:cNvPr id="141542" name="Group 230"/>
          <p:cNvGrpSpPr>
            <a:grpSpLocks noChangeAspect="1"/>
          </p:cNvGrpSpPr>
          <p:nvPr/>
        </p:nvGrpSpPr>
        <p:grpSpPr bwMode="auto">
          <a:xfrm>
            <a:off x="4483100" y="5218113"/>
            <a:ext cx="304800" cy="598487"/>
            <a:chOff x="2960" y="2966"/>
            <a:chExt cx="273" cy="533"/>
          </a:xfrm>
        </p:grpSpPr>
        <p:grpSp>
          <p:nvGrpSpPr>
            <p:cNvPr id="141543" name="Group 231"/>
            <p:cNvGrpSpPr>
              <a:grpSpLocks noChangeAspect="1"/>
            </p:cNvGrpSpPr>
            <p:nvPr/>
          </p:nvGrpSpPr>
          <p:grpSpPr bwMode="auto">
            <a:xfrm rot="-186789">
              <a:off x="2964" y="3456"/>
              <a:ext cx="265" cy="43"/>
              <a:chOff x="2966" y="3408"/>
              <a:chExt cx="265" cy="43"/>
            </a:xfrm>
          </p:grpSpPr>
          <p:sp>
            <p:nvSpPr>
              <p:cNvPr id="141544" name="Rectangle 232"/>
              <p:cNvSpPr>
                <a:spLocks noChangeAspect="1"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1545" name="Oval 233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1546" name="Oval 234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41547" name="Group 235"/>
            <p:cNvGrpSpPr>
              <a:grpSpLocks noChangeAspect="1"/>
            </p:cNvGrpSpPr>
            <p:nvPr/>
          </p:nvGrpSpPr>
          <p:grpSpPr bwMode="auto">
            <a:xfrm>
              <a:off x="2964" y="3356"/>
              <a:ext cx="265" cy="43"/>
              <a:chOff x="2966" y="3408"/>
              <a:chExt cx="265" cy="43"/>
            </a:xfrm>
          </p:grpSpPr>
          <p:sp>
            <p:nvSpPr>
              <p:cNvPr id="141548" name="Rectangle 236"/>
              <p:cNvSpPr>
                <a:spLocks noChangeAspect="1"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1549" name="Oval 237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1550" name="Oval 238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41551" name="Group 239"/>
            <p:cNvGrpSpPr>
              <a:grpSpLocks noChangeAspect="1"/>
            </p:cNvGrpSpPr>
            <p:nvPr/>
          </p:nvGrpSpPr>
          <p:grpSpPr bwMode="auto">
            <a:xfrm>
              <a:off x="2968" y="3302"/>
              <a:ext cx="265" cy="43"/>
              <a:chOff x="2966" y="3408"/>
              <a:chExt cx="265" cy="43"/>
            </a:xfrm>
          </p:grpSpPr>
          <p:sp>
            <p:nvSpPr>
              <p:cNvPr id="141552" name="Rectangle 240"/>
              <p:cNvSpPr>
                <a:spLocks noChangeAspect="1"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1553" name="Oval 241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1554" name="Oval 242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41555" name="Group 243"/>
            <p:cNvGrpSpPr>
              <a:grpSpLocks noChangeAspect="1"/>
            </p:cNvGrpSpPr>
            <p:nvPr/>
          </p:nvGrpSpPr>
          <p:grpSpPr bwMode="auto">
            <a:xfrm>
              <a:off x="2962" y="3134"/>
              <a:ext cx="265" cy="43"/>
              <a:chOff x="2966" y="3408"/>
              <a:chExt cx="265" cy="43"/>
            </a:xfrm>
          </p:grpSpPr>
          <p:sp>
            <p:nvSpPr>
              <p:cNvPr id="141556" name="Rectangle 244"/>
              <p:cNvSpPr>
                <a:spLocks noChangeAspect="1"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1557" name="Oval 245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1558" name="Oval 246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41559" name="Group 247"/>
            <p:cNvGrpSpPr>
              <a:grpSpLocks noChangeAspect="1"/>
            </p:cNvGrpSpPr>
            <p:nvPr/>
          </p:nvGrpSpPr>
          <p:grpSpPr bwMode="auto">
            <a:xfrm>
              <a:off x="2964" y="3082"/>
              <a:ext cx="265" cy="43"/>
              <a:chOff x="2966" y="3408"/>
              <a:chExt cx="265" cy="43"/>
            </a:xfrm>
          </p:grpSpPr>
          <p:sp>
            <p:nvSpPr>
              <p:cNvPr id="141560" name="Rectangle 248"/>
              <p:cNvSpPr>
                <a:spLocks noChangeAspect="1"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1561" name="Oval 249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1562" name="Oval 250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41563" name="Group 251"/>
            <p:cNvGrpSpPr>
              <a:grpSpLocks noChangeAspect="1"/>
            </p:cNvGrpSpPr>
            <p:nvPr/>
          </p:nvGrpSpPr>
          <p:grpSpPr bwMode="auto">
            <a:xfrm>
              <a:off x="2966" y="3032"/>
              <a:ext cx="265" cy="43"/>
              <a:chOff x="2966" y="3408"/>
              <a:chExt cx="265" cy="43"/>
            </a:xfrm>
          </p:grpSpPr>
          <p:sp>
            <p:nvSpPr>
              <p:cNvPr id="141564" name="Rectangle 252"/>
              <p:cNvSpPr>
                <a:spLocks noChangeAspect="1"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1565" name="Oval 253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1566" name="Oval 254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41567" name="Group 255"/>
            <p:cNvGrpSpPr>
              <a:grpSpLocks noChangeAspect="1"/>
            </p:cNvGrpSpPr>
            <p:nvPr/>
          </p:nvGrpSpPr>
          <p:grpSpPr bwMode="auto">
            <a:xfrm>
              <a:off x="2964" y="3244"/>
              <a:ext cx="265" cy="43"/>
              <a:chOff x="2966" y="3408"/>
              <a:chExt cx="265" cy="43"/>
            </a:xfrm>
          </p:grpSpPr>
          <p:sp>
            <p:nvSpPr>
              <p:cNvPr id="141568" name="Rectangle 256"/>
              <p:cNvSpPr>
                <a:spLocks noChangeAspect="1"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1569" name="Oval 257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1570" name="Oval 258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41571" name="Group 259"/>
            <p:cNvGrpSpPr>
              <a:grpSpLocks noChangeAspect="1"/>
            </p:cNvGrpSpPr>
            <p:nvPr/>
          </p:nvGrpSpPr>
          <p:grpSpPr bwMode="auto">
            <a:xfrm>
              <a:off x="2962" y="3190"/>
              <a:ext cx="265" cy="43"/>
              <a:chOff x="2966" y="3408"/>
              <a:chExt cx="265" cy="43"/>
            </a:xfrm>
          </p:grpSpPr>
          <p:sp>
            <p:nvSpPr>
              <p:cNvPr id="141572" name="Rectangle 260"/>
              <p:cNvSpPr>
                <a:spLocks noChangeAspect="1"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1573" name="Oval 261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1574" name="Oval 262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41575" name="Group 263"/>
            <p:cNvGrpSpPr>
              <a:grpSpLocks noChangeAspect="1"/>
            </p:cNvGrpSpPr>
            <p:nvPr/>
          </p:nvGrpSpPr>
          <p:grpSpPr bwMode="auto">
            <a:xfrm>
              <a:off x="2960" y="3414"/>
              <a:ext cx="265" cy="43"/>
              <a:chOff x="2966" y="3408"/>
              <a:chExt cx="265" cy="43"/>
            </a:xfrm>
          </p:grpSpPr>
          <p:sp>
            <p:nvSpPr>
              <p:cNvPr id="141576" name="Rectangle 264"/>
              <p:cNvSpPr>
                <a:spLocks noChangeAspect="1"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1577" name="Oval 265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1578" name="Oval 266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41579" name="Group 267"/>
            <p:cNvGrpSpPr>
              <a:grpSpLocks noChangeAspect="1"/>
            </p:cNvGrpSpPr>
            <p:nvPr/>
          </p:nvGrpSpPr>
          <p:grpSpPr bwMode="auto">
            <a:xfrm rot="136227">
              <a:off x="2966" y="2980"/>
              <a:ext cx="265" cy="43"/>
              <a:chOff x="2966" y="3408"/>
              <a:chExt cx="265" cy="43"/>
            </a:xfrm>
          </p:grpSpPr>
          <p:sp>
            <p:nvSpPr>
              <p:cNvPr id="141580" name="Rectangle 268"/>
              <p:cNvSpPr>
                <a:spLocks noChangeAspect="1"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1581" name="Oval 269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1582" name="Oval 270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41583" name="Group 271"/>
            <p:cNvGrpSpPr>
              <a:grpSpLocks noChangeAspect="1"/>
            </p:cNvGrpSpPr>
            <p:nvPr/>
          </p:nvGrpSpPr>
          <p:grpSpPr bwMode="auto">
            <a:xfrm rot="-208310">
              <a:off x="2964" y="2966"/>
              <a:ext cx="265" cy="43"/>
              <a:chOff x="2966" y="3408"/>
              <a:chExt cx="265" cy="43"/>
            </a:xfrm>
          </p:grpSpPr>
          <p:sp>
            <p:nvSpPr>
              <p:cNvPr id="141584" name="Rectangle 272"/>
              <p:cNvSpPr>
                <a:spLocks noChangeAspect="1"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1585" name="Oval 273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1586" name="Oval 274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</p:grpSp>
      <p:sp>
        <p:nvSpPr>
          <p:cNvPr id="141587" name="Rectangle 275"/>
          <p:cNvSpPr>
            <a:spLocks noChangeAspect="1" noChangeArrowheads="1"/>
          </p:cNvSpPr>
          <p:nvPr/>
        </p:nvSpPr>
        <p:spPr bwMode="auto">
          <a:xfrm>
            <a:off x="4554538" y="5808663"/>
            <a:ext cx="163512" cy="376237"/>
          </a:xfrm>
          <a:prstGeom prst="rect">
            <a:avLst/>
          </a:prstGeom>
          <a:solidFill>
            <a:srgbClr val="FFFFFF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grpSp>
        <p:nvGrpSpPr>
          <p:cNvPr id="141588" name="Group 276"/>
          <p:cNvGrpSpPr>
            <a:grpSpLocks noChangeAspect="1"/>
          </p:cNvGrpSpPr>
          <p:nvPr/>
        </p:nvGrpSpPr>
        <p:grpSpPr bwMode="auto">
          <a:xfrm>
            <a:off x="4491038" y="5021263"/>
            <a:ext cx="292100" cy="1025525"/>
            <a:chOff x="2967" y="2790"/>
            <a:chExt cx="261" cy="914"/>
          </a:xfrm>
        </p:grpSpPr>
        <p:sp>
          <p:nvSpPr>
            <p:cNvPr id="141589" name="AutoShape 277"/>
            <p:cNvSpPr>
              <a:spLocks noChangeAspect="1" noChangeArrowheads="1"/>
            </p:cNvSpPr>
            <p:nvPr/>
          </p:nvSpPr>
          <p:spPr bwMode="auto">
            <a:xfrm>
              <a:off x="3036" y="2790"/>
              <a:ext cx="123" cy="129"/>
            </a:xfrm>
            <a:prstGeom prst="triangle">
              <a:avLst>
                <a:gd name="adj" fmla="val 50000"/>
              </a:avLst>
            </a:prstGeom>
            <a:gradFill rotWithShape="0">
              <a:gsLst>
                <a:gs pos="0">
                  <a:schemeClr val="folHlink">
                    <a:gamma/>
                    <a:shade val="41176"/>
                    <a:invGamma/>
                  </a:schemeClr>
                </a:gs>
                <a:gs pos="50000">
                  <a:schemeClr val="folHlink"/>
                </a:gs>
                <a:gs pos="100000">
                  <a:schemeClr val="folHlink">
                    <a:gamma/>
                    <a:shade val="41176"/>
                    <a:invGamma/>
                  </a:schemeClr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41590" name="Rectangle 278"/>
            <p:cNvSpPr>
              <a:spLocks noChangeAspect="1" noChangeArrowheads="1"/>
            </p:cNvSpPr>
            <p:nvPr/>
          </p:nvSpPr>
          <p:spPr bwMode="auto">
            <a:xfrm>
              <a:off x="2967" y="2922"/>
              <a:ext cx="261" cy="47"/>
            </a:xfrm>
            <a:prstGeom prst="rect">
              <a:avLst/>
            </a:prstGeom>
            <a:gradFill rotWithShape="0">
              <a:gsLst>
                <a:gs pos="0">
                  <a:schemeClr val="folHlink">
                    <a:gamma/>
                    <a:shade val="41176"/>
                    <a:invGamma/>
                  </a:schemeClr>
                </a:gs>
                <a:gs pos="50000">
                  <a:schemeClr val="folHlink"/>
                </a:gs>
                <a:gs pos="100000">
                  <a:schemeClr val="folHlink">
                    <a:gamma/>
                    <a:shade val="41176"/>
                    <a:invGamma/>
                  </a:schemeClr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41591" name="Rectangle 279"/>
            <p:cNvSpPr>
              <a:spLocks noChangeAspect="1" noChangeArrowheads="1"/>
            </p:cNvSpPr>
            <p:nvPr/>
          </p:nvSpPr>
          <p:spPr bwMode="auto">
            <a:xfrm>
              <a:off x="3000" y="2970"/>
              <a:ext cx="198" cy="210"/>
            </a:xfrm>
            <a:prstGeom prst="rect">
              <a:avLst/>
            </a:prstGeom>
            <a:gradFill rotWithShape="0">
              <a:gsLst>
                <a:gs pos="0">
                  <a:schemeClr val="folHlink">
                    <a:gamma/>
                    <a:shade val="41176"/>
                    <a:invGamma/>
                  </a:schemeClr>
                </a:gs>
                <a:gs pos="50000">
                  <a:schemeClr val="folHlink"/>
                </a:gs>
                <a:gs pos="100000">
                  <a:schemeClr val="folHlink">
                    <a:gamma/>
                    <a:shade val="41176"/>
                    <a:invGamma/>
                  </a:schemeClr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41592" name="AutoShape 280"/>
            <p:cNvSpPr>
              <a:spLocks noChangeAspect="1" noChangeArrowheads="1"/>
            </p:cNvSpPr>
            <p:nvPr/>
          </p:nvSpPr>
          <p:spPr bwMode="auto">
            <a:xfrm>
              <a:off x="3000" y="3180"/>
              <a:ext cx="197" cy="25"/>
            </a:xfrm>
            <a:custGeom>
              <a:avLst/>
              <a:gdLst>
                <a:gd name="G0" fmla="+- 3289 0 0"/>
                <a:gd name="G1" fmla="+- 21600 0 3289"/>
                <a:gd name="G2" fmla="*/ 3289 1 2"/>
                <a:gd name="G3" fmla="+- 21600 0 G2"/>
                <a:gd name="G4" fmla="+/ 3289 21600 2"/>
                <a:gd name="G5" fmla="+/ G1 0 2"/>
                <a:gd name="G6" fmla="*/ 21600 21600 3289"/>
                <a:gd name="G7" fmla="*/ G6 1 2"/>
                <a:gd name="G8" fmla="+- 21600 0 G7"/>
                <a:gd name="G9" fmla="*/ 21600 1 2"/>
                <a:gd name="G10" fmla="+- 3289 0 G9"/>
                <a:gd name="G11" fmla="?: G10 G8 0"/>
                <a:gd name="G12" fmla="?: G10 G7 21600"/>
                <a:gd name="T0" fmla="*/ 19955 w 21600"/>
                <a:gd name="T1" fmla="*/ 10800 h 21600"/>
                <a:gd name="T2" fmla="*/ 10800 w 21600"/>
                <a:gd name="T3" fmla="*/ 21600 h 21600"/>
                <a:gd name="T4" fmla="*/ 1645 w 21600"/>
                <a:gd name="T5" fmla="*/ 10800 h 21600"/>
                <a:gd name="T6" fmla="*/ 10800 w 21600"/>
                <a:gd name="T7" fmla="*/ 0 h 21600"/>
                <a:gd name="T8" fmla="*/ 3445 w 21600"/>
                <a:gd name="T9" fmla="*/ 3445 h 21600"/>
                <a:gd name="T10" fmla="*/ 18155 w 21600"/>
                <a:gd name="T11" fmla="*/ 18155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289" y="21600"/>
                  </a:lnTo>
                  <a:lnTo>
                    <a:pt x="18311" y="21600"/>
                  </a:lnTo>
                  <a:lnTo>
                    <a:pt x="2160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folHlink">
                    <a:gamma/>
                    <a:shade val="41176"/>
                    <a:invGamma/>
                  </a:schemeClr>
                </a:gs>
                <a:gs pos="50000">
                  <a:schemeClr val="folHlink"/>
                </a:gs>
                <a:gs pos="100000">
                  <a:schemeClr val="folHlink">
                    <a:gamma/>
                    <a:shade val="41176"/>
                    <a:invGamma/>
                  </a:schemeClr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41593" name="Freeform 281"/>
            <p:cNvSpPr>
              <a:spLocks noChangeAspect="1"/>
            </p:cNvSpPr>
            <p:nvPr/>
          </p:nvSpPr>
          <p:spPr bwMode="auto">
            <a:xfrm>
              <a:off x="3026" y="3204"/>
              <a:ext cx="142" cy="50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42" y="2"/>
                </a:cxn>
                <a:cxn ang="0">
                  <a:pos x="141" y="414"/>
                </a:cxn>
                <a:cxn ang="0">
                  <a:pos x="50" y="414"/>
                </a:cxn>
                <a:cxn ang="0">
                  <a:pos x="50" y="426"/>
                </a:cxn>
                <a:cxn ang="0">
                  <a:pos x="57" y="441"/>
                </a:cxn>
                <a:cxn ang="0">
                  <a:pos x="96" y="470"/>
                </a:cxn>
                <a:cxn ang="0">
                  <a:pos x="101" y="486"/>
                </a:cxn>
                <a:cxn ang="0">
                  <a:pos x="94" y="500"/>
                </a:cxn>
                <a:cxn ang="0">
                  <a:pos x="0" y="498"/>
                </a:cxn>
                <a:cxn ang="0">
                  <a:pos x="0" y="0"/>
                </a:cxn>
              </a:cxnLst>
              <a:rect l="0" t="0" r="r" b="b"/>
              <a:pathLst>
                <a:path w="142" h="500">
                  <a:moveTo>
                    <a:pt x="0" y="0"/>
                  </a:moveTo>
                  <a:lnTo>
                    <a:pt x="142" y="2"/>
                  </a:lnTo>
                  <a:lnTo>
                    <a:pt x="141" y="414"/>
                  </a:lnTo>
                  <a:lnTo>
                    <a:pt x="50" y="414"/>
                  </a:lnTo>
                  <a:lnTo>
                    <a:pt x="50" y="426"/>
                  </a:lnTo>
                  <a:lnTo>
                    <a:pt x="57" y="441"/>
                  </a:lnTo>
                  <a:lnTo>
                    <a:pt x="96" y="470"/>
                  </a:lnTo>
                  <a:lnTo>
                    <a:pt x="101" y="486"/>
                  </a:lnTo>
                  <a:lnTo>
                    <a:pt x="94" y="500"/>
                  </a:lnTo>
                  <a:lnTo>
                    <a:pt x="0" y="498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folHlink">
                    <a:gamma/>
                    <a:shade val="41176"/>
                    <a:invGamma/>
                  </a:schemeClr>
                </a:gs>
                <a:gs pos="50000">
                  <a:schemeClr val="folHlink"/>
                </a:gs>
                <a:gs pos="100000">
                  <a:schemeClr val="folHlink">
                    <a:gamma/>
                    <a:shade val="41176"/>
                    <a:invGamma/>
                  </a:schemeClr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o-RO"/>
            </a:p>
          </p:txBody>
        </p:sp>
      </p:grpSp>
      <p:grpSp>
        <p:nvGrpSpPr>
          <p:cNvPr id="141594" name="Group 282"/>
          <p:cNvGrpSpPr>
            <a:grpSpLocks noChangeAspect="1"/>
          </p:cNvGrpSpPr>
          <p:nvPr/>
        </p:nvGrpSpPr>
        <p:grpSpPr bwMode="auto">
          <a:xfrm>
            <a:off x="4489450" y="5954713"/>
            <a:ext cx="303213" cy="481012"/>
            <a:chOff x="2966" y="3622"/>
            <a:chExt cx="270" cy="431"/>
          </a:xfrm>
        </p:grpSpPr>
        <p:sp>
          <p:nvSpPr>
            <p:cNvPr id="141595" name="Freeform 283"/>
            <p:cNvSpPr>
              <a:spLocks noChangeAspect="1"/>
            </p:cNvSpPr>
            <p:nvPr/>
          </p:nvSpPr>
          <p:spPr bwMode="auto">
            <a:xfrm>
              <a:off x="3026" y="3622"/>
              <a:ext cx="142" cy="208"/>
            </a:xfrm>
            <a:custGeom>
              <a:avLst/>
              <a:gdLst/>
              <a:ahLst/>
              <a:cxnLst>
                <a:cxn ang="0">
                  <a:pos x="58" y="0"/>
                </a:cxn>
                <a:cxn ang="0">
                  <a:pos x="142" y="0"/>
                </a:cxn>
                <a:cxn ang="0">
                  <a:pos x="140" y="208"/>
                </a:cxn>
                <a:cxn ang="0">
                  <a:pos x="0" y="208"/>
                </a:cxn>
                <a:cxn ang="0">
                  <a:pos x="0" y="82"/>
                </a:cxn>
                <a:cxn ang="0">
                  <a:pos x="106" y="82"/>
                </a:cxn>
                <a:cxn ang="0">
                  <a:pos x="104" y="66"/>
                </a:cxn>
                <a:cxn ang="0">
                  <a:pos x="98" y="48"/>
                </a:cxn>
                <a:cxn ang="0">
                  <a:pos x="58" y="22"/>
                </a:cxn>
                <a:cxn ang="0">
                  <a:pos x="52" y="12"/>
                </a:cxn>
                <a:cxn ang="0">
                  <a:pos x="58" y="0"/>
                </a:cxn>
              </a:cxnLst>
              <a:rect l="0" t="0" r="r" b="b"/>
              <a:pathLst>
                <a:path w="142" h="208">
                  <a:moveTo>
                    <a:pt x="58" y="0"/>
                  </a:moveTo>
                  <a:lnTo>
                    <a:pt x="142" y="0"/>
                  </a:lnTo>
                  <a:lnTo>
                    <a:pt x="140" y="208"/>
                  </a:lnTo>
                  <a:lnTo>
                    <a:pt x="0" y="208"/>
                  </a:lnTo>
                  <a:lnTo>
                    <a:pt x="0" y="82"/>
                  </a:lnTo>
                  <a:lnTo>
                    <a:pt x="106" y="82"/>
                  </a:lnTo>
                  <a:lnTo>
                    <a:pt x="104" y="66"/>
                  </a:lnTo>
                  <a:lnTo>
                    <a:pt x="98" y="48"/>
                  </a:lnTo>
                  <a:lnTo>
                    <a:pt x="58" y="22"/>
                  </a:lnTo>
                  <a:lnTo>
                    <a:pt x="52" y="12"/>
                  </a:lnTo>
                  <a:lnTo>
                    <a:pt x="58" y="0"/>
                  </a:lnTo>
                  <a:close/>
                </a:path>
              </a:pathLst>
            </a:custGeom>
            <a:gradFill rotWithShape="0">
              <a:gsLst>
                <a:gs pos="0">
                  <a:schemeClr val="folHlink">
                    <a:gamma/>
                    <a:shade val="22353"/>
                    <a:invGamma/>
                  </a:schemeClr>
                </a:gs>
                <a:gs pos="50000">
                  <a:schemeClr val="folHlink"/>
                </a:gs>
                <a:gs pos="100000">
                  <a:schemeClr val="folHlink">
                    <a:gamma/>
                    <a:shade val="22353"/>
                    <a:invGamma/>
                  </a:schemeClr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o-RO"/>
            </a:p>
          </p:txBody>
        </p:sp>
        <p:sp>
          <p:nvSpPr>
            <p:cNvPr id="141596" name="Rectangle 284"/>
            <p:cNvSpPr>
              <a:spLocks noChangeAspect="1" noChangeArrowheads="1"/>
            </p:cNvSpPr>
            <p:nvPr/>
          </p:nvSpPr>
          <p:spPr bwMode="auto">
            <a:xfrm>
              <a:off x="2966" y="3830"/>
              <a:ext cx="270" cy="43"/>
            </a:xfrm>
            <a:prstGeom prst="rect">
              <a:avLst/>
            </a:prstGeom>
            <a:gradFill rotWithShape="0">
              <a:gsLst>
                <a:gs pos="0">
                  <a:schemeClr val="folHlink">
                    <a:gamma/>
                    <a:shade val="22353"/>
                    <a:invGamma/>
                  </a:schemeClr>
                </a:gs>
                <a:gs pos="50000">
                  <a:schemeClr val="folHlink"/>
                </a:gs>
                <a:gs pos="100000">
                  <a:schemeClr val="folHlink">
                    <a:gamma/>
                    <a:shade val="22353"/>
                    <a:invGamma/>
                  </a:schemeClr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41597" name="Rectangle 285"/>
            <p:cNvSpPr>
              <a:spLocks noChangeAspect="1" noChangeArrowheads="1"/>
            </p:cNvSpPr>
            <p:nvPr/>
          </p:nvSpPr>
          <p:spPr bwMode="auto">
            <a:xfrm>
              <a:off x="3042" y="3876"/>
              <a:ext cx="110" cy="177"/>
            </a:xfrm>
            <a:prstGeom prst="rect">
              <a:avLst/>
            </a:prstGeom>
            <a:gradFill rotWithShape="0">
              <a:gsLst>
                <a:gs pos="0">
                  <a:schemeClr val="folHlink">
                    <a:gamma/>
                    <a:shade val="22353"/>
                    <a:invGamma/>
                  </a:schemeClr>
                </a:gs>
                <a:gs pos="50000">
                  <a:schemeClr val="folHlink"/>
                </a:gs>
                <a:gs pos="100000">
                  <a:schemeClr val="folHlink">
                    <a:gamma/>
                    <a:shade val="22353"/>
                    <a:invGamma/>
                  </a:schemeClr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</p:grpSp>
      <p:grpSp>
        <p:nvGrpSpPr>
          <p:cNvPr id="141598" name="Group 286"/>
          <p:cNvGrpSpPr>
            <a:grpSpLocks noChangeAspect="1"/>
          </p:cNvGrpSpPr>
          <p:nvPr/>
        </p:nvGrpSpPr>
        <p:grpSpPr bwMode="auto">
          <a:xfrm>
            <a:off x="3222625" y="3027363"/>
            <a:ext cx="2832100" cy="3416300"/>
            <a:chOff x="1806" y="1388"/>
            <a:chExt cx="2156" cy="2602"/>
          </a:xfrm>
        </p:grpSpPr>
        <p:sp>
          <p:nvSpPr>
            <p:cNvPr id="141599" name="Rectangle 287"/>
            <p:cNvSpPr>
              <a:spLocks noChangeAspect="1" noChangeArrowheads="1"/>
            </p:cNvSpPr>
            <p:nvPr/>
          </p:nvSpPr>
          <p:spPr bwMode="auto">
            <a:xfrm>
              <a:off x="2861" y="2373"/>
              <a:ext cx="41" cy="52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grpSp>
          <p:nvGrpSpPr>
            <p:cNvPr id="141600" name="Group 288"/>
            <p:cNvGrpSpPr>
              <a:grpSpLocks noChangeAspect="1"/>
            </p:cNvGrpSpPr>
            <p:nvPr/>
          </p:nvGrpSpPr>
          <p:grpSpPr bwMode="auto">
            <a:xfrm>
              <a:off x="1806" y="1388"/>
              <a:ext cx="2156" cy="2602"/>
              <a:chOff x="1806" y="1388"/>
              <a:chExt cx="2156" cy="2602"/>
            </a:xfrm>
          </p:grpSpPr>
          <p:sp>
            <p:nvSpPr>
              <p:cNvPr id="141601" name="Rectangle 289" descr="Алмазная решетка (контур)"/>
              <p:cNvSpPr>
                <a:spLocks noChangeAspect="1" noChangeArrowheads="1"/>
              </p:cNvSpPr>
              <p:nvPr/>
            </p:nvSpPr>
            <p:spPr bwMode="auto">
              <a:xfrm>
                <a:off x="2644" y="2387"/>
                <a:ext cx="467" cy="20"/>
              </a:xfrm>
              <a:prstGeom prst="rect">
                <a:avLst/>
              </a:prstGeom>
              <a:pattFill prst="openDmnd">
                <a:fgClr>
                  <a:schemeClr val="tx2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grpSp>
            <p:nvGrpSpPr>
              <p:cNvPr id="141602" name="Group 290"/>
              <p:cNvGrpSpPr>
                <a:grpSpLocks noChangeAspect="1"/>
              </p:cNvGrpSpPr>
              <p:nvPr/>
            </p:nvGrpSpPr>
            <p:grpSpPr bwMode="auto">
              <a:xfrm>
                <a:off x="1806" y="1388"/>
                <a:ext cx="2156" cy="2602"/>
                <a:chOff x="1806" y="1388"/>
                <a:chExt cx="2156" cy="2602"/>
              </a:xfrm>
            </p:grpSpPr>
            <p:grpSp>
              <p:nvGrpSpPr>
                <p:cNvPr id="141603" name="Group 291"/>
                <p:cNvGrpSpPr>
                  <a:grpSpLocks noChangeAspect="1"/>
                </p:cNvGrpSpPr>
                <p:nvPr/>
              </p:nvGrpSpPr>
              <p:grpSpPr bwMode="auto">
                <a:xfrm>
                  <a:off x="2646" y="1505"/>
                  <a:ext cx="462" cy="884"/>
                  <a:chOff x="2820" y="1146"/>
                  <a:chExt cx="542" cy="1062"/>
                </a:xfrm>
              </p:grpSpPr>
              <p:sp>
                <p:nvSpPr>
                  <p:cNvPr id="141604" name="Rectangle 292" descr="Зигзаг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820" y="1146"/>
                    <a:ext cx="182" cy="1056"/>
                  </a:xfrm>
                  <a:prstGeom prst="rect">
                    <a:avLst/>
                  </a:prstGeom>
                  <a:pattFill prst="zigZag">
                    <a:fgClr>
                      <a:srgbClr val="FF3300"/>
                    </a:fgClr>
                    <a:bgClr>
                      <a:schemeClr val="bg1"/>
                    </a:bgClr>
                  </a:pattFill>
                  <a:ln w="9525">
                    <a:solidFill>
                      <a:srgbClr val="FF3300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41605" name="Rectangle 293" descr="Зигзаг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180" y="1152"/>
                    <a:ext cx="182" cy="1056"/>
                  </a:xfrm>
                  <a:prstGeom prst="rect">
                    <a:avLst/>
                  </a:prstGeom>
                  <a:pattFill prst="zigZag">
                    <a:fgClr>
                      <a:srgbClr val="FF3300"/>
                    </a:fgClr>
                    <a:bgClr>
                      <a:schemeClr val="bg1"/>
                    </a:bgClr>
                  </a:pattFill>
                  <a:ln w="9525">
                    <a:solidFill>
                      <a:srgbClr val="FF3300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</p:grpSp>
            <p:grpSp>
              <p:nvGrpSpPr>
                <p:cNvPr id="141606" name="Group 294"/>
                <p:cNvGrpSpPr>
                  <a:grpSpLocks noChangeAspect="1"/>
                </p:cNvGrpSpPr>
                <p:nvPr/>
              </p:nvGrpSpPr>
              <p:grpSpPr bwMode="auto">
                <a:xfrm rot="10800000">
                  <a:off x="2784" y="2557"/>
                  <a:ext cx="203" cy="174"/>
                  <a:chOff x="2262" y="456"/>
                  <a:chExt cx="238" cy="177"/>
                </a:xfrm>
              </p:grpSpPr>
              <p:grpSp>
                <p:nvGrpSpPr>
                  <p:cNvPr id="141607" name="Group 295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332" y="464"/>
                    <a:ext cx="109" cy="169"/>
                    <a:chOff x="2332" y="464"/>
                    <a:chExt cx="109" cy="169"/>
                  </a:xfrm>
                </p:grpSpPr>
                <p:sp>
                  <p:nvSpPr>
                    <p:cNvPr id="141608" name="Rectangle 296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332" y="464"/>
                      <a:ext cx="106" cy="126"/>
                    </a:xfrm>
                    <a:prstGeom prst="rect">
                      <a:avLst/>
                    </a:prstGeom>
                    <a:gradFill rotWithShape="0">
                      <a:gsLst>
                        <a:gs pos="0">
                          <a:srgbClr val="CC9900"/>
                        </a:gs>
                        <a:gs pos="50000">
                          <a:srgbClr val="CC9900">
                            <a:gamma/>
                            <a:tint val="0"/>
                            <a:invGamma/>
                          </a:srgbClr>
                        </a:gs>
                        <a:gs pos="100000">
                          <a:srgbClr val="CC9900"/>
                        </a:gs>
                      </a:gsLst>
                      <a:lin ang="0" scaled="1"/>
                    </a:gradFill>
                    <a:ln w="9525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41609" name="AutoShape 297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334" y="588"/>
                      <a:ext cx="107" cy="45"/>
                    </a:xfrm>
                    <a:custGeom>
                      <a:avLst/>
                      <a:gdLst>
                        <a:gd name="G0" fmla="+- 5400 0 0"/>
                        <a:gd name="G1" fmla="+- 21600 0 5400"/>
                        <a:gd name="G2" fmla="*/ 5400 1 2"/>
                        <a:gd name="G3" fmla="+- 21600 0 G2"/>
                        <a:gd name="G4" fmla="+/ 5400 21600 2"/>
                        <a:gd name="G5" fmla="+/ G1 0 2"/>
                        <a:gd name="G6" fmla="*/ 21600 21600 5400"/>
                        <a:gd name="G7" fmla="*/ G6 1 2"/>
                        <a:gd name="G8" fmla="+- 21600 0 G7"/>
                        <a:gd name="G9" fmla="*/ 21600 1 2"/>
                        <a:gd name="G10" fmla="+- 5400 0 G9"/>
                        <a:gd name="G11" fmla="?: G10 G8 0"/>
                        <a:gd name="G12" fmla="?: G10 G7 21600"/>
                        <a:gd name="T0" fmla="*/ 18900 w 21600"/>
                        <a:gd name="T1" fmla="*/ 10800 h 21600"/>
                        <a:gd name="T2" fmla="*/ 10800 w 21600"/>
                        <a:gd name="T3" fmla="*/ 21600 h 21600"/>
                        <a:gd name="T4" fmla="*/ 2700 w 21600"/>
                        <a:gd name="T5" fmla="*/ 10800 h 21600"/>
                        <a:gd name="T6" fmla="*/ 10800 w 21600"/>
                        <a:gd name="T7" fmla="*/ 0 h 21600"/>
                        <a:gd name="T8" fmla="*/ 4500 w 21600"/>
                        <a:gd name="T9" fmla="*/ 4500 h 21600"/>
                        <a:gd name="T10" fmla="*/ 17100 w 21600"/>
                        <a:gd name="T11" fmla="*/ 17100 h 2160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</a:cxnLst>
                      <a:rect l="T8" t="T9" r="T10" b="T11"/>
                      <a:pathLst>
                        <a:path w="21600" h="21600">
                          <a:moveTo>
                            <a:pt x="0" y="0"/>
                          </a:moveTo>
                          <a:lnTo>
                            <a:pt x="5400" y="21600"/>
                          </a:lnTo>
                          <a:lnTo>
                            <a:pt x="16200" y="21600"/>
                          </a:lnTo>
                          <a:lnTo>
                            <a:pt x="21600" y="0"/>
                          </a:lnTo>
                          <a:close/>
                        </a:path>
                      </a:pathLst>
                    </a:custGeom>
                    <a:gradFill rotWithShape="0">
                      <a:gsLst>
                        <a:gs pos="0">
                          <a:srgbClr val="CC9900"/>
                        </a:gs>
                        <a:gs pos="50000">
                          <a:srgbClr val="CC9900">
                            <a:gamma/>
                            <a:tint val="0"/>
                            <a:invGamma/>
                          </a:srgbClr>
                        </a:gs>
                        <a:gs pos="100000">
                          <a:srgbClr val="CC9900"/>
                        </a:gs>
                      </a:gsLst>
                      <a:lin ang="0" scaled="1"/>
                    </a:gradFill>
                    <a:ln w="9525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</p:grpSp>
              <p:grpSp>
                <p:nvGrpSpPr>
                  <p:cNvPr id="141610" name="Group 298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262" y="456"/>
                    <a:ext cx="238" cy="47"/>
                    <a:chOff x="2620" y="480"/>
                    <a:chExt cx="260" cy="36"/>
                  </a:xfrm>
                </p:grpSpPr>
                <p:sp>
                  <p:nvSpPr>
                    <p:cNvPr id="141611" name="Rectangle 299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620" y="480"/>
                      <a:ext cx="260" cy="20"/>
                    </a:xfrm>
                    <a:prstGeom prst="rect">
                      <a:avLst/>
                    </a:prstGeom>
                    <a:gradFill rotWithShape="0">
                      <a:gsLst>
                        <a:gs pos="0">
                          <a:srgbClr val="CC9900"/>
                        </a:gs>
                        <a:gs pos="50000">
                          <a:srgbClr val="CC9900">
                            <a:gamma/>
                            <a:tint val="0"/>
                            <a:invGamma/>
                          </a:srgbClr>
                        </a:gs>
                        <a:gs pos="100000">
                          <a:srgbClr val="CC9900"/>
                        </a:gs>
                      </a:gsLst>
                      <a:lin ang="0" scaled="1"/>
                    </a:gradFill>
                    <a:ln w="9525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41612" name="AutoShape 300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622" y="498"/>
                      <a:ext cx="256" cy="18"/>
                    </a:xfrm>
                    <a:custGeom>
                      <a:avLst/>
                      <a:gdLst>
                        <a:gd name="G0" fmla="+- 5400 0 0"/>
                        <a:gd name="G1" fmla="+- 21600 0 5400"/>
                        <a:gd name="G2" fmla="*/ 5400 1 2"/>
                        <a:gd name="G3" fmla="+- 21600 0 G2"/>
                        <a:gd name="G4" fmla="+/ 5400 21600 2"/>
                        <a:gd name="G5" fmla="+/ G1 0 2"/>
                        <a:gd name="G6" fmla="*/ 21600 21600 5400"/>
                        <a:gd name="G7" fmla="*/ G6 1 2"/>
                        <a:gd name="G8" fmla="+- 21600 0 G7"/>
                        <a:gd name="G9" fmla="*/ 21600 1 2"/>
                        <a:gd name="G10" fmla="+- 5400 0 G9"/>
                        <a:gd name="G11" fmla="?: G10 G8 0"/>
                        <a:gd name="G12" fmla="?: G10 G7 21600"/>
                        <a:gd name="T0" fmla="*/ 18900 w 21600"/>
                        <a:gd name="T1" fmla="*/ 10800 h 21600"/>
                        <a:gd name="T2" fmla="*/ 10800 w 21600"/>
                        <a:gd name="T3" fmla="*/ 21600 h 21600"/>
                        <a:gd name="T4" fmla="*/ 2700 w 21600"/>
                        <a:gd name="T5" fmla="*/ 10800 h 21600"/>
                        <a:gd name="T6" fmla="*/ 10800 w 21600"/>
                        <a:gd name="T7" fmla="*/ 0 h 21600"/>
                        <a:gd name="T8" fmla="*/ 4500 w 21600"/>
                        <a:gd name="T9" fmla="*/ 4500 h 21600"/>
                        <a:gd name="T10" fmla="*/ 17100 w 21600"/>
                        <a:gd name="T11" fmla="*/ 17100 h 2160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</a:cxnLst>
                      <a:rect l="T8" t="T9" r="T10" b="T11"/>
                      <a:pathLst>
                        <a:path w="21600" h="21600">
                          <a:moveTo>
                            <a:pt x="0" y="0"/>
                          </a:moveTo>
                          <a:lnTo>
                            <a:pt x="5400" y="21600"/>
                          </a:lnTo>
                          <a:lnTo>
                            <a:pt x="16200" y="21600"/>
                          </a:lnTo>
                          <a:lnTo>
                            <a:pt x="21600" y="0"/>
                          </a:lnTo>
                          <a:close/>
                        </a:path>
                      </a:pathLst>
                    </a:custGeom>
                    <a:gradFill rotWithShape="0">
                      <a:gsLst>
                        <a:gs pos="0">
                          <a:srgbClr val="CC9900"/>
                        </a:gs>
                        <a:gs pos="50000">
                          <a:srgbClr val="CC9900">
                            <a:gamma/>
                            <a:tint val="0"/>
                            <a:invGamma/>
                          </a:srgbClr>
                        </a:gs>
                        <a:gs pos="100000">
                          <a:srgbClr val="CC9900"/>
                        </a:gs>
                      </a:gsLst>
                      <a:lin ang="0" scaled="1"/>
                    </a:gradFill>
                    <a:ln w="9525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</p:grpSp>
            </p:grpSp>
            <p:sp>
              <p:nvSpPr>
                <p:cNvPr id="141613" name="Freeform 301" descr="Широкий диагональный 1"/>
                <p:cNvSpPr>
                  <a:spLocks noChangeAspect="1"/>
                </p:cNvSpPr>
                <p:nvPr/>
              </p:nvSpPr>
              <p:spPr bwMode="auto">
                <a:xfrm>
                  <a:off x="2641" y="2406"/>
                  <a:ext cx="470" cy="297"/>
                </a:xfrm>
                <a:custGeom>
                  <a:avLst/>
                  <a:gdLst/>
                  <a:ahLst/>
                  <a:cxnLst>
                    <a:cxn ang="0">
                      <a:pos x="4" y="28"/>
                    </a:cxn>
                    <a:cxn ang="0">
                      <a:pos x="0" y="2"/>
                    </a:cxn>
                    <a:cxn ang="0">
                      <a:pos x="188" y="2"/>
                    </a:cxn>
                    <a:cxn ang="0">
                      <a:pos x="188" y="146"/>
                    </a:cxn>
                    <a:cxn ang="0">
                      <a:pos x="366" y="146"/>
                    </a:cxn>
                    <a:cxn ang="0">
                      <a:pos x="366" y="0"/>
                    </a:cxn>
                    <a:cxn ang="0">
                      <a:pos x="552" y="0"/>
                    </a:cxn>
                    <a:cxn ang="0">
                      <a:pos x="552" y="32"/>
                    </a:cxn>
                    <a:cxn ang="0">
                      <a:pos x="536" y="34"/>
                    </a:cxn>
                    <a:cxn ang="0">
                      <a:pos x="540" y="102"/>
                    </a:cxn>
                    <a:cxn ang="0">
                      <a:pos x="450" y="102"/>
                    </a:cxn>
                    <a:cxn ang="0">
                      <a:pos x="456" y="318"/>
                    </a:cxn>
                    <a:cxn ang="0">
                      <a:pos x="432" y="342"/>
                    </a:cxn>
                    <a:cxn ang="0">
                      <a:pos x="404" y="348"/>
                    </a:cxn>
                    <a:cxn ang="0">
                      <a:pos x="338" y="320"/>
                    </a:cxn>
                    <a:cxn ang="0">
                      <a:pos x="338" y="230"/>
                    </a:cxn>
                    <a:cxn ang="0">
                      <a:pos x="310" y="176"/>
                    </a:cxn>
                    <a:cxn ang="0">
                      <a:pos x="306" y="148"/>
                    </a:cxn>
                    <a:cxn ang="0">
                      <a:pos x="250" y="148"/>
                    </a:cxn>
                    <a:cxn ang="0">
                      <a:pos x="244" y="176"/>
                    </a:cxn>
                    <a:cxn ang="0">
                      <a:pos x="222" y="226"/>
                    </a:cxn>
                    <a:cxn ang="0">
                      <a:pos x="222" y="322"/>
                    </a:cxn>
                    <a:cxn ang="0">
                      <a:pos x="168" y="346"/>
                    </a:cxn>
                    <a:cxn ang="0">
                      <a:pos x="130" y="342"/>
                    </a:cxn>
                    <a:cxn ang="0">
                      <a:pos x="106" y="316"/>
                    </a:cxn>
                    <a:cxn ang="0">
                      <a:pos x="106" y="96"/>
                    </a:cxn>
                    <a:cxn ang="0">
                      <a:pos x="18" y="102"/>
                    </a:cxn>
                    <a:cxn ang="0">
                      <a:pos x="16" y="36"/>
                    </a:cxn>
                    <a:cxn ang="0">
                      <a:pos x="4" y="28"/>
                    </a:cxn>
                  </a:cxnLst>
                  <a:rect l="0" t="0" r="r" b="b"/>
                  <a:pathLst>
                    <a:path w="552" h="348">
                      <a:moveTo>
                        <a:pt x="4" y="28"/>
                      </a:moveTo>
                      <a:lnTo>
                        <a:pt x="0" y="2"/>
                      </a:lnTo>
                      <a:lnTo>
                        <a:pt x="188" y="2"/>
                      </a:lnTo>
                      <a:lnTo>
                        <a:pt x="188" y="146"/>
                      </a:lnTo>
                      <a:lnTo>
                        <a:pt x="366" y="146"/>
                      </a:lnTo>
                      <a:lnTo>
                        <a:pt x="366" y="0"/>
                      </a:lnTo>
                      <a:lnTo>
                        <a:pt x="552" y="0"/>
                      </a:lnTo>
                      <a:lnTo>
                        <a:pt x="552" y="32"/>
                      </a:lnTo>
                      <a:lnTo>
                        <a:pt x="536" y="34"/>
                      </a:lnTo>
                      <a:lnTo>
                        <a:pt x="540" y="102"/>
                      </a:lnTo>
                      <a:lnTo>
                        <a:pt x="450" y="102"/>
                      </a:lnTo>
                      <a:lnTo>
                        <a:pt x="456" y="318"/>
                      </a:lnTo>
                      <a:lnTo>
                        <a:pt x="432" y="342"/>
                      </a:lnTo>
                      <a:lnTo>
                        <a:pt x="404" y="348"/>
                      </a:lnTo>
                      <a:lnTo>
                        <a:pt x="338" y="320"/>
                      </a:lnTo>
                      <a:lnTo>
                        <a:pt x="338" y="230"/>
                      </a:lnTo>
                      <a:lnTo>
                        <a:pt x="310" y="176"/>
                      </a:lnTo>
                      <a:lnTo>
                        <a:pt x="306" y="148"/>
                      </a:lnTo>
                      <a:lnTo>
                        <a:pt x="250" y="148"/>
                      </a:lnTo>
                      <a:lnTo>
                        <a:pt x="244" y="176"/>
                      </a:lnTo>
                      <a:lnTo>
                        <a:pt x="222" y="226"/>
                      </a:lnTo>
                      <a:lnTo>
                        <a:pt x="222" y="322"/>
                      </a:lnTo>
                      <a:lnTo>
                        <a:pt x="168" y="346"/>
                      </a:lnTo>
                      <a:lnTo>
                        <a:pt x="130" y="342"/>
                      </a:lnTo>
                      <a:lnTo>
                        <a:pt x="106" y="316"/>
                      </a:lnTo>
                      <a:lnTo>
                        <a:pt x="106" y="96"/>
                      </a:lnTo>
                      <a:lnTo>
                        <a:pt x="18" y="102"/>
                      </a:lnTo>
                      <a:lnTo>
                        <a:pt x="16" y="36"/>
                      </a:lnTo>
                      <a:lnTo>
                        <a:pt x="4" y="28"/>
                      </a:lnTo>
                      <a:close/>
                    </a:path>
                  </a:pathLst>
                </a:custGeom>
                <a:pattFill prst="wdDnDiag">
                  <a:fgClr>
                    <a:srgbClr val="4D4D4D"/>
                  </a:fgClr>
                  <a:bgClr>
                    <a:schemeClr val="bg1"/>
                  </a:bgClr>
                </a:pattFill>
                <a:ln w="9525">
                  <a:solidFill>
                    <a:srgbClr val="333333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ro-RO"/>
                </a:p>
              </p:txBody>
            </p:sp>
            <p:grpSp>
              <p:nvGrpSpPr>
                <p:cNvPr id="141614" name="Group 302"/>
                <p:cNvGrpSpPr>
                  <a:grpSpLocks noChangeAspect="1"/>
                </p:cNvGrpSpPr>
                <p:nvPr/>
              </p:nvGrpSpPr>
              <p:grpSpPr bwMode="auto">
                <a:xfrm>
                  <a:off x="1806" y="1388"/>
                  <a:ext cx="2156" cy="2602"/>
                  <a:chOff x="1806" y="1388"/>
                  <a:chExt cx="2156" cy="2602"/>
                </a:xfrm>
              </p:grpSpPr>
              <p:grpSp>
                <p:nvGrpSpPr>
                  <p:cNvPr id="141615" name="Group 303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591" y="1516"/>
                    <a:ext cx="577" cy="2297"/>
                    <a:chOff x="2591" y="1516"/>
                    <a:chExt cx="577" cy="2297"/>
                  </a:xfrm>
                </p:grpSpPr>
                <p:sp>
                  <p:nvSpPr>
                    <p:cNvPr id="141616" name="Freeform 304" descr="Широкий диагональный 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591" y="1516"/>
                      <a:ext cx="577" cy="2297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"/>
                        </a:cxn>
                        <a:cxn ang="0">
                          <a:pos x="62" y="6"/>
                        </a:cxn>
                        <a:cxn ang="0">
                          <a:pos x="58" y="1144"/>
                        </a:cxn>
                        <a:cxn ang="0">
                          <a:pos x="160" y="1144"/>
                        </a:cxn>
                        <a:cxn ang="0">
                          <a:pos x="164" y="1382"/>
                        </a:cxn>
                        <a:cxn ang="0">
                          <a:pos x="184" y="1384"/>
                        </a:cxn>
                        <a:cxn ang="0">
                          <a:pos x="184" y="2334"/>
                        </a:cxn>
                        <a:cxn ang="0">
                          <a:pos x="330" y="2334"/>
                        </a:cxn>
                        <a:cxn ang="0">
                          <a:pos x="184" y="2336"/>
                        </a:cxn>
                        <a:cxn ang="0">
                          <a:pos x="184" y="2490"/>
                        </a:cxn>
                        <a:cxn ang="0">
                          <a:pos x="164" y="2486"/>
                        </a:cxn>
                        <a:cxn ang="0">
                          <a:pos x="514" y="2490"/>
                        </a:cxn>
                        <a:cxn ang="0">
                          <a:pos x="498" y="2490"/>
                        </a:cxn>
                        <a:cxn ang="0">
                          <a:pos x="492" y="2334"/>
                        </a:cxn>
                        <a:cxn ang="0">
                          <a:pos x="332" y="2334"/>
                        </a:cxn>
                        <a:cxn ang="0">
                          <a:pos x="494" y="2334"/>
                        </a:cxn>
                        <a:cxn ang="0">
                          <a:pos x="494" y="1388"/>
                        </a:cxn>
                        <a:cxn ang="0">
                          <a:pos x="514" y="1388"/>
                        </a:cxn>
                        <a:cxn ang="0">
                          <a:pos x="512" y="1142"/>
                        </a:cxn>
                        <a:cxn ang="0">
                          <a:pos x="614" y="1140"/>
                        </a:cxn>
                        <a:cxn ang="0">
                          <a:pos x="616" y="2"/>
                        </a:cxn>
                        <a:cxn ang="0">
                          <a:pos x="662" y="0"/>
                        </a:cxn>
                        <a:cxn ang="0">
                          <a:pos x="662" y="1252"/>
                        </a:cxn>
                        <a:cxn ang="0">
                          <a:pos x="548" y="1370"/>
                        </a:cxn>
                        <a:cxn ang="0">
                          <a:pos x="546" y="2344"/>
                        </a:cxn>
                        <a:cxn ang="0">
                          <a:pos x="676" y="2472"/>
                        </a:cxn>
                        <a:cxn ang="0">
                          <a:pos x="676" y="2684"/>
                        </a:cxn>
                        <a:cxn ang="0">
                          <a:pos x="604" y="2682"/>
                        </a:cxn>
                        <a:cxn ang="0">
                          <a:pos x="606" y="2626"/>
                        </a:cxn>
                        <a:cxn ang="0">
                          <a:pos x="588" y="2624"/>
                        </a:cxn>
                        <a:cxn ang="0">
                          <a:pos x="588" y="2492"/>
                        </a:cxn>
                        <a:cxn ang="0">
                          <a:pos x="98" y="2486"/>
                        </a:cxn>
                        <a:cxn ang="0">
                          <a:pos x="98" y="2626"/>
                        </a:cxn>
                        <a:cxn ang="0">
                          <a:pos x="76" y="2626"/>
                        </a:cxn>
                        <a:cxn ang="0">
                          <a:pos x="76" y="2692"/>
                        </a:cxn>
                        <a:cxn ang="0">
                          <a:pos x="0" y="2694"/>
                        </a:cxn>
                        <a:cxn ang="0">
                          <a:pos x="1" y="2472"/>
                        </a:cxn>
                        <a:cxn ang="0">
                          <a:pos x="130" y="2346"/>
                        </a:cxn>
                        <a:cxn ang="0">
                          <a:pos x="126" y="1374"/>
                        </a:cxn>
                        <a:cxn ang="0">
                          <a:pos x="2" y="1248"/>
                        </a:cxn>
                        <a:cxn ang="0">
                          <a:pos x="0" y="4"/>
                        </a:cxn>
                      </a:cxnLst>
                      <a:rect l="0" t="0" r="r" b="b"/>
                      <a:pathLst>
                        <a:path w="676" h="2694">
                          <a:moveTo>
                            <a:pt x="0" y="4"/>
                          </a:moveTo>
                          <a:lnTo>
                            <a:pt x="62" y="6"/>
                          </a:lnTo>
                          <a:lnTo>
                            <a:pt x="58" y="1144"/>
                          </a:lnTo>
                          <a:lnTo>
                            <a:pt x="160" y="1144"/>
                          </a:lnTo>
                          <a:lnTo>
                            <a:pt x="164" y="1382"/>
                          </a:lnTo>
                          <a:lnTo>
                            <a:pt x="184" y="1384"/>
                          </a:lnTo>
                          <a:lnTo>
                            <a:pt x="184" y="2334"/>
                          </a:lnTo>
                          <a:lnTo>
                            <a:pt x="330" y="2334"/>
                          </a:lnTo>
                          <a:lnTo>
                            <a:pt x="184" y="2336"/>
                          </a:lnTo>
                          <a:lnTo>
                            <a:pt x="184" y="2490"/>
                          </a:lnTo>
                          <a:lnTo>
                            <a:pt x="164" y="2486"/>
                          </a:lnTo>
                          <a:lnTo>
                            <a:pt x="514" y="2490"/>
                          </a:lnTo>
                          <a:lnTo>
                            <a:pt x="498" y="2490"/>
                          </a:lnTo>
                          <a:lnTo>
                            <a:pt x="492" y="2334"/>
                          </a:lnTo>
                          <a:lnTo>
                            <a:pt x="332" y="2334"/>
                          </a:lnTo>
                          <a:lnTo>
                            <a:pt x="494" y="2334"/>
                          </a:lnTo>
                          <a:lnTo>
                            <a:pt x="494" y="1388"/>
                          </a:lnTo>
                          <a:lnTo>
                            <a:pt x="514" y="1388"/>
                          </a:lnTo>
                          <a:lnTo>
                            <a:pt x="512" y="1142"/>
                          </a:lnTo>
                          <a:lnTo>
                            <a:pt x="614" y="1140"/>
                          </a:lnTo>
                          <a:lnTo>
                            <a:pt x="616" y="2"/>
                          </a:lnTo>
                          <a:lnTo>
                            <a:pt x="662" y="0"/>
                          </a:lnTo>
                          <a:lnTo>
                            <a:pt x="662" y="1252"/>
                          </a:lnTo>
                          <a:lnTo>
                            <a:pt x="548" y="1370"/>
                          </a:lnTo>
                          <a:lnTo>
                            <a:pt x="546" y="2344"/>
                          </a:lnTo>
                          <a:lnTo>
                            <a:pt x="676" y="2472"/>
                          </a:lnTo>
                          <a:lnTo>
                            <a:pt x="676" y="2684"/>
                          </a:lnTo>
                          <a:lnTo>
                            <a:pt x="604" y="2682"/>
                          </a:lnTo>
                          <a:lnTo>
                            <a:pt x="606" y="2626"/>
                          </a:lnTo>
                          <a:lnTo>
                            <a:pt x="588" y="2624"/>
                          </a:lnTo>
                          <a:lnTo>
                            <a:pt x="588" y="2492"/>
                          </a:lnTo>
                          <a:lnTo>
                            <a:pt x="98" y="2486"/>
                          </a:lnTo>
                          <a:lnTo>
                            <a:pt x="98" y="2626"/>
                          </a:lnTo>
                          <a:lnTo>
                            <a:pt x="76" y="2626"/>
                          </a:lnTo>
                          <a:lnTo>
                            <a:pt x="76" y="2692"/>
                          </a:lnTo>
                          <a:lnTo>
                            <a:pt x="0" y="2694"/>
                          </a:lnTo>
                          <a:lnTo>
                            <a:pt x="1" y="2472"/>
                          </a:lnTo>
                          <a:lnTo>
                            <a:pt x="130" y="2346"/>
                          </a:lnTo>
                          <a:lnTo>
                            <a:pt x="126" y="1374"/>
                          </a:lnTo>
                          <a:lnTo>
                            <a:pt x="2" y="1248"/>
                          </a:lnTo>
                          <a:lnTo>
                            <a:pt x="0" y="4"/>
                          </a:lnTo>
                          <a:close/>
                        </a:path>
                      </a:pathLst>
                    </a:custGeom>
                    <a:pattFill prst="wdUpDiag">
                      <a:fgClr>
                        <a:schemeClr val="tx2"/>
                      </a:fgClr>
                      <a:bgClr>
                        <a:schemeClr val="bg1"/>
                      </a:bgClr>
                    </a:patt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</p:spPr>
                  <p:txBody>
                    <a:bodyPr/>
                    <a:lstStyle/>
                    <a:p>
                      <a:endParaRPr lang="ro-RO"/>
                    </a:p>
                  </p:txBody>
                </p:sp>
                <p:grpSp>
                  <p:nvGrpSpPr>
                    <p:cNvPr id="141617" name="Group 305"/>
                    <p:cNvGrpSpPr>
                      <a:grpSpLocks noChangeAspect="1"/>
                    </p:cNvGrpSpPr>
                    <p:nvPr/>
                  </p:nvGrpSpPr>
                  <p:grpSpPr bwMode="auto">
                    <a:xfrm>
                      <a:off x="2655" y="3434"/>
                      <a:ext cx="453" cy="328"/>
                      <a:chOff x="2655" y="3434"/>
                      <a:chExt cx="453" cy="328"/>
                    </a:xfrm>
                  </p:grpSpPr>
                  <p:sp>
                    <p:nvSpPr>
                      <p:cNvPr id="141618" name="Freeform 306" descr="Широкий диагональный 2"/>
                      <p:cNvSpPr>
                        <a:spLocks noChangeAspect="1"/>
                      </p:cNvSpPr>
                      <p:nvPr/>
                    </p:nvSpPr>
                    <p:spPr bwMode="auto">
                      <a:xfrm>
                        <a:off x="2655" y="3634"/>
                        <a:ext cx="18" cy="128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22" y="2"/>
                          </a:cxn>
                          <a:cxn ang="0">
                            <a:pos x="2" y="0"/>
                          </a:cxn>
                          <a:cxn ang="0">
                            <a:pos x="0" y="150"/>
                          </a:cxn>
                        </a:cxnLst>
                        <a:rect l="0" t="0" r="r" b="b"/>
                        <a:pathLst>
                          <a:path w="22" h="150">
                            <a:moveTo>
                              <a:pt x="22" y="2"/>
                            </a:moveTo>
                            <a:lnTo>
                              <a:pt x="2" y="0"/>
                            </a:lnTo>
                            <a:lnTo>
                              <a:pt x="0" y="150"/>
                            </a:lnTo>
                          </a:path>
                        </a:pathLst>
                      </a:custGeom>
                      <a:noFill/>
                      <a:ln w="6350" cmpd="sng">
                        <a:solidFill>
                          <a:schemeClr val="tx1"/>
                        </a:solidFill>
                        <a:round/>
                        <a:headEnd type="none" w="med" len="med"/>
                        <a:tailEnd type="none" w="med" len="med"/>
                      </a:ln>
                      <a:effectLst/>
                    </p:spPr>
                    <p:txBody>
                      <a:bodyPr/>
                      <a:lstStyle/>
                      <a:p>
                        <a:endParaRPr lang="ro-RO"/>
                      </a:p>
                    </p:txBody>
                  </p:sp>
                  <p:sp>
                    <p:nvSpPr>
                      <p:cNvPr id="141619" name="Freeform 307" descr="Широкий диагональный 2"/>
                      <p:cNvSpPr>
                        <a:spLocks noChangeAspect="1"/>
                      </p:cNvSpPr>
                      <p:nvPr/>
                    </p:nvSpPr>
                    <p:spPr bwMode="auto">
                      <a:xfrm>
                        <a:off x="3091" y="3641"/>
                        <a:ext cx="17" cy="116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0" y="0"/>
                          </a:cxn>
                          <a:cxn ang="0">
                            <a:pos x="20" y="0"/>
                          </a:cxn>
                          <a:cxn ang="0">
                            <a:pos x="20" y="136"/>
                          </a:cxn>
                        </a:cxnLst>
                        <a:rect l="0" t="0" r="r" b="b"/>
                        <a:pathLst>
                          <a:path w="20" h="136">
                            <a:moveTo>
                              <a:pt x="0" y="0"/>
                            </a:moveTo>
                            <a:lnTo>
                              <a:pt x="20" y="0"/>
                            </a:lnTo>
                            <a:lnTo>
                              <a:pt x="20" y="136"/>
                            </a:lnTo>
                          </a:path>
                        </a:pathLst>
                      </a:custGeom>
                      <a:noFill/>
                      <a:ln w="6350" cmpd="sng">
                        <a:solidFill>
                          <a:schemeClr val="tx1"/>
                        </a:solidFill>
                        <a:round/>
                        <a:headEnd type="none" w="med" len="med"/>
                        <a:tailEnd type="none" w="med" len="med"/>
                      </a:ln>
                      <a:effectLst/>
                    </p:spPr>
                    <p:txBody>
                      <a:bodyPr/>
                      <a:lstStyle/>
                      <a:p>
                        <a:endParaRPr lang="ro-RO"/>
                      </a:p>
                    </p:txBody>
                  </p:sp>
                  <p:sp>
                    <p:nvSpPr>
                      <p:cNvPr id="141620" name="Freeform 308" descr="Широкий диагональный 2"/>
                      <p:cNvSpPr>
                        <a:spLocks noChangeAspect="1"/>
                      </p:cNvSpPr>
                      <p:nvPr/>
                    </p:nvSpPr>
                    <p:spPr bwMode="auto">
                      <a:xfrm>
                        <a:off x="2730" y="3434"/>
                        <a:ext cx="17" cy="204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19" y="0"/>
                          </a:cxn>
                          <a:cxn ang="0">
                            <a:pos x="0" y="32"/>
                          </a:cxn>
                          <a:cxn ang="0">
                            <a:pos x="0" y="239"/>
                          </a:cxn>
                        </a:cxnLst>
                        <a:rect l="0" t="0" r="r" b="b"/>
                        <a:pathLst>
                          <a:path w="19" h="239">
                            <a:moveTo>
                              <a:pt x="19" y="0"/>
                            </a:moveTo>
                            <a:lnTo>
                              <a:pt x="0" y="32"/>
                            </a:lnTo>
                            <a:lnTo>
                              <a:pt x="0" y="239"/>
                            </a:lnTo>
                          </a:path>
                        </a:pathLst>
                      </a:custGeom>
                      <a:noFill/>
                      <a:ln w="6350" cmpd="sng">
                        <a:solidFill>
                          <a:schemeClr val="tx1"/>
                        </a:solidFill>
                        <a:round/>
                        <a:headEnd type="none" w="med" len="med"/>
                        <a:tailEnd type="none" w="med" len="med"/>
                      </a:ln>
                      <a:effectLst/>
                    </p:spPr>
                    <p:txBody>
                      <a:bodyPr/>
                      <a:lstStyle/>
                      <a:p>
                        <a:endParaRPr lang="ro-RO"/>
                      </a:p>
                    </p:txBody>
                  </p:sp>
                  <p:sp>
                    <p:nvSpPr>
                      <p:cNvPr id="141621" name="Freeform 309" descr="Широкий диагональный 2"/>
                      <p:cNvSpPr>
                        <a:spLocks noChangeAspect="1"/>
                      </p:cNvSpPr>
                      <p:nvPr/>
                    </p:nvSpPr>
                    <p:spPr bwMode="auto">
                      <a:xfrm>
                        <a:off x="3018" y="3441"/>
                        <a:ext cx="11" cy="195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0" y="0"/>
                          </a:cxn>
                          <a:cxn ang="0">
                            <a:pos x="13" y="30"/>
                          </a:cxn>
                          <a:cxn ang="0">
                            <a:pos x="13" y="229"/>
                          </a:cxn>
                        </a:cxnLst>
                        <a:rect l="0" t="0" r="r" b="b"/>
                        <a:pathLst>
                          <a:path w="13" h="229">
                            <a:moveTo>
                              <a:pt x="0" y="0"/>
                            </a:moveTo>
                            <a:lnTo>
                              <a:pt x="13" y="30"/>
                            </a:lnTo>
                            <a:lnTo>
                              <a:pt x="13" y="229"/>
                            </a:lnTo>
                          </a:path>
                        </a:pathLst>
                      </a:custGeom>
                      <a:noFill/>
                      <a:ln w="6350" cmpd="sng">
                        <a:solidFill>
                          <a:schemeClr val="tx1"/>
                        </a:solidFill>
                        <a:round/>
                        <a:headEnd type="none" w="med" len="med"/>
                        <a:tailEnd type="none" w="med" len="med"/>
                      </a:ln>
                      <a:effectLst/>
                    </p:spPr>
                    <p:txBody>
                      <a:bodyPr/>
                      <a:lstStyle/>
                      <a:p>
                        <a:endParaRPr lang="ro-RO"/>
                      </a:p>
                    </p:txBody>
                  </p:sp>
                </p:grpSp>
              </p:grpSp>
              <p:sp>
                <p:nvSpPr>
                  <p:cNvPr id="141622" name="Freeform 310" descr="Широкий диагональный 1"/>
                  <p:cNvSpPr>
                    <a:spLocks noChangeAspect="1"/>
                  </p:cNvSpPr>
                  <p:nvPr/>
                </p:nvSpPr>
                <p:spPr bwMode="auto">
                  <a:xfrm>
                    <a:off x="2658" y="3506"/>
                    <a:ext cx="450" cy="336"/>
                  </a:xfrm>
                  <a:custGeom>
                    <a:avLst/>
                    <a:gdLst/>
                    <a:ahLst/>
                    <a:cxnLst>
                      <a:cxn ang="0">
                        <a:pos x="109" y="2"/>
                      </a:cxn>
                      <a:cxn ang="0">
                        <a:pos x="268" y="0"/>
                      </a:cxn>
                      <a:cxn ang="0">
                        <a:pos x="188" y="0"/>
                      </a:cxn>
                      <a:cxn ang="0">
                        <a:pos x="188" y="338"/>
                      </a:cxn>
                      <a:cxn ang="0">
                        <a:pos x="338" y="338"/>
                      </a:cxn>
                      <a:cxn ang="0">
                        <a:pos x="338" y="0"/>
                      </a:cxn>
                      <a:cxn ang="0">
                        <a:pos x="266" y="0"/>
                      </a:cxn>
                      <a:cxn ang="0">
                        <a:pos x="418" y="0"/>
                      </a:cxn>
                      <a:cxn ang="0">
                        <a:pos x="418" y="154"/>
                      </a:cxn>
                      <a:cxn ang="0">
                        <a:pos x="400" y="156"/>
                      </a:cxn>
                      <a:cxn ang="0">
                        <a:pos x="400" y="178"/>
                      </a:cxn>
                      <a:cxn ang="0">
                        <a:pos x="528" y="178"/>
                      </a:cxn>
                      <a:cxn ang="0">
                        <a:pos x="528" y="236"/>
                      </a:cxn>
                      <a:cxn ang="0">
                        <a:pos x="468" y="232"/>
                      </a:cxn>
                      <a:cxn ang="0">
                        <a:pos x="468" y="290"/>
                      </a:cxn>
                      <a:cxn ang="0">
                        <a:pos x="444" y="290"/>
                      </a:cxn>
                      <a:cxn ang="0">
                        <a:pos x="444" y="394"/>
                      </a:cxn>
                      <a:cxn ang="0">
                        <a:pos x="400" y="394"/>
                      </a:cxn>
                      <a:cxn ang="0">
                        <a:pos x="400" y="336"/>
                      </a:cxn>
                      <a:cxn ang="0">
                        <a:pos x="132" y="336"/>
                      </a:cxn>
                      <a:cxn ang="0">
                        <a:pos x="134" y="394"/>
                      </a:cxn>
                      <a:cxn ang="0">
                        <a:pos x="78" y="394"/>
                      </a:cxn>
                      <a:cxn ang="0">
                        <a:pos x="78" y="292"/>
                      </a:cxn>
                      <a:cxn ang="0">
                        <a:pos x="50" y="294"/>
                      </a:cxn>
                      <a:cxn ang="0">
                        <a:pos x="50" y="232"/>
                      </a:cxn>
                      <a:cxn ang="0">
                        <a:pos x="0" y="230"/>
                      </a:cxn>
                      <a:cxn ang="0">
                        <a:pos x="0" y="174"/>
                      </a:cxn>
                      <a:cxn ang="0">
                        <a:pos x="126" y="174"/>
                      </a:cxn>
                      <a:cxn ang="0">
                        <a:pos x="122" y="150"/>
                      </a:cxn>
                      <a:cxn ang="0">
                        <a:pos x="109" y="149"/>
                      </a:cxn>
                      <a:cxn ang="0">
                        <a:pos x="109" y="2"/>
                      </a:cxn>
                    </a:cxnLst>
                    <a:rect l="0" t="0" r="r" b="b"/>
                    <a:pathLst>
                      <a:path w="528" h="394">
                        <a:moveTo>
                          <a:pt x="109" y="2"/>
                        </a:moveTo>
                        <a:lnTo>
                          <a:pt x="268" y="0"/>
                        </a:lnTo>
                        <a:lnTo>
                          <a:pt x="188" y="0"/>
                        </a:lnTo>
                        <a:lnTo>
                          <a:pt x="188" y="338"/>
                        </a:lnTo>
                        <a:lnTo>
                          <a:pt x="338" y="338"/>
                        </a:lnTo>
                        <a:lnTo>
                          <a:pt x="338" y="0"/>
                        </a:lnTo>
                        <a:lnTo>
                          <a:pt x="266" y="0"/>
                        </a:lnTo>
                        <a:lnTo>
                          <a:pt x="418" y="0"/>
                        </a:lnTo>
                        <a:lnTo>
                          <a:pt x="418" y="154"/>
                        </a:lnTo>
                        <a:lnTo>
                          <a:pt x="400" y="156"/>
                        </a:lnTo>
                        <a:lnTo>
                          <a:pt x="400" y="178"/>
                        </a:lnTo>
                        <a:lnTo>
                          <a:pt x="528" y="178"/>
                        </a:lnTo>
                        <a:lnTo>
                          <a:pt x="528" y="236"/>
                        </a:lnTo>
                        <a:lnTo>
                          <a:pt x="468" y="232"/>
                        </a:lnTo>
                        <a:lnTo>
                          <a:pt x="468" y="290"/>
                        </a:lnTo>
                        <a:lnTo>
                          <a:pt x="444" y="290"/>
                        </a:lnTo>
                        <a:lnTo>
                          <a:pt x="444" y="394"/>
                        </a:lnTo>
                        <a:lnTo>
                          <a:pt x="400" y="394"/>
                        </a:lnTo>
                        <a:lnTo>
                          <a:pt x="400" y="336"/>
                        </a:lnTo>
                        <a:lnTo>
                          <a:pt x="132" y="336"/>
                        </a:lnTo>
                        <a:lnTo>
                          <a:pt x="134" y="394"/>
                        </a:lnTo>
                        <a:lnTo>
                          <a:pt x="78" y="394"/>
                        </a:lnTo>
                        <a:lnTo>
                          <a:pt x="78" y="292"/>
                        </a:lnTo>
                        <a:lnTo>
                          <a:pt x="50" y="294"/>
                        </a:lnTo>
                        <a:lnTo>
                          <a:pt x="50" y="232"/>
                        </a:lnTo>
                        <a:lnTo>
                          <a:pt x="0" y="230"/>
                        </a:lnTo>
                        <a:lnTo>
                          <a:pt x="0" y="174"/>
                        </a:lnTo>
                        <a:lnTo>
                          <a:pt x="126" y="174"/>
                        </a:lnTo>
                        <a:lnTo>
                          <a:pt x="122" y="150"/>
                        </a:lnTo>
                        <a:lnTo>
                          <a:pt x="109" y="149"/>
                        </a:lnTo>
                        <a:lnTo>
                          <a:pt x="109" y="2"/>
                        </a:lnTo>
                        <a:close/>
                      </a:path>
                    </a:pathLst>
                  </a:custGeom>
                  <a:pattFill prst="wdDnDiag">
                    <a:fgClr>
                      <a:schemeClr val="tx1"/>
                    </a:fgClr>
                    <a:bgClr>
                      <a:schemeClr val="bg1"/>
                    </a:bgClr>
                  </a:patt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endParaRPr lang="ro-RO"/>
                  </a:p>
                </p:txBody>
              </p:sp>
              <p:sp>
                <p:nvSpPr>
                  <p:cNvPr id="141623" name="Freeform 311" descr="Алмазная решетка (контур)"/>
                  <p:cNvSpPr>
                    <a:spLocks noChangeAspect="1"/>
                  </p:cNvSpPr>
                  <p:nvPr/>
                </p:nvSpPr>
                <p:spPr bwMode="auto">
                  <a:xfrm>
                    <a:off x="3062" y="1505"/>
                    <a:ext cx="617" cy="2127"/>
                  </a:xfrm>
                  <a:custGeom>
                    <a:avLst/>
                    <a:gdLst/>
                    <a:ahLst/>
                    <a:cxnLst>
                      <a:cxn ang="0">
                        <a:pos x="116" y="14"/>
                      </a:cxn>
                      <a:cxn ang="0">
                        <a:pos x="688" y="0"/>
                      </a:cxn>
                      <a:cxn ang="0">
                        <a:pos x="724" y="2406"/>
                      </a:cxn>
                      <a:cxn ang="0">
                        <a:pos x="140" y="2412"/>
                      </a:cxn>
                      <a:cxn ang="0">
                        <a:pos x="140" y="2494"/>
                      </a:cxn>
                      <a:cxn ang="0">
                        <a:pos x="0" y="2354"/>
                      </a:cxn>
                      <a:cxn ang="0">
                        <a:pos x="0" y="1386"/>
                      </a:cxn>
                      <a:cxn ang="0">
                        <a:pos x="116" y="1266"/>
                      </a:cxn>
                      <a:cxn ang="0">
                        <a:pos x="116" y="14"/>
                      </a:cxn>
                    </a:cxnLst>
                    <a:rect l="0" t="0" r="r" b="b"/>
                    <a:pathLst>
                      <a:path w="724" h="2494">
                        <a:moveTo>
                          <a:pt x="116" y="14"/>
                        </a:moveTo>
                        <a:lnTo>
                          <a:pt x="688" y="0"/>
                        </a:lnTo>
                        <a:lnTo>
                          <a:pt x="724" y="2406"/>
                        </a:lnTo>
                        <a:lnTo>
                          <a:pt x="140" y="2412"/>
                        </a:lnTo>
                        <a:lnTo>
                          <a:pt x="140" y="2494"/>
                        </a:lnTo>
                        <a:lnTo>
                          <a:pt x="0" y="2354"/>
                        </a:lnTo>
                        <a:lnTo>
                          <a:pt x="0" y="1386"/>
                        </a:lnTo>
                        <a:lnTo>
                          <a:pt x="116" y="1266"/>
                        </a:lnTo>
                        <a:lnTo>
                          <a:pt x="116" y="14"/>
                        </a:lnTo>
                        <a:close/>
                      </a:path>
                    </a:pathLst>
                  </a:custGeom>
                  <a:pattFill prst="openDmnd">
                    <a:fgClr>
                      <a:srgbClr val="FF3300"/>
                    </a:fgClr>
                    <a:bgClr>
                      <a:schemeClr val="bg1"/>
                    </a:bgClr>
                  </a:pattFill>
                  <a:ln w="9525">
                    <a:solidFill>
                      <a:srgbClr val="FF3300"/>
                    </a:solidFill>
                    <a:round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endParaRPr lang="ro-RO"/>
                  </a:p>
                </p:txBody>
              </p:sp>
              <p:sp>
                <p:nvSpPr>
                  <p:cNvPr id="141624" name="Freeform 312" descr="Алмазная решетка (контур)"/>
                  <p:cNvSpPr>
                    <a:spLocks noChangeAspect="1"/>
                  </p:cNvSpPr>
                  <p:nvPr/>
                </p:nvSpPr>
                <p:spPr bwMode="auto">
                  <a:xfrm>
                    <a:off x="2443" y="1519"/>
                    <a:ext cx="252" cy="2102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72" y="0"/>
                      </a:cxn>
                      <a:cxn ang="0">
                        <a:pos x="170" y="1242"/>
                      </a:cxn>
                      <a:cxn ang="0">
                        <a:pos x="296" y="1368"/>
                      </a:cxn>
                      <a:cxn ang="0">
                        <a:pos x="295" y="2339"/>
                      </a:cxn>
                      <a:cxn ang="0">
                        <a:pos x="163" y="2465"/>
                      </a:cxn>
                      <a:cxn ang="0">
                        <a:pos x="163" y="2405"/>
                      </a:cxn>
                      <a:cxn ang="0">
                        <a:pos x="6" y="2404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96" h="2465">
                        <a:moveTo>
                          <a:pt x="0" y="0"/>
                        </a:moveTo>
                        <a:lnTo>
                          <a:pt x="172" y="0"/>
                        </a:lnTo>
                        <a:lnTo>
                          <a:pt x="170" y="1242"/>
                        </a:lnTo>
                        <a:lnTo>
                          <a:pt x="296" y="1368"/>
                        </a:lnTo>
                        <a:lnTo>
                          <a:pt x="295" y="2339"/>
                        </a:lnTo>
                        <a:lnTo>
                          <a:pt x="163" y="2465"/>
                        </a:lnTo>
                        <a:lnTo>
                          <a:pt x="163" y="2405"/>
                        </a:lnTo>
                        <a:lnTo>
                          <a:pt x="6" y="240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pattFill prst="openDmnd">
                    <a:fgClr>
                      <a:srgbClr val="FF3300"/>
                    </a:fgClr>
                    <a:bgClr>
                      <a:schemeClr val="bg1"/>
                    </a:bgClr>
                  </a:pattFill>
                  <a:ln w="9525" cap="flat" cmpd="sng">
                    <a:solidFill>
                      <a:srgbClr val="FF33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o-RO"/>
                  </a:p>
                </p:txBody>
              </p:sp>
              <p:sp>
                <p:nvSpPr>
                  <p:cNvPr id="141625" name="Freeform 313" descr="Широкий диагональный 2"/>
                  <p:cNvSpPr>
                    <a:spLocks noChangeAspect="1"/>
                  </p:cNvSpPr>
                  <p:nvPr/>
                </p:nvSpPr>
                <p:spPr bwMode="auto">
                  <a:xfrm>
                    <a:off x="1806" y="3564"/>
                    <a:ext cx="2156" cy="246"/>
                  </a:xfrm>
                  <a:custGeom>
                    <a:avLst/>
                    <a:gdLst/>
                    <a:ahLst/>
                    <a:cxnLst>
                      <a:cxn ang="0">
                        <a:pos x="0" y="100"/>
                      </a:cxn>
                      <a:cxn ang="0">
                        <a:pos x="66" y="99"/>
                      </a:cxn>
                      <a:cxn ang="0">
                        <a:pos x="66" y="153"/>
                      </a:cxn>
                      <a:cxn ang="0">
                        <a:pos x="237" y="151"/>
                      </a:cxn>
                      <a:cxn ang="0">
                        <a:pos x="241" y="97"/>
                      </a:cxn>
                      <a:cxn ang="0">
                        <a:pos x="295" y="97"/>
                      </a:cxn>
                      <a:cxn ang="0">
                        <a:pos x="294" y="87"/>
                      </a:cxn>
                      <a:cxn ang="0">
                        <a:pos x="321" y="88"/>
                      </a:cxn>
                      <a:cxn ang="0">
                        <a:pos x="321" y="12"/>
                      </a:cxn>
                      <a:cxn ang="0">
                        <a:pos x="903" y="10"/>
                      </a:cxn>
                      <a:cxn ang="0">
                        <a:pos x="901" y="88"/>
                      </a:cxn>
                      <a:cxn ang="0">
                        <a:pos x="1618" y="87"/>
                      </a:cxn>
                      <a:cxn ang="0">
                        <a:pos x="1618" y="4"/>
                      </a:cxn>
                      <a:cxn ang="0">
                        <a:pos x="2196" y="0"/>
                      </a:cxn>
                      <a:cxn ang="0">
                        <a:pos x="2196" y="79"/>
                      </a:cxn>
                      <a:cxn ang="0">
                        <a:pos x="2283" y="78"/>
                      </a:cxn>
                      <a:cxn ang="0">
                        <a:pos x="2293" y="136"/>
                      </a:cxn>
                      <a:cxn ang="0">
                        <a:pos x="2425" y="135"/>
                      </a:cxn>
                      <a:cxn ang="0">
                        <a:pos x="2427" y="78"/>
                      </a:cxn>
                      <a:cxn ang="0">
                        <a:pos x="2527" y="78"/>
                      </a:cxn>
                      <a:cxn ang="0">
                        <a:pos x="2529" y="213"/>
                      </a:cxn>
                      <a:cxn ang="0">
                        <a:pos x="2461" y="216"/>
                      </a:cxn>
                      <a:cxn ang="0">
                        <a:pos x="2461" y="279"/>
                      </a:cxn>
                      <a:cxn ang="0">
                        <a:pos x="1668" y="280"/>
                      </a:cxn>
                      <a:cxn ang="0">
                        <a:pos x="1668" y="88"/>
                      </a:cxn>
                      <a:cxn ang="0">
                        <a:pos x="1621" y="90"/>
                      </a:cxn>
                      <a:cxn ang="0">
                        <a:pos x="864" y="87"/>
                      </a:cxn>
                      <a:cxn ang="0">
                        <a:pos x="864" y="129"/>
                      </a:cxn>
                      <a:cxn ang="0">
                        <a:pos x="865" y="277"/>
                      </a:cxn>
                      <a:cxn ang="0">
                        <a:pos x="829" y="277"/>
                      </a:cxn>
                      <a:cxn ang="0">
                        <a:pos x="832" y="130"/>
                      </a:cxn>
                      <a:cxn ang="0">
                        <a:pos x="768" y="129"/>
                      </a:cxn>
                      <a:cxn ang="0">
                        <a:pos x="766" y="10"/>
                      </a:cxn>
                      <a:cxn ang="0">
                        <a:pos x="342" y="10"/>
                      </a:cxn>
                      <a:cxn ang="0">
                        <a:pos x="342" y="139"/>
                      </a:cxn>
                      <a:cxn ang="0">
                        <a:pos x="268" y="141"/>
                      </a:cxn>
                      <a:cxn ang="0">
                        <a:pos x="267" y="289"/>
                      </a:cxn>
                      <a:cxn ang="0">
                        <a:pos x="85" y="288"/>
                      </a:cxn>
                      <a:cxn ang="0">
                        <a:pos x="85" y="226"/>
                      </a:cxn>
                      <a:cxn ang="0">
                        <a:pos x="0" y="229"/>
                      </a:cxn>
                      <a:cxn ang="0">
                        <a:pos x="0" y="100"/>
                      </a:cxn>
                    </a:cxnLst>
                    <a:rect l="0" t="0" r="r" b="b"/>
                    <a:pathLst>
                      <a:path w="2529" h="289">
                        <a:moveTo>
                          <a:pt x="0" y="100"/>
                        </a:moveTo>
                        <a:lnTo>
                          <a:pt x="66" y="99"/>
                        </a:lnTo>
                        <a:lnTo>
                          <a:pt x="66" y="153"/>
                        </a:lnTo>
                        <a:lnTo>
                          <a:pt x="237" y="151"/>
                        </a:lnTo>
                        <a:lnTo>
                          <a:pt x="241" y="97"/>
                        </a:lnTo>
                        <a:lnTo>
                          <a:pt x="295" y="97"/>
                        </a:lnTo>
                        <a:lnTo>
                          <a:pt x="294" y="87"/>
                        </a:lnTo>
                        <a:lnTo>
                          <a:pt x="321" y="88"/>
                        </a:lnTo>
                        <a:lnTo>
                          <a:pt x="321" y="12"/>
                        </a:lnTo>
                        <a:lnTo>
                          <a:pt x="903" y="10"/>
                        </a:lnTo>
                        <a:lnTo>
                          <a:pt x="901" y="88"/>
                        </a:lnTo>
                        <a:lnTo>
                          <a:pt x="1618" y="87"/>
                        </a:lnTo>
                        <a:lnTo>
                          <a:pt x="1618" y="4"/>
                        </a:lnTo>
                        <a:lnTo>
                          <a:pt x="2196" y="0"/>
                        </a:lnTo>
                        <a:lnTo>
                          <a:pt x="2196" y="79"/>
                        </a:lnTo>
                        <a:lnTo>
                          <a:pt x="2283" y="78"/>
                        </a:lnTo>
                        <a:lnTo>
                          <a:pt x="2293" y="136"/>
                        </a:lnTo>
                        <a:lnTo>
                          <a:pt x="2425" y="135"/>
                        </a:lnTo>
                        <a:lnTo>
                          <a:pt x="2427" y="78"/>
                        </a:lnTo>
                        <a:lnTo>
                          <a:pt x="2527" y="78"/>
                        </a:lnTo>
                        <a:lnTo>
                          <a:pt x="2529" y="213"/>
                        </a:lnTo>
                        <a:lnTo>
                          <a:pt x="2461" y="216"/>
                        </a:lnTo>
                        <a:lnTo>
                          <a:pt x="2461" y="279"/>
                        </a:lnTo>
                        <a:lnTo>
                          <a:pt x="1668" y="280"/>
                        </a:lnTo>
                        <a:lnTo>
                          <a:pt x="1668" y="88"/>
                        </a:lnTo>
                        <a:lnTo>
                          <a:pt x="1621" y="90"/>
                        </a:lnTo>
                        <a:lnTo>
                          <a:pt x="864" y="87"/>
                        </a:lnTo>
                        <a:lnTo>
                          <a:pt x="864" y="129"/>
                        </a:lnTo>
                        <a:lnTo>
                          <a:pt x="865" y="277"/>
                        </a:lnTo>
                        <a:lnTo>
                          <a:pt x="829" y="277"/>
                        </a:lnTo>
                        <a:lnTo>
                          <a:pt x="832" y="130"/>
                        </a:lnTo>
                        <a:lnTo>
                          <a:pt x="768" y="129"/>
                        </a:lnTo>
                        <a:lnTo>
                          <a:pt x="766" y="10"/>
                        </a:lnTo>
                        <a:lnTo>
                          <a:pt x="342" y="10"/>
                        </a:lnTo>
                        <a:lnTo>
                          <a:pt x="342" y="139"/>
                        </a:lnTo>
                        <a:lnTo>
                          <a:pt x="268" y="141"/>
                        </a:lnTo>
                        <a:lnTo>
                          <a:pt x="267" y="289"/>
                        </a:lnTo>
                        <a:lnTo>
                          <a:pt x="85" y="288"/>
                        </a:lnTo>
                        <a:lnTo>
                          <a:pt x="85" y="226"/>
                        </a:lnTo>
                        <a:lnTo>
                          <a:pt x="0" y="229"/>
                        </a:lnTo>
                        <a:lnTo>
                          <a:pt x="0" y="100"/>
                        </a:lnTo>
                        <a:close/>
                      </a:path>
                    </a:pathLst>
                  </a:custGeom>
                  <a:pattFill prst="wdUpDiag">
                    <a:fgClr>
                      <a:schemeClr val="tx1"/>
                    </a:fgClr>
                    <a:bgClr>
                      <a:schemeClr val="bg1"/>
                    </a:bgClr>
                  </a:patt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endParaRPr lang="ro-RO"/>
                  </a:p>
                </p:txBody>
              </p:sp>
              <p:sp>
                <p:nvSpPr>
                  <p:cNvPr id="141626" name="Freeform 314" descr="Алмазная решетка (контур)"/>
                  <p:cNvSpPr>
                    <a:spLocks noChangeAspect="1"/>
                  </p:cNvSpPr>
                  <p:nvPr/>
                </p:nvSpPr>
                <p:spPr bwMode="auto">
                  <a:xfrm>
                    <a:off x="2063" y="1526"/>
                    <a:ext cx="41" cy="2108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39" y="0"/>
                      </a:cxn>
                      <a:cxn ang="0">
                        <a:pos x="48" y="2400"/>
                      </a:cxn>
                      <a:cxn ang="0">
                        <a:pos x="21" y="2397"/>
                      </a:cxn>
                      <a:cxn ang="0">
                        <a:pos x="18" y="2469"/>
                      </a:cxn>
                      <a:cxn ang="0">
                        <a:pos x="0" y="2472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8" h="2472">
                        <a:moveTo>
                          <a:pt x="0" y="0"/>
                        </a:moveTo>
                        <a:lnTo>
                          <a:pt x="39" y="0"/>
                        </a:lnTo>
                        <a:lnTo>
                          <a:pt x="48" y="2400"/>
                        </a:lnTo>
                        <a:lnTo>
                          <a:pt x="21" y="2397"/>
                        </a:lnTo>
                        <a:lnTo>
                          <a:pt x="18" y="2469"/>
                        </a:lnTo>
                        <a:lnTo>
                          <a:pt x="0" y="247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pattFill prst="openDmnd">
                    <a:fgClr>
                      <a:srgbClr val="FF3300"/>
                    </a:fgClr>
                    <a:bgClr>
                      <a:schemeClr val="bg1"/>
                    </a:bgClr>
                  </a:pattFill>
                  <a:ln w="9525" cap="flat" cmpd="sng">
                    <a:solidFill>
                      <a:srgbClr val="FF33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o-RO"/>
                  </a:p>
                </p:txBody>
              </p:sp>
              <p:grpSp>
                <p:nvGrpSpPr>
                  <p:cNvPr id="141627" name="Group 315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043" y="3649"/>
                    <a:ext cx="1175" cy="154"/>
                    <a:chOff x="2112" y="3660"/>
                    <a:chExt cx="1379" cy="180"/>
                  </a:xfrm>
                </p:grpSpPr>
                <p:sp>
                  <p:nvSpPr>
                    <p:cNvPr id="141628" name="Rectangle 316" descr="Алмазная решетка (контур)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112" y="3702"/>
                      <a:ext cx="72" cy="138"/>
                    </a:xfrm>
                    <a:prstGeom prst="rect">
                      <a:avLst/>
                    </a:prstGeom>
                    <a:pattFill prst="openDmnd">
                      <a:fgClr>
                        <a:schemeClr val="folHlink"/>
                      </a:fgClr>
                      <a:bgClr>
                        <a:schemeClr val="bg1"/>
                      </a:bgClr>
                    </a:pattFill>
                    <a:ln w="9525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41629" name="Rectangle 317" descr="Алмазная решетка (контур)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592" y="3699"/>
                      <a:ext cx="72" cy="138"/>
                    </a:xfrm>
                    <a:prstGeom prst="rect">
                      <a:avLst/>
                    </a:prstGeom>
                    <a:pattFill prst="openDmnd">
                      <a:fgClr>
                        <a:schemeClr val="folHlink"/>
                      </a:fgClr>
                      <a:bgClr>
                        <a:schemeClr val="bg1"/>
                      </a:bgClr>
                    </a:pattFill>
                    <a:ln w="9525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41630" name="Rectangle 318" descr="Алмазная решетка (контур)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701" y="3663"/>
                      <a:ext cx="47" cy="174"/>
                    </a:xfrm>
                    <a:prstGeom prst="rect">
                      <a:avLst/>
                    </a:prstGeom>
                    <a:pattFill prst="openDmnd">
                      <a:fgClr>
                        <a:schemeClr val="folHlink"/>
                      </a:fgClr>
                      <a:bgClr>
                        <a:schemeClr val="bg1"/>
                      </a:bgClr>
                    </a:pattFill>
                    <a:ln w="9525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41631" name="Rectangle 319" descr="Алмазная решетка (контур)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444" y="3660"/>
                      <a:ext cx="47" cy="174"/>
                    </a:xfrm>
                    <a:prstGeom prst="rect">
                      <a:avLst/>
                    </a:prstGeom>
                    <a:pattFill prst="openDmnd">
                      <a:fgClr>
                        <a:schemeClr val="folHlink"/>
                      </a:fgClr>
                      <a:bgClr>
                        <a:schemeClr val="bg1"/>
                      </a:bgClr>
                    </a:pattFill>
                    <a:ln w="9525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</p:grpSp>
              <p:grpSp>
                <p:nvGrpSpPr>
                  <p:cNvPr id="141632" name="Group 320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095" y="1388"/>
                    <a:ext cx="346" cy="2602"/>
                    <a:chOff x="2095" y="1388"/>
                    <a:chExt cx="346" cy="2602"/>
                  </a:xfrm>
                </p:grpSpPr>
                <p:sp>
                  <p:nvSpPr>
                    <p:cNvPr id="141633" name="Freeform 321" descr="Широкий диагональный 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095" y="1388"/>
                      <a:ext cx="346" cy="2602"/>
                    </a:xfrm>
                    <a:custGeom>
                      <a:avLst/>
                      <a:gdLst/>
                      <a:ahLst/>
                      <a:cxnLst>
                        <a:cxn ang="0">
                          <a:pos x="28" y="0"/>
                        </a:cxn>
                        <a:cxn ang="0">
                          <a:pos x="364" y="0"/>
                        </a:cxn>
                        <a:cxn ang="0">
                          <a:pos x="398" y="28"/>
                        </a:cxn>
                        <a:cxn ang="0">
                          <a:pos x="406" y="2848"/>
                        </a:cxn>
                        <a:cxn ang="0">
                          <a:pos x="388" y="2862"/>
                        </a:cxn>
                        <a:cxn ang="0">
                          <a:pos x="388" y="2888"/>
                        </a:cxn>
                        <a:cxn ang="0">
                          <a:pos x="388" y="2916"/>
                        </a:cxn>
                        <a:cxn ang="0">
                          <a:pos x="264" y="2916"/>
                        </a:cxn>
                        <a:cxn ang="0">
                          <a:pos x="262" y="3000"/>
                        </a:cxn>
                        <a:cxn ang="0">
                          <a:pos x="210" y="2998"/>
                        </a:cxn>
                        <a:cxn ang="0">
                          <a:pos x="210" y="2918"/>
                        </a:cxn>
                        <a:cxn ang="0">
                          <a:pos x="262" y="2918"/>
                        </a:cxn>
                        <a:cxn ang="0">
                          <a:pos x="212" y="2918"/>
                        </a:cxn>
                        <a:cxn ang="0">
                          <a:pos x="262" y="2856"/>
                        </a:cxn>
                        <a:cxn ang="0">
                          <a:pos x="186" y="2852"/>
                        </a:cxn>
                        <a:cxn ang="0">
                          <a:pos x="104" y="2918"/>
                        </a:cxn>
                        <a:cxn ang="0">
                          <a:pos x="102" y="2996"/>
                        </a:cxn>
                        <a:cxn ang="0">
                          <a:pos x="210" y="3000"/>
                        </a:cxn>
                        <a:cxn ang="0">
                          <a:pos x="210" y="3052"/>
                        </a:cxn>
                        <a:cxn ang="0">
                          <a:pos x="76" y="3050"/>
                        </a:cxn>
                        <a:cxn ang="0">
                          <a:pos x="76" y="3016"/>
                        </a:cxn>
                        <a:cxn ang="0">
                          <a:pos x="102" y="2998"/>
                        </a:cxn>
                        <a:cxn ang="0">
                          <a:pos x="78" y="3012"/>
                        </a:cxn>
                        <a:cxn ang="0">
                          <a:pos x="76" y="3048"/>
                        </a:cxn>
                        <a:cxn ang="0">
                          <a:pos x="58" y="3050"/>
                        </a:cxn>
                        <a:cxn ang="0">
                          <a:pos x="60" y="3006"/>
                        </a:cxn>
                        <a:cxn ang="0">
                          <a:pos x="84" y="2984"/>
                        </a:cxn>
                        <a:cxn ang="0">
                          <a:pos x="82" y="2912"/>
                        </a:cxn>
                        <a:cxn ang="0">
                          <a:pos x="30" y="2914"/>
                        </a:cxn>
                        <a:cxn ang="0">
                          <a:pos x="30" y="2858"/>
                        </a:cxn>
                        <a:cxn ang="0">
                          <a:pos x="10" y="2852"/>
                        </a:cxn>
                        <a:cxn ang="0">
                          <a:pos x="0" y="28"/>
                        </a:cxn>
                        <a:cxn ang="0">
                          <a:pos x="28" y="0"/>
                        </a:cxn>
                      </a:cxnLst>
                      <a:rect l="0" t="0" r="r" b="b"/>
                      <a:pathLst>
                        <a:path w="406" h="3052">
                          <a:moveTo>
                            <a:pt x="28" y="0"/>
                          </a:moveTo>
                          <a:lnTo>
                            <a:pt x="364" y="0"/>
                          </a:lnTo>
                          <a:lnTo>
                            <a:pt x="398" y="28"/>
                          </a:lnTo>
                          <a:lnTo>
                            <a:pt x="406" y="2848"/>
                          </a:lnTo>
                          <a:lnTo>
                            <a:pt x="388" y="2862"/>
                          </a:lnTo>
                          <a:lnTo>
                            <a:pt x="388" y="2888"/>
                          </a:lnTo>
                          <a:lnTo>
                            <a:pt x="388" y="2916"/>
                          </a:lnTo>
                          <a:lnTo>
                            <a:pt x="264" y="2916"/>
                          </a:lnTo>
                          <a:lnTo>
                            <a:pt x="262" y="3000"/>
                          </a:lnTo>
                          <a:lnTo>
                            <a:pt x="210" y="2998"/>
                          </a:lnTo>
                          <a:lnTo>
                            <a:pt x="210" y="2918"/>
                          </a:lnTo>
                          <a:lnTo>
                            <a:pt x="262" y="2918"/>
                          </a:lnTo>
                          <a:lnTo>
                            <a:pt x="212" y="2918"/>
                          </a:lnTo>
                          <a:lnTo>
                            <a:pt x="262" y="2856"/>
                          </a:lnTo>
                          <a:lnTo>
                            <a:pt x="186" y="2852"/>
                          </a:lnTo>
                          <a:lnTo>
                            <a:pt x="104" y="2918"/>
                          </a:lnTo>
                          <a:lnTo>
                            <a:pt x="102" y="2996"/>
                          </a:lnTo>
                          <a:lnTo>
                            <a:pt x="210" y="3000"/>
                          </a:lnTo>
                          <a:lnTo>
                            <a:pt x="210" y="3052"/>
                          </a:lnTo>
                          <a:lnTo>
                            <a:pt x="76" y="3050"/>
                          </a:lnTo>
                          <a:lnTo>
                            <a:pt x="76" y="3016"/>
                          </a:lnTo>
                          <a:lnTo>
                            <a:pt x="102" y="2998"/>
                          </a:lnTo>
                          <a:lnTo>
                            <a:pt x="78" y="3012"/>
                          </a:lnTo>
                          <a:lnTo>
                            <a:pt x="76" y="3048"/>
                          </a:lnTo>
                          <a:lnTo>
                            <a:pt x="58" y="3050"/>
                          </a:lnTo>
                          <a:lnTo>
                            <a:pt x="60" y="3006"/>
                          </a:lnTo>
                          <a:lnTo>
                            <a:pt x="84" y="2984"/>
                          </a:lnTo>
                          <a:lnTo>
                            <a:pt x="82" y="2912"/>
                          </a:lnTo>
                          <a:lnTo>
                            <a:pt x="30" y="2914"/>
                          </a:lnTo>
                          <a:lnTo>
                            <a:pt x="30" y="2858"/>
                          </a:lnTo>
                          <a:lnTo>
                            <a:pt x="10" y="2852"/>
                          </a:lnTo>
                          <a:lnTo>
                            <a:pt x="0" y="28"/>
                          </a:lnTo>
                          <a:lnTo>
                            <a:pt x="28" y="0"/>
                          </a:lnTo>
                          <a:close/>
                        </a:path>
                      </a:pathLst>
                    </a:custGeom>
                    <a:pattFill prst="wdUpDiag">
                      <a:fgClr>
                        <a:schemeClr val="tx1"/>
                      </a:fgClr>
                      <a:bgClr>
                        <a:schemeClr val="bg1"/>
                      </a:bgClr>
                    </a:patt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</p:spPr>
                  <p:txBody>
                    <a:bodyPr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41634" name="Freeform 322" descr="Широкий диагональный 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423" y="3516"/>
                      <a:ext cx="15" cy="321"/>
                    </a:xfrm>
                    <a:custGeom>
                      <a:avLst/>
                      <a:gdLst/>
                      <a:ahLst/>
                      <a:cxnLst>
                        <a:cxn ang="0">
                          <a:pos x="18" y="0"/>
                        </a:cxn>
                        <a:cxn ang="0">
                          <a:pos x="0" y="18"/>
                        </a:cxn>
                        <a:cxn ang="0">
                          <a:pos x="2" y="376"/>
                        </a:cxn>
                      </a:cxnLst>
                      <a:rect l="0" t="0" r="r" b="b"/>
                      <a:pathLst>
                        <a:path w="18" h="376">
                          <a:moveTo>
                            <a:pt x="18" y="0"/>
                          </a:moveTo>
                          <a:lnTo>
                            <a:pt x="0" y="18"/>
                          </a:lnTo>
                          <a:lnTo>
                            <a:pt x="2" y="376"/>
                          </a:lnTo>
                        </a:path>
                      </a:pathLst>
                    </a:custGeom>
                    <a:noFill/>
                    <a:ln w="6350" cmpd="sng">
                      <a:solidFill>
                        <a:schemeClr val="tx1"/>
                      </a:solidFill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41635" name="Freeform 323" descr="Широкий диагональный 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102" y="3509"/>
                      <a:ext cx="19" cy="314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20" y="20"/>
                        </a:cxn>
                        <a:cxn ang="0">
                          <a:pos x="22" y="368"/>
                        </a:cxn>
                      </a:cxnLst>
                      <a:rect l="0" t="0" r="r" b="b"/>
                      <a:pathLst>
                        <a:path w="22" h="368">
                          <a:moveTo>
                            <a:pt x="0" y="0"/>
                          </a:moveTo>
                          <a:lnTo>
                            <a:pt x="20" y="20"/>
                          </a:lnTo>
                          <a:lnTo>
                            <a:pt x="22" y="368"/>
                          </a:lnTo>
                        </a:path>
                      </a:pathLst>
                    </a:custGeom>
                    <a:noFill/>
                    <a:ln w="6350" cmpd="sng">
                      <a:solidFill>
                        <a:schemeClr val="tx1"/>
                      </a:solidFill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/>
                    <a:lstStyle/>
                    <a:p>
                      <a:endParaRPr lang="ro-RO"/>
                    </a:p>
                  </p:txBody>
                </p:sp>
              </p:grpSp>
            </p:grpSp>
          </p:grpSp>
        </p:grpSp>
      </p:grpSp>
      <p:sp>
        <p:nvSpPr>
          <p:cNvPr id="141636" name="Freeform 324" descr="Широкий диагональный 2"/>
          <p:cNvSpPr>
            <a:spLocks noChangeAspect="1"/>
          </p:cNvSpPr>
          <p:nvPr/>
        </p:nvSpPr>
        <p:spPr bwMode="auto">
          <a:xfrm>
            <a:off x="3605213" y="3027363"/>
            <a:ext cx="28575" cy="177800"/>
          </a:xfrm>
          <a:custGeom>
            <a:avLst/>
            <a:gdLst/>
            <a:ahLst/>
            <a:cxnLst>
              <a:cxn ang="0">
                <a:pos x="26" y="0"/>
              </a:cxn>
              <a:cxn ang="0">
                <a:pos x="26" y="158"/>
              </a:cxn>
              <a:cxn ang="0">
                <a:pos x="0" y="158"/>
              </a:cxn>
            </a:cxnLst>
            <a:rect l="0" t="0" r="r" b="b"/>
            <a:pathLst>
              <a:path w="26" h="158">
                <a:moveTo>
                  <a:pt x="26" y="0"/>
                </a:moveTo>
                <a:lnTo>
                  <a:pt x="26" y="158"/>
                </a:lnTo>
                <a:lnTo>
                  <a:pt x="0" y="158"/>
                </a:lnTo>
              </a:path>
            </a:pathLst>
          </a:custGeom>
          <a:noFill/>
          <a:ln w="6350" cmpd="sng">
            <a:solidFill>
              <a:srgbClr val="666699"/>
            </a:solidFill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endParaRPr lang="ro-RO"/>
          </a:p>
        </p:txBody>
      </p:sp>
      <p:sp>
        <p:nvSpPr>
          <p:cNvPr id="141637" name="Freeform 325" descr="Широкий диагональный 2"/>
          <p:cNvSpPr>
            <a:spLocks noChangeAspect="1"/>
          </p:cNvSpPr>
          <p:nvPr/>
        </p:nvSpPr>
        <p:spPr bwMode="auto">
          <a:xfrm flipH="1">
            <a:off x="4019550" y="3033713"/>
            <a:ext cx="52388" cy="168275"/>
          </a:xfrm>
          <a:custGeom>
            <a:avLst/>
            <a:gdLst/>
            <a:ahLst/>
            <a:cxnLst>
              <a:cxn ang="0">
                <a:pos x="26" y="0"/>
              </a:cxn>
              <a:cxn ang="0">
                <a:pos x="26" y="158"/>
              </a:cxn>
              <a:cxn ang="0">
                <a:pos x="0" y="158"/>
              </a:cxn>
            </a:cxnLst>
            <a:rect l="0" t="0" r="r" b="b"/>
            <a:pathLst>
              <a:path w="26" h="158">
                <a:moveTo>
                  <a:pt x="26" y="0"/>
                </a:moveTo>
                <a:lnTo>
                  <a:pt x="26" y="158"/>
                </a:lnTo>
                <a:lnTo>
                  <a:pt x="0" y="158"/>
                </a:lnTo>
              </a:path>
            </a:pathLst>
          </a:custGeom>
          <a:noFill/>
          <a:ln w="6350" cmpd="sng">
            <a:solidFill>
              <a:srgbClr val="666699"/>
            </a:solidFill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endParaRPr lang="ro-RO"/>
          </a:p>
        </p:txBody>
      </p:sp>
      <p:grpSp>
        <p:nvGrpSpPr>
          <p:cNvPr id="141638" name="Group 326"/>
          <p:cNvGrpSpPr>
            <a:grpSpLocks noChangeAspect="1"/>
          </p:cNvGrpSpPr>
          <p:nvPr/>
        </p:nvGrpSpPr>
        <p:grpSpPr bwMode="auto">
          <a:xfrm>
            <a:off x="3700463" y="3024188"/>
            <a:ext cx="285750" cy="3221037"/>
            <a:chOff x="2260" y="1006"/>
            <a:chExt cx="256" cy="2876"/>
          </a:xfrm>
        </p:grpSpPr>
        <p:sp>
          <p:nvSpPr>
            <p:cNvPr id="141639" name="Freeform 327" descr="Широкий диагональный 2"/>
            <p:cNvSpPr>
              <a:spLocks noChangeAspect="1"/>
            </p:cNvSpPr>
            <p:nvPr/>
          </p:nvSpPr>
          <p:spPr bwMode="auto">
            <a:xfrm>
              <a:off x="2260" y="1006"/>
              <a:ext cx="256" cy="2876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238" y="2"/>
                </a:cxn>
                <a:cxn ang="0">
                  <a:pos x="248" y="22"/>
                </a:cxn>
                <a:cxn ang="0">
                  <a:pos x="256" y="2856"/>
                </a:cxn>
                <a:cxn ang="0">
                  <a:pos x="236" y="2876"/>
                </a:cxn>
                <a:cxn ang="0">
                  <a:pos x="212" y="2868"/>
                </a:cxn>
                <a:cxn ang="0">
                  <a:pos x="180" y="2858"/>
                </a:cxn>
                <a:cxn ang="0">
                  <a:pos x="148" y="2850"/>
                </a:cxn>
                <a:cxn ang="0">
                  <a:pos x="122" y="2848"/>
                </a:cxn>
                <a:cxn ang="0">
                  <a:pos x="88" y="2856"/>
                </a:cxn>
                <a:cxn ang="0">
                  <a:pos x="52" y="2872"/>
                </a:cxn>
                <a:cxn ang="0">
                  <a:pos x="26" y="2872"/>
                </a:cxn>
                <a:cxn ang="0">
                  <a:pos x="0" y="2854"/>
                </a:cxn>
                <a:cxn ang="0">
                  <a:pos x="2" y="22"/>
                </a:cxn>
                <a:cxn ang="0">
                  <a:pos x="12" y="0"/>
                </a:cxn>
              </a:cxnLst>
              <a:rect l="0" t="0" r="r" b="b"/>
              <a:pathLst>
                <a:path w="256" h="2876">
                  <a:moveTo>
                    <a:pt x="12" y="0"/>
                  </a:moveTo>
                  <a:lnTo>
                    <a:pt x="238" y="2"/>
                  </a:lnTo>
                  <a:lnTo>
                    <a:pt x="248" y="22"/>
                  </a:lnTo>
                  <a:lnTo>
                    <a:pt x="256" y="2856"/>
                  </a:lnTo>
                  <a:lnTo>
                    <a:pt x="236" y="2876"/>
                  </a:lnTo>
                  <a:lnTo>
                    <a:pt x="212" y="2868"/>
                  </a:lnTo>
                  <a:lnTo>
                    <a:pt x="180" y="2858"/>
                  </a:lnTo>
                  <a:lnTo>
                    <a:pt x="148" y="2850"/>
                  </a:lnTo>
                  <a:lnTo>
                    <a:pt x="122" y="2848"/>
                  </a:lnTo>
                  <a:lnTo>
                    <a:pt x="88" y="2856"/>
                  </a:lnTo>
                  <a:lnTo>
                    <a:pt x="52" y="2872"/>
                  </a:lnTo>
                  <a:lnTo>
                    <a:pt x="26" y="2872"/>
                  </a:lnTo>
                  <a:lnTo>
                    <a:pt x="0" y="2854"/>
                  </a:lnTo>
                  <a:lnTo>
                    <a:pt x="2" y="22"/>
                  </a:lnTo>
                  <a:lnTo>
                    <a:pt x="12" y="0"/>
                  </a:lnTo>
                  <a:close/>
                </a:path>
              </a:pathLst>
            </a:custGeom>
            <a:pattFill prst="wdUpDiag">
              <a:fgClr>
                <a:srgbClr val="CC9900"/>
              </a:fgClr>
              <a:bgClr>
                <a:schemeClr val="bg1"/>
              </a:bgClr>
            </a:pattFill>
            <a:ln w="9525">
              <a:solidFill>
                <a:srgbClr val="CC6600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o-RO"/>
            </a:p>
          </p:txBody>
        </p:sp>
        <p:sp>
          <p:nvSpPr>
            <p:cNvPr id="141640" name="Freeform 328" descr="Крупное конфетти"/>
            <p:cNvSpPr>
              <a:spLocks noChangeAspect="1"/>
            </p:cNvSpPr>
            <p:nvPr/>
          </p:nvSpPr>
          <p:spPr bwMode="auto">
            <a:xfrm>
              <a:off x="2280" y="1024"/>
              <a:ext cx="210" cy="2838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200" y="0"/>
                </a:cxn>
                <a:cxn ang="0">
                  <a:pos x="216" y="18"/>
                </a:cxn>
                <a:cxn ang="0">
                  <a:pos x="218" y="2834"/>
                </a:cxn>
                <a:cxn ang="0">
                  <a:pos x="202" y="2838"/>
                </a:cxn>
                <a:cxn ang="0">
                  <a:pos x="182" y="2826"/>
                </a:cxn>
                <a:cxn ang="0">
                  <a:pos x="158" y="2816"/>
                </a:cxn>
                <a:cxn ang="0">
                  <a:pos x="122" y="2814"/>
                </a:cxn>
                <a:cxn ang="0">
                  <a:pos x="88" y="2814"/>
                </a:cxn>
                <a:cxn ang="0">
                  <a:pos x="54" y="2822"/>
                </a:cxn>
                <a:cxn ang="0">
                  <a:pos x="24" y="2836"/>
                </a:cxn>
                <a:cxn ang="0">
                  <a:pos x="6" y="2824"/>
                </a:cxn>
                <a:cxn ang="0">
                  <a:pos x="0" y="12"/>
                </a:cxn>
                <a:cxn ang="0">
                  <a:pos x="14" y="0"/>
                </a:cxn>
              </a:cxnLst>
              <a:rect l="0" t="0" r="r" b="b"/>
              <a:pathLst>
                <a:path w="218" h="2838">
                  <a:moveTo>
                    <a:pt x="14" y="0"/>
                  </a:moveTo>
                  <a:lnTo>
                    <a:pt x="200" y="0"/>
                  </a:lnTo>
                  <a:lnTo>
                    <a:pt x="216" y="18"/>
                  </a:lnTo>
                  <a:lnTo>
                    <a:pt x="218" y="2834"/>
                  </a:lnTo>
                  <a:lnTo>
                    <a:pt x="202" y="2838"/>
                  </a:lnTo>
                  <a:lnTo>
                    <a:pt x="182" y="2826"/>
                  </a:lnTo>
                  <a:lnTo>
                    <a:pt x="158" y="2816"/>
                  </a:lnTo>
                  <a:lnTo>
                    <a:pt x="122" y="2814"/>
                  </a:lnTo>
                  <a:lnTo>
                    <a:pt x="88" y="2814"/>
                  </a:lnTo>
                  <a:lnTo>
                    <a:pt x="54" y="2822"/>
                  </a:lnTo>
                  <a:lnTo>
                    <a:pt x="24" y="2836"/>
                  </a:lnTo>
                  <a:lnTo>
                    <a:pt x="6" y="2824"/>
                  </a:lnTo>
                  <a:lnTo>
                    <a:pt x="0" y="12"/>
                  </a:lnTo>
                  <a:lnTo>
                    <a:pt x="14" y="0"/>
                  </a:lnTo>
                  <a:close/>
                </a:path>
              </a:pathLst>
            </a:custGeom>
            <a:pattFill prst="lgConfetti">
              <a:fgClr>
                <a:srgbClr val="CC6600"/>
              </a:fgClr>
              <a:bgClr>
                <a:schemeClr val="bg1"/>
              </a:bgClr>
            </a:pattFill>
            <a:ln w="9525">
              <a:solidFill>
                <a:srgbClr val="CC6600"/>
              </a:solidFill>
              <a:prstDash val="solid"/>
              <a:round/>
              <a:headEnd/>
              <a:tailEnd/>
            </a:ln>
            <a:effectLst/>
          </p:spPr>
          <p:txBody>
            <a:bodyPr/>
            <a:lstStyle/>
            <a:p>
              <a:endParaRPr lang="ro-RO"/>
            </a:p>
          </p:txBody>
        </p:sp>
      </p:grpSp>
      <p:grpSp>
        <p:nvGrpSpPr>
          <p:cNvPr id="141641" name="Group 329"/>
          <p:cNvGrpSpPr>
            <a:grpSpLocks noChangeAspect="1"/>
          </p:cNvGrpSpPr>
          <p:nvPr/>
        </p:nvGrpSpPr>
        <p:grpSpPr bwMode="auto">
          <a:xfrm>
            <a:off x="4284663" y="3152775"/>
            <a:ext cx="677862" cy="22225"/>
            <a:chOff x="2782" y="1104"/>
            <a:chExt cx="606" cy="20"/>
          </a:xfrm>
        </p:grpSpPr>
        <p:sp>
          <p:nvSpPr>
            <p:cNvPr id="141642" name="AutoShape 330" descr="Широкий диагональный 1"/>
            <p:cNvSpPr>
              <a:spLocks noChangeAspect="1" noChangeArrowheads="1"/>
            </p:cNvSpPr>
            <p:nvPr/>
          </p:nvSpPr>
          <p:spPr bwMode="auto">
            <a:xfrm>
              <a:off x="2782" y="1104"/>
              <a:ext cx="606" cy="20"/>
            </a:xfrm>
            <a:custGeom>
              <a:avLst/>
              <a:gdLst>
                <a:gd name="G0" fmla="+- 1733 0 0"/>
                <a:gd name="G1" fmla="+- 21600 0 1733"/>
                <a:gd name="G2" fmla="*/ 1733 1 2"/>
                <a:gd name="G3" fmla="+- 21600 0 G2"/>
                <a:gd name="G4" fmla="+/ 1733 21600 2"/>
                <a:gd name="G5" fmla="+/ G1 0 2"/>
                <a:gd name="G6" fmla="*/ 21600 21600 1733"/>
                <a:gd name="G7" fmla="*/ G6 1 2"/>
                <a:gd name="G8" fmla="+- 21600 0 G7"/>
                <a:gd name="G9" fmla="*/ 21600 1 2"/>
                <a:gd name="G10" fmla="+- 1733 0 G9"/>
                <a:gd name="G11" fmla="?: G10 G8 0"/>
                <a:gd name="G12" fmla="?: G10 G7 21600"/>
                <a:gd name="T0" fmla="*/ 20733 w 21600"/>
                <a:gd name="T1" fmla="*/ 10800 h 21600"/>
                <a:gd name="T2" fmla="*/ 10800 w 21600"/>
                <a:gd name="T3" fmla="*/ 21600 h 21600"/>
                <a:gd name="T4" fmla="*/ 867 w 21600"/>
                <a:gd name="T5" fmla="*/ 10800 h 21600"/>
                <a:gd name="T6" fmla="*/ 10800 w 21600"/>
                <a:gd name="T7" fmla="*/ 0 h 21600"/>
                <a:gd name="T8" fmla="*/ 2667 w 21600"/>
                <a:gd name="T9" fmla="*/ 2667 h 21600"/>
                <a:gd name="T10" fmla="*/ 18933 w 21600"/>
                <a:gd name="T11" fmla="*/ 18933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1733" y="21600"/>
                  </a:lnTo>
                  <a:lnTo>
                    <a:pt x="19867" y="21600"/>
                  </a:lnTo>
                  <a:lnTo>
                    <a:pt x="21600" y="0"/>
                  </a:lnTo>
                  <a:close/>
                </a:path>
              </a:pathLst>
            </a:custGeom>
            <a:pattFill prst="wdDnDiag">
              <a:fgClr>
                <a:schemeClr val="folHlink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41643" name="Rectangle 331"/>
            <p:cNvSpPr>
              <a:spLocks noChangeAspect="1" noChangeArrowheads="1"/>
            </p:cNvSpPr>
            <p:nvPr/>
          </p:nvSpPr>
          <p:spPr bwMode="auto">
            <a:xfrm>
              <a:off x="2980" y="1106"/>
              <a:ext cx="213" cy="16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</p:grpSp>
      <p:sp>
        <p:nvSpPr>
          <p:cNvPr id="141644" name="Rectangle 332"/>
          <p:cNvSpPr>
            <a:spLocks noChangeAspect="1" noChangeArrowheads="1"/>
          </p:cNvSpPr>
          <p:nvPr/>
        </p:nvSpPr>
        <p:spPr bwMode="auto">
          <a:xfrm>
            <a:off x="5018088" y="6276975"/>
            <a:ext cx="80962" cy="79375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41645" name="Line 333"/>
          <p:cNvSpPr>
            <a:spLocks noChangeAspect="1" noChangeShapeType="1"/>
          </p:cNvSpPr>
          <p:nvPr/>
        </p:nvSpPr>
        <p:spPr bwMode="auto">
          <a:xfrm flipV="1">
            <a:off x="4046538" y="6253163"/>
            <a:ext cx="393700" cy="6350"/>
          </a:xfrm>
          <a:prstGeom prst="line">
            <a:avLst/>
          </a:prstGeom>
          <a:noFill/>
          <a:ln w="76200">
            <a:pattFill prst="pct80">
              <a:fgClr>
                <a:schemeClr val="tx1"/>
              </a:fgClr>
              <a:bgClr>
                <a:srgbClr val="FFFFFF"/>
              </a:bgClr>
            </a:pattFill>
            <a:round/>
            <a:headEnd/>
            <a:tailEnd/>
          </a:ln>
          <a:effectLst/>
        </p:spPr>
        <p:txBody>
          <a:bodyPr/>
          <a:lstStyle/>
          <a:p>
            <a:endParaRPr lang="ro-RO"/>
          </a:p>
        </p:txBody>
      </p:sp>
      <p:sp>
        <p:nvSpPr>
          <p:cNvPr id="141646" name="Freeform 334"/>
          <p:cNvSpPr>
            <a:spLocks noChangeAspect="1"/>
          </p:cNvSpPr>
          <p:nvPr/>
        </p:nvSpPr>
        <p:spPr bwMode="auto">
          <a:xfrm>
            <a:off x="4702175" y="6235700"/>
            <a:ext cx="557213" cy="103188"/>
          </a:xfrm>
          <a:custGeom>
            <a:avLst/>
            <a:gdLst/>
            <a:ahLst/>
            <a:cxnLst>
              <a:cxn ang="0">
                <a:pos x="0" y="93"/>
              </a:cxn>
              <a:cxn ang="0">
                <a:pos x="192" y="0"/>
              </a:cxn>
              <a:cxn ang="0">
                <a:pos x="497" y="0"/>
              </a:cxn>
            </a:cxnLst>
            <a:rect l="0" t="0" r="r" b="b"/>
            <a:pathLst>
              <a:path w="497" h="93">
                <a:moveTo>
                  <a:pt x="0" y="93"/>
                </a:moveTo>
                <a:lnTo>
                  <a:pt x="192" y="0"/>
                </a:lnTo>
                <a:lnTo>
                  <a:pt x="497" y="0"/>
                </a:lnTo>
              </a:path>
            </a:pathLst>
          </a:custGeom>
          <a:noFill/>
          <a:ln w="76200" cap="flat" cmpd="sng">
            <a:pattFill prst="pct80">
              <a:fgClr>
                <a:schemeClr val="tx1"/>
              </a:fgClr>
              <a:bgClr>
                <a:srgbClr val="FFFFFF"/>
              </a:bgClr>
            </a:patt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endParaRPr lang="ro-RO"/>
          </a:p>
        </p:txBody>
      </p:sp>
      <p:sp>
        <p:nvSpPr>
          <p:cNvPr id="141647" name="Line 335"/>
          <p:cNvSpPr>
            <a:spLocks noChangeAspect="1" noChangeShapeType="1"/>
          </p:cNvSpPr>
          <p:nvPr/>
        </p:nvSpPr>
        <p:spPr bwMode="auto">
          <a:xfrm flipV="1">
            <a:off x="3903663" y="6319838"/>
            <a:ext cx="619125" cy="6350"/>
          </a:xfrm>
          <a:prstGeom prst="line">
            <a:avLst/>
          </a:prstGeom>
          <a:noFill/>
          <a:ln w="76200">
            <a:pattFill prst="pct80">
              <a:fgClr>
                <a:schemeClr val="tx1"/>
              </a:fgClr>
              <a:bgClr>
                <a:srgbClr val="FFFFFF"/>
              </a:bgClr>
            </a:pattFill>
            <a:round/>
            <a:headEnd/>
            <a:tailEnd/>
          </a:ln>
          <a:effectLst/>
        </p:spPr>
        <p:txBody>
          <a:bodyPr/>
          <a:lstStyle/>
          <a:p>
            <a:endParaRPr lang="ro-RO"/>
          </a:p>
        </p:txBody>
      </p:sp>
      <p:grpSp>
        <p:nvGrpSpPr>
          <p:cNvPr id="141648" name="Group 336"/>
          <p:cNvGrpSpPr>
            <a:grpSpLocks noChangeAspect="1"/>
          </p:cNvGrpSpPr>
          <p:nvPr/>
        </p:nvGrpSpPr>
        <p:grpSpPr bwMode="auto">
          <a:xfrm>
            <a:off x="4529138" y="6283325"/>
            <a:ext cx="215900" cy="100013"/>
            <a:chOff x="3001" y="3916"/>
            <a:chExt cx="193" cy="89"/>
          </a:xfrm>
        </p:grpSpPr>
        <p:sp>
          <p:nvSpPr>
            <p:cNvPr id="141649" name="AutoShape 337"/>
            <p:cNvSpPr>
              <a:spLocks noChangeAspect="1" noChangeArrowheads="1"/>
            </p:cNvSpPr>
            <p:nvPr/>
          </p:nvSpPr>
          <p:spPr bwMode="auto">
            <a:xfrm rot="-5137563">
              <a:off x="2999" y="3920"/>
              <a:ext cx="87" cy="84"/>
            </a:xfrm>
            <a:custGeom>
              <a:avLst/>
              <a:gdLst>
                <a:gd name="G0" fmla="+- 5491 0 0"/>
                <a:gd name="G1" fmla="+- -11195581 0 0"/>
                <a:gd name="G2" fmla="+- 0 0 -11195581"/>
                <a:gd name="T0" fmla="*/ 0 256 1"/>
                <a:gd name="T1" fmla="*/ 180 256 1"/>
                <a:gd name="G3" fmla="+- -11195581 T0 T1"/>
                <a:gd name="T2" fmla="*/ 0 256 1"/>
                <a:gd name="T3" fmla="*/ 90 256 1"/>
                <a:gd name="G4" fmla="+- -11195581 T2 T3"/>
                <a:gd name="G5" fmla="*/ G4 2 1"/>
                <a:gd name="T4" fmla="*/ 90 256 1"/>
                <a:gd name="T5" fmla="*/ 0 256 1"/>
                <a:gd name="G6" fmla="+- -11195581 T4 T5"/>
                <a:gd name="G7" fmla="*/ G6 2 1"/>
                <a:gd name="G8" fmla="abs -11195581"/>
                <a:gd name="T6" fmla="*/ 0 256 1"/>
                <a:gd name="T7" fmla="*/ 90 256 1"/>
                <a:gd name="G9" fmla="+- G8 T6 T7"/>
                <a:gd name="G10" fmla="?: G9 G7 G5"/>
                <a:gd name="T8" fmla="*/ 0 256 1"/>
                <a:gd name="T9" fmla="*/ 360 256 1"/>
                <a:gd name="G11" fmla="+- G10 T8 T9"/>
                <a:gd name="G12" fmla="?: G10 G11 G10"/>
                <a:gd name="T10" fmla="*/ 0 256 1"/>
                <a:gd name="T11" fmla="*/ 360 256 1"/>
                <a:gd name="G13" fmla="+- G12 T10 T11"/>
                <a:gd name="G14" fmla="?: G12 G13 G12"/>
                <a:gd name="G15" fmla="+- 0 0 G14"/>
                <a:gd name="G16" fmla="+- 10800 0 0"/>
                <a:gd name="G17" fmla="+- 10800 0 5491"/>
                <a:gd name="G18" fmla="*/ 5491 1 2"/>
                <a:gd name="G19" fmla="+- G18 5400 0"/>
                <a:gd name="G20" fmla="cos G19 -11195581"/>
                <a:gd name="G21" fmla="sin G19 -11195581"/>
                <a:gd name="G22" fmla="+- G20 10800 0"/>
                <a:gd name="G23" fmla="+- G21 10800 0"/>
                <a:gd name="G24" fmla="+- 10800 0 G20"/>
                <a:gd name="G25" fmla="+- 5491 10800 0"/>
                <a:gd name="G26" fmla="?: G9 G17 G25"/>
                <a:gd name="G27" fmla="?: G9 0 21600"/>
                <a:gd name="G28" fmla="cos 10800 -11195581"/>
                <a:gd name="G29" fmla="sin 10800 -11195581"/>
                <a:gd name="G30" fmla="sin 5491 -11195581"/>
                <a:gd name="G31" fmla="+- G28 10800 0"/>
                <a:gd name="G32" fmla="+- G29 10800 0"/>
                <a:gd name="G33" fmla="+- G30 10800 0"/>
                <a:gd name="G34" fmla="?: G4 0 G31"/>
                <a:gd name="G35" fmla="?: -11195581 G34 0"/>
                <a:gd name="G36" fmla="?: G6 G35 G31"/>
                <a:gd name="G37" fmla="+- 21600 0 G36"/>
                <a:gd name="G38" fmla="?: G4 0 G33"/>
                <a:gd name="G39" fmla="?: -11195581 G38 G32"/>
                <a:gd name="G40" fmla="?: G6 G39 0"/>
                <a:gd name="G41" fmla="?: G4 G32 21600"/>
                <a:gd name="G42" fmla="?: G6 G41 G33"/>
                <a:gd name="T12" fmla="*/ 10800 w 21600"/>
                <a:gd name="T13" fmla="*/ 0 h 21600"/>
                <a:gd name="T14" fmla="*/ 2758 w 21600"/>
                <a:gd name="T15" fmla="*/ 9501 h 21600"/>
                <a:gd name="T16" fmla="*/ 10800 w 21600"/>
                <a:gd name="T17" fmla="*/ 5309 h 21600"/>
                <a:gd name="T18" fmla="*/ 18842 w 21600"/>
                <a:gd name="T19" fmla="*/ 9501 h 21600"/>
                <a:gd name="T20" fmla="*/ G36 w 21600"/>
                <a:gd name="T21" fmla="*/ G40 h 21600"/>
                <a:gd name="T22" fmla="*/ G37 w 21600"/>
                <a:gd name="T23" fmla="*/ G42 h 21600"/>
              </a:gdLst>
              <a:ahLst/>
              <a:cxnLst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T20" t="T21" r="T22" b="T23"/>
              <a:pathLst>
                <a:path w="21600" h="21600">
                  <a:moveTo>
                    <a:pt x="5379" y="9925"/>
                  </a:moveTo>
                  <a:cubicBezTo>
                    <a:pt x="5808" y="7264"/>
                    <a:pt x="8105" y="5308"/>
                    <a:pt x="10800" y="5309"/>
                  </a:cubicBezTo>
                  <a:cubicBezTo>
                    <a:pt x="13494" y="5309"/>
                    <a:pt x="15791" y="7264"/>
                    <a:pt x="16220" y="9925"/>
                  </a:cubicBezTo>
                  <a:lnTo>
                    <a:pt x="21462" y="9079"/>
                  </a:lnTo>
                  <a:cubicBezTo>
                    <a:pt x="20617" y="3846"/>
                    <a:pt x="16100" y="-1"/>
                    <a:pt x="10799" y="0"/>
                  </a:cubicBezTo>
                  <a:cubicBezTo>
                    <a:pt x="5499" y="0"/>
                    <a:pt x="982" y="3846"/>
                    <a:pt x="137" y="9079"/>
                  </a:cubicBez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24314"/>
                    <a:invGamma/>
                  </a:schemeClr>
                </a:gs>
                <a:gs pos="100000">
                  <a:schemeClr val="bg1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41650" name="AutoShape 338"/>
            <p:cNvSpPr>
              <a:spLocks noChangeAspect="1" noChangeArrowheads="1"/>
            </p:cNvSpPr>
            <p:nvPr/>
          </p:nvSpPr>
          <p:spPr bwMode="auto">
            <a:xfrm rot="5137563" flipH="1">
              <a:off x="3108" y="3918"/>
              <a:ext cx="87" cy="84"/>
            </a:xfrm>
            <a:custGeom>
              <a:avLst/>
              <a:gdLst>
                <a:gd name="G0" fmla="+- 5491 0 0"/>
                <a:gd name="G1" fmla="+- -11195581 0 0"/>
                <a:gd name="G2" fmla="+- 0 0 -11195581"/>
                <a:gd name="T0" fmla="*/ 0 256 1"/>
                <a:gd name="T1" fmla="*/ 180 256 1"/>
                <a:gd name="G3" fmla="+- -11195581 T0 T1"/>
                <a:gd name="T2" fmla="*/ 0 256 1"/>
                <a:gd name="T3" fmla="*/ 90 256 1"/>
                <a:gd name="G4" fmla="+- -11195581 T2 T3"/>
                <a:gd name="G5" fmla="*/ G4 2 1"/>
                <a:gd name="T4" fmla="*/ 90 256 1"/>
                <a:gd name="T5" fmla="*/ 0 256 1"/>
                <a:gd name="G6" fmla="+- -11195581 T4 T5"/>
                <a:gd name="G7" fmla="*/ G6 2 1"/>
                <a:gd name="G8" fmla="abs -11195581"/>
                <a:gd name="T6" fmla="*/ 0 256 1"/>
                <a:gd name="T7" fmla="*/ 90 256 1"/>
                <a:gd name="G9" fmla="+- G8 T6 T7"/>
                <a:gd name="G10" fmla="?: G9 G7 G5"/>
                <a:gd name="T8" fmla="*/ 0 256 1"/>
                <a:gd name="T9" fmla="*/ 360 256 1"/>
                <a:gd name="G11" fmla="+- G10 T8 T9"/>
                <a:gd name="G12" fmla="?: G10 G11 G10"/>
                <a:gd name="T10" fmla="*/ 0 256 1"/>
                <a:gd name="T11" fmla="*/ 360 256 1"/>
                <a:gd name="G13" fmla="+- G12 T10 T11"/>
                <a:gd name="G14" fmla="?: G12 G13 G12"/>
                <a:gd name="G15" fmla="+- 0 0 G14"/>
                <a:gd name="G16" fmla="+- 10800 0 0"/>
                <a:gd name="G17" fmla="+- 10800 0 5491"/>
                <a:gd name="G18" fmla="*/ 5491 1 2"/>
                <a:gd name="G19" fmla="+- G18 5400 0"/>
                <a:gd name="G20" fmla="cos G19 -11195581"/>
                <a:gd name="G21" fmla="sin G19 -11195581"/>
                <a:gd name="G22" fmla="+- G20 10800 0"/>
                <a:gd name="G23" fmla="+- G21 10800 0"/>
                <a:gd name="G24" fmla="+- 10800 0 G20"/>
                <a:gd name="G25" fmla="+- 5491 10800 0"/>
                <a:gd name="G26" fmla="?: G9 G17 G25"/>
                <a:gd name="G27" fmla="?: G9 0 21600"/>
                <a:gd name="G28" fmla="cos 10800 -11195581"/>
                <a:gd name="G29" fmla="sin 10800 -11195581"/>
                <a:gd name="G30" fmla="sin 5491 -11195581"/>
                <a:gd name="G31" fmla="+- G28 10800 0"/>
                <a:gd name="G32" fmla="+- G29 10800 0"/>
                <a:gd name="G33" fmla="+- G30 10800 0"/>
                <a:gd name="G34" fmla="?: G4 0 G31"/>
                <a:gd name="G35" fmla="?: -11195581 G34 0"/>
                <a:gd name="G36" fmla="?: G6 G35 G31"/>
                <a:gd name="G37" fmla="+- 21600 0 G36"/>
                <a:gd name="G38" fmla="?: G4 0 G33"/>
                <a:gd name="G39" fmla="?: -11195581 G38 G32"/>
                <a:gd name="G40" fmla="?: G6 G39 0"/>
                <a:gd name="G41" fmla="?: G4 G32 21600"/>
                <a:gd name="G42" fmla="?: G6 G41 G33"/>
                <a:gd name="T12" fmla="*/ 10800 w 21600"/>
                <a:gd name="T13" fmla="*/ 0 h 21600"/>
                <a:gd name="T14" fmla="*/ 2758 w 21600"/>
                <a:gd name="T15" fmla="*/ 9501 h 21600"/>
                <a:gd name="T16" fmla="*/ 10800 w 21600"/>
                <a:gd name="T17" fmla="*/ 5309 h 21600"/>
                <a:gd name="T18" fmla="*/ 18842 w 21600"/>
                <a:gd name="T19" fmla="*/ 9501 h 21600"/>
                <a:gd name="T20" fmla="*/ G36 w 21600"/>
                <a:gd name="T21" fmla="*/ G40 h 21600"/>
                <a:gd name="T22" fmla="*/ G37 w 21600"/>
                <a:gd name="T23" fmla="*/ G42 h 21600"/>
              </a:gdLst>
              <a:ahLst/>
              <a:cxnLst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T20" t="T21" r="T22" b="T23"/>
              <a:pathLst>
                <a:path w="21600" h="21600">
                  <a:moveTo>
                    <a:pt x="5379" y="9925"/>
                  </a:moveTo>
                  <a:cubicBezTo>
                    <a:pt x="5808" y="7264"/>
                    <a:pt x="8105" y="5308"/>
                    <a:pt x="10800" y="5309"/>
                  </a:cubicBezTo>
                  <a:cubicBezTo>
                    <a:pt x="13494" y="5309"/>
                    <a:pt x="15791" y="7264"/>
                    <a:pt x="16220" y="9925"/>
                  </a:cubicBezTo>
                  <a:lnTo>
                    <a:pt x="21462" y="9079"/>
                  </a:lnTo>
                  <a:cubicBezTo>
                    <a:pt x="20617" y="3846"/>
                    <a:pt x="16100" y="-1"/>
                    <a:pt x="10799" y="0"/>
                  </a:cubicBezTo>
                  <a:cubicBezTo>
                    <a:pt x="5499" y="0"/>
                    <a:pt x="982" y="3846"/>
                    <a:pt x="137" y="9079"/>
                  </a:cubicBez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24314"/>
                    <a:invGamma/>
                  </a:schemeClr>
                </a:gs>
                <a:gs pos="100000">
                  <a:schemeClr val="bg1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</p:grpSp>
      <p:grpSp>
        <p:nvGrpSpPr>
          <p:cNvPr id="141651" name="Group 339"/>
          <p:cNvGrpSpPr>
            <a:grpSpLocks noChangeAspect="1"/>
          </p:cNvGrpSpPr>
          <p:nvPr/>
        </p:nvGrpSpPr>
        <p:grpSpPr bwMode="auto">
          <a:xfrm>
            <a:off x="3332163" y="6211888"/>
            <a:ext cx="358775" cy="127000"/>
            <a:chOff x="1932" y="3852"/>
            <a:chExt cx="320" cy="114"/>
          </a:xfrm>
        </p:grpSpPr>
        <p:sp>
          <p:nvSpPr>
            <p:cNvPr id="141652" name="Line 340"/>
            <p:cNvSpPr>
              <a:spLocks noChangeAspect="1" noChangeShapeType="1"/>
            </p:cNvSpPr>
            <p:nvPr/>
          </p:nvSpPr>
          <p:spPr bwMode="auto">
            <a:xfrm>
              <a:off x="1956" y="3876"/>
              <a:ext cx="245" cy="8"/>
            </a:xfrm>
            <a:prstGeom prst="line">
              <a:avLst/>
            </a:prstGeom>
            <a:noFill/>
            <a:ln w="76200">
              <a:pattFill prst="pct80">
                <a:fgClr>
                  <a:schemeClr val="tx1"/>
                </a:fgClr>
                <a:bgClr>
                  <a:srgbClr val="FFFFFF"/>
                </a:bgClr>
              </a:pattFill>
              <a:round/>
              <a:headEnd/>
              <a:tailEnd/>
            </a:ln>
            <a:effectLst/>
          </p:spPr>
          <p:txBody>
            <a:bodyPr/>
            <a:lstStyle/>
            <a:p>
              <a:endParaRPr lang="ro-RO"/>
            </a:p>
          </p:txBody>
        </p:sp>
        <p:sp>
          <p:nvSpPr>
            <p:cNvPr id="141653" name="Line 341"/>
            <p:cNvSpPr>
              <a:spLocks noChangeAspect="1" noChangeShapeType="1"/>
            </p:cNvSpPr>
            <p:nvPr/>
          </p:nvSpPr>
          <p:spPr bwMode="auto">
            <a:xfrm>
              <a:off x="1950" y="3942"/>
              <a:ext cx="302" cy="6"/>
            </a:xfrm>
            <a:prstGeom prst="line">
              <a:avLst/>
            </a:prstGeom>
            <a:noFill/>
            <a:ln w="76200">
              <a:pattFill prst="pct80">
                <a:fgClr>
                  <a:schemeClr val="tx1"/>
                </a:fgClr>
                <a:bgClr>
                  <a:srgbClr val="FFFFFF"/>
                </a:bgClr>
              </a:pattFill>
              <a:round/>
              <a:headEnd/>
              <a:tailEnd/>
            </a:ln>
            <a:effectLst/>
          </p:spPr>
          <p:txBody>
            <a:bodyPr/>
            <a:lstStyle/>
            <a:p>
              <a:endParaRPr lang="ro-RO"/>
            </a:p>
          </p:txBody>
        </p:sp>
        <p:sp>
          <p:nvSpPr>
            <p:cNvPr id="141654" name="Oval 342" descr="Светлый диагональный 1"/>
            <p:cNvSpPr>
              <a:spLocks noChangeAspect="1" noChangeArrowheads="1"/>
            </p:cNvSpPr>
            <p:nvPr/>
          </p:nvSpPr>
          <p:spPr bwMode="auto">
            <a:xfrm>
              <a:off x="1933" y="3852"/>
              <a:ext cx="48" cy="48"/>
            </a:xfrm>
            <a:prstGeom prst="ellipse">
              <a:avLst/>
            </a:prstGeom>
            <a:pattFill prst="ltDnDiag">
              <a:fgClr>
                <a:schemeClr val="tx2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41655" name="Oval 343" descr="Светлый диагональный 1"/>
            <p:cNvSpPr>
              <a:spLocks noChangeAspect="1" noChangeArrowheads="1"/>
            </p:cNvSpPr>
            <p:nvPr/>
          </p:nvSpPr>
          <p:spPr bwMode="auto">
            <a:xfrm>
              <a:off x="1932" y="3918"/>
              <a:ext cx="48" cy="48"/>
            </a:xfrm>
            <a:prstGeom prst="ellipse">
              <a:avLst/>
            </a:prstGeom>
            <a:pattFill prst="ltDnDiag">
              <a:fgClr>
                <a:schemeClr val="tx2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</p:grpSp>
      <p:grpSp>
        <p:nvGrpSpPr>
          <p:cNvPr id="141656" name="Group 344"/>
          <p:cNvGrpSpPr>
            <a:grpSpLocks noChangeAspect="1"/>
          </p:cNvGrpSpPr>
          <p:nvPr/>
        </p:nvGrpSpPr>
        <p:grpSpPr bwMode="auto">
          <a:xfrm>
            <a:off x="5481638" y="6207125"/>
            <a:ext cx="485775" cy="53975"/>
            <a:chOff x="3852" y="3847"/>
            <a:chExt cx="435" cy="48"/>
          </a:xfrm>
        </p:grpSpPr>
        <p:sp>
          <p:nvSpPr>
            <p:cNvPr id="141657" name="Freeform 345"/>
            <p:cNvSpPr>
              <a:spLocks noChangeAspect="1"/>
            </p:cNvSpPr>
            <p:nvPr/>
          </p:nvSpPr>
          <p:spPr bwMode="auto">
            <a:xfrm>
              <a:off x="3852" y="3873"/>
              <a:ext cx="420" cy="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20" y="0"/>
                </a:cxn>
              </a:cxnLst>
              <a:rect l="0" t="0" r="r" b="b"/>
              <a:pathLst>
                <a:path w="420" h="1">
                  <a:moveTo>
                    <a:pt x="0" y="0"/>
                  </a:moveTo>
                  <a:lnTo>
                    <a:pt x="420" y="0"/>
                  </a:lnTo>
                </a:path>
              </a:pathLst>
            </a:custGeom>
            <a:noFill/>
            <a:ln w="76200" cap="flat" cmpd="sng">
              <a:pattFill prst="pct80">
                <a:fgClr>
                  <a:schemeClr val="tx1"/>
                </a:fgClr>
                <a:bgClr>
                  <a:srgbClr val="FFFFFF"/>
                </a:bgClr>
              </a:patt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ro-RO"/>
            </a:p>
          </p:txBody>
        </p:sp>
        <p:sp>
          <p:nvSpPr>
            <p:cNvPr id="141658" name="Oval 346" descr="Светлый диагональный 1"/>
            <p:cNvSpPr>
              <a:spLocks noChangeAspect="1" noChangeArrowheads="1"/>
            </p:cNvSpPr>
            <p:nvPr/>
          </p:nvSpPr>
          <p:spPr bwMode="auto">
            <a:xfrm>
              <a:off x="4239" y="3847"/>
              <a:ext cx="48" cy="48"/>
            </a:xfrm>
            <a:prstGeom prst="ellipse">
              <a:avLst/>
            </a:prstGeom>
            <a:pattFill prst="ltDnDiag">
              <a:fgClr>
                <a:schemeClr val="tx2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</p:grpSp>
      <p:grpSp>
        <p:nvGrpSpPr>
          <p:cNvPr id="141659" name="Group 347"/>
          <p:cNvGrpSpPr>
            <a:grpSpLocks noChangeAspect="1"/>
          </p:cNvGrpSpPr>
          <p:nvPr/>
        </p:nvGrpSpPr>
        <p:grpSpPr bwMode="auto">
          <a:xfrm>
            <a:off x="5060950" y="6230938"/>
            <a:ext cx="904875" cy="174625"/>
            <a:chOff x="3476" y="3869"/>
            <a:chExt cx="810" cy="156"/>
          </a:xfrm>
        </p:grpSpPr>
        <p:sp>
          <p:nvSpPr>
            <p:cNvPr id="141660" name="Freeform 348"/>
            <p:cNvSpPr>
              <a:spLocks noChangeAspect="1"/>
            </p:cNvSpPr>
            <p:nvPr/>
          </p:nvSpPr>
          <p:spPr bwMode="auto">
            <a:xfrm>
              <a:off x="3476" y="3869"/>
              <a:ext cx="799" cy="156"/>
            </a:xfrm>
            <a:custGeom>
              <a:avLst/>
              <a:gdLst/>
              <a:ahLst/>
              <a:cxnLst>
                <a:cxn ang="0">
                  <a:pos x="8" y="50"/>
                </a:cxn>
                <a:cxn ang="0">
                  <a:pos x="0" y="150"/>
                </a:cxn>
                <a:cxn ang="0">
                  <a:pos x="48" y="156"/>
                </a:cxn>
                <a:cxn ang="0">
                  <a:pos x="186" y="144"/>
                </a:cxn>
                <a:cxn ang="0">
                  <a:pos x="198" y="36"/>
                </a:cxn>
                <a:cxn ang="0">
                  <a:pos x="282" y="0"/>
                </a:cxn>
                <a:cxn ang="0">
                  <a:pos x="408" y="60"/>
                </a:cxn>
                <a:cxn ang="0">
                  <a:pos x="799" y="66"/>
                </a:cxn>
              </a:cxnLst>
              <a:rect l="0" t="0" r="r" b="b"/>
              <a:pathLst>
                <a:path w="799" h="156">
                  <a:moveTo>
                    <a:pt x="8" y="50"/>
                  </a:moveTo>
                  <a:lnTo>
                    <a:pt x="0" y="150"/>
                  </a:lnTo>
                  <a:lnTo>
                    <a:pt x="48" y="156"/>
                  </a:lnTo>
                  <a:lnTo>
                    <a:pt x="186" y="144"/>
                  </a:lnTo>
                  <a:lnTo>
                    <a:pt x="198" y="36"/>
                  </a:lnTo>
                  <a:lnTo>
                    <a:pt x="282" y="0"/>
                  </a:lnTo>
                  <a:lnTo>
                    <a:pt x="408" y="60"/>
                  </a:lnTo>
                  <a:lnTo>
                    <a:pt x="799" y="66"/>
                  </a:lnTo>
                </a:path>
              </a:pathLst>
            </a:custGeom>
            <a:noFill/>
            <a:ln w="76200" cmpd="sng">
              <a:pattFill prst="pct80">
                <a:fgClr>
                  <a:schemeClr val="tx1"/>
                </a:fgClr>
                <a:bgClr>
                  <a:srgbClr val="FFFFFF"/>
                </a:bgClr>
              </a:patt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ro-RO"/>
            </a:p>
          </p:txBody>
        </p:sp>
        <p:sp>
          <p:nvSpPr>
            <p:cNvPr id="141661" name="Oval 349" descr="Светлый диагональный 1"/>
            <p:cNvSpPr>
              <a:spLocks noChangeAspect="1" noChangeArrowheads="1"/>
            </p:cNvSpPr>
            <p:nvPr/>
          </p:nvSpPr>
          <p:spPr bwMode="auto">
            <a:xfrm>
              <a:off x="4238" y="3907"/>
              <a:ext cx="48" cy="48"/>
            </a:xfrm>
            <a:prstGeom prst="ellipse">
              <a:avLst/>
            </a:prstGeom>
            <a:pattFill prst="ltDnDiag">
              <a:fgClr>
                <a:schemeClr val="tx2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</p:grpSp>
      <p:sp>
        <p:nvSpPr>
          <p:cNvPr id="141662" name="Freeform 350"/>
          <p:cNvSpPr>
            <a:spLocks noChangeAspect="1"/>
          </p:cNvSpPr>
          <p:nvPr/>
        </p:nvSpPr>
        <p:spPr bwMode="auto">
          <a:xfrm>
            <a:off x="4551363" y="3262313"/>
            <a:ext cx="160337" cy="1073150"/>
          </a:xfrm>
          <a:custGeom>
            <a:avLst/>
            <a:gdLst/>
            <a:ahLst/>
            <a:cxnLst>
              <a:cxn ang="0">
                <a:pos x="0" y="960"/>
              </a:cxn>
              <a:cxn ang="0">
                <a:pos x="0" y="9"/>
              </a:cxn>
              <a:cxn ang="0">
                <a:pos x="5" y="3"/>
              </a:cxn>
              <a:cxn ang="0">
                <a:pos x="15" y="0"/>
              </a:cxn>
              <a:cxn ang="0">
                <a:pos x="39" y="15"/>
              </a:cxn>
              <a:cxn ang="0">
                <a:pos x="72" y="24"/>
              </a:cxn>
              <a:cxn ang="0">
                <a:pos x="102" y="18"/>
              </a:cxn>
              <a:cxn ang="0">
                <a:pos x="125" y="5"/>
              </a:cxn>
              <a:cxn ang="0">
                <a:pos x="135" y="2"/>
              </a:cxn>
              <a:cxn ang="0">
                <a:pos x="143" y="6"/>
              </a:cxn>
              <a:cxn ang="0">
                <a:pos x="144" y="960"/>
              </a:cxn>
              <a:cxn ang="0">
                <a:pos x="0" y="960"/>
              </a:cxn>
            </a:cxnLst>
            <a:rect l="0" t="0" r="r" b="b"/>
            <a:pathLst>
              <a:path w="144" h="960">
                <a:moveTo>
                  <a:pt x="0" y="960"/>
                </a:moveTo>
                <a:lnTo>
                  <a:pt x="0" y="9"/>
                </a:lnTo>
                <a:lnTo>
                  <a:pt x="5" y="3"/>
                </a:lnTo>
                <a:lnTo>
                  <a:pt x="15" y="0"/>
                </a:lnTo>
                <a:lnTo>
                  <a:pt x="39" y="15"/>
                </a:lnTo>
                <a:lnTo>
                  <a:pt x="72" y="24"/>
                </a:lnTo>
                <a:lnTo>
                  <a:pt x="102" y="18"/>
                </a:lnTo>
                <a:lnTo>
                  <a:pt x="125" y="5"/>
                </a:lnTo>
                <a:lnTo>
                  <a:pt x="135" y="2"/>
                </a:lnTo>
                <a:lnTo>
                  <a:pt x="143" y="6"/>
                </a:lnTo>
                <a:lnTo>
                  <a:pt x="144" y="960"/>
                </a:lnTo>
                <a:lnTo>
                  <a:pt x="0" y="960"/>
                </a:lnTo>
                <a:close/>
              </a:path>
            </a:pathLst>
          </a:custGeom>
          <a:gradFill rotWithShape="0">
            <a:gsLst>
              <a:gs pos="0">
                <a:schemeClr val="folHlink"/>
              </a:gs>
              <a:gs pos="50000">
                <a:schemeClr val="folHlink">
                  <a:gamma/>
                  <a:tint val="0"/>
                  <a:invGamma/>
                </a:schemeClr>
              </a:gs>
              <a:gs pos="100000">
                <a:schemeClr val="folHlink"/>
              </a:gs>
            </a:gsLst>
            <a:lin ang="0" scaled="1"/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endParaRPr lang="ro-RO"/>
          </a:p>
        </p:txBody>
      </p:sp>
      <p:grpSp>
        <p:nvGrpSpPr>
          <p:cNvPr id="141663" name="Group 351"/>
          <p:cNvGrpSpPr>
            <a:grpSpLocks/>
          </p:cNvGrpSpPr>
          <p:nvPr/>
        </p:nvGrpSpPr>
        <p:grpSpPr bwMode="auto">
          <a:xfrm>
            <a:off x="3211513" y="2349500"/>
            <a:ext cx="2827337" cy="854075"/>
            <a:chOff x="1985" y="1437"/>
            <a:chExt cx="1781" cy="538"/>
          </a:xfrm>
        </p:grpSpPr>
        <p:grpSp>
          <p:nvGrpSpPr>
            <p:cNvPr id="141664" name="Group 352"/>
            <p:cNvGrpSpPr>
              <a:grpSpLocks noChangeAspect="1"/>
            </p:cNvGrpSpPr>
            <p:nvPr/>
          </p:nvGrpSpPr>
          <p:grpSpPr bwMode="auto">
            <a:xfrm>
              <a:off x="1985" y="1437"/>
              <a:ext cx="1781" cy="538"/>
              <a:chOff x="1797" y="873"/>
              <a:chExt cx="2153" cy="650"/>
            </a:xfrm>
          </p:grpSpPr>
          <p:grpSp>
            <p:nvGrpSpPr>
              <p:cNvPr id="141665" name="Group 353"/>
              <p:cNvGrpSpPr>
                <a:grpSpLocks noChangeAspect="1"/>
              </p:cNvGrpSpPr>
              <p:nvPr/>
            </p:nvGrpSpPr>
            <p:grpSpPr bwMode="auto">
              <a:xfrm>
                <a:off x="2111" y="1274"/>
                <a:ext cx="319" cy="42"/>
                <a:chOff x="2192" y="875"/>
                <a:chExt cx="374" cy="49"/>
              </a:xfrm>
            </p:grpSpPr>
            <p:sp>
              <p:nvSpPr>
                <p:cNvPr id="141666" name="AutoShape 354" descr="Широки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2192" y="875"/>
                  <a:ext cx="374" cy="47"/>
                </a:xfrm>
                <a:custGeom>
                  <a:avLst/>
                  <a:gdLst>
                    <a:gd name="G0" fmla="+- 1733 0 0"/>
                    <a:gd name="G1" fmla="+- 21600 0 1733"/>
                    <a:gd name="G2" fmla="*/ 1733 1 2"/>
                    <a:gd name="G3" fmla="+- 21600 0 G2"/>
                    <a:gd name="G4" fmla="+/ 1733 21600 2"/>
                    <a:gd name="G5" fmla="+/ G1 0 2"/>
                    <a:gd name="G6" fmla="*/ 21600 21600 1733"/>
                    <a:gd name="G7" fmla="*/ G6 1 2"/>
                    <a:gd name="G8" fmla="+- 21600 0 G7"/>
                    <a:gd name="G9" fmla="*/ 21600 1 2"/>
                    <a:gd name="G10" fmla="+- 1733 0 G9"/>
                    <a:gd name="G11" fmla="?: G10 G8 0"/>
                    <a:gd name="G12" fmla="?: G10 G7 21600"/>
                    <a:gd name="T0" fmla="*/ 20733 w 21600"/>
                    <a:gd name="T1" fmla="*/ 10800 h 21600"/>
                    <a:gd name="T2" fmla="*/ 10800 w 21600"/>
                    <a:gd name="T3" fmla="*/ 21600 h 21600"/>
                    <a:gd name="T4" fmla="*/ 867 w 21600"/>
                    <a:gd name="T5" fmla="*/ 10800 h 21600"/>
                    <a:gd name="T6" fmla="*/ 10800 w 21600"/>
                    <a:gd name="T7" fmla="*/ 0 h 21600"/>
                    <a:gd name="T8" fmla="*/ 2667 w 21600"/>
                    <a:gd name="T9" fmla="*/ 2667 h 21600"/>
                    <a:gd name="T10" fmla="*/ 18933 w 21600"/>
                    <a:gd name="T11" fmla="*/ 18933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T8" t="T9" r="T10" b="T11"/>
                  <a:pathLst>
                    <a:path w="21600" h="21600">
                      <a:moveTo>
                        <a:pt x="0" y="0"/>
                      </a:moveTo>
                      <a:lnTo>
                        <a:pt x="1733" y="21600"/>
                      </a:lnTo>
                      <a:lnTo>
                        <a:pt x="19867" y="21600"/>
                      </a:lnTo>
                      <a:lnTo>
                        <a:pt x="21600" y="0"/>
                      </a:lnTo>
                      <a:close/>
                    </a:path>
                  </a:pathLst>
                </a:custGeom>
                <a:pattFill prst="wdDnDiag">
                  <a:fgClr>
                    <a:schemeClr val="folHlink"/>
                  </a:fgClr>
                  <a:bgClr>
                    <a:schemeClr val="bg1"/>
                  </a:bgClr>
                </a:patt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41667" name="Rectangle 355"/>
                <p:cNvSpPr>
                  <a:spLocks noChangeAspect="1" noChangeArrowheads="1"/>
                </p:cNvSpPr>
                <p:nvPr/>
              </p:nvSpPr>
              <p:spPr bwMode="auto">
                <a:xfrm>
                  <a:off x="2280" y="877"/>
                  <a:ext cx="201" cy="47"/>
                </a:xfrm>
                <a:prstGeom prst="rect">
                  <a:avLst/>
                </a:prstGeom>
                <a:solidFill>
                  <a:schemeClr val="bg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  <p:grpSp>
            <p:nvGrpSpPr>
              <p:cNvPr id="141668" name="Group 356"/>
              <p:cNvGrpSpPr>
                <a:grpSpLocks noChangeAspect="1"/>
              </p:cNvGrpSpPr>
              <p:nvPr/>
            </p:nvGrpSpPr>
            <p:grpSpPr bwMode="auto">
              <a:xfrm>
                <a:off x="1797" y="873"/>
                <a:ext cx="2153" cy="650"/>
                <a:chOff x="1797" y="873"/>
                <a:chExt cx="2153" cy="650"/>
              </a:xfrm>
            </p:grpSpPr>
            <p:sp>
              <p:nvSpPr>
                <p:cNvPr id="141669" name="Freeform 357" descr="Алмазная решетка (контур)"/>
                <p:cNvSpPr>
                  <a:spLocks noChangeAspect="1"/>
                </p:cNvSpPr>
                <p:nvPr/>
              </p:nvSpPr>
              <p:spPr bwMode="auto">
                <a:xfrm>
                  <a:off x="1812" y="1237"/>
                  <a:ext cx="72" cy="120"/>
                </a:xfrm>
                <a:custGeom>
                  <a:avLst/>
                  <a:gdLst/>
                  <a:ahLst/>
                  <a:cxnLst>
                    <a:cxn ang="0">
                      <a:pos x="62" y="0"/>
                    </a:cxn>
                    <a:cxn ang="0">
                      <a:pos x="80" y="29"/>
                    </a:cxn>
                    <a:cxn ang="0">
                      <a:pos x="84" y="74"/>
                    </a:cxn>
                    <a:cxn ang="0">
                      <a:pos x="78" y="111"/>
                    </a:cxn>
                    <a:cxn ang="0">
                      <a:pos x="66" y="141"/>
                    </a:cxn>
                    <a:cxn ang="0">
                      <a:pos x="0" y="140"/>
                    </a:cxn>
                    <a:cxn ang="0">
                      <a:pos x="18" y="116"/>
                    </a:cxn>
                    <a:cxn ang="0">
                      <a:pos x="33" y="78"/>
                    </a:cxn>
                    <a:cxn ang="0">
                      <a:pos x="32" y="51"/>
                    </a:cxn>
                    <a:cxn ang="0">
                      <a:pos x="29" y="26"/>
                    </a:cxn>
                    <a:cxn ang="0">
                      <a:pos x="17" y="0"/>
                    </a:cxn>
                    <a:cxn ang="0">
                      <a:pos x="62" y="0"/>
                    </a:cxn>
                  </a:cxnLst>
                  <a:rect l="0" t="0" r="r" b="b"/>
                  <a:pathLst>
                    <a:path w="84" h="141">
                      <a:moveTo>
                        <a:pt x="62" y="0"/>
                      </a:moveTo>
                      <a:lnTo>
                        <a:pt x="80" y="29"/>
                      </a:lnTo>
                      <a:lnTo>
                        <a:pt x="84" y="74"/>
                      </a:lnTo>
                      <a:lnTo>
                        <a:pt x="78" y="111"/>
                      </a:lnTo>
                      <a:lnTo>
                        <a:pt x="66" y="141"/>
                      </a:lnTo>
                      <a:lnTo>
                        <a:pt x="0" y="140"/>
                      </a:lnTo>
                      <a:lnTo>
                        <a:pt x="18" y="116"/>
                      </a:lnTo>
                      <a:lnTo>
                        <a:pt x="33" y="78"/>
                      </a:lnTo>
                      <a:lnTo>
                        <a:pt x="32" y="51"/>
                      </a:lnTo>
                      <a:lnTo>
                        <a:pt x="29" y="26"/>
                      </a:lnTo>
                      <a:lnTo>
                        <a:pt x="17" y="0"/>
                      </a:lnTo>
                      <a:lnTo>
                        <a:pt x="62" y="0"/>
                      </a:lnTo>
                      <a:close/>
                    </a:path>
                  </a:pathLst>
                </a:custGeom>
                <a:pattFill prst="openDmnd">
                  <a:fgClr>
                    <a:schemeClr val="accent1"/>
                  </a:fgClr>
                  <a:bgClr>
                    <a:schemeClr val="bg1"/>
                  </a:bgClr>
                </a:pattFill>
                <a:ln w="9525">
                  <a:solidFill>
                    <a:schemeClr val="accent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ro-RO"/>
                </a:p>
              </p:txBody>
            </p:sp>
            <p:sp>
              <p:nvSpPr>
                <p:cNvPr id="141670" name="Freeform 358" descr="Алмазная решетка (контур)"/>
                <p:cNvSpPr>
                  <a:spLocks noChangeAspect="1"/>
                </p:cNvSpPr>
                <p:nvPr/>
              </p:nvSpPr>
              <p:spPr bwMode="auto">
                <a:xfrm>
                  <a:off x="3866" y="1216"/>
                  <a:ext cx="70" cy="114"/>
                </a:xfrm>
                <a:custGeom>
                  <a:avLst/>
                  <a:gdLst/>
                  <a:ahLst/>
                  <a:cxnLst>
                    <a:cxn ang="0">
                      <a:pos x="83" y="0"/>
                    </a:cxn>
                    <a:cxn ang="0">
                      <a:pos x="32" y="0"/>
                    </a:cxn>
                    <a:cxn ang="0">
                      <a:pos x="11" y="33"/>
                    </a:cxn>
                    <a:cxn ang="0">
                      <a:pos x="0" y="74"/>
                    </a:cxn>
                    <a:cxn ang="0">
                      <a:pos x="8" y="111"/>
                    </a:cxn>
                    <a:cxn ang="0">
                      <a:pos x="32" y="132"/>
                    </a:cxn>
                    <a:cxn ang="0">
                      <a:pos x="78" y="134"/>
                    </a:cxn>
                    <a:cxn ang="0">
                      <a:pos x="66" y="113"/>
                    </a:cxn>
                    <a:cxn ang="0">
                      <a:pos x="59" y="86"/>
                    </a:cxn>
                    <a:cxn ang="0">
                      <a:pos x="59" y="57"/>
                    </a:cxn>
                    <a:cxn ang="0">
                      <a:pos x="66" y="27"/>
                    </a:cxn>
                    <a:cxn ang="0">
                      <a:pos x="83" y="0"/>
                    </a:cxn>
                  </a:cxnLst>
                  <a:rect l="0" t="0" r="r" b="b"/>
                  <a:pathLst>
                    <a:path w="83" h="134">
                      <a:moveTo>
                        <a:pt x="83" y="0"/>
                      </a:moveTo>
                      <a:lnTo>
                        <a:pt x="32" y="0"/>
                      </a:lnTo>
                      <a:lnTo>
                        <a:pt x="11" y="33"/>
                      </a:lnTo>
                      <a:lnTo>
                        <a:pt x="0" y="74"/>
                      </a:lnTo>
                      <a:lnTo>
                        <a:pt x="8" y="111"/>
                      </a:lnTo>
                      <a:lnTo>
                        <a:pt x="32" y="132"/>
                      </a:lnTo>
                      <a:lnTo>
                        <a:pt x="78" y="134"/>
                      </a:lnTo>
                      <a:lnTo>
                        <a:pt x="66" y="113"/>
                      </a:lnTo>
                      <a:lnTo>
                        <a:pt x="59" y="86"/>
                      </a:lnTo>
                      <a:lnTo>
                        <a:pt x="59" y="57"/>
                      </a:lnTo>
                      <a:lnTo>
                        <a:pt x="66" y="27"/>
                      </a:lnTo>
                      <a:lnTo>
                        <a:pt x="83" y="0"/>
                      </a:lnTo>
                      <a:close/>
                    </a:path>
                  </a:pathLst>
                </a:custGeom>
                <a:pattFill prst="openDmnd">
                  <a:fgClr>
                    <a:schemeClr val="accent1"/>
                  </a:fgClr>
                  <a:bgClr>
                    <a:schemeClr val="bg1"/>
                  </a:bgClr>
                </a:pattFill>
                <a:ln w="9525" cap="flat" cmpd="sng">
                  <a:solidFill>
                    <a:schemeClr val="accent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o-RO"/>
                </a:p>
              </p:txBody>
            </p:sp>
            <p:grpSp>
              <p:nvGrpSpPr>
                <p:cNvPr id="141671" name="Group 359"/>
                <p:cNvGrpSpPr>
                  <a:grpSpLocks noChangeAspect="1"/>
                </p:cNvGrpSpPr>
                <p:nvPr/>
              </p:nvGrpSpPr>
              <p:grpSpPr bwMode="auto">
                <a:xfrm>
                  <a:off x="2172" y="917"/>
                  <a:ext cx="203" cy="161"/>
                  <a:chOff x="2262" y="456"/>
                  <a:chExt cx="238" cy="177"/>
                </a:xfrm>
              </p:grpSpPr>
              <p:grpSp>
                <p:nvGrpSpPr>
                  <p:cNvPr id="141672" name="Group 360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332" y="464"/>
                    <a:ext cx="109" cy="169"/>
                    <a:chOff x="2332" y="464"/>
                    <a:chExt cx="109" cy="169"/>
                  </a:xfrm>
                </p:grpSpPr>
                <p:sp>
                  <p:nvSpPr>
                    <p:cNvPr id="141673" name="Rectangle 36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332" y="464"/>
                      <a:ext cx="106" cy="126"/>
                    </a:xfrm>
                    <a:prstGeom prst="rect">
                      <a:avLst/>
                    </a:prstGeom>
                    <a:gradFill rotWithShape="0">
                      <a:gsLst>
                        <a:gs pos="0">
                          <a:srgbClr val="CC9900"/>
                        </a:gs>
                        <a:gs pos="50000">
                          <a:srgbClr val="CC9900">
                            <a:gamma/>
                            <a:tint val="0"/>
                            <a:invGamma/>
                          </a:srgbClr>
                        </a:gs>
                        <a:gs pos="100000">
                          <a:srgbClr val="CC9900"/>
                        </a:gs>
                      </a:gsLst>
                      <a:lin ang="0" scaled="1"/>
                    </a:gradFill>
                    <a:ln w="9525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41674" name="AutoShape 36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334" y="588"/>
                      <a:ext cx="107" cy="45"/>
                    </a:xfrm>
                    <a:custGeom>
                      <a:avLst/>
                      <a:gdLst>
                        <a:gd name="G0" fmla="+- 5400 0 0"/>
                        <a:gd name="G1" fmla="+- 21600 0 5400"/>
                        <a:gd name="G2" fmla="*/ 5400 1 2"/>
                        <a:gd name="G3" fmla="+- 21600 0 G2"/>
                        <a:gd name="G4" fmla="+/ 5400 21600 2"/>
                        <a:gd name="G5" fmla="+/ G1 0 2"/>
                        <a:gd name="G6" fmla="*/ 21600 21600 5400"/>
                        <a:gd name="G7" fmla="*/ G6 1 2"/>
                        <a:gd name="G8" fmla="+- 21600 0 G7"/>
                        <a:gd name="G9" fmla="*/ 21600 1 2"/>
                        <a:gd name="G10" fmla="+- 5400 0 G9"/>
                        <a:gd name="G11" fmla="?: G10 G8 0"/>
                        <a:gd name="G12" fmla="?: G10 G7 21600"/>
                        <a:gd name="T0" fmla="*/ 18900 w 21600"/>
                        <a:gd name="T1" fmla="*/ 10800 h 21600"/>
                        <a:gd name="T2" fmla="*/ 10800 w 21600"/>
                        <a:gd name="T3" fmla="*/ 21600 h 21600"/>
                        <a:gd name="T4" fmla="*/ 2700 w 21600"/>
                        <a:gd name="T5" fmla="*/ 10800 h 21600"/>
                        <a:gd name="T6" fmla="*/ 10800 w 21600"/>
                        <a:gd name="T7" fmla="*/ 0 h 21600"/>
                        <a:gd name="T8" fmla="*/ 4500 w 21600"/>
                        <a:gd name="T9" fmla="*/ 4500 h 21600"/>
                        <a:gd name="T10" fmla="*/ 17100 w 21600"/>
                        <a:gd name="T11" fmla="*/ 17100 h 2160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</a:cxnLst>
                      <a:rect l="T8" t="T9" r="T10" b="T11"/>
                      <a:pathLst>
                        <a:path w="21600" h="21600">
                          <a:moveTo>
                            <a:pt x="0" y="0"/>
                          </a:moveTo>
                          <a:lnTo>
                            <a:pt x="5400" y="21600"/>
                          </a:lnTo>
                          <a:lnTo>
                            <a:pt x="16200" y="21600"/>
                          </a:lnTo>
                          <a:lnTo>
                            <a:pt x="21600" y="0"/>
                          </a:lnTo>
                          <a:close/>
                        </a:path>
                      </a:pathLst>
                    </a:custGeom>
                    <a:gradFill rotWithShape="0">
                      <a:gsLst>
                        <a:gs pos="0">
                          <a:srgbClr val="CC9900"/>
                        </a:gs>
                        <a:gs pos="50000">
                          <a:srgbClr val="CC9900">
                            <a:gamma/>
                            <a:tint val="0"/>
                            <a:invGamma/>
                          </a:srgbClr>
                        </a:gs>
                        <a:gs pos="100000">
                          <a:srgbClr val="CC9900"/>
                        </a:gs>
                      </a:gsLst>
                      <a:lin ang="0" scaled="1"/>
                    </a:gradFill>
                    <a:ln w="9525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</p:grpSp>
              <p:grpSp>
                <p:nvGrpSpPr>
                  <p:cNvPr id="141675" name="Group 363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262" y="456"/>
                    <a:ext cx="238" cy="47"/>
                    <a:chOff x="2620" y="480"/>
                    <a:chExt cx="260" cy="36"/>
                  </a:xfrm>
                </p:grpSpPr>
                <p:sp>
                  <p:nvSpPr>
                    <p:cNvPr id="141676" name="Rectangle 364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620" y="480"/>
                      <a:ext cx="260" cy="20"/>
                    </a:xfrm>
                    <a:prstGeom prst="rect">
                      <a:avLst/>
                    </a:prstGeom>
                    <a:gradFill rotWithShape="0">
                      <a:gsLst>
                        <a:gs pos="0">
                          <a:srgbClr val="CC9900"/>
                        </a:gs>
                        <a:gs pos="50000">
                          <a:srgbClr val="CC9900">
                            <a:gamma/>
                            <a:tint val="0"/>
                            <a:invGamma/>
                          </a:srgbClr>
                        </a:gs>
                        <a:gs pos="100000">
                          <a:srgbClr val="CC9900"/>
                        </a:gs>
                      </a:gsLst>
                      <a:lin ang="0" scaled="1"/>
                    </a:gradFill>
                    <a:ln w="9525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41677" name="AutoShape 365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622" y="498"/>
                      <a:ext cx="256" cy="18"/>
                    </a:xfrm>
                    <a:custGeom>
                      <a:avLst/>
                      <a:gdLst>
                        <a:gd name="G0" fmla="+- 5400 0 0"/>
                        <a:gd name="G1" fmla="+- 21600 0 5400"/>
                        <a:gd name="G2" fmla="*/ 5400 1 2"/>
                        <a:gd name="G3" fmla="+- 21600 0 G2"/>
                        <a:gd name="G4" fmla="+/ 5400 21600 2"/>
                        <a:gd name="G5" fmla="+/ G1 0 2"/>
                        <a:gd name="G6" fmla="*/ 21600 21600 5400"/>
                        <a:gd name="G7" fmla="*/ G6 1 2"/>
                        <a:gd name="G8" fmla="+- 21600 0 G7"/>
                        <a:gd name="G9" fmla="*/ 21600 1 2"/>
                        <a:gd name="G10" fmla="+- 5400 0 G9"/>
                        <a:gd name="G11" fmla="?: G10 G8 0"/>
                        <a:gd name="G12" fmla="?: G10 G7 21600"/>
                        <a:gd name="T0" fmla="*/ 18900 w 21600"/>
                        <a:gd name="T1" fmla="*/ 10800 h 21600"/>
                        <a:gd name="T2" fmla="*/ 10800 w 21600"/>
                        <a:gd name="T3" fmla="*/ 21600 h 21600"/>
                        <a:gd name="T4" fmla="*/ 2700 w 21600"/>
                        <a:gd name="T5" fmla="*/ 10800 h 21600"/>
                        <a:gd name="T6" fmla="*/ 10800 w 21600"/>
                        <a:gd name="T7" fmla="*/ 0 h 21600"/>
                        <a:gd name="T8" fmla="*/ 4500 w 21600"/>
                        <a:gd name="T9" fmla="*/ 4500 h 21600"/>
                        <a:gd name="T10" fmla="*/ 17100 w 21600"/>
                        <a:gd name="T11" fmla="*/ 17100 h 2160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</a:cxnLst>
                      <a:rect l="T8" t="T9" r="T10" b="T11"/>
                      <a:pathLst>
                        <a:path w="21600" h="21600">
                          <a:moveTo>
                            <a:pt x="0" y="0"/>
                          </a:moveTo>
                          <a:lnTo>
                            <a:pt x="5400" y="21600"/>
                          </a:lnTo>
                          <a:lnTo>
                            <a:pt x="16200" y="21600"/>
                          </a:lnTo>
                          <a:lnTo>
                            <a:pt x="21600" y="0"/>
                          </a:lnTo>
                          <a:close/>
                        </a:path>
                      </a:pathLst>
                    </a:custGeom>
                    <a:gradFill rotWithShape="0">
                      <a:gsLst>
                        <a:gs pos="0">
                          <a:srgbClr val="CC9900"/>
                        </a:gs>
                        <a:gs pos="50000">
                          <a:srgbClr val="CC9900">
                            <a:gamma/>
                            <a:tint val="0"/>
                            <a:invGamma/>
                          </a:srgbClr>
                        </a:gs>
                        <a:gs pos="100000">
                          <a:srgbClr val="CC9900"/>
                        </a:gs>
                      </a:gsLst>
                      <a:lin ang="0" scaled="1"/>
                    </a:gradFill>
                    <a:ln w="9525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</p:grpSp>
            </p:grpSp>
            <p:grpSp>
              <p:nvGrpSpPr>
                <p:cNvPr id="141678" name="Group 366"/>
                <p:cNvGrpSpPr>
                  <a:grpSpLocks noChangeAspect="1"/>
                </p:cNvGrpSpPr>
                <p:nvPr/>
              </p:nvGrpSpPr>
              <p:grpSpPr bwMode="auto">
                <a:xfrm>
                  <a:off x="1797" y="1162"/>
                  <a:ext cx="2153" cy="361"/>
                  <a:chOff x="1824" y="744"/>
                  <a:chExt cx="2526" cy="423"/>
                </a:xfrm>
              </p:grpSpPr>
              <p:grpSp>
                <p:nvGrpSpPr>
                  <p:cNvPr id="141679" name="Group 367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1824" y="744"/>
                    <a:ext cx="2526" cy="422"/>
                    <a:chOff x="1824" y="744"/>
                    <a:chExt cx="2526" cy="422"/>
                  </a:xfrm>
                </p:grpSpPr>
                <p:sp>
                  <p:nvSpPr>
                    <p:cNvPr id="141680" name="Freeform 368" descr="Широкий диагональный 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1824" y="744"/>
                      <a:ext cx="2526" cy="422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6"/>
                        </a:cxn>
                        <a:cxn ang="0">
                          <a:pos x="2514" y="0"/>
                        </a:cxn>
                        <a:cxn ang="0">
                          <a:pos x="2517" y="60"/>
                        </a:cxn>
                        <a:cxn ang="0">
                          <a:pos x="2430" y="66"/>
                        </a:cxn>
                        <a:cxn ang="0">
                          <a:pos x="2430" y="204"/>
                        </a:cxn>
                        <a:cxn ang="0">
                          <a:pos x="2514" y="204"/>
                        </a:cxn>
                        <a:cxn ang="0">
                          <a:pos x="2526" y="216"/>
                        </a:cxn>
                        <a:cxn ang="0">
                          <a:pos x="2523" y="339"/>
                        </a:cxn>
                        <a:cxn ang="0">
                          <a:pos x="2451" y="339"/>
                        </a:cxn>
                        <a:cxn ang="0">
                          <a:pos x="2448" y="282"/>
                        </a:cxn>
                        <a:cxn ang="0">
                          <a:pos x="2286" y="285"/>
                        </a:cxn>
                        <a:cxn ang="0">
                          <a:pos x="2286" y="339"/>
                        </a:cxn>
                        <a:cxn ang="0">
                          <a:pos x="2208" y="338"/>
                        </a:cxn>
                        <a:cxn ang="0">
                          <a:pos x="2208" y="416"/>
                        </a:cxn>
                        <a:cxn ang="0">
                          <a:pos x="1566" y="408"/>
                        </a:cxn>
                        <a:cxn ang="0">
                          <a:pos x="1566" y="93"/>
                        </a:cxn>
                        <a:cxn ang="0">
                          <a:pos x="1599" y="75"/>
                        </a:cxn>
                        <a:cxn ang="0">
                          <a:pos x="1599" y="0"/>
                        </a:cxn>
                        <a:cxn ang="0">
                          <a:pos x="921" y="3"/>
                        </a:cxn>
                        <a:cxn ang="0">
                          <a:pos x="921" y="78"/>
                        </a:cxn>
                        <a:cxn ang="0">
                          <a:pos x="957" y="99"/>
                        </a:cxn>
                        <a:cxn ang="0">
                          <a:pos x="957" y="417"/>
                        </a:cxn>
                        <a:cxn ang="0">
                          <a:pos x="720" y="417"/>
                        </a:cxn>
                        <a:cxn ang="0">
                          <a:pos x="717" y="171"/>
                        </a:cxn>
                        <a:cxn ang="0">
                          <a:pos x="750" y="132"/>
                        </a:cxn>
                        <a:cxn ang="0">
                          <a:pos x="750" y="39"/>
                        </a:cxn>
                        <a:cxn ang="0">
                          <a:pos x="795" y="39"/>
                        </a:cxn>
                        <a:cxn ang="0">
                          <a:pos x="795" y="3"/>
                        </a:cxn>
                        <a:cxn ang="0">
                          <a:pos x="315" y="6"/>
                        </a:cxn>
                        <a:cxn ang="0">
                          <a:pos x="315" y="39"/>
                        </a:cxn>
                        <a:cxn ang="0">
                          <a:pos x="360" y="42"/>
                        </a:cxn>
                        <a:cxn ang="0">
                          <a:pos x="360" y="132"/>
                        </a:cxn>
                        <a:cxn ang="0">
                          <a:pos x="384" y="177"/>
                        </a:cxn>
                        <a:cxn ang="0">
                          <a:pos x="381" y="420"/>
                        </a:cxn>
                        <a:cxn ang="0">
                          <a:pos x="312" y="422"/>
                        </a:cxn>
                        <a:cxn ang="0">
                          <a:pos x="312" y="360"/>
                        </a:cxn>
                        <a:cxn ang="0">
                          <a:pos x="240" y="360"/>
                        </a:cxn>
                        <a:cxn ang="0">
                          <a:pos x="237" y="291"/>
                        </a:cxn>
                        <a:cxn ang="0">
                          <a:pos x="78" y="291"/>
                        </a:cxn>
                        <a:cxn ang="0">
                          <a:pos x="75" y="357"/>
                        </a:cxn>
                        <a:cxn ang="0">
                          <a:pos x="6" y="360"/>
                        </a:cxn>
                        <a:cxn ang="0">
                          <a:pos x="3" y="255"/>
                        </a:cxn>
                        <a:cxn ang="0">
                          <a:pos x="15" y="231"/>
                        </a:cxn>
                        <a:cxn ang="0">
                          <a:pos x="111" y="234"/>
                        </a:cxn>
                        <a:cxn ang="0">
                          <a:pos x="111" y="81"/>
                        </a:cxn>
                        <a:cxn ang="0">
                          <a:pos x="33" y="81"/>
                        </a:cxn>
                        <a:cxn ang="0">
                          <a:pos x="3" y="57"/>
                        </a:cxn>
                        <a:cxn ang="0">
                          <a:pos x="0" y="6"/>
                        </a:cxn>
                      </a:cxnLst>
                      <a:rect l="0" t="0" r="r" b="b"/>
                      <a:pathLst>
                        <a:path w="2526" h="422">
                          <a:moveTo>
                            <a:pt x="0" y="6"/>
                          </a:moveTo>
                          <a:lnTo>
                            <a:pt x="2514" y="0"/>
                          </a:lnTo>
                          <a:lnTo>
                            <a:pt x="2517" y="60"/>
                          </a:lnTo>
                          <a:lnTo>
                            <a:pt x="2430" y="66"/>
                          </a:lnTo>
                          <a:lnTo>
                            <a:pt x="2430" y="204"/>
                          </a:lnTo>
                          <a:lnTo>
                            <a:pt x="2514" y="204"/>
                          </a:lnTo>
                          <a:lnTo>
                            <a:pt x="2526" y="216"/>
                          </a:lnTo>
                          <a:lnTo>
                            <a:pt x="2523" y="339"/>
                          </a:lnTo>
                          <a:lnTo>
                            <a:pt x="2451" y="339"/>
                          </a:lnTo>
                          <a:lnTo>
                            <a:pt x="2448" y="282"/>
                          </a:lnTo>
                          <a:lnTo>
                            <a:pt x="2286" y="285"/>
                          </a:lnTo>
                          <a:lnTo>
                            <a:pt x="2286" y="339"/>
                          </a:lnTo>
                          <a:lnTo>
                            <a:pt x="2208" y="338"/>
                          </a:lnTo>
                          <a:lnTo>
                            <a:pt x="2208" y="416"/>
                          </a:lnTo>
                          <a:lnTo>
                            <a:pt x="1566" y="408"/>
                          </a:lnTo>
                          <a:lnTo>
                            <a:pt x="1566" y="93"/>
                          </a:lnTo>
                          <a:lnTo>
                            <a:pt x="1599" y="75"/>
                          </a:lnTo>
                          <a:lnTo>
                            <a:pt x="1599" y="0"/>
                          </a:lnTo>
                          <a:lnTo>
                            <a:pt x="921" y="3"/>
                          </a:lnTo>
                          <a:lnTo>
                            <a:pt x="921" y="78"/>
                          </a:lnTo>
                          <a:lnTo>
                            <a:pt x="957" y="99"/>
                          </a:lnTo>
                          <a:lnTo>
                            <a:pt x="957" y="417"/>
                          </a:lnTo>
                          <a:lnTo>
                            <a:pt x="720" y="417"/>
                          </a:lnTo>
                          <a:lnTo>
                            <a:pt x="717" y="171"/>
                          </a:lnTo>
                          <a:lnTo>
                            <a:pt x="750" y="132"/>
                          </a:lnTo>
                          <a:lnTo>
                            <a:pt x="750" y="39"/>
                          </a:lnTo>
                          <a:lnTo>
                            <a:pt x="795" y="39"/>
                          </a:lnTo>
                          <a:lnTo>
                            <a:pt x="795" y="3"/>
                          </a:lnTo>
                          <a:lnTo>
                            <a:pt x="315" y="6"/>
                          </a:lnTo>
                          <a:lnTo>
                            <a:pt x="315" y="39"/>
                          </a:lnTo>
                          <a:lnTo>
                            <a:pt x="360" y="42"/>
                          </a:lnTo>
                          <a:lnTo>
                            <a:pt x="360" y="132"/>
                          </a:lnTo>
                          <a:lnTo>
                            <a:pt x="384" y="177"/>
                          </a:lnTo>
                          <a:lnTo>
                            <a:pt x="381" y="420"/>
                          </a:lnTo>
                          <a:lnTo>
                            <a:pt x="312" y="422"/>
                          </a:lnTo>
                          <a:lnTo>
                            <a:pt x="312" y="360"/>
                          </a:lnTo>
                          <a:lnTo>
                            <a:pt x="240" y="360"/>
                          </a:lnTo>
                          <a:lnTo>
                            <a:pt x="237" y="291"/>
                          </a:lnTo>
                          <a:lnTo>
                            <a:pt x="78" y="291"/>
                          </a:lnTo>
                          <a:lnTo>
                            <a:pt x="75" y="357"/>
                          </a:lnTo>
                          <a:lnTo>
                            <a:pt x="6" y="360"/>
                          </a:lnTo>
                          <a:lnTo>
                            <a:pt x="3" y="255"/>
                          </a:lnTo>
                          <a:lnTo>
                            <a:pt x="15" y="231"/>
                          </a:lnTo>
                          <a:lnTo>
                            <a:pt x="111" y="234"/>
                          </a:lnTo>
                          <a:lnTo>
                            <a:pt x="111" y="81"/>
                          </a:lnTo>
                          <a:lnTo>
                            <a:pt x="33" y="81"/>
                          </a:lnTo>
                          <a:lnTo>
                            <a:pt x="3" y="57"/>
                          </a:lnTo>
                          <a:lnTo>
                            <a:pt x="0" y="6"/>
                          </a:lnTo>
                          <a:close/>
                        </a:path>
                      </a:pathLst>
                    </a:custGeom>
                    <a:pattFill prst="wdDnDiag">
                      <a:fgClr>
                        <a:srgbClr val="006600"/>
                      </a:fgClr>
                      <a:bgClr>
                        <a:schemeClr val="bg1"/>
                      </a:bgClr>
                    </a:pattFill>
                    <a:ln w="9525">
                      <a:solidFill>
                        <a:srgbClr val="006600"/>
                      </a:solidFill>
                      <a:round/>
                      <a:headEnd/>
                      <a:tailEnd/>
                    </a:ln>
                    <a:effectLst/>
                  </p:spPr>
                  <p:txBody>
                    <a:bodyPr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41681" name="Freeform 36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744" y="818"/>
                      <a:ext cx="39" cy="348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1" y="322"/>
                        </a:cxn>
                        <a:cxn ang="0">
                          <a:pos x="39" y="348"/>
                        </a:cxn>
                      </a:cxnLst>
                      <a:rect l="0" t="0" r="r" b="b"/>
                      <a:pathLst>
                        <a:path w="39" h="348">
                          <a:moveTo>
                            <a:pt x="0" y="0"/>
                          </a:moveTo>
                          <a:lnTo>
                            <a:pt x="1" y="322"/>
                          </a:lnTo>
                          <a:lnTo>
                            <a:pt x="39" y="348"/>
                          </a:lnTo>
                        </a:path>
                      </a:pathLst>
                    </a:custGeom>
                    <a:noFill/>
                    <a:ln w="6350" cmpd="sng">
                      <a:solidFill>
                        <a:srgbClr val="006600"/>
                      </a:solidFill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41682" name="Freeform 370"/>
                    <p:cNvSpPr>
                      <a:spLocks noChangeAspect="1"/>
                    </p:cNvSpPr>
                    <p:nvPr/>
                  </p:nvSpPr>
                  <p:spPr bwMode="auto">
                    <a:xfrm flipH="1">
                      <a:off x="3384" y="811"/>
                      <a:ext cx="39" cy="348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1" y="322"/>
                        </a:cxn>
                        <a:cxn ang="0">
                          <a:pos x="39" y="348"/>
                        </a:cxn>
                      </a:cxnLst>
                      <a:rect l="0" t="0" r="r" b="b"/>
                      <a:pathLst>
                        <a:path w="39" h="348">
                          <a:moveTo>
                            <a:pt x="0" y="0"/>
                          </a:moveTo>
                          <a:lnTo>
                            <a:pt x="1" y="322"/>
                          </a:lnTo>
                          <a:lnTo>
                            <a:pt x="39" y="348"/>
                          </a:lnTo>
                        </a:path>
                      </a:pathLst>
                    </a:custGeom>
                    <a:noFill/>
                    <a:ln w="6350" cmpd="sng">
                      <a:solidFill>
                        <a:srgbClr val="006600"/>
                      </a:solidFill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/>
                    <a:lstStyle/>
                    <a:p>
                      <a:endParaRPr lang="ro-RO"/>
                    </a:p>
                  </p:txBody>
                </p:sp>
              </p:grpSp>
              <p:sp>
                <p:nvSpPr>
                  <p:cNvPr id="141683" name="Line 371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2577" y="867"/>
                    <a:ext cx="0" cy="288"/>
                  </a:xfrm>
                  <a:prstGeom prst="line">
                    <a:avLst/>
                  </a:prstGeom>
                  <a:noFill/>
                  <a:ln w="6350">
                    <a:solidFill>
                      <a:srgbClr val="006600"/>
                    </a:solidFill>
                    <a:round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endParaRPr lang="ro-RO"/>
                  </a:p>
                </p:txBody>
              </p:sp>
              <p:sp>
                <p:nvSpPr>
                  <p:cNvPr id="141684" name="Line 372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2172" y="866"/>
                    <a:ext cx="10" cy="301"/>
                  </a:xfrm>
                  <a:prstGeom prst="line">
                    <a:avLst/>
                  </a:prstGeom>
                  <a:noFill/>
                  <a:ln w="6350">
                    <a:solidFill>
                      <a:srgbClr val="006600"/>
                    </a:solidFill>
                    <a:round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endParaRPr lang="ro-RO"/>
                  </a:p>
                </p:txBody>
              </p:sp>
            </p:grpSp>
            <p:grpSp>
              <p:nvGrpSpPr>
                <p:cNvPr id="141685" name="Group 373"/>
                <p:cNvGrpSpPr>
                  <a:grpSpLocks noChangeAspect="1"/>
                </p:cNvGrpSpPr>
                <p:nvPr/>
              </p:nvGrpSpPr>
              <p:grpSpPr bwMode="auto">
                <a:xfrm>
                  <a:off x="2070" y="910"/>
                  <a:ext cx="407" cy="365"/>
                  <a:chOff x="2144" y="448"/>
                  <a:chExt cx="478" cy="428"/>
                </a:xfrm>
              </p:grpSpPr>
              <p:sp>
                <p:nvSpPr>
                  <p:cNvPr id="141686" name="Freeform 374" descr="Темный диагональный 1"/>
                  <p:cNvSpPr>
                    <a:spLocks noChangeAspect="1"/>
                  </p:cNvSpPr>
                  <p:nvPr/>
                </p:nvSpPr>
                <p:spPr bwMode="auto">
                  <a:xfrm>
                    <a:off x="2144" y="448"/>
                    <a:ext cx="478" cy="428"/>
                  </a:xfrm>
                  <a:custGeom>
                    <a:avLst/>
                    <a:gdLst/>
                    <a:ahLst/>
                    <a:cxnLst>
                      <a:cxn ang="0">
                        <a:pos x="112" y="2"/>
                      </a:cxn>
                      <a:cxn ang="0">
                        <a:pos x="378" y="2"/>
                      </a:cxn>
                      <a:cxn ang="0">
                        <a:pos x="398" y="26"/>
                      </a:cxn>
                      <a:cxn ang="0">
                        <a:pos x="398" y="116"/>
                      </a:cxn>
                      <a:cxn ang="0">
                        <a:pos x="352" y="114"/>
                      </a:cxn>
                      <a:cxn ang="0">
                        <a:pos x="352" y="160"/>
                      </a:cxn>
                      <a:cxn ang="0">
                        <a:pos x="418" y="162"/>
                      </a:cxn>
                      <a:cxn ang="0">
                        <a:pos x="418" y="218"/>
                      </a:cxn>
                      <a:cxn ang="0">
                        <a:pos x="468" y="220"/>
                      </a:cxn>
                      <a:cxn ang="0">
                        <a:pos x="478" y="244"/>
                      </a:cxn>
                      <a:cxn ang="0">
                        <a:pos x="478" y="276"/>
                      </a:cxn>
                      <a:cxn ang="0">
                        <a:pos x="398" y="278"/>
                      </a:cxn>
                      <a:cxn ang="0">
                        <a:pos x="404" y="332"/>
                      </a:cxn>
                      <a:cxn ang="0">
                        <a:pos x="434" y="334"/>
                      </a:cxn>
                      <a:cxn ang="0">
                        <a:pos x="434" y="428"/>
                      </a:cxn>
                      <a:cxn ang="0">
                        <a:pos x="406" y="426"/>
                      </a:cxn>
                      <a:cxn ang="0">
                        <a:pos x="406" y="376"/>
                      </a:cxn>
                      <a:cxn ang="0">
                        <a:pos x="336" y="376"/>
                      </a:cxn>
                      <a:cxn ang="0">
                        <a:pos x="336" y="302"/>
                      </a:cxn>
                      <a:cxn ang="0">
                        <a:pos x="274" y="238"/>
                      </a:cxn>
                      <a:cxn ang="0">
                        <a:pos x="274" y="194"/>
                      </a:cxn>
                      <a:cxn ang="0">
                        <a:pos x="296" y="152"/>
                      </a:cxn>
                      <a:cxn ang="0">
                        <a:pos x="296" y="60"/>
                      </a:cxn>
                      <a:cxn ang="0">
                        <a:pos x="380" y="20"/>
                      </a:cxn>
                      <a:cxn ang="0">
                        <a:pos x="380" y="116"/>
                      </a:cxn>
                      <a:cxn ang="0">
                        <a:pos x="380" y="0"/>
                      </a:cxn>
                      <a:cxn ang="0">
                        <a:pos x="110" y="2"/>
                      </a:cxn>
                      <a:cxn ang="0">
                        <a:pos x="112" y="118"/>
                      </a:cxn>
                      <a:cxn ang="0">
                        <a:pos x="112" y="32"/>
                      </a:cxn>
                      <a:cxn ang="0">
                        <a:pos x="188" y="62"/>
                      </a:cxn>
                      <a:cxn ang="0">
                        <a:pos x="188" y="146"/>
                      </a:cxn>
                      <a:cxn ang="0">
                        <a:pos x="210" y="194"/>
                      </a:cxn>
                      <a:cxn ang="0">
                        <a:pos x="210" y="234"/>
                      </a:cxn>
                      <a:cxn ang="0">
                        <a:pos x="140" y="298"/>
                      </a:cxn>
                      <a:cxn ang="0">
                        <a:pos x="140" y="376"/>
                      </a:cxn>
                      <a:cxn ang="0">
                        <a:pos x="66" y="376"/>
                      </a:cxn>
                      <a:cxn ang="0">
                        <a:pos x="66" y="424"/>
                      </a:cxn>
                      <a:cxn ang="0">
                        <a:pos x="44" y="424"/>
                      </a:cxn>
                      <a:cxn ang="0">
                        <a:pos x="44" y="340"/>
                      </a:cxn>
                      <a:cxn ang="0">
                        <a:pos x="74" y="336"/>
                      </a:cxn>
                      <a:cxn ang="0">
                        <a:pos x="74" y="284"/>
                      </a:cxn>
                      <a:cxn ang="0">
                        <a:pos x="2" y="282"/>
                      </a:cxn>
                      <a:cxn ang="0">
                        <a:pos x="0" y="246"/>
                      </a:cxn>
                      <a:cxn ang="0">
                        <a:pos x="10" y="224"/>
                      </a:cxn>
                      <a:cxn ang="0">
                        <a:pos x="64" y="224"/>
                      </a:cxn>
                      <a:cxn ang="0">
                        <a:pos x="62" y="166"/>
                      </a:cxn>
                      <a:cxn ang="0">
                        <a:pos x="136" y="166"/>
                      </a:cxn>
                      <a:cxn ang="0">
                        <a:pos x="136" y="120"/>
                      </a:cxn>
                      <a:cxn ang="0">
                        <a:pos x="90" y="116"/>
                      </a:cxn>
                      <a:cxn ang="0">
                        <a:pos x="90" y="28"/>
                      </a:cxn>
                      <a:cxn ang="0">
                        <a:pos x="112" y="2"/>
                      </a:cxn>
                    </a:cxnLst>
                    <a:rect l="0" t="0" r="r" b="b"/>
                    <a:pathLst>
                      <a:path w="478" h="428">
                        <a:moveTo>
                          <a:pt x="112" y="2"/>
                        </a:moveTo>
                        <a:lnTo>
                          <a:pt x="378" y="2"/>
                        </a:lnTo>
                        <a:lnTo>
                          <a:pt x="398" y="26"/>
                        </a:lnTo>
                        <a:lnTo>
                          <a:pt x="398" y="116"/>
                        </a:lnTo>
                        <a:lnTo>
                          <a:pt x="352" y="114"/>
                        </a:lnTo>
                        <a:lnTo>
                          <a:pt x="352" y="160"/>
                        </a:lnTo>
                        <a:lnTo>
                          <a:pt x="418" y="162"/>
                        </a:lnTo>
                        <a:lnTo>
                          <a:pt x="418" y="218"/>
                        </a:lnTo>
                        <a:lnTo>
                          <a:pt x="468" y="220"/>
                        </a:lnTo>
                        <a:lnTo>
                          <a:pt x="478" y="244"/>
                        </a:lnTo>
                        <a:lnTo>
                          <a:pt x="478" y="276"/>
                        </a:lnTo>
                        <a:lnTo>
                          <a:pt x="398" y="278"/>
                        </a:lnTo>
                        <a:lnTo>
                          <a:pt x="404" y="332"/>
                        </a:lnTo>
                        <a:lnTo>
                          <a:pt x="434" y="334"/>
                        </a:lnTo>
                        <a:lnTo>
                          <a:pt x="434" y="428"/>
                        </a:lnTo>
                        <a:lnTo>
                          <a:pt x="406" y="426"/>
                        </a:lnTo>
                        <a:lnTo>
                          <a:pt x="406" y="376"/>
                        </a:lnTo>
                        <a:lnTo>
                          <a:pt x="336" y="376"/>
                        </a:lnTo>
                        <a:lnTo>
                          <a:pt x="336" y="302"/>
                        </a:lnTo>
                        <a:lnTo>
                          <a:pt x="274" y="238"/>
                        </a:lnTo>
                        <a:lnTo>
                          <a:pt x="274" y="194"/>
                        </a:lnTo>
                        <a:lnTo>
                          <a:pt x="296" y="152"/>
                        </a:lnTo>
                        <a:lnTo>
                          <a:pt x="296" y="60"/>
                        </a:lnTo>
                        <a:lnTo>
                          <a:pt x="380" y="20"/>
                        </a:lnTo>
                        <a:lnTo>
                          <a:pt x="380" y="116"/>
                        </a:lnTo>
                        <a:lnTo>
                          <a:pt x="380" y="0"/>
                        </a:lnTo>
                        <a:lnTo>
                          <a:pt x="110" y="2"/>
                        </a:lnTo>
                        <a:lnTo>
                          <a:pt x="112" y="118"/>
                        </a:lnTo>
                        <a:lnTo>
                          <a:pt x="112" y="32"/>
                        </a:lnTo>
                        <a:lnTo>
                          <a:pt x="188" y="62"/>
                        </a:lnTo>
                        <a:lnTo>
                          <a:pt x="188" y="146"/>
                        </a:lnTo>
                        <a:lnTo>
                          <a:pt x="210" y="194"/>
                        </a:lnTo>
                        <a:lnTo>
                          <a:pt x="210" y="234"/>
                        </a:lnTo>
                        <a:lnTo>
                          <a:pt x="140" y="298"/>
                        </a:lnTo>
                        <a:lnTo>
                          <a:pt x="140" y="376"/>
                        </a:lnTo>
                        <a:lnTo>
                          <a:pt x="66" y="376"/>
                        </a:lnTo>
                        <a:lnTo>
                          <a:pt x="66" y="424"/>
                        </a:lnTo>
                        <a:lnTo>
                          <a:pt x="44" y="424"/>
                        </a:lnTo>
                        <a:lnTo>
                          <a:pt x="44" y="340"/>
                        </a:lnTo>
                        <a:lnTo>
                          <a:pt x="74" y="336"/>
                        </a:lnTo>
                        <a:lnTo>
                          <a:pt x="74" y="284"/>
                        </a:lnTo>
                        <a:lnTo>
                          <a:pt x="2" y="282"/>
                        </a:lnTo>
                        <a:lnTo>
                          <a:pt x="0" y="246"/>
                        </a:lnTo>
                        <a:lnTo>
                          <a:pt x="10" y="224"/>
                        </a:lnTo>
                        <a:lnTo>
                          <a:pt x="64" y="224"/>
                        </a:lnTo>
                        <a:lnTo>
                          <a:pt x="62" y="166"/>
                        </a:lnTo>
                        <a:lnTo>
                          <a:pt x="136" y="166"/>
                        </a:lnTo>
                        <a:lnTo>
                          <a:pt x="136" y="120"/>
                        </a:lnTo>
                        <a:lnTo>
                          <a:pt x="90" y="116"/>
                        </a:lnTo>
                        <a:lnTo>
                          <a:pt x="90" y="28"/>
                        </a:lnTo>
                        <a:lnTo>
                          <a:pt x="112" y="2"/>
                        </a:lnTo>
                        <a:close/>
                      </a:path>
                    </a:pathLst>
                  </a:custGeom>
                  <a:pattFill prst="dkDnDiag">
                    <a:fgClr>
                      <a:srgbClr val="006600"/>
                    </a:fgClr>
                    <a:bgClr>
                      <a:schemeClr val="bg1"/>
                    </a:bgClr>
                  </a:pattFill>
                  <a:ln w="9525">
                    <a:solidFill>
                      <a:srgbClr val="006600"/>
                    </a:solidFill>
                    <a:round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endParaRPr lang="ro-RO"/>
                  </a:p>
                </p:txBody>
              </p:sp>
              <p:sp>
                <p:nvSpPr>
                  <p:cNvPr id="141687" name="Line 375" descr="Темный диагональный 1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2284" y="822"/>
                    <a:ext cx="196" cy="0"/>
                  </a:xfrm>
                  <a:prstGeom prst="line">
                    <a:avLst/>
                  </a:prstGeom>
                  <a:noFill/>
                  <a:ln w="9525">
                    <a:solidFill>
                      <a:srgbClr val="006600"/>
                    </a:solidFill>
                    <a:prstDash val="dash"/>
                    <a:round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endParaRPr lang="ro-RO"/>
                  </a:p>
                </p:txBody>
              </p:sp>
            </p:grpSp>
            <p:sp>
              <p:nvSpPr>
                <p:cNvPr id="141688" name="Rectangle 376" descr="Алмазная решетка (контур)"/>
                <p:cNvSpPr>
                  <a:spLocks noChangeAspect="1" noChangeArrowheads="1"/>
                </p:cNvSpPr>
                <p:nvPr/>
              </p:nvSpPr>
              <p:spPr bwMode="auto">
                <a:xfrm>
                  <a:off x="2367" y="1007"/>
                  <a:ext cx="93" cy="40"/>
                </a:xfrm>
                <a:prstGeom prst="rect">
                  <a:avLst/>
                </a:prstGeom>
                <a:pattFill prst="openDmnd">
                  <a:fgClr>
                    <a:srgbClr val="808080"/>
                  </a:fgClr>
                  <a:bgClr>
                    <a:schemeClr val="bg1"/>
                  </a:bgClr>
                </a:patt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41689" name="Rectangle 377" descr="Алмазная решетка (контур)"/>
                <p:cNvSpPr>
                  <a:spLocks noChangeAspect="1" noChangeArrowheads="1"/>
                </p:cNvSpPr>
                <p:nvPr/>
              </p:nvSpPr>
              <p:spPr bwMode="auto">
                <a:xfrm>
                  <a:off x="2095" y="1012"/>
                  <a:ext cx="92" cy="40"/>
                </a:xfrm>
                <a:prstGeom prst="rect">
                  <a:avLst/>
                </a:prstGeom>
                <a:pattFill prst="openDmnd">
                  <a:fgClr>
                    <a:srgbClr val="808080"/>
                  </a:fgClr>
                  <a:bgClr>
                    <a:schemeClr val="bg1"/>
                  </a:bgClr>
                </a:patt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41690" name="Rectangle 378" descr="Алмазная решетка (контур)"/>
                <p:cNvSpPr>
                  <a:spLocks noChangeAspect="1" noChangeArrowheads="1"/>
                </p:cNvSpPr>
                <p:nvPr/>
              </p:nvSpPr>
              <p:spPr bwMode="auto">
                <a:xfrm>
                  <a:off x="2067" y="1151"/>
                  <a:ext cx="67" cy="45"/>
                </a:xfrm>
                <a:prstGeom prst="rect">
                  <a:avLst/>
                </a:prstGeom>
                <a:pattFill prst="openDmnd">
                  <a:fgClr>
                    <a:srgbClr val="808080"/>
                  </a:fgClr>
                  <a:bgClr>
                    <a:schemeClr val="bg1"/>
                  </a:bgClr>
                </a:patt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41691" name="Rectangle 379" descr="Алмазная решетка (контур)"/>
                <p:cNvSpPr>
                  <a:spLocks noChangeAspect="1" noChangeArrowheads="1"/>
                </p:cNvSpPr>
                <p:nvPr/>
              </p:nvSpPr>
              <p:spPr bwMode="auto">
                <a:xfrm>
                  <a:off x="2412" y="1149"/>
                  <a:ext cx="66" cy="45"/>
                </a:xfrm>
                <a:prstGeom prst="rect">
                  <a:avLst/>
                </a:prstGeom>
                <a:pattFill prst="openDmnd">
                  <a:fgClr>
                    <a:srgbClr val="808080"/>
                  </a:fgClr>
                  <a:bgClr>
                    <a:schemeClr val="bg1"/>
                  </a:bgClr>
                </a:patt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41692" name="Rectangle 380" descr="Алмазная решетка (контур)"/>
                <p:cNvSpPr>
                  <a:spLocks noChangeAspect="1" noChangeArrowheads="1"/>
                </p:cNvSpPr>
                <p:nvPr/>
              </p:nvSpPr>
              <p:spPr bwMode="auto">
                <a:xfrm>
                  <a:off x="2615" y="1388"/>
                  <a:ext cx="123" cy="96"/>
                </a:xfrm>
                <a:prstGeom prst="rect">
                  <a:avLst/>
                </a:prstGeom>
                <a:pattFill prst="openDmnd">
                  <a:fgClr>
                    <a:srgbClr val="808080"/>
                  </a:fgClr>
                  <a:bgClr>
                    <a:schemeClr val="bg1"/>
                  </a:bgClr>
                </a:patt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41693" name="Rectangle 381" descr="Алмазная решетка (контур)"/>
                <p:cNvSpPr>
                  <a:spLocks noChangeAspect="1" noChangeArrowheads="1"/>
                </p:cNvSpPr>
                <p:nvPr/>
              </p:nvSpPr>
              <p:spPr bwMode="auto">
                <a:xfrm>
                  <a:off x="3006" y="1388"/>
                  <a:ext cx="122" cy="96"/>
                </a:xfrm>
                <a:prstGeom prst="rect">
                  <a:avLst/>
                </a:prstGeom>
                <a:pattFill prst="openDmnd">
                  <a:fgClr>
                    <a:srgbClr val="808080"/>
                  </a:fgClr>
                  <a:bgClr>
                    <a:schemeClr val="bg1"/>
                  </a:bgClr>
                </a:patt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41694" name="Freeform 382" descr="Широкий диагональный 2"/>
                <p:cNvSpPr>
                  <a:spLocks noChangeAspect="1"/>
                </p:cNvSpPr>
                <p:nvPr/>
              </p:nvSpPr>
              <p:spPr bwMode="auto">
                <a:xfrm>
                  <a:off x="2585" y="1152"/>
                  <a:ext cx="572" cy="233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83"/>
                    </a:cxn>
                    <a:cxn ang="0">
                      <a:pos x="41" y="87"/>
                    </a:cxn>
                    <a:cxn ang="0">
                      <a:pos x="35" y="267"/>
                    </a:cxn>
                    <a:cxn ang="0">
                      <a:pos x="219" y="269"/>
                    </a:cxn>
                    <a:cxn ang="0">
                      <a:pos x="219" y="245"/>
                    </a:cxn>
                    <a:cxn ang="0">
                      <a:pos x="216" y="34"/>
                    </a:cxn>
                    <a:cxn ang="0">
                      <a:pos x="104" y="29"/>
                    </a:cxn>
                    <a:cxn ang="0">
                      <a:pos x="102" y="2"/>
                    </a:cxn>
                    <a:cxn ang="0">
                      <a:pos x="582" y="5"/>
                    </a:cxn>
                    <a:cxn ang="0">
                      <a:pos x="581" y="35"/>
                    </a:cxn>
                    <a:cxn ang="0">
                      <a:pos x="470" y="35"/>
                    </a:cxn>
                    <a:cxn ang="0">
                      <a:pos x="468" y="249"/>
                    </a:cxn>
                    <a:cxn ang="0">
                      <a:pos x="467" y="273"/>
                    </a:cxn>
                    <a:cxn ang="0">
                      <a:pos x="636" y="270"/>
                    </a:cxn>
                    <a:cxn ang="0">
                      <a:pos x="638" y="92"/>
                    </a:cxn>
                    <a:cxn ang="0">
                      <a:pos x="672" y="87"/>
                    </a:cxn>
                    <a:cxn ang="0">
                      <a:pos x="672" y="6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672" h="273">
                      <a:moveTo>
                        <a:pt x="2" y="0"/>
                      </a:moveTo>
                      <a:lnTo>
                        <a:pt x="0" y="83"/>
                      </a:lnTo>
                      <a:lnTo>
                        <a:pt x="41" y="87"/>
                      </a:lnTo>
                      <a:lnTo>
                        <a:pt x="35" y="267"/>
                      </a:lnTo>
                      <a:lnTo>
                        <a:pt x="219" y="269"/>
                      </a:lnTo>
                      <a:lnTo>
                        <a:pt x="219" y="245"/>
                      </a:lnTo>
                      <a:lnTo>
                        <a:pt x="216" y="34"/>
                      </a:lnTo>
                      <a:lnTo>
                        <a:pt x="104" y="29"/>
                      </a:lnTo>
                      <a:lnTo>
                        <a:pt x="102" y="2"/>
                      </a:lnTo>
                      <a:lnTo>
                        <a:pt x="582" y="5"/>
                      </a:lnTo>
                      <a:lnTo>
                        <a:pt x="581" y="35"/>
                      </a:lnTo>
                      <a:lnTo>
                        <a:pt x="470" y="35"/>
                      </a:lnTo>
                      <a:lnTo>
                        <a:pt x="468" y="249"/>
                      </a:lnTo>
                      <a:lnTo>
                        <a:pt x="467" y="273"/>
                      </a:lnTo>
                      <a:lnTo>
                        <a:pt x="636" y="270"/>
                      </a:lnTo>
                      <a:lnTo>
                        <a:pt x="638" y="92"/>
                      </a:lnTo>
                      <a:lnTo>
                        <a:pt x="672" y="87"/>
                      </a:lnTo>
                      <a:lnTo>
                        <a:pt x="672" y="6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pattFill prst="wdUpDiag">
                  <a:fgClr>
                    <a:srgbClr val="006600"/>
                  </a:fgClr>
                  <a:bgClr>
                    <a:schemeClr val="bg1"/>
                  </a:bgClr>
                </a:pattFill>
                <a:ln w="9525">
                  <a:solidFill>
                    <a:srgbClr val="006600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ro-RO"/>
                </a:p>
              </p:txBody>
            </p:sp>
            <p:grpSp>
              <p:nvGrpSpPr>
                <p:cNvPr id="141695" name="Group 383"/>
                <p:cNvGrpSpPr>
                  <a:grpSpLocks noChangeAspect="1"/>
                </p:cNvGrpSpPr>
                <p:nvPr/>
              </p:nvGrpSpPr>
              <p:grpSpPr bwMode="auto">
                <a:xfrm>
                  <a:off x="2695" y="873"/>
                  <a:ext cx="372" cy="595"/>
                  <a:chOff x="2878" y="405"/>
                  <a:chExt cx="436" cy="697"/>
                </a:xfrm>
              </p:grpSpPr>
              <p:grpSp>
                <p:nvGrpSpPr>
                  <p:cNvPr id="141696" name="Group 384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3028" y="915"/>
                    <a:ext cx="118" cy="187"/>
                    <a:chOff x="3028" y="915"/>
                    <a:chExt cx="118" cy="187"/>
                  </a:xfrm>
                </p:grpSpPr>
                <p:sp>
                  <p:nvSpPr>
                    <p:cNvPr id="141697" name="Rectangle 385" descr="Широкий диагональный 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028" y="915"/>
                      <a:ext cx="116" cy="167"/>
                    </a:xfrm>
                    <a:prstGeom prst="rect">
                      <a:avLst/>
                    </a:prstGeom>
                    <a:pattFill prst="wdUpDiag">
                      <a:fgClr>
                        <a:srgbClr val="006600"/>
                      </a:fgClr>
                      <a:bgClr>
                        <a:schemeClr val="bg1"/>
                      </a:bgClr>
                    </a:pattFill>
                    <a:ln w="9525">
                      <a:solidFill>
                        <a:srgbClr val="006600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41698" name="AutoShape 386" descr="Широкий диагональный 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029" y="1082"/>
                      <a:ext cx="117" cy="20"/>
                    </a:xfrm>
                    <a:custGeom>
                      <a:avLst/>
                      <a:gdLst>
                        <a:gd name="G0" fmla="+- 5400 0 0"/>
                        <a:gd name="G1" fmla="+- 21600 0 5400"/>
                        <a:gd name="G2" fmla="*/ 5400 1 2"/>
                        <a:gd name="G3" fmla="+- 21600 0 G2"/>
                        <a:gd name="G4" fmla="+/ 5400 21600 2"/>
                        <a:gd name="G5" fmla="+/ G1 0 2"/>
                        <a:gd name="G6" fmla="*/ 21600 21600 5400"/>
                        <a:gd name="G7" fmla="*/ G6 1 2"/>
                        <a:gd name="G8" fmla="+- 21600 0 G7"/>
                        <a:gd name="G9" fmla="*/ 21600 1 2"/>
                        <a:gd name="G10" fmla="+- 5400 0 G9"/>
                        <a:gd name="G11" fmla="?: G10 G8 0"/>
                        <a:gd name="G12" fmla="?: G10 G7 21600"/>
                        <a:gd name="T0" fmla="*/ 18900 w 21600"/>
                        <a:gd name="T1" fmla="*/ 10800 h 21600"/>
                        <a:gd name="T2" fmla="*/ 10800 w 21600"/>
                        <a:gd name="T3" fmla="*/ 21600 h 21600"/>
                        <a:gd name="T4" fmla="*/ 2700 w 21600"/>
                        <a:gd name="T5" fmla="*/ 10800 h 21600"/>
                        <a:gd name="T6" fmla="*/ 10800 w 21600"/>
                        <a:gd name="T7" fmla="*/ 0 h 21600"/>
                        <a:gd name="T8" fmla="*/ 4500 w 21600"/>
                        <a:gd name="T9" fmla="*/ 4500 h 21600"/>
                        <a:gd name="T10" fmla="*/ 17100 w 21600"/>
                        <a:gd name="T11" fmla="*/ 17100 h 2160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</a:cxnLst>
                      <a:rect l="T8" t="T9" r="T10" b="T11"/>
                      <a:pathLst>
                        <a:path w="21600" h="21600">
                          <a:moveTo>
                            <a:pt x="0" y="0"/>
                          </a:moveTo>
                          <a:lnTo>
                            <a:pt x="5400" y="21600"/>
                          </a:lnTo>
                          <a:lnTo>
                            <a:pt x="16200" y="21600"/>
                          </a:lnTo>
                          <a:lnTo>
                            <a:pt x="21600" y="0"/>
                          </a:lnTo>
                          <a:close/>
                        </a:path>
                      </a:pathLst>
                    </a:custGeom>
                    <a:pattFill prst="wdUpDiag">
                      <a:fgClr>
                        <a:srgbClr val="006600"/>
                      </a:fgClr>
                      <a:bgClr>
                        <a:schemeClr val="bg1"/>
                      </a:bgClr>
                    </a:pattFill>
                    <a:ln w="9525">
                      <a:solidFill>
                        <a:srgbClr val="006600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</p:grpSp>
              <p:grpSp>
                <p:nvGrpSpPr>
                  <p:cNvPr id="141699" name="Group 387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878" y="405"/>
                    <a:ext cx="436" cy="600"/>
                    <a:chOff x="2878" y="405"/>
                    <a:chExt cx="436" cy="600"/>
                  </a:xfrm>
                </p:grpSpPr>
                <p:sp>
                  <p:nvSpPr>
                    <p:cNvPr id="141700" name="Freeform 388" descr="Широкий диагональный 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878" y="405"/>
                      <a:ext cx="436" cy="573"/>
                    </a:xfrm>
                    <a:custGeom>
                      <a:avLst/>
                      <a:gdLst/>
                      <a:ahLst/>
                      <a:cxnLst>
                        <a:cxn ang="0">
                          <a:pos x="104" y="0"/>
                        </a:cxn>
                        <a:cxn ang="0">
                          <a:pos x="338" y="0"/>
                        </a:cxn>
                        <a:cxn ang="0">
                          <a:pos x="338" y="18"/>
                        </a:cxn>
                        <a:cxn ang="0">
                          <a:pos x="386" y="21"/>
                        </a:cxn>
                        <a:cxn ang="0">
                          <a:pos x="389" y="92"/>
                        </a:cxn>
                        <a:cxn ang="0">
                          <a:pos x="388" y="23"/>
                        </a:cxn>
                        <a:cxn ang="0">
                          <a:pos x="355" y="62"/>
                        </a:cxn>
                        <a:cxn ang="0">
                          <a:pos x="91" y="60"/>
                        </a:cxn>
                        <a:cxn ang="0">
                          <a:pos x="91" y="114"/>
                        </a:cxn>
                        <a:cxn ang="0">
                          <a:pos x="353" y="117"/>
                        </a:cxn>
                        <a:cxn ang="0">
                          <a:pos x="391" y="147"/>
                        </a:cxn>
                        <a:cxn ang="0">
                          <a:pos x="389" y="90"/>
                        </a:cxn>
                        <a:cxn ang="0">
                          <a:pos x="391" y="150"/>
                        </a:cxn>
                        <a:cxn ang="0">
                          <a:pos x="338" y="150"/>
                        </a:cxn>
                        <a:cxn ang="0">
                          <a:pos x="335" y="198"/>
                        </a:cxn>
                        <a:cxn ang="0">
                          <a:pos x="436" y="199"/>
                        </a:cxn>
                        <a:cxn ang="0">
                          <a:pos x="436" y="339"/>
                        </a:cxn>
                        <a:cxn ang="0">
                          <a:pos x="398" y="339"/>
                        </a:cxn>
                        <a:cxn ang="0">
                          <a:pos x="396" y="305"/>
                        </a:cxn>
                        <a:cxn ang="0">
                          <a:pos x="323" y="302"/>
                        </a:cxn>
                        <a:cxn ang="0">
                          <a:pos x="323" y="368"/>
                        </a:cxn>
                        <a:cxn ang="0">
                          <a:pos x="337" y="392"/>
                        </a:cxn>
                        <a:cxn ang="0">
                          <a:pos x="335" y="573"/>
                        </a:cxn>
                        <a:cxn ang="0">
                          <a:pos x="266" y="570"/>
                        </a:cxn>
                        <a:cxn ang="0">
                          <a:pos x="269" y="507"/>
                        </a:cxn>
                        <a:cxn ang="0">
                          <a:pos x="152" y="504"/>
                        </a:cxn>
                        <a:cxn ang="0">
                          <a:pos x="154" y="570"/>
                        </a:cxn>
                        <a:cxn ang="0">
                          <a:pos x="84" y="565"/>
                        </a:cxn>
                        <a:cxn ang="0">
                          <a:pos x="86" y="387"/>
                        </a:cxn>
                        <a:cxn ang="0">
                          <a:pos x="104" y="369"/>
                        </a:cxn>
                        <a:cxn ang="0">
                          <a:pos x="104" y="302"/>
                        </a:cxn>
                        <a:cxn ang="0">
                          <a:pos x="38" y="300"/>
                        </a:cxn>
                        <a:cxn ang="0">
                          <a:pos x="34" y="329"/>
                        </a:cxn>
                        <a:cxn ang="0">
                          <a:pos x="2" y="329"/>
                        </a:cxn>
                        <a:cxn ang="0">
                          <a:pos x="0" y="199"/>
                        </a:cxn>
                        <a:cxn ang="0">
                          <a:pos x="101" y="195"/>
                        </a:cxn>
                        <a:cxn ang="0">
                          <a:pos x="101" y="150"/>
                        </a:cxn>
                        <a:cxn ang="0">
                          <a:pos x="38" y="147"/>
                        </a:cxn>
                        <a:cxn ang="0">
                          <a:pos x="38" y="87"/>
                        </a:cxn>
                        <a:cxn ang="0">
                          <a:pos x="40" y="147"/>
                        </a:cxn>
                        <a:cxn ang="0">
                          <a:pos x="88" y="114"/>
                        </a:cxn>
                        <a:cxn ang="0">
                          <a:pos x="352" y="117"/>
                        </a:cxn>
                        <a:cxn ang="0">
                          <a:pos x="356" y="62"/>
                        </a:cxn>
                        <a:cxn ang="0">
                          <a:pos x="94" y="62"/>
                        </a:cxn>
                        <a:cxn ang="0">
                          <a:pos x="37" y="21"/>
                        </a:cxn>
                        <a:cxn ang="0">
                          <a:pos x="38" y="93"/>
                        </a:cxn>
                        <a:cxn ang="0">
                          <a:pos x="38" y="21"/>
                        </a:cxn>
                        <a:cxn ang="0">
                          <a:pos x="104" y="21"/>
                        </a:cxn>
                        <a:cxn ang="0">
                          <a:pos x="104" y="0"/>
                        </a:cxn>
                      </a:cxnLst>
                      <a:rect l="0" t="0" r="r" b="b"/>
                      <a:pathLst>
                        <a:path w="436" h="573">
                          <a:moveTo>
                            <a:pt x="104" y="0"/>
                          </a:moveTo>
                          <a:lnTo>
                            <a:pt x="338" y="0"/>
                          </a:lnTo>
                          <a:lnTo>
                            <a:pt x="338" y="18"/>
                          </a:lnTo>
                          <a:lnTo>
                            <a:pt x="386" y="21"/>
                          </a:lnTo>
                          <a:lnTo>
                            <a:pt x="389" y="92"/>
                          </a:lnTo>
                          <a:lnTo>
                            <a:pt x="388" y="23"/>
                          </a:lnTo>
                          <a:lnTo>
                            <a:pt x="355" y="62"/>
                          </a:lnTo>
                          <a:lnTo>
                            <a:pt x="91" y="60"/>
                          </a:lnTo>
                          <a:lnTo>
                            <a:pt x="91" y="114"/>
                          </a:lnTo>
                          <a:lnTo>
                            <a:pt x="353" y="117"/>
                          </a:lnTo>
                          <a:lnTo>
                            <a:pt x="391" y="147"/>
                          </a:lnTo>
                          <a:lnTo>
                            <a:pt x="389" y="90"/>
                          </a:lnTo>
                          <a:lnTo>
                            <a:pt x="391" y="150"/>
                          </a:lnTo>
                          <a:lnTo>
                            <a:pt x="338" y="150"/>
                          </a:lnTo>
                          <a:lnTo>
                            <a:pt x="335" y="198"/>
                          </a:lnTo>
                          <a:lnTo>
                            <a:pt x="436" y="199"/>
                          </a:lnTo>
                          <a:lnTo>
                            <a:pt x="436" y="339"/>
                          </a:lnTo>
                          <a:lnTo>
                            <a:pt x="398" y="339"/>
                          </a:lnTo>
                          <a:lnTo>
                            <a:pt x="396" y="305"/>
                          </a:lnTo>
                          <a:lnTo>
                            <a:pt x="323" y="302"/>
                          </a:lnTo>
                          <a:lnTo>
                            <a:pt x="323" y="368"/>
                          </a:lnTo>
                          <a:lnTo>
                            <a:pt x="337" y="392"/>
                          </a:lnTo>
                          <a:lnTo>
                            <a:pt x="335" y="573"/>
                          </a:lnTo>
                          <a:lnTo>
                            <a:pt x="266" y="570"/>
                          </a:lnTo>
                          <a:lnTo>
                            <a:pt x="269" y="507"/>
                          </a:lnTo>
                          <a:lnTo>
                            <a:pt x="152" y="504"/>
                          </a:lnTo>
                          <a:lnTo>
                            <a:pt x="154" y="570"/>
                          </a:lnTo>
                          <a:lnTo>
                            <a:pt x="84" y="565"/>
                          </a:lnTo>
                          <a:lnTo>
                            <a:pt x="86" y="387"/>
                          </a:lnTo>
                          <a:lnTo>
                            <a:pt x="104" y="369"/>
                          </a:lnTo>
                          <a:lnTo>
                            <a:pt x="104" y="302"/>
                          </a:lnTo>
                          <a:lnTo>
                            <a:pt x="38" y="300"/>
                          </a:lnTo>
                          <a:lnTo>
                            <a:pt x="34" y="329"/>
                          </a:lnTo>
                          <a:lnTo>
                            <a:pt x="2" y="329"/>
                          </a:lnTo>
                          <a:lnTo>
                            <a:pt x="0" y="199"/>
                          </a:lnTo>
                          <a:lnTo>
                            <a:pt x="101" y="195"/>
                          </a:lnTo>
                          <a:lnTo>
                            <a:pt x="101" y="150"/>
                          </a:lnTo>
                          <a:lnTo>
                            <a:pt x="38" y="147"/>
                          </a:lnTo>
                          <a:lnTo>
                            <a:pt x="38" y="87"/>
                          </a:lnTo>
                          <a:lnTo>
                            <a:pt x="40" y="147"/>
                          </a:lnTo>
                          <a:lnTo>
                            <a:pt x="88" y="114"/>
                          </a:lnTo>
                          <a:lnTo>
                            <a:pt x="352" y="117"/>
                          </a:lnTo>
                          <a:lnTo>
                            <a:pt x="356" y="62"/>
                          </a:lnTo>
                          <a:lnTo>
                            <a:pt x="94" y="62"/>
                          </a:lnTo>
                          <a:lnTo>
                            <a:pt x="37" y="21"/>
                          </a:lnTo>
                          <a:lnTo>
                            <a:pt x="38" y="93"/>
                          </a:lnTo>
                          <a:lnTo>
                            <a:pt x="38" y="21"/>
                          </a:lnTo>
                          <a:lnTo>
                            <a:pt x="104" y="21"/>
                          </a:lnTo>
                          <a:lnTo>
                            <a:pt x="104" y="0"/>
                          </a:lnTo>
                          <a:close/>
                        </a:path>
                      </a:pathLst>
                    </a:custGeom>
                    <a:pattFill prst="wdDnDiag">
                      <a:fgClr>
                        <a:srgbClr val="006600"/>
                      </a:fgClr>
                      <a:bgClr>
                        <a:schemeClr val="bg1"/>
                      </a:bgClr>
                    </a:pattFill>
                    <a:ln w="9525">
                      <a:solidFill>
                        <a:srgbClr val="006600"/>
                      </a:solidFill>
                      <a:round/>
                      <a:headEnd/>
                      <a:tailEnd/>
                    </a:ln>
                    <a:effectLst/>
                  </p:spPr>
                  <p:txBody>
                    <a:bodyPr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41701" name="Freeform 38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970" y="779"/>
                      <a:ext cx="16" cy="218"/>
                    </a:xfrm>
                    <a:custGeom>
                      <a:avLst/>
                      <a:gdLst/>
                      <a:ahLst/>
                      <a:cxnLst>
                        <a:cxn ang="0">
                          <a:pos x="12" y="0"/>
                        </a:cxn>
                        <a:cxn ang="0">
                          <a:pos x="16" y="197"/>
                        </a:cxn>
                        <a:cxn ang="0">
                          <a:pos x="0" y="218"/>
                        </a:cxn>
                      </a:cxnLst>
                      <a:rect l="0" t="0" r="r" b="b"/>
                      <a:pathLst>
                        <a:path w="16" h="218">
                          <a:moveTo>
                            <a:pt x="12" y="0"/>
                          </a:moveTo>
                          <a:lnTo>
                            <a:pt x="16" y="197"/>
                          </a:lnTo>
                          <a:lnTo>
                            <a:pt x="0" y="218"/>
                          </a:lnTo>
                        </a:path>
                      </a:pathLst>
                    </a:custGeom>
                    <a:noFill/>
                    <a:ln w="6350" cmpd="sng">
                      <a:solidFill>
                        <a:srgbClr val="006600"/>
                      </a:solidFill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41702" name="Freeform 39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195" y="773"/>
                      <a:ext cx="20" cy="232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0" y="199"/>
                        </a:cxn>
                        <a:cxn ang="0">
                          <a:pos x="20" y="232"/>
                        </a:cxn>
                      </a:cxnLst>
                      <a:rect l="0" t="0" r="r" b="b"/>
                      <a:pathLst>
                        <a:path w="20" h="232">
                          <a:moveTo>
                            <a:pt x="0" y="0"/>
                          </a:moveTo>
                          <a:lnTo>
                            <a:pt x="0" y="199"/>
                          </a:lnTo>
                          <a:lnTo>
                            <a:pt x="20" y="232"/>
                          </a:lnTo>
                        </a:path>
                      </a:pathLst>
                    </a:custGeom>
                    <a:noFill/>
                    <a:ln w="6350" cmpd="sng">
                      <a:solidFill>
                        <a:srgbClr val="006600"/>
                      </a:solidFill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41703" name="Rectangle 39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970" y="467"/>
                      <a:ext cx="262" cy="5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solidFill>
                        <a:srgbClr val="006600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</p:grpSp>
            </p:grpSp>
            <p:sp>
              <p:nvSpPr>
                <p:cNvPr id="141704" name="Rectangle 392" descr="Алмазная решетка (контур)"/>
                <p:cNvSpPr>
                  <a:spLocks noChangeAspect="1" noChangeArrowheads="1"/>
                </p:cNvSpPr>
                <p:nvPr/>
              </p:nvSpPr>
              <p:spPr bwMode="auto">
                <a:xfrm>
                  <a:off x="2728" y="1137"/>
                  <a:ext cx="53" cy="40"/>
                </a:xfrm>
                <a:prstGeom prst="rect">
                  <a:avLst/>
                </a:prstGeom>
                <a:pattFill prst="openDmnd">
                  <a:fgClr>
                    <a:srgbClr val="808080"/>
                  </a:fgClr>
                  <a:bgClr>
                    <a:schemeClr val="bg1"/>
                  </a:bgClr>
                </a:patt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41705" name="Rectangle 393" descr="Алмазная решетка (контур)"/>
                <p:cNvSpPr>
                  <a:spLocks noChangeAspect="1" noChangeArrowheads="1"/>
                </p:cNvSpPr>
                <p:nvPr/>
              </p:nvSpPr>
              <p:spPr bwMode="auto">
                <a:xfrm>
                  <a:off x="2976" y="1138"/>
                  <a:ext cx="53" cy="40"/>
                </a:xfrm>
                <a:prstGeom prst="rect">
                  <a:avLst/>
                </a:prstGeom>
                <a:pattFill prst="openDmnd">
                  <a:fgClr>
                    <a:srgbClr val="808080"/>
                  </a:fgClr>
                  <a:bgClr>
                    <a:schemeClr val="bg1"/>
                  </a:bgClr>
                </a:patt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</p:grpSp>
        <p:sp>
          <p:nvSpPr>
            <p:cNvPr id="141706" name="AutoShape 394"/>
            <p:cNvSpPr>
              <a:spLocks noChangeAspect="1" noChangeArrowheads="1"/>
            </p:cNvSpPr>
            <p:nvPr/>
          </p:nvSpPr>
          <p:spPr bwMode="auto">
            <a:xfrm flipV="1">
              <a:off x="2694" y="1488"/>
              <a:ext cx="372" cy="108"/>
            </a:xfrm>
            <a:custGeom>
              <a:avLst/>
              <a:gdLst>
                <a:gd name="G0" fmla="+- 9404 0 0"/>
                <a:gd name="G1" fmla="+- 6014446 0 0"/>
                <a:gd name="G2" fmla="+- 0 0 6014446"/>
                <a:gd name="T0" fmla="*/ 0 256 1"/>
                <a:gd name="T1" fmla="*/ 180 256 1"/>
                <a:gd name="G3" fmla="+- 6014446 T0 T1"/>
                <a:gd name="T2" fmla="*/ 0 256 1"/>
                <a:gd name="T3" fmla="*/ 90 256 1"/>
                <a:gd name="G4" fmla="+- 6014446 T2 T3"/>
                <a:gd name="G5" fmla="*/ G4 2 1"/>
                <a:gd name="T4" fmla="*/ 90 256 1"/>
                <a:gd name="T5" fmla="*/ 0 256 1"/>
                <a:gd name="G6" fmla="+- 6014446 T4 T5"/>
                <a:gd name="G7" fmla="*/ G6 2 1"/>
                <a:gd name="G8" fmla="abs 6014446"/>
                <a:gd name="T6" fmla="*/ 0 256 1"/>
                <a:gd name="T7" fmla="*/ 90 256 1"/>
                <a:gd name="G9" fmla="+- G8 T6 T7"/>
                <a:gd name="G10" fmla="?: G9 G7 G5"/>
                <a:gd name="T8" fmla="*/ 0 256 1"/>
                <a:gd name="T9" fmla="*/ 360 256 1"/>
                <a:gd name="G11" fmla="+- G10 T8 T9"/>
                <a:gd name="G12" fmla="?: G10 G11 G10"/>
                <a:gd name="T10" fmla="*/ 0 256 1"/>
                <a:gd name="T11" fmla="*/ 360 256 1"/>
                <a:gd name="G13" fmla="+- G12 T10 T11"/>
                <a:gd name="G14" fmla="?: G12 G13 G12"/>
                <a:gd name="G15" fmla="+- 0 0 G14"/>
                <a:gd name="G16" fmla="+- 10800 0 0"/>
                <a:gd name="G17" fmla="+- 10800 0 9404"/>
                <a:gd name="G18" fmla="*/ 9404 1 2"/>
                <a:gd name="G19" fmla="+- G18 5400 0"/>
                <a:gd name="G20" fmla="cos G19 6014446"/>
                <a:gd name="G21" fmla="sin G19 6014446"/>
                <a:gd name="G22" fmla="+- G20 10800 0"/>
                <a:gd name="G23" fmla="+- G21 10800 0"/>
                <a:gd name="G24" fmla="+- 10800 0 G20"/>
                <a:gd name="G25" fmla="+- 9404 10800 0"/>
                <a:gd name="G26" fmla="?: G9 G17 G25"/>
                <a:gd name="G27" fmla="?: G9 0 21600"/>
                <a:gd name="G28" fmla="cos 10800 6014446"/>
                <a:gd name="G29" fmla="sin 10800 6014446"/>
                <a:gd name="G30" fmla="sin 9404 6014446"/>
                <a:gd name="G31" fmla="+- G28 10800 0"/>
                <a:gd name="G32" fmla="+- G29 10800 0"/>
                <a:gd name="G33" fmla="+- G30 10800 0"/>
                <a:gd name="G34" fmla="?: G4 0 G31"/>
                <a:gd name="G35" fmla="?: 6014446 G34 0"/>
                <a:gd name="G36" fmla="?: G6 G35 G31"/>
                <a:gd name="G37" fmla="+- 21600 0 G36"/>
                <a:gd name="G38" fmla="?: G4 0 G33"/>
                <a:gd name="G39" fmla="?: 6014446 G38 G32"/>
                <a:gd name="G40" fmla="?: G6 G39 0"/>
                <a:gd name="G41" fmla="?: G4 G32 21600"/>
                <a:gd name="G42" fmla="?: G6 G41 G33"/>
                <a:gd name="T12" fmla="*/ 10800 w 21600"/>
                <a:gd name="T13" fmla="*/ 0 h 21600"/>
                <a:gd name="T14" fmla="*/ 10487 w 21600"/>
                <a:gd name="T15" fmla="*/ 20897 h 21600"/>
                <a:gd name="T16" fmla="*/ 10800 w 21600"/>
                <a:gd name="T17" fmla="*/ 1396 h 21600"/>
                <a:gd name="T18" fmla="*/ 11113 w 21600"/>
                <a:gd name="T19" fmla="*/ 20897 h 21600"/>
                <a:gd name="T20" fmla="*/ G36 w 21600"/>
                <a:gd name="T21" fmla="*/ G40 h 21600"/>
                <a:gd name="T22" fmla="*/ G37 w 21600"/>
                <a:gd name="T23" fmla="*/ G42 h 21600"/>
              </a:gdLst>
              <a:ahLst/>
              <a:cxnLst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T20" t="T21" r="T22" b="T23"/>
              <a:pathLst>
                <a:path w="21600" h="21600">
                  <a:moveTo>
                    <a:pt x="10509" y="20199"/>
                  </a:moveTo>
                  <a:cubicBezTo>
                    <a:pt x="5431" y="20042"/>
                    <a:pt x="1396" y="15880"/>
                    <a:pt x="1396" y="10800"/>
                  </a:cubicBezTo>
                  <a:cubicBezTo>
                    <a:pt x="1396" y="5606"/>
                    <a:pt x="5606" y="1396"/>
                    <a:pt x="10800" y="1396"/>
                  </a:cubicBezTo>
                  <a:cubicBezTo>
                    <a:pt x="15993" y="1396"/>
                    <a:pt x="20204" y="5606"/>
                    <a:pt x="20204" y="10800"/>
                  </a:cubicBezTo>
                  <a:cubicBezTo>
                    <a:pt x="20204" y="15880"/>
                    <a:pt x="16168" y="20042"/>
                    <a:pt x="11090" y="20199"/>
                  </a:cubicBezTo>
                  <a:lnTo>
                    <a:pt x="11134" y="21594"/>
                  </a:lnTo>
                  <a:cubicBezTo>
                    <a:pt x="16965" y="21414"/>
                    <a:pt x="21600" y="16634"/>
                    <a:pt x="21600" y="10800"/>
                  </a:cubicBezTo>
                  <a:cubicBezTo>
                    <a:pt x="21600" y="4835"/>
                    <a:pt x="16764" y="0"/>
                    <a:pt x="10800" y="0"/>
                  </a:cubicBezTo>
                  <a:cubicBezTo>
                    <a:pt x="4835" y="0"/>
                    <a:pt x="0" y="4835"/>
                    <a:pt x="0" y="10800"/>
                  </a:cubicBezTo>
                  <a:cubicBezTo>
                    <a:pt x="-1" y="16634"/>
                    <a:pt x="4634" y="21414"/>
                    <a:pt x="10465" y="21594"/>
                  </a:cubicBezTo>
                  <a:close/>
                </a:path>
              </a:pathLst>
            </a:custGeom>
            <a:gradFill rotWithShape="0">
              <a:gsLst>
                <a:gs pos="0">
                  <a:schemeClr val="folHlink"/>
                </a:gs>
                <a:gs pos="100000">
                  <a:schemeClr val="folHlink">
                    <a:gamma/>
                    <a:tint val="6275"/>
                    <a:invGamma/>
                  </a:schemeClr>
                </a:gs>
              </a:gsLst>
              <a:path path="rect">
                <a:fillToRect l="50000" t="50000" r="50000" b="50000"/>
              </a:path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</p:grpSp>
      <p:sp>
        <p:nvSpPr>
          <p:cNvPr id="141707" name="Oval 395"/>
          <p:cNvSpPr>
            <a:spLocks noChangeAspect="1" noChangeArrowheads="1"/>
          </p:cNvSpPr>
          <p:nvPr/>
        </p:nvSpPr>
        <p:spPr bwMode="auto">
          <a:xfrm>
            <a:off x="3729038" y="2706688"/>
            <a:ext cx="114300" cy="114300"/>
          </a:xfrm>
          <a:prstGeom prst="ellipse">
            <a:avLst/>
          </a:prstGeom>
          <a:gradFill rotWithShape="0">
            <a:gsLst>
              <a:gs pos="0">
                <a:schemeClr val="folHlink">
                  <a:gamma/>
                  <a:tint val="0"/>
                  <a:invGamma/>
                </a:schemeClr>
              </a:gs>
              <a:gs pos="100000">
                <a:schemeClr val="folHlink"/>
              </a:gs>
            </a:gsLst>
            <a:path path="shape">
              <a:fillToRect l="50000" t="50000" r="50000" b="50000"/>
            </a:path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41708" name="Rectangle 396" descr="Алмазная решетка (контур)"/>
          <p:cNvSpPr>
            <a:spLocks noChangeArrowheads="1"/>
          </p:cNvSpPr>
          <p:nvPr/>
        </p:nvSpPr>
        <p:spPr bwMode="auto">
          <a:xfrm>
            <a:off x="4349750" y="6138863"/>
            <a:ext cx="76200" cy="76200"/>
          </a:xfrm>
          <a:prstGeom prst="rect">
            <a:avLst/>
          </a:prstGeom>
          <a:pattFill prst="openDmnd">
            <a:fgClr>
              <a:schemeClr val="folHlink"/>
            </a:fgClr>
            <a:bgClr>
              <a:schemeClr val="bg1"/>
            </a:bgClr>
          </a:patt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41709" name="Rectangle 397" descr="Алмазная решетка (контур)"/>
          <p:cNvSpPr>
            <a:spLocks noChangeArrowheads="1"/>
          </p:cNvSpPr>
          <p:nvPr/>
        </p:nvSpPr>
        <p:spPr bwMode="auto">
          <a:xfrm>
            <a:off x="4841875" y="6138863"/>
            <a:ext cx="76200" cy="76200"/>
          </a:xfrm>
          <a:prstGeom prst="rect">
            <a:avLst/>
          </a:prstGeom>
          <a:pattFill prst="openDmnd">
            <a:fgClr>
              <a:schemeClr val="folHlink"/>
            </a:fgClr>
            <a:bgClr>
              <a:schemeClr val="bg1"/>
            </a:bgClr>
          </a:patt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41710" name="Line 398"/>
          <p:cNvSpPr>
            <a:spLocks noChangeShapeType="1"/>
          </p:cNvSpPr>
          <p:nvPr/>
        </p:nvSpPr>
        <p:spPr bwMode="auto">
          <a:xfrm flipH="1">
            <a:off x="0" y="830263"/>
            <a:ext cx="3429000" cy="26193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endParaRPr lang="ro-RO"/>
          </a:p>
        </p:txBody>
      </p:sp>
      <p:sp>
        <p:nvSpPr>
          <p:cNvPr id="141711" name="AutoShape 399"/>
          <p:cNvSpPr>
            <a:spLocks noChangeArrowheads="1"/>
          </p:cNvSpPr>
          <p:nvPr/>
        </p:nvSpPr>
        <p:spPr bwMode="auto">
          <a:xfrm>
            <a:off x="609600" y="635000"/>
            <a:ext cx="1371600" cy="381000"/>
          </a:xfrm>
          <a:prstGeom prst="downArrow">
            <a:avLst>
              <a:gd name="adj1" fmla="val 50000"/>
              <a:gd name="adj2" fmla="val 25000"/>
            </a:avLst>
          </a:prstGeom>
          <a:gradFill rotWithShape="0">
            <a:gsLst>
              <a:gs pos="0">
                <a:srgbClr val="FF0000">
                  <a:gamma/>
                  <a:tint val="0"/>
                  <a:invGamma/>
                </a:srgbClr>
              </a:gs>
              <a:gs pos="100000">
                <a:srgbClr val="FF0000"/>
              </a:gs>
            </a:gsLst>
            <a:path path="rect">
              <a:fillToRect l="50000" t="50000" r="50000" b="50000"/>
            </a:path>
          </a:gra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41712" name="AutoShape 400" descr="Газетная бумага">
            <a:hlinkClick r:id="" action="ppaction://hlinkshowjump?jump=endshow" highlightClick="1"/>
          </p:cNvPr>
          <p:cNvSpPr>
            <a:spLocks noChangeArrowheads="1"/>
          </p:cNvSpPr>
          <p:nvPr/>
        </p:nvSpPr>
        <p:spPr bwMode="auto">
          <a:xfrm>
            <a:off x="8743950" y="152400"/>
            <a:ext cx="247650" cy="290513"/>
          </a:xfrm>
          <a:prstGeom prst="actionButtonHome">
            <a:avLst/>
          </a:prstGeom>
          <a:blipFill dpi="0" rotWithShape="0">
            <a:blip r:embed="rId3" cstate="print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</p:spTree>
  </p:cSld>
  <p:clrMapOvr>
    <a:masterClrMapping/>
  </p:clrMapOvr>
  <p:transition>
    <p:sndAc>
      <p:stSnd>
        <p:snd r:embed="rId2" name="camera.wav"/>
      </p:stSnd>
    </p:sndAc>
  </p:transition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234" name="AutoShape 2"/>
          <p:cNvSpPr>
            <a:spLocks noChangeAspect="1" noChangeArrowheads="1"/>
          </p:cNvSpPr>
          <p:nvPr/>
        </p:nvSpPr>
        <p:spPr bwMode="auto">
          <a:xfrm>
            <a:off x="6851650" y="2541588"/>
            <a:ext cx="1778000" cy="1781175"/>
          </a:xfrm>
          <a:custGeom>
            <a:avLst/>
            <a:gdLst>
              <a:gd name="G0" fmla="+- 1029 0 0"/>
              <a:gd name="G1" fmla="+- 21600 0 1029"/>
              <a:gd name="G2" fmla="+- 21600 0 1029"/>
              <a:gd name="G3" fmla="*/ G0 2929 10000"/>
              <a:gd name="G4" fmla="+- 21600 0 G3"/>
              <a:gd name="G5" fmla="+- 21600 0 G3"/>
              <a:gd name="T0" fmla="*/ 10800 w 21600"/>
              <a:gd name="T1" fmla="*/ 0 h 21600"/>
              <a:gd name="T2" fmla="*/ 3163 w 21600"/>
              <a:gd name="T3" fmla="*/ 3163 h 21600"/>
              <a:gd name="T4" fmla="*/ 0 w 21600"/>
              <a:gd name="T5" fmla="*/ 10800 h 21600"/>
              <a:gd name="T6" fmla="*/ 3163 w 21600"/>
              <a:gd name="T7" fmla="*/ 18437 h 21600"/>
              <a:gd name="T8" fmla="*/ 10800 w 21600"/>
              <a:gd name="T9" fmla="*/ 21600 h 21600"/>
              <a:gd name="T10" fmla="*/ 18437 w 21600"/>
              <a:gd name="T11" fmla="*/ 18437 h 21600"/>
              <a:gd name="T12" fmla="*/ 21600 w 21600"/>
              <a:gd name="T13" fmla="*/ 10800 h 21600"/>
              <a:gd name="T14" fmla="*/ 18437 w 21600"/>
              <a:gd name="T15" fmla="*/ 3163 h 21600"/>
              <a:gd name="T16" fmla="*/ 3163 w 21600"/>
              <a:gd name="T17" fmla="*/ 3163 h 21600"/>
              <a:gd name="T18" fmla="*/ 18437 w 21600"/>
              <a:gd name="T19" fmla="*/ 18437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0" y="10800"/>
                </a:moveTo>
                <a:cubicBezTo>
                  <a:pt x="0" y="4835"/>
                  <a:pt x="4835" y="0"/>
                  <a:pt x="10800" y="0"/>
                </a:cubicBezTo>
                <a:cubicBezTo>
                  <a:pt x="16765" y="0"/>
                  <a:pt x="21600" y="4835"/>
                  <a:pt x="21600" y="10800"/>
                </a:cubicBezTo>
                <a:cubicBezTo>
                  <a:pt x="21600" y="16765"/>
                  <a:pt x="16765" y="21600"/>
                  <a:pt x="10800" y="21600"/>
                </a:cubicBezTo>
                <a:cubicBezTo>
                  <a:pt x="4835" y="21600"/>
                  <a:pt x="0" y="16765"/>
                  <a:pt x="0" y="10800"/>
                </a:cubicBezTo>
                <a:close/>
                <a:moveTo>
                  <a:pt x="1029" y="10800"/>
                </a:moveTo>
                <a:cubicBezTo>
                  <a:pt x="1029" y="16196"/>
                  <a:pt x="5404" y="20571"/>
                  <a:pt x="10800" y="20571"/>
                </a:cubicBezTo>
                <a:cubicBezTo>
                  <a:pt x="16196" y="20571"/>
                  <a:pt x="20571" y="16196"/>
                  <a:pt x="20571" y="10800"/>
                </a:cubicBezTo>
                <a:cubicBezTo>
                  <a:pt x="20571" y="5404"/>
                  <a:pt x="16196" y="1029"/>
                  <a:pt x="10800" y="1029"/>
                </a:cubicBezTo>
                <a:cubicBezTo>
                  <a:pt x="5404" y="1029"/>
                  <a:pt x="1029" y="5404"/>
                  <a:pt x="1029" y="10800"/>
                </a:cubicBezTo>
                <a:close/>
              </a:path>
            </a:pathLst>
          </a:custGeom>
          <a:solidFill>
            <a:srgbClr val="DDDDDD"/>
          </a:solidFill>
          <a:ln w="6350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grpSp>
        <p:nvGrpSpPr>
          <p:cNvPr id="95235" name="Group 3"/>
          <p:cNvGrpSpPr>
            <a:grpSpLocks noChangeAspect="1"/>
          </p:cNvGrpSpPr>
          <p:nvPr/>
        </p:nvGrpSpPr>
        <p:grpSpPr bwMode="auto">
          <a:xfrm>
            <a:off x="6989763" y="2759075"/>
            <a:ext cx="977900" cy="1282700"/>
            <a:chOff x="4590" y="1957"/>
            <a:chExt cx="757" cy="993"/>
          </a:xfrm>
        </p:grpSpPr>
        <p:grpSp>
          <p:nvGrpSpPr>
            <p:cNvPr id="95236" name="Group 4"/>
            <p:cNvGrpSpPr>
              <a:grpSpLocks noChangeAspect="1"/>
            </p:cNvGrpSpPr>
            <p:nvPr/>
          </p:nvGrpSpPr>
          <p:grpSpPr bwMode="auto">
            <a:xfrm>
              <a:off x="4590" y="1957"/>
              <a:ext cx="757" cy="993"/>
              <a:chOff x="3969" y="3117"/>
              <a:chExt cx="483" cy="633"/>
            </a:xfrm>
          </p:grpSpPr>
          <p:sp>
            <p:nvSpPr>
              <p:cNvPr id="95237" name="Rectangle 5"/>
              <p:cNvSpPr>
                <a:spLocks noChangeAspect="1" noChangeArrowheads="1"/>
              </p:cNvSpPr>
              <p:nvPr/>
            </p:nvSpPr>
            <p:spPr bwMode="auto">
              <a:xfrm flipV="1">
                <a:off x="4119" y="3117"/>
                <a:ext cx="272" cy="36"/>
              </a:xfrm>
              <a:prstGeom prst="rect">
                <a:avLst/>
              </a:prstGeom>
              <a:gradFill rotWithShape="0">
                <a:gsLst>
                  <a:gs pos="0">
                    <a:srgbClr val="990000">
                      <a:gamma/>
                      <a:tint val="48627"/>
                      <a:invGamma/>
                    </a:srgbClr>
                  </a:gs>
                  <a:gs pos="100000">
                    <a:srgbClr val="990000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95238" name="Rectangle 6"/>
              <p:cNvSpPr>
                <a:spLocks noChangeAspect="1" noChangeArrowheads="1"/>
              </p:cNvSpPr>
              <p:nvPr/>
            </p:nvSpPr>
            <p:spPr bwMode="auto">
              <a:xfrm flipV="1">
                <a:off x="4125" y="3711"/>
                <a:ext cx="272" cy="36"/>
              </a:xfrm>
              <a:prstGeom prst="rect">
                <a:avLst/>
              </a:prstGeom>
              <a:gradFill rotWithShape="0">
                <a:gsLst>
                  <a:gs pos="0">
                    <a:srgbClr val="990000"/>
                  </a:gs>
                  <a:gs pos="100000">
                    <a:srgbClr val="990000">
                      <a:gamma/>
                      <a:tint val="57647"/>
                      <a:invGamma/>
                    </a:srgbClr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95239" name="Freeform 7" descr="Темный диагональный 1"/>
              <p:cNvSpPr>
                <a:spLocks noChangeAspect="1"/>
              </p:cNvSpPr>
              <p:nvPr/>
            </p:nvSpPr>
            <p:spPr bwMode="auto">
              <a:xfrm>
                <a:off x="3969" y="3117"/>
                <a:ext cx="483" cy="633"/>
              </a:xfrm>
              <a:custGeom>
                <a:avLst/>
                <a:gdLst/>
                <a:ahLst/>
                <a:cxnLst>
                  <a:cxn ang="0">
                    <a:pos x="0" y="600"/>
                  </a:cxn>
                  <a:cxn ang="0">
                    <a:pos x="48" y="600"/>
                  </a:cxn>
                  <a:cxn ang="0">
                    <a:pos x="48" y="480"/>
                  </a:cxn>
                  <a:cxn ang="0">
                    <a:pos x="396" y="477"/>
                  </a:cxn>
                  <a:cxn ang="0">
                    <a:pos x="396" y="153"/>
                  </a:cxn>
                  <a:cxn ang="0">
                    <a:pos x="45" y="153"/>
                  </a:cxn>
                  <a:cxn ang="0">
                    <a:pos x="45" y="51"/>
                  </a:cxn>
                  <a:cxn ang="0">
                    <a:pos x="0" y="51"/>
                  </a:cxn>
                  <a:cxn ang="0">
                    <a:pos x="21" y="0"/>
                  </a:cxn>
                  <a:cxn ang="0">
                    <a:pos x="150" y="0"/>
                  </a:cxn>
                  <a:cxn ang="0">
                    <a:pos x="153" y="33"/>
                  </a:cxn>
                  <a:cxn ang="0">
                    <a:pos x="477" y="33"/>
                  </a:cxn>
                  <a:cxn ang="0">
                    <a:pos x="477" y="177"/>
                  </a:cxn>
                  <a:cxn ang="0">
                    <a:pos x="447" y="189"/>
                  </a:cxn>
                  <a:cxn ang="0">
                    <a:pos x="447" y="435"/>
                  </a:cxn>
                  <a:cxn ang="0">
                    <a:pos x="483" y="453"/>
                  </a:cxn>
                  <a:cxn ang="0">
                    <a:pos x="483" y="594"/>
                  </a:cxn>
                  <a:cxn ang="0">
                    <a:pos x="156" y="594"/>
                  </a:cxn>
                  <a:cxn ang="0">
                    <a:pos x="156" y="633"/>
                  </a:cxn>
                  <a:cxn ang="0">
                    <a:pos x="12" y="633"/>
                  </a:cxn>
                  <a:cxn ang="0">
                    <a:pos x="0" y="600"/>
                  </a:cxn>
                </a:cxnLst>
                <a:rect l="0" t="0" r="r" b="b"/>
                <a:pathLst>
                  <a:path w="483" h="633">
                    <a:moveTo>
                      <a:pt x="0" y="600"/>
                    </a:moveTo>
                    <a:lnTo>
                      <a:pt x="48" y="600"/>
                    </a:lnTo>
                    <a:lnTo>
                      <a:pt x="48" y="480"/>
                    </a:lnTo>
                    <a:lnTo>
                      <a:pt x="396" y="477"/>
                    </a:lnTo>
                    <a:lnTo>
                      <a:pt x="396" y="153"/>
                    </a:lnTo>
                    <a:lnTo>
                      <a:pt x="45" y="153"/>
                    </a:lnTo>
                    <a:lnTo>
                      <a:pt x="45" y="51"/>
                    </a:lnTo>
                    <a:lnTo>
                      <a:pt x="0" y="51"/>
                    </a:lnTo>
                    <a:lnTo>
                      <a:pt x="21" y="0"/>
                    </a:lnTo>
                    <a:lnTo>
                      <a:pt x="150" y="0"/>
                    </a:lnTo>
                    <a:lnTo>
                      <a:pt x="153" y="33"/>
                    </a:lnTo>
                    <a:lnTo>
                      <a:pt x="477" y="33"/>
                    </a:lnTo>
                    <a:lnTo>
                      <a:pt x="477" y="177"/>
                    </a:lnTo>
                    <a:lnTo>
                      <a:pt x="447" y="189"/>
                    </a:lnTo>
                    <a:lnTo>
                      <a:pt x="447" y="435"/>
                    </a:lnTo>
                    <a:lnTo>
                      <a:pt x="483" y="453"/>
                    </a:lnTo>
                    <a:lnTo>
                      <a:pt x="483" y="594"/>
                    </a:lnTo>
                    <a:lnTo>
                      <a:pt x="156" y="594"/>
                    </a:lnTo>
                    <a:lnTo>
                      <a:pt x="156" y="633"/>
                    </a:lnTo>
                    <a:lnTo>
                      <a:pt x="12" y="633"/>
                    </a:lnTo>
                    <a:lnTo>
                      <a:pt x="0" y="600"/>
                    </a:lnTo>
                    <a:close/>
                  </a:path>
                </a:pathLst>
              </a:custGeom>
              <a:pattFill prst="dkDnDiag">
                <a:fgClr>
                  <a:srgbClr val="990000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o-RO"/>
              </a:p>
            </p:txBody>
          </p:sp>
        </p:grpSp>
        <p:sp>
          <p:nvSpPr>
            <p:cNvPr id="95240" name="Line 8"/>
            <p:cNvSpPr>
              <a:spLocks noChangeAspect="1" noChangeShapeType="1"/>
            </p:cNvSpPr>
            <p:nvPr/>
          </p:nvSpPr>
          <p:spPr bwMode="auto">
            <a:xfrm>
              <a:off x="4590" y="2036"/>
              <a:ext cx="0" cy="86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o-RO"/>
            </a:p>
          </p:txBody>
        </p:sp>
        <p:sp>
          <p:nvSpPr>
            <p:cNvPr id="95241" name="Line 9"/>
            <p:cNvSpPr>
              <a:spLocks noChangeAspect="1" noChangeShapeType="1"/>
            </p:cNvSpPr>
            <p:nvPr/>
          </p:nvSpPr>
          <p:spPr bwMode="auto">
            <a:xfrm>
              <a:off x="4666" y="2150"/>
              <a:ext cx="0" cy="662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o-RO"/>
            </a:p>
          </p:txBody>
        </p:sp>
        <p:sp>
          <p:nvSpPr>
            <p:cNvPr id="95242" name="Line 10"/>
            <p:cNvSpPr>
              <a:spLocks noChangeAspect="1" noChangeShapeType="1"/>
            </p:cNvSpPr>
            <p:nvPr/>
          </p:nvSpPr>
          <p:spPr bwMode="auto">
            <a:xfrm flipV="1">
              <a:off x="4944" y="2202"/>
              <a:ext cx="0" cy="508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o-RO"/>
            </a:p>
          </p:txBody>
        </p:sp>
      </p:grpSp>
      <p:sp>
        <p:nvSpPr>
          <p:cNvPr id="95243" name="Rectangle 11"/>
          <p:cNvSpPr>
            <a:spLocks noChangeAspect="1" noChangeArrowheads="1"/>
          </p:cNvSpPr>
          <p:nvPr/>
        </p:nvSpPr>
        <p:spPr bwMode="auto">
          <a:xfrm>
            <a:off x="2095500" y="2033588"/>
            <a:ext cx="4724400" cy="2281237"/>
          </a:xfrm>
          <a:prstGeom prst="rect">
            <a:avLst/>
          </a:prstGeom>
          <a:gradFill rotWithShape="0">
            <a:gsLst>
              <a:gs pos="0">
                <a:srgbClr val="ECD9C6"/>
              </a:gs>
              <a:gs pos="50000">
                <a:srgbClr val="ECD9C6">
                  <a:gamma/>
                  <a:tint val="39216"/>
                  <a:invGamma/>
                </a:srgbClr>
              </a:gs>
              <a:gs pos="100000">
                <a:srgbClr val="ECD9C6"/>
              </a:gs>
            </a:gsLst>
            <a:lin ang="0" scaled="1"/>
          </a:gra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grpSp>
        <p:nvGrpSpPr>
          <p:cNvPr id="95244" name="Group 12"/>
          <p:cNvGrpSpPr>
            <a:grpSpLocks noChangeAspect="1"/>
          </p:cNvGrpSpPr>
          <p:nvPr/>
        </p:nvGrpSpPr>
        <p:grpSpPr bwMode="auto">
          <a:xfrm rot="5400000">
            <a:off x="5827713" y="3111500"/>
            <a:ext cx="407987" cy="588963"/>
            <a:chOff x="979" y="2230"/>
            <a:chExt cx="192" cy="377"/>
          </a:xfrm>
        </p:grpSpPr>
        <p:grpSp>
          <p:nvGrpSpPr>
            <p:cNvPr id="95245" name="Group 13"/>
            <p:cNvGrpSpPr>
              <a:grpSpLocks noChangeAspect="1"/>
            </p:cNvGrpSpPr>
            <p:nvPr/>
          </p:nvGrpSpPr>
          <p:grpSpPr bwMode="auto">
            <a:xfrm rot="-186789">
              <a:off x="983" y="2577"/>
              <a:ext cx="186" cy="30"/>
              <a:chOff x="2966" y="3408"/>
              <a:chExt cx="265" cy="43"/>
            </a:xfrm>
          </p:grpSpPr>
          <p:sp>
            <p:nvSpPr>
              <p:cNvPr id="95246" name="Rectangle 14"/>
              <p:cNvSpPr>
                <a:spLocks noChangeAspect="1"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95247" name="Oval 15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95248" name="Oval 16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95249" name="Group 17"/>
            <p:cNvGrpSpPr>
              <a:grpSpLocks noChangeAspect="1"/>
            </p:cNvGrpSpPr>
            <p:nvPr/>
          </p:nvGrpSpPr>
          <p:grpSpPr bwMode="auto">
            <a:xfrm>
              <a:off x="983" y="2426"/>
              <a:ext cx="186" cy="30"/>
              <a:chOff x="2966" y="3408"/>
              <a:chExt cx="265" cy="43"/>
            </a:xfrm>
          </p:grpSpPr>
          <p:sp>
            <p:nvSpPr>
              <p:cNvPr id="95250" name="Rectangle 18"/>
              <p:cNvSpPr>
                <a:spLocks noChangeAspect="1"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95251" name="Oval 19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95252" name="Oval 20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95253" name="Group 21"/>
            <p:cNvGrpSpPr>
              <a:grpSpLocks noChangeAspect="1"/>
            </p:cNvGrpSpPr>
            <p:nvPr/>
          </p:nvGrpSpPr>
          <p:grpSpPr bwMode="auto">
            <a:xfrm>
              <a:off x="982" y="2398"/>
              <a:ext cx="186" cy="30"/>
              <a:chOff x="2966" y="3408"/>
              <a:chExt cx="265" cy="43"/>
            </a:xfrm>
          </p:grpSpPr>
          <p:sp>
            <p:nvSpPr>
              <p:cNvPr id="95254" name="Rectangle 22"/>
              <p:cNvSpPr>
                <a:spLocks noChangeAspect="1"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95255" name="Oval 23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95256" name="Oval 24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95257" name="Group 25"/>
            <p:cNvGrpSpPr>
              <a:grpSpLocks noChangeAspect="1"/>
            </p:cNvGrpSpPr>
            <p:nvPr/>
          </p:nvGrpSpPr>
          <p:grpSpPr bwMode="auto">
            <a:xfrm>
              <a:off x="981" y="2315"/>
              <a:ext cx="187" cy="30"/>
              <a:chOff x="2966" y="3408"/>
              <a:chExt cx="265" cy="43"/>
            </a:xfrm>
          </p:grpSpPr>
          <p:sp>
            <p:nvSpPr>
              <p:cNvPr id="95258" name="Rectangle 26"/>
              <p:cNvSpPr>
                <a:spLocks noChangeAspect="1"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95259" name="Oval 27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95260" name="Oval 28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95261" name="Group 29"/>
            <p:cNvGrpSpPr>
              <a:grpSpLocks noChangeAspect="1"/>
            </p:cNvGrpSpPr>
            <p:nvPr/>
          </p:nvGrpSpPr>
          <p:grpSpPr bwMode="auto">
            <a:xfrm>
              <a:off x="983" y="2288"/>
              <a:ext cx="186" cy="30"/>
              <a:chOff x="2966" y="3408"/>
              <a:chExt cx="265" cy="43"/>
            </a:xfrm>
          </p:grpSpPr>
          <p:sp>
            <p:nvSpPr>
              <p:cNvPr id="95262" name="Rectangle 30"/>
              <p:cNvSpPr>
                <a:spLocks noChangeAspect="1"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95263" name="Oval 31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95264" name="Oval 32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95265" name="Group 33"/>
            <p:cNvGrpSpPr>
              <a:grpSpLocks noChangeAspect="1"/>
            </p:cNvGrpSpPr>
            <p:nvPr/>
          </p:nvGrpSpPr>
          <p:grpSpPr bwMode="auto">
            <a:xfrm>
              <a:off x="984" y="2263"/>
              <a:ext cx="187" cy="30"/>
              <a:chOff x="2966" y="3408"/>
              <a:chExt cx="265" cy="43"/>
            </a:xfrm>
          </p:grpSpPr>
          <p:sp>
            <p:nvSpPr>
              <p:cNvPr id="95266" name="Rectangle 34"/>
              <p:cNvSpPr>
                <a:spLocks noChangeAspect="1"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95267" name="Oval 35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95268" name="Oval 36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95269" name="Group 37"/>
            <p:cNvGrpSpPr>
              <a:grpSpLocks noChangeAspect="1"/>
            </p:cNvGrpSpPr>
            <p:nvPr/>
          </p:nvGrpSpPr>
          <p:grpSpPr bwMode="auto">
            <a:xfrm>
              <a:off x="979" y="2369"/>
              <a:ext cx="186" cy="30"/>
              <a:chOff x="2966" y="3408"/>
              <a:chExt cx="265" cy="43"/>
            </a:xfrm>
          </p:grpSpPr>
          <p:sp>
            <p:nvSpPr>
              <p:cNvPr id="95270" name="Rectangle 38"/>
              <p:cNvSpPr>
                <a:spLocks noChangeAspect="1"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95271" name="Oval 39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95272" name="Oval 40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95273" name="Group 41"/>
            <p:cNvGrpSpPr>
              <a:grpSpLocks noChangeAspect="1"/>
            </p:cNvGrpSpPr>
            <p:nvPr/>
          </p:nvGrpSpPr>
          <p:grpSpPr bwMode="auto">
            <a:xfrm>
              <a:off x="979" y="2340"/>
              <a:ext cx="187" cy="31"/>
              <a:chOff x="2966" y="3408"/>
              <a:chExt cx="265" cy="43"/>
            </a:xfrm>
          </p:grpSpPr>
          <p:sp>
            <p:nvSpPr>
              <p:cNvPr id="95274" name="Rectangle 42"/>
              <p:cNvSpPr>
                <a:spLocks noChangeAspect="1"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95275" name="Oval 43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95276" name="Oval 44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95277" name="Group 45"/>
            <p:cNvGrpSpPr>
              <a:grpSpLocks noChangeAspect="1"/>
            </p:cNvGrpSpPr>
            <p:nvPr/>
          </p:nvGrpSpPr>
          <p:grpSpPr bwMode="auto">
            <a:xfrm>
              <a:off x="982" y="2457"/>
              <a:ext cx="186" cy="30"/>
              <a:chOff x="2966" y="3408"/>
              <a:chExt cx="265" cy="43"/>
            </a:xfrm>
          </p:grpSpPr>
          <p:sp>
            <p:nvSpPr>
              <p:cNvPr id="95278" name="Rectangle 46"/>
              <p:cNvSpPr>
                <a:spLocks noChangeAspect="1"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95279" name="Oval 47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95280" name="Oval 48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95281" name="Group 49"/>
            <p:cNvGrpSpPr>
              <a:grpSpLocks noChangeAspect="1"/>
            </p:cNvGrpSpPr>
            <p:nvPr/>
          </p:nvGrpSpPr>
          <p:grpSpPr bwMode="auto">
            <a:xfrm rot="136227">
              <a:off x="984" y="2240"/>
              <a:ext cx="187" cy="30"/>
              <a:chOff x="2966" y="3408"/>
              <a:chExt cx="265" cy="43"/>
            </a:xfrm>
          </p:grpSpPr>
          <p:sp>
            <p:nvSpPr>
              <p:cNvPr id="95282" name="Rectangle 50"/>
              <p:cNvSpPr>
                <a:spLocks noChangeAspect="1"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95283" name="Oval 51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95284" name="Oval 52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95285" name="Group 53"/>
            <p:cNvGrpSpPr>
              <a:grpSpLocks noChangeAspect="1"/>
            </p:cNvGrpSpPr>
            <p:nvPr/>
          </p:nvGrpSpPr>
          <p:grpSpPr bwMode="auto">
            <a:xfrm rot="-208310">
              <a:off x="983" y="2230"/>
              <a:ext cx="186" cy="30"/>
              <a:chOff x="2966" y="3408"/>
              <a:chExt cx="265" cy="43"/>
            </a:xfrm>
          </p:grpSpPr>
          <p:sp>
            <p:nvSpPr>
              <p:cNvPr id="95286" name="Rectangle 54"/>
              <p:cNvSpPr>
                <a:spLocks noChangeAspect="1"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95287" name="Oval 55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95288" name="Oval 56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95289" name="Group 57"/>
            <p:cNvGrpSpPr>
              <a:grpSpLocks noChangeAspect="1"/>
            </p:cNvGrpSpPr>
            <p:nvPr/>
          </p:nvGrpSpPr>
          <p:grpSpPr bwMode="auto">
            <a:xfrm>
              <a:off x="985" y="2541"/>
              <a:ext cx="186" cy="30"/>
              <a:chOff x="2966" y="3408"/>
              <a:chExt cx="265" cy="43"/>
            </a:xfrm>
          </p:grpSpPr>
          <p:sp>
            <p:nvSpPr>
              <p:cNvPr id="95290" name="Rectangle 58"/>
              <p:cNvSpPr>
                <a:spLocks noChangeAspect="1"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95291" name="Oval 59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95292" name="Oval 60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95293" name="Group 61"/>
            <p:cNvGrpSpPr>
              <a:grpSpLocks noChangeAspect="1"/>
            </p:cNvGrpSpPr>
            <p:nvPr/>
          </p:nvGrpSpPr>
          <p:grpSpPr bwMode="auto">
            <a:xfrm>
              <a:off x="984" y="2513"/>
              <a:ext cx="186" cy="30"/>
              <a:chOff x="2966" y="3408"/>
              <a:chExt cx="265" cy="43"/>
            </a:xfrm>
          </p:grpSpPr>
          <p:sp>
            <p:nvSpPr>
              <p:cNvPr id="95294" name="Rectangle 62"/>
              <p:cNvSpPr>
                <a:spLocks noChangeAspect="1"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95295" name="Oval 63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95296" name="Oval 64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95297" name="Group 65"/>
            <p:cNvGrpSpPr>
              <a:grpSpLocks noChangeAspect="1"/>
            </p:cNvGrpSpPr>
            <p:nvPr/>
          </p:nvGrpSpPr>
          <p:grpSpPr bwMode="auto">
            <a:xfrm>
              <a:off x="981" y="2484"/>
              <a:ext cx="186" cy="30"/>
              <a:chOff x="2966" y="3408"/>
              <a:chExt cx="265" cy="43"/>
            </a:xfrm>
          </p:grpSpPr>
          <p:sp>
            <p:nvSpPr>
              <p:cNvPr id="95298" name="Rectangle 66"/>
              <p:cNvSpPr>
                <a:spLocks noChangeAspect="1"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95299" name="Oval 67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95300" name="Oval 68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95301" name="Group 69"/>
            <p:cNvGrpSpPr>
              <a:grpSpLocks noChangeAspect="1"/>
            </p:cNvGrpSpPr>
            <p:nvPr/>
          </p:nvGrpSpPr>
          <p:grpSpPr bwMode="auto">
            <a:xfrm>
              <a:off x="984" y="2572"/>
              <a:ext cx="186" cy="30"/>
              <a:chOff x="2966" y="3408"/>
              <a:chExt cx="265" cy="43"/>
            </a:xfrm>
          </p:grpSpPr>
          <p:sp>
            <p:nvSpPr>
              <p:cNvPr id="95302" name="Rectangle 70"/>
              <p:cNvSpPr>
                <a:spLocks noChangeAspect="1"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95303" name="Oval 71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95304" name="Oval 72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</p:grpSp>
      <p:grpSp>
        <p:nvGrpSpPr>
          <p:cNvPr id="95305" name="Group 73"/>
          <p:cNvGrpSpPr>
            <a:grpSpLocks noChangeAspect="1"/>
          </p:cNvGrpSpPr>
          <p:nvPr/>
        </p:nvGrpSpPr>
        <p:grpSpPr bwMode="auto">
          <a:xfrm>
            <a:off x="7539038" y="3079750"/>
            <a:ext cx="92075" cy="644525"/>
            <a:chOff x="5015" y="2206"/>
            <a:chExt cx="71" cy="498"/>
          </a:xfrm>
        </p:grpSpPr>
        <p:sp>
          <p:nvSpPr>
            <p:cNvPr id="95306" name="Rectangle 74"/>
            <p:cNvSpPr>
              <a:spLocks noChangeAspect="1" noChangeArrowheads="1"/>
            </p:cNvSpPr>
            <p:nvPr/>
          </p:nvSpPr>
          <p:spPr bwMode="auto">
            <a:xfrm rot="5400000" flipH="1">
              <a:off x="4931" y="2290"/>
              <a:ext cx="237" cy="69"/>
            </a:xfrm>
            <a:prstGeom prst="rect">
              <a:avLst/>
            </a:prstGeom>
            <a:gradFill rotWithShape="0">
              <a:gsLst>
                <a:gs pos="0">
                  <a:schemeClr val="folHlink">
                    <a:gamma/>
                    <a:shade val="46275"/>
                    <a:invGamma/>
                  </a:schemeClr>
                </a:gs>
                <a:gs pos="100000">
                  <a:schemeClr val="folHlink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95307" name="Rectangle 75"/>
            <p:cNvSpPr>
              <a:spLocks noChangeAspect="1" noChangeArrowheads="1"/>
            </p:cNvSpPr>
            <p:nvPr/>
          </p:nvSpPr>
          <p:spPr bwMode="auto">
            <a:xfrm rot="5400000" flipH="1">
              <a:off x="4931" y="2548"/>
              <a:ext cx="242" cy="69"/>
            </a:xfrm>
            <a:prstGeom prst="rect">
              <a:avLst/>
            </a:prstGeom>
            <a:gradFill rotWithShape="0">
              <a:gsLst>
                <a:gs pos="0">
                  <a:schemeClr val="folHlink">
                    <a:gamma/>
                    <a:shade val="46275"/>
                    <a:invGamma/>
                  </a:schemeClr>
                </a:gs>
                <a:gs pos="100000">
                  <a:schemeClr val="folHlink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</p:grpSp>
      <p:grpSp>
        <p:nvGrpSpPr>
          <p:cNvPr id="95308" name="Group 76"/>
          <p:cNvGrpSpPr>
            <a:grpSpLocks noChangeAspect="1"/>
          </p:cNvGrpSpPr>
          <p:nvPr/>
        </p:nvGrpSpPr>
        <p:grpSpPr bwMode="auto">
          <a:xfrm>
            <a:off x="4954588" y="3232150"/>
            <a:ext cx="2700337" cy="363538"/>
            <a:chOff x="2736" y="3355"/>
            <a:chExt cx="1332" cy="179"/>
          </a:xfrm>
        </p:grpSpPr>
        <p:grpSp>
          <p:nvGrpSpPr>
            <p:cNvPr id="95309" name="Group 77"/>
            <p:cNvGrpSpPr>
              <a:grpSpLocks noChangeAspect="1"/>
            </p:cNvGrpSpPr>
            <p:nvPr/>
          </p:nvGrpSpPr>
          <p:grpSpPr bwMode="auto">
            <a:xfrm>
              <a:off x="2736" y="3355"/>
              <a:ext cx="1218" cy="179"/>
              <a:chOff x="2736" y="3355"/>
              <a:chExt cx="1218" cy="179"/>
            </a:xfrm>
          </p:grpSpPr>
          <p:sp>
            <p:nvSpPr>
              <p:cNvPr id="95310" name="Freeform 78"/>
              <p:cNvSpPr>
                <a:spLocks noChangeAspect="1"/>
              </p:cNvSpPr>
              <p:nvPr/>
            </p:nvSpPr>
            <p:spPr bwMode="auto">
              <a:xfrm rot="5400000">
                <a:off x="3507" y="3036"/>
                <a:ext cx="87" cy="807"/>
              </a:xfrm>
              <a:custGeom>
                <a:avLst/>
                <a:gdLst/>
                <a:ahLst/>
                <a:cxnLst>
                  <a:cxn ang="0">
                    <a:pos x="0" y="472"/>
                  </a:cxn>
                  <a:cxn ang="0">
                    <a:pos x="0" y="58"/>
                  </a:cxn>
                  <a:cxn ang="0">
                    <a:pos x="10" y="44"/>
                  </a:cxn>
                  <a:cxn ang="0">
                    <a:pos x="12" y="6"/>
                  </a:cxn>
                  <a:cxn ang="0">
                    <a:pos x="31" y="0"/>
                  </a:cxn>
                  <a:cxn ang="0">
                    <a:pos x="63" y="0"/>
                  </a:cxn>
                  <a:cxn ang="0">
                    <a:pos x="78" y="10"/>
                  </a:cxn>
                  <a:cxn ang="0">
                    <a:pos x="82" y="46"/>
                  </a:cxn>
                  <a:cxn ang="0">
                    <a:pos x="94" y="56"/>
                  </a:cxn>
                  <a:cxn ang="0">
                    <a:pos x="94" y="472"/>
                  </a:cxn>
                  <a:cxn ang="0">
                    <a:pos x="0" y="472"/>
                  </a:cxn>
                </a:cxnLst>
                <a:rect l="0" t="0" r="r" b="b"/>
                <a:pathLst>
                  <a:path w="94" h="472">
                    <a:moveTo>
                      <a:pt x="0" y="472"/>
                    </a:moveTo>
                    <a:lnTo>
                      <a:pt x="0" y="58"/>
                    </a:lnTo>
                    <a:lnTo>
                      <a:pt x="10" y="44"/>
                    </a:lnTo>
                    <a:lnTo>
                      <a:pt x="12" y="6"/>
                    </a:lnTo>
                    <a:lnTo>
                      <a:pt x="31" y="0"/>
                    </a:lnTo>
                    <a:lnTo>
                      <a:pt x="63" y="0"/>
                    </a:lnTo>
                    <a:lnTo>
                      <a:pt x="78" y="10"/>
                    </a:lnTo>
                    <a:lnTo>
                      <a:pt x="82" y="46"/>
                    </a:lnTo>
                    <a:lnTo>
                      <a:pt x="94" y="56"/>
                    </a:lnTo>
                    <a:lnTo>
                      <a:pt x="94" y="472"/>
                    </a:lnTo>
                    <a:lnTo>
                      <a:pt x="0" y="472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folHlink">
                      <a:gamma/>
                      <a:shade val="36471"/>
                      <a:invGamma/>
                    </a:schemeClr>
                  </a:gs>
                  <a:gs pos="50000">
                    <a:schemeClr val="folHlink"/>
                  </a:gs>
                  <a:gs pos="100000">
                    <a:schemeClr val="folHlink">
                      <a:gamma/>
                      <a:shade val="36471"/>
                      <a:invGamma/>
                    </a:schemeClr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o-RO"/>
              </a:p>
            </p:txBody>
          </p:sp>
          <p:sp>
            <p:nvSpPr>
              <p:cNvPr id="95311" name="AutoShape 79"/>
              <p:cNvSpPr>
                <a:spLocks noChangeAspect="1" noChangeArrowheads="1"/>
              </p:cNvSpPr>
              <p:nvPr/>
            </p:nvSpPr>
            <p:spPr bwMode="auto">
              <a:xfrm rot="10800000">
                <a:off x="2841" y="3355"/>
                <a:ext cx="305" cy="179"/>
              </a:xfrm>
              <a:prstGeom prst="roundRect">
                <a:avLst>
                  <a:gd name="adj" fmla="val 16667"/>
                </a:avLst>
              </a:prstGeom>
              <a:gradFill rotWithShape="0">
                <a:gsLst>
                  <a:gs pos="0">
                    <a:schemeClr val="folHlink">
                      <a:gamma/>
                      <a:shade val="36471"/>
                      <a:invGamma/>
                    </a:schemeClr>
                  </a:gs>
                  <a:gs pos="50000">
                    <a:schemeClr val="folHlink"/>
                  </a:gs>
                  <a:gs pos="100000">
                    <a:schemeClr val="folHlink">
                      <a:gamma/>
                      <a:shade val="36471"/>
                      <a:invGamma/>
                    </a:schemeClr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o-RO"/>
              </a:p>
            </p:txBody>
          </p:sp>
          <p:sp>
            <p:nvSpPr>
              <p:cNvPr id="95312" name="AutoShape 80"/>
              <p:cNvSpPr>
                <a:spLocks noChangeAspect="1" noChangeArrowheads="1"/>
              </p:cNvSpPr>
              <p:nvPr/>
            </p:nvSpPr>
            <p:spPr bwMode="auto">
              <a:xfrm rot="5400000" flipV="1">
                <a:off x="2754" y="3396"/>
                <a:ext cx="65" cy="101"/>
              </a:xfrm>
              <a:prstGeom prst="triangle">
                <a:avLst>
                  <a:gd name="adj" fmla="val 50000"/>
                </a:avLst>
              </a:prstGeom>
              <a:gradFill rotWithShape="0">
                <a:gsLst>
                  <a:gs pos="0">
                    <a:schemeClr val="folHlink">
                      <a:gamma/>
                      <a:shade val="36471"/>
                      <a:invGamma/>
                    </a:schemeClr>
                  </a:gs>
                  <a:gs pos="50000">
                    <a:schemeClr val="folHlink"/>
                  </a:gs>
                  <a:gs pos="100000">
                    <a:schemeClr val="folHlink">
                      <a:gamma/>
                      <a:shade val="36471"/>
                      <a:invGamma/>
                    </a:schemeClr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/>
              <a:lstStyle/>
              <a:p>
                <a:endParaRPr lang="ro-RO"/>
              </a:p>
            </p:txBody>
          </p:sp>
        </p:grpSp>
        <p:sp>
          <p:nvSpPr>
            <p:cNvPr id="95313" name="Rectangle 81" descr="Темный диагональный 1"/>
            <p:cNvSpPr>
              <a:spLocks noChangeAspect="1" noChangeArrowheads="1"/>
            </p:cNvSpPr>
            <p:nvPr/>
          </p:nvSpPr>
          <p:spPr bwMode="auto">
            <a:xfrm rot="5400000">
              <a:off x="3853" y="3372"/>
              <a:ext cx="44" cy="134"/>
            </a:xfrm>
            <a:prstGeom prst="rect">
              <a:avLst/>
            </a:prstGeom>
            <a:pattFill prst="dkDnDiag">
              <a:fgClr>
                <a:schemeClr val="tx2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grpSp>
          <p:nvGrpSpPr>
            <p:cNvPr id="95314" name="Group 82"/>
            <p:cNvGrpSpPr>
              <a:grpSpLocks noChangeAspect="1"/>
            </p:cNvGrpSpPr>
            <p:nvPr/>
          </p:nvGrpSpPr>
          <p:grpSpPr bwMode="auto">
            <a:xfrm rot="5400000">
              <a:off x="3978" y="3355"/>
              <a:ext cx="15" cy="165"/>
              <a:chOff x="1524" y="2321"/>
              <a:chExt cx="17" cy="178"/>
            </a:xfrm>
          </p:grpSpPr>
          <p:sp>
            <p:nvSpPr>
              <p:cNvPr id="95315" name="Rectangle 83"/>
              <p:cNvSpPr>
                <a:spLocks noChangeAspect="1" noChangeArrowheads="1"/>
              </p:cNvSpPr>
              <p:nvPr/>
            </p:nvSpPr>
            <p:spPr bwMode="auto">
              <a:xfrm rot="5400000">
                <a:off x="1449" y="2407"/>
                <a:ext cx="168" cy="16"/>
              </a:xfrm>
              <a:prstGeom prst="rect">
                <a:avLst/>
              </a:prstGeom>
              <a:solidFill>
                <a:schemeClr val="folHlink"/>
              </a:solidFill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95316" name="Oval 84"/>
              <p:cNvSpPr>
                <a:spLocks noChangeAspect="1" noChangeArrowheads="1"/>
              </p:cNvSpPr>
              <p:nvPr/>
            </p:nvSpPr>
            <p:spPr bwMode="auto">
              <a:xfrm rot="5160000">
                <a:off x="1524" y="2321"/>
                <a:ext cx="18" cy="17"/>
              </a:xfrm>
              <a:prstGeom prst="ellipse">
                <a:avLst/>
              </a:prstGeom>
              <a:solidFill>
                <a:schemeClr val="folHlink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</p:grpSp>
      <p:sp>
        <p:nvSpPr>
          <p:cNvPr id="95317" name="Rectangle 85" descr="Алмазная решетка (контур)"/>
          <p:cNvSpPr>
            <a:spLocks noChangeAspect="1" noChangeArrowheads="1"/>
          </p:cNvSpPr>
          <p:nvPr/>
        </p:nvSpPr>
        <p:spPr bwMode="auto">
          <a:xfrm>
            <a:off x="2144713" y="3833813"/>
            <a:ext cx="169862" cy="133350"/>
          </a:xfrm>
          <a:prstGeom prst="rect">
            <a:avLst/>
          </a:prstGeom>
          <a:pattFill prst="openDmnd">
            <a:fgClr>
              <a:schemeClr val="folHlink"/>
            </a:fgClr>
            <a:bgClr>
              <a:schemeClr val="bg1"/>
            </a:bgClr>
          </a:patt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95318" name="Rectangle 86" descr="Алмазная решетка (контур)"/>
          <p:cNvSpPr>
            <a:spLocks noChangeAspect="1" noChangeArrowheads="1"/>
          </p:cNvSpPr>
          <p:nvPr/>
        </p:nvSpPr>
        <p:spPr bwMode="auto">
          <a:xfrm>
            <a:off x="2138363" y="2909888"/>
            <a:ext cx="169862" cy="134937"/>
          </a:xfrm>
          <a:prstGeom prst="rect">
            <a:avLst/>
          </a:prstGeom>
          <a:pattFill prst="openDmnd">
            <a:fgClr>
              <a:schemeClr val="folHlink"/>
            </a:fgClr>
            <a:bgClr>
              <a:schemeClr val="bg1"/>
            </a:bgClr>
          </a:patt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95319" name="Rectangle 87" descr="60%"/>
          <p:cNvSpPr>
            <a:spLocks noChangeAspect="1" noChangeArrowheads="1"/>
          </p:cNvSpPr>
          <p:nvPr/>
        </p:nvSpPr>
        <p:spPr bwMode="auto">
          <a:xfrm>
            <a:off x="2187575" y="1993900"/>
            <a:ext cx="4548188" cy="138113"/>
          </a:xfrm>
          <a:prstGeom prst="rect">
            <a:avLst/>
          </a:prstGeom>
          <a:pattFill prst="pct60">
            <a:fgClr>
              <a:srgbClr val="A50021"/>
            </a:fgClr>
            <a:bgClr>
              <a:schemeClr val="bg1"/>
            </a:bgClr>
          </a:patt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95320" name="Rectangle 88" descr="Алмазная решетка (контур)"/>
          <p:cNvSpPr>
            <a:spLocks noChangeAspect="1" noChangeArrowheads="1"/>
          </p:cNvSpPr>
          <p:nvPr/>
        </p:nvSpPr>
        <p:spPr bwMode="auto">
          <a:xfrm>
            <a:off x="6630988" y="3810000"/>
            <a:ext cx="455612" cy="134938"/>
          </a:xfrm>
          <a:prstGeom prst="rect">
            <a:avLst/>
          </a:prstGeom>
          <a:pattFill prst="openDmnd">
            <a:fgClr>
              <a:schemeClr val="folHlink"/>
            </a:fgClr>
            <a:bgClr>
              <a:schemeClr val="bg1"/>
            </a:bgClr>
          </a:patt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95321" name="Rectangle 89" descr="Алмазная решетка (контур)"/>
          <p:cNvSpPr>
            <a:spLocks noChangeAspect="1" noChangeArrowheads="1"/>
          </p:cNvSpPr>
          <p:nvPr/>
        </p:nvSpPr>
        <p:spPr bwMode="auto">
          <a:xfrm>
            <a:off x="6630988" y="2873375"/>
            <a:ext cx="455612" cy="134938"/>
          </a:xfrm>
          <a:prstGeom prst="rect">
            <a:avLst/>
          </a:prstGeom>
          <a:pattFill prst="openDmnd">
            <a:fgClr>
              <a:schemeClr val="folHlink"/>
            </a:fgClr>
            <a:bgClr>
              <a:schemeClr val="bg1"/>
            </a:bgClr>
          </a:patt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95322" name="AutoShape 90"/>
          <p:cNvSpPr>
            <a:spLocks noChangeAspect="1" noChangeArrowheads="1"/>
          </p:cNvSpPr>
          <p:nvPr/>
        </p:nvSpPr>
        <p:spPr bwMode="auto">
          <a:xfrm>
            <a:off x="4241800" y="2157413"/>
            <a:ext cx="419100" cy="533400"/>
          </a:xfrm>
          <a:prstGeom prst="roundRect">
            <a:avLst>
              <a:gd name="adj" fmla="val 18356"/>
            </a:avLst>
          </a:prstGeom>
          <a:gradFill rotWithShape="0">
            <a:gsLst>
              <a:gs pos="0">
                <a:srgbClr val="A50021">
                  <a:gamma/>
                  <a:shade val="0"/>
                  <a:invGamma/>
                </a:srgbClr>
              </a:gs>
              <a:gs pos="50000">
                <a:srgbClr val="A50021"/>
              </a:gs>
              <a:gs pos="100000">
                <a:srgbClr val="A50021">
                  <a:gamma/>
                  <a:shade val="0"/>
                  <a:invGamma/>
                </a:srgbClr>
              </a:gs>
            </a:gsLst>
            <a:lin ang="0" scaled="1"/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95323" name="Rectangle 91"/>
          <p:cNvSpPr>
            <a:spLocks noChangeAspect="1" noChangeArrowheads="1"/>
          </p:cNvSpPr>
          <p:nvPr/>
        </p:nvSpPr>
        <p:spPr bwMode="auto">
          <a:xfrm>
            <a:off x="4638675" y="2752725"/>
            <a:ext cx="73025" cy="98425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95324" name="Rectangle 92"/>
          <p:cNvSpPr>
            <a:spLocks noChangeAspect="1" noChangeArrowheads="1"/>
          </p:cNvSpPr>
          <p:nvPr/>
        </p:nvSpPr>
        <p:spPr bwMode="auto">
          <a:xfrm>
            <a:off x="4144963" y="2593975"/>
            <a:ext cx="606425" cy="65088"/>
          </a:xfrm>
          <a:prstGeom prst="rect">
            <a:avLst/>
          </a:prstGeom>
          <a:gradFill rotWithShape="0">
            <a:gsLst>
              <a:gs pos="0">
                <a:srgbClr val="A50021">
                  <a:gamma/>
                  <a:shade val="0"/>
                  <a:invGamma/>
                </a:srgbClr>
              </a:gs>
              <a:gs pos="50000">
                <a:srgbClr val="A50021"/>
              </a:gs>
              <a:gs pos="100000">
                <a:srgbClr val="A50021">
                  <a:gamma/>
                  <a:shade val="0"/>
                  <a:invGamma/>
                </a:srgbClr>
              </a:gs>
            </a:gsLst>
            <a:lin ang="0" scaled="1"/>
          </a:gra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95325" name="Freeform 93" descr="75%"/>
          <p:cNvSpPr>
            <a:spLocks noChangeAspect="1"/>
          </p:cNvSpPr>
          <p:nvPr/>
        </p:nvSpPr>
        <p:spPr bwMode="auto">
          <a:xfrm>
            <a:off x="2090738" y="1905000"/>
            <a:ext cx="4733925" cy="876300"/>
          </a:xfrm>
          <a:custGeom>
            <a:avLst/>
            <a:gdLst/>
            <a:ahLst/>
            <a:cxnLst>
              <a:cxn ang="0">
                <a:pos x="0" y="432"/>
              </a:cxn>
              <a:cxn ang="0">
                <a:pos x="0" y="48"/>
              </a:cxn>
              <a:cxn ang="0">
                <a:pos x="48" y="0"/>
              </a:cxn>
              <a:cxn ang="0">
                <a:pos x="2304" y="0"/>
              </a:cxn>
              <a:cxn ang="0">
                <a:pos x="2352" y="48"/>
              </a:cxn>
              <a:cxn ang="0">
                <a:pos x="2352" y="432"/>
              </a:cxn>
              <a:cxn ang="0">
                <a:pos x="2304" y="432"/>
              </a:cxn>
              <a:cxn ang="0">
                <a:pos x="2304" y="96"/>
              </a:cxn>
              <a:cxn ang="0">
                <a:pos x="2304" y="48"/>
              </a:cxn>
              <a:cxn ang="0">
                <a:pos x="2160" y="48"/>
              </a:cxn>
              <a:cxn ang="0">
                <a:pos x="2160" y="96"/>
              </a:cxn>
              <a:cxn ang="0">
                <a:pos x="2016" y="96"/>
              </a:cxn>
              <a:cxn ang="0">
                <a:pos x="2016" y="48"/>
              </a:cxn>
              <a:cxn ang="0">
                <a:pos x="336" y="48"/>
              </a:cxn>
              <a:cxn ang="0">
                <a:pos x="336" y="96"/>
              </a:cxn>
              <a:cxn ang="0">
                <a:pos x="192" y="96"/>
              </a:cxn>
              <a:cxn ang="0">
                <a:pos x="192" y="48"/>
              </a:cxn>
              <a:cxn ang="0">
                <a:pos x="48" y="48"/>
              </a:cxn>
              <a:cxn ang="0">
                <a:pos x="48" y="432"/>
              </a:cxn>
              <a:cxn ang="0">
                <a:pos x="0" y="432"/>
              </a:cxn>
            </a:cxnLst>
            <a:rect l="0" t="0" r="r" b="b"/>
            <a:pathLst>
              <a:path w="2352" h="432">
                <a:moveTo>
                  <a:pt x="0" y="432"/>
                </a:moveTo>
                <a:lnTo>
                  <a:pt x="0" y="48"/>
                </a:lnTo>
                <a:lnTo>
                  <a:pt x="48" y="0"/>
                </a:lnTo>
                <a:lnTo>
                  <a:pt x="2304" y="0"/>
                </a:lnTo>
                <a:lnTo>
                  <a:pt x="2352" y="48"/>
                </a:lnTo>
                <a:lnTo>
                  <a:pt x="2352" y="432"/>
                </a:lnTo>
                <a:lnTo>
                  <a:pt x="2304" y="432"/>
                </a:lnTo>
                <a:lnTo>
                  <a:pt x="2304" y="96"/>
                </a:lnTo>
                <a:lnTo>
                  <a:pt x="2304" y="48"/>
                </a:lnTo>
                <a:lnTo>
                  <a:pt x="2160" y="48"/>
                </a:lnTo>
                <a:lnTo>
                  <a:pt x="2160" y="96"/>
                </a:lnTo>
                <a:lnTo>
                  <a:pt x="2016" y="96"/>
                </a:lnTo>
                <a:lnTo>
                  <a:pt x="2016" y="48"/>
                </a:lnTo>
                <a:lnTo>
                  <a:pt x="336" y="48"/>
                </a:lnTo>
                <a:lnTo>
                  <a:pt x="336" y="96"/>
                </a:lnTo>
                <a:lnTo>
                  <a:pt x="192" y="96"/>
                </a:lnTo>
                <a:lnTo>
                  <a:pt x="192" y="48"/>
                </a:lnTo>
                <a:lnTo>
                  <a:pt x="48" y="48"/>
                </a:lnTo>
                <a:lnTo>
                  <a:pt x="48" y="432"/>
                </a:lnTo>
                <a:lnTo>
                  <a:pt x="0" y="432"/>
                </a:lnTo>
                <a:close/>
              </a:path>
            </a:pathLst>
          </a:custGeom>
          <a:pattFill prst="pct75">
            <a:fgClr>
              <a:schemeClr val="tx2"/>
            </a:fgClr>
            <a:bgClr>
              <a:schemeClr val="bg1"/>
            </a:bgClr>
          </a:patt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endParaRPr lang="ro-RO"/>
          </a:p>
        </p:txBody>
      </p:sp>
      <p:grpSp>
        <p:nvGrpSpPr>
          <p:cNvPr id="95326" name="Group 94"/>
          <p:cNvGrpSpPr>
            <a:grpSpLocks noChangeAspect="1"/>
          </p:cNvGrpSpPr>
          <p:nvPr/>
        </p:nvGrpSpPr>
        <p:grpSpPr bwMode="auto">
          <a:xfrm>
            <a:off x="6315075" y="3013075"/>
            <a:ext cx="1338263" cy="790575"/>
            <a:chOff x="3636" y="3243"/>
            <a:chExt cx="660" cy="390"/>
          </a:xfrm>
        </p:grpSpPr>
        <p:sp>
          <p:nvSpPr>
            <p:cNvPr id="95327" name="Freeform 95" descr="Мелкая клетка"/>
            <p:cNvSpPr>
              <a:spLocks noChangeAspect="1"/>
            </p:cNvSpPr>
            <p:nvPr/>
          </p:nvSpPr>
          <p:spPr bwMode="auto">
            <a:xfrm>
              <a:off x="3636" y="3492"/>
              <a:ext cx="657" cy="14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44"/>
                </a:cxn>
                <a:cxn ang="0">
                  <a:pos x="528" y="144"/>
                </a:cxn>
                <a:cxn ang="0">
                  <a:pos x="528" y="96"/>
                </a:cxn>
                <a:cxn ang="0">
                  <a:pos x="624" y="96"/>
                </a:cxn>
                <a:cxn ang="0">
                  <a:pos x="624" y="0"/>
                </a:cxn>
                <a:cxn ang="0">
                  <a:pos x="0" y="0"/>
                </a:cxn>
              </a:cxnLst>
              <a:rect l="0" t="0" r="r" b="b"/>
              <a:pathLst>
                <a:path w="624" h="144">
                  <a:moveTo>
                    <a:pt x="0" y="0"/>
                  </a:moveTo>
                  <a:lnTo>
                    <a:pt x="0" y="144"/>
                  </a:lnTo>
                  <a:lnTo>
                    <a:pt x="528" y="144"/>
                  </a:lnTo>
                  <a:lnTo>
                    <a:pt x="528" y="96"/>
                  </a:lnTo>
                  <a:lnTo>
                    <a:pt x="624" y="96"/>
                  </a:lnTo>
                  <a:lnTo>
                    <a:pt x="624" y="0"/>
                  </a:lnTo>
                  <a:lnTo>
                    <a:pt x="0" y="0"/>
                  </a:lnTo>
                  <a:close/>
                </a:path>
              </a:pathLst>
            </a:custGeom>
            <a:pattFill prst="smCheck">
              <a:fgClr>
                <a:srgbClr val="CC3300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o-RO"/>
            </a:p>
          </p:txBody>
        </p:sp>
        <p:sp>
          <p:nvSpPr>
            <p:cNvPr id="95328" name="Freeform 96" descr="Мелкая клетка"/>
            <p:cNvSpPr>
              <a:spLocks noChangeAspect="1"/>
            </p:cNvSpPr>
            <p:nvPr/>
          </p:nvSpPr>
          <p:spPr bwMode="auto">
            <a:xfrm flipV="1">
              <a:off x="3639" y="3243"/>
              <a:ext cx="657" cy="14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44"/>
                </a:cxn>
                <a:cxn ang="0">
                  <a:pos x="528" y="144"/>
                </a:cxn>
                <a:cxn ang="0">
                  <a:pos x="528" y="96"/>
                </a:cxn>
                <a:cxn ang="0">
                  <a:pos x="624" y="96"/>
                </a:cxn>
                <a:cxn ang="0">
                  <a:pos x="624" y="0"/>
                </a:cxn>
                <a:cxn ang="0">
                  <a:pos x="0" y="0"/>
                </a:cxn>
              </a:cxnLst>
              <a:rect l="0" t="0" r="r" b="b"/>
              <a:pathLst>
                <a:path w="624" h="144">
                  <a:moveTo>
                    <a:pt x="0" y="0"/>
                  </a:moveTo>
                  <a:lnTo>
                    <a:pt x="0" y="144"/>
                  </a:lnTo>
                  <a:lnTo>
                    <a:pt x="528" y="144"/>
                  </a:lnTo>
                  <a:lnTo>
                    <a:pt x="528" y="96"/>
                  </a:lnTo>
                  <a:lnTo>
                    <a:pt x="624" y="96"/>
                  </a:lnTo>
                  <a:lnTo>
                    <a:pt x="624" y="0"/>
                  </a:lnTo>
                  <a:lnTo>
                    <a:pt x="0" y="0"/>
                  </a:lnTo>
                  <a:close/>
                </a:path>
              </a:pathLst>
            </a:custGeom>
            <a:pattFill prst="smCheck">
              <a:fgClr>
                <a:srgbClr val="CC3300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o-RO"/>
            </a:p>
          </p:txBody>
        </p:sp>
      </p:grpSp>
      <p:grpSp>
        <p:nvGrpSpPr>
          <p:cNvPr id="95329" name="Group 97"/>
          <p:cNvGrpSpPr>
            <a:grpSpLocks noChangeAspect="1"/>
          </p:cNvGrpSpPr>
          <p:nvPr/>
        </p:nvGrpSpPr>
        <p:grpSpPr bwMode="auto">
          <a:xfrm>
            <a:off x="6315075" y="3008313"/>
            <a:ext cx="1119188" cy="801687"/>
            <a:chOff x="3636" y="3240"/>
            <a:chExt cx="552" cy="396"/>
          </a:xfrm>
        </p:grpSpPr>
        <p:sp>
          <p:nvSpPr>
            <p:cNvPr id="95330" name="Rectangle 98" descr="Мелкая клетка"/>
            <p:cNvSpPr>
              <a:spLocks noChangeAspect="1" noChangeArrowheads="1"/>
            </p:cNvSpPr>
            <p:nvPr/>
          </p:nvSpPr>
          <p:spPr bwMode="auto">
            <a:xfrm>
              <a:off x="3990" y="3597"/>
              <a:ext cx="195" cy="36"/>
            </a:xfrm>
            <a:prstGeom prst="rect">
              <a:avLst/>
            </a:prstGeom>
            <a:noFill/>
            <a:ln w="635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95331" name="Rectangle 99" descr="Мелкая клетка"/>
            <p:cNvSpPr>
              <a:spLocks noChangeAspect="1" noChangeArrowheads="1"/>
            </p:cNvSpPr>
            <p:nvPr/>
          </p:nvSpPr>
          <p:spPr bwMode="auto">
            <a:xfrm>
              <a:off x="3636" y="3600"/>
              <a:ext cx="91" cy="36"/>
            </a:xfrm>
            <a:prstGeom prst="rect">
              <a:avLst/>
            </a:prstGeom>
            <a:noFill/>
            <a:ln w="635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95332" name="Rectangle 100"/>
            <p:cNvSpPr>
              <a:spLocks noChangeAspect="1" noChangeArrowheads="1"/>
            </p:cNvSpPr>
            <p:nvPr/>
          </p:nvSpPr>
          <p:spPr bwMode="auto">
            <a:xfrm flipV="1">
              <a:off x="3993" y="3243"/>
              <a:ext cx="195" cy="36"/>
            </a:xfrm>
            <a:prstGeom prst="rect">
              <a:avLst/>
            </a:prstGeom>
            <a:noFill/>
            <a:ln w="635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95333" name="Rectangle 101"/>
            <p:cNvSpPr>
              <a:spLocks noChangeAspect="1" noChangeArrowheads="1"/>
            </p:cNvSpPr>
            <p:nvPr/>
          </p:nvSpPr>
          <p:spPr bwMode="auto">
            <a:xfrm flipV="1">
              <a:off x="3639" y="3240"/>
              <a:ext cx="91" cy="36"/>
            </a:xfrm>
            <a:prstGeom prst="rect">
              <a:avLst/>
            </a:prstGeom>
            <a:noFill/>
            <a:ln w="635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</p:grpSp>
      <p:grpSp>
        <p:nvGrpSpPr>
          <p:cNvPr id="95334" name="Group 102"/>
          <p:cNvGrpSpPr>
            <a:grpSpLocks noChangeAspect="1"/>
          </p:cNvGrpSpPr>
          <p:nvPr/>
        </p:nvGrpSpPr>
        <p:grpSpPr bwMode="auto">
          <a:xfrm>
            <a:off x="4132263" y="3827463"/>
            <a:ext cx="638175" cy="346075"/>
            <a:chOff x="2559" y="3645"/>
            <a:chExt cx="315" cy="170"/>
          </a:xfrm>
        </p:grpSpPr>
        <p:sp>
          <p:nvSpPr>
            <p:cNvPr id="95335" name="Rectangle 103"/>
            <p:cNvSpPr>
              <a:spLocks noChangeAspect="1" noChangeArrowheads="1"/>
            </p:cNvSpPr>
            <p:nvPr/>
          </p:nvSpPr>
          <p:spPr bwMode="auto">
            <a:xfrm rot="515754">
              <a:off x="2573" y="3676"/>
              <a:ext cx="289" cy="22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95336" name="Rectangle 104"/>
            <p:cNvSpPr>
              <a:spLocks noChangeAspect="1" noChangeArrowheads="1"/>
            </p:cNvSpPr>
            <p:nvPr/>
          </p:nvSpPr>
          <p:spPr bwMode="auto">
            <a:xfrm rot="515754">
              <a:off x="2571" y="3724"/>
              <a:ext cx="289" cy="21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95337" name="Rectangle 105"/>
            <p:cNvSpPr>
              <a:spLocks noChangeAspect="1" noChangeArrowheads="1"/>
            </p:cNvSpPr>
            <p:nvPr/>
          </p:nvSpPr>
          <p:spPr bwMode="auto">
            <a:xfrm rot="515754">
              <a:off x="2571" y="3768"/>
              <a:ext cx="289" cy="22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95338" name="Oval 106" descr="Светлый диагональный 1"/>
            <p:cNvSpPr>
              <a:spLocks noChangeAspect="1" noChangeArrowheads="1"/>
            </p:cNvSpPr>
            <p:nvPr/>
          </p:nvSpPr>
          <p:spPr bwMode="auto">
            <a:xfrm>
              <a:off x="2844" y="3696"/>
              <a:ext cx="30" cy="30"/>
            </a:xfrm>
            <a:prstGeom prst="ellipse">
              <a:avLst/>
            </a:prstGeom>
            <a:pattFill prst="ltDnDiag">
              <a:fgClr>
                <a:schemeClr val="folHlink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95339" name="Oval 107" descr="Светлый диагональный 1"/>
            <p:cNvSpPr>
              <a:spLocks noChangeAspect="1" noChangeArrowheads="1"/>
            </p:cNvSpPr>
            <p:nvPr/>
          </p:nvSpPr>
          <p:spPr bwMode="auto">
            <a:xfrm>
              <a:off x="2844" y="3740"/>
              <a:ext cx="30" cy="30"/>
            </a:xfrm>
            <a:prstGeom prst="ellipse">
              <a:avLst/>
            </a:prstGeom>
            <a:pattFill prst="ltDnDiag">
              <a:fgClr>
                <a:schemeClr val="folHlink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95340" name="Oval 108" descr="Светлый диагональный 1"/>
            <p:cNvSpPr>
              <a:spLocks noChangeAspect="1" noChangeArrowheads="1"/>
            </p:cNvSpPr>
            <p:nvPr/>
          </p:nvSpPr>
          <p:spPr bwMode="auto">
            <a:xfrm>
              <a:off x="2844" y="3785"/>
              <a:ext cx="30" cy="30"/>
            </a:xfrm>
            <a:prstGeom prst="ellipse">
              <a:avLst/>
            </a:prstGeom>
            <a:pattFill prst="ltDnDiag">
              <a:fgClr>
                <a:schemeClr val="folHlink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95341" name="Oval 109" descr="Светлый диагональный 1"/>
            <p:cNvSpPr>
              <a:spLocks noChangeAspect="1" noChangeArrowheads="1"/>
            </p:cNvSpPr>
            <p:nvPr/>
          </p:nvSpPr>
          <p:spPr bwMode="auto">
            <a:xfrm>
              <a:off x="2559" y="3696"/>
              <a:ext cx="30" cy="30"/>
            </a:xfrm>
            <a:prstGeom prst="ellipse">
              <a:avLst/>
            </a:prstGeom>
            <a:pattFill prst="ltDnDiag">
              <a:fgClr>
                <a:schemeClr val="folHlink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95342" name="Oval 110" descr="Светлый диагональный 1"/>
            <p:cNvSpPr>
              <a:spLocks noChangeAspect="1" noChangeArrowheads="1"/>
            </p:cNvSpPr>
            <p:nvPr/>
          </p:nvSpPr>
          <p:spPr bwMode="auto">
            <a:xfrm>
              <a:off x="2559" y="3740"/>
              <a:ext cx="30" cy="30"/>
            </a:xfrm>
            <a:prstGeom prst="ellipse">
              <a:avLst/>
            </a:prstGeom>
            <a:pattFill prst="ltDnDiag">
              <a:fgClr>
                <a:schemeClr val="folHlink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95343" name="Oval 111" descr="Светлый диагональный 1"/>
            <p:cNvSpPr>
              <a:spLocks noChangeAspect="1" noChangeArrowheads="1"/>
            </p:cNvSpPr>
            <p:nvPr/>
          </p:nvSpPr>
          <p:spPr bwMode="auto">
            <a:xfrm>
              <a:off x="2841" y="3645"/>
              <a:ext cx="30" cy="30"/>
            </a:xfrm>
            <a:prstGeom prst="ellipse">
              <a:avLst/>
            </a:prstGeom>
            <a:pattFill prst="ltDnDiag">
              <a:fgClr>
                <a:schemeClr val="folHlink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95344" name="Oval 112" descr="Светлый диагональный 1"/>
            <p:cNvSpPr>
              <a:spLocks noChangeAspect="1" noChangeArrowheads="1"/>
            </p:cNvSpPr>
            <p:nvPr/>
          </p:nvSpPr>
          <p:spPr bwMode="auto">
            <a:xfrm>
              <a:off x="2559" y="3651"/>
              <a:ext cx="30" cy="30"/>
            </a:xfrm>
            <a:prstGeom prst="ellipse">
              <a:avLst/>
            </a:prstGeom>
            <a:pattFill prst="ltDnDiag">
              <a:fgClr>
                <a:schemeClr val="folHlink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95345" name="Oval 113" descr="Светлый диагональный 1"/>
            <p:cNvSpPr>
              <a:spLocks noChangeAspect="1" noChangeArrowheads="1"/>
            </p:cNvSpPr>
            <p:nvPr/>
          </p:nvSpPr>
          <p:spPr bwMode="auto">
            <a:xfrm>
              <a:off x="2559" y="3780"/>
              <a:ext cx="30" cy="30"/>
            </a:xfrm>
            <a:prstGeom prst="ellipse">
              <a:avLst/>
            </a:prstGeom>
            <a:pattFill prst="ltDnDiag">
              <a:fgClr>
                <a:schemeClr val="folHlink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</p:grpSp>
      <p:sp>
        <p:nvSpPr>
          <p:cNvPr id="95346" name="Freeform 114" descr="Темный диагональный 2"/>
          <p:cNvSpPr>
            <a:spLocks noChangeAspect="1"/>
          </p:cNvSpPr>
          <p:nvPr/>
        </p:nvSpPr>
        <p:spPr bwMode="auto">
          <a:xfrm>
            <a:off x="4156075" y="2660650"/>
            <a:ext cx="566738" cy="1222375"/>
          </a:xfrm>
          <a:custGeom>
            <a:avLst/>
            <a:gdLst/>
            <a:ahLst/>
            <a:cxnLst>
              <a:cxn ang="0">
                <a:pos x="3" y="0"/>
              </a:cxn>
              <a:cxn ang="0">
                <a:pos x="279" y="0"/>
              </a:cxn>
              <a:cxn ang="0">
                <a:pos x="276" y="42"/>
              </a:cxn>
              <a:cxn ang="0">
                <a:pos x="240" y="48"/>
              </a:cxn>
              <a:cxn ang="0">
                <a:pos x="3" y="45"/>
              </a:cxn>
              <a:cxn ang="0">
                <a:pos x="0" y="417"/>
              </a:cxn>
              <a:cxn ang="0">
                <a:pos x="156" y="420"/>
              </a:cxn>
              <a:cxn ang="0">
                <a:pos x="156" y="486"/>
              </a:cxn>
              <a:cxn ang="0">
                <a:pos x="246" y="495"/>
              </a:cxn>
              <a:cxn ang="0">
                <a:pos x="255" y="534"/>
              </a:cxn>
              <a:cxn ang="0">
                <a:pos x="279" y="537"/>
              </a:cxn>
              <a:cxn ang="0">
                <a:pos x="279" y="579"/>
              </a:cxn>
              <a:cxn ang="0">
                <a:pos x="246" y="579"/>
              </a:cxn>
              <a:cxn ang="0">
                <a:pos x="237" y="603"/>
              </a:cxn>
              <a:cxn ang="0">
                <a:pos x="48" y="600"/>
              </a:cxn>
              <a:cxn ang="0">
                <a:pos x="30" y="579"/>
              </a:cxn>
              <a:cxn ang="0">
                <a:pos x="3" y="576"/>
              </a:cxn>
              <a:cxn ang="0">
                <a:pos x="3" y="417"/>
              </a:cxn>
              <a:cxn ang="0">
                <a:pos x="3" y="45"/>
              </a:cxn>
              <a:cxn ang="0">
                <a:pos x="3" y="0"/>
              </a:cxn>
            </a:cxnLst>
            <a:rect l="0" t="0" r="r" b="b"/>
            <a:pathLst>
              <a:path w="279" h="603">
                <a:moveTo>
                  <a:pt x="3" y="0"/>
                </a:moveTo>
                <a:lnTo>
                  <a:pt x="279" y="0"/>
                </a:lnTo>
                <a:lnTo>
                  <a:pt x="276" y="42"/>
                </a:lnTo>
                <a:lnTo>
                  <a:pt x="240" y="48"/>
                </a:lnTo>
                <a:lnTo>
                  <a:pt x="3" y="45"/>
                </a:lnTo>
                <a:lnTo>
                  <a:pt x="0" y="417"/>
                </a:lnTo>
                <a:lnTo>
                  <a:pt x="156" y="420"/>
                </a:lnTo>
                <a:lnTo>
                  <a:pt x="156" y="486"/>
                </a:lnTo>
                <a:lnTo>
                  <a:pt x="246" y="495"/>
                </a:lnTo>
                <a:lnTo>
                  <a:pt x="255" y="534"/>
                </a:lnTo>
                <a:lnTo>
                  <a:pt x="279" y="537"/>
                </a:lnTo>
                <a:lnTo>
                  <a:pt x="279" y="579"/>
                </a:lnTo>
                <a:lnTo>
                  <a:pt x="246" y="579"/>
                </a:lnTo>
                <a:lnTo>
                  <a:pt x="237" y="603"/>
                </a:lnTo>
                <a:lnTo>
                  <a:pt x="48" y="600"/>
                </a:lnTo>
                <a:lnTo>
                  <a:pt x="30" y="579"/>
                </a:lnTo>
                <a:lnTo>
                  <a:pt x="3" y="576"/>
                </a:lnTo>
                <a:lnTo>
                  <a:pt x="3" y="417"/>
                </a:lnTo>
                <a:lnTo>
                  <a:pt x="3" y="45"/>
                </a:lnTo>
                <a:lnTo>
                  <a:pt x="3" y="0"/>
                </a:lnTo>
                <a:close/>
              </a:path>
            </a:pathLst>
          </a:custGeom>
          <a:pattFill prst="dkUpDiag">
            <a:fgClr>
              <a:srgbClr val="CC3300"/>
            </a:fgClr>
            <a:bgClr>
              <a:schemeClr val="bg1"/>
            </a:bgClr>
          </a:patt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endParaRPr lang="ro-RO"/>
          </a:p>
        </p:txBody>
      </p:sp>
      <p:sp>
        <p:nvSpPr>
          <p:cNvPr id="95347" name="Freeform 115" descr="Алмазная решетка (контур)"/>
          <p:cNvSpPr>
            <a:spLocks noChangeAspect="1"/>
          </p:cNvSpPr>
          <p:nvPr/>
        </p:nvSpPr>
        <p:spPr bwMode="auto">
          <a:xfrm>
            <a:off x="2089150" y="2417763"/>
            <a:ext cx="4735513" cy="1901825"/>
          </a:xfrm>
          <a:custGeom>
            <a:avLst/>
            <a:gdLst/>
            <a:ahLst/>
            <a:cxnLst>
              <a:cxn ang="0">
                <a:pos x="3" y="939"/>
              </a:cxn>
              <a:cxn ang="0">
                <a:pos x="3" y="804"/>
              </a:cxn>
              <a:cxn ang="0">
                <a:pos x="24" y="807"/>
              </a:cxn>
              <a:cxn ang="0">
                <a:pos x="18" y="702"/>
              </a:cxn>
              <a:cxn ang="0">
                <a:pos x="309" y="705"/>
              </a:cxn>
              <a:cxn ang="0">
                <a:pos x="306" y="654"/>
              </a:cxn>
              <a:cxn ang="0">
                <a:pos x="975" y="654"/>
              </a:cxn>
              <a:cxn ang="0">
                <a:pos x="975" y="597"/>
              </a:cxn>
              <a:cxn ang="0">
                <a:pos x="1005" y="594"/>
              </a:cxn>
              <a:cxn ang="0">
                <a:pos x="1005" y="390"/>
              </a:cxn>
              <a:cxn ang="0">
                <a:pos x="978" y="387"/>
              </a:cxn>
              <a:cxn ang="0">
                <a:pos x="981" y="339"/>
              </a:cxn>
              <a:cxn ang="0">
                <a:pos x="306" y="342"/>
              </a:cxn>
              <a:cxn ang="0">
                <a:pos x="309" y="303"/>
              </a:cxn>
              <a:cxn ang="0">
                <a:pos x="18" y="303"/>
              </a:cxn>
              <a:cxn ang="0">
                <a:pos x="18" y="216"/>
              </a:cxn>
              <a:cxn ang="0">
                <a:pos x="0" y="219"/>
              </a:cxn>
              <a:cxn ang="0">
                <a:pos x="3" y="190"/>
              </a:cxn>
              <a:cxn ang="0">
                <a:pos x="52" y="190"/>
              </a:cxn>
              <a:cxn ang="0">
                <a:pos x="52" y="3"/>
              </a:cxn>
              <a:cxn ang="0">
                <a:pos x="1005" y="0"/>
              </a:cxn>
              <a:cxn ang="0">
                <a:pos x="1005" y="861"/>
              </a:cxn>
              <a:cxn ang="0">
                <a:pos x="1044" y="858"/>
              </a:cxn>
              <a:cxn ang="0">
                <a:pos x="1092" y="834"/>
              </a:cxn>
              <a:cxn ang="0">
                <a:pos x="1128" y="825"/>
              </a:cxn>
              <a:cxn ang="0">
                <a:pos x="1161" y="819"/>
              </a:cxn>
              <a:cxn ang="0">
                <a:pos x="1200" y="825"/>
              </a:cxn>
              <a:cxn ang="0">
                <a:pos x="1242" y="843"/>
              </a:cxn>
              <a:cxn ang="0">
                <a:pos x="1287" y="861"/>
              </a:cxn>
              <a:cxn ang="0">
                <a:pos x="1323" y="864"/>
              </a:cxn>
              <a:cxn ang="0">
                <a:pos x="1323" y="0"/>
              </a:cxn>
              <a:cxn ang="0">
                <a:pos x="2288" y="3"/>
              </a:cxn>
              <a:cxn ang="0">
                <a:pos x="2288" y="190"/>
              </a:cxn>
              <a:cxn ang="0">
                <a:pos x="2337" y="190"/>
              </a:cxn>
              <a:cxn ang="0">
                <a:pos x="2337" y="219"/>
              </a:cxn>
              <a:cxn ang="0">
                <a:pos x="2241" y="222"/>
              </a:cxn>
              <a:cxn ang="0">
                <a:pos x="2241" y="291"/>
              </a:cxn>
              <a:cxn ang="0">
                <a:pos x="2088" y="291"/>
              </a:cxn>
              <a:cxn ang="0">
                <a:pos x="2088" y="387"/>
              </a:cxn>
              <a:cxn ang="0">
                <a:pos x="1323" y="390"/>
              </a:cxn>
              <a:cxn ang="0">
                <a:pos x="1326" y="591"/>
              </a:cxn>
              <a:cxn ang="0">
                <a:pos x="2085" y="594"/>
              </a:cxn>
              <a:cxn ang="0">
                <a:pos x="2085" y="687"/>
              </a:cxn>
              <a:cxn ang="0">
                <a:pos x="2244" y="687"/>
              </a:cxn>
              <a:cxn ang="0">
                <a:pos x="2244" y="762"/>
              </a:cxn>
              <a:cxn ang="0">
                <a:pos x="2337" y="762"/>
              </a:cxn>
              <a:cxn ang="0">
                <a:pos x="2337" y="939"/>
              </a:cxn>
              <a:cxn ang="0">
                <a:pos x="3" y="939"/>
              </a:cxn>
            </a:cxnLst>
            <a:rect l="0" t="0" r="r" b="b"/>
            <a:pathLst>
              <a:path w="2337" h="939">
                <a:moveTo>
                  <a:pt x="3" y="939"/>
                </a:moveTo>
                <a:lnTo>
                  <a:pt x="3" y="804"/>
                </a:lnTo>
                <a:lnTo>
                  <a:pt x="24" y="807"/>
                </a:lnTo>
                <a:lnTo>
                  <a:pt x="18" y="702"/>
                </a:lnTo>
                <a:lnTo>
                  <a:pt x="309" y="705"/>
                </a:lnTo>
                <a:lnTo>
                  <a:pt x="306" y="654"/>
                </a:lnTo>
                <a:lnTo>
                  <a:pt x="975" y="654"/>
                </a:lnTo>
                <a:lnTo>
                  <a:pt x="975" y="597"/>
                </a:lnTo>
                <a:lnTo>
                  <a:pt x="1005" y="594"/>
                </a:lnTo>
                <a:lnTo>
                  <a:pt x="1005" y="390"/>
                </a:lnTo>
                <a:lnTo>
                  <a:pt x="978" y="387"/>
                </a:lnTo>
                <a:lnTo>
                  <a:pt x="981" y="339"/>
                </a:lnTo>
                <a:lnTo>
                  <a:pt x="306" y="342"/>
                </a:lnTo>
                <a:lnTo>
                  <a:pt x="309" y="303"/>
                </a:lnTo>
                <a:lnTo>
                  <a:pt x="18" y="303"/>
                </a:lnTo>
                <a:lnTo>
                  <a:pt x="18" y="216"/>
                </a:lnTo>
                <a:lnTo>
                  <a:pt x="0" y="219"/>
                </a:lnTo>
                <a:lnTo>
                  <a:pt x="3" y="190"/>
                </a:lnTo>
                <a:lnTo>
                  <a:pt x="52" y="190"/>
                </a:lnTo>
                <a:lnTo>
                  <a:pt x="52" y="3"/>
                </a:lnTo>
                <a:lnTo>
                  <a:pt x="1005" y="0"/>
                </a:lnTo>
                <a:lnTo>
                  <a:pt x="1005" y="861"/>
                </a:lnTo>
                <a:lnTo>
                  <a:pt x="1044" y="858"/>
                </a:lnTo>
                <a:lnTo>
                  <a:pt x="1092" y="834"/>
                </a:lnTo>
                <a:lnTo>
                  <a:pt x="1128" y="825"/>
                </a:lnTo>
                <a:lnTo>
                  <a:pt x="1161" y="819"/>
                </a:lnTo>
                <a:lnTo>
                  <a:pt x="1200" y="825"/>
                </a:lnTo>
                <a:lnTo>
                  <a:pt x="1242" y="843"/>
                </a:lnTo>
                <a:lnTo>
                  <a:pt x="1287" y="861"/>
                </a:lnTo>
                <a:lnTo>
                  <a:pt x="1323" y="864"/>
                </a:lnTo>
                <a:lnTo>
                  <a:pt x="1323" y="0"/>
                </a:lnTo>
                <a:lnTo>
                  <a:pt x="2288" y="3"/>
                </a:lnTo>
                <a:lnTo>
                  <a:pt x="2288" y="190"/>
                </a:lnTo>
                <a:lnTo>
                  <a:pt x="2337" y="190"/>
                </a:lnTo>
                <a:lnTo>
                  <a:pt x="2337" y="219"/>
                </a:lnTo>
                <a:lnTo>
                  <a:pt x="2241" y="222"/>
                </a:lnTo>
                <a:lnTo>
                  <a:pt x="2241" y="291"/>
                </a:lnTo>
                <a:lnTo>
                  <a:pt x="2088" y="291"/>
                </a:lnTo>
                <a:lnTo>
                  <a:pt x="2088" y="387"/>
                </a:lnTo>
                <a:lnTo>
                  <a:pt x="1323" y="390"/>
                </a:lnTo>
                <a:lnTo>
                  <a:pt x="1326" y="591"/>
                </a:lnTo>
                <a:lnTo>
                  <a:pt x="2085" y="594"/>
                </a:lnTo>
                <a:lnTo>
                  <a:pt x="2085" y="687"/>
                </a:lnTo>
                <a:lnTo>
                  <a:pt x="2244" y="687"/>
                </a:lnTo>
                <a:lnTo>
                  <a:pt x="2244" y="762"/>
                </a:lnTo>
                <a:lnTo>
                  <a:pt x="2337" y="762"/>
                </a:lnTo>
                <a:lnTo>
                  <a:pt x="2337" y="939"/>
                </a:lnTo>
                <a:lnTo>
                  <a:pt x="3" y="939"/>
                </a:lnTo>
                <a:close/>
              </a:path>
            </a:pathLst>
          </a:custGeom>
          <a:pattFill prst="openDmnd">
            <a:fgClr>
              <a:srgbClr val="A50021"/>
            </a:fgClr>
            <a:bgClr>
              <a:schemeClr val="bg1"/>
            </a:bgClr>
          </a:pattFill>
          <a:ln w="19050" cmpd="sng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endParaRPr lang="ro-RO"/>
          </a:p>
        </p:txBody>
      </p:sp>
      <p:grpSp>
        <p:nvGrpSpPr>
          <p:cNvPr id="95348" name="Group 116"/>
          <p:cNvGrpSpPr>
            <a:grpSpLocks noChangeAspect="1"/>
          </p:cNvGrpSpPr>
          <p:nvPr/>
        </p:nvGrpSpPr>
        <p:grpSpPr bwMode="auto">
          <a:xfrm>
            <a:off x="1371600" y="2843213"/>
            <a:ext cx="1265238" cy="1203325"/>
            <a:chOff x="240" y="2022"/>
            <a:chExt cx="979" cy="932"/>
          </a:xfrm>
        </p:grpSpPr>
        <p:sp>
          <p:nvSpPr>
            <p:cNvPr id="95349" name="Freeform 117"/>
            <p:cNvSpPr>
              <a:spLocks noChangeAspect="1"/>
            </p:cNvSpPr>
            <p:nvPr/>
          </p:nvSpPr>
          <p:spPr bwMode="auto">
            <a:xfrm>
              <a:off x="240" y="2022"/>
              <a:ext cx="522" cy="932"/>
            </a:xfrm>
            <a:custGeom>
              <a:avLst/>
              <a:gdLst/>
              <a:ahLst/>
              <a:cxnLst>
                <a:cxn ang="0">
                  <a:pos x="0" y="252"/>
                </a:cxn>
                <a:cxn ang="0">
                  <a:pos x="246" y="228"/>
                </a:cxn>
                <a:cxn ang="0">
                  <a:pos x="294" y="0"/>
                </a:cxn>
                <a:cxn ang="0">
                  <a:pos x="330" y="0"/>
                </a:cxn>
                <a:cxn ang="0">
                  <a:pos x="333" y="594"/>
                </a:cxn>
                <a:cxn ang="0">
                  <a:pos x="303" y="594"/>
                </a:cxn>
                <a:cxn ang="0">
                  <a:pos x="255" y="379"/>
                </a:cxn>
                <a:cxn ang="0">
                  <a:pos x="0" y="336"/>
                </a:cxn>
                <a:cxn ang="0">
                  <a:pos x="0" y="252"/>
                </a:cxn>
              </a:cxnLst>
              <a:rect l="0" t="0" r="r" b="b"/>
              <a:pathLst>
                <a:path w="333" h="594">
                  <a:moveTo>
                    <a:pt x="0" y="252"/>
                  </a:moveTo>
                  <a:lnTo>
                    <a:pt x="246" y="228"/>
                  </a:lnTo>
                  <a:lnTo>
                    <a:pt x="294" y="0"/>
                  </a:lnTo>
                  <a:lnTo>
                    <a:pt x="330" y="0"/>
                  </a:lnTo>
                  <a:lnTo>
                    <a:pt x="333" y="594"/>
                  </a:lnTo>
                  <a:lnTo>
                    <a:pt x="303" y="594"/>
                  </a:lnTo>
                  <a:lnTo>
                    <a:pt x="255" y="379"/>
                  </a:lnTo>
                  <a:lnTo>
                    <a:pt x="0" y="336"/>
                  </a:lnTo>
                  <a:lnTo>
                    <a:pt x="0" y="252"/>
                  </a:lnTo>
                  <a:close/>
                </a:path>
              </a:pathLst>
            </a:custGeom>
            <a:gradFill rotWithShape="0">
              <a:gsLst>
                <a:gs pos="0">
                  <a:srgbClr val="990000">
                    <a:gamma/>
                    <a:shade val="9020"/>
                    <a:invGamma/>
                  </a:srgbClr>
                </a:gs>
                <a:gs pos="50000">
                  <a:srgbClr val="990000"/>
                </a:gs>
                <a:gs pos="100000">
                  <a:srgbClr val="990000">
                    <a:gamma/>
                    <a:shade val="9020"/>
                    <a:invGamma/>
                  </a:srgbClr>
                </a:gs>
              </a:gsLst>
              <a:lin ang="5400000" scaled="1"/>
            </a:gradFill>
            <a:ln w="19050" cmpd="sng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o-RO"/>
            </a:p>
          </p:txBody>
        </p:sp>
        <p:sp>
          <p:nvSpPr>
            <p:cNvPr id="95350" name="Freeform 118" descr="Темный диагональный 1"/>
            <p:cNvSpPr>
              <a:spLocks noChangeAspect="1"/>
            </p:cNvSpPr>
            <p:nvPr/>
          </p:nvSpPr>
          <p:spPr bwMode="auto">
            <a:xfrm>
              <a:off x="758" y="2022"/>
              <a:ext cx="461" cy="932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51" y="0"/>
                </a:cxn>
                <a:cxn ang="0">
                  <a:pos x="51" y="66"/>
                </a:cxn>
                <a:cxn ang="0">
                  <a:pos x="225" y="69"/>
                </a:cxn>
                <a:cxn ang="0">
                  <a:pos x="252" y="116"/>
                </a:cxn>
                <a:cxn ang="0">
                  <a:pos x="291" y="116"/>
                </a:cxn>
                <a:cxn ang="0">
                  <a:pos x="291" y="147"/>
                </a:cxn>
                <a:cxn ang="0">
                  <a:pos x="75" y="207"/>
                </a:cxn>
                <a:cxn ang="0">
                  <a:pos x="51" y="231"/>
                </a:cxn>
                <a:cxn ang="0">
                  <a:pos x="39" y="261"/>
                </a:cxn>
                <a:cxn ang="0">
                  <a:pos x="33" y="303"/>
                </a:cxn>
                <a:cxn ang="0">
                  <a:pos x="45" y="348"/>
                </a:cxn>
                <a:cxn ang="0">
                  <a:pos x="78" y="381"/>
                </a:cxn>
                <a:cxn ang="0">
                  <a:pos x="291" y="435"/>
                </a:cxn>
                <a:cxn ang="0">
                  <a:pos x="294" y="468"/>
                </a:cxn>
                <a:cxn ang="0">
                  <a:pos x="258" y="468"/>
                </a:cxn>
                <a:cxn ang="0">
                  <a:pos x="225" y="516"/>
                </a:cxn>
                <a:cxn ang="0">
                  <a:pos x="57" y="519"/>
                </a:cxn>
                <a:cxn ang="0">
                  <a:pos x="57" y="594"/>
                </a:cxn>
                <a:cxn ang="0">
                  <a:pos x="0" y="594"/>
                </a:cxn>
                <a:cxn ang="0">
                  <a:pos x="0" y="3"/>
                </a:cxn>
              </a:cxnLst>
              <a:rect l="0" t="0" r="r" b="b"/>
              <a:pathLst>
                <a:path w="294" h="594">
                  <a:moveTo>
                    <a:pt x="0" y="3"/>
                  </a:moveTo>
                  <a:lnTo>
                    <a:pt x="51" y="0"/>
                  </a:lnTo>
                  <a:lnTo>
                    <a:pt x="51" y="66"/>
                  </a:lnTo>
                  <a:lnTo>
                    <a:pt x="225" y="69"/>
                  </a:lnTo>
                  <a:lnTo>
                    <a:pt x="252" y="116"/>
                  </a:lnTo>
                  <a:lnTo>
                    <a:pt x="291" y="116"/>
                  </a:lnTo>
                  <a:lnTo>
                    <a:pt x="291" y="147"/>
                  </a:lnTo>
                  <a:lnTo>
                    <a:pt x="75" y="207"/>
                  </a:lnTo>
                  <a:lnTo>
                    <a:pt x="51" y="231"/>
                  </a:lnTo>
                  <a:lnTo>
                    <a:pt x="39" y="261"/>
                  </a:lnTo>
                  <a:lnTo>
                    <a:pt x="33" y="303"/>
                  </a:lnTo>
                  <a:lnTo>
                    <a:pt x="45" y="348"/>
                  </a:lnTo>
                  <a:lnTo>
                    <a:pt x="78" y="381"/>
                  </a:lnTo>
                  <a:lnTo>
                    <a:pt x="291" y="435"/>
                  </a:lnTo>
                  <a:lnTo>
                    <a:pt x="294" y="468"/>
                  </a:lnTo>
                  <a:lnTo>
                    <a:pt x="258" y="468"/>
                  </a:lnTo>
                  <a:lnTo>
                    <a:pt x="225" y="516"/>
                  </a:lnTo>
                  <a:lnTo>
                    <a:pt x="57" y="519"/>
                  </a:lnTo>
                  <a:lnTo>
                    <a:pt x="57" y="594"/>
                  </a:lnTo>
                  <a:lnTo>
                    <a:pt x="0" y="594"/>
                  </a:lnTo>
                  <a:lnTo>
                    <a:pt x="0" y="3"/>
                  </a:lnTo>
                  <a:close/>
                </a:path>
              </a:pathLst>
            </a:custGeom>
            <a:pattFill prst="dkDnDiag">
              <a:fgClr>
                <a:srgbClr val="990000"/>
              </a:fgClr>
              <a:bgClr>
                <a:srgbClr val="FFFFFF"/>
              </a:bgClr>
            </a:pattFill>
            <a:ln w="19050" cmpd="sng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o-RO"/>
            </a:p>
          </p:txBody>
        </p:sp>
      </p:grpSp>
      <p:grpSp>
        <p:nvGrpSpPr>
          <p:cNvPr id="95351" name="Group 119"/>
          <p:cNvGrpSpPr>
            <a:grpSpLocks noChangeAspect="1"/>
          </p:cNvGrpSpPr>
          <p:nvPr/>
        </p:nvGrpSpPr>
        <p:grpSpPr bwMode="auto">
          <a:xfrm>
            <a:off x="2144713" y="2965450"/>
            <a:ext cx="373062" cy="939800"/>
            <a:chOff x="1566" y="3219"/>
            <a:chExt cx="184" cy="464"/>
          </a:xfrm>
        </p:grpSpPr>
        <p:sp>
          <p:nvSpPr>
            <p:cNvPr id="95352" name="Rectangle 120"/>
            <p:cNvSpPr>
              <a:spLocks noChangeAspect="1" noChangeArrowheads="1"/>
            </p:cNvSpPr>
            <p:nvPr/>
          </p:nvSpPr>
          <p:spPr bwMode="auto">
            <a:xfrm>
              <a:off x="1569" y="3651"/>
              <a:ext cx="181" cy="32"/>
            </a:xfrm>
            <a:prstGeom prst="rect">
              <a:avLst/>
            </a:prstGeom>
            <a:noFill/>
            <a:ln w="635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95353" name="Rectangle 121"/>
            <p:cNvSpPr>
              <a:spLocks noChangeAspect="1" noChangeArrowheads="1"/>
            </p:cNvSpPr>
            <p:nvPr/>
          </p:nvSpPr>
          <p:spPr bwMode="auto">
            <a:xfrm>
              <a:off x="1566" y="3219"/>
              <a:ext cx="181" cy="32"/>
            </a:xfrm>
            <a:prstGeom prst="rect">
              <a:avLst/>
            </a:prstGeom>
            <a:noFill/>
            <a:ln w="635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</p:grpSp>
      <p:grpSp>
        <p:nvGrpSpPr>
          <p:cNvPr id="95354" name="Group 122"/>
          <p:cNvGrpSpPr>
            <a:grpSpLocks noChangeAspect="1"/>
          </p:cNvGrpSpPr>
          <p:nvPr/>
        </p:nvGrpSpPr>
        <p:grpSpPr bwMode="auto">
          <a:xfrm>
            <a:off x="2447925" y="2471738"/>
            <a:ext cx="4002088" cy="466725"/>
            <a:chOff x="1728" y="2976"/>
            <a:chExt cx="1974" cy="222"/>
          </a:xfrm>
        </p:grpSpPr>
        <p:sp>
          <p:nvSpPr>
            <p:cNvPr id="95355" name="Rectangle 123" descr="Дранка"/>
            <p:cNvSpPr>
              <a:spLocks noChangeAspect="1" noChangeArrowheads="1"/>
            </p:cNvSpPr>
            <p:nvPr/>
          </p:nvSpPr>
          <p:spPr bwMode="auto">
            <a:xfrm>
              <a:off x="1728" y="2976"/>
              <a:ext cx="726" cy="222"/>
            </a:xfrm>
            <a:prstGeom prst="rect">
              <a:avLst/>
            </a:prstGeom>
            <a:pattFill prst="shingle">
              <a:fgClr>
                <a:srgbClr val="FF3300"/>
              </a:fgClr>
              <a:bgClr>
                <a:schemeClr val="bg1"/>
              </a:bgClr>
            </a:pattFill>
            <a:ln w="19050">
              <a:solidFill>
                <a:srgbClr val="FF330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95356" name="Rectangle 124" descr="Дранка"/>
            <p:cNvSpPr>
              <a:spLocks noChangeAspect="1" noChangeArrowheads="1"/>
            </p:cNvSpPr>
            <p:nvPr/>
          </p:nvSpPr>
          <p:spPr bwMode="auto">
            <a:xfrm>
              <a:off x="2976" y="2976"/>
              <a:ext cx="726" cy="222"/>
            </a:xfrm>
            <a:prstGeom prst="rect">
              <a:avLst/>
            </a:prstGeom>
            <a:pattFill prst="shingle">
              <a:fgClr>
                <a:srgbClr val="FF3300"/>
              </a:fgClr>
              <a:bgClr>
                <a:schemeClr val="bg1"/>
              </a:bgClr>
            </a:pattFill>
            <a:ln w="19050">
              <a:solidFill>
                <a:srgbClr val="FF330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</p:grpSp>
      <p:sp>
        <p:nvSpPr>
          <p:cNvPr id="95357" name="Oval 125"/>
          <p:cNvSpPr>
            <a:spLocks noChangeAspect="1" noChangeArrowheads="1"/>
          </p:cNvSpPr>
          <p:nvPr/>
        </p:nvSpPr>
        <p:spPr bwMode="auto">
          <a:xfrm>
            <a:off x="6862763" y="3373438"/>
            <a:ext cx="61912" cy="61912"/>
          </a:xfrm>
          <a:prstGeom prst="ellipse">
            <a:avLst/>
          </a:prstGeom>
          <a:solidFill>
            <a:schemeClr val="bg2"/>
          </a:soli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grpSp>
        <p:nvGrpSpPr>
          <p:cNvPr id="95358" name="Group 126"/>
          <p:cNvGrpSpPr>
            <a:grpSpLocks noChangeAspect="1"/>
          </p:cNvGrpSpPr>
          <p:nvPr/>
        </p:nvGrpSpPr>
        <p:grpSpPr bwMode="auto">
          <a:xfrm>
            <a:off x="2611438" y="3036888"/>
            <a:ext cx="1462087" cy="784225"/>
            <a:chOff x="1200" y="2173"/>
            <a:chExt cx="1132" cy="607"/>
          </a:xfrm>
        </p:grpSpPr>
        <p:sp>
          <p:nvSpPr>
            <p:cNvPr id="95359" name="Rectangle 127" descr="Алмазная решетка (контур)"/>
            <p:cNvSpPr>
              <a:spLocks noChangeAspect="1" noChangeArrowheads="1"/>
            </p:cNvSpPr>
            <p:nvPr/>
          </p:nvSpPr>
          <p:spPr bwMode="auto">
            <a:xfrm>
              <a:off x="1271" y="2277"/>
              <a:ext cx="1021" cy="405"/>
            </a:xfrm>
            <a:prstGeom prst="rect">
              <a:avLst/>
            </a:prstGeom>
            <a:pattFill prst="openDmnd">
              <a:fgClr>
                <a:srgbClr val="FF3300"/>
              </a:fgClr>
              <a:bgClr>
                <a:schemeClr val="bg1"/>
              </a:bgClr>
            </a:pattFill>
            <a:ln w="19050">
              <a:solidFill>
                <a:srgbClr val="FF330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grpSp>
          <p:nvGrpSpPr>
            <p:cNvPr id="95360" name="Group 128"/>
            <p:cNvGrpSpPr>
              <a:grpSpLocks noChangeAspect="1"/>
            </p:cNvGrpSpPr>
            <p:nvPr/>
          </p:nvGrpSpPr>
          <p:grpSpPr bwMode="auto">
            <a:xfrm>
              <a:off x="1972" y="2338"/>
              <a:ext cx="360" cy="264"/>
              <a:chOff x="2298" y="3360"/>
              <a:chExt cx="229" cy="168"/>
            </a:xfrm>
          </p:grpSpPr>
          <p:sp>
            <p:nvSpPr>
              <p:cNvPr id="95361" name="Rectangle 129"/>
              <p:cNvSpPr>
                <a:spLocks noChangeAspect="1" noChangeArrowheads="1"/>
              </p:cNvSpPr>
              <p:nvPr/>
            </p:nvSpPr>
            <p:spPr bwMode="auto">
              <a:xfrm rot="5400000">
                <a:off x="2369" y="3337"/>
                <a:ext cx="80" cy="221"/>
              </a:xfrm>
              <a:prstGeom prst="rect">
                <a:avLst/>
              </a:prstGeom>
              <a:gradFill rotWithShape="0">
                <a:gsLst>
                  <a:gs pos="0">
                    <a:srgbClr val="CC9900"/>
                  </a:gs>
                  <a:gs pos="50000">
                    <a:srgbClr val="CC9900">
                      <a:gamma/>
                      <a:tint val="0"/>
                      <a:invGamma/>
                    </a:srgbClr>
                  </a:gs>
                  <a:gs pos="100000">
                    <a:srgbClr val="CC9900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grpSp>
            <p:nvGrpSpPr>
              <p:cNvPr id="95362" name="Group 130"/>
              <p:cNvGrpSpPr>
                <a:grpSpLocks noChangeAspect="1"/>
              </p:cNvGrpSpPr>
              <p:nvPr/>
            </p:nvGrpSpPr>
            <p:grpSpPr bwMode="auto">
              <a:xfrm rot="5400000">
                <a:off x="2425" y="3426"/>
                <a:ext cx="168" cy="36"/>
                <a:chOff x="2620" y="480"/>
                <a:chExt cx="260" cy="36"/>
              </a:xfrm>
            </p:grpSpPr>
            <p:sp>
              <p:nvSpPr>
                <p:cNvPr id="95363" name="Rectangle 131"/>
                <p:cNvSpPr>
                  <a:spLocks noChangeAspect="1" noChangeArrowheads="1"/>
                </p:cNvSpPr>
                <p:nvPr/>
              </p:nvSpPr>
              <p:spPr bwMode="auto">
                <a:xfrm>
                  <a:off x="2620" y="480"/>
                  <a:ext cx="260" cy="20"/>
                </a:xfrm>
                <a:prstGeom prst="rect">
                  <a:avLst/>
                </a:prstGeom>
                <a:gradFill rotWithShape="0">
                  <a:gsLst>
                    <a:gs pos="0">
                      <a:srgbClr val="CC9900"/>
                    </a:gs>
                    <a:gs pos="50000">
                      <a:srgbClr val="CC9900">
                        <a:gamma/>
                        <a:tint val="0"/>
                        <a:invGamma/>
                      </a:srgbClr>
                    </a:gs>
                    <a:gs pos="100000">
                      <a:srgbClr val="CC99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95364" name="AutoShape 132"/>
                <p:cNvSpPr>
                  <a:spLocks noChangeAspect="1" noChangeArrowheads="1"/>
                </p:cNvSpPr>
                <p:nvPr/>
              </p:nvSpPr>
              <p:spPr bwMode="auto">
                <a:xfrm>
                  <a:off x="2622" y="498"/>
                  <a:ext cx="256" cy="18"/>
                </a:xfrm>
                <a:custGeom>
                  <a:avLst/>
                  <a:gdLst>
                    <a:gd name="G0" fmla="+- 5400 0 0"/>
                    <a:gd name="G1" fmla="+- 21600 0 5400"/>
                    <a:gd name="G2" fmla="*/ 5400 1 2"/>
                    <a:gd name="G3" fmla="+- 21600 0 G2"/>
                    <a:gd name="G4" fmla="+/ 5400 21600 2"/>
                    <a:gd name="G5" fmla="+/ G1 0 2"/>
                    <a:gd name="G6" fmla="*/ 21600 21600 5400"/>
                    <a:gd name="G7" fmla="*/ G6 1 2"/>
                    <a:gd name="G8" fmla="+- 21600 0 G7"/>
                    <a:gd name="G9" fmla="*/ 21600 1 2"/>
                    <a:gd name="G10" fmla="+- 5400 0 G9"/>
                    <a:gd name="G11" fmla="?: G10 G8 0"/>
                    <a:gd name="G12" fmla="?: G10 G7 21600"/>
                    <a:gd name="T0" fmla="*/ 18900 w 21600"/>
                    <a:gd name="T1" fmla="*/ 10800 h 21600"/>
                    <a:gd name="T2" fmla="*/ 10800 w 21600"/>
                    <a:gd name="T3" fmla="*/ 21600 h 21600"/>
                    <a:gd name="T4" fmla="*/ 2700 w 21600"/>
                    <a:gd name="T5" fmla="*/ 10800 h 21600"/>
                    <a:gd name="T6" fmla="*/ 10800 w 21600"/>
                    <a:gd name="T7" fmla="*/ 0 h 21600"/>
                    <a:gd name="T8" fmla="*/ 4500 w 21600"/>
                    <a:gd name="T9" fmla="*/ 4500 h 21600"/>
                    <a:gd name="T10" fmla="*/ 17100 w 21600"/>
                    <a:gd name="T11" fmla="*/ 171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T8" t="T9" r="T10" b="T11"/>
                  <a:pathLst>
                    <a:path w="21600" h="21600">
                      <a:moveTo>
                        <a:pt x="0" y="0"/>
                      </a:moveTo>
                      <a:lnTo>
                        <a:pt x="5400" y="21600"/>
                      </a:lnTo>
                      <a:lnTo>
                        <a:pt x="16200" y="21600"/>
                      </a:lnTo>
                      <a:lnTo>
                        <a:pt x="21600" y="0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CC9900"/>
                    </a:gs>
                    <a:gs pos="50000">
                      <a:srgbClr val="CC9900">
                        <a:gamma/>
                        <a:tint val="0"/>
                        <a:invGamma/>
                      </a:srgbClr>
                    </a:gs>
                    <a:gs pos="100000">
                      <a:srgbClr val="CC9900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</p:grpSp>
        <p:sp>
          <p:nvSpPr>
            <p:cNvPr id="95365" name="Freeform 133" descr="Темный диагональный 2"/>
            <p:cNvSpPr>
              <a:spLocks noChangeAspect="1"/>
            </p:cNvSpPr>
            <p:nvPr/>
          </p:nvSpPr>
          <p:spPr bwMode="auto">
            <a:xfrm>
              <a:off x="1200" y="2173"/>
              <a:ext cx="1130" cy="607"/>
            </a:xfrm>
            <a:custGeom>
              <a:avLst/>
              <a:gdLst/>
              <a:ahLst/>
              <a:cxnLst>
                <a:cxn ang="0">
                  <a:pos x="0" y="35"/>
                </a:cxn>
                <a:cxn ang="0">
                  <a:pos x="0" y="384"/>
                </a:cxn>
                <a:cxn ang="0">
                  <a:pos x="48" y="387"/>
                </a:cxn>
                <a:cxn ang="0">
                  <a:pos x="48" y="349"/>
                </a:cxn>
                <a:cxn ang="0">
                  <a:pos x="717" y="348"/>
                </a:cxn>
                <a:cxn ang="0">
                  <a:pos x="717" y="275"/>
                </a:cxn>
                <a:cxn ang="0">
                  <a:pos x="684" y="278"/>
                </a:cxn>
                <a:cxn ang="0">
                  <a:pos x="684" y="318"/>
                </a:cxn>
                <a:cxn ang="0">
                  <a:pos x="48" y="318"/>
                </a:cxn>
                <a:cxn ang="0">
                  <a:pos x="48" y="63"/>
                </a:cxn>
                <a:cxn ang="0">
                  <a:pos x="684" y="66"/>
                </a:cxn>
                <a:cxn ang="0">
                  <a:pos x="684" y="107"/>
                </a:cxn>
                <a:cxn ang="0">
                  <a:pos x="720" y="106"/>
                </a:cxn>
                <a:cxn ang="0">
                  <a:pos x="720" y="35"/>
                </a:cxn>
                <a:cxn ang="0">
                  <a:pos x="48" y="35"/>
                </a:cxn>
                <a:cxn ang="0">
                  <a:pos x="48" y="3"/>
                </a:cxn>
                <a:cxn ang="0">
                  <a:pos x="0" y="0"/>
                </a:cxn>
                <a:cxn ang="0">
                  <a:pos x="0" y="35"/>
                </a:cxn>
              </a:cxnLst>
              <a:rect l="0" t="0" r="r" b="b"/>
              <a:pathLst>
                <a:path w="720" h="387">
                  <a:moveTo>
                    <a:pt x="0" y="35"/>
                  </a:moveTo>
                  <a:lnTo>
                    <a:pt x="0" y="384"/>
                  </a:lnTo>
                  <a:lnTo>
                    <a:pt x="48" y="387"/>
                  </a:lnTo>
                  <a:lnTo>
                    <a:pt x="48" y="349"/>
                  </a:lnTo>
                  <a:lnTo>
                    <a:pt x="717" y="348"/>
                  </a:lnTo>
                  <a:lnTo>
                    <a:pt x="717" y="275"/>
                  </a:lnTo>
                  <a:lnTo>
                    <a:pt x="684" y="278"/>
                  </a:lnTo>
                  <a:lnTo>
                    <a:pt x="684" y="318"/>
                  </a:lnTo>
                  <a:lnTo>
                    <a:pt x="48" y="318"/>
                  </a:lnTo>
                  <a:lnTo>
                    <a:pt x="48" y="63"/>
                  </a:lnTo>
                  <a:lnTo>
                    <a:pt x="684" y="66"/>
                  </a:lnTo>
                  <a:lnTo>
                    <a:pt x="684" y="107"/>
                  </a:lnTo>
                  <a:lnTo>
                    <a:pt x="720" y="106"/>
                  </a:lnTo>
                  <a:lnTo>
                    <a:pt x="720" y="35"/>
                  </a:lnTo>
                  <a:lnTo>
                    <a:pt x="48" y="35"/>
                  </a:lnTo>
                  <a:lnTo>
                    <a:pt x="48" y="3"/>
                  </a:lnTo>
                  <a:lnTo>
                    <a:pt x="0" y="0"/>
                  </a:lnTo>
                  <a:lnTo>
                    <a:pt x="0" y="35"/>
                  </a:lnTo>
                  <a:close/>
                </a:path>
              </a:pathLst>
            </a:custGeom>
            <a:pattFill prst="dkUpDiag">
              <a:fgClr>
                <a:srgbClr val="990000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o-RO"/>
            </a:p>
          </p:txBody>
        </p:sp>
      </p:grpSp>
      <p:sp>
        <p:nvSpPr>
          <p:cNvPr id="95366" name="Rectangle 134"/>
          <p:cNvSpPr>
            <a:spLocks noGrp="1" noChangeArrowheads="1"/>
          </p:cNvSpPr>
          <p:nvPr>
            <p:ph type="title"/>
          </p:nvPr>
        </p:nvSpPr>
        <p:spPr>
          <a:xfrm>
            <a:off x="2057400" y="152400"/>
            <a:ext cx="5029200" cy="609600"/>
          </a:xfrm>
          <a:noFill/>
          <a:ln/>
        </p:spPr>
        <p:txBody>
          <a:bodyPr/>
          <a:lstStyle/>
          <a:p>
            <a:r>
              <a:rPr lang="ru-RU" sz="2800" b="1">
                <a:effectLst>
                  <a:outerShdw blurRad="38100" dist="38100" dir="2700000" algn="tl">
                    <a:srgbClr val="FFFFFF"/>
                  </a:outerShdw>
                </a:effectLst>
              </a:rPr>
              <a:t>Устройство мины ПМН</a:t>
            </a:r>
          </a:p>
        </p:txBody>
      </p:sp>
      <p:grpSp>
        <p:nvGrpSpPr>
          <p:cNvPr id="95367" name="Group 135"/>
          <p:cNvGrpSpPr>
            <a:grpSpLocks/>
          </p:cNvGrpSpPr>
          <p:nvPr/>
        </p:nvGrpSpPr>
        <p:grpSpPr bwMode="auto">
          <a:xfrm>
            <a:off x="609600" y="4191000"/>
            <a:ext cx="1752600" cy="442913"/>
            <a:chOff x="384" y="2640"/>
            <a:chExt cx="1104" cy="279"/>
          </a:xfrm>
        </p:grpSpPr>
        <p:sp>
          <p:nvSpPr>
            <p:cNvPr id="95368" name="Text Box 136"/>
            <p:cNvSpPr txBox="1">
              <a:spLocks noChangeArrowheads="1"/>
            </p:cNvSpPr>
            <p:nvPr/>
          </p:nvSpPr>
          <p:spPr bwMode="auto">
            <a:xfrm>
              <a:off x="384" y="2688"/>
              <a:ext cx="288" cy="23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 algn="ctr">
                <a:spcBef>
                  <a:spcPct val="50000"/>
                </a:spcBef>
              </a:pPr>
              <a:r>
                <a:rPr lang="ru-RU" b="1">
                  <a:effectLst>
                    <a:outerShdw blurRad="38100" dist="38100" dir="2700000" algn="tl">
                      <a:srgbClr val="FFFFFF"/>
                    </a:outerShdw>
                  </a:effectLst>
                  <a:latin typeface="Times New Roman" pitchFamily="18" charset="0"/>
                </a:rPr>
                <a:t>1</a:t>
              </a:r>
            </a:p>
          </p:txBody>
        </p:sp>
        <p:sp>
          <p:nvSpPr>
            <p:cNvPr id="95369" name="Line 137"/>
            <p:cNvSpPr>
              <a:spLocks noChangeShapeType="1"/>
            </p:cNvSpPr>
            <p:nvPr/>
          </p:nvSpPr>
          <p:spPr bwMode="auto">
            <a:xfrm flipV="1">
              <a:off x="576" y="2640"/>
              <a:ext cx="912" cy="14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o-RO"/>
            </a:p>
          </p:txBody>
        </p:sp>
      </p:grpSp>
      <p:grpSp>
        <p:nvGrpSpPr>
          <p:cNvPr id="95370" name="Group 138"/>
          <p:cNvGrpSpPr>
            <a:grpSpLocks/>
          </p:cNvGrpSpPr>
          <p:nvPr/>
        </p:nvGrpSpPr>
        <p:grpSpPr bwMode="auto">
          <a:xfrm>
            <a:off x="609600" y="3244850"/>
            <a:ext cx="1524000" cy="488950"/>
            <a:chOff x="384" y="2044"/>
            <a:chExt cx="960" cy="308"/>
          </a:xfrm>
        </p:grpSpPr>
        <p:sp>
          <p:nvSpPr>
            <p:cNvPr id="95371" name="Text Box 139"/>
            <p:cNvSpPr txBox="1">
              <a:spLocks noChangeArrowheads="1"/>
            </p:cNvSpPr>
            <p:nvPr/>
          </p:nvSpPr>
          <p:spPr bwMode="auto">
            <a:xfrm>
              <a:off x="384" y="2044"/>
              <a:ext cx="288" cy="23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 algn="ctr">
                <a:spcBef>
                  <a:spcPct val="50000"/>
                </a:spcBef>
              </a:pPr>
              <a:r>
                <a:rPr lang="ru-RU" b="1">
                  <a:effectLst>
                    <a:outerShdw blurRad="38100" dist="38100" dir="2700000" algn="tl">
                      <a:srgbClr val="FFFFFF"/>
                    </a:outerShdw>
                  </a:effectLst>
                  <a:latin typeface="Times New Roman" pitchFamily="18" charset="0"/>
                </a:rPr>
                <a:t>2</a:t>
              </a:r>
            </a:p>
          </p:txBody>
        </p:sp>
        <p:sp>
          <p:nvSpPr>
            <p:cNvPr id="95372" name="Line 140"/>
            <p:cNvSpPr>
              <a:spLocks noChangeShapeType="1"/>
            </p:cNvSpPr>
            <p:nvPr/>
          </p:nvSpPr>
          <p:spPr bwMode="auto">
            <a:xfrm>
              <a:off x="576" y="2160"/>
              <a:ext cx="768" cy="19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o-RO"/>
            </a:p>
          </p:txBody>
        </p:sp>
      </p:grpSp>
      <p:grpSp>
        <p:nvGrpSpPr>
          <p:cNvPr id="95373" name="Group 141"/>
          <p:cNvGrpSpPr>
            <a:grpSpLocks/>
          </p:cNvGrpSpPr>
          <p:nvPr/>
        </p:nvGrpSpPr>
        <p:grpSpPr bwMode="auto">
          <a:xfrm>
            <a:off x="609600" y="2514600"/>
            <a:ext cx="2438400" cy="914400"/>
            <a:chOff x="384" y="1584"/>
            <a:chExt cx="1536" cy="576"/>
          </a:xfrm>
        </p:grpSpPr>
        <p:sp>
          <p:nvSpPr>
            <p:cNvPr id="95374" name="Text Box 142"/>
            <p:cNvSpPr txBox="1">
              <a:spLocks noChangeArrowheads="1"/>
            </p:cNvSpPr>
            <p:nvPr/>
          </p:nvSpPr>
          <p:spPr bwMode="auto">
            <a:xfrm>
              <a:off x="384" y="1584"/>
              <a:ext cx="288" cy="23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 algn="ctr">
                <a:spcBef>
                  <a:spcPct val="50000"/>
                </a:spcBef>
              </a:pPr>
              <a:r>
                <a:rPr lang="ru-RU" b="1">
                  <a:effectLst>
                    <a:outerShdw blurRad="38100" dist="38100" dir="2700000" algn="tl">
                      <a:srgbClr val="FFFFFF"/>
                    </a:outerShdw>
                  </a:effectLst>
                  <a:latin typeface="Times New Roman" pitchFamily="18" charset="0"/>
                </a:rPr>
                <a:t>3</a:t>
              </a:r>
            </a:p>
          </p:txBody>
        </p:sp>
        <p:sp>
          <p:nvSpPr>
            <p:cNvPr id="95375" name="Line 143"/>
            <p:cNvSpPr>
              <a:spLocks noChangeShapeType="1"/>
            </p:cNvSpPr>
            <p:nvPr/>
          </p:nvSpPr>
          <p:spPr bwMode="auto">
            <a:xfrm>
              <a:off x="576" y="1728"/>
              <a:ext cx="1344" cy="43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o-RO"/>
            </a:p>
          </p:txBody>
        </p:sp>
      </p:grpSp>
      <p:grpSp>
        <p:nvGrpSpPr>
          <p:cNvPr id="95376" name="Group 144"/>
          <p:cNvGrpSpPr>
            <a:grpSpLocks/>
          </p:cNvGrpSpPr>
          <p:nvPr/>
        </p:nvGrpSpPr>
        <p:grpSpPr bwMode="auto">
          <a:xfrm>
            <a:off x="609600" y="1828800"/>
            <a:ext cx="2057400" cy="838200"/>
            <a:chOff x="384" y="1152"/>
            <a:chExt cx="1296" cy="528"/>
          </a:xfrm>
        </p:grpSpPr>
        <p:sp>
          <p:nvSpPr>
            <p:cNvPr id="95377" name="Text Box 145"/>
            <p:cNvSpPr txBox="1">
              <a:spLocks noChangeArrowheads="1"/>
            </p:cNvSpPr>
            <p:nvPr/>
          </p:nvSpPr>
          <p:spPr bwMode="auto">
            <a:xfrm>
              <a:off x="384" y="1152"/>
              <a:ext cx="288" cy="23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 algn="ctr">
                <a:spcBef>
                  <a:spcPct val="50000"/>
                </a:spcBef>
              </a:pPr>
              <a:r>
                <a:rPr lang="ru-RU" b="1">
                  <a:effectLst>
                    <a:outerShdw blurRad="38100" dist="38100" dir="2700000" algn="tl">
                      <a:srgbClr val="FFFFFF"/>
                    </a:outerShdw>
                  </a:effectLst>
                  <a:latin typeface="Times New Roman" pitchFamily="18" charset="0"/>
                </a:rPr>
                <a:t>4</a:t>
              </a:r>
            </a:p>
          </p:txBody>
        </p:sp>
        <p:sp>
          <p:nvSpPr>
            <p:cNvPr id="95378" name="Line 146"/>
            <p:cNvSpPr>
              <a:spLocks noChangeShapeType="1"/>
            </p:cNvSpPr>
            <p:nvPr/>
          </p:nvSpPr>
          <p:spPr bwMode="auto">
            <a:xfrm>
              <a:off x="576" y="1296"/>
              <a:ext cx="1104" cy="38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o-RO"/>
            </a:p>
          </p:txBody>
        </p:sp>
      </p:grpSp>
      <p:grpSp>
        <p:nvGrpSpPr>
          <p:cNvPr id="95379" name="Group 147"/>
          <p:cNvGrpSpPr>
            <a:grpSpLocks/>
          </p:cNvGrpSpPr>
          <p:nvPr/>
        </p:nvGrpSpPr>
        <p:grpSpPr bwMode="auto">
          <a:xfrm>
            <a:off x="609600" y="1066800"/>
            <a:ext cx="2362200" cy="990600"/>
            <a:chOff x="384" y="672"/>
            <a:chExt cx="1488" cy="624"/>
          </a:xfrm>
        </p:grpSpPr>
        <p:sp>
          <p:nvSpPr>
            <p:cNvPr id="95380" name="Text Box 148"/>
            <p:cNvSpPr txBox="1">
              <a:spLocks noChangeArrowheads="1"/>
            </p:cNvSpPr>
            <p:nvPr/>
          </p:nvSpPr>
          <p:spPr bwMode="auto">
            <a:xfrm>
              <a:off x="384" y="672"/>
              <a:ext cx="288" cy="23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 algn="ctr">
                <a:spcBef>
                  <a:spcPct val="50000"/>
                </a:spcBef>
              </a:pPr>
              <a:r>
                <a:rPr lang="ru-RU" b="1">
                  <a:effectLst>
                    <a:outerShdw blurRad="38100" dist="38100" dir="2700000" algn="tl">
                      <a:srgbClr val="FFFFFF"/>
                    </a:outerShdw>
                  </a:effectLst>
                  <a:latin typeface="Times New Roman" pitchFamily="18" charset="0"/>
                </a:rPr>
                <a:t>5</a:t>
              </a:r>
            </a:p>
          </p:txBody>
        </p:sp>
        <p:sp>
          <p:nvSpPr>
            <p:cNvPr id="95381" name="Line 149"/>
            <p:cNvSpPr>
              <a:spLocks noChangeShapeType="1"/>
            </p:cNvSpPr>
            <p:nvPr/>
          </p:nvSpPr>
          <p:spPr bwMode="auto">
            <a:xfrm>
              <a:off x="576" y="816"/>
              <a:ext cx="1296" cy="48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o-RO"/>
            </a:p>
          </p:txBody>
        </p:sp>
      </p:grpSp>
      <p:grpSp>
        <p:nvGrpSpPr>
          <p:cNvPr id="95382" name="Group 150"/>
          <p:cNvGrpSpPr>
            <a:grpSpLocks/>
          </p:cNvGrpSpPr>
          <p:nvPr/>
        </p:nvGrpSpPr>
        <p:grpSpPr bwMode="auto">
          <a:xfrm>
            <a:off x="2819400" y="1066800"/>
            <a:ext cx="1600200" cy="1295400"/>
            <a:chOff x="1776" y="672"/>
            <a:chExt cx="1008" cy="816"/>
          </a:xfrm>
        </p:grpSpPr>
        <p:sp>
          <p:nvSpPr>
            <p:cNvPr id="95383" name="Text Box 151"/>
            <p:cNvSpPr txBox="1">
              <a:spLocks noChangeArrowheads="1"/>
            </p:cNvSpPr>
            <p:nvPr/>
          </p:nvSpPr>
          <p:spPr bwMode="auto">
            <a:xfrm>
              <a:off x="1776" y="672"/>
              <a:ext cx="288" cy="23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 algn="ctr">
                <a:spcBef>
                  <a:spcPct val="50000"/>
                </a:spcBef>
              </a:pPr>
              <a:r>
                <a:rPr lang="ru-RU" b="1">
                  <a:effectLst>
                    <a:outerShdw blurRad="38100" dist="38100" dir="2700000" algn="tl">
                      <a:srgbClr val="FFFFFF"/>
                    </a:outerShdw>
                  </a:effectLst>
                  <a:latin typeface="Times New Roman" pitchFamily="18" charset="0"/>
                </a:rPr>
                <a:t>6</a:t>
              </a:r>
            </a:p>
          </p:txBody>
        </p:sp>
        <p:sp>
          <p:nvSpPr>
            <p:cNvPr id="95384" name="Line 152"/>
            <p:cNvSpPr>
              <a:spLocks noChangeShapeType="1"/>
            </p:cNvSpPr>
            <p:nvPr/>
          </p:nvSpPr>
          <p:spPr bwMode="auto">
            <a:xfrm>
              <a:off x="1968" y="864"/>
              <a:ext cx="816" cy="62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o-RO"/>
            </a:p>
          </p:txBody>
        </p:sp>
      </p:grpSp>
      <p:grpSp>
        <p:nvGrpSpPr>
          <p:cNvPr id="95385" name="Group 153"/>
          <p:cNvGrpSpPr>
            <a:grpSpLocks/>
          </p:cNvGrpSpPr>
          <p:nvPr/>
        </p:nvGrpSpPr>
        <p:grpSpPr bwMode="auto">
          <a:xfrm>
            <a:off x="6019800" y="990600"/>
            <a:ext cx="457200" cy="2438400"/>
            <a:chOff x="3792" y="624"/>
            <a:chExt cx="288" cy="1536"/>
          </a:xfrm>
        </p:grpSpPr>
        <p:sp>
          <p:nvSpPr>
            <p:cNvPr id="95386" name="Text Box 154"/>
            <p:cNvSpPr txBox="1">
              <a:spLocks noChangeArrowheads="1"/>
            </p:cNvSpPr>
            <p:nvPr/>
          </p:nvSpPr>
          <p:spPr bwMode="auto">
            <a:xfrm>
              <a:off x="3792" y="624"/>
              <a:ext cx="288" cy="23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 algn="ctr">
                <a:spcBef>
                  <a:spcPct val="50000"/>
                </a:spcBef>
              </a:pPr>
              <a:r>
                <a:rPr lang="ru-RU" b="1">
                  <a:effectLst>
                    <a:outerShdw blurRad="38100" dist="38100" dir="2700000" algn="tl">
                      <a:srgbClr val="FFFFFF"/>
                    </a:outerShdw>
                  </a:effectLst>
                  <a:latin typeface="Times New Roman" pitchFamily="18" charset="0"/>
                </a:rPr>
                <a:t>8</a:t>
              </a:r>
            </a:p>
          </p:txBody>
        </p:sp>
        <p:sp>
          <p:nvSpPr>
            <p:cNvPr id="95387" name="Line 155"/>
            <p:cNvSpPr>
              <a:spLocks noChangeShapeType="1"/>
            </p:cNvSpPr>
            <p:nvPr/>
          </p:nvSpPr>
          <p:spPr bwMode="auto">
            <a:xfrm flipH="1">
              <a:off x="3888" y="816"/>
              <a:ext cx="48" cy="134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o-RO"/>
            </a:p>
          </p:txBody>
        </p:sp>
      </p:grpSp>
      <p:grpSp>
        <p:nvGrpSpPr>
          <p:cNvPr id="95388" name="Group 156"/>
          <p:cNvGrpSpPr>
            <a:grpSpLocks/>
          </p:cNvGrpSpPr>
          <p:nvPr/>
        </p:nvGrpSpPr>
        <p:grpSpPr bwMode="auto">
          <a:xfrm>
            <a:off x="4572000" y="990600"/>
            <a:ext cx="1371600" cy="2971800"/>
            <a:chOff x="2880" y="624"/>
            <a:chExt cx="864" cy="1872"/>
          </a:xfrm>
        </p:grpSpPr>
        <p:sp>
          <p:nvSpPr>
            <p:cNvPr id="95389" name="Line 157"/>
            <p:cNvSpPr>
              <a:spLocks noChangeShapeType="1"/>
            </p:cNvSpPr>
            <p:nvPr/>
          </p:nvSpPr>
          <p:spPr bwMode="auto">
            <a:xfrm flipH="1">
              <a:off x="2880" y="816"/>
              <a:ext cx="384" cy="168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o-RO"/>
            </a:p>
          </p:txBody>
        </p:sp>
        <p:sp>
          <p:nvSpPr>
            <p:cNvPr id="95390" name="Text Box 158"/>
            <p:cNvSpPr txBox="1">
              <a:spLocks noChangeArrowheads="1"/>
            </p:cNvSpPr>
            <p:nvPr/>
          </p:nvSpPr>
          <p:spPr bwMode="auto">
            <a:xfrm>
              <a:off x="3168" y="624"/>
              <a:ext cx="288" cy="23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 algn="ctr">
                <a:spcBef>
                  <a:spcPct val="50000"/>
                </a:spcBef>
              </a:pPr>
              <a:r>
                <a:rPr lang="ru-RU" b="1">
                  <a:effectLst>
                    <a:outerShdw blurRad="38100" dist="38100" dir="2700000" algn="tl">
                      <a:srgbClr val="FFFFFF"/>
                    </a:outerShdw>
                  </a:effectLst>
                  <a:latin typeface="Times New Roman" pitchFamily="18" charset="0"/>
                </a:rPr>
                <a:t>7</a:t>
              </a:r>
            </a:p>
          </p:txBody>
        </p:sp>
        <p:sp>
          <p:nvSpPr>
            <p:cNvPr id="95391" name="Line 159"/>
            <p:cNvSpPr>
              <a:spLocks noChangeShapeType="1"/>
            </p:cNvSpPr>
            <p:nvPr/>
          </p:nvSpPr>
          <p:spPr bwMode="auto">
            <a:xfrm>
              <a:off x="3264" y="816"/>
              <a:ext cx="480" cy="124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o-RO"/>
            </a:p>
          </p:txBody>
        </p:sp>
      </p:grpSp>
      <p:grpSp>
        <p:nvGrpSpPr>
          <p:cNvPr id="95392" name="Group 160"/>
          <p:cNvGrpSpPr>
            <a:grpSpLocks/>
          </p:cNvGrpSpPr>
          <p:nvPr/>
        </p:nvGrpSpPr>
        <p:grpSpPr bwMode="auto">
          <a:xfrm>
            <a:off x="6891338" y="990600"/>
            <a:ext cx="576262" cy="2414588"/>
            <a:chOff x="4341" y="624"/>
            <a:chExt cx="363" cy="1521"/>
          </a:xfrm>
        </p:grpSpPr>
        <p:sp>
          <p:nvSpPr>
            <p:cNvPr id="95393" name="Text Box 161"/>
            <p:cNvSpPr txBox="1">
              <a:spLocks noChangeArrowheads="1"/>
            </p:cNvSpPr>
            <p:nvPr/>
          </p:nvSpPr>
          <p:spPr bwMode="auto">
            <a:xfrm>
              <a:off x="4416" y="624"/>
              <a:ext cx="288" cy="23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 algn="ctr">
                <a:spcBef>
                  <a:spcPct val="50000"/>
                </a:spcBef>
              </a:pPr>
              <a:r>
                <a:rPr lang="ru-RU" b="1">
                  <a:effectLst>
                    <a:outerShdw blurRad="38100" dist="38100" dir="2700000" algn="tl">
                      <a:srgbClr val="FFFFFF"/>
                    </a:outerShdw>
                  </a:effectLst>
                  <a:latin typeface="Times New Roman" pitchFamily="18" charset="0"/>
                </a:rPr>
                <a:t>9</a:t>
              </a:r>
            </a:p>
          </p:txBody>
        </p:sp>
        <p:sp>
          <p:nvSpPr>
            <p:cNvPr id="95394" name="Line 162"/>
            <p:cNvSpPr>
              <a:spLocks noChangeShapeType="1"/>
            </p:cNvSpPr>
            <p:nvPr/>
          </p:nvSpPr>
          <p:spPr bwMode="auto">
            <a:xfrm flipV="1">
              <a:off x="4341" y="816"/>
              <a:ext cx="171" cy="1329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o-RO"/>
            </a:p>
          </p:txBody>
        </p:sp>
      </p:grpSp>
      <p:grpSp>
        <p:nvGrpSpPr>
          <p:cNvPr id="95395" name="Group 163"/>
          <p:cNvGrpSpPr>
            <a:grpSpLocks/>
          </p:cNvGrpSpPr>
          <p:nvPr/>
        </p:nvGrpSpPr>
        <p:grpSpPr bwMode="auto">
          <a:xfrm>
            <a:off x="7467600" y="990600"/>
            <a:ext cx="914400" cy="2438400"/>
            <a:chOff x="4704" y="624"/>
            <a:chExt cx="576" cy="1536"/>
          </a:xfrm>
        </p:grpSpPr>
        <p:sp>
          <p:nvSpPr>
            <p:cNvPr id="95396" name="Text Box 164"/>
            <p:cNvSpPr txBox="1">
              <a:spLocks noChangeArrowheads="1"/>
            </p:cNvSpPr>
            <p:nvPr/>
          </p:nvSpPr>
          <p:spPr bwMode="auto">
            <a:xfrm>
              <a:off x="4992" y="624"/>
              <a:ext cx="288" cy="23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 algn="ctr">
                <a:spcBef>
                  <a:spcPct val="50000"/>
                </a:spcBef>
              </a:pPr>
              <a:r>
                <a:rPr lang="ru-RU" b="1">
                  <a:effectLst>
                    <a:outerShdw blurRad="38100" dist="38100" dir="2700000" algn="tl">
                      <a:srgbClr val="FFFFFF"/>
                    </a:outerShdw>
                  </a:effectLst>
                  <a:latin typeface="Times New Roman" pitchFamily="18" charset="0"/>
                </a:rPr>
                <a:t>10</a:t>
              </a:r>
            </a:p>
          </p:txBody>
        </p:sp>
        <p:sp>
          <p:nvSpPr>
            <p:cNvPr id="95397" name="Line 165"/>
            <p:cNvSpPr>
              <a:spLocks noChangeShapeType="1"/>
            </p:cNvSpPr>
            <p:nvPr/>
          </p:nvSpPr>
          <p:spPr bwMode="auto">
            <a:xfrm flipV="1">
              <a:off x="4704" y="864"/>
              <a:ext cx="336" cy="129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o-RO"/>
            </a:p>
          </p:txBody>
        </p:sp>
      </p:grpSp>
      <p:grpSp>
        <p:nvGrpSpPr>
          <p:cNvPr id="95398" name="Group 166"/>
          <p:cNvGrpSpPr>
            <a:grpSpLocks/>
          </p:cNvGrpSpPr>
          <p:nvPr/>
        </p:nvGrpSpPr>
        <p:grpSpPr bwMode="auto">
          <a:xfrm>
            <a:off x="7848600" y="1981200"/>
            <a:ext cx="533400" cy="990600"/>
            <a:chOff x="4944" y="1248"/>
            <a:chExt cx="336" cy="624"/>
          </a:xfrm>
        </p:grpSpPr>
        <p:sp>
          <p:nvSpPr>
            <p:cNvPr id="95399" name="Text Box 167"/>
            <p:cNvSpPr txBox="1">
              <a:spLocks noChangeArrowheads="1"/>
            </p:cNvSpPr>
            <p:nvPr/>
          </p:nvSpPr>
          <p:spPr bwMode="auto">
            <a:xfrm>
              <a:off x="4992" y="1248"/>
              <a:ext cx="288" cy="23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 algn="ctr">
                <a:spcBef>
                  <a:spcPct val="50000"/>
                </a:spcBef>
              </a:pPr>
              <a:r>
                <a:rPr lang="ru-RU" b="1">
                  <a:effectLst>
                    <a:outerShdw blurRad="38100" dist="38100" dir="2700000" algn="tl">
                      <a:srgbClr val="FFFFFF"/>
                    </a:outerShdw>
                  </a:effectLst>
                  <a:latin typeface="Times New Roman" pitchFamily="18" charset="0"/>
                </a:rPr>
                <a:t>11</a:t>
              </a:r>
            </a:p>
          </p:txBody>
        </p:sp>
        <p:sp>
          <p:nvSpPr>
            <p:cNvPr id="95400" name="Line 168"/>
            <p:cNvSpPr>
              <a:spLocks noChangeShapeType="1"/>
            </p:cNvSpPr>
            <p:nvPr/>
          </p:nvSpPr>
          <p:spPr bwMode="auto">
            <a:xfrm flipV="1">
              <a:off x="4944" y="1440"/>
              <a:ext cx="96" cy="43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o-RO"/>
            </a:p>
          </p:txBody>
        </p:sp>
      </p:grpSp>
      <p:grpSp>
        <p:nvGrpSpPr>
          <p:cNvPr id="95401" name="Group 169"/>
          <p:cNvGrpSpPr>
            <a:grpSpLocks/>
          </p:cNvGrpSpPr>
          <p:nvPr/>
        </p:nvGrpSpPr>
        <p:grpSpPr bwMode="auto">
          <a:xfrm>
            <a:off x="7600950" y="3062288"/>
            <a:ext cx="781050" cy="366712"/>
            <a:chOff x="4788" y="1929"/>
            <a:chExt cx="492" cy="231"/>
          </a:xfrm>
        </p:grpSpPr>
        <p:sp>
          <p:nvSpPr>
            <p:cNvPr id="95402" name="Text Box 170"/>
            <p:cNvSpPr txBox="1">
              <a:spLocks noChangeArrowheads="1"/>
            </p:cNvSpPr>
            <p:nvPr/>
          </p:nvSpPr>
          <p:spPr bwMode="auto">
            <a:xfrm>
              <a:off x="4992" y="1929"/>
              <a:ext cx="288" cy="23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 algn="ctr">
                <a:spcBef>
                  <a:spcPct val="50000"/>
                </a:spcBef>
              </a:pPr>
              <a:r>
                <a:rPr lang="ru-RU" b="1">
                  <a:effectLst>
                    <a:outerShdw blurRad="38100" dist="38100" dir="2700000" algn="tl">
                      <a:srgbClr val="FFFFFF"/>
                    </a:outerShdw>
                  </a:effectLst>
                  <a:latin typeface="Times New Roman" pitchFamily="18" charset="0"/>
                </a:rPr>
                <a:t>12</a:t>
              </a:r>
            </a:p>
          </p:txBody>
        </p:sp>
        <p:sp>
          <p:nvSpPr>
            <p:cNvPr id="95403" name="Line 171"/>
            <p:cNvSpPr>
              <a:spLocks noChangeShapeType="1"/>
            </p:cNvSpPr>
            <p:nvPr/>
          </p:nvSpPr>
          <p:spPr bwMode="auto">
            <a:xfrm flipH="1">
              <a:off x="4788" y="2016"/>
              <a:ext cx="252" cy="99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o-RO"/>
            </a:p>
          </p:txBody>
        </p:sp>
      </p:grpSp>
      <p:sp>
        <p:nvSpPr>
          <p:cNvPr id="95404" name="Text Box 172"/>
          <p:cNvSpPr txBox="1">
            <a:spLocks noChangeArrowheads="1"/>
          </p:cNvSpPr>
          <p:nvPr/>
        </p:nvSpPr>
        <p:spPr bwMode="auto">
          <a:xfrm>
            <a:off x="1143000" y="5105400"/>
            <a:ext cx="6858000" cy="1311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ru-RU" sz="2000">
                <a:effectLst>
                  <a:outerShdw blurRad="38100" dist="38100" dir="2700000" algn="tl">
                    <a:srgbClr val="FFFFFF"/>
                  </a:outerShdw>
                </a:effectLst>
                <a:latin typeface="Times New Roman" pitchFamily="18" charset="0"/>
              </a:rPr>
              <a:t>1 – корпус; 2, 11 – крышки; 3 – запал МД-9; 4 – заряд ВВ;     5 –нажимное устройство (крышка); 6 – спусковой механизм; 7 – ударник; 9 – предохранительная чека; 10 – резак;            12 – МДВ (металлоэлемент)   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27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3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953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953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4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" dur="500"/>
                                        <p:tgtEl>
                                          <p:spTgt spid="954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00"/>
                            </p:stCondLst>
                            <p:childTnLst>
                              <p:par>
                                <p:cTn id="14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952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952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3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953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953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2000"/>
                            </p:stCondLst>
                            <p:childTnLst>
                              <p:par>
                                <p:cTn id="24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3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953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953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2500"/>
                            </p:stCondLst>
                            <p:childTnLst>
                              <p:par>
                                <p:cTn id="29" presetID="22" presetClass="entr" presetSubtype="8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3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1" dur="500"/>
                                        <p:tgtEl>
                                          <p:spTgt spid="953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4000"/>
                            </p:stCondLst>
                            <p:childTnLst>
                              <p:par>
                                <p:cTn id="33" presetID="22" presetClass="entr" presetSubtype="8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3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5" dur="500"/>
                                        <p:tgtEl>
                                          <p:spTgt spid="953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5500"/>
                            </p:stCondLst>
                            <p:childTnLst>
                              <p:par>
                                <p:cTn id="37" presetID="22" presetClass="entr" presetSubtype="8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3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9" dur="500"/>
                                        <p:tgtEl>
                                          <p:spTgt spid="953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7000"/>
                            </p:stCondLst>
                            <p:childTnLst>
                              <p:par>
                                <p:cTn id="41" presetID="22" presetClass="entr" presetSubtype="8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3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3" dur="500"/>
                                        <p:tgtEl>
                                          <p:spTgt spid="953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8500"/>
                            </p:stCondLst>
                            <p:childTnLst>
                              <p:par>
                                <p:cTn id="45" presetID="22" presetClass="entr" presetSubtype="8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3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7" dur="500"/>
                                        <p:tgtEl>
                                          <p:spTgt spid="953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10000"/>
                            </p:stCondLst>
                            <p:childTnLst>
                              <p:par>
                                <p:cTn id="49" presetID="22" presetClass="entr" presetSubtype="8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3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1" dur="500"/>
                                        <p:tgtEl>
                                          <p:spTgt spid="953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11500"/>
                            </p:stCondLst>
                            <p:childTnLst>
                              <p:par>
                                <p:cTn id="53" presetID="22" presetClass="entr" presetSubtype="1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3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5" dur="500"/>
                                        <p:tgtEl>
                                          <p:spTgt spid="953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13000"/>
                            </p:stCondLst>
                            <p:childTnLst>
                              <p:par>
                                <p:cTn id="57" presetID="22" presetClass="entr" presetSubtype="1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3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9" dur="500"/>
                                        <p:tgtEl>
                                          <p:spTgt spid="953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14500"/>
                            </p:stCondLst>
                            <p:childTnLst>
                              <p:par>
                                <p:cTn id="61" presetID="22" presetClass="entr" presetSubtype="1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3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3" dur="500"/>
                                        <p:tgtEl>
                                          <p:spTgt spid="953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16000"/>
                            </p:stCondLst>
                            <p:childTnLst>
                              <p:par>
                                <p:cTn id="65" presetID="22" presetClass="entr" presetSubtype="1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3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7" dur="500"/>
                                        <p:tgtEl>
                                          <p:spTgt spid="953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17500"/>
                            </p:stCondLst>
                            <p:childTnLst>
                              <p:par>
                                <p:cTn id="69" presetID="22" presetClass="entr" presetSubtype="1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3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1" dur="500"/>
                                        <p:tgtEl>
                                          <p:spTgt spid="953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19000"/>
                            </p:stCondLst>
                            <p:childTnLst>
                              <p:par>
                                <p:cTn id="73" presetID="22" presetClass="entr" presetSubtype="2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4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5" dur="500"/>
                                        <p:tgtEl>
                                          <p:spTgt spid="954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5366" grpId="0" autoUpdateAnimBg="0"/>
      <p:bldP spid="95404" grpId="0" autoUpdateAnimBg="0"/>
    </p:bld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2338" name="AutoShape 2" descr="Штриховой диагональный 2"/>
          <p:cNvSpPr>
            <a:spLocks noChangeArrowheads="1"/>
          </p:cNvSpPr>
          <p:nvPr/>
        </p:nvSpPr>
        <p:spPr bwMode="auto">
          <a:xfrm>
            <a:off x="0" y="5937250"/>
            <a:ext cx="9829800" cy="914400"/>
          </a:xfrm>
          <a:prstGeom prst="parallelogram">
            <a:avLst>
              <a:gd name="adj" fmla="val 208630"/>
            </a:avLst>
          </a:prstGeom>
          <a:pattFill prst="dashUpDiag">
            <a:fgClr>
              <a:srgbClr val="006600"/>
            </a:fgClr>
            <a:bgClr>
              <a:schemeClr val="bg1"/>
            </a:bgClr>
          </a:patt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grpSp>
        <p:nvGrpSpPr>
          <p:cNvPr id="142339" name="Group 3"/>
          <p:cNvGrpSpPr>
            <a:grpSpLocks noChangeAspect="1"/>
          </p:cNvGrpSpPr>
          <p:nvPr/>
        </p:nvGrpSpPr>
        <p:grpSpPr bwMode="auto">
          <a:xfrm>
            <a:off x="3697288" y="968375"/>
            <a:ext cx="280987" cy="1008063"/>
            <a:chOff x="979" y="2230"/>
            <a:chExt cx="192" cy="377"/>
          </a:xfrm>
        </p:grpSpPr>
        <p:grpSp>
          <p:nvGrpSpPr>
            <p:cNvPr id="142340" name="Group 4"/>
            <p:cNvGrpSpPr>
              <a:grpSpLocks noChangeAspect="1"/>
            </p:cNvGrpSpPr>
            <p:nvPr/>
          </p:nvGrpSpPr>
          <p:grpSpPr bwMode="auto">
            <a:xfrm rot="-186789">
              <a:off x="983" y="2577"/>
              <a:ext cx="186" cy="30"/>
              <a:chOff x="2966" y="3408"/>
              <a:chExt cx="265" cy="43"/>
            </a:xfrm>
          </p:grpSpPr>
          <p:sp>
            <p:nvSpPr>
              <p:cNvPr id="142341" name="Rectangle 5"/>
              <p:cNvSpPr>
                <a:spLocks noChangeAspect="1"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2342" name="Oval 6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2343" name="Oval 7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42344" name="Group 8"/>
            <p:cNvGrpSpPr>
              <a:grpSpLocks noChangeAspect="1"/>
            </p:cNvGrpSpPr>
            <p:nvPr/>
          </p:nvGrpSpPr>
          <p:grpSpPr bwMode="auto">
            <a:xfrm>
              <a:off x="983" y="2426"/>
              <a:ext cx="186" cy="30"/>
              <a:chOff x="2966" y="3408"/>
              <a:chExt cx="265" cy="43"/>
            </a:xfrm>
          </p:grpSpPr>
          <p:sp>
            <p:nvSpPr>
              <p:cNvPr id="142345" name="Rectangle 9"/>
              <p:cNvSpPr>
                <a:spLocks noChangeAspect="1"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2346" name="Oval 10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2347" name="Oval 11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42348" name="Group 12"/>
            <p:cNvGrpSpPr>
              <a:grpSpLocks noChangeAspect="1"/>
            </p:cNvGrpSpPr>
            <p:nvPr/>
          </p:nvGrpSpPr>
          <p:grpSpPr bwMode="auto">
            <a:xfrm>
              <a:off x="982" y="2398"/>
              <a:ext cx="186" cy="30"/>
              <a:chOff x="2966" y="3408"/>
              <a:chExt cx="265" cy="43"/>
            </a:xfrm>
          </p:grpSpPr>
          <p:sp>
            <p:nvSpPr>
              <p:cNvPr id="142349" name="Rectangle 13"/>
              <p:cNvSpPr>
                <a:spLocks noChangeAspect="1"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2350" name="Oval 14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2351" name="Oval 15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42352" name="Group 16"/>
            <p:cNvGrpSpPr>
              <a:grpSpLocks noChangeAspect="1"/>
            </p:cNvGrpSpPr>
            <p:nvPr/>
          </p:nvGrpSpPr>
          <p:grpSpPr bwMode="auto">
            <a:xfrm>
              <a:off x="981" y="2315"/>
              <a:ext cx="187" cy="30"/>
              <a:chOff x="2966" y="3408"/>
              <a:chExt cx="265" cy="43"/>
            </a:xfrm>
          </p:grpSpPr>
          <p:sp>
            <p:nvSpPr>
              <p:cNvPr id="142353" name="Rectangle 17"/>
              <p:cNvSpPr>
                <a:spLocks noChangeAspect="1"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2354" name="Oval 18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2355" name="Oval 19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42356" name="Group 20"/>
            <p:cNvGrpSpPr>
              <a:grpSpLocks noChangeAspect="1"/>
            </p:cNvGrpSpPr>
            <p:nvPr/>
          </p:nvGrpSpPr>
          <p:grpSpPr bwMode="auto">
            <a:xfrm>
              <a:off x="983" y="2288"/>
              <a:ext cx="186" cy="30"/>
              <a:chOff x="2966" y="3408"/>
              <a:chExt cx="265" cy="43"/>
            </a:xfrm>
          </p:grpSpPr>
          <p:sp>
            <p:nvSpPr>
              <p:cNvPr id="142357" name="Rectangle 21"/>
              <p:cNvSpPr>
                <a:spLocks noChangeAspect="1"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2358" name="Oval 22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2359" name="Oval 23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42360" name="Group 24"/>
            <p:cNvGrpSpPr>
              <a:grpSpLocks noChangeAspect="1"/>
            </p:cNvGrpSpPr>
            <p:nvPr/>
          </p:nvGrpSpPr>
          <p:grpSpPr bwMode="auto">
            <a:xfrm>
              <a:off x="984" y="2263"/>
              <a:ext cx="187" cy="30"/>
              <a:chOff x="2966" y="3408"/>
              <a:chExt cx="265" cy="43"/>
            </a:xfrm>
          </p:grpSpPr>
          <p:sp>
            <p:nvSpPr>
              <p:cNvPr id="142361" name="Rectangle 25"/>
              <p:cNvSpPr>
                <a:spLocks noChangeAspect="1"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2362" name="Oval 26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2363" name="Oval 27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42364" name="Group 28"/>
            <p:cNvGrpSpPr>
              <a:grpSpLocks noChangeAspect="1"/>
            </p:cNvGrpSpPr>
            <p:nvPr/>
          </p:nvGrpSpPr>
          <p:grpSpPr bwMode="auto">
            <a:xfrm>
              <a:off x="979" y="2369"/>
              <a:ext cx="186" cy="30"/>
              <a:chOff x="2966" y="3408"/>
              <a:chExt cx="265" cy="43"/>
            </a:xfrm>
          </p:grpSpPr>
          <p:sp>
            <p:nvSpPr>
              <p:cNvPr id="142365" name="Rectangle 29"/>
              <p:cNvSpPr>
                <a:spLocks noChangeAspect="1"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2366" name="Oval 30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2367" name="Oval 31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42368" name="Group 32"/>
            <p:cNvGrpSpPr>
              <a:grpSpLocks noChangeAspect="1"/>
            </p:cNvGrpSpPr>
            <p:nvPr/>
          </p:nvGrpSpPr>
          <p:grpSpPr bwMode="auto">
            <a:xfrm>
              <a:off x="979" y="2340"/>
              <a:ext cx="187" cy="31"/>
              <a:chOff x="2966" y="3408"/>
              <a:chExt cx="265" cy="43"/>
            </a:xfrm>
          </p:grpSpPr>
          <p:sp>
            <p:nvSpPr>
              <p:cNvPr id="142369" name="Rectangle 33"/>
              <p:cNvSpPr>
                <a:spLocks noChangeAspect="1"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2370" name="Oval 34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2371" name="Oval 35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42372" name="Group 36"/>
            <p:cNvGrpSpPr>
              <a:grpSpLocks noChangeAspect="1"/>
            </p:cNvGrpSpPr>
            <p:nvPr/>
          </p:nvGrpSpPr>
          <p:grpSpPr bwMode="auto">
            <a:xfrm>
              <a:off x="982" y="2457"/>
              <a:ext cx="186" cy="30"/>
              <a:chOff x="2966" y="3408"/>
              <a:chExt cx="265" cy="43"/>
            </a:xfrm>
          </p:grpSpPr>
          <p:sp>
            <p:nvSpPr>
              <p:cNvPr id="142373" name="Rectangle 37"/>
              <p:cNvSpPr>
                <a:spLocks noChangeAspect="1"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2374" name="Oval 38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2375" name="Oval 39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42376" name="Group 40"/>
            <p:cNvGrpSpPr>
              <a:grpSpLocks noChangeAspect="1"/>
            </p:cNvGrpSpPr>
            <p:nvPr/>
          </p:nvGrpSpPr>
          <p:grpSpPr bwMode="auto">
            <a:xfrm rot="136227">
              <a:off x="984" y="2240"/>
              <a:ext cx="187" cy="30"/>
              <a:chOff x="2966" y="3408"/>
              <a:chExt cx="265" cy="43"/>
            </a:xfrm>
          </p:grpSpPr>
          <p:sp>
            <p:nvSpPr>
              <p:cNvPr id="142377" name="Rectangle 41"/>
              <p:cNvSpPr>
                <a:spLocks noChangeAspect="1"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2378" name="Oval 42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2379" name="Oval 43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42380" name="Group 44"/>
            <p:cNvGrpSpPr>
              <a:grpSpLocks noChangeAspect="1"/>
            </p:cNvGrpSpPr>
            <p:nvPr/>
          </p:nvGrpSpPr>
          <p:grpSpPr bwMode="auto">
            <a:xfrm rot="-208310">
              <a:off x="983" y="2230"/>
              <a:ext cx="186" cy="30"/>
              <a:chOff x="2966" y="3408"/>
              <a:chExt cx="265" cy="43"/>
            </a:xfrm>
          </p:grpSpPr>
          <p:sp>
            <p:nvSpPr>
              <p:cNvPr id="142381" name="Rectangle 45"/>
              <p:cNvSpPr>
                <a:spLocks noChangeAspect="1"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2382" name="Oval 46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2383" name="Oval 47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42384" name="Group 48"/>
            <p:cNvGrpSpPr>
              <a:grpSpLocks noChangeAspect="1"/>
            </p:cNvGrpSpPr>
            <p:nvPr/>
          </p:nvGrpSpPr>
          <p:grpSpPr bwMode="auto">
            <a:xfrm>
              <a:off x="985" y="2541"/>
              <a:ext cx="186" cy="30"/>
              <a:chOff x="2966" y="3408"/>
              <a:chExt cx="265" cy="43"/>
            </a:xfrm>
          </p:grpSpPr>
          <p:sp>
            <p:nvSpPr>
              <p:cNvPr id="142385" name="Rectangle 49"/>
              <p:cNvSpPr>
                <a:spLocks noChangeAspect="1"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2386" name="Oval 50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2387" name="Oval 51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42388" name="Group 52"/>
            <p:cNvGrpSpPr>
              <a:grpSpLocks noChangeAspect="1"/>
            </p:cNvGrpSpPr>
            <p:nvPr/>
          </p:nvGrpSpPr>
          <p:grpSpPr bwMode="auto">
            <a:xfrm>
              <a:off x="984" y="2513"/>
              <a:ext cx="186" cy="30"/>
              <a:chOff x="2966" y="3408"/>
              <a:chExt cx="265" cy="43"/>
            </a:xfrm>
          </p:grpSpPr>
          <p:sp>
            <p:nvSpPr>
              <p:cNvPr id="142389" name="Rectangle 53"/>
              <p:cNvSpPr>
                <a:spLocks noChangeAspect="1"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2390" name="Oval 54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2391" name="Oval 55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42392" name="Group 56"/>
            <p:cNvGrpSpPr>
              <a:grpSpLocks noChangeAspect="1"/>
            </p:cNvGrpSpPr>
            <p:nvPr/>
          </p:nvGrpSpPr>
          <p:grpSpPr bwMode="auto">
            <a:xfrm>
              <a:off x="981" y="2484"/>
              <a:ext cx="186" cy="30"/>
              <a:chOff x="2966" y="3408"/>
              <a:chExt cx="265" cy="43"/>
            </a:xfrm>
          </p:grpSpPr>
          <p:sp>
            <p:nvSpPr>
              <p:cNvPr id="142393" name="Rectangle 57"/>
              <p:cNvSpPr>
                <a:spLocks noChangeAspect="1"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2394" name="Oval 58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2395" name="Oval 59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42396" name="Group 60"/>
            <p:cNvGrpSpPr>
              <a:grpSpLocks noChangeAspect="1"/>
            </p:cNvGrpSpPr>
            <p:nvPr/>
          </p:nvGrpSpPr>
          <p:grpSpPr bwMode="auto">
            <a:xfrm>
              <a:off x="984" y="2572"/>
              <a:ext cx="186" cy="30"/>
              <a:chOff x="2966" y="3408"/>
              <a:chExt cx="265" cy="43"/>
            </a:xfrm>
          </p:grpSpPr>
          <p:sp>
            <p:nvSpPr>
              <p:cNvPr id="142397" name="Rectangle 61"/>
              <p:cNvSpPr>
                <a:spLocks noChangeAspect="1"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2398" name="Oval 62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2399" name="Oval 63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</p:grpSp>
      <p:sp>
        <p:nvSpPr>
          <p:cNvPr id="142400" name="Rectangle 64"/>
          <p:cNvSpPr>
            <a:spLocks noChangeAspect="1" noChangeArrowheads="1"/>
          </p:cNvSpPr>
          <p:nvPr/>
        </p:nvSpPr>
        <p:spPr bwMode="auto">
          <a:xfrm flipH="1">
            <a:off x="3716338" y="139700"/>
            <a:ext cx="101600" cy="69850"/>
          </a:xfrm>
          <a:prstGeom prst="rect">
            <a:avLst/>
          </a:prstGeom>
          <a:gradFill rotWithShape="0">
            <a:gsLst>
              <a:gs pos="0">
                <a:schemeClr val="folHlink">
                  <a:gamma/>
                  <a:shade val="46275"/>
                  <a:invGamma/>
                </a:schemeClr>
              </a:gs>
              <a:gs pos="100000">
                <a:schemeClr val="folHlink"/>
              </a:gs>
            </a:gsLst>
            <a:lin ang="0" scaled="1"/>
          </a:gra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42401" name="Rectangle 65"/>
          <p:cNvSpPr>
            <a:spLocks noChangeAspect="1" noChangeArrowheads="1"/>
          </p:cNvSpPr>
          <p:nvPr/>
        </p:nvSpPr>
        <p:spPr bwMode="auto">
          <a:xfrm flipH="1">
            <a:off x="3857625" y="139700"/>
            <a:ext cx="103188" cy="69850"/>
          </a:xfrm>
          <a:prstGeom prst="rect">
            <a:avLst/>
          </a:prstGeom>
          <a:gradFill rotWithShape="0">
            <a:gsLst>
              <a:gs pos="0">
                <a:schemeClr val="folHlink">
                  <a:gamma/>
                  <a:shade val="46275"/>
                  <a:invGamma/>
                </a:schemeClr>
              </a:gs>
              <a:gs pos="100000">
                <a:schemeClr val="folHlink"/>
              </a:gs>
            </a:gsLst>
            <a:lin ang="0" scaled="1"/>
          </a:gra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grpSp>
        <p:nvGrpSpPr>
          <p:cNvPr id="142402" name="Group 66"/>
          <p:cNvGrpSpPr>
            <a:grpSpLocks noChangeAspect="1"/>
          </p:cNvGrpSpPr>
          <p:nvPr/>
        </p:nvGrpSpPr>
        <p:grpSpPr bwMode="auto">
          <a:xfrm>
            <a:off x="3630613" y="52388"/>
            <a:ext cx="417512" cy="2470150"/>
            <a:chOff x="934" y="1606"/>
            <a:chExt cx="284" cy="1684"/>
          </a:xfrm>
        </p:grpSpPr>
        <p:grpSp>
          <p:nvGrpSpPr>
            <p:cNvPr id="142403" name="Group 67"/>
            <p:cNvGrpSpPr>
              <a:grpSpLocks noChangeAspect="1"/>
            </p:cNvGrpSpPr>
            <p:nvPr/>
          </p:nvGrpSpPr>
          <p:grpSpPr bwMode="auto">
            <a:xfrm>
              <a:off x="934" y="1606"/>
              <a:ext cx="284" cy="1684"/>
              <a:chOff x="934" y="1606"/>
              <a:chExt cx="284" cy="1684"/>
            </a:xfrm>
          </p:grpSpPr>
          <p:grpSp>
            <p:nvGrpSpPr>
              <p:cNvPr id="142404" name="Group 68"/>
              <p:cNvGrpSpPr>
                <a:grpSpLocks noChangeAspect="1"/>
              </p:cNvGrpSpPr>
              <p:nvPr/>
            </p:nvGrpSpPr>
            <p:grpSpPr bwMode="auto">
              <a:xfrm>
                <a:off x="942" y="1718"/>
                <a:ext cx="272" cy="1572"/>
                <a:chOff x="942" y="1718"/>
                <a:chExt cx="272" cy="1572"/>
              </a:xfrm>
            </p:grpSpPr>
            <p:sp>
              <p:nvSpPr>
                <p:cNvPr id="142405" name="Freeform 69" descr="Широкий диагональный 1"/>
                <p:cNvSpPr>
                  <a:spLocks noChangeAspect="1"/>
                </p:cNvSpPr>
                <p:nvPr/>
              </p:nvSpPr>
              <p:spPr bwMode="auto">
                <a:xfrm>
                  <a:off x="942" y="2204"/>
                  <a:ext cx="272" cy="1086"/>
                </a:xfrm>
                <a:custGeom>
                  <a:avLst/>
                  <a:gdLst/>
                  <a:ahLst/>
                  <a:cxnLst>
                    <a:cxn ang="0">
                      <a:pos x="2" y="1086"/>
                    </a:cxn>
                    <a:cxn ang="0">
                      <a:pos x="0" y="30"/>
                    </a:cxn>
                    <a:cxn ang="0">
                      <a:pos x="10" y="12"/>
                    </a:cxn>
                    <a:cxn ang="0">
                      <a:pos x="28" y="4"/>
                    </a:cxn>
                    <a:cxn ang="0">
                      <a:pos x="250" y="0"/>
                    </a:cxn>
                    <a:cxn ang="0">
                      <a:pos x="264" y="12"/>
                    </a:cxn>
                    <a:cxn ang="0">
                      <a:pos x="268" y="34"/>
                    </a:cxn>
                    <a:cxn ang="0">
                      <a:pos x="272" y="1084"/>
                    </a:cxn>
                    <a:cxn ang="0">
                      <a:pos x="242" y="1084"/>
                    </a:cxn>
                    <a:cxn ang="0">
                      <a:pos x="240" y="44"/>
                    </a:cxn>
                    <a:cxn ang="0">
                      <a:pos x="232" y="28"/>
                    </a:cxn>
                    <a:cxn ang="0">
                      <a:pos x="200" y="28"/>
                    </a:cxn>
                    <a:cxn ang="0">
                      <a:pos x="198" y="2"/>
                    </a:cxn>
                    <a:cxn ang="0">
                      <a:pos x="70" y="2"/>
                    </a:cxn>
                    <a:cxn ang="0">
                      <a:pos x="70" y="28"/>
                    </a:cxn>
                    <a:cxn ang="0">
                      <a:pos x="40" y="30"/>
                    </a:cxn>
                    <a:cxn ang="0">
                      <a:pos x="28" y="40"/>
                    </a:cxn>
                    <a:cxn ang="0">
                      <a:pos x="30" y="1086"/>
                    </a:cxn>
                    <a:cxn ang="0">
                      <a:pos x="2" y="1086"/>
                    </a:cxn>
                  </a:cxnLst>
                  <a:rect l="0" t="0" r="r" b="b"/>
                  <a:pathLst>
                    <a:path w="272" h="1086">
                      <a:moveTo>
                        <a:pt x="2" y="1086"/>
                      </a:moveTo>
                      <a:lnTo>
                        <a:pt x="0" y="30"/>
                      </a:lnTo>
                      <a:lnTo>
                        <a:pt x="10" y="12"/>
                      </a:lnTo>
                      <a:lnTo>
                        <a:pt x="28" y="4"/>
                      </a:lnTo>
                      <a:lnTo>
                        <a:pt x="250" y="0"/>
                      </a:lnTo>
                      <a:lnTo>
                        <a:pt x="264" y="12"/>
                      </a:lnTo>
                      <a:lnTo>
                        <a:pt x="268" y="34"/>
                      </a:lnTo>
                      <a:lnTo>
                        <a:pt x="272" y="1084"/>
                      </a:lnTo>
                      <a:lnTo>
                        <a:pt x="242" y="1084"/>
                      </a:lnTo>
                      <a:lnTo>
                        <a:pt x="240" y="44"/>
                      </a:lnTo>
                      <a:lnTo>
                        <a:pt x="232" y="28"/>
                      </a:lnTo>
                      <a:lnTo>
                        <a:pt x="200" y="28"/>
                      </a:lnTo>
                      <a:lnTo>
                        <a:pt x="198" y="2"/>
                      </a:lnTo>
                      <a:lnTo>
                        <a:pt x="70" y="2"/>
                      </a:lnTo>
                      <a:lnTo>
                        <a:pt x="70" y="28"/>
                      </a:lnTo>
                      <a:lnTo>
                        <a:pt x="40" y="30"/>
                      </a:lnTo>
                      <a:lnTo>
                        <a:pt x="28" y="40"/>
                      </a:lnTo>
                      <a:lnTo>
                        <a:pt x="30" y="1086"/>
                      </a:lnTo>
                      <a:lnTo>
                        <a:pt x="2" y="1086"/>
                      </a:lnTo>
                      <a:close/>
                    </a:path>
                  </a:pathLst>
                </a:custGeom>
                <a:pattFill prst="wdDnDiag">
                  <a:fgClr>
                    <a:schemeClr val="tx2"/>
                  </a:fgClr>
                  <a:bgClr>
                    <a:schemeClr val="bg1"/>
                  </a:bgClr>
                </a:patt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ro-RO"/>
                </a:p>
              </p:txBody>
            </p:sp>
            <p:sp>
              <p:nvSpPr>
                <p:cNvPr id="142406" name="Freeform 70" descr="Алмазная решетка (контур)"/>
                <p:cNvSpPr>
                  <a:spLocks noChangeAspect="1"/>
                </p:cNvSpPr>
                <p:nvPr/>
              </p:nvSpPr>
              <p:spPr bwMode="auto">
                <a:xfrm>
                  <a:off x="972" y="1718"/>
                  <a:ext cx="208" cy="490"/>
                </a:xfrm>
                <a:custGeom>
                  <a:avLst/>
                  <a:gdLst/>
                  <a:ahLst/>
                  <a:cxnLst>
                    <a:cxn ang="0">
                      <a:pos x="4" y="4"/>
                    </a:cxn>
                    <a:cxn ang="0">
                      <a:pos x="0" y="486"/>
                    </a:cxn>
                    <a:cxn ang="0">
                      <a:pos x="40" y="486"/>
                    </a:cxn>
                    <a:cxn ang="0">
                      <a:pos x="38" y="34"/>
                    </a:cxn>
                    <a:cxn ang="0">
                      <a:pos x="80" y="32"/>
                    </a:cxn>
                    <a:cxn ang="0">
                      <a:pos x="78" y="0"/>
                    </a:cxn>
                    <a:cxn ang="0">
                      <a:pos x="120" y="0"/>
                    </a:cxn>
                    <a:cxn ang="0">
                      <a:pos x="122" y="32"/>
                    </a:cxn>
                    <a:cxn ang="0">
                      <a:pos x="172" y="32"/>
                    </a:cxn>
                    <a:cxn ang="0">
                      <a:pos x="172" y="490"/>
                    </a:cxn>
                    <a:cxn ang="0">
                      <a:pos x="208" y="484"/>
                    </a:cxn>
                    <a:cxn ang="0">
                      <a:pos x="208" y="6"/>
                    </a:cxn>
                    <a:cxn ang="0">
                      <a:pos x="4" y="4"/>
                    </a:cxn>
                  </a:cxnLst>
                  <a:rect l="0" t="0" r="r" b="b"/>
                  <a:pathLst>
                    <a:path w="208" h="490">
                      <a:moveTo>
                        <a:pt x="4" y="4"/>
                      </a:moveTo>
                      <a:lnTo>
                        <a:pt x="0" y="486"/>
                      </a:lnTo>
                      <a:lnTo>
                        <a:pt x="40" y="486"/>
                      </a:lnTo>
                      <a:lnTo>
                        <a:pt x="38" y="34"/>
                      </a:lnTo>
                      <a:lnTo>
                        <a:pt x="80" y="32"/>
                      </a:lnTo>
                      <a:lnTo>
                        <a:pt x="78" y="0"/>
                      </a:lnTo>
                      <a:lnTo>
                        <a:pt x="120" y="0"/>
                      </a:lnTo>
                      <a:lnTo>
                        <a:pt x="122" y="32"/>
                      </a:lnTo>
                      <a:lnTo>
                        <a:pt x="172" y="32"/>
                      </a:lnTo>
                      <a:lnTo>
                        <a:pt x="172" y="490"/>
                      </a:lnTo>
                      <a:lnTo>
                        <a:pt x="208" y="484"/>
                      </a:lnTo>
                      <a:lnTo>
                        <a:pt x="208" y="6"/>
                      </a:lnTo>
                      <a:lnTo>
                        <a:pt x="4" y="4"/>
                      </a:lnTo>
                      <a:close/>
                    </a:path>
                  </a:pathLst>
                </a:custGeom>
                <a:pattFill prst="openDmnd">
                  <a:fgClr>
                    <a:schemeClr val="tx1"/>
                  </a:fgClr>
                  <a:bgClr>
                    <a:schemeClr val="bg1"/>
                  </a:bgClr>
                </a:patt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ro-RO"/>
                </a:p>
              </p:txBody>
            </p:sp>
            <p:grpSp>
              <p:nvGrpSpPr>
                <p:cNvPr id="142407" name="Group 71"/>
                <p:cNvGrpSpPr>
                  <a:grpSpLocks noChangeAspect="1"/>
                </p:cNvGrpSpPr>
                <p:nvPr/>
              </p:nvGrpSpPr>
              <p:grpSpPr bwMode="auto">
                <a:xfrm>
                  <a:off x="976" y="1976"/>
                  <a:ext cx="203" cy="228"/>
                  <a:chOff x="976" y="1976"/>
                  <a:chExt cx="203" cy="228"/>
                </a:xfrm>
              </p:grpSpPr>
              <p:sp>
                <p:nvSpPr>
                  <p:cNvPr id="142408" name="Rectangle 7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145" y="2172"/>
                    <a:ext cx="32" cy="32"/>
                  </a:xfrm>
                  <a:prstGeom prst="rect">
                    <a:avLst/>
                  </a:prstGeom>
                  <a:solidFill>
                    <a:schemeClr val="bg1"/>
                  </a:solidFill>
                  <a:ln w="6350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42409" name="Rectangle 7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976" y="2170"/>
                    <a:ext cx="32" cy="32"/>
                  </a:xfrm>
                  <a:prstGeom prst="rect">
                    <a:avLst/>
                  </a:prstGeom>
                  <a:solidFill>
                    <a:schemeClr val="bg1"/>
                  </a:solidFill>
                  <a:ln w="6350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42410" name="Rectangle 7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147" y="1978"/>
                    <a:ext cx="32" cy="32"/>
                  </a:xfrm>
                  <a:prstGeom prst="rect">
                    <a:avLst/>
                  </a:prstGeom>
                  <a:solidFill>
                    <a:schemeClr val="bg1"/>
                  </a:solidFill>
                  <a:ln w="6350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42411" name="Rectangle 7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978" y="1976"/>
                    <a:ext cx="32" cy="32"/>
                  </a:xfrm>
                  <a:prstGeom prst="rect">
                    <a:avLst/>
                  </a:prstGeom>
                  <a:solidFill>
                    <a:schemeClr val="bg1"/>
                  </a:solidFill>
                  <a:ln w="6350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</p:grpSp>
          </p:grpSp>
          <p:sp>
            <p:nvSpPr>
              <p:cNvPr id="142412" name="Freeform 76" descr="Плетенка"/>
              <p:cNvSpPr>
                <a:spLocks noChangeAspect="1"/>
              </p:cNvSpPr>
              <p:nvPr/>
            </p:nvSpPr>
            <p:spPr bwMode="auto">
              <a:xfrm>
                <a:off x="934" y="1606"/>
                <a:ext cx="284" cy="252"/>
              </a:xfrm>
              <a:custGeom>
                <a:avLst/>
                <a:gdLst/>
                <a:ahLst/>
                <a:cxnLst>
                  <a:cxn ang="0">
                    <a:pos x="0" y="224"/>
                  </a:cxn>
                  <a:cxn ang="0">
                    <a:pos x="14" y="222"/>
                  </a:cxn>
                  <a:cxn ang="0">
                    <a:pos x="14" y="26"/>
                  </a:cxn>
                  <a:cxn ang="0">
                    <a:pos x="26" y="0"/>
                  </a:cxn>
                  <a:cxn ang="0">
                    <a:pos x="252" y="2"/>
                  </a:cxn>
                  <a:cxn ang="0">
                    <a:pos x="270" y="20"/>
                  </a:cxn>
                  <a:cxn ang="0">
                    <a:pos x="270" y="218"/>
                  </a:cxn>
                  <a:cxn ang="0">
                    <a:pos x="284" y="218"/>
                  </a:cxn>
                  <a:cxn ang="0">
                    <a:pos x="284" y="246"/>
                  </a:cxn>
                  <a:cxn ang="0">
                    <a:pos x="248" y="244"/>
                  </a:cxn>
                  <a:cxn ang="0">
                    <a:pos x="248" y="26"/>
                  </a:cxn>
                  <a:cxn ang="0">
                    <a:pos x="40" y="18"/>
                  </a:cxn>
                  <a:cxn ang="0">
                    <a:pos x="40" y="252"/>
                  </a:cxn>
                  <a:cxn ang="0">
                    <a:pos x="0" y="250"/>
                  </a:cxn>
                  <a:cxn ang="0">
                    <a:pos x="0" y="224"/>
                  </a:cxn>
                </a:cxnLst>
                <a:rect l="0" t="0" r="r" b="b"/>
                <a:pathLst>
                  <a:path w="284" h="252">
                    <a:moveTo>
                      <a:pt x="0" y="224"/>
                    </a:moveTo>
                    <a:lnTo>
                      <a:pt x="14" y="222"/>
                    </a:lnTo>
                    <a:lnTo>
                      <a:pt x="14" y="26"/>
                    </a:lnTo>
                    <a:lnTo>
                      <a:pt x="26" y="0"/>
                    </a:lnTo>
                    <a:lnTo>
                      <a:pt x="252" y="2"/>
                    </a:lnTo>
                    <a:lnTo>
                      <a:pt x="270" y="20"/>
                    </a:lnTo>
                    <a:lnTo>
                      <a:pt x="270" y="218"/>
                    </a:lnTo>
                    <a:lnTo>
                      <a:pt x="284" y="218"/>
                    </a:lnTo>
                    <a:lnTo>
                      <a:pt x="284" y="246"/>
                    </a:lnTo>
                    <a:lnTo>
                      <a:pt x="248" y="244"/>
                    </a:lnTo>
                    <a:lnTo>
                      <a:pt x="248" y="26"/>
                    </a:lnTo>
                    <a:lnTo>
                      <a:pt x="40" y="18"/>
                    </a:lnTo>
                    <a:lnTo>
                      <a:pt x="40" y="252"/>
                    </a:lnTo>
                    <a:lnTo>
                      <a:pt x="0" y="250"/>
                    </a:lnTo>
                    <a:lnTo>
                      <a:pt x="0" y="224"/>
                    </a:lnTo>
                    <a:close/>
                  </a:path>
                </a:pathLst>
              </a:custGeom>
              <a:pattFill prst="weave">
                <a:fgClr>
                  <a:schemeClr val="tx1"/>
                </a:fgClr>
                <a:bgClr>
                  <a:schemeClr val="bg1"/>
                </a:bgClr>
              </a:pattFill>
              <a:ln w="6350" cmpd="sng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o-RO"/>
              </a:p>
            </p:txBody>
          </p:sp>
        </p:grpSp>
        <p:sp>
          <p:nvSpPr>
            <p:cNvPr id="142413" name="Line 77"/>
            <p:cNvSpPr>
              <a:spLocks noChangeAspect="1" noChangeShapeType="1"/>
            </p:cNvSpPr>
            <p:nvPr/>
          </p:nvSpPr>
          <p:spPr bwMode="auto">
            <a:xfrm>
              <a:off x="960" y="3288"/>
              <a:ext cx="24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o-RO"/>
            </a:p>
          </p:txBody>
        </p:sp>
      </p:grpSp>
      <p:grpSp>
        <p:nvGrpSpPr>
          <p:cNvPr id="142414" name="Group 78"/>
          <p:cNvGrpSpPr>
            <a:grpSpLocks noChangeAspect="1"/>
          </p:cNvGrpSpPr>
          <p:nvPr/>
        </p:nvGrpSpPr>
        <p:grpSpPr bwMode="auto">
          <a:xfrm>
            <a:off x="3711575" y="615950"/>
            <a:ext cx="271463" cy="1717675"/>
            <a:chOff x="982" y="1633"/>
            <a:chExt cx="186" cy="1171"/>
          </a:xfrm>
        </p:grpSpPr>
        <p:sp>
          <p:nvSpPr>
            <p:cNvPr id="142415" name="Freeform 79"/>
            <p:cNvSpPr>
              <a:spLocks noChangeAspect="1"/>
            </p:cNvSpPr>
            <p:nvPr/>
          </p:nvSpPr>
          <p:spPr bwMode="auto">
            <a:xfrm>
              <a:off x="1026" y="1758"/>
              <a:ext cx="94" cy="474"/>
            </a:xfrm>
            <a:custGeom>
              <a:avLst/>
              <a:gdLst/>
              <a:ahLst/>
              <a:cxnLst>
                <a:cxn ang="0">
                  <a:pos x="0" y="472"/>
                </a:cxn>
                <a:cxn ang="0">
                  <a:pos x="0" y="58"/>
                </a:cxn>
                <a:cxn ang="0">
                  <a:pos x="10" y="44"/>
                </a:cxn>
                <a:cxn ang="0">
                  <a:pos x="12" y="6"/>
                </a:cxn>
                <a:cxn ang="0">
                  <a:pos x="31" y="0"/>
                </a:cxn>
                <a:cxn ang="0">
                  <a:pos x="63" y="0"/>
                </a:cxn>
                <a:cxn ang="0">
                  <a:pos x="78" y="10"/>
                </a:cxn>
                <a:cxn ang="0">
                  <a:pos x="82" y="46"/>
                </a:cxn>
                <a:cxn ang="0">
                  <a:pos x="94" y="56"/>
                </a:cxn>
                <a:cxn ang="0">
                  <a:pos x="94" y="472"/>
                </a:cxn>
                <a:cxn ang="0">
                  <a:pos x="0" y="472"/>
                </a:cxn>
              </a:cxnLst>
              <a:rect l="0" t="0" r="r" b="b"/>
              <a:pathLst>
                <a:path w="94" h="472">
                  <a:moveTo>
                    <a:pt x="0" y="472"/>
                  </a:moveTo>
                  <a:lnTo>
                    <a:pt x="0" y="58"/>
                  </a:lnTo>
                  <a:lnTo>
                    <a:pt x="10" y="44"/>
                  </a:lnTo>
                  <a:lnTo>
                    <a:pt x="12" y="6"/>
                  </a:lnTo>
                  <a:lnTo>
                    <a:pt x="31" y="0"/>
                  </a:lnTo>
                  <a:lnTo>
                    <a:pt x="63" y="0"/>
                  </a:lnTo>
                  <a:lnTo>
                    <a:pt x="78" y="10"/>
                  </a:lnTo>
                  <a:lnTo>
                    <a:pt x="82" y="46"/>
                  </a:lnTo>
                  <a:lnTo>
                    <a:pt x="94" y="56"/>
                  </a:lnTo>
                  <a:lnTo>
                    <a:pt x="94" y="472"/>
                  </a:lnTo>
                  <a:lnTo>
                    <a:pt x="0" y="472"/>
                  </a:lnTo>
                  <a:close/>
                </a:path>
              </a:pathLst>
            </a:custGeom>
            <a:gradFill rotWithShape="0">
              <a:gsLst>
                <a:gs pos="0">
                  <a:schemeClr val="folHlink">
                    <a:gamma/>
                    <a:shade val="33333"/>
                    <a:invGamma/>
                  </a:schemeClr>
                </a:gs>
                <a:gs pos="50000">
                  <a:schemeClr val="folHlink"/>
                </a:gs>
                <a:gs pos="100000">
                  <a:schemeClr val="folHlink">
                    <a:gamma/>
                    <a:shade val="33333"/>
                    <a:invGamma/>
                  </a:schemeClr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o-RO"/>
            </a:p>
          </p:txBody>
        </p:sp>
        <p:sp>
          <p:nvSpPr>
            <p:cNvPr id="142416" name="Rectangle 80" descr="Темный диагональный 1"/>
            <p:cNvSpPr>
              <a:spLocks noChangeAspect="1" noChangeArrowheads="1"/>
            </p:cNvSpPr>
            <p:nvPr/>
          </p:nvSpPr>
          <p:spPr bwMode="auto">
            <a:xfrm>
              <a:off x="1048" y="1770"/>
              <a:ext cx="48" cy="145"/>
            </a:xfrm>
            <a:prstGeom prst="rect">
              <a:avLst/>
            </a:prstGeom>
            <a:pattFill prst="dkDnDiag">
              <a:fgClr>
                <a:schemeClr val="tx2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42417" name="Rectangle 81"/>
            <p:cNvSpPr>
              <a:spLocks noChangeAspect="1" noChangeArrowheads="1"/>
            </p:cNvSpPr>
            <p:nvPr/>
          </p:nvSpPr>
          <p:spPr bwMode="auto">
            <a:xfrm>
              <a:off x="1026" y="1983"/>
              <a:ext cx="94" cy="226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grpSp>
          <p:nvGrpSpPr>
            <p:cNvPr id="142418" name="Group 82"/>
            <p:cNvGrpSpPr>
              <a:grpSpLocks noChangeAspect="1"/>
            </p:cNvGrpSpPr>
            <p:nvPr/>
          </p:nvGrpSpPr>
          <p:grpSpPr bwMode="auto">
            <a:xfrm>
              <a:off x="1062" y="1633"/>
              <a:ext cx="17" cy="179"/>
              <a:chOff x="1524" y="2321"/>
              <a:chExt cx="17" cy="178"/>
            </a:xfrm>
          </p:grpSpPr>
          <p:sp>
            <p:nvSpPr>
              <p:cNvPr id="142419" name="Rectangle 83"/>
              <p:cNvSpPr>
                <a:spLocks noChangeAspect="1" noChangeArrowheads="1"/>
              </p:cNvSpPr>
              <p:nvPr/>
            </p:nvSpPr>
            <p:spPr bwMode="auto">
              <a:xfrm rot="5400000">
                <a:off x="1449" y="2407"/>
                <a:ext cx="168" cy="16"/>
              </a:xfrm>
              <a:prstGeom prst="rect">
                <a:avLst/>
              </a:prstGeom>
              <a:solidFill>
                <a:schemeClr val="folHlink"/>
              </a:solidFill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2420" name="Oval 84"/>
              <p:cNvSpPr>
                <a:spLocks noChangeAspect="1" noChangeArrowheads="1"/>
              </p:cNvSpPr>
              <p:nvPr/>
            </p:nvSpPr>
            <p:spPr bwMode="auto">
              <a:xfrm rot="5160000">
                <a:off x="1524" y="2321"/>
                <a:ext cx="18" cy="17"/>
              </a:xfrm>
              <a:prstGeom prst="ellipse">
                <a:avLst/>
              </a:prstGeom>
              <a:solidFill>
                <a:schemeClr val="folHlink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42421" name="Group 85"/>
            <p:cNvGrpSpPr>
              <a:grpSpLocks noChangeAspect="1"/>
            </p:cNvGrpSpPr>
            <p:nvPr/>
          </p:nvGrpSpPr>
          <p:grpSpPr bwMode="auto">
            <a:xfrm>
              <a:off x="982" y="2228"/>
              <a:ext cx="186" cy="576"/>
              <a:chOff x="982" y="2235"/>
              <a:chExt cx="186" cy="569"/>
            </a:xfrm>
          </p:grpSpPr>
          <p:sp>
            <p:nvSpPr>
              <p:cNvPr id="142422" name="AutoShape 86"/>
              <p:cNvSpPr>
                <a:spLocks noChangeAspect="1" noChangeArrowheads="1"/>
              </p:cNvSpPr>
              <p:nvPr/>
            </p:nvSpPr>
            <p:spPr bwMode="auto">
              <a:xfrm rot="5400000">
                <a:off x="888" y="2360"/>
                <a:ext cx="378" cy="127"/>
              </a:xfrm>
              <a:prstGeom prst="roundRect">
                <a:avLst>
                  <a:gd name="adj" fmla="val 16667"/>
                </a:avLst>
              </a:prstGeom>
              <a:gradFill rotWithShape="0">
                <a:gsLst>
                  <a:gs pos="0">
                    <a:schemeClr val="folHlink">
                      <a:gamma/>
                      <a:shade val="39216"/>
                      <a:invGamma/>
                    </a:schemeClr>
                  </a:gs>
                  <a:gs pos="50000">
                    <a:schemeClr val="folHlink"/>
                  </a:gs>
                  <a:gs pos="100000">
                    <a:schemeClr val="folHlink">
                      <a:gamma/>
                      <a:shade val="39216"/>
                      <a:invGamma/>
                    </a:schemeClr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2423" name="AutoShape 87"/>
              <p:cNvSpPr>
                <a:spLocks noChangeAspect="1" noChangeArrowheads="1"/>
              </p:cNvSpPr>
              <p:nvPr/>
            </p:nvSpPr>
            <p:spPr bwMode="auto">
              <a:xfrm flipV="1">
                <a:off x="1040" y="2696"/>
                <a:ext cx="70" cy="108"/>
              </a:xfrm>
              <a:prstGeom prst="triangle">
                <a:avLst>
                  <a:gd name="adj" fmla="val 50000"/>
                </a:avLst>
              </a:prstGeom>
              <a:gradFill rotWithShape="0">
                <a:gsLst>
                  <a:gs pos="0">
                    <a:schemeClr val="folHlink">
                      <a:gamma/>
                      <a:shade val="39216"/>
                      <a:invGamma/>
                    </a:schemeClr>
                  </a:gs>
                  <a:gs pos="50000">
                    <a:schemeClr val="folHlink"/>
                  </a:gs>
                  <a:gs pos="100000">
                    <a:schemeClr val="folHlink">
                      <a:gamma/>
                      <a:shade val="39216"/>
                      <a:invGamma/>
                    </a:schemeClr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grpSp>
            <p:nvGrpSpPr>
              <p:cNvPr id="142424" name="Group 88"/>
              <p:cNvGrpSpPr>
                <a:grpSpLocks noChangeAspect="1"/>
              </p:cNvGrpSpPr>
              <p:nvPr/>
            </p:nvGrpSpPr>
            <p:grpSpPr bwMode="auto">
              <a:xfrm>
                <a:off x="982" y="2602"/>
                <a:ext cx="186" cy="90"/>
                <a:chOff x="982" y="2602"/>
                <a:chExt cx="186" cy="90"/>
              </a:xfrm>
            </p:grpSpPr>
            <p:sp>
              <p:nvSpPr>
                <p:cNvPr id="142425" name="Rectangle 89"/>
                <p:cNvSpPr>
                  <a:spLocks noChangeAspect="1" noChangeArrowheads="1"/>
                </p:cNvSpPr>
                <p:nvPr/>
              </p:nvSpPr>
              <p:spPr bwMode="auto">
                <a:xfrm>
                  <a:off x="982" y="2602"/>
                  <a:ext cx="186" cy="32"/>
                </a:xfrm>
                <a:prstGeom prst="rect">
                  <a:avLst/>
                </a:prstGeom>
                <a:gradFill rotWithShape="0">
                  <a:gsLst>
                    <a:gs pos="0">
                      <a:schemeClr val="folHlink">
                        <a:gamma/>
                        <a:shade val="39216"/>
                        <a:invGamma/>
                      </a:schemeClr>
                    </a:gs>
                    <a:gs pos="50000">
                      <a:schemeClr val="folHlink"/>
                    </a:gs>
                    <a:gs pos="100000">
                      <a:schemeClr val="folHlink">
                        <a:gamma/>
                        <a:shade val="39216"/>
                        <a:invGamma/>
                      </a:schemeClr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42426" name="Rectangle 90"/>
                <p:cNvSpPr>
                  <a:spLocks noChangeAspect="1" noChangeArrowheads="1"/>
                </p:cNvSpPr>
                <p:nvPr/>
              </p:nvSpPr>
              <p:spPr bwMode="auto">
                <a:xfrm>
                  <a:off x="1014" y="2634"/>
                  <a:ext cx="120" cy="58"/>
                </a:xfrm>
                <a:prstGeom prst="rect">
                  <a:avLst/>
                </a:prstGeom>
                <a:gradFill rotWithShape="0">
                  <a:gsLst>
                    <a:gs pos="0">
                      <a:schemeClr val="folHlink">
                        <a:gamma/>
                        <a:shade val="39216"/>
                        <a:invGamma/>
                      </a:schemeClr>
                    </a:gs>
                    <a:gs pos="50000">
                      <a:schemeClr val="folHlink"/>
                    </a:gs>
                    <a:gs pos="100000">
                      <a:schemeClr val="folHlink">
                        <a:gamma/>
                        <a:shade val="39216"/>
                        <a:invGamma/>
                      </a:schemeClr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</p:grpSp>
      </p:grpSp>
      <p:grpSp>
        <p:nvGrpSpPr>
          <p:cNvPr id="142427" name="Group 91"/>
          <p:cNvGrpSpPr>
            <a:grpSpLocks noChangeAspect="1"/>
          </p:cNvGrpSpPr>
          <p:nvPr/>
        </p:nvGrpSpPr>
        <p:grpSpPr bwMode="auto">
          <a:xfrm rot="-499263">
            <a:off x="3048000" y="685800"/>
            <a:ext cx="684213" cy="255588"/>
            <a:chOff x="792" y="2023"/>
            <a:chExt cx="466" cy="174"/>
          </a:xfrm>
        </p:grpSpPr>
        <p:sp>
          <p:nvSpPr>
            <p:cNvPr id="142428" name="Rectangle 92"/>
            <p:cNvSpPr>
              <a:spLocks noChangeAspect="1" noChangeArrowheads="1"/>
            </p:cNvSpPr>
            <p:nvPr/>
          </p:nvSpPr>
          <p:spPr bwMode="auto">
            <a:xfrm>
              <a:off x="874" y="2177"/>
              <a:ext cx="384" cy="20"/>
            </a:xfrm>
            <a:prstGeom prst="rect">
              <a:avLst/>
            </a:prstGeom>
            <a:gradFill rotWithShape="0">
              <a:gsLst>
                <a:gs pos="0">
                  <a:schemeClr val="folHlink"/>
                </a:gs>
                <a:gs pos="50000">
                  <a:schemeClr val="folHlink">
                    <a:gamma/>
                    <a:tint val="0"/>
                    <a:invGamma/>
                  </a:schemeClr>
                </a:gs>
                <a:gs pos="100000">
                  <a:schemeClr val="folHlink"/>
                </a:gs>
              </a:gsLst>
              <a:lin ang="5400000" scaled="1"/>
            </a:gra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42429" name="AutoShape 93"/>
            <p:cNvSpPr>
              <a:spLocks noChangeAspect="1" noChangeArrowheads="1"/>
            </p:cNvSpPr>
            <p:nvPr/>
          </p:nvSpPr>
          <p:spPr bwMode="auto">
            <a:xfrm rot="-1507570">
              <a:off x="792" y="2023"/>
              <a:ext cx="182" cy="170"/>
            </a:xfrm>
            <a:custGeom>
              <a:avLst/>
              <a:gdLst>
                <a:gd name="G0" fmla="+- 8471 0 0"/>
                <a:gd name="G1" fmla="+- 7652885 0 0"/>
                <a:gd name="G2" fmla="+- 0 0 7652885"/>
                <a:gd name="T0" fmla="*/ 0 256 1"/>
                <a:gd name="T1" fmla="*/ 180 256 1"/>
                <a:gd name="G3" fmla="+- 7652885 T0 T1"/>
                <a:gd name="T2" fmla="*/ 0 256 1"/>
                <a:gd name="T3" fmla="*/ 90 256 1"/>
                <a:gd name="G4" fmla="+- 7652885 T2 T3"/>
                <a:gd name="G5" fmla="*/ G4 2 1"/>
                <a:gd name="T4" fmla="*/ 90 256 1"/>
                <a:gd name="T5" fmla="*/ 0 256 1"/>
                <a:gd name="G6" fmla="+- 7652885 T4 T5"/>
                <a:gd name="G7" fmla="*/ G6 2 1"/>
                <a:gd name="G8" fmla="abs 7652885"/>
                <a:gd name="T6" fmla="*/ 0 256 1"/>
                <a:gd name="T7" fmla="*/ 90 256 1"/>
                <a:gd name="G9" fmla="+- G8 T6 T7"/>
                <a:gd name="G10" fmla="?: G9 G7 G5"/>
                <a:gd name="T8" fmla="*/ 0 256 1"/>
                <a:gd name="T9" fmla="*/ 360 256 1"/>
                <a:gd name="G11" fmla="+- G10 T8 T9"/>
                <a:gd name="G12" fmla="?: G10 G11 G10"/>
                <a:gd name="T10" fmla="*/ 0 256 1"/>
                <a:gd name="T11" fmla="*/ 360 256 1"/>
                <a:gd name="G13" fmla="+- G12 T10 T11"/>
                <a:gd name="G14" fmla="?: G12 G13 G12"/>
                <a:gd name="G15" fmla="+- 0 0 G14"/>
                <a:gd name="G16" fmla="+- 10800 0 0"/>
                <a:gd name="G17" fmla="+- 10800 0 8471"/>
                <a:gd name="G18" fmla="*/ 8471 1 2"/>
                <a:gd name="G19" fmla="+- G18 5400 0"/>
                <a:gd name="G20" fmla="cos G19 7652885"/>
                <a:gd name="G21" fmla="sin G19 7652885"/>
                <a:gd name="G22" fmla="+- G20 10800 0"/>
                <a:gd name="G23" fmla="+- G21 10800 0"/>
                <a:gd name="G24" fmla="+- 10800 0 G20"/>
                <a:gd name="G25" fmla="+- 8471 10800 0"/>
                <a:gd name="G26" fmla="?: G9 G17 G25"/>
                <a:gd name="G27" fmla="?: G9 0 21600"/>
                <a:gd name="G28" fmla="cos 10800 7652885"/>
                <a:gd name="G29" fmla="sin 10800 7652885"/>
                <a:gd name="G30" fmla="sin 8471 7652885"/>
                <a:gd name="G31" fmla="+- G28 10800 0"/>
                <a:gd name="G32" fmla="+- G29 10800 0"/>
                <a:gd name="G33" fmla="+- G30 10800 0"/>
                <a:gd name="G34" fmla="?: G4 0 G31"/>
                <a:gd name="G35" fmla="?: 7652885 G34 0"/>
                <a:gd name="G36" fmla="?: G6 G35 G31"/>
                <a:gd name="G37" fmla="+- 21600 0 G36"/>
                <a:gd name="G38" fmla="?: G4 0 G33"/>
                <a:gd name="G39" fmla="?: 7652885 G38 G32"/>
                <a:gd name="G40" fmla="?: G6 G39 0"/>
                <a:gd name="G41" fmla="?: G4 G32 21600"/>
                <a:gd name="G42" fmla="?: G6 G41 G33"/>
                <a:gd name="T12" fmla="*/ 10800 w 21600"/>
                <a:gd name="T13" fmla="*/ 0 h 21600"/>
                <a:gd name="T14" fmla="*/ 6459 w 21600"/>
                <a:gd name="T15" fmla="*/ 19402 h 21600"/>
                <a:gd name="T16" fmla="*/ 10800 w 21600"/>
                <a:gd name="T17" fmla="*/ 2329 h 21600"/>
                <a:gd name="T18" fmla="*/ 15141 w 21600"/>
                <a:gd name="T19" fmla="*/ 19402 h 21600"/>
                <a:gd name="T20" fmla="*/ G36 w 21600"/>
                <a:gd name="T21" fmla="*/ G40 h 21600"/>
                <a:gd name="T22" fmla="*/ G37 w 21600"/>
                <a:gd name="T23" fmla="*/ G42 h 21600"/>
              </a:gdLst>
              <a:ahLst/>
              <a:cxnLst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T20" t="T21" r="T22" b="T23"/>
              <a:pathLst>
                <a:path w="21600" h="21600">
                  <a:moveTo>
                    <a:pt x="6984" y="18362"/>
                  </a:moveTo>
                  <a:cubicBezTo>
                    <a:pt x="4129" y="16922"/>
                    <a:pt x="2329" y="13997"/>
                    <a:pt x="2329" y="10800"/>
                  </a:cubicBezTo>
                  <a:cubicBezTo>
                    <a:pt x="2329" y="6121"/>
                    <a:pt x="6121" y="2329"/>
                    <a:pt x="10800" y="2329"/>
                  </a:cubicBezTo>
                  <a:cubicBezTo>
                    <a:pt x="15478" y="2329"/>
                    <a:pt x="19271" y="6121"/>
                    <a:pt x="19271" y="10800"/>
                  </a:cubicBezTo>
                  <a:cubicBezTo>
                    <a:pt x="19271" y="13997"/>
                    <a:pt x="17470" y="16922"/>
                    <a:pt x="14615" y="18362"/>
                  </a:cubicBezTo>
                  <a:lnTo>
                    <a:pt x="15665" y="20442"/>
                  </a:lnTo>
                  <a:cubicBezTo>
                    <a:pt x="19304" y="18605"/>
                    <a:pt x="21600" y="14876"/>
                    <a:pt x="21600" y="10800"/>
                  </a:cubicBezTo>
                  <a:cubicBezTo>
                    <a:pt x="21600" y="4835"/>
                    <a:pt x="16764" y="0"/>
                    <a:pt x="10800" y="0"/>
                  </a:cubicBezTo>
                  <a:cubicBezTo>
                    <a:pt x="4835" y="0"/>
                    <a:pt x="0" y="4835"/>
                    <a:pt x="0" y="10800"/>
                  </a:cubicBezTo>
                  <a:cubicBezTo>
                    <a:pt x="-1" y="14876"/>
                    <a:pt x="2295" y="18605"/>
                    <a:pt x="5934" y="20442"/>
                  </a:cubicBezTo>
                  <a:close/>
                </a:path>
              </a:pathLst>
            </a:custGeom>
            <a:gradFill rotWithShape="0">
              <a:gsLst>
                <a:gs pos="0">
                  <a:srgbClr val="DDDDDD">
                    <a:gamma/>
                    <a:tint val="0"/>
                    <a:invGamma/>
                  </a:srgbClr>
                </a:gs>
                <a:gs pos="100000">
                  <a:srgbClr val="DDDDDD"/>
                </a:gs>
              </a:gsLst>
              <a:path path="rect">
                <a:fillToRect l="50000" t="50000" r="50000" b="50000"/>
              </a:path>
            </a:gra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42430" name="Rectangle 94"/>
            <p:cNvSpPr>
              <a:spLocks noChangeAspect="1" noChangeArrowheads="1"/>
            </p:cNvSpPr>
            <p:nvPr/>
          </p:nvSpPr>
          <p:spPr bwMode="auto">
            <a:xfrm>
              <a:off x="871" y="2179"/>
              <a:ext cx="16" cy="16"/>
            </a:xfrm>
            <a:prstGeom prst="rect">
              <a:avLst/>
            </a:prstGeom>
            <a:gradFill rotWithShape="0">
              <a:gsLst>
                <a:gs pos="0">
                  <a:srgbClr val="DDDDDD"/>
                </a:gs>
                <a:gs pos="50000">
                  <a:srgbClr val="DDDDDD">
                    <a:gamma/>
                    <a:tint val="0"/>
                    <a:invGamma/>
                  </a:srgbClr>
                </a:gs>
                <a:gs pos="100000">
                  <a:srgbClr val="DDDDDD"/>
                </a:gs>
              </a:gsLst>
              <a:lin ang="540000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</p:grpSp>
      <p:sp>
        <p:nvSpPr>
          <p:cNvPr id="142431" name="Freeform 95"/>
          <p:cNvSpPr>
            <a:spLocks noChangeAspect="1"/>
          </p:cNvSpPr>
          <p:nvPr/>
        </p:nvSpPr>
        <p:spPr bwMode="auto">
          <a:xfrm>
            <a:off x="3173413" y="2722563"/>
            <a:ext cx="2909887" cy="3922712"/>
          </a:xfrm>
          <a:custGeom>
            <a:avLst/>
            <a:gdLst/>
            <a:ahLst/>
            <a:cxnLst>
              <a:cxn ang="0">
                <a:pos x="2" y="89"/>
              </a:cxn>
              <a:cxn ang="0">
                <a:pos x="39" y="141"/>
              </a:cxn>
              <a:cxn ang="0">
                <a:pos x="38" y="203"/>
              </a:cxn>
              <a:cxn ang="0">
                <a:pos x="0" y="246"/>
              </a:cxn>
              <a:cxn ang="0">
                <a:pos x="32" y="3221"/>
              </a:cxn>
              <a:cxn ang="0">
                <a:pos x="56" y="3297"/>
              </a:cxn>
              <a:cxn ang="0">
                <a:pos x="21" y="3357"/>
              </a:cxn>
              <a:cxn ang="0">
                <a:pos x="17" y="3449"/>
              </a:cxn>
              <a:cxn ang="0">
                <a:pos x="60" y="3507"/>
              </a:cxn>
              <a:cxn ang="0">
                <a:pos x="2571" y="3492"/>
              </a:cxn>
              <a:cxn ang="0">
                <a:pos x="2604" y="3444"/>
              </a:cxn>
              <a:cxn ang="0">
                <a:pos x="2592" y="3305"/>
              </a:cxn>
              <a:cxn ang="0">
                <a:pos x="2579" y="3264"/>
              </a:cxn>
              <a:cxn ang="0">
                <a:pos x="2603" y="3212"/>
              </a:cxn>
              <a:cxn ang="0">
                <a:pos x="2558" y="147"/>
              </a:cxn>
              <a:cxn ang="0">
                <a:pos x="2567" y="101"/>
              </a:cxn>
              <a:cxn ang="0">
                <a:pos x="2588" y="6"/>
              </a:cxn>
              <a:cxn ang="0">
                <a:pos x="2586" y="0"/>
              </a:cxn>
              <a:cxn ang="0">
                <a:pos x="2589" y="0"/>
              </a:cxn>
              <a:cxn ang="0">
                <a:pos x="2589" y="6"/>
              </a:cxn>
              <a:cxn ang="0">
                <a:pos x="2586" y="3"/>
              </a:cxn>
              <a:cxn ang="0">
                <a:pos x="2586" y="6"/>
              </a:cxn>
              <a:cxn ang="0">
                <a:pos x="0" y="6"/>
              </a:cxn>
              <a:cxn ang="0">
                <a:pos x="0" y="12"/>
              </a:cxn>
              <a:cxn ang="0">
                <a:pos x="0" y="15"/>
              </a:cxn>
              <a:cxn ang="0">
                <a:pos x="0" y="18"/>
              </a:cxn>
              <a:cxn ang="0">
                <a:pos x="0" y="21"/>
              </a:cxn>
              <a:cxn ang="0">
                <a:pos x="0" y="21"/>
              </a:cxn>
              <a:cxn ang="0">
                <a:pos x="0" y="18"/>
              </a:cxn>
              <a:cxn ang="0">
                <a:pos x="3" y="24"/>
              </a:cxn>
              <a:cxn ang="0">
                <a:pos x="0" y="18"/>
              </a:cxn>
              <a:cxn ang="0">
                <a:pos x="0" y="18"/>
              </a:cxn>
              <a:cxn ang="0">
                <a:pos x="0" y="18"/>
              </a:cxn>
              <a:cxn ang="0">
                <a:pos x="3" y="18"/>
              </a:cxn>
              <a:cxn ang="0">
                <a:pos x="0" y="18"/>
              </a:cxn>
            </a:cxnLst>
            <a:rect l="0" t="0" r="r" b="b"/>
            <a:pathLst>
              <a:path w="2606" h="3507">
                <a:moveTo>
                  <a:pt x="3" y="20"/>
                </a:moveTo>
                <a:lnTo>
                  <a:pt x="2" y="89"/>
                </a:lnTo>
                <a:lnTo>
                  <a:pt x="24" y="111"/>
                </a:lnTo>
                <a:lnTo>
                  <a:pt x="39" y="141"/>
                </a:lnTo>
                <a:lnTo>
                  <a:pt x="45" y="168"/>
                </a:lnTo>
                <a:lnTo>
                  <a:pt x="38" y="203"/>
                </a:lnTo>
                <a:lnTo>
                  <a:pt x="26" y="219"/>
                </a:lnTo>
                <a:lnTo>
                  <a:pt x="0" y="246"/>
                </a:lnTo>
                <a:lnTo>
                  <a:pt x="11" y="3201"/>
                </a:lnTo>
                <a:lnTo>
                  <a:pt x="32" y="3221"/>
                </a:lnTo>
                <a:lnTo>
                  <a:pt x="50" y="3255"/>
                </a:lnTo>
                <a:lnTo>
                  <a:pt x="56" y="3297"/>
                </a:lnTo>
                <a:lnTo>
                  <a:pt x="48" y="3330"/>
                </a:lnTo>
                <a:lnTo>
                  <a:pt x="21" y="3357"/>
                </a:lnTo>
                <a:lnTo>
                  <a:pt x="17" y="3402"/>
                </a:lnTo>
                <a:lnTo>
                  <a:pt x="17" y="3449"/>
                </a:lnTo>
                <a:lnTo>
                  <a:pt x="33" y="3492"/>
                </a:lnTo>
                <a:lnTo>
                  <a:pt x="60" y="3507"/>
                </a:lnTo>
                <a:lnTo>
                  <a:pt x="2538" y="3507"/>
                </a:lnTo>
                <a:lnTo>
                  <a:pt x="2571" y="3492"/>
                </a:lnTo>
                <a:lnTo>
                  <a:pt x="2592" y="3474"/>
                </a:lnTo>
                <a:lnTo>
                  <a:pt x="2604" y="3444"/>
                </a:lnTo>
                <a:lnTo>
                  <a:pt x="2606" y="3327"/>
                </a:lnTo>
                <a:lnTo>
                  <a:pt x="2592" y="3305"/>
                </a:lnTo>
                <a:lnTo>
                  <a:pt x="2583" y="3288"/>
                </a:lnTo>
                <a:lnTo>
                  <a:pt x="2579" y="3264"/>
                </a:lnTo>
                <a:lnTo>
                  <a:pt x="2588" y="3234"/>
                </a:lnTo>
                <a:lnTo>
                  <a:pt x="2603" y="3212"/>
                </a:lnTo>
                <a:lnTo>
                  <a:pt x="2588" y="209"/>
                </a:lnTo>
                <a:cubicBezTo>
                  <a:pt x="2556" y="177"/>
                  <a:pt x="2565" y="162"/>
                  <a:pt x="2558" y="147"/>
                </a:cubicBezTo>
                <a:cubicBezTo>
                  <a:pt x="2558" y="131"/>
                  <a:pt x="2555" y="127"/>
                  <a:pt x="2561" y="120"/>
                </a:cubicBezTo>
                <a:cubicBezTo>
                  <a:pt x="2567" y="113"/>
                  <a:pt x="2564" y="112"/>
                  <a:pt x="2567" y="101"/>
                </a:cubicBezTo>
                <a:cubicBezTo>
                  <a:pt x="2577" y="93"/>
                  <a:pt x="2582" y="93"/>
                  <a:pt x="2585" y="78"/>
                </a:cubicBezTo>
                <a:lnTo>
                  <a:pt x="2588" y="6"/>
                </a:lnTo>
                <a:lnTo>
                  <a:pt x="2586" y="3"/>
                </a:lnTo>
                <a:lnTo>
                  <a:pt x="2586" y="0"/>
                </a:lnTo>
                <a:lnTo>
                  <a:pt x="2586" y="0"/>
                </a:lnTo>
                <a:lnTo>
                  <a:pt x="2589" y="0"/>
                </a:lnTo>
                <a:lnTo>
                  <a:pt x="2586" y="3"/>
                </a:lnTo>
                <a:lnTo>
                  <a:pt x="2589" y="6"/>
                </a:lnTo>
                <a:lnTo>
                  <a:pt x="2586" y="3"/>
                </a:lnTo>
                <a:lnTo>
                  <a:pt x="2586" y="3"/>
                </a:lnTo>
                <a:lnTo>
                  <a:pt x="2586" y="6"/>
                </a:lnTo>
                <a:lnTo>
                  <a:pt x="2586" y="6"/>
                </a:lnTo>
                <a:lnTo>
                  <a:pt x="0" y="9"/>
                </a:lnTo>
                <a:lnTo>
                  <a:pt x="0" y="6"/>
                </a:lnTo>
                <a:lnTo>
                  <a:pt x="0" y="9"/>
                </a:lnTo>
                <a:lnTo>
                  <a:pt x="0" y="12"/>
                </a:lnTo>
                <a:lnTo>
                  <a:pt x="0" y="12"/>
                </a:lnTo>
                <a:lnTo>
                  <a:pt x="0" y="15"/>
                </a:lnTo>
                <a:lnTo>
                  <a:pt x="3" y="18"/>
                </a:lnTo>
                <a:lnTo>
                  <a:pt x="0" y="18"/>
                </a:lnTo>
                <a:lnTo>
                  <a:pt x="3" y="21"/>
                </a:lnTo>
                <a:lnTo>
                  <a:pt x="0" y="21"/>
                </a:lnTo>
                <a:lnTo>
                  <a:pt x="0" y="21"/>
                </a:lnTo>
                <a:lnTo>
                  <a:pt x="0" y="21"/>
                </a:lnTo>
                <a:lnTo>
                  <a:pt x="0" y="24"/>
                </a:lnTo>
                <a:lnTo>
                  <a:pt x="0" y="18"/>
                </a:lnTo>
                <a:lnTo>
                  <a:pt x="0" y="18"/>
                </a:lnTo>
                <a:lnTo>
                  <a:pt x="3" y="24"/>
                </a:lnTo>
                <a:lnTo>
                  <a:pt x="3" y="24"/>
                </a:lnTo>
                <a:lnTo>
                  <a:pt x="0" y="18"/>
                </a:lnTo>
                <a:lnTo>
                  <a:pt x="0" y="21"/>
                </a:lnTo>
                <a:lnTo>
                  <a:pt x="0" y="18"/>
                </a:lnTo>
                <a:lnTo>
                  <a:pt x="0" y="18"/>
                </a:lnTo>
                <a:lnTo>
                  <a:pt x="0" y="18"/>
                </a:lnTo>
                <a:lnTo>
                  <a:pt x="6" y="21"/>
                </a:lnTo>
                <a:lnTo>
                  <a:pt x="3" y="18"/>
                </a:lnTo>
                <a:lnTo>
                  <a:pt x="0" y="21"/>
                </a:lnTo>
                <a:lnTo>
                  <a:pt x="0" y="18"/>
                </a:lnTo>
                <a:lnTo>
                  <a:pt x="3" y="20"/>
                </a:lnTo>
                <a:close/>
              </a:path>
            </a:pathLst>
          </a:custGeom>
          <a:solidFill>
            <a:srgbClr val="D3F1E2"/>
          </a:solidFill>
          <a:ln w="9525">
            <a:solidFill>
              <a:srgbClr val="006600"/>
            </a:solidFill>
            <a:round/>
            <a:headEnd/>
            <a:tailEnd/>
          </a:ln>
          <a:effectLst/>
        </p:spPr>
        <p:txBody>
          <a:bodyPr/>
          <a:lstStyle/>
          <a:p>
            <a:endParaRPr lang="ro-RO"/>
          </a:p>
        </p:txBody>
      </p:sp>
      <p:grpSp>
        <p:nvGrpSpPr>
          <p:cNvPr id="142432" name="Group 96"/>
          <p:cNvGrpSpPr>
            <a:grpSpLocks noChangeAspect="1"/>
          </p:cNvGrpSpPr>
          <p:nvPr/>
        </p:nvGrpSpPr>
        <p:grpSpPr bwMode="auto">
          <a:xfrm>
            <a:off x="3175000" y="2722563"/>
            <a:ext cx="2916238" cy="3922712"/>
            <a:chOff x="1769" y="1157"/>
            <a:chExt cx="2221" cy="2986"/>
          </a:xfrm>
        </p:grpSpPr>
        <p:sp>
          <p:nvSpPr>
            <p:cNvPr id="142433" name="Freeform 97" descr="Широкий диагональный 2"/>
            <p:cNvSpPr>
              <a:spLocks noChangeAspect="1"/>
            </p:cNvSpPr>
            <p:nvPr/>
          </p:nvSpPr>
          <p:spPr bwMode="auto">
            <a:xfrm>
              <a:off x="1769" y="1157"/>
              <a:ext cx="2221" cy="2986"/>
            </a:xfrm>
            <a:custGeom>
              <a:avLst/>
              <a:gdLst/>
              <a:ahLst/>
              <a:cxnLst>
                <a:cxn ang="0">
                  <a:pos x="2" y="83"/>
                </a:cxn>
                <a:cxn ang="0">
                  <a:pos x="39" y="135"/>
                </a:cxn>
                <a:cxn ang="0">
                  <a:pos x="38" y="197"/>
                </a:cxn>
                <a:cxn ang="0">
                  <a:pos x="0" y="240"/>
                </a:cxn>
                <a:cxn ang="0">
                  <a:pos x="32" y="3215"/>
                </a:cxn>
                <a:cxn ang="0">
                  <a:pos x="56" y="3291"/>
                </a:cxn>
                <a:cxn ang="0">
                  <a:pos x="21" y="3351"/>
                </a:cxn>
                <a:cxn ang="0">
                  <a:pos x="17" y="3443"/>
                </a:cxn>
                <a:cxn ang="0">
                  <a:pos x="60" y="3501"/>
                </a:cxn>
                <a:cxn ang="0">
                  <a:pos x="2571" y="3486"/>
                </a:cxn>
                <a:cxn ang="0">
                  <a:pos x="2604" y="3438"/>
                </a:cxn>
                <a:cxn ang="0">
                  <a:pos x="2592" y="3299"/>
                </a:cxn>
                <a:cxn ang="0">
                  <a:pos x="2579" y="3258"/>
                </a:cxn>
                <a:cxn ang="0">
                  <a:pos x="2603" y="3206"/>
                </a:cxn>
                <a:cxn ang="0">
                  <a:pos x="2558" y="141"/>
                </a:cxn>
                <a:cxn ang="0">
                  <a:pos x="2567" y="95"/>
                </a:cxn>
                <a:cxn ang="0">
                  <a:pos x="2588" y="0"/>
                </a:cxn>
                <a:cxn ang="0">
                  <a:pos x="2549" y="75"/>
                </a:cxn>
                <a:cxn ang="0">
                  <a:pos x="2525" y="126"/>
                </a:cxn>
                <a:cxn ang="0">
                  <a:pos x="2537" y="194"/>
                </a:cxn>
                <a:cxn ang="0">
                  <a:pos x="2580" y="3179"/>
                </a:cxn>
                <a:cxn ang="0">
                  <a:pos x="2555" y="3230"/>
                </a:cxn>
                <a:cxn ang="0">
                  <a:pos x="2559" y="3311"/>
                </a:cxn>
                <a:cxn ang="0">
                  <a:pos x="2579" y="3353"/>
                </a:cxn>
                <a:cxn ang="0">
                  <a:pos x="2565" y="3441"/>
                </a:cxn>
                <a:cxn ang="0">
                  <a:pos x="90" y="3474"/>
                </a:cxn>
                <a:cxn ang="0">
                  <a:pos x="44" y="3441"/>
                </a:cxn>
                <a:cxn ang="0">
                  <a:pos x="62" y="3350"/>
                </a:cxn>
                <a:cxn ang="0">
                  <a:pos x="84" y="3284"/>
                </a:cxn>
                <a:cxn ang="0">
                  <a:pos x="72" y="3216"/>
                </a:cxn>
                <a:cxn ang="0">
                  <a:pos x="32" y="249"/>
                </a:cxn>
                <a:cxn ang="0">
                  <a:pos x="60" y="210"/>
                </a:cxn>
                <a:cxn ang="0">
                  <a:pos x="77" y="144"/>
                </a:cxn>
                <a:cxn ang="0">
                  <a:pos x="54" y="83"/>
                </a:cxn>
                <a:cxn ang="0">
                  <a:pos x="36" y="15"/>
                </a:cxn>
              </a:cxnLst>
              <a:rect l="0" t="0" r="r" b="b"/>
              <a:pathLst>
                <a:path w="2606" h="3501">
                  <a:moveTo>
                    <a:pt x="3" y="14"/>
                  </a:moveTo>
                  <a:lnTo>
                    <a:pt x="2" y="83"/>
                  </a:lnTo>
                  <a:lnTo>
                    <a:pt x="24" y="105"/>
                  </a:lnTo>
                  <a:lnTo>
                    <a:pt x="39" y="135"/>
                  </a:lnTo>
                  <a:lnTo>
                    <a:pt x="45" y="162"/>
                  </a:lnTo>
                  <a:lnTo>
                    <a:pt x="38" y="197"/>
                  </a:lnTo>
                  <a:lnTo>
                    <a:pt x="26" y="213"/>
                  </a:lnTo>
                  <a:lnTo>
                    <a:pt x="0" y="240"/>
                  </a:lnTo>
                  <a:lnTo>
                    <a:pt x="11" y="3195"/>
                  </a:lnTo>
                  <a:lnTo>
                    <a:pt x="32" y="3215"/>
                  </a:lnTo>
                  <a:lnTo>
                    <a:pt x="50" y="3249"/>
                  </a:lnTo>
                  <a:lnTo>
                    <a:pt x="56" y="3291"/>
                  </a:lnTo>
                  <a:lnTo>
                    <a:pt x="48" y="3324"/>
                  </a:lnTo>
                  <a:lnTo>
                    <a:pt x="21" y="3351"/>
                  </a:lnTo>
                  <a:lnTo>
                    <a:pt x="17" y="3396"/>
                  </a:lnTo>
                  <a:lnTo>
                    <a:pt x="17" y="3443"/>
                  </a:lnTo>
                  <a:lnTo>
                    <a:pt x="33" y="3486"/>
                  </a:lnTo>
                  <a:lnTo>
                    <a:pt x="60" y="3501"/>
                  </a:lnTo>
                  <a:lnTo>
                    <a:pt x="2538" y="3501"/>
                  </a:lnTo>
                  <a:lnTo>
                    <a:pt x="2571" y="3486"/>
                  </a:lnTo>
                  <a:lnTo>
                    <a:pt x="2592" y="3468"/>
                  </a:lnTo>
                  <a:lnTo>
                    <a:pt x="2604" y="3438"/>
                  </a:lnTo>
                  <a:lnTo>
                    <a:pt x="2606" y="3321"/>
                  </a:lnTo>
                  <a:lnTo>
                    <a:pt x="2592" y="3299"/>
                  </a:lnTo>
                  <a:lnTo>
                    <a:pt x="2583" y="3282"/>
                  </a:lnTo>
                  <a:lnTo>
                    <a:pt x="2579" y="3258"/>
                  </a:lnTo>
                  <a:lnTo>
                    <a:pt x="2588" y="3228"/>
                  </a:lnTo>
                  <a:lnTo>
                    <a:pt x="2603" y="3206"/>
                  </a:lnTo>
                  <a:lnTo>
                    <a:pt x="2588" y="203"/>
                  </a:lnTo>
                  <a:cubicBezTo>
                    <a:pt x="2556" y="171"/>
                    <a:pt x="2565" y="156"/>
                    <a:pt x="2558" y="141"/>
                  </a:cubicBezTo>
                  <a:cubicBezTo>
                    <a:pt x="2558" y="125"/>
                    <a:pt x="2555" y="121"/>
                    <a:pt x="2561" y="114"/>
                  </a:cubicBezTo>
                  <a:cubicBezTo>
                    <a:pt x="2567" y="107"/>
                    <a:pt x="2564" y="106"/>
                    <a:pt x="2567" y="95"/>
                  </a:cubicBezTo>
                  <a:cubicBezTo>
                    <a:pt x="2577" y="87"/>
                    <a:pt x="2582" y="87"/>
                    <a:pt x="2585" y="72"/>
                  </a:cubicBezTo>
                  <a:lnTo>
                    <a:pt x="2588" y="0"/>
                  </a:lnTo>
                  <a:lnTo>
                    <a:pt x="2553" y="2"/>
                  </a:lnTo>
                  <a:lnTo>
                    <a:pt x="2549" y="75"/>
                  </a:lnTo>
                  <a:lnTo>
                    <a:pt x="2532" y="102"/>
                  </a:lnTo>
                  <a:lnTo>
                    <a:pt x="2525" y="126"/>
                  </a:lnTo>
                  <a:lnTo>
                    <a:pt x="2522" y="155"/>
                  </a:lnTo>
                  <a:lnTo>
                    <a:pt x="2537" y="194"/>
                  </a:lnTo>
                  <a:lnTo>
                    <a:pt x="2555" y="221"/>
                  </a:lnTo>
                  <a:lnTo>
                    <a:pt x="2580" y="3179"/>
                  </a:lnTo>
                  <a:lnTo>
                    <a:pt x="2565" y="3203"/>
                  </a:lnTo>
                  <a:lnTo>
                    <a:pt x="2555" y="3230"/>
                  </a:lnTo>
                  <a:lnTo>
                    <a:pt x="2552" y="3270"/>
                  </a:lnTo>
                  <a:lnTo>
                    <a:pt x="2559" y="3311"/>
                  </a:lnTo>
                  <a:lnTo>
                    <a:pt x="2574" y="3327"/>
                  </a:lnTo>
                  <a:lnTo>
                    <a:pt x="2579" y="3353"/>
                  </a:lnTo>
                  <a:lnTo>
                    <a:pt x="2576" y="3401"/>
                  </a:lnTo>
                  <a:lnTo>
                    <a:pt x="2565" y="3441"/>
                  </a:lnTo>
                  <a:lnTo>
                    <a:pt x="2546" y="3467"/>
                  </a:lnTo>
                  <a:lnTo>
                    <a:pt x="90" y="3474"/>
                  </a:lnTo>
                  <a:lnTo>
                    <a:pt x="66" y="3461"/>
                  </a:lnTo>
                  <a:lnTo>
                    <a:pt x="44" y="3441"/>
                  </a:lnTo>
                  <a:lnTo>
                    <a:pt x="45" y="3377"/>
                  </a:lnTo>
                  <a:lnTo>
                    <a:pt x="62" y="3350"/>
                  </a:lnTo>
                  <a:lnTo>
                    <a:pt x="80" y="3326"/>
                  </a:lnTo>
                  <a:lnTo>
                    <a:pt x="84" y="3284"/>
                  </a:lnTo>
                  <a:lnTo>
                    <a:pt x="81" y="3246"/>
                  </a:lnTo>
                  <a:lnTo>
                    <a:pt x="72" y="3216"/>
                  </a:lnTo>
                  <a:lnTo>
                    <a:pt x="41" y="3182"/>
                  </a:lnTo>
                  <a:lnTo>
                    <a:pt x="32" y="249"/>
                  </a:lnTo>
                  <a:lnTo>
                    <a:pt x="42" y="234"/>
                  </a:lnTo>
                  <a:lnTo>
                    <a:pt x="60" y="210"/>
                  </a:lnTo>
                  <a:lnTo>
                    <a:pt x="75" y="180"/>
                  </a:lnTo>
                  <a:lnTo>
                    <a:pt x="77" y="144"/>
                  </a:lnTo>
                  <a:lnTo>
                    <a:pt x="71" y="110"/>
                  </a:lnTo>
                  <a:lnTo>
                    <a:pt x="54" y="83"/>
                  </a:lnTo>
                  <a:lnTo>
                    <a:pt x="32" y="65"/>
                  </a:lnTo>
                  <a:lnTo>
                    <a:pt x="36" y="15"/>
                  </a:lnTo>
                  <a:lnTo>
                    <a:pt x="3" y="14"/>
                  </a:lnTo>
                  <a:close/>
                </a:path>
              </a:pathLst>
            </a:custGeom>
            <a:pattFill prst="wdUpDiag">
              <a:fgClr>
                <a:srgbClr val="006600"/>
              </a:fgClr>
              <a:bgClr>
                <a:schemeClr val="bg1"/>
              </a:bgClr>
            </a:pattFill>
            <a:ln w="9525">
              <a:solidFill>
                <a:srgbClr val="006600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o-RO"/>
            </a:p>
          </p:txBody>
        </p:sp>
        <p:sp>
          <p:nvSpPr>
            <p:cNvPr id="142434" name="Rectangle 98" descr="Широкий диагональный 1"/>
            <p:cNvSpPr>
              <a:spLocks noChangeAspect="1" noChangeArrowheads="1"/>
            </p:cNvSpPr>
            <p:nvPr/>
          </p:nvSpPr>
          <p:spPr bwMode="auto">
            <a:xfrm>
              <a:off x="1824" y="4069"/>
              <a:ext cx="1269" cy="41"/>
            </a:xfrm>
            <a:prstGeom prst="rect">
              <a:avLst/>
            </a:prstGeom>
            <a:pattFill prst="wdDnDiag">
              <a:fgClr>
                <a:srgbClr val="006600"/>
              </a:fgClr>
              <a:bgClr>
                <a:schemeClr val="bg1"/>
              </a:bgClr>
            </a:pattFill>
            <a:ln w="9525">
              <a:solidFill>
                <a:srgbClr val="00660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42435" name="Rectangle 99" descr="Широкий диагональный 1"/>
            <p:cNvSpPr>
              <a:spLocks noChangeAspect="1" noChangeArrowheads="1"/>
            </p:cNvSpPr>
            <p:nvPr/>
          </p:nvSpPr>
          <p:spPr bwMode="auto">
            <a:xfrm flipH="1">
              <a:off x="3481" y="4065"/>
              <a:ext cx="464" cy="41"/>
            </a:xfrm>
            <a:prstGeom prst="rect">
              <a:avLst/>
            </a:prstGeom>
            <a:pattFill prst="wdDnDiag">
              <a:fgClr>
                <a:srgbClr val="006600"/>
              </a:fgClr>
              <a:bgClr>
                <a:schemeClr val="bg1"/>
              </a:bgClr>
            </a:pattFill>
            <a:ln w="9525">
              <a:solidFill>
                <a:srgbClr val="00660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42436" name="Freeform 100" descr="Широкий диагональный 2"/>
            <p:cNvSpPr>
              <a:spLocks noChangeAspect="1"/>
            </p:cNvSpPr>
            <p:nvPr/>
          </p:nvSpPr>
          <p:spPr bwMode="auto">
            <a:xfrm>
              <a:off x="1846" y="3759"/>
              <a:ext cx="1219" cy="30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9" y="3"/>
                </a:cxn>
                <a:cxn ang="0">
                  <a:pos x="39" y="291"/>
                </a:cxn>
                <a:cxn ang="0">
                  <a:pos x="45" y="306"/>
                </a:cxn>
                <a:cxn ang="0">
                  <a:pos x="69" y="321"/>
                </a:cxn>
                <a:cxn ang="0">
                  <a:pos x="1431" y="330"/>
                </a:cxn>
                <a:cxn ang="0">
                  <a:pos x="1431" y="360"/>
                </a:cxn>
                <a:cxn ang="0">
                  <a:pos x="33" y="354"/>
                </a:cxn>
                <a:cxn ang="0">
                  <a:pos x="15" y="330"/>
                </a:cxn>
                <a:cxn ang="0">
                  <a:pos x="6" y="300"/>
                </a:cxn>
                <a:cxn ang="0">
                  <a:pos x="0" y="0"/>
                </a:cxn>
              </a:cxnLst>
              <a:rect l="0" t="0" r="r" b="b"/>
              <a:pathLst>
                <a:path w="1431" h="360">
                  <a:moveTo>
                    <a:pt x="0" y="0"/>
                  </a:moveTo>
                  <a:lnTo>
                    <a:pt x="39" y="3"/>
                  </a:lnTo>
                  <a:lnTo>
                    <a:pt x="39" y="291"/>
                  </a:lnTo>
                  <a:lnTo>
                    <a:pt x="45" y="306"/>
                  </a:lnTo>
                  <a:lnTo>
                    <a:pt x="69" y="321"/>
                  </a:lnTo>
                  <a:lnTo>
                    <a:pt x="1431" y="330"/>
                  </a:lnTo>
                  <a:lnTo>
                    <a:pt x="1431" y="360"/>
                  </a:lnTo>
                  <a:lnTo>
                    <a:pt x="33" y="354"/>
                  </a:lnTo>
                  <a:lnTo>
                    <a:pt x="15" y="330"/>
                  </a:lnTo>
                  <a:lnTo>
                    <a:pt x="6" y="300"/>
                  </a:lnTo>
                  <a:lnTo>
                    <a:pt x="0" y="0"/>
                  </a:lnTo>
                  <a:close/>
                </a:path>
              </a:pathLst>
            </a:custGeom>
            <a:pattFill prst="wdUpDiag">
              <a:fgClr>
                <a:srgbClr val="006600"/>
              </a:fgClr>
              <a:bgClr>
                <a:schemeClr val="bg1"/>
              </a:bgClr>
            </a:pattFill>
            <a:ln w="9525" cap="flat" cmpd="sng">
              <a:solidFill>
                <a:srgbClr val="0066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ro-RO"/>
            </a:p>
          </p:txBody>
        </p:sp>
        <p:sp>
          <p:nvSpPr>
            <p:cNvPr id="142437" name="Freeform 101" descr="Широкий диагональный 2"/>
            <p:cNvSpPr>
              <a:spLocks noChangeAspect="1"/>
            </p:cNvSpPr>
            <p:nvPr/>
          </p:nvSpPr>
          <p:spPr bwMode="auto">
            <a:xfrm>
              <a:off x="3492" y="3752"/>
              <a:ext cx="445" cy="307"/>
            </a:xfrm>
            <a:custGeom>
              <a:avLst/>
              <a:gdLst/>
              <a:ahLst/>
              <a:cxnLst>
                <a:cxn ang="0">
                  <a:pos x="522" y="6"/>
                </a:cxn>
                <a:cxn ang="0">
                  <a:pos x="492" y="0"/>
                </a:cxn>
                <a:cxn ang="0">
                  <a:pos x="486" y="291"/>
                </a:cxn>
                <a:cxn ang="0">
                  <a:pos x="483" y="312"/>
                </a:cxn>
                <a:cxn ang="0">
                  <a:pos x="471" y="327"/>
                </a:cxn>
                <a:cxn ang="0">
                  <a:pos x="0" y="330"/>
                </a:cxn>
                <a:cxn ang="0">
                  <a:pos x="0" y="360"/>
                </a:cxn>
                <a:cxn ang="0">
                  <a:pos x="492" y="354"/>
                </a:cxn>
                <a:cxn ang="0">
                  <a:pos x="510" y="333"/>
                </a:cxn>
                <a:cxn ang="0">
                  <a:pos x="522" y="300"/>
                </a:cxn>
                <a:cxn ang="0">
                  <a:pos x="522" y="6"/>
                </a:cxn>
              </a:cxnLst>
              <a:rect l="0" t="0" r="r" b="b"/>
              <a:pathLst>
                <a:path w="522" h="360">
                  <a:moveTo>
                    <a:pt x="522" y="6"/>
                  </a:moveTo>
                  <a:lnTo>
                    <a:pt x="492" y="0"/>
                  </a:lnTo>
                  <a:lnTo>
                    <a:pt x="486" y="291"/>
                  </a:lnTo>
                  <a:lnTo>
                    <a:pt x="483" y="312"/>
                  </a:lnTo>
                  <a:lnTo>
                    <a:pt x="471" y="327"/>
                  </a:lnTo>
                  <a:lnTo>
                    <a:pt x="0" y="330"/>
                  </a:lnTo>
                  <a:lnTo>
                    <a:pt x="0" y="360"/>
                  </a:lnTo>
                  <a:lnTo>
                    <a:pt x="492" y="354"/>
                  </a:lnTo>
                  <a:lnTo>
                    <a:pt x="510" y="333"/>
                  </a:lnTo>
                  <a:lnTo>
                    <a:pt x="522" y="300"/>
                  </a:lnTo>
                  <a:lnTo>
                    <a:pt x="522" y="6"/>
                  </a:lnTo>
                  <a:close/>
                </a:path>
              </a:pathLst>
            </a:custGeom>
            <a:pattFill prst="wdUpDiag">
              <a:fgClr>
                <a:srgbClr val="006600"/>
              </a:fgClr>
              <a:bgClr>
                <a:schemeClr val="bg1"/>
              </a:bgClr>
            </a:pattFill>
            <a:ln w="9525" cap="flat" cmpd="sng">
              <a:solidFill>
                <a:srgbClr val="0066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ro-RO"/>
            </a:p>
          </p:txBody>
        </p:sp>
        <p:sp>
          <p:nvSpPr>
            <p:cNvPr id="142438" name="Freeform 102" descr="Широкий диагональный 1"/>
            <p:cNvSpPr>
              <a:spLocks noChangeAspect="1"/>
            </p:cNvSpPr>
            <p:nvPr/>
          </p:nvSpPr>
          <p:spPr bwMode="auto">
            <a:xfrm>
              <a:off x="3053" y="3856"/>
              <a:ext cx="460" cy="215"/>
            </a:xfrm>
            <a:custGeom>
              <a:avLst/>
              <a:gdLst/>
              <a:ahLst/>
              <a:cxnLst>
                <a:cxn ang="0">
                  <a:pos x="3" y="27"/>
                </a:cxn>
                <a:cxn ang="0">
                  <a:pos x="0" y="210"/>
                </a:cxn>
                <a:cxn ang="0">
                  <a:pos x="24" y="210"/>
                </a:cxn>
                <a:cxn ang="0">
                  <a:pos x="30" y="252"/>
                </a:cxn>
                <a:cxn ang="0">
                  <a:pos x="57" y="249"/>
                </a:cxn>
                <a:cxn ang="0">
                  <a:pos x="48" y="87"/>
                </a:cxn>
                <a:cxn ang="0">
                  <a:pos x="135" y="87"/>
                </a:cxn>
                <a:cxn ang="0">
                  <a:pos x="132" y="0"/>
                </a:cxn>
                <a:cxn ang="0">
                  <a:pos x="207" y="0"/>
                </a:cxn>
                <a:cxn ang="0">
                  <a:pos x="207" y="87"/>
                </a:cxn>
                <a:cxn ang="0">
                  <a:pos x="327" y="87"/>
                </a:cxn>
                <a:cxn ang="0">
                  <a:pos x="327" y="0"/>
                </a:cxn>
                <a:cxn ang="0">
                  <a:pos x="411" y="6"/>
                </a:cxn>
                <a:cxn ang="0">
                  <a:pos x="408" y="87"/>
                </a:cxn>
                <a:cxn ang="0">
                  <a:pos x="480" y="87"/>
                </a:cxn>
                <a:cxn ang="0">
                  <a:pos x="480" y="231"/>
                </a:cxn>
                <a:cxn ang="0">
                  <a:pos x="507" y="231"/>
                </a:cxn>
                <a:cxn ang="0">
                  <a:pos x="513" y="204"/>
                </a:cxn>
                <a:cxn ang="0">
                  <a:pos x="537" y="201"/>
                </a:cxn>
                <a:cxn ang="0">
                  <a:pos x="540" y="33"/>
                </a:cxn>
                <a:cxn ang="0">
                  <a:pos x="498" y="9"/>
                </a:cxn>
                <a:cxn ang="0">
                  <a:pos x="45" y="0"/>
                </a:cxn>
                <a:cxn ang="0">
                  <a:pos x="3" y="27"/>
                </a:cxn>
              </a:cxnLst>
              <a:rect l="0" t="0" r="r" b="b"/>
              <a:pathLst>
                <a:path w="540" h="252">
                  <a:moveTo>
                    <a:pt x="3" y="27"/>
                  </a:moveTo>
                  <a:lnTo>
                    <a:pt x="0" y="210"/>
                  </a:lnTo>
                  <a:lnTo>
                    <a:pt x="24" y="210"/>
                  </a:lnTo>
                  <a:lnTo>
                    <a:pt x="30" y="252"/>
                  </a:lnTo>
                  <a:lnTo>
                    <a:pt x="57" y="249"/>
                  </a:lnTo>
                  <a:lnTo>
                    <a:pt x="48" y="87"/>
                  </a:lnTo>
                  <a:lnTo>
                    <a:pt x="135" y="87"/>
                  </a:lnTo>
                  <a:lnTo>
                    <a:pt x="132" y="0"/>
                  </a:lnTo>
                  <a:lnTo>
                    <a:pt x="207" y="0"/>
                  </a:lnTo>
                  <a:lnTo>
                    <a:pt x="207" y="87"/>
                  </a:lnTo>
                  <a:lnTo>
                    <a:pt x="327" y="87"/>
                  </a:lnTo>
                  <a:lnTo>
                    <a:pt x="327" y="0"/>
                  </a:lnTo>
                  <a:lnTo>
                    <a:pt x="411" y="6"/>
                  </a:lnTo>
                  <a:lnTo>
                    <a:pt x="408" y="87"/>
                  </a:lnTo>
                  <a:lnTo>
                    <a:pt x="480" y="87"/>
                  </a:lnTo>
                  <a:lnTo>
                    <a:pt x="480" y="231"/>
                  </a:lnTo>
                  <a:lnTo>
                    <a:pt x="507" y="231"/>
                  </a:lnTo>
                  <a:lnTo>
                    <a:pt x="513" y="204"/>
                  </a:lnTo>
                  <a:lnTo>
                    <a:pt x="537" y="201"/>
                  </a:lnTo>
                  <a:lnTo>
                    <a:pt x="540" y="33"/>
                  </a:lnTo>
                  <a:lnTo>
                    <a:pt x="498" y="9"/>
                  </a:lnTo>
                  <a:lnTo>
                    <a:pt x="45" y="0"/>
                  </a:lnTo>
                  <a:lnTo>
                    <a:pt x="3" y="27"/>
                  </a:lnTo>
                  <a:close/>
                </a:path>
              </a:pathLst>
            </a:custGeom>
            <a:pattFill prst="wdDnDiag">
              <a:fgClr>
                <a:srgbClr val="006600"/>
              </a:fgClr>
              <a:bgClr>
                <a:schemeClr val="bg1"/>
              </a:bgClr>
            </a:pattFill>
            <a:ln w="9525" cap="flat" cmpd="sng">
              <a:solidFill>
                <a:srgbClr val="006600"/>
              </a:solidFill>
              <a:prstDash val="solid"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grpSp>
          <p:nvGrpSpPr>
            <p:cNvPr id="142439" name="Group 103"/>
            <p:cNvGrpSpPr>
              <a:grpSpLocks noChangeAspect="1"/>
            </p:cNvGrpSpPr>
            <p:nvPr/>
          </p:nvGrpSpPr>
          <p:grpSpPr bwMode="auto">
            <a:xfrm>
              <a:off x="3101" y="3977"/>
              <a:ext cx="361" cy="115"/>
              <a:chOff x="3354" y="4044"/>
              <a:chExt cx="423" cy="135"/>
            </a:xfrm>
          </p:grpSpPr>
          <p:sp>
            <p:nvSpPr>
              <p:cNvPr id="142440" name="Freeform 104" descr="Широкий диагональный 2"/>
              <p:cNvSpPr>
                <a:spLocks noChangeAspect="1"/>
              </p:cNvSpPr>
              <p:nvPr/>
            </p:nvSpPr>
            <p:spPr bwMode="auto">
              <a:xfrm>
                <a:off x="3354" y="4047"/>
                <a:ext cx="423" cy="13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420" y="3"/>
                  </a:cxn>
                  <a:cxn ang="0">
                    <a:pos x="423" y="81"/>
                  </a:cxn>
                  <a:cxn ang="0">
                    <a:pos x="390" y="129"/>
                  </a:cxn>
                  <a:cxn ang="0">
                    <a:pos x="243" y="132"/>
                  </a:cxn>
                  <a:cxn ang="0">
                    <a:pos x="243" y="75"/>
                  </a:cxn>
                  <a:cxn ang="0">
                    <a:pos x="189" y="78"/>
                  </a:cxn>
                  <a:cxn ang="0">
                    <a:pos x="189" y="132"/>
                  </a:cxn>
                  <a:cxn ang="0">
                    <a:pos x="42" y="132"/>
                  </a:cxn>
                  <a:cxn ang="0">
                    <a:pos x="0" y="93"/>
                  </a:cxn>
                  <a:cxn ang="0">
                    <a:pos x="0" y="0"/>
                  </a:cxn>
                </a:cxnLst>
                <a:rect l="0" t="0" r="r" b="b"/>
                <a:pathLst>
                  <a:path w="423" h="132">
                    <a:moveTo>
                      <a:pt x="0" y="0"/>
                    </a:moveTo>
                    <a:lnTo>
                      <a:pt x="420" y="3"/>
                    </a:lnTo>
                    <a:lnTo>
                      <a:pt x="423" y="81"/>
                    </a:lnTo>
                    <a:lnTo>
                      <a:pt x="390" y="129"/>
                    </a:lnTo>
                    <a:lnTo>
                      <a:pt x="243" y="132"/>
                    </a:lnTo>
                    <a:lnTo>
                      <a:pt x="243" y="75"/>
                    </a:lnTo>
                    <a:lnTo>
                      <a:pt x="189" y="78"/>
                    </a:lnTo>
                    <a:lnTo>
                      <a:pt x="189" y="132"/>
                    </a:lnTo>
                    <a:lnTo>
                      <a:pt x="42" y="132"/>
                    </a:lnTo>
                    <a:lnTo>
                      <a:pt x="0" y="93"/>
                    </a:lnTo>
                    <a:lnTo>
                      <a:pt x="0" y="0"/>
                    </a:lnTo>
                    <a:close/>
                  </a:path>
                </a:pathLst>
              </a:custGeom>
              <a:pattFill prst="wdUpDiag">
                <a:fgClr>
                  <a:srgbClr val="006600"/>
                </a:fgClr>
                <a:bgClr>
                  <a:schemeClr val="bg1"/>
                </a:bgClr>
              </a:pattFill>
              <a:ln w="9525">
                <a:solidFill>
                  <a:srgbClr val="006600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o-RO"/>
              </a:p>
            </p:txBody>
          </p:sp>
          <p:sp>
            <p:nvSpPr>
              <p:cNvPr id="142441" name="Freeform 105" descr="Широкий диагональный 2"/>
              <p:cNvSpPr>
                <a:spLocks noChangeAspect="1"/>
              </p:cNvSpPr>
              <p:nvPr/>
            </p:nvSpPr>
            <p:spPr bwMode="auto">
              <a:xfrm>
                <a:off x="3375" y="4044"/>
                <a:ext cx="165" cy="1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" y="114"/>
                  </a:cxn>
                  <a:cxn ang="0">
                    <a:pos x="165" y="111"/>
                  </a:cxn>
                </a:cxnLst>
                <a:rect l="0" t="0" r="r" b="b"/>
                <a:pathLst>
                  <a:path w="165" h="114">
                    <a:moveTo>
                      <a:pt x="0" y="0"/>
                    </a:moveTo>
                    <a:lnTo>
                      <a:pt x="3" y="114"/>
                    </a:lnTo>
                    <a:lnTo>
                      <a:pt x="165" y="111"/>
                    </a:lnTo>
                  </a:path>
                </a:pathLst>
              </a:custGeom>
              <a:noFill/>
              <a:ln w="6350" cmpd="sng">
                <a:solidFill>
                  <a:srgbClr val="006600"/>
                </a:solidFill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o-RO"/>
              </a:p>
            </p:txBody>
          </p:sp>
          <p:sp>
            <p:nvSpPr>
              <p:cNvPr id="142442" name="Freeform 106" descr="Широкий диагональный 2"/>
              <p:cNvSpPr>
                <a:spLocks noChangeAspect="1"/>
              </p:cNvSpPr>
              <p:nvPr/>
            </p:nvSpPr>
            <p:spPr bwMode="auto">
              <a:xfrm>
                <a:off x="3594" y="4053"/>
                <a:ext cx="165" cy="99"/>
              </a:xfrm>
              <a:custGeom>
                <a:avLst/>
                <a:gdLst/>
                <a:ahLst/>
                <a:cxnLst>
                  <a:cxn ang="0">
                    <a:pos x="159" y="0"/>
                  </a:cxn>
                  <a:cxn ang="0">
                    <a:pos x="165" y="99"/>
                  </a:cxn>
                  <a:cxn ang="0">
                    <a:pos x="0" y="99"/>
                  </a:cxn>
                </a:cxnLst>
                <a:rect l="0" t="0" r="r" b="b"/>
                <a:pathLst>
                  <a:path w="165" h="99">
                    <a:moveTo>
                      <a:pt x="159" y="0"/>
                    </a:moveTo>
                    <a:lnTo>
                      <a:pt x="165" y="99"/>
                    </a:lnTo>
                    <a:lnTo>
                      <a:pt x="0" y="99"/>
                    </a:lnTo>
                  </a:path>
                </a:pathLst>
              </a:custGeom>
              <a:noFill/>
              <a:ln w="6350" cmpd="sng">
                <a:solidFill>
                  <a:srgbClr val="006600"/>
                </a:solidFill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o-RO"/>
              </a:p>
            </p:txBody>
          </p:sp>
        </p:grpSp>
      </p:grpSp>
      <p:grpSp>
        <p:nvGrpSpPr>
          <p:cNvPr id="142443" name="Group 107"/>
          <p:cNvGrpSpPr>
            <a:grpSpLocks noChangeAspect="1"/>
          </p:cNvGrpSpPr>
          <p:nvPr/>
        </p:nvGrpSpPr>
        <p:grpSpPr bwMode="auto">
          <a:xfrm>
            <a:off x="3224213" y="3071813"/>
            <a:ext cx="330200" cy="2974975"/>
            <a:chOff x="1836" y="1048"/>
            <a:chExt cx="294" cy="2656"/>
          </a:xfrm>
        </p:grpSpPr>
        <p:sp>
          <p:nvSpPr>
            <p:cNvPr id="142444" name="Rectangle 108" descr="Дранка"/>
            <p:cNvSpPr>
              <a:spLocks noChangeAspect="1" noChangeArrowheads="1"/>
            </p:cNvSpPr>
            <p:nvPr/>
          </p:nvSpPr>
          <p:spPr bwMode="auto">
            <a:xfrm>
              <a:off x="1836" y="1104"/>
              <a:ext cx="294" cy="2553"/>
            </a:xfrm>
            <a:prstGeom prst="rect">
              <a:avLst/>
            </a:prstGeom>
            <a:pattFill prst="shingle">
              <a:fgClr>
                <a:schemeClr val="folHlink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42445" name="AutoShape 109" descr="Дранка"/>
            <p:cNvSpPr>
              <a:spLocks noChangeAspect="1" noChangeArrowheads="1"/>
            </p:cNvSpPr>
            <p:nvPr/>
          </p:nvSpPr>
          <p:spPr bwMode="auto">
            <a:xfrm>
              <a:off x="2008" y="3656"/>
              <a:ext cx="48" cy="48"/>
            </a:xfrm>
            <a:custGeom>
              <a:avLst/>
              <a:gdLst>
                <a:gd name="G0" fmla="+- 5400 0 0"/>
                <a:gd name="G1" fmla="+- 21600 0 5400"/>
                <a:gd name="G2" fmla="*/ 5400 1 2"/>
                <a:gd name="G3" fmla="+- 21600 0 G2"/>
                <a:gd name="G4" fmla="+/ 5400 21600 2"/>
                <a:gd name="G5" fmla="+/ G1 0 2"/>
                <a:gd name="G6" fmla="*/ 21600 21600 5400"/>
                <a:gd name="G7" fmla="*/ G6 1 2"/>
                <a:gd name="G8" fmla="+- 21600 0 G7"/>
                <a:gd name="G9" fmla="*/ 21600 1 2"/>
                <a:gd name="G10" fmla="+- 5400 0 G9"/>
                <a:gd name="G11" fmla="?: G10 G8 0"/>
                <a:gd name="G12" fmla="?: G10 G7 21600"/>
                <a:gd name="T0" fmla="*/ 18900 w 21600"/>
                <a:gd name="T1" fmla="*/ 10800 h 21600"/>
                <a:gd name="T2" fmla="*/ 10800 w 21600"/>
                <a:gd name="T3" fmla="*/ 21600 h 21600"/>
                <a:gd name="T4" fmla="*/ 2700 w 21600"/>
                <a:gd name="T5" fmla="*/ 10800 h 21600"/>
                <a:gd name="T6" fmla="*/ 10800 w 21600"/>
                <a:gd name="T7" fmla="*/ 0 h 21600"/>
                <a:gd name="T8" fmla="*/ 4500 w 21600"/>
                <a:gd name="T9" fmla="*/ 4500 h 21600"/>
                <a:gd name="T10" fmla="*/ 17100 w 21600"/>
                <a:gd name="T11" fmla="*/ 171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pattFill prst="shingle">
              <a:fgClr>
                <a:schemeClr val="folHlink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42446" name="AutoShape 110" descr="Дранка"/>
            <p:cNvSpPr>
              <a:spLocks noChangeAspect="1" noChangeArrowheads="1"/>
            </p:cNvSpPr>
            <p:nvPr/>
          </p:nvSpPr>
          <p:spPr bwMode="auto">
            <a:xfrm>
              <a:off x="1920" y="3656"/>
              <a:ext cx="48" cy="48"/>
            </a:xfrm>
            <a:custGeom>
              <a:avLst/>
              <a:gdLst>
                <a:gd name="G0" fmla="+- 5400 0 0"/>
                <a:gd name="G1" fmla="+- 21600 0 5400"/>
                <a:gd name="G2" fmla="*/ 5400 1 2"/>
                <a:gd name="G3" fmla="+- 21600 0 G2"/>
                <a:gd name="G4" fmla="+/ 5400 21600 2"/>
                <a:gd name="G5" fmla="+/ G1 0 2"/>
                <a:gd name="G6" fmla="*/ 21600 21600 5400"/>
                <a:gd name="G7" fmla="*/ G6 1 2"/>
                <a:gd name="G8" fmla="+- 21600 0 G7"/>
                <a:gd name="G9" fmla="*/ 21600 1 2"/>
                <a:gd name="G10" fmla="+- 5400 0 G9"/>
                <a:gd name="G11" fmla="?: G10 G8 0"/>
                <a:gd name="G12" fmla="?: G10 G7 21600"/>
                <a:gd name="T0" fmla="*/ 18900 w 21600"/>
                <a:gd name="T1" fmla="*/ 10800 h 21600"/>
                <a:gd name="T2" fmla="*/ 10800 w 21600"/>
                <a:gd name="T3" fmla="*/ 21600 h 21600"/>
                <a:gd name="T4" fmla="*/ 2700 w 21600"/>
                <a:gd name="T5" fmla="*/ 10800 h 21600"/>
                <a:gd name="T6" fmla="*/ 10800 w 21600"/>
                <a:gd name="T7" fmla="*/ 0 h 21600"/>
                <a:gd name="T8" fmla="*/ 4500 w 21600"/>
                <a:gd name="T9" fmla="*/ 4500 h 21600"/>
                <a:gd name="T10" fmla="*/ 17100 w 21600"/>
                <a:gd name="T11" fmla="*/ 171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pattFill prst="shingle">
              <a:fgClr>
                <a:schemeClr val="folHlink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42447" name="AutoShape 111" descr="Дранка"/>
            <p:cNvSpPr>
              <a:spLocks noChangeAspect="1" noChangeArrowheads="1"/>
            </p:cNvSpPr>
            <p:nvPr/>
          </p:nvSpPr>
          <p:spPr bwMode="auto">
            <a:xfrm rot="10800000">
              <a:off x="2004" y="1048"/>
              <a:ext cx="48" cy="48"/>
            </a:xfrm>
            <a:custGeom>
              <a:avLst/>
              <a:gdLst>
                <a:gd name="G0" fmla="+- 5400 0 0"/>
                <a:gd name="G1" fmla="+- 21600 0 5400"/>
                <a:gd name="G2" fmla="*/ 5400 1 2"/>
                <a:gd name="G3" fmla="+- 21600 0 G2"/>
                <a:gd name="G4" fmla="+/ 5400 21600 2"/>
                <a:gd name="G5" fmla="+/ G1 0 2"/>
                <a:gd name="G6" fmla="*/ 21600 21600 5400"/>
                <a:gd name="G7" fmla="*/ G6 1 2"/>
                <a:gd name="G8" fmla="+- 21600 0 G7"/>
                <a:gd name="G9" fmla="*/ 21600 1 2"/>
                <a:gd name="G10" fmla="+- 5400 0 G9"/>
                <a:gd name="G11" fmla="?: G10 G8 0"/>
                <a:gd name="G12" fmla="?: G10 G7 21600"/>
                <a:gd name="T0" fmla="*/ 18900 w 21600"/>
                <a:gd name="T1" fmla="*/ 10800 h 21600"/>
                <a:gd name="T2" fmla="*/ 10800 w 21600"/>
                <a:gd name="T3" fmla="*/ 21600 h 21600"/>
                <a:gd name="T4" fmla="*/ 2700 w 21600"/>
                <a:gd name="T5" fmla="*/ 10800 h 21600"/>
                <a:gd name="T6" fmla="*/ 10800 w 21600"/>
                <a:gd name="T7" fmla="*/ 0 h 21600"/>
                <a:gd name="T8" fmla="*/ 4500 w 21600"/>
                <a:gd name="T9" fmla="*/ 4500 h 21600"/>
                <a:gd name="T10" fmla="*/ 17100 w 21600"/>
                <a:gd name="T11" fmla="*/ 171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pattFill prst="shingle">
              <a:fgClr>
                <a:schemeClr val="folHlink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42448" name="AutoShape 112" descr="Дранка"/>
            <p:cNvSpPr>
              <a:spLocks noChangeAspect="1" noChangeArrowheads="1"/>
            </p:cNvSpPr>
            <p:nvPr/>
          </p:nvSpPr>
          <p:spPr bwMode="auto">
            <a:xfrm rot="10800000">
              <a:off x="1916" y="1048"/>
              <a:ext cx="48" cy="48"/>
            </a:xfrm>
            <a:custGeom>
              <a:avLst/>
              <a:gdLst>
                <a:gd name="G0" fmla="+- 5400 0 0"/>
                <a:gd name="G1" fmla="+- 21600 0 5400"/>
                <a:gd name="G2" fmla="*/ 5400 1 2"/>
                <a:gd name="G3" fmla="+- 21600 0 G2"/>
                <a:gd name="G4" fmla="+/ 5400 21600 2"/>
                <a:gd name="G5" fmla="+/ G1 0 2"/>
                <a:gd name="G6" fmla="*/ 21600 21600 5400"/>
                <a:gd name="G7" fmla="*/ G6 1 2"/>
                <a:gd name="G8" fmla="+- 21600 0 G7"/>
                <a:gd name="G9" fmla="*/ 21600 1 2"/>
                <a:gd name="G10" fmla="+- 5400 0 G9"/>
                <a:gd name="G11" fmla="?: G10 G8 0"/>
                <a:gd name="G12" fmla="?: G10 G7 21600"/>
                <a:gd name="T0" fmla="*/ 18900 w 21600"/>
                <a:gd name="T1" fmla="*/ 10800 h 21600"/>
                <a:gd name="T2" fmla="*/ 10800 w 21600"/>
                <a:gd name="T3" fmla="*/ 21600 h 21600"/>
                <a:gd name="T4" fmla="*/ 2700 w 21600"/>
                <a:gd name="T5" fmla="*/ 10800 h 21600"/>
                <a:gd name="T6" fmla="*/ 10800 w 21600"/>
                <a:gd name="T7" fmla="*/ 0 h 21600"/>
                <a:gd name="T8" fmla="*/ 4500 w 21600"/>
                <a:gd name="T9" fmla="*/ 4500 h 21600"/>
                <a:gd name="T10" fmla="*/ 17100 w 21600"/>
                <a:gd name="T11" fmla="*/ 171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pattFill prst="shingle">
              <a:fgClr>
                <a:schemeClr val="folHlink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</p:grpSp>
      <p:grpSp>
        <p:nvGrpSpPr>
          <p:cNvPr id="142449" name="Group 113"/>
          <p:cNvGrpSpPr>
            <a:grpSpLocks noChangeAspect="1"/>
          </p:cNvGrpSpPr>
          <p:nvPr/>
        </p:nvGrpSpPr>
        <p:grpSpPr bwMode="auto">
          <a:xfrm rot="-67822">
            <a:off x="5684838" y="3052763"/>
            <a:ext cx="330200" cy="2968625"/>
            <a:chOff x="1836" y="1048"/>
            <a:chExt cx="294" cy="2656"/>
          </a:xfrm>
        </p:grpSpPr>
        <p:sp>
          <p:nvSpPr>
            <p:cNvPr id="142450" name="Rectangle 114" descr="Дранка"/>
            <p:cNvSpPr>
              <a:spLocks noChangeAspect="1" noChangeArrowheads="1"/>
            </p:cNvSpPr>
            <p:nvPr/>
          </p:nvSpPr>
          <p:spPr bwMode="auto">
            <a:xfrm>
              <a:off x="1836" y="1104"/>
              <a:ext cx="294" cy="2553"/>
            </a:xfrm>
            <a:prstGeom prst="rect">
              <a:avLst/>
            </a:prstGeom>
            <a:pattFill prst="shingle">
              <a:fgClr>
                <a:schemeClr val="folHlink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42451" name="AutoShape 115" descr="Дранка"/>
            <p:cNvSpPr>
              <a:spLocks noChangeAspect="1" noChangeArrowheads="1"/>
            </p:cNvSpPr>
            <p:nvPr/>
          </p:nvSpPr>
          <p:spPr bwMode="auto">
            <a:xfrm>
              <a:off x="2008" y="3656"/>
              <a:ext cx="48" cy="48"/>
            </a:xfrm>
            <a:custGeom>
              <a:avLst/>
              <a:gdLst>
                <a:gd name="G0" fmla="+- 5400 0 0"/>
                <a:gd name="G1" fmla="+- 21600 0 5400"/>
                <a:gd name="G2" fmla="*/ 5400 1 2"/>
                <a:gd name="G3" fmla="+- 21600 0 G2"/>
                <a:gd name="G4" fmla="+/ 5400 21600 2"/>
                <a:gd name="G5" fmla="+/ G1 0 2"/>
                <a:gd name="G6" fmla="*/ 21600 21600 5400"/>
                <a:gd name="G7" fmla="*/ G6 1 2"/>
                <a:gd name="G8" fmla="+- 21600 0 G7"/>
                <a:gd name="G9" fmla="*/ 21600 1 2"/>
                <a:gd name="G10" fmla="+- 5400 0 G9"/>
                <a:gd name="G11" fmla="?: G10 G8 0"/>
                <a:gd name="G12" fmla="?: G10 G7 21600"/>
                <a:gd name="T0" fmla="*/ 18900 w 21600"/>
                <a:gd name="T1" fmla="*/ 10800 h 21600"/>
                <a:gd name="T2" fmla="*/ 10800 w 21600"/>
                <a:gd name="T3" fmla="*/ 21600 h 21600"/>
                <a:gd name="T4" fmla="*/ 2700 w 21600"/>
                <a:gd name="T5" fmla="*/ 10800 h 21600"/>
                <a:gd name="T6" fmla="*/ 10800 w 21600"/>
                <a:gd name="T7" fmla="*/ 0 h 21600"/>
                <a:gd name="T8" fmla="*/ 4500 w 21600"/>
                <a:gd name="T9" fmla="*/ 4500 h 21600"/>
                <a:gd name="T10" fmla="*/ 17100 w 21600"/>
                <a:gd name="T11" fmla="*/ 171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pattFill prst="shingle">
              <a:fgClr>
                <a:schemeClr val="folHlink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42452" name="AutoShape 116" descr="Дранка"/>
            <p:cNvSpPr>
              <a:spLocks noChangeAspect="1" noChangeArrowheads="1"/>
            </p:cNvSpPr>
            <p:nvPr/>
          </p:nvSpPr>
          <p:spPr bwMode="auto">
            <a:xfrm>
              <a:off x="1920" y="3656"/>
              <a:ext cx="48" cy="48"/>
            </a:xfrm>
            <a:custGeom>
              <a:avLst/>
              <a:gdLst>
                <a:gd name="G0" fmla="+- 5400 0 0"/>
                <a:gd name="G1" fmla="+- 21600 0 5400"/>
                <a:gd name="G2" fmla="*/ 5400 1 2"/>
                <a:gd name="G3" fmla="+- 21600 0 G2"/>
                <a:gd name="G4" fmla="+/ 5400 21600 2"/>
                <a:gd name="G5" fmla="+/ G1 0 2"/>
                <a:gd name="G6" fmla="*/ 21600 21600 5400"/>
                <a:gd name="G7" fmla="*/ G6 1 2"/>
                <a:gd name="G8" fmla="+- 21600 0 G7"/>
                <a:gd name="G9" fmla="*/ 21600 1 2"/>
                <a:gd name="G10" fmla="+- 5400 0 G9"/>
                <a:gd name="G11" fmla="?: G10 G8 0"/>
                <a:gd name="G12" fmla="?: G10 G7 21600"/>
                <a:gd name="T0" fmla="*/ 18900 w 21600"/>
                <a:gd name="T1" fmla="*/ 10800 h 21600"/>
                <a:gd name="T2" fmla="*/ 10800 w 21600"/>
                <a:gd name="T3" fmla="*/ 21600 h 21600"/>
                <a:gd name="T4" fmla="*/ 2700 w 21600"/>
                <a:gd name="T5" fmla="*/ 10800 h 21600"/>
                <a:gd name="T6" fmla="*/ 10800 w 21600"/>
                <a:gd name="T7" fmla="*/ 0 h 21600"/>
                <a:gd name="T8" fmla="*/ 4500 w 21600"/>
                <a:gd name="T9" fmla="*/ 4500 h 21600"/>
                <a:gd name="T10" fmla="*/ 17100 w 21600"/>
                <a:gd name="T11" fmla="*/ 171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pattFill prst="shingle">
              <a:fgClr>
                <a:schemeClr val="folHlink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42453" name="AutoShape 117" descr="Дранка"/>
            <p:cNvSpPr>
              <a:spLocks noChangeAspect="1" noChangeArrowheads="1"/>
            </p:cNvSpPr>
            <p:nvPr/>
          </p:nvSpPr>
          <p:spPr bwMode="auto">
            <a:xfrm rot="10800000">
              <a:off x="2004" y="1048"/>
              <a:ext cx="48" cy="48"/>
            </a:xfrm>
            <a:custGeom>
              <a:avLst/>
              <a:gdLst>
                <a:gd name="G0" fmla="+- 5400 0 0"/>
                <a:gd name="G1" fmla="+- 21600 0 5400"/>
                <a:gd name="G2" fmla="*/ 5400 1 2"/>
                <a:gd name="G3" fmla="+- 21600 0 G2"/>
                <a:gd name="G4" fmla="+/ 5400 21600 2"/>
                <a:gd name="G5" fmla="+/ G1 0 2"/>
                <a:gd name="G6" fmla="*/ 21600 21600 5400"/>
                <a:gd name="G7" fmla="*/ G6 1 2"/>
                <a:gd name="G8" fmla="+- 21600 0 G7"/>
                <a:gd name="G9" fmla="*/ 21600 1 2"/>
                <a:gd name="G10" fmla="+- 5400 0 G9"/>
                <a:gd name="G11" fmla="?: G10 G8 0"/>
                <a:gd name="G12" fmla="?: G10 G7 21600"/>
                <a:gd name="T0" fmla="*/ 18900 w 21600"/>
                <a:gd name="T1" fmla="*/ 10800 h 21600"/>
                <a:gd name="T2" fmla="*/ 10800 w 21600"/>
                <a:gd name="T3" fmla="*/ 21600 h 21600"/>
                <a:gd name="T4" fmla="*/ 2700 w 21600"/>
                <a:gd name="T5" fmla="*/ 10800 h 21600"/>
                <a:gd name="T6" fmla="*/ 10800 w 21600"/>
                <a:gd name="T7" fmla="*/ 0 h 21600"/>
                <a:gd name="T8" fmla="*/ 4500 w 21600"/>
                <a:gd name="T9" fmla="*/ 4500 h 21600"/>
                <a:gd name="T10" fmla="*/ 17100 w 21600"/>
                <a:gd name="T11" fmla="*/ 171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pattFill prst="shingle">
              <a:fgClr>
                <a:schemeClr val="folHlink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42454" name="AutoShape 118" descr="Дранка"/>
            <p:cNvSpPr>
              <a:spLocks noChangeAspect="1" noChangeArrowheads="1"/>
            </p:cNvSpPr>
            <p:nvPr/>
          </p:nvSpPr>
          <p:spPr bwMode="auto">
            <a:xfrm rot="10800000">
              <a:off x="1916" y="1048"/>
              <a:ext cx="48" cy="48"/>
            </a:xfrm>
            <a:custGeom>
              <a:avLst/>
              <a:gdLst>
                <a:gd name="G0" fmla="+- 5400 0 0"/>
                <a:gd name="G1" fmla="+- 21600 0 5400"/>
                <a:gd name="G2" fmla="*/ 5400 1 2"/>
                <a:gd name="G3" fmla="+- 21600 0 G2"/>
                <a:gd name="G4" fmla="+/ 5400 21600 2"/>
                <a:gd name="G5" fmla="+/ G1 0 2"/>
                <a:gd name="G6" fmla="*/ 21600 21600 5400"/>
                <a:gd name="G7" fmla="*/ G6 1 2"/>
                <a:gd name="G8" fmla="+- 21600 0 G7"/>
                <a:gd name="G9" fmla="*/ 21600 1 2"/>
                <a:gd name="G10" fmla="+- 5400 0 G9"/>
                <a:gd name="G11" fmla="?: G10 G8 0"/>
                <a:gd name="G12" fmla="?: G10 G7 21600"/>
                <a:gd name="T0" fmla="*/ 18900 w 21600"/>
                <a:gd name="T1" fmla="*/ 10800 h 21600"/>
                <a:gd name="T2" fmla="*/ 10800 w 21600"/>
                <a:gd name="T3" fmla="*/ 21600 h 21600"/>
                <a:gd name="T4" fmla="*/ 2700 w 21600"/>
                <a:gd name="T5" fmla="*/ 10800 h 21600"/>
                <a:gd name="T6" fmla="*/ 10800 w 21600"/>
                <a:gd name="T7" fmla="*/ 0 h 21600"/>
                <a:gd name="T8" fmla="*/ 4500 w 21600"/>
                <a:gd name="T9" fmla="*/ 4500 h 21600"/>
                <a:gd name="T10" fmla="*/ 17100 w 21600"/>
                <a:gd name="T11" fmla="*/ 171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pattFill prst="shingle">
              <a:fgClr>
                <a:schemeClr val="folHlink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</p:grpSp>
      <p:grpSp>
        <p:nvGrpSpPr>
          <p:cNvPr id="142455" name="Group 119"/>
          <p:cNvGrpSpPr>
            <a:grpSpLocks noChangeAspect="1"/>
          </p:cNvGrpSpPr>
          <p:nvPr/>
        </p:nvGrpSpPr>
        <p:grpSpPr bwMode="auto">
          <a:xfrm>
            <a:off x="3238500" y="3117850"/>
            <a:ext cx="2782888" cy="2833688"/>
            <a:chOff x="1848" y="1089"/>
            <a:chExt cx="2487" cy="2531"/>
          </a:xfrm>
        </p:grpSpPr>
        <p:grpSp>
          <p:nvGrpSpPr>
            <p:cNvPr id="142456" name="Group 120"/>
            <p:cNvGrpSpPr>
              <a:grpSpLocks noChangeAspect="1"/>
            </p:cNvGrpSpPr>
            <p:nvPr/>
          </p:nvGrpSpPr>
          <p:grpSpPr bwMode="auto">
            <a:xfrm>
              <a:off x="4050" y="1089"/>
              <a:ext cx="264" cy="230"/>
              <a:chOff x="4050" y="1089"/>
              <a:chExt cx="264" cy="230"/>
            </a:xfrm>
          </p:grpSpPr>
          <p:sp>
            <p:nvSpPr>
              <p:cNvPr id="142457" name="Oval 121"/>
              <p:cNvSpPr>
                <a:spLocks noChangeAspect="1" noChangeArrowheads="1"/>
              </p:cNvSpPr>
              <p:nvPr/>
            </p:nvSpPr>
            <p:spPr bwMode="auto">
              <a:xfrm>
                <a:off x="4053" y="1089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2458" name="Oval 122"/>
              <p:cNvSpPr>
                <a:spLocks noChangeAspect="1" noChangeArrowheads="1"/>
              </p:cNvSpPr>
              <p:nvPr/>
            </p:nvSpPr>
            <p:spPr bwMode="auto">
              <a:xfrm>
                <a:off x="4194" y="1206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2459" name="Rectangle 123"/>
              <p:cNvSpPr>
                <a:spLocks noChangeAspect="1" noChangeArrowheads="1"/>
              </p:cNvSpPr>
              <p:nvPr/>
            </p:nvSpPr>
            <p:spPr bwMode="auto">
              <a:xfrm>
                <a:off x="4194" y="1095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2460" name="Rectangle 124"/>
              <p:cNvSpPr>
                <a:spLocks noChangeAspect="1" noChangeArrowheads="1"/>
              </p:cNvSpPr>
              <p:nvPr/>
            </p:nvSpPr>
            <p:spPr bwMode="auto">
              <a:xfrm>
                <a:off x="4050" y="1206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42461" name="Group 125"/>
            <p:cNvGrpSpPr>
              <a:grpSpLocks noChangeAspect="1"/>
            </p:cNvGrpSpPr>
            <p:nvPr/>
          </p:nvGrpSpPr>
          <p:grpSpPr bwMode="auto">
            <a:xfrm>
              <a:off x="4050" y="1320"/>
              <a:ext cx="264" cy="230"/>
              <a:chOff x="4050" y="1089"/>
              <a:chExt cx="264" cy="230"/>
            </a:xfrm>
          </p:grpSpPr>
          <p:sp>
            <p:nvSpPr>
              <p:cNvPr id="142462" name="Oval 126"/>
              <p:cNvSpPr>
                <a:spLocks noChangeAspect="1" noChangeArrowheads="1"/>
              </p:cNvSpPr>
              <p:nvPr/>
            </p:nvSpPr>
            <p:spPr bwMode="auto">
              <a:xfrm>
                <a:off x="4053" y="1089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2463" name="Oval 127"/>
              <p:cNvSpPr>
                <a:spLocks noChangeAspect="1" noChangeArrowheads="1"/>
              </p:cNvSpPr>
              <p:nvPr/>
            </p:nvSpPr>
            <p:spPr bwMode="auto">
              <a:xfrm>
                <a:off x="4194" y="1206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2464" name="Rectangle 128"/>
              <p:cNvSpPr>
                <a:spLocks noChangeAspect="1" noChangeArrowheads="1"/>
              </p:cNvSpPr>
              <p:nvPr/>
            </p:nvSpPr>
            <p:spPr bwMode="auto">
              <a:xfrm>
                <a:off x="4194" y="1095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2465" name="Rectangle 129"/>
              <p:cNvSpPr>
                <a:spLocks noChangeAspect="1" noChangeArrowheads="1"/>
              </p:cNvSpPr>
              <p:nvPr/>
            </p:nvSpPr>
            <p:spPr bwMode="auto">
              <a:xfrm>
                <a:off x="4050" y="1206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42466" name="Group 130"/>
            <p:cNvGrpSpPr>
              <a:grpSpLocks noChangeAspect="1"/>
            </p:cNvGrpSpPr>
            <p:nvPr/>
          </p:nvGrpSpPr>
          <p:grpSpPr bwMode="auto">
            <a:xfrm>
              <a:off x="4053" y="1545"/>
              <a:ext cx="264" cy="230"/>
              <a:chOff x="4050" y="1089"/>
              <a:chExt cx="264" cy="230"/>
            </a:xfrm>
          </p:grpSpPr>
          <p:sp>
            <p:nvSpPr>
              <p:cNvPr id="142467" name="Oval 131"/>
              <p:cNvSpPr>
                <a:spLocks noChangeAspect="1" noChangeArrowheads="1"/>
              </p:cNvSpPr>
              <p:nvPr/>
            </p:nvSpPr>
            <p:spPr bwMode="auto">
              <a:xfrm>
                <a:off x="4053" y="1089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2468" name="Oval 132"/>
              <p:cNvSpPr>
                <a:spLocks noChangeAspect="1" noChangeArrowheads="1"/>
              </p:cNvSpPr>
              <p:nvPr/>
            </p:nvSpPr>
            <p:spPr bwMode="auto">
              <a:xfrm>
                <a:off x="4194" y="1206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2469" name="Rectangle 133"/>
              <p:cNvSpPr>
                <a:spLocks noChangeAspect="1" noChangeArrowheads="1"/>
              </p:cNvSpPr>
              <p:nvPr/>
            </p:nvSpPr>
            <p:spPr bwMode="auto">
              <a:xfrm>
                <a:off x="4194" y="1095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2470" name="Rectangle 134"/>
              <p:cNvSpPr>
                <a:spLocks noChangeAspect="1" noChangeArrowheads="1"/>
              </p:cNvSpPr>
              <p:nvPr/>
            </p:nvSpPr>
            <p:spPr bwMode="auto">
              <a:xfrm>
                <a:off x="4050" y="1206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42471" name="Group 135"/>
            <p:cNvGrpSpPr>
              <a:grpSpLocks noChangeAspect="1"/>
            </p:cNvGrpSpPr>
            <p:nvPr/>
          </p:nvGrpSpPr>
          <p:grpSpPr bwMode="auto">
            <a:xfrm>
              <a:off x="4056" y="1776"/>
              <a:ext cx="264" cy="230"/>
              <a:chOff x="4050" y="1089"/>
              <a:chExt cx="264" cy="230"/>
            </a:xfrm>
          </p:grpSpPr>
          <p:sp>
            <p:nvSpPr>
              <p:cNvPr id="142472" name="Oval 136"/>
              <p:cNvSpPr>
                <a:spLocks noChangeAspect="1" noChangeArrowheads="1"/>
              </p:cNvSpPr>
              <p:nvPr/>
            </p:nvSpPr>
            <p:spPr bwMode="auto">
              <a:xfrm>
                <a:off x="4053" y="1089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2473" name="Oval 137"/>
              <p:cNvSpPr>
                <a:spLocks noChangeAspect="1" noChangeArrowheads="1"/>
              </p:cNvSpPr>
              <p:nvPr/>
            </p:nvSpPr>
            <p:spPr bwMode="auto">
              <a:xfrm>
                <a:off x="4194" y="1206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2474" name="Rectangle 138"/>
              <p:cNvSpPr>
                <a:spLocks noChangeAspect="1" noChangeArrowheads="1"/>
              </p:cNvSpPr>
              <p:nvPr/>
            </p:nvSpPr>
            <p:spPr bwMode="auto">
              <a:xfrm>
                <a:off x="4194" y="1095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2475" name="Rectangle 139"/>
              <p:cNvSpPr>
                <a:spLocks noChangeAspect="1" noChangeArrowheads="1"/>
              </p:cNvSpPr>
              <p:nvPr/>
            </p:nvSpPr>
            <p:spPr bwMode="auto">
              <a:xfrm>
                <a:off x="4050" y="1206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42476" name="Group 140"/>
            <p:cNvGrpSpPr>
              <a:grpSpLocks noChangeAspect="1"/>
            </p:cNvGrpSpPr>
            <p:nvPr/>
          </p:nvGrpSpPr>
          <p:grpSpPr bwMode="auto">
            <a:xfrm>
              <a:off x="4062" y="2004"/>
              <a:ext cx="264" cy="230"/>
              <a:chOff x="4050" y="1089"/>
              <a:chExt cx="264" cy="230"/>
            </a:xfrm>
          </p:grpSpPr>
          <p:sp>
            <p:nvSpPr>
              <p:cNvPr id="142477" name="Oval 141"/>
              <p:cNvSpPr>
                <a:spLocks noChangeAspect="1" noChangeArrowheads="1"/>
              </p:cNvSpPr>
              <p:nvPr/>
            </p:nvSpPr>
            <p:spPr bwMode="auto">
              <a:xfrm>
                <a:off x="4053" y="1089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2478" name="Oval 142"/>
              <p:cNvSpPr>
                <a:spLocks noChangeAspect="1" noChangeArrowheads="1"/>
              </p:cNvSpPr>
              <p:nvPr/>
            </p:nvSpPr>
            <p:spPr bwMode="auto">
              <a:xfrm>
                <a:off x="4194" y="1206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2479" name="Rectangle 143"/>
              <p:cNvSpPr>
                <a:spLocks noChangeAspect="1" noChangeArrowheads="1"/>
              </p:cNvSpPr>
              <p:nvPr/>
            </p:nvSpPr>
            <p:spPr bwMode="auto">
              <a:xfrm>
                <a:off x="4194" y="1095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2480" name="Rectangle 144"/>
              <p:cNvSpPr>
                <a:spLocks noChangeAspect="1" noChangeArrowheads="1"/>
              </p:cNvSpPr>
              <p:nvPr/>
            </p:nvSpPr>
            <p:spPr bwMode="auto">
              <a:xfrm>
                <a:off x="4050" y="1206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42481" name="Group 145"/>
            <p:cNvGrpSpPr>
              <a:grpSpLocks noChangeAspect="1"/>
            </p:cNvGrpSpPr>
            <p:nvPr/>
          </p:nvGrpSpPr>
          <p:grpSpPr bwMode="auto">
            <a:xfrm>
              <a:off x="4062" y="2229"/>
              <a:ext cx="264" cy="230"/>
              <a:chOff x="4050" y="1089"/>
              <a:chExt cx="264" cy="230"/>
            </a:xfrm>
          </p:grpSpPr>
          <p:sp>
            <p:nvSpPr>
              <p:cNvPr id="142482" name="Oval 146"/>
              <p:cNvSpPr>
                <a:spLocks noChangeAspect="1" noChangeArrowheads="1"/>
              </p:cNvSpPr>
              <p:nvPr/>
            </p:nvSpPr>
            <p:spPr bwMode="auto">
              <a:xfrm>
                <a:off x="4053" y="1089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2483" name="Oval 147"/>
              <p:cNvSpPr>
                <a:spLocks noChangeAspect="1" noChangeArrowheads="1"/>
              </p:cNvSpPr>
              <p:nvPr/>
            </p:nvSpPr>
            <p:spPr bwMode="auto">
              <a:xfrm>
                <a:off x="4194" y="1206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2484" name="Rectangle 148"/>
              <p:cNvSpPr>
                <a:spLocks noChangeAspect="1" noChangeArrowheads="1"/>
              </p:cNvSpPr>
              <p:nvPr/>
            </p:nvSpPr>
            <p:spPr bwMode="auto">
              <a:xfrm>
                <a:off x="4194" y="1095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2485" name="Rectangle 149"/>
              <p:cNvSpPr>
                <a:spLocks noChangeAspect="1" noChangeArrowheads="1"/>
              </p:cNvSpPr>
              <p:nvPr/>
            </p:nvSpPr>
            <p:spPr bwMode="auto">
              <a:xfrm>
                <a:off x="4050" y="1206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42486" name="Group 150"/>
            <p:cNvGrpSpPr>
              <a:grpSpLocks noChangeAspect="1"/>
            </p:cNvGrpSpPr>
            <p:nvPr/>
          </p:nvGrpSpPr>
          <p:grpSpPr bwMode="auto">
            <a:xfrm>
              <a:off x="4062" y="2451"/>
              <a:ext cx="264" cy="230"/>
              <a:chOff x="4050" y="1089"/>
              <a:chExt cx="264" cy="230"/>
            </a:xfrm>
          </p:grpSpPr>
          <p:sp>
            <p:nvSpPr>
              <p:cNvPr id="142487" name="Oval 151"/>
              <p:cNvSpPr>
                <a:spLocks noChangeAspect="1" noChangeArrowheads="1"/>
              </p:cNvSpPr>
              <p:nvPr/>
            </p:nvSpPr>
            <p:spPr bwMode="auto">
              <a:xfrm>
                <a:off x="4053" y="1089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2488" name="Oval 152"/>
              <p:cNvSpPr>
                <a:spLocks noChangeAspect="1" noChangeArrowheads="1"/>
              </p:cNvSpPr>
              <p:nvPr/>
            </p:nvSpPr>
            <p:spPr bwMode="auto">
              <a:xfrm>
                <a:off x="4194" y="1206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2489" name="Rectangle 153"/>
              <p:cNvSpPr>
                <a:spLocks noChangeAspect="1" noChangeArrowheads="1"/>
              </p:cNvSpPr>
              <p:nvPr/>
            </p:nvSpPr>
            <p:spPr bwMode="auto">
              <a:xfrm>
                <a:off x="4194" y="1095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2490" name="Rectangle 154"/>
              <p:cNvSpPr>
                <a:spLocks noChangeAspect="1" noChangeArrowheads="1"/>
              </p:cNvSpPr>
              <p:nvPr/>
            </p:nvSpPr>
            <p:spPr bwMode="auto">
              <a:xfrm>
                <a:off x="4050" y="1206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42491" name="Group 155"/>
            <p:cNvGrpSpPr>
              <a:grpSpLocks noChangeAspect="1"/>
            </p:cNvGrpSpPr>
            <p:nvPr/>
          </p:nvGrpSpPr>
          <p:grpSpPr bwMode="auto">
            <a:xfrm>
              <a:off x="4065" y="2682"/>
              <a:ext cx="264" cy="230"/>
              <a:chOff x="4050" y="1089"/>
              <a:chExt cx="264" cy="230"/>
            </a:xfrm>
          </p:grpSpPr>
          <p:sp>
            <p:nvSpPr>
              <p:cNvPr id="142492" name="Oval 156"/>
              <p:cNvSpPr>
                <a:spLocks noChangeAspect="1" noChangeArrowheads="1"/>
              </p:cNvSpPr>
              <p:nvPr/>
            </p:nvSpPr>
            <p:spPr bwMode="auto">
              <a:xfrm>
                <a:off x="4053" y="1089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2493" name="Oval 157"/>
              <p:cNvSpPr>
                <a:spLocks noChangeAspect="1" noChangeArrowheads="1"/>
              </p:cNvSpPr>
              <p:nvPr/>
            </p:nvSpPr>
            <p:spPr bwMode="auto">
              <a:xfrm>
                <a:off x="4194" y="1206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2494" name="Rectangle 158"/>
              <p:cNvSpPr>
                <a:spLocks noChangeAspect="1" noChangeArrowheads="1"/>
              </p:cNvSpPr>
              <p:nvPr/>
            </p:nvSpPr>
            <p:spPr bwMode="auto">
              <a:xfrm>
                <a:off x="4194" y="1095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2495" name="Rectangle 159"/>
              <p:cNvSpPr>
                <a:spLocks noChangeAspect="1" noChangeArrowheads="1"/>
              </p:cNvSpPr>
              <p:nvPr/>
            </p:nvSpPr>
            <p:spPr bwMode="auto">
              <a:xfrm>
                <a:off x="4050" y="1206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42496" name="Group 160"/>
            <p:cNvGrpSpPr>
              <a:grpSpLocks noChangeAspect="1"/>
            </p:cNvGrpSpPr>
            <p:nvPr/>
          </p:nvGrpSpPr>
          <p:grpSpPr bwMode="auto">
            <a:xfrm>
              <a:off x="4068" y="2910"/>
              <a:ext cx="264" cy="230"/>
              <a:chOff x="4050" y="1089"/>
              <a:chExt cx="264" cy="230"/>
            </a:xfrm>
          </p:grpSpPr>
          <p:sp>
            <p:nvSpPr>
              <p:cNvPr id="142497" name="Oval 161"/>
              <p:cNvSpPr>
                <a:spLocks noChangeAspect="1" noChangeArrowheads="1"/>
              </p:cNvSpPr>
              <p:nvPr/>
            </p:nvSpPr>
            <p:spPr bwMode="auto">
              <a:xfrm>
                <a:off x="4053" y="1089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2498" name="Oval 162"/>
              <p:cNvSpPr>
                <a:spLocks noChangeAspect="1" noChangeArrowheads="1"/>
              </p:cNvSpPr>
              <p:nvPr/>
            </p:nvSpPr>
            <p:spPr bwMode="auto">
              <a:xfrm>
                <a:off x="4194" y="1206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2499" name="Rectangle 163"/>
              <p:cNvSpPr>
                <a:spLocks noChangeAspect="1" noChangeArrowheads="1"/>
              </p:cNvSpPr>
              <p:nvPr/>
            </p:nvSpPr>
            <p:spPr bwMode="auto">
              <a:xfrm>
                <a:off x="4194" y="1095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2500" name="Rectangle 164"/>
              <p:cNvSpPr>
                <a:spLocks noChangeAspect="1" noChangeArrowheads="1"/>
              </p:cNvSpPr>
              <p:nvPr/>
            </p:nvSpPr>
            <p:spPr bwMode="auto">
              <a:xfrm>
                <a:off x="4050" y="1206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42501" name="Group 165"/>
            <p:cNvGrpSpPr>
              <a:grpSpLocks noChangeAspect="1"/>
            </p:cNvGrpSpPr>
            <p:nvPr/>
          </p:nvGrpSpPr>
          <p:grpSpPr bwMode="auto">
            <a:xfrm>
              <a:off x="4071" y="3141"/>
              <a:ext cx="264" cy="230"/>
              <a:chOff x="4050" y="1089"/>
              <a:chExt cx="264" cy="230"/>
            </a:xfrm>
          </p:grpSpPr>
          <p:sp>
            <p:nvSpPr>
              <p:cNvPr id="142502" name="Oval 166"/>
              <p:cNvSpPr>
                <a:spLocks noChangeAspect="1" noChangeArrowheads="1"/>
              </p:cNvSpPr>
              <p:nvPr/>
            </p:nvSpPr>
            <p:spPr bwMode="auto">
              <a:xfrm>
                <a:off x="4053" y="1089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2503" name="Oval 167"/>
              <p:cNvSpPr>
                <a:spLocks noChangeAspect="1" noChangeArrowheads="1"/>
              </p:cNvSpPr>
              <p:nvPr/>
            </p:nvSpPr>
            <p:spPr bwMode="auto">
              <a:xfrm>
                <a:off x="4194" y="1206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2504" name="Rectangle 168"/>
              <p:cNvSpPr>
                <a:spLocks noChangeAspect="1" noChangeArrowheads="1"/>
              </p:cNvSpPr>
              <p:nvPr/>
            </p:nvSpPr>
            <p:spPr bwMode="auto">
              <a:xfrm>
                <a:off x="4194" y="1095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2505" name="Rectangle 169"/>
              <p:cNvSpPr>
                <a:spLocks noChangeAspect="1" noChangeArrowheads="1"/>
              </p:cNvSpPr>
              <p:nvPr/>
            </p:nvSpPr>
            <p:spPr bwMode="auto">
              <a:xfrm>
                <a:off x="4050" y="1206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42506" name="Group 170"/>
            <p:cNvGrpSpPr>
              <a:grpSpLocks noChangeAspect="1"/>
            </p:cNvGrpSpPr>
            <p:nvPr/>
          </p:nvGrpSpPr>
          <p:grpSpPr bwMode="auto">
            <a:xfrm>
              <a:off x="4068" y="3372"/>
              <a:ext cx="264" cy="230"/>
              <a:chOff x="4050" y="1089"/>
              <a:chExt cx="264" cy="230"/>
            </a:xfrm>
          </p:grpSpPr>
          <p:sp>
            <p:nvSpPr>
              <p:cNvPr id="142507" name="Oval 171"/>
              <p:cNvSpPr>
                <a:spLocks noChangeAspect="1" noChangeArrowheads="1"/>
              </p:cNvSpPr>
              <p:nvPr/>
            </p:nvSpPr>
            <p:spPr bwMode="auto">
              <a:xfrm>
                <a:off x="4053" y="1089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2508" name="Oval 172"/>
              <p:cNvSpPr>
                <a:spLocks noChangeAspect="1" noChangeArrowheads="1"/>
              </p:cNvSpPr>
              <p:nvPr/>
            </p:nvSpPr>
            <p:spPr bwMode="auto">
              <a:xfrm>
                <a:off x="4194" y="1206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2509" name="Rectangle 173"/>
              <p:cNvSpPr>
                <a:spLocks noChangeAspect="1" noChangeArrowheads="1"/>
              </p:cNvSpPr>
              <p:nvPr/>
            </p:nvSpPr>
            <p:spPr bwMode="auto">
              <a:xfrm>
                <a:off x="4194" y="1095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2510" name="Rectangle 174"/>
              <p:cNvSpPr>
                <a:spLocks noChangeAspect="1" noChangeArrowheads="1"/>
              </p:cNvSpPr>
              <p:nvPr/>
            </p:nvSpPr>
            <p:spPr bwMode="auto">
              <a:xfrm>
                <a:off x="4050" y="1206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42511" name="Group 175"/>
            <p:cNvGrpSpPr>
              <a:grpSpLocks noChangeAspect="1"/>
            </p:cNvGrpSpPr>
            <p:nvPr/>
          </p:nvGrpSpPr>
          <p:grpSpPr bwMode="auto">
            <a:xfrm>
              <a:off x="1848" y="1107"/>
              <a:ext cx="264" cy="230"/>
              <a:chOff x="4050" y="1089"/>
              <a:chExt cx="264" cy="230"/>
            </a:xfrm>
          </p:grpSpPr>
          <p:sp>
            <p:nvSpPr>
              <p:cNvPr id="142512" name="Oval 176"/>
              <p:cNvSpPr>
                <a:spLocks noChangeAspect="1" noChangeArrowheads="1"/>
              </p:cNvSpPr>
              <p:nvPr/>
            </p:nvSpPr>
            <p:spPr bwMode="auto">
              <a:xfrm>
                <a:off x="4053" y="1089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2513" name="Oval 177"/>
              <p:cNvSpPr>
                <a:spLocks noChangeAspect="1" noChangeArrowheads="1"/>
              </p:cNvSpPr>
              <p:nvPr/>
            </p:nvSpPr>
            <p:spPr bwMode="auto">
              <a:xfrm>
                <a:off x="4194" y="1206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2514" name="Rectangle 178"/>
              <p:cNvSpPr>
                <a:spLocks noChangeAspect="1" noChangeArrowheads="1"/>
              </p:cNvSpPr>
              <p:nvPr/>
            </p:nvSpPr>
            <p:spPr bwMode="auto">
              <a:xfrm>
                <a:off x="4194" y="1095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2515" name="Rectangle 179"/>
              <p:cNvSpPr>
                <a:spLocks noChangeAspect="1" noChangeArrowheads="1"/>
              </p:cNvSpPr>
              <p:nvPr/>
            </p:nvSpPr>
            <p:spPr bwMode="auto">
              <a:xfrm>
                <a:off x="4050" y="1206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42516" name="Group 180"/>
            <p:cNvGrpSpPr>
              <a:grpSpLocks noChangeAspect="1"/>
            </p:cNvGrpSpPr>
            <p:nvPr/>
          </p:nvGrpSpPr>
          <p:grpSpPr bwMode="auto">
            <a:xfrm>
              <a:off x="1848" y="1338"/>
              <a:ext cx="264" cy="230"/>
              <a:chOff x="4050" y="1089"/>
              <a:chExt cx="264" cy="230"/>
            </a:xfrm>
          </p:grpSpPr>
          <p:sp>
            <p:nvSpPr>
              <p:cNvPr id="142517" name="Oval 181"/>
              <p:cNvSpPr>
                <a:spLocks noChangeAspect="1" noChangeArrowheads="1"/>
              </p:cNvSpPr>
              <p:nvPr/>
            </p:nvSpPr>
            <p:spPr bwMode="auto">
              <a:xfrm>
                <a:off x="4053" y="1089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2518" name="Oval 182"/>
              <p:cNvSpPr>
                <a:spLocks noChangeAspect="1" noChangeArrowheads="1"/>
              </p:cNvSpPr>
              <p:nvPr/>
            </p:nvSpPr>
            <p:spPr bwMode="auto">
              <a:xfrm>
                <a:off x="4194" y="1206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2519" name="Rectangle 183"/>
              <p:cNvSpPr>
                <a:spLocks noChangeAspect="1" noChangeArrowheads="1"/>
              </p:cNvSpPr>
              <p:nvPr/>
            </p:nvSpPr>
            <p:spPr bwMode="auto">
              <a:xfrm>
                <a:off x="4194" y="1095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2520" name="Rectangle 184"/>
              <p:cNvSpPr>
                <a:spLocks noChangeAspect="1" noChangeArrowheads="1"/>
              </p:cNvSpPr>
              <p:nvPr/>
            </p:nvSpPr>
            <p:spPr bwMode="auto">
              <a:xfrm>
                <a:off x="4050" y="1206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42521" name="Group 185"/>
            <p:cNvGrpSpPr>
              <a:grpSpLocks noChangeAspect="1"/>
            </p:cNvGrpSpPr>
            <p:nvPr/>
          </p:nvGrpSpPr>
          <p:grpSpPr bwMode="auto">
            <a:xfrm>
              <a:off x="1851" y="1563"/>
              <a:ext cx="264" cy="230"/>
              <a:chOff x="4050" y="1089"/>
              <a:chExt cx="264" cy="230"/>
            </a:xfrm>
          </p:grpSpPr>
          <p:sp>
            <p:nvSpPr>
              <p:cNvPr id="142522" name="Oval 186"/>
              <p:cNvSpPr>
                <a:spLocks noChangeAspect="1" noChangeArrowheads="1"/>
              </p:cNvSpPr>
              <p:nvPr/>
            </p:nvSpPr>
            <p:spPr bwMode="auto">
              <a:xfrm>
                <a:off x="4053" y="1089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2523" name="Oval 187"/>
              <p:cNvSpPr>
                <a:spLocks noChangeAspect="1" noChangeArrowheads="1"/>
              </p:cNvSpPr>
              <p:nvPr/>
            </p:nvSpPr>
            <p:spPr bwMode="auto">
              <a:xfrm>
                <a:off x="4194" y="1206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2524" name="Rectangle 188"/>
              <p:cNvSpPr>
                <a:spLocks noChangeAspect="1" noChangeArrowheads="1"/>
              </p:cNvSpPr>
              <p:nvPr/>
            </p:nvSpPr>
            <p:spPr bwMode="auto">
              <a:xfrm>
                <a:off x="4194" y="1095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2525" name="Rectangle 189"/>
              <p:cNvSpPr>
                <a:spLocks noChangeAspect="1" noChangeArrowheads="1"/>
              </p:cNvSpPr>
              <p:nvPr/>
            </p:nvSpPr>
            <p:spPr bwMode="auto">
              <a:xfrm>
                <a:off x="4050" y="1206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42526" name="Group 190"/>
            <p:cNvGrpSpPr>
              <a:grpSpLocks noChangeAspect="1"/>
            </p:cNvGrpSpPr>
            <p:nvPr/>
          </p:nvGrpSpPr>
          <p:grpSpPr bwMode="auto">
            <a:xfrm>
              <a:off x="1854" y="1794"/>
              <a:ext cx="264" cy="230"/>
              <a:chOff x="4050" y="1089"/>
              <a:chExt cx="264" cy="230"/>
            </a:xfrm>
          </p:grpSpPr>
          <p:sp>
            <p:nvSpPr>
              <p:cNvPr id="142527" name="Oval 191"/>
              <p:cNvSpPr>
                <a:spLocks noChangeAspect="1" noChangeArrowheads="1"/>
              </p:cNvSpPr>
              <p:nvPr/>
            </p:nvSpPr>
            <p:spPr bwMode="auto">
              <a:xfrm>
                <a:off x="4053" y="1089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2528" name="Oval 192"/>
              <p:cNvSpPr>
                <a:spLocks noChangeAspect="1" noChangeArrowheads="1"/>
              </p:cNvSpPr>
              <p:nvPr/>
            </p:nvSpPr>
            <p:spPr bwMode="auto">
              <a:xfrm>
                <a:off x="4194" y="1206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2529" name="Rectangle 193"/>
              <p:cNvSpPr>
                <a:spLocks noChangeAspect="1" noChangeArrowheads="1"/>
              </p:cNvSpPr>
              <p:nvPr/>
            </p:nvSpPr>
            <p:spPr bwMode="auto">
              <a:xfrm>
                <a:off x="4194" y="1095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2530" name="Rectangle 194"/>
              <p:cNvSpPr>
                <a:spLocks noChangeAspect="1" noChangeArrowheads="1"/>
              </p:cNvSpPr>
              <p:nvPr/>
            </p:nvSpPr>
            <p:spPr bwMode="auto">
              <a:xfrm>
                <a:off x="4050" y="1206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42531" name="Group 195"/>
            <p:cNvGrpSpPr>
              <a:grpSpLocks noChangeAspect="1"/>
            </p:cNvGrpSpPr>
            <p:nvPr/>
          </p:nvGrpSpPr>
          <p:grpSpPr bwMode="auto">
            <a:xfrm>
              <a:off x="1860" y="2022"/>
              <a:ext cx="264" cy="230"/>
              <a:chOff x="4050" y="1089"/>
              <a:chExt cx="264" cy="230"/>
            </a:xfrm>
          </p:grpSpPr>
          <p:sp>
            <p:nvSpPr>
              <p:cNvPr id="142532" name="Oval 196"/>
              <p:cNvSpPr>
                <a:spLocks noChangeAspect="1" noChangeArrowheads="1"/>
              </p:cNvSpPr>
              <p:nvPr/>
            </p:nvSpPr>
            <p:spPr bwMode="auto">
              <a:xfrm>
                <a:off x="4053" y="1089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2533" name="Oval 197"/>
              <p:cNvSpPr>
                <a:spLocks noChangeAspect="1" noChangeArrowheads="1"/>
              </p:cNvSpPr>
              <p:nvPr/>
            </p:nvSpPr>
            <p:spPr bwMode="auto">
              <a:xfrm>
                <a:off x="4194" y="1206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2534" name="Rectangle 198"/>
              <p:cNvSpPr>
                <a:spLocks noChangeAspect="1" noChangeArrowheads="1"/>
              </p:cNvSpPr>
              <p:nvPr/>
            </p:nvSpPr>
            <p:spPr bwMode="auto">
              <a:xfrm>
                <a:off x="4194" y="1095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2535" name="Rectangle 199"/>
              <p:cNvSpPr>
                <a:spLocks noChangeAspect="1" noChangeArrowheads="1"/>
              </p:cNvSpPr>
              <p:nvPr/>
            </p:nvSpPr>
            <p:spPr bwMode="auto">
              <a:xfrm>
                <a:off x="4050" y="1206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42536" name="Group 200"/>
            <p:cNvGrpSpPr>
              <a:grpSpLocks noChangeAspect="1"/>
            </p:cNvGrpSpPr>
            <p:nvPr/>
          </p:nvGrpSpPr>
          <p:grpSpPr bwMode="auto">
            <a:xfrm>
              <a:off x="1860" y="2247"/>
              <a:ext cx="264" cy="230"/>
              <a:chOff x="4050" y="1089"/>
              <a:chExt cx="264" cy="230"/>
            </a:xfrm>
          </p:grpSpPr>
          <p:sp>
            <p:nvSpPr>
              <p:cNvPr id="142537" name="Oval 201"/>
              <p:cNvSpPr>
                <a:spLocks noChangeAspect="1" noChangeArrowheads="1"/>
              </p:cNvSpPr>
              <p:nvPr/>
            </p:nvSpPr>
            <p:spPr bwMode="auto">
              <a:xfrm>
                <a:off x="4053" y="1089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2538" name="Oval 202"/>
              <p:cNvSpPr>
                <a:spLocks noChangeAspect="1" noChangeArrowheads="1"/>
              </p:cNvSpPr>
              <p:nvPr/>
            </p:nvSpPr>
            <p:spPr bwMode="auto">
              <a:xfrm>
                <a:off x="4194" y="1206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2539" name="Rectangle 203"/>
              <p:cNvSpPr>
                <a:spLocks noChangeAspect="1" noChangeArrowheads="1"/>
              </p:cNvSpPr>
              <p:nvPr/>
            </p:nvSpPr>
            <p:spPr bwMode="auto">
              <a:xfrm>
                <a:off x="4194" y="1095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2540" name="Rectangle 204"/>
              <p:cNvSpPr>
                <a:spLocks noChangeAspect="1" noChangeArrowheads="1"/>
              </p:cNvSpPr>
              <p:nvPr/>
            </p:nvSpPr>
            <p:spPr bwMode="auto">
              <a:xfrm>
                <a:off x="4050" y="1206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42541" name="Group 205"/>
            <p:cNvGrpSpPr>
              <a:grpSpLocks noChangeAspect="1"/>
            </p:cNvGrpSpPr>
            <p:nvPr/>
          </p:nvGrpSpPr>
          <p:grpSpPr bwMode="auto">
            <a:xfrm>
              <a:off x="1860" y="2469"/>
              <a:ext cx="264" cy="230"/>
              <a:chOff x="4050" y="1089"/>
              <a:chExt cx="264" cy="230"/>
            </a:xfrm>
          </p:grpSpPr>
          <p:sp>
            <p:nvSpPr>
              <p:cNvPr id="142542" name="Oval 206"/>
              <p:cNvSpPr>
                <a:spLocks noChangeAspect="1" noChangeArrowheads="1"/>
              </p:cNvSpPr>
              <p:nvPr/>
            </p:nvSpPr>
            <p:spPr bwMode="auto">
              <a:xfrm>
                <a:off x="4053" y="1089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2543" name="Oval 207"/>
              <p:cNvSpPr>
                <a:spLocks noChangeAspect="1" noChangeArrowheads="1"/>
              </p:cNvSpPr>
              <p:nvPr/>
            </p:nvSpPr>
            <p:spPr bwMode="auto">
              <a:xfrm>
                <a:off x="4194" y="1206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2544" name="Rectangle 208"/>
              <p:cNvSpPr>
                <a:spLocks noChangeAspect="1" noChangeArrowheads="1"/>
              </p:cNvSpPr>
              <p:nvPr/>
            </p:nvSpPr>
            <p:spPr bwMode="auto">
              <a:xfrm>
                <a:off x="4194" y="1095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2545" name="Rectangle 209"/>
              <p:cNvSpPr>
                <a:spLocks noChangeAspect="1" noChangeArrowheads="1"/>
              </p:cNvSpPr>
              <p:nvPr/>
            </p:nvSpPr>
            <p:spPr bwMode="auto">
              <a:xfrm>
                <a:off x="4050" y="1206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42546" name="Group 210"/>
            <p:cNvGrpSpPr>
              <a:grpSpLocks noChangeAspect="1"/>
            </p:cNvGrpSpPr>
            <p:nvPr/>
          </p:nvGrpSpPr>
          <p:grpSpPr bwMode="auto">
            <a:xfrm>
              <a:off x="1863" y="2700"/>
              <a:ext cx="264" cy="230"/>
              <a:chOff x="4050" y="1089"/>
              <a:chExt cx="264" cy="230"/>
            </a:xfrm>
          </p:grpSpPr>
          <p:sp>
            <p:nvSpPr>
              <p:cNvPr id="142547" name="Oval 211"/>
              <p:cNvSpPr>
                <a:spLocks noChangeAspect="1" noChangeArrowheads="1"/>
              </p:cNvSpPr>
              <p:nvPr/>
            </p:nvSpPr>
            <p:spPr bwMode="auto">
              <a:xfrm>
                <a:off x="4053" y="1089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2548" name="Oval 212"/>
              <p:cNvSpPr>
                <a:spLocks noChangeAspect="1" noChangeArrowheads="1"/>
              </p:cNvSpPr>
              <p:nvPr/>
            </p:nvSpPr>
            <p:spPr bwMode="auto">
              <a:xfrm>
                <a:off x="4194" y="1206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2549" name="Rectangle 213"/>
              <p:cNvSpPr>
                <a:spLocks noChangeAspect="1" noChangeArrowheads="1"/>
              </p:cNvSpPr>
              <p:nvPr/>
            </p:nvSpPr>
            <p:spPr bwMode="auto">
              <a:xfrm>
                <a:off x="4194" y="1095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2550" name="Rectangle 214"/>
              <p:cNvSpPr>
                <a:spLocks noChangeAspect="1" noChangeArrowheads="1"/>
              </p:cNvSpPr>
              <p:nvPr/>
            </p:nvSpPr>
            <p:spPr bwMode="auto">
              <a:xfrm>
                <a:off x="4050" y="1206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42551" name="Group 215"/>
            <p:cNvGrpSpPr>
              <a:grpSpLocks noChangeAspect="1"/>
            </p:cNvGrpSpPr>
            <p:nvPr/>
          </p:nvGrpSpPr>
          <p:grpSpPr bwMode="auto">
            <a:xfrm>
              <a:off x="1866" y="2928"/>
              <a:ext cx="264" cy="230"/>
              <a:chOff x="4050" y="1089"/>
              <a:chExt cx="264" cy="230"/>
            </a:xfrm>
          </p:grpSpPr>
          <p:sp>
            <p:nvSpPr>
              <p:cNvPr id="142552" name="Oval 216"/>
              <p:cNvSpPr>
                <a:spLocks noChangeAspect="1" noChangeArrowheads="1"/>
              </p:cNvSpPr>
              <p:nvPr/>
            </p:nvSpPr>
            <p:spPr bwMode="auto">
              <a:xfrm>
                <a:off x="4053" y="1089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2553" name="Oval 217"/>
              <p:cNvSpPr>
                <a:spLocks noChangeAspect="1" noChangeArrowheads="1"/>
              </p:cNvSpPr>
              <p:nvPr/>
            </p:nvSpPr>
            <p:spPr bwMode="auto">
              <a:xfrm>
                <a:off x="4194" y="1206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2554" name="Rectangle 218"/>
              <p:cNvSpPr>
                <a:spLocks noChangeAspect="1" noChangeArrowheads="1"/>
              </p:cNvSpPr>
              <p:nvPr/>
            </p:nvSpPr>
            <p:spPr bwMode="auto">
              <a:xfrm>
                <a:off x="4194" y="1095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2555" name="Rectangle 219"/>
              <p:cNvSpPr>
                <a:spLocks noChangeAspect="1" noChangeArrowheads="1"/>
              </p:cNvSpPr>
              <p:nvPr/>
            </p:nvSpPr>
            <p:spPr bwMode="auto">
              <a:xfrm>
                <a:off x="4050" y="1206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42556" name="Group 220"/>
            <p:cNvGrpSpPr>
              <a:grpSpLocks noChangeAspect="1"/>
            </p:cNvGrpSpPr>
            <p:nvPr/>
          </p:nvGrpSpPr>
          <p:grpSpPr bwMode="auto">
            <a:xfrm>
              <a:off x="1869" y="3159"/>
              <a:ext cx="264" cy="230"/>
              <a:chOff x="4050" y="1089"/>
              <a:chExt cx="264" cy="230"/>
            </a:xfrm>
          </p:grpSpPr>
          <p:sp>
            <p:nvSpPr>
              <p:cNvPr id="142557" name="Oval 221"/>
              <p:cNvSpPr>
                <a:spLocks noChangeAspect="1" noChangeArrowheads="1"/>
              </p:cNvSpPr>
              <p:nvPr/>
            </p:nvSpPr>
            <p:spPr bwMode="auto">
              <a:xfrm>
                <a:off x="4053" y="1089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2558" name="Oval 222"/>
              <p:cNvSpPr>
                <a:spLocks noChangeAspect="1" noChangeArrowheads="1"/>
              </p:cNvSpPr>
              <p:nvPr/>
            </p:nvSpPr>
            <p:spPr bwMode="auto">
              <a:xfrm>
                <a:off x="4194" y="1206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2559" name="Rectangle 223"/>
              <p:cNvSpPr>
                <a:spLocks noChangeAspect="1" noChangeArrowheads="1"/>
              </p:cNvSpPr>
              <p:nvPr/>
            </p:nvSpPr>
            <p:spPr bwMode="auto">
              <a:xfrm>
                <a:off x="4194" y="1095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2560" name="Rectangle 224"/>
              <p:cNvSpPr>
                <a:spLocks noChangeAspect="1" noChangeArrowheads="1"/>
              </p:cNvSpPr>
              <p:nvPr/>
            </p:nvSpPr>
            <p:spPr bwMode="auto">
              <a:xfrm>
                <a:off x="4050" y="1206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42561" name="Group 225"/>
            <p:cNvGrpSpPr>
              <a:grpSpLocks noChangeAspect="1"/>
            </p:cNvGrpSpPr>
            <p:nvPr/>
          </p:nvGrpSpPr>
          <p:grpSpPr bwMode="auto">
            <a:xfrm>
              <a:off x="1866" y="3390"/>
              <a:ext cx="264" cy="230"/>
              <a:chOff x="4050" y="1089"/>
              <a:chExt cx="264" cy="230"/>
            </a:xfrm>
          </p:grpSpPr>
          <p:sp>
            <p:nvSpPr>
              <p:cNvPr id="142562" name="Oval 226"/>
              <p:cNvSpPr>
                <a:spLocks noChangeAspect="1" noChangeArrowheads="1"/>
              </p:cNvSpPr>
              <p:nvPr/>
            </p:nvSpPr>
            <p:spPr bwMode="auto">
              <a:xfrm>
                <a:off x="4053" y="1089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2563" name="Oval 227"/>
              <p:cNvSpPr>
                <a:spLocks noChangeAspect="1" noChangeArrowheads="1"/>
              </p:cNvSpPr>
              <p:nvPr/>
            </p:nvSpPr>
            <p:spPr bwMode="auto">
              <a:xfrm>
                <a:off x="4194" y="1206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2564" name="Rectangle 228"/>
              <p:cNvSpPr>
                <a:spLocks noChangeAspect="1" noChangeArrowheads="1"/>
              </p:cNvSpPr>
              <p:nvPr/>
            </p:nvSpPr>
            <p:spPr bwMode="auto">
              <a:xfrm>
                <a:off x="4194" y="1095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2565" name="Rectangle 229"/>
              <p:cNvSpPr>
                <a:spLocks noChangeAspect="1" noChangeArrowheads="1"/>
              </p:cNvSpPr>
              <p:nvPr/>
            </p:nvSpPr>
            <p:spPr bwMode="auto">
              <a:xfrm>
                <a:off x="4050" y="1206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</p:grpSp>
      <p:grpSp>
        <p:nvGrpSpPr>
          <p:cNvPr id="142566" name="Group 230"/>
          <p:cNvGrpSpPr>
            <a:grpSpLocks noChangeAspect="1"/>
          </p:cNvGrpSpPr>
          <p:nvPr/>
        </p:nvGrpSpPr>
        <p:grpSpPr bwMode="auto">
          <a:xfrm>
            <a:off x="4483100" y="5218113"/>
            <a:ext cx="304800" cy="598487"/>
            <a:chOff x="2960" y="2966"/>
            <a:chExt cx="273" cy="533"/>
          </a:xfrm>
        </p:grpSpPr>
        <p:grpSp>
          <p:nvGrpSpPr>
            <p:cNvPr id="142567" name="Group 231"/>
            <p:cNvGrpSpPr>
              <a:grpSpLocks noChangeAspect="1"/>
            </p:cNvGrpSpPr>
            <p:nvPr/>
          </p:nvGrpSpPr>
          <p:grpSpPr bwMode="auto">
            <a:xfrm rot="-186789">
              <a:off x="2964" y="3456"/>
              <a:ext cx="265" cy="43"/>
              <a:chOff x="2966" y="3408"/>
              <a:chExt cx="265" cy="43"/>
            </a:xfrm>
          </p:grpSpPr>
          <p:sp>
            <p:nvSpPr>
              <p:cNvPr id="142568" name="Rectangle 232"/>
              <p:cNvSpPr>
                <a:spLocks noChangeAspect="1"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2569" name="Oval 233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2570" name="Oval 234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42571" name="Group 235"/>
            <p:cNvGrpSpPr>
              <a:grpSpLocks noChangeAspect="1"/>
            </p:cNvGrpSpPr>
            <p:nvPr/>
          </p:nvGrpSpPr>
          <p:grpSpPr bwMode="auto">
            <a:xfrm>
              <a:off x="2964" y="3356"/>
              <a:ext cx="265" cy="43"/>
              <a:chOff x="2966" y="3408"/>
              <a:chExt cx="265" cy="43"/>
            </a:xfrm>
          </p:grpSpPr>
          <p:sp>
            <p:nvSpPr>
              <p:cNvPr id="142572" name="Rectangle 236"/>
              <p:cNvSpPr>
                <a:spLocks noChangeAspect="1"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2573" name="Oval 237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2574" name="Oval 238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42575" name="Group 239"/>
            <p:cNvGrpSpPr>
              <a:grpSpLocks noChangeAspect="1"/>
            </p:cNvGrpSpPr>
            <p:nvPr/>
          </p:nvGrpSpPr>
          <p:grpSpPr bwMode="auto">
            <a:xfrm>
              <a:off x="2968" y="3302"/>
              <a:ext cx="265" cy="43"/>
              <a:chOff x="2966" y="3408"/>
              <a:chExt cx="265" cy="43"/>
            </a:xfrm>
          </p:grpSpPr>
          <p:sp>
            <p:nvSpPr>
              <p:cNvPr id="142576" name="Rectangle 240"/>
              <p:cNvSpPr>
                <a:spLocks noChangeAspect="1"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2577" name="Oval 241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2578" name="Oval 242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42579" name="Group 243"/>
            <p:cNvGrpSpPr>
              <a:grpSpLocks noChangeAspect="1"/>
            </p:cNvGrpSpPr>
            <p:nvPr/>
          </p:nvGrpSpPr>
          <p:grpSpPr bwMode="auto">
            <a:xfrm>
              <a:off x="2962" y="3134"/>
              <a:ext cx="265" cy="43"/>
              <a:chOff x="2966" y="3408"/>
              <a:chExt cx="265" cy="43"/>
            </a:xfrm>
          </p:grpSpPr>
          <p:sp>
            <p:nvSpPr>
              <p:cNvPr id="142580" name="Rectangle 244"/>
              <p:cNvSpPr>
                <a:spLocks noChangeAspect="1"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2581" name="Oval 245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2582" name="Oval 246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42583" name="Group 247"/>
            <p:cNvGrpSpPr>
              <a:grpSpLocks noChangeAspect="1"/>
            </p:cNvGrpSpPr>
            <p:nvPr/>
          </p:nvGrpSpPr>
          <p:grpSpPr bwMode="auto">
            <a:xfrm>
              <a:off x="2964" y="3082"/>
              <a:ext cx="265" cy="43"/>
              <a:chOff x="2966" y="3408"/>
              <a:chExt cx="265" cy="43"/>
            </a:xfrm>
          </p:grpSpPr>
          <p:sp>
            <p:nvSpPr>
              <p:cNvPr id="142584" name="Rectangle 248"/>
              <p:cNvSpPr>
                <a:spLocks noChangeAspect="1"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2585" name="Oval 249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2586" name="Oval 250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42587" name="Group 251"/>
            <p:cNvGrpSpPr>
              <a:grpSpLocks noChangeAspect="1"/>
            </p:cNvGrpSpPr>
            <p:nvPr/>
          </p:nvGrpSpPr>
          <p:grpSpPr bwMode="auto">
            <a:xfrm>
              <a:off x="2966" y="3032"/>
              <a:ext cx="265" cy="43"/>
              <a:chOff x="2966" y="3408"/>
              <a:chExt cx="265" cy="43"/>
            </a:xfrm>
          </p:grpSpPr>
          <p:sp>
            <p:nvSpPr>
              <p:cNvPr id="142588" name="Rectangle 252"/>
              <p:cNvSpPr>
                <a:spLocks noChangeAspect="1"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2589" name="Oval 253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2590" name="Oval 254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42591" name="Group 255"/>
            <p:cNvGrpSpPr>
              <a:grpSpLocks noChangeAspect="1"/>
            </p:cNvGrpSpPr>
            <p:nvPr/>
          </p:nvGrpSpPr>
          <p:grpSpPr bwMode="auto">
            <a:xfrm>
              <a:off x="2964" y="3244"/>
              <a:ext cx="265" cy="43"/>
              <a:chOff x="2966" y="3408"/>
              <a:chExt cx="265" cy="43"/>
            </a:xfrm>
          </p:grpSpPr>
          <p:sp>
            <p:nvSpPr>
              <p:cNvPr id="142592" name="Rectangle 256"/>
              <p:cNvSpPr>
                <a:spLocks noChangeAspect="1"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2593" name="Oval 257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2594" name="Oval 258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42595" name="Group 259"/>
            <p:cNvGrpSpPr>
              <a:grpSpLocks noChangeAspect="1"/>
            </p:cNvGrpSpPr>
            <p:nvPr/>
          </p:nvGrpSpPr>
          <p:grpSpPr bwMode="auto">
            <a:xfrm>
              <a:off x="2962" y="3190"/>
              <a:ext cx="265" cy="43"/>
              <a:chOff x="2966" y="3408"/>
              <a:chExt cx="265" cy="43"/>
            </a:xfrm>
          </p:grpSpPr>
          <p:sp>
            <p:nvSpPr>
              <p:cNvPr id="142596" name="Rectangle 260"/>
              <p:cNvSpPr>
                <a:spLocks noChangeAspect="1"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2597" name="Oval 261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2598" name="Oval 262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42599" name="Group 263"/>
            <p:cNvGrpSpPr>
              <a:grpSpLocks noChangeAspect="1"/>
            </p:cNvGrpSpPr>
            <p:nvPr/>
          </p:nvGrpSpPr>
          <p:grpSpPr bwMode="auto">
            <a:xfrm>
              <a:off x="2960" y="3414"/>
              <a:ext cx="265" cy="43"/>
              <a:chOff x="2966" y="3408"/>
              <a:chExt cx="265" cy="43"/>
            </a:xfrm>
          </p:grpSpPr>
          <p:sp>
            <p:nvSpPr>
              <p:cNvPr id="142600" name="Rectangle 264"/>
              <p:cNvSpPr>
                <a:spLocks noChangeAspect="1"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2601" name="Oval 265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2602" name="Oval 266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42603" name="Group 267"/>
            <p:cNvGrpSpPr>
              <a:grpSpLocks noChangeAspect="1"/>
            </p:cNvGrpSpPr>
            <p:nvPr/>
          </p:nvGrpSpPr>
          <p:grpSpPr bwMode="auto">
            <a:xfrm rot="136227">
              <a:off x="2966" y="2980"/>
              <a:ext cx="265" cy="43"/>
              <a:chOff x="2966" y="3408"/>
              <a:chExt cx="265" cy="43"/>
            </a:xfrm>
          </p:grpSpPr>
          <p:sp>
            <p:nvSpPr>
              <p:cNvPr id="142604" name="Rectangle 268"/>
              <p:cNvSpPr>
                <a:spLocks noChangeAspect="1"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2605" name="Oval 269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2606" name="Oval 270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42607" name="Group 271"/>
            <p:cNvGrpSpPr>
              <a:grpSpLocks noChangeAspect="1"/>
            </p:cNvGrpSpPr>
            <p:nvPr/>
          </p:nvGrpSpPr>
          <p:grpSpPr bwMode="auto">
            <a:xfrm rot="-208310">
              <a:off x="2964" y="2966"/>
              <a:ext cx="265" cy="43"/>
              <a:chOff x="2966" y="3408"/>
              <a:chExt cx="265" cy="43"/>
            </a:xfrm>
          </p:grpSpPr>
          <p:sp>
            <p:nvSpPr>
              <p:cNvPr id="142608" name="Rectangle 272"/>
              <p:cNvSpPr>
                <a:spLocks noChangeAspect="1"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2609" name="Oval 273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2610" name="Oval 274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</p:grpSp>
      <p:sp>
        <p:nvSpPr>
          <p:cNvPr id="142611" name="Rectangle 275"/>
          <p:cNvSpPr>
            <a:spLocks noChangeAspect="1" noChangeArrowheads="1"/>
          </p:cNvSpPr>
          <p:nvPr/>
        </p:nvSpPr>
        <p:spPr bwMode="auto">
          <a:xfrm>
            <a:off x="4554538" y="5808663"/>
            <a:ext cx="163512" cy="376237"/>
          </a:xfrm>
          <a:prstGeom prst="rect">
            <a:avLst/>
          </a:prstGeom>
          <a:solidFill>
            <a:srgbClr val="FFFFFF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grpSp>
        <p:nvGrpSpPr>
          <p:cNvPr id="142612" name="Group 276"/>
          <p:cNvGrpSpPr>
            <a:grpSpLocks noChangeAspect="1"/>
          </p:cNvGrpSpPr>
          <p:nvPr/>
        </p:nvGrpSpPr>
        <p:grpSpPr bwMode="auto">
          <a:xfrm>
            <a:off x="4491038" y="5021263"/>
            <a:ext cx="292100" cy="1025525"/>
            <a:chOff x="2967" y="2790"/>
            <a:chExt cx="261" cy="914"/>
          </a:xfrm>
        </p:grpSpPr>
        <p:sp>
          <p:nvSpPr>
            <p:cNvPr id="142613" name="AutoShape 277"/>
            <p:cNvSpPr>
              <a:spLocks noChangeAspect="1" noChangeArrowheads="1"/>
            </p:cNvSpPr>
            <p:nvPr/>
          </p:nvSpPr>
          <p:spPr bwMode="auto">
            <a:xfrm>
              <a:off x="3036" y="2790"/>
              <a:ext cx="123" cy="129"/>
            </a:xfrm>
            <a:prstGeom prst="triangle">
              <a:avLst>
                <a:gd name="adj" fmla="val 50000"/>
              </a:avLst>
            </a:prstGeom>
            <a:gradFill rotWithShape="0">
              <a:gsLst>
                <a:gs pos="0">
                  <a:schemeClr val="folHlink">
                    <a:gamma/>
                    <a:shade val="41176"/>
                    <a:invGamma/>
                  </a:schemeClr>
                </a:gs>
                <a:gs pos="50000">
                  <a:schemeClr val="folHlink"/>
                </a:gs>
                <a:gs pos="100000">
                  <a:schemeClr val="folHlink">
                    <a:gamma/>
                    <a:shade val="41176"/>
                    <a:invGamma/>
                  </a:schemeClr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42614" name="Rectangle 278"/>
            <p:cNvSpPr>
              <a:spLocks noChangeAspect="1" noChangeArrowheads="1"/>
            </p:cNvSpPr>
            <p:nvPr/>
          </p:nvSpPr>
          <p:spPr bwMode="auto">
            <a:xfrm>
              <a:off x="2967" y="2922"/>
              <a:ext cx="261" cy="47"/>
            </a:xfrm>
            <a:prstGeom prst="rect">
              <a:avLst/>
            </a:prstGeom>
            <a:gradFill rotWithShape="0">
              <a:gsLst>
                <a:gs pos="0">
                  <a:schemeClr val="folHlink">
                    <a:gamma/>
                    <a:shade val="41176"/>
                    <a:invGamma/>
                  </a:schemeClr>
                </a:gs>
                <a:gs pos="50000">
                  <a:schemeClr val="folHlink"/>
                </a:gs>
                <a:gs pos="100000">
                  <a:schemeClr val="folHlink">
                    <a:gamma/>
                    <a:shade val="41176"/>
                    <a:invGamma/>
                  </a:schemeClr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42615" name="Rectangle 279"/>
            <p:cNvSpPr>
              <a:spLocks noChangeAspect="1" noChangeArrowheads="1"/>
            </p:cNvSpPr>
            <p:nvPr/>
          </p:nvSpPr>
          <p:spPr bwMode="auto">
            <a:xfrm>
              <a:off x="3000" y="2970"/>
              <a:ext cx="198" cy="210"/>
            </a:xfrm>
            <a:prstGeom prst="rect">
              <a:avLst/>
            </a:prstGeom>
            <a:gradFill rotWithShape="0">
              <a:gsLst>
                <a:gs pos="0">
                  <a:schemeClr val="folHlink">
                    <a:gamma/>
                    <a:shade val="41176"/>
                    <a:invGamma/>
                  </a:schemeClr>
                </a:gs>
                <a:gs pos="50000">
                  <a:schemeClr val="folHlink"/>
                </a:gs>
                <a:gs pos="100000">
                  <a:schemeClr val="folHlink">
                    <a:gamma/>
                    <a:shade val="41176"/>
                    <a:invGamma/>
                  </a:schemeClr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42616" name="AutoShape 280"/>
            <p:cNvSpPr>
              <a:spLocks noChangeAspect="1" noChangeArrowheads="1"/>
            </p:cNvSpPr>
            <p:nvPr/>
          </p:nvSpPr>
          <p:spPr bwMode="auto">
            <a:xfrm>
              <a:off x="3000" y="3180"/>
              <a:ext cx="197" cy="25"/>
            </a:xfrm>
            <a:custGeom>
              <a:avLst/>
              <a:gdLst>
                <a:gd name="G0" fmla="+- 3289 0 0"/>
                <a:gd name="G1" fmla="+- 21600 0 3289"/>
                <a:gd name="G2" fmla="*/ 3289 1 2"/>
                <a:gd name="G3" fmla="+- 21600 0 G2"/>
                <a:gd name="G4" fmla="+/ 3289 21600 2"/>
                <a:gd name="G5" fmla="+/ G1 0 2"/>
                <a:gd name="G6" fmla="*/ 21600 21600 3289"/>
                <a:gd name="G7" fmla="*/ G6 1 2"/>
                <a:gd name="G8" fmla="+- 21600 0 G7"/>
                <a:gd name="G9" fmla="*/ 21600 1 2"/>
                <a:gd name="G10" fmla="+- 3289 0 G9"/>
                <a:gd name="G11" fmla="?: G10 G8 0"/>
                <a:gd name="G12" fmla="?: G10 G7 21600"/>
                <a:gd name="T0" fmla="*/ 19955 w 21600"/>
                <a:gd name="T1" fmla="*/ 10800 h 21600"/>
                <a:gd name="T2" fmla="*/ 10800 w 21600"/>
                <a:gd name="T3" fmla="*/ 21600 h 21600"/>
                <a:gd name="T4" fmla="*/ 1645 w 21600"/>
                <a:gd name="T5" fmla="*/ 10800 h 21600"/>
                <a:gd name="T6" fmla="*/ 10800 w 21600"/>
                <a:gd name="T7" fmla="*/ 0 h 21600"/>
                <a:gd name="T8" fmla="*/ 3445 w 21600"/>
                <a:gd name="T9" fmla="*/ 3445 h 21600"/>
                <a:gd name="T10" fmla="*/ 18155 w 21600"/>
                <a:gd name="T11" fmla="*/ 18155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289" y="21600"/>
                  </a:lnTo>
                  <a:lnTo>
                    <a:pt x="18311" y="21600"/>
                  </a:lnTo>
                  <a:lnTo>
                    <a:pt x="2160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folHlink">
                    <a:gamma/>
                    <a:shade val="41176"/>
                    <a:invGamma/>
                  </a:schemeClr>
                </a:gs>
                <a:gs pos="50000">
                  <a:schemeClr val="folHlink"/>
                </a:gs>
                <a:gs pos="100000">
                  <a:schemeClr val="folHlink">
                    <a:gamma/>
                    <a:shade val="41176"/>
                    <a:invGamma/>
                  </a:schemeClr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42617" name="Freeform 281"/>
            <p:cNvSpPr>
              <a:spLocks noChangeAspect="1"/>
            </p:cNvSpPr>
            <p:nvPr/>
          </p:nvSpPr>
          <p:spPr bwMode="auto">
            <a:xfrm>
              <a:off x="3026" y="3204"/>
              <a:ext cx="142" cy="50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42" y="2"/>
                </a:cxn>
                <a:cxn ang="0">
                  <a:pos x="141" y="414"/>
                </a:cxn>
                <a:cxn ang="0">
                  <a:pos x="50" y="414"/>
                </a:cxn>
                <a:cxn ang="0">
                  <a:pos x="50" y="426"/>
                </a:cxn>
                <a:cxn ang="0">
                  <a:pos x="57" y="441"/>
                </a:cxn>
                <a:cxn ang="0">
                  <a:pos x="96" y="470"/>
                </a:cxn>
                <a:cxn ang="0">
                  <a:pos x="101" y="486"/>
                </a:cxn>
                <a:cxn ang="0">
                  <a:pos x="94" y="500"/>
                </a:cxn>
                <a:cxn ang="0">
                  <a:pos x="0" y="498"/>
                </a:cxn>
                <a:cxn ang="0">
                  <a:pos x="0" y="0"/>
                </a:cxn>
              </a:cxnLst>
              <a:rect l="0" t="0" r="r" b="b"/>
              <a:pathLst>
                <a:path w="142" h="500">
                  <a:moveTo>
                    <a:pt x="0" y="0"/>
                  </a:moveTo>
                  <a:lnTo>
                    <a:pt x="142" y="2"/>
                  </a:lnTo>
                  <a:lnTo>
                    <a:pt x="141" y="414"/>
                  </a:lnTo>
                  <a:lnTo>
                    <a:pt x="50" y="414"/>
                  </a:lnTo>
                  <a:lnTo>
                    <a:pt x="50" y="426"/>
                  </a:lnTo>
                  <a:lnTo>
                    <a:pt x="57" y="441"/>
                  </a:lnTo>
                  <a:lnTo>
                    <a:pt x="96" y="470"/>
                  </a:lnTo>
                  <a:lnTo>
                    <a:pt x="101" y="486"/>
                  </a:lnTo>
                  <a:lnTo>
                    <a:pt x="94" y="500"/>
                  </a:lnTo>
                  <a:lnTo>
                    <a:pt x="0" y="498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folHlink">
                    <a:gamma/>
                    <a:shade val="41176"/>
                    <a:invGamma/>
                  </a:schemeClr>
                </a:gs>
                <a:gs pos="50000">
                  <a:schemeClr val="folHlink"/>
                </a:gs>
                <a:gs pos="100000">
                  <a:schemeClr val="folHlink">
                    <a:gamma/>
                    <a:shade val="41176"/>
                    <a:invGamma/>
                  </a:schemeClr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o-RO"/>
            </a:p>
          </p:txBody>
        </p:sp>
      </p:grpSp>
      <p:grpSp>
        <p:nvGrpSpPr>
          <p:cNvPr id="142618" name="Group 282"/>
          <p:cNvGrpSpPr>
            <a:grpSpLocks noChangeAspect="1"/>
          </p:cNvGrpSpPr>
          <p:nvPr/>
        </p:nvGrpSpPr>
        <p:grpSpPr bwMode="auto">
          <a:xfrm>
            <a:off x="4489450" y="5954713"/>
            <a:ext cx="303213" cy="481012"/>
            <a:chOff x="2966" y="3622"/>
            <a:chExt cx="270" cy="431"/>
          </a:xfrm>
        </p:grpSpPr>
        <p:sp>
          <p:nvSpPr>
            <p:cNvPr id="142619" name="Freeform 283"/>
            <p:cNvSpPr>
              <a:spLocks noChangeAspect="1"/>
            </p:cNvSpPr>
            <p:nvPr/>
          </p:nvSpPr>
          <p:spPr bwMode="auto">
            <a:xfrm>
              <a:off x="3026" y="3622"/>
              <a:ext cx="142" cy="208"/>
            </a:xfrm>
            <a:custGeom>
              <a:avLst/>
              <a:gdLst/>
              <a:ahLst/>
              <a:cxnLst>
                <a:cxn ang="0">
                  <a:pos x="58" y="0"/>
                </a:cxn>
                <a:cxn ang="0">
                  <a:pos x="142" y="0"/>
                </a:cxn>
                <a:cxn ang="0">
                  <a:pos x="140" y="208"/>
                </a:cxn>
                <a:cxn ang="0">
                  <a:pos x="0" y="208"/>
                </a:cxn>
                <a:cxn ang="0">
                  <a:pos x="0" y="82"/>
                </a:cxn>
                <a:cxn ang="0">
                  <a:pos x="106" y="82"/>
                </a:cxn>
                <a:cxn ang="0">
                  <a:pos x="104" y="66"/>
                </a:cxn>
                <a:cxn ang="0">
                  <a:pos x="98" y="48"/>
                </a:cxn>
                <a:cxn ang="0">
                  <a:pos x="58" y="22"/>
                </a:cxn>
                <a:cxn ang="0">
                  <a:pos x="52" y="12"/>
                </a:cxn>
                <a:cxn ang="0">
                  <a:pos x="58" y="0"/>
                </a:cxn>
              </a:cxnLst>
              <a:rect l="0" t="0" r="r" b="b"/>
              <a:pathLst>
                <a:path w="142" h="208">
                  <a:moveTo>
                    <a:pt x="58" y="0"/>
                  </a:moveTo>
                  <a:lnTo>
                    <a:pt x="142" y="0"/>
                  </a:lnTo>
                  <a:lnTo>
                    <a:pt x="140" y="208"/>
                  </a:lnTo>
                  <a:lnTo>
                    <a:pt x="0" y="208"/>
                  </a:lnTo>
                  <a:lnTo>
                    <a:pt x="0" y="82"/>
                  </a:lnTo>
                  <a:lnTo>
                    <a:pt x="106" y="82"/>
                  </a:lnTo>
                  <a:lnTo>
                    <a:pt x="104" y="66"/>
                  </a:lnTo>
                  <a:lnTo>
                    <a:pt x="98" y="48"/>
                  </a:lnTo>
                  <a:lnTo>
                    <a:pt x="58" y="22"/>
                  </a:lnTo>
                  <a:lnTo>
                    <a:pt x="52" y="12"/>
                  </a:lnTo>
                  <a:lnTo>
                    <a:pt x="58" y="0"/>
                  </a:lnTo>
                  <a:close/>
                </a:path>
              </a:pathLst>
            </a:custGeom>
            <a:gradFill rotWithShape="0">
              <a:gsLst>
                <a:gs pos="0">
                  <a:schemeClr val="folHlink">
                    <a:gamma/>
                    <a:shade val="22353"/>
                    <a:invGamma/>
                  </a:schemeClr>
                </a:gs>
                <a:gs pos="50000">
                  <a:schemeClr val="folHlink"/>
                </a:gs>
                <a:gs pos="100000">
                  <a:schemeClr val="folHlink">
                    <a:gamma/>
                    <a:shade val="22353"/>
                    <a:invGamma/>
                  </a:schemeClr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o-RO"/>
            </a:p>
          </p:txBody>
        </p:sp>
        <p:sp>
          <p:nvSpPr>
            <p:cNvPr id="142620" name="Rectangle 284"/>
            <p:cNvSpPr>
              <a:spLocks noChangeAspect="1" noChangeArrowheads="1"/>
            </p:cNvSpPr>
            <p:nvPr/>
          </p:nvSpPr>
          <p:spPr bwMode="auto">
            <a:xfrm>
              <a:off x="2966" y="3830"/>
              <a:ext cx="270" cy="43"/>
            </a:xfrm>
            <a:prstGeom prst="rect">
              <a:avLst/>
            </a:prstGeom>
            <a:gradFill rotWithShape="0">
              <a:gsLst>
                <a:gs pos="0">
                  <a:schemeClr val="folHlink">
                    <a:gamma/>
                    <a:shade val="22353"/>
                    <a:invGamma/>
                  </a:schemeClr>
                </a:gs>
                <a:gs pos="50000">
                  <a:schemeClr val="folHlink"/>
                </a:gs>
                <a:gs pos="100000">
                  <a:schemeClr val="folHlink">
                    <a:gamma/>
                    <a:shade val="22353"/>
                    <a:invGamma/>
                  </a:schemeClr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42621" name="Rectangle 285"/>
            <p:cNvSpPr>
              <a:spLocks noChangeAspect="1" noChangeArrowheads="1"/>
            </p:cNvSpPr>
            <p:nvPr/>
          </p:nvSpPr>
          <p:spPr bwMode="auto">
            <a:xfrm>
              <a:off x="3042" y="3876"/>
              <a:ext cx="110" cy="177"/>
            </a:xfrm>
            <a:prstGeom prst="rect">
              <a:avLst/>
            </a:prstGeom>
            <a:gradFill rotWithShape="0">
              <a:gsLst>
                <a:gs pos="0">
                  <a:schemeClr val="folHlink">
                    <a:gamma/>
                    <a:shade val="22353"/>
                    <a:invGamma/>
                  </a:schemeClr>
                </a:gs>
                <a:gs pos="50000">
                  <a:schemeClr val="folHlink"/>
                </a:gs>
                <a:gs pos="100000">
                  <a:schemeClr val="folHlink">
                    <a:gamma/>
                    <a:shade val="22353"/>
                    <a:invGamma/>
                  </a:schemeClr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</p:grpSp>
      <p:grpSp>
        <p:nvGrpSpPr>
          <p:cNvPr id="142622" name="Group 286"/>
          <p:cNvGrpSpPr>
            <a:grpSpLocks noChangeAspect="1"/>
          </p:cNvGrpSpPr>
          <p:nvPr/>
        </p:nvGrpSpPr>
        <p:grpSpPr bwMode="auto">
          <a:xfrm>
            <a:off x="3222625" y="3027363"/>
            <a:ext cx="2832100" cy="3416300"/>
            <a:chOff x="1806" y="1388"/>
            <a:chExt cx="2156" cy="2602"/>
          </a:xfrm>
        </p:grpSpPr>
        <p:sp>
          <p:nvSpPr>
            <p:cNvPr id="142623" name="Rectangle 287"/>
            <p:cNvSpPr>
              <a:spLocks noChangeAspect="1" noChangeArrowheads="1"/>
            </p:cNvSpPr>
            <p:nvPr/>
          </p:nvSpPr>
          <p:spPr bwMode="auto">
            <a:xfrm>
              <a:off x="2861" y="2373"/>
              <a:ext cx="41" cy="52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grpSp>
          <p:nvGrpSpPr>
            <p:cNvPr id="142624" name="Group 288"/>
            <p:cNvGrpSpPr>
              <a:grpSpLocks noChangeAspect="1"/>
            </p:cNvGrpSpPr>
            <p:nvPr/>
          </p:nvGrpSpPr>
          <p:grpSpPr bwMode="auto">
            <a:xfrm>
              <a:off x="1806" y="1388"/>
              <a:ext cx="2156" cy="2602"/>
              <a:chOff x="1806" y="1388"/>
              <a:chExt cx="2156" cy="2602"/>
            </a:xfrm>
          </p:grpSpPr>
          <p:sp>
            <p:nvSpPr>
              <p:cNvPr id="142625" name="Rectangle 289" descr="Алмазная решетка (контур)"/>
              <p:cNvSpPr>
                <a:spLocks noChangeAspect="1" noChangeArrowheads="1"/>
              </p:cNvSpPr>
              <p:nvPr/>
            </p:nvSpPr>
            <p:spPr bwMode="auto">
              <a:xfrm>
                <a:off x="2644" y="2387"/>
                <a:ext cx="467" cy="20"/>
              </a:xfrm>
              <a:prstGeom prst="rect">
                <a:avLst/>
              </a:prstGeom>
              <a:pattFill prst="openDmnd">
                <a:fgClr>
                  <a:schemeClr val="tx2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grpSp>
            <p:nvGrpSpPr>
              <p:cNvPr id="142626" name="Group 290"/>
              <p:cNvGrpSpPr>
                <a:grpSpLocks noChangeAspect="1"/>
              </p:cNvGrpSpPr>
              <p:nvPr/>
            </p:nvGrpSpPr>
            <p:grpSpPr bwMode="auto">
              <a:xfrm>
                <a:off x="1806" y="1388"/>
                <a:ext cx="2156" cy="2602"/>
                <a:chOff x="1806" y="1388"/>
                <a:chExt cx="2156" cy="2602"/>
              </a:xfrm>
            </p:grpSpPr>
            <p:grpSp>
              <p:nvGrpSpPr>
                <p:cNvPr id="142627" name="Group 291"/>
                <p:cNvGrpSpPr>
                  <a:grpSpLocks noChangeAspect="1"/>
                </p:cNvGrpSpPr>
                <p:nvPr/>
              </p:nvGrpSpPr>
              <p:grpSpPr bwMode="auto">
                <a:xfrm>
                  <a:off x="2646" y="1505"/>
                  <a:ext cx="462" cy="884"/>
                  <a:chOff x="2820" y="1146"/>
                  <a:chExt cx="542" cy="1062"/>
                </a:xfrm>
              </p:grpSpPr>
              <p:sp>
                <p:nvSpPr>
                  <p:cNvPr id="142628" name="Rectangle 292" descr="Зигзаг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820" y="1146"/>
                    <a:ext cx="182" cy="1056"/>
                  </a:xfrm>
                  <a:prstGeom prst="rect">
                    <a:avLst/>
                  </a:prstGeom>
                  <a:pattFill prst="zigZag">
                    <a:fgClr>
                      <a:srgbClr val="FF3300"/>
                    </a:fgClr>
                    <a:bgClr>
                      <a:schemeClr val="bg1"/>
                    </a:bgClr>
                  </a:pattFill>
                  <a:ln w="9525">
                    <a:solidFill>
                      <a:srgbClr val="FF3300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42629" name="Rectangle 293" descr="Зигзаг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180" y="1152"/>
                    <a:ext cx="182" cy="1056"/>
                  </a:xfrm>
                  <a:prstGeom prst="rect">
                    <a:avLst/>
                  </a:prstGeom>
                  <a:pattFill prst="zigZag">
                    <a:fgClr>
                      <a:srgbClr val="FF3300"/>
                    </a:fgClr>
                    <a:bgClr>
                      <a:schemeClr val="bg1"/>
                    </a:bgClr>
                  </a:pattFill>
                  <a:ln w="9525">
                    <a:solidFill>
                      <a:srgbClr val="FF3300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</p:grpSp>
            <p:grpSp>
              <p:nvGrpSpPr>
                <p:cNvPr id="142630" name="Group 294"/>
                <p:cNvGrpSpPr>
                  <a:grpSpLocks noChangeAspect="1"/>
                </p:cNvGrpSpPr>
                <p:nvPr/>
              </p:nvGrpSpPr>
              <p:grpSpPr bwMode="auto">
                <a:xfrm rot="10800000">
                  <a:off x="2784" y="2557"/>
                  <a:ext cx="203" cy="174"/>
                  <a:chOff x="2262" y="456"/>
                  <a:chExt cx="238" cy="177"/>
                </a:xfrm>
              </p:grpSpPr>
              <p:grpSp>
                <p:nvGrpSpPr>
                  <p:cNvPr id="142631" name="Group 295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332" y="464"/>
                    <a:ext cx="109" cy="169"/>
                    <a:chOff x="2332" y="464"/>
                    <a:chExt cx="109" cy="169"/>
                  </a:xfrm>
                </p:grpSpPr>
                <p:sp>
                  <p:nvSpPr>
                    <p:cNvPr id="142632" name="Rectangle 296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332" y="464"/>
                      <a:ext cx="106" cy="126"/>
                    </a:xfrm>
                    <a:prstGeom prst="rect">
                      <a:avLst/>
                    </a:prstGeom>
                    <a:gradFill rotWithShape="0">
                      <a:gsLst>
                        <a:gs pos="0">
                          <a:srgbClr val="CC9900"/>
                        </a:gs>
                        <a:gs pos="50000">
                          <a:srgbClr val="CC9900">
                            <a:gamma/>
                            <a:tint val="0"/>
                            <a:invGamma/>
                          </a:srgbClr>
                        </a:gs>
                        <a:gs pos="100000">
                          <a:srgbClr val="CC9900"/>
                        </a:gs>
                      </a:gsLst>
                      <a:lin ang="0" scaled="1"/>
                    </a:gradFill>
                    <a:ln w="9525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42633" name="AutoShape 297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334" y="588"/>
                      <a:ext cx="107" cy="45"/>
                    </a:xfrm>
                    <a:custGeom>
                      <a:avLst/>
                      <a:gdLst>
                        <a:gd name="G0" fmla="+- 5400 0 0"/>
                        <a:gd name="G1" fmla="+- 21600 0 5400"/>
                        <a:gd name="G2" fmla="*/ 5400 1 2"/>
                        <a:gd name="G3" fmla="+- 21600 0 G2"/>
                        <a:gd name="G4" fmla="+/ 5400 21600 2"/>
                        <a:gd name="G5" fmla="+/ G1 0 2"/>
                        <a:gd name="G6" fmla="*/ 21600 21600 5400"/>
                        <a:gd name="G7" fmla="*/ G6 1 2"/>
                        <a:gd name="G8" fmla="+- 21600 0 G7"/>
                        <a:gd name="G9" fmla="*/ 21600 1 2"/>
                        <a:gd name="G10" fmla="+- 5400 0 G9"/>
                        <a:gd name="G11" fmla="?: G10 G8 0"/>
                        <a:gd name="G12" fmla="?: G10 G7 21600"/>
                        <a:gd name="T0" fmla="*/ 18900 w 21600"/>
                        <a:gd name="T1" fmla="*/ 10800 h 21600"/>
                        <a:gd name="T2" fmla="*/ 10800 w 21600"/>
                        <a:gd name="T3" fmla="*/ 21600 h 21600"/>
                        <a:gd name="T4" fmla="*/ 2700 w 21600"/>
                        <a:gd name="T5" fmla="*/ 10800 h 21600"/>
                        <a:gd name="T6" fmla="*/ 10800 w 21600"/>
                        <a:gd name="T7" fmla="*/ 0 h 21600"/>
                        <a:gd name="T8" fmla="*/ 4500 w 21600"/>
                        <a:gd name="T9" fmla="*/ 4500 h 21600"/>
                        <a:gd name="T10" fmla="*/ 17100 w 21600"/>
                        <a:gd name="T11" fmla="*/ 17100 h 2160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</a:cxnLst>
                      <a:rect l="T8" t="T9" r="T10" b="T11"/>
                      <a:pathLst>
                        <a:path w="21600" h="21600">
                          <a:moveTo>
                            <a:pt x="0" y="0"/>
                          </a:moveTo>
                          <a:lnTo>
                            <a:pt x="5400" y="21600"/>
                          </a:lnTo>
                          <a:lnTo>
                            <a:pt x="16200" y="21600"/>
                          </a:lnTo>
                          <a:lnTo>
                            <a:pt x="21600" y="0"/>
                          </a:lnTo>
                          <a:close/>
                        </a:path>
                      </a:pathLst>
                    </a:custGeom>
                    <a:gradFill rotWithShape="0">
                      <a:gsLst>
                        <a:gs pos="0">
                          <a:srgbClr val="CC9900"/>
                        </a:gs>
                        <a:gs pos="50000">
                          <a:srgbClr val="CC9900">
                            <a:gamma/>
                            <a:tint val="0"/>
                            <a:invGamma/>
                          </a:srgbClr>
                        </a:gs>
                        <a:gs pos="100000">
                          <a:srgbClr val="CC9900"/>
                        </a:gs>
                      </a:gsLst>
                      <a:lin ang="0" scaled="1"/>
                    </a:gradFill>
                    <a:ln w="9525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</p:grpSp>
              <p:grpSp>
                <p:nvGrpSpPr>
                  <p:cNvPr id="142634" name="Group 298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262" y="456"/>
                    <a:ext cx="238" cy="47"/>
                    <a:chOff x="2620" y="480"/>
                    <a:chExt cx="260" cy="36"/>
                  </a:xfrm>
                </p:grpSpPr>
                <p:sp>
                  <p:nvSpPr>
                    <p:cNvPr id="142635" name="Rectangle 299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620" y="480"/>
                      <a:ext cx="260" cy="20"/>
                    </a:xfrm>
                    <a:prstGeom prst="rect">
                      <a:avLst/>
                    </a:prstGeom>
                    <a:gradFill rotWithShape="0">
                      <a:gsLst>
                        <a:gs pos="0">
                          <a:srgbClr val="CC9900"/>
                        </a:gs>
                        <a:gs pos="50000">
                          <a:srgbClr val="CC9900">
                            <a:gamma/>
                            <a:tint val="0"/>
                            <a:invGamma/>
                          </a:srgbClr>
                        </a:gs>
                        <a:gs pos="100000">
                          <a:srgbClr val="CC9900"/>
                        </a:gs>
                      </a:gsLst>
                      <a:lin ang="0" scaled="1"/>
                    </a:gradFill>
                    <a:ln w="9525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42636" name="AutoShape 300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622" y="498"/>
                      <a:ext cx="256" cy="18"/>
                    </a:xfrm>
                    <a:custGeom>
                      <a:avLst/>
                      <a:gdLst>
                        <a:gd name="G0" fmla="+- 5400 0 0"/>
                        <a:gd name="G1" fmla="+- 21600 0 5400"/>
                        <a:gd name="G2" fmla="*/ 5400 1 2"/>
                        <a:gd name="G3" fmla="+- 21600 0 G2"/>
                        <a:gd name="G4" fmla="+/ 5400 21600 2"/>
                        <a:gd name="G5" fmla="+/ G1 0 2"/>
                        <a:gd name="G6" fmla="*/ 21600 21600 5400"/>
                        <a:gd name="G7" fmla="*/ G6 1 2"/>
                        <a:gd name="G8" fmla="+- 21600 0 G7"/>
                        <a:gd name="G9" fmla="*/ 21600 1 2"/>
                        <a:gd name="G10" fmla="+- 5400 0 G9"/>
                        <a:gd name="G11" fmla="?: G10 G8 0"/>
                        <a:gd name="G12" fmla="?: G10 G7 21600"/>
                        <a:gd name="T0" fmla="*/ 18900 w 21600"/>
                        <a:gd name="T1" fmla="*/ 10800 h 21600"/>
                        <a:gd name="T2" fmla="*/ 10800 w 21600"/>
                        <a:gd name="T3" fmla="*/ 21600 h 21600"/>
                        <a:gd name="T4" fmla="*/ 2700 w 21600"/>
                        <a:gd name="T5" fmla="*/ 10800 h 21600"/>
                        <a:gd name="T6" fmla="*/ 10800 w 21600"/>
                        <a:gd name="T7" fmla="*/ 0 h 21600"/>
                        <a:gd name="T8" fmla="*/ 4500 w 21600"/>
                        <a:gd name="T9" fmla="*/ 4500 h 21600"/>
                        <a:gd name="T10" fmla="*/ 17100 w 21600"/>
                        <a:gd name="T11" fmla="*/ 17100 h 2160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</a:cxnLst>
                      <a:rect l="T8" t="T9" r="T10" b="T11"/>
                      <a:pathLst>
                        <a:path w="21600" h="21600">
                          <a:moveTo>
                            <a:pt x="0" y="0"/>
                          </a:moveTo>
                          <a:lnTo>
                            <a:pt x="5400" y="21600"/>
                          </a:lnTo>
                          <a:lnTo>
                            <a:pt x="16200" y="21600"/>
                          </a:lnTo>
                          <a:lnTo>
                            <a:pt x="21600" y="0"/>
                          </a:lnTo>
                          <a:close/>
                        </a:path>
                      </a:pathLst>
                    </a:custGeom>
                    <a:gradFill rotWithShape="0">
                      <a:gsLst>
                        <a:gs pos="0">
                          <a:srgbClr val="CC9900"/>
                        </a:gs>
                        <a:gs pos="50000">
                          <a:srgbClr val="CC9900">
                            <a:gamma/>
                            <a:tint val="0"/>
                            <a:invGamma/>
                          </a:srgbClr>
                        </a:gs>
                        <a:gs pos="100000">
                          <a:srgbClr val="CC9900"/>
                        </a:gs>
                      </a:gsLst>
                      <a:lin ang="0" scaled="1"/>
                    </a:gradFill>
                    <a:ln w="9525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</p:grpSp>
            </p:grpSp>
            <p:sp>
              <p:nvSpPr>
                <p:cNvPr id="142637" name="Freeform 301" descr="Широкий диагональный 1"/>
                <p:cNvSpPr>
                  <a:spLocks noChangeAspect="1"/>
                </p:cNvSpPr>
                <p:nvPr/>
              </p:nvSpPr>
              <p:spPr bwMode="auto">
                <a:xfrm>
                  <a:off x="2641" y="2406"/>
                  <a:ext cx="470" cy="297"/>
                </a:xfrm>
                <a:custGeom>
                  <a:avLst/>
                  <a:gdLst/>
                  <a:ahLst/>
                  <a:cxnLst>
                    <a:cxn ang="0">
                      <a:pos x="4" y="28"/>
                    </a:cxn>
                    <a:cxn ang="0">
                      <a:pos x="0" y="2"/>
                    </a:cxn>
                    <a:cxn ang="0">
                      <a:pos x="188" y="2"/>
                    </a:cxn>
                    <a:cxn ang="0">
                      <a:pos x="188" y="146"/>
                    </a:cxn>
                    <a:cxn ang="0">
                      <a:pos x="366" y="146"/>
                    </a:cxn>
                    <a:cxn ang="0">
                      <a:pos x="366" y="0"/>
                    </a:cxn>
                    <a:cxn ang="0">
                      <a:pos x="552" y="0"/>
                    </a:cxn>
                    <a:cxn ang="0">
                      <a:pos x="552" y="32"/>
                    </a:cxn>
                    <a:cxn ang="0">
                      <a:pos x="536" y="34"/>
                    </a:cxn>
                    <a:cxn ang="0">
                      <a:pos x="540" y="102"/>
                    </a:cxn>
                    <a:cxn ang="0">
                      <a:pos x="450" y="102"/>
                    </a:cxn>
                    <a:cxn ang="0">
                      <a:pos x="456" y="318"/>
                    </a:cxn>
                    <a:cxn ang="0">
                      <a:pos x="432" y="342"/>
                    </a:cxn>
                    <a:cxn ang="0">
                      <a:pos x="404" y="348"/>
                    </a:cxn>
                    <a:cxn ang="0">
                      <a:pos x="338" y="320"/>
                    </a:cxn>
                    <a:cxn ang="0">
                      <a:pos x="338" y="230"/>
                    </a:cxn>
                    <a:cxn ang="0">
                      <a:pos x="310" y="176"/>
                    </a:cxn>
                    <a:cxn ang="0">
                      <a:pos x="306" y="148"/>
                    </a:cxn>
                    <a:cxn ang="0">
                      <a:pos x="250" y="148"/>
                    </a:cxn>
                    <a:cxn ang="0">
                      <a:pos x="244" y="176"/>
                    </a:cxn>
                    <a:cxn ang="0">
                      <a:pos x="222" y="226"/>
                    </a:cxn>
                    <a:cxn ang="0">
                      <a:pos x="222" y="322"/>
                    </a:cxn>
                    <a:cxn ang="0">
                      <a:pos x="168" y="346"/>
                    </a:cxn>
                    <a:cxn ang="0">
                      <a:pos x="130" y="342"/>
                    </a:cxn>
                    <a:cxn ang="0">
                      <a:pos x="106" y="316"/>
                    </a:cxn>
                    <a:cxn ang="0">
                      <a:pos x="106" y="96"/>
                    </a:cxn>
                    <a:cxn ang="0">
                      <a:pos x="18" y="102"/>
                    </a:cxn>
                    <a:cxn ang="0">
                      <a:pos x="16" y="36"/>
                    </a:cxn>
                    <a:cxn ang="0">
                      <a:pos x="4" y="28"/>
                    </a:cxn>
                  </a:cxnLst>
                  <a:rect l="0" t="0" r="r" b="b"/>
                  <a:pathLst>
                    <a:path w="552" h="348">
                      <a:moveTo>
                        <a:pt x="4" y="28"/>
                      </a:moveTo>
                      <a:lnTo>
                        <a:pt x="0" y="2"/>
                      </a:lnTo>
                      <a:lnTo>
                        <a:pt x="188" y="2"/>
                      </a:lnTo>
                      <a:lnTo>
                        <a:pt x="188" y="146"/>
                      </a:lnTo>
                      <a:lnTo>
                        <a:pt x="366" y="146"/>
                      </a:lnTo>
                      <a:lnTo>
                        <a:pt x="366" y="0"/>
                      </a:lnTo>
                      <a:lnTo>
                        <a:pt x="552" y="0"/>
                      </a:lnTo>
                      <a:lnTo>
                        <a:pt x="552" y="32"/>
                      </a:lnTo>
                      <a:lnTo>
                        <a:pt x="536" y="34"/>
                      </a:lnTo>
                      <a:lnTo>
                        <a:pt x="540" y="102"/>
                      </a:lnTo>
                      <a:lnTo>
                        <a:pt x="450" y="102"/>
                      </a:lnTo>
                      <a:lnTo>
                        <a:pt x="456" y="318"/>
                      </a:lnTo>
                      <a:lnTo>
                        <a:pt x="432" y="342"/>
                      </a:lnTo>
                      <a:lnTo>
                        <a:pt x="404" y="348"/>
                      </a:lnTo>
                      <a:lnTo>
                        <a:pt x="338" y="320"/>
                      </a:lnTo>
                      <a:lnTo>
                        <a:pt x="338" y="230"/>
                      </a:lnTo>
                      <a:lnTo>
                        <a:pt x="310" y="176"/>
                      </a:lnTo>
                      <a:lnTo>
                        <a:pt x="306" y="148"/>
                      </a:lnTo>
                      <a:lnTo>
                        <a:pt x="250" y="148"/>
                      </a:lnTo>
                      <a:lnTo>
                        <a:pt x="244" y="176"/>
                      </a:lnTo>
                      <a:lnTo>
                        <a:pt x="222" y="226"/>
                      </a:lnTo>
                      <a:lnTo>
                        <a:pt x="222" y="322"/>
                      </a:lnTo>
                      <a:lnTo>
                        <a:pt x="168" y="346"/>
                      </a:lnTo>
                      <a:lnTo>
                        <a:pt x="130" y="342"/>
                      </a:lnTo>
                      <a:lnTo>
                        <a:pt x="106" y="316"/>
                      </a:lnTo>
                      <a:lnTo>
                        <a:pt x="106" y="96"/>
                      </a:lnTo>
                      <a:lnTo>
                        <a:pt x="18" y="102"/>
                      </a:lnTo>
                      <a:lnTo>
                        <a:pt x="16" y="36"/>
                      </a:lnTo>
                      <a:lnTo>
                        <a:pt x="4" y="28"/>
                      </a:lnTo>
                      <a:close/>
                    </a:path>
                  </a:pathLst>
                </a:custGeom>
                <a:pattFill prst="wdDnDiag">
                  <a:fgClr>
                    <a:srgbClr val="4D4D4D"/>
                  </a:fgClr>
                  <a:bgClr>
                    <a:schemeClr val="bg1"/>
                  </a:bgClr>
                </a:pattFill>
                <a:ln w="9525">
                  <a:solidFill>
                    <a:srgbClr val="333333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ro-RO"/>
                </a:p>
              </p:txBody>
            </p:sp>
            <p:grpSp>
              <p:nvGrpSpPr>
                <p:cNvPr id="142638" name="Group 302"/>
                <p:cNvGrpSpPr>
                  <a:grpSpLocks noChangeAspect="1"/>
                </p:cNvGrpSpPr>
                <p:nvPr/>
              </p:nvGrpSpPr>
              <p:grpSpPr bwMode="auto">
                <a:xfrm>
                  <a:off x="1806" y="1388"/>
                  <a:ext cx="2156" cy="2602"/>
                  <a:chOff x="1806" y="1388"/>
                  <a:chExt cx="2156" cy="2602"/>
                </a:xfrm>
              </p:grpSpPr>
              <p:grpSp>
                <p:nvGrpSpPr>
                  <p:cNvPr id="142639" name="Group 303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591" y="1516"/>
                    <a:ext cx="577" cy="2297"/>
                    <a:chOff x="2591" y="1516"/>
                    <a:chExt cx="577" cy="2297"/>
                  </a:xfrm>
                </p:grpSpPr>
                <p:sp>
                  <p:nvSpPr>
                    <p:cNvPr id="142640" name="Freeform 304" descr="Широкий диагональный 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591" y="1516"/>
                      <a:ext cx="577" cy="2297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"/>
                        </a:cxn>
                        <a:cxn ang="0">
                          <a:pos x="62" y="6"/>
                        </a:cxn>
                        <a:cxn ang="0">
                          <a:pos x="58" y="1144"/>
                        </a:cxn>
                        <a:cxn ang="0">
                          <a:pos x="160" y="1144"/>
                        </a:cxn>
                        <a:cxn ang="0">
                          <a:pos x="164" y="1382"/>
                        </a:cxn>
                        <a:cxn ang="0">
                          <a:pos x="184" y="1384"/>
                        </a:cxn>
                        <a:cxn ang="0">
                          <a:pos x="184" y="2334"/>
                        </a:cxn>
                        <a:cxn ang="0">
                          <a:pos x="330" y="2334"/>
                        </a:cxn>
                        <a:cxn ang="0">
                          <a:pos x="184" y="2336"/>
                        </a:cxn>
                        <a:cxn ang="0">
                          <a:pos x="184" y="2490"/>
                        </a:cxn>
                        <a:cxn ang="0">
                          <a:pos x="164" y="2486"/>
                        </a:cxn>
                        <a:cxn ang="0">
                          <a:pos x="514" y="2490"/>
                        </a:cxn>
                        <a:cxn ang="0">
                          <a:pos x="498" y="2490"/>
                        </a:cxn>
                        <a:cxn ang="0">
                          <a:pos x="492" y="2334"/>
                        </a:cxn>
                        <a:cxn ang="0">
                          <a:pos x="332" y="2334"/>
                        </a:cxn>
                        <a:cxn ang="0">
                          <a:pos x="494" y="2334"/>
                        </a:cxn>
                        <a:cxn ang="0">
                          <a:pos x="494" y="1388"/>
                        </a:cxn>
                        <a:cxn ang="0">
                          <a:pos x="514" y="1388"/>
                        </a:cxn>
                        <a:cxn ang="0">
                          <a:pos x="512" y="1142"/>
                        </a:cxn>
                        <a:cxn ang="0">
                          <a:pos x="614" y="1140"/>
                        </a:cxn>
                        <a:cxn ang="0">
                          <a:pos x="616" y="2"/>
                        </a:cxn>
                        <a:cxn ang="0">
                          <a:pos x="662" y="0"/>
                        </a:cxn>
                        <a:cxn ang="0">
                          <a:pos x="662" y="1252"/>
                        </a:cxn>
                        <a:cxn ang="0">
                          <a:pos x="548" y="1370"/>
                        </a:cxn>
                        <a:cxn ang="0">
                          <a:pos x="546" y="2344"/>
                        </a:cxn>
                        <a:cxn ang="0">
                          <a:pos x="676" y="2472"/>
                        </a:cxn>
                        <a:cxn ang="0">
                          <a:pos x="676" y="2684"/>
                        </a:cxn>
                        <a:cxn ang="0">
                          <a:pos x="604" y="2682"/>
                        </a:cxn>
                        <a:cxn ang="0">
                          <a:pos x="606" y="2626"/>
                        </a:cxn>
                        <a:cxn ang="0">
                          <a:pos x="588" y="2624"/>
                        </a:cxn>
                        <a:cxn ang="0">
                          <a:pos x="588" y="2492"/>
                        </a:cxn>
                        <a:cxn ang="0">
                          <a:pos x="98" y="2486"/>
                        </a:cxn>
                        <a:cxn ang="0">
                          <a:pos x="98" y="2626"/>
                        </a:cxn>
                        <a:cxn ang="0">
                          <a:pos x="76" y="2626"/>
                        </a:cxn>
                        <a:cxn ang="0">
                          <a:pos x="76" y="2692"/>
                        </a:cxn>
                        <a:cxn ang="0">
                          <a:pos x="0" y="2694"/>
                        </a:cxn>
                        <a:cxn ang="0">
                          <a:pos x="1" y="2472"/>
                        </a:cxn>
                        <a:cxn ang="0">
                          <a:pos x="130" y="2346"/>
                        </a:cxn>
                        <a:cxn ang="0">
                          <a:pos x="126" y="1374"/>
                        </a:cxn>
                        <a:cxn ang="0">
                          <a:pos x="2" y="1248"/>
                        </a:cxn>
                        <a:cxn ang="0">
                          <a:pos x="0" y="4"/>
                        </a:cxn>
                      </a:cxnLst>
                      <a:rect l="0" t="0" r="r" b="b"/>
                      <a:pathLst>
                        <a:path w="676" h="2694">
                          <a:moveTo>
                            <a:pt x="0" y="4"/>
                          </a:moveTo>
                          <a:lnTo>
                            <a:pt x="62" y="6"/>
                          </a:lnTo>
                          <a:lnTo>
                            <a:pt x="58" y="1144"/>
                          </a:lnTo>
                          <a:lnTo>
                            <a:pt x="160" y="1144"/>
                          </a:lnTo>
                          <a:lnTo>
                            <a:pt x="164" y="1382"/>
                          </a:lnTo>
                          <a:lnTo>
                            <a:pt x="184" y="1384"/>
                          </a:lnTo>
                          <a:lnTo>
                            <a:pt x="184" y="2334"/>
                          </a:lnTo>
                          <a:lnTo>
                            <a:pt x="330" y="2334"/>
                          </a:lnTo>
                          <a:lnTo>
                            <a:pt x="184" y="2336"/>
                          </a:lnTo>
                          <a:lnTo>
                            <a:pt x="184" y="2490"/>
                          </a:lnTo>
                          <a:lnTo>
                            <a:pt x="164" y="2486"/>
                          </a:lnTo>
                          <a:lnTo>
                            <a:pt x="514" y="2490"/>
                          </a:lnTo>
                          <a:lnTo>
                            <a:pt x="498" y="2490"/>
                          </a:lnTo>
                          <a:lnTo>
                            <a:pt x="492" y="2334"/>
                          </a:lnTo>
                          <a:lnTo>
                            <a:pt x="332" y="2334"/>
                          </a:lnTo>
                          <a:lnTo>
                            <a:pt x="494" y="2334"/>
                          </a:lnTo>
                          <a:lnTo>
                            <a:pt x="494" y="1388"/>
                          </a:lnTo>
                          <a:lnTo>
                            <a:pt x="514" y="1388"/>
                          </a:lnTo>
                          <a:lnTo>
                            <a:pt x="512" y="1142"/>
                          </a:lnTo>
                          <a:lnTo>
                            <a:pt x="614" y="1140"/>
                          </a:lnTo>
                          <a:lnTo>
                            <a:pt x="616" y="2"/>
                          </a:lnTo>
                          <a:lnTo>
                            <a:pt x="662" y="0"/>
                          </a:lnTo>
                          <a:lnTo>
                            <a:pt x="662" y="1252"/>
                          </a:lnTo>
                          <a:lnTo>
                            <a:pt x="548" y="1370"/>
                          </a:lnTo>
                          <a:lnTo>
                            <a:pt x="546" y="2344"/>
                          </a:lnTo>
                          <a:lnTo>
                            <a:pt x="676" y="2472"/>
                          </a:lnTo>
                          <a:lnTo>
                            <a:pt x="676" y="2684"/>
                          </a:lnTo>
                          <a:lnTo>
                            <a:pt x="604" y="2682"/>
                          </a:lnTo>
                          <a:lnTo>
                            <a:pt x="606" y="2626"/>
                          </a:lnTo>
                          <a:lnTo>
                            <a:pt x="588" y="2624"/>
                          </a:lnTo>
                          <a:lnTo>
                            <a:pt x="588" y="2492"/>
                          </a:lnTo>
                          <a:lnTo>
                            <a:pt x="98" y="2486"/>
                          </a:lnTo>
                          <a:lnTo>
                            <a:pt x="98" y="2626"/>
                          </a:lnTo>
                          <a:lnTo>
                            <a:pt x="76" y="2626"/>
                          </a:lnTo>
                          <a:lnTo>
                            <a:pt x="76" y="2692"/>
                          </a:lnTo>
                          <a:lnTo>
                            <a:pt x="0" y="2694"/>
                          </a:lnTo>
                          <a:lnTo>
                            <a:pt x="1" y="2472"/>
                          </a:lnTo>
                          <a:lnTo>
                            <a:pt x="130" y="2346"/>
                          </a:lnTo>
                          <a:lnTo>
                            <a:pt x="126" y="1374"/>
                          </a:lnTo>
                          <a:lnTo>
                            <a:pt x="2" y="1248"/>
                          </a:lnTo>
                          <a:lnTo>
                            <a:pt x="0" y="4"/>
                          </a:lnTo>
                          <a:close/>
                        </a:path>
                      </a:pathLst>
                    </a:custGeom>
                    <a:pattFill prst="wdUpDiag">
                      <a:fgClr>
                        <a:schemeClr val="tx2"/>
                      </a:fgClr>
                      <a:bgClr>
                        <a:schemeClr val="bg1"/>
                      </a:bgClr>
                    </a:patt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</p:spPr>
                  <p:txBody>
                    <a:bodyPr/>
                    <a:lstStyle/>
                    <a:p>
                      <a:endParaRPr lang="ro-RO"/>
                    </a:p>
                  </p:txBody>
                </p:sp>
                <p:grpSp>
                  <p:nvGrpSpPr>
                    <p:cNvPr id="142641" name="Group 305"/>
                    <p:cNvGrpSpPr>
                      <a:grpSpLocks noChangeAspect="1"/>
                    </p:cNvGrpSpPr>
                    <p:nvPr/>
                  </p:nvGrpSpPr>
                  <p:grpSpPr bwMode="auto">
                    <a:xfrm>
                      <a:off x="2655" y="3434"/>
                      <a:ext cx="453" cy="328"/>
                      <a:chOff x="2655" y="3434"/>
                      <a:chExt cx="453" cy="328"/>
                    </a:xfrm>
                  </p:grpSpPr>
                  <p:sp>
                    <p:nvSpPr>
                      <p:cNvPr id="142642" name="Freeform 306" descr="Широкий диагональный 2"/>
                      <p:cNvSpPr>
                        <a:spLocks noChangeAspect="1"/>
                      </p:cNvSpPr>
                      <p:nvPr/>
                    </p:nvSpPr>
                    <p:spPr bwMode="auto">
                      <a:xfrm>
                        <a:off x="2655" y="3634"/>
                        <a:ext cx="18" cy="128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22" y="2"/>
                          </a:cxn>
                          <a:cxn ang="0">
                            <a:pos x="2" y="0"/>
                          </a:cxn>
                          <a:cxn ang="0">
                            <a:pos x="0" y="150"/>
                          </a:cxn>
                        </a:cxnLst>
                        <a:rect l="0" t="0" r="r" b="b"/>
                        <a:pathLst>
                          <a:path w="22" h="150">
                            <a:moveTo>
                              <a:pt x="22" y="2"/>
                            </a:moveTo>
                            <a:lnTo>
                              <a:pt x="2" y="0"/>
                            </a:lnTo>
                            <a:lnTo>
                              <a:pt x="0" y="150"/>
                            </a:lnTo>
                          </a:path>
                        </a:pathLst>
                      </a:custGeom>
                      <a:noFill/>
                      <a:ln w="6350" cmpd="sng">
                        <a:solidFill>
                          <a:schemeClr val="tx1"/>
                        </a:solidFill>
                        <a:round/>
                        <a:headEnd type="none" w="med" len="med"/>
                        <a:tailEnd type="none" w="med" len="med"/>
                      </a:ln>
                      <a:effectLst/>
                    </p:spPr>
                    <p:txBody>
                      <a:bodyPr/>
                      <a:lstStyle/>
                      <a:p>
                        <a:endParaRPr lang="ro-RO"/>
                      </a:p>
                    </p:txBody>
                  </p:sp>
                  <p:sp>
                    <p:nvSpPr>
                      <p:cNvPr id="142643" name="Freeform 307" descr="Широкий диагональный 2"/>
                      <p:cNvSpPr>
                        <a:spLocks noChangeAspect="1"/>
                      </p:cNvSpPr>
                      <p:nvPr/>
                    </p:nvSpPr>
                    <p:spPr bwMode="auto">
                      <a:xfrm>
                        <a:off x="3091" y="3641"/>
                        <a:ext cx="17" cy="116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0" y="0"/>
                          </a:cxn>
                          <a:cxn ang="0">
                            <a:pos x="20" y="0"/>
                          </a:cxn>
                          <a:cxn ang="0">
                            <a:pos x="20" y="136"/>
                          </a:cxn>
                        </a:cxnLst>
                        <a:rect l="0" t="0" r="r" b="b"/>
                        <a:pathLst>
                          <a:path w="20" h="136">
                            <a:moveTo>
                              <a:pt x="0" y="0"/>
                            </a:moveTo>
                            <a:lnTo>
                              <a:pt x="20" y="0"/>
                            </a:lnTo>
                            <a:lnTo>
                              <a:pt x="20" y="136"/>
                            </a:lnTo>
                          </a:path>
                        </a:pathLst>
                      </a:custGeom>
                      <a:noFill/>
                      <a:ln w="6350" cmpd="sng">
                        <a:solidFill>
                          <a:schemeClr val="tx1"/>
                        </a:solidFill>
                        <a:round/>
                        <a:headEnd type="none" w="med" len="med"/>
                        <a:tailEnd type="none" w="med" len="med"/>
                      </a:ln>
                      <a:effectLst/>
                    </p:spPr>
                    <p:txBody>
                      <a:bodyPr/>
                      <a:lstStyle/>
                      <a:p>
                        <a:endParaRPr lang="ro-RO"/>
                      </a:p>
                    </p:txBody>
                  </p:sp>
                  <p:sp>
                    <p:nvSpPr>
                      <p:cNvPr id="142644" name="Freeform 308" descr="Широкий диагональный 2"/>
                      <p:cNvSpPr>
                        <a:spLocks noChangeAspect="1"/>
                      </p:cNvSpPr>
                      <p:nvPr/>
                    </p:nvSpPr>
                    <p:spPr bwMode="auto">
                      <a:xfrm>
                        <a:off x="2730" y="3434"/>
                        <a:ext cx="17" cy="204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19" y="0"/>
                          </a:cxn>
                          <a:cxn ang="0">
                            <a:pos x="0" y="32"/>
                          </a:cxn>
                          <a:cxn ang="0">
                            <a:pos x="0" y="239"/>
                          </a:cxn>
                        </a:cxnLst>
                        <a:rect l="0" t="0" r="r" b="b"/>
                        <a:pathLst>
                          <a:path w="19" h="239">
                            <a:moveTo>
                              <a:pt x="19" y="0"/>
                            </a:moveTo>
                            <a:lnTo>
                              <a:pt x="0" y="32"/>
                            </a:lnTo>
                            <a:lnTo>
                              <a:pt x="0" y="239"/>
                            </a:lnTo>
                          </a:path>
                        </a:pathLst>
                      </a:custGeom>
                      <a:noFill/>
                      <a:ln w="6350" cmpd="sng">
                        <a:solidFill>
                          <a:schemeClr val="tx1"/>
                        </a:solidFill>
                        <a:round/>
                        <a:headEnd type="none" w="med" len="med"/>
                        <a:tailEnd type="none" w="med" len="med"/>
                      </a:ln>
                      <a:effectLst/>
                    </p:spPr>
                    <p:txBody>
                      <a:bodyPr/>
                      <a:lstStyle/>
                      <a:p>
                        <a:endParaRPr lang="ro-RO"/>
                      </a:p>
                    </p:txBody>
                  </p:sp>
                  <p:sp>
                    <p:nvSpPr>
                      <p:cNvPr id="142645" name="Freeform 309" descr="Широкий диагональный 2"/>
                      <p:cNvSpPr>
                        <a:spLocks noChangeAspect="1"/>
                      </p:cNvSpPr>
                      <p:nvPr/>
                    </p:nvSpPr>
                    <p:spPr bwMode="auto">
                      <a:xfrm>
                        <a:off x="3018" y="3441"/>
                        <a:ext cx="11" cy="195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0" y="0"/>
                          </a:cxn>
                          <a:cxn ang="0">
                            <a:pos x="13" y="30"/>
                          </a:cxn>
                          <a:cxn ang="0">
                            <a:pos x="13" y="229"/>
                          </a:cxn>
                        </a:cxnLst>
                        <a:rect l="0" t="0" r="r" b="b"/>
                        <a:pathLst>
                          <a:path w="13" h="229">
                            <a:moveTo>
                              <a:pt x="0" y="0"/>
                            </a:moveTo>
                            <a:lnTo>
                              <a:pt x="13" y="30"/>
                            </a:lnTo>
                            <a:lnTo>
                              <a:pt x="13" y="229"/>
                            </a:lnTo>
                          </a:path>
                        </a:pathLst>
                      </a:custGeom>
                      <a:noFill/>
                      <a:ln w="6350" cmpd="sng">
                        <a:solidFill>
                          <a:schemeClr val="tx1"/>
                        </a:solidFill>
                        <a:round/>
                        <a:headEnd type="none" w="med" len="med"/>
                        <a:tailEnd type="none" w="med" len="med"/>
                      </a:ln>
                      <a:effectLst/>
                    </p:spPr>
                    <p:txBody>
                      <a:bodyPr/>
                      <a:lstStyle/>
                      <a:p>
                        <a:endParaRPr lang="ro-RO"/>
                      </a:p>
                    </p:txBody>
                  </p:sp>
                </p:grpSp>
              </p:grpSp>
              <p:sp>
                <p:nvSpPr>
                  <p:cNvPr id="142646" name="Freeform 310" descr="Широкий диагональный 1"/>
                  <p:cNvSpPr>
                    <a:spLocks noChangeAspect="1"/>
                  </p:cNvSpPr>
                  <p:nvPr/>
                </p:nvSpPr>
                <p:spPr bwMode="auto">
                  <a:xfrm>
                    <a:off x="2658" y="3506"/>
                    <a:ext cx="450" cy="336"/>
                  </a:xfrm>
                  <a:custGeom>
                    <a:avLst/>
                    <a:gdLst/>
                    <a:ahLst/>
                    <a:cxnLst>
                      <a:cxn ang="0">
                        <a:pos x="109" y="2"/>
                      </a:cxn>
                      <a:cxn ang="0">
                        <a:pos x="268" y="0"/>
                      </a:cxn>
                      <a:cxn ang="0">
                        <a:pos x="188" y="0"/>
                      </a:cxn>
                      <a:cxn ang="0">
                        <a:pos x="188" y="338"/>
                      </a:cxn>
                      <a:cxn ang="0">
                        <a:pos x="338" y="338"/>
                      </a:cxn>
                      <a:cxn ang="0">
                        <a:pos x="338" y="0"/>
                      </a:cxn>
                      <a:cxn ang="0">
                        <a:pos x="266" y="0"/>
                      </a:cxn>
                      <a:cxn ang="0">
                        <a:pos x="418" y="0"/>
                      </a:cxn>
                      <a:cxn ang="0">
                        <a:pos x="418" y="154"/>
                      </a:cxn>
                      <a:cxn ang="0">
                        <a:pos x="400" y="156"/>
                      </a:cxn>
                      <a:cxn ang="0">
                        <a:pos x="400" y="178"/>
                      </a:cxn>
                      <a:cxn ang="0">
                        <a:pos x="528" y="178"/>
                      </a:cxn>
                      <a:cxn ang="0">
                        <a:pos x="528" y="236"/>
                      </a:cxn>
                      <a:cxn ang="0">
                        <a:pos x="468" y="232"/>
                      </a:cxn>
                      <a:cxn ang="0">
                        <a:pos x="468" y="290"/>
                      </a:cxn>
                      <a:cxn ang="0">
                        <a:pos x="444" y="290"/>
                      </a:cxn>
                      <a:cxn ang="0">
                        <a:pos x="444" y="394"/>
                      </a:cxn>
                      <a:cxn ang="0">
                        <a:pos x="400" y="394"/>
                      </a:cxn>
                      <a:cxn ang="0">
                        <a:pos x="400" y="336"/>
                      </a:cxn>
                      <a:cxn ang="0">
                        <a:pos x="132" y="336"/>
                      </a:cxn>
                      <a:cxn ang="0">
                        <a:pos x="134" y="394"/>
                      </a:cxn>
                      <a:cxn ang="0">
                        <a:pos x="78" y="394"/>
                      </a:cxn>
                      <a:cxn ang="0">
                        <a:pos x="78" y="292"/>
                      </a:cxn>
                      <a:cxn ang="0">
                        <a:pos x="50" y="294"/>
                      </a:cxn>
                      <a:cxn ang="0">
                        <a:pos x="50" y="232"/>
                      </a:cxn>
                      <a:cxn ang="0">
                        <a:pos x="0" y="230"/>
                      </a:cxn>
                      <a:cxn ang="0">
                        <a:pos x="0" y="174"/>
                      </a:cxn>
                      <a:cxn ang="0">
                        <a:pos x="126" y="174"/>
                      </a:cxn>
                      <a:cxn ang="0">
                        <a:pos x="122" y="150"/>
                      </a:cxn>
                      <a:cxn ang="0">
                        <a:pos x="109" y="149"/>
                      </a:cxn>
                      <a:cxn ang="0">
                        <a:pos x="109" y="2"/>
                      </a:cxn>
                    </a:cxnLst>
                    <a:rect l="0" t="0" r="r" b="b"/>
                    <a:pathLst>
                      <a:path w="528" h="394">
                        <a:moveTo>
                          <a:pt x="109" y="2"/>
                        </a:moveTo>
                        <a:lnTo>
                          <a:pt x="268" y="0"/>
                        </a:lnTo>
                        <a:lnTo>
                          <a:pt x="188" y="0"/>
                        </a:lnTo>
                        <a:lnTo>
                          <a:pt x="188" y="338"/>
                        </a:lnTo>
                        <a:lnTo>
                          <a:pt x="338" y="338"/>
                        </a:lnTo>
                        <a:lnTo>
                          <a:pt x="338" y="0"/>
                        </a:lnTo>
                        <a:lnTo>
                          <a:pt x="266" y="0"/>
                        </a:lnTo>
                        <a:lnTo>
                          <a:pt x="418" y="0"/>
                        </a:lnTo>
                        <a:lnTo>
                          <a:pt x="418" y="154"/>
                        </a:lnTo>
                        <a:lnTo>
                          <a:pt x="400" y="156"/>
                        </a:lnTo>
                        <a:lnTo>
                          <a:pt x="400" y="178"/>
                        </a:lnTo>
                        <a:lnTo>
                          <a:pt x="528" y="178"/>
                        </a:lnTo>
                        <a:lnTo>
                          <a:pt x="528" y="236"/>
                        </a:lnTo>
                        <a:lnTo>
                          <a:pt x="468" y="232"/>
                        </a:lnTo>
                        <a:lnTo>
                          <a:pt x="468" y="290"/>
                        </a:lnTo>
                        <a:lnTo>
                          <a:pt x="444" y="290"/>
                        </a:lnTo>
                        <a:lnTo>
                          <a:pt x="444" y="394"/>
                        </a:lnTo>
                        <a:lnTo>
                          <a:pt x="400" y="394"/>
                        </a:lnTo>
                        <a:lnTo>
                          <a:pt x="400" y="336"/>
                        </a:lnTo>
                        <a:lnTo>
                          <a:pt x="132" y="336"/>
                        </a:lnTo>
                        <a:lnTo>
                          <a:pt x="134" y="394"/>
                        </a:lnTo>
                        <a:lnTo>
                          <a:pt x="78" y="394"/>
                        </a:lnTo>
                        <a:lnTo>
                          <a:pt x="78" y="292"/>
                        </a:lnTo>
                        <a:lnTo>
                          <a:pt x="50" y="294"/>
                        </a:lnTo>
                        <a:lnTo>
                          <a:pt x="50" y="232"/>
                        </a:lnTo>
                        <a:lnTo>
                          <a:pt x="0" y="230"/>
                        </a:lnTo>
                        <a:lnTo>
                          <a:pt x="0" y="174"/>
                        </a:lnTo>
                        <a:lnTo>
                          <a:pt x="126" y="174"/>
                        </a:lnTo>
                        <a:lnTo>
                          <a:pt x="122" y="150"/>
                        </a:lnTo>
                        <a:lnTo>
                          <a:pt x="109" y="149"/>
                        </a:lnTo>
                        <a:lnTo>
                          <a:pt x="109" y="2"/>
                        </a:lnTo>
                        <a:close/>
                      </a:path>
                    </a:pathLst>
                  </a:custGeom>
                  <a:pattFill prst="wdDnDiag">
                    <a:fgClr>
                      <a:schemeClr val="tx1"/>
                    </a:fgClr>
                    <a:bgClr>
                      <a:schemeClr val="bg1"/>
                    </a:bgClr>
                  </a:patt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endParaRPr lang="ro-RO"/>
                  </a:p>
                </p:txBody>
              </p:sp>
              <p:sp>
                <p:nvSpPr>
                  <p:cNvPr id="142647" name="Freeform 311" descr="Алмазная решетка (контур)"/>
                  <p:cNvSpPr>
                    <a:spLocks noChangeAspect="1"/>
                  </p:cNvSpPr>
                  <p:nvPr/>
                </p:nvSpPr>
                <p:spPr bwMode="auto">
                  <a:xfrm>
                    <a:off x="3062" y="1505"/>
                    <a:ext cx="617" cy="2127"/>
                  </a:xfrm>
                  <a:custGeom>
                    <a:avLst/>
                    <a:gdLst/>
                    <a:ahLst/>
                    <a:cxnLst>
                      <a:cxn ang="0">
                        <a:pos x="116" y="14"/>
                      </a:cxn>
                      <a:cxn ang="0">
                        <a:pos x="688" y="0"/>
                      </a:cxn>
                      <a:cxn ang="0">
                        <a:pos x="724" y="2406"/>
                      </a:cxn>
                      <a:cxn ang="0">
                        <a:pos x="140" y="2412"/>
                      </a:cxn>
                      <a:cxn ang="0">
                        <a:pos x="140" y="2494"/>
                      </a:cxn>
                      <a:cxn ang="0">
                        <a:pos x="0" y="2354"/>
                      </a:cxn>
                      <a:cxn ang="0">
                        <a:pos x="0" y="1386"/>
                      </a:cxn>
                      <a:cxn ang="0">
                        <a:pos x="116" y="1266"/>
                      </a:cxn>
                      <a:cxn ang="0">
                        <a:pos x="116" y="14"/>
                      </a:cxn>
                    </a:cxnLst>
                    <a:rect l="0" t="0" r="r" b="b"/>
                    <a:pathLst>
                      <a:path w="724" h="2494">
                        <a:moveTo>
                          <a:pt x="116" y="14"/>
                        </a:moveTo>
                        <a:lnTo>
                          <a:pt x="688" y="0"/>
                        </a:lnTo>
                        <a:lnTo>
                          <a:pt x="724" y="2406"/>
                        </a:lnTo>
                        <a:lnTo>
                          <a:pt x="140" y="2412"/>
                        </a:lnTo>
                        <a:lnTo>
                          <a:pt x="140" y="2494"/>
                        </a:lnTo>
                        <a:lnTo>
                          <a:pt x="0" y="2354"/>
                        </a:lnTo>
                        <a:lnTo>
                          <a:pt x="0" y="1386"/>
                        </a:lnTo>
                        <a:lnTo>
                          <a:pt x="116" y="1266"/>
                        </a:lnTo>
                        <a:lnTo>
                          <a:pt x="116" y="14"/>
                        </a:lnTo>
                        <a:close/>
                      </a:path>
                    </a:pathLst>
                  </a:custGeom>
                  <a:pattFill prst="openDmnd">
                    <a:fgClr>
                      <a:srgbClr val="FF3300"/>
                    </a:fgClr>
                    <a:bgClr>
                      <a:schemeClr val="bg1"/>
                    </a:bgClr>
                  </a:pattFill>
                  <a:ln w="9525">
                    <a:solidFill>
                      <a:srgbClr val="FF3300"/>
                    </a:solidFill>
                    <a:round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endParaRPr lang="ro-RO"/>
                  </a:p>
                </p:txBody>
              </p:sp>
              <p:sp>
                <p:nvSpPr>
                  <p:cNvPr id="142648" name="Freeform 312" descr="Алмазная решетка (контур)"/>
                  <p:cNvSpPr>
                    <a:spLocks noChangeAspect="1"/>
                  </p:cNvSpPr>
                  <p:nvPr/>
                </p:nvSpPr>
                <p:spPr bwMode="auto">
                  <a:xfrm>
                    <a:off x="2443" y="1519"/>
                    <a:ext cx="252" cy="2102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72" y="0"/>
                      </a:cxn>
                      <a:cxn ang="0">
                        <a:pos x="170" y="1242"/>
                      </a:cxn>
                      <a:cxn ang="0">
                        <a:pos x="296" y="1368"/>
                      </a:cxn>
                      <a:cxn ang="0">
                        <a:pos x="295" y="2339"/>
                      </a:cxn>
                      <a:cxn ang="0">
                        <a:pos x="163" y="2465"/>
                      </a:cxn>
                      <a:cxn ang="0">
                        <a:pos x="163" y="2405"/>
                      </a:cxn>
                      <a:cxn ang="0">
                        <a:pos x="6" y="2404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96" h="2465">
                        <a:moveTo>
                          <a:pt x="0" y="0"/>
                        </a:moveTo>
                        <a:lnTo>
                          <a:pt x="172" y="0"/>
                        </a:lnTo>
                        <a:lnTo>
                          <a:pt x="170" y="1242"/>
                        </a:lnTo>
                        <a:lnTo>
                          <a:pt x="296" y="1368"/>
                        </a:lnTo>
                        <a:lnTo>
                          <a:pt x="295" y="2339"/>
                        </a:lnTo>
                        <a:lnTo>
                          <a:pt x="163" y="2465"/>
                        </a:lnTo>
                        <a:lnTo>
                          <a:pt x="163" y="2405"/>
                        </a:lnTo>
                        <a:lnTo>
                          <a:pt x="6" y="240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pattFill prst="openDmnd">
                    <a:fgClr>
                      <a:srgbClr val="FF3300"/>
                    </a:fgClr>
                    <a:bgClr>
                      <a:schemeClr val="bg1"/>
                    </a:bgClr>
                  </a:pattFill>
                  <a:ln w="9525" cap="flat" cmpd="sng">
                    <a:solidFill>
                      <a:srgbClr val="FF33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o-RO"/>
                  </a:p>
                </p:txBody>
              </p:sp>
              <p:sp>
                <p:nvSpPr>
                  <p:cNvPr id="142649" name="Freeform 313" descr="Широкий диагональный 2"/>
                  <p:cNvSpPr>
                    <a:spLocks noChangeAspect="1"/>
                  </p:cNvSpPr>
                  <p:nvPr/>
                </p:nvSpPr>
                <p:spPr bwMode="auto">
                  <a:xfrm>
                    <a:off x="1806" y="3564"/>
                    <a:ext cx="2156" cy="246"/>
                  </a:xfrm>
                  <a:custGeom>
                    <a:avLst/>
                    <a:gdLst/>
                    <a:ahLst/>
                    <a:cxnLst>
                      <a:cxn ang="0">
                        <a:pos x="0" y="100"/>
                      </a:cxn>
                      <a:cxn ang="0">
                        <a:pos x="66" y="99"/>
                      </a:cxn>
                      <a:cxn ang="0">
                        <a:pos x="66" y="153"/>
                      </a:cxn>
                      <a:cxn ang="0">
                        <a:pos x="237" y="151"/>
                      </a:cxn>
                      <a:cxn ang="0">
                        <a:pos x="241" y="97"/>
                      </a:cxn>
                      <a:cxn ang="0">
                        <a:pos x="295" y="97"/>
                      </a:cxn>
                      <a:cxn ang="0">
                        <a:pos x="294" y="87"/>
                      </a:cxn>
                      <a:cxn ang="0">
                        <a:pos x="321" y="88"/>
                      </a:cxn>
                      <a:cxn ang="0">
                        <a:pos x="321" y="12"/>
                      </a:cxn>
                      <a:cxn ang="0">
                        <a:pos x="903" y="10"/>
                      </a:cxn>
                      <a:cxn ang="0">
                        <a:pos x="901" y="88"/>
                      </a:cxn>
                      <a:cxn ang="0">
                        <a:pos x="1618" y="87"/>
                      </a:cxn>
                      <a:cxn ang="0">
                        <a:pos x="1618" y="4"/>
                      </a:cxn>
                      <a:cxn ang="0">
                        <a:pos x="2196" y="0"/>
                      </a:cxn>
                      <a:cxn ang="0">
                        <a:pos x="2196" y="79"/>
                      </a:cxn>
                      <a:cxn ang="0">
                        <a:pos x="2283" y="78"/>
                      </a:cxn>
                      <a:cxn ang="0">
                        <a:pos x="2293" y="136"/>
                      </a:cxn>
                      <a:cxn ang="0">
                        <a:pos x="2425" y="135"/>
                      </a:cxn>
                      <a:cxn ang="0">
                        <a:pos x="2427" y="78"/>
                      </a:cxn>
                      <a:cxn ang="0">
                        <a:pos x="2527" y="78"/>
                      </a:cxn>
                      <a:cxn ang="0">
                        <a:pos x="2529" y="213"/>
                      </a:cxn>
                      <a:cxn ang="0">
                        <a:pos x="2461" y="216"/>
                      </a:cxn>
                      <a:cxn ang="0">
                        <a:pos x="2461" y="279"/>
                      </a:cxn>
                      <a:cxn ang="0">
                        <a:pos x="1668" y="280"/>
                      </a:cxn>
                      <a:cxn ang="0">
                        <a:pos x="1668" y="88"/>
                      </a:cxn>
                      <a:cxn ang="0">
                        <a:pos x="1621" y="90"/>
                      </a:cxn>
                      <a:cxn ang="0">
                        <a:pos x="864" y="87"/>
                      </a:cxn>
                      <a:cxn ang="0">
                        <a:pos x="864" y="129"/>
                      </a:cxn>
                      <a:cxn ang="0">
                        <a:pos x="865" y="277"/>
                      </a:cxn>
                      <a:cxn ang="0">
                        <a:pos x="829" y="277"/>
                      </a:cxn>
                      <a:cxn ang="0">
                        <a:pos x="832" y="130"/>
                      </a:cxn>
                      <a:cxn ang="0">
                        <a:pos x="768" y="129"/>
                      </a:cxn>
                      <a:cxn ang="0">
                        <a:pos x="766" y="10"/>
                      </a:cxn>
                      <a:cxn ang="0">
                        <a:pos x="342" y="10"/>
                      </a:cxn>
                      <a:cxn ang="0">
                        <a:pos x="342" y="139"/>
                      </a:cxn>
                      <a:cxn ang="0">
                        <a:pos x="268" y="141"/>
                      </a:cxn>
                      <a:cxn ang="0">
                        <a:pos x="267" y="289"/>
                      </a:cxn>
                      <a:cxn ang="0">
                        <a:pos x="85" y="288"/>
                      </a:cxn>
                      <a:cxn ang="0">
                        <a:pos x="85" y="226"/>
                      </a:cxn>
                      <a:cxn ang="0">
                        <a:pos x="0" y="229"/>
                      </a:cxn>
                      <a:cxn ang="0">
                        <a:pos x="0" y="100"/>
                      </a:cxn>
                    </a:cxnLst>
                    <a:rect l="0" t="0" r="r" b="b"/>
                    <a:pathLst>
                      <a:path w="2529" h="289">
                        <a:moveTo>
                          <a:pt x="0" y="100"/>
                        </a:moveTo>
                        <a:lnTo>
                          <a:pt x="66" y="99"/>
                        </a:lnTo>
                        <a:lnTo>
                          <a:pt x="66" y="153"/>
                        </a:lnTo>
                        <a:lnTo>
                          <a:pt x="237" y="151"/>
                        </a:lnTo>
                        <a:lnTo>
                          <a:pt x="241" y="97"/>
                        </a:lnTo>
                        <a:lnTo>
                          <a:pt x="295" y="97"/>
                        </a:lnTo>
                        <a:lnTo>
                          <a:pt x="294" y="87"/>
                        </a:lnTo>
                        <a:lnTo>
                          <a:pt x="321" y="88"/>
                        </a:lnTo>
                        <a:lnTo>
                          <a:pt x="321" y="12"/>
                        </a:lnTo>
                        <a:lnTo>
                          <a:pt x="903" y="10"/>
                        </a:lnTo>
                        <a:lnTo>
                          <a:pt x="901" y="88"/>
                        </a:lnTo>
                        <a:lnTo>
                          <a:pt x="1618" y="87"/>
                        </a:lnTo>
                        <a:lnTo>
                          <a:pt x="1618" y="4"/>
                        </a:lnTo>
                        <a:lnTo>
                          <a:pt x="2196" y="0"/>
                        </a:lnTo>
                        <a:lnTo>
                          <a:pt x="2196" y="79"/>
                        </a:lnTo>
                        <a:lnTo>
                          <a:pt x="2283" y="78"/>
                        </a:lnTo>
                        <a:lnTo>
                          <a:pt x="2293" y="136"/>
                        </a:lnTo>
                        <a:lnTo>
                          <a:pt x="2425" y="135"/>
                        </a:lnTo>
                        <a:lnTo>
                          <a:pt x="2427" y="78"/>
                        </a:lnTo>
                        <a:lnTo>
                          <a:pt x="2527" y="78"/>
                        </a:lnTo>
                        <a:lnTo>
                          <a:pt x="2529" y="213"/>
                        </a:lnTo>
                        <a:lnTo>
                          <a:pt x="2461" y="216"/>
                        </a:lnTo>
                        <a:lnTo>
                          <a:pt x="2461" y="279"/>
                        </a:lnTo>
                        <a:lnTo>
                          <a:pt x="1668" y="280"/>
                        </a:lnTo>
                        <a:lnTo>
                          <a:pt x="1668" y="88"/>
                        </a:lnTo>
                        <a:lnTo>
                          <a:pt x="1621" y="90"/>
                        </a:lnTo>
                        <a:lnTo>
                          <a:pt x="864" y="87"/>
                        </a:lnTo>
                        <a:lnTo>
                          <a:pt x="864" y="129"/>
                        </a:lnTo>
                        <a:lnTo>
                          <a:pt x="865" y="277"/>
                        </a:lnTo>
                        <a:lnTo>
                          <a:pt x="829" y="277"/>
                        </a:lnTo>
                        <a:lnTo>
                          <a:pt x="832" y="130"/>
                        </a:lnTo>
                        <a:lnTo>
                          <a:pt x="768" y="129"/>
                        </a:lnTo>
                        <a:lnTo>
                          <a:pt x="766" y="10"/>
                        </a:lnTo>
                        <a:lnTo>
                          <a:pt x="342" y="10"/>
                        </a:lnTo>
                        <a:lnTo>
                          <a:pt x="342" y="139"/>
                        </a:lnTo>
                        <a:lnTo>
                          <a:pt x="268" y="141"/>
                        </a:lnTo>
                        <a:lnTo>
                          <a:pt x="267" y="289"/>
                        </a:lnTo>
                        <a:lnTo>
                          <a:pt x="85" y="288"/>
                        </a:lnTo>
                        <a:lnTo>
                          <a:pt x="85" y="226"/>
                        </a:lnTo>
                        <a:lnTo>
                          <a:pt x="0" y="229"/>
                        </a:lnTo>
                        <a:lnTo>
                          <a:pt x="0" y="100"/>
                        </a:lnTo>
                        <a:close/>
                      </a:path>
                    </a:pathLst>
                  </a:custGeom>
                  <a:pattFill prst="wdUpDiag">
                    <a:fgClr>
                      <a:schemeClr val="tx1"/>
                    </a:fgClr>
                    <a:bgClr>
                      <a:schemeClr val="bg1"/>
                    </a:bgClr>
                  </a:patt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endParaRPr lang="ro-RO"/>
                  </a:p>
                </p:txBody>
              </p:sp>
              <p:sp>
                <p:nvSpPr>
                  <p:cNvPr id="142650" name="Freeform 314" descr="Алмазная решетка (контур)"/>
                  <p:cNvSpPr>
                    <a:spLocks noChangeAspect="1"/>
                  </p:cNvSpPr>
                  <p:nvPr/>
                </p:nvSpPr>
                <p:spPr bwMode="auto">
                  <a:xfrm>
                    <a:off x="2063" y="1526"/>
                    <a:ext cx="41" cy="2108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39" y="0"/>
                      </a:cxn>
                      <a:cxn ang="0">
                        <a:pos x="48" y="2400"/>
                      </a:cxn>
                      <a:cxn ang="0">
                        <a:pos x="21" y="2397"/>
                      </a:cxn>
                      <a:cxn ang="0">
                        <a:pos x="18" y="2469"/>
                      </a:cxn>
                      <a:cxn ang="0">
                        <a:pos x="0" y="2472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8" h="2472">
                        <a:moveTo>
                          <a:pt x="0" y="0"/>
                        </a:moveTo>
                        <a:lnTo>
                          <a:pt x="39" y="0"/>
                        </a:lnTo>
                        <a:lnTo>
                          <a:pt x="48" y="2400"/>
                        </a:lnTo>
                        <a:lnTo>
                          <a:pt x="21" y="2397"/>
                        </a:lnTo>
                        <a:lnTo>
                          <a:pt x="18" y="2469"/>
                        </a:lnTo>
                        <a:lnTo>
                          <a:pt x="0" y="247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pattFill prst="openDmnd">
                    <a:fgClr>
                      <a:srgbClr val="FF3300"/>
                    </a:fgClr>
                    <a:bgClr>
                      <a:schemeClr val="bg1"/>
                    </a:bgClr>
                  </a:pattFill>
                  <a:ln w="9525" cap="flat" cmpd="sng">
                    <a:solidFill>
                      <a:srgbClr val="FF33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o-RO"/>
                  </a:p>
                </p:txBody>
              </p:sp>
              <p:grpSp>
                <p:nvGrpSpPr>
                  <p:cNvPr id="142651" name="Group 315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043" y="3649"/>
                    <a:ext cx="1175" cy="154"/>
                    <a:chOff x="2112" y="3660"/>
                    <a:chExt cx="1379" cy="180"/>
                  </a:xfrm>
                </p:grpSpPr>
                <p:sp>
                  <p:nvSpPr>
                    <p:cNvPr id="142652" name="Rectangle 316" descr="Алмазная решетка (контур)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112" y="3702"/>
                      <a:ext cx="72" cy="138"/>
                    </a:xfrm>
                    <a:prstGeom prst="rect">
                      <a:avLst/>
                    </a:prstGeom>
                    <a:pattFill prst="openDmnd">
                      <a:fgClr>
                        <a:schemeClr val="folHlink"/>
                      </a:fgClr>
                      <a:bgClr>
                        <a:schemeClr val="bg1"/>
                      </a:bgClr>
                    </a:pattFill>
                    <a:ln w="9525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42653" name="Rectangle 317" descr="Алмазная решетка (контур)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592" y="3699"/>
                      <a:ext cx="72" cy="138"/>
                    </a:xfrm>
                    <a:prstGeom prst="rect">
                      <a:avLst/>
                    </a:prstGeom>
                    <a:pattFill prst="openDmnd">
                      <a:fgClr>
                        <a:schemeClr val="folHlink"/>
                      </a:fgClr>
                      <a:bgClr>
                        <a:schemeClr val="bg1"/>
                      </a:bgClr>
                    </a:pattFill>
                    <a:ln w="9525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42654" name="Rectangle 318" descr="Алмазная решетка (контур)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701" y="3663"/>
                      <a:ext cx="47" cy="174"/>
                    </a:xfrm>
                    <a:prstGeom prst="rect">
                      <a:avLst/>
                    </a:prstGeom>
                    <a:pattFill prst="openDmnd">
                      <a:fgClr>
                        <a:schemeClr val="folHlink"/>
                      </a:fgClr>
                      <a:bgClr>
                        <a:schemeClr val="bg1"/>
                      </a:bgClr>
                    </a:pattFill>
                    <a:ln w="9525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42655" name="Rectangle 319" descr="Алмазная решетка (контур)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444" y="3660"/>
                      <a:ext cx="47" cy="174"/>
                    </a:xfrm>
                    <a:prstGeom prst="rect">
                      <a:avLst/>
                    </a:prstGeom>
                    <a:pattFill prst="openDmnd">
                      <a:fgClr>
                        <a:schemeClr val="folHlink"/>
                      </a:fgClr>
                      <a:bgClr>
                        <a:schemeClr val="bg1"/>
                      </a:bgClr>
                    </a:pattFill>
                    <a:ln w="9525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</p:grpSp>
              <p:grpSp>
                <p:nvGrpSpPr>
                  <p:cNvPr id="142656" name="Group 320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095" y="1388"/>
                    <a:ext cx="346" cy="2602"/>
                    <a:chOff x="2095" y="1388"/>
                    <a:chExt cx="346" cy="2602"/>
                  </a:xfrm>
                </p:grpSpPr>
                <p:sp>
                  <p:nvSpPr>
                    <p:cNvPr id="142657" name="Freeform 321" descr="Широкий диагональный 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095" y="1388"/>
                      <a:ext cx="346" cy="2602"/>
                    </a:xfrm>
                    <a:custGeom>
                      <a:avLst/>
                      <a:gdLst/>
                      <a:ahLst/>
                      <a:cxnLst>
                        <a:cxn ang="0">
                          <a:pos x="28" y="0"/>
                        </a:cxn>
                        <a:cxn ang="0">
                          <a:pos x="364" y="0"/>
                        </a:cxn>
                        <a:cxn ang="0">
                          <a:pos x="398" y="28"/>
                        </a:cxn>
                        <a:cxn ang="0">
                          <a:pos x="406" y="2848"/>
                        </a:cxn>
                        <a:cxn ang="0">
                          <a:pos x="388" y="2862"/>
                        </a:cxn>
                        <a:cxn ang="0">
                          <a:pos x="388" y="2888"/>
                        </a:cxn>
                        <a:cxn ang="0">
                          <a:pos x="388" y="2916"/>
                        </a:cxn>
                        <a:cxn ang="0">
                          <a:pos x="264" y="2916"/>
                        </a:cxn>
                        <a:cxn ang="0">
                          <a:pos x="262" y="3000"/>
                        </a:cxn>
                        <a:cxn ang="0">
                          <a:pos x="210" y="2998"/>
                        </a:cxn>
                        <a:cxn ang="0">
                          <a:pos x="210" y="2918"/>
                        </a:cxn>
                        <a:cxn ang="0">
                          <a:pos x="262" y="2918"/>
                        </a:cxn>
                        <a:cxn ang="0">
                          <a:pos x="212" y="2918"/>
                        </a:cxn>
                        <a:cxn ang="0">
                          <a:pos x="262" y="2856"/>
                        </a:cxn>
                        <a:cxn ang="0">
                          <a:pos x="186" y="2852"/>
                        </a:cxn>
                        <a:cxn ang="0">
                          <a:pos x="104" y="2918"/>
                        </a:cxn>
                        <a:cxn ang="0">
                          <a:pos x="102" y="2996"/>
                        </a:cxn>
                        <a:cxn ang="0">
                          <a:pos x="210" y="3000"/>
                        </a:cxn>
                        <a:cxn ang="0">
                          <a:pos x="210" y="3052"/>
                        </a:cxn>
                        <a:cxn ang="0">
                          <a:pos x="76" y="3050"/>
                        </a:cxn>
                        <a:cxn ang="0">
                          <a:pos x="76" y="3016"/>
                        </a:cxn>
                        <a:cxn ang="0">
                          <a:pos x="102" y="2998"/>
                        </a:cxn>
                        <a:cxn ang="0">
                          <a:pos x="78" y="3012"/>
                        </a:cxn>
                        <a:cxn ang="0">
                          <a:pos x="76" y="3048"/>
                        </a:cxn>
                        <a:cxn ang="0">
                          <a:pos x="58" y="3050"/>
                        </a:cxn>
                        <a:cxn ang="0">
                          <a:pos x="60" y="3006"/>
                        </a:cxn>
                        <a:cxn ang="0">
                          <a:pos x="84" y="2984"/>
                        </a:cxn>
                        <a:cxn ang="0">
                          <a:pos x="82" y="2912"/>
                        </a:cxn>
                        <a:cxn ang="0">
                          <a:pos x="30" y="2914"/>
                        </a:cxn>
                        <a:cxn ang="0">
                          <a:pos x="30" y="2858"/>
                        </a:cxn>
                        <a:cxn ang="0">
                          <a:pos x="10" y="2852"/>
                        </a:cxn>
                        <a:cxn ang="0">
                          <a:pos x="0" y="28"/>
                        </a:cxn>
                        <a:cxn ang="0">
                          <a:pos x="28" y="0"/>
                        </a:cxn>
                      </a:cxnLst>
                      <a:rect l="0" t="0" r="r" b="b"/>
                      <a:pathLst>
                        <a:path w="406" h="3052">
                          <a:moveTo>
                            <a:pt x="28" y="0"/>
                          </a:moveTo>
                          <a:lnTo>
                            <a:pt x="364" y="0"/>
                          </a:lnTo>
                          <a:lnTo>
                            <a:pt x="398" y="28"/>
                          </a:lnTo>
                          <a:lnTo>
                            <a:pt x="406" y="2848"/>
                          </a:lnTo>
                          <a:lnTo>
                            <a:pt x="388" y="2862"/>
                          </a:lnTo>
                          <a:lnTo>
                            <a:pt x="388" y="2888"/>
                          </a:lnTo>
                          <a:lnTo>
                            <a:pt x="388" y="2916"/>
                          </a:lnTo>
                          <a:lnTo>
                            <a:pt x="264" y="2916"/>
                          </a:lnTo>
                          <a:lnTo>
                            <a:pt x="262" y="3000"/>
                          </a:lnTo>
                          <a:lnTo>
                            <a:pt x="210" y="2998"/>
                          </a:lnTo>
                          <a:lnTo>
                            <a:pt x="210" y="2918"/>
                          </a:lnTo>
                          <a:lnTo>
                            <a:pt x="262" y="2918"/>
                          </a:lnTo>
                          <a:lnTo>
                            <a:pt x="212" y="2918"/>
                          </a:lnTo>
                          <a:lnTo>
                            <a:pt x="262" y="2856"/>
                          </a:lnTo>
                          <a:lnTo>
                            <a:pt x="186" y="2852"/>
                          </a:lnTo>
                          <a:lnTo>
                            <a:pt x="104" y="2918"/>
                          </a:lnTo>
                          <a:lnTo>
                            <a:pt x="102" y="2996"/>
                          </a:lnTo>
                          <a:lnTo>
                            <a:pt x="210" y="3000"/>
                          </a:lnTo>
                          <a:lnTo>
                            <a:pt x="210" y="3052"/>
                          </a:lnTo>
                          <a:lnTo>
                            <a:pt x="76" y="3050"/>
                          </a:lnTo>
                          <a:lnTo>
                            <a:pt x="76" y="3016"/>
                          </a:lnTo>
                          <a:lnTo>
                            <a:pt x="102" y="2998"/>
                          </a:lnTo>
                          <a:lnTo>
                            <a:pt x="78" y="3012"/>
                          </a:lnTo>
                          <a:lnTo>
                            <a:pt x="76" y="3048"/>
                          </a:lnTo>
                          <a:lnTo>
                            <a:pt x="58" y="3050"/>
                          </a:lnTo>
                          <a:lnTo>
                            <a:pt x="60" y="3006"/>
                          </a:lnTo>
                          <a:lnTo>
                            <a:pt x="84" y="2984"/>
                          </a:lnTo>
                          <a:lnTo>
                            <a:pt x="82" y="2912"/>
                          </a:lnTo>
                          <a:lnTo>
                            <a:pt x="30" y="2914"/>
                          </a:lnTo>
                          <a:lnTo>
                            <a:pt x="30" y="2858"/>
                          </a:lnTo>
                          <a:lnTo>
                            <a:pt x="10" y="2852"/>
                          </a:lnTo>
                          <a:lnTo>
                            <a:pt x="0" y="28"/>
                          </a:lnTo>
                          <a:lnTo>
                            <a:pt x="28" y="0"/>
                          </a:lnTo>
                          <a:close/>
                        </a:path>
                      </a:pathLst>
                    </a:custGeom>
                    <a:pattFill prst="wdUpDiag">
                      <a:fgClr>
                        <a:schemeClr val="tx1"/>
                      </a:fgClr>
                      <a:bgClr>
                        <a:schemeClr val="bg1"/>
                      </a:bgClr>
                    </a:patt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</p:spPr>
                  <p:txBody>
                    <a:bodyPr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42658" name="Freeform 322" descr="Широкий диагональный 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423" y="3516"/>
                      <a:ext cx="15" cy="321"/>
                    </a:xfrm>
                    <a:custGeom>
                      <a:avLst/>
                      <a:gdLst/>
                      <a:ahLst/>
                      <a:cxnLst>
                        <a:cxn ang="0">
                          <a:pos x="18" y="0"/>
                        </a:cxn>
                        <a:cxn ang="0">
                          <a:pos x="0" y="18"/>
                        </a:cxn>
                        <a:cxn ang="0">
                          <a:pos x="2" y="376"/>
                        </a:cxn>
                      </a:cxnLst>
                      <a:rect l="0" t="0" r="r" b="b"/>
                      <a:pathLst>
                        <a:path w="18" h="376">
                          <a:moveTo>
                            <a:pt x="18" y="0"/>
                          </a:moveTo>
                          <a:lnTo>
                            <a:pt x="0" y="18"/>
                          </a:lnTo>
                          <a:lnTo>
                            <a:pt x="2" y="376"/>
                          </a:lnTo>
                        </a:path>
                      </a:pathLst>
                    </a:custGeom>
                    <a:noFill/>
                    <a:ln w="6350" cmpd="sng">
                      <a:solidFill>
                        <a:schemeClr val="tx1"/>
                      </a:solidFill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42659" name="Freeform 323" descr="Широкий диагональный 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102" y="3509"/>
                      <a:ext cx="19" cy="314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20" y="20"/>
                        </a:cxn>
                        <a:cxn ang="0">
                          <a:pos x="22" y="368"/>
                        </a:cxn>
                      </a:cxnLst>
                      <a:rect l="0" t="0" r="r" b="b"/>
                      <a:pathLst>
                        <a:path w="22" h="368">
                          <a:moveTo>
                            <a:pt x="0" y="0"/>
                          </a:moveTo>
                          <a:lnTo>
                            <a:pt x="20" y="20"/>
                          </a:lnTo>
                          <a:lnTo>
                            <a:pt x="22" y="368"/>
                          </a:lnTo>
                        </a:path>
                      </a:pathLst>
                    </a:custGeom>
                    <a:noFill/>
                    <a:ln w="6350" cmpd="sng">
                      <a:solidFill>
                        <a:schemeClr val="tx1"/>
                      </a:solidFill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/>
                    <a:lstStyle/>
                    <a:p>
                      <a:endParaRPr lang="ro-RO"/>
                    </a:p>
                  </p:txBody>
                </p:sp>
              </p:grpSp>
            </p:grpSp>
          </p:grpSp>
        </p:grpSp>
      </p:grpSp>
      <p:sp>
        <p:nvSpPr>
          <p:cNvPr id="142660" name="Freeform 324" descr="Широкий диагональный 2"/>
          <p:cNvSpPr>
            <a:spLocks noChangeAspect="1"/>
          </p:cNvSpPr>
          <p:nvPr/>
        </p:nvSpPr>
        <p:spPr bwMode="auto">
          <a:xfrm>
            <a:off x="3605213" y="3027363"/>
            <a:ext cx="28575" cy="177800"/>
          </a:xfrm>
          <a:custGeom>
            <a:avLst/>
            <a:gdLst/>
            <a:ahLst/>
            <a:cxnLst>
              <a:cxn ang="0">
                <a:pos x="26" y="0"/>
              </a:cxn>
              <a:cxn ang="0">
                <a:pos x="26" y="158"/>
              </a:cxn>
              <a:cxn ang="0">
                <a:pos x="0" y="158"/>
              </a:cxn>
            </a:cxnLst>
            <a:rect l="0" t="0" r="r" b="b"/>
            <a:pathLst>
              <a:path w="26" h="158">
                <a:moveTo>
                  <a:pt x="26" y="0"/>
                </a:moveTo>
                <a:lnTo>
                  <a:pt x="26" y="158"/>
                </a:lnTo>
                <a:lnTo>
                  <a:pt x="0" y="158"/>
                </a:lnTo>
              </a:path>
            </a:pathLst>
          </a:custGeom>
          <a:noFill/>
          <a:ln w="6350" cmpd="sng">
            <a:solidFill>
              <a:srgbClr val="666699"/>
            </a:solidFill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endParaRPr lang="ro-RO"/>
          </a:p>
        </p:txBody>
      </p:sp>
      <p:sp>
        <p:nvSpPr>
          <p:cNvPr id="142661" name="Freeform 325" descr="Широкий диагональный 2"/>
          <p:cNvSpPr>
            <a:spLocks noChangeAspect="1"/>
          </p:cNvSpPr>
          <p:nvPr/>
        </p:nvSpPr>
        <p:spPr bwMode="auto">
          <a:xfrm flipH="1">
            <a:off x="4019550" y="3033713"/>
            <a:ext cx="52388" cy="168275"/>
          </a:xfrm>
          <a:custGeom>
            <a:avLst/>
            <a:gdLst/>
            <a:ahLst/>
            <a:cxnLst>
              <a:cxn ang="0">
                <a:pos x="26" y="0"/>
              </a:cxn>
              <a:cxn ang="0">
                <a:pos x="26" y="158"/>
              </a:cxn>
              <a:cxn ang="0">
                <a:pos x="0" y="158"/>
              </a:cxn>
            </a:cxnLst>
            <a:rect l="0" t="0" r="r" b="b"/>
            <a:pathLst>
              <a:path w="26" h="158">
                <a:moveTo>
                  <a:pt x="26" y="0"/>
                </a:moveTo>
                <a:lnTo>
                  <a:pt x="26" y="158"/>
                </a:lnTo>
                <a:lnTo>
                  <a:pt x="0" y="158"/>
                </a:lnTo>
              </a:path>
            </a:pathLst>
          </a:custGeom>
          <a:noFill/>
          <a:ln w="6350" cmpd="sng">
            <a:solidFill>
              <a:srgbClr val="666699"/>
            </a:solidFill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endParaRPr lang="ro-RO"/>
          </a:p>
        </p:txBody>
      </p:sp>
      <p:grpSp>
        <p:nvGrpSpPr>
          <p:cNvPr id="142662" name="Group 326"/>
          <p:cNvGrpSpPr>
            <a:grpSpLocks noChangeAspect="1"/>
          </p:cNvGrpSpPr>
          <p:nvPr/>
        </p:nvGrpSpPr>
        <p:grpSpPr bwMode="auto">
          <a:xfrm>
            <a:off x="3700463" y="3024188"/>
            <a:ext cx="285750" cy="3221037"/>
            <a:chOff x="2260" y="1006"/>
            <a:chExt cx="256" cy="2876"/>
          </a:xfrm>
        </p:grpSpPr>
        <p:sp>
          <p:nvSpPr>
            <p:cNvPr id="142663" name="Freeform 327" descr="Широкий диагональный 2"/>
            <p:cNvSpPr>
              <a:spLocks noChangeAspect="1"/>
            </p:cNvSpPr>
            <p:nvPr/>
          </p:nvSpPr>
          <p:spPr bwMode="auto">
            <a:xfrm>
              <a:off x="2260" y="1006"/>
              <a:ext cx="256" cy="2876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238" y="2"/>
                </a:cxn>
                <a:cxn ang="0">
                  <a:pos x="248" y="22"/>
                </a:cxn>
                <a:cxn ang="0">
                  <a:pos x="256" y="2856"/>
                </a:cxn>
                <a:cxn ang="0">
                  <a:pos x="236" y="2876"/>
                </a:cxn>
                <a:cxn ang="0">
                  <a:pos x="212" y="2868"/>
                </a:cxn>
                <a:cxn ang="0">
                  <a:pos x="180" y="2858"/>
                </a:cxn>
                <a:cxn ang="0">
                  <a:pos x="148" y="2850"/>
                </a:cxn>
                <a:cxn ang="0">
                  <a:pos x="122" y="2848"/>
                </a:cxn>
                <a:cxn ang="0">
                  <a:pos x="88" y="2856"/>
                </a:cxn>
                <a:cxn ang="0">
                  <a:pos x="52" y="2872"/>
                </a:cxn>
                <a:cxn ang="0">
                  <a:pos x="26" y="2872"/>
                </a:cxn>
                <a:cxn ang="0">
                  <a:pos x="0" y="2854"/>
                </a:cxn>
                <a:cxn ang="0">
                  <a:pos x="2" y="22"/>
                </a:cxn>
                <a:cxn ang="0">
                  <a:pos x="12" y="0"/>
                </a:cxn>
              </a:cxnLst>
              <a:rect l="0" t="0" r="r" b="b"/>
              <a:pathLst>
                <a:path w="256" h="2876">
                  <a:moveTo>
                    <a:pt x="12" y="0"/>
                  </a:moveTo>
                  <a:lnTo>
                    <a:pt x="238" y="2"/>
                  </a:lnTo>
                  <a:lnTo>
                    <a:pt x="248" y="22"/>
                  </a:lnTo>
                  <a:lnTo>
                    <a:pt x="256" y="2856"/>
                  </a:lnTo>
                  <a:lnTo>
                    <a:pt x="236" y="2876"/>
                  </a:lnTo>
                  <a:lnTo>
                    <a:pt x="212" y="2868"/>
                  </a:lnTo>
                  <a:lnTo>
                    <a:pt x="180" y="2858"/>
                  </a:lnTo>
                  <a:lnTo>
                    <a:pt x="148" y="2850"/>
                  </a:lnTo>
                  <a:lnTo>
                    <a:pt x="122" y="2848"/>
                  </a:lnTo>
                  <a:lnTo>
                    <a:pt x="88" y="2856"/>
                  </a:lnTo>
                  <a:lnTo>
                    <a:pt x="52" y="2872"/>
                  </a:lnTo>
                  <a:lnTo>
                    <a:pt x="26" y="2872"/>
                  </a:lnTo>
                  <a:lnTo>
                    <a:pt x="0" y="2854"/>
                  </a:lnTo>
                  <a:lnTo>
                    <a:pt x="2" y="22"/>
                  </a:lnTo>
                  <a:lnTo>
                    <a:pt x="12" y="0"/>
                  </a:lnTo>
                  <a:close/>
                </a:path>
              </a:pathLst>
            </a:custGeom>
            <a:pattFill prst="wdUpDiag">
              <a:fgClr>
                <a:srgbClr val="CC9900"/>
              </a:fgClr>
              <a:bgClr>
                <a:schemeClr val="bg1"/>
              </a:bgClr>
            </a:pattFill>
            <a:ln w="9525">
              <a:solidFill>
                <a:srgbClr val="CC6600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o-RO"/>
            </a:p>
          </p:txBody>
        </p:sp>
        <p:sp>
          <p:nvSpPr>
            <p:cNvPr id="142664" name="Freeform 328" descr="Крупное конфетти"/>
            <p:cNvSpPr>
              <a:spLocks noChangeAspect="1"/>
            </p:cNvSpPr>
            <p:nvPr/>
          </p:nvSpPr>
          <p:spPr bwMode="auto">
            <a:xfrm>
              <a:off x="2280" y="1024"/>
              <a:ext cx="210" cy="2838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200" y="0"/>
                </a:cxn>
                <a:cxn ang="0">
                  <a:pos x="216" y="18"/>
                </a:cxn>
                <a:cxn ang="0">
                  <a:pos x="218" y="2834"/>
                </a:cxn>
                <a:cxn ang="0">
                  <a:pos x="202" y="2838"/>
                </a:cxn>
                <a:cxn ang="0">
                  <a:pos x="182" y="2826"/>
                </a:cxn>
                <a:cxn ang="0">
                  <a:pos x="158" y="2816"/>
                </a:cxn>
                <a:cxn ang="0">
                  <a:pos x="122" y="2814"/>
                </a:cxn>
                <a:cxn ang="0">
                  <a:pos x="88" y="2814"/>
                </a:cxn>
                <a:cxn ang="0">
                  <a:pos x="54" y="2822"/>
                </a:cxn>
                <a:cxn ang="0">
                  <a:pos x="24" y="2836"/>
                </a:cxn>
                <a:cxn ang="0">
                  <a:pos x="6" y="2824"/>
                </a:cxn>
                <a:cxn ang="0">
                  <a:pos x="0" y="12"/>
                </a:cxn>
                <a:cxn ang="0">
                  <a:pos x="14" y="0"/>
                </a:cxn>
              </a:cxnLst>
              <a:rect l="0" t="0" r="r" b="b"/>
              <a:pathLst>
                <a:path w="218" h="2838">
                  <a:moveTo>
                    <a:pt x="14" y="0"/>
                  </a:moveTo>
                  <a:lnTo>
                    <a:pt x="200" y="0"/>
                  </a:lnTo>
                  <a:lnTo>
                    <a:pt x="216" y="18"/>
                  </a:lnTo>
                  <a:lnTo>
                    <a:pt x="218" y="2834"/>
                  </a:lnTo>
                  <a:lnTo>
                    <a:pt x="202" y="2838"/>
                  </a:lnTo>
                  <a:lnTo>
                    <a:pt x="182" y="2826"/>
                  </a:lnTo>
                  <a:lnTo>
                    <a:pt x="158" y="2816"/>
                  </a:lnTo>
                  <a:lnTo>
                    <a:pt x="122" y="2814"/>
                  </a:lnTo>
                  <a:lnTo>
                    <a:pt x="88" y="2814"/>
                  </a:lnTo>
                  <a:lnTo>
                    <a:pt x="54" y="2822"/>
                  </a:lnTo>
                  <a:lnTo>
                    <a:pt x="24" y="2836"/>
                  </a:lnTo>
                  <a:lnTo>
                    <a:pt x="6" y="2824"/>
                  </a:lnTo>
                  <a:lnTo>
                    <a:pt x="0" y="12"/>
                  </a:lnTo>
                  <a:lnTo>
                    <a:pt x="14" y="0"/>
                  </a:lnTo>
                  <a:close/>
                </a:path>
              </a:pathLst>
            </a:custGeom>
            <a:pattFill prst="lgConfetti">
              <a:fgClr>
                <a:srgbClr val="CC6600"/>
              </a:fgClr>
              <a:bgClr>
                <a:schemeClr val="bg1"/>
              </a:bgClr>
            </a:pattFill>
            <a:ln w="9525">
              <a:solidFill>
                <a:srgbClr val="CC6600"/>
              </a:solidFill>
              <a:prstDash val="solid"/>
              <a:round/>
              <a:headEnd/>
              <a:tailEnd/>
            </a:ln>
            <a:effectLst/>
          </p:spPr>
          <p:txBody>
            <a:bodyPr/>
            <a:lstStyle/>
            <a:p>
              <a:endParaRPr lang="ro-RO"/>
            </a:p>
          </p:txBody>
        </p:sp>
      </p:grpSp>
      <p:grpSp>
        <p:nvGrpSpPr>
          <p:cNvPr id="142665" name="Group 329"/>
          <p:cNvGrpSpPr>
            <a:grpSpLocks noChangeAspect="1"/>
          </p:cNvGrpSpPr>
          <p:nvPr/>
        </p:nvGrpSpPr>
        <p:grpSpPr bwMode="auto">
          <a:xfrm>
            <a:off x="4284663" y="3152775"/>
            <a:ext cx="677862" cy="22225"/>
            <a:chOff x="2782" y="1104"/>
            <a:chExt cx="606" cy="20"/>
          </a:xfrm>
        </p:grpSpPr>
        <p:sp>
          <p:nvSpPr>
            <p:cNvPr id="142666" name="AutoShape 330" descr="Широкий диагональный 1"/>
            <p:cNvSpPr>
              <a:spLocks noChangeAspect="1" noChangeArrowheads="1"/>
            </p:cNvSpPr>
            <p:nvPr/>
          </p:nvSpPr>
          <p:spPr bwMode="auto">
            <a:xfrm>
              <a:off x="2782" y="1104"/>
              <a:ext cx="606" cy="20"/>
            </a:xfrm>
            <a:custGeom>
              <a:avLst/>
              <a:gdLst>
                <a:gd name="G0" fmla="+- 1733 0 0"/>
                <a:gd name="G1" fmla="+- 21600 0 1733"/>
                <a:gd name="G2" fmla="*/ 1733 1 2"/>
                <a:gd name="G3" fmla="+- 21600 0 G2"/>
                <a:gd name="G4" fmla="+/ 1733 21600 2"/>
                <a:gd name="G5" fmla="+/ G1 0 2"/>
                <a:gd name="G6" fmla="*/ 21600 21600 1733"/>
                <a:gd name="G7" fmla="*/ G6 1 2"/>
                <a:gd name="G8" fmla="+- 21600 0 G7"/>
                <a:gd name="G9" fmla="*/ 21600 1 2"/>
                <a:gd name="G10" fmla="+- 1733 0 G9"/>
                <a:gd name="G11" fmla="?: G10 G8 0"/>
                <a:gd name="G12" fmla="?: G10 G7 21600"/>
                <a:gd name="T0" fmla="*/ 20733 w 21600"/>
                <a:gd name="T1" fmla="*/ 10800 h 21600"/>
                <a:gd name="T2" fmla="*/ 10800 w 21600"/>
                <a:gd name="T3" fmla="*/ 21600 h 21600"/>
                <a:gd name="T4" fmla="*/ 867 w 21600"/>
                <a:gd name="T5" fmla="*/ 10800 h 21600"/>
                <a:gd name="T6" fmla="*/ 10800 w 21600"/>
                <a:gd name="T7" fmla="*/ 0 h 21600"/>
                <a:gd name="T8" fmla="*/ 2667 w 21600"/>
                <a:gd name="T9" fmla="*/ 2667 h 21600"/>
                <a:gd name="T10" fmla="*/ 18933 w 21600"/>
                <a:gd name="T11" fmla="*/ 18933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1733" y="21600"/>
                  </a:lnTo>
                  <a:lnTo>
                    <a:pt x="19867" y="21600"/>
                  </a:lnTo>
                  <a:lnTo>
                    <a:pt x="21600" y="0"/>
                  </a:lnTo>
                  <a:close/>
                </a:path>
              </a:pathLst>
            </a:custGeom>
            <a:pattFill prst="wdDnDiag">
              <a:fgClr>
                <a:schemeClr val="folHlink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42667" name="Rectangle 331"/>
            <p:cNvSpPr>
              <a:spLocks noChangeAspect="1" noChangeArrowheads="1"/>
            </p:cNvSpPr>
            <p:nvPr/>
          </p:nvSpPr>
          <p:spPr bwMode="auto">
            <a:xfrm>
              <a:off x="2980" y="1106"/>
              <a:ext cx="213" cy="16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</p:grpSp>
      <p:sp>
        <p:nvSpPr>
          <p:cNvPr id="142668" name="Rectangle 332"/>
          <p:cNvSpPr>
            <a:spLocks noChangeAspect="1" noChangeArrowheads="1"/>
          </p:cNvSpPr>
          <p:nvPr/>
        </p:nvSpPr>
        <p:spPr bwMode="auto">
          <a:xfrm>
            <a:off x="5018088" y="6276975"/>
            <a:ext cx="80962" cy="79375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42669" name="Line 333"/>
          <p:cNvSpPr>
            <a:spLocks noChangeAspect="1" noChangeShapeType="1"/>
          </p:cNvSpPr>
          <p:nvPr/>
        </p:nvSpPr>
        <p:spPr bwMode="auto">
          <a:xfrm flipV="1">
            <a:off x="4046538" y="6253163"/>
            <a:ext cx="393700" cy="6350"/>
          </a:xfrm>
          <a:prstGeom prst="line">
            <a:avLst/>
          </a:prstGeom>
          <a:noFill/>
          <a:ln w="76200">
            <a:pattFill prst="pct80">
              <a:fgClr>
                <a:schemeClr val="tx1"/>
              </a:fgClr>
              <a:bgClr>
                <a:srgbClr val="FFFFFF"/>
              </a:bgClr>
            </a:pattFill>
            <a:round/>
            <a:headEnd/>
            <a:tailEnd/>
          </a:ln>
          <a:effectLst/>
        </p:spPr>
        <p:txBody>
          <a:bodyPr/>
          <a:lstStyle/>
          <a:p>
            <a:endParaRPr lang="ro-RO"/>
          </a:p>
        </p:txBody>
      </p:sp>
      <p:sp>
        <p:nvSpPr>
          <p:cNvPr id="142670" name="Freeform 334"/>
          <p:cNvSpPr>
            <a:spLocks noChangeAspect="1"/>
          </p:cNvSpPr>
          <p:nvPr/>
        </p:nvSpPr>
        <p:spPr bwMode="auto">
          <a:xfrm>
            <a:off x="4702175" y="6235700"/>
            <a:ext cx="557213" cy="103188"/>
          </a:xfrm>
          <a:custGeom>
            <a:avLst/>
            <a:gdLst/>
            <a:ahLst/>
            <a:cxnLst>
              <a:cxn ang="0">
                <a:pos x="0" y="93"/>
              </a:cxn>
              <a:cxn ang="0">
                <a:pos x="192" y="0"/>
              </a:cxn>
              <a:cxn ang="0">
                <a:pos x="497" y="0"/>
              </a:cxn>
            </a:cxnLst>
            <a:rect l="0" t="0" r="r" b="b"/>
            <a:pathLst>
              <a:path w="497" h="93">
                <a:moveTo>
                  <a:pt x="0" y="93"/>
                </a:moveTo>
                <a:lnTo>
                  <a:pt x="192" y="0"/>
                </a:lnTo>
                <a:lnTo>
                  <a:pt x="497" y="0"/>
                </a:lnTo>
              </a:path>
            </a:pathLst>
          </a:custGeom>
          <a:noFill/>
          <a:ln w="76200" cap="flat" cmpd="sng">
            <a:pattFill prst="pct80">
              <a:fgClr>
                <a:schemeClr val="tx1"/>
              </a:fgClr>
              <a:bgClr>
                <a:srgbClr val="FFFFFF"/>
              </a:bgClr>
            </a:patt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endParaRPr lang="ro-RO"/>
          </a:p>
        </p:txBody>
      </p:sp>
      <p:sp>
        <p:nvSpPr>
          <p:cNvPr id="142671" name="Line 335"/>
          <p:cNvSpPr>
            <a:spLocks noChangeAspect="1" noChangeShapeType="1"/>
          </p:cNvSpPr>
          <p:nvPr/>
        </p:nvSpPr>
        <p:spPr bwMode="auto">
          <a:xfrm flipV="1">
            <a:off x="3903663" y="6319838"/>
            <a:ext cx="619125" cy="6350"/>
          </a:xfrm>
          <a:prstGeom prst="line">
            <a:avLst/>
          </a:prstGeom>
          <a:noFill/>
          <a:ln w="76200">
            <a:pattFill prst="pct80">
              <a:fgClr>
                <a:schemeClr val="tx1"/>
              </a:fgClr>
              <a:bgClr>
                <a:srgbClr val="FFFFFF"/>
              </a:bgClr>
            </a:pattFill>
            <a:round/>
            <a:headEnd/>
            <a:tailEnd/>
          </a:ln>
          <a:effectLst/>
        </p:spPr>
        <p:txBody>
          <a:bodyPr/>
          <a:lstStyle/>
          <a:p>
            <a:endParaRPr lang="ro-RO"/>
          </a:p>
        </p:txBody>
      </p:sp>
      <p:grpSp>
        <p:nvGrpSpPr>
          <p:cNvPr id="142672" name="Group 336"/>
          <p:cNvGrpSpPr>
            <a:grpSpLocks noChangeAspect="1"/>
          </p:cNvGrpSpPr>
          <p:nvPr/>
        </p:nvGrpSpPr>
        <p:grpSpPr bwMode="auto">
          <a:xfrm>
            <a:off x="4529138" y="6283325"/>
            <a:ext cx="215900" cy="100013"/>
            <a:chOff x="3001" y="3916"/>
            <a:chExt cx="193" cy="89"/>
          </a:xfrm>
        </p:grpSpPr>
        <p:sp>
          <p:nvSpPr>
            <p:cNvPr id="142673" name="AutoShape 337"/>
            <p:cNvSpPr>
              <a:spLocks noChangeAspect="1" noChangeArrowheads="1"/>
            </p:cNvSpPr>
            <p:nvPr/>
          </p:nvSpPr>
          <p:spPr bwMode="auto">
            <a:xfrm rot="-5137563">
              <a:off x="2999" y="3920"/>
              <a:ext cx="87" cy="84"/>
            </a:xfrm>
            <a:custGeom>
              <a:avLst/>
              <a:gdLst>
                <a:gd name="G0" fmla="+- 5491 0 0"/>
                <a:gd name="G1" fmla="+- -11195581 0 0"/>
                <a:gd name="G2" fmla="+- 0 0 -11195581"/>
                <a:gd name="T0" fmla="*/ 0 256 1"/>
                <a:gd name="T1" fmla="*/ 180 256 1"/>
                <a:gd name="G3" fmla="+- -11195581 T0 T1"/>
                <a:gd name="T2" fmla="*/ 0 256 1"/>
                <a:gd name="T3" fmla="*/ 90 256 1"/>
                <a:gd name="G4" fmla="+- -11195581 T2 T3"/>
                <a:gd name="G5" fmla="*/ G4 2 1"/>
                <a:gd name="T4" fmla="*/ 90 256 1"/>
                <a:gd name="T5" fmla="*/ 0 256 1"/>
                <a:gd name="G6" fmla="+- -11195581 T4 T5"/>
                <a:gd name="G7" fmla="*/ G6 2 1"/>
                <a:gd name="G8" fmla="abs -11195581"/>
                <a:gd name="T6" fmla="*/ 0 256 1"/>
                <a:gd name="T7" fmla="*/ 90 256 1"/>
                <a:gd name="G9" fmla="+- G8 T6 T7"/>
                <a:gd name="G10" fmla="?: G9 G7 G5"/>
                <a:gd name="T8" fmla="*/ 0 256 1"/>
                <a:gd name="T9" fmla="*/ 360 256 1"/>
                <a:gd name="G11" fmla="+- G10 T8 T9"/>
                <a:gd name="G12" fmla="?: G10 G11 G10"/>
                <a:gd name="T10" fmla="*/ 0 256 1"/>
                <a:gd name="T11" fmla="*/ 360 256 1"/>
                <a:gd name="G13" fmla="+- G12 T10 T11"/>
                <a:gd name="G14" fmla="?: G12 G13 G12"/>
                <a:gd name="G15" fmla="+- 0 0 G14"/>
                <a:gd name="G16" fmla="+- 10800 0 0"/>
                <a:gd name="G17" fmla="+- 10800 0 5491"/>
                <a:gd name="G18" fmla="*/ 5491 1 2"/>
                <a:gd name="G19" fmla="+- G18 5400 0"/>
                <a:gd name="G20" fmla="cos G19 -11195581"/>
                <a:gd name="G21" fmla="sin G19 -11195581"/>
                <a:gd name="G22" fmla="+- G20 10800 0"/>
                <a:gd name="G23" fmla="+- G21 10800 0"/>
                <a:gd name="G24" fmla="+- 10800 0 G20"/>
                <a:gd name="G25" fmla="+- 5491 10800 0"/>
                <a:gd name="G26" fmla="?: G9 G17 G25"/>
                <a:gd name="G27" fmla="?: G9 0 21600"/>
                <a:gd name="G28" fmla="cos 10800 -11195581"/>
                <a:gd name="G29" fmla="sin 10800 -11195581"/>
                <a:gd name="G30" fmla="sin 5491 -11195581"/>
                <a:gd name="G31" fmla="+- G28 10800 0"/>
                <a:gd name="G32" fmla="+- G29 10800 0"/>
                <a:gd name="G33" fmla="+- G30 10800 0"/>
                <a:gd name="G34" fmla="?: G4 0 G31"/>
                <a:gd name="G35" fmla="?: -11195581 G34 0"/>
                <a:gd name="G36" fmla="?: G6 G35 G31"/>
                <a:gd name="G37" fmla="+- 21600 0 G36"/>
                <a:gd name="G38" fmla="?: G4 0 G33"/>
                <a:gd name="G39" fmla="?: -11195581 G38 G32"/>
                <a:gd name="G40" fmla="?: G6 G39 0"/>
                <a:gd name="G41" fmla="?: G4 G32 21600"/>
                <a:gd name="G42" fmla="?: G6 G41 G33"/>
                <a:gd name="T12" fmla="*/ 10800 w 21600"/>
                <a:gd name="T13" fmla="*/ 0 h 21600"/>
                <a:gd name="T14" fmla="*/ 2758 w 21600"/>
                <a:gd name="T15" fmla="*/ 9501 h 21600"/>
                <a:gd name="T16" fmla="*/ 10800 w 21600"/>
                <a:gd name="T17" fmla="*/ 5309 h 21600"/>
                <a:gd name="T18" fmla="*/ 18842 w 21600"/>
                <a:gd name="T19" fmla="*/ 9501 h 21600"/>
                <a:gd name="T20" fmla="*/ G36 w 21600"/>
                <a:gd name="T21" fmla="*/ G40 h 21600"/>
                <a:gd name="T22" fmla="*/ G37 w 21600"/>
                <a:gd name="T23" fmla="*/ G42 h 21600"/>
              </a:gdLst>
              <a:ahLst/>
              <a:cxnLst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T20" t="T21" r="T22" b="T23"/>
              <a:pathLst>
                <a:path w="21600" h="21600">
                  <a:moveTo>
                    <a:pt x="5379" y="9925"/>
                  </a:moveTo>
                  <a:cubicBezTo>
                    <a:pt x="5808" y="7264"/>
                    <a:pt x="8105" y="5308"/>
                    <a:pt x="10800" y="5309"/>
                  </a:cubicBezTo>
                  <a:cubicBezTo>
                    <a:pt x="13494" y="5309"/>
                    <a:pt x="15791" y="7264"/>
                    <a:pt x="16220" y="9925"/>
                  </a:cubicBezTo>
                  <a:lnTo>
                    <a:pt x="21462" y="9079"/>
                  </a:lnTo>
                  <a:cubicBezTo>
                    <a:pt x="20617" y="3846"/>
                    <a:pt x="16100" y="-1"/>
                    <a:pt x="10799" y="0"/>
                  </a:cubicBezTo>
                  <a:cubicBezTo>
                    <a:pt x="5499" y="0"/>
                    <a:pt x="982" y="3846"/>
                    <a:pt x="137" y="9079"/>
                  </a:cubicBez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24314"/>
                    <a:invGamma/>
                  </a:schemeClr>
                </a:gs>
                <a:gs pos="100000">
                  <a:schemeClr val="bg1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42674" name="AutoShape 338"/>
            <p:cNvSpPr>
              <a:spLocks noChangeAspect="1" noChangeArrowheads="1"/>
            </p:cNvSpPr>
            <p:nvPr/>
          </p:nvSpPr>
          <p:spPr bwMode="auto">
            <a:xfrm rot="5137563" flipH="1">
              <a:off x="3108" y="3918"/>
              <a:ext cx="87" cy="84"/>
            </a:xfrm>
            <a:custGeom>
              <a:avLst/>
              <a:gdLst>
                <a:gd name="G0" fmla="+- 5491 0 0"/>
                <a:gd name="G1" fmla="+- -11195581 0 0"/>
                <a:gd name="G2" fmla="+- 0 0 -11195581"/>
                <a:gd name="T0" fmla="*/ 0 256 1"/>
                <a:gd name="T1" fmla="*/ 180 256 1"/>
                <a:gd name="G3" fmla="+- -11195581 T0 T1"/>
                <a:gd name="T2" fmla="*/ 0 256 1"/>
                <a:gd name="T3" fmla="*/ 90 256 1"/>
                <a:gd name="G4" fmla="+- -11195581 T2 T3"/>
                <a:gd name="G5" fmla="*/ G4 2 1"/>
                <a:gd name="T4" fmla="*/ 90 256 1"/>
                <a:gd name="T5" fmla="*/ 0 256 1"/>
                <a:gd name="G6" fmla="+- -11195581 T4 T5"/>
                <a:gd name="G7" fmla="*/ G6 2 1"/>
                <a:gd name="G8" fmla="abs -11195581"/>
                <a:gd name="T6" fmla="*/ 0 256 1"/>
                <a:gd name="T7" fmla="*/ 90 256 1"/>
                <a:gd name="G9" fmla="+- G8 T6 T7"/>
                <a:gd name="G10" fmla="?: G9 G7 G5"/>
                <a:gd name="T8" fmla="*/ 0 256 1"/>
                <a:gd name="T9" fmla="*/ 360 256 1"/>
                <a:gd name="G11" fmla="+- G10 T8 T9"/>
                <a:gd name="G12" fmla="?: G10 G11 G10"/>
                <a:gd name="T10" fmla="*/ 0 256 1"/>
                <a:gd name="T11" fmla="*/ 360 256 1"/>
                <a:gd name="G13" fmla="+- G12 T10 T11"/>
                <a:gd name="G14" fmla="?: G12 G13 G12"/>
                <a:gd name="G15" fmla="+- 0 0 G14"/>
                <a:gd name="G16" fmla="+- 10800 0 0"/>
                <a:gd name="G17" fmla="+- 10800 0 5491"/>
                <a:gd name="G18" fmla="*/ 5491 1 2"/>
                <a:gd name="G19" fmla="+- G18 5400 0"/>
                <a:gd name="G20" fmla="cos G19 -11195581"/>
                <a:gd name="G21" fmla="sin G19 -11195581"/>
                <a:gd name="G22" fmla="+- G20 10800 0"/>
                <a:gd name="G23" fmla="+- G21 10800 0"/>
                <a:gd name="G24" fmla="+- 10800 0 G20"/>
                <a:gd name="G25" fmla="+- 5491 10800 0"/>
                <a:gd name="G26" fmla="?: G9 G17 G25"/>
                <a:gd name="G27" fmla="?: G9 0 21600"/>
                <a:gd name="G28" fmla="cos 10800 -11195581"/>
                <a:gd name="G29" fmla="sin 10800 -11195581"/>
                <a:gd name="G30" fmla="sin 5491 -11195581"/>
                <a:gd name="G31" fmla="+- G28 10800 0"/>
                <a:gd name="G32" fmla="+- G29 10800 0"/>
                <a:gd name="G33" fmla="+- G30 10800 0"/>
                <a:gd name="G34" fmla="?: G4 0 G31"/>
                <a:gd name="G35" fmla="?: -11195581 G34 0"/>
                <a:gd name="G36" fmla="?: G6 G35 G31"/>
                <a:gd name="G37" fmla="+- 21600 0 G36"/>
                <a:gd name="G38" fmla="?: G4 0 G33"/>
                <a:gd name="G39" fmla="?: -11195581 G38 G32"/>
                <a:gd name="G40" fmla="?: G6 G39 0"/>
                <a:gd name="G41" fmla="?: G4 G32 21600"/>
                <a:gd name="G42" fmla="?: G6 G41 G33"/>
                <a:gd name="T12" fmla="*/ 10800 w 21600"/>
                <a:gd name="T13" fmla="*/ 0 h 21600"/>
                <a:gd name="T14" fmla="*/ 2758 w 21600"/>
                <a:gd name="T15" fmla="*/ 9501 h 21600"/>
                <a:gd name="T16" fmla="*/ 10800 w 21600"/>
                <a:gd name="T17" fmla="*/ 5309 h 21600"/>
                <a:gd name="T18" fmla="*/ 18842 w 21600"/>
                <a:gd name="T19" fmla="*/ 9501 h 21600"/>
                <a:gd name="T20" fmla="*/ G36 w 21600"/>
                <a:gd name="T21" fmla="*/ G40 h 21600"/>
                <a:gd name="T22" fmla="*/ G37 w 21600"/>
                <a:gd name="T23" fmla="*/ G42 h 21600"/>
              </a:gdLst>
              <a:ahLst/>
              <a:cxnLst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T20" t="T21" r="T22" b="T23"/>
              <a:pathLst>
                <a:path w="21600" h="21600">
                  <a:moveTo>
                    <a:pt x="5379" y="9925"/>
                  </a:moveTo>
                  <a:cubicBezTo>
                    <a:pt x="5808" y="7264"/>
                    <a:pt x="8105" y="5308"/>
                    <a:pt x="10800" y="5309"/>
                  </a:cubicBezTo>
                  <a:cubicBezTo>
                    <a:pt x="13494" y="5309"/>
                    <a:pt x="15791" y="7264"/>
                    <a:pt x="16220" y="9925"/>
                  </a:cubicBezTo>
                  <a:lnTo>
                    <a:pt x="21462" y="9079"/>
                  </a:lnTo>
                  <a:cubicBezTo>
                    <a:pt x="20617" y="3846"/>
                    <a:pt x="16100" y="-1"/>
                    <a:pt x="10799" y="0"/>
                  </a:cubicBezTo>
                  <a:cubicBezTo>
                    <a:pt x="5499" y="0"/>
                    <a:pt x="982" y="3846"/>
                    <a:pt x="137" y="9079"/>
                  </a:cubicBez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24314"/>
                    <a:invGamma/>
                  </a:schemeClr>
                </a:gs>
                <a:gs pos="100000">
                  <a:schemeClr val="bg1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</p:grpSp>
      <p:grpSp>
        <p:nvGrpSpPr>
          <p:cNvPr id="142675" name="Group 339"/>
          <p:cNvGrpSpPr>
            <a:grpSpLocks noChangeAspect="1"/>
          </p:cNvGrpSpPr>
          <p:nvPr/>
        </p:nvGrpSpPr>
        <p:grpSpPr bwMode="auto">
          <a:xfrm>
            <a:off x="3332163" y="6211888"/>
            <a:ext cx="358775" cy="127000"/>
            <a:chOff x="1932" y="3852"/>
            <a:chExt cx="320" cy="114"/>
          </a:xfrm>
        </p:grpSpPr>
        <p:sp>
          <p:nvSpPr>
            <p:cNvPr id="142676" name="Line 340"/>
            <p:cNvSpPr>
              <a:spLocks noChangeAspect="1" noChangeShapeType="1"/>
            </p:cNvSpPr>
            <p:nvPr/>
          </p:nvSpPr>
          <p:spPr bwMode="auto">
            <a:xfrm>
              <a:off x="1956" y="3876"/>
              <a:ext cx="245" cy="8"/>
            </a:xfrm>
            <a:prstGeom prst="line">
              <a:avLst/>
            </a:prstGeom>
            <a:noFill/>
            <a:ln w="76200">
              <a:pattFill prst="pct80">
                <a:fgClr>
                  <a:schemeClr val="tx1"/>
                </a:fgClr>
                <a:bgClr>
                  <a:srgbClr val="FFFFFF"/>
                </a:bgClr>
              </a:pattFill>
              <a:round/>
              <a:headEnd/>
              <a:tailEnd/>
            </a:ln>
            <a:effectLst/>
          </p:spPr>
          <p:txBody>
            <a:bodyPr/>
            <a:lstStyle/>
            <a:p>
              <a:endParaRPr lang="ro-RO"/>
            </a:p>
          </p:txBody>
        </p:sp>
        <p:sp>
          <p:nvSpPr>
            <p:cNvPr id="142677" name="Line 341"/>
            <p:cNvSpPr>
              <a:spLocks noChangeAspect="1" noChangeShapeType="1"/>
            </p:cNvSpPr>
            <p:nvPr/>
          </p:nvSpPr>
          <p:spPr bwMode="auto">
            <a:xfrm>
              <a:off x="1950" y="3942"/>
              <a:ext cx="302" cy="6"/>
            </a:xfrm>
            <a:prstGeom prst="line">
              <a:avLst/>
            </a:prstGeom>
            <a:noFill/>
            <a:ln w="76200">
              <a:pattFill prst="pct80">
                <a:fgClr>
                  <a:schemeClr val="tx1"/>
                </a:fgClr>
                <a:bgClr>
                  <a:srgbClr val="FFFFFF"/>
                </a:bgClr>
              </a:pattFill>
              <a:round/>
              <a:headEnd/>
              <a:tailEnd/>
            </a:ln>
            <a:effectLst/>
          </p:spPr>
          <p:txBody>
            <a:bodyPr/>
            <a:lstStyle/>
            <a:p>
              <a:endParaRPr lang="ro-RO"/>
            </a:p>
          </p:txBody>
        </p:sp>
        <p:sp>
          <p:nvSpPr>
            <p:cNvPr id="142678" name="Oval 342" descr="Светлый диагональный 1"/>
            <p:cNvSpPr>
              <a:spLocks noChangeAspect="1" noChangeArrowheads="1"/>
            </p:cNvSpPr>
            <p:nvPr/>
          </p:nvSpPr>
          <p:spPr bwMode="auto">
            <a:xfrm>
              <a:off x="1933" y="3852"/>
              <a:ext cx="48" cy="48"/>
            </a:xfrm>
            <a:prstGeom prst="ellipse">
              <a:avLst/>
            </a:prstGeom>
            <a:pattFill prst="ltDnDiag">
              <a:fgClr>
                <a:schemeClr val="tx2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42679" name="Oval 343" descr="Светлый диагональный 1"/>
            <p:cNvSpPr>
              <a:spLocks noChangeAspect="1" noChangeArrowheads="1"/>
            </p:cNvSpPr>
            <p:nvPr/>
          </p:nvSpPr>
          <p:spPr bwMode="auto">
            <a:xfrm>
              <a:off x="1932" y="3918"/>
              <a:ext cx="48" cy="48"/>
            </a:xfrm>
            <a:prstGeom prst="ellipse">
              <a:avLst/>
            </a:prstGeom>
            <a:pattFill prst="ltDnDiag">
              <a:fgClr>
                <a:schemeClr val="tx2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</p:grpSp>
      <p:grpSp>
        <p:nvGrpSpPr>
          <p:cNvPr id="142680" name="Group 344"/>
          <p:cNvGrpSpPr>
            <a:grpSpLocks noChangeAspect="1"/>
          </p:cNvGrpSpPr>
          <p:nvPr/>
        </p:nvGrpSpPr>
        <p:grpSpPr bwMode="auto">
          <a:xfrm>
            <a:off x="5481638" y="6207125"/>
            <a:ext cx="485775" cy="53975"/>
            <a:chOff x="3852" y="3847"/>
            <a:chExt cx="435" cy="48"/>
          </a:xfrm>
        </p:grpSpPr>
        <p:sp>
          <p:nvSpPr>
            <p:cNvPr id="142681" name="Freeform 345"/>
            <p:cNvSpPr>
              <a:spLocks noChangeAspect="1"/>
            </p:cNvSpPr>
            <p:nvPr/>
          </p:nvSpPr>
          <p:spPr bwMode="auto">
            <a:xfrm>
              <a:off x="3852" y="3873"/>
              <a:ext cx="420" cy="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20" y="0"/>
                </a:cxn>
              </a:cxnLst>
              <a:rect l="0" t="0" r="r" b="b"/>
              <a:pathLst>
                <a:path w="420" h="1">
                  <a:moveTo>
                    <a:pt x="0" y="0"/>
                  </a:moveTo>
                  <a:lnTo>
                    <a:pt x="420" y="0"/>
                  </a:lnTo>
                </a:path>
              </a:pathLst>
            </a:custGeom>
            <a:noFill/>
            <a:ln w="76200" cap="flat" cmpd="sng">
              <a:pattFill prst="pct80">
                <a:fgClr>
                  <a:schemeClr val="tx1"/>
                </a:fgClr>
                <a:bgClr>
                  <a:srgbClr val="FFFFFF"/>
                </a:bgClr>
              </a:patt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ro-RO"/>
            </a:p>
          </p:txBody>
        </p:sp>
        <p:sp>
          <p:nvSpPr>
            <p:cNvPr id="142682" name="Oval 346" descr="Светлый диагональный 1"/>
            <p:cNvSpPr>
              <a:spLocks noChangeAspect="1" noChangeArrowheads="1"/>
            </p:cNvSpPr>
            <p:nvPr/>
          </p:nvSpPr>
          <p:spPr bwMode="auto">
            <a:xfrm>
              <a:off x="4239" y="3847"/>
              <a:ext cx="48" cy="48"/>
            </a:xfrm>
            <a:prstGeom prst="ellipse">
              <a:avLst/>
            </a:prstGeom>
            <a:pattFill prst="ltDnDiag">
              <a:fgClr>
                <a:schemeClr val="tx2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</p:grpSp>
      <p:grpSp>
        <p:nvGrpSpPr>
          <p:cNvPr id="142683" name="Group 347"/>
          <p:cNvGrpSpPr>
            <a:grpSpLocks noChangeAspect="1"/>
          </p:cNvGrpSpPr>
          <p:nvPr/>
        </p:nvGrpSpPr>
        <p:grpSpPr bwMode="auto">
          <a:xfrm>
            <a:off x="5060950" y="6230938"/>
            <a:ext cx="904875" cy="174625"/>
            <a:chOff x="3476" y="3869"/>
            <a:chExt cx="810" cy="156"/>
          </a:xfrm>
        </p:grpSpPr>
        <p:sp>
          <p:nvSpPr>
            <p:cNvPr id="142684" name="Freeform 348"/>
            <p:cNvSpPr>
              <a:spLocks noChangeAspect="1"/>
            </p:cNvSpPr>
            <p:nvPr/>
          </p:nvSpPr>
          <p:spPr bwMode="auto">
            <a:xfrm>
              <a:off x="3476" y="3869"/>
              <a:ext cx="799" cy="156"/>
            </a:xfrm>
            <a:custGeom>
              <a:avLst/>
              <a:gdLst/>
              <a:ahLst/>
              <a:cxnLst>
                <a:cxn ang="0">
                  <a:pos x="8" y="50"/>
                </a:cxn>
                <a:cxn ang="0">
                  <a:pos x="0" y="150"/>
                </a:cxn>
                <a:cxn ang="0">
                  <a:pos x="48" y="156"/>
                </a:cxn>
                <a:cxn ang="0">
                  <a:pos x="186" y="144"/>
                </a:cxn>
                <a:cxn ang="0">
                  <a:pos x="198" y="36"/>
                </a:cxn>
                <a:cxn ang="0">
                  <a:pos x="282" y="0"/>
                </a:cxn>
                <a:cxn ang="0">
                  <a:pos x="408" y="60"/>
                </a:cxn>
                <a:cxn ang="0">
                  <a:pos x="799" y="66"/>
                </a:cxn>
              </a:cxnLst>
              <a:rect l="0" t="0" r="r" b="b"/>
              <a:pathLst>
                <a:path w="799" h="156">
                  <a:moveTo>
                    <a:pt x="8" y="50"/>
                  </a:moveTo>
                  <a:lnTo>
                    <a:pt x="0" y="150"/>
                  </a:lnTo>
                  <a:lnTo>
                    <a:pt x="48" y="156"/>
                  </a:lnTo>
                  <a:lnTo>
                    <a:pt x="186" y="144"/>
                  </a:lnTo>
                  <a:lnTo>
                    <a:pt x="198" y="36"/>
                  </a:lnTo>
                  <a:lnTo>
                    <a:pt x="282" y="0"/>
                  </a:lnTo>
                  <a:lnTo>
                    <a:pt x="408" y="60"/>
                  </a:lnTo>
                  <a:lnTo>
                    <a:pt x="799" y="66"/>
                  </a:lnTo>
                </a:path>
              </a:pathLst>
            </a:custGeom>
            <a:noFill/>
            <a:ln w="76200" cmpd="sng">
              <a:pattFill prst="pct80">
                <a:fgClr>
                  <a:schemeClr val="tx1"/>
                </a:fgClr>
                <a:bgClr>
                  <a:srgbClr val="FFFFFF"/>
                </a:bgClr>
              </a:patt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ro-RO"/>
            </a:p>
          </p:txBody>
        </p:sp>
        <p:sp>
          <p:nvSpPr>
            <p:cNvPr id="142685" name="Oval 349" descr="Светлый диагональный 1"/>
            <p:cNvSpPr>
              <a:spLocks noChangeAspect="1" noChangeArrowheads="1"/>
            </p:cNvSpPr>
            <p:nvPr/>
          </p:nvSpPr>
          <p:spPr bwMode="auto">
            <a:xfrm>
              <a:off x="4238" y="3907"/>
              <a:ext cx="48" cy="48"/>
            </a:xfrm>
            <a:prstGeom prst="ellipse">
              <a:avLst/>
            </a:prstGeom>
            <a:pattFill prst="ltDnDiag">
              <a:fgClr>
                <a:schemeClr val="tx2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</p:grpSp>
      <p:sp>
        <p:nvSpPr>
          <p:cNvPr id="142686" name="Freeform 350"/>
          <p:cNvSpPr>
            <a:spLocks noChangeAspect="1"/>
          </p:cNvSpPr>
          <p:nvPr/>
        </p:nvSpPr>
        <p:spPr bwMode="auto">
          <a:xfrm>
            <a:off x="4551363" y="3262313"/>
            <a:ext cx="160337" cy="1073150"/>
          </a:xfrm>
          <a:custGeom>
            <a:avLst/>
            <a:gdLst/>
            <a:ahLst/>
            <a:cxnLst>
              <a:cxn ang="0">
                <a:pos x="0" y="960"/>
              </a:cxn>
              <a:cxn ang="0">
                <a:pos x="0" y="9"/>
              </a:cxn>
              <a:cxn ang="0">
                <a:pos x="5" y="3"/>
              </a:cxn>
              <a:cxn ang="0">
                <a:pos x="15" y="0"/>
              </a:cxn>
              <a:cxn ang="0">
                <a:pos x="39" y="15"/>
              </a:cxn>
              <a:cxn ang="0">
                <a:pos x="72" y="24"/>
              </a:cxn>
              <a:cxn ang="0">
                <a:pos x="102" y="18"/>
              </a:cxn>
              <a:cxn ang="0">
                <a:pos x="125" y="5"/>
              </a:cxn>
              <a:cxn ang="0">
                <a:pos x="135" y="2"/>
              </a:cxn>
              <a:cxn ang="0">
                <a:pos x="143" y="6"/>
              </a:cxn>
              <a:cxn ang="0">
                <a:pos x="144" y="960"/>
              </a:cxn>
              <a:cxn ang="0">
                <a:pos x="0" y="960"/>
              </a:cxn>
            </a:cxnLst>
            <a:rect l="0" t="0" r="r" b="b"/>
            <a:pathLst>
              <a:path w="144" h="960">
                <a:moveTo>
                  <a:pt x="0" y="960"/>
                </a:moveTo>
                <a:lnTo>
                  <a:pt x="0" y="9"/>
                </a:lnTo>
                <a:lnTo>
                  <a:pt x="5" y="3"/>
                </a:lnTo>
                <a:lnTo>
                  <a:pt x="15" y="0"/>
                </a:lnTo>
                <a:lnTo>
                  <a:pt x="39" y="15"/>
                </a:lnTo>
                <a:lnTo>
                  <a:pt x="72" y="24"/>
                </a:lnTo>
                <a:lnTo>
                  <a:pt x="102" y="18"/>
                </a:lnTo>
                <a:lnTo>
                  <a:pt x="125" y="5"/>
                </a:lnTo>
                <a:lnTo>
                  <a:pt x="135" y="2"/>
                </a:lnTo>
                <a:lnTo>
                  <a:pt x="143" y="6"/>
                </a:lnTo>
                <a:lnTo>
                  <a:pt x="144" y="960"/>
                </a:lnTo>
                <a:lnTo>
                  <a:pt x="0" y="960"/>
                </a:lnTo>
                <a:close/>
              </a:path>
            </a:pathLst>
          </a:custGeom>
          <a:gradFill rotWithShape="0">
            <a:gsLst>
              <a:gs pos="0">
                <a:schemeClr val="folHlink"/>
              </a:gs>
              <a:gs pos="50000">
                <a:schemeClr val="folHlink">
                  <a:gamma/>
                  <a:tint val="0"/>
                  <a:invGamma/>
                </a:schemeClr>
              </a:gs>
              <a:gs pos="100000">
                <a:schemeClr val="folHlink"/>
              </a:gs>
            </a:gsLst>
            <a:lin ang="0" scaled="1"/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endParaRPr lang="ro-RO"/>
          </a:p>
        </p:txBody>
      </p:sp>
      <p:grpSp>
        <p:nvGrpSpPr>
          <p:cNvPr id="142687" name="Group 351"/>
          <p:cNvGrpSpPr>
            <a:grpSpLocks/>
          </p:cNvGrpSpPr>
          <p:nvPr/>
        </p:nvGrpSpPr>
        <p:grpSpPr bwMode="auto">
          <a:xfrm>
            <a:off x="3211513" y="2349500"/>
            <a:ext cx="2827337" cy="854075"/>
            <a:chOff x="1985" y="1437"/>
            <a:chExt cx="1781" cy="538"/>
          </a:xfrm>
        </p:grpSpPr>
        <p:grpSp>
          <p:nvGrpSpPr>
            <p:cNvPr id="142688" name="Group 352"/>
            <p:cNvGrpSpPr>
              <a:grpSpLocks noChangeAspect="1"/>
            </p:cNvGrpSpPr>
            <p:nvPr/>
          </p:nvGrpSpPr>
          <p:grpSpPr bwMode="auto">
            <a:xfrm>
              <a:off x="1985" y="1437"/>
              <a:ext cx="1781" cy="538"/>
              <a:chOff x="1797" y="873"/>
              <a:chExt cx="2153" cy="650"/>
            </a:xfrm>
          </p:grpSpPr>
          <p:grpSp>
            <p:nvGrpSpPr>
              <p:cNvPr id="142689" name="Group 353"/>
              <p:cNvGrpSpPr>
                <a:grpSpLocks noChangeAspect="1"/>
              </p:cNvGrpSpPr>
              <p:nvPr/>
            </p:nvGrpSpPr>
            <p:grpSpPr bwMode="auto">
              <a:xfrm>
                <a:off x="2111" y="1274"/>
                <a:ext cx="319" cy="42"/>
                <a:chOff x="2192" y="875"/>
                <a:chExt cx="374" cy="49"/>
              </a:xfrm>
            </p:grpSpPr>
            <p:sp>
              <p:nvSpPr>
                <p:cNvPr id="142690" name="AutoShape 354" descr="Широки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2192" y="875"/>
                  <a:ext cx="374" cy="47"/>
                </a:xfrm>
                <a:custGeom>
                  <a:avLst/>
                  <a:gdLst>
                    <a:gd name="G0" fmla="+- 1733 0 0"/>
                    <a:gd name="G1" fmla="+- 21600 0 1733"/>
                    <a:gd name="G2" fmla="*/ 1733 1 2"/>
                    <a:gd name="G3" fmla="+- 21600 0 G2"/>
                    <a:gd name="G4" fmla="+/ 1733 21600 2"/>
                    <a:gd name="G5" fmla="+/ G1 0 2"/>
                    <a:gd name="G6" fmla="*/ 21600 21600 1733"/>
                    <a:gd name="G7" fmla="*/ G6 1 2"/>
                    <a:gd name="G8" fmla="+- 21600 0 G7"/>
                    <a:gd name="G9" fmla="*/ 21600 1 2"/>
                    <a:gd name="G10" fmla="+- 1733 0 G9"/>
                    <a:gd name="G11" fmla="?: G10 G8 0"/>
                    <a:gd name="G12" fmla="?: G10 G7 21600"/>
                    <a:gd name="T0" fmla="*/ 20733 w 21600"/>
                    <a:gd name="T1" fmla="*/ 10800 h 21600"/>
                    <a:gd name="T2" fmla="*/ 10800 w 21600"/>
                    <a:gd name="T3" fmla="*/ 21600 h 21600"/>
                    <a:gd name="T4" fmla="*/ 867 w 21600"/>
                    <a:gd name="T5" fmla="*/ 10800 h 21600"/>
                    <a:gd name="T6" fmla="*/ 10800 w 21600"/>
                    <a:gd name="T7" fmla="*/ 0 h 21600"/>
                    <a:gd name="T8" fmla="*/ 2667 w 21600"/>
                    <a:gd name="T9" fmla="*/ 2667 h 21600"/>
                    <a:gd name="T10" fmla="*/ 18933 w 21600"/>
                    <a:gd name="T11" fmla="*/ 18933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T8" t="T9" r="T10" b="T11"/>
                  <a:pathLst>
                    <a:path w="21600" h="21600">
                      <a:moveTo>
                        <a:pt x="0" y="0"/>
                      </a:moveTo>
                      <a:lnTo>
                        <a:pt x="1733" y="21600"/>
                      </a:lnTo>
                      <a:lnTo>
                        <a:pt x="19867" y="21600"/>
                      </a:lnTo>
                      <a:lnTo>
                        <a:pt x="21600" y="0"/>
                      </a:lnTo>
                      <a:close/>
                    </a:path>
                  </a:pathLst>
                </a:custGeom>
                <a:pattFill prst="wdDnDiag">
                  <a:fgClr>
                    <a:schemeClr val="folHlink"/>
                  </a:fgClr>
                  <a:bgClr>
                    <a:schemeClr val="bg1"/>
                  </a:bgClr>
                </a:patt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42691" name="Rectangle 355"/>
                <p:cNvSpPr>
                  <a:spLocks noChangeAspect="1" noChangeArrowheads="1"/>
                </p:cNvSpPr>
                <p:nvPr/>
              </p:nvSpPr>
              <p:spPr bwMode="auto">
                <a:xfrm>
                  <a:off x="2280" y="877"/>
                  <a:ext cx="201" cy="47"/>
                </a:xfrm>
                <a:prstGeom prst="rect">
                  <a:avLst/>
                </a:prstGeom>
                <a:solidFill>
                  <a:schemeClr val="bg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  <p:grpSp>
            <p:nvGrpSpPr>
              <p:cNvPr id="142692" name="Group 356"/>
              <p:cNvGrpSpPr>
                <a:grpSpLocks noChangeAspect="1"/>
              </p:cNvGrpSpPr>
              <p:nvPr/>
            </p:nvGrpSpPr>
            <p:grpSpPr bwMode="auto">
              <a:xfrm>
                <a:off x="1797" y="873"/>
                <a:ext cx="2153" cy="650"/>
                <a:chOff x="1797" y="873"/>
                <a:chExt cx="2153" cy="650"/>
              </a:xfrm>
            </p:grpSpPr>
            <p:sp>
              <p:nvSpPr>
                <p:cNvPr id="142693" name="Freeform 357" descr="Алмазная решетка (контур)"/>
                <p:cNvSpPr>
                  <a:spLocks noChangeAspect="1"/>
                </p:cNvSpPr>
                <p:nvPr/>
              </p:nvSpPr>
              <p:spPr bwMode="auto">
                <a:xfrm>
                  <a:off x="1812" y="1237"/>
                  <a:ext cx="72" cy="120"/>
                </a:xfrm>
                <a:custGeom>
                  <a:avLst/>
                  <a:gdLst/>
                  <a:ahLst/>
                  <a:cxnLst>
                    <a:cxn ang="0">
                      <a:pos x="62" y="0"/>
                    </a:cxn>
                    <a:cxn ang="0">
                      <a:pos x="80" y="29"/>
                    </a:cxn>
                    <a:cxn ang="0">
                      <a:pos x="84" y="74"/>
                    </a:cxn>
                    <a:cxn ang="0">
                      <a:pos x="78" y="111"/>
                    </a:cxn>
                    <a:cxn ang="0">
                      <a:pos x="66" y="141"/>
                    </a:cxn>
                    <a:cxn ang="0">
                      <a:pos x="0" y="140"/>
                    </a:cxn>
                    <a:cxn ang="0">
                      <a:pos x="18" y="116"/>
                    </a:cxn>
                    <a:cxn ang="0">
                      <a:pos x="33" y="78"/>
                    </a:cxn>
                    <a:cxn ang="0">
                      <a:pos x="32" y="51"/>
                    </a:cxn>
                    <a:cxn ang="0">
                      <a:pos x="29" y="26"/>
                    </a:cxn>
                    <a:cxn ang="0">
                      <a:pos x="17" y="0"/>
                    </a:cxn>
                    <a:cxn ang="0">
                      <a:pos x="62" y="0"/>
                    </a:cxn>
                  </a:cxnLst>
                  <a:rect l="0" t="0" r="r" b="b"/>
                  <a:pathLst>
                    <a:path w="84" h="141">
                      <a:moveTo>
                        <a:pt x="62" y="0"/>
                      </a:moveTo>
                      <a:lnTo>
                        <a:pt x="80" y="29"/>
                      </a:lnTo>
                      <a:lnTo>
                        <a:pt x="84" y="74"/>
                      </a:lnTo>
                      <a:lnTo>
                        <a:pt x="78" y="111"/>
                      </a:lnTo>
                      <a:lnTo>
                        <a:pt x="66" y="141"/>
                      </a:lnTo>
                      <a:lnTo>
                        <a:pt x="0" y="140"/>
                      </a:lnTo>
                      <a:lnTo>
                        <a:pt x="18" y="116"/>
                      </a:lnTo>
                      <a:lnTo>
                        <a:pt x="33" y="78"/>
                      </a:lnTo>
                      <a:lnTo>
                        <a:pt x="32" y="51"/>
                      </a:lnTo>
                      <a:lnTo>
                        <a:pt x="29" y="26"/>
                      </a:lnTo>
                      <a:lnTo>
                        <a:pt x="17" y="0"/>
                      </a:lnTo>
                      <a:lnTo>
                        <a:pt x="62" y="0"/>
                      </a:lnTo>
                      <a:close/>
                    </a:path>
                  </a:pathLst>
                </a:custGeom>
                <a:pattFill prst="openDmnd">
                  <a:fgClr>
                    <a:schemeClr val="accent1"/>
                  </a:fgClr>
                  <a:bgClr>
                    <a:schemeClr val="bg1"/>
                  </a:bgClr>
                </a:pattFill>
                <a:ln w="9525">
                  <a:solidFill>
                    <a:schemeClr val="accent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ro-RO"/>
                </a:p>
              </p:txBody>
            </p:sp>
            <p:sp>
              <p:nvSpPr>
                <p:cNvPr id="142694" name="Freeform 358" descr="Алмазная решетка (контур)"/>
                <p:cNvSpPr>
                  <a:spLocks noChangeAspect="1"/>
                </p:cNvSpPr>
                <p:nvPr/>
              </p:nvSpPr>
              <p:spPr bwMode="auto">
                <a:xfrm>
                  <a:off x="3866" y="1216"/>
                  <a:ext cx="70" cy="114"/>
                </a:xfrm>
                <a:custGeom>
                  <a:avLst/>
                  <a:gdLst/>
                  <a:ahLst/>
                  <a:cxnLst>
                    <a:cxn ang="0">
                      <a:pos x="83" y="0"/>
                    </a:cxn>
                    <a:cxn ang="0">
                      <a:pos x="32" y="0"/>
                    </a:cxn>
                    <a:cxn ang="0">
                      <a:pos x="11" y="33"/>
                    </a:cxn>
                    <a:cxn ang="0">
                      <a:pos x="0" y="74"/>
                    </a:cxn>
                    <a:cxn ang="0">
                      <a:pos x="8" y="111"/>
                    </a:cxn>
                    <a:cxn ang="0">
                      <a:pos x="32" y="132"/>
                    </a:cxn>
                    <a:cxn ang="0">
                      <a:pos x="78" y="134"/>
                    </a:cxn>
                    <a:cxn ang="0">
                      <a:pos x="66" y="113"/>
                    </a:cxn>
                    <a:cxn ang="0">
                      <a:pos x="59" y="86"/>
                    </a:cxn>
                    <a:cxn ang="0">
                      <a:pos x="59" y="57"/>
                    </a:cxn>
                    <a:cxn ang="0">
                      <a:pos x="66" y="27"/>
                    </a:cxn>
                    <a:cxn ang="0">
                      <a:pos x="83" y="0"/>
                    </a:cxn>
                  </a:cxnLst>
                  <a:rect l="0" t="0" r="r" b="b"/>
                  <a:pathLst>
                    <a:path w="83" h="134">
                      <a:moveTo>
                        <a:pt x="83" y="0"/>
                      </a:moveTo>
                      <a:lnTo>
                        <a:pt x="32" y="0"/>
                      </a:lnTo>
                      <a:lnTo>
                        <a:pt x="11" y="33"/>
                      </a:lnTo>
                      <a:lnTo>
                        <a:pt x="0" y="74"/>
                      </a:lnTo>
                      <a:lnTo>
                        <a:pt x="8" y="111"/>
                      </a:lnTo>
                      <a:lnTo>
                        <a:pt x="32" y="132"/>
                      </a:lnTo>
                      <a:lnTo>
                        <a:pt x="78" y="134"/>
                      </a:lnTo>
                      <a:lnTo>
                        <a:pt x="66" y="113"/>
                      </a:lnTo>
                      <a:lnTo>
                        <a:pt x="59" y="86"/>
                      </a:lnTo>
                      <a:lnTo>
                        <a:pt x="59" y="57"/>
                      </a:lnTo>
                      <a:lnTo>
                        <a:pt x="66" y="27"/>
                      </a:lnTo>
                      <a:lnTo>
                        <a:pt x="83" y="0"/>
                      </a:lnTo>
                      <a:close/>
                    </a:path>
                  </a:pathLst>
                </a:custGeom>
                <a:pattFill prst="openDmnd">
                  <a:fgClr>
                    <a:schemeClr val="accent1"/>
                  </a:fgClr>
                  <a:bgClr>
                    <a:schemeClr val="bg1"/>
                  </a:bgClr>
                </a:pattFill>
                <a:ln w="9525" cap="flat" cmpd="sng">
                  <a:solidFill>
                    <a:schemeClr val="accent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o-RO"/>
                </a:p>
              </p:txBody>
            </p:sp>
            <p:grpSp>
              <p:nvGrpSpPr>
                <p:cNvPr id="142695" name="Group 359"/>
                <p:cNvGrpSpPr>
                  <a:grpSpLocks noChangeAspect="1"/>
                </p:cNvGrpSpPr>
                <p:nvPr/>
              </p:nvGrpSpPr>
              <p:grpSpPr bwMode="auto">
                <a:xfrm>
                  <a:off x="2172" y="917"/>
                  <a:ext cx="203" cy="161"/>
                  <a:chOff x="2262" y="456"/>
                  <a:chExt cx="238" cy="177"/>
                </a:xfrm>
              </p:grpSpPr>
              <p:grpSp>
                <p:nvGrpSpPr>
                  <p:cNvPr id="142696" name="Group 360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332" y="464"/>
                    <a:ext cx="109" cy="169"/>
                    <a:chOff x="2332" y="464"/>
                    <a:chExt cx="109" cy="169"/>
                  </a:xfrm>
                </p:grpSpPr>
                <p:sp>
                  <p:nvSpPr>
                    <p:cNvPr id="142697" name="Rectangle 36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332" y="464"/>
                      <a:ext cx="106" cy="126"/>
                    </a:xfrm>
                    <a:prstGeom prst="rect">
                      <a:avLst/>
                    </a:prstGeom>
                    <a:gradFill rotWithShape="0">
                      <a:gsLst>
                        <a:gs pos="0">
                          <a:srgbClr val="CC9900"/>
                        </a:gs>
                        <a:gs pos="50000">
                          <a:srgbClr val="CC9900">
                            <a:gamma/>
                            <a:tint val="0"/>
                            <a:invGamma/>
                          </a:srgbClr>
                        </a:gs>
                        <a:gs pos="100000">
                          <a:srgbClr val="CC9900"/>
                        </a:gs>
                      </a:gsLst>
                      <a:lin ang="0" scaled="1"/>
                    </a:gradFill>
                    <a:ln w="9525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42698" name="AutoShape 36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334" y="588"/>
                      <a:ext cx="107" cy="45"/>
                    </a:xfrm>
                    <a:custGeom>
                      <a:avLst/>
                      <a:gdLst>
                        <a:gd name="G0" fmla="+- 5400 0 0"/>
                        <a:gd name="G1" fmla="+- 21600 0 5400"/>
                        <a:gd name="G2" fmla="*/ 5400 1 2"/>
                        <a:gd name="G3" fmla="+- 21600 0 G2"/>
                        <a:gd name="G4" fmla="+/ 5400 21600 2"/>
                        <a:gd name="G5" fmla="+/ G1 0 2"/>
                        <a:gd name="G6" fmla="*/ 21600 21600 5400"/>
                        <a:gd name="G7" fmla="*/ G6 1 2"/>
                        <a:gd name="G8" fmla="+- 21600 0 G7"/>
                        <a:gd name="G9" fmla="*/ 21600 1 2"/>
                        <a:gd name="G10" fmla="+- 5400 0 G9"/>
                        <a:gd name="G11" fmla="?: G10 G8 0"/>
                        <a:gd name="G12" fmla="?: G10 G7 21600"/>
                        <a:gd name="T0" fmla="*/ 18900 w 21600"/>
                        <a:gd name="T1" fmla="*/ 10800 h 21600"/>
                        <a:gd name="T2" fmla="*/ 10800 w 21600"/>
                        <a:gd name="T3" fmla="*/ 21600 h 21600"/>
                        <a:gd name="T4" fmla="*/ 2700 w 21600"/>
                        <a:gd name="T5" fmla="*/ 10800 h 21600"/>
                        <a:gd name="T6" fmla="*/ 10800 w 21600"/>
                        <a:gd name="T7" fmla="*/ 0 h 21600"/>
                        <a:gd name="T8" fmla="*/ 4500 w 21600"/>
                        <a:gd name="T9" fmla="*/ 4500 h 21600"/>
                        <a:gd name="T10" fmla="*/ 17100 w 21600"/>
                        <a:gd name="T11" fmla="*/ 17100 h 2160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</a:cxnLst>
                      <a:rect l="T8" t="T9" r="T10" b="T11"/>
                      <a:pathLst>
                        <a:path w="21600" h="21600">
                          <a:moveTo>
                            <a:pt x="0" y="0"/>
                          </a:moveTo>
                          <a:lnTo>
                            <a:pt x="5400" y="21600"/>
                          </a:lnTo>
                          <a:lnTo>
                            <a:pt x="16200" y="21600"/>
                          </a:lnTo>
                          <a:lnTo>
                            <a:pt x="21600" y="0"/>
                          </a:lnTo>
                          <a:close/>
                        </a:path>
                      </a:pathLst>
                    </a:custGeom>
                    <a:gradFill rotWithShape="0">
                      <a:gsLst>
                        <a:gs pos="0">
                          <a:srgbClr val="CC9900"/>
                        </a:gs>
                        <a:gs pos="50000">
                          <a:srgbClr val="CC9900">
                            <a:gamma/>
                            <a:tint val="0"/>
                            <a:invGamma/>
                          </a:srgbClr>
                        </a:gs>
                        <a:gs pos="100000">
                          <a:srgbClr val="CC9900"/>
                        </a:gs>
                      </a:gsLst>
                      <a:lin ang="0" scaled="1"/>
                    </a:gradFill>
                    <a:ln w="9525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</p:grpSp>
              <p:grpSp>
                <p:nvGrpSpPr>
                  <p:cNvPr id="142699" name="Group 363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262" y="456"/>
                    <a:ext cx="238" cy="47"/>
                    <a:chOff x="2620" y="480"/>
                    <a:chExt cx="260" cy="36"/>
                  </a:xfrm>
                </p:grpSpPr>
                <p:sp>
                  <p:nvSpPr>
                    <p:cNvPr id="142700" name="Rectangle 364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620" y="480"/>
                      <a:ext cx="260" cy="20"/>
                    </a:xfrm>
                    <a:prstGeom prst="rect">
                      <a:avLst/>
                    </a:prstGeom>
                    <a:gradFill rotWithShape="0">
                      <a:gsLst>
                        <a:gs pos="0">
                          <a:srgbClr val="CC9900"/>
                        </a:gs>
                        <a:gs pos="50000">
                          <a:srgbClr val="CC9900">
                            <a:gamma/>
                            <a:tint val="0"/>
                            <a:invGamma/>
                          </a:srgbClr>
                        </a:gs>
                        <a:gs pos="100000">
                          <a:srgbClr val="CC9900"/>
                        </a:gs>
                      </a:gsLst>
                      <a:lin ang="0" scaled="1"/>
                    </a:gradFill>
                    <a:ln w="9525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42701" name="AutoShape 365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622" y="498"/>
                      <a:ext cx="256" cy="18"/>
                    </a:xfrm>
                    <a:custGeom>
                      <a:avLst/>
                      <a:gdLst>
                        <a:gd name="G0" fmla="+- 5400 0 0"/>
                        <a:gd name="G1" fmla="+- 21600 0 5400"/>
                        <a:gd name="G2" fmla="*/ 5400 1 2"/>
                        <a:gd name="G3" fmla="+- 21600 0 G2"/>
                        <a:gd name="G4" fmla="+/ 5400 21600 2"/>
                        <a:gd name="G5" fmla="+/ G1 0 2"/>
                        <a:gd name="G6" fmla="*/ 21600 21600 5400"/>
                        <a:gd name="G7" fmla="*/ G6 1 2"/>
                        <a:gd name="G8" fmla="+- 21600 0 G7"/>
                        <a:gd name="G9" fmla="*/ 21600 1 2"/>
                        <a:gd name="G10" fmla="+- 5400 0 G9"/>
                        <a:gd name="G11" fmla="?: G10 G8 0"/>
                        <a:gd name="G12" fmla="?: G10 G7 21600"/>
                        <a:gd name="T0" fmla="*/ 18900 w 21600"/>
                        <a:gd name="T1" fmla="*/ 10800 h 21600"/>
                        <a:gd name="T2" fmla="*/ 10800 w 21600"/>
                        <a:gd name="T3" fmla="*/ 21600 h 21600"/>
                        <a:gd name="T4" fmla="*/ 2700 w 21600"/>
                        <a:gd name="T5" fmla="*/ 10800 h 21600"/>
                        <a:gd name="T6" fmla="*/ 10800 w 21600"/>
                        <a:gd name="T7" fmla="*/ 0 h 21600"/>
                        <a:gd name="T8" fmla="*/ 4500 w 21600"/>
                        <a:gd name="T9" fmla="*/ 4500 h 21600"/>
                        <a:gd name="T10" fmla="*/ 17100 w 21600"/>
                        <a:gd name="T11" fmla="*/ 17100 h 2160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</a:cxnLst>
                      <a:rect l="T8" t="T9" r="T10" b="T11"/>
                      <a:pathLst>
                        <a:path w="21600" h="21600">
                          <a:moveTo>
                            <a:pt x="0" y="0"/>
                          </a:moveTo>
                          <a:lnTo>
                            <a:pt x="5400" y="21600"/>
                          </a:lnTo>
                          <a:lnTo>
                            <a:pt x="16200" y="21600"/>
                          </a:lnTo>
                          <a:lnTo>
                            <a:pt x="21600" y="0"/>
                          </a:lnTo>
                          <a:close/>
                        </a:path>
                      </a:pathLst>
                    </a:custGeom>
                    <a:gradFill rotWithShape="0">
                      <a:gsLst>
                        <a:gs pos="0">
                          <a:srgbClr val="CC9900"/>
                        </a:gs>
                        <a:gs pos="50000">
                          <a:srgbClr val="CC9900">
                            <a:gamma/>
                            <a:tint val="0"/>
                            <a:invGamma/>
                          </a:srgbClr>
                        </a:gs>
                        <a:gs pos="100000">
                          <a:srgbClr val="CC9900"/>
                        </a:gs>
                      </a:gsLst>
                      <a:lin ang="0" scaled="1"/>
                    </a:gradFill>
                    <a:ln w="9525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</p:grpSp>
            </p:grpSp>
            <p:grpSp>
              <p:nvGrpSpPr>
                <p:cNvPr id="142702" name="Group 366"/>
                <p:cNvGrpSpPr>
                  <a:grpSpLocks noChangeAspect="1"/>
                </p:cNvGrpSpPr>
                <p:nvPr/>
              </p:nvGrpSpPr>
              <p:grpSpPr bwMode="auto">
                <a:xfrm>
                  <a:off x="1797" y="1162"/>
                  <a:ext cx="2153" cy="361"/>
                  <a:chOff x="1824" y="744"/>
                  <a:chExt cx="2526" cy="423"/>
                </a:xfrm>
              </p:grpSpPr>
              <p:grpSp>
                <p:nvGrpSpPr>
                  <p:cNvPr id="142703" name="Group 367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1824" y="744"/>
                    <a:ext cx="2526" cy="422"/>
                    <a:chOff x="1824" y="744"/>
                    <a:chExt cx="2526" cy="422"/>
                  </a:xfrm>
                </p:grpSpPr>
                <p:sp>
                  <p:nvSpPr>
                    <p:cNvPr id="142704" name="Freeform 368" descr="Широкий диагональный 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1824" y="744"/>
                      <a:ext cx="2526" cy="422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6"/>
                        </a:cxn>
                        <a:cxn ang="0">
                          <a:pos x="2514" y="0"/>
                        </a:cxn>
                        <a:cxn ang="0">
                          <a:pos x="2517" y="60"/>
                        </a:cxn>
                        <a:cxn ang="0">
                          <a:pos x="2430" y="66"/>
                        </a:cxn>
                        <a:cxn ang="0">
                          <a:pos x="2430" y="204"/>
                        </a:cxn>
                        <a:cxn ang="0">
                          <a:pos x="2514" y="204"/>
                        </a:cxn>
                        <a:cxn ang="0">
                          <a:pos x="2526" y="216"/>
                        </a:cxn>
                        <a:cxn ang="0">
                          <a:pos x="2523" y="339"/>
                        </a:cxn>
                        <a:cxn ang="0">
                          <a:pos x="2451" y="339"/>
                        </a:cxn>
                        <a:cxn ang="0">
                          <a:pos x="2448" y="282"/>
                        </a:cxn>
                        <a:cxn ang="0">
                          <a:pos x="2286" y="285"/>
                        </a:cxn>
                        <a:cxn ang="0">
                          <a:pos x="2286" y="339"/>
                        </a:cxn>
                        <a:cxn ang="0">
                          <a:pos x="2208" y="338"/>
                        </a:cxn>
                        <a:cxn ang="0">
                          <a:pos x="2208" y="416"/>
                        </a:cxn>
                        <a:cxn ang="0">
                          <a:pos x="1566" y="408"/>
                        </a:cxn>
                        <a:cxn ang="0">
                          <a:pos x="1566" y="93"/>
                        </a:cxn>
                        <a:cxn ang="0">
                          <a:pos x="1599" y="75"/>
                        </a:cxn>
                        <a:cxn ang="0">
                          <a:pos x="1599" y="0"/>
                        </a:cxn>
                        <a:cxn ang="0">
                          <a:pos x="921" y="3"/>
                        </a:cxn>
                        <a:cxn ang="0">
                          <a:pos x="921" y="78"/>
                        </a:cxn>
                        <a:cxn ang="0">
                          <a:pos x="957" y="99"/>
                        </a:cxn>
                        <a:cxn ang="0">
                          <a:pos x="957" y="417"/>
                        </a:cxn>
                        <a:cxn ang="0">
                          <a:pos x="720" y="417"/>
                        </a:cxn>
                        <a:cxn ang="0">
                          <a:pos x="717" y="171"/>
                        </a:cxn>
                        <a:cxn ang="0">
                          <a:pos x="750" y="132"/>
                        </a:cxn>
                        <a:cxn ang="0">
                          <a:pos x="750" y="39"/>
                        </a:cxn>
                        <a:cxn ang="0">
                          <a:pos x="795" y="39"/>
                        </a:cxn>
                        <a:cxn ang="0">
                          <a:pos x="795" y="3"/>
                        </a:cxn>
                        <a:cxn ang="0">
                          <a:pos x="315" y="6"/>
                        </a:cxn>
                        <a:cxn ang="0">
                          <a:pos x="315" y="39"/>
                        </a:cxn>
                        <a:cxn ang="0">
                          <a:pos x="360" y="42"/>
                        </a:cxn>
                        <a:cxn ang="0">
                          <a:pos x="360" y="132"/>
                        </a:cxn>
                        <a:cxn ang="0">
                          <a:pos x="384" y="177"/>
                        </a:cxn>
                        <a:cxn ang="0">
                          <a:pos x="381" y="420"/>
                        </a:cxn>
                        <a:cxn ang="0">
                          <a:pos x="312" y="422"/>
                        </a:cxn>
                        <a:cxn ang="0">
                          <a:pos x="312" y="360"/>
                        </a:cxn>
                        <a:cxn ang="0">
                          <a:pos x="240" y="360"/>
                        </a:cxn>
                        <a:cxn ang="0">
                          <a:pos x="237" y="291"/>
                        </a:cxn>
                        <a:cxn ang="0">
                          <a:pos x="78" y="291"/>
                        </a:cxn>
                        <a:cxn ang="0">
                          <a:pos x="75" y="357"/>
                        </a:cxn>
                        <a:cxn ang="0">
                          <a:pos x="6" y="360"/>
                        </a:cxn>
                        <a:cxn ang="0">
                          <a:pos x="3" y="255"/>
                        </a:cxn>
                        <a:cxn ang="0">
                          <a:pos x="15" y="231"/>
                        </a:cxn>
                        <a:cxn ang="0">
                          <a:pos x="111" y="234"/>
                        </a:cxn>
                        <a:cxn ang="0">
                          <a:pos x="111" y="81"/>
                        </a:cxn>
                        <a:cxn ang="0">
                          <a:pos x="33" y="81"/>
                        </a:cxn>
                        <a:cxn ang="0">
                          <a:pos x="3" y="57"/>
                        </a:cxn>
                        <a:cxn ang="0">
                          <a:pos x="0" y="6"/>
                        </a:cxn>
                      </a:cxnLst>
                      <a:rect l="0" t="0" r="r" b="b"/>
                      <a:pathLst>
                        <a:path w="2526" h="422">
                          <a:moveTo>
                            <a:pt x="0" y="6"/>
                          </a:moveTo>
                          <a:lnTo>
                            <a:pt x="2514" y="0"/>
                          </a:lnTo>
                          <a:lnTo>
                            <a:pt x="2517" y="60"/>
                          </a:lnTo>
                          <a:lnTo>
                            <a:pt x="2430" y="66"/>
                          </a:lnTo>
                          <a:lnTo>
                            <a:pt x="2430" y="204"/>
                          </a:lnTo>
                          <a:lnTo>
                            <a:pt x="2514" y="204"/>
                          </a:lnTo>
                          <a:lnTo>
                            <a:pt x="2526" y="216"/>
                          </a:lnTo>
                          <a:lnTo>
                            <a:pt x="2523" y="339"/>
                          </a:lnTo>
                          <a:lnTo>
                            <a:pt x="2451" y="339"/>
                          </a:lnTo>
                          <a:lnTo>
                            <a:pt x="2448" y="282"/>
                          </a:lnTo>
                          <a:lnTo>
                            <a:pt x="2286" y="285"/>
                          </a:lnTo>
                          <a:lnTo>
                            <a:pt x="2286" y="339"/>
                          </a:lnTo>
                          <a:lnTo>
                            <a:pt x="2208" y="338"/>
                          </a:lnTo>
                          <a:lnTo>
                            <a:pt x="2208" y="416"/>
                          </a:lnTo>
                          <a:lnTo>
                            <a:pt x="1566" y="408"/>
                          </a:lnTo>
                          <a:lnTo>
                            <a:pt x="1566" y="93"/>
                          </a:lnTo>
                          <a:lnTo>
                            <a:pt x="1599" y="75"/>
                          </a:lnTo>
                          <a:lnTo>
                            <a:pt x="1599" y="0"/>
                          </a:lnTo>
                          <a:lnTo>
                            <a:pt x="921" y="3"/>
                          </a:lnTo>
                          <a:lnTo>
                            <a:pt x="921" y="78"/>
                          </a:lnTo>
                          <a:lnTo>
                            <a:pt x="957" y="99"/>
                          </a:lnTo>
                          <a:lnTo>
                            <a:pt x="957" y="417"/>
                          </a:lnTo>
                          <a:lnTo>
                            <a:pt x="720" y="417"/>
                          </a:lnTo>
                          <a:lnTo>
                            <a:pt x="717" y="171"/>
                          </a:lnTo>
                          <a:lnTo>
                            <a:pt x="750" y="132"/>
                          </a:lnTo>
                          <a:lnTo>
                            <a:pt x="750" y="39"/>
                          </a:lnTo>
                          <a:lnTo>
                            <a:pt x="795" y="39"/>
                          </a:lnTo>
                          <a:lnTo>
                            <a:pt x="795" y="3"/>
                          </a:lnTo>
                          <a:lnTo>
                            <a:pt x="315" y="6"/>
                          </a:lnTo>
                          <a:lnTo>
                            <a:pt x="315" y="39"/>
                          </a:lnTo>
                          <a:lnTo>
                            <a:pt x="360" y="42"/>
                          </a:lnTo>
                          <a:lnTo>
                            <a:pt x="360" y="132"/>
                          </a:lnTo>
                          <a:lnTo>
                            <a:pt x="384" y="177"/>
                          </a:lnTo>
                          <a:lnTo>
                            <a:pt x="381" y="420"/>
                          </a:lnTo>
                          <a:lnTo>
                            <a:pt x="312" y="422"/>
                          </a:lnTo>
                          <a:lnTo>
                            <a:pt x="312" y="360"/>
                          </a:lnTo>
                          <a:lnTo>
                            <a:pt x="240" y="360"/>
                          </a:lnTo>
                          <a:lnTo>
                            <a:pt x="237" y="291"/>
                          </a:lnTo>
                          <a:lnTo>
                            <a:pt x="78" y="291"/>
                          </a:lnTo>
                          <a:lnTo>
                            <a:pt x="75" y="357"/>
                          </a:lnTo>
                          <a:lnTo>
                            <a:pt x="6" y="360"/>
                          </a:lnTo>
                          <a:lnTo>
                            <a:pt x="3" y="255"/>
                          </a:lnTo>
                          <a:lnTo>
                            <a:pt x="15" y="231"/>
                          </a:lnTo>
                          <a:lnTo>
                            <a:pt x="111" y="234"/>
                          </a:lnTo>
                          <a:lnTo>
                            <a:pt x="111" y="81"/>
                          </a:lnTo>
                          <a:lnTo>
                            <a:pt x="33" y="81"/>
                          </a:lnTo>
                          <a:lnTo>
                            <a:pt x="3" y="57"/>
                          </a:lnTo>
                          <a:lnTo>
                            <a:pt x="0" y="6"/>
                          </a:lnTo>
                          <a:close/>
                        </a:path>
                      </a:pathLst>
                    </a:custGeom>
                    <a:pattFill prst="wdDnDiag">
                      <a:fgClr>
                        <a:srgbClr val="006600"/>
                      </a:fgClr>
                      <a:bgClr>
                        <a:schemeClr val="bg1"/>
                      </a:bgClr>
                    </a:pattFill>
                    <a:ln w="9525">
                      <a:solidFill>
                        <a:srgbClr val="006600"/>
                      </a:solidFill>
                      <a:round/>
                      <a:headEnd/>
                      <a:tailEnd/>
                    </a:ln>
                    <a:effectLst/>
                  </p:spPr>
                  <p:txBody>
                    <a:bodyPr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42705" name="Freeform 36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744" y="818"/>
                      <a:ext cx="39" cy="348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1" y="322"/>
                        </a:cxn>
                        <a:cxn ang="0">
                          <a:pos x="39" y="348"/>
                        </a:cxn>
                      </a:cxnLst>
                      <a:rect l="0" t="0" r="r" b="b"/>
                      <a:pathLst>
                        <a:path w="39" h="348">
                          <a:moveTo>
                            <a:pt x="0" y="0"/>
                          </a:moveTo>
                          <a:lnTo>
                            <a:pt x="1" y="322"/>
                          </a:lnTo>
                          <a:lnTo>
                            <a:pt x="39" y="348"/>
                          </a:lnTo>
                        </a:path>
                      </a:pathLst>
                    </a:custGeom>
                    <a:noFill/>
                    <a:ln w="6350" cmpd="sng">
                      <a:solidFill>
                        <a:srgbClr val="006600"/>
                      </a:solidFill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42706" name="Freeform 370"/>
                    <p:cNvSpPr>
                      <a:spLocks noChangeAspect="1"/>
                    </p:cNvSpPr>
                    <p:nvPr/>
                  </p:nvSpPr>
                  <p:spPr bwMode="auto">
                    <a:xfrm flipH="1">
                      <a:off x="3384" y="811"/>
                      <a:ext cx="39" cy="348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1" y="322"/>
                        </a:cxn>
                        <a:cxn ang="0">
                          <a:pos x="39" y="348"/>
                        </a:cxn>
                      </a:cxnLst>
                      <a:rect l="0" t="0" r="r" b="b"/>
                      <a:pathLst>
                        <a:path w="39" h="348">
                          <a:moveTo>
                            <a:pt x="0" y="0"/>
                          </a:moveTo>
                          <a:lnTo>
                            <a:pt x="1" y="322"/>
                          </a:lnTo>
                          <a:lnTo>
                            <a:pt x="39" y="348"/>
                          </a:lnTo>
                        </a:path>
                      </a:pathLst>
                    </a:custGeom>
                    <a:noFill/>
                    <a:ln w="6350" cmpd="sng">
                      <a:solidFill>
                        <a:srgbClr val="006600"/>
                      </a:solidFill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/>
                    <a:lstStyle/>
                    <a:p>
                      <a:endParaRPr lang="ro-RO"/>
                    </a:p>
                  </p:txBody>
                </p:sp>
              </p:grpSp>
              <p:sp>
                <p:nvSpPr>
                  <p:cNvPr id="142707" name="Line 371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2577" y="867"/>
                    <a:ext cx="0" cy="288"/>
                  </a:xfrm>
                  <a:prstGeom prst="line">
                    <a:avLst/>
                  </a:prstGeom>
                  <a:noFill/>
                  <a:ln w="6350">
                    <a:solidFill>
                      <a:srgbClr val="006600"/>
                    </a:solidFill>
                    <a:round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endParaRPr lang="ro-RO"/>
                  </a:p>
                </p:txBody>
              </p:sp>
              <p:sp>
                <p:nvSpPr>
                  <p:cNvPr id="142708" name="Line 372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2172" y="866"/>
                    <a:ext cx="10" cy="301"/>
                  </a:xfrm>
                  <a:prstGeom prst="line">
                    <a:avLst/>
                  </a:prstGeom>
                  <a:noFill/>
                  <a:ln w="6350">
                    <a:solidFill>
                      <a:srgbClr val="006600"/>
                    </a:solidFill>
                    <a:round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endParaRPr lang="ro-RO"/>
                  </a:p>
                </p:txBody>
              </p:sp>
            </p:grpSp>
            <p:grpSp>
              <p:nvGrpSpPr>
                <p:cNvPr id="142709" name="Group 373"/>
                <p:cNvGrpSpPr>
                  <a:grpSpLocks noChangeAspect="1"/>
                </p:cNvGrpSpPr>
                <p:nvPr/>
              </p:nvGrpSpPr>
              <p:grpSpPr bwMode="auto">
                <a:xfrm>
                  <a:off x="2070" y="910"/>
                  <a:ext cx="407" cy="365"/>
                  <a:chOff x="2144" y="448"/>
                  <a:chExt cx="478" cy="428"/>
                </a:xfrm>
              </p:grpSpPr>
              <p:sp>
                <p:nvSpPr>
                  <p:cNvPr id="142710" name="Freeform 374" descr="Темный диагональный 1"/>
                  <p:cNvSpPr>
                    <a:spLocks noChangeAspect="1"/>
                  </p:cNvSpPr>
                  <p:nvPr/>
                </p:nvSpPr>
                <p:spPr bwMode="auto">
                  <a:xfrm>
                    <a:off x="2144" y="448"/>
                    <a:ext cx="478" cy="428"/>
                  </a:xfrm>
                  <a:custGeom>
                    <a:avLst/>
                    <a:gdLst/>
                    <a:ahLst/>
                    <a:cxnLst>
                      <a:cxn ang="0">
                        <a:pos x="112" y="2"/>
                      </a:cxn>
                      <a:cxn ang="0">
                        <a:pos x="378" y="2"/>
                      </a:cxn>
                      <a:cxn ang="0">
                        <a:pos x="398" y="26"/>
                      </a:cxn>
                      <a:cxn ang="0">
                        <a:pos x="398" y="116"/>
                      </a:cxn>
                      <a:cxn ang="0">
                        <a:pos x="352" y="114"/>
                      </a:cxn>
                      <a:cxn ang="0">
                        <a:pos x="352" y="160"/>
                      </a:cxn>
                      <a:cxn ang="0">
                        <a:pos x="418" y="162"/>
                      </a:cxn>
                      <a:cxn ang="0">
                        <a:pos x="418" y="218"/>
                      </a:cxn>
                      <a:cxn ang="0">
                        <a:pos x="468" y="220"/>
                      </a:cxn>
                      <a:cxn ang="0">
                        <a:pos x="478" y="244"/>
                      </a:cxn>
                      <a:cxn ang="0">
                        <a:pos x="478" y="276"/>
                      </a:cxn>
                      <a:cxn ang="0">
                        <a:pos x="398" y="278"/>
                      </a:cxn>
                      <a:cxn ang="0">
                        <a:pos x="404" y="332"/>
                      </a:cxn>
                      <a:cxn ang="0">
                        <a:pos x="434" y="334"/>
                      </a:cxn>
                      <a:cxn ang="0">
                        <a:pos x="434" y="428"/>
                      </a:cxn>
                      <a:cxn ang="0">
                        <a:pos x="406" y="426"/>
                      </a:cxn>
                      <a:cxn ang="0">
                        <a:pos x="406" y="376"/>
                      </a:cxn>
                      <a:cxn ang="0">
                        <a:pos x="336" y="376"/>
                      </a:cxn>
                      <a:cxn ang="0">
                        <a:pos x="336" y="302"/>
                      </a:cxn>
                      <a:cxn ang="0">
                        <a:pos x="274" y="238"/>
                      </a:cxn>
                      <a:cxn ang="0">
                        <a:pos x="274" y="194"/>
                      </a:cxn>
                      <a:cxn ang="0">
                        <a:pos x="296" y="152"/>
                      </a:cxn>
                      <a:cxn ang="0">
                        <a:pos x="296" y="60"/>
                      </a:cxn>
                      <a:cxn ang="0">
                        <a:pos x="380" y="20"/>
                      </a:cxn>
                      <a:cxn ang="0">
                        <a:pos x="380" y="116"/>
                      </a:cxn>
                      <a:cxn ang="0">
                        <a:pos x="380" y="0"/>
                      </a:cxn>
                      <a:cxn ang="0">
                        <a:pos x="110" y="2"/>
                      </a:cxn>
                      <a:cxn ang="0">
                        <a:pos x="112" y="118"/>
                      </a:cxn>
                      <a:cxn ang="0">
                        <a:pos x="112" y="32"/>
                      </a:cxn>
                      <a:cxn ang="0">
                        <a:pos x="188" y="62"/>
                      </a:cxn>
                      <a:cxn ang="0">
                        <a:pos x="188" y="146"/>
                      </a:cxn>
                      <a:cxn ang="0">
                        <a:pos x="210" y="194"/>
                      </a:cxn>
                      <a:cxn ang="0">
                        <a:pos x="210" y="234"/>
                      </a:cxn>
                      <a:cxn ang="0">
                        <a:pos x="140" y="298"/>
                      </a:cxn>
                      <a:cxn ang="0">
                        <a:pos x="140" y="376"/>
                      </a:cxn>
                      <a:cxn ang="0">
                        <a:pos x="66" y="376"/>
                      </a:cxn>
                      <a:cxn ang="0">
                        <a:pos x="66" y="424"/>
                      </a:cxn>
                      <a:cxn ang="0">
                        <a:pos x="44" y="424"/>
                      </a:cxn>
                      <a:cxn ang="0">
                        <a:pos x="44" y="340"/>
                      </a:cxn>
                      <a:cxn ang="0">
                        <a:pos x="74" y="336"/>
                      </a:cxn>
                      <a:cxn ang="0">
                        <a:pos x="74" y="284"/>
                      </a:cxn>
                      <a:cxn ang="0">
                        <a:pos x="2" y="282"/>
                      </a:cxn>
                      <a:cxn ang="0">
                        <a:pos x="0" y="246"/>
                      </a:cxn>
                      <a:cxn ang="0">
                        <a:pos x="10" y="224"/>
                      </a:cxn>
                      <a:cxn ang="0">
                        <a:pos x="64" y="224"/>
                      </a:cxn>
                      <a:cxn ang="0">
                        <a:pos x="62" y="166"/>
                      </a:cxn>
                      <a:cxn ang="0">
                        <a:pos x="136" y="166"/>
                      </a:cxn>
                      <a:cxn ang="0">
                        <a:pos x="136" y="120"/>
                      </a:cxn>
                      <a:cxn ang="0">
                        <a:pos x="90" y="116"/>
                      </a:cxn>
                      <a:cxn ang="0">
                        <a:pos x="90" y="28"/>
                      </a:cxn>
                      <a:cxn ang="0">
                        <a:pos x="112" y="2"/>
                      </a:cxn>
                    </a:cxnLst>
                    <a:rect l="0" t="0" r="r" b="b"/>
                    <a:pathLst>
                      <a:path w="478" h="428">
                        <a:moveTo>
                          <a:pt x="112" y="2"/>
                        </a:moveTo>
                        <a:lnTo>
                          <a:pt x="378" y="2"/>
                        </a:lnTo>
                        <a:lnTo>
                          <a:pt x="398" y="26"/>
                        </a:lnTo>
                        <a:lnTo>
                          <a:pt x="398" y="116"/>
                        </a:lnTo>
                        <a:lnTo>
                          <a:pt x="352" y="114"/>
                        </a:lnTo>
                        <a:lnTo>
                          <a:pt x="352" y="160"/>
                        </a:lnTo>
                        <a:lnTo>
                          <a:pt x="418" y="162"/>
                        </a:lnTo>
                        <a:lnTo>
                          <a:pt x="418" y="218"/>
                        </a:lnTo>
                        <a:lnTo>
                          <a:pt x="468" y="220"/>
                        </a:lnTo>
                        <a:lnTo>
                          <a:pt x="478" y="244"/>
                        </a:lnTo>
                        <a:lnTo>
                          <a:pt x="478" y="276"/>
                        </a:lnTo>
                        <a:lnTo>
                          <a:pt x="398" y="278"/>
                        </a:lnTo>
                        <a:lnTo>
                          <a:pt x="404" y="332"/>
                        </a:lnTo>
                        <a:lnTo>
                          <a:pt x="434" y="334"/>
                        </a:lnTo>
                        <a:lnTo>
                          <a:pt x="434" y="428"/>
                        </a:lnTo>
                        <a:lnTo>
                          <a:pt x="406" y="426"/>
                        </a:lnTo>
                        <a:lnTo>
                          <a:pt x="406" y="376"/>
                        </a:lnTo>
                        <a:lnTo>
                          <a:pt x="336" y="376"/>
                        </a:lnTo>
                        <a:lnTo>
                          <a:pt x="336" y="302"/>
                        </a:lnTo>
                        <a:lnTo>
                          <a:pt x="274" y="238"/>
                        </a:lnTo>
                        <a:lnTo>
                          <a:pt x="274" y="194"/>
                        </a:lnTo>
                        <a:lnTo>
                          <a:pt x="296" y="152"/>
                        </a:lnTo>
                        <a:lnTo>
                          <a:pt x="296" y="60"/>
                        </a:lnTo>
                        <a:lnTo>
                          <a:pt x="380" y="20"/>
                        </a:lnTo>
                        <a:lnTo>
                          <a:pt x="380" y="116"/>
                        </a:lnTo>
                        <a:lnTo>
                          <a:pt x="380" y="0"/>
                        </a:lnTo>
                        <a:lnTo>
                          <a:pt x="110" y="2"/>
                        </a:lnTo>
                        <a:lnTo>
                          <a:pt x="112" y="118"/>
                        </a:lnTo>
                        <a:lnTo>
                          <a:pt x="112" y="32"/>
                        </a:lnTo>
                        <a:lnTo>
                          <a:pt x="188" y="62"/>
                        </a:lnTo>
                        <a:lnTo>
                          <a:pt x="188" y="146"/>
                        </a:lnTo>
                        <a:lnTo>
                          <a:pt x="210" y="194"/>
                        </a:lnTo>
                        <a:lnTo>
                          <a:pt x="210" y="234"/>
                        </a:lnTo>
                        <a:lnTo>
                          <a:pt x="140" y="298"/>
                        </a:lnTo>
                        <a:lnTo>
                          <a:pt x="140" y="376"/>
                        </a:lnTo>
                        <a:lnTo>
                          <a:pt x="66" y="376"/>
                        </a:lnTo>
                        <a:lnTo>
                          <a:pt x="66" y="424"/>
                        </a:lnTo>
                        <a:lnTo>
                          <a:pt x="44" y="424"/>
                        </a:lnTo>
                        <a:lnTo>
                          <a:pt x="44" y="340"/>
                        </a:lnTo>
                        <a:lnTo>
                          <a:pt x="74" y="336"/>
                        </a:lnTo>
                        <a:lnTo>
                          <a:pt x="74" y="284"/>
                        </a:lnTo>
                        <a:lnTo>
                          <a:pt x="2" y="282"/>
                        </a:lnTo>
                        <a:lnTo>
                          <a:pt x="0" y="246"/>
                        </a:lnTo>
                        <a:lnTo>
                          <a:pt x="10" y="224"/>
                        </a:lnTo>
                        <a:lnTo>
                          <a:pt x="64" y="224"/>
                        </a:lnTo>
                        <a:lnTo>
                          <a:pt x="62" y="166"/>
                        </a:lnTo>
                        <a:lnTo>
                          <a:pt x="136" y="166"/>
                        </a:lnTo>
                        <a:lnTo>
                          <a:pt x="136" y="120"/>
                        </a:lnTo>
                        <a:lnTo>
                          <a:pt x="90" y="116"/>
                        </a:lnTo>
                        <a:lnTo>
                          <a:pt x="90" y="28"/>
                        </a:lnTo>
                        <a:lnTo>
                          <a:pt x="112" y="2"/>
                        </a:lnTo>
                        <a:close/>
                      </a:path>
                    </a:pathLst>
                  </a:custGeom>
                  <a:pattFill prst="dkDnDiag">
                    <a:fgClr>
                      <a:srgbClr val="006600"/>
                    </a:fgClr>
                    <a:bgClr>
                      <a:schemeClr val="bg1"/>
                    </a:bgClr>
                  </a:pattFill>
                  <a:ln w="9525">
                    <a:solidFill>
                      <a:srgbClr val="006600"/>
                    </a:solidFill>
                    <a:round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endParaRPr lang="ro-RO"/>
                  </a:p>
                </p:txBody>
              </p:sp>
              <p:sp>
                <p:nvSpPr>
                  <p:cNvPr id="142711" name="Line 375" descr="Темный диагональный 1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2284" y="822"/>
                    <a:ext cx="196" cy="0"/>
                  </a:xfrm>
                  <a:prstGeom prst="line">
                    <a:avLst/>
                  </a:prstGeom>
                  <a:noFill/>
                  <a:ln w="9525">
                    <a:solidFill>
                      <a:srgbClr val="006600"/>
                    </a:solidFill>
                    <a:prstDash val="dash"/>
                    <a:round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endParaRPr lang="ro-RO"/>
                  </a:p>
                </p:txBody>
              </p:sp>
            </p:grpSp>
            <p:sp>
              <p:nvSpPr>
                <p:cNvPr id="142712" name="Rectangle 376" descr="Алмазная решетка (контур)"/>
                <p:cNvSpPr>
                  <a:spLocks noChangeAspect="1" noChangeArrowheads="1"/>
                </p:cNvSpPr>
                <p:nvPr/>
              </p:nvSpPr>
              <p:spPr bwMode="auto">
                <a:xfrm>
                  <a:off x="2367" y="1007"/>
                  <a:ext cx="93" cy="40"/>
                </a:xfrm>
                <a:prstGeom prst="rect">
                  <a:avLst/>
                </a:prstGeom>
                <a:pattFill prst="openDmnd">
                  <a:fgClr>
                    <a:srgbClr val="808080"/>
                  </a:fgClr>
                  <a:bgClr>
                    <a:schemeClr val="bg1"/>
                  </a:bgClr>
                </a:patt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42713" name="Rectangle 377" descr="Алмазная решетка (контур)"/>
                <p:cNvSpPr>
                  <a:spLocks noChangeAspect="1" noChangeArrowheads="1"/>
                </p:cNvSpPr>
                <p:nvPr/>
              </p:nvSpPr>
              <p:spPr bwMode="auto">
                <a:xfrm>
                  <a:off x="2095" y="1012"/>
                  <a:ext cx="92" cy="40"/>
                </a:xfrm>
                <a:prstGeom prst="rect">
                  <a:avLst/>
                </a:prstGeom>
                <a:pattFill prst="openDmnd">
                  <a:fgClr>
                    <a:srgbClr val="808080"/>
                  </a:fgClr>
                  <a:bgClr>
                    <a:schemeClr val="bg1"/>
                  </a:bgClr>
                </a:patt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42714" name="Rectangle 378" descr="Алмазная решетка (контур)"/>
                <p:cNvSpPr>
                  <a:spLocks noChangeAspect="1" noChangeArrowheads="1"/>
                </p:cNvSpPr>
                <p:nvPr/>
              </p:nvSpPr>
              <p:spPr bwMode="auto">
                <a:xfrm>
                  <a:off x="2067" y="1151"/>
                  <a:ext cx="67" cy="45"/>
                </a:xfrm>
                <a:prstGeom prst="rect">
                  <a:avLst/>
                </a:prstGeom>
                <a:pattFill prst="openDmnd">
                  <a:fgClr>
                    <a:srgbClr val="808080"/>
                  </a:fgClr>
                  <a:bgClr>
                    <a:schemeClr val="bg1"/>
                  </a:bgClr>
                </a:patt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42715" name="Rectangle 379" descr="Алмазная решетка (контур)"/>
                <p:cNvSpPr>
                  <a:spLocks noChangeAspect="1" noChangeArrowheads="1"/>
                </p:cNvSpPr>
                <p:nvPr/>
              </p:nvSpPr>
              <p:spPr bwMode="auto">
                <a:xfrm>
                  <a:off x="2412" y="1149"/>
                  <a:ext cx="66" cy="45"/>
                </a:xfrm>
                <a:prstGeom prst="rect">
                  <a:avLst/>
                </a:prstGeom>
                <a:pattFill prst="openDmnd">
                  <a:fgClr>
                    <a:srgbClr val="808080"/>
                  </a:fgClr>
                  <a:bgClr>
                    <a:schemeClr val="bg1"/>
                  </a:bgClr>
                </a:patt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42716" name="Rectangle 380" descr="Алмазная решетка (контур)"/>
                <p:cNvSpPr>
                  <a:spLocks noChangeAspect="1" noChangeArrowheads="1"/>
                </p:cNvSpPr>
                <p:nvPr/>
              </p:nvSpPr>
              <p:spPr bwMode="auto">
                <a:xfrm>
                  <a:off x="2615" y="1388"/>
                  <a:ext cx="123" cy="96"/>
                </a:xfrm>
                <a:prstGeom prst="rect">
                  <a:avLst/>
                </a:prstGeom>
                <a:pattFill prst="openDmnd">
                  <a:fgClr>
                    <a:srgbClr val="808080"/>
                  </a:fgClr>
                  <a:bgClr>
                    <a:schemeClr val="bg1"/>
                  </a:bgClr>
                </a:patt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42717" name="Rectangle 381" descr="Алмазная решетка (контур)"/>
                <p:cNvSpPr>
                  <a:spLocks noChangeAspect="1" noChangeArrowheads="1"/>
                </p:cNvSpPr>
                <p:nvPr/>
              </p:nvSpPr>
              <p:spPr bwMode="auto">
                <a:xfrm>
                  <a:off x="3006" y="1388"/>
                  <a:ext cx="122" cy="96"/>
                </a:xfrm>
                <a:prstGeom prst="rect">
                  <a:avLst/>
                </a:prstGeom>
                <a:pattFill prst="openDmnd">
                  <a:fgClr>
                    <a:srgbClr val="808080"/>
                  </a:fgClr>
                  <a:bgClr>
                    <a:schemeClr val="bg1"/>
                  </a:bgClr>
                </a:patt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42718" name="Freeform 382" descr="Широкий диагональный 2"/>
                <p:cNvSpPr>
                  <a:spLocks noChangeAspect="1"/>
                </p:cNvSpPr>
                <p:nvPr/>
              </p:nvSpPr>
              <p:spPr bwMode="auto">
                <a:xfrm>
                  <a:off x="2585" y="1152"/>
                  <a:ext cx="572" cy="233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83"/>
                    </a:cxn>
                    <a:cxn ang="0">
                      <a:pos x="41" y="87"/>
                    </a:cxn>
                    <a:cxn ang="0">
                      <a:pos x="35" y="267"/>
                    </a:cxn>
                    <a:cxn ang="0">
                      <a:pos x="219" y="269"/>
                    </a:cxn>
                    <a:cxn ang="0">
                      <a:pos x="219" y="245"/>
                    </a:cxn>
                    <a:cxn ang="0">
                      <a:pos x="216" y="34"/>
                    </a:cxn>
                    <a:cxn ang="0">
                      <a:pos x="104" y="29"/>
                    </a:cxn>
                    <a:cxn ang="0">
                      <a:pos x="102" y="2"/>
                    </a:cxn>
                    <a:cxn ang="0">
                      <a:pos x="582" y="5"/>
                    </a:cxn>
                    <a:cxn ang="0">
                      <a:pos x="581" y="35"/>
                    </a:cxn>
                    <a:cxn ang="0">
                      <a:pos x="470" y="35"/>
                    </a:cxn>
                    <a:cxn ang="0">
                      <a:pos x="468" y="249"/>
                    </a:cxn>
                    <a:cxn ang="0">
                      <a:pos x="467" y="273"/>
                    </a:cxn>
                    <a:cxn ang="0">
                      <a:pos x="636" y="270"/>
                    </a:cxn>
                    <a:cxn ang="0">
                      <a:pos x="638" y="92"/>
                    </a:cxn>
                    <a:cxn ang="0">
                      <a:pos x="672" y="87"/>
                    </a:cxn>
                    <a:cxn ang="0">
                      <a:pos x="672" y="6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672" h="273">
                      <a:moveTo>
                        <a:pt x="2" y="0"/>
                      </a:moveTo>
                      <a:lnTo>
                        <a:pt x="0" y="83"/>
                      </a:lnTo>
                      <a:lnTo>
                        <a:pt x="41" y="87"/>
                      </a:lnTo>
                      <a:lnTo>
                        <a:pt x="35" y="267"/>
                      </a:lnTo>
                      <a:lnTo>
                        <a:pt x="219" y="269"/>
                      </a:lnTo>
                      <a:lnTo>
                        <a:pt x="219" y="245"/>
                      </a:lnTo>
                      <a:lnTo>
                        <a:pt x="216" y="34"/>
                      </a:lnTo>
                      <a:lnTo>
                        <a:pt x="104" y="29"/>
                      </a:lnTo>
                      <a:lnTo>
                        <a:pt x="102" y="2"/>
                      </a:lnTo>
                      <a:lnTo>
                        <a:pt x="582" y="5"/>
                      </a:lnTo>
                      <a:lnTo>
                        <a:pt x="581" y="35"/>
                      </a:lnTo>
                      <a:lnTo>
                        <a:pt x="470" y="35"/>
                      </a:lnTo>
                      <a:lnTo>
                        <a:pt x="468" y="249"/>
                      </a:lnTo>
                      <a:lnTo>
                        <a:pt x="467" y="273"/>
                      </a:lnTo>
                      <a:lnTo>
                        <a:pt x="636" y="270"/>
                      </a:lnTo>
                      <a:lnTo>
                        <a:pt x="638" y="92"/>
                      </a:lnTo>
                      <a:lnTo>
                        <a:pt x="672" y="87"/>
                      </a:lnTo>
                      <a:lnTo>
                        <a:pt x="672" y="6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pattFill prst="wdUpDiag">
                  <a:fgClr>
                    <a:srgbClr val="006600"/>
                  </a:fgClr>
                  <a:bgClr>
                    <a:schemeClr val="bg1"/>
                  </a:bgClr>
                </a:pattFill>
                <a:ln w="9525">
                  <a:solidFill>
                    <a:srgbClr val="006600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ro-RO"/>
                </a:p>
              </p:txBody>
            </p:sp>
            <p:grpSp>
              <p:nvGrpSpPr>
                <p:cNvPr id="142719" name="Group 383"/>
                <p:cNvGrpSpPr>
                  <a:grpSpLocks noChangeAspect="1"/>
                </p:cNvGrpSpPr>
                <p:nvPr/>
              </p:nvGrpSpPr>
              <p:grpSpPr bwMode="auto">
                <a:xfrm>
                  <a:off x="2695" y="873"/>
                  <a:ext cx="372" cy="595"/>
                  <a:chOff x="2878" y="405"/>
                  <a:chExt cx="436" cy="697"/>
                </a:xfrm>
              </p:grpSpPr>
              <p:grpSp>
                <p:nvGrpSpPr>
                  <p:cNvPr id="142720" name="Group 384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3028" y="915"/>
                    <a:ext cx="118" cy="187"/>
                    <a:chOff x="3028" y="915"/>
                    <a:chExt cx="118" cy="187"/>
                  </a:xfrm>
                </p:grpSpPr>
                <p:sp>
                  <p:nvSpPr>
                    <p:cNvPr id="142721" name="Rectangle 385" descr="Широкий диагональный 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028" y="915"/>
                      <a:ext cx="116" cy="167"/>
                    </a:xfrm>
                    <a:prstGeom prst="rect">
                      <a:avLst/>
                    </a:prstGeom>
                    <a:pattFill prst="wdUpDiag">
                      <a:fgClr>
                        <a:srgbClr val="006600"/>
                      </a:fgClr>
                      <a:bgClr>
                        <a:schemeClr val="bg1"/>
                      </a:bgClr>
                    </a:pattFill>
                    <a:ln w="9525">
                      <a:solidFill>
                        <a:srgbClr val="006600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42722" name="AutoShape 386" descr="Широкий диагональный 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029" y="1082"/>
                      <a:ext cx="117" cy="20"/>
                    </a:xfrm>
                    <a:custGeom>
                      <a:avLst/>
                      <a:gdLst>
                        <a:gd name="G0" fmla="+- 5400 0 0"/>
                        <a:gd name="G1" fmla="+- 21600 0 5400"/>
                        <a:gd name="G2" fmla="*/ 5400 1 2"/>
                        <a:gd name="G3" fmla="+- 21600 0 G2"/>
                        <a:gd name="G4" fmla="+/ 5400 21600 2"/>
                        <a:gd name="G5" fmla="+/ G1 0 2"/>
                        <a:gd name="G6" fmla="*/ 21600 21600 5400"/>
                        <a:gd name="G7" fmla="*/ G6 1 2"/>
                        <a:gd name="G8" fmla="+- 21600 0 G7"/>
                        <a:gd name="G9" fmla="*/ 21600 1 2"/>
                        <a:gd name="G10" fmla="+- 5400 0 G9"/>
                        <a:gd name="G11" fmla="?: G10 G8 0"/>
                        <a:gd name="G12" fmla="?: G10 G7 21600"/>
                        <a:gd name="T0" fmla="*/ 18900 w 21600"/>
                        <a:gd name="T1" fmla="*/ 10800 h 21600"/>
                        <a:gd name="T2" fmla="*/ 10800 w 21600"/>
                        <a:gd name="T3" fmla="*/ 21600 h 21600"/>
                        <a:gd name="T4" fmla="*/ 2700 w 21600"/>
                        <a:gd name="T5" fmla="*/ 10800 h 21600"/>
                        <a:gd name="T6" fmla="*/ 10800 w 21600"/>
                        <a:gd name="T7" fmla="*/ 0 h 21600"/>
                        <a:gd name="T8" fmla="*/ 4500 w 21600"/>
                        <a:gd name="T9" fmla="*/ 4500 h 21600"/>
                        <a:gd name="T10" fmla="*/ 17100 w 21600"/>
                        <a:gd name="T11" fmla="*/ 17100 h 2160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</a:cxnLst>
                      <a:rect l="T8" t="T9" r="T10" b="T11"/>
                      <a:pathLst>
                        <a:path w="21600" h="21600">
                          <a:moveTo>
                            <a:pt x="0" y="0"/>
                          </a:moveTo>
                          <a:lnTo>
                            <a:pt x="5400" y="21600"/>
                          </a:lnTo>
                          <a:lnTo>
                            <a:pt x="16200" y="21600"/>
                          </a:lnTo>
                          <a:lnTo>
                            <a:pt x="21600" y="0"/>
                          </a:lnTo>
                          <a:close/>
                        </a:path>
                      </a:pathLst>
                    </a:custGeom>
                    <a:pattFill prst="wdUpDiag">
                      <a:fgClr>
                        <a:srgbClr val="006600"/>
                      </a:fgClr>
                      <a:bgClr>
                        <a:schemeClr val="bg1"/>
                      </a:bgClr>
                    </a:pattFill>
                    <a:ln w="9525">
                      <a:solidFill>
                        <a:srgbClr val="006600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</p:grpSp>
              <p:grpSp>
                <p:nvGrpSpPr>
                  <p:cNvPr id="142723" name="Group 387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878" y="405"/>
                    <a:ext cx="436" cy="600"/>
                    <a:chOff x="2878" y="405"/>
                    <a:chExt cx="436" cy="600"/>
                  </a:xfrm>
                </p:grpSpPr>
                <p:sp>
                  <p:nvSpPr>
                    <p:cNvPr id="142724" name="Freeform 388" descr="Широкий диагональный 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878" y="405"/>
                      <a:ext cx="436" cy="573"/>
                    </a:xfrm>
                    <a:custGeom>
                      <a:avLst/>
                      <a:gdLst/>
                      <a:ahLst/>
                      <a:cxnLst>
                        <a:cxn ang="0">
                          <a:pos x="104" y="0"/>
                        </a:cxn>
                        <a:cxn ang="0">
                          <a:pos x="338" y="0"/>
                        </a:cxn>
                        <a:cxn ang="0">
                          <a:pos x="338" y="18"/>
                        </a:cxn>
                        <a:cxn ang="0">
                          <a:pos x="386" y="21"/>
                        </a:cxn>
                        <a:cxn ang="0">
                          <a:pos x="389" y="92"/>
                        </a:cxn>
                        <a:cxn ang="0">
                          <a:pos x="388" y="23"/>
                        </a:cxn>
                        <a:cxn ang="0">
                          <a:pos x="355" y="62"/>
                        </a:cxn>
                        <a:cxn ang="0">
                          <a:pos x="91" y="60"/>
                        </a:cxn>
                        <a:cxn ang="0">
                          <a:pos x="91" y="114"/>
                        </a:cxn>
                        <a:cxn ang="0">
                          <a:pos x="353" y="117"/>
                        </a:cxn>
                        <a:cxn ang="0">
                          <a:pos x="391" y="147"/>
                        </a:cxn>
                        <a:cxn ang="0">
                          <a:pos x="389" y="90"/>
                        </a:cxn>
                        <a:cxn ang="0">
                          <a:pos x="391" y="150"/>
                        </a:cxn>
                        <a:cxn ang="0">
                          <a:pos x="338" y="150"/>
                        </a:cxn>
                        <a:cxn ang="0">
                          <a:pos x="335" y="198"/>
                        </a:cxn>
                        <a:cxn ang="0">
                          <a:pos x="436" y="199"/>
                        </a:cxn>
                        <a:cxn ang="0">
                          <a:pos x="436" y="339"/>
                        </a:cxn>
                        <a:cxn ang="0">
                          <a:pos x="398" y="339"/>
                        </a:cxn>
                        <a:cxn ang="0">
                          <a:pos x="396" y="305"/>
                        </a:cxn>
                        <a:cxn ang="0">
                          <a:pos x="323" y="302"/>
                        </a:cxn>
                        <a:cxn ang="0">
                          <a:pos x="323" y="368"/>
                        </a:cxn>
                        <a:cxn ang="0">
                          <a:pos x="337" y="392"/>
                        </a:cxn>
                        <a:cxn ang="0">
                          <a:pos x="335" y="573"/>
                        </a:cxn>
                        <a:cxn ang="0">
                          <a:pos x="266" y="570"/>
                        </a:cxn>
                        <a:cxn ang="0">
                          <a:pos x="269" y="507"/>
                        </a:cxn>
                        <a:cxn ang="0">
                          <a:pos x="152" y="504"/>
                        </a:cxn>
                        <a:cxn ang="0">
                          <a:pos x="154" y="570"/>
                        </a:cxn>
                        <a:cxn ang="0">
                          <a:pos x="84" y="565"/>
                        </a:cxn>
                        <a:cxn ang="0">
                          <a:pos x="86" y="387"/>
                        </a:cxn>
                        <a:cxn ang="0">
                          <a:pos x="104" y="369"/>
                        </a:cxn>
                        <a:cxn ang="0">
                          <a:pos x="104" y="302"/>
                        </a:cxn>
                        <a:cxn ang="0">
                          <a:pos x="38" y="300"/>
                        </a:cxn>
                        <a:cxn ang="0">
                          <a:pos x="34" y="329"/>
                        </a:cxn>
                        <a:cxn ang="0">
                          <a:pos x="2" y="329"/>
                        </a:cxn>
                        <a:cxn ang="0">
                          <a:pos x="0" y="199"/>
                        </a:cxn>
                        <a:cxn ang="0">
                          <a:pos x="101" y="195"/>
                        </a:cxn>
                        <a:cxn ang="0">
                          <a:pos x="101" y="150"/>
                        </a:cxn>
                        <a:cxn ang="0">
                          <a:pos x="38" y="147"/>
                        </a:cxn>
                        <a:cxn ang="0">
                          <a:pos x="38" y="87"/>
                        </a:cxn>
                        <a:cxn ang="0">
                          <a:pos x="40" y="147"/>
                        </a:cxn>
                        <a:cxn ang="0">
                          <a:pos x="88" y="114"/>
                        </a:cxn>
                        <a:cxn ang="0">
                          <a:pos x="352" y="117"/>
                        </a:cxn>
                        <a:cxn ang="0">
                          <a:pos x="356" y="62"/>
                        </a:cxn>
                        <a:cxn ang="0">
                          <a:pos x="94" y="62"/>
                        </a:cxn>
                        <a:cxn ang="0">
                          <a:pos x="37" y="21"/>
                        </a:cxn>
                        <a:cxn ang="0">
                          <a:pos x="38" y="93"/>
                        </a:cxn>
                        <a:cxn ang="0">
                          <a:pos x="38" y="21"/>
                        </a:cxn>
                        <a:cxn ang="0">
                          <a:pos x="104" y="21"/>
                        </a:cxn>
                        <a:cxn ang="0">
                          <a:pos x="104" y="0"/>
                        </a:cxn>
                      </a:cxnLst>
                      <a:rect l="0" t="0" r="r" b="b"/>
                      <a:pathLst>
                        <a:path w="436" h="573">
                          <a:moveTo>
                            <a:pt x="104" y="0"/>
                          </a:moveTo>
                          <a:lnTo>
                            <a:pt x="338" y="0"/>
                          </a:lnTo>
                          <a:lnTo>
                            <a:pt x="338" y="18"/>
                          </a:lnTo>
                          <a:lnTo>
                            <a:pt x="386" y="21"/>
                          </a:lnTo>
                          <a:lnTo>
                            <a:pt x="389" y="92"/>
                          </a:lnTo>
                          <a:lnTo>
                            <a:pt x="388" y="23"/>
                          </a:lnTo>
                          <a:lnTo>
                            <a:pt x="355" y="62"/>
                          </a:lnTo>
                          <a:lnTo>
                            <a:pt x="91" y="60"/>
                          </a:lnTo>
                          <a:lnTo>
                            <a:pt x="91" y="114"/>
                          </a:lnTo>
                          <a:lnTo>
                            <a:pt x="353" y="117"/>
                          </a:lnTo>
                          <a:lnTo>
                            <a:pt x="391" y="147"/>
                          </a:lnTo>
                          <a:lnTo>
                            <a:pt x="389" y="90"/>
                          </a:lnTo>
                          <a:lnTo>
                            <a:pt x="391" y="150"/>
                          </a:lnTo>
                          <a:lnTo>
                            <a:pt x="338" y="150"/>
                          </a:lnTo>
                          <a:lnTo>
                            <a:pt x="335" y="198"/>
                          </a:lnTo>
                          <a:lnTo>
                            <a:pt x="436" y="199"/>
                          </a:lnTo>
                          <a:lnTo>
                            <a:pt x="436" y="339"/>
                          </a:lnTo>
                          <a:lnTo>
                            <a:pt x="398" y="339"/>
                          </a:lnTo>
                          <a:lnTo>
                            <a:pt x="396" y="305"/>
                          </a:lnTo>
                          <a:lnTo>
                            <a:pt x="323" y="302"/>
                          </a:lnTo>
                          <a:lnTo>
                            <a:pt x="323" y="368"/>
                          </a:lnTo>
                          <a:lnTo>
                            <a:pt x="337" y="392"/>
                          </a:lnTo>
                          <a:lnTo>
                            <a:pt x="335" y="573"/>
                          </a:lnTo>
                          <a:lnTo>
                            <a:pt x="266" y="570"/>
                          </a:lnTo>
                          <a:lnTo>
                            <a:pt x="269" y="507"/>
                          </a:lnTo>
                          <a:lnTo>
                            <a:pt x="152" y="504"/>
                          </a:lnTo>
                          <a:lnTo>
                            <a:pt x="154" y="570"/>
                          </a:lnTo>
                          <a:lnTo>
                            <a:pt x="84" y="565"/>
                          </a:lnTo>
                          <a:lnTo>
                            <a:pt x="86" y="387"/>
                          </a:lnTo>
                          <a:lnTo>
                            <a:pt x="104" y="369"/>
                          </a:lnTo>
                          <a:lnTo>
                            <a:pt x="104" y="302"/>
                          </a:lnTo>
                          <a:lnTo>
                            <a:pt x="38" y="300"/>
                          </a:lnTo>
                          <a:lnTo>
                            <a:pt x="34" y="329"/>
                          </a:lnTo>
                          <a:lnTo>
                            <a:pt x="2" y="329"/>
                          </a:lnTo>
                          <a:lnTo>
                            <a:pt x="0" y="199"/>
                          </a:lnTo>
                          <a:lnTo>
                            <a:pt x="101" y="195"/>
                          </a:lnTo>
                          <a:lnTo>
                            <a:pt x="101" y="150"/>
                          </a:lnTo>
                          <a:lnTo>
                            <a:pt x="38" y="147"/>
                          </a:lnTo>
                          <a:lnTo>
                            <a:pt x="38" y="87"/>
                          </a:lnTo>
                          <a:lnTo>
                            <a:pt x="40" y="147"/>
                          </a:lnTo>
                          <a:lnTo>
                            <a:pt x="88" y="114"/>
                          </a:lnTo>
                          <a:lnTo>
                            <a:pt x="352" y="117"/>
                          </a:lnTo>
                          <a:lnTo>
                            <a:pt x="356" y="62"/>
                          </a:lnTo>
                          <a:lnTo>
                            <a:pt x="94" y="62"/>
                          </a:lnTo>
                          <a:lnTo>
                            <a:pt x="37" y="21"/>
                          </a:lnTo>
                          <a:lnTo>
                            <a:pt x="38" y="93"/>
                          </a:lnTo>
                          <a:lnTo>
                            <a:pt x="38" y="21"/>
                          </a:lnTo>
                          <a:lnTo>
                            <a:pt x="104" y="21"/>
                          </a:lnTo>
                          <a:lnTo>
                            <a:pt x="104" y="0"/>
                          </a:lnTo>
                          <a:close/>
                        </a:path>
                      </a:pathLst>
                    </a:custGeom>
                    <a:pattFill prst="wdDnDiag">
                      <a:fgClr>
                        <a:srgbClr val="006600"/>
                      </a:fgClr>
                      <a:bgClr>
                        <a:schemeClr val="bg1"/>
                      </a:bgClr>
                    </a:pattFill>
                    <a:ln w="9525">
                      <a:solidFill>
                        <a:srgbClr val="006600"/>
                      </a:solidFill>
                      <a:round/>
                      <a:headEnd/>
                      <a:tailEnd/>
                    </a:ln>
                    <a:effectLst/>
                  </p:spPr>
                  <p:txBody>
                    <a:bodyPr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42725" name="Freeform 38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970" y="779"/>
                      <a:ext cx="16" cy="218"/>
                    </a:xfrm>
                    <a:custGeom>
                      <a:avLst/>
                      <a:gdLst/>
                      <a:ahLst/>
                      <a:cxnLst>
                        <a:cxn ang="0">
                          <a:pos x="12" y="0"/>
                        </a:cxn>
                        <a:cxn ang="0">
                          <a:pos x="16" y="197"/>
                        </a:cxn>
                        <a:cxn ang="0">
                          <a:pos x="0" y="218"/>
                        </a:cxn>
                      </a:cxnLst>
                      <a:rect l="0" t="0" r="r" b="b"/>
                      <a:pathLst>
                        <a:path w="16" h="218">
                          <a:moveTo>
                            <a:pt x="12" y="0"/>
                          </a:moveTo>
                          <a:lnTo>
                            <a:pt x="16" y="197"/>
                          </a:lnTo>
                          <a:lnTo>
                            <a:pt x="0" y="218"/>
                          </a:lnTo>
                        </a:path>
                      </a:pathLst>
                    </a:custGeom>
                    <a:noFill/>
                    <a:ln w="6350" cmpd="sng">
                      <a:solidFill>
                        <a:srgbClr val="006600"/>
                      </a:solidFill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42726" name="Freeform 39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195" y="773"/>
                      <a:ext cx="20" cy="232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0" y="199"/>
                        </a:cxn>
                        <a:cxn ang="0">
                          <a:pos x="20" y="232"/>
                        </a:cxn>
                      </a:cxnLst>
                      <a:rect l="0" t="0" r="r" b="b"/>
                      <a:pathLst>
                        <a:path w="20" h="232">
                          <a:moveTo>
                            <a:pt x="0" y="0"/>
                          </a:moveTo>
                          <a:lnTo>
                            <a:pt x="0" y="199"/>
                          </a:lnTo>
                          <a:lnTo>
                            <a:pt x="20" y="232"/>
                          </a:lnTo>
                        </a:path>
                      </a:pathLst>
                    </a:custGeom>
                    <a:noFill/>
                    <a:ln w="6350" cmpd="sng">
                      <a:solidFill>
                        <a:srgbClr val="006600"/>
                      </a:solidFill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42727" name="Rectangle 39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970" y="467"/>
                      <a:ext cx="262" cy="5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solidFill>
                        <a:srgbClr val="006600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</p:grpSp>
            </p:grpSp>
            <p:sp>
              <p:nvSpPr>
                <p:cNvPr id="142728" name="Rectangle 392" descr="Алмазная решетка (контур)"/>
                <p:cNvSpPr>
                  <a:spLocks noChangeAspect="1" noChangeArrowheads="1"/>
                </p:cNvSpPr>
                <p:nvPr/>
              </p:nvSpPr>
              <p:spPr bwMode="auto">
                <a:xfrm>
                  <a:off x="2728" y="1137"/>
                  <a:ext cx="53" cy="40"/>
                </a:xfrm>
                <a:prstGeom prst="rect">
                  <a:avLst/>
                </a:prstGeom>
                <a:pattFill prst="openDmnd">
                  <a:fgClr>
                    <a:srgbClr val="808080"/>
                  </a:fgClr>
                  <a:bgClr>
                    <a:schemeClr val="bg1"/>
                  </a:bgClr>
                </a:patt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42729" name="Rectangle 393" descr="Алмазная решетка (контур)"/>
                <p:cNvSpPr>
                  <a:spLocks noChangeAspect="1" noChangeArrowheads="1"/>
                </p:cNvSpPr>
                <p:nvPr/>
              </p:nvSpPr>
              <p:spPr bwMode="auto">
                <a:xfrm>
                  <a:off x="2976" y="1138"/>
                  <a:ext cx="53" cy="40"/>
                </a:xfrm>
                <a:prstGeom prst="rect">
                  <a:avLst/>
                </a:prstGeom>
                <a:pattFill prst="openDmnd">
                  <a:fgClr>
                    <a:srgbClr val="808080"/>
                  </a:fgClr>
                  <a:bgClr>
                    <a:schemeClr val="bg1"/>
                  </a:bgClr>
                </a:patt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</p:grpSp>
        <p:sp>
          <p:nvSpPr>
            <p:cNvPr id="142730" name="AutoShape 394"/>
            <p:cNvSpPr>
              <a:spLocks noChangeAspect="1" noChangeArrowheads="1"/>
            </p:cNvSpPr>
            <p:nvPr/>
          </p:nvSpPr>
          <p:spPr bwMode="auto">
            <a:xfrm flipV="1">
              <a:off x="2694" y="1488"/>
              <a:ext cx="372" cy="108"/>
            </a:xfrm>
            <a:custGeom>
              <a:avLst/>
              <a:gdLst>
                <a:gd name="G0" fmla="+- 9404 0 0"/>
                <a:gd name="G1" fmla="+- 6014446 0 0"/>
                <a:gd name="G2" fmla="+- 0 0 6014446"/>
                <a:gd name="T0" fmla="*/ 0 256 1"/>
                <a:gd name="T1" fmla="*/ 180 256 1"/>
                <a:gd name="G3" fmla="+- 6014446 T0 T1"/>
                <a:gd name="T2" fmla="*/ 0 256 1"/>
                <a:gd name="T3" fmla="*/ 90 256 1"/>
                <a:gd name="G4" fmla="+- 6014446 T2 T3"/>
                <a:gd name="G5" fmla="*/ G4 2 1"/>
                <a:gd name="T4" fmla="*/ 90 256 1"/>
                <a:gd name="T5" fmla="*/ 0 256 1"/>
                <a:gd name="G6" fmla="+- 6014446 T4 T5"/>
                <a:gd name="G7" fmla="*/ G6 2 1"/>
                <a:gd name="G8" fmla="abs 6014446"/>
                <a:gd name="T6" fmla="*/ 0 256 1"/>
                <a:gd name="T7" fmla="*/ 90 256 1"/>
                <a:gd name="G9" fmla="+- G8 T6 T7"/>
                <a:gd name="G10" fmla="?: G9 G7 G5"/>
                <a:gd name="T8" fmla="*/ 0 256 1"/>
                <a:gd name="T9" fmla="*/ 360 256 1"/>
                <a:gd name="G11" fmla="+- G10 T8 T9"/>
                <a:gd name="G12" fmla="?: G10 G11 G10"/>
                <a:gd name="T10" fmla="*/ 0 256 1"/>
                <a:gd name="T11" fmla="*/ 360 256 1"/>
                <a:gd name="G13" fmla="+- G12 T10 T11"/>
                <a:gd name="G14" fmla="?: G12 G13 G12"/>
                <a:gd name="G15" fmla="+- 0 0 G14"/>
                <a:gd name="G16" fmla="+- 10800 0 0"/>
                <a:gd name="G17" fmla="+- 10800 0 9404"/>
                <a:gd name="G18" fmla="*/ 9404 1 2"/>
                <a:gd name="G19" fmla="+- G18 5400 0"/>
                <a:gd name="G20" fmla="cos G19 6014446"/>
                <a:gd name="G21" fmla="sin G19 6014446"/>
                <a:gd name="G22" fmla="+- G20 10800 0"/>
                <a:gd name="G23" fmla="+- G21 10800 0"/>
                <a:gd name="G24" fmla="+- 10800 0 G20"/>
                <a:gd name="G25" fmla="+- 9404 10800 0"/>
                <a:gd name="G26" fmla="?: G9 G17 G25"/>
                <a:gd name="G27" fmla="?: G9 0 21600"/>
                <a:gd name="G28" fmla="cos 10800 6014446"/>
                <a:gd name="G29" fmla="sin 10800 6014446"/>
                <a:gd name="G30" fmla="sin 9404 6014446"/>
                <a:gd name="G31" fmla="+- G28 10800 0"/>
                <a:gd name="G32" fmla="+- G29 10800 0"/>
                <a:gd name="G33" fmla="+- G30 10800 0"/>
                <a:gd name="G34" fmla="?: G4 0 G31"/>
                <a:gd name="G35" fmla="?: 6014446 G34 0"/>
                <a:gd name="G36" fmla="?: G6 G35 G31"/>
                <a:gd name="G37" fmla="+- 21600 0 G36"/>
                <a:gd name="G38" fmla="?: G4 0 G33"/>
                <a:gd name="G39" fmla="?: 6014446 G38 G32"/>
                <a:gd name="G40" fmla="?: G6 G39 0"/>
                <a:gd name="G41" fmla="?: G4 G32 21600"/>
                <a:gd name="G42" fmla="?: G6 G41 G33"/>
                <a:gd name="T12" fmla="*/ 10800 w 21600"/>
                <a:gd name="T13" fmla="*/ 0 h 21600"/>
                <a:gd name="T14" fmla="*/ 10487 w 21600"/>
                <a:gd name="T15" fmla="*/ 20897 h 21600"/>
                <a:gd name="T16" fmla="*/ 10800 w 21600"/>
                <a:gd name="T17" fmla="*/ 1396 h 21600"/>
                <a:gd name="T18" fmla="*/ 11113 w 21600"/>
                <a:gd name="T19" fmla="*/ 20897 h 21600"/>
                <a:gd name="T20" fmla="*/ G36 w 21600"/>
                <a:gd name="T21" fmla="*/ G40 h 21600"/>
                <a:gd name="T22" fmla="*/ G37 w 21600"/>
                <a:gd name="T23" fmla="*/ G42 h 21600"/>
              </a:gdLst>
              <a:ahLst/>
              <a:cxnLst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T20" t="T21" r="T22" b="T23"/>
              <a:pathLst>
                <a:path w="21600" h="21600">
                  <a:moveTo>
                    <a:pt x="10509" y="20199"/>
                  </a:moveTo>
                  <a:cubicBezTo>
                    <a:pt x="5431" y="20042"/>
                    <a:pt x="1396" y="15880"/>
                    <a:pt x="1396" y="10800"/>
                  </a:cubicBezTo>
                  <a:cubicBezTo>
                    <a:pt x="1396" y="5606"/>
                    <a:pt x="5606" y="1396"/>
                    <a:pt x="10800" y="1396"/>
                  </a:cubicBezTo>
                  <a:cubicBezTo>
                    <a:pt x="15993" y="1396"/>
                    <a:pt x="20204" y="5606"/>
                    <a:pt x="20204" y="10800"/>
                  </a:cubicBezTo>
                  <a:cubicBezTo>
                    <a:pt x="20204" y="15880"/>
                    <a:pt x="16168" y="20042"/>
                    <a:pt x="11090" y="20199"/>
                  </a:cubicBezTo>
                  <a:lnTo>
                    <a:pt x="11134" y="21594"/>
                  </a:lnTo>
                  <a:cubicBezTo>
                    <a:pt x="16965" y="21414"/>
                    <a:pt x="21600" y="16634"/>
                    <a:pt x="21600" y="10800"/>
                  </a:cubicBezTo>
                  <a:cubicBezTo>
                    <a:pt x="21600" y="4835"/>
                    <a:pt x="16764" y="0"/>
                    <a:pt x="10800" y="0"/>
                  </a:cubicBezTo>
                  <a:cubicBezTo>
                    <a:pt x="4835" y="0"/>
                    <a:pt x="0" y="4835"/>
                    <a:pt x="0" y="10800"/>
                  </a:cubicBezTo>
                  <a:cubicBezTo>
                    <a:pt x="-1" y="16634"/>
                    <a:pt x="4634" y="21414"/>
                    <a:pt x="10465" y="21594"/>
                  </a:cubicBezTo>
                  <a:close/>
                </a:path>
              </a:pathLst>
            </a:custGeom>
            <a:gradFill rotWithShape="0">
              <a:gsLst>
                <a:gs pos="0">
                  <a:schemeClr val="folHlink"/>
                </a:gs>
                <a:gs pos="100000">
                  <a:schemeClr val="folHlink">
                    <a:gamma/>
                    <a:tint val="6275"/>
                    <a:invGamma/>
                  </a:schemeClr>
                </a:gs>
              </a:gsLst>
              <a:path path="rect">
                <a:fillToRect l="50000" t="50000" r="50000" b="50000"/>
              </a:path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</p:grpSp>
      <p:sp>
        <p:nvSpPr>
          <p:cNvPr id="142731" name="Oval 395"/>
          <p:cNvSpPr>
            <a:spLocks noChangeAspect="1" noChangeArrowheads="1"/>
          </p:cNvSpPr>
          <p:nvPr/>
        </p:nvSpPr>
        <p:spPr bwMode="auto">
          <a:xfrm>
            <a:off x="3729038" y="2706688"/>
            <a:ext cx="114300" cy="114300"/>
          </a:xfrm>
          <a:prstGeom prst="ellipse">
            <a:avLst/>
          </a:prstGeom>
          <a:gradFill rotWithShape="0">
            <a:gsLst>
              <a:gs pos="0">
                <a:schemeClr val="folHlink">
                  <a:gamma/>
                  <a:tint val="0"/>
                  <a:invGamma/>
                </a:schemeClr>
              </a:gs>
              <a:gs pos="100000">
                <a:schemeClr val="folHlink"/>
              </a:gs>
            </a:gsLst>
            <a:path path="shape">
              <a:fillToRect l="50000" t="50000" r="50000" b="50000"/>
            </a:path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42732" name="Rectangle 396" descr="Алмазная решетка (контур)"/>
          <p:cNvSpPr>
            <a:spLocks noChangeArrowheads="1"/>
          </p:cNvSpPr>
          <p:nvPr/>
        </p:nvSpPr>
        <p:spPr bwMode="auto">
          <a:xfrm>
            <a:off x="4349750" y="6138863"/>
            <a:ext cx="76200" cy="76200"/>
          </a:xfrm>
          <a:prstGeom prst="rect">
            <a:avLst/>
          </a:prstGeom>
          <a:pattFill prst="openDmnd">
            <a:fgClr>
              <a:schemeClr val="folHlink"/>
            </a:fgClr>
            <a:bgClr>
              <a:schemeClr val="bg1"/>
            </a:bgClr>
          </a:patt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42733" name="Rectangle 397" descr="Алмазная решетка (контур)"/>
          <p:cNvSpPr>
            <a:spLocks noChangeArrowheads="1"/>
          </p:cNvSpPr>
          <p:nvPr/>
        </p:nvSpPr>
        <p:spPr bwMode="auto">
          <a:xfrm>
            <a:off x="4841875" y="6138863"/>
            <a:ext cx="76200" cy="76200"/>
          </a:xfrm>
          <a:prstGeom prst="rect">
            <a:avLst/>
          </a:prstGeom>
          <a:pattFill prst="openDmnd">
            <a:fgClr>
              <a:schemeClr val="folHlink"/>
            </a:fgClr>
            <a:bgClr>
              <a:schemeClr val="bg1"/>
            </a:bgClr>
          </a:patt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42734" name="Freeform 398"/>
          <p:cNvSpPr>
            <a:spLocks/>
          </p:cNvSpPr>
          <p:nvPr/>
        </p:nvSpPr>
        <p:spPr bwMode="auto">
          <a:xfrm>
            <a:off x="0" y="895350"/>
            <a:ext cx="3109913" cy="338138"/>
          </a:xfrm>
          <a:custGeom>
            <a:avLst/>
            <a:gdLst/>
            <a:ahLst/>
            <a:cxnLst>
              <a:cxn ang="0">
                <a:pos x="1959" y="0"/>
              </a:cxn>
              <a:cxn ang="0">
                <a:pos x="828" y="213"/>
              </a:cxn>
              <a:cxn ang="0">
                <a:pos x="0" y="124"/>
              </a:cxn>
            </a:cxnLst>
            <a:rect l="0" t="0" r="r" b="b"/>
            <a:pathLst>
              <a:path w="1959" h="213">
                <a:moveTo>
                  <a:pt x="1959" y="0"/>
                </a:moveTo>
                <a:lnTo>
                  <a:pt x="828" y="213"/>
                </a:lnTo>
                <a:lnTo>
                  <a:pt x="0" y="124"/>
                </a:lnTo>
              </a:path>
            </a:pathLst>
          </a:custGeom>
          <a:noFill/>
          <a:ln w="28575" cmpd="sng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endParaRPr lang="ro-RO"/>
          </a:p>
        </p:txBody>
      </p:sp>
      <p:sp>
        <p:nvSpPr>
          <p:cNvPr id="142735" name="AutoShape 399"/>
          <p:cNvSpPr>
            <a:spLocks noChangeArrowheads="1"/>
          </p:cNvSpPr>
          <p:nvPr/>
        </p:nvSpPr>
        <p:spPr bwMode="auto">
          <a:xfrm>
            <a:off x="609600" y="838200"/>
            <a:ext cx="1371600" cy="381000"/>
          </a:xfrm>
          <a:prstGeom prst="downArrow">
            <a:avLst>
              <a:gd name="adj1" fmla="val 50000"/>
              <a:gd name="adj2" fmla="val 25000"/>
            </a:avLst>
          </a:prstGeom>
          <a:gradFill rotWithShape="0">
            <a:gsLst>
              <a:gs pos="0">
                <a:srgbClr val="FF0000">
                  <a:gamma/>
                  <a:tint val="0"/>
                  <a:invGamma/>
                </a:srgbClr>
              </a:gs>
              <a:gs pos="100000">
                <a:srgbClr val="FF0000"/>
              </a:gs>
            </a:gsLst>
            <a:path path="rect">
              <a:fillToRect l="50000" t="50000" r="50000" b="50000"/>
            </a:path>
          </a:gra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42736" name="AutoShape 400" descr="Газетная бумага">
            <a:hlinkClick r:id="" action="ppaction://hlinkshowjump?jump=endshow" highlightClick="1"/>
          </p:cNvPr>
          <p:cNvSpPr>
            <a:spLocks noChangeArrowheads="1"/>
          </p:cNvSpPr>
          <p:nvPr/>
        </p:nvSpPr>
        <p:spPr bwMode="auto">
          <a:xfrm>
            <a:off x="8743950" y="152400"/>
            <a:ext cx="247650" cy="290513"/>
          </a:xfrm>
          <a:prstGeom prst="actionButtonHome">
            <a:avLst/>
          </a:prstGeom>
          <a:blipFill dpi="0" rotWithShape="0">
            <a:blip r:embed="rId2" cstate="print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362" name="AutoShape 2" descr="Штриховой диагональный 2"/>
          <p:cNvSpPr>
            <a:spLocks noChangeArrowheads="1"/>
          </p:cNvSpPr>
          <p:nvPr/>
        </p:nvSpPr>
        <p:spPr bwMode="auto">
          <a:xfrm>
            <a:off x="0" y="5937250"/>
            <a:ext cx="9829800" cy="914400"/>
          </a:xfrm>
          <a:prstGeom prst="parallelogram">
            <a:avLst>
              <a:gd name="adj" fmla="val 208630"/>
            </a:avLst>
          </a:prstGeom>
          <a:pattFill prst="dashUpDiag">
            <a:fgClr>
              <a:srgbClr val="006600"/>
            </a:fgClr>
            <a:bgClr>
              <a:schemeClr val="bg1"/>
            </a:bgClr>
          </a:patt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grpSp>
        <p:nvGrpSpPr>
          <p:cNvPr id="143363" name="Group 3"/>
          <p:cNvGrpSpPr>
            <a:grpSpLocks noChangeAspect="1"/>
          </p:cNvGrpSpPr>
          <p:nvPr/>
        </p:nvGrpSpPr>
        <p:grpSpPr bwMode="auto">
          <a:xfrm>
            <a:off x="3697288" y="968375"/>
            <a:ext cx="280987" cy="1008063"/>
            <a:chOff x="979" y="2230"/>
            <a:chExt cx="192" cy="377"/>
          </a:xfrm>
        </p:grpSpPr>
        <p:grpSp>
          <p:nvGrpSpPr>
            <p:cNvPr id="143364" name="Group 4"/>
            <p:cNvGrpSpPr>
              <a:grpSpLocks noChangeAspect="1"/>
            </p:cNvGrpSpPr>
            <p:nvPr/>
          </p:nvGrpSpPr>
          <p:grpSpPr bwMode="auto">
            <a:xfrm rot="-186789">
              <a:off x="983" y="2577"/>
              <a:ext cx="186" cy="30"/>
              <a:chOff x="2966" y="3408"/>
              <a:chExt cx="265" cy="43"/>
            </a:xfrm>
          </p:grpSpPr>
          <p:sp>
            <p:nvSpPr>
              <p:cNvPr id="143365" name="Rectangle 5"/>
              <p:cNvSpPr>
                <a:spLocks noChangeAspect="1"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3366" name="Oval 6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3367" name="Oval 7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43368" name="Group 8"/>
            <p:cNvGrpSpPr>
              <a:grpSpLocks noChangeAspect="1"/>
            </p:cNvGrpSpPr>
            <p:nvPr/>
          </p:nvGrpSpPr>
          <p:grpSpPr bwMode="auto">
            <a:xfrm>
              <a:off x="983" y="2426"/>
              <a:ext cx="186" cy="30"/>
              <a:chOff x="2966" y="3408"/>
              <a:chExt cx="265" cy="43"/>
            </a:xfrm>
          </p:grpSpPr>
          <p:sp>
            <p:nvSpPr>
              <p:cNvPr id="143369" name="Rectangle 9"/>
              <p:cNvSpPr>
                <a:spLocks noChangeAspect="1"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3370" name="Oval 10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3371" name="Oval 11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43372" name="Group 12"/>
            <p:cNvGrpSpPr>
              <a:grpSpLocks noChangeAspect="1"/>
            </p:cNvGrpSpPr>
            <p:nvPr/>
          </p:nvGrpSpPr>
          <p:grpSpPr bwMode="auto">
            <a:xfrm>
              <a:off x="982" y="2398"/>
              <a:ext cx="186" cy="30"/>
              <a:chOff x="2966" y="3408"/>
              <a:chExt cx="265" cy="43"/>
            </a:xfrm>
          </p:grpSpPr>
          <p:sp>
            <p:nvSpPr>
              <p:cNvPr id="143373" name="Rectangle 13"/>
              <p:cNvSpPr>
                <a:spLocks noChangeAspect="1"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3374" name="Oval 14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3375" name="Oval 15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43376" name="Group 16"/>
            <p:cNvGrpSpPr>
              <a:grpSpLocks noChangeAspect="1"/>
            </p:cNvGrpSpPr>
            <p:nvPr/>
          </p:nvGrpSpPr>
          <p:grpSpPr bwMode="auto">
            <a:xfrm>
              <a:off x="981" y="2315"/>
              <a:ext cx="187" cy="30"/>
              <a:chOff x="2966" y="3408"/>
              <a:chExt cx="265" cy="43"/>
            </a:xfrm>
          </p:grpSpPr>
          <p:sp>
            <p:nvSpPr>
              <p:cNvPr id="143377" name="Rectangle 17"/>
              <p:cNvSpPr>
                <a:spLocks noChangeAspect="1"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3378" name="Oval 18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3379" name="Oval 19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43380" name="Group 20"/>
            <p:cNvGrpSpPr>
              <a:grpSpLocks noChangeAspect="1"/>
            </p:cNvGrpSpPr>
            <p:nvPr/>
          </p:nvGrpSpPr>
          <p:grpSpPr bwMode="auto">
            <a:xfrm>
              <a:off x="983" y="2288"/>
              <a:ext cx="186" cy="30"/>
              <a:chOff x="2966" y="3408"/>
              <a:chExt cx="265" cy="43"/>
            </a:xfrm>
          </p:grpSpPr>
          <p:sp>
            <p:nvSpPr>
              <p:cNvPr id="143381" name="Rectangle 21"/>
              <p:cNvSpPr>
                <a:spLocks noChangeAspect="1"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3382" name="Oval 22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3383" name="Oval 23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43384" name="Group 24"/>
            <p:cNvGrpSpPr>
              <a:grpSpLocks noChangeAspect="1"/>
            </p:cNvGrpSpPr>
            <p:nvPr/>
          </p:nvGrpSpPr>
          <p:grpSpPr bwMode="auto">
            <a:xfrm>
              <a:off x="984" y="2263"/>
              <a:ext cx="187" cy="30"/>
              <a:chOff x="2966" y="3408"/>
              <a:chExt cx="265" cy="43"/>
            </a:xfrm>
          </p:grpSpPr>
          <p:sp>
            <p:nvSpPr>
              <p:cNvPr id="143385" name="Rectangle 25"/>
              <p:cNvSpPr>
                <a:spLocks noChangeAspect="1"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3386" name="Oval 26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3387" name="Oval 27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43388" name="Group 28"/>
            <p:cNvGrpSpPr>
              <a:grpSpLocks noChangeAspect="1"/>
            </p:cNvGrpSpPr>
            <p:nvPr/>
          </p:nvGrpSpPr>
          <p:grpSpPr bwMode="auto">
            <a:xfrm>
              <a:off x="979" y="2369"/>
              <a:ext cx="186" cy="30"/>
              <a:chOff x="2966" y="3408"/>
              <a:chExt cx="265" cy="43"/>
            </a:xfrm>
          </p:grpSpPr>
          <p:sp>
            <p:nvSpPr>
              <p:cNvPr id="143389" name="Rectangle 29"/>
              <p:cNvSpPr>
                <a:spLocks noChangeAspect="1"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3390" name="Oval 30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3391" name="Oval 31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43392" name="Group 32"/>
            <p:cNvGrpSpPr>
              <a:grpSpLocks noChangeAspect="1"/>
            </p:cNvGrpSpPr>
            <p:nvPr/>
          </p:nvGrpSpPr>
          <p:grpSpPr bwMode="auto">
            <a:xfrm>
              <a:off x="979" y="2340"/>
              <a:ext cx="187" cy="31"/>
              <a:chOff x="2966" y="3408"/>
              <a:chExt cx="265" cy="43"/>
            </a:xfrm>
          </p:grpSpPr>
          <p:sp>
            <p:nvSpPr>
              <p:cNvPr id="143393" name="Rectangle 33"/>
              <p:cNvSpPr>
                <a:spLocks noChangeAspect="1"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3394" name="Oval 34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3395" name="Oval 35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43396" name="Group 36"/>
            <p:cNvGrpSpPr>
              <a:grpSpLocks noChangeAspect="1"/>
            </p:cNvGrpSpPr>
            <p:nvPr/>
          </p:nvGrpSpPr>
          <p:grpSpPr bwMode="auto">
            <a:xfrm>
              <a:off x="982" y="2457"/>
              <a:ext cx="186" cy="30"/>
              <a:chOff x="2966" y="3408"/>
              <a:chExt cx="265" cy="43"/>
            </a:xfrm>
          </p:grpSpPr>
          <p:sp>
            <p:nvSpPr>
              <p:cNvPr id="143397" name="Rectangle 37"/>
              <p:cNvSpPr>
                <a:spLocks noChangeAspect="1"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3398" name="Oval 38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3399" name="Oval 39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43400" name="Group 40"/>
            <p:cNvGrpSpPr>
              <a:grpSpLocks noChangeAspect="1"/>
            </p:cNvGrpSpPr>
            <p:nvPr/>
          </p:nvGrpSpPr>
          <p:grpSpPr bwMode="auto">
            <a:xfrm rot="136227">
              <a:off x="984" y="2240"/>
              <a:ext cx="187" cy="30"/>
              <a:chOff x="2966" y="3408"/>
              <a:chExt cx="265" cy="43"/>
            </a:xfrm>
          </p:grpSpPr>
          <p:sp>
            <p:nvSpPr>
              <p:cNvPr id="143401" name="Rectangle 41"/>
              <p:cNvSpPr>
                <a:spLocks noChangeAspect="1"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3402" name="Oval 42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3403" name="Oval 43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43404" name="Group 44"/>
            <p:cNvGrpSpPr>
              <a:grpSpLocks noChangeAspect="1"/>
            </p:cNvGrpSpPr>
            <p:nvPr/>
          </p:nvGrpSpPr>
          <p:grpSpPr bwMode="auto">
            <a:xfrm rot="-208310">
              <a:off x="983" y="2230"/>
              <a:ext cx="186" cy="30"/>
              <a:chOff x="2966" y="3408"/>
              <a:chExt cx="265" cy="43"/>
            </a:xfrm>
          </p:grpSpPr>
          <p:sp>
            <p:nvSpPr>
              <p:cNvPr id="143405" name="Rectangle 45"/>
              <p:cNvSpPr>
                <a:spLocks noChangeAspect="1"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3406" name="Oval 46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3407" name="Oval 47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43408" name="Group 48"/>
            <p:cNvGrpSpPr>
              <a:grpSpLocks noChangeAspect="1"/>
            </p:cNvGrpSpPr>
            <p:nvPr/>
          </p:nvGrpSpPr>
          <p:grpSpPr bwMode="auto">
            <a:xfrm>
              <a:off x="985" y="2541"/>
              <a:ext cx="186" cy="30"/>
              <a:chOff x="2966" y="3408"/>
              <a:chExt cx="265" cy="43"/>
            </a:xfrm>
          </p:grpSpPr>
          <p:sp>
            <p:nvSpPr>
              <p:cNvPr id="143409" name="Rectangle 49"/>
              <p:cNvSpPr>
                <a:spLocks noChangeAspect="1"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3410" name="Oval 50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3411" name="Oval 51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43412" name="Group 52"/>
            <p:cNvGrpSpPr>
              <a:grpSpLocks noChangeAspect="1"/>
            </p:cNvGrpSpPr>
            <p:nvPr/>
          </p:nvGrpSpPr>
          <p:grpSpPr bwMode="auto">
            <a:xfrm>
              <a:off x="984" y="2513"/>
              <a:ext cx="186" cy="30"/>
              <a:chOff x="2966" y="3408"/>
              <a:chExt cx="265" cy="43"/>
            </a:xfrm>
          </p:grpSpPr>
          <p:sp>
            <p:nvSpPr>
              <p:cNvPr id="143413" name="Rectangle 53"/>
              <p:cNvSpPr>
                <a:spLocks noChangeAspect="1"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3414" name="Oval 54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3415" name="Oval 55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43416" name="Group 56"/>
            <p:cNvGrpSpPr>
              <a:grpSpLocks noChangeAspect="1"/>
            </p:cNvGrpSpPr>
            <p:nvPr/>
          </p:nvGrpSpPr>
          <p:grpSpPr bwMode="auto">
            <a:xfrm>
              <a:off x="981" y="2484"/>
              <a:ext cx="186" cy="30"/>
              <a:chOff x="2966" y="3408"/>
              <a:chExt cx="265" cy="43"/>
            </a:xfrm>
          </p:grpSpPr>
          <p:sp>
            <p:nvSpPr>
              <p:cNvPr id="143417" name="Rectangle 57"/>
              <p:cNvSpPr>
                <a:spLocks noChangeAspect="1"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3418" name="Oval 58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3419" name="Oval 59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43420" name="Group 60"/>
            <p:cNvGrpSpPr>
              <a:grpSpLocks noChangeAspect="1"/>
            </p:cNvGrpSpPr>
            <p:nvPr/>
          </p:nvGrpSpPr>
          <p:grpSpPr bwMode="auto">
            <a:xfrm>
              <a:off x="984" y="2572"/>
              <a:ext cx="186" cy="30"/>
              <a:chOff x="2966" y="3408"/>
              <a:chExt cx="265" cy="43"/>
            </a:xfrm>
          </p:grpSpPr>
          <p:sp>
            <p:nvSpPr>
              <p:cNvPr id="143421" name="Rectangle 61"/>
              <p:cNvSpPr>
                <a:spLocks noChangeAspect="1"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3422" name="Oval 62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3423" name="Oval 63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</p:grpSp>
      <p:sp>
        <p:nvSpPr>
          <p:cNvPr id="143424" name="Rectangle 64"/>
          <p:cNvSpPr>
            <a:spLocks noChangeAspect="1" noChangeArrowheads="1"/>
          </p:cNvSpPr>
          <p:nvPr/>
        </p:nvSpPr>
        <p:spPr bwMode="auto">
          <a:xfrm flipH="1">
            <a:off x="3716338" y="139700"/>
            <a:ext cx="101600" cy="69850"/>
          </a:xfrm>
          <a:prstGeom prst="rect">
            <a:avLst/>
          </a:prstGeom>
          <a:gradFill rotWithShape="0">
            <a:gsLst>
              <a:gs pos="0">
                <a:schemeClr val="folHlink">
                  <a:gamma/>
                  <a:shade val="46275"/>
                  <a:invGamma/>
                </a:schemeClr>
              </a:gs>
              <a:gs pos="100000">
                <a:schemeClr val="folHlink"/>
              </a:gs>
            </a:gsLst>
            <a:lin ang="0" scaled="1"/>
          </a:gra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43425" name="Rectangle 65"/>
          <p:cNvSpPr>
            <a:spLocks noChangeAspect="1" noChangeArrowheads="1"/>
          </p:cNvSpPr>
          <p:nvPr/>
        </p:nvSpPr>
        <p:spPr bwMode="auto">
          <a:xfrm flipH="1">
            <a:off x="3857625" y="139700"/>
            <a:ext cx="103188" cy="69850"/>
          </a:xfrm>
          <a:prstGeom prst="rect">
            <a:avLst/>
          </a:prstGeom>
          <a:gradFill rotWithShape="0">
            <a:gsLst>
              <a:gs pos="0">
                <a:schemeClr val="folHlink">
                  <a:gamma/>
                  <a:shade val="46275"/>
                  <a:invGamma/>
                </a:schemeClr>
              </a:gs>
              <a:gs pos="100000">
                <a:schemeClr val="folHlink"/>
              </a:gs>
            </a:gsLst>
            <a:lin ang="0" scaled="1"/>
          </a:gra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grpSp>
        <p:nvGrpSpPr>
          <p:cNvPr id="143426" name="Group 66"/>
          <p:cNvGrpSpPr>
            <a:grpSpLocks noChangeAspect="1"/>
          </p:cNvGrpSpPr>
          <p:nvPr/>
        </p:nvGrpSpPr>
        <p:grpSpPr bwMode="auto">
          <a:xfrm>
            <a:off x="3630613" y="52388"/>
            <a:ext cx="417512" cy="2470150"/>
            <a:chOff x="934" y="1606"/>
            <a:chExt cx="284" cy="1684"/>
          </a:xfrm>
        </p:grpSpPr>
        <p:grpSp>
          <p:nvGrpSpPr>
            <p:cNvPr id="143427" name="Group 67"/>
            <p:cNvGrpSpPr>
              <a:grpSpLocks noChangeAspect="1"/>
            </p:cNvGrpSpPr>
            <p:nvPr/>
          </p:nvGrpSpPr>
          <p:grpSpPr bwMode="auto">
            <a:xfrm>
              <a:off x="934" y="1606"/>
              <a:ext cx="284" cy="1684"/>
              <a:chOff x="934" y="1606"/>
              <a:chExt cx="284" cy="1684"/>
            </a:xfrm>
          </p:grpSpPr>
          <p:grpSp>
            <p:nvGrpSpPr>
              <p:cNvPr id="143428" name="Group 68"/>
              <p:cNvGrpSpPr>
                <a:grpSpLocks noChangeAspect="1"/>
              </p:cNvGrpSpPr>
              <p:nvPr/>
            </p:nvGrpSpPr>
            <p:grpSpPr bwMode="auto">
              <a:xfrm>
                <a:off x="942" y="1718"/>
                <a:ext cx="272" cy="1572"/>
                <a:chOff x="942" y="1718"/>
                <a:chExt cx="272" cy="1572"/>
              </a:xfrm>
            </p:grpSpPr>
            <p:sp>
              <p:nvSpPr>
                <p:cNvPr id="143429" name="Freeform 69" descr="Широкий диагональный 1"/>
                <p:cNvSpPr>
                  <a:spLocks noChangeAspect="1"/>
                </p:cNvSpPr>
                <p:nvPr/>
              </p:nvSpPr>
              <p:spPr bwMode="auto">
                <a:xfrm>
                  <a:off x="942" y="2204"/>
                  <a:ext cx="272" cy="1086"/>
                </a:xfrm>
                <a:custGeom>
                  <a:avLst/>
                  <a:gdLst/>
                  <a:ahLst/>
                  <a:cxnLst>
                    <a:cxn ang="0">
                      <a:pos x="2" y="1086"/>
                    </a:cxn>
                    <a:cxn ang="0">
                      <a:pos x="0" y="30"/>
                    </a:cxn>
                    <a:cxn ang="0">
                      <a:pos x="10" y="12"/>
                    </a:cxn>
                    <a:cxn ang="0">
                      <a:pos x="28" y="4"/>
                    </a:cxn>
                    <a:cxn ang="0">
                      <a:pos x="250" y="0"/>
                    </a:cxn>
                    <a:cxn ang="0">
                      <a:pos x="264" y="12"/>
                    </a:cxn>
                    <a:cxn ang="0">
                      <a:pos x="268" y="34"/>
                    </a:cxn>
                    <a:cxn ang="0">
                      <a:pos x="272" y="1084"/>
                    </a:cxn>
                    <a:cxn ang="0">
                      <a:pos x="242" y="1084"/>
                    </a:cxn>
                    <a:cxn ang="0">
                      <a:pos x="240" y="44"/>
                    </a:cxn>
                    <a:cxn ang="0">
                      <a:pos x="232" y="28"/>
                    </a:cxn>
                    <a:cxn ang="0">
                      <a:pos x="200" y="28"/>
                    </a:cxn>
                    <a:cxn ang="0">
                      <a:pos x="198" y="2"/>
                    </a:cxn>
                    <a:cxn ang="0">
                      <a:pos x="70" y="2"/>
                    </a:cxn>
                    <a:cxn ang="0">
                      <a:pos x="70" y="28"/>
                    </a:cxn>
                    <a:cxn ang="0">
                      <a:pos x="40" y="30"/>
                    </a:cxn>
                    <a:cxn ang="0">
                      <a:pos x="28" y="40"/>
                    </a:cxn>
                    <a:cxn ang="0">
                      <a:pos x="30" y="1086"/>
                    </a:cxn>
                    <a:cxn ang="0">
                      <a:pos x="2" y="1086"/>
                    </a:cxn>
                  </a:cxnLst>
                  <a:rect l="0" t="0" r="r" b="b"/>
                  <a:pathLst>
                    <a:path w="272" h="1086">
                      <a:moveTo>
                        <a:pt x="2" y="1086"/>
                      </a:moveTo>
                      <a:lnTo>
                        <a:pt x="0" y="30"/>
                      </a:lnTo>
                      <a:lnTo>
                        <a:pt x="10" y="12"/>
                      </a:lnTo>
                      <a:lnTo>
                        <a:pt x="28" y="4"/>
                      </a:lnTo>
                      <a:lnTo>
                        <a:pt x="250" y="0"/>
                      </a:lnTo>
                      <a:lnTo>
                        <a:pt x="264" y="12"/>
                      </a:lnTo>
                      <a:lnTo>
                        <a:pt x="268" y="34"/>
                      </a:lnTo>
                      <a:lnTo>
                        <a:pt x="272" y="1084"/>
                      </a:lnTo>
                      <a:lnTo>
                        <a:pt x="242" y="1084"/>
                      </a:lnTo>
                      <a:lnTo>
                        <a:pt x="240" y="44"/>
                      </a:lnTo>
                      <a:lnTo>
                        <a:pt x="232" y="28"/>
                      </a:lnTo>
                      <a:lnTo>
                        <a:pt x="200" y="28"/>
                      </a:lnTo>
                      <a:lnTo>
                        <a:pt x="198" y="2"/>
                      </a:lnTo>
                      <a:lnTo>
                        <a:pt x="70" y="2"/>
                      </a:lnTo>
                      <a:lnTo>
                        <a:pt x="70" y="28"/>
                      </a:lnTo>
                      <a:lnTo>
                        <a:pt x="40" y="30"/>
                      </a:lnTo>
                      <a:lnTo>
                        <a:pt x="28" y="40"/>
                      </a:lnTo>
                      <a:lnTo>
                        <a:pt x="30" y="1086"/>
                      </a:lnTo>
                      <a:lnTo>
                        <a:pt x="2" y="1086"/>
                      </a:lnTo>
                      <a:close/>
                    </a:path>
                  </a:pathLst>
                </a:custGeom>
                <a:pattFill prst="wdDnDiag">
                  <a:fgClr>
                    <a:schemeClr val="tx2"/>
                  </a:fgClr>
                  <a:bgClr>
                    <a:schemeClr val="bg1"/>
                  </a:bgClr>
                </a:patt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ro-RO"/>
                </a:p>
              </p:txBody>
            </p:sp>
            <p:sp>
              <p:nvSpPr>
                <p:cNvPr id="143430" name="Freeform 70" descr="Алмазная решетка (контур)"/>
                <p:cNvSpPr>
                  <a:spLocks noChangeAspect="1"/>
                </p:cNvSpPr>
                <p:nvPr/>
              </p:nvSpPr>
              <p:spPr bwMode="auto">
                <a:xfrm>
                  <a:off x="972" y="1718"/>
                  <a:ext cx="208" cy="490"/>
                </a:xfrm>
                <a:custGeom>
                  <a:avLst/>
                  <a:gdLst/>
                  <a:ahLst/>
                  <a:cxnLst>
                    <a:cxn ang="0">
                      <a:pos x="4" y="4"/>
                    </a:cxn>
                    <a:cxn ang="0">
                      <a:pos x="0" y="486"/>
                    </a:cxn>
                    <a:cxn ang="0">
                      <a:pos x="40" y="486"/>
                    </a:cxn>
                    <a:cxn ang="0">
                      <a:pos x="38" y="34"/>
                    </a:cxn>
                    <a:cxn ang="0">
                      <a:pos x="80" y="32"/>
                    </a:cxn>
                    <a:cxn ang="0">
                      <a:pos x="78" y="0"/>
                    </a:cxn>
                    <a:cxn ang="0">
                      <a:pos x="120" y="0"/>
                    </a:cxn>
                    <a:cxn ang="0">
                      <a:pos x="122" y="32"/>
                    </a:cxn>
                    <a:cxn ang="0">
                      <a:pos x="172" y="32"/>
                    </a:cxn>
                    <a:cxn ang="0">
                      <a:pos x="172" y="490"/>
                    </a:cxn>
                    <a:cxn ang="0">
                      <a:pos x="208" y="484"/>
                    </a:cxn>
                    <a:cxn ang="0">
                      <a:pos x="208" y="6"/>
                    </a:cxn>
                    <a:cxn ang="0">
                      <a:pos x="4" y="4"/>
                    </a:cxn>
                  </a:cxnLst>
                  <a:rect l="0" t="0" r="r" b="b"/>
                  <a:pathLst>
                    <a:path w="208" h="490">
                      <a:moveTo>
                        <a:pt x="4" y="4"/>
                      </a:moveTo>
                      <a:lnTo>
                        <a:pt x="0" y="486"/>
                      </a:lnTo>
                      <a:lnTo>
                        <a:pt x="40" y="486"/>
                      </a:lnTo>
                      <a:lnTo>
                        <a:pt x="38" y="34"/>
                      </a:lnTo>
                      <a:lnTo>
                        <a:pt x="80" y="32"/>
                      </a:lnTo>
                      <a:lnTo>
                        <a:pt x="78" y="0"/>
                      </a:lnTo>
                      <a:lnTo>
                        <a:pt x="120" y="0"/>
                      </a:lnTo>
                      <a:lnTo>
                        <a:pt x="122" y="32"/>
                      </a:lnTo>
                      <a:lnTo>
                        <a:pt x="172" y="32"/>
                      </a:lnTo>
                      <a:lnTo>
                        <a:pt x="172" y="490"/>
                      </a:lnTo>
                      <a:lnTo>
                        <a:pt x="208" y="484"/>
                      </a:lnTo>
                      <a:lnTo>
                        <a:pt x="208" y="6"/>
                      </a:lnTo>
                      <a:lnTo>
                        <a:pt x="4" y="4"/>
                      </a:lnTo>
                      <a:close/>
                    </a:path>
                  </a:pathLst>
                </a:custGeom>
                <a:pattFill prst="openDmnd">
                  <a:fgClr>
                    <a:schemeClr val="tx1"/>
                  </a:fgClr>
                  <a:bgClr>
                    <a:schemeClr val="bg1"/>
                  </a:bgClr>
                </a:patt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ro-RO"/>
                </a:p>
              </p:txBody>
            </p:sp>
            <p:grpSp>
              <p:nvGrpSpPr>
                <p:cNvPr id="143431" name="Group 71"/>
                <p:cNvGrpSpPr>
                  <a:grpSpLocks noChangeAspect="1"/>
                </p:cNvGrpSpPr>
                <p:nvPr/>
              </p:nvGrpSpPr>
              <p:grpSpPr bwMode="auto">
                <a:xfrm>
                  <a:off x="976" y="1976"/>
                  <a:ext cx="203" cy="228"/>
                  <a:chOff x="976" y="1976"/>
                  <a:chExt cx="203" cy="228"/>
                </a:xfrm>
              </p:grpSpPr>
              <p:sp>
                <p:nvSpPr>
                  <p:cNvPr id="143432" name="Rectangle 7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145" y="2172"/>
                    <a:ext cx="32" cy="32"/>
                  </a:xfrm>
                  <a:prstGeom prst="rect">
                    <a:avLst/>
                  </a:prstGeom>
                  <a:solidFill>
                    <a:schemeClr val="bg1"/>
                  </a:solidFill>
                  <a:ln w="6350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43433" name="Rectangle 7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976" y="2170"/>
                    <a:ext cx="32" cy="32"/>
                  </a:xfrm>
                  <a:prstGeom prst="rect">
                    <a:avLst/>
                  </a:prstGeom>
                  <a:solidFill>
                    <a:schemeClr val="bg1"/>
                  </a:solidFill>
                  <a:ln w="6350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43434" name="Rectangle 7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147" y="1978"/>
                    <a:ext cx="32" cy="32"/>
                  </a:xfrm>
                  <a:prstGeom prst="rect">
                    <a:avLst/>
                  </a:prstGeom>
                  <a:solidFill>
                    <a:schemeClr val="bg1"/>
                  </a:solidFill>
                  <a:ln w="6350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43435" name="Rectangle 7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978" y="1976"/>
                    <a:ext cx="32" cy="32"/>
                  </a:xfrm>
                  <a:prstGeom prst="rect">
                    <a:avLst/>
                  </a:prstGeom>
                  <a:solidFill>
                    <a:schemeClr val="bg1"/>
                  </a:solidFill>
                  <a:ln w="6350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</p:grpSp>
          </p:grpSp>
          <p:sp>
            <p:nvSpPr>
              <p:cNvPr id="143436" name="Freeform 76" descr="Плетенка"/>
              <p:cNvSpPr>
                <a:spLocks noChangeAspect="1"/>
              </p:cNvSpPr>
              <p:nvPr/>
            </p:nvSpPr>
            <p:spPr bwMode="auto">
              <a:xfrm>
                <a:off x="934" y="1606"/>
                <a:ext cx="284" cy="252"/>
              </a:xfrm>
              <a:custGeom>
                <a:avLst/>
                <a:gdLst/>
                <a:ahLst/>
                <a:cxnLst>
                  <a:cxn ang="0">
                    <a:pos x="0" y="224"/>
                  </a:cxn>
                  <a:cxn ang="0">
                    <a:pos x="14" y="222"/>
                  </a:cxn>
                  <a:cxn ang="0">
                    <a:pos x="14" y="26"/>
                  </a:cxn>
                  <a:cxn ang="0">
                    <a:pos x="26" y="0"/>
                  </a:cxn>
                  <a:cxn ang="0">
                    <a:pos x="252" y="2"/>
                  </a:cxn>
                  <a:cxn ang="0">
                    <a:pos x="270" y="20"/>
                  </a:cxn>
                  <a:cxn ang="0">
                    <a:pos x="270" y="218"/>
                  </a:cxn>
                  <a:cxn ang="0">
                    <a:pos x="284" y="218"/>
                  </a:cxn>
                  <a:cxn ang="0">
                    <a:pos x="284" y="246"/>
                  </a:cxn>
                  <a:cxn ang="0">
                    <a:pos x="248" y="244"/>
                  </a:cxn>
                  <a:cxn ang="0">
                    <a:pos x="248" y="26"/>
                  </a:cxn>
                  <a:cxn ang="0">
                    <a:pos x="40" y="18"/>
                  </a:cxn>
                  <a:cxn ang="0">
                    <a:pos x="40" y="252"/>
                  </a:cxn>
                  <a:cxn ang="0">
                    <a:pos x="0" y="250"/>
                  </a:cxn>
                  <a:cxn ang="0">
                    <a:pos x="0" y="224"/>
                  </a:cxn>
                </a:cxnLst>
                <a:rect l="0" t="0" r="r" b="b"/>
                <a:pathLst>
                  <a:path w="284" h="252">
                    <a:moveTo>
                      <a:pt x="0" y="224"/>
                    </a:moveTo>
                    <a:lnTo>
                      <a:pt x="14" y="222"/>
                    </a:lnTo>
                    <a:lnTo>
                      <a:pt x="14" y="26"/>
                    </a:lnTo>
                    <a:lnTo>
                      <a:pt x="26" y="0"/>
                    </a:lnTo>
                    <a:lnTo>
                      <a:pt x="252" y="2"/>
                    </a:lnTo>
                    <a:lnTo>
                      <a:pt x="270" y="20"/>
                    </a:lnTo>
                    <a:lnTo>
                      <a:pt x="270" y="218"/>
                    </a:lnTo>
                    <a:lnTo>
                      <a:pt x="284" y="218"/>
                    </a:lnTo>
                    <a:lnTo>
                      <a:pt x="284" y="246"/>
                    </a:lnTo>
                    <a:lnTo>
                      <a:pt x="248" y="244"/>
                    </a:lnTo>
                    <a:lnTo>
                      <a:pt x="248" y="26"/>
                    </a:lnTo>
                    <a:lnTo>
                      <a:pt x="40" y="18"/>
                    </a:lnTo>
                    <a:lnTo>
                      <a:pt x="40" y="252"/>
                    </a:lnTo>
                    <a:lnTo>
                      <a:pt x="0" y="250"/>
                    </a:lnTo>
                    <a:lnTo>
                      <a:pt x="0" y="224"/>
                    </a:lnTo>
                    <a:close/>
                  </a:path>
                </a:pathLst>
              </a:custGeom>
              <a:pattFill prst="weave">
                <a:fgClr>
                  <a:schemeClr val="tx1"/>
                </a:fgClr>
                <a:bgClr>
                  <a:schemeClr val="bg1"/>
                </a:bgClr>
              </a:pattFill>
              <a:ln w="6350" cmpd="sng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o-RO"/>
              </a:p>
            </p:txBody>
          </p:sp>
        </p:grpSp>
        <p:sp>
          <p:nvSpPr>
            <p:cNvPr id="143437" name="Line 77"/>
            <p:cNvSpPr>
              <a:spLocks noChangeAspect="1" noChangeShapeType="1"/>
            </p:cNvSpPr>
            <p:nvPr/>
          </p:nvSpPr>
          <p:spPr bwMode="auto">
            <a:xfrm>
              <a:off x="960" y="3288"/>
              <a:ext cx="24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o-RO"/>
            </a:p>
          </p:txBody>
        </p:sp>
      </p:grpSp>
      <p:grpSp>
        <p:nvGrpSpPr>
          <p:cNvPr id="143438" name="Group 78"/>
          <p:cNvGrpSpPr>
            <a:grpSpLocks noChangeAspect="1"/>
          </p:cNvGrpSpPr>
          <p:nvPr/>
        </p:nvGrpSpPr>
        <p:grpSpPr bwMode="auto">
          <a:xfrm>
            <a:off x="3711575" y="615950"/>
            <a:ext cx="271463" cy="1717675"/>
            <a:chOff x="982" y="1633"/>
            <a:chExt cx="186" cy="1171"/>
          </a:xfrm>
        </p:grpSpPr>
        <p:sp>
          <p:nvSpPr>
            <p:cNvPr id="143439" name="Freeform 79"/>
            <p:cNvSpPr>
              <a:spLocks noChangeAspect="1"/>
            </p:cNvSpPr>
            <p:nvPr/>
          </p:nvSpPr>
          <p:spPr bwMode="auto">
            <a:xfrm>
              <a:off x="1026" y="1758"/>
              <a:ext cx="94" cy="474"/>
            </a:xfrm>
            <a:custGeom>
              <a:avLst/>
              <a:gdLst/>
              <a:ahLst/>
              <a:cxnLst>
                <a:cxn ang="0">
                  <a:pos x="0" y="472"/>
                </a:cxn>
                <a:cxn ang="0">
                  <a:pos x="0" y="58"/>
                </a:cxn>
                <a:cxn ang="0">
                  <a:pos x="10" y="44"/>
                </a:cxn>
                <a:cxn ang="0">
                  <a:pos x="12" y="6"/>
                </a:cxn>
                <a:cxn ang="0">
                  <a:pos x="31" y="0"/>
                </a:cxn>
                <a:cxn ang="0">
                  <a:pos x="63" y="0"/>
                </a:cxn>
                <a:cxn ang="0">
                  <a:pos x="78" y="10"/>
                </a:cxn>
                <a:cxn ang="0">
                  <a:pos x="82" y="46"/>
                </a:cxn>
                <a:cxn ang="0">
                  <a:pos x="94" y="56"/>
                </a:cxn>
                <a:cxn ang="0">
                  <a:pos x="94" y="472"/>
                </a:cxn>
                <a:cxn ang="0">
                  <a:pos x="0" y="472"/>
                </a:cxn>
              </a:cxnLst>
              <a:rect l="0" t="0" r="r" b="b"/>
              <a:pathLst>
                <a:path w="94" h="472">
                  <a:moveTo>
                    <a:pt x="0" y="472"/>
                  </a:moveTo>
                  <a:lnTo>
                    <a:pt x="0" y="58"/>
                  </a:lnTo>
                  <a:lnTo>
                    <a:pt x="10" y="44"/>
                  </a:lnTo>
                  <a:lnTo>
                    <a:pt x="12" y="6"/>
                  </a:lnTo>
                  <a:lnTo>
                    <a:pt x="31" y="0"/>
                  </a:lnTo>
                  <a:lnTo>
                    <a:pt x="63" y="0"/>
                  </a:lnTo>
                  <a:lnTo>
                    <a:pt x="78" y="10"/>
                  </a:lnTo>
                  <a:lnTo>
                    <a:pt x="82" y="46"/>
                  </a:lnTo>
                  <a:lnTo>
                    <a:pt x="94" y="56"/>
                  </a:lnTo>
                  <a:lnTo>
                    <a:pt x="94" y="472"/>
                  </a:lnTo>
                  <a:lnTo>
                    <a:pt x="0" y="472"/>
                  </a:lnTo>
                  <a:close/>
                </a:path>
              </a:pathLst>
            </a:custGeom>
            <a:gradFill rotWithShape="0">
              <a:gsLst>
                <a:gs pos="0">
                  <a:schemeClr val="folHlink">
                    <a:gamma/>
                    <a:shade val="33333"/>
                    <a:invGamma/>
                  </a:schemeClr>
                </a:gs>
                <a:gs pos="50000">
                  <a:schemeClr val="folHlink"/>
                </a:gs>
                <a:gs pos="100000">
                  <a:schemeClr val="folHlink">
                    <a:gamma/>
                    <a:shade val="33333"/>
                    <a:invGamma/>
                  </a:schemeClr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o-RO"/>
            </a:p>
          </p:txBody>
        </p:sp>
        <p:sp>
          <p:nvSpPr>
            <p:cNvPr id="143440" name="Rectangle 80" descr="Темный диагональный 1"/>
            <p:cNvSpPr>
              <a:spLocks noChangeAspect="1" noChangeArrowheads="1"/>
            </p:cNvSpPr>
            <p:nvPr/>
          </p:nvSpPr>
          <p:spPr bwMode="auto">
            <a:xfrm>
              <a:off x="1048" y="1770"/>
              <a:ext cx="48" cy="145"/>
            </a:xfrm>
            <a:prstGeom prst="rect">
              <a:avLst/>
            </a:prstGeom>
            <a:pattFill prst="dkDnDiag">
              <a:fgClr>
                <a:schemeClr val="tx2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43441" name="Rectangle 81"/>
            <p:cNvSpPr>
              <a:spLocks noChangeAspect="1" noChangeArrowheads="1"/>
            </p:cNvSpPr>
            <p:nvPr/>
          </p:nvSpPr>
          <p:spPr bwMode="auto">
            <a:xfrm>
              <a:off x="1026" y="1983"/>
              <a:ext cx="94" cy="226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grpSp>
          <p:nvGrpSpPr>
            <p:cNvPr id="143442" name="Group 82"/>
            <p:cNvGrpSpPr>
              <a:grpSpLocks noChangeAspect="1"/>
            </p:cNvGrpSpPr>
            <p:nvPr/>
          </p:nvGrpSpPr>
          <p:grpSpPr bwMode="auto">
            <a:xfrm>
              <a:off x="1062" y="1633"/>
              <a:ext cx="17" cy="179"/>
              <a:chOff x="1524" y="2321"/>
              <a:chExt cx="17" cy="178"/>
            </a:xfrm>
          </p:grpSpPr>
          <p:sp>
            <p:nvSpPr>
              <p:cNvPr id="143443" name="Rectangle 83"/>
              <p:cNvSpPr>
                <a:spLocks noChangeAspect="1" noChangeArrowheads="1"/>
              </p:cNvSpPr>
              <p:nvPr/>
            </p:nvSpPr>
            <p:spPr bwMode="auto">
              <a:xfrm rot="5400000">
                <a:off x="1449" y="2407"/>
                <a:ext cx="168" cy="16"/>
              </a:xfrm>
              <a:prstGeom prst="rect">
                <a:avLst/>
              </a:prstGeom>
              <a:solidFill>
                <a:schemeClr val="folHlink"/>
              </a:solidFill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3444" name="Oval 84"/>
              <p:cNvSpPr>
                <a:spLocks noChangeAspect="1" noChangeArrowheads="1"/>
              </p:cNvSpPr>
              <p:nvPr/>
            </p:nvSpPr>
            <p:spPr bwMode="auto">
              <a:xfrm rot="5160000">
                <a:off x="1524" y="2321"/>
                <a:ext cx="18" cy="17"/>
              </a:xfrm>
              <a:prstGeom prst="ellipse">
                <a:avLst/>
              </a:prstGeom>
              <a:solidFill>
                <a:schemeClr val="folHlink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43445" name="Group 85"/>
            <p:cNvGrpSpPr>
              <a:grpSpLocks noChangeAspect="1"/>
            </p:cNvGrpSpPr>
            <p:nvPr/>
          </p:nvGrpSpPr>
          <p:grpSpPr bwMode="auto">
            <a:xfrm>
              <a:off x="982" y="2228"/>
              <a:ext cx="186" cy="576"/>
              <a:chOff x="982" y="2235"/>
              <a:chExt cx="186" cy="569"/>
            </a:xfrm>
          </p:grpSpPr>
          <p:sp>
            <p:nvSpPr>
              <p:cNvPr id="143446" name="AutoShape 86"/>
              <p:cNvSpPr>
                <a:spLocks noChangeAspect="1" noChangeArrowheads="1"/>
              </p:cNvSpPr>
              <p:nvPr/>
            </p:nvSpPr>
            <p:spPr bwMode="auto">
              <a:xfrm rot="5400000">
                <a:off x="888" y="2360"/>
                <a:ext cx="378" cy="127"/>
              </a:xfrm>
              <a:prstGeom prst="roundRect">
                <a:avLst>
                  <a:gd name="adj" fmla="val 16667"/>
                </a:avLst>
              </a:prstGeom>
              <a:gradFill rotWithShape="0">
                <a:gsLst>
                  <a:gs pos="0">
                    <a:schemeClr val="folHlink">
                      <a:gamma/>
                      <a:shade val="39216"/>
                      <a:invGamma/>
                    </a:schemeClr>
                  </a:gs>
                  <a:gs pos="50000">
                    <a:schemeClr val="folHlink"/>
                  </a:gs>
                  <a:gs pos="100000">
                    <a:schemeClr val="folHlink">
                      <a:gamma/>
                      <a:shade val="39216"/>
                      <a:invGamma/>
                    </a:schemeClr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3447" name="AutoShape 87"/>
              <p:cNvSpPr>
                <a:spLocks noChangeAspect="1" noChangeArrowheads="1"/>
              </p:cNvSpPr>
              <p:nvPr/>
            </p:nvSpPr>
            <p:spPr bwMode="auto">
              <a:xfrm flipV="1">
                <a:off x="1040" y="2696"/>
                <a:ext cx="70" cy="108"/>
              </a:xfrm>
              <a:prstGeom prst="triangle">
                <a:avLst>
                  <a:gd name="adj" fmla="val 50000"/>
                </a:avLst>
              </a:prstGeom>
              <a:gradFill rotWithShape="0">
                <a:gsLst>
                  <a:gs pos="0">
                    <a:schemeClr val="folHlink">
                      <a:gamma/>
                      <a:shade val="39216"/>
                      <a:invGamma/>
                    </a:schemeClr>
                  </a:gs>
                  <a:gs pos="50000">
                    <a:schemeClr val="folHlink"/>
                  </a:gs>
                  <a:gs pos="100000">
                    <a:schemeClr val="folHlink">
                      <a:gamma/>
                      <a:shade val="39216"/>
                      <a:invGamma/>
                    </a:schemeClr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grpSp>
            <p:nvGrpSpPr>
              <p:cNvPr id="143448" name="Group 88"/>
              <p:cNvGrpSpPr>
                <a:grpSpLocks noChangeAspect="1"/>
              </p:cNvGrpSpPr>
              <p:nvPr/>
            </p:nvGrpSpPr>
            <p:grpSpPr bwMode="auto">
              <a:xfrm>
                <a:off x="982" y="2602"/>
                <a:ext cx="186" cy="90"/>
                <a:chOff x="982" y="2602"/>
                <a:chExt cx="186" cy="90"/>
              </a:xfrm>
            </p:grpSpPr>
            <p:sp>
              <p:nvSpPr>
                <p:cNvPr id="143449" name="Rectangle 89"/>
                <p:cNvSpPr>
                  <a:spLocks noChangeAspect="1" noChangeArrowheads="1"/>
                </p:cNvSpPr>
                <p:nvPr/>
              </p:nvSpPr>
              <p:spPr bwMode="auto">
                <a:xfrm>
                  <a:off x="982" y="2602"/>
                  <a:ext cx="186" cy="32"/>
                </a:xfrm>
                <a:prstGeom prst="rect">
                  <a:avLst/>
                </a:prstGeom>
                <a:gradFill rotWithShape="0">
                  <a:gsLst>
                    <a:gs pos="0">
                      <a:schemeClr val="folHlink">
                        <a:gamma/>
                        <a:shade val="39216"/>
                        <a:invGamma/>
                      </a:schemeClr>
                    </a:gs>
                    <a:gs pos="50000">
                      <a:schemeClr val="folHlink"/>
                    </a:gs>
                    <a:gs pos="100000">
                      <a:schemeClr val="folHlink">
                        <a:gamma/>
                        <a:shade val="39216"/>
                        <a:invGamma/>
                      </a:schemeClr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43450" name="Rectangle 90"/>
                <p:cNvSpPr>
                  <a:spLocks noChangeAspect="1" noChangeArrowheads="1"/>
                </p:cNvSpPr>
                <p:nvPr/>
              </p:nvSpPr>
              <p:spPr bwMode="auto">
                <a:xfrm>
                  <a:off x="1014" y="2634"/>
                  <a:ext cx="120" cy="58"/>
                </a:xfrm>
                <a:prstGeom prst="rect">
                  <a:avLst/>
                </a:prstGeom>
                <a:gradFill rotWithShape="0">
                  <a:gsLst>
                    <a:gs pos="0">
                      <a:schemeClr val="folHlink">
                        <a:gamma/>
                        <a:shade val="39216"/>
                        <a:invGamma/>
                      </a:schemeClr>
                    </a:gs>
                    <a:gs pos="50000">
                      <a:schemeClr val="folHlink"/>
                    </a:gs>
                    <a:gs pos="100000">
                      <a:schemeClr val="folHlink">
                        <a:gamma/>
                        <a:shade val="39216"/>
                        <a:invGamma/>
                      </a:schemeClr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</p:grpSp>
      </p:grpSp>
      <p:grpSp>
        <p:nvGrpSpPr>
          <p:cNvPr id="143451" name="Group 91"/>
          <p:cNvGrpSpPr>
            <a:grpSpLocks noChangeAspect="1"/>
          </p:cNvGrpSpPr>
          <p:nvPr/>
        </p:nvGrpSpPr>
        <p:grpSpPr bwMode="auto">
          <a:xfrm rot="-1257270">
            <a:off x="2819400" y="685800"/>
            <a:ext cx="684213" cy="255588"/>
            <a:chOff x="792" y="2023"/>
            <a:chExt cx="466" cy="174"/>
          </a:xfrm>
        </p:grpSpPr>
        <p:sp>
          <p:nvSpPr>
            <p:cNvPr id="143452" name="Rectangle 92"/>
            <p:cNvSpPr>
              <a:spLocks noChangeAspect="1" noChangeArrowheads="1"/>
            </p:cNvSpPr>
            <p:nvPr/>
          </p:nvSpPr>
          <p:spPr bwMode="auto">
            <a:xfrm>
              <a:off x="874" y="2177"/>
              <a:ext cx="384" cy="20"/>
            </a:xfrm>
            <a:prstGeom prst="rect">
              <a:avLst/>
            </a:prstGeom>
            <a:gradFill rotWithShape="0">
              <a:gsLst>
                <a:gs pos="0">
                  <a:schemeClr val="folHlink"/>
                </a:gs>
                <a:gs pos="50000">
                  <a:schemeClr val="folHlink">
                    <a:gamma/>
                    <a:tint val="0"/>
                    <a:invGamma/>
                  </a:schemeClr>
                </a:gs>
                <a:gs pos="100000">
                  <a:schemeClr val="folHlink"/>
                </a:gs>
              </a:gsLst>
              <a:lin ang="5400000" scaled="1"/>
            </a:gra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43453" name="AutoShape 93"/>
            <p:cNvSpPr>
              <a:spLocks noChangeAspect="1" noChangeArrowheads="1"/>
            </p:cNvSpPr>
            <p:nvPr/>
          </p:nvSpPr>
          <p:spPr bwMode="auto">
            <a:xfrm rot="-1507570">
              <a:off x="792" y="2023"/>
              <a:ext cx="182" cy="170"/>
            </a:xfrm>
            <a:custGeom>
              <a:avLst/>
              <a:gdLst>
                <a:gd name="G0" fmla="+- 8471 0 0"/>
                <a:gd name="G1" fmla="+- 7652885 0 0"/>
                <a:gd name="G2" fmla="+- 0 0 7652885"/>
                <a:gd name="T0" fmla="*/ 0 256 1"/>
                <a:gd name="T1" fmla="*/ 180 256 1"/>
                <a:gd name="G3" fmla="+- 7652885 T0 T1"/>
                <a:gd name="T2" fmla="*/ 0 256 1"/>
                <a:gd name="T3" fmla="*/ 90 256 1"/>
                <a:gd name="G4" fmla="+- 7652885 T2 T3"/>
                <a:gd name="G5" fmla="*/ G4 2 1"/>
                <a:gd name="T4" fmla="*/ 90 256 1"/>
                <a:gd name="T5" fmla="*/ 0 256 1"/>
                <a:gd name="G6" fmla="+- 7652885 T4 T5"/>
                <a:gd name="G7" fmla="*/ G6 2 1"/>
                <a:gd name="G8" fmla="abs 7652885"/>
                <a:gd name="T6" fmla="*/ 0 256 1"/>
                <a:gd name="T7" fmla="*/ 90 256 1"/>
                <a:gd name="G9" fmla="+- G8 T6 T7"/>
                <a:gd name="G10" fmla="?: G9 G7 G5"/>
                <a:gd name="T8" fmla="*/ 0 256 1"/>
                <a:gd name="T9" fmla="*/ 360 256 1"/>
                <a:gd name="G11" fmla="+- G10 T8 T9"/>
                <a:gd name="G12" fmla="?: G10 G11 G10"/>
                <a:gd name="T10" fmla="*/ 0 256 1"/>
                <a:gd name="T11" fmla="*/ 360 256 1"/>
                <a:gd name="G13" fmla="+- G12 T10 T11"/>
                <a:gd name="G14" fmla="?: G12 G13 G12"/>
                <a:gd name="G15" fmla="+- 0 0 G14"/>
                <a:gd name="G16" fmla="+- 10800 0 0"/>
                <a:gd name="G17" fmla="+- 10800 0 8471"/>
                <a:gd name="G18" fmla="*/ 8471 1 2"/>
                <a:gd name="G19" fmla="+- G18 5400 0"/>
                <a:gd name="G20" fmla="cos G19 7652885"/>
                <a:gd name="G21" fmla="sin G19 7652885"/>
                <a:gd name="G22" fmla="+- G20 10800 0"/>
                <a:gd name="G23" fmla="+- G21 10800 0"/>
                <a:gd name="G24" fmla="+- 10800 0 G20"/>
                <a:gd name="G25" fmla="+- 8471 10800 0"/>
                <a:gd name="G26" fmla="?: G9 G17 G25"/>
                <a:gd name="G27" fmla="?: G9 0 21600"/>
                <a:gd name="G28" fmla="cos 10800 7652885"/>
                <a:gd name="G29" fmla="sin 10800 7652885"/>
                <a:gd name="G30" fmla="sin 8471 7652885"/>
                <a:gd name="G31" fmla="+- G28 10800 0"/>
                <a:gd name="G32" fmla="+- G29 10800 0"/>
                <a:gd name="G33" fmla="+- G30 10800 0"/>
                <a:gd name="G34" fmla="?: G4 0 G31"/>
                <a:gd name="G35" fmla="?: 7652885 G34 0"/>
                <a:gd name="G36" fmla="?: G6 G35 G31"/>
                <a:gd name="G37" fmla="+- 21600 0 G36"/>
                <a:gd name="G38" fmla="?: G4 0 G33"/>
                <a:gd name="G39" fmla="?: 7652885 G38 G32"/>
                <a:gd name="G40" fmla="?: G6 G39 0"/>
                <a:gd name="G41" fmla="?: G4 G32 21600"/>
                <a:gd name="G42" fmla="?: G6 G41 G33"/>
                <a:gd name="T12" fmla="*/ 10800 w 21600"/>
                <a:gd name="T13" fmla="*/ 0 h 21600"/>
                <a:gd name="T14" fmla="*/ 6459 w 21600"/>
                <a:gd name="T15" fmla="*/ 19402 h 21600"/>
                <a:gd name="T16" fmla="*/ 10800 w 21600"/>
                <a:gd name="T17" fmla="*/ 2329 h 21600"/>
                <a:gd name="T18" fmla="*/ 15141 w 21600"/>
                <a:gd name="T19" fmla="*/ 19402 h 21600"/>
                <a:gd name="T20" fmla="*/ G36 w 21600"/>
                <a:gd name="T21" fmla="*/ G40 h 21600"/>
                <a:gd name="T22" fmla="*/ G37 w 21600"/>
                <a:gd name="T23" fmla="*/ G42 h 21600"/>
              </a:gdLst>
              <a:ahLst/>
              <a:cxnLst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T20" t="T21" r="T22" b="T23"/>
              <a:pathLst>
                <a:path w="21600" h="21600">
                  <a:moveTo>
                    <a:pt x="6984" y="18362"/>
                  </a:moveTo>
                  <a:cubicBezTo>
                    <a:pt x="4129" y="16922"/>
                    <a:pt x="2329" y="13997"/>
                    <a:pt x="2329" y="10800"/>
                  </a:cubicBezTo>
                  <a:cubicBezTo>
                    <a:pt x="2329" y="6121"/>
                    <a:pt x="6121" y="2329"/>
                    <a:pt x="10800" y="2329"/>
                  </a:cubicBezTo>
                  <a:cubicBezTo>
                    <a:pt x="15478" y="2329"/>
                    <a:pt x="19271" y="6121"/>
                    <a:pt x="19271" y="10800"/>
                  </a:cubicBezTo>
                  <a:cubicBezTo>
                    <a:pt x="19271" y="13997"/>
                    <a:pt x="17470" y="16922"/>
                    <a:pt x="14615" y="18362"/>
                  </a:cubicBezTo>
                  <a:lnTo>
                    <a:pt x="15665" y="20442"/>
                  </a:lnTo>
                  <a:cubicBezTo>
                    <a:pt x="19304" y="18605"/>
                    <a:pt x="21600" y="14876"/>
                    <a:pt x="21600" y="10800"/>
                  </a:cubicBezTo>
                  <a:cubicBezTo>
                    <a:pt x="21600" y="4835"/>
                    <a:pt x="16764" y="0"/>
                    <a:pt x="10800" y="0"/>
                  </a:cubicBezTo>
                  <a:cubicBezTo>
                    <a:pt x="4835" y="0"/>
                    <a:pt x="0" y="4835"/>
                    <a:pt x="0" y="10800"/>
                  </a:cubicBezTo>
                  <a:cubicBezTo>
                    <a:pt x="-1" y="14876"/>
                    <a:pt x="2295" y="18605"/>
                    <a:pt x="5934" y="20442"/>
                  </a:cubicBezTo>
                  <a:close/>
                </a:path>
              </a:pathLst>
            </a:custGeom>
            <a:gradFill rotWithShape="0">
              <a:gsLst>
                <a:gs pos="0">
                  <a:srgbClr val="DDDDDD">
                    <a:gamma/>
                    <a:tint val="0"/>
                    <a:invGamma/>
                  </a:srgbClr>
                </a:gs>
                <a:gs pos="100000">
                  <a:srgbClr val="DDDDDD"/>
                </a:gs>
              </a:gsLst>
              <a:path path="rect">
                <a:fillToRect l="50000" t="50000" r="50000" b="50000"/>
              </a:path>
            </a:gra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43454" name="Rectangle 94"/>
            <p:cNvSpPr>
              <a:spLocks noChangeAspect="1" noChangeArrowheads="1"/>
            </p:cNvSpPr>
            <p:nvPr/>
          </p:nvSpPr>
          <p:spPr bwMode="auto">
            <a:xfrm>
              <a:off x="871" y="2179"/>
              <a:ext cx="16" cy="16"/>
            </a:xfrm>
            <a:prstGeom prst="rect">
              <a:avLst/>
            </a:prstGeom>
            <a:gradFill rotWithShape="0">
              <a:gsLst>
                <a:gs pos="0">
                  <a:srgbClr val="DDDDDD"/>
                </a:gs>
                <a:gs pos="50000">
                  <a:srgbClr val="DDDDDD">
                    <a:gamma/>
                    <a:tint val="0"/>
                    <a:invGamma/>
                  </a:srgbClr>
                </a:gs>
                <a:gs pos="100000">
                  <a:srgbClr val="DDDDDD"/>
                </a:gs>
              </a:gsLst>
              <a:lin ang="540000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</p:grpSp>
      <p:sp>
        <p:nvSpPr>
          <p:cNvPr id="143455" name="Freeform 95"/>
          <p:cNvSpPr>
            <a:spLocks noChangeAspect="1"/>
          </p:cNvSpPr>
          <p:nvPr/>
        </p:nvSpPr>
        <p:spPr bwMode="auto">
          <a:xfrm>
            <a:off x="3173413" y="2722563"/>
            <a:ext cx="2909887" cy="3922712"/>
          </a:xfrm>
          <a:custGeom>
            <a:avLst/>
            <a:gdLst/>
            <a:ahLst/>
            <a:cxnLst>
              <a:cxn ang="0">
                <a:pos x="2" y="89"/>
              </a:cxn>
              <a:cxn ang="0">
                <a:pos x="39" y="141"/>
              </a:cxn>
              <a:cxn ang="0">
                <a:pos x="38" y="203"/>
              </a:cxn>
              <a:cxn ang="0">
                <a:pos x="0" y="246"/>
              </a:cxn>
              <a:cxn ang="0">
                <a:pos x="32" y="3221"/>
              </a:cxn>
              <a:cxn ang="0">
                <a:pos x="56" y="3297"/>
              </a:cxn>
              <a:cxn ang="0">
                <a:pos x="21" y="3357"/>
              </a:cxn>
              <a:cxn ang="0">
                <a:pos x="17" y="3449"/>
              </a:cxn>
              <a:cxn ang="0">
                <a:pos x="60" y="3507"/>
              </a:cxn>
              <a:cxn ang="0">
                <a:pos x="2571" y="3492"/>
              </a:cxn>
              <a:cxn ang="0">
                <a:pos x="2604" y="3444"/>
              </a:cxn>
              <a:cxn ang="0">
                <a:pos x="2592" y="3305"/>
              </a:cxn>
              <a:cxn ang="0">
                <a:pos x="2579" y="3264"/>
              </a:cxn>
              <a:cxn ang="0">
                <a:pos x="2603" y="3212"/>
              </a:cxn>
              <a:cxn ang="0">
                <a:pos x="2558" y="147"/>
              </a:cxn>
              <a:cxn ang="0">
                <a:pos x="2567" y="101"/>
              </a:cxn>
              <a:cxn ang="0">
                <a:pos x="2588" y="6"/>
              </a:cxn>
              <a:cxn ang="0">
                <a:pos x="2586" y="0"/>
              </a:cxn>
              <a:cxn ang="0">
                <a:pos x="2589" y="0"/>
              </a:cxn>
              <a:cxn ang="0">
                <a:pos x="2589" y="6"/>
              </a:cxn>
              <a:cxn ang="0">
                <a:pos x="2586" y="3"/>
              </a:cxn>
              <a:cxn ang="0">
                <a:pos x="2586" y="6"/>
              </a:cxn>
              <a:cxn ang="0">
                <a:pos x="0" y="6"/>
              </a:cxn>
              <a:cxn ang="0">
                <a:pos x="0" y="12"/>
              </a:cxn>
              <a:cxn ang="0">
                <a:pos x="0" y="15"/>
              </a:cxn>
              <a:cxn ang="0">
                <a:pos x="0" y="18"/>
              </a:cxn>
              <a:cxn ang="0">
                <a:pos x="0" y="21"/>
              </a:cxn>
              <a:cxn ang="0">
                <a:pos x="0" y="21"/>
              </a:cxn>
              <a:cxn ang="0">
                <a:pos x="0" y="18"/>
              </a:cxn>
              <a:cxn ang="0">
                <a:pos x="3" y="24"/>
              </a:cxn>
              <a:cxn ang="0">
                <a:pos x="0" y="18"/>
              </a:cxn>
              <a:cxn ang="0">
                <a:pos x="0" y="18"/>
              </a:cxn>
              <a:cxn ang="0">
                <a:pos x="0" y="18"/>
              </a:cxn>
              <a:cxn ang="0">
                <a:pos x="3" y="18"/>
              </a:cxn>
              <a:cxn ang="0">
                <a:pos x="0" y="18"/>
              </a:cxn>
            </a:cxnLst>
            <a:rect l="0" t="0" r="r" b="b"/>
            <a:pathLst>
              <a:path w="2606" h="3507">
                <a:moveTo>
                  <a:pt x="3" y="20"/>
                </a:moveTo>
                <a:lnTo>
                  <a:pt x="2" y="89"/>
                </a:lnTo>
                <a:lnTo>
                  <a:pt x="24" y="111"/>
                </a:lnTo>
                <a:lnTo>
                  <a:pt x="39" y="141"/>
                </a:lnTo>
                <a:lnTo>
                  <a:pt x="45" y="168"/>
                </a:lnTo>
                <a:lnTo>
                  <a:pt x="38" y="203"/>
                </a:lnTo>
                <a:lnTo>
                  <a:pt x="26" y="219"/>
                </a:lnTo>
                <a:lnTo>
                  <a:pt x="0" y="246"/>
                </a:lnTo>
                <a:lnTo>
                  <a:pt x="11" y="3201"/>
                </a:lnTo>
                <a:lnTo>
                  <a:pt x="32" y="3221"/>
                </a:lnTo>
                <a:lnTo>
                  <a:pt x="50" y="3255"/>
                </a:lnTo>
                <a:lnTo>
                  <a:pt x="56" y="3297"/>
                </a:lnTo>
                <a:lnTo>
                  <a:pt x="48" y="3330"/>
                </a:lnTo>
                <a:lnTo>
                  <a:pt x="21" y="3357"/>
                </a:lnTo>
                <a:lnTo>
                  <a:pt x="17" y="3402"/>
                </a:lnTo>
                <a:lnTo>
                  <a:pt x="17" y="3449"/>
                </a:lnTo>
                <a:lnTo>
                  <a:pt x="33" y="3492"/>
                </a:lnTo>
                <a:lnTo>
                  <a:pt x="60" y="3507"/>
                </a:lnTo>
                <a:lnTo>
                  <a:pt x="2538" y="3507"/>
                </a:lnTo>
                <a:lnTo>
                  <a:pt x="2571" y="3492"/>
                </a:lnTo>
                <a:lnTo>
                  <a:pt x="2592" y="3474"/>
                </a:lnTo>
                <a:lnTo>
                  <a:pt x="2604" y="3444"/>
                </a:lnTo>
                <a:lnTo>
                  <a:pt x="2606" y="3327"/>
                </a:lnTo>
                <a:lnTo>
                  <a:pt x="2592" y="3305"/>
                </a:lnTo>
                <a:lnTo>
                  <a:pt x="2583" y="3288"/>
                </a:lnTo>
                <a:lnTo>
                  <a:pt x="2579" y="3264"/>
                </a:lnTo>
                <a:lnTo>
                  <a:pt x="2588" y="3234"/>
                </a:lnTo>
                <a:lnTo>
                  <a:pt x="2603" y="3212"/>
                </a:lnTo>
                <a:lnTo>
                  <a:pt x="2588" y="209"/>
                </a:lnTo>
                <a:cubicBezTo>
                  <a:pt x="2556" y="177"/>
                  <a:pt x="2565" y="162"/>
                  <a:pt x="2558" y="147"/>
                </a:cubicBezTo>
                <a:cubicBezTo>
                  <a:pt x="2558" y="131"/>
                  <a:pt x="2555" y="127"/>
                  <a:pt x="2561" y="120"/>
                </a:cubicBezTo>
                <a:cubicBezTo>
                  <a:pt x="2567" y="113"/>
                  <a:pt x="2564" y="112"/>
                  <a:pt x="2567" y="101"/>
                </a:cubicBezTo>
                <a:cubicBezTo>
                  <a:pt x="2577" y="93"/>
                  <a:pt x="2582" y="93"/>
                  <a:pt x="2585" y="78"/>
                </a:cubicBezTo>
                <a:lnTo>
                  <a:pt x="2588" y="6"/>
                </a:lnTo>
                <a:lnTo>
                  <a:pt x="2586" y="3"/>
                </a:lnTo>
                <a:lnTo>
                  <a:pt x="2586" y="0"/>
                </a:lnTo>
                <a:lnTo>
                  <a:pt x="2586" y="0"/>
                </a:lnTo>
                <a:lnTo>
                  <a:pt x="2589" y="0"/>
                </a:lnTo>
                <a:lnTo>
                  <a:pt x="2586" y="3"/>
                </a:lnTo>
                <a:lnTo>
                  <a:pt x="2589" y="6"/>
                </a:lnTo>
                <a:lnTo>
                  <a:pt x="2586" y="3"/>
                </a:lnTo>
                <a:lnTo>
                  <a:pt x="2586" y="3"/>
                </a:lnTo>
                <a:lnTo>
                  <a:pt x="2586" y="6"/>
                </a:lnTo>
                <a:lnTo>
                  <a:pt x="2586" y="6"/>
                </a:lnTo>
                <a:lnTo>
                  <a:pt x="0" y="9"/>
                </a:lnTo>
                <a:lnTo>
                  <a:pt x="0" y="6"/>
                </a:lnTo>
                <a:lnTo>
                  <a:pt x="0" y="9"/>
                </a:lnTo>
                <a:lnTo>
                  <a:pt x="0" y="12"/>
                </a:lnTo>
                <a:lnTo>
                  <a:pt x="0" y="12"/>
                </a:lnTo>
                <a:lnTo>
                  <a:pt x="0" y="15"/>
                </a:lnTo>
                <a:lnTo>
                  <a:pt x="3" y="18"/>
                </a:lnTo>
                <a:lnTo>
                  <a:pt x="0" y="18"/>
                </a:lnTo>
                <a:lnTo>
                  <a:pt x="3" y="21"/>
                </a:lnTo>
                <a:lnTo>
                  <a:pt x="0" y="21"/>
                </a:lnTo>
                <a:lnTo>
                  <a:pt x="0" y="21"/>
                </a:lnTo>
                <a:lnTo>
                  <a:pt x="0" y="21"/>
                </a:lnTo>
                <a:lnTo>
                  <a:pt x="0" y="24"/>
                </a:lnTo>
                <a:lnTo>
                  <a:pt x="0" y="18"/>
                </a:lnTo>
                <a:lnTo>
                  <a:pt x="0" y="18"/>
                </a:lnTo>
                <a:lnTo>
                  <a:pt x="3" y="24"/>
                </a:lnTo>
                <a:lnTo>
                  <a:pt x="3" y="24"/>
                </a:lnTo>
                <a:lnTo>
                  <a:pt x="0" y="18"/>
                </a:lnTo>
                <a:lnTo>
                  <a:pt x="0" y="21"/>
                </a:lnTo>
                <a:lnTo>
                  <a:pt x="0" y="18"/>
                </a:lnTo>
                <a:lnTo>
                  <a:pt x="0" y="18"/>
                </a:lnTo>
                <a:lnTo>
                  <a:pt x="0" y="18"/>
                </a:lnTo>
                <a:lnTo>
                  <a:pt x="6" y="21"/>
                </a:lnTo>
                <a:lnTo>
                  <a:pt x="3" y="18"/>
                </a:lnTo>
                <a:lnTo>
                  <a:pt x="0" y="21"/>
                </a:lnTo>
                <a:lnTo>
                  <a:pt x="0" y="18"/>
                </a:lnTo>
                <a:lnTo>
                  <a:pt x="3" y="20"/>
                </a:lnTo>
                <a:close/>
              </a:path>
            </a:pathLst>
          </a:custGeom>
          <a:solidFill>
            <a:srgbClr val="D3F1E2"/>
          </a:solidFill>
          <a:ln w="9525">
            <a:solidFill>
              <a:srgbClr val="006600"/>
            </a:solidFill>
            <a:round/>
            <a:headEnd/>
            <a:tailEnd/>
          </a:ln>
          <a:effectLst/>
        </p:spPr>
        <p:txBody>
          <a:bodyPr/>
          <a:lstStyle/>
          <a:p>
            <a:endParaRPr lang="ro-RO"/>
          </a:p>
        </p:txBody>
      </p:sp>
      <p:grpSp>
        <p:nvGrpSpPr>
          <p:cNvPr id="143456" name="Group 96"/>
          <p:cNvGrpSpPr>
            <a:grpSpLocks noChangeAspect="1"/>
          </p:cNvGrpSpPr>
          <p:nvPr/>
        </p:nvGrpSpPr>
        <p:grpSpPr bwMode="auto">
          <a:xfrm>
            <a:off x="3175000" y="2722563"/>
            <a:ext cx="2916238" cy="3922712"/>
            <a:chOff x="1769" y="1157"/>
            <a:chExt cx="2221" cy="2986"/>
          </a:xfrm>
        </p:grpSpPr>
        <p:sp>
          <p:nvSpPr>
            <p:cNvPr id="143457" name="Freeform 97" descr="Широкий диагональный 2"/>
            <p:cNvSpPr>
              <a:spLocks noChangeAspect="1"/>
            </p:cNvSpPr>
            <p:nvPr/>
          </p:nvSpPr>
          <p:spPr bwMode="auto">
            <a:xfrm>
              <a:off x="1769" y="1157"/>
              <a:ext cx="2221" cy="2986"/>
            </a:xfrm>
            <a:custGeom>
              <a:avLst/>
              <a:gdLst/>
              <a:ahLst/>
              <a:cxnLst>
                <a:cxn ang="0">
                  <a:pos x="2" y="83"/>
                </a:cxn>
                <a:cxn ang="0">
                  <a:pos x="39" y="135"/>
                </a:cxn>
                <a:cxn ang="0">
                  <a:pos x="38" y="197"/>
                </a:cxn>
                <a:cxn ang="0">
                  <a:pos x="0" y="240"/>
                </a:cxn>
                <a:cxn ang="0">
                  <a:pos x="32" y="3215"/>
                </a:cxn>
                <a:cxn ang="0">
                  <a:pos x="56" y="3291"/>
                </a:cxn>
                <a:cxn ang="0">
                  <a:pos x="21" y="3351"/>
                </a:cxn>
                <a:cxn ang="0">
                  <a:pos x="17" y="3443"/>
                </a:cxn>
                <a:cxn ang="0">
                  <a:pos x="60" y="3501"/>
                </a:cxn>
                <a:cxn ang="0">
                  <a:pos x="2571" y="3486"/>
                </a:cxn>
                <a:cxn ang="0">
                  <a:pos x="2604" y="3438"/>
                </a:cxn>
                <a:cxn ang="0">
                  <a:pos x="2592" y="3299"/>
                </a:cxn>
                <a:cxn ang="0">
                  <a:pos x="2579" y="3258"/>
                </a:cxn>
                <a:cxn ang="0">
                  <a:pos x="2603" y="3206"/>
                </a:cxn>
                <a:cxn ang="0">
                  <a:pos x="2558" y="141"/>
                </a:cxn>
                <a:cxn ang="0">
                  <a:pos x="2567" y="95"/>
                </a:cxn>
                <a:cxn ang="0">
                  <a:pos x="2588" y="0"/>
                </a:cxn>
                <a:cxn ang="0">
                  <a:pos x="2549" y="75"/>
                </a:cxn>
                <a:cxn ang="0">
                  <a:pos x="2525" y="126"/>
                </a:cxn>
                <a:cxn ang="0">
                  <a:pos x="2537" y="194"/>
                </a:cxn>
                <a:cxn ang="0">
                  <a:pos x="2580" y="3179"/>
                </a:cxn>
                <a:cxn ang="0">
                  <a:pos x="2555" y="3230"/>
                </a:cxn>
                <a:cxn ang="0">
                  <a:pos x="2559" y="3311"/>
                </a:cxn>
                <a:cxn ang="0">
                  <a:pos x="2579" y="3353"/>
                </a:cxn>
                <a:cxn ang="0">
                  <a:pos x="2565" y="3441"/>
                </a:cxn>
                <a:cxn ang="0">
                  <a:pos x="90" y="3474"/>
                </a:cxn>
                <a:cxn ang="0">
                  <a:pos x="44" y="3441"/>
                </a:cxn>
                <a:cxn ang="0">
                  <a:pos x="62" y="3350"/>
                </a:cxn>
                <a:cxn ang="0">
                  <a:pos x="84" y="3284"/>
                </a:cxn>
                <a:cxn ang="0">
                  <a:pos x="72" y="3216"/>
                </a:cxn>
                <a:cxn ang="0">
                  <a:pos x="32" y="249"/>
                </a:cxn>
                <a:cxn ang="0">
                  <a:pos x="60" y="210"/>
                </a:cxn>
                <a:cxn ang="0">
                  <a:pos x="77" y="144"/>
                </a:cxn>
                <a:cxn ang="0">
                  <a:pos x="54" y="83"/>
                </a:cxn>
                <a:cxn ang="0">
                  <a:pos x="36" y="15"/>
                </a:cxn>
              </a:cxnLst>
              <a:rect l="0" t="0" r="r" b="b"/>
              <a:pathLst>
                <a:path w="2606" h="3501">
                  <a:moveTo>
                    <a:pt x="3" y="14"/>
                  </a:moveTo>
                  <a:lnTo>
                    <a:pt x="2" y="83"/>
                  </a:lnTo>
                  <a:lnTo>
                    <a:pt x="24" y="105"/>
                  </a:lnTo>
                  <a:lnTo>
                    <a:pt x="39" y="135"/>
                  </a:lnTo>
                  <a:lnTo>
                    <a:pt x="45" y="162"/>
                  </a:lnTo>
                  <a:lnTo>
                    <a:pt x="38" y="197"/>
                  </a:lnTo>
                  <a:lnTo>
                    <a:pt x="26" y="213"/>
                  </a:lnTo>
                  <a:lnTo>
                    <a:pt x="0" y="240"/>
                  </a:lnTo>
                  <a:lnTo>
                    <a:pt x="11" y="3195"/>
                  </a:lnTo>
                  <a:lnTo>
                    <a:pt x="32" y="3215"/>
                  </a:lnTo>
                  <a:lnTo>
                    <a:pt x="50" y="3249"/>
                  </a:lnTo>
                  <a:lnTo>
                    <a:pt x="56" y="3291"/>
                  </a:lnTo>
                  <a:lnTo>
                    <a:pt x="48" y="3324"/>
                  </a:lnTo>
                  <a:lnTo>
                    <a:pt x="21" y="3351"/>
                  </a:lnTo>
                  <a:lnTo>
                    <a:pt x="17" y="3396"/>
                  </a:lnTo>
                  <a:lnTo>
                    <a:pt x="17" y="3443"/>
                  </a:lnTo>
                  <a:lnTo>
                    <a:pt x="33" y="3486"/>
                  </a:lnTo>
                  <a:lnTo>
                    <a:pt x="60" y="3501"/>
                  </a:lnTo>
                  <a:lnTo>
                    <a:pt x="2538" y="3501"/>
                  </a:lnTo>
                  <a:lnTo>
                    <a:pt x="2571" y="3486"/>
                  </a:lnTo>
                  <a:lnTo>
                    <a:pt x="2592" y="3468"/>
                  </a:lnTo>
                  <a:lnTo>
                    <a:pt x="2604" y="3438"/>
                  </a:lnTo>
                  <a:lnTo>
                    <a:pt x="2606" y="3321"/>
                  </a:lnTo>
                  <a:lnTo>
                    <a:pt x="2592" y="3299"/>
                  </a:lnTo>
                  <a:lnTo>
                    <a:pt x="2583" y="3282"/>
                  </a:lnTo>
                  <a:lnTo>
                    <a:pt x="2579" y="3258"/>
                  </a:lnTo>
                  <a:lnTo>
                    <a:pt x="2588" y="3228"/>
                  </a:lnTo>
                  <a:lnTo>
                    <a:pt x="2603" y="3206"/>
                  </a:lnTo>
                  <a:lnTo>
                    <a:pt x="2588" y="203"/>
                  </a:lnTo>
                  <a:cubicBezTo>
                    <a:pt x="2556" y="171"/>
                    <a:pt x="2565" y="156"/>
                    <a:pt x="2558" y="141"/>
                  </a:cubicBezTo>
                  <a:cubicBezTo>
                    <a:pt x="2558" y="125"/>
                    <a:pt x="2555" y="121"/>
                    <a:pt x="2561" y="114"/>
                  </a:cubicBezTo>
                  <a:cubicBezTo>
                    <a:pt x="2567" y="107"/>
                    <a:pt x="2564" y="106"/>
                    <a:pt x="2567" y="95"/>
                  </a:cubicBezTo>
                  <a:cubicBezTo>
                    <a:pt x="2577" y="87"/>
                    <a:pt x="2582" y="87"/>
                    <a:pt x="2585" y="72"/>
                  </a:cubicBezTo>
                  <a:lnTo>
                    <a:pt x="2588" y="0"/>
                  </a:lnTo>
                  <a:lnTo>
                    <a:pt x="2553" y="2"/>
                  </a:lnTo>
                  <a:lnTo>
                    <a:pt x="2549" y="75"/>
                  </a:lnTo>
                  <a:lnTo>
                    <a:pt x="2532" y="102"/>
                  </a:lnTo>
                  <a:lnTo>
                    <a:pt x="2525" y="126"/>
                  </a:lnTo>
                  <a:lnTo>
                    <a:pt x="2522" y="155"/>
                  </a:lnTo>
                  <a:lnTo>
                    <a:pt x="2537" y="194"/>
                  </a:lnTo>
                  <a:lnTo>
                    <a:pt x="2555" y="221"/>
                  </a:lnTo>
                  <a:lnTo>
                    <a:pt x="2580" y="3179"/>
                  </a:lnTo>
                  <a:lnTo>
                    <a:pt x="2565" y="3203"/>
                  </a:lnTo>
                  <a:lnTo>
                    <a:pt x="2555" y="3230"/>
                  </a:lnTo>
                  <a:lnTo>
                    <a:pt x="2552" y="3270"/>
                  </a:lnTo>
                  <a:lnTo>
                    <a:pt x="2559" y="3311"/>
                  </a:lnTo>
                  <a:lnTo>
                    <a:pt x="2574" y="3327"/>
                  </a:lnTo>
                  <a:lnTo>
                    <a:pt x="2579" y="3353"/>
                  </a:lnTo>
                  <a:lnTo>
                    <a:pt x="2576" y="3401"/>
                  </a:lnTo>
                  <a:lnTo>
                    <a:pt x="2565" y="3441"/>
                  </a:lnTo>
                  <a:lnTo>
                    <a:pt x="2546" y="3467"/>
                  </a:lnTo>
                  <a:lnTo>
                    <a:pt x="90" y="3474"/>
                  </a:lnTo>
                  <a:lnTo>
                    <a:pt x="66" y="3461"/>
                  </a:lnTo>
                  <a:lnTo>
                    <a:pt x="44" y="3441"/>
                  </a:lnTo>
                  <a:lnTo>
                    <a:pt x="45" y="3377"/>
                  </a:lnTo>
                  <a:lnTo>
                    <a:pt x="62" y="3350"/>
                  </a:lnTo>
                  <a:lnTo>
                    <a:pt x="80" y="3326"/>
                  </a:lnTo>
                  <a:lnTo>
                    <a:pt x="84" y="3284"/>
                  </a:lnTo>
                  <a:lnTo>
                    <a:pt x="81" y="3246"/>
                  </a:lnTo>
                  <a:lnTo>
                    <a:pt x="72" y="3216"/>
                  </a:lnTo>
                  <a:lnTo>
                    <a:pt x="41" y="3182"/>
                  </a:lnTo>
                  <a:lnTo>
                    <a:pt x="32" y="249"/>
                  </a:lnTo>
                  <a:lnTo>
                    <a:pt x="42" y="234"/>
                  </a:lnTo>
                  <a:lnTo>
                    <a:pt x="60" y="210"/>
                  </a:lnTo>
                  <a:lnTo>
                    <a:pt x="75" y="180"/>
                  </a:lnTo>
                  <a:lnTo>
                    <a:pt x="77" y="144"/>
                  </a:lnTo>
                  <a:lnTo>
                    <a:pt x="71" y="110"/>
                  </a:lnTo>
                  <a:lnTo>
                    <a:pt x="54" y="83"/>
                  </a:lnTo>
                  <a:lnTo>
                    <a:pt x="32" y="65"/>
                  </a:lnTo>
                  <a:lnTo>
                    <a:pt x="36" y="15"/>
                  </a:lnTo>
                  <a:lnTo>
                    <a:pt x="3" y="14"/>
                  </a:lnTo>
                  <a:close/>
                </a:path>
              </a:pathLst>
            </a:custGeom>
            <a:pattFill prst="wdUpDiag">
              <a:fgClr>
                <a:srgbClr val="006600"/>
              </a:fgClr>
              <a:bgClr>
                <a:schemeClr val="bg1"/>
              </a:bgClr>
            </a:pattFill>
            <a:ln w="9525">
              <a:solidFill>
                <a:srgbClr val="006600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o-RO"/>
            </a:p>
          </p:txBody>
        </p:sp>
        <p:sp>
          <p:nvSpPr>
            <p:cNvPr id="143458" name="Rectangle 98" descr="Широкий диагональный 1"/>
            <p:cNvSpPr>
              <a:spLocks noChangeAspect="1" noChangeArrowheads="1"/>
            </p:cNvSpPr>
            <p:nvPr/>
          </p:nvSpPr>
          <p:spPr bwMode="auto">
            <a:xfrm>
              <a:off x="1824" y="4069"/>
              <a:ext cx="1269" cy="41"/>
            </a:xfrm>
            <a:prstGeom prst="rect">
              <a:avLst/>
            </a:prstGeom>
            <a:pattFill prst="wdDnDiag">
              <a:fgClr>
                <a:srgbClr val="006600"/>
              </a:fgClr>
              <a:bgClr>
                <a:schemeClr val="bg1"/>
              </a:bgClr>
            </a:pattFill>
            <a:ln w="9525">
              <a:solidFill>
                <a:srgbClr val="00660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43459" name="Rectangle 99" descr="Широкий диагональный 1"/>
            <p:cNvSpPr>
              <a:spLocks noChangeAspect="1" noChangeArrowheads="1"/>
            </p:cNvSpPr>
            <p:nvPr/>
          </p:nvSpPr>
          <p:spPr bwMode="auto">
            <a:xfrm flipH="1">
              <a:off x="3481" y="4065"/>
              <a:ext cx="464" cy="41"/>
            </a:xfrm>
            <a:prstGeom prst="rect">
              <a:avLst/>
            </a:prstGeom>
            <a:pattFill prst="wdDnDiag">
              <a:fgClr>
                <a:srgbClr val="006600"/>
              </a:fgClr>
              <a:bgClr>
                <a:schemeClr val="bg1"/>
              </a:bgClr>
            </a:pattFill>
            <a:ln w="9525">
              <a:solidFill>
                <a:srgbClr val="00660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43460" name="Freeform 100" descr="Широкий диагональный 2"/>
            <p:cNvSpPr>
              <a:spLocks noChangeAspect="1"/>
            </p:cNvSpPr>
            <p:nvPr/>
          </p:nvSpPr>
          <p:spPr bwMode="auto">
            <a:xfrm>
              <a:off x="1846" y="3759"/>
              <a:ext cx="1219" cy="30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9" y="3"/>
                </a:cxn>
                <a:cxn ang="0">
                  <a:pos x="39" y="291"/>
                </a:cxn>
                <a:cxn ang="0">
                  <a:pos x="45" y="306"/>
                </a:cxn>
                <a:cxn ang="0">
                  <a:pos x="69" y="321"/>
                </a:cxn>
                <a:cxn ang="0">
                  <a:pos x="1431" y="330"/>
                </a:cxn>
                <a:cxn ang="0">
                  <a:pos x="1431" y="360"/>
                </a:cxn>
                <a:cxn ang="0">
                  <a:pos x="33" y="354"/>
                </a:cxn>
                <a:cxn ang="0">
                  <a:pos x="15" y="330"/>
                </a:cxn>
                <a:cxn ang="0">
                  <a:pos x="6" y="300"/>
                </a:cxn>
                <a:cxn ang="0">
                  <a:pos x="0" y="0"/>
                </a:cxn>
              </a:cxnLst>
              <a:rect l="0" t="0" r="r" b="b"/>
              <a:pathLst>
                <a:path w="1431" h="360">
                  <a:moveTo>
                    <a:pt x="0" y="0"/>
                  </a:moveTo>
                  <a:lnTo>
                    <a:pt x="39" y="3"/>
                  </a:lnTo>
                  <a:lnTo>
                    <a:pt x="39" y="291"/>
                  </a:lnTo>
                  <a:lnTo>
                    <a:pt x="45" y="306"/>
                  </a:lnTo>
                  <a:lnTo>
                    <a:pt x="69" y="321"/>
                  </a:lnTo>
                  <a:lnTo>
                    <a:pt x="1431" y="330"/>
                  </a:lnTo>
                  <a:lnTo>
                    <a:pt x="1431" y="360"/>
                  </a:lnTo>
                  <a:lnTo>
                    <a:pt x="33" y="354"/>
                  </a:lnTo>
                  <a:lnTo>
                    <a:pt x="15" y="330"/>
                  </a:lnTo>
                  <a:lnTo>
                    <a:pt x="6" y="300"/>
                  </a:lnTo>
                  <a:lnTo>
                    <a:pt x="0" y="0"/>
                  </a:lnTo>
                  <a:close/>
                </a:path>
              </a:pathLst>
            </a:custGeom>
            <a:pattFill prst="wdUpDiag">
              <a:fgClr>
                <a:srgbClr val="006600"/>
              </a:fgClr>
              <a:bgClr>
                <a:schemeClr val="bg1"/>
              </a:bgClr>
            </a:pattFill>
            <a:ln w="9525" cap="flat" cmpd="sng">
              <a:solidFill>
                <a:srgbClr val="0066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ro-RO"/>
            </a:p>
          </p:txBody>
        </p:sp>
        <p:sp>
          <p:nvSpPr>
            <p:cNvPr id="143461" name="Freeform 101" descr="Широкий диагональный 2"/>
            <p:cNvSpPr>
              <a:spLocks noChangeAspect="1"/>
            </p:cNvSpPr>
            <p:nvPr/>
          </p:nvSpPr>
          <p:spPr bwMode="auto">
            <a:xfrm>
              <a:off x="3492" y="3752"/>
              <a:ext cx="445" cy="307"/>
            </a:xfrm>
            <a:custGeom>
              <a:avLst/>
              <a:gdLst/>
              <a:ahLst/>
              <a:cxnLst>
                <a:cxn ang="0">
                  <a:pos x="522" y="6"/>
                </a:cxn>
                <a:cxn ang="0">
                  <a:pos x="492" y="0"/>
                </a:cxn>
                <a:cxn ang="0">
                  <a:pos x="486" y="291"/>
                </a:cxn>
                <a:cxn ang="0">
                  <a:pos x="483" y="312"/>
                </a:cxn>
                <a:cxn ang="0">
                  <a:pos x="471" y="327"/>
                </a:cxn>
                <a:cxn ang="0">
                  <a:pos x="0" y="330"/>
                </a:cxn>
                <a:cxn ang="0">
                  <a:pos x="0" y="360"/>
                </a:cxn>
                <a:cxn ang="0">
                  <a:pos x="492" y="354"/>
                </a:cxn>
                <a:cxn ang="0">
                  <a:pos x="510" y="333"/>
                </a:cxn>
                <a:cxn ang="0">
                  <a:pos x="522" y="300"/>
                </a:cxn>
                <a:cxn ang="0">
                  <a:pos x="522" y="6"/>
                </a:cxn>
              </a:cxnLst>
              <a:rect l="0" t="0" r="r" b="b"/>
              <a:pathLst>
                <a:path w="522" h="360">
                  <a:moveTo>
                    <a:pt x="522" y="6"/>
                  </a:moveTo>
                  <a:lnTo>
                    <a:pt x="492" y="0"/>
                  </a:lnTo>
                  <a:lnTo>
                    <a:pt x="486" y="291"/>
                  </a:lnTo>
                  <a:lnTo>
                    <a:pt x="483" y="312"/>
                  </a:lnTo>
                  <a:lnTo>
                    <a:pt x="471" y="327"/>
                  </a:lnTo>
                  <a:lnTo>
                    <a:pt x="0" y="330"/>
                  </a:lnTo>
                  <a:lnTo>
                    <a:pt x="0" y="360"/>
                  </a:lnTo>
                  <a:lnTo>
                    <a:pt x="492" y="354"/>
                  </a:lnTo>
                  <a:lnTo>
                    <a:pt x="510" y="333"/>
                  </a:lnTo>
                  <a:lnTo>
                    <a:pt x="522" y="300"/>
                  </a:lnTo>
                  <a:lnTo>
                    <a:pt x="522" y="6"/>
                  </a:lnTo>
                  <a:close/>
                </a:path>
              </a:pathLst>
            </a:custGeom>
            <a:pattFill prst="wdUpDiag">
              <a:fgClr>
                <a:srgbClr val="006600"/>
              </a:fgClr>
              <a:bgClr>
                <a:schemeClr val="bg1"/>
              </a:bgClr>
            </a:pattFill>
            <a:ln w="9525" cap="flat" cmpd="sng">
              <a:solidFill>
                <a:srgbClr val="0066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ro-RO"/>
            </a:p>
          </p:txBody>
        </p:sp>
        <p:sp>
          <p:nvSpPr>
            <p:cNvPr id="143462" name="Freeform 102" descr="Широкий диагональный 1"/>
            <p:cNvSpPr>
              <a:spLocks noChangeAspect="1"/>
            </p:cNvSpPr>
            <p:nvPr/>
          </p:nvSpPr>
          <p:spPr bwMode="auto">
            <a:xfrm>
              <a:off x="3053" y="3856"/>
              <a:ext cx="460" cy="215"/>
            </a:xfrm>
            <a:custGeom>
              <a:avLst/>
              <a:gdLst/>
              <a:ahLst/>
              <a:cxnLst>
                <a:cxn ang="0">
                  <a:pos x="3" y="27"/>
                </a:cxn>
                <a:cxn ang="0">
                  <a:pos x="0" y="210"/>
                </a:cxn>
                <a:cxn ang="0">
                  <a:pos x="24" y="210"/>
                </a:cxn>
                <a:cxn ang="0">
                  <a:pos x="30" y="252"/>
                </a:cxn>
                <a:cxn ang="0">
                  <a:pos x="57" y="249"/>
                </a:cxn>
                <a:cxn ang="0">
                  <a:pos x="48" y="87"/>
                </a:cxn>
                <a:cxn ang="0">
                  <a:pos x="135" y="87"/>
                </a:cxn>
                <a:cxn ang="0">
                  <a:pos x="132" y="0"/>
                </a:cxn>
                <a:cxn ang="0">
                  <a:pos x="207" y="0"/>
                </a:cxn>
                <a:cxn ang="0">
                  <a:pos x="207" y="87"/>
                </a:cxn>
                <a:cxn ang="0">
                  <a:pos x="327" y="87"/>
                </a:cxn>
                <a:cxn ang="0">
                  <a:pos x="327" y="0"/>
                </a:cxn>
                <a:cxn ang="0">
                  <a:pos x="411" y="6"/>
                </a:cxn>
                <a:cxn ang="0">
                  <a:pos x="408" y="87"/>
                </a:cxn>
                <a:cxn ang="0">
                  <a:pos x="480" y="87"/>
                </a:cxn>
                <a:cxn ang="0">
                  <a:pos x="480" y="231"/>
                </a:cxn>
                <a:cxn ang="0">
                  <a:pos x="507" y="231"/>
                </a:cxn>
                <a:cxn ang="0">
                  <a:pos x="513" y="204"/>
                </a:cxn>
                <a:cxn ang="0">
                  <a:pos x="537" y="201"/>
                </a:cxn>
                <a:cxn ang="0">
                  <a:pos x="540" y="33"/>
                </a:cxn>
                <a:cxn ang="0">
                  <a:pos x="498" y="9"/>
                </a:cxn>
                <a:cxn ang="0">
                  <a:pos x="45" y="0"/>
                </a:cxn>
                <a:cxn ang="0">
                  <a:pos x="3" y="27"/>
                </a:cxn>
              </a:cxnLst>
              <a:rect l="0" t="0" r="r" b="b"/>
              <a:pathLst>
                <a:path w="540" h="252">
                  <a:moveTo>
                    <a:pt x="3" y="27"/>
                  </a:moveTo>
                  <a:lnTo>
                    <a:pt x="0" y="210"/>
                  </a:lnTo>
                  <a:lnTo>
                    <a:pt x="24" y="210"/>
                  </a:lnTo>
                  <a:lnTo>
                    <a:pt x="30" y="252"/>
                  </a:lnTo>
                  <a:lnTo>
                    <a:pt x="57" y="249"/>
                  </a:lnTo>
                  <a:lnTo>
                    <a:pt x="48" y="87"/>
                  </a:lnTo>
                  <a:lnTo>
                    <a:pt x="135" y="87"/>
                  </a:lnTo>
                  <a:lnTo>
                    <a:pt x="132" y="0"/>
                  </a:lnTo>
                  <a:lnTo>
                    <a:pt x="207" y="0"/>
                  </a:lnTo>
                  <a:lnTo>
                    <a:pt x="207" y="87"/>
                  </a:lnTo>
                  <a:lnTo>
                    <a:pt x="327" y="87"/>
                  </a:lnTo>
                  <a:lnTo>
                    <a:pt x="327" y="0"/>
                  </a:lnTo>
                  <a:lnTo>
                    <a:pt x="411" y="6"/>
                  </a:lnTo>
                  <a:lnTo>
                    <a:pt x="408" y="87"/>
                  </a:lnTo>
                  <a:lnTo>
                    <a:pt x="480" y="87"/>
                  </a:lnTo>
                  <a:lnTo>
                    <a:pt x="480" y="231"/>
                  </a:lnTo>
                  <a:lnTo>
                    <a:pt x="507" y="231"/>
                  </a:lnTo>
                  <a:lnTo>
                    <a:pt x="513" y="204"/>
                  </a:lnTo>
                  <a:lnTo>
                    <a:pt x="537" y="201"/>
                  </a:lnTo>
                  <a:lnTo>
                    <a:pt x="540" y="33"/>
                  </a:lnTo>
                  <a:lnTo>
                    <a:pt x="498" y="9"/>
                  </a:lnTo>
                  <a:lnTo>
                    <a:pt x="45" y="0"/>
                  </a:lnTo>
                  <a:lnTo>
                    <a:pt x="3" y="27"/>
                  </a:lnTo>
                  <a:close/>
                </a:path>
              </a:pathLst>
            </a:custGeom>
            <a:pattFill prst="wdDnDiag">
              <a:fgClr>
                <a:srgbClr val="006600"/>
              </a:fgClr>
              <a:bgClr>
                <a:schemeClr val="bg1"/>
              </a:bgClr>
            </a:pattFill>
            <a:ln w="9525" cap="flat" cmpd="sng">
              <a:solidFill>
                <a:srgbClr val="006600"/>
              </a:solidFill>
              <a:prstDash val="solid"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grpSp>
          <p:nvGrpSpPr>
            <p:cNvPr id="143463" name="Group 103"/>
            <p:cNvGrpSpPr>
              <a:grpSpLocks noChangeAspect="1"/>
            </p:cNvGrpSpPr>
            <p:nvPr/>
          </p:nvGrpSpPr>
          <p:grpSpPr bwMode="auto">
            <a:xfrm>
              <a:off x="3101" y="3977"/>
              <a:ext cx="361" cy="115"/>
              <a:chOff x="3354" y="4044"/>
              <a:chExt cx="423" cy="135"/>
            </a:xfrm>
          </p:grpSpPr>
          <p:sp>
            <p:nvSpPr>
              <p:cNvPr id="143464" name="Freeform 104" descr="Широкий диагональный 2"/>
              <p:cNvSpPr>
                <a:spLocks noChangeAspect="1"/>
              </p:cNvSpPr>
              <p:nvPr/>
            </p:nvSpPr>
            <p:spPr bwMode="auto">
              <a:xfrm>
                <a:off x="3354" y="4047"/>
                <a:ext cx="423" cy="13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420" y="3"/>
                  </a:cxn>
                  <a:cxn ang="0">
                    <a:pos x="423" y="81"/>
                  </a:cxn>
                  <a:cxn ang="0">
                    <a:pos x="390" y="129"/>
                  </a:cxn>
                  <a:cxn ang="0">
                    <a:pos x="243" y="132"/>
                  </a:cxn>
                  <a:cxn ang="0">
                    <a:pos x="243" y="75"/>
                  </a:cxn>
                  <a:cxn ang="0">
                    <a:pos x="189" y="78"/>
                  </a:cxn>
                  <a:cxn ang="0">
                    <a:pos x="189" y="132"/>
                  </a:cxn>
                  <a:cxn ang="0">
                    <a:pos x="42" y="132"/>
                  </a:cxn>
                  <a:cxn ang="0">
                    <a:pos x="0" y="93"/>
                  </a:cxn>
                  <a:cxn ang="0">
                    <a:pos x="0" y="0"/>
                  </a:cxn>
                </a:cxnLst>
                <a:rect l="0" t="0" r="r" b="b"/>
                <a:pathLst>
                  <a:path w="423" h="132">
                    <a:moveTo>
                      <a:pt x="0" y="0"/>
                    </a:moveTo>
                    <a:lnTo>
                      <a:pt x="420" y="3"/>
                    </a:lnTo>
                    <a:lnTo>
                      <a:pt x="423" y="81"/>
                    </a:lnTo>
                    <a:lnTo>
                      <a:pt x="390" y="129"/>
                    </a:lnTo>
                    <a:lnTo>
                      <a:pt x="243" y="132"/>
                    </a:lnTo>
                    <a:lnTo>
                      <a:pt x="243" y="75"/>
                    </a:lnTo>
                    <a:lnTo>
                      <a:pt x="189" y="78"/>
                    </a:lnTo>
                    <a:lnTo>
                      <a:pt x="189" y="132"/>
                    </a:lnTo>
                    <a:lnTo>
                      <a:pt x="42" y="132"/>
                    </a:lnTo>
                    <a:lnTo>
                      <a:pt x="0" y="93"/>
                    </a:lnTo>
                    <a:lnTo>
                      <a:pt x="0" y="0"/>
                    </a:lnTo>
                    <a:close/>
                  </a:path>
                </a:pathLst>
              </a:custGeom>
              <a:pattFill prst="wdUpDiag">
                <a:fgClr>
                  <a:srgbClr val="006600"/>
                </a:fgClr>
                <a:bgClr>
                  <a:schemeClr val="bg1"/>
                </a:bgClr>
              </a:pattFill>
              <a:ln w="9525">
                <a:solidFill>
                  <a:srgbClr val="006600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o-RO"/>
              </a:p>
            </p:txBody>
          </p:sp>
          <p:sp>
            <p:nvSpPr>
              <p:cNvPr id="143465" name="Freeform 105" descr="Широкий диагональный 2"/>
              <p:cNvSpPr>
                <a:spLocks noChangeAspect="1"/>
              </p:cNvSpPr>
              <p:nvPr/>
            </p:nvSpPr>
            <p:spPr bwMode="auto">
              <a:xfrm>
                <a:off x="3375" y="4044"/>
                <a:ext cx="165" cy="1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" y="114"/>
                  </a:cxn>
                  <a:cxn ang="0">
                    <a:pos x="165" y="111"/>
                  </a:cxn>
                </a:cxnLst>
                <a:rect l="0" t="0" r="r" b="b"/>
                <a:pathLst>
                  <a:path w="165" h="114">
                    <a:moveTo>
                      <a:pt x="0" y="0"/>
                    </a:moveTo>
                    <a:lnTo>
                      <a:pt x="3" y="114"/>
                    </a:lnTo>
                    <a:lnTo>
                      <a:pt x="165" y="111"/>
                    </a:lnTo>
                  </a:path>
                </a:pathLst>
              </a:custGeom>
              <a:noFill/>
              <a:ln w="6350" cmpd="sng">
                <a:solidFill>
                  <a:srgbClr val="006600"/>
                </a:solidFill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o-RO"/>
              </a:p>
            </p:txBody>
          </p:sp>
          <p:sp>
            <p:nvSpPr>
              <p:cNvPr id="143466" name="Freeform 106" descr="Широкий диагональный 2"/>
              <p:cNvSpPr>
                <a:spLocks noChangeAspect="1"/>
              </p:cNvSpPr>
              <p:nvPr/>
            </p:nvSpPr>
            <p:spPr bwMode="auto">
              <a:xfrm>
                <a:off x="3594" y="4053"/>
                <a:ext cx="165" cy="99"/>
              </a:xfrm>
              <a:custGeom>
                <a:avLst/>
                <a:gdLst/>
                <a:ahLst/>
                <a:cxnLst>
                  <a:cxn ang="0">
                    <a:pos x="159" y="0"/>
                  </a:cxn>
                  <a:cxn ang="0">
                    <a:pos x="165" y="99"/>
                  </a:cxn>
                  <a:cxn ang="0">
                    <a:pos x="0" y="99"/>
                  </a:cxn>
                </a:cxnLst>
                <a:rect l="0" t="0" r="r" b="b"/>
                <a:pathLst>
                  <a:path w="165" h="99">
                    <a:moveTo>
                      <a:pt x="159" y="0"/>
                    </a:moveTo>
                    <a:lnTo>
                      <a:pt x="165" y="99"/>
                    </a:lnTo>
                    <a:lnTo>
                      <a:pt x="0" y="99"/>
                    </a:lnTo>
                  </a:path>
                </a:pathLst>
              </a:custGeom>
              <a:noFill/>
              <a:ln w="6350" cmpd="sng">
                <a:solidFill>
                  <a:srgbClr val="006600"/>
                </a:solidFill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o-RO"/>
              </a:p>
            </p:txBody>
          </p:sp>
        </p:grpSp>
      </p:grpSp>
      <p:grpSp>
        <p:nvGrpSpPr>
          <p:cNvPr id="143467" name="Group 107"/>
          <p:cNvGrpSpPr>
            <a:grpSpLocks noChangeAspect="1"/>
          </p:cNvGrpSpPr>
          <p:nvPr/>
        </p:nvGrpSpPr>
        <p:grpSpPr bwMode="auto">
          <a:xfrm>
            <a:off x="3224213" y="3071813"/>
            <a:ext cx="330200" cy="2974975"/>
            <a:chOff x="1836" y="1048"/>
            <a:chExt cx="294" cy="2656"/>
          </a:xfrm>
        </p:grpSpPr>
        <p:sp>
          <p:nvSpPr>
            <p:cNvPr id="143468" name="Rectangle 108" descr="Дранка"/>
            <p:cNvSpPr>
              <a:spLocks noChangeAspect="1" noChangeArrowheads="1"/>
            </p:cNvSpPr>
            <p:nvPr/>
          </p:nvSpPr>
          <p:spPr bwMode="auto">
            <a:xfrm>
              <a:off x="1836" y="1104"/>
              <a:ext cx="294" cy="2553"/>
            </a:xfrm>
            <a:prstGeom prst="rect">
              <a:avLst/>
            </a:prstGeom>
            <a:pattFill prst="shingle">
              <a:fgClr>
                <a:schemeClr val="folHlink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43469" name="AutoShape 109" descr="Дранка"/>
            <p:cNvSpPr>
              <a:spLocks noChangeAspect="1" noChangeArrowheads="1"/>
            </p:cNvSpPr>
            <p:nvPr/>
          </p:nvSpPr>
          <p:spPr bwMode="auto">
            <a:xfrm>
              <a:off x="2008" y="3656"/>
              <a:ext cx="48" cy="48"/>
            </a:xfrm>
            <a:custGeom>
              <a:avLst/>
              <a:gdLst>
                <a:gd name="G0" fmla="+- 5400 0 0"/>
                <a:gd name="G1" fmla="+- 21600 0 5400"/>
                <a:gd name="G2" fmla="*/ 5400 1 2"/>
                <a:gd name="G3" fmla="+- 21600 0 G2"/>
                <a:gd name="G4" fmla="+/ 5400 21600 2"/>
                <a:gd name="G5" fmla="+/ G1 0 2"/>
                <a:gd name="G6" fmla="*/ 21600 21600 5400"/>
                <a:gd name="G7" fmla="*/ G6 1 2"/>
                <a:gd name="G8" fmla="+- 21600 0 G7"/>
                <a:gd name="G9" fmla="*/ 21600 1 2"/>
                <a:gd name="G10" fmla="+- 5400 0 G9"/>
                <a:gd name="G11" fmla="?: G10 G8 0"/>
                <a:gd name="G12" fmla="?: G10 G7 21600"/>
                <a:gd name="T0" fmla="*/ 18900 w 21600"/>
                <a:gd name="T1" fmla="*/ 10800 h 21600"/>
                <a:gd name="T2" fmla="*/ 10800 w 21600"/>
                <a:gd name="T3" fmla="*/ 21600 h 21600"/>
                <a:gd name="T4" fmla="*/ 2700 w 21600"/>
                <a:gd name="T5" fmla="*/ 10800 h 21600"/>
                <a:gd name="T6" fmla="*/ 10800 w 21600"/>
                <a:gd name="T7" fmla="*/ 0 h 21600"/>
                <a:gd name="T8" fmla="*/ 4500 w 21600"/>
                <a:gd name="T9" fmla="*/ 4500 h 21600"/>
                <a:gd name="T10" fmla="*/ 17100 w 21600"/>
                <a:gd name="T11" fmla="*/ 171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pattFill prst="shingle">
              <a:fgClr>
                <a:schemeClr val="folHlink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43470" name="AutoShape 110" descr="Дранка"/>
            <p:cNvSpPr>
              <a:spLocks noChangeAspect="1" noChangeArrowheads="1"/>
            </p:cNvSpPr>
            <p:nvPr/>
          </p:nvSpPr>
          <p:spPr bwMode="auto">
            <a:xfrm>
              <a:off x="1920" y="3656"/>
              <a:ext cx="48" cy="48"/>
            </a:xfrm>
            <a:custGeom>
              <a:avLst/>
              <a:gdLst>
                <a:gd name="G0" fmla="+- 5400 0 0"/>
                <a:gd name="G1" fmla="+- 21600 0 5400"/>
                <a:gd name="G2" fmla="*/ 5400 1 2"/>
                <a:gd name="G3" fmla="+- 21600 0 G2"/>
                <a:gd name="G4" fmla="+/ 5400 21600 2"/>
                <a:gd name="G5" fmla="+/ G1 0 2"/>
                <a:gd name="G6" fmla="*/ 21600 21600 5400"/>
                <a:gd name="G7" fmla="*/ G6 1 2"/>
                <a:gd name="G8" fmla="+- 21600 0 G7"/>
                <a:gd name="G9" fmla="*/ 21600 1 2"/>
                <a:gd name="G10" fmla="+- 5400 0 G9"/>
                <a:gd name="G11" fmla="?: G10 G8 0"/>
                <a:gd name="G12" fmla="?: G10 G7 21600"/>
                <a:gd name="T0" fmla="*/ 18900 w 21600"/>
                <a:gd name="T1" fmla="*/ 10800 h 21600"/>
                <a:gd name="T2" fmla="*/ 10800 w 21600"/>
                <a:gd name="T3" fmla="*/ 21600 h 21600"/>
                <a:gd name="T4" fmla="*/ 2700 w 21600"/>
                <a:gd name="T5" fmla="*/ 10800 h 21600"/>
                <a:gd name="T6" fmla="*/ 10800 w 21600"/>
                <a:gd name="T7" fmla="*/ 0 h 21600"/>
                <a:gd name="T8" fmla="*/ 4500 w 21600"/>
                <a:gd name="T9" fmla="*/ 4500 h 21600"/>
                <a:gd name="T10" fmla="*/ 17100 w 21600"/>
                <a:gd name="T11" fmla="*/ 171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pattFill prst="shingle">
              <a:fgClr>
                <a:schemeClr val="folHlink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43471" name="AutoShape 111" descr="Дранка"/>
            <p:cNvSpPr>
              <a:spLocks noChangeAspect="1" noChangeArrowheads="1"/>
            </p:cNvSpPr>
            <p:nvPr/>
          </p:nvSpPr>
          <p:spPr bwMode="auto">
            <a:xfrm rot="10800000">
              <a:off x="2004" y="1048"/>
              <a:ext cx="48" cy="48"/>
            </a:xfrm>
            <a:custGeom>
              <a:avLst/>
              <a:gdLst>
                <a:gd name="G0" fmla="+- 5400 0 0"/>
                <a:gd name="G1" fmla="+- 21600 0 5400"/>
                <a:gd name="G2" fmla="*/ 5400 1 2"/>
                <a:gd name="G3" fmla="+- 21600 0 G2"/>
                <a:gd name="G4" fmla="+/ 5400 21600 2"/>
                <a:gd name="G5" fmla="+/ G1 0 2"/>
                <a:gd name="G6" fmla="*/ 21600 21600 5400"/>
                <a:gd name="G7" fmla="*/ G6 1 2"/>
                <a:gd name="G8" fmla="+- 21600 0 G7"/>
                <a:gd name="G9" fmla="*/ 21600 1 2"/>
                <a:gd name="G10" fmla="+- 5400 0 G9"/>
                <a:gd name="G11" fmla="?: G10 G8 0"/>
                <a:gd name="G12" fmla="?: G10 G7 21600"/>
                <a:gd name="T0" fmla="*/ 18900 w 21600"/>
                <a:gd name="T1" fmla="*/ 10800 h 21600"/>
                <a:gd name="T2" fmla="*/ 10800 w 21600"/>
                <a:gd name="T3" fmla="*/ 21600 h 21600"/>
                <a:gd name="T4" fmla="*/ 2700 w 21600"/>
                <a:gd name="T5" fmla="*/ 10800 h 21600"/>
                <a:gd name="T6" fmla="*/ 10800 w 21600"/>
                <a:gd name="T7" fmla="*/ 0 h 21600"/>
                <a:gd name="T8" fmla="*/ 4500 w 21600"/>
                <a:gd name="T9" fmla="*/ 4500 h 21600"/>
                <a:gd name="T10" fmla="*/ 17100 w 21600"/>
                <a:gd name="T11" fmla="*/ 171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pattFill prst="shingle">
              <a:fgClr>
                <a:schemeClr val="folHlink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43472" name="AutoShape 112" descr="Дранка"/>
            <p:cNvSpPr>
              <a:spLocks noChangeAspect="1" noChangeArrowheads="1"/>
            </p:cNvSpPr>
            <p:nvPr/>
          </p:nvSpPr>
          <p:spPr bwMode="auto">
            <a:xfrm rot="10800000">
              <a:off x="1916" y="1048"/>
              <a:ext cx="48" cy="48"/>
            </a:xfrm>
            <a:custGeom>
              <a:avLst/>
              <a:gdLst>
                <a:gd name="G0" fmla="+- 5400 0 0"/>
                <a:gd name="G1" fmla="+- 21600 0 5400"/>
                <a:gd name="G2" fmla="*/ 5400 1 2"/>
                <a:gd name="G3" fmla="+- 21600 0 G2"/>
                <a:gd name="G4" fmla="+/ 5400 21600 2"/>
                <a:gd name="G5" fmla="+/ G1 0 2"/>
                <a:gd name="G6" fmla="*/ 21600 21600 5400"/>
                <a:gd name="G7" fmla="*/ G6 1 2"/>
                <a:gd name="G8" fmla="+- 21600 0 G7"/>
                <a:gd name="G9" fmla="*/ 21600 1 2"/>
                <a:gd name="G10" fmla="+- 5400 0 G9"/>
                <a:gd name="G11" fmla="?: G10 G8 0"/>
                <a:gd name="G12" fmla="?: G10 G7 21600"/>
                <a:gd name="T0" fmla="*/ 18900 w 21600"/>
                <a:gd name="T1" fmla="*/ 10800 h 21600"/>
                <a:gd name="T2" fmla="*/ 10800 w 21600"/>
                <a:gd name="T3" fmla="*/ 21600 h 21600"/>
                <a:gd name="T4" fmla="*/ 2700 w 21600"/>
                <a:gd name="T5" fmla="*/ 10800 h 21600"/>
                <a:gd name="T6" fmla="*/ 10800 w 21600"/>
                <a:gd name="T7" fmla="*/ 0 h 21600"/>
                <a:gd name="T8" fmla="*/ 4500 w 21600"/>
                <a:gd name="T9" fmla="*/ 4500 h 21600"/>
                <a:gd name="T10" fmla="*/ 17100 w 21600"/>
                <a:gd name="T11" fmla="*/ 171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pattFill prst="shingle">
              <a:fgClr>
                <a:schemeClr val="folHlink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</p:grpSp>
      <p:grpSp>
        <p:nvGrpSpPr>
          <p:cNvPr id="143473" name="Group 113"/>
          <p:cNvGrpSpPr>
            <a:grpSpLocks noChangeAspect="1"/>
          </p:cNvGrpSpPr>
          <p:nvPr/>
        </p:nvGrpSpPr>
        <p:grpSpPr bwMode="auto">
          <a:xfrm rot="-67822">
            <a:off x="5684838" y="3052763"/>
            <a:ext cx="330200" cy="2968625"/>
            <a:chOff x="1836" y="1048"/>
            <a:chExt cx="294" cy="2656"/>
          </a:xfrm>
        </p:grpSpPr>
        <p:sp>
          <p:nvSpPr>
            <p:cNvPr id="143474" name="Rectangle 114" descr="Дранка"/>
            <p:cNvSpPr>
              <a:spLocks noChangeAspect="1" noChangeArrowheads="1"/>
            </p:cNvSpPr>
            <p:nvPr/>
          </p:nvSpPr>
          <p:spPr bwMode="auto">
            <a:xfrm>
              <a:off x="1836" y="1104"/>
              <a:ext cx="294" cy="2553"/>
            </a:xfrm>
            <a:prstGeom prst="rect">
              <a:avLst/>
            </a:prstGeom>
            <a:pattFill prst="shingle">
              <a:fgClr>
                <a:schemeClr val="folHlink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43475" name="AutoShape 115" descr="Дранка"/>
            <p:cNvSpPr>
              <a:spLocks noChangeAspect="1" noChangeArrowheads="1"/>
            </p:cNvSpPr>
            <p:nvPr/>
          </p:nvSpPr>
          <p:spPr bwMode="auto">
            <a:xfrm>
              <a:off x="2008" y="3656"/>
              <a:ext cx="48" cy="48"/>
            </a:xfrm>
            <a:custGeom>
              <a:avLst/>
              <a:gdLst>
                <a:gd name="G0" fmla="+- 5400 0 0"/>
                <a:gd name="G1" fmla="+- 21600 0 5400"/>
                <a:gd name="G2" fmla="*/ 5400 1 2"/>
                <a:gd name="G3" fmla="+- 21600 0 G2"/>
                <a:gd name="G4" fmla="+/ 5400 21600 2"/>
                <a:gd name="G5" fmla="+/ G1 0 2"/>
                <a:gd name="G6" fmla="*/ 21600 21600 5400"/>
                <a:gd name="G7" fmla="*/ G6 1 2"/>
                <a:gd name="G8" fmla="+- 21600 0 G7"/>
                <a:gd name="G9" fmla="*/ 21600 1 2"/>
                <a:gd name="G10" fmla="+- 5400 0 G9"/>
                <a:gd name="G11" fmla="?: G10 G8 0"/>
                <a:gd name="G12" fmla="?: G10 G7 21600"/>
                <a:gd name="T0" fmla="*/ 18900 w 21600"/>
                <a:gd name="T1" fmla="*/ 10800 h 21600"/>
                <a:gd name="T2" fmla="*/ 10800 w 21600"/>
                <a:gd name="T3" fmla="*/ 21600 h 21600"/>
                <a:gd name="T4" fmla="*/ 2700 w 21600"/>
                <a:gd name="T5" fmla="*/ 10800 h 21600"/>
                <a:gd name="T6" fmla="*/ 10800 w 21600"/>
                <a:gd name="T7" fmla="*/ 0 h 21600"/>
                <a:gd name="T8" fmla="*/ 4500 w 21600"/>
                <a:gd name="T9" fmla="*/ 4500 h 21600"/>
                <a:gd name="T10" fmla="*/ 17100 w 21600"/>
                <a:gd name="T11" fmla="*/ 171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pattFill prst="shingle">
              <a:fgClr>
                <a:schemeClr val="folHlink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43476" name="AutoShape 116" descr="Дранка"/>
            <p:cNvSpPr>
              <a:spLocks noChangeAspect="1" noChangeArrowheads="1"/>
            </p:cNvSpPr>
            <p:nvPr/>
          </p:nvSpPr>
          <p:spPr bwMode="auto">
            <a:xfrm>
              <a:off x="1920" y="3656"/>
              <a:ext cx="48" cy="48"/>
            </a:xfrm>
            <a:custGeom>
              <a:avLst/>
              <a:gdLst>
                <a:gd name="G0" fmla="+- 5400 0 0"/>
                <a:gd name="G1" fmla="+- 21600 0 5400"/>
                <a:gd name="G2" fmla="*/ 5400 1 2"/>
                <a:gd name="G3" fmla="+- 21600 0 G2"/>
                <a:gd name="G4" fmla="+/ 5400 21600 2"/>
                <a:gd name="G5" fmla="+/ G1 0 2"/>
                <a:gd name="G6" fmla="*/ 21600 21600 5400"/>
                <a:gd name="G7" fmla="*/ G6 1 2"/>
                <a:gd name="G8" fmla="+- 21600 0 G7"/>
                <a:gd name="G9" fmla="*/ 21600 1 2"/>
                <a:gd name="G10" fmla="+- 5400 0 G9"/>
                <a:gd name="G11" fmla="?: G10 G8 0"/>
                <a:gd name="G12" fmla="?: G10 G7 21600"/>
                <a:gd name="T0" fmla="*/ 18900 w 21600"/>
                <a:gd name="T1" fmla="*/ 10800 h 21600"/>
                <a:gd name="T2" fmla="*/ 10800 w 21600"/>
                <a:gd name="T3" fmla="*/ 21600 h 21600"/>
                <a:gd name="T4" fmla="*/ 2700 w 21600"/>
                <a:gd name="T5" fmla="*/ 10800 h 21600"/>
                <a:gd name="T6" fmla="*/ 10800 w 21600"/>
                <a:gd name="T7" fmla="*/ 0 h 21600"/>
                <a:gd name="T8" fmla="*/ 4500 w 21600"/>
                <a:gd name="T9" fmla="*/ 4500 h 21600"/>
                <a:gd name="T10" fmla="*/ 17100 w 21600"/>
                <a:gd name="T11" fmla="*/ 171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pattFill prst="shingle">
              <a:fgClr>
                <a:schemeClr val="folHlink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43477" name="AutoShape 117" descr="Дранка"/>
            <p:cNvSpPr>
              <a:spLocks noChangeAspect="1" noChangeArrowheads="1"/>
            </p:cNvSpPr>
            <p:nvPr/>
          </p:nvSpPr>
          <p:spPr bwMode="auto">
            <a:xfrm rot="10800000">
              <a:off x="2004" y="1048"/>
              <a:ext cx="48" cy="48"/>
            </a:xfrm>
            <a:custGeom>
              <a:avLst/>
              <a:gdLst>
                <a:gd name="G0" fmla="+- 5400 0 0"/>
                <a:gd name="G1" fmla="+- 21600 0 5400"/>
                <a:gd name="G2" fmla="*/ 5400 1 2"/>
                <a:gd name="G3" fmla="+- 21600 0 G2"/>
                <a:gd name="G4" fmla="+/ 5400 21600 2"/>
                <a:gd name="G5" fmla="+/ G1 0 2"/>
                <a:gd name="G6" fmla="*/ 21600 21600 5400"/>
                <a:gd name="G7" fmla="*/ G6 1 2"/>
                <a:gd name="G8" fmla="+- 21600 0 G7"/>
                <a:gd name="G9" fmla="*/ 21600 1 2"/>
                <a:gd name="G10" fmla="+- 5400 0 G9"/>
                <a:gd name="G11" fmla="?: G10 G8 0"/>
                <a:gd name="G12" fmla="?: G10 G7 21600"/>
                <a:gd name="T0" fmla="*/ 18900 w 21600"/>
                <a:gd name="T1" fmla="*/ 10800 h 21600"/>
                <a:gd name="T2" fmla="*/ 10800 w 21600"/>
                <a:gd name="T3" fmla="*/ 21600 h 21600"/>
                <a:gd name="T4" fmla="*/ 2700 w 21600"/>
                <a:gd name="T5" fmla="*/ 10800 h 21600"/>
                <a:gd name="T6" fmla="*/ 10800 w 21600"/>
                <a:gd name="T7" fmla="*/ 0 h 21600"/>
                <a:gd name="T8" fmla="*/ 4500 w 21600"/>
                <a:gd name="T9" fmla="*/ 4500 h 21600"/>
                <a:gd name="T10" fmla="*/ 17100 w 21600"/>
                <a:gd name="T11" fmla="*/ 171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pattFill prst="shingle">
              <a:fgClr>
                <a:schemeClr val="folHlink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43478" name="AutoShape 118" descr="Дранка"/>
            <p:cNvSpPr>
              <a:spLocks noChangeAspect="1" noChangeArrowheads="1"/>
            </p:cNvSpPr>
            <p:nvPr/>
          </p:nvSpPr>
          <p:spPr bwMode="auto">
            <a:xfrm rot="10800000">
              <a:off x="1916" y="1048"/>
              <a:ext cx="48" cy="48"/>
            </a:xfrm>
            <a:custGeom>
              <a:avLst/>
              <a:gdLst>
                <a:gd name="G0" fmla="+- 5400 0 0"/>
                <a:gd name="G1" fmla="+- 21600 0 5400"/>
                <a:gd name="G2" fmla="*/ 5400 1 2"/>
                <a:gd name="G3" fmla="+- 21600 0 G2"/>
                <a:gd name="G4" fmla="+/ 5400 21600 2"/>
                <a:gd name="G5" fmla="+/ G1 0 2"/>
                <a:gd name="G6" fmla="*/ 21600 21600 5400"/>
                <a:gd name="G7" fmla="*/ G6 1 2"/>
                <a:gd name="G8" fmla="+- 21600 0 G7"/>
                <a:gd name="G9" fmla="*/ 21600 1 2"/>
                <a:gd name="G10" fmla="+- 5400 0 G9"/>
                <a:gd name="G11" fmla="?: G10 G8 0"/>
                <a:gd name="G12" fmla="?: G10 G7 21600"/>
                <a:gd name="T0" fmla="*/ 18900 w 21600"/>
                <a:gd name="T1" fmla="*/ 10800 h 21600"/>
                <a:gd name="T2" fmla="*/ 10800 w 21600"/>
                <a:gd name="T3" fmla="*/ 21600 h 21600"/>
                <a:gd name="T4" fmla="*/ 2700 w 21600"/>
                <a:gd name="T5" fmla="*/ 10800 h 21600"/>
                <a:gd name="T6" fmla="*/ 10800 w 21600"/>
                <a:gd name="T7" fmla="*/ 0 h 21600"/>
                <a:gd name="T8" fmla="*/ 4500 w 21600"/>
                <a:gd name="T9" fmla="*/ 4500 h 21600"/>
                <a:gd name="T10" fmla="*/ 17100 w 21600"/>
                <a:gd name="T11" fmla="*/ 171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pattFill prst="shingle">
              <a:fgClr>
                <a:schemeClr val="folHlink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</p:grpSp>
      <p:grpSp>
        <p:nvGrpSpPr>
          <p:cNvPr id="143479" name="Group 119"/>
          <p:cNvGrpSpPr>
            <a:grpSpLocks noChangeAspect="1"/>
          </p:cNvGrpSpPr>
          <p:nvPr/>
        </p:nvGrpSpPr>
        <p:grpSpPr bwMode="auto">
          <a:xfrm>
            <a:off x="3238500" y="3117850"/>
            <a:ext cx="2782888" cy="2833688"/>
            <a:chOff x="1848" y="1089"/>
            <a:chExt cx="2487" cy="2531"/>
          </a:xfrm>
        </p:grpSpPr>
        <p:grpSp>
          <p:nvGrpSpPr>
            <p:cNvPr id="143480" name="Group 120"/>
            <p:cNvGrpSpPr>
              <a:grpSpLocks noChangeAspect="1"/>
            </p:cNvGrpSpPr>
            <p:nvPr/>
          </p:nvGrpSpPr>
          <p:grpSpPr bwMode="auto">
            <a:xfrm>
              <a:off x="4050" y="1089"/>
              <a:ext cx="264" cy="230"/>
              <a:chOff x="4050" y="1089"/>
              <a:chExt cx="264" cy="230"/>
            </a:xfrm>
          </p:grpSpPr>
          <p:sp>
            <p:nvSpPr>
              <p:cNvPr id="143481" name="Oval 121"/>
              <p:cNvSpPr>
                <a:spLocks noChangeAspect="1" noChangeArrowheads="1"/>
              </p:cNvSpPr>
              <p:nvPr/>
            </p:nvSpPr>
            <p:spPr bwMode="auto">
              <a:xfrm>
                <a:off x="4053" y="1089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3482" name="Oval 122"/>
              <p:cNvSpPr>
                <a:spLocks noChangeAspect="1" noChangeArrowheads="1"/>
              </p:cNvSpPr>
              <p:nvPr/>
            </p:nvSpPr>
            <p:spPr bwMode="auto">
              <a:xfrm>
                <a:off x="4194" y="1206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3483" name="Rectangle 123"/>
              <p:cNvSpPr>
                <a:spLocks noChangeAspect="1" noChangeArrowheads="1"/>
              </p:cNvSpPr>
              <p:nvPr/>
            </p:nvSpPr>
            <p:spPr bwMode="auto">
              <a:xfrm>
                <a:off x="4194" y="1095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3484" name="Rectangle 124"/>
              <p:cNvSpPr>
                <a:spLocks noChangeAspect="1" noChangeArrowheads="1"/>
              </p:cNvSpPr>
              <p:nvPr/>
            </p:nvSpPr>
            <p:spPr bwMode="auto">
              <a:xfrm>
                <a:off x="4050" y="1206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43485" name="Group 125"/>
            <p:cNvGrpSpPr>
              <a:grpSpLocks noChangeAspect="1"/>
            </p:cNvGrpSpPr>
            <p:nvPr/>
          </p:nvGrpSpPr>
          <p:grpSpPr bwMode="auto">
            <a:xfrm>
              <a:off x="4050" y="1320"/>
              <a:ext cx="264" cy="230"/>
              <a:chOff x="4050" y="1089"/>
              <a:chExt cx="264" cy="230"/>
            </a:xfrm>
          </p:grpSpPr>
          <p:sp>
            <p:nvSpPr>
              <p:cNvPr id="143486" name="Oval 126"/>
              <p:cNvSpPr>
                <a:spLocks noChangeAspect="1" noChangeArrowheads="1"/>
              </p:cNvSpPr>
              <p:nvPr/>
            </p:nvSpPr>
            <p:spPr bwMode="auto">
              <a:xfrm>
                <a:off x="4053" y="1089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3487" name="Oval 127"/>
              <p:cNvSpPr>
                <a:spLocks noChangeAspect="1" noChangeArrowheads="1"/>
              </p:cNvSpPr>
              <p:nvPr/>
            </p:nvSpPr>
            <p:spPr bwMode="auto">
              <a:xfrm>
                <a:off x="4194" y="1206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3488" name="Rectangle 128"/>
              <p:cNvSpPr>
                <a:spLocks noChangeAspect="1" noChangeArrowheads="1"/>
              </p:cNvSpPr>
              <p:nvPr/>
            </p:nvSpPr>
            <p:spPr bwMode="auto">
              <a:xfrm>
                <a:off x="4194" y="1095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3489" name="Rectangle 129"/>
              <p:cNvSpPr>
                <a:spLocks noChangeAspect="1" noChangeArrowheads="1"/>
              </p:cNvSpPr>
              <p:nvPr/>
            </p:nvSpPr>
            <p:spPr bwMode="auto">
              <a:xfrm>
                <a:off x="4050" y="1206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43490" name="Group 130"/>
            <p:cNvGrpSpPr>
              <a:grpSpLocks noChangeAspect="1"/>
            </p:cNvGrpSpPr>
            <p:nvPr/>
          </p:nvGrpSpPr>
          <p:grpSpPr bwMode="auto">
            <a:xfrm>
              <a:off x="4053" y="1545"/>
              <a:ext cx="264" cy="230"/>
              <a:chOff x="4050" y="1089"/>
              <a:chExt cx="264" cy="230"/>
            </a:xfrm>
          </p:grpSpPr>
          <p:sp>
            <p:nvSpPr>
              <p:cNvPr id="143491" name="Oval 131"/>
              <p:cNvSpPr>
                <a:spLocks noChangeAspect="1" noChangeArrowheads="1"/>
              </p:cNvSpPr>
              <p:nvPr/>
            </p:nvSpPr>
            <p:spPr bwMode="auto">
              <a:xfrm>
                <a:off x="4053" y="1089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3492" name="Oval 132"/>
              <p:cNvSpPr>
                <a:spLocks noChangeAspect="1" noChangeArrowheads="1"/>
              </p:cNvSpPr>
              <p:nvPr/>
            </p:nvSpPr>
            <p:spPr bwMode="auto">
              <a:xfrm>
                <a:off x="4194" y="1206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3493" name="Rectangle 133"/>
              <p:cNvSpPr>
                <a:spLocks noChangeAspect="1" noChangeArrowheads="1"/>
              </p:cNvSpPr>
              <p:nvPr/>
            </p:nvSpPr>
            <p:spPr bwMode="auto">
              <a:xfrm>
                <a:off x="4194" y="1095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3494" name="Rectangle 134"/>
              <p:cNvSpPr>
                <a:spLocks noChangeAspect="1" noChangeArrowheads="1"/>
              </p:cNvSpPr>
              <p:nvPr/>
            </p:nvSpPr>
            <p:spPr bwMode="auto">
              <a:xfrm>
                <a:off x="4050" y="1206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43495" name="Group 135"/>
            <p:cNvGrpSpPr>
              <a:grpSpLocks noChangeAspect="1"/>
            </p:cNvGrpSpPr>
            <p:nvPr/>
          </p:nvGrpSpPr>
          <p:grpSpPr bwMode="auto">
            <a:xfrm>
              <a:off x="4056" y="1776"/>
              <a:ext cx="264" cy="230"/>
              <a:chOff x="4050" y="1089"/>
              <a:chExt cx="264" cy="230"/>
            </a:xfrm>
          </p:grpSpPr>
          <p:sp>
            <p:nvSpPr>
              <p:cNvPr id="143496" name="Oval 136"/>
              <p:cNvSpPr>
                <a:spLocks noChangeAspect="1" noChangeArrowheads="1"/>
              </p:cNvSpPr>
              <p:nvPr/>
            </p:nvSpPr>
            <p:spPr bwMode="auto">
              <a:xfrm>
                <a:off x="4053" y="1089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3497" name="Oval 137"/>
              <p:cNvSpPr>
                <a:spLocks noChangeAspect="1" noChangeArrowheads="1"/>
              </p:cNvSpPr>
              <p:nvPr/>
            </p:nvSpPr>
            <p:spPr bwMode="auto">
              <a:xfrm>
                <a:off x="4194" y="1206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3498" name="Rectangle 138"/>
              <p:cNvSpPr>
                <a:spLocks noChangeAspect="1" noChangeArrowheads="1"/>
              </p:cNvSpPr>
              <p:nvPr/>
            </p:nvSpPr>
            <p:spPr bwMode="auto">
              <a:xfrm>
                <a:off x="4194" y="1095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3499" name="Rectangle 139"/>
              <p:cNvSpPr>
                <a:spLocks noChangeAspect="1" noChangeArrowheads="1"/>
              </p:cNvSpPr>
              <p:nvPr/>
            </p:nvSpPr>
            <p:spPr bwMode="auto">
              <a:xfrm>
                <a:off x="4050" y="1206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43500" name="Group 140"/>
            <p:cNvGrpSpPr>
              <a:grpSpLocks noChangeAspect="1"/>
            </p:cNvGrpSpPr>
            <p:nvPr/>
          </p:nvGrpSpPr>
          <p:grpSpPr bwMode="auto">
            <a:xfrm>
              <a:off x="4062" y="2004"/>
              <a:ext cx="264" cy="230"/>
              <a:chOff x="4050" y="1089"/>
              <a:chExt cx="264" cy="230"/>
            </a:xfrm>
          </p:grpSpPr>
          <p:sp>
            <p:nvSpPr>
              <p:cNvPr id="143501" name="Oval 141"/>
              <p:cNvSpPr>
                <a:spLocks noChangeAspect="1" noChangeArrowheads="1"/>
              </p:cNvSpPr>
              <p:nvPr/>
            </p:nvSpPr>
            <p:spPr bwMode="auto">
              <a:xfrm>
                <a:off x="4053" y="1089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3502" name="Oval 142"/>
              <p:cNvSpPr>
                <a:spLocks noChangeAspect="1" noChangeArrowheads="1"/>
              </p:cNvSpPr>
              <p:nvPr/>
            </p:nvSpPr>
            <p:spPr bwMode="auto">
              <a:xfrm>
                <a:off x="4194" y="1206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3503" name="Rectangle 143"/>
              <p:cNvSpPr>
                <a:spLocks noChangeAspect="1" noChangeArrowheads="1"/>
              </p:cNvSpPr>
              <p:nvPr/>
            </p:nvSpPr>
            <p:spPr bwMode="auto">
              <a:xfrm>
                <a:off x="4194" y="1095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3504" name="Rectangle 144"/>
              <p:cNvSpPr>
                <a:spLocks noChangeAspect="1" noChangeArrowheads="1"/>
              </p:cNvSpPr>
              <p:nvPr/>
            </p:nvSpPr>
            <p:spPr bwMode="auto">
              <a:xfrm>
                <a:off x="4050" y="1206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43505" name="Group 145"/>
            <p:cNvGrpSpPr>
              <a:grpSpLocks noChangeAspect="1"/>
            </p:cNvGrpSpPr>
            <p:nvPr/>
          </p:nvGrpSpPr>
          <p:grpSpPr bwMode="auto">
            <a:xfrm>
              <a:off x="4062" y="2229"/>
              <a:ext cx="264" cy="230"/>
              <a:chOff x="4050" y="1089"/>
              <a:chExt cx="264" cy="230"/>
            </a:xfrm>
          </p:grpSpPr>
          <p:sp>
            <p:nvSpPr>
              <p:cNvPr id="143506" name="Oval 146"/>
              <p:cNvSpPr>
                <a:spLocks noChangeAspect="1" noChangeArrowheads="1"/>
              </p:cNvSpPr>
              <p:nvPr/>
            </p:nvSpPr>
            <p:spPr bwMode="auto">
              <a:xfrm>
                <a:off x="4053" y="1089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3507" name="Oval 147"/>
              <p:cNvSpPr>
                <a:spLocks noChangeAspect="1" noChangeArrowheads="1"/>
              </p:cNvSpPr>
              <p:nvPr/>
            </p:nvSpPr>
            <p:spPr bwMode="auto">
              <a:xfrm>
                <a:off x="4194" y="1206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3508" name="Rectangle 148"/>
              <p:cNvSpPr>
                <a:spLocks noChangeAspect="1" noChangeArrowheads="1"/>
              </p:cNvSpPr>
              <p:nvPr/>
            </p:nvSpPr>
            <p:spPr bwMode="auto">
              <a:xfrm>
                <a:off x="4194" y="1095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3509" name="Rectangle 149"/>
              <p:cNvSpPr>
                <a:spLocks noChangeAspect="1" noChangeArrowheads="1"/>
              </p:cNvSpPr>
              <p:nvPr/>
            </p:nvSpPr>
            <p:spPr bwMode="auto">
              <a:xfrm>
                <a:off x="4050" y="1206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43510" name="Group 150"/>
            <p:cNvGrpSpPr>
              <a:grpSpLocks noChangeAspect="1"/>
            </p:cNvGrpSpPr>
            <p:nvPr/>
          </p:nvGrpSpPr>
          <p:grpSpPr bwMode="auto">
            <a:xfrm>
              <a:off x="4062" y="2451"/>
              <a:ext cx="264" cy="230"/>
              <a:chOff x="4050" y="1089"/>
              <a:chExt cx="264" cy="230"/>
            </a:xfrm>
          </p:grpSpPr>
          <p:sp>
            <p:nvSpPr>
              <p:cNvPr id="143511" name="Oval 151"/>
              <p:cNvSpPr>
                <a:spLocks noChangeAspect="1" noChangeArrowheads="1"/>
              </p:cNvSpPr>
              <p:nvPr/>
            </p:nvSpPr>
            <p:spPr bwMode="auto">
              <a:xfrm>
                <a:off x="4053" y="1089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3512" name="Oval 152"/>
              <p:cNvSpPr>
                <a:spLocks noChangeAspect="1" noChangeArrowheads="1"/>
              </p:cNvSpPr>
              <p:nvPr/>
            </p:nvSpPr>
            <p:spPr bwMode="auto">
              <a:xfrm>
                <a:off x="4194" y="1206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3513" name="Rectangle 153"/>
              <p:cNvSpPr>
                <a:spLocks noChangeAspect="1" noChangeArrowheads="1"/>
              </p:cNvSpPr>
              <p:nvPr/>
            </p:nvSpPr>
            <p:spPr bwMode="auto">
              <a:xfrm>
                <a:off x="4194" y="1095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3514" name="Rectangle 154"/>
              <p:cNvSpPr>
                <a:spLocks noChangeAspect="1" noChangeArrowheads="1"/>
              </p:cNvSpPr>
              <p:nvPr/>
            </p:nvSpPr>
            <p:spPr bwMode="auto">
              <a:xfrm>
                <a:off x="4050" y="1206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43515" name="Group 155"/>
            <p:cNvGrpSpPr>
              <a:grpSpLocks noChangeAspect="1"/>
            </p:cNvGrpSpPr>
            <p:nvPr/>
          </p:nvGrpSpPr>
          <p:grpSpPr bwMode="auto">
            <a:xfrm>
              <a:off x="4065" y="2682"/>
              <a:ext cx="264" cy="230"/>
              <a:chOff x="4050" y="1089"/>
              <a:chExt cx="264" cy="230"/>
            </a:xfrm>
          </p:grpSpPr>
          <p:sp>
            <p:nvSpPr>
              <p:cNvPr id="143516" name="Oval 156"/>
              <p:cNvSpPr>
                <a:spLocks noChangeAspect="1" noChangeArrowheads="1"/>
              </p:cNvSpPr>
              <p:nvPr/>
            </p:nvSpPr>
            <p:spPr bwMode="auto">
              <a:xfrm>
                <a:off x="4053" y="1089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3517" name="Oval 157"/>
              <p:cNvSpPr>
                <a:spLocks noChangeAspect="1" noChangeArrowheads="1"/>
              </p:cNvSpPr>
              <p:nvPr/>
            </p:nvSpPr>
            <p:spPr bwMode="auto">
              <a:xfrm>
                <a:off x="4194" y="1206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3518" name="Rectangle 158"/>
              <p:cNvSpPr>
                <a:spLocks noChangeAspect="1" noChangeArrowheads="1"/>
              </p:cNvSpPr>
              <p:nvPr/>
            </p:nvSpPr>
            <p:spPr bwMode="auto">
              <a:xfrm>
                <a:off x="4194" y="1095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3519" name="Rectangle 159"/>
              <p:cNvSpPr>
                <a:spLocks noChangeAspect="1" noChangeArrowheads="1"/>
              </p:cNvSpPr>
              <p:nvPr/>
            </p:nvSpPr>
            <p:spPr bwMode="auto">
              <a:xfrm>
                <a:off x="4050" y="1206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43520" name="Group 160"/>
            <p:cNvGrpSpPr>
              <a:grpSpLocks noChangeAspect="1"/>
            </p:cNvGrpSpPr>
            <p:nvPr/>
          </p:nvGrpSpPr>
          <p:grpSpPr bwMode="auto">
            <a:xfrm>
              <a:off x="4068" y="2910"/>
              <a:ext cx="264" cy="230"/>
              <a:chOff x="4050" y="1089"/>
              <a:chExt cx="264" cy="230"/>
            </a:xfrm>
          </p:grpSpPr>
          <p:sp>
            <p:nvSpPr>
              <p:cNvPr id="143521" name="Oval 161"/>
              <p:cNvSpPr>
                <a:spLocks noChangeAspect="1" noChangeArrowheads="1"/>
              </p:cNvSpPr>
              <p:nvPr/>
            </p:nvSpPr>
            <p:spPr bwMode="auto">
              <a:xfrm>
                <a:off x="4053" y="1089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3522" name="Oval 162"/>
              <p:cNvSpPr>
                <a:spLocks noChangeAspect="1" noChangeArrowheads="1"/>
              </p:cNvSpPr>
              <p:nvPr/>
            </p:nvSpPr>
            <p:spPr bwMode="auto">
              <a:xfrm>
                <a:off x="4194" y="1206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3523" name="Rectangle 163"/>
              <p:cNvSpPr>
                <a:spLocks noChangeAspect="1" noChangeArrowheads="1"/>
              </p:cNvSpPr>
              <p:nvPr/>
            </p:nvSpPr>
            <p:spPr bwMode="auto">
              <a:xfrm>
                <a:off x="4194" y="1095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3524" name="Rectangle 164"/>
              <p:cNvSpPr>
                <a:spLocks noChangeAspect="1" noChangeArrowheads="1"/>
              </p:cNvSpPr>
              <p:nvPr/>
            </p:nvSpPr>
            <p:spPr bwMode="auto">
              <a:xfrm>
                <a:off x="4050" y="1206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43525" name="Group 165"/>
            <p:cNvGrpSpPr>
              <a:grpSpLocks noChangeAspect="1"/>
            </p:cNvGrpSpPr>
            <p:nvPr/>
          </p:nvGrpSpPr>
          <p:grpSpPr bwMode="auto">
            <a:xfrm>
              <a:off x="4071" y="3141"/>
              <a:ext cx="264" cy="230"/>
              <a:chOff x="4050" y="1089"/>
              <a:chExt cx="264" cy="230"/>
            </a:xfrm>
          </p:grpSpPr>
          <p:sp>
            <p:nvSpPr>
              <p:cNvPr id="143526" name="Oval 166"/>
              <p:cNvSpPr>
                <a:spLocks noChangeAspect="1" noChangeArrowheads="1"/>
              </p:cNvSpPr>
              <p:nvPr/>
            </p:nvSpPr>
            <p:spPr bwMode="auto">
              <a:xfrm>
                <a:off x="4053" y="1089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3527" name="Oval 167"/>
              <p:cNvSpPr>
                <a:spLocks noChangeAspect="1" noChangeArrowheads="1"/>
              </p:cNvSpPr>
              <p:nvPr/>
            </p:nvSpPr>
            <p:spPr bwMode="auto">
              <a:xfrm>
                <a:off x="4194" y="1206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3528" name="Rectangle 168"/>
              <p:cNvSpPr>
                <a:spLocks noChangeAspect="1" noChangeArrowheads="1"/>
              </p:cNvSpPr>
              <p:nvPr/>
            </p:nvSpPr>
            <p:spPr bwMode="auto">
              <a:xfrm>
                <a:off x="4194" y="1095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3529" name="Rectangle 169"/>
              <p:cNvSpPr>
                <a:spLocks noChangeAspect="1" noChangeArrowheads="1"/>
              </p:cNvSpPr>
              <p:nvPr/>
            </p:nvSpPr>
            <p:spPr bwMode="auto">
              <a:xfrm>
                <a:off x="4050" y="1206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43530" name="Group 170"/>
            <p:cNvGrpSpPr>
              <a:grpSpLocks noChangeAspect="1"/>
            </p:cNvGrpSpPr>
            <p:nvPr/>
          </p:nvGrpSpPr>
          <p:grpSpPr bwMode="auto">
            <a:xfrm>
              <a:off x="4068" y="3372"/>
              <a:ext cx="264" cy="230"/>
              <a:chOff x="4050" y="1089"/>
              <a:chExt cx="264" cy="230"/>
            </a:xfrm>
          </p:grpSpPr>
          <p:sp>
            <p:nvSpPr>
              <p:cNvPr id="143531" name="Oval 171"/>
              <p:cNvSpPr>
                <a:spLocks noChangeAspect="1" noChangeArrowheads="1"/>
              </p:cNvSpPr>
              <p:nvPr/>
            </p:nvSpPr>
            <p:spPr bwMode="auto">
              <a:xfrm>
                <a:off x="4053" y="1089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3532" name="Oval 172"/>
              <p:cNvSpPr>
                <a:spLocks noChangeAspect="1" noChangeArrowheads="1"/>
              </p:cNvSpPr>
              <p:nvPr/>
            </p:nvSpPr>
            <p:spPr bwMode="auto">
              <a:xfrm>
                <a:off x="4194" y="1206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3533" name="Rectangle 173"/>
              <p:cNvSpPr>
                <a:spLocks noChangeAspect="1" noChangeArrowheads="1"/>
              </p:cNvSpPr>
              <p:nvPr/>
            </p:nvSpPr>
            <p:spPr bwMode="auto">
              <a:xfrm>
                <a:off x="4194" y="1095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3534" name="Rectangle 174"/>
              <p:cNvSpPr>
                <a:spLocks noChangeAspect="1" noChangeArrowheads="1"/>
              </p:cNvSpPr>
              <p:nvPr/>
            </p:nvSpPr>
            <p:spPr bwMode="auto">
              <a:xfrm>
                <a:off x="4050" y="1206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43535" name="Group 175"/>
            <p:cNvGrpSpPr>
              <a:grpSpLocks noChangeAspect="1"/>
            </p:cNvGrpSpPr>
            <p:nvPr/>
          </p:nvGrpSpPr>
          <p:grpSpPr bwMode="auto">
            <a:xfrm>
              <a:off x="1848" y="1107"/>
              <a:ext cx="264" cy="230"/>
              <a:chOff x="4050" y="1089"/>
              <a:chExt cx="264" cy="230"/>
            </a:xfrm>
          </p:grpSpPr>
          <p:sp>
            <p:nvSpPr>
              <p:cNvPr id="143536" name="Oval 176"/>
              <p:cNvSpPr>
                <a:spLocks noChangeAspect="1" noChangeArrowheads="1"/>
              </p:cNvSpPr>
              <p:nvPr/>
            </p:nvSpPr>
            <p:spPr bwMode="auto">
              <a:xfrm>
                <a:off x="4053" y="1089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3537" name="Oval 177"/>
              <p:cNvSpPr>
                <a:spLocks noChangeAspect="1" noChangeArrowheads="1"/>
              </p:cNvSpPr>
              <p:nvPr/>
            </p:nvSpPr>
            <p:spPr bwMode="auto">
              <a:xfrm>
                <a:off x="4194" y="1206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3538" name="Rectangle 178"/>
              <p:cNvSpPr>
                <a:spLocks noChangeAspect="1" noChangeArrowheads="1"/>
              </p:cNvSpPr>
              <p:nvPr/>
            </p:nvSpPr>
            <p:spPr bwMode="auto">
              <a:xfrm>
                <a:off x="4194" y="1095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3539" name="Rectangle 179"/>
              <p:cNvSpPr>
                <a:spLocks noChangeAspect="1" noChangeArrowheads="1"/>
              </p:cNvSpPr>
              <p:nvPr/>
            </p:nvSpPr>
            <p:spPr bwMode="auto">
              <a:xfrm>
                <a:off x="4050" y="1206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43540" name="Group 180"/>
            <p:cNvGrpSpPr>
              <a:grpSpLocks noChangeAspect="1"/>
            </p:cNvGrpSpPr>
            <p:nvPr/>
          </p:nvGrpSpPr>
          <p:grpSpPr bwMode="auto">
            <a:xfrm>
              <a:off x="1848" y="1338"/>
              <a:ext cx="264" cy="230"/>
              <a:chOff x="4050" y="1089"/>
              <a:chExt cx="264" cy="230"/>
            </a:xfrm>
          </p:grpSpPr>
          <p:sp>
            <p:nvSpPr>
              <p:cNvPr id="143541" name="Oval 181"/>
              <p:cNvSpPr>
                <a:spLocks noChangeAspect="1" noChangeArrowheads="1"/>
              </p:cNvSpPr>
              <p:nvPr/>
            </p:nvSpPr>
            <p:spPr bwMode="auto">
              <a:xfrm>
                <a:off x="4053" y="1089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3542" name="Oval 182"/>
              <p:cNvSpPr>
                <a:spLocks noChangeAspect="1" noChangeArrowheads="1"/>
              </p:cNvSpPr>
              <p:nvPr/>
            </p:nvSpPr>
            <p:spPr bwMode="auto">
              <a:xfrm>
                <a:off x="4194" y="1206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3543" name="Rectangle 183"/>
              <p:cNvSpPr>
                <a:spLocks noChangeAspect="1" noChangeArrowheads="1"/>
              </p:cNvSpPr>
              <p:nvPr/>
            </p:nvSpPr>
            <p:spPr bwMode="auto">
              <a:xfrm>
                <a:off x="4194" y="1095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3544" name="Rectangle 184"/>
              <p:cNvSpPr>
                <a:spLocks noChangeAspect="1" noChangeArrowheads="1"/>
              </p:cNvSpPr>
              <p:nvPr/>
            </p:nvSpPr>
            <p:spPr bwMode="auto">
              <a:xfrm>
                <a:off x="4050" y="1206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43545" name="Group 185"/>
            <p:cNvGrpSpPr>
              <a:grpSpLocks noChangeAspect="1"/>
            </p:cNvGrpSpPr>
            <p:nvPr/>
          </p:nvGrpSpPr>
          <p:grpSpPr bwMode="auto">
            <a:xfrm>
              <a:off x="1851" y="1563"/>
              <a:ext cx="264" cy="230"/>
              <a:chOff x="4050" y="1089"/>
              <a:chExt cx="264" cy="230"/>
            </a:xfrm>
          </p:grpSpPr>
          <p:sp>
            <p:nvSpPr>
              <p:cNvPr id="143546" name="Oval 186"/>
              <p:cNvSpPr>
                <a:spLocks noChangeAspect="1" noChangeArrowheads="1"/>
              </p:cNvSpPr>
              <p:nvPr/>
            </p:nvSpPr>
            <p:spPr bwMode="auto">
              <a:xfrm>
                <a:off x="4053" y="1089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3547" name="Oval 187"/>
              <p:cNvSpPr>
                <a:spLocks noChangeAspect="1" noChangeArrowheads="1"/>
              </p:cNvSpPr>
              <p:nvPr/>
            </p:nvSpPr>
            <p:spPr bwMode="auto">
              <a:xfrm>
                <a:off x="4194" y="1206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3548" name="Rectangle 188"/>
              <p:cNvSpPr>
                <a:spLocks noChangeAspect="1" noChangeArrowheads="1"/>
              </p:cNvSpPr>
              <p:nvPr/>
            </p:nvSpPr>
            <p:spPr bwMode="auto">
              <a:xfrm>
                <a:off x="4194" y="1095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3549" name="Rectangle 189"/>
              <p:cNvSpPr>
                <a:spLocks noChangeAspect="1" noChangeArrowheads="1"/>
              </p:cNvSpPr>
              <p:nvPr/>
            </p:nvSpPr>
            <p:spPr bwMode="auto">
              <a:xfrm>
                <a:off x="4050" y="1206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43550" name="Group 190"/>
            <p:cNvGrpSpPr>
              <a:grpSpLocks noChangeAspect="1"/>
            </p:cNvGrpSpPr>
            <p:nvPr/>
          </p:nvGrpSpPr>
          <p:grpSpPr bwMode="auto">
            <a:xfrm>
              <a:off x="1854" y="1794"/>
              <a:ext cx="264" cy="230"/>
              <a:chOff x="4050" y="1089"/>
              <a:chExt cx="264" cy="230"/>
            </a:xfrm>
          </p:grpSpPr>
          <p:sp>
            <p:nvSpPr>
              <p:cNvPr id="143551" name="Oval 191"/>
              <p:cNvSpPr>
                <a:spLocks noChangeAspect="1" noChangeArrowheads="1"/>
              </p:cNvSpPr>
              <p:nvPr/>
            </p:nvSpPr>
            <p:spPr bwMode="auto">
              <a:xfrm>
                <a:off x="4053" y="1089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3552" name="Oval 192"/>
              <p:cNvSpPr>
                <a:spLocks noChangeAspect="1" noChangeArrowheads="1"/>
              </p:cNvSpPr>
              <p:nvPr/>
            </p:nvSpPr>
            <p:spPr bwMode="auto">
              <a:xfrm>
                <a:off x="4194" y="1206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3553" name="Rectangle 193"/>
              <p:cNvSpPr>
                <a:spLocks noChangeAspect="1" noChangeArrowheads="1"/>
              </p:cNvSpPr>
              <p:nvPr/>
            </p:nvSpPr>
            <p:spPr bwMode="auto">
              <a:xfrm>
                <a:off x="4194" y="1095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3554" name="Rectangle 194"/>
              <p:cNvSpPr>
                <a:spLocks noChangeAspect="1" noChangeArrowheads="1"/>
              </p:cNvSpPr>
              <p:nvPr/>
            </p:nvSpPr>
            <p:spPr bwMode="auto">
              <a:xfrm>
                <a:off x="4050" y="1206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43555" name="Group 195"/>
            <p:cNvGrpSpPr>
              <a:grpSpLocks noChangeAspect="1"/>
            </p:cNvGrpSpPr>
            <p:nvPr/>
          </p:nvGrpSpPr>
          <p:grpSpPr bwMode="auto">
            <a:xfrm>
              <a:off x="1860" y="2022"/>
              <a:ext cx="264" cy="230"/>
              <a:chOff x="4050" y="1089"/>
              <a:chExt cx="264" cy="230"/>
            </a:xfrm>
          </p:grpSpPr>
          <p:sp>
            <p:nvSpPr>
              <p:cNvPr id="143556" name="Oval 196"/>
              <p:cNvSpPr>
                <a:spLocks noChangeAspect="1" noChangeArrowheads="1"/>
              </p:cNvSpPr>
              <p:nvPr/>
            </p:nvSpPr>
            <p:spPr bwMode="auto">
              <a:xfrm>
                <a:off x="4053" y="1089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3557" name="Oval 197"/>
              <p:cNvSpPr>
                <a:spLocks noChangeAspect="1" noChangeArrowheads="1"/>
              </p:cNvSpPr>
              <p:nvPr/>
            </p:nvSpPr>
            <p:spPr bwMode="auto">
              <a:xfrm>
                <a:off x="4194" y="1206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3558" name="Rectangle 198"/>
              <p:cNvSpPr>
                <a:spLocks noChangeAspect="1" noChangeArrowheads="1"/>
              </p:cNvSpPr>
              <p:nvPr/>
            </p:nvSpPr>
            <p:spPr bwMode="auto">
              <a:xfrm>
                <a:off x="4194" y="1095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3559" name="Rectangle 199"/>
              <p:cNvSpPr>
                <a:spLocks noChangeAspect="1" noChangeArrowheads="1"/>
              </p:cNvSpPr>
              <p:nvPr/>
            </p:nvSpPr>
            <p:spPr bwMode="auto">
              <a:xfrm>
                <a:off x="4050" y="1206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43560" name="Group 200"/>
            <p:cNvGrpSpPr>
              <a:grpSpLocks noChangeAspect="1"/>
            </p:cNvGrpSpPr>
            <p:nvPr/>
          </p:nvGrpSpPr>
          <p:grpSpPr bwMode="auto">
            <a:xfrm>
              <a:off x="1860" y="2247"/>
              <a:ext cx="264" cy="230"/>
              <a:chOff x="4050" y="1089"/>
              <a:chExt cx="264" cy="230"/>
            </a:xfrm>
          </p:grpSpPr>
          <p:sp>
            <p:nvSpPr>
              <p:cNvPr id="143561" name="Oval 201"/>
              <p:cNvSpPr>
                <a:spLocks noChangeAspect="1" noChangeArrowheads="1"/>
              </p:cNvSpPr>
              <p:nvPr/>
            </p:nvSpPr>
            <p:spPr bwMode="auto">
              <a:xfrm>
                <a:off x="4053" y="1089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3562" name="Oval 202"/>
              <p:cNvSpPr>
                <a:spLocks noChangeAspect="1" noChangeArrowheads="1"/>
              </p:cNvSpPr>
              <p:nvPr/>
            </p:nvSpPr>
            <p:spPr bwMode="auto">
              <a:xfrm>
                <a:off x="4194" y="1206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3563" name="Rectangle 203"/>
              <p:cNvSpPr>
                <a:spLocks noChangeAspect="1" noChangeArrowheads="1"/>
              </p:cNvSpPr>
              <p:nvPr/>
            </p:nvSpPr>
            <p:spPr bwMode="auto">
              <a:xfrm>
                <a:off x="4194" y="1095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3564" name="Rectangle 204"/>
              <p:cNvSpPr>
                <a:spLocks noChangeAspect="1" noChangeArrowheads="1"/>
              </p:cNvSpPr>
              <p:nvPr/>
            </p:nvSpPr>
            <p:spPr bwMode="auto">
              <a:xfrm>
                <a:off x="4050" y="1206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43565" name="Group 205"/>
            <p:cNvGrpSpPr>
              <a:grpSpLocks noChangeAspect="1"/>
            </p:cNvGrpSpPr>
            <p:nvPr/>
          </p:nvGrpSpPr>
          <p:grpSpPr bwMode="auto">
            <a:xfrm>
              <a:off x="1860" y="2469"/>
              <a:ext cx="264" cy="230"/>
              <a:chOff x="4050" y="1089"/>
              <a:chExt cx="264" cy="230"/>
            </a:xfrm>
          </p:grpSpPr>
          <p:sp>
            <p:nvSpPr>
              <p:cNvPr id="143566" name="Oval 206"/>
              <p:cNvSpPr>
                <a:spLocks noChangeAspect="1" noChangeArrowheads="1"/>
              </p:cNvSpPr>
              <p:nvPr/>
            </p:nvSpPr>
            <p:spPr bwMode="auto">
              <a:xfrm>
                <a:off x="4053" y="1089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3567" name="Oval 207"/>
              <p:cNvSpPr>
                <a:spLocks noChangeAspect="1" noChangeArrowheads="1"/>
              </p:cNvSpPr>
              <p:nvPr/>
            </p:nvSpPr>
            <p:spPr bwMode="auto">
              <a:xfrm>
                <a:off x="4194" y="1206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3568" name="Rectangle 208"/>
              <p:cNvSpPr>
                <a:spLocks noChangeAspect="1" noChangeArrowheads="1"/>
              </p:cNvSpPr>
              <p:nvPr/>
            </p:nvSpPr>
            <p:spPr bwMode="auto">
              <a:xfrm>
                <a:off x="4194" y="1095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3569" name="Rectangle 209"/>
              <p:cNvSpPr>
                <a:spLocks noChangeAspect="1" noChangeArrowheads="1"/>
              </p:cNvSpPr>
              <p:nvPr/>
            </p:nvSpPr>
            <p:spPr bwMode="auto">
              <a:xfrm>
                <a:off x="4050" y="1206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43570" name="Group 210"/>
            <p:cNvGrpSpPr>
              <a:grpSpLocks noChangeAspect="1"/>
            </p:cNvGrpSpPr>
            <p:nvPr/>
          </p:nvGrpSpPr>
          <p:grpSpPr bwMode="auto">
            <a:xfrm>
              <a:off x="1863" y="2700"/>
              <a:ext cx="264" cy="230"/>
              <a:chOff x="4050" y="1089"/>
              <a:chExt cx="264" cy="230"/>
            </a:xfrm>
          </p:grpSpPr>
          <p:sp>
            <p:nvSpPr>
              <p:cNvPr id="143571" name="Oval 211"/>
              <p:cNvSpPr>
                <a:spLocks noChangeAspect="1" noChangeArrowheads="1"/>
              </p:cNvSpPr>
              <p:nvPr/>
            </p:nvSpPr>
            <p:spPr bwMode="auto">
              <a:xfrm>
                <a:off x="4053" y="1089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3572" name="Oval 212"/>
              <p:cNvSpPr>
                <a:spLocks noChangeAspect="1" noChangeArrowheads="1"/>
              </p:cNvSpPr>
              <p:nvPr/>
            </p:nvSpPr>
            <p:spPr bwMode="auto">
              <a:xfrm>
                <a:off x="4194" y="1206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3573" name="Rectangle 213"/>
              <p:cNvSpPr>
                <a:spLocks noChangeAspect="1" noChangeArrowheads="1"/>
              </p:cNvSpPr>
              <p:nvPr/>
            </p:nvSpPr>
            <p:spPr bwMode="auto">
              <a:xfrm>
                <a:off x="4194" y="1095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3574" name="Rectangle 214"/>
              <p:cNvSpPr>
                <a:spLocks noChangeAspect="1" noChangeArrowheads="1"/>
              </p:cNvSpPr>
              <p:nvPr/>
            </p:nvSpPr>
            <p:spPr bwMode="auto">
              <a:xfrm>
                <a:off x="4050" y="1206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43575" name="Group 215"/>
            <p:cNvGrpSpPr>
              <a:grpSpLocks noChangeAspect="1"/>
            </p:cNvGrpSpPr>
            <p:nvPr/>
          </p:nvGrpSpPr>
          <p:grpSpPr bwMode="auto">
            <a:xfrm>
              <a:off x="1866" y="2928"/>
              <a:ext cx="264" cy="230"/>
              <a:chOff x="4050" y="1089"/>
              <a:chExt cx="264" cy="230"/>
            </a:xfrm>
          </p:grpSpPr>
          <p:sp>
            <p:nvSpPr>
              <p:cNvPr id="143576" name="Oval 216"/>
              <p:cNvSpPr>
                <a:spLocks noChangeAspect="1" noChangeArrowheads="1"/>
              </p:cNvSpPr>
              <p:nvPr/>
            </p:nvSpPr>
            <p:spPr bwMode="auto">
              <a:xfrm>
                <a:off x="4053" y="1089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3577" name="Oval 217"/>
              <p:cNvSpPr>
                <a:spLocks noChangeAspect="1" noChangeArrowheads="1"/>
              </p:cNvSpPr>
              <p:nvPr/>
            </p:nvSpPr>
            <p:spPr bwMode="auto">
              <a:xfrm>
                <a:off x="4194" y="1206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3578" name="Rectangle 218"/>
              <p:cNvSpPr>
                <a:spLocks noChangeAspect="1" noChangeArrowheads="1"/>
              </p:cNvSpPr>
              <p:nvPr/>
            </p:nvSpPr>
            <p:spPr bwMode="auto">
              <a:xfrm>
                <a:off x="4194" y="1095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3579" name="Rectangle 219"/>
              <p:cNvSpPr>
                <a:spLocks noChangeAspect="1" noChangeArrowheads="1"/>
              </p:cNvSpPr>
              <p:nvPr/>
            </p:nvSpPr>
            <p:spPr bwMode="auto">
              <a:xfrm>
                <a:off x="4050" y="1206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43580" name="Group 220"/>
            <p:cNvGrpSpPr>
              <a:grpSpLocks noChangeAspect="1"/>
            </p:cNvGrpSpPr>
            <p:nvPr/>
          </p:nvGrpSpPr>
          <p:grpSpPr bwMode="auto">
            <a:xfrm>
              <a:off x="1869" y="3159"/>
              <a:ext cx="264" cy="230"/>
              <a:chOff x="4050" y="1089"/>
              <a:chExt cx="264" cy="230"/>
            </a:xfrm>
          </p:grpSpPr>
          <p:sp>
            <p:nvSpPr>
              <p:cNvPr id="143581" name="Oval 221"/>
              <p:cNvSpPr>
                <a:spLocks noChangeAspect="1" noChangeArrowheads="1"/>
              </p:cNvSpPr>
              <p:nvPr/>
            </p:nvSpPr>
            <p:spPr bwMode="auto">
              <a:xfrm>
                <a:off x="4053" y="1089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3582" name="Oval 222"/>
              <p:cNvSpPr>
                <a:spLocks noChangeAspect="1" noChangeArrowheads="1"/>
              </p:cNvSpPr>
              <p:nvPr/>
            </p:nvSpPr>
            <p:spPr bwMode="auto">
              <a:xfrm>
                <a:off x="4194" y="1206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3583" name="Rectangle 223"/>
              <p:cNvSpPr>
                <a:spLocks noChangeAspect="1" noChangeArrowheads="1"/>
              </p:cNvSpPr>
              <p:nvPr/>
            </p:nvSpPr>
            <p:spPr bwMode="auto">
              <a:xfrm>
                <a:off x="4194" y="1095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3584" name="Rectangle 224"/>
              <p:cNvSpPr>
                <a:spLocks noChangeAspect="1" noChangeArrowheads="1"/>
              </p:cNvSpPr>
              <p:nvPr/>
            </p:nvSpPr>
            <p:spPr bwMode="auto">
              <a:xfrm>
                <a:off x="4050" y="1206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43585" name="Group 225"/>
            <p:cNvGrpSpPr>
              <a:grpSpLocks noChangeAspect="1"/>
            </p:cNvGrpSpPr>
            <p:nvPr/>
          </p:nvGrpSpPr>
          <p:grpSpPr bwMode="auto">
            <a:xfrm>
              <a:off x="1866" y="3390"/>
              <a:ext cx="264" cy="230"/>
              <a:chOff x="4050" y="1089"/>
              <a:chExt cx="264" cy="230"/>
            </a:xfrm>
          </p:grpSpPr>
          <p:sp>
            <p:nvSpPr>
              <p:cNvPr id="143586" name="Oval 226"/>
              <p:cNvSpPr>
                <a:spLocks noChangeAspect="1" noChangeArrowheads="1"/>
              </p:cNvSpPr>
              <p:nvPr/>
            </p:nvSpPr>
            <p:spPr bwMode="auto">
              <a:xfrm>
                <a:off x="4053" y="1089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3587" name="Oval 227"/>
              <p:cNvSpPr>
                <a:spLocks noChangeAspect="1" noChangeArrowheads="1"/>
              </p:cNvSpPr>
              <p:nvPr/>
            </p:nvSpPr>
            <p:spPr bwMode="auto">
              <a:xfrm>
                <a:off x="4194" y="1206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3588" name="Rectangle 228"/>
              <p:cNvSpPr>
                <a:spLocks noChangeAspect="1" noChangeArrowheads="1"/>
              </p:cNvSpPr>
              <p:nvPr/>
            </p:nvSpPr>
            <p:spPr bwMode="auto">
              <a:xfrm>
                <a:off x="4194" y="1095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3589" name="Rectangle 229"/>
              <p:cNvSpPr>
                <a:spLocks noChangeAspect="1" noChangeArrowheads="1"/>
              </p:cNvSpPr>
              <p:nvPr/>
            </p:nvSpPr>
            <p:spPr bwMode="auto">
              <a:xfrm>
                <a:off x="4050" y="1206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</p:grpSp>
      <p:grpSp>
        <p:nvGrpSpPr>
          <p:cNvPr id="143590" name="Group 230"/>
          <p:cNvGrpSpPr>
            <a:grpSpLocks noChangeAspect="1"/>
          </p:cNvGrpSpPr>
          <p:nvPr/>
        </p:nvGrpSpPr>
        <p:grpSpPr bwMode="auto">
          <a:xfrm>
            <a:off x="4483100" y="5218113"/>
            <a:ext cx="304800" cy="598487"/>
            <a:chOff x="2960" y="2966"/>
            <a:chExt cx="273" cy="533"/>
          </a:xfrm>
        </p:grpSpPr>
        <p:grpSp>
          <p:nvGrpSpPr>
            <p:cNvPr id="143591" name="Group 231"/>
            <p:cNvGrpSpPr>
              <a:grpSpLocks noChangeAspect="1"/>
            </p:cNvGrpSpPr>
            <p:nvPr/>
          </p:nvGrpSpPr>
          <p:grpSpPr bwMode="auto">
            <a:xfrm rot="-186789">
              <a:off x="2964" y="3456"/>
              <a:ext cx="265" cy="43"/>
              <a:chOff x="2966" y="3408"/>
              <a:chExt cx="265" cy="43"/>
            </a:xfrm>
          </p:grpSpPr>
          <p:sp>
            <p:nvSpPr>
              <p:cNvPr id="143592" name="Rectangle 232"/>
              <p:cNvSpPr>
                <a:spLocks noChangeAspect="1"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3593" name="Oval 233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3594" name="Oval 234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43595" name="Group 235"/>
            <p:cNvGrpSpPr>
              <a:grpSpLocks noChangeAspect="1"/>
            </p:cNvGrpSpPr>
            <p:nvPr/>
          </p:nvGrpSpPr>
          <p:grpSpPr bwMode="auto">
            <a:xfrm>
              <a:off x="2964" y="3356"/>
              <a:ext cx="265" cy="43"/>
              <a:chOff x="2966" y="3408"/>
              <a:chExt cx="265" cy="43"/>
            </a:xfrm>
          </p:grpSpPr>
          <p:sp>
            <p:nvSpPr>
              <p:cNvPr id="143596" name="Rectangle 236"/>
              <p:cNvSpPr>
                <a:spLocks noChangeAspect="1"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3597" name="Oval 237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3598" name="Oval 238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43599" name="Group 239"/>
            <p:cNvGrpSpPr>
              <a:grpSpLocks noChangeAspect="1"/>
            </p:cNvGrpSpPr>
            <p:nvPr/>
          </p:nvGrpSpPr>
          <p:grpSpPr bwMode="auto">
            <a:xfrm>
              <a:off x="2968" y="3302"/>
              <a:ext cx="265" cy="43"/>
              <a:chOff x="2966" y="3408"/>
              <a:chExt cx="265" cy="43"/>
            </a:xfrm>
          </p:grpSpPr>
          <p:sp>
            <p:nvSpPr>
              <p:cNvPr id="143600" name="Rectangle 240"/>
              <p:cNvSpPr>
                <a:spLocks noChangeAspect="1"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3601" name="Oval 241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3602" name="Oval 242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43603" name="Group 243"/>
            <p:cNvGrpSpPr>
              <a:grpSpLocks noChangeAspect="1"/>
            </p:cNvGrpSpPr>
            <p:nvPr/>
          </p:nvGrpSpPr>
          <p:grpSpPr bwMode="auto">
            <a:xfrm>
              <a:off x="2962" y="3134"/>
              <a:ext cx="265" cy="43"/>
              <a:chOff x="2966" y="3408"/>
              <a:chExt cx="265" cy="43"/>
            </a:xfrm>
          </p:grpSpPr>
          <p:sp>
            <p:nvSpPr>
              <p:cNvPr id="143604" name="Rectangle 244"/>
              <p:cNvSpPr>
                <a:spLocks noChangeAspect="1"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3605" name="Oval 245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3606" name="Oval 246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43607" name="Group 247"/>
            <p:cNvGrpSpPr>
              <a:grpSpLocks noChangeAspect="1"/>
            </p:cNvGrpSpPr>
            <p:nvPr/>
          </p:nvGrpSpPr>
          <p:grpSpPr bwMode="auto">
            <a:xfrm>
              <a:off x="2964" y="3082"/>
              <a:ext cx="265" cy="43"/>
              <a:chOff x="2966" y="3408"/>
              <a:chExt cx="265" cy="43"/>
            </a:xfrm>
          </p:grpSpPr>
          <p:sp>
            <p:nvSpPr>
              <p:cNvPr id="143608" name="Rectangle 248"/>
              <p:cNvSpPr>
                <a:spLocks noChangeAspect="1"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3609" name="Oval 249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3610" name="Oval 250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43611" name="Group 251"/>
            <p:cNvGrpSpPr>
              <a:grpSpLocks noChangeAspect="1"/>
            </p:cNvGrpSpPr>
            <p:nvPr/>
          </p:nvGrpSpPr>
          <p:grpSpPr bwMode="auto">
            <a:xfrm>
              <a:off x="2966" y="3032"/>
              <a:ext cx="265" cy="43"/>
              <a:chOff x="2966" y="3408"/>
              <a:chExt cx="265" cy="43"/>
            </a:xfrm>
          </p:grpSpPr>
          <p:sp>
            <p:nvSpPr>
              <p:cNvPr id="143612" name="Rectangle 252"/>
              <p:cNvSpPr>
                <a:spLocks noChangeAspect="1"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3613" name="Oval 253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3614" name="Oval 254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43615" name="Group 255"/>
            <p:cNvGrpSpPr>
              <a:grpSpLocks noChangeAspect="1"/>
            </p:cNvGrpSpPr>
            <p:nvPr/>
          </p:nvGrpSpPr>
          <p:grpSpPr bwMode="auto">
            <a:xfrm>
              <a:off x="2964" y="3244"/>
              <a:ext cx="265" cy="43"/>
              <a:chOff x="2966" y="3408"/>
              <a:chExt cx="265" cy="43"/>
            </a:xfrm>
          </p:grpSpPr>
          <p:sp>
            <p:nvSpPr>
              <p:cNvPr id="143616" name="Rectangle 256"/>
              <p:cNvSpPr>
                <a:spLocks noChangeAspect="1"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3617" name="Oval 257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3618" name="Oval 258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43619" name="Group 259"/>
            <p:cNvGrpSpPr>
              <a:grpSpLocks noChangeAspect="1"/>
            </p:cNvGrpSpPr>
            <p:nvPr/>
          </p:nvGrpSpPr>
          <p:grpSpPr bwMode="auto">
            <a:xfrm>
              <a:off x="2962" y="3190"/>
              <a:ext cx="265" cy="43"/>
              <a:chOff x="2966" y="3408"/>
              <a:chExt cx="265" cy="43"/>
            </a:xfrm>
          </p:grpSpPr>
          <p:sp>
            <p:nvSpPr>
              <p:cNvPr id="143620" name="Rectangle 260"/>
              <p:cNvSpPr>
                <a:spLocks noChangeAspect="1"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3621" name="Oval 261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3622" name="Oval 262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43623" name="Group 263"/>
            <p:cNvGrpSpPr>
              <a:grpSpLocks noChangeAspect="1"/>
            </p:cNvGrpSpPr>
            <p:nvPr/>
          </p:nvGrpSpPr>
          <p:grpSpPr bwMode="auto">
            <a:xfrm>
              <a:off x="2960" y="3414"/>
              <a:ext cx="265" cy="43"/>
              <a:chOff x="2966" y="3408"/>
              <a:chExt cx="265" cy="43"/>
            </a:xfrm>
          </p:grpSpPr>
          <p:sp>
            <p:nvSpPr>
              <p:cNvPr id="143624" name="Rectangle 264"/>
              <p:cNvSpPr>
                <a:spLocks noChangeAspect="1"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3625" name="Oval 265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3626" name="Oval 266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43627" name="Group 267"/>
            <p:cNvGrpSpPr>
              <a:grpSpLocks noChangeAspect="1"/>
            </p:cNvGrpSpPr>
            <p:nvPr/>
          </p:nvGrpSpPr>
          <p:grpSpPr bwMode="auto">
            <a:xfrm rot="136227">
              <a:off x="2966" y="2980"/>
              <a:ext cx="265" cy="43"/>
              <a:chOff x="2966" y="3408"/>
              <a:chExt cx="265" cy="43"/>
            </a:xfrm>
          </p:grpSpPr>
          <p:sp>
            <p:nvSpPr>
              <p:cNvPr id="143628" name="Rectangle 268"/>
              <p:cNvSpPr>
                <a:spLocks noChangeAspect="1"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3629" name="Oval 269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3630" name="Oval 270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43631" name="Group 271"/>
            <p:cNvGrpSpPr>
              <a:grpSpLocks noChangeAspect="1"/>
            </p:cNvGrpSpPr>
            <p:nvPr/>
          </p:nvGrpSpPr>
          <p:grpSpPr bwMode="auto">
            <a:xfrm rot="-208310">
              <a:off x="2964" y="2966"/>
              <a:ext cx="265" cy="43"/>
              <a:chOff x="2966" y="3408"/>
              <a:chExt cx="265" cy="43"/>
            </a:xfrm>
          </p:grpSpPr>
          <p:sp>
            <p:nvSpPr>
              <p:cNvPr id="143632" name="Rectangle 272"/>
              <p:cNvSpPr>
                <a:spLocks noChangeAspect="1"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3633" name="Oval 273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3634" name="Oval 274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</p:grpSp>
      <p:sp>
        <p:nvSpPr>
          <p:cNvPr id="143635" name="Rectangle 275"/>
          <p:cNvSpPr>
            <a:spLocks noChangeAspect="1" noChangeArrowheads="1"/>
          </p:cNvSpPr>
          <p:nvPr/>
        </p:nvSpPr>
        <p:spPr bwMode="auto">
          <a:xfrm>
            <a:off x="4554538" y="5808663"/>
            <a:ext cx="163512" cy="376237"/>
          </a:xfrm>
          <a:prstGeom prst="rect">
            <a:avLst/>
          </a:prstGeom>
          <a:solidFill>
            <a:srgbClr val="FFFFFF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grpSp>
        <p:nvGrpSpPr>
          <p:cNvPr id="143636" name="Group 276"/>
          <p:cNvGrpSpPr>
            <a:grpSpLocks noChangeAspect="1"/>
          </p:cNvGrpSpPr>
          <p:nvPr/>
        </p:nvGrpSpPr>
        <p:grpSpPr bwMode="auto">
          <a:xfrm>
            <a:off x="4491038" y="5021263"/>
            <a:ext cx="292100" cy="1025525"/>
            <a:chOff x="2967" y="2790"/>
            <a:chExt cx="261" cy="914"/>
          </a:xfrm>
        </p:grpSpPr>
        <p:sp>
          <p:nvSpPr>
            <p:cNvPr id="143637" name="AutoShape 277"/>
            <p:cNvSpPr>
              <a:spLocks noChangeAspect="1" noChangeArrowheads="1"/>
            </p:cNvSpPr>
            <p:nvPr/>
          </p:nvSpPr>
          <p:spPr bwMode="auto">
            <a:xfrm>
              <a:off x="3036" y="2790"/>
              <a:ext cx="123" cy="129"/>
            </a:xfrm>
            <a:prstGeom prst="triangle">
              <a:avLst>
                <a:gd name="adj" fmla="val 50000"/>
              </a:avLst>
            </a:prstGeom>
            <a:gradFill rotWithShape="0">
              <a:gsLst>
                <a:gs pos="0">
                  <a:schemeClr val="folHlink">
                    <a:gamma/>
                    <a:shade val="41176"/>
                    <a:invGamma/>
                  </a:schemeClr>
                </a:gs>
                <a:gs pos="50000">
                  <a:schemeClr val="folHlink"/>
                </a:gs>
                <a:gs pos="100000">
                  <a:schemeClr val="folHlink">
                    <a:gamma/>
                    <a:shade val="41176"/>
                    <a:invGamma/>
                  </a:schemeClr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43638" name="Rectangle 278"/>
            <p:cNvSpPr>
              <a:spLocks noChangeAspect="1" noChangeArrowheads="1"/>
            </p:cNvSpPr>
            <p:nvPr/>
          </p:nvSpPr>
          <p:spPr bwMode="auto">
            <a:xfrm>
              <a:off x="2967" y="2922"/>
              <a:ext cx="261" cy="47"/>
            </a:xfrm>
            <a:prstGeom prst="rect">
              <a:avLst/>
            </a:prstGeom>
            <a:gradFill rotWithShape="0">
              <a:gsLst>
                <a:gs pos="0">
                  <a:schemeClr val="folHlink">
                    <a:gamma/>
                    <a:shade val="41176"/>
                    <a:invGamma/>
                  </a:schemeClr>
                </a:gs>
                <a:gs pos="50000">
                  <a:schemeClr val="folHlink"/>
                </a:gs>
                <a:gs pos="100000">
                  <a:schemeClr val="folHlink">
                    <a:gamma/>
                    <a:shade val="41176"/>
                    <a:invGamma/>
                  </a:schemeClr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43639" name="Rectangle 279"/>
            <p:cNvSpPr>
              <a:spLocks noChangeAspect="1" noChangeArrowheads="1"/>
            </p:cNvSpPr>
            <p:nvPr/>
          </p:nvSpPr>
          <p:spPr bwMode="auto">
            <a:xfrm>
              <a:off x="3000" y="2970"/>
              <a:ext cx="198" cy="210"/>
            </a:xfrm>
            <a:prstGeom prst="rect">
              <a:avLst/>
            </a:prstGeom>
            <a:gradFill rotWithShape="0">
              <a:gsLst>
                <a:gs pos="0">
                  <a:schemeClr val="folHlink">
                    <a:gamma/>
                    <a:shade val="41176"/>
                    <a:invGamma/>
                  </a:schemeClr>
                </a:gs>
                <a:gs pos="50000">
                  <a:schemeClr val="folHlink"/>
                </a:gs>
                <a:gs pos="100000">
                  <a:schemeClr val="folHlink">
                    <a:gamma/>
                    <a:shade val="41176"/>
                    <a:invGamma/>
                  </a:schemeClr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43640" name="AutoShape 280"/>
            <p:cNvSpPr>
              <a:spLocks noChangeAspect="1" noChangeArrowheads="1"/>
            </p:cNvSpPr>
            <p:nvPr/>
          </p:nvSpPr>
          <p:spPr bwMode="auto">
            <a:xfrm>
              <a:off x="3000" y="3180"/>
              <a:ext cx="197" cy="25"/>
            </a:xfrm>
            <a:custGeom>
              <a:avLst/>
              <a:gdLst>
                <a:gd name="G0" fmla="+- 3289 0 0"/>
                <a:gd name="G1" fmla="+- 21600 0 3289"/>
                <a:gd name="G2" fmla="*/ 3289 1 2"/>
                <a:gd name="G3" fmla="+- 21600 0 G2"/>
                <a:gd name="G4" fmla="+/ 3289 21600 2"/>
                <a:gd name="G5" fmla="+/ G1 0 2"/>
                <a:gd name="G6" fmla="*/ 21600 21600 3289"/>
                <a:gd name="G7" fmla="*/ G6 1 2"/>
                <a:gd name="G8" fmla="+- 21600 0 G7"/>
                <a:gd name="G9" fmla="*/ 21600 1 2"/>
                <a:gd name="G10" fmla="+- 3289 0 G9"/>
                <a:gd name="G11" fmla="?: G10 G8 0"/>
                <a:gd name="G12" fmla="?: G10 G7 21600"/>
                <a:gd name="T0" fmla="*/ 19955 w 21600"/>
                <a:gd name="T1" fmla="*/ 10800 h 21600"/>
                <a:gd name="T2" fmla="*/ 10800 w 21600"/>
                <a:gd name="T3" fmla="*/ 21600 h 21600"/>
                <a:gd name="T4" fmla="*/ 1645 w 21600"/>
                <a:gd name="T5" fmla="*/ 10800 h 21600"/>
                <a:gd name="T6" fmla="*/ 10800 w 21600"/>
                <a:gd name="T7" fmla="*/ 0 h 21600"/>
                <a:gd name="T8" fmla="*/ 3445 w 21600"/>
                <a:gd name="T9" fmla="*/ 3445 h 21600"/>
                <a:gd name="T10" fmla="*/ 18155 w 21600"/>
                <a:gd name="T11" fmla="*/ 18155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289" y="21600"/>
                  </a:lnTo>
                  <a:lnTo>
                    <a:pt x="18311" y="21600"/>
                  </a:lnTo>
                  <a:lnTo>
                    <a:pt x="2160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folHlink">
                    <a:gamma/>
                    <a:shade val="41176"/>
                    <a:invGamma/>
                  </a:schemeClr>
                </a:gs>
                <a:gs pos="50000">
                  <a:schemeClr val="folHlink"/>
                </a:gs>
                <a:gs pos="100000">
                  <a:schemeClr val="folHlink">
                    <a:gamma/>
                    <a:shade val="41176"/>
                    <a:invGamma/>
                  </a:schemeClr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43641" name="Freeform 281"/>
            <p:cNvSpPr>
              <a:spLocks noChangeAspect="1"/>
            </p:cNvSpPr>
            <p:nvPr/>
          </p:nvSpPr>
          <p:spPr bwMode="auto">
            <a:xfrm>
              <a:off x="3026" y="3204"/>
              <a:ext cx="142" cy="50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42" y="2"/>
                </a:cxn>
                <a:cxn ang="0">
                  <a:pos x="141" y="414"/>
                </a:cxn>
                <a:cxn ang="0">
                  <a:pos x="50" y="414"/>
                </a:cxn>
                <a:cxn ang="0">
                  <a:pos x="50" y="426"/>
                </a:cxn>
                <a:cxn ang="0">
                  <a:pos x="57" y="441"/>
                </a:cxn>
                <a:cxn ang="0">
                  <a:pos x="96" y="470"/>
                </a:cxn>
                <a:cxn ang="0">
                  <a:pos x="101" y="486"/>
                </a:cxn>
                <a:cxn ang="0">
                  <a:pos x="94" y="500"/>
                </a:cxn>
                <a:cxn ang="0">
                  <a:pos x="0" y="498"/>
                </a:cxn>
                <a:cxn ang="0">
                  <a:pos x="0" y="0"/>
                </a:cxn>
              </a:cxnLst>
              <a:rect l="0" t="0" r="r" b="b"/>
              <a:pathLst>
                <a:path w="142" h="500">
                  <a:moveTo>
                    <a:pt x="0" y="0"/>
                  </a:moveTo>
                  <a:lnTo>
                    <a:pt x="142" y="2"/>
                  </a:lnTo>
                  <a:lnTo>
                    <a:pt x="141" y="414"/>
                  </a:lnTo>
                  <a:lnTo>
                    <a:pt x="50" y="414"/>
                  </a:lnTo>
                  <a:lnTo>
                    <a:pt x="50" y="426"/>
                  </a:lnTo>
                  <a:lnTo>
                    <a:pt x="57" y="441"/>
                  </a:lnTo>
                  <a:lnTo>
                    <a:pt x="96" y="470"/>
                  </a:lnTo>
                  <a:lnTo>
                    <a:pt x="101" y="486"/>
                  </a:lnTo>
                  <a:lnTo>
                    <a:pt x="94" y="500"/>
                  </a:lnTo>
                  <a:lnTo>
                    <a:pt x="0" y="498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folHlink">
                    <a:gamma/>
                    <a:shade val="41176"/>
                    <a:invGamma/>
                  </a:schemeClr>
                </a:gs>
                <a:gs pos="50000">
                  <a:schemeClr val="folHlink"/>
                </a:gs>
                <a:gs pos="100000">
                  <a:schemeClr val="folHlink">
                    <a:gamma/>
                    <a:shade val="41176"/>
                    <a:invGamma/>
                  </a:schemeClr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o-RO"/>
            </a:p>
          </p:txBody>
        </p:sp>
      </p:grpSp>
      <p:grpSp>
        <p:nvGrpSpPr>
          <p:cNvPr id="143642" name="Group 282"/>
          <p:cNvGrpSpPr>
            <a:grpSpLocks noChangeAspect="1"/>
          </p:cNvGrpSpPr>
          <p:nvPr/>
        </p:nvGrpSpPr>
        <p:grpSpPr bwMode="auto">
          <a:xfrm>
            <a:off x="4489450" y="5954713"/>
            <a:ext cx="303213" cy="481012"/>
            <a:chOff x="2966" y="3622"/>
            <a:chExt cx="270" cy="431"/>
          </a:xfrm>
        </p:grpSpPr>
        <p:sp>
          <p:nvSpPr>
            <p:cNvPr id="143643" name="Freeform 283"/>
            <p:cNvSpPr>
              <a:spLocks noChangeAspect="1"/>
            </p:cNvSpPr>
            <p:nvPr/>
          </p:nvSpPr>
          <p:spPr bwMode="auto">
            <a:xfrm>
              <a:off x="3026" y="3622"/>
              <a:ext cx="142" cy="208"/>
            </a:xfrm>
            <a:custGeom>
              <a:avLst/>
              <a:gdLst/>
              <a:ahLst/>
              <a:cxnLst>
                <a:cxn ang="0">
                  <a:pos x="58" y="0"/>
                </a:cxn>
                <a:cxn ang="0">
                  <a:pos x="142" y="0"/>
                </a:cxn>
                <a:cxn ang="0">
                  <a:pos x="140" y="208"/>
                </a:cxn>
                <a:cxn ang="0">
                  <a:pos x="0" y="208"/>
                </a:cxn>
                <a:cxn ang="0">
                  <a:pos x="0" y="82"/>
                </a:cxn>
                <a:cxn ang="0">
                  <a:pos x="106" y="82"/>
                </a:cxn>
                <a:cxn ang="0">
                  <a:pos x="104" y="66"/>
                </a:cxn>
                <a:cxn ang="0">
                  <a:pos x="98" y="48"/>
                </a:cxn>
                <a:cxn ang="0">
                  <a:pos x="58" y="22"/>
                </a:cxn>
                <a:cxn ang="0">
                  <a:pos x="52" y="12"/>
                </a:cxn>
                <a:cxn ang="0">
                  <a:pos x="58" y="0"/>
                </a:cxn>
              </a:cxnLst>
              <a:rect l="0" t="0" r="r" b="b"/>
              <a:pathLst>
                <a:path w="142" h="208">
                  <a:moveTo>
                    <a:pt x="58" y="0"/>
                  </a:moveTo>
                  <a:lnTo>
                    <a:pt x="142" y="0"/>
                  </a:lnTo>
                  <a:lnTo>
                    <a:pt x="140" y="208"/>
                  </a:lnTo>
                  <a:lnTo>
                    <a:pt x="0" y="208"/>
                  </a:lnTo>
                  <a:lnTo>
                    <a:pt x="0" y="82"/>
                  </a:lnTo>
                  <a:lnTo>
                    <a:pt x="106" y="82"/>
                  </a:lnTo>
                  <a:lnTo>
                    <a:pt x="104" y="66"/>
                  </a:lnTo>
                  <a:lnTo>
                    <a:pt x="98" y="48"/>
                  </a:lnTo>
                  <a:lnTo>
                    <a:pt x="58" y="22"/>
                  </a:lnTo>
                  <a:lnTo>
                    <a:pt x="52" y="12"/>
                  </a:lnTo>
                  <a:lnTo>
                    <a:pt x="58" y="0"/>
                  </a:lnTo>
                  <a:close/>
                </a:path>
              </a:pathLst>
            </a:custGeom>
            <a:gradFill rotWithShape="0">
              <a:gsLst>
                <a:gs pos="0">
                  <a:schemeClr val="folHlink">
                    <a:gamma/>
                    <a:shade val="22353"/>
                    <a:invGamma/>
                  </a:schemeClr>
                </a:gs>
                <a:gs pos="50000">
                  <a:schemeClr val="folHlink"/>
                </a:gs>
                <a:gs pos="100000">
                  <a:schemeClr val="folHlink">
                    <a:gamma/>
                    <a:shade val="22353"/>
                    <a:invGamma/>
                  </a:schemeClr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o-RO"/>
            </a:p>
          </p:txBody>
        </p:sp>
        <p:sp>
          <p:nvSpPr>
            <p:cNvPr id="143644" name="Rectangle 284"/>
            <p:cNvSpPr>
              <a:spLocks noChangeAspect="1" noChangeArrowheads="1"/>
            </p:cNvSpPr>
            <p:nvPr/>
          </p:nvSpPr>
          <p:spPr bwMode="auto">
            <a:xfrm>
              <a:off x="2966" y="3830"/>
              <a:ext cx="270" cy="43"/>
            </a:xfrm>
            <a:prstGeom prst="rect">
              <a:avLst/>
            </a:prstGeom>
            <a:gradFill rotWithShape="0">
              <a:gsLst>
                <a:gs pos="0">
                  <a:schemeClr val="folHlink">
                    <a:gamma/>
                    <a:shade val="22353"/>
                    <a:invGamma/>
                  </a:schemeClr>
                </a:gs>
                <a:gs pos="50000">
                  <a:schemeClr val="folHlink"/>
                </a:gs>
                <a:gs pos="100000">
                  <a:schemeClr val="folHlink">
                    <a:gamma/>
                    <a:shade val="22353"/>
                    <a:invGamma/>
                  </a:schemeClr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43645" name="Rectangle 285"/>
            <p:cNvSpPr>
              <a:spLocks noChangeAspect="1" noChangeArrowheads="1"/>
            </p:cNvSpPr>
            <p:nvPr/>
          </p:nvSpPr>
          <p:spPr bwMode="auto">
            <a:xfrm>
              <a:off x="3042" y="3876"/>
              <a:ext cx="110" cy="177"/>
            </a:xfrm>
            <a:prstGeom prst="rect">
              <a:avLst/>
            </a:prstGeom>
            <a:gradFill rotWithShape="0">
              <a:gsLst>
                <a:gs pos="0">
                  <a:schemeClr val="folHlink">
                    <a:gamma/>
                    <a:shade val="22353"/>
                    <a:invGamma/>
                  </a:schemeClr>
                </a:gs>
                <a:gs pos="50000">
                  <a:schemeClr val="folHlink"/>
                </a:gs>
                <a:gs pos="100000">
                  <a:schemeClr val="folHlink">
                    <a:gamma/>
                    <a:shade val="22353"/>
                    <a:invGamma/>
                  </a:schemeClr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</p:grpSp>
      <p:grpSp>
        <p:nvGrpSpPr>
          <p:cNvPr id="143646" name="Group 286"/>
          <p:cNvGrpSpPr>
            <a:grpSpLocks noChangeAspect="1"/>
          </p:cNvGrpSpPr>
          <p:nvPr/>
        </p:nvGrpSpPr>
        <p:grpSpPr bwMode="auto">
          <a:xfrm>
            <a:off x="3222625" y="3027363"/>
            <a:ext cx="2832100" cy="3416300"/>
            <a:chOff x="1806" y="1388"/>
            <a:chExt cx="2156" cy="2602"/>
          </a:xfrm>
        </p:grpSpPr>
        <p:sp>
          <p:nvSpPr>
            <p:cNvPr id="143647" name="Rectangle 287"/>
            <p:cNvSpPr>
              <a:spLocks noChangeAspect="1" noChangeArrowheads="1"/>
            </p:cNvSpPr>
            <p:nvPr/>
          </p:nvSpPr>
          <p:spPr bwMode="auto">
            <a:xfrm>
              <a:off x="2861" y="2373"/>
              <a:ext cx="41" cy="52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grpSp>
          <p:nvGrpSpPr>
            <p:cNvPr id="143648" name="Group 288"/>
            <p:cNvGrpSpPr>
              <a:grpSpLocks noChangeAspect="1"/>
            </p:cNvGrpSpPr>
            <p:nvPr/>
          </p:nvGrpSpPr>
          <p:grpSpPr bwMode="auto">
            <a:xfrm>
              <a:off x="1806" y="1388"/>
              <a:ext cx="2156" cy="2602"/>
              <a:chOff x="1806" y="1388"/>
              <a:chExt cx="2156" cy="2602"/>
            </a:xfrm>
          </p:grpSpPr>
          <p:sp>
            <p:nvSpPr>
              <p:cNvPr id="143649" name="Rectangle 289" descr="Алмазная решетка (контур)"/>
              <p:cNvSpPr>
                <a:spLocks noChangeAspect="1" noChangeArrowheads="1"/>
              </p:cNvSpPr>
              <p:nvPr/>
            </p:nvSpPr>
            <p:spPr bwMode="auto">
              <a:xfrm>
                <a:off x="2644" y="2387"/>
                <a:ext cx="467" cy="20"/>
              </a:xfrm>
              <a:prstGeom prst="rect">
                <a:avLst/>
              </a:prstGeom>
              <a:pattFill prst="openDmnd">
                <a:fgClr>
                  <a:schemeClr val="tx2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grpSp>
            <p:nvGrpSpPr>
              <p:cNvPr id="143650" name="Group 290"/>
              <p:cNvGrpSpPr>
                <a:grpSpLocks noChangeAspect="1"/>
              </p:cNvGrpSpPr>
              <p:nvPr/>
            </p:nvGrpSpPr>
            <p:grpSpPr bwMode="auto">
              <a:xfrm>
                <a:off x="1806" y="1388"/>
                <a:ext cx="2156" cy="2602"/>
                <a:chOff x="1806" y="1388"/>
                <a:chExt cx="2156" cy="2602"/>
              </a:xfrm>
            </p:grpSpPr>
            <p:grpSp>
              <p:nvGrpSpPr>
                <p:cNvPr id="143651" name="Group 291"/>
                <p:cNvGrpSpPr>
                  <a:grpSpLocks noChangeAspect="1"/>
                </p:cNvGrpSpPr>
                <p:nvPr/>
              </p:nvGrpSpPr>
              <p:grpSpPr bwMode="auto">
                <a:xfrm>
                  <a:off x="2646" y="1505"/>
                  <a:ext cx="462" cy="884"/>
                  <a:chOff x="2820" y="1146"/>
                  <a:chExt cx="542" cy="1062"/>
                </a:xfrm>
              </p:grpSpPr>
              <p:sp>
                <p:nvSpPr>
                  <p:cNvPr id="143652" name="Rectangle 292" descr="Зигзаг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820" y="1146"/>
                    <a:ext cx="182" cy="1056"/>
                  </a:xfrm>
                  <a:prstGeom prst="rect">
                    <a:avLst/>
                  </a:prstGeom>
                  <a:pattFill prst="zigZag">
                    <a:fgClr>
                      <a:srgbClr val="FF3300"/>
                    </a:fgClr>
                    <a:bgClr>
                      <a:schemeClr val="bg1"/>
                    </a:bgClr>
                  </a:pattFill>
                  <a:ln w="9525">
                    <a:solidFill>
                      <a:srgbClr val="FF3300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43653" name="Rectangle 293" descr="Зигзаг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180" y="1152"/>
                    <a:ext cx="182" cy="1056"/>
                  </a:xfrm>
                  <a:prstGeom prst="rect">
                    <a:avLst/>
                  </a:prstGeom>
                  <a:pattFill prst="zigZag">
                    <a:fgClr>
                      <a:srgbClr val="FF3300"/>
                    </a:fgClr>
                    <a:bgClr>
                      <a:schemeClr val="bg1"/>
                    </a:bgClr>
                  </a:pattFill>
                  <a:ln w="9525">
                    <a:solidFill>
                      <a:srgbClr val="FF3300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</p:grpSp>
            <p:grpSp>
              <p:nvGrpSpPr>
                <p:cNvPr id="143654" name="Group 294"/>
                <p:cNvGrpSpPr>
                  <a:grpSpLocks noChangeAspect="1"/>
                </p:cNvGrpSpPr>
                <p:nvPr/>
              </p:nvGrpSpPr>
              <p:grpSpPr bwMode="auto">
                <a:xfrm rot="10800000">
                  <a:off x="2784" y="2557"/>
                  <a:ext cx="203" cy="174"/>
                  <a:chOff x="2262" y="456"/>
                  <a:chExt cx="238" cy="177"/>
                </a:xfrm>
              </p:grpSpPr>
              <p:grpSp>
                <p:nvGrpSpPr>
                  <p:cNvPr id="143655" name="Group 295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332" y="464"/>
                    <a:ext cx="109" cy="169"/>
                    <a:chOff x="2332" y="464"/>
                    <a:chExt cx="109" cy="169"/>
                  </a:xfrm>
                </p:grpSpPr>
                <p:sp>
                  <p:nvSpPr>
                    <p:cNvPr id="143656" name="Rectangle 296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332" y="464"/>
                      <a:ext cx="106" cy="126"/>
                    </a:xfrm>
                    <a:prstGeom prst="rect">
                      <a:avLst/>
                    </a:prstGeom>
                    <a:gradFill rotWithShape="0">
                      <a:gsLst>
                        <a:gs pos="0">
                          <a:srgbClr val="CC9900"/>
                        </a:gs>
                        <a:gs pos="50000">
                          <a:srgbClr val="CC9900">
                            <a:gamma/>
                            <a:tint val="0"/>
                            <a:invGamma/>
                          </a:srgbClr>
                        </a:gs>
                        <a:gs pos="100000">
                          <a:srgbClr val="CC9900"/>
                        </a:gs>
                      </a:gsLst>
                      <a:lin ang="0" scaled="1"/>
                    </a:gradFill>
                    <a:ln w="9525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43657" name="AutoShape 297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334" y="588"/>
                      <a:ext cx="107" cy="45"/>
                    </a:xfrm>
                    <a:custGeom>
                      <a:avLst/>
                      <a:gdLst>
                        <a:gd name="G0" fmla="+- 5400 0 0"/>
                        <a:gd name="G1" fmla="+- 21600 0 5400"/>
                        <a:gd name="G2" fmla="*/ 5400 1 2"/>
                        <a:gd name="G3" fmla="+- 21600 0 G2"/>
                        <a:gd name="G4" fmla="+/ 5400 21600 2"/>
                        <a:gd name="G5" fmla="+/ G1 0 2"/>
                        <a:gd name="G6" fmla="*/ 21600 21600 5400"/>
                        <a:gd name="G7" fmla="*/ G6 1 2"/>
                        <a:gd name="G8" fmla="+- 21600 0 G7"/>
                        <a:gd name="G9" fmla="*/ 21600 1 2"/>
                        <a:gd name="G10" fmla="+- 5400 0 G9"/>
                        <a:gd name="G11" fmla="?: G10 G8 0"/>
                        <a:gd name="G12" fmla="?: G10 G7 21600"/>
                        <a:gd name="T0" fmla="*/ 18900 w 21600"/>
                        <a:gd name="T1" fmla="*/ 10800 h 21600"/>
                        <a:gd name="T2" fmla="*/ 10800 w 21600"/>
                        <a:gd name="T3" fmla="*/ 21600 h 21600"/>
                        <a:gd name="T4" fmla="*/ 2700 w 21600"/>
                        <a:gd name="T5" fmla="*/ 10800 h 21600"/>
                        <a:gd name="T6" fmla="*/ 10800 w 21600"/>
                        <a:gd name="T7" fmla="*/ 0 h 21600"/>
                        <a:gd name="T8" fmla="*/ 4500 w 21600"/>
                        <a:gd name="T9" fmla="*/ 4500 h 21600"/>
                        <a:gd name="T10" fmla="*/ 17100 w 21600"/>
                        <a:gd name="T11" fmla="*/ 17100 h 2160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</a:cxnLst>
                      <a:rect l="T8" t="T9" r="T10" b="T11"/>
                      <a:pathLst>
                        <a:path w="21600" h="21600">
                          <a:moveTo>
                            <a:pt x="0" y="0"/>
                          </a:moveTo>
                          <a:lnTo>
                            <a:pt x="5400" y="21600"/>
                          </a:lnTo>
                          <a:lnTo>
                            <a:pt x="16200" y="21600"/>
                          </a:lnTo>
                          <a:lnTo>
                            <a:pt x="21600" y="0"/>
                          </a:lnTo>
                          <a:close/>
                        </a:path>
                      </a:pathLst>
                    </a:custGeom>
                    <a:gradFill rotWithShape="0">
                      <a:gsLst>
                        <a:gs pos="0">
                          <a:srgbClr val="CC9900"/>
                        </a:gs>
                        <a:gs pos="50000">
                          <a:srgbClr val="CC9900">
                            <a:gamma/>
                            <a:tint val="0"/>
                            <a:invGamma/>
                          </a:srgbClr>
                        </a:gs>
                        <a:gs pos="100000">
                          <a:srgbClr val="CC9900"/>
                        </a:gs>
                      </a:gsLst>
                      <a:lin ang="0" scaled="1"/>
                    </a:gradFill>
                    <a:ln w="9525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</p:grpSp>
              <p:grpSp>
                <p:nvGrpSpPr>
                  <p:cNvPr id="143658" name="Group 298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262" y="456"/>
                    <a:ext cx="238" cy="47"/>
                    <a:chOff x="2620" y="480"/>
                    <a:chExt cx="260" cy="36"/>
                  </a:xfrm>
                </p:grpSpPr>
                <p:sp>
                  <p:nvSpPr>
                    <p:cNvPr id="143659" name="Rectangle 299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620" y="480"/>
                      <a:ext cx="260" cy="20"/>
                    </a:xfrm>
                    <a:prstGeom prst="rect">
                      <a:avLst/>
                    </a:prstGeom>
                    <a:gradFill rotWithShape="0">
                      <a:gsLst>
                        <a:gs pos="0">
                          <a:srgbClr val="CC9900"/>
                        </a:gs>
                        <a:gs pos="50000">
                          <a:srgbClr val="CC9900">
                            <a:gamma/>
                            <a:tint val="0"/>
                            <a:invGamma/>
                          </a:srgbClr>
                        </a:gs>
                        <a:gs pos="100000">
                          <a:srgbClr val="CC9900"/>
                        </a:gs>
                      </a:gsLst>
                      <a:lin ang="0" scaled="1"/>
                    </a:gradFill>
                    <a:ln w="9525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43660" name="AutoShape 300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622" y="498"/>
                      <a:ext cx="256" cy="18"/>
                    </a:xfrm>
                    <a:custGeom>
                      <a:avLst/>
                      <a:gdLst>
                        <a:gd name="G0" fmla="+- 5400 0 0"/>
                        <a:gd name="G1" fmla="+- 21600 0 5400"/>
                        <a:gd name="G2" fmla="*/ 5400 1 2"/>
                        <a:gd name="G3" fmla="+- 21600 0 G2"/>
                        <a:gd name="G4" fmla="+/ 5400 21600 2"/>
                        <a:gd name="G5" fmla="+/ G1 0 2"/>
                        <a:gd name="G6" fmla="*/ 21600 21600 5400"/>
                        <a:gd name="G7" fmla="*/ G6 1 2"/>
                        <a:gd name="G8" fmla="+- 21600 0 G7"/>
                        <a:gd name="G9" fmla="*/ 21600 1 2"/>
                        <a:gd name="G10" fmla="+- 5400 0 G9"/>
                        <a:gd name="G11" fmla="?: G10 G8 0"/>
                        <a:gd name="G12" fmla="?: G10 G7 21600"/>
                        <a:gd name="T0" fmla="*/ 18900 w 21600"/>
                        <a:gd name="T1" fmla="*/ 10800 h 21600"/>
                        <a:gd name="T2" fmla="*/ 10800 w 21600"/>
                        <a:gd name="T3" fmla="*/ 21600 h 21600"/>
                        <a:gd name="T4" fmla="*/ 2700 w 21600"/>
                        <a:gd name="T5" fmla="*/ 10800 h 21600"/>
                        <a:gd name="T6" fmla="*/ 10800 w 21600"/>
                        <a:gd name="T7" fmla="*/ 0 h 21600"/>
                        <a:gd name="T8" fmla="*/ 4500 w 21600"/>
                        <a:gd name="T9" fmla="*/ 4500 h 21600"/>
                        <a:gd name="T10" fmla="*/ 17100 w 21600"/>
                        <a:gd name="T11" fmla="*/ 17100 h 2160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</a:cxnLst>
                      <a:rect l="T8" t="T9" r="T10" b="T11"/>
                      <a:pathLst>
                        <a:path w="21600" h="21600">
                          <a:moveTo>
                            <a:pt x="0" y="0"/>
                          </a:moveTo>
                          <a:lnTo>
                            <a:pt x="5400" y="21600"/>
                          </a:lnTo>
                          <a:lnTo>
                            <a:pt x="16200" y="21600"/>
                          </a:lnTo>
                          <a:lnTo>
                            <a:pt x="21600" y="0"/>
                          </a:lnTo>
                          <a:close/>
                        </a:path>
                      </a:pathLst>
                    </a:custGeom>
                    <a:gradFill rotWithShape="0">
                      <a:gsLst>
                        <a:gs pos="0">
                          <a:srgbClr val="CC9900"/>
                        </a:gs>
                        <a:gs pos="50000">
                          <a:srgbClr val="CC9900">
                            <a:gamma/>
                            <a:tint val="0"/>
                            <a:invGamma/>
                          </a:srgbClr>
                        </a:gs>
                        <a:gs pos="100000">
                          <a:srgbClr val="CC9900"/>
                        </a:gs>
                      </a:gsLst>
                      <a:lin ang="0" scaled="1"/>
                    </a:gradFill>
                    <a:ln w="9525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</p:grpSp>
            </p:grpSp>
            <p:sp>
              <p:nvSpPr>
                <p:cNvPr id="143661" name="Freeform 301" descr="Широкий диагональный 1"/>
                <p:cNvSpPr>
                  <a:spLocks noChangeAspect="1"/>
                </p:cNvSpPr>
                <p:nvPr/>
              </p:nvSpPr>
              <p:spPr bwMode="auto">
                <a:xfrm>
                  <a:off x="2641" y="2406"/>
                  <a:ext cx="470" cy="297"/>
                </a:xfrm>
                <a:custGeom>
                  <a:avLst/>
                  <a:gdLst/>
                  <a:ahLst/>
                  <a:cxnLst>
                    <a:cxn ang="0">
                      <a:pos x="4" y="28"/>
                    </a:cxn>
                    <a:cxn ang="0">
                      <a:pos x="0" y="2"/>
                    </a:cxn>
                    <a:cxn ang="0">
                      <a:pos x="188" y="2"/>
                    </a:cxn>
                    <a:cxn ang="0">
                      <a:pos x="188" y="146"/>
                    </a:cxn>
                    <a:cxn ang="0">
                      <a:pos x="366" y="146"/>
                    </a:cxn>
                    <a:cxn ang="0">
                      <a:pos x="366" y="0"/>
                    </a:cxn>
                    <a:cxn ang="0">
                      <a:pos x="552" y="0"/>
                    </a:cxn>
                    <a:cxn ang="0">
                      <a:pos x="552" y="32"/>
                    </a:cxn>
                    <a:cxn ang="0">
                      <a:pos x="536" y="34"/>
                    </a:cxn>
                    <a:cxn ang="0">
                      <a:pos x="540" y="102"/>
                    </a:cxn>
                    <a:cxn ang="0">
                      <a:pos x="450" y="102"/>
                    </a:cxn>
                    <a:cxn ang="0">
                      <a:pos x="456" y="318"/>
                    </a:cxn>
                    <a:cxn ang="0">
                      <a:pos x="432" y="342"/>
                    </a:cxn>
                    <a:cxn ang="0">
                      <a:pos x="404" y="348"/>
                    </a:cxn>
                    <a:cxn ang="0">
                      <a:pos x="338" y="320"/>
                    </a:cxn>
                    <a:cxn ang="0">
                      <a:pos x="338" y="230"/>
                    </a:cxn>
                    <a:cxn ang="0">
                      <a:pos x="310" y="176"/>
                    </a:cxn>
                    <a:cxn ang="0">
                      <a:pos x="306" y="148"/>
                    </a:cxn>
                    <a:cxn ang="0">
                      <a:pos x="250" y="148"/>
                    </a:cxn>
                    <a:cxn ang="0">
                      <a:pos x="244" y="176"/>
                    </a:cxn>
                    <a:cxn ang="0">
                      <a:pos x="222" y="226"/>
                    </a:cxn>
                    <a:cxn ang="0">
                      <a:pos x="222" y="322"/>
                    </a:cxn>
                    <a:cxn ang="0">
                      <a:pos x="168" y="346"/>
                    </a:cxn>
                    <a:cxn ang="0">
                      <a:pos x="130" y="342"/>
                    </a:cxn>
                    <a:cxn ang="0">
                      <a:pos x="106" y="316"/>
                    </a:cxn>
                    <a:cxn ang="0">
                      <a:pos x="106" y="96"/>
                    </a:cxn>
                    <a:cxn ang="0">
                      <a:pos x="18" y="102"/>
                    </a:cxn>
                    <a:cxn ang="0">
                      <a:pos x="16" y="36"/>
                    </a:cxn>
                    <a:cxn ang="0">
                      <a:pos x="4" y="28"/>
                    </a:cxn>
                  </a:cxnLst>
                  <a:rect l="0" t="0" r="r" b="b"/>
                  <a:pathLst>
                    <a:path w="552" h="348">
                      <a:moveTo>
                        <a:pt x="4" y="28"/>
                      </a:moveTo>
                      <a:lnTo>
                        <a:pt x="0" y="2"/>
                      </a:lnTo>
                      <a:lnTo>
                        <a:pt x="188" y="2"/>
                      </a:lnTo>
                      <a:lnTo>
                        <a:pt x="188" y="146"/>
                      </a:lnTo>
                      <a:lnTo>
                        <a:pt x="366" y="146"/>
                      </a:lnTo>
                      <a:lnTo>
                        <a:pt x="366" y="0"/>
                      </a:lnTo>
                      <a:lnTo>
                        <a:pt x="552" y="0"/>
                      </a:lnTo>
                      <a:lnTo>
                        <a:pt x="552" y="32"/>
                      </a:lnTo>
                      <a:lnTo>
                        <a:pt x="536" y="34"/>
                      </a:lnTo>
                      <a:lnTo>
                        <a:pt x="540" y="102"/>
                      </a:lnTo>
                      <a:lnTo>
                        <a:pt x="450" y="102"/>
                      </a:lnTo>
                      <a:lnTo>
                        <a:pt x="456" y="318"/>
                      </a:lnTo>
                      <a:lnTo>
                        <a:pt x="432" y="342"/>
                      </a:lnTo>
                      <a:lnTo>
                        <a:pt x="404" y="348"/>
                      </a:lnTo>
                      <a:lnTo>
                        <a:pt x="338" y="320"/>
                      </a:lnTo>
                      <a:lnTo>
                        <a:pt x="338" y="230"/>
                      </a:lnTo>
                      <a:lnTo>
                        <a:pt x="310" y="176"/>
                      </a:lnTo>
                      <a:lnTo>
                        <a:pt x="306" y="148"/>
                      </a:lnTo>
                      <a:lnTo>
                        <a:pt x="250" y="148"/>
                      </a:lnTo>
                      <a:lnTo>
                        <a:pt x="244" y="176"/>
                      </a:lnTo>
                      <a:lnTo>
                        <a:pt x="222" y="226"/>
                      </a:lnTo>
                      <a:lnTo>
                        <a:pt x="222" y="322"/>
                      </a:lnTo>
                      <a:lnTo>
                        <a:pt x="168" y="346"/>
                      </a:lnTo>
                      <a:lnTo>
                        <a:pt x="130" y="342"/>
                      </a:lnTo>
                      <a:lnTo>
                        <a:pt x="106" y="316"/>
                      </a:lnTo>
                      <a:lnTo>
                        <a:pt x="106" y="96"/>
                      </a:lnTo>
                      <a:lnTo>
                        <a:pt x="18" y="102"/>
                      </a:lnTo>
                      <a:lnTo>
                        <a:pt x="16" y="36"/>
                      </a:lnTo>
                      <a:lnTo>
                        <a:pt x="4" y="28"/>
                      </a:lnTo>
                      <a:close/>
                    </a:path>
                  </a:pathLst>
                </a:custGeom>
                <a:pattFill prst="wdDnDiag">
                  <a:fgClr>
                    <a:srgbClr val="4D4D4D"/>
                  </a:fgClr>
                  <a:bgClr>
                    <a:schemeClr val="bg1"/>
                  </a:bgClr>
                </a:pattFill>
                <a:ln w="9525">
                  <a:solidFill>
                    <a:srgbClr val="333333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ro-RO"/>
                </a:p>
              </p:txBody>
            </p:sp>
            <p:grpSp>
              <p:nvGrpSpPr>
                <p:cNvPr id="143662" name="Group 302"/>
                <p:cNvGrpSpPr>
                  <a:grpSpLocks noChangeAspect="1"/>
                </p:cNvGrpSpPr>
                <p:nvPr/>
              </p:nvGrpSpPr>
              <p:grpSpPr bwMode="auto">
                <a:xfrm>
                  <a:off x="1806" y="1388"/>
                  <a:ext cx="2156" cy="2602"/>
                  <a:chOff x="1806" y="1388"/>
                  <a:chExt cx="2156" cy="2602"/>
                </a:xfrm>
              </p:grpSpPr>
              <p:grpSp>
                <p:nvGrpSpPr>
                  <p:cNvPr id="143663" name="Group 303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591" y="1516"/>
                    <a:ext cx="577" cy="2297"/>
                    <a:chOff x="2591" y="1516"/>
                    <a:chExt cx="577" cy="2297"/>
                  </a:xfrm>
                </p:grpSpPr>
                <p:sp>
                  <p:nvSpPr>
                    <p:cNvPr id="143664" name="Freeform 304" descr="Широкий диагональный 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591" y="1516"/>
                      <a:ext cx="577" cy="2297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"/>
                        </a:cxn>
                        <a:cxn ang="0">
                          <a:pos x="62" y="6"/>
                        </a:cxn>
                        <a:cxn ang="0">
                          <a:pos x="58" y="1144"/>
                        </a:cxn>
                        <a:cxn ang="0">
                          <a:pos x="160" y="1144"/>
                        </a:cxn>
                        <a:cxn ang="0">
                          <a:pos x="164" y="1382"/>
                        </a:cxn>
                        <a:cxn ang="0">
                          <a:pos x="184" y="1384"/>
                        </a:cxn>
                        <a:cxn ang="0">
                          <a:pos x="184" y="2334"/>
                        </a:cxn>
                        <a:cxn ang="0">
                          <a:pos x="330" y="2334"/>
                        </a:cxn>
                        <a:cxn ang="0">
                          <a:pos x="184" y="2336"/>
                        </a:cxn>
                        <a:cxn ang="0">
                          <a:pos x="184" y="2490"/>
                        </a:cxn>
                        <a:cxn ang="0">
                          <a:pos x="164" y="2486"/>
                        </a:cxn>
                        <a:cxn ang="0">
                          <a:pos x="514" y="2490"/>
                        </a:cxn>
                        <a:cxn ang="0">
                          <a:pos x="498" y="2490"/>
                        </a:cxn>
                        <a:cxn ang="0">
                          <a:pos x="492" y="2334"/>
                        </a:cxn>
                        <a:cxn ang="0">
                          <a:pos x="332" y="2334"/>
                        </a:cxn>
                        <a:cxn ang="0">
                          <a:pos x="494" y="2334"/>
                        </a:cxn>
                        <a:cxn ang="0">
                          <a:pos x="494" y="1388"/>
                        </a:cxn>
                        <a:cxn ang="0">
                          <a:pos x="514" y="1388"/>
                        </a:cxn>
                        <a:cxn ang="0">
                          <a:pos x="512" y="1142"/>
                        </a:cxn>
                        <a:cxn ang="0">
                          <a:pos x="614" y="1140"/>
                        </a:cxn>
                        <a:cxn ang="0">
                          <a:pos x="616" y="2"/>
                        </a:cxn>
                        <a:cxn ang="0">
                          <a:pos x="662" y="0"/>
                        </a:cxn>
                        <a:cxn ang="0">
                          <a:pos x="662" y="1252"/>
                        </a:cxn>
                        <a:cxn ang="0">
                          <a:pos x="548" y="1370"/>
                        </a:cxn>
                        <a:cxn ang="0">
                          <a:pos x="546" y="2344"/>
                        </a:cxn>
                        <a:cxn ang="0">
                          <a:pos x="676" y="2472"/>
                        </a:cxn>
                        <a:cxn ang="0">
                          <a:pos x="676" y="2684"/>
                        </a:cxn>
                        <a:cxn ang="0">
                          <a:pos x="604" y="2682"/>
                        </a:cxn>
                        <a:cxn ang="0">
                          <a:pos x="606" y="2626"/>
                        </a:cxn>
                        <a:cxn ang="0">
                          <a:pos x="588" y="2624"/>
                        </a:cxn>
                        <a:cxn ang="0">
                          <a:pos x="588" y="2492"/>
                        </a:cxn>
                        <a:cxn ang="0">
                          <a:pos x="98" y="2486"/>
                        </a:cxn>
                        <a:cxn ang="0">
                          <a:pos x="98" y="2626"/>
                        </a:cxn>
                        <a:cxn ang="0">
                          <a:pos x="76" y="2626"/>
                        </a:cxn>
                        <a:cxn ang="0">
                          <a:pos x="76" y="2692"/>
                        </a:cxn>
                        <a:cxn ang="0">
                          <a:pos x="0" y="2694"/>
                        </a:cxn>
                        <a:cxn ang="0">
                          <a:pos x="1" y="2472"/>
                        </a:cxn>
                        <a:cxn ang="0">
                          <a:pos x="130" y="2346"/>
                        </a:cxn>
                        <a:cxn ang="0">
                          <a:pos x="126" y="1374"/>
                        </a:cxn>
                        <a:cxn ang="0">
                          <a:pos x="2" y="1248"/>
                        </a:cxn>
                        <a:cxn ang="0">
                          <a:pos x="0" y="4"/>
                        </a:cxn>
                      </a:cxnLst>
                      <a:rect l="0" t="0" r="r" b="b"/>
                      <a:pathLst>
                        <a:path w="676" h="2694">
                          <a:moveTo>
                            <a:pt x="0" y="4"/>
                          </a:moveTo>
                          <a:lnTo>
                            <a:pt x="62" y="6"/>
                          </a:lnTo>
                          <a:lnTo>
                            <a:pt x="58" y="1144"/>
                          </a:lnTo>
                          <a:lnTo>
                            <a:pt x="160" y="1144"/>
                          </a:lnTo>
                          <a:lnTo>
                            <a:pt x="164" y="1382"/>
                          </a:lnTo>
                          <a:lnTo>
                            <a:pt x="184" y="1384"/>
                          </a:lnTo>
                          <a:lnTo>
                            <a:pt x="184" y="2334"/>
                          </a:lnTo>
                          <a:lnTo>
                            <a:pt x="330" y="2334"/>
                          </a:lnTo>
                          <a:lnTo>
                            <a:pt x="184" y="2336"/>
                          </a:lnTo>
                          <a:lnTo>
                            <a:pt x="184" y="2490"/>
                          </a:lnTo>
                          <a:lnTo>
                            <a:pt x="164" y="2486"/>
                          </a:lnTo>
                          <a:lnTo>
                            <a:pt x="514" y="2490"/>
                          </a:lnTo>
                          <a:lnTo>
                            <a:pt x="498" y="2490"/>
                          </a:lnTo>
                          <a:lnTo>
                            <a:pt x="492" y="2334"/>
                          </a:lnTo>
                          <a:lnTo>
                            <a:pt x="332" y="2334"/>
                          </a:lnTo>
                          <a:lnTo>
                            <a:pt x="494" y="2334"/>
                          </a:lnTo>
                          <a:lnTo>
                            <a:pt x="494" y="1388"/>
                          </a:lnTo>
                          <a:lnTo>
                            <a:pt x="514" y="1388"/>
                          </a:lnTo>
                          <a:lnTo>
                            <a:pt x="512" y="1142"/>
                          </a:lnTo>
                          <a:lnTo>
                            <a:pt x="614" y="1140"/>
                          </a:lnTo>
                          <a:lnTo>
                            <a:pt x="616" y="2"/>
                          </a:lnTo>
                          <a:lnTo>
                            <a:pt x="662" y="0"/>
                          </a:lnTo>
                          <a:lnTo>
                            <a:pt x="662" y="1252"/>
                          </a:lnTo>
                          <a:lnTo>
                            <a:pt x="548" y="1370"/>
                          </a:lnTo>
                          <a:lnTo>
                            <a:pt x="546" y="2344"/>
                          </a:lnTo>
                          <a:lnTo>
                            <a:pt x="676" y="2472"/>
                          </a:lnTo>
                          <a:lnTo>
                            <a:pt x="676" y="2684"/>
                          </a:lnTo>
                          <a:lnTo>
                            <a:pt x="604" y="2682"/>
                          </a:lnTo>
                          <a:lnTo>
                            <a:pt x="606" y="2626"/>
                          </a:lnTo>
                          <a:lnTo>
                            <a:pt x="588" y="2624"/>
                          </a:lnTo>
                          <a:lnTo>
                            <a:pt x="588" y="2492"/>
                          </a:lnTo>
                          <a:lnTo>
                            <a:pt x="98" y="2486"/>
                          </a:lnTo>
                          <a:lnTo>
                            <a:pt x="98" y="2626"/>
                          </a:lnTo>
                          <a:lnTo>
                            <a:pt x="76" y="2626"/>
                          </a:lnTo>
                          <a:lnTo>
                            <a:pt x="76" y="2692"/>
                          </a:lnTo>
                          <a:lnTo>
                            <a:pt x="0" y="2694"/>
                          </a:lnTo>
                          <a:lnTo>
                            <a:pt x="1" y="2472"/>
                          </a:lnTo>
                          <a:lnTo>
                            <a:pt x="130" y="2346"/>
                          </a:lnTo>
                          <a:lnTo>
                            <a:pt x="126" y="1374"/>
                          </a:lnTo>
                          <a:lnTo>
                            <a:pt x="2" y="1248"/>
                          </a:lnTo>
                          <a:lnTo>
                            <a:pt x="0" y="4"/>
                          </a:lnTo>
                          <a:close/>
                        </a:path>
                      </a:pathLst>
                    </a:custGeom>
                    <a:pattFill prst="wdUpDiag">
                      <a:fgClr>
                        <a:schemeClr val="tx2"/>
                      </a:fgClr>
                      <a:bgClr>
                        <a:schemeClr val="bg1"/>
                      </a:bgClr>
                    </a:patt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</p:spPr>
                  <p:txBody>
                    <a:bodyPr/>
                    <a:lstStyle/>
                    <a:p>
                      <a:endParaRPr lang="ro-RO"/>
                    </a:p>
                  </p:txBody>
                </p:sp>
                <p:grpSp>
                  <p:nvGrpSpPr>
                    <p:cNvPr id="143665" name="Group 305"/>
                    <p:cNvGrpSpPr>
                      <a:grpSpLocks noChangeAspect="1"/>
                    </p:cNvGrpSpPr>
                    <p:nvPr/>
                  </p:nvGrpSpPr>
                  <p:grpSpPr bwMode="auto">
                    <a:xfrm>
                      <a:off x="2655" y="3434"/>
                      <a:ext cx="453" cy="328"/>
                      <a:chOff x="2655" y="3434"/>
                      <a:chExt cx="453" cy="328"/>
                    </a:xfrm>
                  </p:grpSpPr>
                  <p:sp>
                    <p:nvSpPr>
                      <p:cNvPr id="143666" name="Freeform 306" descr="Широкий диагональный 2"/>
                      <p:cNvSpPr>
                        <a:spLocks noChangeAspect="1"/>
                      </p:cNvSpPr>
                      <p:nvPr/>
                    </p:nvSpPr>
                    <p:spPr bwMode="auto">
                      <a:xfrm>
                        <a:off x="2655" y="3634"/>
                        <a:ext cx="18" cy="128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22" y="2"/>
                          </a:cxn>
                          <a:cxn ang="0">
                            <a:pos x="2" y="0"/>
                          </a:cxn>
                          <a:cxn ang="0">
                            <a:pos x="0" y="150"/>
                          </a:cxn>
                        </a:cxnLst>
                        <a:rect l="0" t="0" r="r" b="b"/>
                        <a:pathLst>
                          <a:path w="22" h="150">
                            <a:moveTo>
                              <a:pt x="22" y="2"/>
                            </a:moveTo>
                            <a:lnTo>
                              <a:pt x="2" y="0"/>
                            </a:lnTo>
                            <a:lnTo>
                              <a:pt x="0" y="150"/>
                            </a:lnTo>
                          </a:path>
                        </a:pathLst>
                      </a:custGeom>
                      <a:noFill/>
                      <a:ln w="6350" cmpd="sng">
                        <a:solidFill>
                          <a:schemeClr val="tx1"/>
                        </a:solidFill>
                        <a:round/>
                        <a:headEnd type="none" w="med" len="med"/>
                        <a:tailEnd type="none" w="med" len="med"/>
                      </a:ln>
                      <a:effectLst/>
                    </p:spPr>
                    <p:txBody>
                      <a:bodyPr/>
                      <a:lstStyle/>
                      <a:p>
                        <a:endParaRPr lang="ro-RO"/>
                      </a:p>
                    </p:txBody>
                  </p:sp>
                  <p:sp>
                    <p:nvSpPr>
                      <p:cNvPr id="143667" name="Freeform 307" descr="Широкий диагональный 2"/>
                      <p:cNvSpPr>
                        <a:spLocks noChangeAspect="1"/>
                      </p:cNvSpPr>
                      <p:nvPr/>
                    </p:nvSpPr>
                    <p:spPr bwMode="auto">
                      <a:xfrm>
                        <a:off x="3091" y="3641"/>
                        <a:ext cx="17" cy="116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0" y="0"/>
                          </a:cxn>
                          <a:cxn ang="0">
                            <a:pos x="20" y="0"/>
                          </a:cxn>
                          <a:cxn ang="0">
                            <a:pos x="20" y="136"/>
                          </a:cxn>
                        </a:cxnLst>
                        <a:rect l="0" t="0" r="r" b="b"/>
                        <a:pathLst>
                          <a:path w="20" h="136">
                            <a:moveTo>
                              <a:pt x="0" y="0"/>
                            </a:moveTo>
                            <a:lnTo>
                              <a:pt x="20" y="0"/>
                            </a:lnTo>
                            <a:lnTo>
                              <a:pt x="20" y="136"/>
                            </a:lnTo>
                          </a:path>
                        </a:pathLst>
                      </a:custGeom>
                      <a:noFill/>
                      <a:ln w="6350" cmpd="sng">
                        <a:solidFill>
                          <a:schemeClr val="tx1"/>
                        </a:solidFill>
                        <a:round/>
                        <a:headEnd type="none" w="med" len="med"/>
                        <a:tailEnd type="none" w="med" len="med"/>
                      </a:ln>
                      <a:effectLst/>
                    </p:spPr>
                    <p:txBody>
                      <a:bodyPr/>
                      <a:lstStyle/>
                      <a:p>
                        <a:endParaRPr lang="ro-RO"/>
                      </a:p>
                    </p:txBody>
                  </p:sp>
                  <p:sp>
                    <p:nvSpPr>
                      <p:cNvPr id="143668" name="Freeform 308" descr="Широкий диагональный 2"/>
                      <p:cNvSpPr>
                        <a:spLocks noChangeAspect="1"/>
                      </p:cNvSpPr>
                      <p:nvPr/>
                    </p:nvSpPr>
                    <p:spPr bwMode="auto">
                      <a:xfrm>
                        <a:off x="2730" y="3434"/>
                        <a:ext cx="17" cy="204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19" y="0"/>
                          </a:cxn>
                          <a:cxn ang="0">
                            <a:pos x="0" y="32"/>
                          </a:cxn>
                          <a:cxn ang="0">
                            <a:pos x="0" y="239"/>
                          </a:cxn>
                        </a:cxnLst>
                        <a:rect l="0" t="0" r="r" b="b"/>
                        <a:pathLst>
                          <a:path w="19" h="239">
                            <a:moveTo>
                              <a:pt x="19" y="0"/>
                            </a:moveTo>
                            <a:lnTo>
                              <a:pt x="0" y="32"/>
                            </a:lnTo>
                            <a:lnTo>
                              <a:pt x="0" y="239"/>
                            </a:lnTo>
                          </a:path>
                        </a:pathLst>
                      </a:custGeom>
                      <a:noFill/>
                      <a:ln w="6350" cmpd="sng">
                        <a:solidFill>
                          <a:schemeClr val="tx1"/>
                        </a:solidFill>
                        <a:round/>
                        <a:headEnd type="none" w="med" len="med"/>
                        <a:tailEnd type="none" w="med" len="med"/>
                      </a:ln>
                      <a:effectLst/>
                    </p:spPr>
                    <p:txBody>
                      <a:bodyPr/>
                      <a:lstStyle/>
                      <a:p>
                        <a:endParaRPr lang="ro-RO"/>
                      </a:p>
                    </p:txBody>
                  </p:sp>
                  <p:sp>
                    <p:nvSpPr>
                      <p:cNvPr id="143669" name="Freeform 309" descr="Широкий диагональный 2"/>
                      <p:cNvSpPr>
                        <a:spLocks noChangeAspect="1"/>
                      </p:cNvSpPr>
                      <p:nvPr/>
                    </p:nvSpPr>
                    <p:spPr bwMode="auto">
                      <a:xfrm>
                        <a:off x="3018" y="3441"/>
                        <a:ext cx="11" cy="195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0" y="0"/>
                          </a:cxn>
                          <a:cxn ang="0">
                            <a:pos x="13" y="30"/>
                          </a:cxn>
                          <a:cxn ang="0">
                            <a:pos x="13" y="229"/>
                          </a:cxn>
                        </a:cxnLst>
                        <a:rect l="0" t="0" r="r" b="b"/>
                        <a:pathLst>
                          <a:path w="13" h="229">
                            <a:moveTo>
                              <a:pt x="0" y="0"/>
                            </a:moveTo>
                            <a:lnTo>
                              <a:pt x="13" y="30"/>
                            </a:lnTo>
                            <a:lnTo>
                              <a:pt x="13" y="229"/>
                            </a:lnTo>
                          </a:path>
                        </a:pathLst>
                      </a:custGeom>
                      <a:noFill/>
                      <a:ln w="6350" cmpd="sng">
                        <a:solidFill>
                          <a:schemeClr val="tx1"/>
                        </a:solidFill>
                        <a:round/>
                        <a:headEnd type="none" w="med" len="med"/>
                        <a:tailEnd type="none" w="med" len="med"/>
                      </a:ln>
                      <a:effectLst/>
                    </p:spPr>
                    <p:txBody>
                      <a:bodyPr/>
                      <a:lstStyle/>
                      <a:p>
                        <a:endParaRPr lang="ro-RO"/>
                      </a:p>
                    </p:txBody>
                  </p:sp>
                </p:grpSp>
              </p:grpSp>
              <p:sp>
                <p:nvSpPr>
                  <p:cNvPr id="143670" name="Freeform 310" descr="Широкий диагональный 1"/>
                  <p:cNvSpPr>
                    <a:spLocks noChangeAspect="1"/>
                  </p:cNvSpPr>
                  <p:nvPr/>
                </p:nvSpPr>
                <p:spPr bwMode="auto">
                  <a:xfrm>
                    <a:off x="2658" y="3506"/>
                    <a:ext cx="450" cy="336"/>
                  </a:xfrm>
                  <a:custGeom>
                    <a:avLst/>
                    <a:gdLst/>
                    <a:ahLst/>
                    <a:cxnLst>
                      <a:cxn ang="0">
                        <a:pos x="109" y="2"/>
                      </a:cxn>
                      <a:cxn ang="0">
                        <a:pos x="268" y="0"/>
                      </a:cxn>
                      <a:cxn ang="0">
                        <a:pos x="188" y="0"/>
                      </a:cxn>
                      <a:cxn ang="0">
                        <a:pos x="188" y="338"/>
                      </a:cxn>
                      <a:cxn ang="0">
                        <a:pos x="338" y="338"/>
                      </a:cxn>
                      <a:cxn ang="0">
                        <a:pos x="338" y="0"/>
                      </a:cxn>
                      <a:cxn ang="0">
                        <a:pos x="266" y="0"/>
                      </a:cxn>
                      <a:cxn ang="0">
                        <a:pos x="418" y="0"/>
                      </a:cxn>
                      <a:cxn ang="0">
                        <a:pos x="418" y="154"/>
                      </a:cxn>
                      <a:cxn ang="0">
                        <a:pos x="400" y="156"/>
                      </a:cxn>
                      <a:cxn ang="0">
                        <a:pos x="400" y="178"/>
                      </a:cxn>
                      <a:cxn ang="0">
                        <a:pos x="528" y="178"/>
                      </a:cxn>
                      <a:cxn ang="0">
                        <a:pos x="528" y="236"/>
                      </a:cxn>
                      <a:cxn ang="0">
                        <a:pos x="468" y="232"/>
                      </a:cxn>
                      <a:cxn ang="0">
                        <a:pos x="468" y="290"/>
                      </a:cxn>
                      <a:cxn ang="0">
                        <a:pos x="444" y="290"/>
                      </a:cxn>
                      <a:cxn ang="0">
                        <a:pos x="444" y="394"/>
                      </a:cxn>
                      <a:cxn ang="0">
                        <a:pos x="400" y="394"/>
                      </a:cxn>
                      <a:cxn ang="0">
                        <a:pos x="400" y="336"/>
                      </a:cxn>
                      <a:cxn ang="0">
                        <a:pos x="132" y="336"/>
                      </a:cxn>
                      <a:cxn ang="0">
                        <a:pos x="134" y="394"/>
                      </a:cxn>
                      <a:cxn ang="0">
                        <a:pos x="78" y="394"/>
                      </a:cxn>
                      <a:cxn ang="0">
                        <a:pos x="78" y="292"/>
                      </a:cxn>
                      <a:cxn ang="0">
                        <a:pos x="50" y="294"/>
                      </a:cxn>
                      <a:cxn ang="0">
                        <a:pos x="50" y="232"/>
                      </a:cxn>
                      <a:cxn ang="0">
                        <a:pos x="0" y="230"/>
                      </a:cxn>
                      <a:cxn ang="0">
                        <a:pos x="0" y="174"/>
                      </a:cxn>
                      <a:cxn ang="0">
                        <a:pos x="126" y="174"/>
                      </a:cxn>
                      <a:cxn ang="0">
                        <a:pos x="122" y="150"/>
                      </a:cxn>
                      <a:cxn ang="0">
                        <a:pos x="109" y="149"/>
                      </a:cxn>
                      <a:cxn ang="0">
                        <a:pos x="109" y="2"/>
                      </a:cxn>
                    </a:cxnLst>
                    <a:rect l="0" t="0" r="r" b="b"/>
                    <a:pathLst>
                      <a:path w="528" h="394">
                        <a:moveTo>
                          <a:pt x="109" y="2"/>
                        </a:moveTo>
                        <a:lnTo>
                          <a:pt x="268" y="0"/>
                        </a:lnTo>
                        <a:lnTo>
                          <a:pt x="188" y="0"/>
                        </a:lnTo>
                        <a:lnTo>
                          <a:pt x="188" y="338"/>
                        </a:lnTo>
                        <a:lnTo>
                          <a:pt x="338" y="338"/>
                        </a:lnTo>
                        <a:lnTo>
                          <a:pt x="338" y="0"/>
                        </a:lnTo>
                        <a:lnTo>
                          <a:pt x="266" y="0"/>
                        </a:lnTo>
                        <a:lnTo>
                          <a:pt x="418" y="0"/>
                        </a:lnTo>
                        <a:lnTo>
                          <a:pt x="418" y="154"/>
                        </a:lnTo>
                        <a:lnTo>
                          <a:pt x="400" y="156"/>
                        </a:lnTo>
                        <a:lnTo>
                          <a:pt x="400" y="178"/>
                        </a:lnTo>
                        <a:lnTo>
                          <a:pt x="528" y="178"/>
                        </a:lnTo>
                        <a:lnTo>
                          <a:pt x="528" y="236"/>
                        </a:lnTo>
                        <a:lnTo>
                          <a:pt x="468" y="232"/>
                        </a:lnTo>
                        <a:lnTo>
                          <a:pt x="468" y="290"/>
                        </a:lnTo>
                        <a:lnTo>
                          <a:pt x="444" y="290"/>
                        </a:lnTo>
                        <a:lnTo>
                          <a:pt x="444" y="394"/>
                        </a:lnTo>
                        <a:lnTo>
                          <a:pt x="400" y="394"/>
                        </a:lnTo>
                        <a:lnTo>
                          <a:pt x="400" y="336"/>
                        </a:lnTo>
                        <a:lnTo>
                          <a:pt x="132" y="336"/>
                        </a:lnTo>
                        <a:lnTo>
                          <a:pt x="134" y="394"/>
                        </a:lnTo>
                        <a:lnTo>
                          <a:pt x="78" y="394"/>
                        </a:lnTo>
                        <a:lnTo>
                          <a:pt x="78" y="292"/>
                        </a:lnTo>
                        <a:lnTo>
                          <a:pt x="50" y="294"/>
                        </a:lnTo>
                        <a:lnTo>
                          <a:pt x="50" y="232"/>
                        </a:lnTo>
                        <a:lnTo>
                          <a:pt x="0" y="230"/>
                        </a:lnTo>
                        <a:lnTo>
                          <a:pt x="0" y="174"/>
                        </a:lnTo>
                        <a:lnTo>
                          <a:pt x="126" y="174"/>
                        </a:lnTo>
                        <a:lnTo>
                          <a:pt x="122" y="150"/>
                        </a:lnTo>
                        <a:lnTo>
                          <a:pt x="109" y="149"/>
                        </a:lnTo>
                        <a:lnTo>
                          <a:pt x="109" y="2"/>
                        </a:lnTo>
                        <a:close/>
                      </a:path>
                    </a:pathLst>
                  </a:custGeom>
                  <a:pattFill prst="wdDnDiag">
                    <a:fgClr>
                      <a:schemeClr val="tx1"/>
                    </a:fgClr>
                    <a:bgClr>
                      <a:schemeClr val="bg1"/>
                    </a:bgClr>
                  </a:patt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endParaRPr lang="ro-RO"/>
                  </a:p>
                </p:txBody>
              </p:sp>
              <p:sp>
                <p:nvSpPr>
                  <p:cNvPr id="143671" name="Freeform 311" descr="Алмазная решетка (контур)"/>
                  <p:cNvSpPr>
                    <a:spLocks noChangeAspect="1"/>
                  </p:cNvSpPr>
                  <p:nvPr/>
                </p:nvSpPr>
                <p:spPr bwMode="auto">
                  <a:xfrm>
                    <a:off x="3062" y="1505"/>
                    <a:ext cx="617" cy="2127"/>
                  </a:xfrm>
                  <a:custGeom>
                    <a:avLst/>
                    <a:gdLst/>
                    <a:ahLst/>
                    <a:cxnLst>
                      <a:cxn ang="0">
                        <a:pos x="116" y="14"/>
                      </a:cxn>
                      <a:cxn ang="0">
                        <a:pos x="688" y="0"/>
                      </a:cxn>
                      <a:cxn ang="0">
                        <a:pos x="724" y="2406"/>
                      </a:cxn>
                      <a:cxn ang="0">
                        <a:pos x="140" y="2412"/>
                      </a:cxn>
                      <a:cxn ang="0">
                        <a:pos x="140" y="2494"/>
                      </a:cxn>
                      <a:cxn ang="0">
                        <a:pos x="0" y="2354"/>
                      </a:cxn>
                      <a:cxn ang="0">
                        <a:pos x="0" y="1386"/>
                      </a:cxn>
                      <a:cxn ang="0">
                        <a:pos x="116" y="1266"/>
                      </a:cxn>
                      <a:cxn ang="0">
                        <a:pos x="116" y="14"/>
                      </a:cxn>
                    </a:cxnLst>
                    <a:rect l="0" t="0" r="r" b="b"/>
                    <a:pathLst>
                      <a:path w="724" h="2494">
                        <a:moveTo>
                          <a:pt x="116" y="14"/>
                        </a:moveTo>
                        <a:lnTo>
                          <a:pt x="688" y="0"/>
                        </a:lnTo>
                        <a:lnTo>
                          <a:pt x="724" y="2406"/>
                        </a:lnTo>
                        <a:lnTo>
                          <a:pt x="140" y="2412"/>
                        </a:lnTo>
                        <a:lnTo>
                          <a:pt x="140" y="2494"/>
                        </a:lnTo>
                        <a:lnTo>
                          <a:pt x="0" y="2354"/>
                        </a:lnTo>
                        <a:lnTo>
                          <a:pt x="0" y="1386"/>
                        </a:lnTo>
                        <a:lnTo>
                          <a:pt x="116" y="1266"/>
                        </a:lnTo>
                        <a:lnTo>
                          <a:pt x="116" y="14"/>
                        </a:lnTo>
                        <a:close/>
                      </a:path>
                    </a:pathLst>
                  </a:custGeom>
                  <a:pattFill prst="openDmnd">
                    <a:fgClr>
                      <a:srgbClr val="FF3300"/>
                    </a:fgClr>
                    <a:bgClr>
                      <a:schemeClr val="bg1"/>
                    </a:bgClr>
                  </a:pattFill>
                  <a:ln w="9525">
                    <a:solidFill>
                      <a:srgbClr val="FF3300"/>
                    </a:solidFill>
                    <a:round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endParaRPr lang="ro-RO"/>
                  </a:p>
                </p:txBody>
              </p:sp>
              <p:sp>
                <p:nvSpPr>
                  <p:cNvPr id="143672" name="Freeform 312" descr="Алмазная решетка (контур)"/>
                  <p:cNvSpPr>
                    <a:spLocks noChangeAspect="1"/>
                  </p:cNvSpPr>
                  <p:nvPr/>
                </p:nvSpPr>
                <p:spPr bwMode="auto">
                  <a:xfrm>
                    <a:off x="2443" y="1519"/>
                    <a:ext cx="252" cy="2102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72" y="0"/>
                      </a:cxn>
                      <a:cxn ang="0">
                        <a:pos x="170" y="1242"/>
                      </a:cxn>
                      <a:cxn ang="0">
                        <a:pos x="296" y="1368"/>
                      </a:cxn>
                      <a:cxn ang="0">
                        <a:pos x="295" y="2339"/>
                      </a:cxn>
                      <a:cxn ang="0">
                        <a:pos x="163" y="2465"/>
                      </a:cxn>
                      <a:cxn ang="0">
                        <a:pos x="163" y="2405"/>
                      </a:cxn>
                      <a:cxn ang="0">
                        <a:pos x="6" y="2404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96" h="2465">
                        <a:moveTo>
                          <a:pt x="0" y="0"/>
                        </a:moveTo>
                        <a:lnTo>
                          <a:pt x="172" y="0"/>
                        </a:lnTo>
                        <a:lnTo>
                          <a:pt x="170" y="1242"/>
                        </a:lnTo>
                        <a:lnTo>
                          <a:pt x="296" y="1368"/>
                        </a:lnTo>
                        <a:lnTo>
                          <a:pt x="295" y="2339"/>
                        </a:lnTo>
                        <a:lnTo>
                          <a:pt x="163" y="2465"/>
                        </a:lnTo>
                        <a:lnTo>
                          <a:pt x="163" y="2405"/>
                        </a:lnTo>
                        <a:lnTo>
                          <a:pt x="6" y="240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pattFill prst="openDmnd">
                    <a:fgClr>
                      <a:srgbClr val="FF3300"/>
                    </a:fgClr>
                    <a:bgClr>
                      <a:schemeClr val="bg1"/>
                    </a:bgClr>
                  </a:pattFill>
                  <a:ln w="9525" cap="flat" cmpd="sng">
                    <a:solidFill>
                      <a:srgbClr val="FF33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o-RO"/>
                  </a:p>
                </p:txBody>
              </p:sp>
              <p:sp>
                <p:nvSpPr>
                  <p:cNvPr id="143673" name="Freeform 313" descr="Широкий диагональный 2"/>
                  <p:cNvSpPr>
                    <a:spLocks noChangeAspect="1"/>
                  </p:cNvSpPr>
                  <p:nvPr/>
                </p:nvSpPr>
                <p:spPr bwMode="auto">
                  <a:xfrm>
                    <a:off x="1806" y="3564"/>
                    <a:ext cx="2156" cy="246"/>
                  </a:xfrm>
                  <a:custGeom>
                    <a:avLst/>
                    <a:gdLst/>
                    <a:ahLst/>
                    <a:cxnLst>
                      <a:cxn ang="0">
                        <a:pos x="0" y="100"/>
                      </a:cxn>
                      <a:cxn ang="0">
                        <a:pos x="66" y="99"/>
                      </a:cxn>
                      <a:cxn ang="0">
                        <a:pos x="66" y="153"/>
                      </a:cxn>
                      <a:cxn ang="0">
                        <a:pos x="237" y="151"/>
                      </a:cxn>
                      <a:cxn ang="0">
                        <a:pos x="241" y="97"/>
                      </a:cxn>
                      <a:cxn ang="0">
                        <a:pos x="295" y="97"/>
                      </a:cxn>
                      <a:cxn ang="0">
                        <a:pos x="294" y="87"/>
                      </a:cxn>
                      <a:cxn ang="0">
                        <a:pos x="321" y="88"/>
                      </a:cxn>
                      <a:cxn ang="0">
                        <a:pos x="321" y="12"/>
                      </a:cxn>
                      <a:cxn ang="0">
                        <a:pos x="903" y="10"/>
                      </a:cxn>
                      <a:cxn ang="0">
                        <a:pos x="901" y="88"/>
                      </a:cxn>
                      <a:cxn ang="0">
                        <a:pos x="1618" y="87"/>
                      </a:cxn>
                      <a:cxn ang="0">
                        <a:pos x="1618" y="4"/>
                      </a:cxn>
                      <a:cxn ang="0">
                        <a:pos x="2196" y="0"/>
                      </a:cxn>
                      <a:cxn ang="0">
                        <a:pos x="2196" y="79"/>
                      </a:cxn>
                      <a:cxn ang="0">
                        <a:pos x="2283" y="78"/>
                      </a:cxn>
                      <a:cxn ang="0">
                        <a:pos x="2293" y="136"/>
                      </a:cxn>
                      <a:cxn ang="0">
                        <a:pos x="2425" y="135"/>
                      </a:cxn>
                      <a:cxn ang="0">
                        <a:pos x="2427" y="78"/>
                      </a:cxn>
                      <a:cxn ang="0">
                        <a:pos x="2527" y="78"/>
                      </a:cxn>
                      <a:cxn ang="0">
                        <a:pos x="2529" y="213"/>
                      </a:cxn>
                      <a:cxn ang="0">
                        <a:pos x="2461" y="216"/>
                      </a:cxn>
                      <a:cxn ang="0">
                        <a:pos x="2461" y="279"/>
                      </a:cxn>
                      <a:cxn ang="0">
                        <a:pos x="1668" y="280"/>
                      </a:cxn>
                      <a:cxn ang="0">
                        <a:pos x="1668" y="88"/>
                      </a:cxn>
                      <a:cxn ang="0">
                        <a:pos x="1621" y="90"/>
                      </a:cxn>
                      <a:cxn ang="0">
                        <a:pos x="864" y="87"/>
                      </a:cxn>
                      <a:cxn ang="0">
                        <a:pos x="864" y="129"/>
                      </a:cxn>
                      <a:cxn ang="0">
                        <a:pos x="865" y="277"/>
                      </a:cxn>
                      <a:cxn ang="0">
                        <a:pos x="829" y="277"/>
                      </a:cxn>
                      <a:cxn ang="0">
                        <a:pos x="832" y="130"/>
                      </a:cxn>
                      <a:cxn ang="0">
                        <a:pos x="768" y="129"/>
                      </a:cxn>
                      <a:cxn ang="0">
                        <a:pos x="766" y="10"/>
                      </a:cxn>
                      <a:cxn ang="0">
                        <a:pos x="342" y="10"/>
                      </a:cxn>
                      <a:cxn ang="0">
                        <a:pos x="342" y="139"/>
                      </a:cxn>
                      <a:cxn ang="0">
                        <a:pos x="268" y="141"/>
                      </a:cxn>
                      <a:cxn ang="0">
                        <a:pos x="267" y="289"/>
                      </a:cxn>
                      <a:cxn ang="0">
                        <a:pos x="85" y="288"/>
                      </a:cxn>
                      <a:cxn ang="0">
                        <a:pos x="85" y="226"/>
                      </a:cxn>
                      <a:cxn ang="0">
                        <a:pos x="0" y="229"/>
                      </a:cxn>
                      <a:cxn ang="0">
                        <a:pos x="0" y="100"/>
                      </a:cxn>
                    </a:cxnLst>
                    <a:rect l="0" t="0" r="r" b="b"/>
                    <a:pathLst>
                      <a:path w="2529" h="289">
                        <a:moveTo>
                          <a:pt x="0" y="100"/>
                        </a:moveTo>
                        <a:lnTo>
                          <a:pt x="66" y="99"/>
                        </a:lnTo>
                        <a:lnTo>
                          <a:pt x="66" y="153"/>
                        </a:lnTo>
                        <a:lnTo>
                          <a:pt x="237" y="151"/>
                        </a:lnTo>
                        <a:lnTo>
                          <a:pt x="241" y="97"/>
                        </a:lnTo>
                        <a:lnTo>
                          <a:pt x="295" y="97"/>
                        </a:lnTo>
                        <a:lnTo>
                          <a:pt x="294" y="87"/>
                        </a:lnTo>
                        <a:lnTo>
                          <a:pt x="321" y="88"/>
                        </a:lnTo>
                        <a:lnTo>
                          <a:pt x="321" y="12"/>
                        </a:lnTo>
                        <a:lnTo>
                          <a:pt x="903" y="10"/>
                        </a:lnTo>
                        <a:lnTo>
                          <a:pt x="901" y="88"/>
                        </a:lnTo>
                        <a:lnTo>
                          <a:pt x="1618" y="87"/>
                        </a:lnTo>
                        <a:lnTo>
                          <a:pt x="1618" y="4"/>
                        </a:lnTo>
                        <a:lnTo>
                          <a:pt x="2196" y="0"/>
                        </a:lnTo>
                        <a:lnTo>
                          <a:pt x="2196" y="79"/>
                        </a:lnTo>
                        <a:lnTo>
                          <a:pt x="2283" y="78"/>
                        </a:lnTo>
                        <a:lnTo>
                          <a:pt x="2293" y="136"/>
                        </a:lnTo>
                        <a:lnTo>
                          <a:pt x="2425" y="135"/>
                        </a:lnTo>
                        <a:lnTo>
                          <a:pt x="2427" y="78"/>
                        </a:lnTo>
                        <a:lnTo>
                          <a:pt x="2527" y="78"/>
                        </a:lnTo>
                        <a:lnTo>
                          <a:pt x="2529" y="213"/>
                        </a:lnTo>
                        <a:lnTo>
                          <a:pt x="2461" y="216"/>
                        </a:lnTo>
                        <a:lnTo>
                          <a:pt x="2461" y="279"/>
                        </a:lnTo>
                        <a:lnTo>
                          <a:pt x="1668" y="280"/>
                        </a:lnTo>
                        <a:lnTo>
                          <a:pt x="1668" y="88"/>
                        </a:lnTo>
                        <a:lnTo>
                          <a:pt x="1621" y="90"/>
                        </a:lnTo>
                        <a:lnTo>
                          <a:pt x="864" y="87"/>
                        </a:lnTo>
                        <a:lnTo>
                          <a:pt x="864" y="129"/>
                        </a:lnTo>
                        <a:lnTo>
                          <a:pt x="865" y="277"/>
                        </a:lnTo>
                        <a:lnTo>
                          <a:pt x="829" y="277"/>
                        </a:lnTo>
                        <a:lnTo>
                          <a:pt x="832" y="130"/>
                        </a:lnTo>
                        <a:lnTo>
                          <a:pt x="768" y="129"/>
                        </a:lnTo>
                        <a:lnTo>
                          <a:pt x="766" y="10"/>
                        </a:lnTo>
                        <a:lnTo>
                          <a:pt x="342" y="10"/>
                        </a:lnTo>
                        <a:lnTo>
                          <a:pt x="342" y="139"/>
                        </a:lnTo>
                        <a:lnTo>
                          <a:pt x="268" y="141"/>
                        </a:lnTo>
                        <a:lnTo>
                          <a:pt x="267" y="289"/>
                        </a:lnTo>
                        <a:lnTo>
                          <a:pt x="85" y="288"/>
                        </a:lnTo>
                        <a:lnTo>
                          <a:pt x="85" y="226"/>
                        </a:lnTo>
                        <a:lnTo>
                          <a:pt x="0" y="229"/>
                        </a:lnTo>
                        <a:lnTo>
                          <a:pt x="0" y="100"/>
                        </a:lnTo>
                        <a:close/>
                      </a:path>
                    </a:pathLst>
                  </a:custGeom>
                  <a:pattFill prst="wdUpDiag">
                    <a:fgClr>
                      <a:schemeClr val="tx1"/>
                    </a:fgClr>
                    <a:bgClr>
                      <a:schemeClr val="bg1"/>
                    </a:bgClr>
                  </a:patt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endParaRPr lang="ro-RO"/>
                  </a:p>
                </p:txBody>
              </p:sp>
              <p:sp>
                <p:nvSpPr>
                  <p:cNvPr id="143674" name="Freeform 314" descr="Алмазная решетка (контур)"/>
                  <p:cNvSpPr>
                    <a:spLocks noChangeAspect="1"/>
                  </p:cNvSpPr>
                  <p:nvPr/>
                </p:nvSpPr>
                <p:spPr bwMode="auto">
                  <a:xfrm>
                    <a:off x="2063" y="1526"/>
                    <a:ext cx="41" cy="2108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39" y="0"/>
                      </a:cxn>
                      <a:cxn ang="0">
                        <a:pos x="48" y="2400"/>
                      </a:cxn>
                      <a:cxn ang="0">
                        <a:pos x="21" y="2397"/>
                      </a:cxn>
                      <a:cxn ang="0">
                        <a:pos x="18" y="2469"/>
                      </a:cxn>
                      <a:cxn ang="0">
                        <a:pos x="0" y="2472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8" h="2472">
                        <a:moveTo>
                          <a:pt x="0" y="0"/>
                        </a:moveTo>
                        <a:lnTo>
                          <a:pt x="39" y="0"/>
                        </a:lnTo>
                        <a:lnTo>
                          <a:pt x="48" y="2400"/>
                        </a:lnTo>
                        <a:lnTo>
                          <a:pt x="21" y="2397"/>
                        </a:lnTo>
                        <a:lnTo>
                          <a:pt x="18" y="2469"/>
                        </a:lnTo>
                        <a:lnTo>
                          <a:pt x="0" y="247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pattFill prst="openDmnd">
                    <a:fgClr>
                      <a:srgbClr val="FF3300"/>
                    </a:fgClr>
                    <a:bgClr>
                      <a:schemeClr val="bg1"/>
                    </a:bgClr>
                  </a:pattFill>
                  <a:ln w="9525" cap="flat" cmpd="sng">
                    <a:solidFill>
                      <a:srgbClr val="FF33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o-RO"/>
                  </a:p>
                </p:txBody>
              </p:sp>
              <p:grpSp>
                <p:nvGrpSpPr>
                  <p:cNvPr id="143675" name="Group 315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043" y="3649"/>
                    <a:ext cx="1175" cy="154"/>
                    <a:chOff x="2112" y="3660"/>
                    <a:chExt cx="1379" cy="180"/>
                  </a:xfrm>
                </p:grpSpPr>
                <p:sp>
                  <p:nvSpPr>
                    <p:cNvPr id="143676" name="Rectangle 316" descr="Алмазная решетка (контур)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112" y="3702"/>
                      <a:ext cx="72" cy="138"/>
                    </a:xfrm>
                    <a:prstGeom prst="rect">
                      <a:avLst/>
                    </a:prstGeom>
                    <a:pattFill prst="openDmnd">
                      <a:fgClr>
                        <a:schemeClr val="folHlink"/>
                      </a:fgClr>
                      <a:bgClr>
                        <a:schemeClr val="bg1"/>
                      </a:bgClr>
                    </a:pattFill>
                    <a:ln w="9525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43677" name="Rectangle 317" descr="Алмазная решетка (контур)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592" y="3699"/>
                      <a:ext cx="72" cy="138"/>
                    </a:xfrm>
                    <a:prstGeom prst="rect">
                      <a:avLst/>
                    </a:prstGeom>
                    <a:pattFill prst="openDmnd">
                      <a:fgClr>
                        <a:schemeClr val="folHlink"/>
                      </a:fgClr>
                      <a:bgClr>
                        <a:schemeClr val="bg1"/>
                      </a:bgClr>
                    </a:pattFill>
                    <a:ln w="9525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43678" name="Rectangle 318" descr="Алмазная решетка (контур)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701" y="3663"/>
                      <a:ext cx="47" cy="174"/>
                    </a:xfrm>
                    <a:prstGeom prst="rect">
                      <a:avLst/>
                    </a:prstGeom>
                    <a:pattFill prst="openDmnd">
                      <a:fgClr>
                        <a:schemeClr val="folHlink"/>
                      </a:fgClr>
                      <a:bgClr>
                        <a:schemeClr val="bg1"/>
                      </a:bgClr>
                    </a:pattFill>
                    <a:ln w="9525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43679" name="Rectangle 319" descr="Алмазная решетка (контур)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444" y="3660"/>
                      <a:ext cx="47" cy="174"/>
                    </a:xfrm>
                    <a:prstGeom prst="rect">
                      <a:avLst/>
                    </a:prstGeom>
                    <a:pattFill prst="openDmnd">
                      <a:fgClr>
                        <a:schemeClr val="folHlink"/>
                      </a:fgClr>
                      <a:bgClr>
                        <a:schemeClr val="bg1"/>
                      </a:bgClr>
                    </a:pattFill>
                    <a:ln w="9525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</p:grpSp>
              <p:grpSp>
                <p:nvGrpSpPr>
                  <p:cNvPr id="143680" name="Group 320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095" y="1388"/>
                    <a:ext cx="346" cy="2602"/>
                    <a:chOff x="2095" y="1388"/>
                    <a:chExt cx="346" cy="2602"/>
                  </a:xfrm>
                </p:grpSpPr>
                <p:sp>
                  <p:nvSpPr>
                    <p:cNvPr id="143681" name="Freeform 321" descr="Широкий диагональный 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095" y="1388"/>
                      <a:ext cx="346" cy="2602"/>
                    </a:xfrm>
                    <a:custGeom>
                      <a:avLst/>
                      <a:gdLst/>
                      <a:ahLst/>
                      <a:cxnLst>
                        <a:cxn ang="0">
                          <a:pos x="28" y="0"/>
                        </a:cxn>
                        <a:cxn ang="0">
                          <a:pos x="364" y="0"/>
                        </a:cxn>
                        <a:cxn ang="0">
                          <a:pos x="398" y="28"/>
                        </a:cxn>
                        <a:cxn ang="0">
                          <a:pos x="406" y="2848"/>
                        </a:cxn>
                        <a:cxn ang="0">
                          <a:pos x="388" y="2862"/>
                        </a:cxn>
                        <a:cxn ang="0">
                          <a:pos x="388" y="2888"/>
                        </a:cxn>
                        <a:cxn ang="0">
                          <a:pos x="388" y="2916"/>
                        </a:cxn>
                        <a:cxn ang="0">
                          <a:pos x="264" y="2916"/>
                        </a:cxn>
                        <a:cxn ang="0">
                          <a:pos x="262" y="3000"/>
                        </a:cxn>
                        <a:cxn ang="0">
                          <a:pos x="210" y="2998"/>
                        </a:cxn>
                        <a:cxn ang="0">
                          <a:pos x="210" y="2918"/>
                        </a:cxn>
                        <a:cxn ang="0">
                          <a:pos x="262" y="2918"/>
                        </a:cxn>
                        <a:cxn ang="0">
                          <a:pos x="212" y="2918"/>
                        </a:cxn>
                        <a:cxn ang="0">
                          <a:pos x="262" y="2856"/>
                        </a:cxn>
                        <a:cxn ang="0">
                          <a:pos x="186" y="2852"/>
                        </a:cxn>
                        <a:cxn ang="0">
                          <a:pos x="104" y="2918"/>
                        </a:cxn>
                        <a:cxn ang="0">
                          <a:pos x="102" y="2996"/>
                        </a:cxn>
                        <a:cxn ang="0">
                          <a:pos x="210" y="3000"/>
                        </a:cxn>
                        <a:cxn ang="0">
                          <a:pos x="210" y="3052"/>
                        </a:cxn>
                        <a:cxn ang="0">
                          <a:pos x="76" y="3050"/>
                        </a:cxn>
                        <a:cxn ang="0">
                          <a:pos x="76" y="3016"/>
                        </a:cxn>
                        <a:cxn ang="0">
                          <a:pos x="102" y="2998"/>
                        </a:cxn>
                        <a:cxn ang="0">
                          <a:pos x="78" y="3012"/>
                        </a:cxn>
                        <a:cxn ang="0">
                          <a:pos x="76" y="3048"/>
                        </a:cxn>
                        <a:cxn ang="0">
                          <a:pos x="58" y="3050"/>
                        </a:cxn>
                        <a:cxn ang="0">
                          <a:pos x="60" y="3006"/>
                        </a:cxn>
                        <a:cxn ang="0">
                          <a:pos x="84" y="2984"/>
                        </a:cxn>
                        <a:cxn ang="0">
                          <a:pos x="82" y="2912"/>
                        </a:cxn>
                        <a:cxn ang="0">
                          <a:pos x="30" y="2914"/>
                        </a:cxn>
                        <a:cxn ang="0">
                          <a:pos x="30" y="2858"/>
                        </a:cxn>
                        <a:cxn ang="0">
                          <a:pos x="10" y="2852"/>
                        </a:cxn>
                        <a:cxn ang="0">
                          <a:pos x="0" y="28"/>
                        </a:cxn>
                        <a:cxn ang="0">
                          <a:pos x="28" y="0"/>
                        </a:cxn>
                      </a:cxnLst>
                      <a:rect l="0" t="0" r="r" b="b"/>
                      <a:pathLst>
                        <a:path w="406" h="3052">
                          <a:moveTo>
                            <a:pt x="28" y="0"/>
                          </a:moveTo>
                          <a:lnTo>
                            <a:pt x="364" y="0"/>
                          </a:lnTo>
                          <a:lnTo>
                            <a:pt x="398" y="28"/>
                          </a:lnTo>
                          <a:lnTo>
                            <a:pt x="406" y="2848"/>
                          </a:lnTo>
                          <a:lnTo>
                            <a:pt x="388" y="2862"/>
                          </a:lnTo>
                          <a:lnTo>
                            <a:pt x="388" y="2888"/>
                          </a:lnTo>
                          <a:lnTo>
                            <a:pt x="388" y="2916"/>
                          </a:lnTo>
                          <a:lnTo>
                            <a:pt x="264" y="2916"/>
                          </a:lnTo>
                          <a:lnTo>
                            <a:pt x="262" y="3000"/>
                          </a:lnTo>
                          <a:lnTo>
                            <a:pt x="210" y="2998"/>
                          </a:lnTo>
                          <a:lnTo>
                            <a:pt x="210" y="2918"/>
                          </a:lnTo>
                          <a:lnTo>
                            <a:pt x="262" y="2918"/>
                          </a:lnTo>
                          <a:lnTo>
                            <a:pt x="212" y="2918"/>
                          </a:lnTo>
                          <a:lnTo>
                            <a:pt x="262" y="2856"/>
                          </a:lnTo>
                          <a:lnTo>
                            <a:pt x="186" y="2852"/>
                          </a:lnTo>
                          <a:lnTo>
                            <a:pt x="104" y="2918"/>
                          </a:lnTo>
                          <a:lnTo>
                            <a:pt x="102" y="2996"/>
                          </a:lnTo>
                          <a:lnTo>
                            <a:pt x="210" y="3000"/>
                          </a:lnTo>
                          <a:lnTo>
                            <a:pt x="210" y="3052"/>
                          </a:lnTo>
                          <a:lnTo>
                            <a:pt x="76" y="3050"/>
                          </a:lnTo>
                          <a:lnTo>
                            <a:pt x="76" y="3016"/>
                          </a:lnTo>
                          <a:lnTo>
                            <a:pt x="102" y="2998"/>
                          </a:lnTo>
                          <a:lnTo>
                            <a:pt x="78" y="3012"/>
                          </a:lnTo>
                          <a:lnTo>
                            <a:pt x="76" y="3048"/>
                          </a:lnTo>
                          <a:lnTo>
                            <a:pt x="58" y="3050"/>
                          </a:lnTo>
                          <a:lnTo>
                            <a:pt x="60" y="3006"/>
                          </a:lnTo>
                          <a:lnTo>
                            <a:pt x="84" y="2984"/>
                          </a:lnTo>
                          <a:lnTo>
                            <a:pt x="82" y="2912"/>
                          </a:lnTo>
                          <a:lnTo>
                            <a:pt x="30" y="2914"/>
                          </a:lnTo>
                          <a:lnTo>
                            <a:pt x="30" y="2858"/>
                          </a:lnTo>
                          <a:lnTo>
                            <a:pt x="10" y="2852"/>
                          </a:lnTo>
                          <a:lnTo>
                            <a:pt x="0" y="28"/>
                          </a:lnTo>
                          <a:lnTo>
                            <a:pt x="28" y="0"/>
                          </a:lnTo>
                          <a:close/>
                        </a:path>
                      </a:pathLst>
                    </a:custGeom>
                    <a:pattFill prst="wdUpDiag">
                      <a:fgClr>
                        <a:schemeClr val="tx1"/>
                      </a:fgClr>
                      <a:bgClr>
                        <a:schemeClr val="bg1"/>
                      </a:bgClr>
                    </a:patt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</p:spPr>
                  <p:txBody>
                    <a:bodyPr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43682" name="Freeform 322" descr="Широкий диагональный 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423" y="3516"/>
                      <a:ext cx="15" cy="321"/>
                    </a:xfrm>
                    <a:custGeom>
                      <a:avLst/>
                      <a:gdLst/>
                      <a:ahLst/>
                      <a:cxnLst>
                        <a:cxn ang="0">
                          <a:pos x="18" y="0"/>
                        </a:cxn>
                        <a:cxn ang="0">
                          <a:pos x="0" y="18"/>
                        </a:cxn>
                        <a:cxn ang="0">
                          <a:pos x="2" y="376"/>
                        </a:cxn>
                      </a:cxnLst>
                      <a:rect l="0" t="0" r="r" b="b"/>
                      <a:pathLst>
                        <a:path w="18" h="376">
                          <a:moveTo>
                            <a:pt x="18" y="0"/>
                          </a:moveTo>
                          <a:lnTo>
                            <a:pt x="0" y="18"/>
                          </a:lnTo>
                          <a:lnTo>
                            <a:pt x="2" y="376"/>
                          </a:lnTo>
                        </a:path>
                      </a:pathLst>
                    </a:custGeom>
                    <a:noFill/>
                    <a:ln w="6350" cmpd="sng">
                      <a:solidFill>
                        <a:schemeClr val="tx1"/>
                      </a:solidFill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43683" name="Freeform 323" descr="Широкий диагональный 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102" y="3509"/>
                      <a:ext cx="19" cy="314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20" y="20"/>
                        </a:cxn>
                        <a:cxn ang="0">
                          <a:pos x="22" y="368"/>
                        </a:cxn>
                      </a:cxnLst>
                      <a:rect l="0" t="0" r="r" b="b"/>
                      <a:pathLst>
                        <a:path w="22" h="368">
                          <a:moveTo>
                            <a:pt x="0" y="0"/>
                          </a:moveTo>
                          <a:lnTo>
                            <a:pt x="20" y="20"/>
                          </a:lnTo>
                          <a:lnTo>
                            <a:pt x="22" y="368"/>
                          </a:lnTo>
                        </a:path>
                      </a:pathLst>
                    </a:custGeom>
                    <a:noFill/>
                    <a:ln w="6350" cmpd="sng">
                      <a:solidFill>
                        <a:schemeClr val="tx1"/>
                      </a:solidFill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/>
                    <a:lstStyle/>
                    <a:p>
                      <a:endParaRPr lang="ro-RO"/>
                    </a:p>
                  </p:txBody>
                </p:sp>
              </p:grpSp>
            </p:grpSp>
          </p:grpSp>
        </p:grpSp>
      </p:grpSp>
      <p:sp>
        <p:nvSpPr>
          <p:cNvPr id="143684" name="Freeform 324" descr="Широкий диагональный 2"/>
          <p:cNvSpPr>
            <a:spLocks noChangeAspect="1"/>
          </p:cNvSpPr>
          <p:nvPr/>
        </p:nvSpPr>
        <p:spPr bwMode="auto">
          <a:xfrm>
            <a:off x="3605213" y="3027363"/>
            <a:ext cx="28575" cy="177800"/>
          </a:xfrm>
          <a:custGeom>
            <a:avLst/>
            <a:gdLst/>
            <a:ahLst/>
            <a:cxnLst>
              <a:cxn ang="0">
                <a:pos x="26" y="0"/>
              </a:cxn>
              <a:cxn ang="0">
                <a:pos x="26" y="158"/>
              </a:cxn>
              <a:cxn ang="0">
                <a:pos x="0" y="158"/>
              </a:cxn>
            </a:cxnLst>
            <a:rect l="0" t="0" r="r" b="b"/>
            <a:pathLst>
              <a:path w="26" h="158">
                <a:moveTo>
                  <a:pt x="26" y="0"/>
                </a:moveTo>
                <a:lnTo>
                  <a:pt x="26" y="158"/>
                </a:lnTo>
                <a:lnTo>
                  <a:pt x="0" y="158"/>
                </a:lnTo>
              </a:path>
            </a:pathLst>
          </a:custGeom>
          <a:noFill/>
          <a:ln w="6350" cmpd="sng">
            <a:solidFill>
              <a:srgbClr val="666699"/>
            </a:solidFill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endParaRPr lang="ro-RO"/>
          </a:p>
        </p:txBody>
      </p:sp>
      <p:sp>
        <p:nvSpPr>
          <p:cNvPr id="143685" name="Freeform 325" descr="Широкий диагональный 2"/>
          <p:cNvSpPr>
            <a:spLocks noChangeAspect="1"/>
          </p:cNvSpPr>
          <p:nvPr/>
        </p:nvSpPr>
        <p:spPr bwMode="auto">
          <a:xfrm flipH="1">
            <a:off x="4019550" y="3033713"/>
            <a:ext cx="52388" cy="168275"/>
          </a:xfrm>
          <a:custGeom>
            <a:avLst/>
            <a:gdLst/>
            <a:ahLst/>
            <a:cxnLst>
              <a:cxn ang="0">
                <a:pos x="26" y="0"/>
              </a:cxn>
              <a:cxn ang="0">
                <a:pos x="26" y="158"/>
              </a:cxn>
              <a:cxn ang="0">
                <a:pos x="0" y="158"/>
              </a:cxn>
            </a:cxnLst>
            <a:rect l="0" t="0" r="r" b="b"/>
            <a:pathLst>
              <a:path w="26" h="158">
                <a:moveTo>
                  <a:pt x="26" y="0"/>
                </a:moveTo>
                <a:lnTo>
                  <a:pt x="26" y="158"/>
                </a:lnTo>
                <a:lnTo>
                  <a:pt x="0" y="158"/>
                </a:lnTo>
              </a:path>
            </a:pathLst>
          </a:custGeom>
          <a:noFill/>
          <a:ln w="6350" cmpd="sng">
            <a:solidFill>
              <a:srgbClr val="666699"/>
            </a:solidFill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endParaRPr lang="ro-RO"/>
          </a:p>
        </p:txBody>
      </p:sp>
      <p:grpSp>
        <p:nvGrpSpPr>
          <p:cNvPr id="143686" name="Group 326"/>
          <p:cNvGrpSpPr>
            <a:grpSpLocks noChangeAspect="1"/>
          </p:cNvGrpSpPr>
          <p:nvPr/>
        </p:nvGrpSpPr>
        <p:grpSpPr bwMode="auto">
          <a:xfrm>
            <a:off x="3700463" y="3024188"/>
            <a:ext cx="285750" cy="3221037"/>
            <a:chOff x="2260" y="1006"/>
            <a:chExt cx="256" cy="2876"/>
          </a:xfrm>
        </p:grpSpPr>
        <p:sp>
          <p:nvSpPr>
            <p:cNvPr id="143687" name="Freeform 327" descr="Широкий диагональный 2"/>
            <p:cNvSpPr>
              <a:spLocks noChangeAspect="1"/>
            </p:cNvSpPr>
            <p:nvPr/>
          </p:nvSpPr>
          <p:spPr bwMode="auto">
            <a:xfrm>
              <a:off x="2260" y="1006"/>
              <a:ext cx="256" cy="2876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238" y="2"/>
                </a:cxn>
                <a:cxn ang="0">
                  <a:pos x="248" y="22"/>
                </a:cxn>
                <a:cxn ang="0">
                  <a:pos x="256" y="2856"/>
                </a:cxn>
                <a:cxn ang="0">
                  <a:pos x="236" y="2876"/>
                </a:cxn>
                <a:cxn ang="0">
                  <a:pos x="212" y="2868"/>
                </a:cxn>
                <a:cxn ang="0">
                  <a:pos x="180" y="2858"/>
                </a:cxn>
                <a:cxn ang="0">
                  <a:pos x="148" y="2850"/>
                </a:cxn>
                <a:cxn ang="0">
                  <a:pos x="122" y="2848"/>
                </a:cxn>
                <a:cxn ang="0">
                  <a:pos x="88" y="2856"/>
                </a:cxn>
                <a:cxn ang="0">
                  <a:pos x="52" y="2872"/>
                </a:cxn>
                <a:cxn ang="0">
                  <a:pos x="26" y="2872"/>
                </a:cxn>
                <a:cxn ang="0">
                  <a:pos x="0" y="2854"/>
                </a:cxn>
                <a:cxn ang="0">
                  <a:pos x="2" y="22"/>
                </a:cxn>
                <a:cxn ang="0">
                  <a:pos x="12" y="0"/>
                </a:cxn>
              </a:cxnLst>
              <a:rect l="0" t="0" r="r" b="b"/>
              <a:pathLst>
                <a:path w="256" h="2876">
                  <a:moveTo>
                    <a:pt x="12" y="0"/>
                  </a:moveTo>
                  <a:lnTo>
                    <a:pt x="238" y="2"/>
                  </a:lnTo>
                  <a:lnTo>
                    <a:pt x="248" y="22"/>
                  </a:lnTo>
                  <a:lnTo>
                    <a:pt x="256" y="2856"/>
                  </a:lnTo>
                  <a:lnTo>
                    <a:pt x="236" y="2876"/>
                  </a:lnTo>
                  <a:lnTo>
                    <a:pt x="212" y="2868"/>
                  </a:lnTo>
                  <a:lnTo>
                    <a:pt x="180" y="2858"/>
                  </a:lnTo>
                  <a:lnTo>
                    <a:pt x="148" y="2850"/>
                  </a:lnTo>
                  <a:lnTo>
                    <a:pt x="122" y="2848"/>
                  </a:lnTo>
                  <a:lnTo>
                    <a:pt x="88" y="2856"/>
                  </a:lnTo>
                  <a:lnTo>
                    <a:pt x="52" y="2872"/>
                  </a:lnTo>
                  <a:lnTo>
                    <a:pt x="26" y="2872"/>
                  </a:lnTo>
                  <a:lnTo>
                    <a:pt x="0" y="2854"/>
                  </a:lnTo>
                  <a:lnTo>
                    <a:pt x="2" y="22"/>
                  </a:lnTo>
                  <a:lnTo>
                    <a:pt x="12" y="0"/>
                  </a:lnTo>
                  <a:close/>
                </a:path>
              </a:pathLst>
            </a:custGeom>
            <a:pattFill prst="wdUpDiag">
              <a:fgClr>
                <a:srgbClr val="CC9900"/>
              </a:fgClr>
              <a:bgClr>
                <a:schemeClr val="bg1"/>
              </a:bgClr>
            </a:pattFill>
            <a:ln w="9525">
              <a:solidFill>
                <a:srgbClr val="CC6600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o-RO"/>
            </a:p>
          </p:txBody>
        </p:sp>
        <p:sp>
          <p:nvSpPr>
            <p:cNvPr id="143688" name="Freeform 328" descr="Крупное конфетти"/>
            <p:cNvSpPr>
              <a:spLocks noChangeAspect="1"/>
            </p:cNvSpPr>
            <p:nvPr/>
          </p:nvSpPr>
          <p:spPr bwMode="auto">
            <a:xfrm>
              <a:off x="2280" y="1024"/>
              <a:ext cx="210" cy="2838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200" y="0"/>
                </a:cxn>
                <a:cxn ang="0">
                  <a:pos x="216" y="18"/>
                </a:cxn>
                <a:cxn ang="0">
                  <a:pos x="218" y="2834"/>
                </a:cxn>
                <a:cxn ang="0">
                  <a:pos x="202" y="2838"/>
                </a:cxn>
                <a:cxn ang="0">
                  <a:pos x="182" y="2826"/>
                </a:cxn>
                <a:cxn ang="0">
                  <a:pos x="158" y="2816"/>
                </a:cxn>
                <a:cxn ang="0">
                  <a:pos x="122" y="2814"/>
                </a:cxn>
                <a:cxn ang="0">
                  <a:pos x="88" y="2814"/>
                </a:cxn>
                <a:cxn ang="0">
                  <a:pos x="54" y="2822"/>
                </a:cxn>
                <a:cxn ang="0">
                  <a:pos x="24" y="2836"/>
                </a:cxn>
                <a:cxn ang="0">
                  <a:pos x="6" y="2824"/>
                </a:cxn>
                <a:cxn ang="0">
                  <a:pos x="0" y="12"/>
                </a:cxn>
                <a:cxn ang="0">
                  <a:pos x="14" y="0"/>
                </a:cxn>
              </a:cxnLst>
              <a:rect l="0" t="0" r="r" b="b"/>
              <a:pathLst>
                <a:path w="218" h="2838">
                  <a:moveTo>
                    <a:pt x="14" y="0"/>
                  </a:moveTo>
                  <a:lnTo>
                    <a:pt x="200" y="0"/>
                  </a:lnTo>
                  <a:lnTo>
                    <a:pt x="216" y="18"/>
                  </a:lnTo>
                  <a:lnTo>
                    <a:pt x="218" y="2834"/>
                  </a:lnTo>
                  <a:lnTo>
                    <a:pt x="202" y="2838"/>
                  </a:lnTo>
                  <a:lnTo>
                    <a:pt x="182" y="2826"/>
                  </a:lnTo>
                  <a:lnTo>
                    <a:pt x="158" y="2816"/>
                  </a:lnTo>
                  <a:lnTo>
                    <a:pt x="122" y="2814"/>
                  </a:lnTo>
                  <a:lnTo>
                    <a:pt x="88" y="2814"/>
                  </a:lnTo>
                  <a:lnTo>
                    <a:pt x="54" y="2822"/>
                  </a:lnTo>
                  <a:lnTo>
                    <a:pt x="24" y="2836"/>
                  </a:lnTo>
                  <a:lnTo>
                    <a:pt x="6" y="2824"/>
                  </a:lnTo>
                  <a:lnTo>
                    <a:pt x="0" y="12"/>
                  </a:lnTo>
                  <a:lnTo>
                    <a:pt x="14" y="0"/>
                  </a:lnTo>
                  <a:close/>
                </a:path>
              </a:pathLst>
            </a:custGeom>
            <a:pattFill prst="lgConfetti">
              <a:fgClr>
                <a:srgbClr val="CC6600"/>
              </a:fgClr>
              <a:bgClr>
                <a:schemeClr val="bg1"/>
              </a:bgClr>
            </a:pattFill>
            <a:ln w="9525">
              <a:solidFill>
                <a:srgbClr val="CC6600"/>
              </a:solidFill>
              <a:prstDash val="solid"/>
              <a:round/>
              <a:headEnd/>
              <a:tailEnd/>
            </a:ln>
            <a:effectLst/>
          </p:spPr>
          <p:txBody>
            <a:bodyPr/>
            <a:lstStyle/>
            <a:p>
              <a:endParaRPr lang="ro-RO"/>
            </a:p>
          </p:txBody>
        </p:sp>
      </p:grpSp>
      <p:grpSp>
        <p:nvGrpSpPr>
          <p:cNvPr id="143689" name="Group 329"/>
          <p:cNvGrpSpPr>
            <a:grpSpLocks noChangeAspect="1"/>
          </p:cNvGrpSpPr>
          <p:nvPr/>
        </p:nvGrpSpPr>
        <p:grpSpPr bwMode="auto">
          <a:xfrm>
            <a:off x="4284663" y="3152775"/>
            <a:ext cx="677862" cy="22225"/>
            <a:chOff x="2782" y="1104"/>
            <a:chExt cx="606" cy="20"/>
          </a:xfrm>
        </p:grpSpPr>
        <p:sp>
          <p:nvSpPr>
            <p:cNvPr id="143690" name="AutoShape 330" descr="Широкий диагональный 1"/>
            <p:cNvSpPr>
              <a:spLocks noChangeAspect="1" noChangeArrowheads="1"/>
            </p:cNvSpPr>
            <p:nvPr/>
          </p:nvSpPr>
          <p:spPr bwMode="auto">
            <a:xfrm>
              <a:off x="2782" y="1104"/>
              <a:ext cx="606" cy="20"/>
            </a:xfrm>
            <a:custGeom>
              <a:avLst/>
              <a:gdLst>
                <a:gd name="G0" fmla="+- 1733 0 0"/>
                <a:gd name="G1" fmla="+- 21600 0 1733"/>
                <a:gd name="G2" fmla="*/ 1733 1 2"/>
                <a:gd name="G3" fmla="+- 21600 0 G2"/>
                <a:gd name="G4" fmla="+/ 1733 21600 2"/>
                <a:gd name="G5" fmla="+/ G1 0 2"/>
                <a:gd name="G6" fmla="*/ 21600 21600 1733"/>
                <a:gd name="G7" fmla="*/ G6 1 2"/>
                <a:gd name="G8" fmla="+- 21600 0 G7"/>
                <a:gd name="G9" fmla="*/ 21600 1 2"/>
                <a:gd name="G10" fmla="+- 1733 0 G9"/>
                <a:gd name="G11" fmla="?: G10 G8 0"/>
                <a:gd name="G12" fmla="?: G10 G7 21600"/>
                <a:gd name="T0" fmla="*/ 20733 w 21600"/>
                <a:gd name="T1" fmla="*/ 10800 h 21600"/>
                <a:gd name="T2" fmla="*/ 10800 w 21600"/>
                <a:gd name="T3" fmla="*/ 21600 h 21600"/>
                <a:gd name="T4" fmla="*/ 867 w 21600"/>
                <a:gd name="T5" fmla="*/ 10800 h 21600"/>
                <a:gd name="T6" fmla="*/ 10800 w 21600"/>
                <a:gd name="T7" fmla="*/ 0 h 21600"/>
                <a:gd name="T8" fmla="*/ 2667 w 21600"/>
                <a:gd name="T9" fmla="*/ 2667 h 21600"/>
                <a:gd name="T10" fmla="*/ 18933 w 21600"/>
                <a:gd name="T11" fmla="*/ 18933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1733" y="21600"/>
                  </a:lnTo>
                  <a:lnTo>
                    <a:pt x="19867" y="21600"/>
                  </a:lnTo>
                  <a:lnTo>
                    <a:pt x="21600" y="0"/>
                  </a:lnTo>
                  <a:close/>
                </a:path>
              </a:pathLst>
            </a:custGeom>
            <a:pattFill prst="wdDnDiag">
              <a:fgClr>
                <a:schemeClr val="folHlink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43691" name="Rectangle 331"/>
            <p:cNvSpPr>
              <a:spLocks noChangeAspect="1" noChangeArrowheads="1"/>
            </p:cNvSpPr>
            <p:nvPr/>
          </p:nvSpPr>
          <p:spPr bwMode="auto">
            <a:xfrm>
              <a:off x="2980" y="1106"/>
              <a:ext cx="213" cy="16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</p:grpSp>
      <p:sp>
        <p:nvSpPr>
          <p:cNvPr id="143692" name="Rectangle 332"/>
          <p:cNvSpPr>
            <a:spLocks noChangeAspect="1" noChangeArrowheads="1"/>
          </p:cNvSpPr>
          <p:nvPr/>
        </p:nvSpPr>
        <p:spPr bwMode="auto">
          <a:xfrm>
            <a:off x="5018088" y="6276975"/>
            <a:ext cx="80962" cy="79375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43693" name="Line 333"/>
          <p:cNvSpPr>
            <a:spLocks noChangeAspect="1" noChangeShapeType="1"/>
          </p:cNvSpPr>
          <p:nvPr/>
        </p:nvSpPr>
        <p:spPr bwMode="auto">
          <a:xfrm flipV="1">
            <a:off x="4046538" y="6253163"/>
            <a:ext cx="393700" cy="6350"/>
          </a:xfrm>
          <a:prstGeom prst="line">
            <a:avLst/>
          </a:prstGeom>
          <a:noFill/>
          <a:ln w="76200">
            <a:pattFill prst="pct80">
              <a:fgClr>
                <a:schemeClr val="tx1"/>
              </a:fgClr>
              <a:bgClr>
                <a:srgbClr val="FFFFFF"/>
              </a:bgClr>
            </a:pattFill>
            <a:round/>
            <a:headEnd/>
            <a:tailEnd/>
          </a:ln>
          <a:effectLst/>
        </p:spPr>
        <p:txBody>
          <a:bodyPr/>
          <a:lstStyle/>
          <a:p>
            <a:endParaRPr lang="ro-RO"/>
          </a:p>
        </p:txBody>
      </p:sp>
      <p:sp>
        <p:nvSpPr>
          <p:cNvPr id="143694" name="Freeform 334"/>
          <p:cNvSpPr>
            <a:spLocks noChangeAspect="1"/>
          </p:cNvSpPr>
          <p:nvPr/>
        </p:nvSpPr>
        <p:spPr bwMode="auto">
          <a:xfrm>
            <a:off x="4702175" y="6235700"/>
            <a:ext cx="557213" cy="103188"/>
          </a:xfrm>
          <a:custGeom>
            <a:avLst/>
            <a:gdLst/>
            <a:ahLst/>
            <a:cxnLst>
              <a:cxn ang="0">
                <a:pos x="0" y="93"/>
              </a:cxn>
              <a:cxn ang="0">
                <a:pos x="192" y="0"/>
              </a:cxn>
              <a:cxn ang="0">
                <a:pos x="497" y="0"/>
              </a:cxn>
            </a:cxnLst>
            <a:rect l="0" t="0" r="r" b="b"/>
            <a:pathLst>
              <a:path w="497" h="93">
                <a:moveTo>
                  <a:pt x="0" y="93"/>
                </a:moveTo>
                <a:lnTo>
                  <a:pt x="192" y="0"/>
                </a:lnTo>
                <a:lnTo>
                  <a:pt x="497" y="0"/>
                </a:lnTo>
              </a:path>
            </a:pathLst>
          </a:custGeom>
          <a:noFill/>
          <a:ln w="76200" cap="flat" cmpd="sng">
            <a:pattFill prst="pct80">
              <a:fgClr>
                <a:schemeClr val="tx1"/>
              </a:fgClr>
              <a:bgClr>
                <a:srgbClr val="FFFFFF"/>
              </a:bgClr>
            </a:patt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endParaRPr lang="ro-RO"/>
          </a:p>
        </p:txBody>
      </p:sp>
      <p:sp>
        <p:nvSpPr>
          <p:cNvPr id="143695" name="Line 335"/>
          <p:cNvSpPr>
            <a:spLocks noChangeAspect="1" noChangeShapeType="1"/>
          </p:cNvSpPr>
          <p:nvPr/>
        </p:nvSpPr>
        <p:spPr bwMode="auto">
          <a:xfrm flipV="1">
            <a:off x="3903663" y="6319838"/>
            <a:ext cx="619125" cy="6350"/>
          </a:xfrm>
          <a:prstGeom prst="line">
            <a:avLst/>
          </a:prstGeom>
          <a:noFill/>
          <a:ln w="76200">
            <a:pattFill prst="pct80">
              <a:fgClr>
                <a:schemeClr val="tx1"/>
              </a:fgClr>
              <a:bgClr>
                <a:srgbClr val="FFFFFF"/>
              </a:bgClr>
            </a:pattFill>
            <a:round/>
            <a:headEnd/>
            <a:tailEnd/>
          </a:ln>
          <a:effectLst/>
        </p:spPr>
        <p:txBody>
          <a:bodyPr/>
          <a:lstStyle/>
          <a:p>
            <a:endParaRPr lang="ro-RO"/>
          </a:p>
        </p:txBody>
      </p:sp>
      <p:grpSp>
        <p:nvGrpSpPr>
          <p:cNvPr id="143696" name="Group 336"/>
          <p:cNvGrpSpPr>
            <a:grpSpLocks noChangeAspect="1"/>
          </p:cNvGrpSpPr>
          <p:nvPr/>
        </p:nvGrpSpPr>
        <p:grpSpPr bwMode="auto">
          <a:xfrm>
            <a:off x="4529138" y="6283325"/>
            <a:ext cx="215900" cy="100013"/>
            <a:chOff x="3001" y="3916"/>
            <a:chExt cx="193" cy="89"/>
          </a:xfrm>
        </p:grpSpPr>
        <p:sp>
          <p:nvSpPr>
            <p:cNvPr id="143697" name="AutoShape 337"/>
            <p:cNvSpPr>
              <a:spLocks noChangeAspect="1" noChangeArrowheads="1"/>
            </p:cNvSpPr>
            <p:nvPr/>
          </p:nvSpPr>
          <p:spPr bwMode="auto">
            <a:xfrm rot="-5137563">
              <a:off x="2999" y="3920"/>
              <a:ext cx="87" cy="84"/>
            </a:xfrm>
            <a:custGeom>
              <a:avLst/>
              <a:gdLst>
                <a:gd name="G0" fmla="+- 5491 0 0"/>
                <a:gd name="G1" fmla="+- -11195581 0 0"/>
                <a:gd name="G2" fmla="+- 0 0 -11195581"/>
                <a:gd name="T0" fmla="*/ 0 256 1"/>
                <a:gd name="T1" fmla="*/ 180 256 1"/>
                <a:gd name="G3" fmla="+- -11195581 T0 T1"/>
                <a:gd name="T2" fmla="*/ 0 256 1"/>
                <a:gd name="T3" fmla="*/ 90 256 1"/>
                <a:gd name="G4" fmla="+- -11195581 T2 T3"/>
                <a:gd name="G5" fmla="*/ G4 2 1"/>
                <a:gd name="T4" fmla="*/ 90 256 1"/>
                <a:gd name="T5" fmla="*/ 0 256 1"/>
                <a:gd name="G6" fmla="+- -11195581 T4 T5"/>
                <a:gd name="G7" fmla="*/ G6 2 1"/>
                <a:gd name="G8" fmla="abs -11195581"/>
                <a:gd name="T6" fmla="*/ 0 256 1"/>
                <a:gd name="T7" fmla="*/ 90 256 1"/>
                <a:gd name="G9" fmla="+- G8 T6 T7"/>
                <a:gd name="G10" fmla="?: G9 G7 G5"/>
                <a:gd name="T8" fmla="*/ 0 256 1"/>
                <a:gd name="T9" fmla="*/ 360 256 1"/>
                <a:gd name="G11" fmla="+- G10 T8 T9"/>
                <a:gd name="G12" fmla="?: G10 G11 G10"/>
                <a:gd name="T10" fmla="*/ 0 256 1"/>
                <a:gd name="T11" fmla="*/ 360 256 1"/>
                <a:gd name="G13" fmla="+- G12 T10 T11"/>
                <a:gd name="G14" fmla="?: G12 G13 G12"/>
                <a:gd name="G15" fmla="+- 0 0 G14"/>
                <a:gd name="G16" fmla="+- 10800 0 0"/>
                <a:gd name="G17" fmla="+- 10800 0 5491"/>
                <a:gd name="G18" fmla="*/ 5491 1 2"/>
                <a:gd name="G19" fmla="+- G18 5400 0"/>
                <a:gd name="G20" fmla="cos G19 -11195581"/>
                <a:gd name="G21" fmla="sin G19 -11195581"/>
                <a:gd name="G22" fmla="+- G20 10800 0"/>
                <a:gd name="G23" fmla="+- G21 10800 0"/>
                <a:gd name="G24" fmla="+- 10800 0 G20"/>
                <a:gd name="G25" fmla="+- 5491 10800 0"/>
                <a:gd name="G26" fmla="?: G9 G17 G25"/>
                <a:gd name="G27" fmla="?: G9 0 21600"/>
                <a:gd name="G28" fmla="cos 10800 -11195581"/>
                <a:gd name="G29" fmla="sin 10800 -11195581"/>
                <a:gd name="G30" fmla="sin 5491 -11195581"/>
                <a:gd name="G31" fmla="+- G28 10800 0"/>
                <a:gd name="G32" fmla="+- G29 10800 0"/>
                <a:gd name="G33" fmla="+- G30 10800 0"/>
                <a:gd name="G34" fmla="?: G4 0 G31"/>
                <a:gd name="G35" fmla="?: -11195581 G34 0"/>
                <a:gd name="G36" fmla="?: G6 G35 G31"/>
                <a:gd name="G37" fmla="+- 21600 0 G36"/>
                <a:gd name="G38" fmla="?: G4 0 G33"/>
                <a:gd name="G39" fmla="?: -11195581 G38 G32"/>
                <a:gd name="G40" fmla="?: G6 G39 0"/>
                <a:gd name="G41" fmla="?: G4 G32 21600"/>
                <a:gd name="G42" fmla="?: G6 G41 G33"/>
                <a:gd name="T12" fmla="*/ 10800 w 21600"/>
                <a:gd name="T13" fmla="*/ 0 h 21600"/>
                <a:gd name="T14" fmla="*/ 2758 w 21600"/>
                <a:gd name="T15" fmla="*/ 9501 h 21600"/>
                <a:gd name="T16" fmla="*/ 10800 w 21600"/>
                <a:gd name="T17" fmla="*/ 5309 h 21600"/>
                <a:gd name="T18" fmla="*/ 18842 w 21600"/>
                <a:gd name="T19" fmla="*/ 9501 h 21600"/>
                <a:gd name="T20" fmla="*/ G36 w 21600"/>
                <a:gd name="T21" fmla="*/ G40 h 21600"/>
                <a:gd name="T22" fmla="*/ G37 w 21600"/>
                <a:gd name="T23" fmla="*/ G42 h 21600"/>
              </a:gdLst>
              <a:ahLst/>
              <a:cxnLst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T20" t="T21" r="T22" b="T23"/>
              <a:pathLst>
                <a:path w="21600" h="21600">
                  <a:moveTo>
                    <a:pt x="5379" y="9925"/>
                  </a:moveTo>
                  <a:cubicBezTo>
                    <a:pt x="5808" y="7264"/>
                    <a:pt x="8105" y="5308"/>
                    <a:pt x="10800" y="5309"/>
                  </a:cubicBezTo>
                  <a:cubicBezTo>
                    <a:pt x="13494" y="5309"/>
                    <a:pt x="15791" y="7264"/>
                    <a:pt x="16220" y="9925"/>
                  </a:cubicBezTo>
                  <a:lnTo>
                    <a:pt x="21462" y="9079"/>
                  </a:lnTo>
                  <a:cubicBezTo>
                    <a:pt x="20617" y="3846"/>
                    <a:pt x="16100" y="-1"/>
                    <a:pt x="10799" y="0"/>
                  </a:cubicBezTo>
                  <a:cubicBezTo>
                    <a:pt x="5499" y="0"/>
                    <a:pt x="982" y="3846"/>
                    <a:pt x="137" y="9079"/>
                  </a:cubicBez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24314"/>
                    <a:invGamma/>
                  </a:schemeClr>
                </a:gs>
                <a:gs pos="100000">
                  <a:schemeClr val="bg1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43698" name="AutoShape 338"/>
            <p:cNvSpPr>
              <a:spLocks noChangeAspect="1" noChangeArrowheads="1"/>
            </p:cNvSpPr>
            <p:nvPr/>
          </p:nvSpPr>
          <p:spPr bwMode="auto">
            <a:xfrm rot="5137563" flipH="1">
              <a:off x="3108" y="3918"/>
              <a:ext cx="87" cy="84"/>
            </a:xfrm>
            <a:custGeom>
              <a:avLst/>
              <a:gdLst>
                <a:gd name="G0" fmla="+- 5491 0 0"/>
                <a:gd name="G1" fmla="+- -11195581 0 0"/>
                <a:gd name="G2" fmla="+- 0 0 -11195581"/>
                <a:gd name="T0" fmla="*/ 0 256 1"/>
                <a:gd name="T1" fmla="*/ 180 256 1"/>
                <a:gd name="G3" fmla="+- -11195581 T0 T1"/>
                <a:gd name="T2" fmla="*/ 0 256 1"/>
                <a:gd name="T3" fmla="*/ 90 256 1"/>
                <a:gd name="G4" fmla="+- -11195581 T2 T3"/>
                <a:gd name="G5" fmla="*/ G4 2 1"/>
                <a:gd name="T4" fmla="*/ 90 256 1"/>
                <a:gd name="T5" fmla="*/ 0 256 1"/>
                <a:gd name="G6" fmla="+- -11195581 T4 T5"/>
                <a:gd name="G7" fmla="*/ G6 2 1"/>
                <a:gd name="G8" fmla="abs -11195581"/>
                <a:gd name="T6" fmla="*/ 0 256 1"/>
                <a:gd name="T7" fmla="*/ 90 256 1"/>
                <a:gd name="G9" fmla="+- G8 T6 T7"/>
                <a:gd name="G10" fmla="?: G9 G7 G5"/>
                <a:gd name="T8" fmla="*/ 0 256 1"/>
                <a:gd name="T9" fmla="*/ 360 256 1"/>
                <a:gd name="G11" fmla="+- G10 T8 T9"/>
                <a:gd name="G12" fmla="?: G10 G11 G10"/>
                <a:gd name="T10" fmla="*/ 0 256 1"/>
                <a:gd name="T11" fmla="*/ 360 256 1"/>
                <a:gd name="G13" fmla="+- G12 T10 T11"/>
                <a:gd name="G14" fmla="?: G12 G13 G12"/>
                <a:gd name="G15" fmla="+- 0 0 G14"/>
                <a:gd name="G16" fmla="+- 10800 0 0"/>
                <a:gd name="G17" fmla="+- 10800 0 5491"/>
                <a:gd name="G18" fmla="*/ 5491 1 2"/>
                <a:gd name="G19" fmla="+- G18 5400 0"/>
                <a:gd name="G20" fmla="cos G19 -11195581"/>
                <a:gd name="G21" fmla="sin G19 -11195581"/>
                <a:gd name="G22" fmla="+- G20 10800 0"/>
                <a:gd name="G23" fmla="+- G21 10800 0"/>
                <a:gd name="G24" fmla="+- 10800 0 G20"/>
                <a:gd name="G25" fmla="+- 5491 10800 0"/>
                <a:gd name="G26" fmla="?: G9 G17 G25"/>
                <a:gd name="G27" fmla="?: G9 0 21600"/>
                <a:gd name="G28" fmla="cos 10800 -11195581"/>
                <a:gd name="G29" fmla="sin 10800 -11195581"/>
                <a:gd name="G30" fmla="sin 5491 -11195581"/>
                <a:gd name="G31" fmla="+- G28 10800 0"/>
                <a:gd name="G32" fmla="+- G29 10800 0"/>
                <a:gd name="G33" fmla="+- G30 10800 0"/>
                <a:gd name="G34" fmla="?: G4 0 G31"/>
                <a:gd name="G35" fmla="?: -11195581 G34 0"/>
                <a:gd name="G36" fmla="?: G6 G35 G31"/>
                <a:gd name="G37" fmla="+- 21600 0 G36"/>
                <a:gd name="G38" fmla="?: G4 0 G33"/>
                <a:gd name="G39" fmla="?: -11195581 G38 G32"/>
                <a:gd name="G40" fmla="?: G6 G39 0"/>
                <a:gd name="G41" fmla="?: G4 G32 21600"/>
                <a:gd name="G42" fmla="?: G6 G41 G33"/>
                <a:gd name="T12" fmla="*/ 10800 w 21600"/>
                <a:gd name="T13" fmla="*/ 0 h 21600"/>
                <a:gd name="T14" fmla="*/ 2758 w 21600"/>
                <a:gd name="T15" fmla="*/ 9501 h 21600"/>
                <a:gd name="T16" fmla="*/ 10800 w 21600"/>
                <a:gd name="T17" fmla="*/ 5309 h 21600"/>
                <a:gd name="T18" fmla="*/ 18842 w 21600"/>
                <a:gd name="T19" fmla="*/ 9501 h 21600"/>
                <a:gd name="T20" fmla="*/ G36 w 21600"/>
                <a:gd name="T21" fmla="*/ G40 h 21600"/>
                <a:gd name="T22" fmla="*/ G37 w 21600"/>
                <a:gd name="T23" fmla="*/ G42 h 21600"/>
              </a:gdLst>
              <a:ahLst/>
              <a:cxnLst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T20" t="T21" r="T22" b="T23"/>
              <a:pathLst>
                <a:path w="21600" h="21600">
                  <a:moveTo>
                    <a:pt x="5379" y="9925"/>
                  </a:moveTo>
                  <a:cubicBezTo>
                    <a:pt x="5808" y="7264"/>
                    <a:pt x="8105" y="5308"/>
                    <a:pt x="10800" y="5309"/>
                  </a:cubicBezTo>
                  <a:cubicBezTo>
                    <a:pt x="13494" y="5309"/>
                    <a:pt x="15791" y="7264"/>
                    <a:pt x="16220" y="9925"/>
                  </a:cubicBezTo>
                  <a:lnTo>
                    <a:pt x="21462" y="9079"/>
                  </a:lnTo>
                  <a:cubicBezTo>
                    <a:pt x="20617" y="3846"/>
                    <a:pt x="16100" y="-1"/>
                    <a:pt x="10799" y="0"/>
                  </a:cubicBezTo>
                  <a:cubicBezTo>
                    <a:pt x="5499" y="0"/>
                    <a:pt x="982" y="3846"/>
                    <a:pt x="137" y="9079"/>
                  </a:cubicBez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24314"/>
                    <a:invGamma/>
                  </a:schemeClr>
                </a:gs>
                <a:gs pos="100000">
                  <a:schemeClr val="bg1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</p:grpSp>
      <p:grpSp>
        <p:nvGrpSpPr>
          <p:cNvPr id="143699" name="Group 339"/>
          <p:cNvGrpSpPr>
            <a:grpSpLocks noChangeAspect="1"/>
          </p:cNvGrpSpPr>
          <p:nvPr/>
        </p:nvGrpSpPr>
        <p:grpSpPr bwMode="auto">
          <a:xfrm>
            <a:off x="3332163" y="6211888"/>
            <a:ext cx="358775" cy="127000"/>
            <a:chOff x="1932" y="3852"/>
            <a:chExt cx="320" cy="114"/>
          </a:xfrm>
        </p:grpSpPr>
        <p:sp>
          <p:nvSpPr>
            <p:cNvPr id="143700" name="Line 340"/>
            <p:cNvSpPr>
              <a:spLocks noChangeAspect="1" noChangeShapeType="1"/>
            </p:cNvSpPr>
            <p:nvPr/>
          </p:nvSpPr>
          <p:spPr bwMode="auto">
            <a:xfrm>
              <a:off x="1956" y="3876"/>
              <a:ext cx="245" cy="8"/>
            </a:xfrm>
            <a:prstGeom prst="line">
              <a:avLst/>
            </a:prstGeom>
            <a:noFill/>
            <a:ln w="76200">
              <a:pattFill prst="pct80">
                <a:fgClr>
                  <a:schemeClr val="tx1"/>
                </a:fgClr>
                <a:bgClr>
                  <a:srgbClr val="FFFFFF"/>
                </a:bgClr>
              </a:pattFill>
              <a:round/>
              <a:headEnd/>
              <a:tailEnd/>
            </a:ln>
            <a:effectLst/>
          </p:spPr>
          <p:txBody>
            <a:bodyPr/>
            <a:lstStyle/>
            <a:p>
              <a:endParaRPr lang="ro-RO"/>
            </a:p>
          </p:txBody>
        </p:sp>
        <p:sp>
          <p:nvSpPr>
            <p:cNvPr id="143701" name="Line 341"/>
            <p:cNvSpPr>
              <a:spLocks noChangeAspect="1" noChangeShapeType="1"/>
            </p:cNvSpPr>
            <p:nvPr/>
          </p:nvSpPr>
          <p:spPr bwMode="auto">
            <a:xfrm>
              <a:off x="1950" y="3942"/>
              <a:ext cx="302" cy="6"/>
            </a:xfrm>
            <a:prstGeom prst="line">
              <a:avLst/>
            </a:prstGeom>
            <a:noFill/>
            <a:ln w="76200">
              <a:pattFill prst="pct80">
                <a:fgClr>
                  <a:schemeClr val="tx1"/>
                </a:fgClr>
                <a:bgClr>
                  <a:srgbClr val="FFFFFF"/>
                </a:bgClr>
              </a:pattFill>
              <a:round/>
              <a:headEnd/>
              <a:tailEnd/>
            </a:ln>
            <a:effectLst/>
          </p:spPr>
          <p:txBody>
            <a:bodyPr/>
            <a:lstStyle/>
            <a:p>
              <a:endParaRPr lang="ro-RO"/>
            </a:p>
          </p:txBody>
        </p:sp>
        <p:sp>
          <p:nvSpPr>
            <p:cNvPr id="143702" name="Oval 342" descr="Светлый диагональный 1"/>
            <p:cNvSpPr>
              <a:spLocks noChangeAspect="1" noChangeArrowheads="1"/>
            </p:cNvSpPr>
            <p:nvPr/>
          </p:nvSpPr>
          <p:spPr bwMode="auto">
            <a:xfrm>
              <a:off x="1933" y="3852"/>
              <a:ext cx="48" cy="48"/>
            </a:xfrm>
            <a:prstGeom prst="ellipse">
              <a:avLst/>
            </a:prstGeom>
            <a:pattFill prst="ltDnDiag">
              <a:fgClr>
                <a:schemeClr val="tx2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43703" name="Oval 343" descr="Светлый диагональный 1"/>
            <p:cNvSpPr>
              <a:spLocks noChangeAspect="1" noChangeArrowheads="1"/>
            </p:cNvSpPr>
            <p:nvPr/>
          </p:nvSpPr>
          <p:spPr bwMode="auto">
            <a:xfrm>
              <a:off x="1932" y="3918"/>
              <a:ext cx="48" cy="48"/>
            </a:xfrm>
            <a:prstGeom prst="ellipse">
              <a:avLst/>
            </a:prstGeom>
            <a:pattFill prst="ltDnDiag">
              <a:fgClr>
                <a:schemeClr val="tx2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</p:grpSp>
      <p:grpSp>
        <p:nvGrpSpPr>
          <p:cNvPr id="143704" name="Group 344"/>
          <p:cNvGrpSpPr>
            <a:grpSpLocks noChangeAspect="1"/>
          </p:cNvGrpSpPr>
          <p:nvPr/>
        </p:nvGrpSpPr>
        <p:grpSpPr bwMode="auto">
          <a:xfrm>
            <a:off x="5481638" y="6207125"/>
            <a:ext cx="485775" cy="53975"/>
            <a:chOff x="3852" y="3847"/>
            <a:chExt cx="435" cy="48"/>
          </a:xfrm>
        </p:grpSpPr>
        <p:sp>
          <p:nvSpPr>
            <p:cNvPr id="143705" name="Freeform 345"/>
            <p:cNvSpPr>
              <a:spLocks noChangeAspect="1"/>
            </p:cNvSpPr>
            <p:nvPr/>
          </p:nvSpPr>
          <p:spPr bwMode="auto">
            <a:xfrm>
              <a:off x="3852" y="3873"/>
              <a:ext cx="420" cy="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20" y="0"/>
                </a:cxn>
              </a:cxnLst>
              <a:rect l="0" t="0" r="r" b="b"/>
              <a:pathLst>
                <a:path w="420" h="1">
                  <a:moveTo>
                    <a:pt x="0" y="0"/>
                  </a:moveTo>
                  <a:lnTo>
                    <a:pt x="420" y="0"/>
                  </a:lnTo>
                </a:path>
              </a:pathLst>
            </a:custGeom>
            <a:noFill/>
            <a:ln w="76200" cap="flat" cmpd="sng">
              <a:pattFill prst="pct80">
                <a:fgClr>
                  <a:schemeClr val="tx1"/>
                </a:fgClr>
                <a:bgClr>
                  <a:srgbClr val="FFFFFF"/>
                </a:bgClr>
              </a:patt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ro-RO"/>
            </a:p>
          </p:txBody>
        </p:sp>
        <p:sp>
          <p:nvSpPr>
            <p:cNvPr id="143706" name="Oval 346" descr="Светлый диагональный 1"/>
            <p:cNvSpPr>
              <a:spLocks noChangeAspect="1" noChangeArrowheads="1"/>
            </p:cNvSpPr>
            <p:nvPr/>
          </p:nvSpPr>
          <p:spPr bwMode="auto">
            <a:xfrm>
              <a:off x="4239" y="3847"/>
              <a:ext cx="48" cy="48"/>
            </a:xfrm>
            <a:prstGeom prst="ellipse">
              <a:avLst/>
            </a:prstGeom>
            <a:pattFill prst="ltDnDiag">
              <a:fgClr>
                <a:schemeClr val="tx2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</p:grpSp>
      <p:grpSp>
        <p:nvGrpSpPr>
          <p:cNvPr id="143707" name="Group 347"/>
          <p:cNvGrpSpPr>
            <a:grpSpLocks noChangeAspect="1"/>
          </p:cNvGrpSpPr>
          <p:nvPr/>
        </p:nvGrpSpPr>
        <p:grpSpPr bwMode="auto">
          <a:xfrm>
            <a:off x="5060950" y="6230938"/>
            <a:ext cx="904875" cy="174625"/>
            <a:chOff x="3476" y="3869"/>
            <a:chExt cx="810" cy="156"/>
          </a:xfrm>
        </p:grpSpPr>
        <p:sp>
          <p:nvSpPr>
            <p:cNvPr id="143708" name="Freeform 348"/>
            <p:cNvSpPr>
              <a:spLocks noChangeAspect="1"/>
            </p:cNvSpPr>
            <p:nvPr/>
          </p:nvSpPr>
          <p:spPr bwMode="auto">
            <a:xfrm>
              <a:off x="3476" y="3869"/>
              <a:ext cx="799" cy="156"/>
            </a:xfrm>
            <a:custGeom>
              <a:avLst/>
              <a:gdLst/>
              <a:ahLst/>
              <a:cxnLst>
                <a:cxn ang="0">
                  <a:pos x="8" y="50"/>
                </a:cxn>
                <a:cxn ang="0">
                  <a:pos x="0" y="150"/>
                </a:cxn>
                <a:cxn ang="0">
                  <a:pos x="48" y="156"/>
                </a:cxn>
                <a:cxn ang="0">
                  <a:pos x="186" y="144"/>
                </a:cxn>
                <a:cxn ang="0">
                  <a:pos x="198" y="36"/>
                </a:cxn>
                <a:cxn ang="0">
                  <a:pos x="282" y="0"/>
                </a:cxn>
                <a:cxn ang="0">
                  <a:pos x="408" y="60"/>
                </a:cxn>
                <a:cxn ang="0">
                  <a:pos x="799" y="66"/>
                </a:cxn>
              </a:cxnLst>
              <a:rect l="0" t="0" r="r" b="b"/>
              <a:pathLst>
                <a:path w="799" h="156">
                  <a:moveTo>
                    <a:pt x="8" y="50"/>
                  </a:moveTo>
                  <a:lnTo>
                    <a:pt x="0" y="150"/>
                  </a:lnTo>
                  <a:lnTo>
                    <a:pt x="48" y="156"/>
                  </a:lnTo>
                  <a:lnTo>
                    <a:pt x="186" y="144"/>
                  </a:lnTo>
                  <a:lnTo>
                    <a:pt x="198" y="36"/>
                  </a:lnTo>
                  <a:lnTo>
                    <a:pt x="282" y="0"/>
                  </a:lnTo>
                  <a:lnTo>
                    <a:pt x="408" y="60"/>
                  </a:lnTo>
                  <a:lnTo>
                    <a:pt x="799" y="66"/>
                  </a:lnTo>
                </a:path>
              </a:pathLst>
            </a:custGeom>
            <a:noFill/>
            <a:ln w="76200" cmpd="sng">
              <a:pattFill prst="pct80">
                <a:fgClr>
                  <a:schemeClr val="tx1"/>
                </a:fgClr>
                <a:bgClr>
                  <a:srgbClr val="FFFFFF"/>
                </a:bgClr>
              </a:patt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ro-RO"/>
            </a:p>
          </p:txBody>
        </p:sp>
        <p:sp>
          <p:nvSpPr>
            <p:cNvPr id="143709" name="Oval 349" descr="Светлый диагональный 1"/>
            <p:cNvSpPr>
              <a:spLocks noChangeAspect="1" noChangeArrowheads="1"/>
            </p:cNvSpPr>
            <p:nvPr/>
          </p:nvSpPr>
          <p:spPr bwMode="auto">
            <a:xfrm>
              <a:off x="4238" y="3907"/>
              <a:ext cx="48" cy="48"/>
            </a:xfrm>
            <a:prstGeom prst="ellipse">
              <a:avLst/>
            </a:prstGeom>
            <a:pattFill prst="ltDnDiag">
              <a:fgClr>
                <a:schemeClr val="tx2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</p:grpSp>
      <p:sp>
        <p:nvSpPr>
          <p:cNvPr id="143710" name="Freeform 350"/>
          <p:cNvSpPr>
            <a:spLocks noChangeAspect="1"/>
          </p:cNvSpPr>
          <p:nvPr/>
        </p:nvSpPr>
        <p:spPr bwMode="auto">
          <a:xfrm>
            <a:off x="4551363" y="3262313"/>
            <a:ext cx="160337" cy="1073150"/>
          </a:xfrm>
          <a:custGeom>
            <a:avLst/>
            <a:gdLst/>
            <a:ahLst/>
            <a:cxnLst>
              <a:cxn ang="0">
                <a:pos x="0" y="960"/>
              </a:cxn>
              <a:cxn ang="0">
                <a:pos x="0" y="9"/>
              </a:cxn>
              <a:cxn ang="0">
                <a:pos x="5" y="3"/>
              </a:cxn>
              <a:cxn ang="0">
                <a:pos x="15" y="0"/>
              </a:cxn>
              <a:cxn ang="0">
                <a:pos x="39" y="15"/>
              </a:cxn>
              <a:cxn ang="0">
                <a:pos x="72" y="24"/>
              </a:cxn>
              <a:cxn ang="0">
                <a:pos x="102" y="18"/>
              </a:cxn>
              <a:cxn ang="0">
                <a:pos x="125" y="5"/>
              </a:cxn>
              <a:cxn ang="0">
                <a:pos x="135" y="2"/>
              </a:cxn>
              <a:cxn ang="0">
                <a:pos x="143" y="6"/>
              </a:cxn>
              <a:cxn ang="0">
                <a:pos x="144" y="960"/>
              </a:cxn>
              <a:cxn ang="0">
                <a:pos x="0" y="960"/>
              </a:cxn>
            </a:cxnLst>
            <a:rect l="0" t="0" r="r" b="b"/>
            <a:pathLst>
              <a:path w="144" h="960">
                <a:moveTo>
                  <a:pt x="0" y="960"/>
                </a:moveTo>
                <a:lnTo>
                  <a:pt x="0" y="9"/>
                </a:lnTo>
                <a:lnTo>
                  <a:pt x="5" y="3"/>
                </a:lnTo>
                <a:lnTo>
                  <a:pt x="15" y="0"/>
                </a:lnTo>
                <a:lnTo>
                  <a:pt x="39" y="15"/>
                </a:lnTo>
                <a:lnTo>
                  <a:pt x="72" y="24"/>
                </a:lnTo>
                <a:lnTo>
                  <a:pt x="102" y="18"/>
                </a:lnTo>
                <a:lnTo>
                  <a:pt x="125" y="5"/>
                </a:lnTo>
                <a:lnTo>
                  <a:pt x="135" y="2"/>
                </a:lnTo>
                <a:lnTo>
                  <a:pt x="143" y="6"/>
                </a:lnTo>
                <a:lnTo>
                  <a:pt x="144" y="960"/>
                </a:lnTo>
                <a:lnTo>
                  <a:pt x="0" y="960"/>
                </a:lnTo>
                <a:close/>
              </a:path>
            </a:pathLst>
          </a:custGeom>
          <a:gradFill rotWithShape="0">
            <a:gsLst>
              <a:gs pos="0">
                <a:schemeClr val="folHlink"/>
              </a:gs>
              <a:gs pos="50000">
                <a:schemeClr val="folHlink">
                  <a:gamma/>
                  <a:tint val="0"/>
                  <a:invGamma/>
                </a:schemeClr>
              </a:gs>
              <a:gs pos="100000">
                <a:schemeClr val="folHlink"/>
              </a:gs>
            </a:gsLst>
            <a:lin ang="0" scaled="1"/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endParaRPr lang="ro-RO"/>
          </a:p>
        </p:txBody>
      </p:sp>
      <p:grpSp>
        <p:nvGrpSpPr>
          <p:cNvPr id="143711" name="Group 351"/>
          <p:cNvGrpSpPr>
            <a:grpSpLocks/>
          </p:cNvGrpSpPr>
          <p:nvPr/>
        </p:nvGrpSpPr>
        <p:grpSpPr bwMode="auto">
          <a:xfrm>
            <a:off x="3211513" y="2349500"/>
            <a:ext cx="2827337" cy="854075"/>
            <a:chOff x="1985" y="1437"/>
            <a:chExt cx="1781" cy="538"/>
          </a:xfrm>
        </p:grpSpPr>
        <p:grpSp>
          <p:nvGrpSpPr>
            <p:cNvPr id="143712" name="Group 352"/>
            <p:cNvGrpSpPr>
              <a:grpSpLocks noChangeAspect="1"/>
            </p:cNvGrpSpPr>
            <p:nvPr/>
          </p:nvGrpSpPr>
          <p:grpSpPr bwMode="auto">
            <a:xfrm>
              <a:off x="1985" y="1437"/>
              <a:ext cx="1781" cy="538"/>
              <a:chOff x="1797" y="873"/>
              <a:chExt cx="2153" cy="650"/>
            </a:xfrm>
          </p:grpSpPr>
          <p:grpSp>
            <p:nvGrpSpPr>
              <p:cNvPr id="143713" name="Group 353"/>
              <p:cNvGrpSpPr>
                <a:grpSpLocks noChangeAspect="1"/>
              </p:cNvGrpSpPr>
              <p:nvPr/>
            </p:nvGrpSpPr>
            <p:grpSpPr bwMode="auto">
              <a:xfrm>
                <a:off x="2111" y="1274"/>
                <a:ext cx="319" cy="42"/>
                <a:chOff x="2192" y="875"/>
                <a:chExt cx="374" cy="49"/>
              </a:xfrm>
            </p:grpSpPr>
            <p:sp>
              <p:nvSpPr>
                <p:cNvPr id="143714" name="AutoShape 354" descr="Широки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2192" y="875"/>
                  <a:ext cx="374" cy="47"/>
                </a:xfrm>
                <a:custGeom>
                  <a:avLst/>
                  <a:gdLst>
                    <a:gd name="G0" fmla="+- 1733 0 0"/>
                    <a:gd name="G1" fmla="+- 21600 0 1733"/>
                    <a:gd name="G2" fmla="*/ 1733 1 2"/>
                    <a:gd name="G3" fmla="+- 21600 0 G2"/>
                    <a:gd name="G4" fmla="+/ 1733 21600 2"/>
                    <a:gd name="G5" fmla="+/ G1 0 2"/>
                    <a:gd name="G6" fmla="*/ 21600 21600 1733"/>
                    <a:gd name="G7" fmla="*/ G6 1 2"/>
                    <a:gd name="G8" fmla="+- 21600 0 G7"/>
                    <a:gd name="G9" fmla="*/ 21600 1 2"/>
                    <a:gd name="G10" fmla="+- 1733 0 G9"/>
                    <a:gd name="G11" fmla="?: G10 G8 0"/>
                    <a:gd name="G12" fmla="?: G10 G7 21600"/>
                    <a:gd name="T0" fmla="*/ 20733 w 21600"/>
                    <a:gd name="T1" fmla="*/ 10800 h 21600"/>
                    <a:gd name="T2" fmla="*/ 10800 w 21600"/>
                    <a:gd name="T3" fmla="*/ 21600 h 21600"/>
                    <a:gd name="T4" fmla="*/ 867 w 21600"/>
                    <a:gd name="T5" fmla="*/ 10800 h 21600"/>
                    <a:gd name="T6" fmla="*/ 10800 w 21600"/>
                    <a:gd name="T7" fmla="*/ 0 h 21600"/>
                    <a:gd name="T8" fmla="*/ 2667 w 21600"/>
                    <a:gd name="T9" fmla="*/ 2667 h 21600"/>
                    <a:gd name="T10" fmla="*/ 18933 w 21600"/>
                    <a:gd name="T11" fmla="*/ 18933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T8" t="T9" r="T10" b="T11"/>
                  <a:pathLst>
                    <a:path w="21600" h="21600">
                      <a:moveTo>
                        <a:pt x="0" y="0"/>
                      </a:moveTo>
                      <a:lnTo>
                        <a:pt x="1733" y="21600"/>
                      </a:lnTo>
                      <a:lnTo>
                        <a:pt x="19867" y="21600"/>
                      </a:lnTo>
                      <a:lnTo>
                        <a:pt x="21600" y="0"/>
                      </a:lnTo>
                      <a:close/>
                    </a:path>
                  </a:pathLst>
                </a:custGeom>
                <a:pattFill prst="wdDnDiag">
                  <a:fgClr>
                    <a:schemeClr val="folHlink"/>
                  </a:fgClr>
                  <a:bgClr>
                    <a:schemeClr val="bg1"/>
                  </a:bgClr>
                </a:patt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43715" name="Rectangle 355"/>
                <p:cNvSpPr>
                  <a:spLocks noChangeAspect="1" noChangeArrowheads="1"/>
                </p:cNvSpPr>
                <p:nvPr/>
              </p:nvSpPr>
              <p:spPr bwMode="auto">
                <a:xfrm>
                  <a:off x="2280" y="877"/>
                  <a:ext cx="201" cy="47"/>
                </a:xfrm>
                <a:prstGeom prst="rect">
                  <a:avLst/>
                </a:prstGeom>
                <a:solidFill>
                  <a:schemeClr val="bg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  <p:grpSp>
            <p:nvGrpSpPr>
              <p:cNvPr id="143716" name="Group 356"/>
              <p:cNvGrpSpPr>
                <a:grpSpLocks noChangeAspect="1"/>
              </p:cNvGrpSpPr>
              <p:nvPr/>
            </p:nvGrpSpPr>
            <p:grpSpPr bwMode="auto">
              <a:xfrm>
                <a:off x="1797" y="873"/>
                <a:ext cx="2153" cy="650"/>
                <a:chOff x="1797" y="873"/>
                <a:chExt cx="2153" cy="650"/>
              </a:xfrm>
            </p:grpSpPr>
            <p:sp>
              <p:nvSpPr>
                <p:cNvPr id="143717" name="Freeform 357" descr="Алмазная решетка (контур)"/>
                <p:cNvSpPr>
                  <a:spLocks noChangeAspect="1"/>
                </p:cNvSpPr>
                <p:nvPr/>
              </p:nvSpPr>
              <p:spPr bwMode="auto">
                <a:xfrm>
                  <a:off x="1812" y="1237"/>
                  <a:ext cx="72" cy="120"/>
                </a:xfrm>
                <a:custGeom>
                  <a:avLst/>
                  <a:gdLst/>
                  <a:ahLst/>
                  <a:cxnLst>
                    <a:cxn ang="0">
                      <a:pos x="62" y="0"/>
                    </a:cxn>
                    <a:cxn ang="0">
                      <a:pos x="80" y="29"/>
                    </a:cxn>
                    <a:cxn ang="0">
                      <a:pos x="84" y="74"/>
                    </a:cxn>
                    <a:cxn ang="0">
                      <a:pos x="78" y="111"/>
                    </a:cxn>
                    <a:cxn ang="0">
                      <a:pos x="66" y="141"/>
                    </a:cxn>
                    <a:cxn ang="0">
                      <a:pos x="0" y="140"/>
                    </a:cxn>
                    <a:cxn ang="0">
                      <a:pos x="18" y="116"/>
                    </a:cxn>
                    <a:cxn ang="0">
                      <a:pos x="33" y="78"/>
                    </a:cxn>
                    <a:cxn ang="0">
                      <a:pos x="32" y="51"/>
                    </a:cxn>
                    <a:cxn ang="0">
                      <a:pos x="29" y="26"/>
                    </a:cxn>
                    <a:cxn ang="0">
                      <a:pos x="17" y="0"/>
                    </a:cxn>
                    <a:cxn ang="0">
                      <a:pos x="62" y="0"/>
                    </a:cxn>
                  </a:cxnLst>
                  <a:rect l="0" t="0" r="r" b="b"/>
                  <a:pathLst>
                    <a:path w="84" h="141">
                      <a:moveTo>
                        <a:pt x="62" y="0"/>
                      </a:moveTo>
                      <a:lnTo>
                        <a:pt x="80" y="29"/>
                      </a:lnTo>
                      <a:lnTo>
                        <a:pt x="84" y="74"/>
                      </a:lnTo>
                      <a:lnTo>
                        <a:pt x="78" y="111"/>
                      </a:lnTo>
                      <a:lnTo>
                        <a:pt x="66" y="141"/>
                      </a:lnTo>
                      <a:lnTo>
                        <a:pt x="0" y="140"/>
                      </a:lnTo>
                      <a:lnTo>
                        <a:pt x="18" y="116"/>
                      </a:lnTo>
                      <a:lnTo>
                        <a:pt x="33" y="78"/>
                      </a:lnTo>
                      <a:lnTo>
                        <a:pt x="32" y="51"/>
                      </a:lnTo>
                      <a:lnTo>
                        <a:pt x="29" y="26"/>
                      </a:lnTo>
                      <a:lnTo>
                        <a:pt x="17" y="0"/>
                      </a:lnTo>
                      <a:lnTo>
                        <a:pt x="62" y="0"/>
                      </a:lnTo>
                      <a:close/>
                    </a:path>
                  </a:pathLst>
                </a:custGeom>
                <a:pattFill prst="openDmnd">
                  <a:fgClr>
                    <a:schemeClr val="accent1"/>
                  </a:fgClr>
                  <a:bgClr>
                    <a:schemeClr val="bg1"/>
                  </a:bgClr>
                </a:pattFill>
                <a:ln w="9525">
                  <a:solidFill>
                    <a:schemeClr val="accent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ro-RO"/>
                </a:p>
              </p:txBody>
            </p:sp>
            <p:sp>
              <p:nvSpPr>
                <p:cNvPr id="143718" name="Freeform 358" descr="Алмазная решетка (контур)"/>
                <p:cNvSpPr>
                  <a:spLocks noChangeAspect="1"/>
                </p:cNvSpPr>
                <p:nvPr/>
              </p:nvSpPr>
              <p:spPr bwMode="auto">
                <a:xfrm>
                  <a:off x="3866" y="1216"/>
                  <a:ext cx="70" cy="114"/>
                </a:xfrm>
                <a:custGeom>
                  <a:avLst/>
                  <a:gdLst/>
                  <a:ahLst/>
                  <a:cxnLst>
                    <a:cxn ang="0">
                      <a:pos x="83" y="0"/>
                    </a:cxn>
                    <a:cxn ang="0">
                      <a:pos x="32" y="0"/>
                    </a:cxn>
                    <a:cxn ang="0">
                      <a:pos x="11" y="33"/>
                    </a:cxn>
                    <a:cxn ang="0">
                      <a:pos x="0" y="74"/>
                    </a:cxn>
                    <a:cxn ang="0">
                      <a:pos x="8" y="111"/>
                    </a:cxn>
                    <a:cxn ang="0">
                      <a:pos x="32" y="132"/>
                    </a:cxn>
                    <a:cxn ang="0">
                      <a:pos x="78" y="134"/>
                    </a:cxn>
                    <a:cxn ang="0">
                      <a:pos x="66" y="113"/>
                    </a:cxn>
                    <a:cxn ang="0">
                      <a:pos x="59" y="86"/>
                    </a:cxn>
                    <a:cxn ang="0">
                      <a:pos x="59" y="57"/>
                    </a:cxn>
                    <a:cxn ang="0">
                      <a:pos x="66" y="27"/>
                    </a:cxn>
                    <a:cxn ang="0">
                      <a:pos x="83" y="0"/>
                    </a:cxn>
                  </a:cxnLst>
                  <a:rect l="0" t="0" r="r" b="b"/>
                  <a:pathLst>
                    <a:path w="83" h="134">
                      <a:moveTo>
                        <a:pt x="83" y="0"/>
                      </a:moveTo>
                      <a:lnTo>
                        <a:pt x="32" y="0"/>
                      </a:lnTo>
                      <a:lnTo>
                        <a:pt x="11" y="33"/>
                      </a:lnTo>
                      <a:lnTo>
                        <a:pt x="0" y="74"/>
                      </a:lnTo>
                      <a:lnTo>
                        <a:pt x="8" y="111"/>
                      </a:lnTo>
                      <a:lnTo>
                        <a:pt x="32" y="132"/>
                      </a:lnTo>
                      <a:lnTo>
                        <a:pt x="78" y="134"/>
                      </a:lnTo>
                      <a:lnTo>
                        <a:pt x="66" y="113"/>
                      </a:lnTo>
                      <a:lnTo>
                        <a:pt x="59" y="86"/>
                      </a:lnTo>
                      <a:lnTo>
                        <a:pt x="59" y="57"/>
                      </a:lnTo>
                      <a:lnTo>
                        <a:pt x="66" y="27"/>
                      </a:lnTo>
                      <a:lnTo>
                        <a:pt x="83" y="0"/>
                      </a:lnTo>
                      <a:close/>
                    </a:path>
                  </a:pathLst>
                </a:custGeom>
                <a:pattFill prst="openDmnd">
                  <a:fgClr>
                    <a:schemeClr val="accent1"/>
                  </a:fgClr>
                  <a:bgClr>
                    <a:schemeClr val="bg1"/>
                  </a:bgClr>
                </a:pattFill>
                <a:ln w="9525" cap="flat" cmpd="sng">
                  <a:solidFill>
                    <a:schemeClr val="accent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o-RO"/>
                </a:p>
              </p:txBody>
            </p:sp>
            <p:grpSp>
              <p:nvGrpSpPr>
                <p:cNvPr id="143719" name="Group 359"/>
                <p:cNvGrpSpPr>
                  <a:grpSpLocks noChangeAspect="1"/>
                </p:cNvGrpSpPr>
                <p:nvPr/>
              </p:nvGrpSpPr>
              <p:grpSpPr bwMode="auto">
                <a:xfrm>
                  <a:off x="2172" y="917"/>
                  <a:ext cx="203" cy="161"/>
                  <a:chOff x="2262" y="456"/>
                  <a:chExt cx="238" cy="177"/>
                </a:xfrm>
              </p:grpSpPr>
              <p:grpSp>
                <p:nvGrpSpPr>
                  <p:cNvPr id="143720" name="Group 360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332" y="464"/>
                    <a:ext cx="109" cy="169"/>
                    <a:chOff x="2332" y="464"/>
                    <a:chExt cx="109" cy="169"/>
                  </a:xfrm>
                </p:grpSpPr>
                <p:sp>
                  <p:nvSpPr>
                    <p:cNvPr id="143721" name="Rectangle 36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332" y="464"/>
                      <a:ext cx="106" cy="126"/>
                    </a:xfrm>
                    <a:prstGeom prst="rect">
                      <a:avLst/>
                    </a:prstGeom>
                    <a:gradFill rotWithShape="0">
                      <a:gsLst>
                        <a:gs pos="0">
                          <a:srgbClr val="CC9900"/>
                        </a:gs>
                        <a:gs pos="50000">
                          <a:srgbClr val="CC9900">
                            <a:gamma/>
                            <a:tint val="0"/>
                            <a:invGamma/>
                          </a:srgbClr>
                        </a:gs>
                        <a:gs pos="100000">
                          <a:srgbClr val="CC9900"/>
                        </a:gs>
                      </a:gsLst>
                      <a:lin ang="0" scaled="1"/>
                    </a:gradFill>
                    <a:ln w="9525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43722" name="AutoShape 36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334" y="588"/>
                      <a:ext cx="107" cy="45"/>
                    </a:xfrm>
                    <a:custGeom>
                      <a:avLst/>
                      <a:gdLst>
                        <a:gd name="G0" fmla="+- 5400 0 0"/>
                        <a:gd name="G1" fmla="+- 21600 0 5400"/>
                        <a:gd name="G2" fmla="*/ 5400 1 2"/>
                        <a:gd name="G3" fmla="+- 21600 0 G2"/>
                        <a:gd name="G4" fmla="+/ 5400 21600 2"/>
                        <a:gd name="G5" fmla="+/ G1 0 2"/>
                        <a:gd name="G6" fmla="*/ 21600 21600 5400"/>
                        <a:gd name="G7" fmla="*/ G6 1 2"/>
                        <a:gd name="G8" fmla="+- 21600 0 G7"/>
                        <a:gd name="G9" fmla="*/ 21600 1 2"/>
                        <a:gd name="G10" fmla="+- 5400 0 G9"/>
                        <a:gd name="G11" fmla="?: G10 G8 0"/>
                        <a:gd name="G12" fmla="?: G10 G7 21600"/>
                        <a:gd name="T0" fmla="*/ 18900 w 21600"/>
                        <a:gd name="T1" fmla="*/ 10800 h 21600"/>
                        <a:gd name="T2" fmla="*/ 10800 w 21600"/>
                        <a:gd name="T3" fmla="*/ 21600 h 21600"/>
                        <a:gd name="T4" fmla="*/ 2700 w 21600"/>
                        <a:gd name="T5" fmla="*/ 10800 h 21600"/>
                        <a:gd name="T6" fmla="*/ 10800 w 21600"/>
                        <a:gd name="T7" fmla="*/ 0 h 21600"/>
                        <a:gd name="T8" fmla="*/ 4500 w 21600"/>
                        <a:gd name="T9" fmla="*/ 4500 h 21600"/>
                        <a:gd name="T10" fmla="*/ 17100 w 21600"/>
                        <a:gd name="T11" fmla="*/ 17100 h 2160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</a:cxnLst>
                      <a:rect l="T8" t="T9" r="T10" b="T11"/>
                      <a:pathLst>
                        <a:path w="21600" h="21600">
                          <a:moveTo>
                            <a:pt x="0" y="0"/>
                          </a:moveTo>
                          <a:lnTo>
                            <a:pt x="5400" y="21600"/>
                          </a:lnTo>
                          <a:lnTo>
                            <a:pt x="16200" y="21600"/>
                          </a:lnTo>
                          <a:lnTo>
                            <a:pt x="21600" y="0"/>
                          </a:lnTo>
                          <a:close/>
                        </a:path>
                      </a:pathLst>
                    </a:custGeom>
                    <a:gradFill rotWithShape="0">
                      <a:gsLst>
                        <a:gs pos="0">
                          <a:srgbClr val="CC9900"/>
                        </a:gs>
                        <a:gs pos="50000">
                          <a:srgbClr val="CC9900">
                            <a:gamma/>
                            <a:tint val="0"/>
                            <a:invGamma/>
                          </a:srgbClr>
                        </a:gs>
                        <a:gs pos="100000">
                          <a:srgbClr val="CC9900"/>
                        </a:gs>
                      </a:gsLst>
                      <a:lin ang="0" scaled="1"/>
                    </a:gradFill>
                    <a:ln w="9525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</p:grpSp>
              <p:grpSp>
                <p:nvGrpSpPr>
                  <p:cNvPr id="143723" name="Group 363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262" y="456"/>
                    <a:ext cx="238" cy="47"/>
                    <a:chOff x="2620" y="480"/>
                    <a:chExt cx="260" cy="36"/>
                  </a:xfrm>
                </p:grpSpPr>
                <p:sp>
                  <p:nvSpPr>
                    <p:cNvPr id="143724" name="Rectangle 364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620" y="480"/>
                      <a:ext cx="260" cy="20"/>
                    </a:xfrm>
                    <a:prstGeom prst="rect">
                      <a:avLst/>
                    </a:prstGeom>
                    <a:gradFill rotWithShape="0">
                      <a:gsLst>
                        <a:gs pos="0">
                          <a:srgbClr val="CC9900"/>
                        </a:gs>
                        <a:gs pos="50000">
                          <a:srgbClr val="CC9900">
                            <a:gamma/>
                            <a:tint val="0"/>
                            <a:invGamma/>
                          </a:srgbClr>
                        </a:gs>
                        <a:gs pos="100000">
                          <a:srgbClr val="CC9900"/>
                        </a:gs>
                      </a:gsLst>
                      <a:lin ang="0" scaled="1"/>
                    </a:gradFill>
                    <a:ln w="9525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43725" name="AutoShape 365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622" y="498"/>
                      <a:ext cx="256" cy="18"/>
                    </a:xfrm>
                    <a:custGeom>
                      <a:avLst/>
                      <a:gdLst>
                        <a:gd name="G0" fmla="+- 5400 0 0"/>
                        <a:gd name="G1" fmla="+- 21600 0 5400"/>
                        <a:gd name="G2" fmla="*/ 5400 1 2"/>
                        <a:gd name="G3" fmla="+- 21600 0 G2"/>
                        <a:gd name="G4" fmla="+/ 5400 21600 2"/>
                        <a:gd name="G5" fmla="+/ G1 0 2"/>
                        <a:gd name="G6" fmla="*/ 21600 21600 5400"/>
                        <a:gd name="G7" fmla="*/ G6 1 2"/>
                        <a:gd name="G8" fmla="+- 21600 0 G7"/>
                        <a:gd name="G9" fmla="*/ 21600 1 2"/>
                        <a:gd name="G10" fmla="+- 5400 0 G9"/>
                        <a:gd name="G11" fmla="?: G10 G8 0"/>
                        <a:gd name="G12" fmla="?: G10 G7 21600"/>
                        <a:gd name="T0" fmla="*/ 18900 w 21600"/>
                        <a:gd name="T1" fmla="*/ 10800 h 21600"/>
                        <a:gd name="T2" fmla="*/ 10800 w 21600"/>
                        <a:gd name="T3" fmla="*/ 21600 h 21600"/>
                        <a:gd name="T4" fmla="*/ 2700 w 21600"/>
                        <a:gd name="T5" fmla="*/ 10800 h 21600"/>
                        <a:gd name="T6" fmla="*/ 10800 w 21600"/>
                        <a:gd name="T7" fmla="*/ 0 h 21600"/>
                        <a:gd name="T8" fmla="*/ 4500 w 21600"/>
                        <a:gd name="T9" fmla="*/ 4500 h 21600"/>
                        <a:gd name="T10" fmla="*/ 17100 w 21600"/>
                        <a:gd name="T11" fmla="*/ 17100 h 2160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</a:cxnLst>
                      <a:rect l="T8" t="T9" r="T10" b="T11"/>
                      <a:pathLst>
                        <a:path w="21600" h="21600">
                          <a:moveTo>
                            <a:pt x="0" y="0"/>
                          </a:moveTo>
                          <a:lnTo>
                            <a:pt x="5400" y="21600"/>
                          </a:lnTo>
                          <a:lnTo>
                            <a:pt x="16200" y="21600"/>
                          </a:lnTo>
                          <a:lnTo>
                            <a:pt x="21600" y="0"/>
                          </a:lnTo>
                          <a:close/>
                        </a:path>
                      </a:pathLst>
                    </a:custGeom>
                    <a:gradFill rotWithShape="0">
                      <a:gsLst>
                        <a:gs pos="0">
                          <a:srgbClr val="CC9900"/>
                        </a:gs>
                        <a:gs pos="50000">
                          <a:srgbClr val="CC9900">
                            <a:gamma/>
                            <a:tint val="0"/>
                            <a:invGamma/>
                          </a:srgbClr>
                        </a:gs>
                        <a:gs pos="100000">
                          <a:srgbClr val="CC9900"/>
                        </a:gs>
                      </a:gsLst>
                      <a:lin ang="0" scaled="1"/>
                    </a:gradFill>
                    <a:ln w="9525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</p:grpSp>
            </p:grpSp>
            <p:grpSp>
              <p:nvGrpSpPr>
                <p:cNvPr id="143726" name="Group 366"/>
                <p:cNvGrpSpPr>
                  <a:grpSpLocks noChangeAspect="1"/>
                </p:cNvGrpSpPr>
                <p:nvPr/>
              </p:nvGrpSpPr>
              <p:grpSpPr bwMode="auto">
                <a:xfrm>
                  <a:off x="1797" y="1162"/>
                  <a:ext cx="2153" cy="361"/>
                  <a:chOff x="1824" y="744"/>
                  <a:chExt cx="2526" cy="423"/>
                </a:xfrm>
              </p:grpSpPr>
              <p:grpSp>
                <p:nvGrpSpPr>
                  <p:cNvPr id="143727" name="Group 367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1824" y="744"/>
                    <a:ext cx="2526" cy="422"/>
                    <a:chOff x="1824" y="744"/>
                    <a:chExt cx="2526" cy="422"/>
                  </a:xfrm>
                </p:grpSpPr>
                <p:sp>
                  <p:nvSpPr>
                    <p:cNvPr id="143728" name="Freeform 368" descr="Широкий диагональный 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1824" y="744"/>
                      <a:ext cx="2526" cy="422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6"/>
                        </a:cxn>
                        <a:cxn ang="0">
                          <a:pos x="2514" y="0"/>
                        </a:cxn>
                        <a:cxn ang="0">
                          <a:pos x="2517" y="60"/>
                        </a:cxn>
                        <a:cxn ang="0">
                          <a:pos x="2430" y="66"/>
                        </a:cxn>
                        <a:cxn ang="0">
                          <a:pos x="2430" y="204"/>
                        </a:cxn>
                        <a:cxn ang="0">
                          <a:pos x="2514" y="204"/>
                        </a:cxn>
                        <a:cxn ang="0">
                          <a:pos x="2526" y="216"/>
                        </a:cxn>
                        <a:cxn ang="0">
                          <a:pos x="2523" y="339"/>
                        </a:cxn>
                        <a:cxn ang="0">
                          <a:pos x="2451" y="339"/>
                        </a:cxn>
                        <a:cxn ang="0">
                          <a:pos x="2448" y="282"/>
                        </a:cxn>
                        <a:cxn ang="0">
                          <a:pos x="2286" y="285"/>
                        </a:cxn>
                        <a:cxn ang="0">
                          <a:pos x="2286" y="339"/>
                        </a:cxn>
                        <a:cxn ang="0">
                          <a:pos x="2208" y="338"/>
                        </a:cxn>
                        <a:cxn ang="0">
                          <a:pos x="2208" y="416"/>
                        </a:cxn>
                        <a:cxn ang="0">
                          <a:pos x="1566" y="408"/>
                        </a:cxn>
                        <a:cxn ang="0">
                          <a:pos x="1566" y="93"/>
                        </a:cxn>
                        <a:cxn ang="0">
                          <a:pos x="1599" y="75"/>
                        </a:cxn>
                        <a:cxn ang="0">
                          <a:pos x="1599" y="0"/>
                        </a:cxn>
                        <a:cxn ang="0">
                          <a:pos x="921" y="3"/>
                        </a:cxn>
                        <a:cxn ang="0">
                          <a:pos x="921" y="78"/>
                        </a:cxn>
                        <a:cxn ang="0">
                          <a:pos x="957" y="99"/>
                        </a:cxn>
                        <a:cxn ang="0">
                          <a:pos x="957" y="417"/>
                        </a:cxn>
                        <a:cxn ang="0">
                          <a:pos x="720" y="417"/>
                        </a:cxn>
                        <a:cxn ang="0">
                          <a:pos x="717" y="171"/>
                        </a:cxn>
                        <a:cxn ang="0">
                          <a:pos x="750" y="132"/>
                        </a:cxn>
                        <a:cxn ang="0">
                          <a:pos x="750" y="39"/>
                        </a:cxn>
                        <a:cxn ang="0">
                          <a:pos x="795" y="39"/>
                        </a:cxn>
                        <a:cxn ang="0">
                          <a:pos x="795" y="3"/>
                        </a:cxn>
                        <a:cxn ang="0">
                          <a:pos x="315" y="6"/>
                        </a:cxn>
                        <a:cxn ang="0">
                          <a:pos x="315" y="39"/>
                        </a:cxn>
                        <a:cxn ang="0">
                          <a:pos x="360" y="42"/>
                        </a:cxn>
                        <a:cxn ang="0">
                          <a:pos x="360" y="132"/>
                        </a:cxn>
                        <a:cxn ang="0">
                          <a:pos x="384" y="177"/>
                        </a:cxn>
                        <a:cxn ang="0">
                          <a:pos x="381" y="420"/>
                        </a:cxn>
                        <a:cxn ang="0">
                          <a:pos x="312" y="422"/>
                        </a:cxn>
                        <a:cxn ang="0">
                          <a:pos x="312" y="360"/>
                        </a:cxn>
                        <a:cxn ang="0">
                          <a:pos x="240" y="360"/>
                        </a:cxn>
                        <a:cxn ang="0">
                          <a:pos x="237" y="291"/>
                        </a:cxn>
                        <a:cxn ang="0">
                          <a:pos x="78" y="291"/>
                        </a:cxn>
                        <a:cxn ang="0">
                          <a:pos x="75" y="357"/>
                        </a:cxn>
                        <a:cxn ang="0">
                          <a:pos x="6" y="360"/>
                        </a:cxn>
                        <a:cxn ang="0">
                          <a:pos x="3" y="255"/>
                        </a:cxn>
                        <a:cxn ang="0">
                          <a:pos x="15" y="231"/>
                        </a:cxn>
                        <a:cxn ang="0">
                          <a:pos x="111" y="234"/>
                        </a:cxn>
                        <a:cxn ang="0">
                          <a:pos x="111" y="81"/>
                        </a:cxn>
                        <a:cxn ang="0">
                          <a:pos x="33" y="81"/>
                        </a:cxn>
                        <a:cxn ang="0">
                          <a:pos x="3" y="57"/>
                        </a:cxn>
                        <a:cxn ang="0">
                          <a:pos x="0" y="6"/>
                        </a:cxn>
                      </a:cxnLst>
                      <a:rect l="0" t="0" r="r" b="b"/>
                      <a:pathLst>
                        <a:path w="2526" h="422">
                          <a:moveTo>
                            <a:pt x="0" y="6"/>
                          </a:moveTo>
                          <a:lnTo>
                            <a:pt x="2514" y="0"/>
                          </a:lnTo>
                          <a:lnTo>
                            <a:pt x="2517" y="60"/>
                          </a:lnTo>
                          <a:lnTo>
                            <a:pt x="2430" y="66"/>
                          </a:lnTo>
                          <a:lnTo>
                            <a:pt x="2430" y="204"/>
                          </a:lnTo>
                          <a:lnTo>
                            <a:pt x="2514" y="204"/>
                          </a:lnTo>
                          <a:lnTo>
                            <a:pt x="2526" y="216"/>
                          </a:lnTo>
                          <a:lnTo>
                            <a:pt x="2523" y="339"/>
                          </a:lnTo>
                          <a:lnTo>
                            <a:pt x="2451" y="339"/>
                          </a:lnTo>
                          <a:lnTo>
                            <a:pt x="2448" y="282"/>
                          </a:lnTo>
                          <a:lnTo>
                            <a:pt x="2286" y="285"/>
                          </a:lnTo>
                          <a:lnTo>
                            <a:pt x="2286" y="339"/>
                          </a:lnTo>
                          <a:lnTo>
                            <a:pt x="2208" y="338"/>
                          </a:lnTo>
                          <a:lnTo>
                            <a:pt x="2208" y="416"/>
                          </a:lnTo>
                          <a:lnTo>
                            <a:pt x="1566" y="408"/>
                          </a:lnTo>
                          <a:lnTo>
                            <a:pt x="1566" y="93"/>
                          </a:lnTo>
                          <a:lnTo>
                            <a:pt x="1599" y="75"/>
                          </a:lnTo>
                          <a:lnTo>
                            <a:pt x="1599" y="0"/>
                          </a:lnTo>
                          <a:lnTo>
                            <a:pt x="921" y="3"/>
                          </a:lnTo>
                          <a:lnTo>
                            <a:pt x="921" y="78"/>
                          </a:lnTo>
                          <a:lnTo>
                            <a:pt x="957" y="99"/>
                          </a:lnTo>
                          <a:lnTo>
                            <a:pt x="957" y="417"/>
                          </a:lnTo>
                          <a:lnTo>
                            <a:pt x="720" y="417"/>
                          </a:lnTo>
                          <a:lnTo>
                            <a:pt x="717" y="171"/>
                          </a:lnTo>
                          <a:lnTo>
                            <a:pt x="750" y="132"/>
                          </a:lnTo>
                          <a:lnTo>
                            <a:pt x="750" y="39"/>
                          </a:lnTo>
                          <a:lnTo>
                            <a:pt x="795" y="39"/>
                          </a:lnTo>
                          <a:lnTo>
                            <a:pt x="795" y="3"/>
                          </a:lnTo>
                          <a:lnTo>
                            <a:pt x="315" y="6"/>
                          </a:lnTo>
                          <a:lnTo>
                            <a:pt x="315" y="39"/>
                          </a:lnTo>
                          <a:lnTo>
                            <a:pt x="360" y="42"/>
                          </a:lnTo>
                          <a:lnTo>
                            <a:pt x="360" y="132"/>
                          </a:lnTo>
                          <a:lnTo>
                            <a:pt x="384" y="177"/>
                          </a:lnTo>
                          <a:lnTo>
                            <a:pt x="381" y="420"/>
                          </a:lnTo>
                          <a:lnTo>
                            <a:pt x="312" y="422"/>
                          </a:lnTo>
                          <a:lnTo>
                            <a:pt x="312" y="360"/>
                          </a:lnTo>
                          <a:lnTo>
                            <a:pt x="240" y="360"/>
                          </a:lnTo>
                          <a:lnTo>
                            <a:pt x="237" y="291"/>
                          </a:lnTo>
                          <a:lnTo>
                            <a:pt x="78" y="291"/>
                          </a:lnTo>
                          <a:lnTo>
                            <a:pt x="75" y="357"/>
                          </a:lnTo>
                          <a:lnTo>
                            <a:pt x="6" y="360"/>
                          </a:lnTo>
                          <a:lnTo>
                            <a:pt x="3" y="255"/>
                          </a:lnTo>
                          <a:lnTo>
                            <a:pt x="15" y="231"/>
                          </a:lnTo>
                          <a:lnTo>
                            <a:pt x="111" y="234"/>
                          </a:lnTo>
                          <a:lnTo>
                            <a:pt x="111" y="81"/>
                          </a:lnTo>
                          <a:lnTo>
                            <a:pt x="33" y="81"/>
                          </a:lnTo>
                          <a:lnTo>
                            <a:pt x="3" y="57"/>
                          </a:lnTo>
                          <a:lnTo>
                            <a:pt x="0" y="6"/>
                          </a:lnTo>
                          <a:close/>
                        </a:path>
                      </a:pathLst>
                    </a:custGeom>
                    <a:pattFill prst="wdDnDiag">
                      <a:fgClr>
                        <a:srgbClr val="006600"/>
                      </a:fgClr>
                      <a:bgClr>
                        <a:schemeClr val="bg1"/>
                      </a:bgClr>
                    </a:pattFill>
                    <a:ln w="9525">
                      <a:solidFill>
                        <a:srgbClr val="006600"/>
                      </a:solidFill>
                      <a:round/>
                      <a:headEnd/>
                      <a:tailEnd/>
                    </a:ln>
                    <a:effectLst/>
                  </p:spPr>
                  <p:txBody>
                    <a:bodyPr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43729" name="Freeform 36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744" y="818"/>
                      <a:ext cx="39" cy="348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1" y="322"/>
                        </a:cxn>
                        <a:cxn ang="0">
                          <a:pos x="39" y="348"/>
                        </a:cxn>
                      </a:cxnLst>
                      <a:rect l="0" t="0" r="r" b="b"/>
                      <a:pathLst>
                        <a:path w="39" h="348">
                          <a:moveTo>
                            <a:pt x="0" y="0"/>
                          </a:moveTo>
                          <a:lnTo>
                            <a:pt x="1" y="322"/>
                          </a:lnTo>
                          <a:lnTo>
                            <a:pt x="39" y="348"/>
                          </a:lnTo>
                        </a:path>
                      </a:pathLst>
                    </a:custGeom>
                    <a:noFill/>
                    <a:ln w="6350" cmpd="sng">
                      <a:solidFill>
                        <a:srgbClr val="006600"/>
                      </a:solidFill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43730" name="Freeform 370"/>
                    <p:cNvSpPr>
                      <a:spLocks noChangeAspect="1"/>
                    </p:cNvSpPr>
                    <p:nvPr/>
                  </p:nvSpPr>
                  <p:spPr bwMode="auto">
                    <a:xfrm flipH="1">
                      <a:off x="3384" y="811"/>
                      <a:ext cx="39" cy="348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1" y="322"/>
                        </a:cxn>
                        <a:cxn ang="0">
                          <a:pos x="39" y="348"/>
                        </a:cxn>
                      </a:cxnLst>
                      <a:rect l="0" t="0" r="r" b="b"/>
                      <a:pathLst>
                        <a:path w="39" h="348">
                          <a:moveTo>
                            <a:pt x="0" y="0"/>
                          </a:moveTo>
                          <a:lnTo>
                            <a:pt x="1" y="322"/>
                          </a:lnTo>
                          <a:lnTo>
                            <a:pt x="39" y="348"/>
                          </a:lnTo>
                        </a:path>
                      </a:pathLst>
                    </a:custGeom>
                    <a:noFill/>
                    <a:ln w="6350" cmpd="sng">
                      <a:solidFill>
                        <a:srgbClr val="006600"/>
                      </a:solidFill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/>
                    <a:lstStyle/>
                    <a:p>
                      <a:endParaRPr lang="ro-RO"/>
                    </a:p>
                  </p:txBody>
                </p:sp>
              </p:grpSp>
              <p:sp>
                <p:nvSpPr>
                  <p:cNvPr id="143731" name="Line 371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2577" y="867"/>
                    <a:ext cx="0" cy="288"/>
                  </a:xfrm>
                  <a:prstGeom prst="line">
                    <a:avLst/>
                  </a:prstGeom>
                  <a:noFill/>
                  <a:ln w="6350">
                    <a:solidFill>
                      <a:srgbClr val="006600"/>
                    </a:solidFill>
                    <a:round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endParaRPr lang="ro-RO"/>
                  </a:p>
                </p:txBody>
              </p:sp>
              <p:sp>
                <p:nvSpPr>
                  <p:cNvPr id="143732" name="Line 372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2172" y="866"/>
                    <a:ext cx="10" cy="301"/>
                  </a:xfrm>
                  <a:prstGeom prst="line">
                    <a:avLst/>
                  </a:prstGeom>
                  <a:noFill/>
                  <a:ln w="6350">
                    <a:solidFill>
                      <a:srgbClr val="006600"/>
                    </a:solidFill>
                    <a:round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endParaRPr lang="ro-RO"/>
                  </a:p>
                </p:txBody>
              </p:sp>
            </p:grpSp>
            <p:grpSp>
              <p:nvGrpSpPr>
                <p:cNvPr id="143733" name="Group 373"/>
                <p:cNvGrpSpPr>
                  <a:grpSpLocks noChangeAspect="1"/>
                </p:cNvGrpSpPr>
                <p:nvPr/>
              </p:nvGrpSpPr>
              <p:grpSpPr bwMode="auto">
                <a:xfrm>
                  <a:off x="2070" y="910"/>
                  <a:ext cx="407" cy="365"/>
                  <a:chOff x="2144" y="448"/>
                  <a:chExt cx="478" cy="428"/>
                </a:xfrm>
              </p:grpSpPr>
              <p:sp>
                <p:nvSpPr>
                  <p:cNvPr id="143734" name="Freeform 374" descr="Темный диагональный 1"/>
                  <p:cNvSpPr>
                    <a:spLocks noChangeAspect="1"/>
                  </p:cNvSpPr>
                  <p:nvPr/>
                </p:nvSpPr>
                <p:spPr bwMode="auto">
                  <a:xfrm>
                    <a:off x="2144" y="448"/>
                    <a:ext cx="478" cy="428"/>
                  </a:xfrm>
                  <a:custGeom>
                    <a:avLst/>
                    <a:gdLst/>
                    <a:ahLst/>
                    <a:cxnLst>
                      <a:cxn ang="0">
                        <a:pos x="112" y="2"/>
                      </a:cxn>
                      <a:cxn ang="0">
                        <a:pos x="378" y="2"/>
                      </a:cxn>
                      <a:cxn ang="0">
                        <a:pos x="398" y="26"/>
                      </a:cxn>
                      <a:cxn ang="0">
                        <a:pos x="398" y="116"/>
                      </a:cxn>
                      <a:cxn ang="0">
                        <a:pos x="352" y="114"/>
                      </a:cxn>
                      <a:cxn ang="0">
                        <a:pos x="352" y="160"/>
                      </a:cxn>
                      <a:cxn ang="0">
                        <a:pos x="418" y="162"/>
                      </a:cxn>
                      <a:cxn ang="0">
                        <a:pos x="418" y="218"/>
                      </a:cxn>
                      <a:cxn ang="0">
                        <a:pos x="468" y="220"/>
                      </a:cxn>
                      <a:cxn ang="0">
                        <a:pos x="478" y="244"/>
                      </a:cxn>
                      <a:cxn ang="0">
                        <a:pos x="478" y="276"/>
                      </a:cxn>
                      <a:cxn ang="0">
                        <a:pos x="398" y="278"/>
                      </a:cxn>
                      <a:cxn ang="0">
                        <a:pos x="404" y="332"/>
                      </a:cxn>
                      <a:cxn ang="0">
                        <a:pos x="434" y="334"/>
                      </a:cxn>
                      <a:cxn ang="0">
                        <a:pos x="434" y="428"/>
                      </a:cxn>
                      <a:cxn ang="0">
                        <a:pos x="406" y="426"/>
                      </a:cxn>
                      <a:cxn ang="0">
                        <a:pos x="406" y="376"/>
                      </a:cxn>
                      <a:cxn ang="0">
                        <a:pos x="336" y="376"/>
                      </a:cxn>
                      <a:cxn ang="0">
                        <a:pos x="336" y="302"/>
                      </a:cxn>
                      <a:cxn ang="0">
                        <a:pos x="274" y="238"/>
                      </a:cxn>
                      <a:cxn ang="0">
                        <a:pos x="274" y="194"/>
                      </a:cxn>
                      <a:cxn ang="0">
                        <a:pos x="296" y="152"/>
                      </a:cxn>
                      <a:cxn ang="0">
                        <a:pos x="296" y="60"/>
                      </a:cxn>
                      <a:cxn ang="0">
                        <a:pos x="380" y="20"/>
                      </a:cxn>
                      <a:cxn ang="0">
                        <a:pos x="380" y="116"/>
                      </a:cxn>
                      <a:cxn ang="0">
                        <a:pos x="380" y="0"/>
                      </a:cxn>
                      <a:cxn ang="0">
                        <a:pos x="110" y="2"/>
                      </a:cxn>
                      <a:cxn ang="0">
                        <a:pos x="112" y="118"/>
                      </a:cxn>
                      <a:cxn ang="0">
                        <a:pos x="112" y="32"/>
                      </a:cxn>
                      <a:cxn ang="0">
                        <a:pos x="188" y="62"/>
                      </a:cxn>
                      <a:cxn ang="0">
                        <a:pos x="188" y="146"/>
                      </a:cxn>
                      <a:cxn ang="0">
                        <a:pos x="210" y="194"/>
                      </a:cxn>
                      <a:cxn ang="0">
                        <a:pos x="210" y="234"/>
                      </a:cxn>
                      <a:cxn ang="0">
                        <a:pos x="140" y="298"/>
                      </a:cxn>
                      <a:cxn ang="0">
                        <a:pos x="140" y="376"/>
                      </a:cxn>
                      <a:cxn ang="0">
                        <a:pos x="66" y="376"/>
                      </a:cxn>
                      <a:cxn ang="0">
                        <a:pos x="66" y="424"/>
                      </a:cxn>
                      <a:cxn ang="0">
                        <a:pos x="44" y="424"/>
                      </a:cxn>
                      <a:cxn ang="0">
                        <a:pos x="44" y="340"/>
                      </a:cxn>
                      <a:cxn ang="0">
                        <a:pos x="74" y="336"/>
                      </a:cxn>
                      <a:cxn ang="0">
                        <a:pos x="74" y="284"/>
                      </a:cxn>
                      <a:cxn ang="0">
                        <a:pos x="2" y="282"/>
                      </a:cxn>
                      <a:cxn ang="0">
                        <a:pos x="0" y="246"/>
                      </a:cxn>
                      <a:cxn ang="0">
                        <a:pos x="10" y="224"/>
                      </a:cxn>
                      <a:cxn ang="0">
                        <a:pos x="64" y="224"/>
                      </a:cxn>
                      <a:cxn ang="0">
                        <a:pos x="62" y="166"/>
                      </a:cxn>
                      <a:cxn ang="0">
                        <a:pos x="136" y="166"/>
                      </a:cxn>
                      <a:cxn ang="0">
                        <a:pos x="136" y="120"/>
                      </a:cxn>
                      <a:cxn ang="0">
                        <a:pos x="90" y="116"/>
                      </a:cxn>
                      <a:cxn ang="0">
                        <a:pos x="90" y="28"/>
                      </a:cxn>
                      <a:cxn ang="0">
                        <a:pos x="112" y="2"/>
                      </a:cxn>
                    </a:cxnLst>
                    <a:rect l="0" t="0" r="r" b="b"/>
                    <a:pathLst>
                      <a:path w="478" h="428">
                        <a:moveTo>
                          <a:pt x="112" y="2"/>
                        </a:moveTo>
                        <a:lnTo>
                          <a:pt x="378" y="2"/>
                        </a:lnTo>
                        <a:lnTo>
                          <a:pt x="398" y="26"/>
                        </a:lnTo>
                        <a:lnTo>
                          <a:pt x="398" y="116"/>
                        </a:lnTo>
                        <a:lnTo>
                          <a:pt x="352" y="114"/>
                        </a:lnTo>
                        <a:lnTo>
                          <a:pt x="352" y="160"/>
                        </a:lnTo>
                        <a:lnTo>
                          <a:pt x="418" y="162"/>
                        </a:lnTo>
                        <a:lnTo>
                          <a:pt x="418" y="218"/>
                        </a:lnTo>
                        <a:lnTo>
                          <a:pt x="468" y="220"/>
                        </a:lnTo>
                        <a:lnTo>
                          <a:pt x="478" y="244"/>
                        </a:lnTo>
                        <a:lnTo>
                          <a:pt x="478" y="276"/>
                        </a:lnTo>
                        <a:lnTo>
                          <a:pt x="398" y="278"/>
                        </a:lnTo>
                        <a:lnTo>
                          <a:pt x="404" y="332"/>
                        </a:lnTo>
                        <a:lnTo>
                          <a:pt x="434" y="334"/>
                        </a:lnTo>
                        <a:lnTo>
                          <a:pt x="434" y="428"/>
                        </a:lnTo>
                        <a:lnTo>
                          <a:pt x="406" y="426"/>
                        </a:lnTo>
                        <a:lnTo>
                          <a:pt x="406" y="376"/>
                        </a:lnTo>
                        <a:lnTo>
                          <a:pt x="336" y="376"/>
                        </a:lnTo>
                        <a:lnTo>
                          <a:pt x="336" y="302"/>
                        </a:lnTo>
                        <a:lnTo>
                          <a:pt x="274" y="238"/>
                        </a:lnTo>
                        <a:lnTo>
                          <a:pt x="274" y="194"/>
                        </a:lnTo>
                        <a:lnTo>
                          <a:pt x="296" y="152"/>
                        </a:lnTo>
                        <a:lnTo>
                          <a:pt x="296" y="60"/>
                        </a:lnTo>
                        <a:lnTo>
                          <a:pt x="380" y="20"/>
                        </a:lnTo>
                        <a:lnTo>
                          <a:pt x="380" y="116"/>
                        </a:lnTo>
                        <a:lnTo>
                          <a:pt x="380" y="0"/>
                        </a:lnTo>
                        <a:lnTo>
                          <a:pt x="110" y="2"/>
                        </a:lnTo>
                        <a:lnTo>
                          <a:pt x="112" y="118"/>
                        </a:lnTo>
                        <a:lnTo>
                          <a:pt x="112" y="32"/>
                        </a:lnTo>
                        <a:lnTo>
                          <a:pt x="188" y="62"/>
                        </a:lnTo>
                        <a:lnTo>
                          <a:pt x="188" y="146"/>
                        </a:lnTo>
                        <a:lnTo>
                          <a:pt x="210" y="194"/>
                        </a:lnTo>
                        <a:lnTo>
                          <a:pt x="210" y="234"/>
                        </a:lnTo>
                        <a:lnTo>
                          <a:pt x="140" y="298"/>
                        </a:lnTo>
                        <a:lnTo>
                          <a:pt x="140" y="376"/>
                        </a:lnTo>
                        <a:lnTo>
                          <a:pt x="66" y="376"/>
                        </a:lnTo>
                        <a:lnTo>
                          <a:pt x="66" y="424"/>
                        </a:lnTo>
                        <a:lnTo>
                          <a:pt x="44" y="424"/>
                        </a:lnTo>
                        <a:lnTo>
                          <a:pt x="44" y="340"/>
                        </a:lnTo>
                        <a:lnTo>
                          <a:pt x="74" y="336"/>
                        </a:lnTo>
                        <a:lnTo>
                          <a:pt x="74" y="284"/>
                        </a:lnTo>
                        <a:lnTo>
                          <a:pt x="2" y="282"/>
                        </a:lnTo>
                        <a:lnTo>
                          <a:pt x="0" y="246"/>
                        </a:lnTo>
                        <a:lnTo>
                          <a:pt x="10" y="224"/>
                        </a:lnTo>
                        <a:lnTo>
                          <a:pt x="64" y="224"/>
                        </a:lnTo>
                        <a:lnTo>
                          <a:pt x="62" y="166"/>
                        </a:lnTo>
                        <a:lnTo>
                          <a:pt x="136" y="166"/>
                        </a:lnTo>
                        <a:lnTo>
                          <a:pt x="136" y="120"/>
                        </a:lnTo>
                        <a:lnTo>
                          <a:pt x="90" y="116"/>
                        </a:lnTo>
                        <a:lnTo>
                          <a:pt x="90" y="28"/>
                        </a:lnTo>
                        <a:lnTo>
                          <a:pt x="112" y="2"/>
                        </a:lnTo>
                        <a:close/>
                      </a:path>
                    </a:pathLst>
                  </a:custGeom>
                  <a:pattFill prst="dkDnDiag">
                    <a:fgClr>
                      <a:srgbClr val="006600"/>
                    </a:fgClr>
                    <a:bgClr>
                      <a:schemeClr val="bg1"/>
                    </a:bgClr>
                  </a:pattFill>
                  <a:ln w="9525">
                    <a:solidFill>
                      <a:srgbClr val="006600"/>
                    </a:solidFill>
                    <a:round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endParaRPr lang="ro-RO"/>
                  </a:p>
                </p:txBody>
              </p:sp>
              <p:sp>
                <p:nvSpPr>
                  <p:cNvPr id="143735" name="Line 375" descr="Темный диагональный 1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2284" y="822"/>
                    <a:ext cx="196" cy="0"/>
                  </a:xfrm>
                  <a:prstGeom prst="line">
                    <a:avLst/>
                  </a:prstGeom>
                  <a:noFill/>
                  <a:ln w="9525">
                    <a:solidFill>
                      <a:srgbClr val="006600"/>
                    </a:solidFill>
                    <a:prstDash val="dash"/>
                    <a:round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endParaRPr lang="ro-RO"/>
                  </a:p>
                </p:txBody>
              </p:sp>
            </p:grpSp>
            <p:sp>
              <p:nvSpPr>
                <p:cNvPr id="143736" name="Rectangle 376" descr="Алмазная решетка (контур)"/>
                <p:cNvSpPr>
                  <a:spLocks noChangeAspect="1" noChangeArrowheads="1"/>
                </p:cNvSpPr>
                <p:nvPr/>
              </p:nvSpPr>
              <p:spPr bwMode="auto">
                <a:xfrm>
                  <a:off x="2367" y="1007"/>
                  <a:ext cx="93" cy="40"/>
                </a:xfrm>
                <a:prstGeom prst="rect">
                  <a:avLst/>
                </a:prstGeom>
                <a:pattFill prst="openDmnd">
                  <a:fgClr>
                    <a:srgbClr val="808080"/>
                  </a:fgClr>
                  <a:bgClr>
                    <a:schemeClr val="bg1"/>
                  </a:bgClr>
                </a:patt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43737" name="Rectangle 377" descr="Алмазная решетка (контур)"/>
                <p:cNvSpPr>
                  <a:spLocks noChangeAspect="1" noChangeArrowheads="1"/>
                </p:cNvSpPr>
                <p:nvPr/>
              </p:nvSpPr>
              <p:spPr bwMode="auto">
                <a:xfrm>
                  <a:off x="2095" y="1012"/>
                  <a:ext cx="92" cy="40"/>
                </a:xfrm>
                <a:prstGeom prst="rect">
                  <a:avLst/>
                </a:prstGeom>
                <a:pattFill prst="openDmnd">
                  <a:fgClr>
                    <a:srgbClr val="808080"/>
                  </a:fgClr>
                  <a:bgClr>
                    <a:schemeClr val="bg1"/>
                  </a:bgClr>
                </a:patt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43738" name="Rectangle 378" descr="Алмазная решетка (контур)"/>
                <p:cNvSpPr>
                  <a:spLocks noChangeAspect="1" noChangeArrowheads="1"/>
                </p:cNvSpPr>
                <p:nvPr/>
              </p:nvSpPr>
              <p:spPr bwMode="auto">
                <a:xfrm>
                  <a:off x="2067" y="1151"/>
                  <a:ext cx="67" cy="45"/>
                </a:xfrm>
                <a:prstGeom prst="rect">
                  <a:avLst/>
                </a:prstGeom>
                <a:pattFill prst="openDmnd">
                  <a:fgClr>
                    <a:srgbClr val="808080"/>
                  </a:fgClr>
                  <a:bgClr>
                    <a:schemeClr val="bg1"/>
                  </a:bgClr>
                </a:patt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43739" name="Rectangle 379" descr="Алмазная решетка (контур)"/>
                <p:cNvSpPr>
                  <a:spLocks noChangeAspect="1" noChangeArrowheads="1"/>
                </p:cNvSpPr>
                <p:nvPr/>
              </p:nvSpPr>
              <p:spPr bwMode="auto">
                <a:xfrm>
                  <a:off x="2412" y="1149"/>
                  <a:ext cx="66" cy="45"/>
                </a:xfrm>
                <a:prstGeom prst="rect">
                  <a:avLst/>
                </a:prstGeom>
                <a:pattFill prst="openDmnd">
                  <a:fgClr>
                    <a:srgbClr val="808080"/>
                  </a:fgClr>
                  <a:bgClr>
                    <a:schemeClr val="bg1"/>
                  </a:bgClr>
                </a:patt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43740" name="Rectangle 380" descr="Алмазная решетка (контур)"/>
                <p:cNvSpPr>
                  <a:spLocks noChangeAspect="1" noChangeArrowheads="1"/>
                </p:cNvSpPr>
                <p:nvPr/>
              </p:nvSpPr>
              <p:spPr bwMode="auto">
                <a:xfrm>
                  <a:off x="2615" y="1388"/>
                  <a:ext cx="123" cy="96"/>
                </a:xfrm>
                <a:prstGeom prst="rect">
                  <a:avLst/>
                </a:prstGeom>
                <a:pattFill prst="openDmnd">
                  <a:fgClr>
                    <a:srgbClr val="808080"/>
                  </a:fgClr>
                  <a:bgClr>
                    <a:schemeClr val="bg1"/>
                  </a:bgClr>
                </a:patt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43741" name="Rectangle 381" descr="Алмазная решетка (контур)"/>
                <p:cNvSpPr>
                  <a:spLocks noChangeAspect="1" noChangeArrowheads="1"/>
                </p:cNvSpPr>
                <p:nvPr/>
              </p:nvSpPr>
              <p:spPr bwMode="auto">
                <a:xfrm>
                  <a:off x="3006" y="1388"/>
                  <a:ext cx="122" cy="96"/>
                </a:xfrm>
                <a:prstGeom prst="rect">
                  <a:avLst/>
                </a:prstGeom>
                <a:pattFill prst="openDmnd">
                  <a:fgClr>
                    <a:srgbClr val="808080"/>
                  </a:fgClr>
                  <a:bgClr>
                    <a:schemeClr val="bg1"/>
                  </a:bgClr>
                </a:patt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43742" name="Freeform 382" descr="Широкий диагональный 2"/>
                <p:cNvSpPr>
                  <a:spLocks noChangeAspect="1"/>
                </p:cNvSpPr>
                <p:nvPr/>
              </p:nvSpPr>
              <p:spPr bwMode="auto">
                <a:xfrm>
                  <a:off x="2585" y="1152"/>
                  <a:ext cx="572" cy="233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83"/>
                    </a:cxn>
                    <a:cxn ang="0">
                      <a:pos x="41" y="87"/>
                    </a:cxn>
                    <a:cxn ang="0">
                      <a:pos x="35" y="267"/>
                    </a:cxn>
                    <a:cxn ang="0">
                      <a:pos x="219" y="269"/>
                    </a:cxn>
                    <a:cxn ang="0">
                      <a:pos x="219" y="245"/>
                    </a:cxn>
                    <a:cxn ang="0">
                      <a:pos x="216" y="34"/>
                    </a:cxn>
                    <a:cxn ang="0">
                      <a:pos x="104" y="29"/>
                    </a:cxn>
                    <a:cxn ang="0">
                      <a:pos x="102" y="2"/>
                    </a:cxn>
                    <a:cxn ang="0">
                      <a:pos x="582" y="5"/>
                    </a:cxn>
                    <a:cxn ang="0">
                      <a:pos x="581" y="35"/>
                    </a:cxn>
                    <a:cxn ang="0">
                      <a:pos x="470" y="35"/>
                    </a:cxn>
                    <a:cxn ang="0">
                      <a:pos x="468" y="249"/>
                    </a:cxn>
                    <a:cxn ang="0">
                      <a:pos x="467" y="273"/>
                    </a:cxn>
                    <a:cxn ang="0">
                      <a:pos x="636" y="270"/>
                    </a:cxn>
                    <a:cxn ang="0">
                      <a:pos x="638" y="92"/>
                    </a:cxn>
                    <a:cxn ang="0">
                      <a:pos x="672" y="87"/>
                    </a:cxn>
                    <a:cxn ang="0">
                      <a:pos x="672" y="6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672" h="273">
                      <a:moveTo>
                        <a:pt x="2" y="0"/>
                      </a:moveTo>
                      <a:lnTo>
                        <a:pt x="0" y="83"/>
                      </a:lnTo>
                      <a:lnTo>
                        <a:pt x="41" y="87"/>
                      </a:lnTo>
                      <a:lnTo>
                        <a:pt x="35" y="267"/>
                      </a:lnTo>
                      <a:lnTo>
                        <a:pt x="219" y="269"/>
                      </a:lnTo>
                      <a:lnTo>
                        <a:pt x="219" y="245"/>
                      </a:lnTo>
                      <a:lnTo>
                        <a:pt x="216" y="34"/>
                      </a:lnTo>
                      <a:lnTo>
                        <a:pt x="104" y="29"/>
                      </a:lnTo>
                      <a:lnTo>
                        <a:pt x="102" y="2"/>
                      </a:lnTo>
                      <a:lnTo>
                        <a:pt x="582" y="5"/>
                      </a:lnTo>
                      <a:lnTo>
                        <a:pt x="581" y="35"/>
                      </a:lnTo>
                      <a:lnTo>
                        <a:pt x="470" y="35"/>
                      </a:lnTo>
                      <a:lnTo>
                        <a:pt x="468" y="249"/>
                      </a:lnTo>
                      <a:lnTo>
                        <a:pt x="467" y="273"/>
                      </a:lnTo>
                      <a:lnTo>
                        <a:pt x="636" y="270"/>
                      </a:lnTo>
                      <a:lnTo>
                        <a:pt x="638" y="92"/>
                      </a:lnTo>
                      <a:lnTo>
                        <a:pt x="672" y="87"/>
                      </a:lnTo>
                      <a:lnTo>
                        <a:pt x="672" y="6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pattFill prst="wdUpDiag">
                  <a:fgClr>
                    <a:srgbClr val="006600"/>
                  </a:fgClr>
                  <a:bgClr>
                    <a:schemeClr val="bg1"/>
                  </a:bgClr>
                </a:pattFill>
                <a:ln w="9525">
                  <a:solidFill>
                    <a:srgbClr val="006600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ro-RO"/>
                </a:p>
              </p:txBody>
            </p:sp>
            <p:grpSp>
              <p:nvGrpSpPr>
                <p:cNvPr id="143743" name="Group 383"/>
                <p:cNvGrpSpPr>
                  <a:grpSpLocks noChangeAspect="1"/>
                </p:cNvGrpSpPr>
                <p:nvPr/>
              </p:nvGrpSpPr>
              <p:grpSpPr bwMode="auto">
                <a:xfrm>
                  <a:off x="2695" y="873"/>
                  <a:ext cx="372" cy="595"/>
                  <a:chOff x="2878" y="405"/>
                  <a:chExt cx="436" cy="697"/>
                </a:xfrm>
              </p:grpSpPr>
              <p:grpSp>
                <p:nvGrpSpPr>
                  <p:cNvPr id="143744" name="Group 384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3028" y="915"/>
                    <a:ext cx="118" cy="187"/>
                    <a:chOff x="3028" y="915"/>
                    <a:chExt cx="118" cy="187"/>
                  </a:xfrm>
                </p:grpSpPr>
                <p:sp>
                  <p:nvSpPr>
                    <p:cNvPr id="143745" name="Rectangle 385" descr="Широкий диагональный 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028" y="915"/>
                      <a:ext cx="116" cy="167"/>
                    </a:xfrm>
                    <a:prstGeom prst="rect">
                      <a:avLst/>
                    </a:prstGeom>
                    <a:pattFill prst="wdUpDiag">
                      <a:fgClr>
                        <a:srgbClr val="006600"/>
                      </a:fgClr>
                      <a:bgClr>
                        <a:schemeClr val="bg1"/>
                      </a:bgClr>
                    </a:pattFill>
                    <a:ln w="9525">
                      <a:solidFill>
                        <a:srgbClr val="006600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43746" name="AutoShape 386" descr="Широкий диагональный 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029" y="1082"/>
                      <a:ext cx="117" cy="20"/>
                    </a:xfrm>
                    <a:custGeom>
                      <a:avLst/>
                      <a:gdLst>
                        <a:gd name="G0" fmla="+- 5400 0 0"/>
                        <a:gd name="G1" fmla="+- 21600 0 5400"/>
                        <a:gd name="G2" fmla="*/ 5400 1 2"/>
                        <a:gd name="G3" fmla="+- 21600 0 G2"/>
                        <a:gd name="G4" fmla="+/ 5400 21600 2"/>
                        <a:gd name="G5" fmla="+/ G1 0 2"/>
                        <a:gd name="G6" fmla="*/ 21600 21600 5400"/>
                        <a:gd name="G7" fmla="*/ G6 1 2"/>
                        <a:gd name="G8" fmla="+- 21600 0 G7"/>
                        <a:gd name="G9" fmla="*/ 21600 1 2"/>
                        <a:gd name="G10" fmla="+- 5400 0 G9"/>
                        <a:gd name="G11" fmla="?: G10 G8 0"/>
                        <a:gd name="G12" fmla="?: G10 G7 21600"/>
                        <a:gd name="T0" fmla="*/ 18900 w 21600"/>
                        <a:gd name="T1" fmla="*/ 10800 h 21600"/>
                        <a:gd name="T2" fmla="*/ 10800 w 21600"/>
                        <a:gd name="T3" fmla="*/ 21600 h 21600"/>
                        <a:gd name="T4" fmla="*/ 2700 w 21600"/>
                        <a:gd name="T5" fmla="*/ 10800 h 21600"/>
                        <a:gd name="T6" fmla="*/ 10800 w 21600"/>
                        <a:gd name="T7" fmla="*/ 0 h 21600"/>
                        <a:gd name="T8" fmla="*/ 4500 w 21600"/>
                        <a:gd name="T9" fmla="*/ 4500 h 21600"/>
                        <a:gd name="T10" fmla="*/ 17100 w 21600"/>
                        <a:gd name="T11" fmla="*/ 17100 h 2160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</a:cxnLst>
                      <a:rect l="T8" t="T9" r="T10" b="T11"/>
                      <a:pathLst>
                        <a:path w="21600" h="21600">
                          <a:moveTo>
                            <a:pt x="0" y="0"/>
                          </a:moveTo>
                          <a:lnTo>
                            <a:pt x="5400" y="21600"/>
                          </a:lnTo>
                          <a:lnTo>
                            <a:pt x="16200" y="21600"/>
                          </a:lnTo>
                          <a:lnTo>
                            <a:pt x="21600" y="0"/>
                          </a:lnTo>
                          <a:close/>
                        </a:path>
                      </a:pathLst>
                    </a:custGeom>
                    <a:pattFill prst="wdUpDiag">
                      <a:fgClr>
                        <a:srgbClr val="006600"/>
                      </a:fgClr>
                      <a:bgClr>
                        <a:schemeClr val="bg1"/>
                      </a:bgClr>
                    </a:pattFill>
                    <a:ln w="9525">
                      <a:solidFill>
                        <a:srgbClr val="006600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</p:grpSp>
              <p:grpSp>
                <p:nvGrpSpPr>
                  <p:cNvPr id="143747" name="Group 387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878" y="405"/>
                    <a:ext cx="436" cy="600"/>
                    <a:chOff x="2878" y="405"/>
                    <a:chExt cx="436" cy="600"/>
                  </a:xfrm>
                </p:grpSpPr>
                <p:sp>
                  <p:nvSpPr>
                    <p:cNvPr id="143748" name="Freeform 388" descr="Широкий диагональный 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878" y="405"/>
                      <a:ext cx="436" cy="573"/>
                    </a:xfrm>
                    <a:custGeom>
                      <a:avLst/>
                      <a:gdLst/>
                      <a:ahLst/>
                      <a:cxnLst>
                        <a:cxn ang="0">
                          <a:pos x="104" y="0"/>
                        </a:cxn>
                        <a:cxn ang="0">
                          <a:pos x="338" y="0"/>
                        </a:cxn>
                        <a:cxn ang="0">
                          <a:pos x="338" y="18"/>
                        </a:cxn>
                        <a:cxn ang="0">
                          <a:pos x="386" y="21"/>
                        </a:cxn>
                        <a:cxn ang="0">
                          <a:pos x="389" y="92"/>
                        </a:cxn>
                        <a:cxn ang="0">
                          <a:pos x="388" y="23"/>
                        </a:cxn>
                        <a:cxn ang="0">
                          <a:pos x="355" y="62"/>
                        </a:cxn>
                        <a:cxn ang="0">
                          <a:pos x="91" y="60"/>
                        </a:cxn>
                        <a:cxn ang="0">
                          <a:pos x="91" y="114"/>
                        </a:cxn>
                        <a:cxn ang="0">
                          <a:pos x="353" y="117"/>
                        </a:cxn>
                        <a:cxn ang="0">
                          <a:pos x="391" y="147"/>
                        </a:cxn>
                        <a:cxn ang="0">
                          <a:pos x="389" y="90"/>
                        </a:cxn>
                        <a:cxn ang="0">
                          <a:pos x="391" y="150"/>
                        </a:cxn>
                        <a:cxn ang="0">
                          <a:pos x="338" y="150"/>
                        </a:cxn>
                        <a:cxn ang="0">
                          <a:pos x="335" y="198"/>
                        </a:cxn>
                        <a:cxn ang="0">
                          <a:pos x="436" y="199"/>
                        </a:cxn>
                        <a:cxn ang="0">
                          <a:pos x="436" y="339"/>
                        </a:cxn>
                        <a:cxn ang="0">
                          <a:pos x="398" y="339"/>
                        </a:cxn>
                        <a:cxn ang="0">
                          <a:pos x="396" y="305"/>
                        </a:cxn>
                        <a:cxn ang="0">
                          <a:pos x="323" y="302"/>
                        </a:cxn>
                        <a:cxn ang="0">
                          <a:pos x="323" y="368"/>
                        </a:cxn>
                        <a:cxn ang="0">
                          <a:pos x="337" y="392"/>
                        </a:cxn>
                        <a:cxn ang="0">
                          <a:pos x="335" y="573"/>
                        </a:cxn>
                        <a:cxn ang="0">
                          <a:pos x="266" y="570"/>
                        </a:cxn>
                        <a:cxn ang="0">
                          <a:pos x="269" y="507"/>
                        </a:cxn>
                        <a:cxn ang="0">
                          <a:pos x="152" y="504"/>
                        </a:cxn>
                        <a:cxn ang="0">
                          <a:pos x="154" y="570"/>
                        </a:cxn>
                        <a:cxn ang="0">
                          <a:pos x="84" y="565"/>
                        </a:cxn>
                        <a:cxn ang="0">
                          <a:pos x="86" y="387"/>
                        </a:cxn>
                        <a:cxn ang="0">
                          <a:pos x="104" y="369"/>
                        </a:cxn>
                        <a:cxn ang="0">
                          <a:pos x="104" y="302"/>
                        </a:cxn>
                        <a:cxn ang="0">
                          <a:pos x="38" y="300"/>
                        </a:cxn>
                        <a:cxn ang="0">
                          <a:pos x="34" y="329"/>
                        </a:cxn>
                        <a:cxn ang="0">
                          <a:pos x="2" y="329"/>
                        </a:cxn>
                        <a:cxn ang="0">
                          <a:pos x="0" y="199"/>
                        </a:cxn>
                        <a:cxn ang="0">
                          <a:pos x="101" y="195"/>
                        </a:cxn>
                        <a:cxn ang="0">
                          <a:pos x="101" y="150"/>
                        </a:cxn>
                        <a:cxn ang="0">
                          <a:pos x="38" y="147"/>
                        </a:cxn>
                        <a:cxn ang="0">
                          <a:pos x="38" y="87"/>
                        </a:cxn>
                        <a:cxn ang="0">
                          <a:pos x="40" y="147"/>
                        </a:cxn>
                        <a:cxn ang="0">
                          <a:pos x="88" y="114"/>
                        </a:cxn>
                        <a:cxn ang="0">
                          <a:pos x="352" y="117"/>
                        </a:cxn>
                        <a:cxn ang="0">
                          <a:pos x="356" y="62"/>
                        </a:cxn>
                        <a:cxn ang="0">
                          <a:pos x="94" y="62"/>
                        </a:cxn>
                        <a:cxn ang="0">
                          <a:pos x="37" y="21"/>
                        </a:cxn>
                        <a:cxn ang="0">
                          <a:pos x="38" y="93"/>
                        </a:cxn>
                        <a:cxn ang="0">
                          <a:pos x="38" y="21"/>
                        </a:cxn>
                        <a:cxn ang="0">
                          <a:pos x="104" y="21"/>
                        </a:cxn>
                        <a:cxn ang="0">
                          <a:pos x="104" y="0"/>
                        </a:cxn>
                      </a:cxnLst>
                      <a:rect l="0" t="0" r="r" b="b"/>
                      <a:pathLst>
                        <a:path w="436" h="573">
                          <a:moveTo>
                            <a:pt x="104" y="0"/>
                          </a:moveTo>
                          <a:lnTo>
                            <a:pt x="338" y="0"/>
                          </a:lnTo>
                          <a:lnTo>
                            <a:pt x="338" y="18"/>
                          </a:lnTo>
                          <a:lnTo>
                            <a:pt x="386" y="21"/>
                          </a:lnTo>
                          <a:lnTo>
                            <a:pt x="389" y="92"/>
                          </a:lnTo>
                          <a:lnTo>
                            <a:pt x="388" y="23"/>
                          </a:lnTo>
                          <a:lnTo>
                            <a:pt x="355" y="62"/>
                          </a:lnTo>
                          <a:lnTo>
                            <a:pt x="91" y="60"/>
                          </a:lnTo>
                          <a:lnTo>
                            <a:pt x="91" y="114"/>
                          </a:lnTo>
                          <a:lnTo>
                            <a:pt x="353" y="117"/>
                          </a:lnTo>
                          <a:lnTo>
                            <a:pt x="391" y="147"/>
                          </a:lnTo>
                          <a:lnTo>
                            <a:pt x="389" y="90"/>
                          </a:lnTo>
                          <a:lnTo>
                            <a:pt x="391" y="150"/>
                          </a:lnTo>
                          <a:lnTo>
                            <a:pt x="338" y="150"/>
                          </a:lnTo>
                          <a:lnTo>
                            <a:pt x="335" y="198"/>
                          </a:lnTo>
                          <a:lnTo>
                            <a:pt x="436" y="199"/>
                          </a:lnTo>
                          <a:lnTo>
                            <a:pt x="436" y="339"/>
                          </a:lnTo>
                          <a:lnTo>
                            <a:pt x="398" y="339"/>
                          </a:lnTo>
                          <a:lnTo>
                            <a:pt x="396" y="305"/>
                          </a:lnTo>
                          <a:lnTo>
                            <a:pt x="323" y="302"/>
                          </a:lnTo>
                          <a:lnTo>
                            <a:pt x="323" y="368"/>
                          </a:lnTo>
                          <a:lnTo>
                            <a:pt x="337" y="392"/>
                          </a:lnTo>
                          <a:lnTo>
                            <a:pt x="335" y="573"/>
                          </a:lnTo>
                          <a:lnTo>
                            <a:pt x="266" y="570"/>
                          </a:lnTo>
                          <a:lnTo>
                            <a:pt x="269" y="507"/>
                          </a:lnTo>
                          <a:lnTo>
                            <a:pt x="152" y="504"/>
                          </a:lnTo>
                          <a:lnTo>
                            <a:pt x="154" y="570"/>
                          </a:lnTo>
                          <a:lnTo>
                            <a:pt x="84" y="565"/>
                          </a:lnTo>
                          <a:lnTo>
                            <a:pt x="86" y="387"/>
                          </a:lnTo>
                          <a:lnTo>
                            <a:pt x="104" y="369"/>
                          </a:lnTo>
                          <a:lnTo>
                            <a:pt x="104" y="302"/>
                          </a:lnTo>
                          <a:lnTo>
                            <a:pt x="38" y="300"/>
                          </a:lnTo>
                          <a:lnTo>
                            <a:pt x="34" y="329"/>
                          </a:lnTo>
                          <a:lnTo>
                            <a:pt x="2" y="329"/>
                          </a:lnTo>
                          <a:lnTo>
                            <a:pt x="0" y="199"/>
                          </a:lnTo>
                          <a:lnTo>
                            <a:pt x="101" y="195"/>
                          </a:lnTo>
                          <a:lnTo>
                            <a:pt x="101" y="150"/>
                          </a:lnTo>
                          <a:lnTo>
                            <a:pt x="38" y="147"/>
                          </a:lnTo>
                          <a:lnTo>
                            <a:pt x="38" y="87"/>
                          </a:lnTo>
                          <a:lnTo>
                            <a:pt x="40" y="147"/>
                          </a:lnTo>
                          <a:lnTo>
                            <a:pt x="88" y="114"/>
                          </a:lnTo>
                          <a:lnTo>
                            <a:pt x="352" y="117"/>
                          </a:lnTo>
                          <a:lnTo>
                            <a:pt x="356" y="62"/>
                          </a:lnTo>
                          <a:lnTo>
                            <a:pt x="94" y="62"/>
                          </a:lnTo>
                          <a:lnTo>
                            <a:pt x="37" y="21"/>
                          </a:lnTo>
                          <a:lnTo>
                            <a:pt x="38" y="93"/>
                          </a:lnTo>
                          <a:lnTo>
                            <a:pt x="38" y="21"/>
                          </a:lnTo>
                          <a:lnTo>
                            <a:pt x="104" y="21"/>
                          </a:lnTo>
                          <a:lnTo>
                            <a:pt x="104" y="0"/>
                          </a:lnTo>
                          <a:close/>
                        </a:path>
                      </a:pathLst>
                    </a:custGeom>
                    <a:pattFill prst="wdDnDiag">
                      <a:fgClr>
                        <a:srgbClr val="006600"/>
                      </a:fgClr>
                      <a:bgClr>
                        <a:schemeClr val="bg1"/>
                      </a:bgClr>
                    </a:pattFill>
                    <a:ln w="9525">
                      <a:solidFill>
                        <a:srgbClr val="006600"/>
                      </a:solidFill>
                      <a:round/>
                      <a:headEnd/>
                      <a:tailEnd/>
                    </a:ln>
                    <a:effectLst/>
                  </p:spPr>
                  <p:txBody>
                    <a:bodyPr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43749" name="Freeform 38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970" y="779"/>
                      <a:ext cx="16" cy="218"/>
                    </a:xfrm>
                    <a:custGeom>
                      <a:avLst/>
                      <a:gdLst/>
                      <a:ahLst/>
                      <a:cxnLst>
                        <a:cxn ang="0">
                          <a:pos x="12" y="0"/>
                        </a:cxn>
                        <a:cxn ang="0">
                          <a:pos x="16" y="197"/>
                        </a:cxn>
                        <a:cxn ang="0">
                          <a:pos x="0" y="218"/>
                        </a:cxn>
                      </a:cxnLst>
                      <a:rect l="0" t="0" r="r" b="b"/>
                      <a:pathLst>
                        <a:path w="16" h="218">
                          <a:moveTo>
                            <a:pt x="12" y="0"/>
                          </a:moveTo>
                          <a:lnTo>
                            <a:pt x="16" y="197"/>
                          </a:lnTo>
                          <a:lnTo>
                            <a:pt x="0" y="218"/>
                          </a:lnTo>
                        </a:path>
                      </a:pathLst>
                    </a:custGeom>
                    <a:noFill/>
                    <a:ln w="6350" cmpd="sng">
                      <a:solidFill>
                        <a:srgbClr val="006600"/>
                      </a:solidFill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43750" name="Freeform 39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195" y="773"/>
                      <a:ext cx="20" cy="232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0" y="199"/>
                        </a:cxn>
                        <a:cxn ang="0">
                          <a:pos x="20" y="232"/>
                        </a:cxn>
                      </a:cxnLst>
                      <a:rect l="0" t="0" r="r" b="b"/>
                      <a:pathLst>
                        <a:path w="20" h="232">
                          <a:moveTo>
                            <a:pt x="0" y="0"/>
                          </a:moveTo>
                          <a:lnTo>
                            <a:pt x="0" y="199"/>
                          </a:lnTo>
                          <a:lnTo>
                            <a:pt x="20" y="232"/>
                          </a:lnTo>
                        </a:path>
                      </a:pathLst>
                    </a:custGeom>
                    <a:noFill/>
                    <a:ln w="6350" cmpd="sng">
                      <a:solidFill>
                        <a:srgbClr val="006600"/>
                      </a:solidFill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43751" name="Rectangle 39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970" y="467"/>
                      <a:ext cx="262" cy="5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solidFill>
                        <a:srgbClr val="006600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</p:grpSp>
            </p:grpSp>
            <p:sp>
              <p:nvSpPr>
                <p:cNvPr id="143752" name="Rectangle 392" descr="Алмазная решетка (контур)"/>
                <p:cNvSpPr>
                  <a:spLocks noChangeAspect="1" noChangeArrowheads="1"/>
                </p:cNvSpPr>
                <p:nvPr/>
              </p:nvSpPr>
              <p:spPr bwMode="auto">
                <a:xfrm>
                  <a:off x="2728" y="1137"/>
                  <a:ext cx="53" cy="40"/>
                </a:xfrm>
                <a:prstGeom prst="rect">
                  <a:avLst/>
                </a:prstGeom>
                <a:pattFill prst="openDmnd">
                  <a:fgClr>
                    <a:srgbClr val="808080"/>
                  </a:fgClr>
                  <a:bgClr>
                    <a:schemeClr val="bg1"/>
                  </a:bgClr>
                </a:patt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43753" name="Rectangle 393" descr="Алмазная решетка (контур)"/>
                <p:cNvSpPr>
                  <a:spLocks noChangeAspect="1" noChangeArrowheads="1"/>
                </p:cNvSpPr>
                <p:nvPr/>
              </p:nvSpPr>
              <p:spPr bwMode="auto">
                <a:xfrm>
                  <a:off x="2976" y="1138"/>
                  <a:ext cx="53" cy="40"/>
                </a:xfrm>
                <a:prstGeom prst="rect">
                  <a:avLst/>
                </a:prstGeom>
                <a:pattFill prst="openDmnd">
                  <a:fgClr>
                    <a:srgbClr val="808080"/>
                  </a:fgClr>
                  <a:bgClr>
                    <a:schemeClr val="bg1"/>
                  </a:bgClr>
                </a:patt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</p:grpSp>
        <p:sp>
          <p:nvSpPr>
            <p:cNvPr id="143754" name="AutoShape 394"/>
            <p:cNvSpPr>
              <a:spLocks noChangeAspect="1" noChangeArrowheads="1"/>
            </p:cNvSpPr>
            <p:nvPr/>
          </p:nvSpPr>
          <p:spPr bwMode="auto">
            <a:xfrm flipV="1">
              <a:off x="2694" y="1488"/>
              <a:ext cx="372" cy="108"/>
            </a:xfrm>
            <a:custGeom>
              <a:avLst/>
              <a:gdLst>
                <a:gd name="G0" fmla="+- 9404 0 0"/>
                <a:gd name="G1" fmla="+- 6014446 0 0"/>
                <a:gd name="G2" fmla="+- 0 0 6014446"/>
                <a:gd name="T0" fmla="*/ 0 256 1"/>
                <a:gd name="T1" fmla="*/ 180 256 1"/>
                <a:gd name="G3" fmla="+- 6014446 T0 T1"/>
                <a:gd name="T2" fmla="*/ 0 256 1"/>
                <a:gd name="T3" fmla="*/ 90 256 1"/>
                <a:gd name="G4" fmla="+- 6014446 T2 T3"/>
                <a:gd name="G5" fmla="*/ G4 2 1"/>
                <a:gd name="T4" fmla="*/ 90 256 1"/>
                <a:gd name="T5" fmla="*/ 0 256 1"/>
                <a:gd name="G6" fmla="+- 6014446 T4 T5"/>
                <a:gd name="G7" fmla="*/ G6 2 1"/>
                <a:gd name="G8" fmla="abs 6014446"/>
                <a:gd name="T6" fmla="*/ 0 256 1"/>
                <a:gd name="T7" fmla="*/ 90 256 1"/>
                <a:gd name="G9" fmla="+- G8 T6 T7"/>
                <a:gd name="G10" fmla="?: G9 G7 G5"/>
                <a:gd name="T8" fmla="*/ 0 256 1"/>
                <a:gd name="T9" fmla="*/ 360 256 1"/>
                <a:gd name="G11" fmla="+- G10 T8 T9"/>
                <a:gd name="G12" fmla="?: G10 G11 G10"/>
                <a:gd name="T10" fmla="*/ 0 256 1"/>
                <a:gd name="T11" fmla="*/ 360 256 1"/>
                <a:gd name="G13" fmla="+- G12 T10 T11"/>
                <a:gd name="G14" fmla="?: G12 G13 G12"/>
                <a:gd name="G15" fmla="+- 0 0 G14"/>
                <a:gd name="G16" fmla="+- 10800 0 0"/>
                <a:gd name="G17" fmla="+- 10800 0 9404"/>
                <a:gd name="G18" fmla="*/ 9404 1 2"/>
                <a:gd name="G19" fmla="+- G18 5400 0"/>
                <a:gd name="G20" fmla="cos G19 6014446"/>
                <a:gd name="G21" fmla="sin G19 6014446"/>
                <a:gd name="G22" fmla="+- G20 10800 0"/>
                <a:gd name="G23" fmla="+- G21 10800 0"/>
                <a:gd name="G24" fmla="+- 10800 0 G20"/>
                <a:gd name="G25" fmla="+- 9404 10800 0"/>
                <a:gd name="G26" fmla="?: G9 G17 G25"/>
                <a:gd name="G27" fmla="?: G9 0 21600"/>
                <a:gd name="G28" fmla="cos 10800 6014446"/>
                <a:gd name="G29" fmla="sin 10800 6014446"/>
                <a:gd name="G30" fmla="sin 9404 6014446"/>
                <a:gd name="G31" fmla="+- G28 10800 0"/>
                <a:gd name="G32" fmla="+- G29 10800 0"/>
                <a:gd name="G33" fmla="+- G30 10800 0"/>
                <a:gd name="G34" fmla="?: G4 0 G31"/>
                <a:gd name="G35" fmla="?: 6014446 G34 0"/>
                <a:gd name="G36" fmla="?: G6 G35 G31"/>
                <a:gd name="G37" fmla="+- 21600 0 G36"/>
                <a:gd name="G38" fmla="?: G4 0 G33"/>
                <a:gd name="G39" fmla="?: 6014446 G38 G32"/>
                <a:gd name="G40" fmla="?: G6 G39 0"/>
                <a:gd name="G41" fmla="?: G4 G32 21600"/>
                <a:gd name="G42" fmla="?: G6 G41 G33"/>
                <a:gd name="T12" fmla="*/ 10800 w 21600"/>
                <a:gd name="T13" fmla="*/ 0 h 21600"/>
                <a:gd name="T14" fmla="*/ 10487 w 21600"/>
                <a:gd name="T15" fmla="*/ 20897 h 21600"/>
                <a:gd name="T16" fmla="*/ 10800 w 21600"/>
                <a:gd name="T17" fmla="*/ 1396 h 21600"/>
                <a:gd name="T18" fmla="*/ 11113 w 21600"/>
                <a:gd name="T19" fmla="*/ 20897 h 21600"/>
                <a:gd name="T20" fmla="*/ G36 w 21600"/>
                <a:gd name="T21" fmla="*/ G40 h 21600"/>
                <a:gd name="T22" fmla="*/ G37 w 21600"/>
                <a:gd name="T23" fmla="*/ G42 h 21600"/>
              </a:gdLst>
              <a:ahLst/>
              <a:cxnLst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T20" t="T21" r="T22" b="T23"/>
              <a:pathLst>
                <a:path w="21600" h="21600">
                  <a:moveTo>
                    <a:pt x="10509" y="20199"/>
                  </a:moveTo>
                  <a:cubicBezTo>
                    <a:pt x="5431" y="20042"/>
                    <a:pt x="1396" y="15880"/>
                    <a:pt x="1396" y="10800"/>
                  </a:cubicBezTo>
                  <a:cubicBezTo>
                    <a:pt x="1396" y="5606"/>
                    <a:pt x="5606" y="1396"/>
                    <a:pt x="10800" y="1396"/>
                  </a:cubicBezTo>
                  <a:cubicBezTo>
                    <a:pt x="15993" y="1396"/>
                    <a:pt x="20204" y="5606"/>
                    <a:pt x="20204" y="10800"/>
                  </a:cubicBezTo>
                  <a:cubicBezTo>
                    <a:pt x="20204" y="15880"/>
                    <a:pt x="16168" y="20042"/>
                    <a:pt x="11090" y="20199"/>
                  </a:cubicBezTo>
                  <a:lnTo>
                    <a:pt x="11134" y="21594"/>
                  </a:lnTo>
                  <a:cubicBezTo>
                    <a:pt x="16965" y="21414"/>
                    <a:pt x="21600" y="16634"/>
                    <a:pt x="21600" y="10800"/>
                  </a:cubicBezTo>
                  <a:cubicBezTo>
                    <a:pt x="21600" y="4835"/>
                    <a:pt x="16764" y="0"/>
                    <a:pt x="10800" y="0"/>
                  </a:cubicBezTo>
                  <a:cubicBezTo>
                    <a:pt x="4835" y="0"/>
                    <a:pt x="0" y="4835"/>
                    <a:pt x="0" y="10800"/>
                  </a:cubicBezTo>
                  <a:cubicBezTo>
                    <a:pt x="-1" y="16634"/>
                    <a:pt x="4634" y="21414"/>
                    <a:pt x="10465" y="21594"/>
                  </a:cubicBezTo>
                  <a:close/>
                </a:path>
              </a:pathLst>
            </a:custGeom>
            <a:gradFill rotWithShape="0">
              <a:gsLst>
                <a:gs pos="0">
                  <a:schemeClr val="folHlink"/>
                </a:gs>
                <a:gs pos="100000">
                  <a:schemeClr val="folHlink">
                    <a:gamma/>
                    <a:tint val="6275"/>
                    <a:invGamma/>
                  </a:schemeClr>
                </a:gs>
              </a:gsLst>
              <a:path path="rect">
                <a:fillToRect l="50000" t="50000" r="50000" b="50000"/>
              </a:path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</p:grpSp>
      <p:sp>
        <p:nvSpPr>
          <p:cNvPr id="143755" name="Oval 395"/>
          <p:cNvSpPr>
            <a:spLocks noChangeAspect="1" noChangeArrowheads="1"/>
          </p:cNvSpPr>
          <p:nvPr/>
        </p:nvSpPr>
        <p:spPr bwMode="auto">
          <a:xfrm>
            <a:off x="3729038" y="2706688"/>
            <a:ext cx="114300" cy="114300"/>
          </a:xfrm>
          <a:prstGeom prst="ellipse">
            <a:avLst/>
          </a:prstGeom>
          <a:gradFill rotWithShape="0">
            <a:gsLst>
              <a:gs pos="0">
                <a:schemeClr val="folHlink">
                  <a:gamma/>
                  <a:tint val="0"/>
                  <a:invGamma/>
                </a:schemeClr>
              </a:gs>
              <a:gs pos="100000">
                <a:schemeClr val="folHlink"/>
              </a:gs>
            </a:gsLst>
            <a:path path="shape">
              <a:fillToRect l="50000" t="50000" r="50000" b="50000"/>
            </a:path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43756" name="Rectangle 396" descr="Алмазная решетка (контур)"/>
          <p:cNvSpPr>
            <a:spLocks noChangeArrowheads="1"/>
          </p:cNvSpPr>
          <p:nvPr/>
        </p:nvSpPr>
        <p:spPr bwMode="auto">
          <a:xfrm>
            <a:off x="4349750" y="6138863"/>
            <a:ext cx="76200" cy="76200"/>
          </a:xfrm>
          <a:prstGeom prst="rect">
            <a:avLst/>
          </a:prstGeom>
          <a:pattFill prst="openDmnd">
            <a:fgClr>
              <a:schemeClr val="folHlink"/>
            </a:fgClr>
            <a:bgClr>
              <a:schemeClr val="bg1"/>
            </a:bgClr>
          </a:patt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43757" name="Rectangle 397" descr="Алмазная решетка (контур)"/>
          <p:cNvSpPr>
            <a:spLocks noChangeArrowheads="1"/>
          </p:cNvSpPr>
          <p:nvPr/>
        </p:nvSpPr>
        <p:spPr bwMode="auto">
          <a:xfrm>
            <a:off x="4841875" y="6138863"/>
            <a:ext cx="76200" cy="76200"/>
          </a:xfrm>
          <a:prstGeom prst="rect">
            <a:avLst/>
          </a:prstGeom>
          <a:pattFill prst="openDmnd">
            <a:fgClr>
              <a:schemeClr val="folHlink"/>
            </a:fgClr>
            <a:bgClr>
              <a:schemeClr val="bg1"/>
            </a:bgClr>
          </a:patt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43758" name="Freeform 398"/>
          <p:cNvSpPr>
            <a:spLocks/>
          </p:cNvSpPr>
          <p:nvPr/>
        </p:nvSpPr>
        <p:spPr bwMode="auto">
          <a:xfrm>
            <a:off x="0" y="957263"/>
            <a:ext cx="2886075" cy="276225"/>
          </a:xfrm>
          <a:custGeom>
            <a:avLst/>
            <a:gdLst/>
            <a:ahLst/>
            <a:cxnLst>
              <a:cxn ang="0">
                <a:pos x="1818" y="0"/>
              </a:cxn>
              <a:cxn ang="0">
                <a:pos x="828" y="174"/>
              </a:cxn>
              <a:cxn ang="0">
                <a:pos x="0" y="85"/>
              </a:cxn>
            </a:cxnLst>
            <a:rect l="0" t="0" r="r" b="b"/>
            <a:pathLst>
              <a:path w="1818" h="174">
                <a:moveTo>
                  <a:pt x="1818" y="0"/>
                </a:moveTo>
                <a:lnTo>
                  <a:pt x="828" y="174"/>
                </a:lnTo>
                <a:lnTo>
                  <a:pt x="0" y="85"/>
                </a:lnTo>
              </a:path>
            </a:pathLst>
          </a:custGeom>
          <a:noFill/>
          <a:ln w="28575" cmpd="sng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endParaRPr lang="ro-RO"/>
          </a:p>
        </p:txBody>
      </p:sp>
      <p:sp>
        <p:nvSpPr>
          <p:cNvPr id="143759" name="AutoShape 399"/>
          <p:cNvSpPr>
            <a:spLocks noChangeArrowheads="1"/>
          </p:cNvSpPr>
          <p:nvPr/>
        </p:nvSpPr>
        <p:spPr bwMode="auto">
          <a:xfrm>
            <a:off x="609600" y="838200"/>
            <a:ext cx="1371600" cy="381000"/>
          </a:xfrm>
          <a:prstGeom prst="downArrow">
            <a:avLst>
              <a:gd name="adj1" fmla="val 50000"/>
              <a:gd name="adj2" fmla="val 25000"/>
            </a:avLst>
          </a:prstGeom>
          <a:gradFill rotWithShape="0">
            <a:gsLst>
              <a:gs pos="0">
                <a:srgbClr val="FF0000">
                  <a:gamma/>
                  <a:tint val="0"/>
                  <a:invGamma/>
                </a:srgbClr>
              </a:gs>
              <a:gs pos="100000">
                <a:srgbClr val="FF0000"/>
              </a:gs>
            </a:gsLst>
            <a:path path="rect">
              <a:fillToRect l="50000" t="50000" r="50000" b="50000"/>
            </a:path>
          </a:gra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43760" name="AutoShape 400" descr="Газетная бумага">
            <a:hlinkClick r:id="" action="ppaction://hlinkshowjump?jump=endshow" highlightClick="1"/>
          </p:cNvPr>
          <p:cNvSpPr>
            <a:spLocks noChangeArrowheads="1"/>
          </p:cNvSpPr>
          <p:nvPr/>
        </p:nvSpPr>
        <p:spPr bwMode="auto">
          <a:xfrm>
            <a:off x="8743950" y="152400"/>
            <a:ext cx="247650" cy="290513"/>
          </a:xfrm>
          <a:prstGeom prst="actionButtonHome">
            <a:avLst/>
          </a:prstGeom>
          <a:blipFill dpi="0" rotWithShape="0">
            <a:blip r:embed="rId2" cstate="print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4386" name="AutoShape 2" descr="Штриховой диагональный 2"/>
          <p:cNvSpPr>
            <a:spLocks noChangeArrowheads="1"/>
          </p:cNvSpPr>
          <p:nvPr/>
        </p:nvSpPr>
        <p:spPr bwMode="auto">
          <a:xfrm>
            <a:off x="0" y="5937250"/>
            <a:ext cx="9829800" cy="914400"/>
          </a:xfrm>
          <a:prstGeom prst="parallelogram">
            <a:avLst>
              <a:gd name="adj" fmla="val 208630"/>
            </a:avLst>
          </a:prstGeom>
          <a:pattFill prst="dashUpDiag">
            <a:fgClr>
              <a:srgbClr val="006600"/>
            </a:fgClr>
            <a:bgClr>
              <a:schemeClr val="bg1"/>
            </a:bgClr>
          </a:patt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grpSp>
        <p:nvGrpSpPr>
          <p:cNvPr id="144387" name="Group 3"/>
          <p:cNvGrpSpPr>
            <a:grpSpLocks noChangeAspect="1"/>
          </p:cNvGrpSpPr>
          <p:nvPr/>
        </p:nvGrpSpPr>
        <p:grpSpPr bwMode="auto">
          <a:xfrm>
            <a:off x="3697288" y="968375"/>
            <a:ext cx="280987" cy="1008063"/>
            <a:chOff x="979" y="2230"/>
            <a:chExt cx="192" cy="377"/>
          </a:xfrm>
        </p:grpSpPr>
        <p:grpSp>
          <p:nvGrpSpPr>
            <p:cNvPr id="144388" name="Group 4"/>
            <p:cNvGrpSpPr>
              <a:grpSpLocks noChangeAspect="1"/>
            </p:cNvGrpSpPr>
            <p:nvPr/>
          </p:nvGrpSpPr>
          <p:grpSpPr bwMode="auto">
            <a:xfrm rot="-186789">
              <a:off x="983" y="2577"/>
              <a:ext cx="186" cy="30"/>
              <a:chOff x="2966" y="3408"/>
              <a:chExt cx="265" cy="43"/>
            </a:xfrm>
          </p:grpSpPr>
          <p:sp>
            <p:nvSpPr>
              <p:cNvPr id="144389" name="Rectangle 5"/>
              <p:cNvSpPr>
                <a:spLocks noChangeAspect="1"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4390" name="Oval 6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4391" name="Oval 7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44392" name="Group 8"/>
            <p:cNvGrpSpPr>
              <a:grpSpLocks noChangeAspect="1"/>
            </p:cNvGrpSpPr>
            <p:nvPr/>
          </p:nvGrpSpPr>
          <p:grpSpPr bwMode="auto">
            <a:xfrm>
              <a:off x="983" y="2426"/>
              <a:ext cx="186" cy="30"/>
              <a:chOff x="2966" y="3408"/>
              <a:chExt cx="265" cy="43"/>
            </a:xfrm>
          </p:grpSpPr>
          <p:sp>
            <p:nvSpPr>
              <p:cNvPr id="144393" name="Rectangle 9"/>
              <p:cNvSpPr>
                <a:spLocks noChangeAspect="1"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4394" name="Oval 10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4395" name="Oval 11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44396" name="Group 12"/>
            <p:cNvGrpSpPr>
              <a:grpSpLocks noChangeAspect="1"/>
            </p:cNvGrpSpPr>
            <p:nvPr/>
          </p:nvGrpSpPr>
          <p:grpSpPr bwMode="auto">
            <a:xfrm>
              <a:off x="982" y="2398"/>
              <a:ext cx="186" cy="30"/>
              <a:chOff x="2966" y="3408"/>
              <a:chExt cx="265" cy="43"/>
            </a:xfrm>
          </p:grpSpPr>
          <p:sp>
            <p:nvSpPr>
              <p:cNvPr id="144397" name="Rectangle 13"/>
              <p:cNvSpPr>
                <a:spLocks noChangeAspect="1"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4398" name="Oval 14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4399" name="Oval 15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44400" name="Group 16"/>
            <p:cNvGrpSpPr>
              <a:grpSpLocks noChangeAspect="1"/>
            </p:cNvGrpSpPr>
            <p:nvPr/>
          </p:nvGrpSpPr>
          <p:grpSpPr bwMode="auto">
            <a:xfrm>
              <a:off x="981" y="2315"/>
              <a:ext cx="187" cy="30"/>
              <a:chOff x="2966" y="3408"/>
              <a:chExt cx="265" cy="43"/>
            </a:xfrm>
          </p:grpSpPr>
          <p:sp>
            <p:nvSpPr>
              <p:cNvPr id="144401" name="Rectangle 17"/>
              <p:cNvSpPr>
                <a:spLocks noChangeAspect="1"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4402" name="Oval 18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4403" name="Oval 19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44404" name="Group 20"/>
            <p:cNvGrpSpPr>
              <a:grpSpLocks noChangeAspect="1"/>
            </p:cNvGrpSpPr>
            <p:nvPr/>
          </p:nvGrpSpPr>
          <p:grpSpPr bwMode="auto">
            <a:xfrm>
              <a:off x="983" y="2288"/>
              <a:ext cx="186" cy="30"/>
              <a:chOff x="2966" y="3408"/>
              <a:chExt cx="265" cy="43"/>
            </a:xfrm>
          </p:grpSpPr>
          <p:sp>
            <p:nvSpPr>
              <p:cNvPr id="144405" name="Rectangle 21"/>
              <p:cNvSpPr>
                <a:spLocks noChangeAspect="1"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4406" name="Oval 22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4407" name="Oval 23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44408" name="Group 24"/>
            <p:cNvGrpSpPr>
              <a:grpSpLocks noChangeAspect="1"/>
            </p:cNvGrpSpPr>
            <p:nvPr/>
          </p:nvGrpSpPr>
          <p:grpSpPr bwMode="auto">
            <a:xfrm>
              <a:off x="984" y="2263"/>
              <a:ext cx="187" cy="30"/>
              <a:chOff x="2966" y="3408"/>
              <a:chExt cx="265" cy="43"/>
            </a:xfrm>
          </p:grpSpPr>
          <p:sp>
            <p:nvSpPr>
              <p:cNvPr id="144409" name="Rectangle 25"/>
              <p:cNvSpPr>
                <a:spLocks noChangeAspect="1"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4410" name="Oval 26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4411" name="Oval 27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44412" name="Group 28"/>
            <p:cNvGrpSpPr>
              <a:grpSpLocks noChangeAspect="1"/>
            </p:cNvGrpSpPr>
            <p:nvPr/>
          </p:nvGrpSpPr>
          <p:grpSpPr bwMode="auto">
            <a:xfrm>
              <a:off x="979" y="2369"/>
              <a:ext cx="186" cy="30"/>
              <a:chOff x="2966" y="3408"/>
              <a:chExt cx="265" cy="43"/>
            </a:xfrm>
          </p:grpSpPr>
          <p:sp>
            <p:nvSpPr>
              <p:cNvPr id="144413" name="Rectangle 29"/>
              <p:cNvSpPr>
                <a:spLocks noChangeAspect="1"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4414" name="Oval 30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4415" name="Oval 31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44416" name="Group 32"/>
            <p:cNvGrpSpPr>
              <a:grpSpLocks noChangeAspect="1"/>
            </p:cNvGrpSpPr>
            <p:nvPr/>
          </p:nvGrpSpPr>
          <p:grpSpPr bwMode="auto">
            <a:xfrm>
              <a:off x="979" y="2340"/>
              <a:ext cx="187" cy="31"/>
              <a:chOff x="2966" y="3408"/>
              <a:chExt cx="265" cy="43"/>
            </a:xfrm>
          </p:grpSpPr>
          <p:sp>
            <p:nvSpPr>
              <p:cNvPr id="144417" name="Rectangle 33"/>
              <p:cNvSpPr>
                <a:spLocks noChangeAspect="1"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4418" name="Oval 34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4419" name="Oval 35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44420" name="Group 36"/>
            <p:cNvGrpSpPr>
              <a:grpSpLocks noChangeAspect="1"/>
            </p:cNvGrpSpPr>
            <p:nvPr/>
          </p:nvGrpSpPr>
          <p:grpSpPr bwMode="auto">
            <a:xfrm>
              <a:off x="982" y="2457"/>
              <a:ext cx="186" cy="30"/>
              <a:chOff x="2966" y="3408"/>
              <a:chExt cx="265" cy="43"/>
            </a:xfrm>
          </p:grpSpPr>
          <p:sp>
            <p:nvSpPr>
              <p:cNvPr id="144421" name="Rectangle 37"/>
              <p:cNvSpPr>
                <a:spLocks noChangeAspect="1"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4422" name="Oval 38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4423" name="Oval 39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44424" name="Group 40"/>
            <p:cNvGrpSpPr>
              <a:grpSpLocks noChangeAspect="1"/>
            </p:cNvGrpSpPr>
            <p:nvPr/>
          </p:nvGrpSpPr>
          <p:grpSpPr bwMode="auto">
            <a:xfrm rot="136227">
              <a:off x="984" y="2240"/>
              <a:ext cx="187" cy="30"/>
              <a:chOff x="2966" y="3408"/>
              <a:chExt cx="265" cy="43"/>
            </a:xfrm>
          </p:grpSpPr>
          <p:sp>
            <p:nvSpPr>
              <p:cNvPr id="144425" name="Rectangle 41"/>
              <p:cNvSpPr>
                <a:spLocks noChangeAspect="1"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4426" name="Oval 42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4427" name="Oval 43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44428" name="Group 44"/>
            <p:cNvGrpSpPr>
              <a:grpSpLocks noChangeAspect="1"/>
            </p:cNvGrpSpPr>
            <p:nvPr/>
          </p:nvGrpSpPr>
          <p:grpSpPr bwMode="auto">
            <a:xfrm rot="-208310">
              <a:off x="983" y="2230"/>
              <a:ext cx="186" cy="30"/>
              <a:chOff x="2966" y="3408"/>
              <a:chExt cx="265" cy="43"/>
            </a:xfrm>
          </p:grpSpPr>
          <p:sp>
            <p:nvSpPr>
              <p:cNvPr id="144429" name="Rectangle 45"/>
              <p:cNvSpPr>
                <a:spLocks noChangeAspect="1"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4430" name="Oval 46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4431" name="Oval 47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44432" name="Group 48"/>
            <p:cNvGrpSpPr>
              <a:grpSpLocks noChangeAspect="1"/>
            </p:cNvGrpSpPr>
            <p:nvPr/>
          </p:nvGrpSpPr>
          <p:grpSpPr bwMode="auto">
            <a:xfrm>
              <a:off x="985" y="2541"/>
              <a:ext cx="186" cy="30"/>
              <a:chOff x="2966" y="3408"/>
              <a:chExt cx="265" cy="43"/>
            </a:xfrm>
          </p:grpSpPr>
          <p:sp>
            <p:nvSpPr>
              <p:cNvPr id="144433" name="Rectangle 49"/>
              <p:cNvSpPr>
                <a:spLocks noChangeAspect="1"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4434" name="Oval 50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4435" name="Oval 51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44436" name="Group 52"/>
            <p:cNvGrpSpPr>
              <a:grpSpLocks noChangeAspect="1"/>
            </p:cNvGrpSpPr>
            <p:nvPr/>
          </p:nvGrpSpPr>
          <p:grpSpPr bwMode="auto">
            <a:xfrm>
              <a:off x="984" y="2513"/>
              <a:ext cx="186" cy="30"/>
              <a:chOff x="2966" y="3408"/>
              <a:chExt cx="265" cy="43"/>
            </a:xfrm>
          </p:grpSpPr>
          <p:sp>
            <p:nvSpPr>
              <p:cNvPr id="144437" name="Rectangle 53"/>
              <p:cNvSpPr>
                <a:spLocks noChangeAspect="1"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4438" name="Oval 54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4439" name="Oval 55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44440" name="Group 56"/>
            <p:cNvGrpSpPr>
              <a:grpSpLocks noChangeAspect="1"/>
            </p:cNvGrpSpPr>
            <p:nvPr/>
          </p:nvGrpSpPr>
          <p:grpSpPr bwMode="auto">
            <a:xfrm>
              <a:off x="981" y="2484"/>
              <a:ext cx="186" cy="30"/>
              <a:chOff x="2966" y="3408"/>
              <a:chExt cx="265" cy="43"/>
            </a:xfrm>
          </p:grpSpPr>
          <p:sp>
            <p:nvSpPr>
              <p:cNvPr id="144441" name="Rectangle 57"/>
              <p:cNvSpPr>
                <a:spLocks noChangeAspect="1"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4442" name="Oval 58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4443" name="Oval 59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44444" name="Group 60"/>
            <p:cNvGrpSpPr>
              <a:grpSpLocks noChangeAspect="1"/>
            </p:cNvGrpSpPr>
            <p:nvPr/>
          </p:nvGrpSpPr>
          <p:grpSpPr bwMode="auto">
            <a:xfrm>
              <a:off x="984" y="2572"/>
              <a:ext cx="186" cy="30"/>
              <a:chOff x="2966" y="3408"/>
              <a:chExt cx="265" cy="43"/>
            </a:xfrm>
          </p:grpSpPr>
          <p:sp>
            <p:nvSpPr>
              <p:cNvPr id="144445" name="Rectangle 61"/>
              <p:cNvSpPr>
                <a:spLocks noChangeAspect="1"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4446" name="Oval 62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4447" name="Oval 63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</p:grpSp>
      <p:sp>
        <p:nvSpPr>
          <p:cNvPr id="144448" name="Rectangle 64"/>
          <p:cNvSpPr>
            <a:spLocks noChangeAspect="1" noChangeArrowheads="1"/>
          </p:cNvSpPr>
          <p:nvPr/>
        </p:nvSpPr>
        <p:spPr bwMode="auto">
          <a:xfrm flipH="1">
            <a:off x="3716338" y="139700"/>
            <a:ext cx="101600" cy="69850"/>
          </a:xfrm>
          <a:prstGeom prst="rect">
            <a:avLst/>
          </a:prstGeom>
          <a:gradFill rotWithShape="0">
            <a:gsLst>
              <a:gs pos="0">
                <a:schemeClr val="folHlink">
                  <a:gamma/>
                  <a:shade val="46275"/>
                  <a:invGamma/>
                </a:schemeClr>
              </a:gs>
              <a:gs pos="100000">
                <a:schemeClr val="folHlink"/>
              </a:gs>
            </a:gsLst>
            <a:lin ang="0" scaled="1"/>
          </a:gra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44449" name="Rectangle 65"/>
          <p:cNvSpPr>
            <a:spLocks noChangeAspect="1" noChangeArrowheads="1"/>
          </p:cNvSpPr>
          <p:nvPr/>
        </p:nvSpPr>
        <p:spPr bwMode="auto">
          <a:xfrm flipH="1">
            <a:off x="3857625" y="139700"/>
            <a:ext cx="103188" cy="69850"/>
          </a:xfrm>
          <a:prstGeom prst="rect">
            <a:avLst/>
          </a:prstGeom>
          <a:gradFill rotWithShape="0">
            <a:gsLst>
              <a:gs pos="0">
                <a:schemeClr val="folHlink">
                  <a:gamma/>
                  <a:shade val="46275"/>
                  <a:invGamma/>
                </a:schemeClr>
              </a:gs>
              <a:gs pos="100000">
                <a:schemeClr val="folHlink"/>
              </a:gs>
            </a:gsLst>
            <a:lin ang="0" scaled="1"/>
          </a:gra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grpSp>
        <p:nvGrpSpPr>
          <p:cNvPr id="144450" name="Group 66"/>
          <p:cNvGrpSpPr>
            <a:grpSpLocks noChangeAspect="1"/>
          </p:cNvGrpSpPr>
          <p:nvPr/>
        </p:nvGrpSpPr>
        <p:grpSpPr bwMode="auto">
          <a:xfrm>
            <a:off x="3630613" y="52388"/>
            <a:ext cx="417512" cy="2470150"/>
            <a:chOff x="934" y="1606"/>
            <a:chExt cx="284" cy="1684"/>
          </a:xfrm>
        </p:grpSpPr>
        <p:grpSp>
          <p:nvGrpSpPr>
            <p:cNvPr id="144451" name="Group 67"/>
            <p:cNvGrpSpPr>
              <a:grpSpLocks noChangeAspect="1"/>
            </p:cNvGrpSpPr>
            <p:nvPr/>
          </p:nvGrpSpPr>
          <p:grpSpPr bwMode="auto">
            <a:xfrm>
              <a:off x="934" y="1606"/>
              <a:ext cx="284" cy="1684"/>
              <a:chOff x="934" y="1606"/>
              <a:chExt cx="284" cy="1684"/>
            </a:xfrm>
          </p:grpSpPr>
          <p:grpSp>
            <p:nvGrpSpPr>
              <p:cNvPr id="144452" name="Group 68"/>
              <p:cNvGrpSpPr>
                <a:grpSpLocks noChangeAspect="1"/>
              </p:cNvGrpSpPr>
              <p:nvPr/>
            </p:nvGrpSpPr>
            <p:grpSpPr bwMode="auto">
              <a:xfrm>
                <a:off x="942" y="1718"/>
                <a:ext cx="272" cy="1572"/>
                <a:chOff x="942" y="1718"/>
                <a:chExt cx="272" cy="1572"/>
              </a:xfrm>
            </p:grpSpPr>
            <p:sp>
              <p:nvSpPr>
                <p:cNvPr id="144453" name="Freeform 69" descr="Широкий диагональный 1"/>
                <p:cNvSpPr>
                  <a:spLocks noChangeAspect="1"/>
                </p:cNvSpPr>
                <p:nvPr/>
              </p:nvSpPr>
              <p:spPr bwMode="auto">
                <a:xfrm>
                  <a:off x="942" y="2204"/>
                  <a:ext cx="272" cy="1086"/>
                </a:xfrm>
                <a:custGeom>
                  <a:avLst/>
                  <a:gdLst/>
                  <a:ahLst/>
                  <a:cxnLst>
                    <a:cxn ang="0">
                      <a:pos x="2" y="1086"/>
                    </a:cxn>
                    <a:cxn ang="0">
                      <a:pos x="0" y="30"/>
                    </a:cxn>
                    <a:cxn ang="0">
                      <a:pos x="10" y="12"/>
                    </a:cxn>
                    <a:cxn ang="0">
                      <a:pos x="28" y="4"/>
                    </a:cxn>
                    <a:cxn ang="0">
                      <a:pos x="250" y="0"/>
                    </a:cxn>
                    <a:cxn ang="0">
                      <a:pos x="264" y="12"/>
                    </a:cxn>
                    <a:cxn ang="0">
                      <a:pos x="268" y="34"/>
                    </a:cxn>
                    <a:cxn ang="0">
                      <a:pos x="272" y="1084"/>
                    </a:cxn>
                    <a:cxn ang="0">
                      <a:pos x="242" y="1084"/>
                    </a:cxn>
                    <a:cxn ang="0">
                      <a:pos x="240" y="44"/>
                    </a:cxn>
                    <a:cxn ang="0">
                      <a:pos x="232" y="28"/>
                    </a:cxn>
                    <a:cxn ang="0">
                      <a:pos x="200" y="28"/>
                    </a:cxn>
                    <a:cxn ang="0">
                      <a:pos x="198" y="2"/>
                    </a:cxn>
                    <a:cxn ang="0">
                      <a:pos x="70" y="2"/>
                    </a:cxn>
                    <a:cxn ang="0">
                      <a:pos x="70" y="28"/>
                    </a:cxn>
                    <a:cxn ang="0">
                      <a:pos x="40" y="30"/>
                    </a:cxn>
                    <a:cxn ang="0">
                      <a:pos x="28" y="40"/>
                    </a:cxn>
                    <a:cxn ang="0">
                      <a:pos x="30" y="1086"/>
                    </a:cxn>
                    <a:cxn ang="0">
                      <a:pos x="2" y="1086"/>
                    </a:cxn>
                  </a:cxnLst>
                  <a:rect l="0" t="0" r="r" b="b"/>
                  <a:pathLst>
                    <a:path w="272" h="1086">
                      <a:moveTo>
                        <a:pt x="2" y="1086"/>
                      </a:moveTo>
                      <a:lnTo>
                        <a:pt x="0" y="30"/>
                      </a:lnTo>
                      <a:lnTo>
                        <a:pt x="10" y="12"/>
                      </a:lnTo>
                      <a:lnTo>
                        <a:pt x="28" y="4"/>
                      </a:lnTo>
                      <a:lnTo>
                        <a:pt x="250" y="0"/>
                      </a:lnTo>
                      <a:lnTo>
                        <a:pt x="264" y="12"/>
                      </a:lnTo>
                      <a:lnTo>
                        <a:pt x="268" y="34"/>
                      </a:lnTo>
                      <a:lnTo>
                        <a:pt x="272" y="1084"/>
                      </a:lnTo>
                      <a:lnTo>
                        <a:pt x="242" y="1084"/>
                      </a:lnTo>
                      <a:lnTo>
                        <a:pt x="240" y="44"/>
                      </a:lnTo>
                      <a:lnTo>
                        <a:pt x="232" y="28"/>
                      </a:lnTo>
                      <a:lnTo>
                        <a:pt x="200" y="28"/>
                      </a:lnTo>
                      <a:lnTo>
                        <a:pt x="198" y="2"/>
                      </a:lnTo>
                      <a:lnTo>
                        <a:pt x="70" y="2"/>
                      </a:lnTo>
                      <a:lnTo>
                        <a:pt x="70" y="28"/>
                      </a:lnTo>
                      <a:lnTo>
                        <a:pt x="40" y="30"/>
                      </a:lnTo>
                      <a:lnTo>
                        <a:pt x="28" y="40"/>
                      </a:lnTo>
                      <a:lnTo>
                        <a:pt x="30" y="1086"/>
                      </a:lnTo>
                      <a:lnTo>
                        <a:pt x="2" y="1086"/>
                      </a:lnTo>
                      <a:close/>
                    </a:path>
                  </a:pathLst>
                </a:custGeom>
                <a:pattFill prst="wdDnDiag">
                  <a:fgClr>
                    <a:schemeClr val="tx2"/>
                  </a:fgClr>
                  <a:bgClr>
                    <a:schemeClr val="bg1"/>
                  </a:bgClr>
                </a:patt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ro-RO"/>
                </a:p>
              </p:txBody>
            </p:sp>
            <p:sp>
              <p:nvSpPr>
                <p:cNvPr id="144454" name="Freeform 70" descr="Алмазная решетка (контур)"/>
                <p:cNvSpPr>
                  <a:spLocks noChangeAspect="1"/>
                </p:cNvSpPr>
                <p:nvPr/>
              </p:nvSpPr>
              <p:spPr bwMode="auto">
                <a:xfrm>
                  <a:off x="972" y="1718"/>
                  <a:ext cx="208" cy="490"/>
                </a:xfrm>
                <a:custGeom>
                  <a:avLst/>
                  <a:gdLst/>
                  <a:ahLst/>
                  <a:cxnLst>
                    <a:cxn ang="0">
                      <a:pos x="4" y="4"/>
                    </a:cxn>
                    <a:cxn ang="0">
                      <a:pos x="0" y="486"/>
                    </a:cxn>
                    <a:cxn ang="0">
                      <a:pos x="40" y="486"/>
                    </a:cxn>
                    <a:cxn ang="0">
                      <a:pos x="38" y="34"/>
                    </a:cxn>
                    <a:cxn ang="0">
                      <a:pos x="80" y="32"/>
                    </a:cxn>
                    <a:cxn ang="0">
                      <a:pos x="78" y="0"/>
                    </a:cxn>
                    <a:cxn ang="0">
                      <a:pos x="120" y="0"/>
                    </a:cxn>
                    <a:cxn ang="0">
                      <a:pos x="122" y="32"/>
                    </a:cxn>
                    <a:cxn ang="0">
                      <a:pos x="172" y="32"/>
                    </a:cxn>
                    <a:cxn ang="0">
                      <a:pos x="172" y="490"/>
                    </a:cxn>
                    <a:cxn ang="0">
                      <a:pos x="208" y="484"/>
                    </a:cxn>
                    <a:cxn ang="0">
                      <a:pos x="208" y="6"/>
                    </a:cxn>
                    <a:cxn ang="0">
                      <a:pos x="4" y="4"/>
                    </a:cxn>
                  </a:cxnLst>
                  <a:rect l="0" t="0" r="r" b="b"/>
                  <a:pathLst>
                    <a:path w="208" h="490">
                      <a:moveTo>
                        <a:pt x="4" y="4"/>
                      </a:moveTo>
                      <a:lnTo>
                        <a:pt x="0" y="486"/>
                      </a:lnTo>
                      <a:lnTo>
                        <a:pt x="40" y="486"/>
                      </a:lnTo>
                      <a:lnTo>
                        <a:pt x="38" y="34"/>
                      </a:lnTo>
                      <a:lnTo>
                        <a:pt x="80" y="32"/>
                      </a:lnTo>
                      <a:lnTo>
                        <a:pt x="78" y="0"/>
                      </a:lnTo>
                      <a:lnTo>
                        <a:pt x="120" y="0"/>
                      </a:lnTo>
                      <a:lnTo>
                        <a:pt x="122" y="32"/>
                      </a:lnTo>
                      <a:lnTo>
                        <a:pt x="172" y="32"/>
                      </a:lnTo>
                      <a:lnTo>
                        <a:pt x="172" y="490"/>
                      </a:lnTo>
                      <a:lnTo>
                        <a:pt x="208" y="484"/>
                      </a:lnTo>
                      <a:lnTo>
                        <a:pt x="208" y="6"/>
                      </a:lnTo>
                      <a:lnTo>
                        <a:pt x="4" y="4"/>
                      </a:lnTo>
                      <a:close/>
                    </a:path>
                  </a:pathLst>
                </a:custGeom>
                <a:pattFill prst="openDmnd">
                  <a:fgClr>
                    <a:schemeClr val="tx1"/>
                  </a:fgClr>
                  <a:bgClr>
                    <a:schemeClr val="bg1"/>
                  </a:bgClr>
                </a:patt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ro-RO"/>
                </a:p>
              </p:txBody>
            </p:sp>
            <p:grpSp>
              <p:nvGrpSpPr>
                <p:cNvPr id="144455" name="Group 71"/>
                <p:cNvGrpSpPr>
                  <a:grpSpLocks noChangeAspect="1"/>
                </p:cNvGrpSpPr>
                <p:nvPr/>
              </p:nvGrpSpPr>
              <p:grpSpPr bwMode="auto">
                <a:xfrm>
                  <a:off x="976" y="1976"/>
                  <a:ext cx="203" cy="228"/>
                  <a:chOff x="976" y="1976"/>
                  <a:chExt cx="203" cy="228"/>
                </a:xfrm>
              </p:grpSpPr>
              <p:sp>
                <p:nvSpPr>
                  <p:cNvPr id="144456" name="Rectangle 7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145" y="2172"/>
                    <a:ext cx="32" cy="32"/>
                  </a:xfrm>
                  <a:prstGeom prst="rect">
                    <a:avLst/>
                  </a:prstGeom>
                  <a:solidFill>
                    <a:schemeClr val="bg1"/>
                  </a:solidFill>
                  <a:ln w="6350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44457" name="Rectangle 7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976" y="2170"/>
                    <a:ext cx="32" cy="32"/>
                  </a:xfrm>
                  <a:prstGeom prst="rect">
                    <a:avLst/>
                  </a:prstGeom>
                  <a:solidFill>
                    <a:schemeClr val="bg1"/>
                  </a:solidFill>
                  <a:ln w="6350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44458" name="Rectangle 7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147" y="1978"/>
                    <a:ext cx="32" cy="32"/>
                  </a:xfrm>
                  <a:prstGeom prst="rect">
                    <a:avLst/>
                  </a:prstGeom>
                  <a:solidFill>
                    <a:schemeClr val="bg1"/>
                  </a:solidFill>
                  <a:ln w="6350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44459" name="Rectangle 7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978" y="1976"/>
                    <a:ext cx="32" cy="32"/>
                  </a:xfrm>
                  <a:prstGeom prst="rect">
                    <a:avLst/>
                  </a:prstGeom>
                  <a:solidFill>
                    <a:schemeClr val="bg1"/>
                  </a:solidFill>
                  <a:ln w="6350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</p:grpSp>
          </p:grpSp>
          <p:sp>
            <p:nvSpPr>
              <p:cNvPr id="144460" name="Freeform 76" descr="Плетенка"/>
              <p:cNvSpPr>
                <a:spLocks noChangeAspect="1"/>
              </p:cNvSpPr>
              <p:nvPr/>
            </p:nvSpPr>
            <p:spPr bwMode="auto">
              <a:xfrm>
                <a:off x="934" y="1606"/>
                <a:ext cx="284" cy="252"/>
              </a:xfrm>
              <a:custGeom>
                <a:avLst/>
                <a:gdLst/>
                <a:ahLst/>
                <a:cxnLst>
                  <a:cxn ang="0">
                    <a:pos x="0" y="224"/>
                  </a:cxn>
                  <a:cxn ang="0">
                    <a:pos x="14" y="222"/>
                  </a:cxn>
                  <a:cxn ang="0">
                    <a:pos x="14" y="26"/>
                  </a:cxn>
                  <a:cxn ang="0">
                    <a:pos x="26" y="0"/>
                  </a:cxn>
                  <a:cxn ang="0">
                    <a:pos x="252" y="2"/>
                  </a:cxn>
                  <a:cxn ang="0">
                    <a:pos x="270" y="20"/>
                  </a:cxn>
                  <a:cxn ang="0">
                    <a:pos x="270" y="218"/>
                  </a:cxn>
                  <a:cxn ang="0">
                    <a:pos x="284" y="218"/>
                  </a:cxn>
                  <a:cxn ang="0">
                    <a:pos x="284" y="246"/>
                  </a:cxn>
                  <a:cxn ang="0">
                    <a:pos x="248" y="244"/>
                  </a:cxn>
                  <a:cxn ang="0">
                    <a:pos x="248" y="26"/>
                  </a:cxn>
                  <a:cxn ang="0">
                    <a:pos x="40" y="18"/>
                  </a:cxn>
                  <a:cxn ang="0">
                    <a:pos x="40" y="252"/>
                  </a:cxn>
                  <a:cxn ang="0">
                    <a:pos x="0" y="250"/>
                  </a:cxn>
                  <a:cxn ang="0">
                    <a:pos x="0" y="224"/>
                  </a:cxn>
                </a:cxnLst>
                <a:rect l="0" t="0" r="r" b="b"/>
                <a:pathLst>
                  <a:path w="284" h="252">
                    <a:moveTo>
                      <a:pt x="0" y="224"/>
                    </a:moveTo>
                    <a:lnTo>
                      <a:pt x="14" y="222"/>
                    </a:lnTo>
                    <a:lnTo>
                      <a:pt x="14" y="26"/>
                    </a:lnTo>
                    <a:lnTo>
                      <a:pt x="26" y="0"/>
                    </a:lnTo>
                    <a:lnTo>
                      <a:pt x="252" y="2"/>
                    </a:lnTo>
                    <a:lnTo>
                      <a:pt x="270" y="20"/>
                    </a:lnTo>
                    <a:lnTo>
                      <a:pt x="270" y="218"/>
                    </a:lnTo>
                    <a:lnTo>
                      <a:pt x="284" y="218"/>
                    </a:lnTo>
                    <a:lnTo>
                      <a:pt x="284" y="246"/>
                    </a:lnTo>
                    <a:lnTo>
                      <a:pt x="248" y="244"/>
                    </a:lnTo>
                    <a:lnTo>
                      <a:pt x="248" y="26"/>
                    </a:lnTo>
                    <a:lnTo>
                      <a:pt x="40" y="18"/>
                    </a:lnTo>
                    <a:lnTo>
                      <a:pt x="40" y="252"/>
                    </a:lnTo>
                    <a:lnTo>
                      <a:pt x="0" y="250"/>
                    </a:lnTo>
                    <a:lnTo>
                      <a:pt x="0" y="224"/>
                    </a:lnTo>
                    <a:close/>
                  </a:path>
                </a:pathLst>
              </a:custGeom>
              <a:pattFill prst="weave">
                <a:fgClr>
                  <a:schemeClr val="tx1"/>
                </a:fgClr>
                <a:bgClr>
                  <a:schemeClr val="bg1"/>
                </a:bgClr>
              </a:pattFill>
              <a:ln w="6350" cmpd="sng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o-RO"/>
              </a:p>
            </p:txBody>
          </p:sp>
        </p:grpSp>
        <p:sp>
          <p:nvSpPr>
            <p:cNvPr id="144461" name="Line 77"/>
            <p:cNvSpPr>
              <a:spLocks noChangeAspect="1" noChangeShapeType="1"/>
            </p:cNvSpPr>
            <p:nvPr/>
          </p:nvSpPr>
          <p:spPr bwMode="auto">
            <a:xfrm>
              <a:off x="960" y="3288"/>
              <a:ext cx="24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o-RO"/>
            </a:p>
          </p:txBody>
        </p:sp>
      </p:grpSp>
      <p:grpSp>
        <p:nvGrpSpPr>
          <p:cNvPr id="144462" name="Group 78"/>
          <p:cNvGrpSpPr>
            <a:grpSpLocks noChangeAspect="1"/>
          </p:cNvGrpSpPr>
          <p:nvPr/>
        </p:nvGrpSpPr>
        <p:grpSpPr bwMode="auto">
          <a:xfrm>
            <a:off x="3706813" y="801688"/>
            <a:ext cx="271462" cy="1717675"/>
            <a:chOff x="982" y="1633"/>
            <a:chExt cx="186" cy="1171"/>
          </a:xfrm>
        </p:grpSpPr>
        <p:sp>
          <p:nvSpPr>
            <p:cNvPr id="144463" name="Freeform 79"/>
            <p:cNvSpPr>
              <a:spLocks noChangeAspect="1"/>
            </p:cNvSpPr>
            <p:nvPr/>
          </p:nvSpPr>
          <p:spPr bwMode="auto">
            <a:xfrm>
              <a:off x="1026" y="1758"/>
              <a:ext cx="94" cy="474"/>
            </a:xfrm>
            <a:custGeom>
              <a:avLst/>
              <a:gdLst/>
              <a:ahLst/>
              <a:cxnLst>
                <a:cxn ang="0">
                  <a:pos x="0" y="472"/>
                </a:cxn>
                <a:cxn ang="0">
                  <a:pos x="0" y="58"/>
                </a:cxn>
                <a:cxn ang="0">
                  <a:pos x="10" y="44"/>
                </a:cxn>
                <a:cxn ang="0">
                  <a:pos x="12" y="6"/>
                </a:cxn>
                <a:cxn ang="0">
                  <a:pos x="31" y="0"/>
                </a:cxn>
                <a:cxn ang="0">
                  <a:pos x="63" y="0"/>
                </a:cxn>
                <a:cxn ang="0">
                  <a:pos x="78" y="10"/>
                </a:cxn>
                <a:cxn ang="0">
                  <a:pos x="82" y="46"/>
                </a:cxn>
                <a:cxn ang="0">
                  <a:pos x="94" y="56"/>
                </a:cxn>
                <a:cxn ang="0">
                  <a:pos x="94" y="472"/>
                </a:cxn>
                <a:cxn ang="0">
                  <a:pos x="0" y="472"/>
                </a:cxn>
              </a:cxnLst>
              <a:rect l="0" t="0" r="r" b="b"/>
              <a:pathLst>
                <a:path w="94" h="472">
                  <a:moveTo>
                    <a:pt x="0" y="472"/>
                  </a:moveTo>
                  <a:lnTo>
                    <a:pt x="0" y="58"/>
                  </a:lnTo>
                  <a:lnTo>
                    <a:pt x="10" y="44"/>
                  </a:lnTo>
                  <a:lnTo>
                    <a:pt x="12" y="6"/>
                  </a:lnTo>
                  <a:lnTo>
                    <a:pt x="31" y="0"/>
                  </a:lnTo>
                  <a:lnTo>
                    <a:pt x="63" y="0"/>
                  </a:lnTo>
                  <a:lnTo>
                    <a:pt x="78" y="10"/>
                  </a:lnTo>
                  <a:lnTo>
                    <a:pt x="82" y="46"/>
                  </a:lnTo>
                  <a:lnTo>
                    <a:pt x="94" y="56"/>
                  </a:lnTo>
                  <a:lnTo>
                    <a:pt x="94" y="472"/>
                  </a:lnTo>
                  <a:lnTo>
                    <a:pt x="0" y="472"/>
                  </a:lnTo>
                  <a:close/>
                </a:path>
              </a:pathLst>
            </a:custGeom>
            <a:gradFill rotWithShape="0">
              <a:gsLst>
                <a:gs pos="0">
                  <a:schemeClr val="folHlink">
                    <a:gamma/>
                    <a:shade val="33333"/>
                    <a:invGamma/>
                  </a:schemeClr>
                </a:gs>
                <a:gs pos="50000">
                  <a:schemeClr val="folHlink"/>
                </a:gs>
                <a:gs pos="100000">
                  <a:schemeClr val="folHlink">
                    <a:gamma/>
                    <a:shade val="33333"/>
                    <a:invGamma/>
                  </a:schemeClr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o-RO"/>
            </a:p>
          </p:txBody>
        </p:sp>
        <p:sp>
          <p:nvSpPr>
            <p:cNvPr id="144464" name="Rectangle 80" descr="Темный диагональный 1"/>
            <p:cNvSpPr>
              <a:spLocks noChangeAspect="1" noChangeArrowheads="1"/>
            </p:cNvSpPr>
            <p:nvPr/>
          </p:nvSpPr>
          <p:spPr bwMode="auto">
            <a:xfrm>
              <a:off x="1048" y="1770"/>
              <a:ext cx="48" cy="145"/>
            </a:xfrm>
            <a:prstGeom prst="rect">
              <a:avLst/>
            </a:prstGeom>
            <a:pattFill prst="dkDnDiag">
              <a:fgClr>
                <a:schemeClr val="tx2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44465" name="Rectangle 81"/>
            <p:cNvSpPr>
              <a:spLocks noChangeAspect="1" noChangeArrowheads="1"/>
            </p:cNvSpPr>
            <p:nvPr/>
          </p:nvSpPr>
          <p:spPr bwMode="auto">
            <a:xfrm>
              <a:off x="1026" y="1983"/>
              <a:ext cx="94" cy="226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grpSp>
          <p:nvGrpSpPr>
            <p:cNvPr id="144466" name="Group 82"/>
            <p:cNvGrpSpPr>
              <a:grpSpLocks noChangeAspect="1"/>
            </p:cNvGrpSpPr>
            <p:nvPr/>
          </p:nvGrpSpPr>
          <p:grpSpPr bwMode="auto">
            <a:xfrm>
              <a:off x="1062" y="1633"/>
              <a:ext cx="17" cy="179"/>
              <a:chOff x="1524" y="2321"/>
              <a:chExt cx="17" cy="178"/>
            </a:xfrm>
          </p:grpSpPr>
          <p:sp>
            <p:nvSpPr>
              <p:cNvPr id="144467" name="Rectangle 83"/>
              <p:cNvSpPr>
                <a:spLocks noChangeAspect="1" noChangeArrowheads="1"/>
              </p:cNvSpPr>
              <p:nvPr/>
            </p:nvSpPr>
            <p:spPr bwMode="auto">
              <a:xfrm rot="5400000">
                <a:off x="1449" y="2407"/>
                <a:ext cx="168" cy="16"/>
              </a:xfrm>
              <a:prstGeom prst="rect">
                <a:avLst/>
              </a:prstGeom>
              <a:solidFill>
                <a:schemeClr val="folHlink"/>
              </a:solidFill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4468" name="Oval 84"/>
              <p:cNvSpPr>
                <a:spLocks noChangeAspect="1" noChangeArrowheads="1"/>
              </p:cNvSpPr>
              <p:nvPr/>
            </p:nvSpPr>
            <p:spPr bwMode="auto">
              <a:xfrm rot="5160000">
                <a:off x="1524" y="2321"/>
                <a:ext cx="18" cy="17"/>
              </a:xfrm>
              <a:prstGeom prst="ellipse">
                <a:avLst/>
              </a:prstGeom>
              <a:solidFill>
                <a:schemeClr val="folHlink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44469" name="Group 85"/>
            <p:cNvGrpSpPr>
              <a:grpSpLocks noChangeAspect="1"/>
            </p:cNvGrpSpPr>
            <p:nvPr/>
          </p:nvGrpSpPr>
          <p:grpSpPr bwMode="auto">
            <a:xfrm>
              <a:off x="982" y="2228"/>
              <a:ext cx="186" cy="576"/>
              <a:chOff x="982" y="2235"/>
              <a:chExt cx="186" cy="569"/>
            </a:xfrm>
          </p:grpSpPr>
          <p:sp>
            <p:nvSpPr>
              <p:cNvPr id="144470" name="AutoShape 86"/>
              <p:cNvSpPr>
                <a:spLocks noChangeAspect="1" noChangeArrowheads="1"/>
              </p:cNvSpPr>
              <p:nvPr/>
            </p:nvSpPr>
            <p:spPr bwMode="auto">
              <a:xfrm rot="5400000">
                <a:off x="888" y="2360"/>
                <a:ext cx="378" cy="127"/>
              </a:xfrm>
              <a:prstGeom prst="roundRect">
                <a:avLst>
                  <a:gd name="adj" fmla="val 16667"/>
                </a:avLst>
              </a:prstGeom>
              <a:gradFill rotWithShape="0">
                <a:gsLst>
                  <a:gs pos="0">
                    <a:schemeClr val="folHlink">
                      <a:gamma/>
                      <a:shade val="39216"/>
                      <a:invGamma/>
                    </a:schemeClr>
                  </a:gs>
                  <a:gs pos="50000">
                    <a:schemeClr val="folHlink"/>
                  </a:gs>
                  <a:gs pos="100000">
                    <a:schemeClr val="folHlink">
                      <a:gamma/>
                      <a:shade val="39216"/>
                      <a:invGamma/>
                    </a:schemeClr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4471" name="AutoShape 87"/>
              <p:cNvSpPr>
                <a:spLocks noChangeAspect="1" noChangeArrowheads="1"/>
              </p:cNvSpPr>
              <p:nvPr/>
            </p:nvSpPr>
            <p:spPr bwMode="auto">
              <a:xfrm flipV="1">
                <a:off x="1040" y="2696"/>
                <a:ext cx="70" cy="108"/>
              </a:xfrm>
              <a:prstGeom prst="triangle">
                <a:avLst>
                  <a:gd name="adj" fmla="val 50000"/>
                </a:avLst>
              </a:prstGeom>
              <a:gradFill rotWithShape="0">
                <a:gsLst>
                  <a:gs pos="0">
                    <a:schemeClr val="folHlink">
                      <a:gamma/>
                      <a:shade val="39216"/>
                      <a:invGamma/>
                    </a:schemeClr>
                  </a:gs>
                  <a:gs pos="50000">
                    <a:schemeClr val="folHlink"/>
                  </a:gs>
                  <a:gs pos="100000">
                    <a:schemeClr val="folHlink">
                      <a:gamma/>
                      <a:shade val="39216"/>
                      <a:invGamma/>
                    </a:schemeClr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grpSp>
            <p:nvGrpSpPr>
              <p:cNvPr id="144472" name="Group 88"/>
              <p:cNvGrpSpPr>
                <a:grpSpLocks noChangeAspect="1"/>
              </p:cNvGrpSpPr>
              <p:nvPr/>
            </p:nvGrpSpPr>
            <p:grpSpPr bwMode="auto">
              <a:xfrm>
                <a:off x="982" y="2602"/>
                <a:ext cx="186" cy="90"/>
                <a:chOff x="982" y="2602"/>
                <a:chExt cx="186" cy="90"/>
              </a:xfrm>
            </p:grpSpPr>
            <p:sp>
              <p:nvSpPr>
                <p:cNvPr id="144473" name="Rectangle 89"/>
                <p:cNvSpPr>
                  <a:spLocks noChangeAspect="1" noChangeArrowheads="1"/>
                </p:cNvSpPr>
                <p:nvPr/>
              </p:nvSpPr>
              <p:spPr bwMode="auto">
                <a:xfrm>
                  <a:off x="982" y="2602"/>
                  <a:ext cx="186" cy="32"/>
                </a:xfrm>
                <a:prstGeom prst="rect">
                  <a:avLst/>
                </a:prstGeom>
                <a:gradFill rotWithShape="0">
                  <a:gsLst>
                    <a:gs pos="0">
                      <a:schemeClr val="folHlink">
                        <a:gamma/>
                        <a:shade val="39216"/>
                        <a:invGamma/>
                      </a:schemeClr>
                    </a:gs>
                    <a:gs pos="50000">
                      <a:schemeClr val="folHlink"/>
                    </a:gs>
                    <a:gs pos="100000">
                      <a:schemeClr val="folHlink">
                        <a:gamma/>
                        <a:shade val="39216"/>
                        <a:invGamma/>
                      </a:schemeClr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44474" name="Rectangle 90"/>
                <p:cNvSpPr>
                  <a:spLocks noChangeAspect="1" noChangeArrowheads="1"/>
                </p:cNvSpPr>
                <p:nvPr/>
              </p:nvSpPr>
              <p:spPr bwMode="auto">
                <a:xfrm>
                  <a:off x="1014" y="2634"/>
                  <a:ext cx="120" cy="58"/>
                </a:xfrm>
                <a:prstGeom prst="rect">
                  <a:avLst/>
                </a:prstGeom>
                <a:gradFill rotWithShape="0">
                  <a:gsLst>
                    <a:gs pos="0">
                      <a:schemeClr val="folHlink">
                        <a:gamma/>
                        <a:shade val="39216"/>
                        <a:invGamma/>
                      </a:schemeClr>
                    </a:gs>
                    <a:gs pos="50000">
                      <a:schemeClr val="folHlink"/>
                    </a:gs>
                    <a:gs pos="100000">
                      <a:schemeClr val="folHlink">
                        <a:gamma/>
                        <a:shade val="39216"/>
                        <a:invGamma/>
                      </a:schemeClr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</p:grpSp>
      </p:grpSp>
      <p:grpSp>
        <p:nvGrpSpPr>
          <p:cNvPr id="144475" name="Group 91"/>
          <p:cNvGrpSpPr>
            <a:grpSpLocks noChangeAspect="1"/>
          </p:cNvGrpSpPr>
          <p:nvPr/>
        </p:nvGrpSpPr>
        <p:grpSpPr bwMode="auto">
          <a:xfrm rot="-499263">
            <a:off x="2743200" y="914400"/>
            <a:ext cx="684213" cy="255588"/>
            <a:chOff x="792" y="2023"/>
            <a:chExt cx="466" cy="174"/>
          </a:xfrm>
        </p:grpSpPr>
        <p:sp>
          <p:nvSpPr>
            <p:cNvPr id="144476" name="Rectangle 92"/>
            <p:cNvSpPr>
              <a:spLocks noChangeAspect="1" noChangeArrowheads="1"/>
            </p:cNvSpPr>
            <p:nvPr/>
          </p:nvSpPr>
          <p:spPr bwMode="auto">
            <a:xfrm>
              <a:off x="874" y="2177"/>
              <a:ext cx="384" cy="20"/>
            </a:xfrm>
            <a:prstGeom prst="rect">
              <a:avLst/>
            </a:prstGeom>
            <a:gradFill rotWithShape="0">
              <a:gsLst>
                <a:gs pos="0">
                  <a:schemeClr val="folHlink"/>
                </a:gs>
                <a:gs pos="50000">
                  <a:schemeClr val="folHlink">
                    <a:gamma/>
                    <a:tint val="0"/>
                    <a:invGamma/>
                  </a:schemeClr>
                </a:gs>
                <a:gs pos="100000">
                  <a:schemeClr val="folHlink"/>
                </a:gs>
              </a:gsLst>
              <a:lin ang="5400000" scaled="1"/>
            </a:gra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44477" name="AutoShape 93"/>
            <p:cNvSpPr>
              <a:spLocks noChangeAspect="1" noChangeArrowheads="1"/>
            </p:cNvSpPr>
            <p:nvPr/>
          </p:nvSpPr>
          <p:spPr bwMode="auto">
            <a:xfrm rot="-1507570">
              <a:off x="792" y="2023"/>
              <a:ext cx="182" cy="170"/>
            </a:xfrm>
            <a:custGeom>
              <a:avLst/>
              <a:gdLst>
                <a:gd name="G0" fmla="+- 8471 0 0"/>
                <a:gd name="G1" fmla="+- 7652885 0 0"/>
                <a:gd name="G2" fmla="+- 0 0 7652885"/>
                <a:gd name="T0" fmla="*/ 0 256 1"/>
                <a:gd name="T1" fmla="*/ 180 256 1"/>
                <a:gd name="G3" fmla="+- 7652885 T0 T1"/>
                <a:gd name="T2" fmla="*/ 0 256 1"/>
                <a:gd name="T3" fmla="*/ 90 256 1"/>
                <a:gd name="G4" fmla="+- 7652885 T2 T3"/>
                <a:gd name="G5" fmla="*/ G4 2 1"/>
                <a:gd name="T4" fmla="*/ 90 256 1"/>
                <a:gd name="T5" fmla="*/ 0 256 1"/>
                <a:gd name="G6" fmla="+- 7652885 T4 T5"/>
                <a:gd name="G7" fmla="*/ G6 2 1"/>
                <a:gd name="G8" fmla="abs 7652885"/>
                <a:gd name="T6" fmla="*/ 0 256 1"/>
                <a:gd name="T7" fmla="*/ 90 256 1"/>
                <a:gd name="G9" fmla="+- G8 T6 T7"/>
                <a:gd name="G10" fmla="?: G9 G7 G5"/>
                <a:gd name="T8" fmla="*/ 0 256 1"/>
                <a:gd name="T9" fmla="*/ 360 256 1"/>
                <a:gd name="G11" fmla="+- G10 T8 T9"/>
                <a:gd name="G12" fmla="?: G10 G11 G10"/>
                <a:gd name="T10" fmla="*/ 0 256 1"/>
                <a:gd name="T11" fmla="*/ 360 256 1"/>
                <a:gd name="G13" fmla="+- G12 T10 T11"/>
                <a:gd name="G14" fmla="?: G12 G13 G12"/>
                <a:gd name="G15" fmla="+- 0 0 G14"/>
                <a:gd name="G16" fmla="+- 10800 0 0"/>
                <a:gd name="G17" fmla="+- 10800 0 8471"/>
                <a:gd name="G18" fmla="*/ 8471 1 2"/>
                <a:gd name="G19" fmla="+- G18 5400 0"/>
                <a:gd name="G20" fmla="cos G19 7652885"/>
                <a:gd name="G21" fmla="sin G19 7652885"/>
                <a:gd name="G22" fmla="+- G20 10800 0"/>
                <a:gd name="G23" fmla="+- G21 10800 0"/>
                <a:gd name="G24" fmla="+- 10800 0 G20"/>
                <a:gd name="G25" fmla="+- 8471 10800 0"/>
                <a:gd name="G26" fmla="?: G9 G17 G25"/>
                <a:gd name="G27" fmla="?: G9 0 21600"/>
                <a:gd name="G28" fmla="cos 10800 7652885"/>
                <a:gd name="G29" fmla="sin 10800 7652885"/>
                <a:gd name="G30" fmla="sin 8471 7652885"/>
                <a:gd name="G31" fmla="+- G28 10800 0"/>
                <a:gd name="G32" fmla="+- G29 10800 0"/>
                <a:gd name="G33" fmla="+- G30 10800 0"/>
                <a:gd name="G34" fmla="?: G4 0 G31"/>
                <a:gd name="G35" fmla="?: 7652885 G34 0"/>
                <a:gd name="G36" fmla="?: G6 G35 G31"/>
                <a:gd name="G37" fmla="+- 21600 0 G36"/>
                <a:gd name="G38" fmla="?: G4 0 G33"/>
                <a:gd name="G39" fmla="?: 7652885 G38 G32"/>
                <a:gd name="G40" fmla="?: G6 G39 0"/>
                <a:gd name="G41" fmla="?: G4 G32 21600"/>
                <a:gd name="G42" fmla="?: G6 G41 G33"/>
                <a:gd name="T12" fmla="*/ 10800 w 21600"/>
                <a:gd name="T13" fmla="*/ 0 h 21600"/>
                <a:gd name="T14" fmla="*/ 6459 w 21600"/>
                <a:gd name="T15" fmla="*/ 19402 h 21600"/>
                <a:gd name="T16" fmla="*/ 10800 w 21600"/>
                <a:gd name="T17" fmla="*/ 2329 h 21600"/>
                <a:gd name="T18" fmla="*/ 15141 w 21600"/>
                <a:gd name="T19" fmla="*/ 19402 h 21600"/>
                <a:gd name="T20" fmla="*/ G36 w 21600"/>
                <a:gd name="T21" fmla="*/ G40 h 21600"/>
                <a:gd name="T22" fmla="*/ G37 w 21600"/>
                <a:gd name="T23" fmla="*/ G42 h 21600"/>
              </a:gdLst>
              <a:ahLst/>
              <a:cxnLst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T20" t="T21" r="T22" b="T23"/>
              <a:pathLst>
                <a:path w="21600" h="21600">
                  <a:moveTo>
                    <a:pt x="6984" y="18362"/>
                  </a:moveTo>
                  <a:cubicBezTo>
                    <a:pt x="4129" y="16922"/>
                    <a:pt x="2329" y="13997"/>
                    <a:pt x="2329" y="10800"/>
                  </a:cubicBezTo>
                  <a:cubicBezTo>
                    <a:pt x="2329" y="6121"/>
                    <a:pt x="6121" y="2329"/>
                    <a:pt x="10800" y="2329"/>
                  </a:cubicBezTo>
                  <a:cubicBezTo>
                    <a:pt x="15478" y="2329"/>
                    <a:pt x="19271" y="6121"/>
                    <a:pt x="19271" y="10800"/>
                  </a:cubicBezTo>
                  <a:cubicBezTo>
                    <a:pt x="19271" y="13997"/>
                    <a:pt x="17470" y="16922"/>
                    <a:pt x="14615" y="18362"/>
                  </a:cubicBezTo>
                  <a:lnTo>
                    <a:pt x="15665" y="20442"/>
                  </a:lnTo>
                  <a:cubicBezTo>
                    <a:pt x="19304" y="18605"/>
                    <a:pt x="21600" y="14876"/>
                    <a:pt x="21600" y="10800"/>
                  </a:cubicBezTo>
                  <a:cubicBezTo>
                    <a:pt x="21600" y="4835"/>
                    <a:pt x="16764" y="0"/>
                    <a:pt x="10800" y="0"/>
                  </a:cubicBezTo>
                  <a:cubicBezTo>
                    <a:pt x="4835" y="0"/>
                    <a:pt x="0" y="4835"/>
                    <a:pt x="0" y="10800"/>
                  </a:cubicBezTo>
                  <a:cubicBezTo>
                    <a:pt x="-1" y="14876"/>
                    <a:pt x="2295" y="18605"/>
                    <a:pt x="5934" y="20442"/>
                  </a:cubicBezTo>
                  <a:close/>
                </a:path>
              </a:pathLst>
            </a:custGeom>
            <a:gradFill rotWithShape="0">
              <a:gsLst>
                <a:gs pos="0">
                  <a:srgbClr val="DDDDDD">
                    <a:gamma/>
                    <a:tint val="0"/>
                    <a:invGamma/>
                  </a:srgbClr>
                </a:gs>
                <a:gs pos="100000">
                  <a:srgbClr val="DDDDDD"/>
                </a:gs>
              </a:gsLst>
              <a:path path="rect">
                <a:fillToRect l="50000" t="50000" r="50000" b="50000"/>
              </a:path>
            </a:gra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44478" name="Rectangle 94"/>
            <p:cNvSpPr>
              <a:spLocks noChangeAspect="1" noChangeArrowheads="1"/>
            </p:cNvSpPr>
            <p:nvPr/>
          </p:nvSpPr>
          <p:spPr bwMode="auto">
            <a:xfrm>
              <a:off x="871" y="2179"/>
              <a:ext cx="16" cy="16"/>
            </a:xfrm>
            <a:prstGeom prst="rect">
              <a:avLst/>
            </a:prstGeom>
            <a:gradFill rotWithShape="0">
              <a:gsLst>
                <a:gs pos="0">
                  <a:srgbClr val="DDDDDD"/>
                </a:gs>
                <a:gs pos="50000">
                  <a:srgbClr val="DDDDDD">
                    <a:gamma/>
                    <a:tint val="0"/>
                    <a:invGamma/>
                  </a:srgbClr>
                </a:gs>
                <a:gs pos="100000">
                  <a:srgbClr val="DDDDDD"/>
                </a:gs>
              </a:gsLst>
              <a:lin ang="540000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</p:grpSp>
      <p:sp>
        <p:nvSpPr>
          <p:cNvPr id="144479" name="Freeform 95"/>
          <p:cNvSpPr>
            <a:spLocks noChangeAspect="1"/>
          </p:cNvSpPr>
          <p:nvPr/>
        </p:nvSpPr>
        <p:spPr bwMode="auto">
          <a:xfrm>
            <a:off x="3173413" y="2722563"/>
            <a:ext cx="2909887" cy="3922712"/>
          </a:xfrm>
          <a:custGeom>
            <a:avLst/>
            <a:gdLst/>
            <a:ahLst/>
            <a:cxnLst>
              <a:cxn ang="0">
                <a:pos x="2" y="89"/>
              </a:cxn>
              <a:cxn ang="0">
                <a:pos x="39" y="141"/>
              </a:cxn>
              <a:cxn ang="0">
                <a:pos x="38" y="203"/>
              </a:cxn>
              <a:cxn ang="0">
                <a:pos x="0" y="246"/>
              </a:cxn>
              <a:cxn ang="0">
                <a:pos x="32" y="3221"/>
              </a:cxn>
              <a:cxn ang="0">
                <a:pos x="56" y="3297"/>
              </a:cxn>
              <a:cxn ang="0">
                <a:pos x="21" y="3357"/>
              </a:cxn>
              <a:cxn ang="0">
                <a:pos x="17" y="3449"/>
              </a:cxn>
              <a:cxn ang="0">
                <a:pos x="60" y="3507"/>
              </a:cxn>
              <a:cxn ang="0">
                <a:pos x="2571" y="3492"/>
              </a:cxn>
              <a:cxn ang="0">
                <a:pos x="2604" y="3444"/>
              </a:cxn>
              <a:cxn ang="0">
                <a:pos x="2592" y="3305"/>
              </a:cxn>
              <a:cxn ang="0">
                <a:pos x="2579" y="3264"/>
              </a:cxn>
              <a:cxn ang="0">
                <a:pos x="2603" y="3212"/>
              </a:cxn>
              <a:cxn ang="0">
                <a:pos x="2558" y="147"/>
              </a:cxn>
              <a:cxn ang="0">
                <a:pos x="2567" y="101"/>
              </a:cxn>
              <a:cxn ang="0">
                <a:pos x="2588" y="6"/>
              </a:cxn>
              <a:cxn ang="0">
                <a:pos x="2586" y="0"/>
              </a:cxn>
              <a:cxn ang="0">
                <a:pos x="2589" y="0"/>
              </a:cxn>
              <a:cxn ang="0">
                <a:pos x="2589" y="6"/>
              </a:cxn>
              <a:cxn ang="0">
                <a:pos x="2586" y="3"/>
              </a:cxn>
              <a:cxn ang="0">
                <a:pos x="2586" y="6"/>
              </a:cxn>
              <a:cxn ang="0">
                <a:pos x="0" y="6"/>
              </a:cxn>
              <a:cxn ang="0">
                <a:pos x="0" y="12"/>
              </a:cxn>
              <a:cxn ang="0">
                <a:pos x="0" y="15"/>
              </a:cxn>
              <a:cxn ang="0">
                <a:pos x="0" y="18"/>
              </a:cxn>
              <a:cxn ang="0">
                <a:pos x="0" y="21"/>
              </a:cxn>
              <a:cxn ang="0">
                <a:pos x="0" y="21"/>
              </a:cxn>
              <a:cxn ang="0">
                <a:pos x="0" y="18"/>
              </a:cxn>
              <a:cxn ang="0">
                <a:pos x="3" y="24"/>
              </a:cxn>
              <a:cxn ang="0">
                <a:pos x="0" y="18"/>
              </a:cxn>
              <a:cxn ang="0">
                <a:pos x="0" y="18"/>
              </a:cxn>
              <a:cxn ang="0">
                <a:pos x="0" y="18"/>
              </a:cxn>
              <a:cxn ang="0">
                <a:pos x="3" y="18"/>
              </a:cxn>
              <a:cxn ang="0">
                <a:pos x="0" y="18"/>
              </a:cxn>
            </a:cxnLst>
            <a:rect l="0" t="0" r="r" b="b"/>
            <a:pathLst>
              <a:path w="2606" h="3507">
                <a:moveTo>
                  <a:pt x="3" y="20"/>
                </a:moveTo>
                <a:lnTo>
                  <a:pt x="2" y="89"/>
                </a:lnTo>
                <a:lnTo>
                  <a:pt x="24" y="111"/>
                </a:lnTo>
                <a:lnTo>
                  <a:pt x="39" y="141"/>
                </a:lnTo>
                <a:lnTo>
                  <a:pt x="45" y="168"/>
                </a:lnTo>
                <a:lnTo>
                  <a:pt x="38" y="203"/>
                </a:lnTo>
                <a:lnTo>
                  <a:pt x="26" y="219"/>
                </a:lnTo>
                <a:lnTo>
                  <a:pt x="0" y="246"/>
                </a:lnTo>
                <a:lnTo>
                  <a:pt x="11" y="3201"/>
                </a:lnTo>
                <a:lnTo>
                  <a:pt x="32" y="3221"/>
                </a:lnTo>
                <a:lnTo>
                  <a:pt x="50" y="3255"/>
                </a:lnTo>
                <a:lnTo>
                  <a:pt x="56" y="3297"/>
                </a:lnTo>
                <a:lnTo>
                  <a:pt x="48" y="3330"/>
                </a:lnTo>
                <a:lnTo>
                  <a:pt x="21" y="3357"/>
                </a:lnTo>
                <a:lnTo>
                  <a:pt x="17" y="3402"/>
                </a:lnTo>
                <a:lnTo>
                  <a:pt x="17" y="3449"/>
                </a:lnTo>
                <a:lnTo>
                  <a:pt x="33" y="3492"/>
                </a:lnTo>
                <a:lnTo>
                  <a:pt x="60" y="3507"/>
                </a:lnTo>
                <a:lnTo>
                  <a:pt x="2538" y="3507"/>
                </a:lnTo>
                <a:lnTo>
                  <a:pt x="2571" y="3492"/>
                </a:lnTo>
                <a:lnTo>
                  <a:pt x="2592" y="3474"/>
                </a:lnTo>
                <a:lnTo>
                  <a:pt x="2604" y="3444"/>
                </a:lnTo>
                <a:lnTo>
                  <a:pt x="2606" y="3327"/>
                </a:lnTo>
                <a:lnTo>
                  <a:pt x="2592" y="3305"/>
                </a:lnTo>
                <a:lnTo>
                  <a:pt x="2583" y="3288"/>
                </a:lnTo>
                <a:lnTo>
                  <a:pt x="2579" y="3264"/>
                </a:lnTo>
                <a:lnTo>
                  <a:pt x="2588" y="3234"/>
                </a:lnTo>
                <a:lnTo>
                  <a:pt x="2603" y="3212"/>
                </a:lnTo>
                <a:lnTo>
                  <a:pt x="2588" y="209"/>
                </a:lnTo>
                <a:cubicBezTo>
                  <a:pt x="2556" y="177"/>
                  <a:pt x="2565" y="162"/>
                  <a:pt x="2558" y="147"/>
                </a:cubicBezTo>
                <a:cubicBezTo>
                  <a:pt x="2558" y="131"/>
                  <a:pt x="2555" y="127"/>
                  <a:pt x="2561" y="120"/>
                </a:cubicBezTo>
                <a:cubicBezTo>
                  <a:pt x="2567" y="113"/>
                  <a:pt x="2564" y="112"/>
                  <a:pt x="2567" y="101"/>
                </a:cubicBezTo>
                <a:cubicBezTo>
                  <a:pt x="2577" y="93"/>
                  <a:pt x="2582" y="93"/>
                  <a:pt x="2585" y="78"/>
                </a:cubicBezTo>
                <a:lnTo>
                  <a:pt x="2588" y="6"/>
                </a:lnTo>
                <a:lnTo>
                  <a:pt x="2586" y="3"/>
                </a:lnTo>
                <a:lnTo>
                  <a:pt x="2586" y="0"/>
                </a:lnTo>
                <a:lnTo>
                  <a:pt x="2586" y="0"/>
                </a:lnTo>
                <a:lnTo>
                  <a:pt x="2589" y="0"/>
                </a:lnTo>
                <a:lnTo>
                  <a:pt x="2586" y="3"/>
                </a:lnTo>
                <a:lnTo>
                  <a:pt x="2589" y="6"/>
                </a:lnTo>
                <a:lnTo>
                  <a:pt x="2586" y="3"/>
                </a:lnTo>
                <a:lnTo>
                  <a:pt x="2586" y="3"/>
                </a:lnTo>
                <a:lnTo>
                  <a:pt x="2586" y="6"/>
                </a:lnTo>
                <a:lnTo>
                  <a:pt x="2586" y="6"/>
                </a:lnTo>
                <a:lnTo>
                  <a:pt x="0" y="9"/>
                </a:lnTo>
                <a:lnTo>
                  <a:pt x="0" y="6"/>
                </a:lnTo>
                <a:lnTo>
                  <a:pt x="0" y="9"/>
                </a:lnTo>
                <a:lnTo>
                  <a:pt x="0" y="12"/>
                </a:lnTo>
                <a:lnTo>
                  <a:pt x="0" y="12"/>
                </a:lnTo>
                <a:lnTo>
                  <a:pt x="0" y="15"/>
                </a:lnTo>
                <a:lnTo>
                  <a:pt x="3" y="18"/>
                </a:lnTo>
                <a:lnTo>
                  <a:pt x="0" y="18"/>
                </a:lnTo>
                <a:lnTo>
                  <a:pt x="3" y="21"/>
                </a:lnTo>
                <a:lnTo>
                  <a:pt x="0" y="21"/>
                </a:lnTo>
                <a:lnTo>
                  <a:pt x="0" y="21"/>
                </a:lnTo>
                <a:lnTo>
                  <a:pt x="0" y="21"/>
                </a:lnTo>
                <a:lnTo>
                  <a:pt x="0" y="24"/>
                </a:lnTo>
                <a:lnTo>
                  <a:pt x="0" y="18"/>
                </a:lnTo>
                <a:lnTo>
                  <a:pt x="0" y="18"/>
                </a:lnTo>
                <a:lnTo>
                  <a:pt x="3" y="24"/>
                </a:lnTo>
                <a:lnTo>
                  <a:pt x="3" y="24"/>
                </a:lnTo>
                <a:lnTo>
                  <a:pt x="0" y="18"/>
                </a:lnTo>
                <a:lnTo>
                  <a:pt x="0" y="21"/>
                </a:lnTo>
                <a:lnTo>
                  <a:pt x="0" y="18"/>
                </a:lnTo>
                <a:lnTo>
                  <a:pt x="0" y="18"/>
                </a:lnTo>
                <a:lnTo>
                  <a:pt x="0" y="18"/>
                </a:lnTo>
                <a:lnTo>
                  <a:pt x="6" y="21"/>
                </a:lnTo>
                <a:lnTo>
                  <a:pt x="3" y="18"/>
                </a:lnTo>
                <a:lnTo>
                  <a:pt x="0" y="21"/>
                </a:lnTo>
                <a:lnTo>
                  <a:pt x="0" y="18"/>
                </a:lnTo>
                <a:lnTo>
                  <a:pt x="3" y="20"/>
                </a:lnTo>
                <a:close/>
              </a:path>
            </a:pathLst>
          </a:custGeom>
          <a:solidFill>
            <a:srgbClr val="D3F1E2"/>
          </a:solidFill>
          <a:ln w="9525">
            <a:solidFill>
              <a:srgbClr val="006600"/>
            </a:solidFill>
            <a:round/>
            <a:headEnd/>
            <a:tailEnd/>
          </a:ln>
          <a:effectLst/>
        </p:spPr>
        <p:txBody>
          <a:bodyPr/>
          <a:lstStyle/>
          <a:p>
            <a:endParaRPr lang="ro-RO"/>
          </a:p>
        </p:txBody>
      </p:sp>
      <p:grpSp>
        <p:nvGrpSpPr>
          <p:cNvPr id="144480" name="Group 96"/>
          <p:cNvGrpSpPr>
            <a:grpSpLocks noChangeAspect="1"/>
          </p:cNvGrpSpPr>
          <p:nvPr/>
        </p:nvGrpSpPr>
        <p:grpSpPr bwMode="auto">
          <a:xfrm>
            <a:off x="3175000" y="2722563"/>
            <a:ext cx="2916238" cy="3922712"/>
            <a:chOff x="1769" y="1157"/>
            <a:chExt cx="2221" cy="2986"/>
          </a:xfrm>
        </p:grpSpPr>
        <p:sp>
          <p:nvSpPr>
            <p:cNvPr id="144481" name="Freeform 97" descr="Широкий диагональный 2"/>
            <p:cNvSpPr>
              <a:spLocks noChangeAspect="1"/>
            </p:cNvSpPr>
            <p:nvPr/>
          </p:nvSpPr>
          <p:spPr bwMode="auto">
            <a:xfrm>
              <a:off x="1769" y="1157"/>
              <a:ext cx="2221" cy="2986"/>
            </a:xfrm>
            <a:custGeom>
              <a:avLst/>
              <a:gdLst/>
              <a:ahLst/>
              <a:cxnLst>
                <a:cxn ang="0">
                  <a:pos x="2" y="83"/>
                </a:cxn>
                <a:cxn ang="0">
                  <a:pos x="39" y="135"/>
                </a:cxn>
                <a:cxn ang="0">
                  <a:pos x="38" y="197"/>
                </a:cxn>
                <a:cxn ang="0">
                  <a:pos x="0" y="240"/>
                </a:cxn>
                <a:cxn ang="0">
                  <a:pos x="32" y="3215"/>
                </a:cxn>
                <a:cxn ang="0">
                  <a:pos x="56" y="3291"/>
                </a:cxn>
                <a:cxn ang="0">
                  <a:pos x="21" y="3351"/>
                </a:cxn>
                <a:cxn ang="0">
                  <a:pos x="17" y="3443"/>
                </a:cxn>
                <a:cxn ang="0">
                  <a:pos x="60" y="3501"/>
                </a:cxn>
                <a:cxn ang="0">
                  <a:pos x="2571" y="3486"/>
                </a:cxn>
                <a:cxn ang="0">
                  <a:pos x="2604" y="3438"/>
                </a:cxn>
                <a:cxn ang="0">
                  <a:pos x="2592" y="3299"/>
                </a:cxn>
                <a:cxn ang="0">
                  <a:pos x="2579" y="3258"/>
                </a:cxn>
                <a:cxn ang="0">
                  <a:pos x="2603" y="3206"/>
                </a:cxn>
                <a:cxn ang="0">
                  <a:pos x="2558" y="141"/>
                </a:cxn>
                <a:cxn ang="0">
                  <a:pos x="2567" y="95"/>
                </a:cxn>
                <a:cxn ang="0">
                  <a:pos x="2588" y="0"/>
                </a:cxn>
                <a:cxn ang="0">
                  <a:pos x="2549" y="75"/>
                </a:cxn>
                <a:cxn ang="0">
                  <a:pos x="2525" y="126"/>
                </a:cxn>
                <a:cxn ang="0">
                  <a:pos x="2537" y="194"/>
                </a:cxn>
                <a:cxn ang="0">
                  <a:pos x="2580" y="3179"/>
                </a:cxn>
                <a:cxn ang="0">
                  <a:pos x="2555" y="3230"/>
                </a:cxn>
                <a:cxn ang="0">
                  <a:pos x="2559" y="3311"/>
                </a:cxn>
                <a:cxn ang="0">
                  <a:pos x="2579" y="3353"/>
                </a:cxn>
                <a:cxn ang="0">
                  <a:pos x="2565" y="3441"/>
                </a:cxn>
                <a:cxn ang="0">
                  <a:pos x="90" y="3474"/>
                </a:cxn>
                <a:cxn ang="0">
                  <a:pos x="44" y="3441"/>
                </a:cxn>
                <a:cxn ang="0">
                  <a:pos x="62" y="3350"/>
                </a:cxn>
                <a:cxn ang="0">
                  <a:pos x="84" y="3284"/>
                </a:cxn>
                <a:cxn ang="0">
                  <a:pos x="72" y="3216"/>
                </a:cxn>
                <a:cxn ang="0">
                  <a:pos x="32" y="249"/>
                </a:cxn>
                <a:cxn ang="0">
                  <a:pos x="60" y="210"/>
                </a:cxn>
                <a:cxn ang="0">
                  <a:pos x="77" y="144"/>
                </a:cxn>
                <a:cxn ang="0">
                  <a:pos x="54" y="83"/>
                </a:cxn>
                <a:cxn ang="0">
                  <a:pos x="36" y="15"/>
                </a:cxn>
              </a:cxnLst>
              <a:rect l="0" t="0" r="r" b="b"/>
              <a:pathLst>
                <a:path w="2606" h="3501">
                  <a:moveTo>
                    <a:pt x="3" y="14"/>
                  </a:moveTo>
                  <a:lnTo>
                    <a:pt x="2" y="83"/>
                  </a:lnTo>
                  <a:lnTo>
                    <a:pt x="24" y="105"/>
                  </a:lnTo>
                  <a:lnTo>
                    <a:pt x="39" y="135"/>
                  </a:lnTo>
                  <a:lnTo>
                    <a:pt x="45" y="162"/>
                  </a:lnTo>
                  <a:lnTo>
                    <a:pt x="38" y="197"/>
                  </a:lnTo>
                  <a:lnTo>
                    <a:pt x="26" y="213"/>
                  </a:lnTo>
                  <a:lnTo>
                    <a:pt x="0" y="240"/>
                  </a:lnTo>
                  <a:lnTo>
                    <a:pt x="11" y="3195"/>
                  </a:lnTo>
                  <a:lnTo>
                    <a:pt x="32" y="3215"/>
                  </a:lnTo>
                  <a:lnTo>
                    <a:pt x="50" y="3249"/>
                  </a:lnTo>
                  <a:lnTo>
                    <a:pt x="56" y="3291"/>
                  </a:lnTo>
                  <a:lnTo>
                    <a:pt x="48" y="3324"/>
                  </a:lnTo>
                  <a:lnTo>
                    <a:pt x="21" y="3351"/>
                  </a:lnTo>
                  <a:lnTo>
                    <a:pt x="17" y="3396"/>
                  </a:lnTo>
                  <a:lnTo>
                    <a:pt x="17" y="3443"/>
                  </a:lnTo>
                  <a:lnTo>
                    <a:pt x="33" y="3486"/>
                  </a:lnTo>
                  <a:lnTo>
                    <a:pt x="60" y="3501"/>
                  </a:lnTo>
                  <a:lnTo>
                    <a:pt x="2538" y="3501"/>
                  </a:lnTo>
                  <a:lnTo>
                    <a:pt x="2571" y="3486"/>
                  </a:lnTo>
                  <a:lnTo>
                    <a:pt x="2592" y="3468"/>
                  </a:lnTo>
                  <a:lnTo>
                    <a:pt x="2604" y="3438"/>
                  </a:lnTo>
                  <a:lnTo>
                    <a:pt x="2606" y="3321"/>
                  </a:lnTo>
                  <a:lnTo>
                    <a:pt x="2592" y="3299"/>
                  </a:lnTo>
                  <a:lnTo>
                    <a:pt x="2583" y="3282"/>
                  </a:lnTo>
                  <a:lnTo>
                    <a:pt x="2579" y="3258"/>
                  </a:lnTo>
                  <a:lnTo>
                    <a:pt x="2588" y="3228"/>
                  </a:lnTo>
                  <a:lnTo>
                    <a:pt x="2603" y="3206"/>
                  </a:lnTo>
                  <a:lnTo>
                    <a:pt x="2588" y="203"/>
                  </a:lnTo>
                  <a:cubicBezTo>
                    <a:pt x="2556" y="171"/>
                    <a:pt x="2565" y="156"/>
                    <a:pt x="2558" y="141"/>
                  </a:cubicBezTo>
                  <a:cubicBezTo>
                    <a:pt x="2558" y="125"/>
                    <a:pt x="2555" y="121"/>
                    <a:pt x="2561" y="114"/>
                  </a:cubicBezTo>
                  <a:cubicBezTo>
                    <a:pt x="2567" y="107"/>
                    <a:pt x="2564" y="106"/>
                    <a:pt x="2567" y="95"/>
                  </a:cubicBezTo>
                  <a:cubicBezTo>
                    <a:pt x="2577" y="87"/>
                    <a:pt x="2582" y="87"/>
                    <a:pt x="2585" y="72"/>
                  </a:cubicBezTo>
                  <a:lnTo>
                    <a:pt x="2588" y="0"/>
                  </a:lnTo>
                  <a:lnTo>
                    <a:pt x="2553" y="2"/>
                  </a:lnTo>
                  <a:lnTo>
                    <a:pt x="2549" y="75"/>
                  </a:lnTo>
                  <a:lnTo>
                    <a:pt x="2532" y="102"/>
                  </a:lnTo>
                  <a:lnTo>
                    <a:pt x="2525" y="126"/>
                  </a:lnTo>
                  <a:lnTo>
                    <a:pt x="2522" y="155"/>
                  </a:lnTo>
                  <a:lnTo>
                    <a:pt x="2537" y="194"/>
                  </a:lnTo>
                  <a:lnTo>
                    <a:pt x="2555" y="221"/>
                  </a:lnTo>
                  <a:lnTo>
                    <a:pt x="2580" y="3179"/>
                  </a:lnTo>
                  <a:lnTo>
                    <a:pt x="2565" y="3203"/>
                  </a:lnTo>
                  <a:lnTo>
                    <a:pt x="2555" y="3230"/>
                  </a:lnTo>
                  <a:lnTo>
                    <a:pt x="2552" y="3270"/>
                  </a:lnTo>
                  <a:lnTo>
                    <a:pt x="2559" y="3311"/>
                  </a:lnTo>
                  <a:lnTo>
                    <a:pt x="2574" y="3327"/>
                  </a:lnTo>
                  <a:lnTo>
                    <a:pt x="2579" y="3353"/>
                  </a:lnTo>
                  <a:lnTo>
                    <a:pt x="2576" y="3401"/>
                  </a:lnTo>
                  <a:lnTo>
                    <a:pt x="2565" y="3441"/>
                  </a:lnTo>
                  <a:lnTo>
                    <a:pt x="2546" y="3467"/>
                  </a:lnTo>
                  <a:lnTo>
                    <a:pt x="90" y="3474"/>
                  </a:lnTo>
                  <a:lnTo>
                    <a:pt x="66" y="3461"/>
                  </a:lnTo>
                  <a:lnTo>
                    <a:pt x="44" y="3441"/>
                  </a:lnTo>
                  <a:lnTo>
                    <a:pt x="45" y="3377"/>
                  </a:lnTo>
                  <a:lnTo>
                    <a:pt x="62" y="3350"/>
                  </a:lnTo>
                  <a:lnTo>
                    <a:pt x="80" y="3326"/>
                  </a:lnTo>
                  <a:lnTo>
                    <a:pt x="84" y="3284"/>
                  </a:lnTo>
                  <a:lnTo>
                    <a:pt x="81" y="3246"/>
                  </a:lnTo>
                  <a:lnTo>
                    <a:pt x="72" y="3216"/>
                  </a:lnTo>
                  <a:lnTo>
                    <a:pt x="41" y="3182"/>
                  </a:lnTo>
                  <a:lnTo>
                    <a:pt x="32" y="249"/>
                  </a:lnTo>
                  <a:lnTo>
                    <a:pt x="42" y="234"/>
                  </a:lnTo>
                  <a:lnTo>
                    <a:pt x="60" y="210"/>
                  </a:lnTo>
                  <a:lnTo>
                    <a:pt x="75" y="180"/>
                  </a:lnTo>
                  <a:lnTo>
                    <a:pt x="77" y="144"/>
                  </a:lnTo>
                  <a:lnTo>
                    <a:pt x="71" y="110"/>
                  </a:lnTo>
                  <a:lnTo>
                    <a:pt x="54" y="83"/>
                  </a:lnTo>
                  <a:lnTo>
                    <a:pt x="32" y="65"/>
                  </a:lnTo>
                  <a:lnTo>
                    <a:pt x="36" y="15"/>
                  </a:lnTo>
                  <a:lnTo>
                    <a:pt x="3" y="14"/>
                  </a:lnTo>
                  <a:close/>
                </a:path>
              </a:pathLst>
            </a:custGeom>
            <a:pattFill prst="wdUpDiag">
              <a:fgClr>
                <a:srgbClr val="006600"/>
              </a:fgClr>
              <a:bgClr>
                <a:schemeClr val="bg1"/>
              </a:bgClr>
            </a:pattFill>
            <a:ln w="9525">
              <a:solidFill>
                <a:srgbClr val="006600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o-RO"/>
            </a:p>
          </p:txBody>
        </p:sp>
        <p:sp>
          <p:nvSpPr>
            <p:cNvPr id="144482" name="Rectangle 98" descr="Широкий диагональный 1"/>
            <p:cNvSpPr>
              <a:spLocks noChangeAspect="1" noChangeArrowheads="1"/>
            </p:cNvSpPr>
            <p:nvPr/>
          </p:nvSpPr>
          <p:spPr bwMode="auto">
            <a:xfrm>
              <a:off x="1824" y="4069"/>
              <a:ext cx="1269" cy="41"/>
            </a:xfrm>
            <a:prstGeom prst="rect">
              <a:avLst/>
            </a:prstGeom>
            <a:pattFill prst="wdDnDiag">
              <a:fgClr>
                <a:srgbClr val="006600"/>
              </a:fgClr>
              <a:bgClr>
                <a:schemeClr val="bg1"/>
              </a:bgClr>
            </a:pattFill>
            <a:ln w="9525">
              <a:solidFill>
                <a:srgbClr val="00660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44483" name="Rectangle 99" descr="Широкий диагональный 1"/>
            <p:cNvSpPr>
              <a:spLocks noChangeAspect="1" noChangeArrowheads="1"/>
            </p:cNvSpPr>
            <p:nvPr/>
          </p:nvSpPr>
          <p:spPr bwMode="auto">
            <a:xfrm flipH="1">
              <a:off x="3481" y="4065"/>
              <a:ext cx="464" cy="41"/>
            </a:xfrm>
            <a:prstGeom prst="rect">
              <a:avLst/>
            </a:prstGeom>
            <a:pattFill prst="wdDnDiag">
              <a:fgClr>
                <a:srgbClr val="006600"/>
              </a:fgClr>
              <a:bgClr>
                <a:schemeClr val="bg1"/>
              </a:bgClr>
            </a:pattFill>
            <a:ln w="9525">
              <a:solidFill>
                <a:srgbClr val="00660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44484" name="Freeform 100" descr="Широкий диагональный 2"/>
            <p:cNvSpPr>
              <a:spLocks noChangeAspect="1"/>
            </p:cNvSpPr>
            <p:nvPr/>
          </p:nvSpPr>
          <p:spPr bwMode="auto">
            <a:xfrm>
              <a:off x="1846" y="3759"/>
              <a:ext cx="1219" cy="30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9" y="3"/>
                </a:cxn>
                <a:cxn ang="0">
                  <a:pos x="39" y="291"/>
                </a:cxn>
                <a:cxn ang="0">
                  <a:pos x="45" y="306"/>
                </a:cxn>
                <a:cxn ang="0">
                  <a:pos x="69" y="321"/>
                </a:cxn>
                <a:cxn ang="0">
                  <a:pos x="1431" y="330"/>
                </a:cxn>
                <a:cxn ang="0">
                  <a:pos x="1431" y="360"/>
                </a:cxn>
                <a:cxn ang="0">
                  <a:pos x="33" y="354"/>
                </a:cxn>
                <a:cxn ang="0">
                  <a:pos x="15" y="330"/>
                </a:cxn>
                <a:cxn ang="0">
                  <a:pos x="6" y="300"/>
                </a:cxn>
                <a:cxn ang="0">
                  <a:pos x="0" y="0"/>
                </a:cxn>
              </a:cxnLst>
              <a:rect l="0" t="0" r="r" b="b"/>
              <a:pathLst>
                <a:path w="1431" h="360">
                  <a:moveTo>
                    <a:pt x="0" y="0"/>
                  </a:moveTo>
                  <a:lnTo>
                    <a:pt x="39" y="3"/>
                  </a:lnTo>
                  <a:lnTo>
                    <a:pt x="39" y="291"/>
                  </a:lnTo>
                  <a:lnTo>
                    <a:pt x="45" y="306"/>
                  </a:lnTo>
                  <a:lnTo>
                    <a:pt x="69" y="321"/>
                  </a:lnTo>
                  <a:lnTo>
                    <a:pt x="1431" y="330"/>
                  </a:lnTo>
                  <a:lnTo>
                    <a:pt x="1431" y="360"/>
                  </a:lnTo>
                  <a:lnTo>
                    <a:pt x="33" y="354"/>
                  </a:lnTo>
                  <a:lnTo>
                    <a:pt x="15" y="330"/>
                  </a:lnTo>
                  <a:lnTo>
                    <a:pt x="6" y="300"/>
                  </a:lnTo>
                  <a:lnTo>
                    <a:pt x="0" y="0"/>
                  </a:lnTo>
                  <a:close/>
                </a:path>
              </a:pathLst>
            </a:custGeom>
            <a:pattFill prst="wdUpDiag">
              <a:fgClr>
                <a:srgbClr val="006600"/>
              </a:fgClr>
              <a:bgClr>
                <a:schemeClr val="bg1"/>
              </a:bgClr>
            </a:pattFill>
            <a:ln w="9525" cap="flat" cmpd="sng">
              <a:solidFill>
                <a:srgbClr val="0066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ro-RO"/>
            </a:p>
          </p:txBody>
        </p:sp>
        <p:sp>
          <p:nvSpPr>
            <p:cNvPr id="144485" name="Freeform 101" descr="Широкий диагональный 2"/>
            <p:cNvSpPr>
              <a:spLocks noChangeAspect="1"/>
            </p:cNvSpPr>
            <p:nvPr/>
          </p:nvSpPr>
          <p:spPr bwMode="auto">
            <a:xfrm>
              <a:off x="3492" y="3752"/>
              <a:ext cx="445" cy="307"/>
            </a:xfrm>
            <a:custGeom>
              <a:avLst/>
              <a:gdLst/>
              <a:ahLst/>
              <a:cxnLst>
                <a:cxn ang="0">
                  <a:pos x="522" y="6"/>
                </a:cxn>
                <a:cxn ang="0">
                  <a:pos x="492" y="0"/>
                </a:cxn>
                <a:cxn ang="0">
                  <a:pos x="486" y="291"/>
                </a:cxn>
                <a:cxn ang="0">
                  <a:pos x="483" y="312"/>
                </a:cxn>
                <a:cxn ang="0">
                  <a:pos x="471" y="327"/>
                </a:cxn>
                <a:cxn ang="0">
                  <a:pos x="0" y="330"/>
                </a:cxn>
                <a:cxn ang="0">
                  <a:pos x="0" y="360"/>
                </a:cxn>
                <a:cxn ang="0">
                  <a:pos x="492" y="354"/>
                </a:cxn>
                <a:cxn ang="0">
                  <a:pos x="510" y="333"/>
                </a:cxn>
                <a:cxn ang="0">
                  <a:pos x="522" y="300"/>
                </a:cxn>
                <a:cxn ang="0">
                  <a:pos x="522" y="6"/>
                </a:cxn>
              </a:cxnLst>
              <a:rect l="0" t="0" r="r" b="b"/>
              <a:pathLst>
                <a:path w="522" h="360">
                  <a:moveTo>
                    <a:pt x="522" y="6"/>
                  </a:moveTo>
                  <a:lnTo>
                    <a:pt x="492" y="0"/>
                  </a:lnTo>
                  <a:lnTo>
                    <a:pt x="486" y="291"/>
                  </a:lnTo>
                  <a:lnTo>
                    <a:pt x="483" y="312"/>
                  </a:lnTo>
                  <a:lnTo>
                    <a:pt x="471" y="327"/>
                  </a:lnTo>
                  <a:lnTo>
                    <a:pt x="0" y="330"/>
                  </a:lnTo>
                  <a:lnTo>
                    <a:pt x="0" y="360"/>
                  </a:lnTo>
                  <a:lnTo>
                    <a:pt x="492" y="354"/>
                  </a:lnTo>
                  <a:lnTo>
                    <a:pt x="510" y="333"/>
                  </a:lnTo>
                  <a:lnTo>
                    <a:pt x="522" y="300"/>
                  </a:lnTo>
                  <a:lnTo>
                    <a:pt x="522" y="6"/>
                  </a:lnTo>
                  <a:close/>
                </a:path>
              </a:pathLst>
            </a:custGeom>
            <a:pattFill prst="wdUpDiag">
              <a:fgClr>
                <a:srgbClr val="006600"/>
              </a:fgClr>
              <a:bgClr>
                <a:schemeClr val="bg1"/>
              </a:bgClr>
            </a:pattFill>
            <a:ln w="9525" cap="flat" cmpd="sng">
              <a:solidFill>
                <a:srgbClr val="0066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ro-RO"/>
            </a:p>
          </p:txBody>
        </p:sp>
        <p:sp>
          <p:nvSpPr>
            <p:cNvPr id="144486" name="Freeform 102" descr="Широкий диагональный 1"/>
            <p:cNvSpPr>
              <a:spLocks noChangeAspect="1"/>
            </p:cNvSpPr>
            <p:nvPr/>
          </p:nvSpPr>
          <p:spPr bwMode="auto">
            <a:xfrm>
              <a:off x="3053" y="3856"/>
              <a:ext cx="460" cy="215"/>
            </a:xfrm>
            <a:custGeom>
              <a:avLst/>
              <a:gdLst/>
              <a:ahLst/>
              <a:cxnLst>
                <a:cxn ang="0">
                  <a:pos x="3" y="27"/>
                </a:cxn>
                <a:cxn ang="0">
                  <a:pos x="0" y="210"/>
                </a:cxn>
                <a:cxn ang="0">
                  <a:pos x="24" y="210"/>
                </a:cxn>
                <a:cxn ang="0">
                  <a:pos x="30" y="252"/>
                </a:cxn>
                <a:cxn ang="0">
                  <a:pos x="57" y="249"/>
                </a:cxn>
                <a:cxn ang="0">
                  <a:pos x="48" y="87"/>
                </a:cxn>
                <a:cxn ang="0">
                  <a:pos x="135" y="87"/>
                </a:cxn>
                <a:cxn ang="0">
                  <a:pos x="132" y="0"/>
                </a:cxn>
                <a:cxn ang="0">
                  <a:pos x="207" y="0"/>
                </a:cxn>
                <a:cxn ang="0">
                  <a:pos x="207" y="87"/>
                </a:cxn>
                <a:cxn ang="0">
                  <a:pos x="327" y="87"/>
                </a:cxn>
                <a:cxn ang="0">
                  <a:pos x="327" y="0"/>
                </a:cxn>
                <a:cxn ang="0">
                  <a:pos x="411" y="6"/>
                </a:cxn>
                <a:cxn ang="0">
                  <a:pos x="408" y="87"/>
                </a:cxn>
                <a:cxn ang="0">
                  <a:pos x="480" y="87"/>
                </a:cxn>
                <a:cxn ang="0">
                  <a:pos x="480" y="231"/>
                </a:cxn>
                <a:cxn ang="0">
                  <a:pos x="507" y="231"/>
                </a:cxn>
                <a:cxn ang="0">
                  <a:pos x="513" y="204"/>
                </a:cxn>
                <a:cxn ang="0">
                  <a:pos x="537" y="201"/>
                </a:cxn>
                <a:cxn ang="0">
                  <a:pos x="540" y="33"/>
                </a:cxn>
                <a:cxn ang="0">
                  <a:pos x="498" y="9"/>
                </a:cxn>
                <a:cxn ang="0">
                  <a:pos x="45" y="0"/>
                </a:cxn>
                <a:cxn ang="0">
                  <a:pos x="3" y="27"/>
                </a:cxn>
              </a:cxnLst>
              <a:rect l="0" t="0" r="r" b="b"/>
              <a:pathLst>
                <a:path w="540" h="252">
                  <a:moveTo>
                    <a:pt x="3" y="27"/>
                  </a:moveTo>
                  <a:lnTo>
                    <a:pt x="0" y="210"/>
                  </a:lnTo>
                  <a:lnTo>
                    <a:pt x="24" y="210"/>
                  </a:lnTo>
                  <a:lnTo>
                    <a:pt x="30" y="252"/>
                  </a:lnTo>
                  <a:lnTo>
                    <a:pt x="57" y="249"/>
                  </a:lnTo>
                  <a:lnTo>
                    <a:pt x="48" y="87"/>
                  </a:lnTo>
                  <a:lnTo>
                    <a:pt x="135" y="87"/>
                  </a:lnTo>
                  <a:lnTo>
                    <a:pt x="132" y="0"/>
                  </a:lnTo>
                  <a:lnTo>
                    <a:pt x="207" y="0"/>
                  </a:lnTo>
                  <a:lnTo>
                    <a:pt x="207" y="87"/>
                  </a:lnTo>
                  <a:lnTo>
                    <a:pt x="327" y="87"/>
                  </a:lnTo>
                  <a:lnTo>
                    <a:pt x="327" y="0"/>
                  </a:lnTo>
                  <a:lnTo>
                    <a:pt x="411" y="6"/>
                  </a:lnTo>
                  <a:lnTo>
                    <a:pt x="408" y="87"/>
                  </a:lnTo>
                  <a:lnTo>
                    <a:pt x="480" y="87"/>
                  </a:lnTo>
                  <a:lnTo>
                    <a:pt x="480" y="231"/>
                  </a:lnTo>
                  <a:lnTo>
                    <a:pt x="507" y="231"/>
                  </a:lnTo>
                  <a:lnTo>
                    <a:pt x="513" y="204"/>
                  </a:lnTo>
                  <a:lnTo>
                    <a:pt x="537" y="201"/>
                  </a:lnTo>
                  <a:lnTo>
                    <a:pt x="540" y="33"/>
                  </a:lnTo>
                  <a:lnTo>
                    <a:pt x="498" y="9"/>
                  </a:lnTo>
                  <a:lnTo>
                    <a:pt x="45" y="0"/>
                  </a:lnTo>
                  <a:lnTo>
                    <a:pt x="3" y="27"/>
                  </a:lnTo>
                  <a:close/>
                </a:path>
              </a:pathLst>
            </a:custGeom>
            <a:pattFill prst="wdDnDiag">
              <a:fgClr>
                <a:srgbClr val="006600"/>
              </a:fgClr>
              <a:bgClr>
                <a:schemeClr val="bg1"/>
              </a:bgClr>
            </a:pattFill>
            <a:ln w="9525" cap="flat" cmpd="sng">
              <a:solidFill>
                <a:srgbClr val="006600"/>
              </a:solidFill>
              <a:prstDash val="solid"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grpSp>
          <p:nvGrpSpPr>
            <p:cNvPr id="144487" name="Group 103"/>
            <p:cNvGrpSpPr>
              <a:grpSpLocks noChangeAspect="1"/>
            </p:cNvGrpSpPr>
            <p:nvPr/>
          </p:nvGrpSpPr>
          <p:grpSpPr bwMode="auto">
            <a:xfrm>
              <a:off x="3101" y="3977"/>
              <a:ext cx="361" cy="115"/>
              <a:chOff x="3354" y="4044"/>
              <a:chExt cx="423" cy="135"/>
            </a:xfrm>
          </p:grpSpPr>
          <p:sp>
            <p:nvSpPr>
              <p:cNvPr id="144488" name="Freeform 104" descr="Широкий диагональный 2"/>
              <p:cNvSpPr>
                <a:spLocks noChangeAspect="1"/>
              </p:cNvSpPr>
              <p:nvPr/>
            </p:nvSpPr>
            <p:spPr bwMode="auto">
              <a:xfrm>
                <a:off x="3354" y="4047"/>
                <a:ext cx="423" cy="13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420" y="3"/>
                  </a:cxn>
                  <a:cxn ang="0">
                    <a:pos x="423" y="81"/>
                  </a:cxn>
                  <a:cxn ang="0">
                    <a:pos x="390" y="129"/>
                  </a:cxn>
                  <a:cxn ang="0">
                    <a:pos x="243" y="132"/>
                  </a:cxn>
                  <a:cxn ang="0">
                    <a:pos x="243" y="75"/>
                  </a:cxn>
                  <a:cxn ang="0">
                    <a:pos x="189" y="78"/>
                  </a:cxn>
                  <a:cxn ang="0">
                    <a:pos x="189" y="132"/>
                  </a:cxn>
                  <a:cxn ang="0">
                    <a:pos x="42" y="132"/>
                  </a:cxn>
                  <a:cxn ang="0">
                    <a:pos x="0" y="93"/>
                  </a:cxn>
                  <a:cxn ang="0">
                    <a:pos x="0" y="0"/>
                  </a:cxn>
                </a:cxnLst>
                <a:rect l="0" t="0" r="r" b="b"/>
                <a:pathLst>
                  <a:path w="423" h="132">
                    <a:moveTo>
                      <a:pt x="0" y="0"/>
                    </a:moveTo>
                    <a:lnTo>
                      <a:pt x="420" y="3"/>
                    </a:lnTo>
                    <a:lnTo>
                      <a:pt x="423" y="81"/>
                    </a:lnTo>
                    <a:lnTo>
                      <a:pt x="390" y="129"/>
                    </a:lnTo>
                    <a:lnTo>
                      <a:pt x="243" y="132"/>
                    </a:lnTo>
                    <a:lnTo>
                      <a:pt x="243" y="75"/>
                    </a:lnTo>
                    <a:lnTo>
                      <a:pt x="189" y="78"/>
                    </a:lnTo>
                    <a:lnTo>
                      <a:pt x="189" y="132"/>
                    </a:lnTo>
                    <a:lnTo>
                      <a:pt x="42" y="132"/>
                    </a:lnTo>
                    <a:lnTo>
                      <a:pt x="0" y="93"/>
                    </a:lnTo>
                    <a:lnTo>
                      <a:pt x="0" y="0"/>
                    </a:lnTo>
                    <a:close/>
                  </a:path>
                </a:pathLst>
              </a:custGeom>
              <a:pattFill prst="wdUpDiag">
                <a:fgClr>
                  <a:srgbClr val="006600"/>
                </a:fgClr>
                <a:bgClr>
                  <a:schemeClr val="bg1"/>
                </a:bgClr>
              </a:pattFill>
              <a:ln w="9525">
                <a:solidFill>
                  <a:srgbClr val="006600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o-RO"/>
              </a:p>
            </p:txBody>
          </p:sp>
          <p:sp>
            <p:nvSpPr>
              <p:cNvPr id="144489" name="Freeform 105" descr="Широкий диагональный 2"/>
              <p:cNvSpPr>
                <a:spLocks noChangeAspect="1"/>
              </p:cNvSpPr>
              <p:nvPr/>
            </p:nvSpPr>
            <p:spPr bwMode="auto">
              <a:xfrm>
                <a:off x="3375" y="4044"/>
                <a:ext cx="165" cy="1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" y="114"/>
                  </a:cxn>
                  <a:cxn ang="0">
                    <a:pos x="165" y="111"/>
                  </a:cxn>
                </a:cxnLst>
                <a:rect l="0" t="0" r="r" b="b"/>
                <a:pathLst>
                  <a:path w="165" h="114">
                    <a:moveTo>
                      <a:pt x="0" y="0"/>
                    </a:moveTo>
                    <a:lnTo>
                      <a:pt x="3" y="114"/>
                    </a:lnTo>
                    <a:lnTo>
                      <a:pt x="165" y="111"/>
                    </a:lnTo>
                  </a:path>
                </a:pathLst>
              </a:custGeom>
              <a:noFill/>
              <a:ln w="6350" cmpd="sng">
                <a:solidFill>
                  <a:srgbClr val="006600"/>
                </a:solidFill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o-RO"/>
              </a:p>
            </p:txBody>
          </p:sp>
          <p:sp>
            <p:nvSpPr>
              <p:cNvPr id="144490" name="Freeform 106" descr="Широкий диагональный 2"/>
              <p:cNvSpPr>
                <a:spLocks noChangeAspect="1"/>
              </p:cNvSpPr>
              <p:nvPr/>
            </p:nvSpPr>
            <p:spPr bwMode="auto">
              <a:xfrm>
                <a:off x="3594" y="4053"/>
                <a:ext cx="165" cy="99"/>
              </a:xfrm>
              <a:custGeom>
                <a:avLst/>
                <a:gdLst/>
                <a:ahLst/>
                <a:cxnLst>
                  <a:cxn ang="0">
                    <a:pos x="159" y="0"/>
                  </a:cxn>
                  <a:cxn ang="0">
                    <a:pos x="165" y="99"/>
                  </a:cxn>
                  <a:cxn ang="0">
                    <a:pos x="0" y="99"/>
                  </a:cxn>
                </a:cxnLst>
                <a:rect l="0" t="0" r="r" b="b"/>
                <a:pathLst>
                  <a:path w="165" h="99">
                    <a:moveTo>
                      <a:pt x="159" y="0"/>
                    </a:moveTo>
                    <a:lnTo>
                      <a:pt x="165" y="99"/>
                    </a:lnTo>
                    <a:lnTo>
                      <a:pt x="0" y="99"/>
                    </a:lnTo>
                  </a:path>
                </a:pathLst>
              </a:custGeom>
              <a:noFill/>
              <a:ln w="6350" cmpd="sng">
                <a:solidFill>
                  <a:srgbClr val="006600"/>
                </a:solidFill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o-RO"/>
              </a:p>
            </p:txBody>
          </p:sp>
        </p:grpSp>
      </p:grpSp>
      <p:grpSp>
        <p:nvGrpSpPr>
          <p:cNvPr id="144491" name="Group 107"/>
          <p:cNvGrpSpPr>
            <a:grpSpLocks noChangeAspect="1"/>
          </p:cNvGrpSpPr>
          <p:nvPr/>
        </p:nvGrpSpPr>
        <p:grpSpPr bwMode="auto">
          <a:xfrm>
            <a:off x="3224213" y="3071813"/>
            <a:ext cx="330200" cy="2974975"/>
            <a:chOff x="1836" y="1048"/>
            <a:chExt cx="294" cy="2656"/>
          </a:xfrm>
        </p:grpSpPr>
        <p:sp>
          <p:nvSpPr>
            <p:cNvPr id="144492" name="Rectangle 108" descr="Дранка"/>
            <p:cNvSpPr>
              <a:spLocks noChangeAspect="1" noChangeArrowheads="1"/>
            </p:cNvSpPr>
            <p:nvPr/>
          </p:nvSpPr>
          <p:spPr bwMode="auto">
            <a:xfrm>
              <a:off x="1836" y="1104"/>
              <a:ext cx="294" cy="2553"/>
            </a:xfrm>
            <a:prstGeom prst="rect">
              <a:avLst/>
            </a:prstGeom>
            <a:pattFill prst="shingle">
              <a:fgClr>
                <a:schemeClr val="folHlink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44493" name="AutoShape 109" descr="Дранка"/>
            <p:cNvSpPr>
              <a:spLocks noChangeAspect="1" noChangeArrowheads="1"/>
            </p:cNvSpPr>
            <p:nvPr/>
          </p:nvSpPr>
          <p:spPr bwMode="auto">
            <a:xfrm>
              <a:off x="2008" y="3656"/>
              <a:ext cx="48" cy="48"/>
            </a:xfrm>
            <a:custGeom>
              <a:avLst/>
              <a:gdLst>
                <a:gd name="G0" fmla="+- 5400 0 0"/>
                <a:gd name="G1" fmla="+- 21600 0 5400"/>
                <a:gd name="G2" fmla="*/ 5400 1 2"/>
                <a:gd name="G3" fmla="+- 21600 0 G2"/>
                <a:gd name="G4" fmla="+/ 5400 21600 2"/>
                <a:gd name="G5" fmla="+/ G1 0 2"/>
                <a:gd name="G6" fmla="*/ 21600 21600 5400"/>
                <a:gd name="G7" fmla="*/ G6 1 2"/>
                <a:gd name="G8" fmla="+- 21600 0 G7"/>
                <a:gd name="G9" fmla="*/ 21600 1 2"/>
                <a:gd name="G10" fmla="+- 5400 0 G9"/>
                <a:gd name="G11" fmla="?: G10 G8 0"/>
                <a:gd name="G12" fmla="?: G10 G7 21600"/>
                <a:gd name="T0" fmla="*/ 18900 w 21600"/>
                <a:gd name="T1" fmla="*/ 10800 h 21600"/>
                <a:gd name="T2" fmla="*/ 10800 w 21600"/>
                <a:gd name="T3" fmla="*/ 21600 h 21600"/>
                <a:gd name="T4" fmla="*/ 2700 w 21600"/>
                <a:gd name="T5" fmla="*/ 10800 h 21600"/>
                <a:gd name="T6" fmla="*/ 10800 w 21600"/>
                <a:gd name="T7" fmla="*/ 0 h 21600"/>
                <a:gd name="T8" fmla="*/ 4500 w 21600"/>
                <a:gd name="T9" fmla="*/ 4500 h 21600"/>
                <a:gd name="T10" fmla="*/ 17100 w 21600"/>
                <a:gd name="T11" fmla="*/ 171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pattFill prst="shingle">
              <a:fgClr>
                <a:schemeClr val="folHlink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44494" name="AutoShape 110" descr="Дранка"/>
            <p:cNvSpPr>
              <a:spLocks noChangeAspect="1" noChangeArrowheads="1"/>
            </p:cNvSpPr>
            <p:nvPr/>
          </p:nvSpPr>
          <p:spPr bwMode="auto">
            <a:xfrm>
              <a:off x="1920" y="3656"/>
              <a:ext cx="48" cy="48"/>
            </a:xfrm>
            <a:custGeom>
              <a:avLst/>
              <a:gdLst>
                <a:gd name="G0" fmla="+- 5400 0 0"/>
                <a:gd name="G1" fmla="+- 21600 0 5400"/>
                <a:gd name="G2" fmla="*/ 5400 1 2"/>
                <a:gd name="G3" fmla="+- 21600 0 G2"/>
                <a:gd name="G4" fmla="+/ 5400 21600 2"/>
                <a:gd name="G5" fmla="+/ G1 0 2"/>
                <a:gd name="G6" fmla="*/ 21600 21600 5400"/>
                <a:gd name="G7" fmla="*/ G6 1 2"/>
                <a:gd name="G8" fmla="+- 21600 0 G7"/>
                <a:gd name="G9" fmla="*/ 21600 1 2"/>
                <a:gd name="G10" fmla="+- 5400 0 G9"/>
                <a:gd name="G11" fmla="?: G10 G8 0"/>
                <a:gd name="G12" fmla="?: G10 G7 21600"/>
                <a:gd name="T0" fmla="*/ 18900 w 21600"/>
                <a:gd name="T1" fmla="*/ 10800 h 21600"/>
                <a:gd name="T2" fmla="*/ 10800 w 21600"/>
                <a:gd name="T3" fmla="*/ 21600 h 21600"/>
                <a:gd name="T4" fmla="*/ 2700 w 21600"/>
                <a:gd name="T5" fmla="*/ 10800 h 21600"/>
                <a:gd name="T6" fmla="*/ 10800 w 21600"/>
                <a:gd name="T7" fmla="*/ 0 h 21600"/>
                <a:gd name="T8" fmla="*/ 4500 w 21600"/>
                <a:gd name="T9" fmla="*/ 4500 h 21600"/>
                <a:gd name="T10" fmla="*/ 17100 w 21600"/>
                <a:gd name="T11" fmla="*/ 171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pattFill prst="shingle">
              <a:fgClr>
                <a:schemeClr val="folHlink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44495" name="AutoShape 111" descr="Дранка"/>
            <p:cNvSpPr>
              <a:spLocks noChangeAspect="1" noChangeArrowheads="1"/>
            </p:cNvSpPr>
            <p:nvPr/>
          </p:nvSpPr>
          <p:spPr bwMode="auto">
            <a:xfrm rot="10800000">
              <a:off x="2004" y="1048"/>
              <a:ext cx="48" cy="48"/>
            </a:xfrm>
            <a:custGeom>
              <a:avLst/>
              <a:gdLst>
                <a:gd name="G0" fmla="+- 5400 0 0"/>
                <a:gd name="G1" fmla="+- 21600 0 5400"/>
                <a:gd name="G2" fmla="*/ 5400 1 2"/>
                <a:gd name="G3" fmla="+- 21600 0 G2"/>
                <a:gd name="G4" fmla="+/ 5400 21600 2"/>
                <a:gd name="G5" fmla="+/ G1 0 2"/>
                <a:gd name="G6" fmla="*/ 21600 21600 5400"/>
                <a:gd name="G7" fmla="*/ G6 1 2"/>
                <a:gd name="G8" fmla="+- 21600 0 G7"/>
                <a:gd name="G9" fmla="*/ 21600 1 2"/>
                <a:gd name="G10" fmla="+- 5400 0 G9"/>
                <a:gd name="G11" fmla="?: G10 G8 0"/>
                <a:gd name="G12" fmla="?: G10 G7 21600"/>
                <a:gd name="T0" fmla="*/ 18900 w 21600"/>
                <a:gd name="T1" fmla="*/ 10800 h 21600"/>
                <a:gd name="T2" fmla="*/ 10800 w 21600"/>
                <a:gd name="T3" fmla="*/ 21600 h 21600"/>
                <a:gd name="T4" fmla="*/ 2700 w 21600"/>
                <a:gd name="T5" fmla="*/ 10800 h 21600"/>
                <a:gd name="T6" fmla="*/ 10800 w 21600"/>
                <a:gd name="T7" fmla="*/ 0 h 21600"/>
                <a:gd name="T8" fmla="*/ 4500 w 21600"/>
                <a:gd name="T9" fmla="*/ 4500 h 21600"/>
                <a:gd name="T10" fmla="*/ 17100 w 21600"/>
                <a:gd name="T11" fmla="*/ 171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pattFill prst="shingle">
              <a:fgClr>
                <a:schemeClr val="folHlink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44496" name="AutoShape 112" descr="Дранка"/>
            <p:cNvSpPr>
              <a:spLocks noChangeAspect="1" noChangeArrowheads="1"/>
            </p:cNvSpPr>
            <p:nvPr/>
          </p:nvSpPr>
          <p:spPr bwMode="auto">
            <a:xfrm rot="10800000">
              <a:off x="1916" y="1048"/>
              <a:ext cx="48" cy="48"/>
            </a:xfrm>
            <a:custGeom>
              <a:avLst/>
              <a:gdLst>
                <a:gd name="G0" fmla="+- 5400 0 0"/>
                <a:gd name="G1" fmla="+- 21600 0 5400"/>
                <a:gd name="G2" fmla="*/ 5400 1 2"/>
                <a:gd name="G3" fmla="+- 21600 0 G2"/>
                <a:gd name="G4" fmla="+/ 5400 21600 2"/>
                <a:gd name="G5" fmla="+/ G1 0 2"/>
                <a:gd name="G6" fmla="*/ 21600 21600 5400"/>
                <a:gd name="G7" fmla="*/ G6 1 2"/>
                <a:gd name="G8" fmla="+- 21600 0 G7"/>
                <a:gd name="G9" fmla="*/ 21600 1 2"/>
                <a:gd name="G10" fmla="+- 5400 0 G9"/>
                <a:gd name="G11" fmla="?: G10 G8 0"/>
                <a:gd name="G12" fmla="?: G10 G7 21600"/>
                <a:gd name="T0" fmla="*/ 18900 w 21600"/>
                <a:gd name="T1" fmla="*/ 10800 h 21600"/>
                <a:gd name="T2" fmla="*/ 10800 w 21600"/>
                <a:gd name="T3" fmla="*/ 21600 h 21600"/>
                <a:gd name="T4" fmla="*/ 2700 w 21600"/>
                <a:gd name="T5" fmla="*/ 10800 h 21600"/>
                <a:gd name="T6" fmla="*/ 10800 w 21600"/>
                <a:gd name="T7" fmla="*/ 0 h 21600"/>
                <a:gd name="T8" fmla="*/ 4500 w 21600"/>
                <a:gd name="T9" fmla="*/ 4500 h 21600"/>
                <a:gd name="T10" fmla="*/ 17100 w 21600"/>
                <a:gd name="T11" fmla="*/ 171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pattFill prst="shingle">
              <a:fgClr>
                <a:schemeClr val="folHlink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</p:grpSp>
      <p:grpSp>
        <p:nvGrpSpPr>
          <p:cNvPr id="144497" name="Group 113"/>
          <p:cNvGrpSpPr>
            <a:grpSpLocks noChangeAspect="1"/>
          </p:cNvGrpSpPr>
          <p:nvPr/>
        </p:nvGrpSpPr>
        <p:grpSpPr bwMode="auto">
          <a:xfrm rot="-67822">
            <a:off x="5684838" y="3052763"/>
            <a:ext cx="330200" cy="2968625"/>
            <a:chOff x="1836" y="1048"/>
            <a:chExt cx="294" cy="2656"/>
          </a:xfrm>
        </p:grpSpPr>
        <p:sp>
          <p:nvSpPr>
            <p:cNvPr id="144498" name="Rectangle 114" descr="Дранка"/>
            <p:cNvSpPr>
              <a:spLocks noChangeAspect="1" noChangeArrowheads="1"/>
            </p:cNvSpPr>
            <p:nvPr/>
          </p:nvSpPr>
          <p:spPr bwMode="auto">
            <a:xfrm>
              <a:off x="1836" y="1104"/>
              <a:ext cx="294" cy="2553"/>
            </a:xfrm>
            <a:prstGeom prst="rect">
              <a:avLst/>
            </a:prstGeom>
            <a:pattFill prst="shingle">
              <a:fgClr>
                <a:schemeClr val="folHlink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44499" name="AutoShape 115" descr="Дранка"/>
            <p:cNvSpPr>
              <a:spLocks noChangeAspect="1" noChangeArrowheads="1"/>
            </p:cNvSpPr>
            <p:nvPr/>
          </p:nvSpPr>
          <p:spPr bwMode="auto">
            <a:xfrm>
              <a:off x="2008" y="3656"/>
              <a:ext cx="48" cy="48"/>
            </a:xfrm>
            <a:custGeom>
              <a:avLst/>
              <a:gdLst>
                <a:gd name="G0" fmla="+- 5400 0 0"/>
                <a:gd name="G1" fmla="+- 21600 0 5400"/>
                <a:gd name="G2" fmla="*/ 5400 1 2"/>
                <a:gd name="G3" fmla="+- 21600 0 G2"/>
                <a:gd name="G4" fmla="+/ 5400 21600 2"/>
                <a:gd name="G5" fmla="+/ G1 0 2"/>
                <a:gd name="G6" fmla="*/ 21600 21600 5400"/>
                <a:gd name="G7" fmla="*/ G6 1 2"/>
                <a:gd name="G8" fmla="+- 21600 0 G7"/>
                <a:gd name="G9" fmla="*/ 21600 1 2"/>
                <a:gd name="G10" fmla="+- 5400 0 G9"/>
                <a:gd name="G11" fmla="?: G10 G8 0"/>
                <a:gd name="G12" fmla="?: G10 G7 21600"/>
                <a:gd name="T0" fmla="*/ 18900 w 21600"/>
                <a:gd name="T1" fmla="*/ 10800 h 21600"/>
                <a:gd name="T2" fmla="*/ 10800 w 21600"/>
                <a:gd name="T3" fmla="*/ 21600 h 21600"/>
                <a:gd name="T4" fmla="*/ 2700 w 21600"/>
                <a:gd name="T5" fmla="*/ 10800 h 21600"/>
                <a:gd name="T6" fmla="*/ 10800 w 21600"/>
                <a:gd name="T7" fmla="*/ 0 h 21600"/>
                <a:gd name="T8" fmla="*/ 4500 w 21600"/>
                <a:gd name="T9" fmla="*/ 4500 h 21600"/>
                <a:gd name="T10" fmla="*/ 17100 w 21600"/>
                <a:gd name="T11" fmla="*/ 171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pattFill prst="shingle">
              <a:fgClr>
                <a:schemeClr val="folHlink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44500" name="AutoShape 116" descr="Дранка"/>
            <p:cNvSpPr>
              <a:spLocks noChangeAspect="1" noChangeArrowheads="1"/>
            </p:cNvSpPr>
            <p:nvPr/>
          </p:nvSpPr>
          <p:spPr bwMode="auto">
            <a:xfrm>
              <a:off x="1920" y="3656"/>
              <a:ext cx="48" cy="48"/>
            </a:xfrm>
            <a:custGeom>
              <a:avLst/>
              <a:gdLst>
                <a:gd name="G0" fmla="+- 5400 0 0"/>
                <a:gd name="G1" fmla="+- 21600 0 5400"/>
                <a:gd name="G2" fmla="*/ 5400 1 2"/>
                <a:gd name="G3" fmla="+- 21600 0 G2"/>
                <a:gd name="G4" fmla="+/ 5400 21600 2"/>
                <a:gd name="G5" fmla="+/ G1 0 2"/>
                <a:gd name="G6" fmla="*/ 21600 21600 5400"/>
                <a:gd name="G7" fmla="*/ G6 1 2"/>
                <a:gd name="G8" fmla="+- 21600 0 G7"/>
                <a:gd name="G9" fmla="*/ 21600 1 2"/>
                <a:gd name="G10" fmla="+- 5400 0 G9"/>
                <a:gd name="G11" fmla="?: G10 G8 0"/>
                <a:gd name="G12" fmla="?: G10 G7 21600"/>
                <a:gd name="T0" fmla="*/ 18900 w 21600"/>
                <a:gd name="T1" fmla="*/ 10800 h 21600"/>
                <a:gd name="T2" fmla="*/ 10800 w 21600"/>
                <a:gd name="T3" fmla="*/ 21600 h 21600"/>
                <a:gd name="T4" fmla="*/ 2700 w 21600"/>
                <a:gd name="T5" fmla="*/ 10800 h 21600"/>
                <a:gd name="T6" fmla="*/ 10800 w 21600"/>
                <a:gd name="T7" fmla="*/ 0 h 21600"/>
                <a:gd name="T8" fmla="*/ 4500 w 21600"/>
                <a:gd name="T9" fmla="*/ 4500 h 21600"/>
                <a:gd name="T10" fmla="*/ 17100 w 21600"/>
                <a:gd name="T11" fmla="*/ 171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pattFill prst="shingle">
              <a:fgClr>
                <a:schemeClr val="folHlink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44501" name="AutoShape 117" descr="Дранка"/>
            <p:cNvSpPr>
              <a:spLocks noChangeAspect="1" noChangeArrowheads="1"/>
            </p:cNvSpPr>
            <p:nvPr/>
          </p:nvSpPr>
          <p:spPr bwMode="auto">
            <a:xfrm rot="10800000">
              <a:off x="2004" y="1048"/>
              <a:ext cx="48" cy="48"/>
            </a:xfrm>
            <a:custGeom>
              <a:avLst/>
              <a:gdLst>
                <a:gd name="G0" fmla="+- 5400 0 0"/>
                <a:gd name="G1" fmla="+- 21600 0 5400"/>
                <a:gd name="G2" fmla="*/ 5400 1 2"/>
                <a:gd name="G3" fmla="+- 21600 0 G2"/>
                <a:gd name="G4" fmla="+/ 5400 21600 2"/>
                <a:gd name="G5" fmla="+/ G1 0 2"/>
                <a:gd name="G6" fmla="*/ 21600 21600 5400"/>
                <a:gd name="G7" fmla="*/ G6 1 2"/>
                <a:gd name="G8" fmla="+- 21600 0 G7"/>
                <a:gd name="G9" fmla="*/ 21600 1 2"/>
                <a:gd name="G10" fmla="+- 5400 0 G9"/>
                <a:gd name="G11" fmla="?: G10 G8 0"/>
                <a:gd name="G12" fmla="?: G10 G7 21600"/>
                <a:gd name="T0" fmla="*/ 18900 w 21600"/>
                <a:gd name="T1" fmla="*/ 10800 h 21600"/>
                <a:gd name="T2" fmla="*/ 10800 w 21600"/>
                <a:gd name="T3" fmla="*/ 21600 h 21600"/>
                <a:gd name="T4" fmla="*/ 2700 w 21600"/>
                <a:gd name="T5" fmla="*/ 10800 h 21600"/>
                <a:gd name="T6" fmla="*/ 10800 w 21600"/>
                <a:gd name="T7" fmla="*/ 0 h 21600"/>
                <a:gd name="T8" fmla="*/ 4500 w 21600"/>
                <a:gd name="T9" fmla="*/ 4500 h 21600"/>
                <a:gd name="T10" fmla="*/ 17100 w 21600"/>
                <a:gd name="T11" fmla="*/ 171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pattFill prst="shingle">
              <a:fgClr>
                <a:schemeClr val="folHlink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44502" name="AutoShape 118" descr="Дранка"/>
            <p:cNvSpPr>
              <a:spLocks noChangeAspect="1" noChangeArrowheads="1"/>
            </p:cNvSpPr>
            <p:nvPr/>
          </p:nvSpPr>
          <p:spPr bwMode="auto">
            <a:xfrm rot="10800000">
              <a:off x="1916" y="1048"/>
              <a:ext cx="48" cy="48"/>
            </a:xfrm>
            <a:custGeom>
              <a:avLst/>
              <a:gdLst>
                <a:gd name="G0" fmla="+- 5400 0 0"/>
                <a:gd name="G1" fmla="+- 21600 0 5400"/>
                <a:gd name="G2" fmla="*/ 5400 1 2"/>
                <a:gd name="G3" fmla="+- 21600 0 G2"/>
                <a:gd name="G4" fmla="+/ 5400 21600 2"/>
                <a:gd name="G5" fmla="+/ G1 0 2"/>
                <a:gd name="G6" fmla="*/ 21600 21600 5400"/>
                <a:gd name="G7" fmla="*/ G6 1 2"/>
                <a:gd name="G8" fmla="+- 21600 0 G7"/>
                <a:gd name="G9" fmla="*/ 21600 1 2"/>
                <a:gd name="G10" fmla="+- 5400 0 G9"/>
                <a:gd name="G11" fmla="?: G10 G8 0"/>
                <a:gd name="G12" fmla="?: G10 G7 21600"/>
                <a:gd name="T0" fmla="*/ 18900 w 21600"/>
                <a:gd name="T1" fmla="*/ 10800 h 21600"/>
                <a:gd name="T2" fmla="*/ 10800 w 21600"/>
                <a:gd name="T3" fmla="*/ 21600 h 21600"/>
                <a:gd name="T4" fmla="*/ 2700 w 21600"/>
                <a:gd name="T5" fmla="*/ 10800 h 21600"/>
                <a:gd name="T6" fmla="*/ 10800 w 21600"/>
                <a:gd name="T7" fmla="*/ 0 h 21600"/>
                <a:gd name="T8" fmla="*/ 4500 w 21600"/>
                <a:gd name="T9" fmla="*/ 4500 h 21600"/>
                <a:gd name="T10" fmla="*/ 17100 w 21600"/>
                <a:gd name="T11" fmla="*/ 171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pattFill prst="shingle">
              <a:fgClr>
                <a:schemeClr val="folHlink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</p:grpSp>
      <p:grpSp>
        <p:nvGrpSpPr>
          <p:cNvPr id="144503" name="Group 119"/>
          <p:cNvGrpSpPr>
            <a:grpSpLocks noChangeAspect="1"/>
          </p:cNvGrpSpPr>
          <p:nvPr/>
        </p:nvGrpSpPr>
        <p:grpSpPr bwMode="auto">
          <a:xfrm>
            <a:off x="3238500" y="3117850"/>
            <a:ext cx="2782888" cy="2833688"/>
            <a:chOff x="1848" y="1089"/>
            <a:chExt cx="2487" cy="2531"/>
          </a:xfrm>
        </p:grpSpPr>
        <p:grpSp>
          <p:nvGrpSpPr>
            <p:cNvPr id="144504" name="Group 120"/>
            <p:cNvGrpSpPr>
              <a:grpSpLocks noChangeAspect="1"/>
            </p:cNvGrpSpPr>
            <p:nvPr/>
          </p:nvGrpSpPr>
          <p:grpSpPr bwMode="auto">
            <a:xfrm>
              <a:off x="4050" y="1089"/>
              <a:ext cx="264" cy="230"/>
              <a:chOff x="4050" y="1089"/>
              <a:chExt cx="264" cy="230"/>
            </a:xfrm>
          </p:grpSpPr>
          <p:sp>
            <p:nvSpPr>
              <p:cNvPr id="144505" name="Oval 121"/>
              <p:cNvSpPr>
                <a:spLocks noChangeAspect="1" noChangeArrowheads="1"/>
              </p:cNvSpPr>
              <p:nvPr/>
            </p:nvSpPr>
            <p:spPr bwMode="auto">
              <a:xfrm>
                <a:off x="4053" y="1089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4506" name="Oval 122"/>
              <p:cNvSpPr>
                <a:spLocks noChangeAspect="1" noChangeArrowheads="1"/>
              </p:cNvSpPr>
              <p:nvPr/>
            </p:nvSpPr>
            <p:spPr bwMode="auto">
              <a:xfrm>
                <a:off x="4194" y="1206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4507" name="Rectangle 123"/>
              <p:cNvSpPr>
                <a:spLocks noChangeAspect="1" noChangeArrowheads="1"/>
              </p:cNvSpPr>
              <p:nvPr/>
            </p:nvSpPr>
            <p:spPr bwMode="auto">
              <a:xfrm>
                <a:off x="4194" y="1095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4508" name="Rectangle 124"/>
              <p:cNvSpPr>
                <a:spLocks noChangeAspect="1" noChangeArrowheads="1"/>
              </p:cNvSpPr>
              <p:nvPr/>
            </p:nvSpPr>
            <p:spPr bwMode="auto">
              <a:xfrm>
                <a:off x="4050" y="1206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44509" name="Group 125"/>
            <p:cNvGrpSpPr>
              <a:grpSpLocks noChangeAspect="1"/>
            </p:cNvGrpSpPr>
            <p:nvPr/>
          </p:nvGrpSpPr>
          <p:grpSpPr bwMode="auto">
            <a:xfrm>
              <a:off x="4050" y="1320"/>
              <a:ext cx="264" cy="230"/>
              <a:chOff x="4050" y="1089"/>
              <a:chExt cx="264" cy="230"/>
            </a:xfrm>
          </p:grpSpPr>
          <p:sp>
            <p:nvSpPr>
              <p:cNvPr id="144510" name="Oval 126"/>
              <p:cNvSpPr>
                <a:spLocks noChangeAspect="1" noChangeArrowheads="1"/>
              </p:cNvSpPr>
              <p:nvPr/>
            </p:nvSpPr>
            <p:spPr bwMode="auto">
              <a:xfrm>
                <a:off x="4053" y="1089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4511" name="Oval 127"/>
              <p:cNvSpPr>
                <a:spLocks noChangeAspect="1" noChangeArrowheads="1"/>
              </p:cNvSpPr>
              <p:nvPr/>
            </p:nvSpPr>
            <p:spPr bwMode="auto">
              <a:xfrm>
                <a:off x="4194" y="1206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4512" name="Rectangle 128"/>
              <p:cNvSpPr>
                <a:spLocks noChangeAspect="1" noChangeArrowheads="1"/>
              </p:cNvSpPr>
              <p:nvPr/>
            </p:nvSpPr>
            <p:spPr bwMode="auto">
              <a:xfrm>
                <a:off x="4194" y="1095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4513" name="Rectangle 129"/>
              <p:cNvSpPr>
                <a:spLocks noChangeAspect="1" noChangeArrowheads="1"/>
              </p:cNvSpPr>
              <p:nvPr/>
            </p:nvSpPr>
            <p:spPr bwMode="auto">
              <a:xfrm>
                <a:off x="4050" y="1206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44514" name="Group 130"/>
            <p:cNvGrpSpPr>
              <a:grpSpLocks noChangeAspect="1"/>
            </p:cNvGrpSpPr>
            <p:nvPr/>
          </p:nvGrpSpPr>
          <p:grpSpPr bwMode="auto">
            <a:xfrm>
              <a:off x="4053" y="1545"/>
              <a:ext cx="264" cy="230"/>
              <a:chOff x="4050" y="1089"/>
              <a:chExt cx="264" cy="230"/>
            </a:xfrm>
          </p:grpSpPr>
          <p:sp>
            <p:nvSpPr>
              <p:cNvPr id="144515" name="Oval 131"/>
              <p:cNvSpPr>
                <a:spLocks noChangeAspect="1" noChangeArrowheads="1"/>
              </p:cNvSpPr>
              <p:nvPr/>
            </p:nvSpPr>
            <p:spPr bwMode="auto">
              <a:xfrm>
                <a:off x="4053" y="1089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4516" name="Oval 132"/>
              <p:cNvSpPr>
                <a:spLocks noChangeAspect="1" noChangeArrowheads="1"/>
              </p:cNvSpPr>
              <p:nvPr/>
            </p:nvSpPr>
            <p:spPr bwMode="auto">
              <a:xfrm>
                <a:off x="4194" y="1206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4517" name="Rectangle 133"/>
              <p:cNvSpPr>
                <a:spLocks noChangeAspect="1" noChangeArrowheads="1"/>
              </p:cNvSpPr>
              <p:nvPr/>
            </p:nvSpPr>
            <p:spPr bwMode="auto">
              <a:xfrm>
                <a:off x="4194" y="1095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4518" name="Rectangle 134"/>
              <p:cNvSpPr>
                <a:spLocks noChangeAspect="1" noChangeArrowheads="1"/>
              </p:cNvSpPr>
              <p:nvPr/>
            </p:nvSpPr>
            <p:spPr bwMode="auto">
              <a:xfrm>
                <a:off x="4050" y="1206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44519" name="Group 135"/>
            <p:cNvGrpSpPr>
              <a:grpSpLocks noChangeAspect="1"/>
            </p:cNvGrpSpPr>
            <p:nvPr/>
          </p:nvGrpSpPr>
          <p:grpSpPr bwMode="auto">
            <a:xfrm>
              <a:off x="4056" y="1776"/>
              <a:ext cx="264" cy="230"/>
              <a:chOff x="4050" y="1089"/>
              <a:chExt cx="264" cy="230"/>
            </a:xfrm>
          </p:grpSpPr>
          <p:sp>
            <p:nvSpPr>
              <p:cNvPr id="144520" name="Oval 136"/>
              <p:cNvSpPr>
                <a:spLocks noChangeAspect="1" noChangeArrowheads="1"/>
              </p:cNvSpPr>
              <p:nvPr/>
            </p:nvSpPr>
            <p:spPr bwMode="auto">
              <a:xfrm>
                <a:off x="4053" y="1089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4521" name="Oval 137"/>
              <p:cNvSpPr>
                <a:spLocks noChangeAspect="1" noChangeArrowheads="1"/>
              </p:cNvSpPr>
              <p:nvPr/>
            </p:nvSpPr>
            <p:spPr bwMode="auto">
              <a:xfrm>
                <a:off x="4194" y="1206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4522" name="Rectangle 138"/>
              <p:cNvSpPr>
                <a:spLocks noChangeAspect="1" noChangeArrowheads="1"/>
              </p:cNvSpPr>
              <p:nvPr/>
            </p:nvSpPr>
            <p:spPr bwMode="auto">
              <a:xfrm>
                <a:off x="4194" y="1095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4523" name="Rectangle 139"/>
              <p:cNvSpPr>
                <a:spLocks noChangeAspect="1" noChangeArrowheads="1"/>
              </p:cNvSpPr>
              <p:nvPr/>
            </p:nvSpPr>
            <p:spPr bwMode="auto">
              <a:xfrm>
                <a:off x="4050" y="1206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44524" name="Group 140"/>
            <p:cNvGrpSpPr>
              <a:grpSpLocks noChangeAspect="1"/>
            </p:cNvGrpSpPr>
            <p:nvPr/>
          </p:nvGrpSpPr>
          <p:grpSpPr bwMode="auto">
            <a:xfrm>
              <a:off x="4062" y="2004"/>
              <a:ext cx="264" cy="230"/>
              <a:chOff x="4050" y="1089"/>
              <a:chExt cx="264" cy="230"/>
            </a:xfrm>
          </p:grpSpPr>
          <p:sp>
            <p:nvSpPr>
              <p:cNvPr id="144525" name="Oval 141"/>
              <p:cNvSpPr>
                <a:spLocks noChangeAspect="1" noChangeArrowheads="1"/>
              </p:cNvSpPr>
              <p:nvPr/>
            </p:nvSpPr>
            <p:spPr bwMode="auto">
              <a:xfrm>
                <a:off x="4053" y="1089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4526" name="Oval 142"/>
              <p:cNvSpPr>
                <a:spLocks noChangeAspect="1" noChangeArrowheads="1"/>
              </p:cNvSpPr>
              <p:nvPr/>
            </p:nvSpPr>
            <p:spPr bwMode="auto">
              <a:xfrm>
                <a:off x="4194" y="1206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4527" name="Rectangle 143"/>
              <p:cNvSpPr>
                <a:spLocks noChangeAspect="1" noChangeArrowheads="1"/>
              </p:cNvSpPr>
              <p:nvPr/>
            </p:nvSpPr>
            <p:spPr bwMode="auto">
              <a:xfrm>
                <a:off x="4194" y="1095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4528" name="Rectangle 144"/>
              <p:cNvSpPr>
                <a:spLocks noChangeAspect="1" noChangeArrowheads="1"/>
              </p:cNvSpPr>
              <p:nvPr/>
            </p:nvSpPr>
            <p:spPr bwMode="auto">
              <a:xfrm>
                <a:off x="4050" y="1206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44529" name="Group 145"/>
            <p:cNvGrpSpPr>
              <a:grpSpLocks noChangeAspect="1"/>
            </p:cNvGrpSpPr>
            <p:nvPr/>
          </p:nvGrpSpPr>
          <p:grpSpPr bwMode="auto">
            <a:xfrm>
              <a:off x="4062" y="2229"/>
              <a:ext cx="264" cy="230"/>
              <a:chOff x="4050" y="1089"/>
              <a:chExt cx="264" cy="230"/>
            </a:xfrm>
          </p:grpSpPr>
          <p:sp>
            <p:nvSpPr>
              <p:cNvPr id="144530" name="Oval 146"/>
              <p:cNvSpPr>
                <a:spLocks noChangeAspect="1" noChangeArrowheads="1"/>
              </p:cNvSpPr>
              <p:nvPr/>
            </p:nvSpPr>
            <p:spPr bwMode="auto">
              <a:xfrm>
                <a:off x="4053" y="1089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4531" name="Oval 147"/>
              <p:cNvSpPr>
                <a:spLocks noChangeAspect="1" noChangeArrowheads="1"/>
              </p:cNvSpPr>
              <p:nvPr/>
            </p:nvSpPr>
            <p:spPr bwMode="auto">
              <a:xfrm>
                <a:off x="4194" y="1206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4532" name="Rectangle 148"/>
              <p:cNvSpPr>
                <a:spLocks noChangeAspect="1" noChangeArrowheads="1"/>
              </p:cNvSpPr>
              <p:nvPr/>
            </p:nvSpPr>
            <p:spPr bwMode="auto">
              <a:xfrm>
                <a:off x="4194" y="1095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4533" name="Rectangle 149"/>
              <p:cNvSpPr>
                <a:spLocks noChangeAspect="1" noChangeArrowheads="1"/>
              </p:cNvSpPr>
              <p:nvPr/>
            </p:nvSpPr>
            <p:spPr bwMode="auto">
              <a:xfrm>
                <a:off x="4050" y="1206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44534" name="Group 150"/>
            <p:cNvGrpSpPr>
              <a:grpSpLocks noChangeAspect="1"/>
            </p:cNvGrpSpPr>
            <p:nvPr/>
          </p:nvGrpSpPr>
          <p:grpSpPr bwMode="auto">
            <a:xfrm>
              <a:off x="4062" y="2451"/>
              <a:ext cx="264" cy="230"/>
              <a:chOff x="4050" y="1089"/>
              <a:chExt cx="264" cy="230"/>
            </a:xfrm>
          </p:grpSpPr>
          <p:sp>
            <p:nvSpPr>
              <p:cNvPr id="144535" name="Oval 151"/>
              <p:cNvSpPr>
                <a:spLocks noChangeAspect="1" noChangeArrowheads="1"/>
              </p:cNvSpPr>
              <p:nvPr/>
            </p:nvSpPr>
            <p:spPr bwMode="auto">
              <a:xfrm>
                <a:off x="4053" y="1089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4536" name="Oval 152"/>
              <p:cNvSpPr>
                <a:spLocks noChangeAspect="1" noChangeArrowheads="1"/>
              </p:cNvSpPr>
              <p:nvPr/>
            </p:nvSpPr>
            <p:spPr bwMode="auto">
              <a:xfrm>
                <a:off x="4194" y="1206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4537" name="Rectangle 153"/>
              <p:cNvSpPr>
                <a:spLocks noChangeAspect="1" noChangeArrowheads="1"/>
              </p:cNvSpPr>
              <p:nvPr/>
            </p:nvSpPr>
            <p:spPr bwMode="auto">
              <a:xfrm>
                <a:off x="4194" y="1095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4538" name="Rectangle 154"/>
              <p:cNvSpPr>
                <a:spLocks noChangeAspect="1" noChangeArrowheads="1"/>
              </p:cNvSpPr>
              <p:nvPr/>
            </p:nvSpPr>
            <p:spPr bwMode="auto">
              <a:xfrm>
                <a:off x="4050" y="1206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44539" name="Group 155"/>
            <p:cNvGrpSpPr>
              <a:grpSpLocks noChangeAspect="1"/>
            </p:cNvGrpSpPr>
            <p:nvPr/>
          </p:nvGrpSpPr>
          <p:grpSpPr bwMode="auto">
            <a:xfrm>
              <a:off x="4065" y="2682"/>
              <a:ext cx="264" cy="230"/>
              <a:chOff x="4050" y="1089"/>
              <a:chExt cx="264" cy="230"/>
            </a:xfrm>
          </p:grpSpPr>
          <p:sp>
            <p:nvSpPr>
              <p:cNvPr id="144540" name="Oval 156"/>
              <p:cNvSpPr>
                <a:spLocks noChangeAspect="1" noChangeArrowheads="1"/>
              </p:cNvSpPr>
              <p:nvPr/>
            </p:nvSpPr>
            <p:spPr bwMode="auto">
              <a:xfrm>
                <a:off x="4053" y="1089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4541" name="Oval 157"/>
              <p:cNvSpPr>
                <a:spLocks noChangeAspect="1" noChangeArrowheads="1"/>
              </p:cNvSpPr>
              <p:nvPr/>
            </p:nvSpPr>
            <p:spPr bwMode="auto">
              <a:xfrm>
                <a:off x="4194" y="1206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4542" name="Rectangle 158"/>
              <p:cNvSpPr>
                <a:spLocks noChangeAspect="1" noChangeArrowheads="1"/>
              </p:cNvSpPr>
              <p:nvPr/>
            </p:nvSpPr>
            <p:spPr bwMode="auto">
              <a:xfrm>
                <a:off x="4194" y="1095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4543" name="Rectangle 159"/>
              <p:cNvSpPr>
                <a:spLocks noChangeAspect="1" noChangeArrowheads="1"/>
              </p:cNvSpPr>
              <p:nvPr/>
            </p:nvSpPr>
            <p:spPr bwMode="auto">
              <a:xfrm>
                <a:off x="4050" y="1206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44544" name="Group 160"/>
            <p:cNvGrpSpPr>
              <a:grpSpLocks noChangeAspect="1"/>
            </p:cNvGrpSpPr>
            <p:nvPr/>
          </p:nvGrpSpPr>
          <p:grpSpPr bwMode="auto">
            <a:xfrm>
              <a:off x="4068" y="2910"/>
              <a:ext cx="264" cy="230"/>
              <a:chOff x="4050" y="1089"/>
              <a:chExt cx="264" cy="230"/>
            </a:xfrm>
          </p:grpSpPr>
          <p:sp>
            <p:nvSpPr>
              <p:cNvPr id="144545" name="Oval 161"/>
              <p:cNvSpPr>
                <a:spLocks noChangeAspect="1" noChangeArrowheads="1"/>
              </p:cNvSpPr>
              <p:nvPr/>
            </p:nvSpPr>
            <p:spPr bwMode="auto">
              <a:xfrm>
                <a:off x="4053" y="1089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4546" name="Oval 162"/>
              <p:cNvSpPr>
                <a:spLocks noChangeAspect="1" noChangeArrowheads="1"/>
              </p:cNvSpPr>
              <p:nvPr/>
            </p:nvSpPr>
            <p:spPr bwMode="auto">
              <a:xfrm>
                <a:off x="4194" y="1206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4547" name="Rectangle 163"/>
              <p:cNvSpPr>
                <a:spLocks noChangeAspect="1" noChangeArrowheads="1"/>
              </p:cNvSpPr>
              <p:nvPr/>
            </p:nvSpPr>
            <p:spPr bwMode="auto">
              <a:xfrm>
                <a:off x="4194" y="1095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4548" name="Rectangle 164"/>
              <p:cNvSpPr>
                <a:spLocks noChangeAspect="1" noChangeArrowheads="1"/>
              </p:cNvSpPr>
              <p:nvPr/>
            </p:nvSpPr>
            <p:spPr bwMode="auto">
              <a:xfrm>
                <a:off x="4050" y="1206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44549" name="Group 165"/>
            <p:cNvGrpSpPr>
              <a:grpSpLocks noChangeAspect="1"/>
            </p:cNvGrpSpPr>
            <p:nvPr/>
          </p:nvGrpSpPr>
          <p:grpSpPr bwMode="auto">
            <a:xfrm>
              <a:off x="4071" y="3141"/>
              <a:ext cx="264" cy="230"/>
              <a:chOff x="4050" y="1089"/>
              <a:chExt cx="264" cy="230"/>
            </a:xfrm>
          </p:grpSpPr>
          <p:sp>
            <p:nvSpPr>
              <p:cNvPr id="144550" name="Oval 166"/>
              <p:cNvSpPr>
                <a:spLocks noChangeAspect="1" noChangeArrowheads="1"/>
              </p:cNvSpPr>
              <p:nvPr/>
            </p:nvSpPr>
            <p:spPr bwMode="auto">
              <a:xfrm>
                <a:off x="4053" y="1089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4551" name="Oval 167"/>
              <p:cNvSpPr>
                <a:spLocks noChangeAspect="1" noChangeArrowheads="1"/>
              </p:cNvSpPr>
              <p:nvPr/>
            </p:nvSpPr>
            <p:spPr bwMode="auto">
              <a:xfrm>
                <a:off x="4194" y="1206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4552" name="Rectangle 168"/>
              <p:cNvSpPr>
                <a:spLocks noChangeAspect="1" noChangeArrowheads="1"/>
              </p:cNvSpPr>
              <p:nvPr/>
            </p:nvSpPr>
            <p:spPr bwMode="auto">
              <a:xfrm>
                <a:off x="4194" y="1095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4553" name="Rectangle 169"/>
              <p:cNvSpPr>
                <a:spLocks noChangeAspect="1" noChangeArrowheads="1"/>
              </p:cNvSpPr>
              <p:nvPr/>
            </p:nvSpPr>
            <p:spPr bwMode="auto">
              <a:xfrm>
                <a:off x="4050" y="1206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44554" name="Group 170"/>
            <p:cNvGrpSpPr>
              <a:grpSpLocks noChangeAspect="1"/>
            </p:cNvGrpSpPr>
            <p:nvPr/>
          </p:nvGrpSpPr>
          <p:grpSpPr bwMode="auto">
            <a:xfrm>
              <a:off x="4068" y="3372"/>
              <a:ext cx="264" cy="230"/>
              <a:chOff x="4050" y="1089"/>
              <a:chExt cx="264" cy="230"/>
            </a:xfrm>
          </p:grpSpPr>
          <p:sp>
            <p:nvSpPr>
              <p:cNvPr id="144555" name="Oval 171"/>
              <p:cNvSpPr>
                <a:spLocks noChangeAspect="1" noChangeArrowheads="1"/>
              </p:cNvSpPr>
              <p:nvPr/>
            </p:nvSpPr>
            <p:spPr bwMode="auto">
              <a:xfrm>
                <a:off x="4053" y="1089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4556" name="Oval 172"/>
              <p:cNvSpPr>
                <a:spLocks noChangeAspect="1" noChangeArrowheads="1"/>
              </p:cNvSpPr>
              <p:nvPr/>
            </p:nvSpPr>
            <p:spPr bwMode="auto">
              <a:xfrm>
                <a:off x="4194" y="1206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4557" name="Rectangle 173"/>
              <p:cNvSpPr>
                <a:spLocks noChangeAspect="1" noChangeArrowheads="1"/>
              </p:cNvSpPr>
              <p:nvPr/>
            </p:nvSpPr>
            <p:spPr bwMode="auto">
              <a:xfrm>
                <a:off x="4194" y="1095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4558" name="Rectangle 174"/>
              <p:cNvSpPr>
                <a:spLocks noChangeAspect="1" noChangeArrowheads="1"/>
              </p:cNvSpPr>
              <p:nvPr/>
            </p:nvSpPr>
            <p:spPr bwMode="auto">
              <a:xfrm>
                <a:off x="4050" y="1206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44559" name="Group 175"/>
            <p:cNvGrpSpPr>
              <a:grpSpLocks noChangeAspect="1"/>
            </p:cNvGrpSpPr>
            <p:nvPr/>
          </p:nvGrpSpPr>
          <p:grpSpPr bwMode="auto">
            <a:xfrm>
              <a:off x="1848" y="1107"/>
              <a:ext cx="264" cy="230"/>
              <a:chOff x="4050" y="1089"/>
              <a:chExt cx="264" cy="230"/>
            </a:xfrm>
          </p:grpSpPr>
          <p:sp>
            <p:nvSpPr>
              <p:cNvPr id="144560" name="Oval 176"/>
              <p:cNvSpPr>
                <a:spLocks noChangeAspect="1" noChangeArrowheads="1"/>
              </p:cNvSpPr>
              <p:nvPr/>
            </p:nvSpPr>
            <p:spPr bwMode="auto">
              <a:xfrm>
                <a:off x="4053" y="1089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4561" name="Oval 177"/>
              <p:cNvSpPr>
                <a:spLocks noChangeAspect="1" noChangeArrowheads="1"/>
              </p:cNvSpPr>
              <p:nvPr/>
            </p:nvSpPr>
            <p:spPr bwMode="auto">
              <a:xfrm>
                <a:off x="4194" y="1206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4562" name="Rectangle 178"/>
              <p:cNvSpPr>
                <a:spLocks noChangeAspect="1" noChangeArrowheads="1"/>
              </p:cNvSpPr>
              <p:nvPr/>
            </p:nvSpPr>
            <p:spPr bwMode="auto">
              <a:xfrm>
                <a:off x="4194" y="1095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4563" name="Rectangle 179"/>
              <p:cNvSpPr>
                <a:spLocks noChangeAspect="1" noChangeArrowheads="1"/>
              </p:cNvSpPr>
              <p:nvPr/>
            </p:nvSpPr>
            <p:spPr bwMode="auto">
              <a:xfrm>
                <a:off x="4050" y="1206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44564" name="Group 180"/>
            <p:cNvGrpSpPr>
              <a:grpSpLocks noChangeAspect="1"/>
            </p:cNvGrpSpPr>
            <p:nvPr/>
          </p:nvGrpSpPr>
          <p:grpSpPr bwMode="auto">
            <a:xfrm>
              <a:off x="1848" y="1338"/>
              <a:ext cx="264" cy="230"/>
              <a:chOff x="4050" y="1089"/>
              <a:chExt cx="264" cy="230"/>
            </a:xfrm>
          </p:grpSpPr>
          <p:sp>
            <p:nvSpPr>
              <p:cNvPr id="144565" name="Oval 181"/>
              <p:cNvSpPr>
                <a:spLocks noChangeAspect="1" noChangeArrowheads="1"/>
              </p:cNvSpPr>
              <p:nvPr/>
            </p:nvSpPr>
            <p:spPr bwMode="auto">
              <a:xfrm>
                <a:off x="4053" y="1089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4566" name="Oval 182"/>
              <p:cNvSpPr>
                <a:spLocks noChangeAspect="1" noChangeArrowheads="1"/>
              </p:cNvSpPr>
              <p:nvPr/>
            </p:nvSpPr>
            <p:spPr bwMode="auto">
              <a:xfrm>
                <a:off x="4194" y="1206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4567" name="Rectangle 183"/>
              <p:cNvSpPr>
                <a:spLocks noChangeAspect="1" noChangeArrowheads="1"/>
              </p:cNvSpPr>
              <p:nvPr/>
            </p:nvSpPr>
            <p:spPr bwMode="auto">
              <a:xfrm>
                <a:off x="4194" y="1095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4568" name="Rectangle 184"/>
              <p:cNvSpPr>
                <a:spLocks noChangeAspect="1" noChangeArrowheads="1"/>
              </p:cNvSpPr>
              <p:nvPr/>
            </p:nvSpPr>
            <p:spPr bwMode="auto">
              <a:xfrm>
                <a:off x="4050" y="1206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44569" name="Group 185"/>
            <p:cNvGrpSpPr>
              <a:grpSpLocks noChangeAspect="1"/>
            </p:cNvGrpSpPr>
            <p:nvPr/>
          </p:nvGrpSpPr>
          <p:grpSpPr bwMode="auto">
            <a:xfrm>
              <a:off x="1851" y="1563"/>
              <a:ext cx="264" cy="230"/>
              <a:chOff x="4050" y="1089"/>
              <a:chExt cx="264" cy="230"/>
            </a:xfrm>
          </p:grpSpPr>
          <p:sp>
            <p:nvSpPr>
              <p:cNvPr id="144570" name="Oval 186"/>
              <p:cNvSpPr>
                <a:spLocks noChangeAspect="1" noChangeArrowheads="1"/>
              </p:cNvSpPr>
              <p:nvPr/>
            </p:nvSpPr>
            <p:spPr bwMode="auto">
              <a:xfrm>
                <a:off x="4053" y="1089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4571" name="Oval 187"/>
              <p:cNvSpPr>
                <a:spLocks noChangeAspect="1" noChangeArrowheads="1"/>
              </p:cNvSpPr>
              <p:nvPr/>
            </p:nvSpPr>
            <p:spPr bwMode="auto">
              <a:xfrm>
                <a:off x="4194" y="1206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4572" name="Rectangle 188"/>
              <p:cNvSpPr>
                <a:spLocks noChangeAspect="1" noChangeArrowheads="1"/>
              </p:cNvSpPr>
              <p:nvPr/>
            </p:nvSpPr>
            <p:spPr bwMode="auto">
              <a:xfrm>
                <a:off x="4194" y="1095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4573" name="Rectangle 189"/>
              <p:cNvSpPr>
                <a:spLocks noChangeAspect="1" noChangeArrowheads="1"/>
              </p:cNvSpPr>
              <p:nvPr/>
            </p:nvSpPr>
            <p:spPr bwMode="auto">
              <a:xfrm>
                <a:off x="4050" y="1206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44574" name="Group 190"/>
            <p:cNvGrpSpPr>
              <a:grpSpLocks noChangeAspect="1"/>
            </p:cNvGrpSpPr>
            <p:nvPr/>
          </p:nvGrpSpPr>
          <p:grpSpPr bwMode="auto">
            <a:xfrm>
              <a:off x="1854" y="1794"/>
              <a:ext cx="264" cy="230"/>
              <a:chOff x="4050" y="1089"/>
              <a:chExt cx="264" cy="230"/>
            </a:xfrm>
          </p:grpSpPr>
          <p:sp>
            <p:nvSpPr>
              <p:cNvPr id="144575" name="Oval 191"/>
              <p:cNvSpPr>
                <a:spLocks noChangeAspect="1" noChangeArrowheads="1"/>
              </p:cNvSpPr>
              <p:nvPr/>
            </p:nvSpPr>
            <p:spPr bwMode="auto">
              <a:xfrm>
                <a:off x="4053" y="1089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4576" name="Oval 192"/>
              <p:cNvSpPr>
                <a:spLocks noChangeAspect="1" noChangeArrowheads="1"/>
              </p:cNvSpPr>
              <p:nvPr/>
            </p:nvSpPr>
            <p:spPr bwMode="auto">
              <a:xfrm>
                <a:off x="4194" y="1206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4577" name="Rectangle 193"/>
              <p:cNvSpPr>
                <a:spLocks noChangeAspect="1" noChangeArrowheads="1"/>
              </p:cNvSpPr>
              <p:nvPr/>
            </p:nvSpPr>
            <p:spPr bwMode="auto">
              <a:xfrm>
                <a:off x="4194" y="1095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4578" name="Rectangle 194"/>
              <p:cNvSpPr>
                <a:spLocks noChangeAspect="1" noChangeArrowheads="1"/>
              </p:cNvSpPr>
              <p:nvPr/>
            </p:nvSpPr>
            <p:spPr bwMode="auto">
              <a:xfrm>
                <a:off x="4050" y="1206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44579" name="Group 195"/>
            <p:cNvGrpSpPr>
              <a:grpSpLocks noChangeAspect="1"/>
            </p:cNvGrpSpPr>
            <p:nvPr/>
          </p:nvGrpSpPr>
          <p:grpSpPr bwMode="auto">
            <a:xfrm>
              <a:off x="1860" y="2022"/>
              <a:ext cx="264" cy="230"/>
              <a:chOff x="4050" y="1089"/>
              <a:chExt cx="264" cy="230"/>
            </a:xfrm>
          </p:grpSpPr>
          <p:sp>
            <p:nvSpPr>
              <p:cNvPr id="144580" name="Oval 196"/>
              <p:cNvSpPr>
                <a:spLocks noChangeAspect="1" noChangeArrowheads="1"/>
              </p:cNvSpPr>
              <p:nvPr/>
            </p:nvSpPr>
            <p:spPr bwMode="auto">
              <a:xfrm>
                <a:off x="4053" y="1089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4581" name="Oval 197"/>
              <p:cNvSpPr>
                <a:spLocks noChangeAspect="1" noChangeArrowheads="1"/>
              </p:cNvSpPr>
              <p:nvPr/>
            </p:nvSpPr>
            <p:spPr bwMode="auto">
              <a:xfrm>
                <a:off x="4194" y="1206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4582" name="Rectangle 198"/>
              <p:cNvSpPr>
                <a:spLocks noChangeAspect="1" noChangeArrowheads="1"/>
              </p:cNvSpPr>
              <p:nvPr/>
            </p:nvSpPr>
            <p:spPr bwMode="auto">
              <a:xfrm>
                <a:off x="4194" y="1095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4583" name="Rectangle 199"/>
              <p:cNvSpPr>
                <a:spLocks noChangeAspect="1" noChangeArrowheads="1"/>
              </p:cNvSpPr>
              <p:nvPr/>
            </p:nvSpPr>
            <p:spPr bwMode="auto">
              <a:xfrm>
                <a:off x="4050" y="1206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44584" name="Group 200"/>
            <p:cNvGrpSpPr>
              <a:grpSpLocks noChangeAspect="1"/>
            </p:cNvGrpSpPr>
            <p:nvPr/>
          </p:nvGrpSpPr>
          <p:grpSpPr bwMode="auto">
            <a:xfrm>
              <a:off x="1860" y="2247"/>
              <a:ext cx="264" cy="230"/>
              <a:chOff x="4050" y="1089"/>
              <a:chExt cx="264" cy="230"/>
            </a:xfrm>
          </p:grpSpPr>
          <p:sp>
            <p:nvSpPr>
              <p:cNvPr id="144585" name="Oval 201"/>
              <p:cNvSpPr>
                <a:spLocks noChangeAspect="1" noChangeArrowheads="1"/>
              </p:cNvSpPr>
              <p:nvPr/>
            </p:nvSpPr>
            <p:spPr bwMode="auto">
              <a:xfrm>
                <a:off x="4053" y="1089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4586" name="Oval 202"/>
              <p:cNvSpPr>
                <a:spLocks noChangeAspect="1" noChangeArrowheads="1"/>
              </p:cNvSpPr>
              <p:nvPr/>
            </p:nvSpPr>
            <p:spPr bwMode="auto">
              <a:xfrm>
                <a:off x="4194" y="1206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4587" name="Rectangle 203"/>
              <p:cNvSpPr>
                <a:spLocks noChangeAspect="1" noChangeArrowheads="1"/>
              </p:cNvSpPr>
              <p:nvPr/>
            </p:nvSpPr>
            <p:spPr bwMode="auto">
              <a:xfrm>
                <a:off x="4194" y="1095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4588" name="Rectangle 204"/>
              <p:cNvSpPr>
                <a:spLocks noChangeAspect="1" noChangeArrowheads="1"/>
              </p:cNvSpPr>
              <p:nvPr/>
            </p:nvSpPr>
            <p:spPr bwMode="auto">
              <a:xfrm>
                <a:off x="4050" y="1206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44589" name="Group 205"/>
            <p:cNvGrpSpPr>
              <a:grpSpLocks noChangeAspect="1"/>
            </p:cNvGrpSpPr>
            <p:nvPr/>
          </p:nvGrpSpPr>
          <p:grpSpPr bwMode="auto">
            <a:xfrm>
              <a:off x="1860" y="2469"/>
              <a:ext cx="264" cy="230"/>
              <a:chOff x="4050" y="1089"/>
              <a:chExt cx="264" cy="230"/>
            </a:xfrm>
          </p:grpSpPr>
          <p:sp>
            <p:nvSpPr>
              <p:cNvPr id="144590" name="Oval 206"/>
              <p:cNvSpPr>
                <a:spLocks noChangeAspect="1" noChangeArrowheads="1"/>
              </p:cNvSpPr>
              <p:nvPr/>
            </p:nvSpPr>
            <p:spPr bwMode="auto">
              <a:xfrm>
                <a:off x="4053" y="1089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4591" name="Oval 207"/>
              <p:cNvSpPr>
                <a:spLocks noChangeAspect="1" noChangeArrowheads="1"/>
              </p:cNvSpPr>
              <p:nvPr/>
            </p:nvSpPr>
            <p:spPr bwMode="auto">
              <a:xfrm>
                <a:off x="4194" y="1206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4592" name="Rectangle 208"/>
              <p:cNvSpPr>
                <a:spLocks noChangeAspect="1" noChangeArrowheads="1"/>
              </p:cNvSpPr>
              <p:nvPr/>
            </p:nvSpPr>
            <p:spPr bwMode="auto">
              <a:xfrm>
                <a:off x="4194" y="1095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4593" name="Rectangle 209"/>
              <p:cNvSpPr>
                <a:spLocks noChangeAspect="1" noChangeArrowheads="1"/>
              </p:cNvSpPr>
              <p:nvPr/>
            </p:nvSpPr>
            <p:spPr bwMode="auto">
              <a:xfrm>
                <a:off x="4050" y="1206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44594" name="Group 210"/>
            <p:cNvGrpSpPr>
              <a:grpSpLocks noChangeAspect="1"/>
            </p:cNvGrpSpPr>
            <p:nvPr/>
          </p:nvGrpSpPr>
          <p:grpSpPr bwMode="auto">
            <a:xfrm>
              <a:off x="1863" y="2700"/>
              <a:ext cx="264" cy="230"/>
              <a:chOff x="4050" y="1089"/>
              <a:chExt cx="264" cy="230"/>
            </a:xfrm>
          </p:grpSpPr>
          <p:sp>
            <p:nvSpPr>
              <p:cNvPr id="144595" name="Oval 211"/>
              <p:cNvSpPr>
                <a:spLocks noChangeAspect="1" noChangeArrowheads="1"/>
              </p:cNvSpPr>
              <p:nvPr/>
            </p:nvSpPr>
            <p:spPr bwMode="auto">
              <a:xfrm>
                <a:off x="4053" y="1089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4596" name="Oval 212"/>
              <p:cNvSpPr>
                <a:spLocks noChangeAspect="1" noChangeArrowheads="1"/>
              </p:cNvSpPr>
              <p:nvPr/>
            </p:nvSpPr>
            <p:spPr bwMode="auto">
              <a:xfrm>
                <a:off x="4194" y="1206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4597" name="Rectangle 213"/>
              <p:cNvSpPr>
                <a:spLocks noChangeAspect="1" noChangeArrowheads="1"/>
              </p:cNvSpPr>
              <p:nvPr/>
            </p:nvSpPr>
            <p:spPr bwMode="auto">
              <a:xfrm>
                <a:off x="4194" y="1095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4598" name="Rectangle 214"/>
              <p:cNvSpPr>
                <a:spLocks noChangeAspect="1" noChangeArrowheads="1"/>
              </p:cNvSpPr>
              <p:nvPr/>
            </p:nvSpPr>
            <p:spPr bwMode="auto">
              <a:xfrm>
                <a:off x="4050" y="1206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44599" name="Group 215"/>
            <p:cNvGrpSpPr>
              <a:grpSpLocks noChangeAspect="1"/>
            </p:cNvGrpSpPr>
            <p:nvPr/>
          </p:nvGrpSpPr>
          <p:grpSpPr bwMode="auto">
            <a:xfrm>
              <a:off x="1866" y="2928"/>
              <a:ext cx="264" cy="230"/>
              <a:chOff x="4050" y="1089"/>
              <a:chExt cx="264" cy="230"/>
            </a:xfrm>
          </p:grpSpPr>
          <p:sp>
            <p:nvSpPr>
              <p:cNvPr id="144600" name="Oval 216"/>
              <p:cNvSpPr>
                <a:spLocks noChangeAspect="1" noChangeArrowheads="1"/>
              </p:cNvSpPr>
              <p:nvPr/>
            </p:nvSpPr>
            <p:spPr bwMode="auto">
              <a:xfrm>
                <a:off x="4053" y="1089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4601" name="Oval 217"/>
              <p:cNvSpPr>
                <a:spLocks noChangeAspect="1" noChangeArrowheads="1"/>
              </p:cNvSpPr>
              <p:nvPr/>
            </p:nvSpPr>
            <p:spPr bwMode="auto">
              <a:xfrm>
                <a:off x="4194" y="1206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4602" name="Rectangle 218"/>
              <p:cNvSpPr>
                <a:spLocks noChangeAspect="1" noChangeArrowheads="1"/>
              </p:cNvSpPr>
              <p:nvPr/>
            </p:nvSpPr>
            <p:spPr bwMode="auto">
              <a:xfrm>
                <a:off x="4194" y="1095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4603" name="Rectangle 219"/>
              <p:cNvSpPr>
                <a:spLocks noChangeAspect="1" noChangeArrowheads="1"/>
              </p:cNvSpPr>
              <p:nvPr/>
            </p:nvSpPr>
            <p:spPr bwMode="auto">
              <a:xfrm>
                <a:off x="4050" y="1206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44604" name="Group 220"/>
            <p:cNvGrpSpPr>
              <a:grpSpLocks noChangeAspect="1"/>
            </p:cNvGrpSpPr>
            <p:nvPr/>
          </p:nvGrpSpPr>
          <p:grpSpPr bwMode="auto">
            <a:xfrm>
              <a:off x="1869" y="3159"/>
              <a:ext cx="264" cy="230"/>
              <a:chOff x="4050" y="1089"/>
              <a:chExt cx="264" cy="230"/>
            </a:xfrm>
          </p:grpSpPr>
          <p:sp>
            <p:nvSpPr>
              <p:cNvPr id="144605" name="Oval 221"/>
              <p:cNvSpPr>
                <a:spLocks noChangeAspect="1" noChangeArrowheads="1"/>
              </p:cNvSpPr>
              <p:nvPr/>
            </p:nvSpPr>
            <p:spPr bwMode="auto">
              <a:xfrm>
                <a:off x="4053" y="1089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4606" name="Oval 222"/>
              <p:cNvSpPr>
                <a:spLocks noChangeAspect="1" noChangeArrowheads="1"/>
              </p:cNvSpPr>
              <p:nvPr/>
            </p:nvSpPr>
            <p:spPr bwMode="auto">
              <a:xfrm>
                <a:off x="4194" y="1206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4607" name="Rectangle 223"/>
              <p:cNvSpPr>
                <a:spLocks noChangeAspect="1" noChangeArrowheads="1"/>
              </p:cNvSpPr>
              <p:nvPr/>
            </p:nvSpPr>
            <p:spPr bwMode="auto">
              <a:xfrm>
                <a:off x="4194" y="1095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4608" name="Rectangle 224"/>
              <p:cNvSpPr>
                <a:spLocks noChangeAspect="1" noChangeArrowheads="1"/>
              </p:cNvSpPr>
              <p:nvPr/>
            </p:nvSpPr>
            <p:spPr bwMode="auto">
              <a:xfrm>
                <a:off x="4050" y="1206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44609" name="Group 225"/>
            <p:cNvGrpSpPr>
              <a:grpSpLocks noChangeAspect="1"/>
            </p:cNvGrpSpPr>
            <p:nvPr/>
          </p:nvGrpSpPr>
          <p:grpSpPr bwMode="auto">
            <a:xfrm>
              <a:off x="1866" y="3390"/>
              <a:ext cx="264" cy="230"/>
              <a:chOff x="4050" y="1089"/>
              <a:chExt cx="264" cy="230"/>
            </a:xfrm>
          </p:grpSpPr>
          <p:sp>
            <p:nvSpPr>
              <p:cNvPr id="144610" name="Oval 226"/>
              <p:cNvSpPr>
                <a:spLocks noChangeAspect="1" noChangeArrowheads="1"/>
              </p:cNvSpPr>
              <p:nvPr/>
            </p:nvSpPr>
            <p:spPr bwMode="auto">
              <a:xfrm>
                <a:off x="4053" y="1089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4611" name="Oval 227"/>
              <p:cNvSpPr>
                <a:spLocks noChangeAspect="1" noChangeArrowheads="1"/>
              </p:cNvSpPr>
              <p:nvPr/>
            </p:nvSpPr>
            <p:spPr bwMode="auto">
              <a:xfrm>
                <a:off x="4194" y="1206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4612" name="Rectangle 228"/>
              <p:cNvSpPr>
                <a:spLocks noChangeAspect="1" noChangeArrowheads="1"/>
              </p:cNvSpPr>
              <p:nvPr/>
            </p:nvSpPr>
            <p:spPr bwMode="auto">
              <a:xfrm>
                <a:off x="4194" y="1095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4613" name="Rectangle 229"/>
              <p:cNvSpPr>
                <a:spLocks noChangeAspect="1" noChangeArrowheads="1"/>
              </p:cNvSpPr>
              <p:nvPr/>
            </p:nvSpPr>
            <p:spPr bwMode="auto">
              <a:xfrm>
                <a:off x="4050" y="1206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</p:grpSp>
      <p:grpSp>
        <p:nvGrpSpPr>
          <p:cNvPr id="144614" name="Group 230"/>
          <p:cNvGrpSpPr>
            <a:grpSpLocks noChangeAspect="1"/>
          </p:cNvGrpSpPr>
          <p:nvPr/>
        </p:nvGrpSpPr>
        <p:grpSpPr bwMode="auto">
          <a:xfrm>
            <a:off x="4483100" y="5218113"/>
            <a:ext cx="304800" cy="598487"/>
            <a:chOff x="2960" y="2966"/>
            <a:chExt cx="273" cy="533"/>
          </a:xfrm>
        </p:grpSpPr>
        <p:grpSp>
          <p:nvGrpSpPr>
            <p:cNvPr id="144615" name="Group 231"/>
            <p:cNvGrpSpPr>
              <a:grpSpLocks noChangeAspect="1"/>
            </p:cNvGrpSpPr>
            <p:nvPr/>
          </p:nvGrpSpPr>
          <p:grpSpPr bwMode="auto">
            <a:xfrm rot="-186789">
              <a:off x="2964" y="3456"/>
              <a:ext cx="265" cy="43"/>
              <a:chOff x="2966" y="3408"/>
              <a:chExt cx="265" cy="43"/>
            </a:xfrm>
          </p:grpSpPr>
          <p:sp>
            <p:nvSpPr>
              <p:cNvPr id="144616" name="Rectangle 232"/>
              <p:cNvSpPr>
                <a:spLocks noChangeAspect="1"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4617" name="Oval 233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4618" name="Oval 234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44619" name="Group 235"/>
            <p:cNvGrpSpPr>
              <a:grpSpLocks noChangeAspect="1"/>
            </p:cNvGrpSpPr>
            <p:nvPr/>
          </p:nvGrpSpPr>
          <p:grpSpPr bwMode="auto">
            <a:xfrm>
              <a:off x="2964" y="3356"/>
              <a:ext cx="265" cy="43"/>
              <a:chOff x="2966" y="3408"/>
              <a:chExt cx="265" cy="43"/>
            </a:xfrm>
          </p:grpSpPr>
          <p:sp>
            <p:nvSpPr>
              <p:cNvPr id="144620" name="Rectangle 236"/>
              <p:cNvSpPr>
                <a:spLocks noChangeAspect="1"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4621" name="Oval 237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4622" name="Oval 238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44623" name="Group 239"/>
            <p:cNvGrpSpPr>
              <a:grpSpLocks noChangeAspect="1"/>
            </p:cNvGrpSpPr>
            <p:nvPr/>
          </p:nvGrpSpPr>
          <p:grpSpPr bwMode="auto">
            <a:xfrm>
              <a:off x="2968" y="3302"/>
              <a:ext cx="265" cy="43"/>
              <a:chOff x="2966" y="3408"/>
              <a:chExt cx="265" cy="43"/>
            </a:xfrm>
          </p:grpSpPr>
          <p:sp>
            <p:nvSpPr>
              <p:cNvPr id="144624" name="Rectangle 240"/>
              <p:cNvSpPr>
                <a:spLocks noChangeAspect="1"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4625" name="Oval 241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4626" name="Oval 242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44627" name="Group 243"/>
            <p:cNvGrpSpPr>
              <a:grpSpLocks noChangeAspect="1"/>
            </p:cNvGrpSpPr>
            <p:nvPr/>
          </p:nvGrpSpPr>
          <p:grpSpPr bwMode="auto">
            <a:xfrm>
              <a:off x="2962" y="3134"/>
              <a:ext cx="265" cy="43"/>
              <a:chOff x="2966" y="3408"/>
              <a:chExt cx="265" cy="43"/>
            </a:xfrm>
          </p:grpSpPr>
          <p:sp>
            <p:nvSpPr>
              <p:cNvPr id="144628" name="Rectangle 244"/>
              <p:cNvSpPr>
                <a:spLocks noChangeAspect="1"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4629" name="Oval 245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4630" name="Oval 246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44631" name="Group 247"/>
            <p:cNvGrpSpPr>
              <a:grpSpLocks noChangeAspect="1"/>
            </p:cNvGrpSpPr>
            <p:nvPr/>
          </p:nvGrpSpPr>
          <p:grpSpPr bwMode="auto">
            <a:xfrm>
              <a:off x="2964" y="3082"/>
              <a:ext cx="265" cy="43"/>
              <a:chOff x="2966" y="3408"/>
              <a:chExt cx="265" cy="43"/>
            </a:xfrm>
          </p:grpSpPr>
          <p:sp>
            <p:nvSpPr>
              <p:cNvPr id="144632" name="Rectangle 248"/>
              <p:cNvSpPr>
                <a:spLocks noChangeAspect="1"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4633" name="Oval 249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4634" name="Oval 250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44635" name="Group 251"/>
            <p:cNvGrpSpPr>
              <a:grpSpLocks noChangeAspect="1"/>
            </p:cNvGrpSpPr>
            <p:nvPr/>
          </p:nvGrpSpPr>
          <p:grpSpPr bwMode="auto">
            <a:xfrm>
              <a:off x="2966" y="3032"/>
              <a:ext cx="265" cy="43"/>
              <a:chOff x="2966" y="3408"/>
              <a:chExt cx="265" cy="43"/>
            </a:xfrm>
          </p:grpSpPr>
          <p:sp>
            <p:nvSpPr>
              <p:cNvPr id="144636" name="Rectangle 252"/>
              <p:cNvSpPr>
                <a:spLocks noChangeAspect="1"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4637" name="Oval 253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4638" name="Oval 254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44639" name="Group 255"/>
            <p:cNvGrpSpPr>
              <a:grpSpLocks noChangeAspect="1"/>
            </p:cNvGrpSpPr>
            <p:nvPr/>
          </p:nvGrpSpPr>
          <p:grpSpPr bwMode="auto">
            <a:xfrm>
              <a:off x="2964" y="3244"/>
              <a:ext cx="265" cy="43"/>
              <a:chOff x="2966" y="3408"/>
              <a:chExt cx="265" cy="43"/>
            </a:xfrm>
          </p:grpSpPr>
          <p:sp>
            <p:nvSpPr>
              <p:cNvPr id="144640" name="Rectangle 256"/>
              <p:cNvSpPr>
                <a:spLocks noChangeAspect="1"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4641" name="Oval 257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4642" name="Oval 258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44643" name="Group 259"/>
            <p:cNvGrpSpPr>
              <a:grpSpLocks noChangeAspect="1"/>
            </p:cNvGrpSpPr>
            <p:nvPr/>
          </p:nvGrpSpPr>
          <p:grpSpPr bwMode="auto">
            <a:xfrm>
              <a:off x="2962" y="3190"/>
              <a:ext cx="265" cy="43"/>
              <a:chOff x="2966" y="3408"/>
              <a:chExt cx="265" cy="43"/>
            </a:xfrm>
          </p:grpSpPr>
          <p:sp>
            <p:nvSpPr>
              <p:cNvPr id="144644" name="Rectangle 260"/>
              <p:cNvSpPr>
                <a:spLocks noChangeAspect="1"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4645" name="Oval 261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4646" name="Oval 262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44647" name="Group 263"/>
            <p:cNvGrpSpPr>
              <a:grpSpLocks noChangeAspect="1"/>
            </p:cNvGrpSpPr>
            <p:nvPr/>
          </p:nvGrpSpPr>
          <p:grpSpPr bwMode="auto">
            <a:xfrm>
              <a:off x="2960" y="3414"/>
              <a:ext cx="265" cy="43"/>
              <a:chOff x="2966" y="3408"/>
              <a:chExt cx="265" cy="43"/>
            </a:xfrm>
          </p:grpSpPr>
          <p:sp>
            <p:nvSpPr>
              <p:cNvPr id="144648" name="Rectangle 264"/>
              <p:cNvSpPr>
                <a:spLocks noChangeAspect="1"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4649" name="Oval 265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4650" name="Oval 266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44651" name="Group 267"/>
            <p:cNvGrpSpPr>
              <a:grpSpLocks noChangeAspect="1"/>
            </p:cNvGrpSpPr>
            <p:nvPr/>
          </p:nvGrpSpPr>
          <p:grpSpPr bwMode="auto">
            <a:xfrm rot="136227">
              <a:off x="2966" y="2980"/>
              <a:ext cx="265" cy="43"/>
              <a:chOff x="2966" y="3408"/>
              <a:chExt cx="265" cy="43"/>
            </a:xfrm>
          </p:grpSpPr>
          <p:sp>
            <p:nvSpPr>
              <p:cNvPr id="144652" name="Rectangle 268"/>
              <p:cNvSpPr>
                <a:spLocks noChangeAspect="1"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4653" name="Oval 269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4654" name="Oval 270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44655" name="Group 271"/>
            <p:cNvGrpSpPr>
              <a:grpSpLocks noChangeAspect="1"/>
            </p:cNvGrpSpPr>
            <p:nvPr/>
          </p:nvGrpSpPr>
          <p:grpSpPr bwMode="auto">
            <a:xfrm rot="-208310">
              <a:off x="2964" y="2966"/>
              <a:ext cx="265" cy="43"/>
              <a:chOff x="2966" y="3408"/>
              <a:chExt cx="265" cy="43"/>
            </a:xfrm>
          </p:grpSpPr>
          <p:sp>
            <p:nvSpPr>
              <p:cNvPr id="144656" name="Rectangle 272"/>
              <p:cNvSpPr>
                <a:spLocks noChangeAspect="1"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4657" name="Oval 273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4658" name="Oval 274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</p:grpSp>
      <p:sp>
        <p:nvSpPr>
          <p:cNvPr id="144659" name="Rectangle 275"/>
          <p:cNvSpPr>
            <a:spLocks noChangeAspect="1" noChangeArrowheads="1"/>
          </p:cNvSpPr>
          <p:nvPr/>
        </p:nvSpPr>
        <p:spPr bwMode="auto">
          <a:xfrm>
            <a:off x="4554538" y="5808663"/>
            <a:ext cx="163512" cy="376237"/>
          </a:xfrm>
          <a:prstGeom prst="rect">
            <a:avLst/>
          </a:prstGeom>
          <a:solidFill>
            <a:srgbClr val="FFFFFF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grpSp>
        <p:nvGrpSpPr>
          <p:cNvPr id="144660" name="Group 276"/>
          <p:cNvGrpSpPr>
            <a:grpSpLocks noChangeAspect="1"/>
          </p:cNvGrpSpPr>
          <p:nvPr/>
        </p:nvGrpSpPr>
        <p:grpSpPr bwMode="auto">
          <a:xfrm>
            <a:off x="4491038" y="5021263"/>
            <a:ext cx="292100" cy="1025525"/>
            <a:chOff x="2967" y="2790"/>
            <a:chExt cx="261" cy="914"/>
          </a:xfrm>
        </p:grpSpPr>
        <p:sp>
          <p:nvSpPr>
            <p:cNvPr id="144661" name="AutoShape 277"/>
            <p:cNvSpPr>
              <a:spLocks noChangeAspect="1" noChangeArrowheads="1"/>
            </p:cNvSpPr>
            <p:nvPr/>
          </p:nvSpPr>
          <p:spPr bwMode="auto">
            <a:xfrm>
              <a:off x="3036" y="2790"/>
              <a:ext cx="123" cy="129"/>
            </a:xfrm>
            <a:prstGeom prst="triangle">
              <a:avLst>
                <a:gd name="adj" fmla="val 50000"/>
              </a:avLst>
            </a:prstGeom>
            <a:gradFill rotWithShape="0">
              <a:gsLst>
                <a:gs pos="0">
                  <a:schemeClr val="folHlink">
                    <a:gamma/>
                    <a:shade val="41176"/>
                    <a:invGamma/>
                  </a:schemeClr>
                </a:gs>
                <a:gs pos="50000">
                  <a:schemeClr val="folHlink"/>
                </a:gs>
                <a:gs pos="100000">
                  <a:schemeClr val="folHlink">
                    <a:gamma/>
                    <a:shade val="41176"/>
                    <a:invGamma/>
                  </a:schemeClr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44662" name="Rectangle 278"/>
            <p:cNvSpPr>
              <a:spLocks noChangeAspect="1" noChangeArrowheads="1"/>
            </p:cNvSpPr>
            <p:nvPr/>
          </p:nvSpPr>
          <p:spPr bwMode="auto">
            <a:xfrm>
              <a:off x="2967" y="2922"/>
              <a:ext cx="261" cy="47"/>
            </a:xfrm>
            <a:prstGeom prst="rect">
              <a:avLst/>
            </a:prstGeom>
            <a:gradFill rotWithShape="0">
              <a:gsLst>
                <a:gs pos="0">
                  <a:schemeClr val="folHlink">
                    <a:gamma/>
                    <a:shade val="41176"/>
                    <a:invGamma/>
                  </a:schemeClr>
                </a:gs>
                <a:gs pos="50000">
                  <a:schemeClr val="folHlink"/>
                </a:gs>
                <a:gs pos="100000">
                  <a:schemeClr val="folHlink">
                    <a:gamma/>
                    <a:shade val="41176"/>
                    <a:invGamma/>
                  </a:schemeClr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44663" name="Rectangle 279"/>
            <p:cNvSpPr>
              <a:spLocks noChangeAspect="1" noChangeArrowheads="1"/>
            </p:cNvSpPr>
            <p:nvPr/>
          </p:nvSpPr>
          <p:spPr bwMode="auto">
            <a:xfrm>
              <a:off x="3000" y="2970"/>
              <a:ext cx="198" cy="210"/>
            </a:xfrm>
            <a:prstGeom prst="rect">
              <a:avLst/>
            </a:prstGeom>
            <a:gradFill rotWithShape="0">
              <a:gsLst>
                <a:gs pos="0">
                  <a:schemeClr val="folHlink">
                    <a:gamma/>
                    <a:shade val="41176"/>
                    <a:invGamma/>
                  </a:schemeClr>
                </a:gs>
                <a:gs pos="50000">
                  <a:schemeClr val="folHlink"/>
                </a:gs>
                <a:gs pos="100000">
                  <a:schemeClr val="folHlink">
                    <a:gamma/>
                    <a:shade val="41176"/>
                    <a:invGamma/>
                  </a:schemeClr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44664" name="AutoShape 280"/>
            <p:cNvSpPr>
              <a:spLocks noChangeAspect="1" noChangeArrowheads="1"/>
            </p:cNvSpPr>
            <p:nvPr/>
          </p:nvSpPr>
          <p:spPr bwMode="auto">
            <a:xfrm>
              <a:off x="3000" y="3180"/>
              <a:ext cx="197" cy="25"/>
            </a:xfrm>
            <a:custGeom>
              <a:avLst/>
              <a:gdLst>
                <a:gd name="G0" fmla="+- 3289 0 0"/>
                <a:gd name="G1" fmla="+- 21600 0 3289"/>
                <a:gd name="G2" fmla="*/ 3289 1 2"/>
                <a:gd name="G3" fmla="+- 21600 0 G2"/>
                <a:gd name="G4" fmla="+/ 3289 21600 2"/>
                <a:gd name="G5" fmla="+/ G1 0 2"/>
                <a:gd name="G6" fmla="*/ 21600 21600 3289"/>
                <a:gd name="G7" fmla="*/ G6 1 2"/>
                <a:gd name="G8" fmla="+- 21600 0 G7"/>
                <a:gd name="G9" fmla="*/ 21600 1 2"/>
                <a:gd name="G10" fmla="+- 3289 0 G9"/>
                <a:gd name="G11" fmla="?: G10 G8 0"/>
                <a:gd name="G12" fmla="?: G10 G7 21600"/>
                <a:gd name="T0" fmla="*/ 19955 w 21600"/>
                <a:gd name="T1" fmla="*/ 10800 h 21600"/>
                <a:gd name="T2" fmla="*/ 10800 w 21600"/>
                <a:gd name="T3" fmla="*/ 21600 h 21600"/>
                <a:gd name="T4" fmla="*/ 1645 w 21600"/>
                <a:gd name="T5" fmla="*/ 10800 h 21600"/>
                <a:gd name="T6" fmla="*/ 10800 w 21600"/>
                <a:gd name="T7" fmla="*/ 0 h 21600"/>
                <a:gd name="T8" fmla="*/ 3445 w 21600"/>
                <a:gd name="T9" fmla="*/ 3445 h 21600"/>
                <a:gd name="T10" fmla="*/ 18155 w 21600"/>
                <a:gd name="T11" fmla="*/ 18155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289" y="21600"/>
                  </a:lnTo>
                  <a:lnTo>
                    <a:pt x="18311" y="21600"/>
                  </a:lnTo>
                  <a:lnTo>
                    <a:pt x="2160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folHlink">
                    <a:gamma/>
                    <a:shade val="41176"/>
                    <a:invGamma/>
                  </a:schemeClr>
                </a:gs>
                <a:gs pos="50000">
                  <a:schemeClr val="folHlink"/>
                </a:gs>
                <a:gs pos="100000">
                  <a:schemeClr val="folHlink">
                    <a:gamma/>
                    <a:shade val="41176"/>
                    <a:invGamma/>
                  </a:schemeClr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44665" name="Freeform 281"/>
            <p:cNvSpPr>
              <a:spLocks noChangeAspect="1"/>
            </p:cNvSpPr>
            <p:nvPr/>
          </p:nvSpPr>
          <p:spPr bwMode="auto">
            <a:xfrm>
              <a:off x="3026" y="3204"/>
              <a:ext cx="142" cy="50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42" y="2"/>
                </a:cxn>
                <a:cxn ang="0">
                  <a:pos x="141" y="414"/>
                </a:cxn>
                <a:cxn ang="0">
                  <a:pos x="50" y="414"/>
                </a:cxn>
                <a:cxn ang="0">
                  <a:pos x="50" y="426"/>
                </a:cxn>
                <a:cxn ang="0">
                  <a:pos x="57" y="441"/>
                </a:cxn>
                <a:cxn ang="0">
                  <a:pos x="96" y="470"/>
                </a:cxn>
                <a:cxn ang="0">
                  <a:pos x="101" y="486"/>
                </a:cxn>
                <a:cxn ang="0">
                  <a:pos x="94" y="500"/>
                </a:cxn>
                <a:cxn ang="0">
                  <a:pos x="0" y="498"/>
                </a:cxn>
                <a:cxn ang="0">
                  <a:pos x="0" y="0"/>
                </a:cxn>
              </a:cxnLst>
              <a:rect l="0" t="0" r="r" b="b"/>
              <a:pathLst>
                <a:path w="142" h="500">
                  <a:moveTo>
                    <a:pt x="0" y="0"/>
                  </a:moveTo>
                  <a:lnTo>
                    <a:pt x="142" y="2"/>
                  </a:lnTo>
                  <a:lnTo>
                    <a:pt x="141" y="414"/>
                  </a:lnTo>
                  <a:lnTo>
                    <a:pt x="50" y="414"/>
                  </a:lnTo>
                  <a:lnTo>
                    <a:pt x="50" y="426"/>
                  </a:lnTo>
                  <a:lnTo>
                    <a:pt x="57" y="441"/>
                  </a:lnTo>
                  <a:lnTo>
                    <a:pt x="96" y="470"/>
                  </a:lnTo>
                  <a:lnTo>
                    <a:pt x="101" y="486"/>
                  </a:lnTo>
                  <a:lnTo>
                    <a:pt x="94" y="500"/>
                  </a:lnTo>
                  <a:lnTo>
                    <a:pt x="0" y="498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folHlink">
                    <a:gamma/>
                    <a:shade val="41176"/>
                    <a:invGamma/>
                  </a:schemeClr>
                </a:gs>
                <a:gs pos="50000">
                  <a:schemeClr val="folHlink"/>
                </a:gs>
                <a:gs pos="100000">
                  <a:schemeClr val="folHlink">
                    <a:gamma/>
                    <a:shade val="41176"/>
                    <a:invGamma/>
                  </a:schemeClr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o-RO"/>
            </a:p>
          </p:txBody>
        </p:sp>
      </p:grpSp>
      <p:grpSp>
        <p:nvGrpSpPr>
          <p:cNvPr id="144666" name="Group 282"/>
          <p:cNvGrpSpPr>
            <a:grpSpLocks noChangeAspect="1"/>
          </p:cNvGrpSpPr>
          <p:nvPr/>
        </p:nvGrpSpPr>
        <p:grpSpPr bwMode="auto">
          <a:xfrm>
            <a:off x="4489450" y="5954713"/>
            <a:ext cx="303213" cy="481012"/>
            <a:chOff x="2966" y="3622"/>
            <a:chExt cx="270" cy="431"/>
          </a:xfrm>
        </p:grpSpPr>
        <p:sp>
          <p:nvSpPr>
            <p:cNvPr id="144667" name="Freeform 283"/>
            <p:cNvSpPr>
              <a:spLocks noChangeAspect="1"/>
            </p:cNvSpPr>
            <p:nvPr/>
          </p:nvSpPr>
          <p:spPr bwMode="auto">
            <a:xfrm>
              <a:off x="3026" y="3622"/>
              <a:ext cx="142" cy="208"/>
            </a:xfrm>
            <a:custGeom>
              <a:avLst/>
              <a:gdLst/>
              <a:ahLst/>
              <a:cxnLst>
                <a:cxn ang="0">
                  <a:pos x="58" y="0"/>
                </a:cxn>
                <a:cxn ang="0">
                  <a:pos x="142" y="0"/>
                </a:cxn>
                <a:cxn ang="0">
                  <a:pos x="140" y="208"/>
                </a:cxn>
                <a:cxn ang="0">
                  <a:pos x="0" y="208"/>
                </a:cxn>
                <a:cxn ang="0">
                  <a:pos x="0" y="82"/>
                </a:cxn>
                <a:cxn ang="0">
                  <a:pos x="106" y="82"/>
                </a:cxn>
                <a:cxn ang="0">
                  <a:pos x="104" y="66"/>
                </a:cxn>
                <a:cxn ang="0">
                  <a:pos x="98" y="48"/>
                </a:cxn>
                <a:cxn ang="0">
                  <a:pos x="58" y="22"/>
                </a:cxn>
                <a:cxn ang="0">
                  <a:pos x="52" y="12"/>
                </a:cxn>
                <a:cxn ang="0">
                  <a:pos x="58" y="0"/>
                </a:cxn>
              </a:cxnLst>
              <a:rect l="0" t="0" r="r" b="b"/>
              <a:pathLst>
                <a:path w="142" h="208">
                  <a:moveTo>
                    <a:pt x="58" y="0"/>
                  </a:moveTo>
                  <a:lnTo>
                    <a:pt x="142" y="0"/>
                  </a:lnTo>
                  <a:lnTo>
                    <a:pt x="140" y="208"/>
                  </a:lnTo>
                  <a:lnTo>
                    <a:pt x="0" y="208"/>
                  </a:lnTo>
                  <a:lnTo>
                    <a:pt x="0" y="82"/>
                  </a:lnTo>
                  <a:lnTo>
                    <a:pt x="106" y="82"/>
                  </a:lnTo>
                  <a:lnTo>
                    <a:pt x="104" y="66"/>
                  </a:lnTo>
                  <a:lnTo>
                    <a:pt x="98" y="48"/>
                  </a:lnTo>
                  <a:lnTo>
                    <a:pt x="58" y="22"/>
                  </a:lnTo>
                  <a:lnTo>
                    <a:pt x="52" y="12"/>
                  </a:lnTo>
                  <a:lnTo>
                    <a:pt x="58" y="0"/>
                  </a:lnTo>
                  <a:close/>
                </a:path>
              </a:pathLst>
            </a:custGeom>
            <a:gradFill rotWithShape="0">
              <a:gsLst>
                <a:gs pos="0">
                  <a:schemeClr val="folHlink">
                    <a:gamma/>
                    <a:shade val="22353"/>
                    <a:invGamma/>
                  </a:schemeClr>
                </a:gs>
                <a:gs pos="50000">
                  <a:schemeClr val="folHlink"/>
                </a:gs>
                <a:gs pos="100000">
                  <a:schemeClr val="folHlink">
                    <a:gamma/>
                    <a:shade val="22353"/>
                    <a:invGamma/>
                  </a:schemeClr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o-RO"/>
            </a:p>
          </p:txBody>
        </p:sp>
        <p:sp>
          <p:nvSpPr>
            <p:cNvPr id="144668" name="Rectangle 284"/>
            <p:cNvSpPr>
              <a:spLocks noChangeAspect="1" noChangeArrowheads="1"/>
            </p:cNvSpPr>
            <p:nvPr/>
          </p:nvSpPr>
          <p:spPr bwMode="auto">
            <a:xfrm>
              <a:off x="2966" y="3830"/>
              <a:ext cx="270" cy="43"/>
            </a:xfrm>
            <a:prstGeom prst="rect">
              <a:avLst/>
            </a:prstGeom>
            <a:gradFill rotWithShape="0">
              <a:gsLst>
                <a:gs pos="0">
                  <a:schemeClr val="folHlink">
                    <a:gamma/>
                    <a:shade val="22353"/>
                    <a:invGamma/>
                  </a:schemeClr>
                </a:gs>
                <a:gs pos="50000">
                  <a:schemeClr val="folHlink"/>
                </a:gs>
                <a:gs pos="100000">
                  <a:schemeClr val="folHlink">
                    <a:gamma/>
                    <a:shade val="22353"/>
                    <a:invGamma/>
                  </a:schemeClr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44669" name="Rectangle 285"/>
            <p:cNvSpPr>
              <a:spLocks noChangeAspect="1" noChangeArrowheads="1"/>
            </p:cNvSpPr>
            <p:nvPr/>
          </p:nvSpPr>
          <p:spPr bwMode="auto">
            <a:xfrm>
              <a:off x="3042" y="3876"/>
              <a:ext cx="110" cy="177"/>
            </a:xfrm>
            <a:prstGeom prst="rect">
              <a:avLst/>
            </a:prstGeom>
            <a:gradFill rotWithShape="0">
              <a:gsLst>
                <a:gs pos="0">
                  <a:schemeClr val="folHlink">
                    <a:gamma/>
                    <a:shade val="22353"/>
                    <a:invGamma/>
                  </a:schemeClr>
                </a:gs>
                <a:gs pos="50000">
                  <a:schemeClr val="folHlink"/>
                </a:gs>
                <a:gs pos="100000">
                  <a:schemeClr val="folHlink">
                    <a:gamma/>
                    <a:shade val="22353"/>
                    <a:invGamma/>
                  </a:schemeClr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</p:grpSp>
      <p:grpSp>
        <p:nvGrpSpPr>
          <p:cNvPr id="144670" name="Group 286"/>
          <p:cNvGrpSpPr>
            <a:grpSpLocks noChangeAspect="1"/>
          </p:cNvGrpSpPr>
          <p:nvPr/>
        </p:nvGrpSpPr>
        <p:grpSpPr bwMode="auto">
          <a:xfrm>
            <a:off x="3222625" y="3027363"/>
            <a:ext cx="2832100" cy="3416300"/>
            <a:chOff x="1806" y="1388"/>
            <a:chExt cx="2156" cy="2602"/>
          </a:xfrm>
        </p:grpSpPr>
        <p:sp>
          <p:nvSpPr>
            <p:cNvPr id="144671" name="Rectangle 287"/>
            <p:cNvSpPr>
              <a:spLocks noChangeAspect="1" noChangeArrowheads="1"/>
            </p:cNvSpPr>
            <p:nvPr/>
          </p:nvSpPr>
          <p:spPr bwMode="auto">
            <a:xfrm>
              <a:off x="2861" y="2373"/>
              <a:ext cx="41" cy="52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grpSp>
          <p:nvGrpSpPr>
            <p:cNvPr id="144672" name="Group 288"/>
            <p:cNvGrpSpPr>
              <a:grpSpLocks noChangeAspect="1"/>
            </p:cNvGrpSpPr>
            <p:nvPr/>
          </p:nvGrpSpPr>
          <p:grpSpPr bwMode="auto">
            <a:xfrm>
              <a:off x="1806" y="1388"/>
              <a:ext cx="2156" cy="2602"/>
              <a:chOff x="1806" y="1388"/>
              <a:chExt cx="2156" cy="2602"/>
            </a:xfrm>
          </p:grpSpPr>
          <p:sp>
            <p:nvSpPr>
              <p:cNvPr id="144673" name="Rectangle 289" descr="Алмазная решетка (контур)"/>
              <p:cNvSpPr>
                <a:spLocks noChangeAspect="1" noChangeArrowheads="1"/>
              </p:cNvSpPr>
              <p:nvPr/>
            </p:nvSpPr>
            <p:spPr bwMode="auto">
              <a:xfrm>
                <a:off x="2644" y="2387"/>
                <a:ext cx="467" cy="20"/>
              </a:xfrm>
              <a:prstGeom prst="rect">
                <a:avLst/>
              </a:prstGeom>
              <a:pattFill prst="openDmnd">
                <a:fgClr>
                  <a:schemeClr val="tx2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grpSp>
            <p:nvGrpSpPr>
              <p:cNvPr id="144674" name="Group 290"/>
              <p:cNvGrpSpPr>
                <a:grpSpLocks noChangeAspect="1"/>
              </p:cNvGrpSpPr>
              <p:nvPr/>
            </p:nvGrpSpPr>
            <p:grpSpPr bwMode="auto">
              <a:xfrm>
                <a:off x="1806" y="1388"/>
                <a:ext cx="2156" cy="2602"/>
                <a:chOff x="1806" y="1388"/>
                <a:chExt cx="2156" cy="2602"/>
              </a:xfrm>
            </p:grpSpPr>
            <p:grpSp>
              <p:nvGrpSpPr>
                <p:cNvPr id="144675" name="Group 291"/>
                <p:cNvGrpSpPr>
                  <a:grpSpLocks noChangeAspect="1"/>
                </p:cNvGrpSpPr>
                <p:nvPr/>
              </p:nvGrpSpPr>
              <p:grpSpPr bwMode="auto">
                <a:xfrm>
                  <a:off x="2646" y="1505"/>
                  <a:ext cx="462" cy="884"/>
                  <a:chOff x="2820" y="1146"/>
                  <a:chExt cx="542" cy="1062"/>
                </a:xfrm>
              </p:grpSpPr>
              <p:sp>
                <p:nvSpPr>
                  <p:cNvPr id="144676" name="Rectangle 292" descr="Зигзаг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820" y="1146"/>
                    <a:ext cx="182" cy="1056"/>
                  </a:xfrm>
                  <a:prstGeom prst="rect">
                    <a:avLst/>
                  </a:prstGeom>
                  <a:pattFill prst="zigZag">
                    <a:fgClr>
                      <a:srgbClr val="FF3300"/>
                    </a:fgClr>
                    <a:bgClr>
                      <a:schemeClr val="bg1"/>
                    </a:bgClr>
                  </a:pattFill>
                  <a:ln w="9525">
                    <a:solidFill>
                      <a:srgbClr val="FF3300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44677" name="Rectangle 293" descr="Зигзаг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180" y="1152"/>
                    <a:ext cx="182" cy="1056"/>
                  </a:xfrm>
                  <a:prstGeom prst="rect">
                    <a:avLst/>
                  </a:prstGeom>
                  <a:pattFill prst="zigZag">
                    <a:fgClr>
                      <a:srgbClr val="FF3300"/>
                    </a:fgClr>
                    <a:bgClr>
                      <a:schemeClr val="bg1"/>
                    </a:bgClr>
                  </a:pattFill>
                  <a:ln w="9525">
                    <a:solidFill>
                      <a:srgbClr val="FF3300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</p:grpSp>
            <p:grpSp>
              <p:nvGrpSpPr>
                <p:cNvPr id="144678" name="Group 294"/>
                <p:cNvGrpSpPr>
                  <a:grpSpLocks noChangeAspect="1"/>
                </p:cNvGrpSpPr>
                <p:nvPr/>
              </p:nvGrpSpPr>
              <p:grpSpPr bwMode="auto">
                <a:xfrm rot="10800000">
                  <a:off x="2784" y="2557"/>
                  <a:ext cx="203" cy="174"/>
                  <a:chOff x="2262" y="456"/>
                  <a:chExt cx="238" cy="177"/>
                </a:xfrm>
              </p:grpSpPr>
              <p:grpSp>
                <p:nvGrpSpPr>
                  <p:cNvPr id="144679" name="Group 295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332" y="464"/>
                    <a:ext cx="109" cy="169"/>
                    <a:chOff x="2332" y="464"/>
                    <a:chExt cx="109" cy="169"/>
                  </a:xfrm>
                </p:grpSpPr>
                <p:sp>
                  <p:nvSpPr>
                    <p:cNvPr id="144680" name="Rectangle 296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332" y="464"/>
                      <a:ext cx="106" cy="126"/>
                    </a:xfrm>
                    <a:prstGeom prst="rect">
                      <a:avLst/>
                    </a:prstGeom>
                    <a:gradFill rotWithShape="0">
                      <a:gsLst>
                        <a:gs pos="0">
                          <a:srgbClr val="CC9900"/>
                        </a:gs>
                        <a:gs pos="50000">
                          <a:srgbClr val="CC9900">
                            <a:gamma/>
                            <a:tint val="0"/>
                            <a:invGamma/>
                          </a:srgbClr>
                        </a:gs>
                        <a:gs pos="100000">
                          <a:srgbClr val="CC9900"/>
                        </a:gs>
                      </a:gsLst>
                      <a:lin ang="0" scaled="1"/>
                    </a:gradFill>
                    <a:ln w="9525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44681" name="AutoShape 297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334" y="588"/>
                      <a:ext cx="107" cy="45"/>
                    </a:xfrm>
                    <a:custGeom>
                      <a:avLst/>
                      <a:gdLst>
                        <a:gd name="G0" fmla="+- 5400 0 0"/>
                        <a:gd name="G1" fmla="+- 21600 0 5400"/>
                        <a:gd name="G2" fmla="*/ 5400 1 2"/>
                        <a:gd name="G3" fmla="+- 21600 0 G2"/>
                        <a:gd name="G4" fmla="+/ 5400 21600 2"/>
                        <a:gd name="G5" fmla="+/ G1 0 2"/>
                        <a:gd name="G6" fmla="*/ 21600 21600 5400"/>
                        <a:gd name="G7" fmla="*/ G6 1 2"/>
                        <a:gd name="G8" fmla="+- 21600 0 G7"/>
                        <a:gd name="G9" fmla="*/ 21600 1 2"/>
                        <a:gd name="G10" fmla="+- 5400 0 G9"/>
                        <a:gd name="G11" fmla="?: G10 G8 0"/>
                        <a:gd name="G12" fmla="?: G10 G7 21600"/>
                        <a:gd name="T0" fmla="*/ 18900 w 21600"/>
                        <a:gd name="T1" fmla="*/ 10800 h 21600"/>
                        <a:gd name="T2" fmla="*/ 10800 w 21600"/>
                        <a:gd name="T3" fmla="*/ 21600 h 21600"/>
                        <a:gd name="T4" fmla="*/ 2700 w 21600"/>
                        <a:gd name="T5" fmla="*/ 10800 h 21600"/>
                        <a:gd name="T6" fmla="*/ 10800 w 21600"/>
                        <a:gd name="T7" fmla="*/ 0 h 21600"/>
                        <a:gd name="T8" fmla="*/ 4500 w 21600"/>
                        <a:gd name="T9" fmla="*/ 4500 h 21600"/>
                        <a:gd name="T10" fmla="*/ 17100 w 21600"/>
                        <a:gd name="T11" fmla="*/ 17100 h 2160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</a:cxnLst>
                      <a:rect l="T8" t="T9" r="T10" b="T11"/>
                      <a:pathLst>
                        <a:path w="21600" h="21600">
                          <a:moveTo>
                            <a:pt x="0" y="0"/>
                          </a:moveTo>
                          <a:lnTo>
                            <a:pt x="5400" y="21600"/>
                          </a:lnTo>
                          <a:lnTo>
                            <a:pt x="16200" y="21600"/>
                          </a:lnTo>
                          <a:lnTo>
                            <a:pt x="21600" y="0"/>
                          </a:lnTo>
                          <a:close/>
                        </a:path>
                      </a:pathLst>
                    </a:custGeom>
                    <a:gradFill rotWithShape="0">
                      <a:gsLst>
                        <a:gs pos="0">
                          <a:srgbClr val="CC9900"/>
                        </a:gs>
                        <a:gs pos="50000">
                          <a:srgbClr val="CC9900">
                            <a:gamma/>
                            <a:tint val="0"/>
                            <a:invGamma/>
                          </a:srgbClr>
                        </a:gs>
                        <a:gs pos="100000">
                          <a:srgbClr val="CC9900"/>
                        </a:gs>
                      </a:gsLst>
                      <a:lin ang="0" scaled="1"/>
                    </a:gradFill>
                    <a:ln w="9525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</p:grpSp>
              <p:grpSp>
                <p:nvGrpSpPr>
                  <p:cNvPr id="144682" name="Group 298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262" y="456"/>
                    <a:ext cx="238" cy="47"/>
                    <a:chOff x="2620" y="480"/>
                    <a:chExt cx="260" cy="36"/>
                  </a:xfrm>
                </p:grpSpPr>
                <p:sp>
                  <p:nvSpPr>
                    <p:cNvPr id="144683" name="Rectangle 299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620" y="480"/>
                      <a:ext cx="260" cy="20"/>
                    </a:xfrm>
                    <a:prstGeom prst="rect">
                      <a:avLst/>
                    </a:prstGeom>
                    <a:gradFill rotWithShape="0">
                      <a:gsLst>
                        <a:gs pos="0">
                          <a:srgbClr val="CC9900"/>
                        </a:gs>
                        <a:gs pos="50000">
                          <a:srgbClr val="CC9900">
                            <a:gamma/>
                            <a:tint val="0"/>
                            <a:invGamma/>
                          </a:srgbClr>
                        </a:gs>
                        <a:gs pos="100000">
                          <a:srgbClr val="CC9900"/>
                        </a:gs>
                      </a:gsLst>
                      <a:lin ang="0" scaled="1"/>
                    </a:gradFill>
                    <a:ln w="9525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44684" name="AutoShape 300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622" y="498"/>
                      <a:ext cx="256" cy="18"/>
                    </a:xfrm>
                    <a:custGeom>
                      <a:avLst/>
                      <a:gdLst>
                        <a:gd name="G0" fmla="+- 5400 0 0"/>
                        <a:gd name="G1" fmla="+- 21600 0 5400"/>
                        <a:gd name="G2" fmla="*/ 5400 1 2"/>
                        <a:gd name="G3" fmla="+- 21600 0 G2"/>
                        <a:gd name="G4" fmla="+/ 5400 21600 2"/>
                        <a:gd name="G5" fmla="+/ G1 0 2"/>
                        <a:gd name="G6" fmla="*/ 21600 21600 5400"/>
                        <a:gd name="G7" fmla="*/ G6 1 2"/>
                        <a:gd name="G8" fmla="+- 21600 0 G7"/>
                        <a:gd name="G9" fmla="*/ 21600 1 2"/>
                        <a:gd name="G10" fmla="+- 5400 0 G9"/>
                        <a:gd name="G11" fmla="?: G10 G8 0"/>
                        <a:gd name="G12" fmla="?: G10 G7 21600"/>
                        <a:gd name="T0" fmla="*/ 18900 w 21600"/>
                        <a:gd name="T1" fmla="*/ 10800 h 21600"/>
                        <a:gd name="T2" fmla="*/ 10800 w 21600"/>
                        <a:gd name="T3" fmla="*/ 21600 h 21600"/>
                        <a:gd name="T4" fmla="*/ 2700 w 21600"/>
                        <a:gd name="T5" fmla="*/ 10800 h 21600"/>
                        <a:gd name="T6" fmla="*/ 10800 w 21600"/>
                        <a:gd name="T7" fmla="*/ 0 h 21600"/>
                        <a:gd name="T8" fmla="*/ 4500 w 21600"/>
                        <a:gd name="T9" fmla="*/ 4500 h 21600"/>
                        <a:gd name="T10" fmla="*/ 17100 w 21600"/>
                        <a:gd name="T11" fmla="*/ 17100 h 2160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</a:cxnLst>
                      <a:rect l="T8" t="T9" r="T10" b="T11"/>
                      <a:pathLst>
                        <a:path w="21600" h="21600">
                          <a:moveTo>
                            <a:pt x="0" y="0"/>
                          </a:moveTo>
                          <a:lnTo>
                            <a:pt x="5400" y="21600"/>
                          </a:lnTo>
                          <a:lnTo>
                            <a:pt x="16200" y="21600"/>
                          </a:lnTo>
                          <a:lnTo>
                            <a:pt x="21600" y="0"/>
                          </a:lnTo>
                          <a:close/>
                        </a:path>
                      </a:pathLst>
                    </a:custGeom>
                    <a:gradFill rotWithShape="0">
                      <a:gsLst>
                        <a:gs pos="0">
                          <a:srgbClr val="CC9900"/>
                        </a:gs>
                        <a:gs pos="50000">
                          <a:srgbClr val="CC9900">
                            <a:gamma/>
                            <a:tint val="0"/>
                            <a:invGamma/>
                          </a:srgbClr>
                        </a:gs>
                        <a:gs pos="100000">
                          <a:srgbClr val="CC9900"/>
                        </a:gs>
                      </a:gsLst>
                      <a:lin ang="0" scaled="1"/>
                    </a:gradFill>
                    <a:ln w="9525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</p:grpSp>
            </p:grpSp>
            <p:sp>
              <p:nvSpPr>
                <p:cNvPr id="144685" name="Freeform 301" descr="Широкий диагональный 1"/>
                <p:cNvSpPr>
                  <a:spLocks noChangeAspect="1"/>
                </p:cNvSpPr>
                <p:nvPr/>
              </p:nvSpPr>
              <p:spPr bwMode="auto">
                <a:xfrm>
                  <a:off x="2641" y="2406"/>
                  <a:ext cx="470" cy="297"/>
                </a:xfrm>
                <a:custGeom>
                  <a:avLst/>
                  <a:gdLst/>
                  <a:ahLst/>
                  <a:cxnLst>
                    <a:cxn ang="0">
                      <a:pos x="4" y="28"/>
                    </a:cxn>
                    <a:cxn ang="0">
                      <a:pos x="0" y="2"/>
                    </a:cxn>
                    <a:cxn ang="0">
                      <a:pos x="188" y="2"/>
                    </a:cxn>
                    <a:cxn ang="0">
                      <a:pos x="188" y="146"/>
                    </a:cxn>
                    <a:cxn ang="0">
                      <a:pos x="366" y="146"/>
                    </a:cxn>
                    <a:cxn ang="0">
                      <a:pos x="366" y="0"/>
                    </a:cxn>
                    <a:cxn ang="0">
                      <a:pos x="552" y="0"/>
                    </a:cxn>
                    <a:cxn ang="0">
                      <a:pos x="552" y="32"/>
                    </a:cxn>
                    <a:cxn ang="0">
                      <a:pos x="536" y="34"/>
                    </a:cxn>
                    <a:cxn ang="0">
                      <a:pos x="540" y="102"/>
                    </a:cxn>
                    <a:cxn ang="0">
                      <a:pos x="450" y="102"/>
                    </a:cxn>
                    <a:cxn ang="0">
                      <a:pos x="456" y="318"/>
                    </a:cxn>
                    <a:cxn ang="0">
                      <a:pos x="432" y="342"/>
                    </a:cxn>
                    <a:cxn ang="0">
                      <a:pos x="404" y="348"/>
                    </a:cxn>
                    <a:cxn ang="0">
                      <a:pos x="338" y="320"/>
                    </a:cxn>
                    <a:cxn ang="0">
                      <a:pos x="338" y="230"/>
                    </a:cxn>
                    <a:cxn ang="0">
                      <a:pos x="310" y="176"/>
                    </a:cxn>
                    <a:cxn ang="0">
                      <a:pos x="306" y="148"/>
                    </a:cxn>
                    <a:cxn ang="0">
                      <a:pos x="250" y="148"/>
                    </a:cxn>
                    <a:cxn ang="0">
                      <a:pos x="244" y="176"/>
                    </a:cxn>
                    <a:cxn ang="0">
                      <a:pos x="222" y="226"/>
                    </a:cxn>
                    <a:cxn ang="0">
                      <a:pos x="222" y="322"/>
                    </a:cxn>
                    <a:cxn ang="0">
                      <a:pos x="168" y="346"/>
                    </a:cxn>
                    <a:cxn ang="0">
                      <a:pos x="130" y="342"/>
                    </a:cxn>
                    <a:cxn ang="0">
                      <a:pos x="106" y="316"/>
                    </a:cxn>
                    <a:cxn ang="0">
                      <a:pos x="106" y="96"/>
                    </a:cxn>
                    <a:cxn ang="0">
                      <a:pos x="18" y="102"/>
                    </a:cxn>
                    <a:cxn ang="0">
                      <a:pos x="16" y="36"/>
                    </a:cxn>
                    <a:cxn ang="0">
                      <a:pos x="4" y="28"/>
                    </a:cxn>
                  </a:cxnLst>
                  <a:rect l="0" t="0" r="r" b="b"/>
                  <a:pathLst>
                    <a:path w="552" h="348">
                      <a:moveTo>
                        <a:pt x="4" y="28"/>
                      </a:moveTo>
                      <a:lnTo>
                        <a:pt x="0" y="2"/>
                      </a:lnTo>
                      <a:lnTo>
                        <a:pt x="188" y="2"/>
                      </a:lnTo>
                      <a:lnTo>
                        <a:pt x="188" y="146"/>
                      </a:lnTo>
                      <a:lnTo>
                        <a:pt x="366" y="146"/>
                      </a:lnTo>
                      <a:lnTo>
                        <a:pt x="366" y="0"/>
                      </a:lnTo>
                      <a:lnTo>
                        <a:pt x="552" y="0"/>
                      </a:lnTo>
                      <a:lnTo>
                        <a:pt x="552" y="32"/>
                      </a:lnTo>
                      <a:lnTo>
                        <a:pt x="536" y="34"/>
                      </a:lnTo>
                      <a:lnTo>
                        <a:pt x="540" y="102"/>
                      </a:lnTo>
                      <a:lnTo>
                        <a:pt x="450" y="102"/>
                      </a:lnTo>
                      <a:lnTo>
                        <a:pt x="456" y="318"/>
                      </a:lnTo>
                      <a:lnTo>
                        <a:pt x="432" y="342"/>
                      </a:lnTo>
                      <a:lnTo>
                        <a:pt x="404" y="348"/>
                      </a:lnTo>
                      <a:lnTo>
                        <a:pt x="338" y="320"/>
                      </a:lnTo>
                      <a:lnTo>
                        <a:pt x="338" y="230"/>
                      </a:lnTo>
                      <a:lnTo>
                        <a:pt x="310" y="176"/>
                      </a:lnTo>
                      <a:lnTo>
                        <a:pt x="306" y="148"/>
                      </a:lnTo>
                      <a:lnTo>
                        <a:pt x="250" y="148"/>
                      </a:lnTo>
                      <a:lnTo>
                        <a:pt x="244" y="176"/>
                      </a:lnTo>
                      <a:lnTo>
                        <a:pt x="222" y="226"/>
                      </a:lnTo>
                      <a:lnTo>
                        <a:pt x="222" y="322"/>
                      </a:lnTo>
                      <a:lnTo>
                        <a:pt x="168" y="346"/>
                      </a:lnTo>
                      <a:lnTo>
                        <a:pt x="130" y="342"/>
                      </a:lnTo>
                      <a:lnTo>
                        <a:pt x="106" y="316"/>
                      </a:lnTo>
                      <a:lnTo>
                        <a:pt x="106" y="96"/>
                      </a:lnTo>
                      <a:lnTo>
                        <a:pt x="18" y="102"/>
                      </a:lnTo>
                      <a:lnTo>
                        <a:pt x="16" y="36"/>
                      </a:lnTo>
                      <a:lnTo>
                        <a:pt x="4" y="28"/>
                      </a:lnTo>
                      <a:close/>
                    </a:path>
                  </a:pathLst>
                </a:custGeom>
                <a:pattFill prst="wdDnDiag">
                  <a:fgClr>
                    <a:srgbClr val="4D4D4D"/>
                  </a:fgClr>
                  <a:bgClr>
                    <a:schemeClr val="bg1"/>
                  </a:bgClr>
                </a:pattFill>
                <a:ln w="9525">
                  <a:solidFill>
                    <a:srgbClr val="333333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ro-RO"/>
                </a:p>
              </p:txBody>
            </p:sp>
            <p:grpSp>
              <p:nvGrpSpPr>
                <p:cNvPr id="144686" name="Group 302"/>
                <p:cNvGrpSpPr>
                  <a:grpSpLocks noChangeAspect="1"/>
                </p:cNvGrpSpPr>
                <p:nvPr/>
              </p:nvGrpSpPr>
              <p:grpSpPr bwMode="auto">
                <a:xfrm>
                  <a:off x="1806" y="1388"/>
                  <a:ext cx="2156" cy="2602"/>
                  <a:chOff x="1806" y="1388"/>
                  <a:chExt cx="2156" cy="2602"/>
                </a:xfrm>
              </p:grpSpPr>
              <p:grpSp>
                <p:nvGrpSpPr>
                  <p:cNvPr id="144687" name="Group 303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591" y="1516"/>
                    <a:ext cx="577" cy="2297"/>
                    <a:chOff x="2591" y="1516"/>
                    <a:chExt cx="577" cy="2297"/>
                  </a:xfrm>
                </p:grpSpPr>
                <p:sp>
                  <p:nvSpPr>
                    <p:cNvPr id="144688" name="Freeform 304" descr="Широкий диагональный 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591" y="1516"/>
                      <a:ext cx="577" cy="2297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"/>
                        </a:cxn>
                        <a:cxn ang="0">
                          <a:pos x="62" y="6"/>
                        </a:cxn>
                        <a:cxn ang="0">
                          <a:pos x="58" y="1144"/>
                        </a:cxn>
                        <a:cxn ang="0">
                          <a:pos x="160" y="1144"/>
                        </a:cxn>
                        <a:cxn ang="0">
                          <a:pos x="164" y="1382"/>
                        </a:cxn>
                        <a:cxn ang="0">
                          <a:pos x="184" y="1384"/>
                        </a:cxn>
                        <a:cxn ang="0">
                          <a:pos x="184" y="2334"/>
                        </a:cxn>
                        <a:cxn ang="0">
                          <a:pos x="330" y="2334"/>
                        </a:cxn>
                        <a:cxn ang="0">
                          <a:pos x="184" y="2336"/>
                        </a:cxn>
                        <a:cxn ang="0">
                          <a:pos x="184" y="2490"/>
                        </a:cxn>
                        <a:cxn ang="0">
                          <a:pos x="164" y="2486"/>
                        </a:cxn>
                        <a:cxn ang="0">
                          <a:pos x="514" y="2490"/>
                        </a:cxn>
                        <a:cxn ang="0">
                          <a:pos x="498" y="2490"/>
                        </a:cxn>
                        <a:cxn ang="0">
                          <a:pos x="492" y="2334"/>
                        </a:cxn>
                        <a:cxn ang="0">
                          <a:pos x="332" y="2334"/>
                        </a:cxn>
                        <a:cxn ang="0">
                          <a:pos x="494" y="2334"/>
                        </a:cxn>
                        <a:cxn ang="0">
                          <a:pos x="494" y="1388"/>
                        </a:cxn>
                        <a:cxn ang="0">
                          <a:pos x="514" y="1388"/>
                        </a:cxn>
                        <a:cxn ang="0">
                          <a:pos x="512" y="1142"/>
                        </a:cxn>
                        <a:cxn ang="0">
                          <a:pos x="614" y="1140"/>
                        </a:cxn>
                        <a:cxn ang="0">
                          <a:pos x="616" y="2"/>
                        </a:cxn>
                        <a:cxn ang="0">
                          <a:pos x="662" y="0"/>
                        </a:cxn>
                        <a:cxn ang="0">
                          <a:pos x="662" y="1252"/>
                        </a:cxn>
                        <a:cxn ang="0">
                          <a:pos x="548" y="1370"/>
                        </a:cxn>
                        <a:cxn ang="0">
                          <a:pos x="546" y="2344"/>
                        </a:cxn>
                        <a:cxn ang="0">
                          <a:pos x="676" y="2472"/>
                        </a:cxn>
                        <a:cxn ang="0">
                          <a:pos x="676" y="2684"/>
                        </a:cxn>
                        <a:cxn ang="0">
                          <a:pos x="604" y="2682"/>
                        </a:cxn>
                        <a:cxn ang="0">
                          <a:pos x="606" y="2626"/>
                        </a:cxn>
                        <a:cxn ang="0">
                          <a:pos x="588" y="2624"/>
                        </a:cxn>
                        <a:cxn ang="0">
                          <a:pos x="588" y="2492"/>
                        </a:cxn>
                        <a:cxn ang="0">
                          <a:pos x="98" y="2486"/>
                        </a:cxn>
                        <a:cxn ang="0">
                          <a:pos x="98" y="2626"/>
                        </a:cxn>
                        <a:cxn ang="0">
                          <a:pos x="76" y="2626"/>
                        </a:cxn>
                        <a:cxn ang="0">
                          <a:pos x="76" y="2692"/>
                        </a:cxn>
                        <a:cxn ang="0">
                          <a:pos x="0" y="2694"/>
                        </a:cxn>
                        <a:cxn ang="0">
                          <a:pos x="1" y="2472"/>
                        </a:cxn>
                        <a:cxn ang="0">
                          <a:pos x="130" y="2346"/>
                        </a:cxn>
                        <a:cxn ang="0">
                          <a:pos x="126" y="1374"/>
                        </a:cxn>
                        <a:cxn ang="0">
                          <a:pos x="2" y="1248"/>
                        </a:cxn>
                        <a:cxn ang="0">
                          <a:pos x="0" y="4"/>
                        </a:cxn>
                      </a:cxnLst>
                      <a:rect l="0" t="0" r="r" b="b"/>
                      <a:pathLst>
                        <a:path w="676" h="2694">
                          <a:moveTo>
                            <a:pt x="0" y="4"/>
                          </a:moveTo>
                          <a:lnTo>
                            <a:pt x="62" y="6"/>
                          </a:lnTo>
                          <a:lnTo>
                            <a:pt x="58" y="1144"/>
                          </a:lnTo>
                          <a:lnTo>
                            <a:pt x="160" y="1144"/>
                          </a:lnTo>
                          <a:lnTo>
                            <a:pt x="164" y="1382"/>
                          </a:lnTo>
                          <a:lnTo>
                            <a:pt x="184" y="1384"/>
                          </a:lnTo>
                          <a:lnTo>
                            <a:pt x="184" y="2334"/>
                          </a:lnTo>
                          <a:lnTo>
                            <a:pt x="330" y="2334"/>
                          </a:lnTo>
                          <a:lnTo>
                            <a:pt x="184" y="2336"/>
                          </a:lnTo>
                          <a:lnTo>
                            <a:pt x="184" y="2490"/>
                          </a:lnTo>
                          <a:lnTo>
                            <a:pt x="164" y="2486"/>
                          </a:lnTo>
                          <a:lnTo>
                            <a:pt x="514" y="2490"/>
                          </a:lnTo>
                          <a:lnTo>
                            <a:pt x="498" y="2490"/>
                          </a:lnTo>
                          <a:lnTo>
                            <a:pt x="492" y="2334"/>
                          </a:lnTo>
                          <a:lnTo>
                            <a:pt x="332" y="2334"/>
                          </a:lnTo>
                          <a:lnTo>
                            <a:pt x="494" y="2334"/>
                          </a:lnTo>
                          <a:lnTo>
                            <a:pt x="494" y="1388"/>
                          </a:lnTo>
                          <a:lnTo>
                            <a:pt x="514" y="1388"/>
                          </a:lnTo>
                          <a:lnTo>
                            <a:pt x="512" y="1142"/>
                          </a:lnTo>
                          <a:lnTo>
                            <a:pt x="614" y="1140"/>
                          </a:lnTo>
                          <a:lnTo>
                            <a:pt x="616" y="2"/>
                          </a:lnTo>
                          <a:lnTo>
                            <a:pt x="662" y="0"/>
                          </a:lnTo>
                          <a:lnTo>
                            <a:pt x="662" y="1252"/>
                          </a:lnTo>
                          <a:lnTo>
                            <a:pt x="548" y="1370"/>
                          </a:lnTo>
                          <a:lnTo>
                            <a:pt x="546" y="2344"/>
                          </a:lnTo>
                          <a:lnTo>
                            <a:pt x="676" y="2472"/>
                          </a:lnTo>
                          <a:lnTo>
                            <a:pt x="676" y="2684"/>
                          </a:lnTo>
                          <a:lnTo>
                            <a:pt x="604" y="2682"/>
                          </a:lnTo>
                          <a:lnTo>
                            <a:pt x="606" y="2626"/>
                          </a:lnTo>
                          <a:lnTo>
                            <a:pt x="588" y="2624"/>
                          </a:lnTo>
                          <a:lnTo>
                            <a:pt x="588" y="2492"/>
                          </a:lnTo>
                          <a:lnTo>
                            <a:pt x="98" y="2486"/>
                          </a:lnTo>
                          <a:lnTo>
                            <a:pt x="98" y="2626"/>
                          </a:lnTo>
                          <a:lnTo>
                            <a:pt x="76" y="2626"/>
                          </a:lnTo>
                          <a:lnTo>
                            <a:pt x="76" y="2692"/>
                          </a:lnTo>
                          <a:lnTo>
                            <a:pt x="0" y="2694"/>
                          </a:lnTo>
                          <a:lnTo>
                            <a:pt x="1" y="2472"/>
                          </a:lnTo>
                          <a:lnTo>
                            <a:pt x="130" y="2346"/>
                          </a:lnTo>
                          <a:lnTo>
                            <a:pt x="126" y="1374"/>
                          </a:lnTo>
                          <a:lnTo>
                            <a:pt x="2" y="1248"/>
                          </a:lnTo>
                          <a:lnTo>
                            <a:pt x="0" y="4"/>
                          </a:lnTo>
                          <a:close/>
                        </a:path>
                      </a:pathLst>
                    </a:custGeom>
                    <a:pattFill prst="wdUpDiag">
                      <a:fgClr>
                        <a:schemeClr val="tx2"/>
                      </a:fgClr>
                      <a:bgClr>
                        <a:schemeClr val="bg1"/>
                      </a:bgClr>
                    </a:patt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</p:spPr>
                  <p:txBody>
                    <a:bodyPr/>
                    <a:lstStyle/>
                    <a:p>
                      <a:endParaRPr lang="ro-RO"/>
                    </a:p>
                  </p:txBody>
                </p:sp>
                <p:grpSp>
                  <p:nvGrpSpPr>
                    <p:cNvPr id="144689" name="Group 305"/>
                    <p:cNvGrpSpPr>
                      <a:grpSpLocks noChangeAspect="1"/>
                    </p:cNvGrpSpPr>
                    <p:nvPr/>
                  </p:nvGrpSpPr>
                  <p:grpSpPr bwMode="auto">
                    <a:xfrm>
                      <a:off x="2655" y="3434"/>
                      <a:ext cx="453" cy="328"/>
                      <a:chOff x="2655" y="3434"/>
                      <a:chExt cx="453" cy="328"/>
                    </a:xfrm>
                  </p:grpSpPr>
                  <p:sp>
                    <p:nvSpPr>
                      <p:cNvPr id="144690" name="Freeform 306" descr="Широкий диагональный 2"/>
                      <p:cNvSpPr>
                        <a:spLocks noChangeAspect="1"/>
                      </p:cNvSpPr>
                      <p:nvPr/>
                    </p:nvSpPr>
                    <p:spPr bwMode="auto">
                      <a:xfrm>
                        <a:off x="2655" y="3634"/>
                        <a:ext cx="18" cy="128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22" y="2"/>
                          </a:cxn>
                          <a:cxn ang="0">
                            <a:pos x="2" y="0"/>
                          </a:cxn>
                          <a:cxn ang="0">
                            <a:pos x="0" y="150"/>
                          </a:cxn>
                        </a:cxnLst>
                        <a:rect l="0" t="0" r="r" b="b"/>
                        <a:pathLst>
                          <a:path w="22" h="150">
                            <a:moveTo>
                              <a:pt x="22" y="2"/>
                            </a:moveTo>
                            <a:lnTo>
                              <a:pt x="2" y="0"/>
                            </a:lnTo>
                            <a:lnTo>
                              <a:pt x="0" y="150"/>
                            </a:lnTo>
                          </a:path>
                        </a:pathLst>
                      </a:custGeom>
                      <a:noFill/>
                      <a:ln w="6350" cmpd="sng">
                        <a:solidFill>
                          <a:schemeClr val="tx1"/>
                        </a:solidFill>
                        <a:round/>
                        <a:headEnd type="none" w="med" len="med"/>
                        <a:tailEnd type="none" w="med" len="med"/>
                      </a:ln>
                      <a:effectLst/>
                    </p:spPr>
                    <p:txBody>
                      <a:bodyPr/>
                      <a:lstStyle/>
                      <a:p>
                        <a:endParaRPr lang="ro-RO"/>
                      </a:p>
                    </p:txBody>
                  </p:sp>
                  <p:sp>
                    <p:nvSpPr>
                      <p:cNvPr id="144691" name="Freeform 307" descr="Широкий диагональный 2"/>
                      <p:cNvSpPr>
                        <a:spLocks noChangeAspect="1"/>
                      </p:cNvSpPr>
                      <p:nvPr/>
                    </p:nvSpPr>
                    <p:spPr bwMode="auto">
                      <a:xfrm>
                        <a:off x="3091" y="3641"/>
                        <a:ext cx="17" cy="116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0" y="0"/>
                          </a:cxn>
                          <a:cxn ang="0">
                            <a:pos x="20" y="0"/>
                          </a:cxn>
                          <a:cxn ang="0">
                            <a:pos x="20" y="136"/>
                          </a:cxn>
                        </a:cxnLst>
                        <a:rect l="0" t="0" r="r" b="b"/>
                        <a:pathLst>
                          <a:path w="20" h="136">
                            <a:moveTo>
                              <a:pt x="0" y="0"/>
                            </a:moveTo>
                            <a:lnTo>
                              <a:pt x="20" y="0"/>
                            </a:lnTo>
                            <a:lnTo>
                              <a:pt x="20" y="136"/>
                            </a:lnTo>
                          </a:path>
                        </a:pathLst>
                      </a:custGeom>
                      <a:noFill/>
                      <a:ln w="6350" cmpd="sng">
                        <a:solidFill>
                          <a:schemeClr val="tx1"/>
                        </a:solidFill>
                        <a:round/>
                        <a:headEnd type="none" w="med" len="med"/>
                        <a:tailEnd type="none" w="med" len="med"/>
                      </a:ln>
                      <a:effectLst/>
                    </p:spPr>
                    <p:txBody>
                      <a:bodyPr/>
                      <a:lstStyle/>
                      <a:p>
                        <a:endParaRPr lang="ro-RO"/>
                      </a:p>
                    </p:txBody>
                  </p:sp>
                  <p:sp>
                    <p:nvSpPr>
                      <p:cNvPr id="144692" name="Freeform 308" descr="Широкий диагональный 2"/>
                      <p:cNvSpPr>
                        <a:spLocks noChangeAspect="1"/>
                      </p:cNvSpPr>
                      <p:nvPr/>
                    </p:nvSpPr>
                    <p:spPr bwMode="auto">
                      <a:xfrm>
                        <a:off x="2730" y="3434"/>
                        <a:ext cx="17" cy="204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19" y="0"/>
                          </a:cxn>
                          <a:cxn ang="0">
                            <a:pos x="0" y="32"/>
                          </a:cxn>
                          <a:cxn ang="0">
                            <a:pos x="0" y="239"/>
                          </a:cxn>
                        </a:cxnLst>
                        <a:rect l="0" t="0" r="r" b="b"/>
                        <a:pathLst>
                          <a:path w="19" h="239">
                            <a:moveTo>
                              <a:pt x="19" y="0"/>
                            </a:moveTo>
                            <a:lnTo>
                              <a:pt x="0" y="32"/>
                            </a:lnTo>
                            <a:lnTo>
                              <a:pt x="0" y="239"/>
                            </a:lnTo>
                          </a:path>
                        </a:pathLst>
                      </a:custGeom>
                      <a:noFill/>
                      <a:ln w="6350" cmpd="sng">
                        <a:solidFill>
                          <a:schemeClr val="tx1"/>
                        </a:solidFill>
                        <a:round/>
                        <a:headEnd type="none" w="med" len="med"/>
                        <a:tailEnd type="none" w="med" len="med"/>
                      </a:ln>
                      <a:effectLst/>
                    </p:spPr>
                    <p:txBody>
                      <a:bodyPr/>
                      <a:lstStyle/>
                      <a:p>
                        <a:endParaRPr lang="ro-RO"/>
                      </a:p>
                    </p:txBody>
                  </p:sp>
                  <p:sp>
                    <p:nvSpPr>
                      <p:cNvPr id="144693" name="Freeform 309" descr="Широкий диагональный 2"/>
                      <p:cNvSpPr>
                        <a:spLocks noChangeAspect="1"/>
                      </p:cNvSpPr>
                      <p:nvPr/>
                    </p:nvSpPr>
                    <p:spPr bwMode="auto">
                      <a:xfrm>
                        <a:off x="3018" y="3441"/>
                        <a:ext cx="11" cy="195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0" y="0"/>
                          </a:cxn>
                          <a:cxn ang="0">
                            <a:pos x="13" y="30"/>
                          </a:cxn>
                          <a:cxn ang="0">
                            <a:pos x="13" y="229"/>
                          </a:cxn>
                        </a:cxnLst>
                        <a:rect l="0" t="0" r="r" b="b"/>
                        <a:pathLst>
                          <a:path w="13" h="229">
                            <a:moveTo>
                              <a:pt x="0" y="0"/>
                            </a:moveTo>
                            <a:lnTo>
                              <a:pt x="13" y="30"/>
                            </a:lnTo>
                            <a:lnTo>
                              <a:pt x="13" y="229"/>
                            </a:lnTo>
                          </a:path>
                        </a:pathLst>
                      </a:custGeom>
                      <a:noFill/>
                      <a:ln w="6350" cmpd="sng">
                        <a:solidFill>
                          <a:schemeClr val="tx1"/>
                        </a:solidFill>
                        <a:round/>
                        <a:headEnd type="none" w="med" len="med"/>
                        <a:tailEnd type="none" w="med" len="med"/>
                      </a:ln>
                      <a:effectLst/>
                    </p:spPr>
                    <p:txBody>
                      <a:bodyPr/>
                      <a:lstStyle/>
                      <a:p>
                        <a:endParaRPr lang="ro-RO"/>
                      </a:p>
                    </p:txBody>
                  </p:sp>
                </p:grpSp>
              </p:grpSp>
              <p:sp>
                <p:nvSpPr>
                  <p:cNvPr id="144694" name="Freeform 310" descr="Широкий диагональный 1"/>
                  <p:cNvSpPr>
                    <a:spLocks noChangeAspect="1"/>
                  </p:cNvSpPr>
                  <p:nvPr/>
                </p:nvSpPr>
                <p:spPr bwMode="auto">
                  <a:xfrm>
                    <a:off x="2658" y="3506"/>
                    <a:ext cx="450" cy="336"/>
                  </a:xfrm>
                  <a:custGeom>
                    <a:avLst/>
                    <a:gdLst/>
                    <a:ahLst/>
                    <a:cxnLst>
                      <a:cxn ang="0">
                        <a:pos x="109" y="2"/>
                      </a:cxn>
                      <a:cxn ang="0">
                        <a:pos x="268" y="0"/>
                      </a:cxn>
                      <a:cxn ang="0">
                        <a:pos x="188" y="0"/>
                      </a:cxn>
                      <a:cxn ang="0">
                        <a:pos x="188" y="338"/>
                      </a:cxn>
                      <a:cxn ang="0">
                        <a:pos x="338" y="338"/>
                      </a:cxn>
                      <a:cxn ang="0">
                        <a:pos x="338" y="0"/>
                      </a:cxn>
                      <a:cxn ang="0">
                        <a:pos x="266" y="0"/>
                      </a:cxn>
                      <a:cxn ang="0">
                        <a:pos x="418" y="0"/>
                      </a:cxn>
                      <a:cxn ang="0">
                        <a:pos x="418" y="154"/>
                      </a:cxn>
                      <a:cxn ang="0">
                        <a:pos x="400" y="156"/>
                      </a:cxn>
                      <a:cxn ang="0">
                        <a:pos x="400" y="178"/>
                      </a:cxn>
                      <a:cxn ang="0">
                        <a:pos x="528" y="178"/>
                      </a:cxn>
                      <a:cxn ang="0">
                        <a:pos x="528" y="236"/>
                      </a:cxn>
                      <a:cxn ang="0">
                        <a:pos x="468" y="232"/>
                      </a:cxn>
                      <a:cxn ang="0">
                        <a:pos x="468" y="290"/>
                      </a:cxn>
                      <a:cxn ang="0">
                        <a:pos x="444" y="290"/>
                      </a:cxn>
                      <a:cxn ang="0">
                        <a:pos x="444" y="394"/>
                      </a:cxn>
                      <a:cxn ang="0">
                        <a:pos x="400" y="394"/>
                      </a:cxn>
                      <a:cxn ang="0">
                        <a:pos x="400" y="336"/>
                      </a:cxn>
                      <a:cxn ang="0">
                        <a:pos x="132" y="336"/>
                      </a:cxn>
                      <a:cxn ang="0">
                        <a:pos x="134" y="394"/>
                      </a:cxn>
                      <a:cxn ang="0">
                        <a:pos x="78" y="394"/>
                      </a:cxn>
                      <a:cxn ang="0">
                        <a:pos x="78" y="292"/>
                      </a:cxn>
                      <a:cxn ang="0">
                        <a:pos x="50" y="294"/>
                      </a:cxn>
                      <a:cxn ang="0">
                        <a:pos x="50" y="232"/>
                      </a:cxn>
                      <a:cxn ang="0">
                        <a:pos x="0" y="230"/>
                      </a:cxn>
                      <a:cxn ang="0">
                        <a:pos x="0" y="174"/>
                      </a:cxn>
                      <a:cxn ang="0">
                        <a:pos x="126" y="174"/>
                      </a:cxn>
                      <a:cxn ang="0">
                        <a:pos x="122" y="150"/>
                      </a:cxn>
                      <a:cxn ang="0">
                        <a:pos x="109" y="149"/>
                      </a:cxn>
                      <a:cxn ang="0">
                        <a:pos x="109" y="2"/>
                      </a:cxn>
                    </a:cxnLst>
                    <a:rect l="0" t="0" r="r" b="b"/>
                    <a:pathLst>
                      <a:path w="528" h="394">
                        <a:moveTo>
                          <a:pt x="109" y="2"/>
                        </a:moveTo>
                        <a:lnTo>
                          <a:pt x="268" y="0"/>
                        </a:lnTo>
                        <a:lnTo>
                          <a:pt x="188" y="0"/>
                        </a:lnTo>
                        <a:lnTo>
                          <a:pt x="188" y="338"/>
                        </a:lnTo>
                        <a:lnTo>
                          <a:pt x="338" y="338"/>
                        </a:lnTo>
                        <a:lnTo>
                          <a:pt x="338" y="0"/>
                        </a:lnTo>
                        <a:lnTo>
                          <a:pt x="266" y="0"/>
                        </a:lnTo>
                        <a:lnTo>
                          <a:pt x="418" y="0"/>
                        </a:lnTo>
                        <a:lnTo>
                          <a:pt x="418" y="154"/>
                        </a:lnTo>
                        <a:lnTo>
                          <a:pt x="400" y="156"/>
                        </a:lnTo>
                        <a:lnTo>
                          <a:pt x="400" y="178"/>
                        </a:lnTo>
                        <a:lnTo>
                          <a:pt x="528" y="178"/>
                        </a:lnTo>
                        <a:lnTo>
                          <a:pt x="528" y="236"/>
                        </a:lnTo>
                        <a:lnTo>
                          <a:pt x="468" y="232"/>
                        </a:lnTo>
                        <a:lnTo>
                          <a:pt x="468" y="290"/>
                        </a:lnTo>
                        <a:lnTo>
                          <a:pt x="444" y="290"/>
                        </a:lnTo>
                        <a:lnTo>
                          <a:pt x="444" y="394"/>
                        </a:lnTo>
                        <a:lnTo>
                          <a:pt x="400" y="394"/>
                        </a:lnTo>
                        <a:lnTo>
                          <a:pt x="400" y="336"/>
                        </a:lnTo>
                        <a:lnTo>
                          <a:pt x="132" y="336"/>
                        </a:lnTo>
                        <a:lnTo>
                          <a:pt x="134" y="394"/>
                        </a:lnTo>
                        <a:lnTo>
                          <a:pt x="78" y="394"/>
                        </a:lnTo>
                        <a:lnTo>
                          <a:pt x="78" y="292"/>
                        </a:lnTo>
                        <a:lnTo>
                          <a:pt x="50" y="294"/>
                        </a:lnTo>
                        <a:lnTo>
                          <a:pt x="50" y="232"/>
                        </a:lnTo>
                        <a:lnTo>
                          <a:pt x="0" y="230"/>
                        </a:lnTo>
                        <a:lnTo>
                          <a:pt x="0" y="174"/>
                        </a:lnTo>
                        <a:lnTo>
                          <a:pt x="126" y="174"/>
                        </a:lnTo>
                        <a:lnTo>
                          <a:pt x="122" y="150"/>
                        </a:lnTo>
                        <a:lnTo>
                          <a:pt x="109" y="149"/>
                        </a:lnTo>
                        <a:lnTo>
                          <a:pt x="109" y="2"/>
                        </a:lnTo>
                        <a:close/>
                      </a:path>
                    </a:pathLst>
                  </a:custGeom>
                  <a:pattFill prst="wdDnDiag">
                    <a:fgClr>
                      <a:schemeClr val="tx1"/>
                    </a:fgClr>
                    <a:bgClr>
                      <a:schemeClr val="bg1"/>
                    </a:bgClr>
                  </a:patt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endParaRPr lang="ro-RO"/>
                  </a:p>
                </p:txBody>
              </p:sp>
              <p:sp>
                <p:nvSpPr>
                  <p:cNvPr id="144695" name="Freeform 311" descr="Алмазная решетка (контур)"/>
                  <p:cNvSpPr>
                    <a:spLocks noChangeAspect="1"/>
                  </p:cNvSpPr>
                  <p:nvPr/>
                </p:nvSpPr>
                <p:spPr bwMode="auto">
                  <a:xfrm>
                    <a:off x="3062" y="1505"/>
                    <a:ext cx="617" cy="2127"/>
                  </a:xfrm>
                  <a:custGeom>
                    <a:avLst/>
                    <a:gdLst/>
                    <a:ahLst/>
                    <a:cxnLst>
                      <a:cxn ang="0">
                        <a:pos x="116" y="14"/>
                      </a:cxn>
                      <a:cxn ang="0">
                        <a:pos x="688" y="0"/>
                      </a:cxn>
                      <a:cxn ang="0">
                        <a:pos x="724" y="2406"/>
                      </a:cxn>
                      <a:cxn ang="0">
                        <a:pos x="140" y="2412"/>
                      </a:cxn>
                      <a:cxn ang="0">
                        <a:pos x="140" y="2494"/>
                      </a:cxn>
                      <a:cxn ang="0">
                        <a:pos x="0" y="2354"/>
                      </a:cxn>
                      <a:cxn ang="0">
                        <a:pos x="0" y="1386"/>
                      </a:cxn>
                      <a:cxn ang="0">
                        <a:pos x="116" y="1266"/>
                      </a:cxn>
                      <a:cxn ang="0">
                        <a:pos x="116" y="14"/>
                      </a:cxn>
                    </a:cxnLst>
                    <a:rect l="0" t="0" r="r" b="b"/>
                    <a:pathLst>
                      <a:path w="724" h="2494">
                        <a:moveTo>
                          <a:pt x="116" y="14"/>
                        </a:moveTo>
                        <a:lnTo>
                          <a:pt x="688" y="0"/>
                        </a:lnTo>
                        <a:lnTo>
                          <a:pt x="724" y="2406"/>
                        </a:lnTo>
                        <a:lnTo>
                          <a:pt x="140" y="2412"/>
                        </a:lnTo>
                        <a:lnTo>
                          <a:pt x="140" y="2494"/>
                        </a:lnTo>
                        <a:lnTo>
                          <a:pt x="0" y="2354"/>
                        </a:lnTo>
                        <a:lnTo>
                          <a:pt x="0" y="1386"/>
                        </a:lnTo>
                        <a:lnTo>
                          <a:pt x="116" y="1266"/>
                        </a:lnTo>
                        <a:lnTo>
                          <a:pt x="116" y="14"/>
                        </a:lnTo>
                        <a:close/>
                      </a:path>
                    </a:pathLst>
                  </a:custGeom>
                  <a:pattFill prst="openDmnd">
                    <a:fgClr>
                      <a:srgbClr val="FF3300"/>
                    </a:fgClr>
                    <a:bgClr>
                      <a:schemeClr val="bg1"/>
                    </a:bgClr>
                  </a:pattFill>
                  <a:ln w="9525">
                    <a:solidFill>
                      <a:srgbClr val="FF3300"/>
                    </a:solidFill>
                    <a:round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endParaRPr lang="ro-RO"/>
                  </a:p>
                </p:txBody>
              </p:sp>
              <p:sp>
                <p:nvSpPr>
                  <p:cNvPr id="144696" name="Freeform 312" descr="Алмазная решетка (контур)"/>
                  <p:cNvSpPr>
                    <a:spLocks noChangeAspect="1"/>
                  </p:cNvSpPr>
                  <p:nvPr/>
                </p:nvSpPr>
                <p:spPr bwMode="auto">
                  <a:xfrm>
                    <a:off x="2443" y="1519"/>
                    <a:ext cx="252" cy="2102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72" y="0"/>
                      </a:cxn>
                      <a:cxn ang="0">
                        <a:pos x="170" y="1242"/>
                      </a:cxn>
                      <a:cxn ang="0">
                        <a:pos x="296" y="1368"/>
                      </a:cxn>
                      <a:cxn ang="0">
                        <a:pos x="295" y="2339"/>
                      </a:cxn>
                      <a:cxn ang="0">
                        <a:pos x="163" y="2465"/>
                      </a:cxn>
                      <a:cxn ang="0">
                        <a:pos x="163" y="2405"/>
                      </a:cxn>
                      <a:cxn ang="0">
                        <a:pos x="6" y="2404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96" h="2465">
                        <a:moveTo>
                          <a:pt x="0" y="0"/>
                        </a:moveTo>
                        <a:lnTo>
                          <a:pt x="172" y="0"/>
                        </a:lnTo>
                        <a:lnTo>
                          <a:pt x="170" y="1242"/>
                        </a:lnTo>
                        <a:lnTo>
                          <a:pt x="296" y="1368"/>
                        </a:lnTo>
                        <a:lnTo>
                          <a:pt x="295" y="2339"/>
                        </a:lnTo>
                        <a:lnTo>
                          <a:pt x="163" y="2465"/>
                        </a:lnTo>
                        <a:lnTo>
                          <a:pt x="163" y="2405"/>
                        </a:lnTo>
                        <a:lnTo>
                          <a:pt x="6" y="240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pattFill prst="openDmnd">
                    <a:fgClr>
                      <a:srgbClr val="FF3300"/>
                    </a:fgClr>
                    <a:bgClr>
                      <a:schemeClr val="bg1"/>
                    </a:bgClr>
                  </a:pattFill>
                  <a:ln w="9525" cap="flat" cmpd="sng">
                    <a:solidFill>
                      <a:srgbClr val="FF33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o-RO"/>
                  </a:p>
                </p:txBody>
              </p:sp>
              <p:sp>
                <p:nvSpPr>
                  <p:cNvPr id="144697" name="Freeform 313" descr="Широкий диагональный 2"/>
                  <p:cNvSpPr>
                    <a:spLocks noChangeAspect="1"/>
                  </p:cNvSpPr>
                  <p:nvPr/>
                </p:nvSpPr>
                <p:spPr bwMode="auto">
                  <a:xfrm>
                    <a:off x="1806" y="3564"/>
                    <a:ext cx="2156" cy="246"/>
                  </a:xfrm>
                  <a:custGeom>
                    <a:avLst/>
                    <a:gdLst/>
                    <a:ahLst/>
                    <a:cxnLst>
                      <a:cxn ang="0">
                        <a:pos x="0" y="100"/>
                      </a:cxn>
                      <a:cxn ang="0">
                        <a:pos x="66" y="99"/>
                      </a:cxn>
                      <a:cxn ang="0">
                        <a:pos x="66" y="153"/>
                      </a:cxn>
                      <a:cxn ang="0">
                        <a:pos x="237" y="151"/>
                      </a:cxn>
                      <a:cxn ang="0">
                        <a:pos x="241" y="97"/>
                      </a:cxn>
                      <a:cxn ang="0">
                        <a:pos x="295" y="97"/>
                      </a:cxn>
                      <a:cxn ang="0">
                        <a:pos x="294" y="87"/>
                      </a:cxn>
                      <a:cxn ang="0">
                        <a:pos x="321" y="88"/>
                      </a:cxn>
                      <a:cxn ang="0">
                        <a:pos x="321" y="12"/>
                      </a:cxn>
                      <a:cxn ang="0">
                        <a:pos x="903" y="10"/>
                      </a:cxn>
                      <a:cxn ang="0">
                        <a:pos x="901" y="88"/>
                      </a:cxn>
                      <a:cxn ang="0">
                        <a:pos x="1618" y="87"/>
                      </a:cxn>
                      <a:cxn ang="0">
                        <a:pos x="1618" y="4"/>
                      </a:cxn>
                      <a:cxn ang="0">
                        <a:pos x="2196" y="0"/>
                      </a:cxn>
                      <a:cxn ang="0">
                        <a:pos x="2196" y="79"/>
                      </a:cxn>
                      <a:cxn ang="0">
                        <a:pos x="2283" y="78"/>
                      </a:cxn>
                      <a:cxn ang="0">
                        <a:pos x="2293" y="136"/>
                      </a:cxn>
                      <a:cxn ang="0">
                        <a:pos x="2425" y="135"/>
                      </a:cxn>
                      <a:cxn ang="0">
                        <a:pos x="2427" y="78"/>
                      </a:cxn>
                      <a:cxn ang="0">
                        <a:pos x="2527" y="78"/>
                      </a:cxn>
                      <a:cxn ang="0">
                        <a:pos x="2529" y="213"/>
                      </a:cxn>
                      <a:cxn ang="0">
                        <a:pos x="2461" y="216"/>
                      </a:cxn>
                      <a:cxn ang="0">
                        <a:pos x="2461" y="279"/>
                      </a:cxn>
                      <a:cxn ang="0">
                        <a:pos x="1668" y="280"/>
                      </a:cxn>
                      <a:cxn ang="0">
                        <a:pos x="1668" y="88"/>
                      </a:cxn>
                      <a:cxn ang="0">
                        <a:pos x="1621" y="90"/>
                      </a:cxn>
                      <a:cxn ang="0">
                        <a:pos x="864" y="87"/>
                      </a:cxn>
                      <a:cxn ang="0">
                        <a:pos x="864" y="129"/>
                      </a:cxn>
                      <a:cxn ang="0">
                        <a:pos x="865" y="277"/>
                      </a:cxn>
                      <a:cxn ang="0">
                        <a:pos x="829" y="277"/>
                      </a:cxn>
                      <a:cxn ang="0">
                        <a:pos x="832" y="130"/>
                      </a:cxn>
                      <a:cxn ang="0">
                        <a:pos x="768" y="129"/>
                      </a:cxn>
                      <a:cxn ang="0">
                        <a:pos x="766" y="10"/>
                      </a:cxn>
                      <a:cxn ang="0">
                        <a:pos x="342" y="10"/>
                      </a:cxn>
                      <a:cxn ang="0">
                        <a:pos x="342" y="139"/>
                      </a:cxn>
                      <a:cxn ang="0">
                        <a:pos x="268" y="141"/>
                      </a:cxn>
                      <a:cxn ang="0">
                        <a:pos x="267" y="289"/>
                      </a:cxn>
                      <a:cxn ang="0">
                        <a:pos x="85" y="288"/>
                      </a:cxn>
                      <a:cxn ang="0">
                        <a:pos x="85" y="226"/>
                      </a:cxn>
                      <a:cxn ang="0">
                        <a:pos x="0" y="229"/>
                      </a:cxn>
                      <a:cxn ang="0">
                        <a:pos x="0" y="100"/>
                      </a:cxn>
                    </a:cxnLst>
                    <a:rect l="0" t="0" r="r" b="b"/>
                    <a:pathLst>
                      <a:path w="2529" h="289">
                        <a:moveTo>
                          <a:pt x="0" y="100"/>
                        </a:moveTo>
                        <a:lnTo>
                          <a:pt x="66" y="99"/>
                        </a:lnTo>
                        <a:lnTo>
                          <a:pt x="66" y="153"/>
                        </a:lnTo>
                        <a:lnTo>
                          <a:pt x="237" y="151"/>
                        </a:lnTo>
                        <a:lnTo>
                          <a:pt x="241" y="97"/>
                        </a:lnTo>
                        <a:lnTo>
                          <a:pt x="295" y="97"/>
                        </a:lnTo>
                        <a:lnTo>
                          <a:pt x="294" y="87"/>
                        </a:lnTo>
                        <a:lnTo>
                          <a:pt x="321" y="88"/>
                        </a:lnTo>
                        <a:lnTo>
                          <a:pt x="321" y="12"/>
                        </a:lnTo>
                        <a:lnTo>
                          <a:pt x="903" y="10"/>
                        </a:lnTo>
                        <a:lnTo>
                          <a:pt x="901" y="88"/>
                        </a:lnTo>
                        <a:lnTo>
                          <a:pt x="1618" y="87"/>
                        </a:lnTo>
                        <a:lnTo>
                          <a:pt x="1618" y="4"/>
                        </a:lnTo>
                        <a:lnTo>
                          <a:pt x="2196" y="0"/>
                        </a:lnTo>
                        <a:lnTo>
                          <a:pt x="2196" y="79"/>
                        </a:lnTo>
                        <a:lnTo>
                          <a:pt x="2283" y="78"/>
                        </a:lnTo>
                        <a:lnTo>
                          <a:pt x="2293" y="136"/>
                        </a:lnTo>
                        <a:lnTo>
                          <a:pt x="2425" y="135"/>
                        </a:lnTo>
                        <a:lnTo>
                          <a:pt x="2427" y="78"/>
                        </a:lnTo>
                        <a:lnTo>
                          <a:pt x="2527" y="78"/>
                        </a:lnTo>
                        <a:lnTo>
                          <a:pt x="2529" y="213"/>
                        </a:lnTo>
                        <a:lnTo>
                          <a:pt x="2461" y="216"/>
                        </a:lnTo>
                        <a:lnTo>
                          <a:pt x="2461" y="279"/>
                        </a:lnTo>
                        <a:lnTo>
                          <a:pt x="1668" y="280"/>
                        </a:lnTo>
                        <a:lnTo>
                          <a:pt x="1668" y="88"/>
                        </a:lnTo>
                        <a:lnTo>
                          <a:pt x="1621" y="90"/>
                        </a:lnTo>
                        <a:lnTo>
                          <a:pt x="864" y="87"/>
                        </a:lnTo>
                        <a:lnTo>
                          <a:pt x="864" y="129"/>
                        </a:lnTo>
                        <a:lnTo>
                          <a:pt x="865" y="277"/>
                        </a:lnTo>
                        <a:lnTo>
                          <a:pt x="829" y="277"/>
                        </a:lnTo>
                        <a:lnTo>
                          <a:pt x="832" y="130"/>
                        </a:lnTo>
                        <a:lnTo>
                          <a:pt x="768" y="129"/>
                        </a:lnTo>
                        <a:lnTo>
                          <a:pt x="766" y="10"/>
                        </a:lnTo>
                        <a:lnTo>
                          <a:pt x="342" y="10"/>
                        </a:lnTo>
                        <a:lnTo>
                          <a:pt x="342" y="139"/>
                        </a:lnTo>
                        <a:lnTo>
                          <a:pt x="268" y="141"/>
                        </a:lnTo>
                        <a:lnTo>
                          <a:pt x="267" y="289"/>
                        </a:lnTo>
                        <a:lnTo>
                          <a:pt x="85" y="288"/>
                        </a:lnTo>
                        <a:lnTo>
                          <a:pt x="85" y="226"/>
                        </a:lnTo>
                        <a:lnTo>
                          <a:pt x="0" y="229"/>
                        </a:lnTo>
                        <a:lnTo>
                          <a:pt x="0" y="100"/>
                        </a:lnTo>
                        <a:close/>
                      </a:path>
                    </a:pathLst>
                  </a:custGeom>
                  <a:pattFill prst="wdUpDiag">
                    <a:fgClr>
                      <a:schemeClr val="tx1"/>
                    </a:fgClr>
                    <a:bgClr>
                      <a:schemeClr val="bg1"/>
                    </a:bgClr>
                  </a:patt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endParaRPr lang="ro-RO"/>
                  </a:p>
                </p:txBody>
              </p:sp>
              <p:sp>
                <p:nvSpPr>
                  <p:cNvPr id="144698" name="Freeform 314" descr="Алмазная решетка (контур)"/>
                  <p:cNvSpPr>
                    <a:spLocks noChangeAspect="1"/>
                  </p:cNvSpPr>
                  <p:nvPr/>
                </p:nvSpPr>
                <p:spPr bwMode="auto">
                  <a:xfrm>
                    <a:off x="2063" y="1526"/>
                    <a:ext cx="41" cy="2108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39" y="0"/>
                      </a:cxn>
                      <a:cxn ang="0">
                        <a:pos x="48" y="2400"/>
                      </a:cxn>
                      <a:cxn ang="0">
                        <a:pos x="21" y="2397"/>
                      </a:cxn>
                      <a:cxn ang="0">
                        <a:pos x="18" y="2469"/>
                      </a:cxn>
                      <a:cxn ang="0">
                        <a:pos x="0" y="2472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8" h="2472">
                        <a:moveTo>
                          <a:pt x="0" y="0"/>
                        </a:moveTo>
                        <a:lnTo>
                          <a:pt x="39" y="0"/>
                        </a:lnTo>
                        <a:lnTo>
                          <a:pt x="48" y="2400"/>
                        </a:lnTo>
                        <a:lnTo>
                          <a:pt x="21" y="2397"/>
                        </a:lnTo>
                        <a:lnTo>
                          <a:pt x="18" y="2469"/>
                        </a:lnTo>
                        <a:lnTo>
                          <a:pt x="0" y="247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pattFill prst="openDmnd">
                    <a:fgClr>
                      <a:srgbClr val="FF3300"/>
                    </a:fgClr>
                    <a:bgClr>
                      <a:schemeClr val="bg1"/>
                    </a:bgClr>
                  </a:pattFill>
                  <a:ln w="9525" cap="flat" cmpd="sng">
                    <a:solidFill>
                      <a:srgbClr val="FF33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o-RO"/>
                  </a:p>
                </p:txBody>
              </p:sp>
              <p:grpSp>
                <p:nvGrpSpPr>
                  <p:cNvPr id="144699" name="Group 315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043" y="3649"/>
                    <a:ext cx="1175" cy="154"/>
                    <a:chOff x="2112" y="3660"/>
                    <a:chExt cx="1379" cy="180"/>
                  </a:xfrm>
                </p:grpSpPr>
                <p:sp>
                  <p:nvSpPr>
                    <p:cNvPr id="144700" name="Rectangle 316" descr="Алмазная решетка (контур)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112" y="3702"/>
                      <a:ext cx="72" cy="138"/>
                    </a:xfrm>
                    <a:prstGeom prst="rect">
                      <a:avLst/>
                    </a:prstGeom>
                    <a:pattFill prst="openDmnd">
                      <a:fgClr>
                        <a:schemeClr val="folHlink"/>
                      </a:fgClr>
                      <a:bgClr>
                        <a:schemeClr val="bg1"/>
                      </a:bgClr>
                    </a:pattFill>
                    <a:ln w="9525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44701" name="Rectangle 317" descr="Алмазная решетка (контур)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592" y="3699"/>
                      <a:ext cx="72" cy="138"/>
                    </a:xfrm>
                    <a:prstGeom prst="rect">
                      <a:avLst/>
                    </a:prstGeom>
                    <a:pattFill prst="openDmnd">
                      <a:fgClr>
                        <a:schemeClr val="folHlink"/>
                      </a:fgClr>
                      <a:bgClr>
                        <a:schemeClr val="bg1"/>
                      </a:bgClr>
                    </a:pattFill>
                    <a:ln w="9525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44702" name="Rectangle 318" descr="Алмазная решетка (контур)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701" y="3663"/>
                      <a:ext cx="47" cy="174"/>
                    </a:xfrm>
                    <a:prstGeom prst="rect">
                      <a:avLst/>
                    </a:prstGeom>
                    <a:pattFill prst="openDmnd">
                      <a:fgClr>
                        <a:schemeClr val="folHlink"/>
                      </a:fgClr>
                      <a:bgClr>
                        <a:schemeClr val="bg1"/>
                      </a:bgClr>
                    </a:pattFill>
                    <a:ln w="9525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44703" name="Rectangle 319" descr="Алмазная решетка (контур)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444" y="3660"/>
                      <a:ext cx="47" cy="174"/>
                    </a:xfrm>
                    <a:prstGeom prst="rect">
                      <a:avLst/>
                    </a:prstGeom>
                    <a:pattFill prst="openDmnd">
                      <a:fgClr>
                        <a:schemeClr val="folHlink"/>
                      </a:fgClr>
                      <a:bgClr>
                        <a:schemeClr val="bg1"/>
                      </a:bgClr>
                    </a:pattFill>
                    <a:ln w="9525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</p:grpSp>
              <p:grpSp>
                <p:nvGrpSpPr>
                  <p:cNvPr id="144704" name="Group 320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095" y="1388"/>
                    <a:ext cx="346" cy="2602"/>
                    <a:chOff x="2095" y="1388"/>
                    <a:chExt cx="346" cy="2602"/>
                  </a:xfrm>
                </p:grpSpPr>
                <p:sp>
                  <p:nvSpPr>
                    <p:cNvPr id="144705" name="Freeform 321" descr="Широкий диагональный 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095" y="1388"/>
                      <a:ext cx="346" cy="2602"/>
                    </a:xfrm>
                    <a:custGeom>
                      <a:avLst/>
                      <a:gdLst/>
                      <a:ahLst/>
                      <a:cxnLst>
                        <a:cxn ang="0">
                          <a:pos x="28" y="0"/>
                        </a:cxn>
                        <a:cxn ang="0">
                          <a:pos x="364" y="0"/>
                        </a:cxn>
                        <a:cxn ang="0">
                          <a:pos x="398" y="28"/>
                        </a:cxn>
                        <a:cxn ang="0">
                          <a:pos x="406" y="2848"/>
                        </a:cxn>
                        <a:cxn ang="0">
                          <a:pos x="388" y="2862"/>
                        </a:cxn>
                        <a:cxn ang="0">
                          <a:pos x="388" y="2888"/>
                        </a:cxn>
                        <a:cxn ang="0">
                          <a:pos x="388" y="2916"/>
                        </a:cxn>
                        <a:cxn ang="0">
                          <a:pos x="264" y="2916"/>
                        </a:cxn>
                        <a:cxn ang="0">
                          <a:pos x="262" y="3000"/>
                        </a:cxn>
                        <a:cxn ang="0">
                          <a:pos x="210" y="2998"/>
                        </a:cxn>
                        <a:cxn ang="0">
                          <a:pos x="210" y="2918"/>
                        </a:cxn>
                        <a:cxn ang="0">
                          <a:pos x="262" y="2918"/>
                        </a:cxn>
                        <a:cxn ang="0">
                          <a:pos x="212" y="2918"/>
                        </a:cxn>
                        <a:cxn ang="0">
                          <a:pos x="262" y="2856"/>
                        </a:cxn>
                        <a:cxn ang="0">
                          <a:pos x="186" y="2852"/>
                        </a:cxn>
                        <a:cxn ang="0">
                          <a:pos x="104" y="2918"/>
                        </a:cxn>
                        <a:cxn ang="0">
                          <a:pos x="102" y="2996"/>
                        </a:cxn>
                        <a:cxn ang="0">
                          <a:pos x="210" y="3000"/>
                        </a:cxn>
                        <a:cxn ang="0">
                          <a:pos x="210" y="3052"/>
                        </a:cxn>
                        <a:cxn ang="0">
                          <a:pos x="76" y="3050"/>
                        </a:cxn>
                        <a:cxn ang="0">
                          <a:pos x="76" y="3016"/>
                        </a:cxn>
                        <a:cxn ang="0">
                          <a:pos x="102" y="2998"/>
                        </a:cxn>
                        <a:cxn ang="0">
                          <a:pos x="78" y="3012"/>
                        </a:cxn>
                        <a:cxn ang="0">
                          <a:pos x="76" y="3048"/>
                        </a:cxn>
                        <a:cxn ang="0">
                          <a:pos x="58" y="3050"/>
                        </a:cxn>
                        <a:cxn ang="0">
                          <a:pos x="60" y="3006"/>
                        </a:cxn>
                        <a:cxn ang="0">
                          <a:pos x="84" y="2984"/>
                        </a:cxn>
                        <a:cxn ang="0">
                          <a:pos x="82" y="2912"/>
                        </a:cxn>
                        <a:cxn ang="0">
                          <a:pos x="30" y="2914"/>
                        </a:cxn>
                        <a:cxn ang="0">
                          <a:pos x="30" y="2858"/>
                        </a:cxn>
                        <a:cxn ang="0">
                          <a:pos x="10" y="2852"/>
                        </a:cxn>
                        <a:cxn ang="0">
                          <a:pos x="0" y="28"/>
                        </a:cxn>
                        <a:cxn ang="0">
                          <a:pos x="28" y="0"/>
                        </a:cxn>
                      </a:cxnLst>
                      <a:rect l="0" t="0" r="r" b="b"/>
                      <a:pathLst>
                        <a:path w="406" h="3052">
                          <a:moveTo>
                            <a:pt x="28" y="0"/>
                          </a:moveTo>
                          <a:lnTo>
                            <a:pt x="364" y="0"/>
                          </a:lnTo>
                          <a:lnTo>
                            <a:pt x="398" y="28"/>
                          </a:lnTo>
                          <a:lnTo>
                            <a:pt x="406" y="2848"/>
                          </a:lnTo>
                          <a:lnTo>
                            <a:pt x="388" y="2862"/>
                          </a:lnTo>
                          <a:lnTo>
                            <a:pt x="388" y="2888"/>
                          </a:lnTo>
                          <a:lnTo>
                            <a:pt x="388" y="2916"/>
                          </a:lnTo>
                          <a:lnTo>
                            <a:pt x="264" y="2916"/>
                          </a:lnTo>
                          <a:lnTo>
                            <a:pt x="262" y="3000"/>
                          </a:lnTo>
                          <a:lnTo>
                            <a:pt x="210" y="2998"/>
                          </a:lnTo>
                          <a:lnTo>
                            <a:pt x="210" y="2918"/>
                          </a:lnTo>
                          <a:lnTo>
                            <a:pt x="262" y="2918"/>
                          </a:lnTo>
                          <a:lnTo>
                            <a:pt x="212" y="2918"/>
                          </a:lnTo>
                          <a:lnTo>
                            <a:pt x="262" y="2856"/>
                          </a:lnTo>
                          <a:lnTo>
                            <a:pt x="186" y="2852"/>
                          </a:lnTo>
                          <a:lnTo>
                            <a:pt x="104" y="2918"/>
                          </a:lnTo>
                          <a:lnTo>
                            <a:pt x="102" y="2996"/>
                          </a:lnTo>
                          <a:lnTo>
                            <a:pt x="210" y="3000"/>
                          </a:lnTo>
                          <a:lnTo>
                            <a:pt x="210" y="3052"/>
                          </a:lnTo>
                          <a:lnTo>
                            <a:pt x="76" y="3050"/>
                          </a:lnTo>
                          <a:lnTo>
                            <a:pt x="76" y="3016"/>
                          </a:lnTo>
                          <a:lnTo>
                            <a:pt x="102" y="2998"/>
                          </a:lnTo>
                          <a:lnTo>
                            <a:pt x="78" y="3012"/>
                          </a:lnTo>
                          <a:lnTo>
                            <a:pt x="76" y="3048"/>
                          </a:lnTo>
                          <a:lnTo>
                            <a:pt x="58" y="3050"/>
                          </a:lnTo>
                          <a:lnTo>
                            <a:pt x="60" y="3006"/>
                          </a:lnTo>
                          <a:lnTo>
                            <a:pt x="84" y="2984"/>
                          </a:lnTo>
                          <a:lnTo>
                            <a:pt x="82" y="2912"/>
                          </a:lnTo>
                          <a:lnTo>
                            <a:pt x="30" y="2914"/>
                          </a:lnTo>
                          <a:lnTo>
                            <a:pt x="30" y="2858"/>
                          </a:lnTo>
                          <a:lnTo>
                            <a:pt x="10" y="2852"/>
                          </a:lnTo>
                          <a:lnTo>
                            <a:pt x="0" y="28"/>
                          </a:lnTo>
                          <a:lnTo>
                            <a:pt x="28" y="0"/>
                          </a:lnTo>
                          <a:close/>
                        </a:path>
                      </a:pathLst>
                    </a:custGeom>
                    <a:pattFill prst="wdUpDiag">
                      <a:fgClr>
                        <a:schemeClr val="tx1"/>
                      </a:fgClr>
                      <a:bgClr>
                        <a:schemeClr val="bg1"/>
                      </a:bgClr>
                    </a:patt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</p:spPr>
                  <p:txBody>
                    <a:bodyPr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44706" name="Freeform 322" descr="Широкий диагональный 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423" y="3516"/>
                      <a:ext cx="15" cy="321"/>
                    </a:xfrm>
                    <a:custGeom>
                      <a:avLst/>
                      <a:gdLst/>
                      <a:ahLst/>
                      <a:cxnLst>
                        <a:cxn ang="0">
                          <a:pos x="18" y="0"/>
                        </a:cxn>
                        <a:cxn ang="0">
                          <a:pos x="0" y="18"/>
                        </a:cxn>
                        <a:cxn ang="0">
                          <a:pos x="2" y="376"/>
                        </a:cxn>
                      </a:cxnLst>
                      <a:rect l="0" t="0" r="r" b="b"/>
                      <a:pathLst>
                        <a:path w="18" h="376">
                          <a:moveTo>
                            <a:pt x="18" y="0"/>
                          </a:moveTo>
                          <a:lnTo>
                            <a:pt x="0" y="18"/>
                          </a:lnTo>
                          <a:lnTo>
                            <a:pt x="2" y="376"/>
                          </a:lnTo>
                        </a:path>
                      </a:pathLst>
                    </a:custGeom>
                    <a:noFill/>
                    <a:ln w="6350" cmpd="sng">
                      <a:solidFill>
                        <a:schemeClr val="tx1"/>
                      </a:solidFill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44707" name="Freeform 323" descr="Широкий диагональный 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102" y="3509"/>
                      <a:ext cx="19" cy="314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20" y="20"/>
                        </a:cxn>
                        <a:cxn ang="0">
                          <a:pos x="22" y="368"/>
                        </a:cxn>
                      </a:cxnLst>
                      <a:rect l="0" t="0" r="r" b="b"/>
                      <a:pathLst>
                        <a:path w="22" h="368">
                          <a:moveTo>
                            <a:pt x="0" y="0"/>
                          </a:moveTo>
                          <a:lnTo>
                            <a:pt x="20" y="20"/>
                          </a:lnTo>
                          <a:lnTo>
                            <a:pt x="22" y="368"/>
                          </a:lnTo>
                        </a:path>
                      </a:pathLst>
                    </a:custGeom>
                    <a:noFill/>
                    <a:ln w="6350" cmpd="sng">
                      <a:solidFill>
                        <a:schemeClr val="tx1"/>
                      </a:solidFill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/>
                    <a:lstStyle/>
                    <a:p>
                      <a:endParaRPr lang="ro-RO"/>
                    </a:p>
                  </p:txBody>
                </p:sp>
              </p:grpSp>
            </p:grpSp>
          </p:grpSp>
        </p:grpSp>
      </p:grpSp>
      <p:sp>
        <p:nvSpPr>
          <p:cNvPr id="144708" name="Freeform 324" descr="Широкий диагональный 2"/>
          <p:cNvSpPr>
            <a:spLocks noChangeAspect="1"/>
          </p:cNvSpPr>
          <p:nvPr/>
        </p:nvSpPr>
        <p:spPr bwMode="auto">
          <a:xfrm>
            <a:off x="3605213" y="3027363"/>
            <a:ext cx="28575" cy="177800"/>
          </a:xfrm>
          <a:custGeom>
            <a:avLst/>
            <a:gdLst/>
            <a:ahLst/>
            <a:cxnLst>
              <a:cxn ang="0">
                <a:pos x="26" y="0"/>
              </a:cxn>
              <a:cxn ang="0">
                <a:pos x="26" y="158"/>
              </a:cxn>
              <a:cxn ang="0">
                <a:pos x="0" y="158"/>
              </a:cxn>
            </a:cxnLst>
            <a:rect l="0" t="0" r="r" b="b"/>
            <a:pathLst>
              <a:path w="26" h="158">
                <a:moveTo>
                  <a:pt x="26" y="0"/>
                </a:moveTo>
                <a:lnTo>
                  <a:pt x="26" y="158"/>
                </a:lnTo>
                <a:lnTo>
                  <a:pt x="0" y="158"/>
                </a:lnTo>
              </a:path>
            </a:pathLst>
          </a:custGeom>
          <a:noFill/>
          <a:ln w="6350" cmpd="sng">
            <a:solidFill>
              <a:srgbClr val="666699"/>
            </a:solidFill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endParaRPr lang="ro-RO"/>
          </a:p>
        </p:txBody>
      </p:sp>
      <p:sp>
        <p:nvSpPr>
          <p:cNvPr id="144709" name="Freeform 325" descr="Широкий диагональный 2"/>
          <p:cNvSpPr>
            <a:spLocks noChangeAspect="1"/>
          </p:cNvSpPr>
          <p:nvPr/>
        </p:nvSpPr>
        <p:spPr bwMode="auto">
          <a:xfrm flipH="1">
            <a:off x="4019550" y="3033713"/>
            <a:ext cx="52388" cy="168275"/>
          </a:xfrm>
          <a:custGeom>
            <a:avLst/>
            <a:gdLst/>
            <a:ahLst/>
            <a:cxnLst>
              <a:cxn ang="0">
                <a:pos x="26" y="0"/>
              </a:cxn>
              <a:cxn ang="0">
                <a:pos x="26" y="158"/>
              </a:cxn>
              <a:cxn ang="0">
                <a:pos x="0" y="158"/>
              </a:cxn>
            </a:cxnLst>
            <a:rect l="0" t="0" r="r" b="b"/>
            <a:pathLst>
              <a:path w="26" h="158">
                <a:moveTo>
                  <a:pt x="26" y="0"/>
                </a:moveTo>
                <a:lnTo>
                  <a:pt x="26" y="158"/>
                </a:lnTo>
                <a:lnTo>
                  <a:pt x="0" y="158"/>
                </a:lnTo>
              </a:path>
            </a:pathLst>
          </a:custGeom>
          <a:noFill/>
          <a:ln w="6350" cmpd="sng">
            <a:solidFill>
              <a:srgbClr val="666699"/>
            </a:solidFill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endParaRPr lang="ro-RO"/>
          </a:p>
        </p:txBody>
      </p:sp>
      <p:grpSp>
        <p:nvGrpSpPr>
          <p:cNvPr id="144710" name="Group 326"/>
          <p:cNvGrpSpPr>
            <a:grpSpLocks noChangeAspect="1"/>
          </p:cNvGrpSpPr>
          <p:nvPr/>
        </p:nvGrpSpPr>
        <p:grpSpPr bwMode="auto">
          <a:xfrm>
            <a:off x="3700463" y="3024188"/>
            <a:ext cx="285750" cy="3221037"/>
            <a:chOff x="2260" y="1006"/>
            <a:chExt cx="256" cy="2876"/>
          </a:xfrm>
        </p:grpSpPr>
        <p:sp>
          <p:nvSpPr>
            <p:cNvPr id="144711" name="Freeform 327" descr="Широкий диагональный 2"/>
            <p:cNvSpPr>
              <a:spLocks noChangeAspect="1"/>
            </p:cNvSpPr>
            <p:nvPr/>
          </p:nvSpPr>
          <p:spPr bwMode="auto">
            <a:xfrm>
              <a:off x="2260" y="1006"/>
              <a:ext cx="256" cy="2876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238" y="2"/>
                </a:cxn>
                <a:cxn ang="0">
                  <a:pos x="248" y="22"/>
                </a:cxn>
                <a:cxn ang="0">
                  <a:pos x="256" y="2856"/>
                </a:cxn>
                <a:cxn ang="0">
                  <a:pos x="236" y="2876"/>
                </a:cxn>
                <a:cxn ang="0">
                  <a:pos x="212" y="2868"/>
                </a:cxn>
                <a:cxn ang="0">
                  <a:pos x="180" y="2858"/>
                </a:cxn>
                <a:cxn ang="0">
                  <a:pos x="148" y="2850"/>
                </a:cxn>
                <a:cxn ang="0">
                  <a:pos x="122" y="2848"/>
                </a:cxn>
                <a:cxn ang="0">
                  <a:pos x="88" y="2856"/>
                </a:cxn>
                <a:cxn ang="0">
                  <a:pos x="52" y="2872"/>
                </a:cxn>
                <a:cxn ang="0">
                  <a:pos x="26" y="2872"/>
                </a:cxn>
                <a:cxn ang="0">
                  <a:pos x="0" y="2854"/>
                </a:cxn>
                <a:cxn ang="0">
                  <a:pos x="2" y="22"/>
                </a:cxn>
                <a:cxn ang="0">
                  <a:pos x="12" y="0"/>
                </a:cxn>
              </a:cxnLst>
              <a:rect l="0" t="0" r="r" b="b"/>
              <a:pathLst>
                <a:path w="256" h="2876">
                  <a:moveTo>
                    <a:pt x="12" y="0"/>
                  </a:moveTo>
                  <a:lnTo>
                    <a:pt x="238" y="2"/>
                  </a:lnTo>
                  <a:lnTo>
                    <a:pt x="248" y="22"/>
                  </a:lnTo>
                  <a:lnTo>
                    <a:pt x="256" y="2856"/>
                  </a:lnTo>
                  <a:lnTo>
                    <a:pt x="236" y="2876"/>
                  </a:lnTo>
                  <a:lnTo>
                    <a:pt x="212" y="2868"/>
                  </a:lnTo>
                  <a:lnTo>
                    <a:pt x="180" y="2858"/>
                  </a:lnTo>
                  <a:lnTo>
                    <a:pt x="148" y="2850"/>
                  </a:lnTo>
                  <a:lnTo>
                    <a:pt x="122" y="2848"/>
                  </a:lnTo>
                  <a:lnTo>
                    <a:pt x="88" y="2856"/>
                  </a:lnTo>
                  <a:lnTo>
                    <a:pt x="52" y="2872"/>
                  </a:lnTo>
                  <a:lnTo>
                    <a:pt x="26" y="2872"/>
                  </a:lnTo>
                  <a:lnTo>
                    <a:pt x="0" y="2854"/>
                  </a:lnTo>
                  <a:lnTo>
                    <a:pt x="2" y="22"/>
                  </a:lnTo>
                  <a:lnTo>
                    <a:pt x="12" y="0"/>
                  </a:lnTo>
                  <a:close/>
                </a:path>
              </a:pathLst>
            </a:custGeom>
            <a:pattFill prst="wdUpDiag">
              <a:fgClr>
                <a:srgbClr val="CC9900"/>
              </a:fgClr>
              <a:bgClr>
                <a:schemeClr val="bg1"/>
              </a:bgClr>
            </a:pattFill>
            <a:ln w="9525">
              <a:solidFill>
                <a:srgbClr val="CC6600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o-RO"/>
            </a:p>
          </p:txBody>
        </p:sp>
        <p:sp>
          <p:nvSpPr>
            <p:cNvPr id="144712" name="Freeform 328" descr="Крупное конфетти"/>
            <p:cNvSpPr>
              <a:spLocks noChangeAspect="1"/>
            </p:cNvSpPr>
            <p:nvPr/>
          </p:nvSpPr>
          <p:spPr bwMode="auto">
            <a:xfrm>
              <a:off x="2280" y="1024"/>
              <a:ext cx="210" cy="2838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200" y="0"/>
                </a:cxn>
                <a:cxn ang="0">
                  <a:pos x="216" y="18"/>
                </a:cxn>
                <a:cxn ang="0">
                  <a:pos x="218" y="2834"/>
                </a:cxn>
                <a:cxn ang="0">
                  <a:pos x="202" y="2838"/>
                </a:cxn>
                <a:cxn ang="0">
                  <a:pos x="182" y="2826"/>
                </a:cxn>
                <a:cxn ang="0">
                  <a:pos x="158" y="2816"/>
                </a:cxn>
                <a:cxn ang="0">
                  <a:pos x="122" y="2814"/>
                </a:cxn>
                <a:cxn ang="0">
                  <a:pos x="88" y="2814"/>
                </a:cxn>
                <a:cxn ang="0">
                  <a:pos x="54" y="2822"/>
                </a:cxn>
                <a:cxn ang="0">
                  <a:pos x="24" y="2836"/>
                </a:cxn>
                <a:cxn ang="0">
                  <a:pos x="6" y="2824"/>
                </a:cxn>
                <a:cxn ang="0">
                  <a:pos x="0" y="12"/>
                </a:cxn>
                <a:cxn ang="0">
                  <a:pos x="14" y="0"/>
                </a:cxn>
              </a:cxnLst>
              <a:rect l="0" t="0" r="r" b="b"/>
              <a:pathLst>
                <a:path w="218" h="2838">
                  <a:moveTo>
                    <a:pt x="14" y="0"/>
                  </a:moveTo>
                  <a:lnTo>
                    <a:pt x="200" y="0"/>
                  </a:lnTo>
                  <a:lnTo>
                    <a:pt x="216" y="18"/>
                  </a:lnTo>
                  <a:lnTo>
                    <a:pt x="218" y="2834"/>
                  </a:lnTo>
                  <a:lnTo>
                    <a:pt x="202" y="2838"/>
                  </a:lnTo>
                  <a:lnTo>
                    <a:pt x="182" y="2826"/>
                  </a:lnTo>
                  <a:lnTo>
                    <a:pt x="158" y="2816"/>
                  </a:lnTo>
                  <a:lnTo>
                    <a:pt x="122" y="2814"/>
                  </a:lnTo>
                  <a:lnTo>
                    <a:pt x="88" y="2814"/>
                  </a:lnTo>
                  <a:lnTo>
                    <a:pt x="54" y="2822"/>
                  </a:lnTo>
                  <a:lnTo>
                    <a:pt x="24" y="2836"/>
                  </a:lnTo>
                  <a:lnTo>
                    <a:pt x="6" y="2824"/>
                  </a:lnTo>
                  <a:lnTo>
                    <a:pt x="0" y="12"/>
                  </a:lnTo>
                  <a:lnTo>
                    <a:pt x="14" y="0"/>
                  </a:lnTo>
                  <a:close/>
                </a:path>
              </a:pathLst>
            </a:custGeom>
            <a:pattFill prst="lgConfetti">
              <a:fgClr>
                <a:srgbClr val="CC6600"/>
              </a:fgClr>
              <a:bgClr>
                <a:schemeClr val="bg1"/>
              </a:bgClr>
            </a:pattFill>
            <a:ln w="9525">
              <a:solidFill>
                <a:srgbClr val="CC6600"/>
              </a:solidFill>
              <a:prstDash val="solid"/>
              <a:round/>
              <a:headEnd/>
              <a:tailEnd/>
            </a:ln>
            <a:effectLst/>
          </p:spPr>
          <p:txBody>
            <a:bodyPr/>
            <a:lstStyle/>
            <a:p>
              <a:endParaRPr lang="ro-RO"/>
            </a:p>
          </p:txBody>
        </p:sp>
      </p:grpSp>
      <p:grpSp>
        <p:nvGrpSpPr>
          <p:cNvPr id="144713" name="Group 329"/>
          <p:cNvGrpSpPr>
            <a:grpSpLocks noChangeAspect="1"/>
          </p:cNvGrpSpPr>
          <p:nvPr/>
        </p:nvGrpSpPr>
        <p:grpSpPr bwMode="auto">
          <a:xfrm>
            <a:off x="4284663" y="3152775"/>
            <a:ext cx="677862" cy="22225"/>
            <a:chOff x="2782" y="1104"/>
            <a:chExt cx="606" cy="20"/>
          </a:xfrm>
        </p:grpSpPr>
        <p:sp>
          <p:nvSpPr>
            <p:cNvPr id="144714" name="AutoShape 330" descr="Широкий диагональный 1"/>
            <p:cNvSpPr>
              <a:spLocks noChangeAspect="1" noChangeArrowheads="1"/>
            </p:cNvSpPr>
            <p:nvPr/>
          </p:nvSpPr>
          <p:spPr bwMode="auto">
            <a:xfrm>
              <a:off x="2782" y="1104"/>
              <a:ext cx="606" cy="20"/>
            </a:xfrm>
            <a:custGeom>
              <a:avLst/>
              <a:gdLst>
                <a:gd name="G0" fmla="+- 1733 0 0"/>
                <a:gd name="G1" fmla="+- 21600 0 1733"/>
                <a:gd name="G2" fmla="*/ 1733 1 2"/>
                <a:gd name="G3" fmla="+- 21600 0 G2"/>
                <a:gd name="G4" fmla="+/ 1733 21600 2"/>
                <a:gd name="G5" fmla="+/ G1 0 2"/>
                <a:gd name="G6" fmla="*/ 21600 21600 1733"/>
                <a:gd name="G7" fmla="*/ G6 1 2"/>
                <a:gd name="G8" fmla="+- 21600 0 G7"/>
                <a:gd name="G9" fmla="*/ 21600 1 2"/>
                <a:gd name="G10" fmla="+- 1733 0 G9"/>
                <a:gd name="G11" fmla="?: G10 G8 0"/>
                <a:gd name="G12" fmla="?: G10 G7 21600"/>
                <a:gd name="T0" fmla="*/ 20733 w 21600"/>
                <a:gd name="T1" fmla="*/ 10800 h 21600"/>
                <a:gd name="T2" fmla="*/ 10800 w 21600"/>
                <a:gd name="T3" fmla="*/ 21600 h 21600"/>
                <a:gd name="T4" fmla="*/ 867 w 21600"/>
                <a:gd name="T5" fmla="*/ 10800 h 21600"/>
                <a:gd name="T6" fmla="*/ 10800 w 21600"/>
                <a:gd name="T7" fmla="*/ 0 h 21600"/>
                <a:gd name="T8" fmla="*/ 2667 w 21600"/>
                <a:gd name="T9" fmla="*/ 2667 h 21600"/>
                <a:gd name="T10" fmla="*/ 18933 w 21600"/>
                <a:gd name="T11" fmla="*/ 18933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1733" y="21600"/>
                  </a:lnTo>
                  <a:lnTo>
                    <a:pt x="19867" y="21600"/>
                  </a:lnTo>
                  <a:lnTo>
                    <a:pt x="21600" y="0"/>
                  </a:lnTo>
                  <a:close/>
                </a:path>
              </a:pathLst>
            </a:custGeom>
            <a:pattFill prst="wdDnDiag">
              <a:fgClr>
                <a:schemeClr val="folHlink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44715" name="Rectangle 331"/>
            <p:cNvSpPr>
              <a:spLocks noChangeAspect="1" noChangeArrowheads="1"/>
            </p:cNvSpPr>
            <p:nvPr/>
          </p:nvSpPr>
          <p:spPr bwMode="auto">
            <a:xfrm>
              <a:off x="2980" y="1106"/>
              <a:ext cx="213" cy="16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</p:grpSp>
      <p:sp>
        <p:nvSpPr>
          <p:cNvPr id="144716" name="Rectangle 332"/>
          <p:cNvSpPr>
            <a:spLocks noChangeAspect="1" noChangeArrowheads="1"/>
          </p:cNvSpPr>
          <p:nvPr/>
        </p:nvSpPr>
        <p:spPr bwMode="auto">
          <a:xfrm>
            <a:off x="5018088" y="6276975"/>
            <a:ext cx="80962" cy="79375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44717" name="Line 333"/>
          <p:cNvSpPr>
            <a:spLocks noChangeAspect="1" noChangeShapeType="1"/>
          </p:cNvSpPr>
          <p:nvPr/>
        </p:nvSpPr>
        <p:spPr bwMode="auto">
          <a:xfrm flipV="1">
            <a:off x="4046538" y="6253163"/>
            <a:ext cx="393700" cy="6350"/>
          </a:xfrm>
          <a:prstGeom prst="line">
            <a:avLst/>
          </a:prstGeom>
          <a:noFill/>
          <a:ln w="76200">
            <a:pattFill prst="pct80">
              <a:fgClr>
                <a:schemeClr val="tx1"/>
              </a:fgClr>
              <a:bgClr>
                <a:srgbClr val="FFFFFF"/>
              </a:bgClr>
            </a:pattFill>
            <a:round/>
            <a:headEnd/>
            <a:tailEnd/>
          </a:ln>
          <a:effectLst/>
        </p:spPr>
        <p:txBody>
          <a:bodyPr/>
          <a:lstStyle/>
          <a:p>
            <a:endParaRPr lang="ro-RO"/>
          </a:p>
        </p:txBody>
      </p:sp>
      <p:sp>
        <p:nvSpPr>
          <p:cNvPr id="144718" name="Freeform 334"/>
          <p:cNvSpPr>
            <a:spLocks noChangeAspect="1"/>
          </p:cNvSpPr>
          <p:nvPr/>
        </p:nvSpPr>
        <p:spPr bwMode="auto">
          <a:xfrm>
            <a:off x="4702175" y="6235700"/>
            <a:ext cx="557213" cy="103188"/>
          </a:xfrm>
          <a:custGeom>
            <a:avLst/>
            <a:gdLst/>
            <a:ahLst/>
            <a:cxnLst>
              <a:cxn ang="0">
                <a:pos x="0" y="93"/>
              </a:cxn>
              <a:cxn ang="0">
                <a:pos x="192" y="0"/>
              </a:cxn>
              <a:cxn ang="0">
                <a:pos x="497" y="0"/>
              </a:cxn>
            </a:cxnLst>
            <a:rect l="0" t="0" r="r" b="b"/>
            <a:pathLst>
              <a:path w="497" h="93">
                <a:moveTo>
                  <a:pt x="0" y="93"/>
                </a:moveTo>
                <a:lnTo>
                  <a:pt x="192" y="0"/>
                </a:lnTo>
                <a:lnTo>
                  <a:pt x="497" y="0"/>
                </a:lnTo>
              </a:path>
            </a:pathLst>
          </a:custGeom>
          <a:noFill/>
          <a:ln w="76200" cap="flat" cmpd="sng">
            <a:pattFill prst="pct80">
              <a:fgClr>
                <a:schemeClr val="tx1"/>
              </a:fgClr>
              <a:bgClr>
                <a:srgbClr val="FFFFFF"/>
              </a:bgClr>
            </a:patt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endParaRPr lang="ro-RO"/>
          </a:p>
        </p:txBody>
      </p:sp>
      <p:sp>
        <p:nvSpPr>
          <p:cNvPr id="144719" name="Line 335"/>
          <p:cNvSpPr>
            <a:spLocks noChangeAspect="1" noChangeShapeType="1"/>
          </p:cNvSpPr>
          <p:nvPr/>
        </p:nvSpPr>
        <p:spPr bwMode="auto">
          <a:xfrm flipV="1">
            <a:off x="3903663" y="6319838"/>
            <a:ext cx="619125" cy="6350"/>
          </a:xfrm>
          <a:prstGeom prst="line">
            <a:avLst/>
          </a:prstGeom>
          <a:noFill/>
          <a:ln w="76200">
            <a:pattFill prst="pct80">
              <a:fgClr>
                <a:schemeClr val="tx1"/>
              </a:fgClr>
              <a:bgClr>
                <a:srgbClr val="FFFFFF"/>
              </a:bgClr>
            </a:pattFill>
            <a:round/>
            <a:headEnd/>
            <a:tailEnd/>
          </a:ln>
          <a:effectLst/>
        </p:spPr>
        <p:txBody>
          <a:bodyPr/>
          <a:lstStyle/>
          <a:p>
            <a:endParaRPr lang="ro-RO"/>
          </a:p>
        </p:txBody>
      </p:sp>
      <p:grpSp>
        <p:nvGrpSpPr>
          <p:cNvPr id="144720" name="Group 336"/>
          <p:cNvGrpSpPr>
            <a:grpSpLocks noChangeAspect="1"/>
          </p:cNvGrpSpPr>
          <p:nvPr/>
        </p:nvGrpSpPr>
        <p:grpSpPr bwMode="auto">
          <a:xfrm>
            <a:off x="4529138" y="6283325"/>
            <a:ext cx="215900" cy="100013"/>
            <a:chOff x="3001" y="3916"/>
            <a:chExt cx="193" cy="89"/>
          </a:xfrm>
        </p:grpSpPr>
        <p:sp>
          <p:nvSpPr>
            <p:cNvPr id="144721" name="AutoShape 337"/>
            <p:cNvSpPr>
              <a:spLocks noChangeAspect="1" noChangeArrowheads="1"/>
            </p:cNvSpPr>
            <p:nvPr/>
          </p:nvSpPr>
          <p:spPr bwMode="auto">
            <a:xfrm rot="-5137563">
              <a:off x="2999" y="3920"/>
              <a:ext cx="87" cy="84"/>
            </a:xfrm>
            <a:custGeom>
              <a:avLst/>
              <a:gdLst>
                <a:gd name="G0" fmla="+- 5491 0 0"/>
                <a:gd name="G1" fmla="+- -11195581 0 0"/>
                <a:gd name="G2" fmla="+- 0 0 -11195581"/>
                <a:gd name="T0" fmla="*/ 0 256 1"/>
                <a:gd name="T1" fmla="*/ 180 256 1"/>
                <a:gd name="G3" fmla="+- -11195581 T0 T1"/>
                <a:gd name="T2" fmla="*/ 0 256 1"/>
                <a:gd name="T3" fmla="*/ 90 256 1"/>
                <a:gd name="G4" fmla="+- -11195581 T2 T3"/>
                <a:gd name="G5" fmla="*/ G4 2 1"/>
                <a:gd name="T4" fmla="*/ 90 256 1"/>
                <a:gd name="T5" fmla="*/ 0 256 1"/>
                <a:gd name="G6" fmla="+- -11195581 T4 T5"/>
                <a:gd name="G7" fmla="*/ G6 2 1"/>
                <a:gd name="G8" fmla="abs -11195581"/>
                <a:gd name="T6" fmla="*/ 0 256 1"/>
                <a:gd name="T7" fmla="*/ 90 256 1"/>
                <a:gd name="G9" fmla="+- G8 T6 T7"/>
                <a:gd name="G10" fmla="?: G9 G7 G5"/>
                <a:gd name="T8" fmla="*/ 0 256 1"/>
                <a:gd name="T9" fmla="*/ 360 256 1"/>
                <a:gd name="G11" fmla="+- G10 T8 T9"/>
                <a:gd name="G12" fmla="?: G10 G11 G10"/>
                <a:gd name="T10" fmla="*/ 0 256 1"/>
                <a:gd name="T11" fmla="*/ 360 256 1"/>
                <a:gd name="G13" fmla="+- G12 T10 T11"/>
                <a:gd name="G14" fmla="?: G12 G13 G12"/>
                <a:gd name="G15" fmla="+- 0 0 G14"/>
                <a:gd name="G16" fmla="+- 10800 0 0"/>
                <a:gd name="G17" fmla="+- 10800 0 5491"/>
                <a:gd name="G18" fmla="*/ 5491 1 2"/>
                <a:gd name="G19" fmla="+- G18 5400 0"/>
                <a:gd name="G20" fmla="cos G19 -11195581"/>
                <a:gd name="G21" fmla="sin G19 -11195581"/>
                <a:gd name="G22" fmla="+- G20 10800 0"/>
                <a:gd name="G23" fmla="+- G21 10800 0"/>
                <a:gd name="G24" fmla="+- 10800 0 G20"/>
                <a:gd name="G25" fmla="+- 5491 10800 0"/>
                <a:gd name="G26" fmla="?: G9 G17 G25"/>
                <a:gd name="G27" fmla="?: G9 0 21600"/>
                <a:gd name="G28" fmla="cos 10800 -11195581"/>
                <a:gd name="G29" fmla="sin 10800 -11195581"/>
                <a:gd name="G30" fmla="sin 5491 -11195581"/>
                <a:gd name="G31" fmla="+- G28 10800 0"/>
                <a:gd name="G32" fmla="+- G29 10800 0"/>
                <a:gd name="G33" fmla="+- G30 10800 0"/>
                <a:gd name="G34" fmla="?: G4 0 G31"/>
                <a:gd name="G35" fmla="?: -11195581 G34 0"/>
                <a:gd name="G36" fmla="?: G6 G35 G31"/>
                <a:gd name="G37" fmla="+- 21600 0 G36"/>
                <a:gd name="G38" fmla="?: G4 0 G33"/>
                <a:gd name="G39" fmla="?: -11195581 G38 G32"/>
                <a:gd name="G40" fmla="?: G6 G39 0"/>
                <a:gd name="G41" fmla="?: G4 G32 21600"/>
                <a:gd name="G42" fmla="?: G6 G41 G33"/>
                <a:gd name="T12" fmla="*/ 10800 w 21600"/>
                <a:gd name="T13" fmla="*/ 0 h 21600"/>
                <a:gd name="T14" fmla="*/ 2758 w 21600"/>
                <a:gd name="T15" fmla="*/ 9501 h 21600"/>
                <a:gd name="T16" fmla="*/ 10800 w 21600"/>
                <a:gd name="T17" fmla="*/ 5309 h 21600"/>
                <a:gd name="T18" fmla="*/ 18842 w 21600"/>
                <a:gd name="T19" fmla="*/ 9501 h 21600"/>
                <a:gd name="T20" fmla="*/ G36 w 21600"/>
                <a:gd name="T21" fmla="*/ G40 h 21600"/>
                <a:gd name="T22" fmla="*/ G37 w 21600"/>
                <a:gd name="T23" fmla="*/ G42 h 21600"/>
              </a:gdLst>
              <a:ahLst/>
              <a:cxnLst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T20" t="T21" r="T22" b="T23"/>
              <a:pathLst>
                <a:path w="21600" h="21600">
                  <a:moveTo>
                    <a:pt x="5379" y="9925"/>
                  </a:moveTo>
                  <a:cubicBezTo>
                    <a:pt x="5808" y="7264"/>
                    <a:pt x="8105" y="5308"/>
                    <a:pt x="10800" y="5309"/>
                  </a:cubicBezTo>
                  <a:cubicBezTo>
                    <a:pt x="13494" y="5309"/>
                    <a:pt x="15791" y="7264"/>
                    <a:pt x="16220" y="9925"/>
                  </a:cubicBezTo>
                  <a:lnTo>
                    <a:pt x="21462" y="9079"/>
                  </a:lnTo>
                  <a:cubicBezTo>
                    <a:pt x="20617" y="3846"/>
                    <a:pt x="16100" y="-1"/>
                    <a:pt x="10799" y="0"/>
                  </a:cubicBezTo>
                  <a:cubicBezTo>
                    <a:pt x="5499" y="0"/>
                    <a:pt x="982" y="3846"/>
                    <a:pt x="137" y="9079"/>
                  </a:cubicBez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24314"/>
                    <a:invGamma/>
                  </a:schemeClr>
                </a:gs>
                <a:gs pos="100000">
                  <a:schemeClr val="bg1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44722" name="AutoShape 338"/>
            <p:cNvSpPr>
              <a:spLocks noChangeAspect="1" noChangeArrowheads="1"/>
            </p:cNvSpPr>
            <p:nvPr/>
          </p:nvSpPr>
          <p:spPr bwMode="auto">
            <a:xfrm rot="5137563" flipH="1">
              <a:off x="3108" y="3918"/>
              <a:ext cx="87" cy="84"/>
            </a:xfrm>
            <a:custGeom>
              <a:avLst/>
              <a:gdLst>
                <a:gd name="G0" fmla="+- 5491 0 0"/>
                <a:gd name="G1" fmla="+- -11195581 0 0"/>
                <a:gd name="G2" fmla="+- 0 0 -11195581"/>
                <a:gd name="T0" fmla="*/ 0 256 1"/>
                <a:gd name="T1" fmla="*/ 180 256 1"/>
                <a:gd name="G3" fmla="+- -11195581 T0 T1"/>
                <a:gd name="T2" fmla="*/ 0 256 1"/>
                <a:gd name="T3" fmla="*/ 90 256 1"/>
                <a:gd name="G4" fmla="+- -11195581 T2 T3"/>
                <a:gd name="G5" fmla="*/ G4 2 1"/>
                <a:gd name="T4" fmla="*/ 90 256 1"/>
                <a:gd name="T5" fmla="*/ 0 256 1"/>
                <a:gd name="G6" fmla="+- -11195581 T4 T5"/>
                <a:gd name="G7" fmla="*/ G6 2 1"/>
                <a:gd name="G8" fmla="abs -11195581"/>
                <a:gd name="T6" fmla="*/ 0 256 1"/>
                <a:gd name="T7" fmla="*/ 90 256 1"/>
                <a:gd name="G9" fmla="+- G8 T6 T7"/>
                <a:gd name="G10" fmla="?: G9 G7 G5"/>
                <a:gd name="T8" fmla="*/ 0 256 1"/>
                <a:gd name="T9" fmla="*/ 360 256 1"/>
                <a:gd name="G11" fmla="+- G10 T8 T9"/>
                <a:gd name="G12" fmla="?: G10 G11 G10"/>
                <a:gd name="T10" fmla="*/ 0 256 1"/>
                <a:gd name="T11" fmla="*/ 360 256 1"/>
                <a:gd name="G13" fmla="+- G12 T10 T11"/>
                <a:gd name="G14" fmla="?: G12 G13 G12"/>
                <a:gd name="G15" fmla="+- 0 0 G14"/>
                <a:gd name="G16" fmla="+- 10800 0 0"/>
                <a:gd name="G17" fmla="+- 10800 0 5491"/>
                <a:gd name="G18" fmla="*/ 5491 1 2"/>
                <a:gd name="G19" fmla="+- G18 5400 0"/>
                <a:gd name="G20" fmla="cos G19 -11195581"/>
                <a:gd name="G21" fmla="sin G19 -11195581"/>
                <a:gd name="G22" fmla="+- G20 10800 0"/>
                <a:gd name="G23" fmla="+- G21 10800 0"/>
                <a:gd name="G24" fmla="+- 10800 0 G20"/>
                <a:gd name="G25" fmla="+- 5491 10800 0"/>
                <a:gd name="G26" fmla="?: G9 G17 G25"/>
                <a:gd name="G27" fmla="?: G9 0 21600"/>
                <a:gd name="G28" fmla="cos 10800 -11195581"/>
                <a:gd name="G29" fmla="sin 10800 -11195581"/>
                <a:gd name="G30" fmla="sin 5491 -11195581"/>
                <a:gd name="G31" fmla="+- G28 10800 0"/>
                <a:gd name="G32" fmla="+- G29 10800 0"/>
                <a:gd name="G33" fmla="+- G30 10800 0"/>
                <a:gd name="G34" fmla="?: G4 0 G31"/>
                <a:gd name="G35" fmla="?: -11195581 G34 0"/>
                <a:gd name="G36" fmla="?: G6 G35 G31"/>
                <a:gd name="G37" fmla="+- 21600 0 G36"/>
                <a:gd name="G38" fmla="?: G4 0 G33"/>
                <a:gd name="G39" fmla="?: -11195581 G38 G32"/>
                <a:gd name="G40" fmla="?: G6 G39 0"/>
                <a:gd name="G41" fmla="?: G4 G32 21600"/>
                <a:gd name="G42" fmla="?: G6 G41 G33"/>
                <a:gd name="T12" fmla="*/ 10800 w 21600"/>
                <a:gd name="T13" fmla="*/ 0 h 21600"/>
                <a:gd name="T14" fmla="*/ 2758 w 21600"/>
                <a:gd name="T15" fmla="*/ 9501 h 21600"/>
                <a:gd name="T16" fmla="*/ 10800 w 21600"/>
                <a:gd name="T17" fmla="*/ 5309 h 21600"/>
                <a:gd name="T18" fmla="*/ 18842 w 21600"/>
                <a:gd name="T19" fmla="*/ 9501 h 21600"/>
                <a:gd name="T20" fmla="*/ G36 w 21600"/>
                <a:gd name="T21" fmla="*/ G40 h 21600"/>
                <a:gd name="T22" fmla="*/ G37 w 21600"/>
                <a:gd name="T23" fmla="*/ G42 h 21600"/>
              </a:gdLst>
              <a:ahLst/>
              <a:cxnLst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T20" t="T21" r="T22" b="T23"/>
              <a:pathLst>
                <a:path w="21600" h="21600">
                  <a:moveTo>
                    <a:pt x="5379" y="9925"/>
                  </a:moveTo>
                  <a:cubicBezTo>
                    <a:pt x="5808" y="7264"/>
                    <a:pt x="8105" y="5308"/>
                    <a:pt x="10800" y="5309"/>
                  </a:cubicBezTo>
                  <a:cubicBezTo>
                    <a:pt x="13494" y="5309"/>
                    <a:pt x="15791" y="7264"/>
                    <a:pt x="16220" y="9925"/>
                  </a:cubicBezTo>
                  <a:lnTo>
                    <a:pt x="21462" y="9079"/>
                  </a:lnTo>
                  <a:cubicBezTo>
                    <a:pt x="20617" y="3846"/>
                    <a:pt x="16100" y="-1"/>
                    <a:pt x="10799" y="0"/>
                  </a:cubicBezTo>
                  <a:cubicBezTo>
                    <a:pt x="5499" y="0"/>
                    <a:pt x="982" y="3846"/>
                    <a:pt x="137" y="9079"/>
                  </a:cubicBez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24314"/>
                    <a:invGamma/>
                  </a:schemeClr>
                </a:gs>
                <a:gs pos="100000">
                  <a:schemeClr val="bg1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</p:grpSp>
      <p:grpSp>
        <p:nvGrpSpPr>
          <p:cNvPr id="144723" name="Group 339"/>
          <p:cNvGrpSpPr>
            <a:grpSpLocks noChangeAspect="1"/>
          </p:cNvGrpSpPr>
          <p:nvPr/>
        </p:nvGrpSpPr>
        <p:grpSpPr bwMode="auto">
          <a:xfrm>
            <a:off x="3332163" y="6211888"/>
            <a:ext cx="358775" cy="127000"/>
            <a:chOff x="1932" y="3852"/>
            <a:chExt cx="320" cy="114"/>
          </a:xfrm>
        </p:grpSpPr>
        <p:sp>
          <p:nvSpPr>
            <p:cNvPr id="144724" name="Line 340"/>
            <p:cNvSpPr>
              <a:spLocks noChangeAspect="1" noChangeShapeType="1"/>
            </p:cNvSpPr>
            <p:nvPr/>
          </p:nvSpPr>
          <p:spPr bwMode="auto">
            <a:xfrm>
              <a:off x="1956" y="3876"/>
              <a:ext cx="245" cy="8"/>
            </a:xfrm>
            <a:prstGeom prst="line">
              <a:avLst/>
            </a:prstGeom>
            <a:noFill/>
            <a:ln w="76200">
              <a:pattFill prst="pct80">
                <a:fgClr>
                  <a:schemeClr val="tx1"/>
                </a:fgClr>
                <a:bgClr>
                  <a:srgbClr val="FFFFFF"/>
                </a:bgClr>
              </a:pattFill>
              <a:round/>
              <a:headEnd/>
              <a:tailEnd/>
            </a:ln>
            <a:effectLst/>
          </p:spPr>
          <p:txBody>
            <a:bodyPr/>
            <a:lstStyle/>
            <a:p>
              <a:endParaRPr lang="ro-RO"/>
            </a:p>
          </p:txBody>
        </p:sp>
        <p:sp>
          <p:nvSpPr>
            <p:cNvPr id="144725" name="Line 341"/>
            <p:cNvSpPr>
              <a:spLocks noChangeAspect="1" noChangeShapeType="1"/>
            </p:cNvSpPr>
            <p:nvPr/>
          </p:nvSpPr>
          <p:spPr bwMode="auto">
            <a:xfrm>
              <a:off x="1950" y="3942"/>
              <a:ext cx="302" cy="6"/>
            </a:xfrm>
            <a:prstGeom prst="line">
              <a:avLst/>
            </a:prstGeom>
            <a:noFill/>
            <a:ln w="76200">
              <a:pattFill prst="pct80">
                <a:fgClr>
                  <a:schemeClr val="tx1"/>
                </a:fgClr>
                <a:bgClr>
                  <a:srgbClr val="FFFFFF"/>
                </a:bgClr>
              </a:pattFill>
              <a:round/>
              <a:headEnd/>
              <a:tailEnd/>
            </a:ln>
            <a:effectLst/>
          </p:spPr>
          <p:txBody>
            <a:bodyPr/>
            <a:lstStyle/>
            <a:p>
              <a:endParaRPr lang="ro-RO"/>
            </a:p>
          </p:txBody>
        </p:sp>
        <p:sp>
          <p:nvSpPr>
            <p:cNvPr id="144726" name="Oval 342" descr="Светлый диагональный 1"/>
            <p:cNvSpPr>
              <a:spLocks noChangeAspect="1" noChangeArrowheads="1"/>
            </p:cNvSpPr>
            <p:nvPr/>
          </p:nvSpPr>
          <p:spPr bwMode="auto">
            <a:xfrm>
              <a:off x="1933" y="3852"/>
              <a:ext cx="48" cy="48"/>
            </a:xfrm>
            <a:prstGeom prst="ellipse">
              <a:avLst/>
            </a:prstGeom>
            <a:pattFill prst="ltDnDiag">
              <a:fgClr>
                <a:schemeClr val="tx2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44727" name="Oval 343" descr="Светлый диагональный 1"/>
            <p:cNvSpPr>
              <a:spLocks noChangeAspect="1" noChangeArrowheads="1"/>
            </p:cNvSpPr>
            <p:nvPr/>
          </p:nvSpPr>
          <p:spPr bwMode="auto">
            <a:xfrm>
              <a:off x="1932" y="3918"/>
              <a:ext cx="48" cy="48"/>
            </a:xfrm>
            <a:prstGeom prst="ellipse">
              <a:avLst/>
            </a:prstGeom>
            <a:pattFill prst="ltDnDiag">
              <a:fgClr>
                <a:schemeClr val="tx2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</p:grpSp>
      <p:grpSp>
        <p:nvGrpSpPr>
          <p:cNvPr id="144728" name="Group 344"/>
          <p:cNvGrpSpPr>
            <a:grpSpLocks noChangeAspect="1"/>
          </p:cNvGrpSpPr>
          <p:nvPr/>
        </p:nvGrpSpPr>
        <p:grpSpPr bwMode="auto">
          <a:xfrm>
            <a:off x="5481638" y="6207125"/>
            <a:ext cx="485775" cy="53975"/>
            <a:chOff x="3852" y="3847"/>
            <a:chExt cx="435" cy="48"/>
          </a:xfrm>
        </p:grpSpPr>
        <p:sp>
          <p:nvSpPr>
            <p:cNvPr id="144729" name="Freeform 345"/>
            <p:cNvSpPr>
              <a:spLocks noChangeAspect="1"/>
            </p:cNvSpPr>
            <p:nvPr/>
          </p:nvSpPr>
          <p:spPr bwMode="auto">
            <a:xfrm>
              <a:off x="3852" y="3873"/>
              <a:ext cx="420" cy="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20" y="0"/>
                </a:cxn>
              </a:cxnLst>
              <a:rect l="0" t="0" r="r" b="b"/>
              <a:pathLst>
                <a:path w="420" h="1">
                  <a:moveTo>
                    <a:pt x="0" y="0"/>
                  </a:moveTo>
                  <a:lnTo>
                    <a:pt x="420" y="0"/>
                  </a:lnTo>
                </a:path>
              </a:pathLst>
            </a:custGeom>
            <a:noFill/>
            <a:ln w="76200" cap="flat" cmpd="sng">
              <a:pattFill prst="pct80">
                <a:fgClr>
                  <a:schemeClr val="tx1"/>
                </a:fgClr>
                <a:bgClr>
                  <a:srgbClr val="FFFFFF"/>
                </a:bgClr>
              </a:patt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ro-RO"/>
            </a:p>
          </p:txBody>
        </p:sp>
        <p:sp>
          <p:nvSpPr>
            <p:cNvPr id="144730" name="Oval 346" descr="Светлый диагональный 1"/>
            <p:cNvSpPr>
              <a:spLocks noChangeAspect="1" noChangeArrowheads="1"/>
            </p:cNvSpPr>
            <p:nvPr/>
          </p:nvSpPr>
          <p:spPr bwMode="auto">
            <a:xfrm>
              <a:off x="4239" y="3847"/>
              <a:ext cx="48" cy="48"/>
            </a:xfrm>
            <a:prstGeom prst="ellipse">
              <a:avLst/>
            </a:prstGeom>
            <a:pattFill prst="ltDnDiag">
              <a:fgClr>
                <a:schemeClr val="tx2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</p:grpSp>
      <p:grpSp>
        <p:nvGrpSpPr>
          <p:cNvPr id="144731" name="Group 347"/>
          <p:cNvGrpSpPr>
            <a:grpSpLocks noChangeAspect="1"/>
          </p:cNvGrpSpPr>
          <p:nvPr/>
        </p:nvGrpSpPr>
        <p:grpSpPr bwMode="auto">
          <a:xfrm>
            <a:off x="5060950" y="6230938"/>
            <a:ext cx="904875" cy="174625"/>
            <a:chOff x="3476" y="3869"/>
            <a:chExt cx="810" cy="156"/>
          </a:xfrm>
        </p:grpSpPr>
        <p:sp>
          <p:nvSpPr>
            <p:cNvPr id="144732" name="Freeform 348"/>
            <p:cNvSpPr>
              <a:spLocks noChangeAspect="1"/>
            </p:cNvSpPr>
            <p:nvPr/>
          </p:nvSpPr>
          <p:spPr bwMode="auto">
            <a:xfrm>
              <a:off x="3476" y="3869"/>
              <a:ext cx="799" cy="156"/>
            </a:xfrm>
            <a:custGeom>
              <a:avLst/>
              <a:gdLst/>
              <a:ahLst/>
              <a:cxnLst>
                <a:cxn ang="0">
                  <a:pos x="8" y="50"/>
                </a:cxn>
                <a:cxn ang="0">
                  <a:pos x="0" y="150"/>
                </a:cxn>
                <a:cxn ang="0">
                  <a:pos x="48" y="156"/>
                </a:cxn>
                <a:cxn ang="0">
                  <a:pos x="186" y="144"/>
                </a:cxn>
                <a:cxn ang="0">
                  <a:pos x="198" y="36"/>
                </a:cxn>
                <a:cxn ang="0">
                  <a:pos x="282" y="0"/>
                </a:cxn>
                <a:cxn ang="0">
                  <a:pos x="408" y="60"/>
                </a:cxn>
                <a:cxn ang="0">
                  <a:pos x="799" y="66"/>
                </a:cxn>
              </a:cxnLst>
              <a:rect l="0" t="0" r="r" b="b"/>
              <a:pathLst>
                <a:path w="799" h="156">
                  <a:moveTo>
                    <a:pt x="8" y="50"/>
                  </a:moveTo>
                  <a:lnTo>
                    <a:pt x="0" y="150"/>
                  </a:lnTo>
                  <a:lnTo>
                    <a:pt x="48" y="156"/>
                  </a:lnTo>
                  <a:lnTo>
                    <a:pt x="186" y="144"/>
                  </a:lnTo>
                  <a:lnTo>
                    <a:pt x="198" y="36"/>
                  </a:lnTo>
                  <a:lnTo>
                    <a:pt x="282" y="0"/>
                  </a:lnTo>
                  <a:lnTo>
                    <a:pt x="408" y="60"/>
                  </a:lnTo>
                  <a:lnTo>
                    <a:pt x="799" y="66"/>
                  </a:lnTo>
                </a:path>
              </a:pathLst>
            </a:custGeom>
            <a:noFill/>
            <a:ln w="76200" cmpd="sng">
              <a:pattFill prst="pct80">
                <a:fgClr>
                  <a:schemeClr val="tx1"/>
                </a:fgClr>
                <a:bgClr>
                  <a:srgbClr val="FFFFFF"/>
                </a:bgClr>
              </a:patt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ro-RO"/>
            </a:p>
          </p:txBody>
        </p:sp>
        <p:sp>
          <p:nvSpPr>
            <p:cNvPr id="144733" name="Oval 349" descr="Светлый диагональный 1"/>
            <p:cNvSpPr>
              <a:spLocks noChangeAspect="1" noChangeArrowheads="1"/>
            </p:cNvSpPr>
            <p:nvPr/>
          </p:nvSpPr>
          <p:spPr bwMode="auto">
            <a:xfrm>
              <a:off x="4238" y="3907"/>
              <a:ext cx="48" cy="48"/>
            </a:xfrm>
            <a:prstGeom prst="ellipse">
              <a:avLst/>
            </a:prstGeom>
            <a:pattFill prst="ltDnDiag">
              <a:fgClr>
                <a:schemeClr val="tx2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</p:grpSp>
      <p:sp>
        <p:nvSpPr>
          <p:cNvPr id="144734" name="Freeform 350"/>
          <p:cNvSpPr>
            <a:spLocks noChangeAspect="1"/>
          </p:cNvSpPr>
          <p:nvPr/>
        </p:nvSpPr>
        <p:spPr bwMode="auto">
          <a:xfrm>
            <a:off x="4551363" y="3262313"/>
            <a:ext cx="160337" cy="1073150"/>
          </a:xfrm>
          <a:custGeom>
            <a:avLst/>
            <a:gdLst/>
            <a:ahLst/>
            <a:cxnLst>
              <a:cxn ang="0">
                <a:pos x="0" y="960"/>
              </a:cxn>
              <a:cxn ang="0">
                <a:pos x="0" y="9"/>
              </a:cxn>
              <a:cxn ang="0">
                <a:pos x="5" y="3"/>
              </a:cxn>
              <a:cxn ang="0">
                <a:pos x="15" y="0"/>
              </a:cxn>
              <a:cxn ang="0">
                <a:pos x="39" y="15"/>
              </a:cxn>
              <a:cxn ang="0">
                <a:pos x="72" y="24"/>
              </a:cxn>
              <a:cxn ang="0">
                <a:pos x="102" y="18"/>
              </a:cxn>
              <a:cxn ang="0">
                <a:pos x="125" y="5"/>
              </a:cxn>
              <a:cxn ang="0">
                <a:pos x="135" y="2"/>
              </a:cxn>
              <a:cxn ang="0">
                <a:pos x="143" y="6"/>
              </a:cxn>
              <a:cxn ang="0">
                <a:pos x="144" y="960"/>
              </a:cxn>
              <a:cxn ang="0">
                <a:pos x="0" y="960"/>
              </a:cxn>
            </a:cxnLst>
            <a:rect l="0" t="0" r="r" b="b"/>
            <a:pathLst>
              <a:path w="144" h="960">
                <a:moveTo>
                  <a:pt x="0" y="960"/>
                </a:moveTo>
                <a:lnTo>
                  <a:pt x="0" y="9"/>
                </a:lnTo>
                <a:lnTo>
                  <a:pt x="5" y="3"/>
                </a:lnTo>
                <a:lnTo>
                  <a:pt x="15" y="0"/>
                </a:lnTo>
                <a:lnTo>
                  <a:pt x="39" y="15"/>
                </a:lnTo>
                <a:lnTo>
                  <a:pt x="72" y="24"/>
                </a:lnTo>
                <a:lnTo>
                  <a:pt x="102" y="18"/>
                </a:lnTo>
                <a:lnTo>
                  <a:pt x="125" y="5"/>
                </a:lnTo>
                <a:lnTo>
                  <a:pt x="135" y="2"/>
                </a:lnTo>
                <a:lnTo>
                  <a:pt x="143" y="6"/>
                </a:lnTo>
                <a:lnTo>
                  <a:pt x="144" y="960"/>
                </a:lnTo>
                <a:lnTo>
                  <a:pt x="0" y="960"/>
                </a:lnTo>
                <a:close/>
              </a:path>
            </a:pathLst>
          </a:custGeom>
          <a:gradFill rotWithShape="0">
            <a:gsLst>
              <a:gs pos="0">
                <a:schemeClr val="folHlink"/>
              </a:gs>
              <a:gs pos="50000">
                <a:schemeClr val="folHlink">
                  <a:gamma/>
                  <a:tint val="0"/>
                  <a:invGamma/>
                </a:schemeClr>
              </a:gs>
              <a:gs pos="100000">
                <a:schemeClr val="folHlink"/>
              </a:gs>
            </a:gsLst>
            <a:lin ang="0" scaled="1"/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endParaRPr lang="ro-RO"/>
          </a:p>
        </p:txBody>
      </p:sp>
      <p:grpSp>
        <p:nvGrpSpPr>
          <p:cNvPr id="144735" name="Group 351"/>
          <p:cNvGrpSpPr>
            <a:grpSpLocks/>
          </p:cNvGrpSpPr>
          <p:nvPr/>
        </p:nvGrpSpPr>
        <p:grpSpPr bwMode="auto">
          <a:xfrm>
            <a:off x="3211513" y="2349500"/>
            <a:ext cx="2827337" cy="854075"/>
            <a:chOff x="1985" y="1437"/>
            <a:chExt cx="1781" cy="538"/>
          </a:xfrm>
        </p:grpSpPr>
        <p:grpSp>
          <p:nvGrpSpPr>
            <p:cNvPr id="144736" name="Group 352"/>
            <p:cNvGrpSpPr>
              <a:grpSpLocks noChangeAspect="1"/>
            </p:cNvGrpSpPr>
            <p:nvPr/>
          </p:nvGrpSpPr>
          <p:grpSpPr bwMode="auto">
            <a:xfrm>
              <a:off x="1985" y="1437"/>
              <a:ext cx="1781" cy="538"/>
              <a:chOff x="1797" y="873"/>
              <a:chExt cx="2153" cy="650"/>
            </a:xfrm>
          </p:grpSpPr>
          <p:grpSp>
            <p:nvGrpSpPr>
              <p:cNvPr id="144737" name="Group 353"/>
              <p:cNvGrpSpPr>
                <a:grpSpLocks noChangeAspect="1"/>
              </p:cNvGrpSpPr>
              <p:nvPr/>
            </p:nvGrpSpPr>
            <p:grpSpPr bwMode="auto">
              <a:xfrm>
                <a:off x="2111" y="1274"/>
                <a:ext cx="319" cy="42"/>
                <a:chOff x="2192" y="875"/>
                <a:chExt cx="374" cy="49"/>
              </a:xfrm>
            </p:grpSpPr>
            <p:sp>
              <p:nvSpPr>
                <p:cNvPr id="144738" name="AutoShape 354" descr="Широки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2192" y="875"/>
                  <a:ext cx="374" cy="47"/>
                </a:xfrm>
                <a:custGeom>
                  <a:avLst/>
                  <a:gdLst>
                    <a:gd name="G0" fmla="+- 1733 0 0"/>
                    <a:gd name="G1" fmla="+- 21600 0 1733"/>
                    <a:gd name="G2" fmla="*/ 1733 1 2"/>
                    <a:gd name="G3" fmla="+- 21600 0 G2"/>
                    <a:gd name="G4" fmla="+/ 1733 21600 2"/>
                    <a:gd name="G5" fmla="+/ G1 0 2"/>
                    <a:gd name="G6" fmla="*/ 21600 21600 1733"/>
                    <a:gd name="G7" fmla="*/ G6 1 2"/>
                    <a:gd name="G8" fmla="+- 21600 0 G7"/>
                    <a:gd name="G9" fmla="*/ 21600 1 2"/>
                    <a:gd name="G10" fmla="+- 1733 0 G9"/>
                    <a:gd name="G11" fmla="?: G10 G8 0"/>
                    <a:gd name="G12" fmla="?: G10 G7 21600"/>
                    <a:gd name="T0" fmla="*/ 20733 w 21600"/>
                    <a:gd name="T1" fmla="*/ 10800 h 21600"/>
                    <a:gd name="T2" fmla="*/ 10800 w 21600"/>
                    <a:gd name="T3" fmla="*/ 21600 h 21600"/>
                    <a:gd name="T4" fmla="*/ 867 w 21600"/>
                    <a:gd name="T5" fmla="*/ 10800 h 21600"/>
                    <a:gd name="T6" fmla="*/ 10800 w 21600"/>
                    <a:gd name="T7" fmla="*/ 0 h 21600"/>
                    <a:gd name="T8" fmla="*/ 2667 w 21600"/>
                    <a:gd name="T9" fmla="*/ 2667 h 21600"/>
                    <a:gd name="T10" fmla="*/ 18933 w 21600"/>
                    <a:gd name="T11" fmla="*/ 18933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T8" t="T9" r="T10" b="T11"/>
                  <a:pathLst>
                    <a:path w="21600" h="21600">
                      <a:moveTo>
                        <a:pt x="0" y="0"/>
                      </a:moveTo>
                      <a:lnTo>
                        <a:pt x="1733" y="21600"/>
                      </a:lnTo>
                      <a:lnTo>
                        <a:pt x="19867" y="21600"/>
                      </a:lnTo>
                      <a:lnTo>
                        <a:pt x="21600" y="0"/>
                      </a:lnTo>
                      <a:close/>
                    </a:path>
                  </a:pathLst>
                </a:custGeom>
                <a:pattFill prst="wdDnDiag">
                  <a:fgClr>
                    <a:schemeClr val="folHlink"/>
                  </a:fgClr>
                  <a:bgClr>
                    <a:schemeClr val="bg1"/>
                  </a:bgClr>
                </a:patt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44739" name="Rectangle 355"/>
                <p:cNvSpPr>
                  <a:spLocks noChangeAspect="1" noChangeArrowheads="1"/>
                </p:cNvSpPr>
                <p:nvPr/>
              </p:nvSpPr>
              <p:spPr bwMode="auto">
                <a:xfrm>
                  <a:off x="2280" y="877"/>
                  <a:ext cx="201" cy="47"/>
                </a:xfrm>
                <a:prstGeom prst="rect">
                  <a:avLst/>
                </a:prstGeom>
                <a:solidFill>
                  <a:schemeClr val="bg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  <p:grpSp>
            <p:nvGrpSpPr>
              <p:cNvPr id="144740" name="Group 356"/>
              <p:cNvGrpSpPr>
                <a:grpSpLocks noChangeAspect="1"/>
              </p:cNvGrpSpPr>
              <p:nvPr/>
            </p:nvGrpSpPr>
            <p:grpSpPr bwMode="auto">
              <a:xfrm>
                <a:off x="1797" y="873"/>
                <a:ext cx="2153" cy="650"/>
                <a:chOff x="1797" y="873"/>
                <a:chExt cx="2153" cy="650"/>
              </a:xfrm>
            </p:grpSpPr>
            <p:sp>
              <p:nvSpPr>
                <p:cNvPr id="144741" name="Freeform 357" descr="Алмазная решетка (контур)"/>
                <p:cNvSpPr>
                  <a:spLocks noChangeAspect="1"/>
                </p:cNvSpPr>
                <p:nvPr/>
              </p:nvSpPr>
              <p:spPr bwMode="auto">
                <a:xfrm>
                  <a:off x="1812" y="1237"/>
                  <a:ext cx="72" cy="120"/>
                </a:xfrm>
                <a:custGeom>
                  <a:avLst/>
                  <a:gdLst/>
                  <a:ahLst/>
                  <a:cxnLst>
                    <a:cxn ang="0">
                      <a:pos x="62" y="0"/>
                    </a:cxn>
                    <a:cxn ang="0">
                      <a:pos x="80" y="29"/>
                    </a:cxn>
                    <a:cxn ang="0">
                      <a:pos x="84" y="74"/>
                    </a:cxn>
                    <a:cxn ang="0">
                      <a:pos x="78" y="111"/>
                    </a:cxn>
                    <a:cxn ang="0">
                      <a:pos x="66" y="141"/>
                    </a:cxn>
                    <a:cxn ang="0">
                      <a:pos x="0" y="140"/>
                    </a:cxn>
                    <a:cxn ang="0">
                      <a:pos x="18" y="116"/>
                    </a:cxn>
                    <a:cxn ang="0">
                      <a:pos x="33" y="78"/>
                    </a:cxn>
                    <a:cxn ang="0">
                      <a:pos x="32" y="51"/>
                    </a:cxn>
                    <a:cxn ang="0">
                      <a:pos x="29" y="26"/>
                    </a:cxn>
                    <a:cxn ang="0">
                      <a:pos x="17" y="0"/>
                    </a:cxn>
                    <a:cxn ang="0">
                      <a:pos x="62" y="0"/>
                    </a:cxn>
                  </a:cxnLst>
                  <a:rect l="0" t="0" r="r" b="b"/>
                  <a:pathLst>
                    <a:path w="84" h="141">
                      <a:moveTo>
                        <a:pt x="62" y="0"/>
                      </a:moveTo>
                      <a:lnTo>
                        <a:pt x="80" y="29"/>
                      </a:lnTo>
                      <a:lnTo>
                        <a:pt x="84" y="74"/>
                      </a:lnTo>
                      <a:lnTo>
                        <a:pt x="78" y="111"/>
                      </a:lnTo>
                      <a:lnTo>
                        <a:pt x="66" y="141"/>
                      </a:lnTo>
                      <a:lnTo>
                        <a:pt x="0" y="140"/>
                      </a:lnTo>
                      <a:lnTo>
                        <a:pt x="18" y="116"/>
                      </a:lnTo>
                      <a:lnTo>
                        <a:pt x="33" y="78"/>
                      </a:lnTo>
                      <a:lnTo>
                        <a:pt x="32" y="51"/>
                      </a:lnTo>
                      <a:lnTo>
                        <a:pt x="29" y="26"/>
                      </a:lnTo>
                      <a:lnTo>
                        <a:pt x="17" y="0"/>
                      </a:lnTo>
                      <a:lnTo>
                        <a:pt x="62" y="0"/>
                      </a:lnTo>
                      <a:close/>
                    </a:path>
                  </a:pathLst>
                </a:custGeom>
                <a:pattFill prst="openDmnd">
                  <a:fgClr>
                    <a:schemeClr val="accent1"/>
                  </a:fgClr>
                  <a:bgClr>
                    <a:schemeClr val="bg1"/>
                  </a:bgClr>
                </a:pattFill>
                <a:ln w="9525">
                  <a:solidFill>
                    <a:schemeClr val="accent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ro-RO"/>
                </a:p>
              </p:txBody>
            </p:sp>
            <p:sp>
              <p:nvSpPr>
                <p:cNvPr id="144742" name="Freeform 358" descr="Алмазная решетка (контур)"/>
                <p:cNvSpPr>
                  <a:spLocks noChangeAspect="1"/>
                </p:cNvSpPr>
                <p:nvPr/>
              </p:nvSpPr>
              <p:spPr bwMode="auto">
                <a:xfrm>
                  <a:off x="3866" y="1216"/>
                  <a:ext cx="70" cy="114"/>
                </a:xfrm>
                <a:custGeom>
                  <a:avLst/>
                  <a:gdLst/>
                  <a:ahLst/>
                  <a:cxnLst>
                    <a:cxn ang="0">
                      <a:pos x="83" y="0"/>
                    </a:cxn>
                    <a:cxn ang="0">
                      <a:pos x="32" y="0"/>
                    </a:cxn>
                    <a:cxn ang="0">
                      <a:pos x="11" y="33"/>
                    </a:cxn>
                    <a:cxn ang="0">
                      <a:pos x="0" y="74"/>
                    </a:cxn>
                    <a:cxn ang="0">
                      <a:pos x="8" y="111"/>
                    </a:cxn>
                    <a:cxn ang="0">
                      <a:pos x="32" y="132"/>
                    </a:cxn>
                    <a:cxn ang="0">
                      <a:pos x="78" y="134"/>
                    </a:cxn>
                    <a:cxn ang="0">
                      <a:pos x="66" y="113"/>
                    </a:cxn>
                    <a:cxn ang="0">
                      <a:pos x="59" y="86"/>
                    </a:cxn>
                    <a:cxn ang="0">
                      <a:pos x="59" y="57"/>
                    </a:cxn>
                    <a:cxn ang="0">
                      <a:pos x="66" y="27"/>
                    </a:cxn>
                    <a:cxn ang="0">
                      <a:pos x="83" y="0"/>
                    </a:cxn>
                  </a:cxnLst>
                  <a:rect l="0" t="0" r="r" b="b"/>
                  <a:pathLst>
                    <a:path w="83" h="134">
                      <a:moveTo>
                        <a:pt x="83" y="0"/>
                      </a:moveTo>
                      <a:lnTo>
                        <a:pt x="32" y="0"/>
                      </a:lnTo>
                      <a:lnTo>
                        <a:pt x="11" y="33"/>
                      </a:lnTo>
                      <a:lnTo>
                        <a:pt x="0" y="74"/>
                      </a:lnTo>
                      <a:lnTo>
                        <a:pt x="8" y="111"/>
                      </a:lnTo>
                      <a:lnTo>
                        <a:pt x="32" y="132"/>
                      </a:lnTo>
                      <a:lnTo>
                        <a:pt x="78" y="134"/>
                      </a:lnTo>
                      <a:lnTo>
                        <a:pt x="66" y="113"/>
                      </a:lnTo>
                      <a:lnTo>
                        <a:pt x="59" y="86"/>
                      </a:lnTo>
                      <a:lnTo>
                        <a:pt x="59" y="57"/>
                      </a:lnTo>
                      <a:lnTo>
                        <a:pt x="66" y="27"/>
                      </a:lnTo>
                      <a:lnTo>
                        <a:pt x="83" y="0"/>
                      </a:lnTo>
                      <a:close/>
                    </a:path>
                  </a:pathLst>
                </a:custGeom>
                <a:pattFill prst="openDmnd">
                  <a:fgClr>
                    <a:schemeClr val="accent1"/>
                  </a:fgClr>
                  <a:bgClr>
                    <a:schemeClr val="bg1"/>
                  </a:bgClr>
                </a:pattFill>
                <a:ln w="9525" cap="flat" cmpd="sng">
                  <a:solidFill>
                    <a:schemeClr val="accent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o-RO"/>
                </a:p>
              </p:txBody>
            </p:sp>
            <p:grpSp>
              <p:nvGrpSpPr>
                <p:cNvPr id="144743" name="Group 359"/>
                <p:cNvGrpSpPr>
                  <a:grpSpLocks noChangeAspect="1"/>
                </p:cNvGrpSpPr>
                <p:nvPr/>
              </p:nvGrpSpPr>
              <p:grpSpPr bwMode="auto">
                <a:xfrm>
                  <a:off x="2172" y="917"/>
                  <a:ext cx="203" cy="161"/>
                  <a:chOff x="2262" y="456"/>
                  <a:chExt cx="238" cy="177"/>
                </a:xfrm>
              </p:grpSpPr>
              <p:grpSp>
                <p:nvGrpSpPr>
                  <p:cNvPr id="144744" name="Group 360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332" y="464"/>
                    <a:ext cx="109" cy="169"/>
                    <a:chOff x="2332" y="464"/>
                    <a:chExt cx="109" cy="169"/>
                  </a:xfrm>
                </p:grpSpPr>
                <p:sp>
                  <p:nvSpPr>
                    <p:cNvPr id="144745" name="Rectangle 36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332" y="464"/>
                      <a:ext cx="106" cy="126"/>
                    </a:xfrm>
                    <a:prstGeom prst="rect">
                      <a:avLst/>
                    </a:prstGeom>
                    <a:gradFill rotWithShape="0">
                      <a:gsLst>
                        <a:gs pos="0">
                          <a:srgbClr val="CC9900"/>
                        </a:gs>
                        <a:gs pos="50000">
                          <a:srgbClr val="CC9900">
                            <a:gamma/>
                            <a:tint val="0"/>
                            <a:invGamma/>
                          </a:srgbClr>
                        </a:gs>
                        <a:gs pos="100000">
                          <a:srgbClr val="CC9900"/>
                        </a:gs>
                      </a:gsLst>
                      <a:lin ang="0" scaled="1"/>
                    </a:gradFill>
                    <a:ln w="9525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44746" name="AutoShape 36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334" y="588"/>
                      <a:ext cx="107" cy="45"/>
                    </a:xfrm>
                    <a:custGeom>
                      <a:avLst/>
                      <a:gdLst>
                        <a:gd name="G0" fmla="+- 5400 0 0"/>
                        <a:gd name="G1" fmla="+- 21600 0 5400"/>
                        <a:gd name="G2" fmla="*/ 5400 1 2"/>
                        <a:gd name="G3" fmla="+- 21600 0 G2"/>
                        <a:gd name="G4" fmla="+/ 5400 21600 2"/>
                        <a:gd name="G5" fmla="+/ G1 0 2"/>
                        <a:gd name="G6" fmla="*/ 21600 21600 5400"/>
                        <a:gd name="G7" fmla="*/ G6 1 2"/>
                        <a:gd name="G8" fmla="+- 21600 0 G7"/>
                        <a:gd name="G9" fmla="*/ 21600 1 2"/>
                        <a:gd name="G10" fmla="+- 5400 0 G9"/>
                        <a:gd name="G11" fmla="?: G10 G8 0"/>
                        <a:gd name="G12" fmla="?: G10 G7 21600"/>
                        <a:gd name="T0" fmla="*/ 18900 w 21600"/>
                        <a:gd name="T1" fmla="*/ 10800 h 21600"/>
                        <a:gd name="T2" fmla="*/ 10800 w 21600"/>
                        <a:gd name="T3" fmla="*/ 21600 h 21600"/>
                        <a:gd name="T4" fmla="*/ 2700 w 21600"/>
                        <a:gd name="T5" fmla="*/ 10800 h 21600"/>
                        <a:gd name="T6" fmla="*/ 10800 w 21600"/>
                        <a:gd name="T7" fmla="*/ 0 h 21600"/>
                        <a:gd name="T8" fmla="*/ 4500 w 21600"/>
                        <a:gd name="T9" fmla="*/ 4500 h 21600"/>
                        <a:gd name="T10" fmla="*/ 17100 w 21600"/>
                        <a:gd name="T11" fmla="*/ 17100 h 2160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</a:cxnLst>
                      <a:rect l="T8" t="T9" r="T10" b="T11"/>
                      <a:pathLst>
                        <a:path w="21600" h="21600">
                          <a:moveTo>
                            <a:pt x="0" y="0"/>
                          </a:moveTo>
                          <a:lnTo>
                            <a:pt x="5400" y="21600"/>
                          </a:lnTo>
                          <a:lnTo>
                            <a:pt x="16200" y="21600"/>
                          </a:lnTo>
                          <a:lnTo>
                            <a:pt x="21600" y="0"/>
                          </a:lnTo>
                          <a:close/>
                        </a:path>
                      </a:pathLst>
                    </a:custGeom>
                    <a:gradFill rotWithShape="0">
                      <a:gsLst>
                        <a:gs pos="0">
                          <a:srgbClr val="CC9900"/>
                        </a:gs>
                        <a:gs pos="50000">
                          <a:srgbClr val="CC9900">
                            <a:gamma/>
                            <a:tint val="0"/>
                            <a:invGamma/>
                          </a:srgbClr>
                        </a:gs>
                        <a:gs pos="100000">
                          <a:srgbClr val="CC9900"/>
                        </a:gs>
                      </a:gsLst>
                      <a:lin ang="0" scaled="1"/>
                    </a:gradFill>
                    <a:ln w="9525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</p:grpSp>
              <p:grpSp>
                <p:nvGrpSpPr>
                  <p:cNvPr id="144747" name="Group 363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262" y="456"/>
                    <a:ext cx="238" cy="47"/>
                    <a:chOff x="2620" y="480"/>
                    <a:chExt cx="260" cy="36"/>
                  </a:xfrm>
                </p:grpSpPr>
                <p:sp>
                  <p:nvSpPr>
                    <p:cNvPr id="144748" name="Rectangle 364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620" y="480"/>
                      <a:ext cx="260" cy="20"/>
                    </a:xfrm>
                    <a:prstGeom prst="rect">
                      <a:avLst/>
                    </a:prstGeom>
                    <a:gradFill rotWithShape="0">
                      <a:gsLst>
                        <a:gs pos="0">
                          <a:srgbClr val="CC9900"/>
                        </a:gs>
                        <a:gs pos="50000">
                          <a:srgbClr val="CC9900">
                            <a:gamma/>
                            <a:tint val="0"/>
                            <a:invGamma/>
                          </a:srgbClr>
                        </a:gs>
                        <a:gs pos="100000">
                          <a:srgbClr val="CC9900"/>
                        </a:gs>
                      </a:gsLst>
                      <a:lin ang="0" scaled="1"/>
                    </a:gradFill>
                    <a:ln w="9525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44749" name="AutoShape 365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622" y="498"/>
                      <a:ext cx="256" cy="18"/>
                    </a:xfrm>
                    <a:custGeom>
                      <a:avLst/>
                      <a:gdLst>
                        <a:gd name="G0" fmla="+- 5400 0 0"/>
                        <a:gd name="G1" fmla="+- 21600 0 5400"/>
                        <a:gd name="G2" fmla="*/ 5400 1 2"/>
                        <a:gd name="G3" fmla="+- 21600 0 G2"/>
                        <a:gd name="G4" fmla="+/ 5400 21600 2"/>
                        <a:gd name="G5" fmla="+/ G1 0 2"/>
                        <a:gd name="G6" fmla="*/ 21600 21600 5400"/>
                        <a:gd name="G7" fmla="*/ G6 1 2"/>
                        <a:gd name="G8" fmla="+- 21600 0 G7"/>
                        <a:gd name="G9" fmla="*/ 21600 1 2"/>
                        <a:gd name="G10" fmla="+- 5400 0 G9"/>
                        <a:gd name="G11" fmla="?: G10 G8 0"/>
                        <a:gd name="G12" fmla="?: G10 G7 21600"/>
                        <a:gd name="T0" fmla="*/ 18900 w 21600"/>
                        <a:gd name="T1" fmla="*/ 10800 h 21600"/>
                        <a:gd name="T2" fmla="*/ 10800 w 21600"/>
                        <a:gd name="T3" fmla="*/ 21600 h 21600"/>
                        <a:gd name="T4" fmla="*/ 2700 w 21600"/>
                        <a:gd name="T5" fmla="*/ 10800 h 21600"/>
                        <a:gd name="T6" fmla="*/ 10800 w 21600"/>
                        <a:gd name="T7" fmla="*/ 0 h 21600"/>
                        <a:gd name="T8" fmla="*/ 4500 w 21600"/>
                        <a:gd name="T9" fmla="*/ 4500 h 21600"/>
                        <a:gd name="T10" fmla="*/ 17100 w 21600"/>
                        <a:gd name="T11" fmla="*/ 17100 h 2160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</a:cxnLst>
                      <a:rect l="T8" t="T9" r="T10" b="T11"/>
                      <a:pathLst>
                        <a:path w="21600" h="21600">
                          <a:moveTo>
                            <a:pt x="0" y="0"/>
                          </a:moveTo>
                          <a:lnTo>
                            <a:pt x="5400" y="21600"/>
                          </a:lnTo>
                          <a:lnTo>
                            <a:pt x="16200" y="21600"/>
                          </a:lnTo>
                          <a:lnTo>
                            <a:pt x="21600" y="0"/>
                          </a:lnTo>
                          <a:close/>
                        </a:path>
                      </a:pathLst>
                    </a:custGeom>
                    <a:gradFill rotWithShape="0">
                      <a:gsLst>
                        <a:gs pos="0">
                          <a:srgbClr val="CC9900"/>
                        </a:gs>
                        <a:gs pos="50000">
                          <a:srgbClr val="CC9900">
                            <a:gamma/>
                            <a:tint val="0"/>
                            <a:invGamma/>
                          </a:srgbClr>
                        </a:gs>
                        <a:gs pos="100000">
                          <a:srgbClr val="CC9900"/>
                        </a:gs>
                      </a:gsLst>
                      <a:lin ang="0" scaled="1"/>
                    </a:gradFill>
                    <a:ln w="9525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</p:grpSp>
            </p:grpSp>
            <p:grpSp>
              <p:nvGrpSpPr>
                <p:cNvPr id="144750" name="Group 366"/>
                <p:cNvGrpSpPr>
                  <a:grpSpLocks noChangeAspect="1"/>
                </p:cNvGrpSpPr>
                <p:nvPr/>
              </p:nvGrpSpPr>
              <p:grpSpPr bwMode="auto">
                <a:xfrm>
                  <a:off x="1797" y="1162"/>
                  <a:ext cx="2153" cy="361"/>
                  <a:chOff x="1824" y="744"/>
                  <a:chExt cx="2526" cy="423"/>
                </a:xfrm>
              </p:grpSpPr>
              <p:grpSp>
                <p:nvGrpSpPr>
                  <p:cNvPr id="144751" name="Group 367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1824" y="744"/>
                    <a:ext cx="2526" cy="422"/>
                    <a:chOff x="1824" y="744"/>
                    <a:chExt cx="2526" cy="422"/>
                  </a:xfrm>
                </p:grpSpPr>
                <p:sp>
                  <p:nvSpPr>
                    <p:cNvPr id="144752" name="Freeform 368" descr="Широкий диагональный 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1824" y="744"/>
                      <a:ext cx="2526" cy="422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6"/>
                        </a:cxn>
                        <a:cxn ang="0">
                          <a:pos x="2514" y="0"/>
                        </a:cxn>
                        <a:cxn ang="0">
                          <a:pos x="2517" y="60"/>
                        </a:cxn>
                        <a:cxn ang="0">
                          <a:pos x="2430" y="66"/>
                        </a:cxn>
                        <a:cxn ang="0">
                          <a:pos x="2430" y="204"/>
                        </a:cxn>
                        <a:cxn ang="0">
                          <a:pos x="2514" y="204"/>
                        </a:cxn>
                        <a:cxn ang="0">
                          <a:pos x="2526" y="216"/>
                        </a:cxn>
                        <a:cxn ang="0">
                          <a:pos x="2523" y="339"/>
                        </a:cxn>
                        <a:cxn ang="0">
                          <a:pos x="2451" y="339"/>
                        </a:cxn>
                        <a:cxn ang="0">
                          <a:pos x="2448" y="282"/>
                        </a:cxn>
                        <a:cxn ang="0">
                          <a:pos x="2286" y="285"/>
                        </a:cxn>
                        <a:cxn ang="0">
                          <a:pos x="2286" y="339"/>
                        </a:cxn>
                        <a:cxn ang="0">
                          <a:pos x="2208" y="338"/>
                        </a:cxn>
                        <a:cxn ang="0">
                          <a:pos x="2208" y="416"/>
                        </a:cxn>
                        <a:cxn ang="0">
                          <a:pos x="1566" y="408"/>
                        </a:cxn>
                        <a:cxn ang="0">
                          <a:pos x="1566" y="93"/>
                        </a:cxn>
                        <a:cxn ang="0">
                          <a:pos x="1599" y="75"/>
                        </a:cxn>
                        <a:cxn ang="0">
                          <a:pos x="1599" y="0"/>
                        </a:cxn>
                        <a:cxn ang="0">
                          <a:pos x="921" y="3"/>
                        </a:cxn>
                        <a:cxn ang="0">
                          <a:pos x="921" y="78"/>
                        </a:cxn>
                        <a:cxn ang="0">
                          <a:pos x="957" y="99"/>
                        </a:cxn>
                        <a:cxn ang="0">
                          <a:pos x="957" y="417"/>
                        </a:cxn>
                        <a:cxn ang="0">
                          <a:pos x="720" y="417"/>
                        </a:cxn>
                        <a:cxn ang="0">
                          <a:pos x="717" y="171"/>
                        </a:cxn>
                        <a:cxn ang="0">
                          <a:pos x="750" y="132"/>
                        </a:cxn>
                        <a:cxn ang="0">
                          <a:pos x="750" y="39"/>
                        </a:cxn>
                        <a:cxn ang="0">
                          <a:pos x="795" y="39"/>
                        </a:cxn>
                        <a:cxn ang="0">
                          <a:pos x="795" y="3"/>
                        </a:cxn>
                        <a:cxn ang="0">
                          <a:pos x="315" y="6"/>
                        </a:cxn>
                        <a:cxn ang="0">
                          <a:pos x="315" y="39"/>
                        </a:cxn>
                        <a:cxn ang="0">
                          <a:pos x="360" y="42"/>
                        </a:cxn>
                        <a:cxn ang="0">
                          <a:pos x="360" y="132"/>
                        </a:cxn>
                        <a:cxn ang="0">
                          <a:pos x="384" y="177"/>
                        </a:cxn>
                        <a:cxn ang="0">
                          <a:pos x="381" y="420"/>
                        </a:cxn>
                        <a:cxn ang="0">
                          <a:pos x="312" y="422"/>
                        </a:cxn>
                        <a:cxn ang="0">
                          <a:pos x="312" y="360"/>
                        </a:cxn>
                        <a:cxn ang="0">
                          <a:pos x="240" y="360"/>
                        </a:cxn>
                        <a:cxn ang="0">
                          <a:pos x="237" y="291"/>
                        </a:cxn>
                        <a:cxn ang="0">
                          <a:pos x="78" y="291"/>
                        </a:cxn>
                        <a:cxn ang="0">
                          <a:pos x="75" y="357"/>
                        </a:cxn>
                        <a:cxn ang="0">
                          <a:pos x="6" y="360"/>
                        </a:cxn>
                        <a:cxn ang="0">
                          <a:pos x="3" y="255"/>
                        </a:cxn>
                        <a:cxn ang="0">
                          <a:pos x="15" y="231"/>
                        </a:cxn>
                        <a:cxn ang="0">
                          <a:pos x="111" y="234"/>
                        </a:cxn>
                        <a:cxn ang="0">
                          <a:pos x="111" y="81"/>
                        </a:cxn>
                        <a:cxn ang="0">
                          <a:pos x="33" y="81"/>
                        </a:cxn>
                        <a:cxn ang="0">
                          <a:pos x="3" y="57"/>
                        </a:cxn>
                        <a:cxn ang="0">
                          <a:pos x="0" y="6"/>
                        </a:cxn>
                      </a:cxnLst>
                      <a:rect l="0" t="0" r="r" b="b"/>
                      <a:pathLst>
                        <a:path w="2526" h="422">
                          <a:moveTo>
                            <a:pt x="0" y="6"/>
                          </a:moveTo>
                          <a:lnTo>
                            <a:pt x="2514" y="0"/>
                          </a:lnTo>
                          <a:lnTo>
                            <a:pt x="2517" y="60"/>
                          </a:lnTo>
                          <a:lnTo>
                            <a:pt x="2430" y="66"/>
                          </a:lnTo>
                          <a:lnTo>
                            <a:pt x="2430" y="204"/>
                          </a:lnTo>
                          <a:lnTo>
                            <a:pt x="2514" y="204"/>
                          </a:lnTo>
                          <a:lnTo>
                            <a:pt x="2526" y="216"/>
                          </a:lnTo>
                          <a:lnTo>
                            <a:pt x="2523" y="339"/>
                          </a:lnTo>
                          <a:lnTo>
                            <a:pt x="2451" y="339"/>
                          </a:lnTo>
                          <a:lnTo>
                            <a:pt x="2448" y="282"/>
                          </a:lnTo>
                          <a:lnTo>
                            <a:pt x="2286" y="285"/>
                          </a:lnTo>
                          <a:lnTo>
                            <a:pt x="2286" y="339"/>
                          </a:lnTo>
                          <a:lnTo>
                            <a:pt x="2208" y="338"/>
                          </a:lnTo>
                          <a:lnTo>
                            <a:pt x="2208" y="416"/>
                          </a:lnTo>
                          <a:lnTo>
                            <a:pt x="1566" y="408"/>
                          </a:lnTo>
                          <a:lnTo>
                            <a:pt x="1566" y="93"/>
                          </a:lnTo>
                          <a:lnTo>
                            <a:pt x="1599" y="75"/>
                          </a:lnTo>
                          <a:lnTo>
                            <a:pt x="1599" y="0"/>
                          </a:lnTo>
                          <a:lnTo>
                            <a:pt x="921" y="3"/>
                          </a:lnTo>
                          <a:lnTo>
                            <a:pt x="921" y="78"/>
                          </a:lnTo>
                          <a:lnTo>
                            <a:pt x="957" y="99"/>
                          </a:lnTo>
                          <a:lnTo>
                            <a:pt x="957" y="417"/>
                          </a:lnTo>
                          <a:lnTo>
                            <a:pt x="720" y="417"/>
                          </a:lnTo>
                          <a:lnTo>
                            <a:pt x="717" y="171"/>
                          </a:lnTo>
                          <a:lnTo>
                            <a:pt x="750" y="132"/>
                          </a:lnTo>
                          <a:lnTo>
                            <a:pt x="750" y="39"/>
                          </a:lnTo>
                          <a:lnTo>
                            <a:pt x="795" y="39"/>
                          </a:lnTo>
                          <a:lnTo>
                            <a:pt x="795" y="3"/>
                          </a:lnTo>
                          <a:lnTo>
                            <a:pt x="315" y="6"/>
                          </a:lnTo>
                          <a:lnTo>
                            <a:pt x="315" y="39"/>
                          </a:lnTo>
                          <a:lnTo>
                            <a:pt x="360" y="42"/>
                          </a:lnTo>
                          <a:lnTo>
                            <a:pt x="360" y="132"/>
                          </a:lnTo>
                          <a:lnTo>
                            <a:pt x="384" y="177"/>
                          </a:lnTo>
                          <a:lnTo>
                            <a:pt x="381" y="420"/>
                          </a:lnTo>
                          <a:lnTo>
                            <a:pt x="312" y="422"/>
                          </a:lnTo>
                          <a:lnTo>
                            <a:pt x="312" y="360"/>
                          </a:lnTo>
                          <a:lnTo>
                            <a:pt x="240" y="360"/>
                          </a:lnTo>
                          <a:lnTo>
                            <a:pt x="237" y="291"/>
                          </a:lnTo>
                          <a:lnTo>
                            <a:pt x="78" y="291"/>
                          </a:lnTo>
                          <a:lnTo>
                            <a:pt x="75" y="357"/>
                          </a:lnTo>
                          <a:lnTo>
                            <a:pt x="6" y="360"/>
                          </a:lnTo>
                          <a:lnTo>
                            <a:pt x="3" y="255"/>
                          </a:lnTo>
                          <a:lnTo>
                            <a:pt x="15" y="231"/>
                          </a:lnTo>
                          <a:lnTo>
                            <a:pt x="111" y="234"/>
                          </a:lnTo>
                          <a:lnTo>
                            <a:pt x="111" y="81"/>
                          </a:lnTo>
                          <a:lnTo>
                            <a:pt x="33" y="81"/>
                          </a:lnTo>
                          <a:lnTo>
                            <a:pt x="3" y="57"/>
                          </a:lnTo>
                          <a:lnTo>
                            <a:pt x="0" y="6"/>
                          </a:lnTo>
                          <a:close/>
                        </a:path>
                      </a:pathLst>
                    </a:custGeom>
                    <a:pattFill prst="wdDnDiag">
                      <a:fgClr>
                        <a:srgbClr val="006600"/>
                      </a:fgClr>
                      <a:bgClr>
                        <a:schemeClr val="bg1"/>
                      </a:bgClr>
                    </a:pattFill>
                    <a:ln w="9525">
                      <a:solidFill>
                        <a:srgbClr val="006600"/>
                      </a:solidFill>
                      <a:round/>
                      <a:headEnd/>
                      <a:tailEnd/>
                    </a:ln>
                    <a:effectLst/>
                  </p:spPr>
                  <p:txBody>
                    <a:bodyPr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44753" name="Freeform 36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744" y="818"/>
                      <a:ext cx="39" cy="348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1" y="322"/>
                        </a:cxn>
                        <a:cxn ang="0">
                          <a:pos x="39" y="348"/>
                        </a:cxn>
                      </a:cxnLst>
                      <a:rect l="0" t="0" r="r" b="b"/>
                      <a:pathLst>
                        <a:path w="39" h="348">
                          <a:moveTo>
                            <a:pt x="0" y="0"/>
                          </a:moveTo>
                          <a:lnTo>
                            <a:pt x="1" y="322"/>
                          </a:lnTo>
                          <a:lnTo>
                            <a:pt x="39" y="348"/>
                          </a:lnTo>
                        </a:path>
                      </a:pathLst>
                    </a:custGeom>
                    <a:noFill/>
                    <a:ln w="6350" cmpd="sng">
                      <a:solidFill>
                        <a:srgbClr val="006600"/>
                      </a:solidFill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44754" name="Freeform 370"/>
                    <p:cNvSpPr>
                      <a:spLocks noChangeAspect="1"/>
                    </p:cNvSpPr>
                    <p:nvPr/>
                  </p:nvSpPr>
                  <p:spPr bwMode="auto">
                    <a:xfrm flipH="1">
                      <a:off x="3384" y="811"/>
                      <a:ext cx="39" cy="348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1" y="322"/>
                        </a:cxn>
                        <a:cxn ang="0">
                          <a:pos x="39" y="348"/>
                        </a:cxn>
                      </a:cxnLst>
                      <a:rect l="0" t="0" r="r" b="b"/>
                      <a:pathLst>
                        <a:path w="39" h="348">
                          <a:moveTo>
                            <a:pt x="0" y="0"/>
                          </a:moveTo>
                          <a:lnTo>
                            <a:pt x="1" y="322"/>
                          </a:lnTo>
                          <a:lnTo>
                            <a:pt x="39" y="348"/>
                          </a:lnTo>
                        </a:path>
                      </a:pathLst>
                    </a:custGeom>
                    <a:noFill/>
                    <a:ln w="6350" cmpd="sng">
                      <a:solidFill>
                        <a:srgbClr val="006600"/>
                      </a:solidFill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/>
                    <a:lstStyle/>
                    <a:p>
                      <a:endParaRPr lang="ro-RO"/>
                    </a:p>
                  </p:txBody>
                </p:sp>
              </p:grpSp>
              <p:sp>
                <p:nvSpPr>
                  <p:cNvPr id="144755" name="Line 371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2577" y="867"/>
                    <a:ext cx="0" cy="288"/>
                  </a:xfrm>
                  <a:prstGeom prst="line">
                    <a:avLst/>
                  </a:prstGeom>
                  <a:noFill/>
                  <a:ln w="6350">
                    <a:solidFill>
                      <a:srgbClr val="006600"/>
                    </a:solidFill>
                    <a:round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endParaRPr lang="ro-RO"/>
                  </a:p>
                </p:txBody>
              </p:sp>
              <p:sp>
                <p:nvSpPr>
                  <p:cNvPr id="144756" name="Line 372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2172" y="866"/>
                    <a:ext cx="10" cy="301"/>
                  </a:xfrm>
                  <a:prstGeom prst="line">
                    <a:avLst/>
                  </a:prstGeom>
                  <a:noFill/>
                  <a:ln w="6350">
                    <a:solidFill>
                      <a:srgbClr val="006600"/>
                    </a:solidFill>
                    <a:round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endParaRPr lang="ro-RO"/>
                  </a:p>
                </p:txBody>
              </p:sp>
            </p:grpSp>
            <p:grpSp>
              <p:nvGrpSpPr>
                <p:cNvPr id="144757" name="Group 373"/>
                <p:cNvGrpSpPr>
                  <a:grpSpLocks noChangeAspect="1"/>
                </p:cNvGrpSpPr>
                <p:nvPr/>
              </p:nvGrpSpPr>
              <p:grpSpPr bwMode="auto">
                <a:xfrm>
                  <a:off x="2070" y="910"/>
                  <a:ext cx="407" cy="365"/>
                  <a:chOff x="2144" y="448"/>
                  <a:chExt cx="478" cy="428"/>
                </a:xfrm>
              </p:grpSpPr>
              <p:sp>
                <p:nvSpPr>
                  <p:cNvPr id="144758" name="Freeform 374" descr="Темный диагональный 1"/>
                  <p:cNvSpPr>
                    <a:spLocks noChangeAspect="1"/>
                  </p:cNvSpPr>
                  <p:nvPr/>
                </p:nvSpPr>
                <p:spPr bwMode="auto">
                  <a:xfrm>
                    <a:off x="2144" y="448"/>
                    <a:ext cx="478" cy="428"/>
                  </a:xfrm>
                  <a:custGeom>
                    <a:avLst/>
                    <a:gdLst/>
                    <a:ahLst/>
                    <a:cxnLst>
                      <a:cxn ang="0">
                        <a:pos x="112" y="2"/>
                      </a:cxn>
                      <a:cxn ang="0">
                        <a:pos x="378" y="2"/>
                      </a:cxn>
                      <a:cxn ang="0">
                        <a:pos x="398" y="26"/>
                      </a:cxn>
                      <a:cxn ang="0">
                        <a:pos x="398" y="116"/>
                      </a:cxn>
                      <a:cxn ang="0">
                        <a:pos x="352" y="114"/>
                      </a:cxn>
                      <a:cxn ang="0">
                        <a:pos x="352" y="160"/>
                      </a:cxn>
                      <a:cxn ang="0">
                        <a:pos x="418" y="162"/>
                      </a:cxn>
                      <a:cxn ang="0">
                        <a:pos x="418" y="218"/>
                      </a:cxn>
                      <a:cxn ang="0">
                        <a:pos x="468" y="220"/>
                      </a:cxn>
                      <a:cxn ang="0">
                        <a:pos x="478" y="244"/>
                      </a:cxn>
                      <a:cxn ang="0">
                        <a:pos x="478" y="276"/>
                      </a:cxn>
                      <a:cxn ang="0">
                        <a:pos x="398" y="278"/>
                      </a:cxn>
                      <a:cxn ang="0">
                        <a:pos x="404" y="332"/>
                      </a:cxn>
                      <a:cxn ang="0">
                        <a:pos x="434" y="334"/>
                      </a:cxn>
                      <a:cxn ang="0">
                        <a:pos x="434" y="428"/>
                      </a:cxn>
                      <a:cxn ang="0">
                        <a:pos x="406" y="426"/>
                      </a:cxn>
                      <a:cxn ang="0">
                        <a:pos x="406" y="376"/>
                      </a:cxn>
                      <a:cxn ang="0">
                        <a:pos x="336" y="376"/>
                      </a:cxn>
                      <a:cxn ang="0">
                        <a:pos x="336" y="302"/>
                      </a:cxn>
                      <a:cxn ang="0">
                        <a:pos x="274" y="238"/>
                      </a:cxn>
                      <a:cxn ang="0">
                        <a:pos x="274" y="194"/>
                      </a:cxn>
                      <a:cxn ang="0">
                        <a:pos x="296" y="152"/>
                      </a:cxn>
                      <a:cxn ang="0">
                        <a:pos x="296" y="60"/>
                      </a:cxn>
                      <a:cxn ang="0">
                        <a:pos x="380" y="20"/>
                      </a:cxn>
                      <a:cxn ang="0">
                        <a:pos x="380" y="116"/>
                      </a:cxn>
                      <a:cxn ang="0">
                        <a:pos x="380" y="0"/>
                      </a:cxn>
                      <a:cxn ang="0">
                        <a:pos x="110" y="2"/>
                      </a:cxn>
                      <a:cxn ang="0">
                        <a:pos x="112" y="118"/>
                      </a:cxn>
                      <a:cxn ang="0">
                        <a:pos x="112" y="32"/>
                      </a:cxn>
                      <a:cxn ang="0">
                        <a:pos x="188" y="62"/>
                      </a:cxn>
                      <a:cxn ang="0">
                        <a:pos x="188" y="146"/>
                      </a:cxn>
                      <a:cxn ang="0">
                        <a:pos x="210" y="194"/>
                      </a:cxn>
                      <a:cxn ang="0">
                        <a:pos x="210" y="234"/>
                      </a:cxn>
                      <a:cxn ang="0">
                        <a:pos x="140" y="298"/>
                      </a:cxn>
                      <a:cxn ang="0">
                        <a:pos x="140" y="376"/>
                      </a:cxn>
                      <a:cxn ang="0">
                        <a:pos x="66" y="376"/>
                      </a:cxn>
                      <a:cxn ang="0">
                        <a:pos x="66" y="424"/>
                      </a:cxn>
                      <a:cxn ang="0">
                        <a:pos x="44" y="424"/>
                      </a:cxn>
                      <a:cxn ang="0">
                        <a:pos x="44" y="340"/>
                      </a:cxn>
                      <a:cxn ang="0">
                        <a:pos x="74" y="336"/>
                      </a:cxn>
                      <a:cxn ang="0">
                        <a:pos x="74" y="284"/>
                      </a:cxn>
                      <a:cxn ang="0">
                        <a:pos x="2" y="282"/>
                      </a:cxn>
                      <a:cxn ang="0">
                        <a:pos x="0" y="246"/>
                      </a:cxn>
                      <a:cxn ang="0">
                        <a:pos x="10" y="224"/>
                      </a:cxn>
                      <a:cxn ang="0">
                        <a:pos x="64" y="224"/>
                      </a:cxn>
                      <a:cxn ang="0">
                        <a:pos x="62" y="166"/>
                      </a:cxn>
                      <a:cxn ang="0">
                        <a:pos x="136" y="166"/>
                      </a:cxn>
                      <a:cxn ang="0">
                        <a:pos x="136" y="120"/>
                      </a:cxn>
                      <a:cxn ang="0">
                        <a:pos x="90" y="116"/>
                      </a:cxn>
                      <a:cxn ang="0">
                        <a:pos x="90" y="28"/>
                      </a:cxn>
                      <a:cxn ang="0">
                        <a:pos x="112" y="2"/>
                      </a:cxn>
                    </a:cxnLst>
                    <a:rect l="0" t="0" r="r" b="b"/>
                    <a:pathLst>
                      <a:path w="478" h="428">
                        <a:moveTo>
                          <a:pt x="112" y="2"/>
                        </a:moveTo>
                        <a:lnTo>
                          <a:pt x="378" y="2"/>
                        </a:lnTo>
                        <a:lnTo>
                          <a:pt x="398" y="26"/>
                        </a:lnTo>
                        <a:lnTo>
                          <a:pt x="398" y="116"/>
                        </a:lnTo>
                        <a:lnTo>
                          <a:pt x="352" y="114"/>
                        </a:lnTo>
                        <a:lnTo>
                          <a:pt x="352" y="160"/>
                        </a:lnTo>
                        <a:lnTo>
                          <a:pt x="418" y="162"/>
                        </a:lnTo>
                        <a:lnTo>
                          <a:pt x="418" y="218"/>
                        </a:lnTo>
                        <a:lnTo>
                          <a:pt x="468" y="220"/>
                        </a:lnTo>
                        <a:lnTo>
                          <a:pt x="478" y="244"/>
                        </a:lnTo>
                        <a:lnTo>
                          <a:pt x="478" y="276"/>
                        </a:lnTo>
                        <a:lnTo>
                          <a:pt x="398" y="278"/>
                        </a:lnTo>
                        <a:lnTo>
                          <a:pt x="404" y="332"/>
                        </a:lnTo>
                        <a:lnTo>
                          <a:pt x="434" y="334"/>
                        </a:lnTo>
                        <a:lnTo>
                          <a:pt x="434" y="428"/>
                        </a:lnTo>
                        <a:lnTo>
                          <a:pt x="406" y="426"/>
                        </a:lnTo>
                        <a:lnTo>
                          <a:pt x="406" y="376"/>
                        </a:lnTo>
                        <a:lnTo>
                          <a:pt x="336" y="376"/>
                        </a:lnTo>
                        <a:lnTo>
                          <a:pt x="336" y="302"/>
                        </a:lnTo>
                        <a:lnTo>
                          <a:pt x="274" y="238"/>
                        </a:lnTo>
                        <a:lnTo>
                          <a:pt x="274" y="194"/>
                        </a:lnTo>
                        <a:lnTo>
                          <a:pt x="296" y="152"/>
                        </a:lnTo>
                        <a:lnTo>
                          <a:pt x="296" y="60"/>
                        </a:lnTo>
                        <a:lnTo>
                          <a:pt x="380" y="20"/>
                        </a:lnTo>
                        <a:lnTo>
                          <a:pt x="380" y="116"/>
                        </a:lnTo>
                        <a:lnTo>
                          <a:pt x="380" y="0"/>
                        </a:lnTo>
                        <a:lnTo>
                          <a:pt x="110" y="2"/>
                        </a:lnTo>
                        <a:lnTo>
                          <a:pt x="112" y="118"/>
                        </a:lnTo>
                        <a:lnTo>
                          <a:pt x="112" y="32"/>
                        </a:lnTo>
                        <a:lnTo>
                          <a:pt x="188" y="62"/>
                        </a:lnTo>
                        <a:lnTo>
                          <a:pt x="188" y="146"/>
                        </a:lnTo>
                        <a:lnTo>
                          <a:pt x="210" y="194"/>
                        </a:lnTo>
                        <a:lnTo>
                          <a:pt x="210" y="234"/>
                        </a:lnTo>
                        <a:lnTo>
                          <a:pt x="140" y="298"/>
                        </a:lnTo>
                        <a:lnTo>
                          <a:pt x="140" y="376"/>
                        </a:lnTo>
                        <a:lnTo>
                          <a:pt x="66" y="376"/>
                        </a:lnTo>
                        <a:lnTo>
                          <a:pt x="66" y="424"/>
                        </a:lnTo>
                        <a:lnTo>
                          <a:pt x="44" y="424"/>
                        </a:lnTo>
                        <a:lnTo>
                          <a:pt x="44" y="340"/>
                        </a:lnTo>
                        <a:lnTo>
                          <a:pt x="74" y="336"/>
                        </a:lnTo>
                        <a:lnTo>
                          <a:pt x="74" y="284"/>
                        </a:lnTo>
                        <a:lnTo>
                          <a:pt x="2" y="282"/>
                        </a:lnTo>
                        <a:lnTo>
                          <a:pt x="0" y="246"/>
                        </a:lnTo>
                        <a:lnTo>
                          <a:pt x="10" y="224"/>
                        </a:lnTo>
                        <a:lnTo>
                          <a:pt x="64" y="224"/>
                        </a:lnTo>
                        <a:lnTo>
                          <a:pt x="62" y="166"/>
                        </a:lnTo>
                        <a:lnTo>
                          <a:pt x="136" y="166"/>
                        </a:lnTo>
                        <a:lnTo>
                          <a:pt x="136" y="120"/>
                        </a:lnTo>
                        <a:lnTo>
                          <a:pt x="90" y="116"/>
                        </a:lnTo>
                        <a:lnTo>
                          <a:pt x="90" y="28"/>
                        </a:lnTo>
                        <a:lnTo>
                          <a:pt x="112" y="2"/>
                        </a:lnTo>
                        <a:close/>
                      </a:path>
                    </a:pathLst>
                  </a:custGeom>
                  <a:pattFill prst="dkDnDiag">
                    <a:fgClr>
                      <a:srgbClr val="006600"/>
                    </a:fgClr>
                    <a:bgClr>
                      <a:schemeClr val="bg1"/>
                    </a:bgClr>
                  </a:pattFill>
                  <a:ln w="9525">
                    <a:solidFill>
                      <a:srgbClr val="006600"/>
                    </a:solidFill>
                    <a:round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endParaRPr lang="ro-RO"/>
                  </a:p>
                </p:txBody>
              </p:sp>
              <p:sp>
                <p:nvSpPr>
                  <p:cNvPr id="144759" name="Line 375" descr="Темный диагональный 1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2284" y="822"/>
                    <a:ext cx="196" cy="0"/>
                  </a:xfrm>
                  <a:prstGeom prst="line">
                    <a:avLst/>
                  </a:prstGeom>
                  <a:noFill/>
                  <a:ln w="9525">
                    <a:solidFill>
                      <a:srgbClr val="006600"/>
                    </a:solidFill>
                    <a:prstDash val="dash"/>
                    <a:round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endParaRPr lang="ro-RO"/>
                  </a:p>
                </p:txBody>
              </p:sp>
            </p:grpSp>
            <p:sp>
              <p:nvSpPr>
                <p:cNvPr id="144760" name="Rectangle 376" descr="Алмазная решетка (контур)"/>
                <p:cNvSpPr>
                  <a:spLocks noChangeAspect="1" noChangeArrowheads="1"/>
                </p:cNvSpPr>
                <p:nvPr/>
              </p:nvSpPr>
              <p:spPr bwMode="auto">
                <a:xfrm>
                  <a:off x="2367" y="1007"/>
                  <a:ext cx="93" cy="40"/>
                </a:xfrm>
                <a:prstGeom prst="rect">
                  <a:avLst/>
                </a:prstGeom>
                <a:pattFill prst="openDmnd">
                  <a:fgClr>
                    <a:srgbClr val="808080"/>
                  </a:fgClr>
                  <a:bgClr>
                    <a:schemeClr val="bg1"/>
                  </a:bgClr>
                </a:patt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44761" name="Rectangle 377" descr="Алмазная решетка (контур)"/>
                <p:cNvSpPr>
                  <a:spLocks noChangeAspect="1" noChangeArrowheads="1"/>
                </p:cNvSpPr>
                <p:nvPr/>
              </p:nvSpPr>
              <p:spPr bwMode="auto">
                <a:xfrm>
                  <a:off x="2095" y="1012"/>
                  <a:ext cx="92" cy="40"/>
                </a:xfrm>
                <a:prstGeom prst="rect">
                  <a:avLst/>
                </a:prstGeom>
                <a:pattFill prst="openDmnd">
                  <a:fgClr>
                    <a:srgbClr val="808080"/>
                  </a:fgClr>
                  <a:bgClr>
                    <a:schemeClr val="bg1"/>
                  </a:bgClr>
                </a:patt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44762" name="Rectangle 378" descr="Алмазная решетка (контур)"/>
                <p:cNvSpPr>
                  <a:spLocks noChangeAspect="1" noChangeArrowheads="1"/>
                </p:cNvSpPr>
                <p:nvPr/>
              </p:nvSpPr>
              <p:spPr bwMode="auto">
                <a:xfrm>
                  <a:off x="2067" y="1151"/>
                  <a:ext cx="67" cy="45"/>
                </a:xfrm>
                <a:prstGeom prst="rect">
                  <a:avLst/>
                </a:prstGeom>
                <a:pattFill prst="openDmnd">
                  <a:fgClr>
                    <a:srgbClr val="808080"/>
                  </a:fgClr>
                  <a:bgClr>
                    <a:schemeClr val="bg1"/>
                  </a:bgClr>
                </a:patt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44763" name="Rectangle 379" descr="Алмазная решетка (контур)"/>
                <p:cNvSpPr>
                  <a:spLocks noChangeAspect="1" noChangeArrowheads="1"/>
                </p:cNvSpPr>
                <p:nvPr/>
              </p:nvSpPr>
              <p:spPr bwMode="auto">
                <a:xfrm>
                  <a:off x="2412" y="1149"/>
                  <a:ext cx="66" cy="45"/>
                </a:xfrm>
                <a:prstGeom prst="rect">
                  <a:avLst/>
                </a:prstGeom>
                <a:pattFill prst="openDmnd">
                  <a:fgClr>
                    <a:srgbClr val="808080"/>
                  </a:fgClr>
                  <a:bgClr>
                    <a:schemeClr val="bg1"/>
                  </a:bgClr>
                </a:patt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44764" name="Rectangle 380" descr="Алмазная решетка (контур)"/>
                <p:cNvSpPr>
                  <a:spLocks noChangeAspect="1" noChangeArrowheads="1"/>
                </p:cNvSpPr>
                <p:nvPr/>
              </p:nvSpPr>
              <p:spPr bwMode="auto">
                <a:xfrm>
                  <a:off x="2615" y="1388"/>
                  <a:ext cx="123" cy="96"/>
                </a:xfrm>
                <a:prstGeom prst="rect">
                  <a:avLst/>
                </a:prstGeom>
                <a:pattFill prst="openDmnd">
                  <a:fgClr>
                    <a:srgbClr val="808080"/>
                  </a:fgClr>
                  <a:bgClr>
                    <a:schemeClr val="bg1"/>
                  </a:bgClr>
                </a:patt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44765" name="Rectangle 381" descr="Алмазная решетка (контур)"/>
                <p:cNvSpPr>
                  <a:spLocks noChangeAspect="1" noChangeArrowheads="1"/>
                </p:cNvSpPr>
                <p:nvPr/>
              </p:nvSpPr>
              <p:spPr bwMode="auto">
                <a:xfrm>
                  <a:off x="3006" y="1388"/>
                  <a:ext cx="122" cy="96"/>
                </a:xfrm>
                <a:prstGeom prst="rect">
                  <a:avLst/>
                </a:prstGeom>
                <a:pattFill prst="openDmnd">
                  <a:fgClr>
                    <a:srgbClr val="808080"/>
                  </a:fgClr>
                  <a:bgClr>
                    <a:schemeClr val="bg1"/>
                  </a:bgClr>
                </a:patt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44766" name="Freeform 382" descr="Широкий диагональный 2"/>
                <p:cNvSpPr>
                  <a:spLocks noChangeAspect="1"/>
                </p:cNvSpPr>
                <p:nvPr/>
              </p:nvSpPr>
              <p:spPr bwMode="auto">
                <a:xfrm>
                  <a:off x="2585" y="1152"/>
                  <a:ext cx="572" cy="233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83"/>
                    </a:cxn>
                    <a:cxn ang="0">
                      <a:pos x="41" y="87"/>
                    </a:cxn>
                    <a:cxn ang="0">
                      <a:pos x="35" y="267"/>
                    </a:cxn>
                    <a:cxn ang="0">
                      <a:pos x="219" y="269"/>
                    </a:cxn>
                    <a:cxn ang="0">
                      <a:pos x="219" y="245"/>
                    </a:cxn>
                    <a:cxn ang="0">
                      <a:pos x="216" y="34"/>
                    </a:cxn>
                    <a:cxn ang="0">
                      <a:pos x="104" y="29"/>
                    </a:cxn>
                    <a:cxn ang="0">
                      <a:pos x="102" y="2"/>
                    </a:cxn>
                    <a:cxn ang="0">
                      <a:pos x="582" y="5"/>
                    </a:cxn>
                    <a:cxn ang="0">
                      <a:pos x="581" y="35"/>
                    </a:cxn>
                    <a:cxn ang="0">
                      <a:pos x="470" y="35"/>
                    </a:cxn>
                    <a:cxn ang="0">
                      <a:pos x="468" y="249"/>
                    </a:cxn>
                    <a:cxn ang="0">
                      <a:pos x="467" y="273"/>
                    </a:cxn>
                    <a:cxn ang="0">
                      <a:pos x="636" y="270"/>
                    </a:cxn>
                    <a:cxn ang="0">
                      <a:pos x="638" y="92"/>
                    </a:cxn>
                    <a:cxn ang="0">
                      <a:pos x="672" y="87"/>
                    </a:cxn>
                    <a:cxn ang="0">
                      <a:pos x="672" y="6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672" h="273">
                      <a:moveTo>
                        <a:pt x="2" y="0"/>
                      </a:moveTo>
                      <a:lnTo>
                        <a:pt x="0" y="83"/>
                      </a:lnTo>
                      <a:lnTo>
                        <a:pt x="41" y="87"/>
                      </a:lnTo>
                      <a:lnTo>
                        <a:pt x="35" y="267"/>
                      </a:lnTo>
                      <a:lnTo>
                        <a:pt x="219" y="269"/>
                      </a:lnTo>
                      <a:lnTo>
                        <a:pt x="219" y="245"/>
                      </a:lnTo>
                      <a:lnTo>
                        <a:pt x="216" y="34"/>
                      </a:lnTo>
                      <a:lnTo>
                        <a:pt x="104" y="29"/>
                      </a:lnTo>
                      <a:lnTo>
                        <a:pt x="102" y="2"/>
                      </a:lnTo>
                      <a:lnTo>
                        <a:pt x="582" y="5"/>
                      </a:lnTo>
                      <a:lnTo>
                        <a:pt x="581" y="35"/>
                      </a:lnTo>
                      <a:lnTo>
                        <a:pt x="470" y="35"/>
                      </a:lnTo>
                      <a:lnTo>
                        <a:pt x="468" y="249"/>
                      </a:lnTo>
                      <a:lnTo>
                        <a:pt x="467" y="273"/>
                      </a:lnTo>
                      <a:lnTo>
                        <a:pt x="636" y="270"/>
                      </a:lnTo>
                      <a:lnTo>
                        <a:pt x="638" y="92"/>
                      </a:lnTo>
                      <a:lnTo>
                        <a:pt x="672" y="87"/>
                      </a:lnTo>
                      <a:lnTo>
                        <a:pt x="672" y="6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pattFill prst="wdUpDiag">
                  <a:fgClr>
                    <a:srgbClr val="006600"/>
                  </a:fgClr>
                  <a:bgClr>
                    <a:schemeClr val="bg1"/>
                  </a:bgClr>
                </a:pattFill>
                <a:ln w="9525">
                  <a:solidFill>
                    <a:srgbClr val="006600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ro-RO"/>
                </a:p>
              </p:txBody>
            </p:sp>
            <p:grpSp>
              <p:nvGrpSpPr>
                <p:cNvPr id="144767" name="Group 383"/>
                <p:cNvGrpSpPr>
                  <a:grpSpLocks noChangeAspect="1"/>
                </p:cNvGrpSpPr>
                <p:nvPr/>
              </p:nvGrpSpPr>
              <p:grpSpPr bwMode="auto">
                <a:xfrm>
                  <a:off x="2695" y="873"/>
                  <a:ext cx="372" cy="595"/>
                  <a:chOff x="2878" y="405"/>
                  <a:chExt cx="436" cy="697"/>
                </a:xfrm>
              </p:grpSpPr>
              <p:grpSp>
                <p:nvGrpSpPr>
                  <p:cNvPr id="144768" name="Group 384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3028" y="915"/>
                    <a:ext cx="118" cy="187"/>
                    <a:chOff x="3028" y="915"/>
                    <a:chExt cx="118" cy="187"/>
                  </a:xfrm>
                </p:grpSpPr>
                <p:sp>
                  <p:nvSpPr>
                    <p:cNvPr id="144769" name="Rectangle 385" descr="Широкий диагональный 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028" y="915"/>
                      <a:ext cx="116" cy="167"/>
                    </a:xfrm>
                    <a:prstGeom prst="rect">
                      <a:avLst/>
                    </a:prstGeom>
                    <a:pattFill prst="wdUpDiag">
                      <a:fgClr>
                        <a:srgbClr val="006600"/>
                      </a:fgClr>
                      <a:bgClr>
                        <a:schemeClr val="bg1"/>
                      </a:bgClr>
                    </a:pattFill>
                    <a:ln w="9525">
                      <a:solidFill>
                        <a:srgbClr val="006600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44770" name="AutoShape 386" descr="Широкий диагональный 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029" y="1082"/>
                      <a:ext cx="117" cy="20"/>
                    </a:xfrm>
                    <a:custGeom>
                      <a:avLst/>
                      <a:gdLst>
                        <a:gd name="G0" fmla="+- 5400 0 0"/>
                        <a:gd name="G1" fmla="+- 21600 0 5400"/>
                        <a:gd name="G2" fmla="*/ 5400 1 2"/>
                        <a:gd name="G3" fmla="+- 21600 0 G2"/>
                        <a:gd name="G4" fmla="+/ 5400 21600 2"/>
                        <a:gd name="G5" fmla="+/ G1 0 2"/>
                        <a:gd name="G6" fmla="*/ 21600 21600 5400"/>
                        <a:gd name="G7" fmla="*/ G6 1 2"/>
                        <a:gd name="G8" fmla="+- 21600 0 G7"/>
                        <a:gd name="G9" fmla="*/ 21600 1 2"/>
                        <a:gd name="G10" fmla="+- 5400 0 G9"/>
                        <a:gd name="G11" fmla="?: G10 G8 0"/>
                        <a:gd name="G12" fmla="?: G10 G7 21600"/>
                        <a:gd name="T0" fmla="*/ 18900 w 21600"/>
                        <a:gd name="T1" fmla="*/ 10800 h 21600"/>
                        <a:gd name="T2" fmla="*/ 10800 w 21600"/>
                        <a:gd name="T3" fmla="*/ 21600 h 21600"/>
                        <a:gd name="T4" fmla="*/ 2700 w 21600"/>
                        <a:gd name="T5" fmla="*/ 10800 h 21600"/>
                        <a:gd name="T6" fmla="*/ 10800 w 21600"/>
                        <a:gd name="T7" fmla="*/ 0 h 21600"/>
                        <a:gd name="T8" fmla="*/ 4500 w 21600"/>
                        <a:gd name="T9" fmla="*/ 4500 h 21600"/>
                        <a:gd name="T10" fmla="*/ 17100 w 21600"/>
                        <a:gd name="T11" fmla="*/ 17100 h 2160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</a:cxnLst>
                      <a:rect l="T8" t="T9" r="T10" b="T11"/>
                      <a:pathLst>
                        <a:path w="21600" h="21600">
                          <a:moveTo>
                            <a:pt x="0" y="0"/>
                          </a:moveTo>
                          <a:lnTo>
                            <a:pt x="5400" y="21600"/>
                          </a:lnTo>
                          <a:lnTo>
                            <a:pt x="16200" y="21600"/>
                          </a:lnTo>
                          <a:lnTo>
                            <a:pt x="21600" y="0"/>
                          </a:lnTo>
                          <a:close/>
                        </a:path>
                      </a:pathLst>
                    </a:custGeom>
                    <a:pattFill prst="wdUpDiag">
                      <a:fgClr>
                        <a:srgbClr val="006600"/>
                      </a:fgClr>
                      <a:bgClr>
                        <a:schemeClr val="bg1"/>
                      </a:bgClr>
                    </a:pattFill>
                    <a:ln w="9525">
                      <a:solidFill>
                        <a:srgbClr val="006600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</p:grpSp>
              <p:grpSp>
                <p:nvGrpSpPr>
                  <p:cNvPr id="144771" name="Group 387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878" y="405"/>
                    <a:ext cx="436" cy="600"/>
                    <a:chOff x="2878" y="405"/>
                    <a:chExt cx="436" cy="600"/>
                  </a:xfrm>
                </p:grpSpPr>
                <p:sp>
                  <p:nvSpPr>
                    <p:cNvPr id="144772" name="Freeform 388" descr="Широкий диагональный 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878" y="405"/>
                      <a:ext cx="436" cy="573"/>
                    </a:xfrm>
                    <a:custGeom>
                      <a:avLst/>
                      <a:gdLst/>
                      <a:ahLst/>
                      <a:cxnLst>
                        <a:cxn ang="0">
                          <a:pos x="104" y="0"/>
                        </a:cxn>
                        <a:cxn ang="0">
                          <a:pos x="338" y="0"/>
                        </a:cxn>
                        <a:cxn ang="0">
                          <a:pos x="338" y="18"/>
                        </a:cxn>
                        <a:cxn ang="0">
                          <a:pos x="386" y="21"/>
                        </a:cxn>
                        <a:cxn ang="0">
                          <a:pos x="389" y="92"/>
                        </a:cxn>
                        <a:cxn ang="0">
                          <a:pos x="388" y="23"/>
                        </a:cxn>
                        <a:cxn ang="0">
                          <a:pos x="355" y="62"/>
                        </a:cxn>
                        <a:cxn ang="0">
                          <a:pos x="91" y="60"/>
                        </a:cxn>
                        <a:cxn ang="0">
                          <a:pos x="91" y="114"/>
                        </a:cxn>
                        <a:cxn ang="0">
                          <a:pos x="353" y="117"/>
                        </a:cxn>
                        <a:cxn ang="0">
                          <a:pos x="391" y="147"/>
                        </a:cxn>
                        <a:cxn ang="0">
                          <a:pos x="389" y="90"/>
                        </a:cxn>
                        <a:cxn ang="0">
                          <a:pos x="391" y="150"/>
                        </a:cxn>
                        <a:cxn ang="0">
                          <a:pos x="338" y="150"/>
                        </a:cxn>
                        <a:cxn ang="0">
                          <a:pos x="335" y="198"/>
                        </a:cxn>
                        <a:cxn ang="0">
                          <a:pos x="436" y="199"/>
                        </a:cxn>
                        <a:cxn ang="0">
                          <a:pos x="436" y="339"/>
                        </a:cxn>
                        <a:cxn ang="0">
                          <a:pos x="398" y="339"/>
                        </a:cxn>
                        <a:cxn ang="0">
                          <a:pos x="396" y="305"/>
                        </a:cxn>
                        <a:cxn ang="0">
                          <a:pos x="323" y="302"/>
                        </a:cxn>
                        <a:cxn ang="0">
                          <a:pos x="323" y="368"/>
                        </a:cxn>
                        <a:cxn ang="0">
                          <a:pos x="337" y="392"/>
                        </a:cxn>
                        <a:cxn ang="0">
                          <a:pos x="335" y="573"/>
                        </a:cxn>
                        <a:cxn ang="0">
                          <a:pos x="266" y="570"/>
                        </a:cxn>
                        <a:cxn ang="0">
                          <a:pos x="269" y="507"/>
                        </a:cxn>
                        <a:cxn ang="0">
                          <a:pos x="152" y="504"/>
                        </a:cxn>
                        <a:cxn ang="0">
                          <a:pos x="154" y="570"/>
                        </a:cxn>
                        <a:cxn ang="0">
                          <a:pos x="84" y="565"/>
                        </a:cxn>
                        <a:cxn ang="0">
                          <a:pos x="86" y="387"/>
                        </a:cxn>
                        <a:cxn ang="0">
                          <a:pos x="104" y="369"/>
                        </a:cxn>
                        <a:cxn ang="0">
                          <a:pos x="104" y="302"/>
                        </a:cxn>
                        <a:cxn ang="0">
                          <a:pos x="38" y="300"/>
                        </a:cxn>
                        <a:cxn ang="0">
                          <a:pos x="34" y="329"/>
                        </a:cxn>
                        <a:cxn ang="0">
                          <a:pos x="2" y="329"/>
                        </a:cxn>
                        <a:cxn ang="0">
                          <a:pos x="0" y="199"/>
                        </a:cxn>
                        <a:cxn ang="0">
                          <a:pos x="101" y="195"/>
                        </a:cxn>
                        <a:cxn ang="0">
                          <a:pos x="101" y="150"/>
                        </a:cxn>
                        <a:cxn ang="0">
                          <a:pos x="38" y="147"/>
                        </a:cxn>
                        <a:cxn ang="0">
                          <a:pos x="38" y="87"/>
                        </a:cxn>
                        <a:cxn ang="0">
                          <a:pos x="40" y="147"/>
                        </a:cxn>
                        <a:cxn ang="0">
                          <a:pos x="88" y="114"/>
                        </a:cxn>
                        <a:cxn ang="0">
                          <a:pos x="352" y="117"/>
                        </a:cxn>
                        <a:cxn ang="0">
                          <a:pos x="356" y="62"/>
                        </a:cxn>
                        <a:cxn ang="0">
                          <a:pos x="94" y="62"/>
                        </a:cxn>
                        <a:cxn ang="0">
                          <a:pos x="37" y="21"/>
                        </a:cxn>
                        <a:cxn ang="0">
                          <a:pos x="38" y="93"/>
                        </a:cxn>
                        <a:cxn ang="0">
                          <a:pos x="38" y="21"/>
                        </a:cxn>
                        <a:cxn ang="0">
                          <a:pos x="104" y="21"/>
                        </a:cxn>
                        <a:cxn ang="0">
                          <a:pos x="104" y="0"/>
                        </a:cxn>
                      </a:cxnLst>
                      <a:rect l="0" t="0" r="r" b="b"/>
                      <a:pathLst>
                        <a:path w="436" h="573">
                          <a:moveTo>
                            <a:pt x="104" y="0"/>
                          </a:moveTo>
                          <a:lnTo>
                            <a:pt x="338" y="0"/>
                          </a:lnTo>
                          <a:lnTo>
                            <a:pt x="338" y="18"/>
                          </a:lnTo>
                          <a:lnTo>
                            <a:pt x="386" y="21"/>
                          </a:lnTo>
                          <a:lnTo>
                            <a:pt x="389" y="92"/>
                          </a:lnTo>
                          <a:lnTo>
                            <a:pt x="388" y="23"/>
                          </a:lnTo>
                          <a:lnTo>
                            <a:pt x="355" y="62"/>
                          </a:lnTo>
                          <a:lnTo>
                            <a:pt x="91" y="60"/>
                          </a:lnTo>
                          <a:lnTo>
                            <a:pt x="91" y="114"/>
                          </a:lnTo>
                          <a:lnTo>
                            <a:pt x="353" y="117"/>
                          </a:lnTo>
                          <a:lnTo>
                            <a:pt x="391" y="147"/>
                          </a:lnTo>
                          <a:lnTo>
                            <a:pt x="389" y="90"/>
                          </a:lnTo>
                          <a:lnTo>
                            <a:pt x="391" y="150"/>
                          </a:lnTo>
                          <a:lnTo>
                            <a:pt x="338" y="150"/>
                          </a:lnTo>
                          <a:lnTo>
                            <a:pt x="335" y="198"/>
                          </a:lnTo>
                          <a:lnTo>
                            <a:pt x="436" y="199"/>
                          </a:lnTo>
                          <a:lnTo>
                            <a:pt x="436" y="339"/>
                          </a:lnTo>
                          <a:lnTo>
                            <a:pt x="398" y="339"/>
                          </a:lnTo>
                          <a:lnTo>
                            <a:pt x="396" y="305"/>
                          </a:lnTo>
                          <a:lnTo>
                            <a:pt x="323" y="302"/>
                          </a:lnTo>
                          <a:lnTo>
                            <a:pt x="323" y="368"/>
                          </a:lnTo>
                          <a:lnTo>
                            <a:pt x="337" y="392"/>
                          </a:lnTo>
                          <a:lnTo>
                            <a:pt x="335" y="573"/>
                          </a:lnTo>
                          <a:lnTo>
                            <a:pt x="266" y="570"/>
                          </a:lnTo>
                          <a:lnTo>
                            <a:pt x="269" y="507"/>
                          </a:lnTo>
                          <a:lnTo>
                            <a:pt x="152" y="504"/>
                          </a:lnTo>
                          <a:lnTo>
                            <a:pt x="154" y="570"/>
                          </a:lnTo>
                          <a:lnTo>
                            <a:pt x="84" y="565"/>
                          </a:lnTo>
                          <a:lnTo>
                            <a:pt x="86" y="387"/>
                          </a:lnTo>
                          <a:lnTo>
                            <a:pt x="104" y="369"/>
                          </a:lnTo>
                          <a:lnTo>
                            <a:pt x="104" y="302"/>
                          </a:lnTo>
                          <a:lnTo>
                            <a:pt x="38" y="300"/>
                          </a:lnTo>
                          <a:lnTo>
                            <a:pt x="34" y="329"/>
                          </a:lnTo>
                          <a:lnTo>
                            <a:pt x="2" y="329"/>
                          </a:lnTo>
                          <a:lnTo>
                            <a:pt x="0" y="199"/>
                          </a:lnTo>
                          <a:lnTo>
                            <a:pt x="101" y="195"/>
                          </a:lnTo>
                          <a:lnTo>
                            <a:pt x="101" y="150"/>
                          </a:lnTo>
                          <a:lnTo>
                            <a:pt x="38" y="147"/>
                          </a:lnTo>
                          <a:lnTo>
                            <a:pt x="38" y="87"/>
                          </a:lnTo>
                          <a:lnTo>
                            <a:pt x="40" y="147"/>
                          </a:lnTo>
                          <a:lnTo>
                            <a:pt x="88" y="114"/>
                          </a:lnTo>
                          <a:lnTo>
                            <a:pt x="352" y="117"/>
                          </a:lnTo>
                          <a:lnTo>
                            <a:pt x="356" y="62"/>
                          </a:lnTo>
                          <a:lnTo>
                            <a:pt x="94" y="62"/>
                          </a:lnTo>
                          <a:lnTo>
                            <a:pt x="37" y="21"/>
                          </a:lnTo>
                          <a:lnTo>
                            <a:pt x="38" y="93"/>
                          </a:lnTo>
                          <a:lnTo>
                            <a:pt x="38" y="21"/>
                          </a:lnTo>
                          <a:lnTo>
                            <a:pt x="104" y="21"/>
                          </a:lnTo>
                          <a:lnTo>
                            <a:pt x="104" y="0"/>
                          </a:lnTo>
                          <a:close/>
                        </a:path>
                      </a:pathLst>
                    </a:custGeom>
                    <a:pattFill prst="wdDnDiag">
                      <a:fgClr>
                        <a:srgbClr val="006600"/>
                      </a:fgClr>
                      <a:bgClr>
                        <a:schemeClr val="bg1"/>
                      </a:bgClr>
                    </a:pattFill>
                    <a:ln w="9525">
                      <a:solidFill>
                        <a:srgbClr val="006600"/>
                      </a:solidFill>
                      <a:round/>
                      <a:headEnd/>
                      <a:tailEnd/>
                    </a:ln>
                    <a:effectLst/>
                  </p:spPr>
                  <p:txBody>
                    <a:bodyPr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44773" name="Freeform 38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970" y="779"/>
                      <a:ext cx="16" cy="218"/>
                    </a:xfrm>
                    <a:custGeom>
                      <a:avLst/>
                      <a:gdLst/>
                      <a:ahLst/>
                      <a:cxnLst>
                        <a:cxn ang="0">
                          <a:pos x="12" y="0"/>
                        </a:cxn>
                        <a:cxn ang="0">
                          <a:pos x="16" y="197"/>
                        </a:cxn>
                        <a:cxn ang="0">
                          <a:pos x="0" y="218"/>
                        </a:cxn>
                      </a:cxnLst>
                      <a:rect l="0" t="0" r="r" b="b"/>
                      <a:pathLst>
                        <a:path w="16" h="218">
                          <a:moveTo>
                            <a:pt x="12" y="0"/>
                          </a:moveTo>
                          <a:lnTo>
                            <a:pt x="16" y="197"/>
                          </a:lnTo>
                          <a:lnTo>
                            <a:pt x="0" y="218"/>
                          </a:lnTo>
                        </a:path>
                      </a:pathLst>
                    </a:custGeom>
                    <a:noFill/>
                    <a:ln w="6350" cmpd="sng">
                      <a:solidFill>
                        <a:srgbClr val="006600"/>
                      </a:solidFill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44774" name="Freeform 39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195" y="773"/>
                      <a:ext cx="20" cy="232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0" y="199"/>
                        </a:cxn>
                        <a:cxn ang="0">
                          <a:pos x="20" y="232"/>
                        </a:cxn>
                      </a:cxnLst>
                      <a:rect l="0" t="0" r="r" b="b"/>
                      <a:pathLst>
                        <a:path w="20" h="232">
                          <a:moveTo>
                            <a:pt x="0" y="0"/>
                          </a:moveTo>
                          <a:lnTo>
                            <a:pt x="0" y="199"/>
                          </a:lnTo>
                          <a:lnTo>
                            <a:pt x="20" y="232"/>
                          </a:lnTo>
                        </a:path>
                      </a:pathLst>
                    </a:custGeom>
                    <a:noFill/>
                    <a:ln w="6350" cmpd="sng">
                      <a:solidFill>
                        <a:srgbClr val="006600"/>
                      </a:solidFill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44775" name="Rectangle 39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970" y="467"/>
                      <a:ext cx="262" cy="5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solidFill>
                        <a:srgbClr val="006600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</p:grpSp>
            </p:grpSp>
            <p:sp>
              <p:nvSpPr>
                <p:cNvPr id="144776" name="Rectangle 392" descr="Алмазная решетка (контур)"/>
                <p:cNvSpPr>
                  <a:spLocks noChangeAspect="1" noChangeArrowheads="1"/>
                </p:cNvSpPr>
                <p:nvPr/>
              </p:nvSpPr>
              <p:spPr bwMode="auto">
                <a:xfrm>
                  <a:off x="2728" y="1137"/>
                  <a:ext cx="53" cy="40"/>
                </a:xfrm>
                <a:prstGeom prst="rect">
                  <a:avLst/>
                </a:prstGeom>
                <a:pattFill prst="openDmnd">
                  <a:fgClr>
                    <a:srgbClr val="808080"/>
                  </a:fgClr>
                  <a:bgClr>
                    <a:schemeClr val="bg1"/>
                  </a:bgClr>
                </a:patt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44777" name="Rectangle 393" descr="Алмазная решетка (контур)"/>
                <p:cNvSpPr>
                  <a:spLocks noChangeAspect="1" noChangeArrowheads="1"/>
                </p:cNvSpPr>
                <p:nvPr/>
              </p:nvSpPr>
              <p:spPr bwMode="auto">
                <a:xfrm>
                  <a:off x="2976" y="1138"/>
                  <a:ext cx="53" cy="40"/>
                </a:xfrm>
                <a:prstGeom prst="rect">
                  <a:avLst/>
                </a:prstGeom>
                <a:pattFill prst="openDmnd">
                  <a:fgClr>
                    <a:srgbClr val="808080"/>
                  </a:fgClr>
                  <a:bgClr>
                    <a:schemeClr val="bg1"/>
                  </a:bgClr>
                </a:patt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</p:grpSp>
        <p:sp>
          <p:nvSpPr>
            <p:cNvPr id="144778" name="AutoShape 394"/>
            <p:cNvSpPr>
              <a:spLocks noChangeAspect="1" noChangeArrowheads="1"/>
            </p:cNvSpPr>
            <p:nvPr/>
          </p:nvSpPr>
          <p:spPr bwMode="auto">
            <a:xfrm flipV="1">
              <a:off x="2694" y="1488"/>
              <a:ext cx="372" cy="108"/>
            </a:xfrm>
            <a:custGeom>
              <a:avLst/>
              <a:gdLst>
                <a:gd name="G0" fmla="+- 9404 0 0"/>
                <a:gd name="G1" fmla="+- 6014446 0 0"/>
                <a:gd name="G2" fmla="+- 0 0 6014446"/>
                <a:gd name="T0" fmla="*/ 0 256 1"/>
                <a:gd name="T1" fmla="*/ 180 256 1"/>
                <a:gd name="G3" fmla="+- 6014446 T0 T1"/>
                <a:gd name="T2" fmla="*/ 0 256 1"/>
                <a:gd name="T3" fmla="*/ 90 256 1"/>
                <a:gd name="G4" fmla="+- 6014446 T2 T3"/>
                <a:gd name="G5" fmla="*/ G4 2 1"/>
                <a:gd name="T4" fmla="*/ 90 256 1"/>
                <a:gd name="T5" fmla="*/ 0 256 1"/>
                <a:gd name="G6" fmla="+- 6014446 T4 T5"/>
                <a:gd name="G7" fmla="*/ G6 2 1"/>
                <a:gd name="G8" fmla="abs 6014446"/>
                <a:gd name="T6" fmla="*/ 0 256 1"/>
                <a:gd name="T7" fmla="*/ 90 256 1"/>
                <a:gd name="G9" fmla="+- G8 T6 T7"/>
                <a:gd name="G10" fmla="?: G9 G7 G5"/>
                <a:gd name="T8" fmla="*/ 0 256 1"/>
                <a:gd name="T9" fmla="*/ 360 256 1"/>
                <a:gd name="G11" fmla="+- G10 T8 T9"/>
                <a:gd name="G12" fmla="?: G10 G11 G10"/>
                <a:gd name="T10" fmla="*/ 0 256 1"/>
                <a:gd name="T11" fmla="*/ 360 256 1"/>
                <a:gd name="G13" fmla="+- G12 T10 T11"/>
                <a:gd name="G14" fmla="?: G12 G13 G12"/>
                <a:gd name="G15" fmla="+- 0 0 G14"/>
                <a:gd name="G16" fmla="+- 10800 0 0"/>
                <a:gd name="G17" fmla="+- 10800 0 9404"/>
                <a:gd name="G18" fmla="*/ 9404 1 2"/>
                <a:gd name="G19" fmla="+- G18 5400 0"/>
                <a:gd name="G20" fmla="cos G19 6014446"/>
                <a:gd name="G21" fmla="sin G19 6014446"/>
                <a:gd name="G22" fmla="+- G20 10800 0"/>
                <a:gd name="G23" fmla="+- G21 10800 0"/>
                <a:gd name="G24" fmla="+- 10800 0 G20"/>
                <a:gd name="G25" fmla="+- 9404 10800 0"/>
                <a:gd name="G26" fmla="?: G9 G17 G25"/>
                <a:gd name="G27" fmla="?: G9 0 21600"/>
                <a:gd name="G28" fmla="cos 10800 6014446"/>
                <a:gd name="G29" fmla="sin 10800 6014446"/>
                <a:gd name="G30" fmla="sin 9404 6014446"/>
                <a:gd name="G31" fmla="+- G28 10800 0"/>
                <a:gd name="G32" fmla="+- G29 10800 0"/>
                <a:gd name="G33" fmla="+- G30 10800 0"/>
                <a:gd name="G34" fmla="?: G4 0 G31"/>
                <a:gd name="G35" fmla="?: 6014446 G34 0"/>
                <a:gd name="G36" fmla="?: G6 G35 G31"/>
                <a:gd name="G37" fmla="+- 21600 0 G36"/>
                <a:gd name="G38" fmla="?: G4 0 G33"/>
                <a:gd name="G39" fmla="?: 6014446 G38 G32"/>
                <a:gd name="G40" fmla="?: G6 G39 0"/>
                <a:gd name="G41" fmla="?: G4 G32 21600"/>
                <a:gd name="G42" fmla="?: G6 G41 G33"/>
                <a:gd name="T12" fmla="*/ 10800 w 21600"/>
                <a:gd name="T13" fmla="*/ 0 h 21600"/>
                <a:gd name="T14" fmla="*/ 10487 w 21600"/>
                <a:gd name="T15" fmla="*/ 20897 h 21600"/>
                <a:gd name="T16" fmla="*/ 10800 w 21600"/>
                <a:gd name="T17" fmla="*/ 1396 h 21600"/>
                <a:gd name="T18" fmla="*/ 11113 w 21600"/>
                <a:gd name="T19" fmla="*/ 20897 h 21600"/>
                <a:gd name="T20" fmla="*/ G36 w 21600"/>
                <a:gd name="T21" fmla="*/ G40 h 21600"/>
                <a:gd name="T22" fmla="*/ G37 w 21600"/>
                <a:gd name="T23" fmla="*/ G42 h 21600"/>
              </a:gdLst>
              <a:ahLst/>
              <a:cxnLst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T20" t="T21" r="T22" b="T23"/>
              <a:pathLst>
                <a:path w="21600" h="21600">
                  <a:moveTo>
                    <a:pt x="10509" y="20199"/>
                  </a:moveTo>
                  <a:cubicBezTo>
                    <a:pt x="5431" y="20042"/>
                    <a:pt x="1396" y="15880"/>
                    <a:pt x="1396" y="10800"/>
                  </a:cubicBezTo>
                  <a:cubicBezTo>
                    <a:pt x="1396" y="5606"/>
                    <a:pt x="5606" y="1396"/>
                    <a:pt x="10800" y="1396"/>
                  </a:cubicBezTo>
                  <a:cubicBezTo>
                    <a:pt x="15993" y="1396"/>
                    <a:pt x="20204" y="5606"/>
                    <a:pt x="20204" y="10800"/>
                  </a:cubicBezTo>
                  <a:cubicBezTo>
                    <a:pt x="20204" y="15880"/>
                    <a:pt x="16168" y="20042"/>
                    <a:pt x="11090" y="20199"/>
                  </a:cubicBezTo>
                  <a:lnTo>
                    <a:pt x="11134" y="21594"/>
                  </a:lnTo>
                  <a:cubicBezTo>
                    <a:pt x="16965" y="21414"/>
                    <a:pt x="21600" y="16634"/>
                    <a:pt x="21600" y="10800"/>
                  </a:cubicBezTo>
                  <a:cubicBezTo>
                    <a:pt x="21600" y="4835"/>
                    <a:pt x="16764" y="0"/>
                    <a:pt x="10800" y="0"/>
                  </a:cubicBezTo>
                  <a:cubicBezTo>
                    <a:pt x="4835" y="0"/>
                    <a:pt x="0" y="4835"/>
                    <a:pt x="0" y="10800"/>
                  </a:cubicBezTo>
                  <a:cubicBezTo>
                    <a:pt x="-1" y="16634"/>
                    <a:pt x="4634" y="21414"/>
                    <a:pt x="10465" y="21594"/>
                  </a:cubicBezTo>
                  <a:close/>
                </a:path>
              </a:pathLst>
            </a:custGeom>
            <a:gradFill rotWithShape="0">
              <a:gsLst>
                <a:gs pos="0">
                  <a:schemeClr val="folHlink"/>
                </a:gs>
                <a:gs pos="100000">
                  <a:schemeClr val="folHlink">
                    <a:gamma/>
                    <a:tint val="6275"/>
                    <a:invGamma/>
                  </a:schemeClr>
                </a:gs>
              </a:gsLst>
              <a:path path="rect">
                <a:fillToRect l="50000" t="50000" r="50000" b="50000"/>
              </a:path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</p:grpSp>
      <p:sp>
        <p:nvSpPr>
          <p:cNvPr id="144779" name="Rectangle 395" descr="Алмазная решетка (контур)"/>
          <p:cNvSpPr>
            <a:spLocks noChangeArrowheads="1"/>
          </p:cNvSpPr>
          <p:nvPr/>
        </p:nvSpPr>
        <p:spPr bwMode="auto">
          <a:xfrm>
            <a:off x="4349750" y="6138863"/>
            <a:ext cx="76200" cy="76200"/>
          </a:xfrm>
          <a:prstGeom prst="rect">
            <a:avLst/>
          </a:prstGeom>
          <a:pattFill prst="openDmnd">
            <a:fgClr>
              <a:schemeClr val="folHlink"/>
            </a:fgClr>
            <a:bgClr>
              <a:schemeClr val="bg1"/>
            </a:bgClr>
          </a:patt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44780" name="Rectangle 396" descr="Алмазная решетка (контур)"/>
          <p:cNvSpPr>
            <a:spLocks noChangeArrowheads="1"/>
          </p:cNvSpPr>
          <p:nvPr/>
        </p:nvSpPr>
        <p:spPr bwMode="auto">
          <a:xfrm>
            <a:off x="4841875" y="6138863"/>
            <a:ext cx="76200" cy="76200"/>
          </a:xfrm>
          <a:prstGeom prst="rect">
            <a:avLst/>
          </a:prstGeom>
          <a:pattFill prst="openDmnd">
            <a:fgClr>
              <a:schemeClr val="folHlink"/>
            </a:fgClr>
            <a:bgClr>
              <a:schemeClr val="bg1"/>
            </a:bgClr>
          </a:patt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44781" name="Freeform 397"/>
          <p:cNvSpPr>
            <a:spLocks/>
          </p:cNvSpPr>
          <p:nvPr/>
        </p:nvSpPr>
        <p:spPr bwMode="auto">
          <a:xfrm>
            <a:off x="-12700" y="1112838"/>
            <a:ext cx="2822575" cy="265112"/>
          </a:xfrm>
          <a:custGeom>
            <a:avLst/>
            <a:gdLst/>
            <a:ahLst/>
            <a:cxnLst>
              <a:cxn ang="0">
                <a:pos x="1778" y="0"/>
              </a:cxn>
              <a:cxn ang="0">
                <a:pos x="759" y="167"/>
              </a:cxn>
              <a:cxn ang="0">
                <a:pos x="0" y="50"/>
              </a:cxn>
            </a:cxnLst>
            <a:rect l="0" t="0" r="r" b="b"/>
            <a:pathLst>
              <a:path w="1778" h="167">
                <a:moveTo>
                  <a:pt x="1778" y="0"/>
                </a:moveTo>
                <a:lnTo>
                  <a:pt x="759" y="167"/>
                </a:lnTo>
                <a:lnTo>
                  <a:pt x="0" y="50"/>
                </a:lnTo>
              </a:path>
            </a:pathLst>
          </a:custGeom>
          <a:noFill/>
          <a:ln w="28575" cmpd="sng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endParaRPr lang="ro-RO"/>
          </a:p>
        </p:txBody>
      </p:sp>
      <p:sp>
        <p:nvSpPr>
          <p:cNvPr id="144782" name="AutoShape 398"/>
          <p:cNvSpPr>
            <a:spLocks noChangeArrowheads="1"/>
          </p:cNvSpPr>
          <p:nvPr/>
        </p:nvSpPr>
        <p:spPr bwMode="auto">
          <a:xfrm>
            <a:off x="533400" y="990600"/>
            <a:ext cx="1371600" cy="381000"/>
          </a:xfrm>
          <a:prstGeom prst="downArrow">
            <a:avLst>
              <a:gd name="adj1" fmla="val 50000"/>
              <a:gd name="adj2" fmla="val 25000"/>
            </a:avLst>
          </a:prstGeom>
          <a:gradFill rotWithShape="0">
            <a:gsLst>
              <a:gs pos="0">
                <a:srgbClr val="FF0000">
                  <a:gamma/>
                  <a:tint val="0"/>
                  <a:invGamma/>
                </a:srgbClr>
              </a:gs>
              <a:gs pos="100000">
                <a:srgbClr val="FF0000"/>
              </a:gs>
            </a:gsLst>
            <a:path path="rect">
              <a:fillToRect l="50000" t="50000" r="50000" b="50000"/>
            </a:path>
          </a:gra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44783" name="AutoShape 399"/>
          <p:cNvSpPr>
            <a:spLocks noChangeArrowheads="1"/>
          </p:cNvSpPr>
          <p:nvPr/>
        </p:nvSpPr>
        <p:spPr bwMode="auto">
          <a:xfrm rot="-8744998">
            <a:off x="3641725" y="2662238"/>
            <a:ext cx="450850" cy="530225"/>
          </a:xfrm>
          <a:prstGeom prst="lightningBolt">
            <a:avLst/>
          </a:prstGeom>
          <a:gradFill rotWithShape="0">
            <a:gsLst>
              <a:gs pos="0">
                <a:srgbClr val="FF0000"/>
              </a:gs>
              <a:gs pos="100000">
                <a:srgbClr val="FF0000">
                  <a:gamma/>
                  <a:tint val="0"/>
                  <a:invGamma/>
                </a:srgbClr>
              </a:gs>
            </a:gsLst>
            <a:path path="rect">
              <a:fillToRect l="50000" t="50000" r="50000" b="50000"/>
            </a:path>
          </a:gra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44784" name="Oval 400"/>
          <p:cNvSpPr>
            <a:spLocks noChangeAspect="1" noChangeArrowheads="1"/>
          </p:cNvSpPr>
          <p:nvPr/>
        </p:nvSpPr>
        <p:spPr bwMode="auto">
          <a:xfrm>
            <a:off x="3729038" y="2706688"/>
            <a:ext cx="114300" cy="114300"/>
          </a:xfrm>
          <a:prstGeom prst="ellipse">
            <a:avLst/>
          </a:prstGeom>
          <a:gradFill rotWithShape="0">
            <a:gsLst>
              <a:gs pos="0">
                <a:schemeClr val="folHlink">
                  <a:gamma/>
                  <a:tint val="0"/>
                  <a:invGamma/>
                </a:schemeClr>
              </a:gs>
              <a:gs pos="100000">
                <a:schemeClr val="folHlink"/>
              </a:gs>
            </a:gsLst>
            <a:path path="shape">
              <a:fillToRect l="50000" t="50000" r="50000" b="50000"/>
            </a:path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44785" name="AutoShape 401" descr="Голубая тисненая бумага"/>
          <p:cNvSpPr>
            <a:spLocks noChangeArrowheads="1"/>
          </p:cNvSpPr>
          <p:nvPr/>
        </p:nvSpPr>
        <p:spPr bwMode="auto">
          <a:xfrm>
            <a:off x="228600" y="1905000"/>
            <a:ext cx="2209800" cy="609600"/>
          </a:xfrm>
          <a:prstGeom prst="wedgeRoundRectCallout">
            <a:avLst>
              <a:gd name="adj1" fmla="val 105819"/>
              <a:gd name="adj2" fmla="val 84375"/>
              <a:gd name="adj3" fmla="val 16667"/>
            </a:avLst>
          </a:prstGeom>
          <a:blipFill dpi="0" rotWithShape="0">
            <a:blip r:embed="rId3" cstate="print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/>
          <a:lstStyle/>
          <a:p>
            <a:pPr algn="ctr">
              <a:lnSpc>
                <a:spcPct val="80000"/>
              </a:lnSpc>
            </a:pPr>
            <a:r>
              <a:rPr lang="ru-RU" b="1">
                <a:effectLst>
                  <a:outerShdw blurRad="38100" dist="38100" dir="2700000" algn="tl">
                    <a:srgbClr val="FFFFFF"/>
                  </a:outerShdw>
                </a:effectLst>
                <a:latin typeface="Times New Roman" pitchFamily="18" charset="0"/>
              </a:rPr>
              <a:t>Работа запорного ниппеля</a:t>
            </a:r>
          </a:p>
        </p:txBody>
      </p:sp>
      <p:sp>
        <p:nvSpPr>
          <p:cNvPr id="144786" name="AutoShape 402" descr="Газетная бумага">
            <a:hlinkClick r:id="" action="ppaction://hlinkshowjump?jump=endshow" highlightClick="1"/>
          </p:cNvPr>
          <p:cNvSpPr>
            <a:spLocks noChangeArrowheads="1"/>
          </p:cNvSpPr>
          <p:nvPr/>
        </p:nvSpPr>
        <p:spPr bwMode="auto">
          <a:xfrm>
            <a:off x="8743950" y="152400"/>
            <a:ext cx="247650" cy="290513"/>
          </a:xfrm>
          <a:prstGeom prst="actionButtonHome">
            <a:avLst/>
          </a:prstGeom>
          <a:blipFill dpi="0" rotWithShape="0">
            <a:blip r:embed="rId4" cstate="print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</p:spTree>
  </p:cSld>
  <p:clrMapOvr>
    <a:masterClrMapping/>
  </p:clrMapOvr>
  <p:transition>
    <p:sndAc>
      <p:stSnd>
        <p:snd r:embed="rId2" name="gunshot.wav"/>
      </p:stSnd>
    </p:sndAc>
  </p:transition>
  <p:timing>
    <p:tnLst>
      <p:par>
        <p:cTn id="1" dur="indefinite" restart="never" nodeType="tmRoot"/>
      </p:par>
    </p:tn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5410" name="AutoShape 2" descr="Штриховой диагональный 2"/>
          <p:cNvSpPr>
            <a:spLocks noChangeArrowheads="1"/>
          </p:cNvSpPr>
          <p:nvPr/>
        </p:nvSpPr>
        <p:spPr bwMode="auto">
          <a:xfrm>
            <a:off x="0" y="5937250"/>
            <a:ext cx="9829800" cy="914400"/>
          </a:xfrm>
          <a:prstGeom prst="parallelogram">
            <a:avLst>
              <a:gd name="adj" fmla="val 208630"/>
            </a:avLst>
          </a:prstGeom>
          <a:pattFill prst="dashUpDiag">
            <a:fgClr>
              <a:srgbClr val="006600"/>
            </a:fgClr>
            <a:bgClr>
              <a:schemeClr val="bg1"/>
            </a:bgClr>
          </a:patt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45411" name="Freeform 3"/>
          <p:cNvSpPr>
            <a:spLocks noChangeAspect="1"/>
          </p:cNvSpPr>
          <p:nvPr/>
        </p:nvSpPr>
        <p:spPr bwMode="auto">
          <a:xfrm>
            <a:off x="3173413" y="2722563"/>
            <a:ext cx="2909887" cy="3922712"/>
          </a:xfrm>
          <a:custGeom>
            <a:avLst/>
            <a:gdLst/>
            <a:ahLst/>
            <a:cxnLst>
              <a:cxn ang="0">
                <a:pos x="2" y="89"/>
              </a:cxn>
              <a:cxn ang="0">
                <a:pos x="39" y="141"/>
              </a:cxn>
              <a:cxn ang="0">
                <a:pos x="38" y="203"/>
              </a:cxn>
              <a:cxn ang="0">
                <a:pos x="0" y="246"/>
              </a:cxn>
              <a:cxn ang="0">
                <a:pos x="32" y="3221"/>
              </a:cxn>
              <a:cxn ang="0">
                <a:pos x="56" y="3297"/>
              </a:cxn>
              <a:cxn ang="0">
                <a:pos x="21" y="3357"/>
              </a:cxn>
              <a:cxn ang="0">
                <a:pos x="17" y="3449"/>
              </a:cxn>
              <a:cxn ang="0">
                <a:pos x="60" y="3507"/>
              </a:cxn>
              <a:cxn ang="0">
                <a:pos x="2571" y="3492"/>
              </a:cxn>
              <a:cxn ang="0">
                <a:pos x="2604" y="3444"/>
              </a:cxn>
              <a:cxn ang="0">
                <a:pos x="2592" y="3305"/>
              </a:cxn>
              <a:cxn ang="0">
                <a:pos x="2579" y="3264"/>
              </a:cxn>
              <a:cxn ang="0">
                <a:pos x="2603" y="3212"/>
              </a:cxn>
              <a:cxn ang="0">
                <a:pos x="2558" y="147"/>
              </a:cxn>
              <a:cxn ang="0">
                <a:pos x="2567" y="101"/>
              </a:cxn>
              <a:cxn ang="0">
                <a:pos x="2588" y="6"/>
              </a:cxn>
              <a:cxn ang="0">
                <a:pos x="2586" y="0"/>
              </a:cxn>
              <a:cxn ang="0">
                <a:pos x="2589" y="0"/>
              </a:cxn>
              <a:cxn ang="0">
                <a:pos x="2589" y="6"/>
              </a:cxn>
              <a:cxn ang="0">
                <a:pos x="2586" y="3"/>
              </a:cxn>
              <a:cxn ang="0">
                <a:pos x="2586" y="6"/>
              </a:cxn>
              <a:cxn ang="0">
                <a:pos x="0" y="6"/>
              </a:cxn>
              <a:cxn ang="0">
                <a:pos x="0" y="12"/>
              </a:cxn>
              <a:cxn ang="0">
                <a:pos x="0" y="15"/>
              </a:cxn>
              <a:cxn ang="0">
                <a:pos x="0" y="18"/>
              </a:cxn>
              <a:cxn ang="0">
                <a:pos x="0" y="21"/>
              </a:cxn>
              <a:cxn ang="0">
                <a:pos x="0" y="21"/>
              </a:cxn>
              <a:cxn ang="0">
                <a:pos x="0" y="18"/>
              </a:cxn>
              <a:cxn ang="0">
                <a:pos x="3" y="24"/>
              </a:cxn>
              <a:cxn ang="0">
                <a:pos x="0" y="18"/>
              </a:cxn>
              <a:cxn ang="0">
                <a:pos x="0" y="18"/>
              </a:cxn>
              <a:cxn ang="0">
                <a:pos x="0" y="18"/>
              </a:cxn>
              <a:cxn ang="0">
                <a:pos x="3" y="18"/>
              </a:cxn>
              <a:cxn ang="0">
                <a:pos x="0" y="18"/>
              </a:cxn>
            </a:cxnLst>
            <a:rect l="0" t="0" r="r" b="b"/>
            <a:pathLst>
              <a:path w="2606" h="3507">
                <a:moveTo>
                  <a:pt x="3" y="20"/>
                </a:moveTo>
                <a:lnTo>
                  <a:pt x="2" y="89"/>
                </a:lnTo>
                <a:lnTo>
                  <a:pt x="24" y="111"/>
                </a:lnTo>
                <a:lnTo>
                  <a:pt x="39" y="141"/>
                </a:lnTo>
                <a:lnTo>
                  <a:pt x="45" y="168"/>
                </a:lnTo>
                <a:lnTo>
                  <a:pt x="38" y="203"/>
                </a:lnTo>
                <a:lnTo>
                  <a:pt x="26" y="219"/>
                </a:lnTo>
                <a:lnTo>
                  <a:pt x="0" y="246"/>
                </a:lnTo>
                <a:lnTo>
                  <a:pt x="11" y="3201"/>
                </a:lnTo>
                <a:lnTo>
                  <a:pt x="32" y="3221"/>
                </a:lnTo>
                <a:lnTo>
                  <a:pt x="50" y="3255"/>
                </a:lnTo>
                <a:lnTo>
                  <a:pt x="56" y="3297"/>
                </a:lnTo>
                <a:lnTo>
                  <a:pt x="48" y="3330"/>
                </a:lnTo>
                <a:lnTo>
                  <a:pt x="21" y="3357"/>
                </a:lnTo>
                <a:lnTo>
                  <a:pt x="17" y="3402"/>
                </a:lnTo>
                <a:lnTo>
                  <a:pt x="17" y="3449"/>
                </a:lnTo>
                <a:lnTo>
                  <a:pt x="33" y="3492"/>
                </a:lnTo>
                <a:lnTo>
                  <a:pt x="60" y="3507"/>
                </a:lnTo>
                <a:lnTo>
                  <a:pt x="2538" y="3507"/>
                </a:lnTo>
                <a:lnTo>
                  <a:pt x="2571" y="3492"/>
                </a:lnTo>
                <a:lnTo>
                  <a:pt x="2592" y="3474"/>
                </a:lnTo>
                <a:lnTo>
                  <a:pt x="2604" y="3444"/>
                </a:lnTo>
                <a:lnTo>
                  <a:pt x="2606" y="3327"/>
                </a:lnTo>
                <a:lnTo>
                  <a:pt x="2592" y="3305"/>
                </a:lnTo>
                <a:lnTo>
                  <a:pt x="2583" y="3288"/>
                </a:lnTo>
                <a:lnTo>
                  <a:pt x="2579" y="3264"/>
                </a:lnTo>
                <a:lnTo>
                  <a:pt x="2588" y="3234"/>
                </a:lnTo>
                <a:lnTo>
                  <a:pt x="2603" y="3212"/>
                </a:lnTo>
                <a:lnTo>
                  <a:pt x="2588" y="209"/>
                </a:lnTo>
                <a:cubicBezTo>
                  <a:pt x="2556" y="177"/>
                  <a:pt x="2565" y="162"/>
                  <a:pt x="2558" y="147"/>
                </a:cubicBezTo>
                <a:cubicBezTo>
                  <a:pt x="2558" y="131"/>
                  <a:pt x="2555" y="127"/>
                  <a:pt x="2561" y="120"/>
                </a:cubicBezTo>
                <a:cubicBezTo>
                  <a:pt x="2567" y="113"/>
                  <a:pt x="2564" y="112"/>
                  <a:pt x="2567" y="101"/>
                </a:cubicBezTo>
                <a:cubicBezTo>
                  <a:pt x="2577" y="93"/>
                  <a:pt x="2582" y="93"/>
                  <a:pt x="2585" y="78"/>
                </a:cubicBezTo>
                <a:lnTo>
                  <a:pt x="2588" y="6"/>
                </a:lnTo>
                <a:lnTo>
                  <a:pt x="2586" y="3"/>
                </a:lnTo>
                <a:lnTo>
                  <a:pt x="2586" y="0"/>
                </a:lnTo>
                <a:lnTo>
                  <a:pt x="2586" y="0"/>
                </a:lnTo>
                <a:lnTo>
                  <a:pt x="2589" y="0"/>
                </a:lnTo>
                <a:lnTo>
                  <a:pt x="2586" y="3"/>
                </a:lnTo>
                <a:lnTo>
                  <a:pt x="2589" y="6"/>
                </a:lnTo>
                <a:lnTo>
                  <a:pt x="2586" y="3"/>
                </a:lnTo>
                <a:lnTo>
                  <a:pt x="2586" y="3"/>
                </a:lnTo>
                <a:lnTo>
                  <a:pt x="2586" y="6"/>
                </a:lnTo>
                <a:lnTo>
                  <a:pt x="2586" y="6"/>
                </a:lnTo>
                <a:lnTo>
                  <a:pt x="0" y="9"/>
                </a:lnTo>
                <a:lnTo>
                  <a:pt x="0" y="6"/>
                </a:lnTo>
                <a:lnTo>
                  <a:pt x="0" y="9"/>
                </a:lnTo>
                <a:lnTo>
                  <a:pt x="0" y="12"/>
                </a:lnTo>
                <a:lnTo>
                  <a:pt x="0" y="12"/>
                </a:lnTo>
                <a:lnTo>
                  <a:pt x="0" y="15"/>
                </a:lnTo>
                <a:lnTo>
                  <a:pt x="3" y="18"/>
                </a:lnTo>
                <a:lnTo>
                  <a:pt x="0" y="18"/>
                </a:lnTo>
                <a:lnTo>
                  <a:pt x="3" y="21"/>
                </a:lnTo>
                <a:lnTo>
                  <a:pt x="0" y="21"/>
                </a:lnTo>
                <a:lnTo>
                  <a:pt x="0" y="21"/>
                </a:lnTo>
                <a:lnTo>
                  <a:pt x="0" y="21"/>
                </a:lnTo>
                <a:lnTo>
                  <a:pt x="0" y="24"/>
                </a:lnTo>
                <a:lnTo>
                  <a:pt x="0" y="18"/>
                </a:lnTo>
                <a:lnTo>
                  <a:pt x="0" y="18"/>
                </a:lnTo>
                <a:lnTo>
                  <a:pt x="3" y="24"/>
                </a:lnTo>
                <a:lnTo>
                  <a:pt x="3" y="24"/>
                </a:lnTo>
                <a:lnTo>
                  <a:pt x="0" y="18"/>
                </a:lnTo>
                <a:lnTo>
                  <a:pt x="0" y="21"/>
                </a:lnTo>
                <a:lnTo>
                  <a:pt x="0" y="18"/>
                </a:lnTo>
                <a:lnTo>
                  <a:pt x="0" y="18"/>
                </a:lnTo>
                <a:lnTo>
                  <a:pt x="0" y="18"/>
                </a:lnTo>
                <a:lnTo>
                  <a:pt x="6" y="21"/>
                </a:lnTo>
                <a:lnTo>
                  <a:pt x="3" y="18"/>
                </a:lnTo>
                <a:lnTo>
                  <a:pt x="0" y="21"/>
                </a:lnTo>
                <a:lnTo>
                  <a:pt x="0" y="18"/>
                </a:lnTo>
                <a:lnTo>
                  <a:pt x="3" y="20"/>
                </a:lnTo>
                <a:close/>
              </a:path>
            </a:pathLst>
          </a:custGeom>
          <a:solidFill>
            <a:schemeClr val="bg1"/>
          </a:solidFill>
          <a:ln w="9525">
            <a:solidFill>
              <a:srgbClr val="006600"/>
            </a:solidFill>
            <a:round/>
            <a:headEnd/>
            <a:tailEnd/>
          </a:ln>
          <a:effectLst/>
        </p:spPr>
        <p:txBody>
          <a:bodyPr/>
          <a:lstStyle/>
          <a:p>
            <a:endParaRPr lang="ro-RO"/>
          </a:p>
        </p:txBody>
      </p:sp>
      <p:sp>
        <p:nvSpPr>
          <p:cNvPr id="145412" name="Rectangle 4"/>
          <p:cNvSpPr>
            <a:spLocks noChangeArrowheads="1"/>
          </p:cNvSpPr>
          <p:nvPr/>
        </p:nvSpPr>
        <p:spPr bwMode="auto">
          <a:xfrm>
            <a:off x="3327400" y="6223000"/>
            <a:ext cx="2644775" cy="269875"/>
          </a:xfrm>
          <a:prstGeom prst="rect">
            <a:avLst/>
          </a:prstGeom>
          <a:gradFill rotWithShape="0">
            <a:gsLst>
              <a:gs pos="0">
                <a:srgbClr val="FF0000"/>
              </a:gs>
              <a:gs pos="100000">
                <a:srgbClr val="FF0000">
                  <a:gamma/>
                  <a:tint val="21176"/>
                  <a:invGamma/>
                </a:srgbClr>
              </a:gs>
            </a:gsLst>
            <a:lin ang="2700000" scaled="1"/>
          </a:gra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grpSp>
        <p:nvGrpSpPr>
          <p:cNvPr id="145413" name="Group 5"/>
          <p:cNvGrpSpPr>
            <a:grpSpLocks noChangeAspect="1"/>
          </p:cNvGrpSpPr>
          <p:nvPr/>
        </p:nvGrpSpPr>
        <p:grpSpPr bwMode="auto">
          <a:xfrm>
            <a:off x="3697288" y="968375"/>
            <a:ext cx="280987" cy="1008063"/>
            <a:chOff x="979" y="2230"/>
            <a:chExt cx="192" cy="377"/>
          </a:xfrm>
        </p:grpSpPr>
        <p:grpSp>
          <p:nvGrpSpPr>
            <p:cNvPr id="145414" name="Group 6"/>
            <p:cNvGrpSpPr>
              <a:grpSpLocks noChangeAspect="1"/>
            </p:cNvGrpSpPr>
            <p:nvPr/>
          </p:nvGrpSpPr>
          <p:grpSpPr bwMode="auto">
            <a:xfrm rot="-186789">
              <a:off x="983" y="2577"/>
              <a:ext cx="186" cy="30"/>
              <a:chOff x="2966" y="3408"/>
              <a:chExt cx="265" cy="43"/>
            </a:xfrm>
          </p:grpSpPr>
          <p:sp>
            <p:nvSpPr>
              <p:cNvPr id="145415" name="Rectangle 7"/>
              <p:cNvSpPr>
                <a:spLocks noChangeAspect="1"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5416" name="Oval 8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5417" name="Oval 9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45418" name="Group 10"/>
            <p:cNvGrpSpPr>
              <a:grpSpLocks noChangeAspect="1"/>
            </p:cNvGrpSpPr>
            <p:nvPr/>
          </p:nvGrpSpPr>
          <p:grpSpPr bwMode="auto">
            <a:xfrm>
              <a:off x="983" y="2426"/>
              <a:ext cx="186" cy="30"/>
              <a:chOff x="2966" y="3408"/>
              <a:chExt cx="265" cy="43"/>
            </a:xfrm>
          </p:grpSpPr>
          <p:sp>
            <p:nvSpPr>
              <p:cNvPr id="145419" name="Rectangle 11"/>
              <p:cNvSpPr>
                <a:spLocks noChangeAspect="1"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5420" name="Oval 12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5421" name="Oval 13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45422" name="Group 14"/>
            <p:cNvGrpSpPr>
              <a:grpSpLocks noChangeAspect="1"/>
            </p:cNvGrpSpPr>
            <p:nvPr/>
          </p:nvGrpSpPr>
          <p:grpSpPr bwMode="auto">
            <a:xfrm>
              <a:off x="982" y="2398"/>
              <a:ext cx="186" cy="30"/>
              <a:chOff x="2966" y="3408"/>
              <a:chExt cx="265" cy="43"/>
            </a:xfrm>
          </p:grpSpPr>
          <p:sp>
            <p:nvSpPr>
              <p:cNvPr id="145423" name="Rectangle 15"/>
              <p:cNvSpPr>
                <a:spLocks noChangeAspect="1"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5424" name="Oval 16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5425" name="Oval 17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45426" name="Group 18"/>
            <p:cNvGrpSpPr>
              <a:grpSpLocks noChangeAspect="1"/>
            </p:cNvGrpSpPr>
            <p:nvPr/>
          </p:nvGrpSpPr>
          <p:grpSpPr bwMode="auto">
            <a:xfrm>
              <a:off x="981" y="2315"/>
              <a:ext cx="187" cy="30"/>
              <a:chOff x="2966" y="3408"/>
              <a:chExt cx="265" cy="43"/>
            </a:xfrm>
          </p:grpSpPr>
          <p:sp>
            <p:nvSpPr>
              <p:cNvPr id="145427" name="Rectangle 19"/>
              <p:cNvSpPr>
                <a:spLocks noChangeAspect="1"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5428" name="Oval 20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5429" name="Oval 21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45430" name="Group 22"/>
            <p:cNvGrpSpPr>
              <a:grpSpLocks noChangeAspect="1"/>
            </p:cNvGrpSpPr>
            <p:nvPr/>
          </p:nvGrpSpPr>
          <p:grpSpPr bwMode="auto">
            <a:xfrm>
              <a:off x="983" y="2288"/>
              <a:ext cx="186" cy="30"/>
              <a:chOff x="2966" y="3408"/>
              <a:chExt cx="265" cy="43"/>
            </a:xfrm>
          </p:grpSpPr>
          <p:sp>
            <p:nvSpPr>
              <p:cNvPr id="145431" name="Rectangle 23"/>
              <p:cNvSpPr>
                <a:spLocks noChangeAspect="1"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5432" name="Oval 24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5433" name="Oval 25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45434" name="Group 26"/>
            <p:cNvGrpSpPr>
              <a:grpSpLocks noChangeAspect="1"/>
            </p:cNvGrpSpPr>
            <p:nvPr/>
          </p:nvGrpSpPr>
          <p:grpSpPr bwMode="auto">
            <a:xfrm>
              <a:off x="984" y="2263"/>
              <a:ext cx="187" cy="30"/>
              <a:chOff x="2966" y="3408"/>
              <a:chExt cx="265" cy="43"/>
            </a:xfrm>
          </p:grpSpPr>
          <p:sp>
            <p:nvSpPr>
              <p:cNvPr id="145435" name="Rectangle 27"/>
              <p:cNvSpPr>
                <a:spLocks noChangeAspect="1"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5436" name="Oval 28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5437" name="Oval 29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45438" name="Group 30"/>
            <p:cNvGrpSpPr>
              <a:grpSpLocks noChangeAspect="1"/>
            </p:cNvGrpSpPr>
            <p:nvPr/>
          </p:nvGrpSpPr>
          <p:grpSpPr bwMode="auto">
            <a:xfrm>
              <a:off x="979" y="2369"/>
              <a:ext cx="186" cy="30"/>
              <a:chOff x="2966" y="3408"/>
              <a:chExt cx="265" cy="43"/>
            </a:xfrm>
          </p:grpSpPr>
          <p:sp>
            <p:nvSpPr>
              <p:cNvPr id="145439" name="Rectangle 31"/>
              <p:cNvSpPr>
                <a:spLocks noChangeAspect="1"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5440" name="Oval 32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5441" name="Oval 33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45442" name="Group 34"/>
            <p:cNvGrpSpPr>
              <a:grpSpLocks noChangeAspect="1"/>
            </p:cNvGrpSpPr>
            <p:nvPr/>
          </p:nvGrpSpPr>
          <p:grpSpPr bwMode="auto">
            <a:xfrm>
              <a:off x="979" y="2340"/>
              <a:ext cx="187" cy="31"/>
              <a:chOff x="2966" y="3408"/>
              <a:chExt cx="265" cy="43"/>
            </a:xfrm>
          </p:grpSpPr>
          <p:sp>
            <p:nvSpPr>
              <p:cNvPr id="145443" name="Rectangle 35"/>
              <p:cNvSpPr>
                <a:spLocks noChangeAspect="1"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5444" name="Oval 36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5445" name="Oval 37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45446" name="Group 38"/>
            <p:cNvGrpSpPr>
              <a:grpSpLocks noChangeAspect="1"/>
            </p:cNvGrpSpPr>
            <p:nvPr/>
          </p:nvGrpSpPr>
          <p:grpSpPr bwMode="auto">
            <a:xfrm>
              <a:off x="982" y="2457"/>
              <a:ext cx="186" cy="30"/>
              <a:chOff x="2966" y="3408"/>
              <a:chExt cx="265" cy="43"/>
            </a:xfrm>
          </p:grpSpPr>
          <p:sp>
            <p:nvSpPr>
              <p:cNvPr id="145447" name="Rectangle 39"/>
              <p:cNvSpPr>
                <a:spLocks noChangeAspect="1"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5448" name="Oval 40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5449" name="Oval 41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45450" name="Group 42"/>
            <p:cNvGrpSpPr>
              <a:grpSpLocks noChangeAspect="1"/>
            </p:cNvGrpSpPr>
            <p:nvPr/>
          </p:nvGrpSpPr>
          <p:grpSpPr bwMode="auto">
            <a:xfrm rot="136227">
              <a:off x="984" y="2240"/>
              <a:ext cx="187" cy="30"/>
              <a:chOff x="2966" y="3408"/>
              <a:chExt cx="265" cy="43"/>
            </a:xfrm>
          </p:grpSpPr>
          <p:sp>
            <p:nvSpPr>
              <p:cNvPr id="145451" name="Rectangle 43"/>
              <p:cNvSpPr>
                <a:spLocks noChangeAspect="1"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5452" name="Oval 44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5453" name="Oval 45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45454" name="Group 46"/>
            <p:cNvGrpSpPr>
              <a:grpSpLocks noChangeAspect="1"/>
            </p:cNvGrpSpPr>
            <p:nvPr/>
          </p:nvGrpSpPr>
          <p:grpSpPr bwMode="auto">
            <a:xfrm rot="-208310">
              <a:off x="983" y="2230"/>
              <a:ext cx="186" cy="30"/>
              <a:chOff x="2966" y="3408"/>
              <a:chExt cx="265" cy="43"/>
            </a:xfrm>
          </p:grpSpPr>
          <p:sp>
            <p:nvSpPr>
              <p:cNvPr id="145455" name="Rectangle 47"/>
              <p:cNvSpPr>
                <a:spLocks noChangeAspect="1"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5456" name="Oval 48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5457" name="Oval 49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45458" name="Group 50"/>
            <p:cNvGrpSpPr>
              <a:grpSpLocks noChangeAspect="1"/>
            </p:cNvGrpSpPr>
            <p:nvPr/>
          </p:nvGrpSpPr>
          <p:grpSpPr bwMode="auto">
            <a:xfrm>
              <a:off x="985" y="2541"/>
              <a:ext cx="186" cy="30"/>
              <a:chOff x="2966" y="3408"/>
              <a:chExt cx="265" cy="43"/>
            </a:xfrm>
          </p:grpSpPr>
          <p:sp>
            <p:nvSpPr>
              <p:cNvPr id="145459" name="Rectangle 51"/>
              <p:cNvSpPr>
                <a:spLocks noChangeAspect="1"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5460" name="Oval 52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5461" name="Oval 53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45462" name="Group 54"/>
            <p:cNvGrpSpPr>
              <a:grpSpLocks noChangeAspect="1"/>
            </p:cNvGrpSpPr>
            <p:nvPr/>
          </p:nvGrpSpPr>
          <p:grpSpPr bwMode="auto">
            <a:xfrm>
              <a:off x="984" y="2513"/>
              <a:ext cx="186" cy="30"/>
              <a:chOff x="2966" y="3408"/>
              <a:chExt cx="265" cy="43"/>
            </a:xfrm>
          </p:grpSpPr>
          <p:sp>
            <p:nvSpPr>
              <p:cNvPr id="145463" name="Rectangle 55"/>
              <p:cNvSpPr>
                <a:spLocks noChangeAspect="1"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5464" name="Oval 56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5465" name="Oval 57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45466" name="Group 58"/>
            <p:cNvGrpSpPr>
              <a:grpSpLocks noChangeAspect="1"/>
            </p:cNvGrpSpPr>
            <p:nvPr/>
          </p:nvGrpSpPr>
          <p:grpSpPr bwMode="auto">
            <a:xfrm>
              <a:off x="981" y="2484"/>
              <a:ext cx="186" cy="30"/>
              <a:chOff x="2966" y="3408"/>
              <a:chExt cx="265" cy="43"/>
            </a:xfrm>
          </p:grpSpPr>
          <p:sp>
            <p:nvSpPr>
              <p:cNvPr id="145467" name="Rectangle 59"/>
              <p:cNvSpPr>
                <a:spLocks noChangeAspect="1"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5468" name="Oval 60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5469" name="Oval 61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45470" name="Group 62"/>
            <p:cNvGrpSpPr>
              <a:grpSpLocks noChangeAspect="1"/>
            </p:cNvGrpSpPr>
            <p:nvPr/>
          </p:nvGrpSpPr>
          <p:grpSpPr bwMode="auto">
            <a:xfrm>
              <a:off x="984" y="2572"/>
              <a:ext cx="186" cy="30"/>
              <a:chOff x="2966" y="3408"/>
              <a:chExt cx="265" cy="43"/>
            </a:xfrm>
          </p:grpSpPr>
          <p:sp>
            <p:nvSpPr>
              <p:cNvPr id="145471" name="Rectangle 63"/>
              <p:cNvSpPr>
                <a:spLocks noChangeAspect="1"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5472" name="Oval 64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5473" name="Oval 65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</p:grpSp>
      <p:sp>
        <p:nvSpPr>
          <p:cNvPr id="145474" name="Rectangle 66"/>
          <p:cNvSpPr>
            <a:spLocks noChangeAspect="1" noChangeArrowheads="1"/>
          </p:cNvSpPr>
          <p:nvPr/>
        </p:nvSpPr>
        <p:spPr bwMode="auto">
          <a:xfrm flipH="1">
            <a:off x="3716338" y="139700"/>
            <a:ext cx="101600" cy="69850"/>
          </a:xfrm>
          <a:prstGeom prst="rect">
            <a:avLst/>
          </a:prstGeom>
          <a:gradFill rotWithShape="0">
            <a:gsLst>
              <a:gs pos="0">
                <a:schemeClr val="folHlink">
                  <a:gamma/>
                  <a:shade val="46275"/>
                  <a:invGamma/>
                </a:schemeClr>
              </a:gs>
              <a:gs pos="100000">
                <a:schemeClr val="folHlink"/>
              </a:gs>
            </a:gsLst>
            <a:lin ang="0" scaled="1"/>
          </a:gra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45475" name="Rectangle 67"/>
          <p:cNvSpPr>
            <a:spLocks noChangeAspect="1" noChangeArrowheads="1"/>
          </p:cNvSpPr>
          <p:nvPr/>
        </p:nvSpPr>
        <p:spPr bwMode="auto">
          <a:xfrm flipH="1">
            <a:off x="3857625" y="139700"/>
            <a:ext cx="103188" cy="69850"/>
          </a:xfrm>
          <a:prstGeom prst="rect">
            <a:avLst/>
          </a:prstGeom>
          <a:gradFill rotWithShape="0">
            <a:gsLst>
              <a:gs pos="0">
                <a:schemeClr val="folHlink">
                  <a:gamma/>
                  <a:shade val="46275"/>
                  <a:invGamma/>
                </a:schemeClr>
              </a:gs>
              <a:gs pos="100000">
                <a:schemeClr val="folHlink"/>
              </a:gs>
            </a:gsLst>
            <a:lin ang="0" scaled="1"/>
          </a:gra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grpSp>
        <p:nvGrpSpPr>
          <p:cNvPr id="145476" name="Group 68"/>
          <p:cNvGrpSpPr>
            <a:grpSpLocks noChangeAspect="1"/>
          </p:cNvGrpSpPr>
          <p:nvPr/>
        </p:nvGrpSpPr>
        <p:grpSpPr bwMode="auto">
          <a:xfrm>
            <a:off x="3630613" y="52388"/>
            <a:ext cx="417512" cy="2470150"/>
            <a:chOff x="934" y="1606"/>
            <a:chExt cx="284" cy="1684"/>
          </a:xfrm>
        </p:grpSpPr>
        <p:grpSp>
          <p:nvGrpSpPr>
            <p:cNvPr id="145477" name="Group 69"/>
            <p:cNvGrpSpPr>
              <a:grpSpLocks noChangeAspect="1"/>
            </p:cNvGrpSpPr>
            <p:nvPr/>
          </p:nvGrpSpPr>
          <p:grpSpPr bwMode="auto">
            <a:xfrm>
              <a:off x="934" y="1606"/>
              <a:ext cx="284" cy="1684"/>
              <a:chOff x="934" y="1606"/>
              <a:chExt cx="284" cy="1684"/>
            </a:xfrm>
          </p:grpSpPr>
          <p:grpSp>
            <p:nvGrpSpPr>
              <p:cNvPr id="145478" name="Group 70"/>
              <p:cNvGrpSpPr>
                <a:grpSpLocks noChangeAspect="1"/>
              </p:cNvGrpSpPr>
              <p:nvPr/>
            </p:nvGrpSpPr>
            <p:grpSpPr bwMode="auto">
              <a:xfrm>
                <a:off x="942" y="1718"/>
                <a:ext cx="272" cy="1572"/>
                <a:chOff x="942" y="1718"/>
                <a:chExt cx="272" cy="1572"/>
              </a:xfrm>
            </p:grpSpPr>
            <p:sp>
              <p:nvSpPr>
                <p:cNvPr id="145479" name="Freeform 71" descr="Широкий диагональный 1"/>
                <p:cNvSpPr>
                  <a:spLocks noChangeAspect="1"/>
                </p:cNvSpPr>
                <p:nvPr/>
              </p:nvSpPr>
              <p:spPr bwMode="auto">
                <a:xfrm>
                  <a:off x="942" y="2204"/>
                  <a:ext cx="272" cy="1086"/>
                </a:xfrm>
                <a:custGeom>
                  <a:avLst/>
                  <a:gdLst/>
                  <a:ahLst/>
                  <a:cxnLst>
                    <a:cxn ang="0">
                      <a:pos x="2" y="1086"/>
                    </a:cxn>
                    <a:cxn ang="0">
                      <a:pos x="0" y="30"/>
                    </a:cxn>
                    <a:cxn ang="0">
                      <a:pos x="10" y="12"/>
                    </a:cxn>
                    <a:cxn ang="0">
                      <a:pos x="28" y="4"/>
                    </a:cxn>
                    <a:cxn ang="0">
                      <a:pos x="250" y="0"/>
                    </a:cxn>
                    <a:cxn ang="0">
                      <a:pos x="264" y="12"/>
                    </a:cxn>
                    <a:cxn ang="0">
                      <a:pos x="268" y="34"/>
                    </a:cxn>
                    <a:cxn ang="0">
                      <a:pos x="272" y="1084"/>
                    </a:cxn>
                    <a:cxn ang="0">
                      <a:pos x="242" y="1084"/>
                    </a:cxn>
                    <a:cxn ang="0">
                      <a:pos x="240" y="44"/>
                    </a:cxn>
                    <a:cxn ang="0">
                      <a:pos x="232" y="28"/>
                    </a:cxn>
                    <a:cxn ang="0">
                      <a:pos x="200" y="28"/>
                    </a:cxn>
                    <a:cxn ang="0">
                      <a:pos x="198" y="2"/>
                    </a:cxn>
                    <a:cxn ang="0">
                      <a:pos x="70" y="2"/>
                    </a:cxn>
                    <a:cxn ang="0">
                      <a:pos x="70" y="28"/>
                    </a:cxn>
                    <a:cxn ang="0">
                      <a:pos x="40" y="30"/>
                    </a:cxn>
                    <a:cxn ang="0">
                      <a:pos x="28" y="40"/>
                    </a:cxn>
                    <a:cxn ang="0">
                      <a:pos x="30" y="1086"/>
                    </a:cxn>
                    <a:cxn ang="0">
                      <a:pos x="2" y="1086"/>
                    </a:cxn>
                  </a:cxnLst>
                  <a:rect l="0" t="0" r="r" b="b"/>
                  <a:pathLst>
                    <a:path w="272" h="1086">
                      <a:moveTo>
                        <a:pt x="2" y="1086"/>
                      </a:moveTo>
                      <a:lnTo>
                        <a:pt x="0" y="30"/>
                      </a:lnTo>
                      <a:lnTo>
                        <a:pt x="10" y="12"/>
                      </a:lnTo>
                      <a:lnTo>
                        <a:pt x="28" y="4"/>
                      </a:lnTo>
                      <a:lnTo>
                        <a:pt x="250" y="0"/>
                      </a:lnTo>
                      <a:lnTo>
                        <a:pt x="264" y="12"/>
                      </a:lnTo>
                      <a:lnTo>
                        <a:pt x="268" y="34"/>
                      </a:lnTo>
                      <a:lnTo>
                        <a:pt x="272" y="1084"/>
                      </a:lnTo>
                      <a:lnTo>
                        <a:pt x="242" y="1084"/>
                      </a:lnTo>
                      <a:lnTo>
                        <a:pt x="240" y="44"/>
                      </a:lnTo>
                      <a:lnTo>
                        <a:pt x="232" y="28"/>
                      </a:lnTo>
                      <a:lnTo>
                        <a:pt x="200" y="28"/>
                      </a:lnTo>
                      <a:lnTo>
                        <a:pt x="198" y="2"/>
                      </a:lnTo>
                      <a:lnTo>
                        <a:pt x="70" y="2"/>
                      </a:lnTo>
                      <a:lnTo>
                        <a:pt x="70" y="28"/>
                      </a:lnTo>
                      <a:lnTo>
                        <a:pt x="40" y="30"/>
                      </a:lnTo>
                      <a:lnTo>
                        <a:pt x="28" y="40"/>
                      </a:lnTo>
                      <a:lnTo>
                        <a:pt x="30" y="1086"/>
                      </a:lnTo>
                      <a:lnTo>
                        <a:pt x="2" y="1086"/>
                      </a:lnTo>
                      <a:close/>
                    </a:path>
                  </a:pathLst>
                </a:custGeom>
                <a:pattFill prst="wdDnDiag">
                  <a:fgClr>
                    <a:schemeClr val="tx2"/>
                  </a:fgClr>
                  <a:bgClr>
                    <a:schemeClr val="bg1"/>
                  </a:bgClr>
                </a:patt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ro-RO"/>
                </a:p>
              </p:txBody>
            </p:sp>
            <p:sp>
              <p:nvSpPr>
                <p:cNvPr id="145480" name="Freeform 72" descr="Алмазная решетка (контур)"/>
                <p:cNvSpPr>
                  <a:spLocks noChangeAspect="1"/>
                </p:cNvSpPr>
                <p:nvPr/>
              </p:nvSpPr>
              <p:spPr bwMode="auto">
                <a:xfrm>
                  <a:off x="972" y="1718"/>
                  <a:ext cx="208" cy="490"/>
                </a:xfrm>
                <a:custGeom>
                  <a:avLst/>
                  <a:gdLst/>
                  <a:ahLst/>
                  <a:cxnLst>
                    <a:cxn ang="0">
                      <a:pos x="4" y="4"/>
                    </a:cxn>
                    <a:cxn ang="0">
                      <a:pos x="0" y="486"/>
                    </a:cxn>
                    <a:cxn ang="0">
                      <a:pos x="40" y="486"/>
                    </a:cxn>
                    <a:cxn ang="0">
                      <a:pos x="38" y="34"/>
                    </a:cxn>
                    <a:cxn ang="0">
                      <a:pos x="80" y="32"/>
                    </a:cxn>
                    <a:cxn ang="0">
                      <a:pos x="78" y="0"/>
                    </a:cxn>
                    <a:cxn ang="0">
                      <a:pos x="120" y="0"/>
                    </a:cxn>
                    <a:cxn ang="0">
                      <a:pos x="122" y="32"/>
                    </a:cxn>
                    <a:cxn ang="0">
                      <a:pos x="172" y="32"/>
                    </a:cxn>
                    <a:cxn ang="0">
                      <a:pos x="172" y="490"/>
                    </a:cxn>
                    <a:cxn ang="0">
                      <a:pos x="208" y="484"/>
                    </a:cxn>
                    <a:cxn ang="0">
                      <a:pos x="208" y="6"/>
                    </a:cxn>
                    <a:cxn ang="0">
                      <a:pos x="4" y="4"/>
                    </a:cxn>
                  </a:cxnLst>
                  <a:rect l="0" t="0" r="r" b="b"/>
                  <a:pathLst>
                    <a:path w="208" h="490">
                      <a:moveTo>
                        <a:pt x="4" y="4"/>
                      </a:moveTo>
                      <a:lnTo>
                        <a:pt x="0" y="486"/>
                      </a:lnTo>
                      <a:lnTo>
                        <a:pt x="40" y="486"/>
                      </a:lnTo>
                      <a:lnTo>
                        <a:pt x="38" y="34"/>
                      </a:lnTo>
                      <a:lnTo>
                        <a:pt x="80" y="32"/>
                      </a:lnTo>
                      <a:lnTo>
                        <a:pt x="78" y="0"/>
                      </a:lnTo>
                      <a:lnTo>
                        <a:pt x="120" y="0"/>
                      </a:lnTo>
                      <a:lnTo>
                        <a:pt x="122" y="32"/>
                      </a:lnTo>
                      <a:lnTo>
                        <a:pt x="172" y="32"/>
                      </a:lnTo>
                      <a:lnTo>
                        <a:pt x="172" y="490"/>
                      </a:lnTo>
                      <a:lnTo>
                        <a:pt x="208" y="484"/>
                      </a:lnTo>
                      <a:lnTo>
                        <a:pt x="208" y="6"/>
                      </a:lnTo>
                      <a:lnTo>
                        <a:pt x="4" y="4"/>
                      </a:lnTo>
                      <a:close/>
                    </a:path>
                  </a:pathLst>
                </a:custGeom>
                <a:pattFill prst="openDmnd">
                  <a:fgClr>
                    <a:schemeClr val="tx1"/>
                  </a:fgClr>
                  <a:bgClr>
                    <a:schemeClr val="bg1"/>
                  </a:bgClr>
                </a:patt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ro-RO"/>
                </a:p>
              </p:txBody>
            </p:sp>
            <p:grpSp>
              <p:nvGrpSpPr>
                <p:cNvPr id="145481" name="Group 73"/>
                <p:cNvGrpSpPr>
                  <a:grpSpLocks noChangeAspect="1"/>
                </p:cNvGrpSpPr>
                <p:nvPr/>
              </p:nvGrpSpPr>
              <p:grpSpPr bwMode="auto">
                <a:xfrm>
                  <a:off x="976" y="1976"/>
                  <a:ext cx="203" cy="228"/>
                  <a:chOff x="976" y="1976"/>
                  <a:chExt cx="203" cy="228"/>
                </a:xfrm>
              </p:grpSpPr>
              <p:sp>
                <p:nvSpPr>
                  <p:cNvPr id="145482" name="Rectangle 7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145" y="2172"/>
                    <a:ext cx="32" cy="32"/>
                  </a:xfrm>
                  <a:prstGeom prst="rect">
                    <a:avLst/>
                  </a:prstGeom>
                  <a:solidFill>
                    <a:schemeClr val="bg1"/>
                  </a:solidFill>
                  <a:ln w="6350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45483" name="Rectangle 7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976" y="2170"/>
                    <a:ext cx="32" cy="32"/>
                  </a:xfrm>
                  <a:prstGeom prst="rect">
                    <a:avLst/>
                  </a:prstGeom>
                  <a:solidFill>
                    <a:schemeClr val="bg1"/>
                  </a:solidFill>
                  <a:ln w="6350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45484" name="Rectangle 7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147" y="1978"/>
                    <a:ext cx="32" cy="32"/>
                  </a:xfrm>
                  <a:prstGeom prst="rect">
                    <a:avLst/>
                  </a:prstGeom>
                  <a:solidFill>
                    <a:schemeClr val="bg1"/>
                  </a:solidFill>
                  <a:ln w="6350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45485" name="Rectangle 7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978" y="1976"/>
                    <a:ext cx="32" cy="32"/>
                  </a:xfrm>
                  <a:prstGeom prst="rect">
                    <a:avLst/>
                  </a:prstGeom>
                  <a:solidFill>
                    <a:schemeClr val="bg1"/>
                  </a:solidFill>
                  <a:ln w="6350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</p:grpSp>
          </p:grpSp>
          <p:sp>
            <p:nvSpPr>
              <p:cNvPr id="145486" name="Freeform 78" descr="Плетенка"/>
              <p:cNvSpPr>
                <a:spLocks noChangeAspect="1"/>
              </p:cNvSpPr>
              <p:nvPr/>
            </p:nvSpPr>
            <p:spPr bwMode="auto">
              <a:xfrm>
                <a:off x="934" y="1606"/>
                <a:ext cx="284" cy="252"/>
              </a:xfrm>
              <a:custGeom>
                <a:avLst/>
                <a:gdLst/>
                <a:ahLst/>
                <a:cxnLst>
                  <a:cxn ang="0">
                    <a:pos x="0" y="224"/>
                  </a:cxn>
                  <a:cxn ang="0">
                    <a:pos x="14" y="222"/>
                  </a:cxn>
                  <a:cxn ang="0">
                    <a:pos x="14" y="26"/>
                  </a:cxn>
                  <a:cxn ang="0">
                    <a:pos x="26" y="0"/>
                  </a:cxn>
                  <a:cxn ang="0">
                    <a:pos x="252" y="2"/>
                  </a:cxn>
                  <a:cxn ang="0">
                    <a:pos x="270" y="20"/>
                  </a:cxn>
                  <a:cxn ang="0">
                    <a:pos x="270" y="218"/>
                  </a:cxn>
                  <a:cxn ang="0">
                    <a:pos x="284" y="218"/>
                  </a:cxn>
                  <a:cxn ang="0">
                    <a:pos x="284" y="246"/>
                  </a:cxn>
                  <a:cxn ang="0">
                    <a:pos x="248" y="244"/>
                  </a:cxn>
                  <a:cxn ang="0">
                    <a:pos x="248" y="26"/>
                  </a:cxn>
                  <a:cxn ang="0">
                    <a:pos x="40" y="18"/>
                  </a:cxn>
                  <a:cxn ang="0">
                    <a:pos x="40" y="252"/>
                  </a:cxn>
                  <a:cxn ang="0">
                    <a:pos x="0" y="250"/>
                  </a:cxn>
                  <a:cxn ang="0">
                    <a:pos x="0" y="224"/>
                  </a:cxn>
                </a:cxnLst>
                <a:rect l="0" t="0" r="r" b="b"/>
                <a:pathLst>
                  <a:path w="284" h="252">
                    <a:moveTo>
                      <a:pt x="0" y="224"/>
                    </a:moveTo>
                    <a:lnTo>
                      <a:pt x="14" y="222"/>
                    </a:lnTo>
                    <a:lnTo>
                      <a:pt x="14" y="26"/>
                    </a:lnTo>
                    <a:lnTo>
                      <a:pt x="26" y="0"/>
                    </a:lnTo>
                    <a:lnTo>
                      <a:pt x="252" y="2"/>
                    </a:lnTo>
                    <a:lnTo>
                      <a:pt x="270" y="20"/>
                    </a:lnTo>
                    <a:lnTo>
                      <a:pt x="270" y="218"/>
                    </a:lnTo>
                    <a:lnTo>
                      <a:pt x="284" y="218"/>
                    </a:lnTo>
                    <a:lnTo>
                      <a:pt x="284" y="246"/>
                    </a:lnTo>
                    <a:lnTo>
                      <a:pt x="248" y="244"/>
                    </a:lnTo>
                    <a:lnTo>
                      <a:pt x="248" y="26"/>
                    </a:lnTo>
                    <a:lnTo>
                      <a:pt x="40" y="18"/>
                    </a:lnTo>
                    <a:lnTo>
                      <a:pt x="40" y="252"/>
                    </a:lnTo>
                    <a:lnTo>
                      <a:pt x="0" y="250"/>
                    </a:lnTo>
                    <a:lnTo>
                      <a:pt x="0" y="224"/>
                    </a:lnTo>
                    <a:close/>
                  </a:path>
                </a:pathLst>
              </a:custGeom>
              <a:pattFill prst="weave">
                <a:fgClr>
                  <a:schemeClr val="tx1"/>
                </a:fgClr>
                <a:bgClr>
                  <a:schemeClr val="bg1"/>
                </a:bgClr>
              </a:pattFill>
              <a:ln w="6350" cmpd="sng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o-RO"/>
              </a:p>
            </p:txBody>
          </p:sp>
        </p:grpSp>
        <p:sp>
          <p:nvSpPr>
            <p:cNvPr id="145487" name="Line 79"/>
            <p:cNvSpPr>
              <a:spLocks noChangeAspect="1" noChangeShapeType="1"/>
            </p:cNvSpPr>
            <p:nvPr/>
          </p:nvSpPr>
          <p:spPr bwMode="auto">
            <a:xfrm>
              <a:off x="960" y="3288"/>
              <a:ext cx="24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o-RO"/>
            </a:p>
          </p:txBody>
        </p:sp>
      </p:grpSp>
      <p:grpSp>
        <p:nvGrpSpPr>
          <p:cNvPr id="145488" name="Group 80"/>
          <p:cNvGrpSpPr>
            <a:grpSpLocks noChangeAspect="1"/>
          </p:cNvGrpSpPr>
          <p:nvPr/>
        </p:nvGrpSpPr>
        <p:grpSpPr bwMode="auto">
          <a:xfrm>
            <a:off x="3706813" y="801688"/>
            <a:ext cx="271462" cy="1717675"/>
            <a:chOff x="982" y="1633"/>
            <a:chExt cx="186" cy="1171"/>
          </a:xfrm>
        </p:grpSpPr>
        <p:sp>
          <p:nvSpPr>
            <p:cNvPr id="145489" name="Freeform 81"/>
            <p:cNvSpPr>
              <a:spLocks noChangeAspect="1"/>
            </p:cNvSpPr>
            <p:nvPr/>
          </p:nvSpPr>
          <p:spPr bwMode="auto">
            <a:xfrm>
              <a:off x="1026" y="1758"/>
              <a:ext cx="94" cy="474"/>
            </a:xfrm>
            <a:custGeom>
              <a:avLst/>
              <a:gdLst/>
              <a:ahLst/>
              <a:cxnLst>
                <a:cxn ang="0">
                  <a:pos x="0" y="472"/>
                </a:cxn>
                <a:cxn ang="0">
                  <a:pos x="0" y="58"/>
                </a:cxn>
                <a:cxn ang="0">
                  <a:pos x="10" y="44"/>
                </a:cxn>
                <a:cxn ang="0">
                  <a:pos x="12" y="6"/>
                </a:cxn>
                <a:cxn ang="0">
                  <a:pos x="31" y="0"/>
                </a:cxn>
                <a:cxn ang="0">
                  <a:pos x="63" y="0"/>
                </a:cxn>
                <a:cxn ang="0">
                  <a:pos x="78" y="10"/>
                </a:cxn>
                <a:cxn ang="0">
                  <a:pos x="82" y="46"/>
                </a:cxn>
                <a:cxn ang="0">
                  <a:pos x="94" y="56"/>
                </a:cxn>
                <a:cxn ang="0">
                  <a:pos x="94" y="472"/>
                </a:cxn>
                <a:cxn ang="0">
                  <a:pos x="0" y="472"/>
                </a:cxn>
              </a:cxnLst>
              <a:rect l="0" t="0" r="r" b="b"/>
              <a:pathLst>
                <a:path w="94" h="472">
                  <a:moveTo>
                    <a:pt x="0" y="472"/>
                  </a:moveTo>
                  <a:lnTo>
                    <a:pt x="0" y="58"/>
                  </a:lnTo>
                  <a:lnTo>
                    <a:pt x="10" y="44"/>
                  </a:lnTo>
                  <a:lnTo>
                    <a:pt x="12" y="6"/>
                  </a:lnTo>
                  <a:lnTo>
                    <a:pt x="31" y="0"/>
                  </a:lnTo>
                  <a:lnTo>
                    <a:pt x="63" y="0"/>
                  </a:lnTo>
                  <a:lnTo>
                    <a:pt x="78" y="10"/>
                  </a:lnTo>
                  <a:lnTo>
                    <a:pt x="82" y="46"/>
                  </a:lnTo>
                  <a:lnTo>
                    <a:pt x="94" y="56"/>
                  </a:lnTo>
                  <a:lnTo>
                    <a:pt x="94" y="472"/>
                  </a:lnTo>
                  <a:lnTo>
                    <a:pt x="0" y="472"/>
                  </a:lnTo>
                  <a:close/>
                </a:path>
              </a:pathLst>
            </a:custGeom>
            <a:gradFill rotWithShape="0">
              <a:gsLst>
                <a:gs pos="0">
                  <a:schemeClr val="folHlink">
                    <a:gamma/>
                    <a:shade val="33333"/>
                    <a:invGamma/>
                  </a:schemeClr>
                </a:gs>
                <a:gs pos="50000">
                  <a:schemeClr val="folHlink"/>
                </a:gs>
                <a:gs pos="100000">
                  <a:schemeClr val="folHlink">
                    <a:gamma/>
                    <a:shade val="33333"/>
                    <a:invGamma/>
                  </a:schemeClr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o-RO"/>
            </a:p>
          </p:txBody>
        </p:sp>
        <p:sp>
          <p:nvSpPr>
            <p:cNvPr id="145490" name="Rectangle 82" descr="Темный диагональный 1"/>
            <p:cNvSpPr>
              <a:spLocks noChangeAspect="1" noChangeArrowheads="1"/>
            </p:cNvSpPr>
            <p:nvPr/>
          </p:nvSpPr>
          <p:spPr bwMode="auto">
            <a:xfrm>
              <a:off x="1048" y="1770"/>
              <a:ext cx="48" cy="145"/>
            </a:xfrm>
            <a:prstGeom prst="rect">
              <a:avLst/>
            </a:prstGeom>
            <a:pattFill prst="dkDnDiag">
              <a:fgClr>
                <a:schemeClr val="tx2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45491" name="Rectangle 83"/>
            <p:cNvSpPr>
              <a:spLocks noChangeAspect="1" noChangeArrowheads="1"/>
            </p:cNvSpPr>
            <p:nvPr/>
          </p:nvSpPr>
          <p:spPr bwMode="auto">
            <a:xfrm>
              <a:off x="1026" y="1983"/>
              <a:ext cx="94" cy="226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grpSp>
          <p:nvGrpSpPr>
            <p:cNvPr id="145492" name="Group 84"/>
            <p:cNvGrpSpPr>
              <a:grpSpLocks noChangeAspect="1"/>
            </p:cNvGrpSpPr>
            <p:nvPr/>
          </p:nvGrpSpPr>
          <p:grpSpPr bwMode="auto">
            <a:xfrm>
              <a:off x="1062" y="1633"/>
              <a:ext cx="17" cy="179"/>
              <a:chOff x="1524" y="2321"/>
              <a:chExt cx="17" cy="178"/>
            </a:xfrm>
          </p:grpSpPr>
          <p:sp>
            <p:nvSpPr>
              <p:cNvPr id="145493" name="Rectangle 85"/>
              <p:cNvSpPr>
                <a:spLocks noChangeAspect="1" noChangeArrowheads="1"/>
              </p:cNvSpPr>
              <p:nvPr/>
            </p:nvSpPr>
            <p:spPr bwMode="auto">
              <a:xfrm rot="5400000">
                <a:off x="1449" y="2407"/>
                <a:ext cx="168" cy="16"/>
              </a:xfrm>
              <a:prstGeom prst="rect">
                <a:avLst/>
              </a:prstGeom>
              <a:solidFill>
                <a:schemeClr val="folHlink"/>
              </a:solidFill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5494" name="Oval 86"/>
              <p:cNvSpPr>
                <a:spLocks noChangeAspect="1" noChangeArrowheads="1"/>
              </p:cNvSpPr>
              <p:nvPr/>
            </p:nvSpPr>
            <p:spPr bwMode="auto">
              <a:xfrm rot="5160000">
                <a:off x="1524" y="2321"/>
                <a:ext cx="18" cy="17"/>
              </a:xfrm>
              <a:prstGeom prst="ellipse">
                <a:avLst/>
              </a:prstGeom>
              <a:solidFill>
                <a:schemeClr val="folHlink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45495" name="Group 87"/>
            <p:cNvGrpSpPr>
              <a:grpSpLocks noChangeAspect="1"/>
            </p:cNvGrpSpPr>
            <p:nvPr/>
          </p:nvGrpSpPr>
          <p:grpSpPr bwMode="auto">
            <a:xfrm>
              <a:off x="982" y="2228"/>
              <a:ext cx="186" cy="576"/>
              <a:chOff x="982" y="2235"/>
              <a:chExt cx="186" cy="569"/>
            </a:xfrm>
          </p:grpSpPr>
          <p:sp>
            <p:nvSpPr>
              <p:cNvPr id="145496" name="AutoShape 88"/>
              <p:cNvSpPr>
                <a:spLocks noChangeAspect="1" noChangeArrowheads="1"/>
              </p:cNvSpPr>
              <p:nvPr/>
            </p:nvSpPr>
            <p:spPr bwMode="auto">
              <a:xfrm rot="5400000">
                <a:off x="888" y="2360"/>
                <a:ext cx="378" cy="127"/>
              </a:xfrm>
              <a:prstGeom prst="roundRect">
                <a:avLst>
                  <a:gd name="adj" fmla="val 16667"/>
                </a:avLst>
              </a:prstGeom>
              <a:gradFill rotWithShape="0">
                <a:gsLst>
                  <a:gs pos="0">
                    <a:schemeClr val="folHlink">
                      <a:gamma/>
                      <a:shade val="39216"/>
                      <a:invGamma/>
                    </a:schemeClr>
                  </a:gs>
                  <a:gs pos="50000">
                    <a:schemeClr val="folHlink"/>
                  </a:gs>
                  <a:gs pos="100000">
                    <a:schemeClr val="folHlink">
                      <a:gamma/>
                      <a:shade val="39216"/>
                      <a:invGamma/>
                    </a:schemeClr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5497" name="AutoShape 89"/>
              <p:cNvSpPr>
                <a:spLocks noChangeAspect="1" noChangeArrowheads="1"/>
              </p:cNvSpPr>
              <p:nvPr/>
            </p:nvSpPr>
            <p:spPr bwMode="auto">
              <a:xfrm flipV="1">
                <a:off x="1040" y="2696"/>
                <a:ext cx="70" cy="108"/>
              </a:xfrm>
              <a:prstGeom prst="triangle">
                <a:avLst>
                  <a:gd name="adj" fmla="val 50000"/>
                </a:avLst>
              </a:prstGeom>
              <a:gradFill rotWithShape="0">
                <a:gsLst>
                  <a:gs pos="0">
                    <a:schemeClr val="folHlink">
                      <a:gamma/>
                      <a:shade val="39216"/>
                      <a:invGamma/>
                    </a:schemeClr>
                  </a:gs>
                  <a:gs pos="50000">
                    <a:schemeClr val="folHlink"/>
                  </a:gs>
                  <a:gs pos="100000">
                    <a:schemeClr val="folHlink">
                      <a:gamma/>
                      <a:shade val="39216"/>
                      <a:invGamma/>
                    </a:schemeClr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grpSp>
            <p:nvGrpSpPr>
              <p:cNvPr id="145498" name="Group 90"/>
              <p:cNvGrpSpPr>
                <a:grpSpLocks noChangeAspect="1"/>
              </p:cNvGrpSpPr>
              <p:nvPr/>
            </p:nvGrpSpPr>
            <p:grpSpPr bwMode="auto">
              <a:xfrm>
                <a:off x="982" y="2602"/>
                <a:ext cx="186" cy="90"/>
                <a:chOff x="982" y="2602"/>
                <a:chExt cx="186" cy="90"/>
              </a:xfrm>
            </p:grpSpPr>
            <p:sp>
              <p:nvSpPr>
                <p:cNvPr id="145499" name="Rectangle 91"/>
                <p:cNvSpPr>
                  <a:spLocks noChangeAspect="1" noChangeArrowheads="1"/>
                </p:cNvSpPr>
                <p:nvPr/>
              </p:nvSpPr>
              <p:spPr bwMode="auto">
                <a:xfrm>
                  <a:off x="982" y="2602"/>
                  <a:ext cx="186" cy="32"/>
                </a:xfrm>
                <a:prstGeom prst="rect">
                  <a:avLst/>
                </a:prstGeom>
                <a:gradFill rotWithShape="0">
                  <a:gsLst>
                    <a:gs pos="0">
                      <a:schemeClr val="folHlink">
                        <a:gamma/>
                        <a:shade val="39216"/>
                        <a:invGamma/>
                      </a:schemeClr>
                    </a:gs>
                    <a:gs pos="50000">
                      <a:schemeClr val="folHlink"/>
                    </a:gs>
                    <a:gs pos="100000">
                      <a:schemeClr val="folHlink">
                        <a:gamma/>
                        <a:shade val="39216"/>
                        <a:invGamma/>
                      </a:schemeClr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45500" name="Rectangle 92"/>
                <p:cNvSpPr>
                  <a:spLocks noChangeAspect="1" noChangeArrowheads="1"/>
                </p:cNvSpPr>
                <p:nvPr/>
              </p:nvSpPr>
              <p:spPr bwMode="auto">
                <a:xfrm>
                  <a:off x="1014" y="2634"/>
                  <a:ext cx="120" cy="58"/>
                </a:xfrm>
                <a:prstGeom prst="rect">
                  <a:avLst/>
                </a:prstGeom>
                <a:gradFill rotWithShape="0">
                  <a:gsLst>
                    <a:gs pos="0">
                      <a:schemeClr val="folHlink">
                        <a:gamma/>
                        <a:shade val="39216"/>
                        <a:invGamma/>
                      </a:schemeClr>
                    </a:gs>
                    <a:gs pos="50000">
                      <a:schemeClr val="folHlink"/>
                    </a:gs>
                    <a:gs pos="100000">
                      <a:schemeClr val="folHlink">
                        <a:gamma/>
                        <a:shade val="39216"/>
                        <a:invGamma/>
                      </a:schemeClr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</p:grpSp>
      </p:grpSp>
      <p:grpSp>
        <p:nvGrpSpPr>
          <p:cNvPr id="145501" name="Group 93"/>
          <p:cNvGrpSpPr>
            <a:grpSpLocks noChangeAspect="1"/>
          </p:cNvGrpSpPr>
          <p:nvPr/>
        </p:nvGrpSpPr>
        <p:grpSpPr bwMode="auto">
          <a:xfrm rot="-1460851">
            <a:off x="2362200" y="1066800"/>
            <a:ext cx="684213" cy="255588"/>
            <a:chOff x="792" y="2023"/>
            <a:chExt cx="466" cy="174"/>
          </a:xfrm>
        </p:grpSpPr>
        <p:sp>
          <p:nvSpPr>
            <p:cNvPr id="145502" name="Rectangle 94"/>
            <p:cNvSpPr>
              <a:spLocks noChangeAspect="1" noChangeArrowheads="1"/>
            </p:cNvSpPr>
            <p:nvPr/>
          </p:nvSpPr>
          <p:spPr bwMode="auto">
            <a:xfrm>
              <a:off x="874" y="2177"/>
              <a:ext cx="384" cy="20"/>
            </a:xfrm>
            <a:prstGeom prst="rect">
              <a:avLst/>
            </a:prstGeom>
            <a:gradFill rotWithShape="0">
              <a:gsLst>
                <a:gs pos="0">
                  <a:schemeClr val="folHlink"/>
                </a:gs>
                <a:gs pos="50000">
                  <a:schemeClr val="folHlink">
                    <a:gamma/>
                    <a:tint val="0"/>
                    <a:invGamma/>
                  </a:schemeClr>
                </a:gs>
                <a:gs pos="100000">
                  <a:schemeClr val="folHlink"/>
                </a:gs>
              </a:gsLst>
              <a:lin ang="5400000" scaled="1"/>
            </a:gra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45503" name="AutoShape 95"/>
            <p:cNvSpPr>
              <a:spLocks noChangeAspect="1" noChangeArrowheads="1"/>
            </p:cNvSpPr>
            <p:nvPr/>
          </p:nvSpPr>
          <p:spPr bwMode="auto">
            <a:xfrm rot="-1507570">
              <a:off x="792" y="2023"/>
              <a:ext cx="182" cy="170"/>
            </a:xfrm>
            <a:custGeom>
              <a:avLst/>
              <a:gdLst>
                <a:gd name="G0" fmla="+- 8471 0 0"/>
                <a:gd name="G1" fmla="+- 7652885 0 0"/>
                <a:gd name="G2" fmla="+- 0 0 7652885"/>
                <a:gd name="T0" fmla="*/ 0 256 1"/>
                <a:gd name="T1" fmla="*/ 180 256 1"/>
                <a:gd name="G3" fmla="+- 7652885 T0 T1"/>
                <a:gd name="T2" fmla="*/ 0 256 1"/>
                <a:gd name="T3" fmla="*/ 90 256 1"/>
                <a:gd name="G4" fmla="+- 7652885 T2 T3"/>
                <a:gd name="G5" fmla="*/ G4 2 1"/>
                <a:gd name="T4" fmla="*/ 90 256 1"/>
                <a:gd name="T5" fmla="*/ 0 256 1"/>
                <a:gd name="G6" fmla="+- 7652885 T4 T5"/>
                <a:gd name="G7" fmla="*/ G6 2 1"/>
                <a:gd name="G8" fmla="abs 7652885"/>
                <a:gd name="T6" fmla="*/ 0 256 1"/>
                <a:gd name="T7" fmla="*/ 90 256 1"/>
                <a:gd name="G9" fmla="+- G8 T6 T7"/>
                <a:gd name="G10" fmla="?: G9 G7 G5"/>
                <a:gd name="T8" fmla="*/ 0 256 1"/>
                <a:gd name="T9" fmla="*/ 360 256 1"/>
                <a:gd name="G11" fmla="+- G10 T8 T9"/>
                <a:gd name="G12" fmla="?: G10 G11 G10"/>
                <a:gd name="T10" fmla="*/ 0 256 1"/>
                <a:gd name="T11" fmla="*/ 360 256 1"/>
                <a:gd name="G13" fmla="+- G12 T10 T11"/>
                <a:gd name="G14" fmla="?: G12 G13 G12"/>
                <a:gd name="G15" fmla="+- 0 0 G14"/>
                <a:gd name="G16" fmla="+- 10800 0 0"/>
                <a:gd name="G17" fmla="+- 10800 0 8471"/>
                <a:gd name="G18" fmla="*/ 8471 1 2"/>
                <a:gd name="G19" fmla="+- G18 5400 0"/>
                <a:gd name="G20" fmla="cos G19 7652885"/>
                <a:gd name="G21" fmla="sin G19 7652885"/>
                <a:gd name="G22" fmla="+- G20 10800 0"/>
                <a:gd name="G23" fmla="+- G21 10800 0"/>
                <a:gd name="G24" fmla="+- 10800 0 G20"/>
                <a:gd name="G25" fmla="+- 8471 10800 0"/>
                <a:gd name="G26" fmla="?: G9 G17 G25"/>
                <a:gd name="G27" fmla="?: G9 0 21600"/>
                <a:gd name="G28" fmla="cos 10800 7652885"/>
                <a:gd name="G29" fmla="sin 10800 7652885"/>
                <a:gd name="G30" fmla="sin 8471 7652885"/>
                <a:gd name="G31" fmla="+- G28 10800 0"/>
                <a:gd name="G32" fmla="+- G29 10800 0"/>
                <a:gd name="G33" fmla="+- G30 10800 0"/>
                <a:gd name="G34" fmla="?: G4 0 G31"/>
                <a:gd name="G35" fmla="?: 7652885 G34 0"/>
                <a:gd name="G36" fmla="?: G6 G35 G31"/>
                <a:gd name="G37" fmla="+- 21600 0 G36"/>
                <a:gd name="G38" fmla="?: G4 0 G33"/>
                <a:gd name="G39" fmla="?: 7652885 G38 G32"/>
                <a:gd name="G40" fmla="?: G6 G39 0"/>
                <a:gd name="G41" fmla="?: G4 G32 21600"/>
                <a:gd name="G42" fmla="?: G6 G41 G33"/>
                <a:gd name="T12" fmla="*/ 10800 w 21600"/>
                <a:gd name="T13" fmla="*/ 0 h 21600"/>
                <a:gd name="T14" fmla="*/ 6459 w 21600"/>
                <a:gd name="T15" fmla="*/ 19402 h 21600"/>
                <a:gd name="T16" fmla="*/ 10800 w 21600"/>
                <a:gd name="T17" fmla="*/ 2329 h 21600"/>
                <a:gd name="T18" fmla="*/ 15141 w 21600"/>
                <a:gd name="T19" fmla="*/ 19402 h 21600"/>
                <a:gd name="T20" fmla="*/ G36 w 21600"/>
                <a:gd name="T21" fmla="*/ G40 h 21600"/>
                <a:gd name="T22" fmla="*/ G37 w 21600"/>
                <a:gd name="T23" fmla="*/ G42 h 21600"/>
              </a:gdLst>
              <a:ahLst/>
              <a:cxnLst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T20" t="T21" r="T22" b="T23"/>
              <a:pathLst>
                <a:path w="21600" h="21600">
                  <a:moveTo>
                    <a:pt x="6984" y="18362"/>
                  </a:moveTo>
                  <a:cubicBezTo>
                    <a:pt x="4129" y="16922"/>
                    <a:pt x="2329" y="13997"/>
                    <a:pt x="2329" y="10800"/>
                  </a:cubicBezTo>
                  <a:cubicBezTo>
                    <a:pt x="2329" y="6121"/>
                    <a:pt x="6121" y="2329"/>
                    <a:pt x="10800" y="2329"/>
                  </a:cubicBezTo>
                  <a:cubicBezTo>
                    <a:pt x="15478" y="2329"/>
                    <a:pt x="19271" y="6121"/>
                    <a:pt x="19271" y="10800"/>
                  </a:cubicBezTo>
                  <a:cubicBezTo>
                    <a:pt x="19271" y="13997"/>
                    <a:pt x="17470" y="16922"/>
                    <a:pt x="14615" y="18362"/>
                  </a:cubicBezTo>
                  <a:lnTo>
                    <a:pt x="15665" y="20442"/>
                  </a:lnTo>
                  <a:cubicBezTo>
                    <a:pt x="19304" y="18605"/>
                    <a:pt x="21600" y="14876"/>
                    <a:pt x="21600" y="10800"/>
                  </a:cubicBezTo>
                  <a:cubicBezTo>
                    <a:pt x="21600" y="4835"/>
                    <a:pt x="16764" y="0"/>
                    <a:pt x="10800" y="0"/>
                  </a:cubicBezTo>
                  <a:cubicBezTo>
                    <a:pt x="4835" y="0"/>
                    <a:pt x="0" y="4835"/>
                    <a:pt x="0" y="10800"/>
                  </a:cubicBezTo>
                  <a:cubicBezTo>
                    <a:pt x="-1" y="14876"/>
                    <a:pt x="2295" y="18605"/>
                    <a:pt x="5934" y="20442"/>
                  </a:cubicBezTo>
                  <a:close/>
                </a:path>
              </a:pathLst>
            </a:custGeom>
            <a:gradFill rotWithShape="0">
              <a:gsLst>
                <a:gs pos="0">
                  <a:srgbClr val="DDDDDD">
                    <a:gamma/>
                    <a:tint val="0"/>
                    <a:invGamma/>
                  </a:srgbClr>
                </a:gs>
                <a:gs pos="100000">
                  <a:srgbClr val="DDDDDD"/>
                </a:gs>
              </a:gsLst>
              <a:path path="rect">
                <a:fillToRect l="50000" t="50000" r="50000" b="50000"/>
              </a:path>
            </a:gra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45504" name="Rectangle 96"/>
            <p:cNvSpPr>
              <a:spLocks noChangeAspect="1" noChangeArrowheads="1"/>
            </p:cNvSpPr>
            <p:nvPr/>
          </p:nvSpPr>
          <p:spPr bwMode="auto">
            <a:xfrm>
              <a:off x="871" y="2179"/>
              <a:ext cx="16" cy="16"/>
            </a:xfrm>
            <a:prstGeom prst="rect">
              <a:avLst/>
            </a:prstGeom>
            <a:gradFill rotWithShape="0">
              <a:gsLst>
                <a:gs pos="0">
                  <a:srgbClr val="DDDDDD"/>
                </a:gs>
                <a:gs pos="50000">
                  <a:srgbClr val="DDDDDD">
                    <a:gamma/>
                    <a:tint val="0"/>
                    <a:invGamma/>
                  </a:srgbClr>
                </a:gs>
                <a:gs pos="100000">
                  <a:srgbClr val="DDDDDD"/>
                </a:gs>
              </a:gsLst>
              <a:lin ang="540000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</p:grpSp>
      <p:grpSp>
        <p:nvGrpSpPr>
          <p:cNvPr id="145505" name="Group 97"/>
          <p:cNvGrpSpPr>
            <a:grpSpLocks noChangeAspect="1"/>
          </p:cNvGrpSpPr>
          <p:nvPr/>
        </p:nvGrpSpPr>
        <p:grpSpPr bwMode="auto">
          <a:xfrm>
            <a:off x="3175000" y="2722563"/>
            <a:ext cx="2916238" cy="3922712"/>
            <a:chOff x="1769" y="1157"/>
            <a:chExt cx="2221" cy="2986"/>
          </a:xfrm>
        </p:grpSpPr>
        <p:sp>
          <p:nvSpPr>
            <p:cNvPr id="145506" name="Freeform 98" descr="Широкий диагональный 2"/>
            <p:cNvSpPr>
              <a:spLocks noChangeAspect="1"/>
            </p:cNvSpPr>
            <p:nvPr/>
          </p:nvSpPr>
          <p:spPr bwMode="auto">
            <a:xfrm>
              <a:off x="1769" y="1157"/>
              <a:ext cx="2221" cy="2986"/>
            </a:xfrm>
            <a:custGeom>
              <a:avLst/>
              <a:gdLst/>
              <a:ahLst/>
              <a:cxnLst>
                <a:cxn ang="0">
                  <a:pos x="2" y="83"/>
                </a:cxn>
                <a:cxn ang="0">
                  <a:pos x="39" y="135"/>
                </a:cxn>
                <a:cxn ang="0">
                  <a:pos x="38" y="197"/>
                </a:cxn>
                <a:cxn ang="0">
                  <a:pos x="0" y="240"/>
                </a:cxn>
                <a:cxn ang="0">
                  <a:pos x="32" y="3215"/>
                </a:cxn>
                <a:cxn ang="0">
                  <a:pos x="56" y="3291"/>
                </a:cxn>
                <a:cxn ang="0">
                  <a:pos x="21" y="3351"/>
                </a:cxn>
                <a:cxn ang="0">
                  <a:pos x="17" y="3443"/>
                </a:cxn>
                <a:cxn ang="0">
                  <a:pos x="60" y="3501"/>
                </a:cxn>
                <a:cxn ang="0">
                  <a:pos x="2571" y="3486"/>
                </a:cxn>
                <a:cxn ang="0">
                  <a:pos x="2604" y="3438"/>
                </a:cxn>
                <a:cxn ang="0">
                  <a:pos x="2592" y="3299"/>
                </a:cxn>
                <a:cxn ang="0">
                  <a:pos x="2579" y="3258"/>
                </a:cxn>
                <a:cxn ang="0">
                  <a:pos x="2603" y="3206"/>
                </a:cxn>
                <a:cxn ang="0">
                  <a:pos x="2558" y="141"/>
                </a:cxn>
                <a:cxn ang="0">
                  <a:pos x="2567" y="95"/>
                </a:cxn>
                <a:cxn ang="0">
                  <a:pos x="2588" y="0"/>
                </a:cxn>
                <a:cxn ang="0">
                  <a:pos x="2549" y="75"/>
                </a:cxn>
                <a:cxn ang="0">
                  <a:pos x="2525" y="126"/>
                </a:cxn>
                <a:cxn ang="0">
                  <a:pos x="2537" y="194"/>
                </a:cxn>
                <a:cxn ang="0">
                  <a:pos x="2580" y="3179"/>
                </a:cxn>
                <a:cxn ang="0">
                  <a:pos x="2555" y="3230"/>
                </a:cxn>
                <a:cxn ang="0">
                  <a:pos x="2559" y="3311"/>
                </a:cxn>
                <a:cxn ang="0">
                  <a:pos x="2579" y="3353"/>
                </a:cxn>
                <a:cxn ang="0">
                  <a:pos x="2565" y="3441"/>
                </a:cxn>
                <a:cxn ang="0">
                  <a:pos x="90" y="3474"/>
                </a:cxn>
                <a:cxn ang="0">
                  <a:pos x="44" y="3441"/>
                </a:cxn>
                <a:cxn ang="0">
                  <a:pos x="62" y="3350"/>
                </a:cxn>
                <a:cxn ang="0">
                  <a:pos x="84" y="3284"/>
                </a:cxn>
                <a:cxn ang="0">
                  <a:pos x="72" y="3216"/>
                </a:cxn>
                <a:cxn ang="0">
                  <a:pos x="32" y="249"/>
                </a:cxn>
                <a:cxn ang="0">
                  <a:pos x="60" y="210"/>
                </a:cxn>
                <a:cxn ang="0">
                  <a:pos x="77" y="144"/>
                </a:cxn>
                <a:cxn ang="0">
                  <a:pos x="54" y="83"/>
                </a:cxn>
                <a:cxn ang="0">
                  <a:pos x="36" y="15"/>
                </a:cxn>
              </a:cxnLst>
              <a:rect l="0" t="0" r="r" b="b"/>
              <a:pathLst>
                <a:path w="2606" h="3501">
                  <a:moveTo>
                    <a:pt x="3" y="14"/>
                  </a:moveTo>
                  <a:lnTo>
                    <a:pt x="2" y="83"/>
                  </a:lnTo>
                  <a:lnTo>
                    <a:pt x="24" y="105"/>
                  </a:lnTo>
                  <a:lnTo>
                    <a:pt x="39" y="135"/>
                  </a:lnTo>
                  <a:lnTo>
                    <a:pt x="45" y="162"/>
                  </a:lnTo>
                  <a:lnTo>
                    <a:pt x="38" y="197"/>
                  </a:lnTo>
                  <a:lnTo>
                    <a:pt x="26" y="213"/>
                  </a:lnTo>
                  <a:lnTo>
                    <a:pt x="0" y="240"/>
                  </a:lnTo>
                  <a:lnTo>
                    <a:pt x="11" y="3195"/>
                  </a:lnTo>
                  <a:lnTo>
                    <a:pt x="32" y="3215"/>
                  </a:lnTo>
                  <a:lnTo>
                    <a:pt x="50" y="3249"/>
                  </a:lnTo>
                  <a:lnTo>
                    <a:pt x="56" y="3291"/>
                  </a:lnTo>
                  <a:lnTo>
                    <a:pt x="48" y="3324"/>
                  </a:lnTo>
                  <a:lnTo>
                    <a:pt x="21" y="3351"/>
                  </a:lnTo>
                  <a:lnTo>
                    <a:pt x="17" y="3396"/>
                  </a:lnTo>
                  <a:lnTo>
                    <a:pt x="17" y="3443"/>
                  </a:lnTo>
                  <a:lnTo>
                    <a:pt x="33" y="3486"/>
                  </a:lnTo>
                  <a:lnTo>
                    <a:pt x="60" y="3501"/>
                  </a:lnTo>
                  <a:lnTo>
                    <a:pt x="2538" y="3501"/>
                  </a:lnTo>
                  <a:lnTo>
                    <a:pt x="2571" y="3486"/>
                  </a:lnTo>
                  <a:lnTo>
                    <a:pt x="2592" y="3468"/>
                  </a:lnTo>
                  <a:lnTo>
                    <a:pt x="2604" y="3438"/>
                  </a:lnTo>
                  <a:lnTo>
                    <a:pt x="2606" y="3321"/>
                  </a:lnTo>
                  <a:lnTo>
                    <a:pt x="2592" y="3299"/>
                  </a:lnTo>
                  <a:lnTo>
                    <a:pt x="2583" y="3282"/>
                  </a:lnTo>
                  <a:lnTo>
                    <a:pt x="2579" y="3258"/>
                  </a:lnTo>
                  <a:lnTo>
                    <a:pt x="2588" y="3228"/>
                  </a:lnTo>
                  <a:lnTo>
                    <a:pt x="2603" y="3206"/>
                  </a:lnTo>
                  <a:lnTo>
                    <a:pt x="2588" y="203"/>
                  </a:lnTo>
                  <a:cubicBezTo>
                    <a:pt x="2556" y="171"/>
                    <a:pt x="2565" y="156"/>
                    <a:pt x="2558" y="141"/>
                  </a:cubicBezTo>
                  <a:cubicBezTo>
                    <a:pt x="2558" y="125"/>
                    <a:pt x="2555" y="121"/>
                    <a:pt x="2561" y="114"/>
                  </a:cubicBezTo>
                  <a:cubicBezTo>
                    <a:pt x="2567" y="107"/>
                    <a:pt x="2564" y="106"/>
                    <a:pt x="2567" y="95"/>
                  </a:cubicBezTo>
                  <a:cubicBezTo>
                    <a:pt x="2577" y="87"/>
                    <a:pt x="2582" y="87"/>
                    <a:pt x="2585" y="72"/>
                  </a:cubicBezTo>
                  <a:lnTo>
                    <a:pt x="2588" y="0"/>
                  </a:lnTo>
                  <a:lnTo>
                    <a:pt x="2553" y="2"/>
                  </a:lnTo>
                  <a:lnTo>
                    <a:pt x="2549" y="75"/>
                  </a:lnTo>
                  <a:lnTo>
                    <a:pt x="2532" y="102"/>
                  </a:lnTo>
                  <a:lnTo>
                    <a:pt x="2525" y="126"/>
                  </a:lnTo>
                  <a:lnTo>
                    <a:pt x="2522" y="155"/>
                  </a:lnTo>
                  <a:lnTo>
                    <a:pt x="2537" y="194"/>
                  </a:lnTo>
                  <a:lnTo>
                    <a:pt x="2555" y="221"/>
                  </a:lnTo>
                  <a:lnTo>
                    <a:pt x="2580" y="3179"/>
                  </a:lnTo>
                  <a:lnTo>
                    <a:pt x="2565" y="3203"/>
                  </a:lnTo>
                  <a:lnTo>
                    <a:pt x="2555" y="3230"/>
                  </a:lnTo>
                  <a:lnTo>
                    <a:pt x="2552" y="3270"/>
                  </a:lnTo>
                  <a:lnTo>
                    <a:pt x="2559" y="3311"/>
                  </a:lnTo>
                  <a:lnTo>
                    <a:pt x="2574" y="3327"/>
                  </a:lnTo>
                  <a:lnTo>
                    <a:pt x="2579" y="3353"/>
                  </a:lnTo>
                  <a:lnTo>
                    <a:pt x="2576" y="3401"/>
                  </a:lnTo>
                  <a:lnTo>
                    <a:pt x="2565" y="3441"/>
                  </a:lnTo>
                  <a:lnTo>
                    <a:pt x="2546" y="3467"/>
                  </a:lnTo>
                  <a:lnTo>
                    <a:pt x="90" y="3474"/>
                  </a:lnTo>
                  <a:lnTo>
                    <a:pt x="66" y="3461"/>
                  </a:lnTo>
                  <a:lnTo>
                    <a:pt x="44" y="3441"/>
                  </a:lnTo>
                  <a:lnTo>
                    <a:pt x="45" y="3377"/>
                  </a:lnTo>
                  <a:lnTo>
                    <a:pt x="62" y="3350"/>
                  </a:lnTo>
                  <a:lnTo>
                    <a:pt x="80" y="3326"/>
                  </a:lnTo>
                  <a:lnTo>
                    <a:pt x="84" y="3284"/>
                  </a:lnTo>
                  <a:lnTo>
                    <a:pt x="81" y="3246"/>
                  </a:lnTo>
                  <a:lnTo>
                    <a:pt x="72" y="3216"/>
                  </a:lnTo>
                  <a:lnTo>
                    <a:pt x="41" y="3182"/>
                  </a:lnTo>
                  <a:lnTo>
                    <a:pt x="32" y="249"/>
                  </a:lnTo>
                  <a:lnTo>
                    <a:pt x="42" y="234"/>
                  </a:lnTo>
                  <a:lnTo>
                    <a:pt x="60" y="210"/>
                  </a:lnTo>
                  <a:lnTo>
                    <a:pt x="75" y="180"/>
                  </a:lnTo>
                  <a:lnTo>
                    <a:pt x="77" y="144"/>
                  </a:lnTo>
                  <a:lnTo>
                    <a:pt x="71" y="110"/>
                  </a:lnTo>
                  <a:lnTo>
                    <a:pt x="54" y="83"/>
                  </a:lnTo>
                  <a:lnTo>
                    <a:pt x="32" y="65"/>
                  </a:lnTo>
                  <a:lnTo>
                    <a:pt x="36" y="15"/>
                  </a:lnTo>
                  <a:lnTo>
                    <a:pt x="3" y="14"/>
                  </a:lnTo>
                  <a:close/>
                </a:path>
              </a:pathLst>
            </a:custGeom>
            <a:pattFill prst="wdUpDiag">
              <a:fgClr>
                <a:srgbClr val="006600"/>
              </a:fgClr>
              <a:bgClr>
                <a:schemeClr val="bg1"/>
              </a:bgClr>
            </a:pattFill>
            <a:ln w="9525">
              <a:solidFill>
                <a:srgbClr val="006600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o-RO"/>
            </a:p>
          </p:txBody>
        </p:sp>
        <p:sp>
          <p:nvSpPr>
            <p:cNvPr id="145507" name="Rectangle 99" descr="Широкий диагональный 1"/>
            <p:cNvSpPr>
              <a:spLocks noChangeAspect="1" noChangeArrowheads="1"/>
            </p:cNvSpPr>
            <p:nvPr/>
          </p:nvSpPr>
          <p:spPr bwMode="auto">
            <a:xfrm>
              <a:off x="1824" y="4069"/>
              <a:ext cx="1269" cy="41"/>
            </a:xfrm>
            <a:prstGeom prst="rect">
              <a:avLst/>
            </a:prstGeom>
            <a:pattFill prst="wdDnDiag">
              <a:fgClr>
                <a:srgbClr val="006600"/>
              </a:fgClr>
              <a:bgClr>
                <a:schemeClr val="bg1"/>
              </a:bgClr>
            </a:pattFill>
            <a:ln w="9525">
              <a:solidFill>
                <a:srgbClr val="00660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45508" name="Rectangle 100" descr="Широкий диагональный 1"/>
            <p:cNvSpPr>
              <a:spLocks noChangeAspect="1" noChangeArrowheads="1"/>
            </p:cNvSpPr>
            <p:nvPr/>
          </p:nvSpPr>
          <p:spPr bwMode="auto">
            <a:xfrm flipH="1">
              <a:off x="3481" y="4065"/>
              <a:ext cx="464" cy="41"/>
            </a:xfrm>
            <a:prstGeom prst="rect">
              <a:avLst/>
            </a:prstGeom>
            <a:pattFill prst="wdDnDiag">
              <a:fgClr>
                <a:srgbClr val="006600"/>
              </a:fgClr>
              <a:bgClr>
                <a:schemeClr val="bg1"/>
              </a:bgClr>
            </a:pattFill>
            <a:ln w="9525">
              <a:solidFill>
                <a:srgbClr val="00660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45509" name="Freeform 101" descr="Широкий диагональный 2"/>
            <p:cNvSpPr>
              <a:spLocks noChangeAspect="1"/>
            </p:cNvSpPr>
            <p:nvPr/>
          </p:nvSpPr>
          <p:spPr bwMode="auto">
            <a:xfrm>
              <a:off x="1846" y="3759"/>
              <a:ext cx="1219" cy="30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9" y="3"/>
                </a:cxn>
                <a:cxn ang="0">
                  <a:pos x="39" y="291"/>
                </a:cxn>
                <a:cxn ang="0">
                  <a:pos x="45" y="306"/>
                </a:cxn>
                <a:cxn ang="0">
                  <a:pos x="69" y="321"/>
                </a:cxn>
                <a:cxn ang="0">
                  <a:pos x="1431" y="330"/>
                </a:cxn>
                <a:cxn ang="0">
                  <a:pos x="1431" y="360"/>
                </a:cxn>
                <a:cxn ang="0">
                  <a:pos x="33" y="354"/>
                </a:cxn>
                <a:cxn ang="0">
                  <a:pos x="15" y="330"/>
                </a:cxn>
                <a:cxn ang="0">
                  <a:pos x="6" y="300"/>
                </a:cxn>
                <a:cxn ang="0">
                  <a:pos x="0" y="0"/>
                </a:cxn>
              </a:cxnLst>
              <a:rect l="0" t="0" r="r" b="b"/>
              <a:pathLst>
                <a:path w="1431" h="360">
                  <a:moveTo>
                    <a:pt x="0" y="0"/>
                  </a:moveTo>
                  <a:lnTo>
                    <a:pt x="39" y="3"/>
                  </a:lnTo>
                  <a:lnTo>
                    <a:pt x="39" y="291"/>
                  </a:lnTo>
                  <a:lnTo>
                    <a:pt x="45" y="306"/>
                  </a:lnTo>
                  <a:lnTo>
                    <a:pt x="69" y="321"/>
                  </a:lnTo>
                  <a:lnTo>
                    <a:pt x="1431" y="330"/>
                  </a:lnTo>
                  <a:lnTo>
                    <a:pt x="1431" y="360"/>
                  </a:lnTo>
                  <a:lnTo>
                    <a:pt x="33" y="354"/>
                  </a:lnTo>
                  <a:lnTo>
                    <a:pt x="15" y="330"/>
                  </a:lnTo>
                  <a:lnTo>
                    <a:pt x="6" y="300"/>
                  </a:lnTo>
                  <a:lnTo>
                    <a:pt x="0" y="0"/>
                  </a:lnTo>
                  <a:close/>
                </a:path>
              </a:pathLst>
            </a:custGeom>
            <a:pattFill prst="wdUpDiag">
              <a:fgClr>
                <a:srgbClr val="006600"/>
              </a:fgClr>
              <a:bgClr>
                <a:schemeClr val="bg1"/>
              </a:bgClr>
            </a:pattFill>
            <a:ln w="9525" cap="flat" cmpd="sng">
              <a:solidFill>
                <a:srgbClr val="0066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ro-RO"/>
            </a:p>
          </p:txBody>
        </p:sp>
        <p:sp>
          <p:nvSpPr>
            <p:cNvPr id="145510" name="Freeform 102" descr="Широкий диагональный 2"/>
            <p:cNvSpPr>
              <a:spLocks noChangeAspect="1"/>
            </p:cNvSpPr>
            <p:nvPr/>
          </p:nvSpPr>
          <p:spPr bwMode="auto">
            <a:xfrm>
              <a:off x="3492" y="3752"/>
              <a:ext cx="445" cy="307"/>
            </a:xfrm>
            <a:custGeom>
              <a:avLst/>
              <a:gdLst/>
              <a:ahLst/>
              <a:cxnLst>
                <a:cxn ang="0">
                  <a:pos x="522" y="6"/>
                </a:cxn>
                <a:cxn ang="0">
                  <a:pos x="492" y="0"/>
                </a:cxn>
                <a:cxn ang="0">
                  <a:pos x="486" y="291"/>
                </a:cxn>
                <a:cxn ang="0">
                  <a:pos x="483" y="312"/>
                </a:cxn>
                <a:cxn ang="0">
                  <a:pos x="471" y="327"/>
                </a:cxn>
                <a:cxn ang="0">
                  <a:pos x="0" y="330"/>
                </a:cxn>
                <a:cxn ang="0">
                  <a:pos x="0" y="360"/>
                </a:cxn>
                <a:cxn ang="0">
                  <a:pos x="492" y="354"/>
                </a:cxn>
                <a:cxn ang="0">
                  <a:pos x="510" y="333"/>
                </a:cxn>
                <a:cxn ang="0">
                  <a:pos x="522" y="300"/>
                </a:cxn>
                <a:cxn ang="0">
                  <a:pos x="522" y="6"/>
                </a:cxn>
              </a:cxnLst>
              <a:rect l="0" t="0" r="r" b="b"/>
              <a:pathLst>
                <a:path w="522" h="360">
                  <a:moveTo>
                    <a:pt x="522" y="6"/>
                  </a:moveTo>
                  <a:lnTo>
                    <a:pt x="492" y="0"/>
                  </a:lnTo>
                  <a:lnTo>
                    <a:pt x="486" y="291"/>
                  </a:lnTo>
                  <a:lnTo>
                    <a:pt x="483" y="312"/>
                  </a:lnTo>
                  <a:lnTo>
                    <a:pt x="471" y="327"/>
                  </a:lnTo>
                  <a:lnTo>
                    <a:pt x="0" y="330"/>
                  </a:lnTo>
                  <a:lnTo>
                    <a:pt x="0" y="360"/>
                  </a:lnTo>
                  <a:lnTo>
                    <a:pt x="492" y="354"/>
                  </a:lnTo>
                  <a:lnTo>
                    <a:pt x="510" y="333"/>
                  </a:lnTo>
                  <a:lnTo>
                    <a:pt x="522" y="300"/>
                  </a:lnTo>
                  <a:lnTo>
                    <a:pt x="522" y="6"/>
                  </a:lnTo>
                  <a:close/>
                </a:path>
              </a:pathLst>
            </a:custGeom>
            <a:pattFill prst="wdUpDiag">
              <a:fgClr>
                <a:srgbClr val="006600"/>
              </a:fgClr>
              <a:bgClr>
                <a:schemeClr val="bg1"/>
              </a:bgClr>
            </a:pattFill>
            <a:ln w="9525" cap="flat" cmpd="sng">
              <a:solidFill>
                <a:srgbClr val="0066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ro-RO"/>
            </a:p>
          </p:txBody>
        </p:sp>
        <p:sp>
          <p:nvSpPr>
            <p:cNvPr id="145511" name="Freeform 103" descr="Широкий диагональный 1"/>
            <p:cNvSpPr>
              <a:spLocks noChangeAspect="1"/>
            </p:cNvSpPr>
            <p:nvPr/>
          </p:nvSpPr>
          <p:spPr bwMode="auto">
            <a:xfrm>
              <a:off x="3053" y="3856"/>
              <a:ext cx="460" cy="215"/>
            </a:xfrm>
            <a:custGeom>
              <a:avLst/>
              <a:gdLst/>
              <a:ahLst/>
              <a:cxnLst>
                <a:cxn ang="0">
                  <a:pos x="3" y="27"/>
                </a:cxn>
                <a:cxn ang="0">
                  <a:pos x="0" y="210"/>
                </a:cxn>
                <a:cxn ang="0">
                  <a:pos x="24" y="210"/>
                </a:cxn>
                <a:cxn ang="0">
                  <a:pos x="30" y="252"/>
                </a:cxn>
                <a:cxn ang="0">
                  <a:pos x="57" y="249"/>
                </a:cxn>
                <a:cxn ang="0">
                  <a:pos x="48" y="87"/>
                </a:cxn>
                <a:cxn ang="0">
                  <a:pos x="135" y="87"/>
                </a:cxn>
                <a:cxn ang="0">
                  <a:pos x="132" y="0"/>
                </a:cxn>
                <a:cxn ang="0">
                  <a:pos x="207" y="0"/>
                </a:cxn>
                <a:cxn ang="0">
                  <a:pos x="207" y="87"/>
                </a:cxn>
                <a:cxn ang="0">
                  <a:pos x="327" y="87"/>
                </a:cxn>
                <a:cxn ang="0">
                  <a:pos x="327" y="0"/>
                </a:cxn>
                <a:cxn ang="0">
                  <a:pos x="411" y="6"/>
                </a:cxn>
                <a:cxn ang="0">
                  <a:pos x="408" y="87"/>
                </a:cxn>
                <a:cxn ang="0">
                  <a:pos x="480" y="87"/>
                </a:cxn>
                <a:cxn ang="0">
                  <a:pos x="480" y="231"/>
                </a:cxn>
                <a:cxn ang="0">
                  <a:pos x="507" y="231"/>
                </a:cxn>
                <a:cxn ang="0">
                  <a:pos x="513" y="204"/>
                </a:cxn>
                <a:cxn ang="0">
                  <a:pos x="537" y="201"/>
                </a:cxn>
                <a:cxn ang="0">
                  <a:pos x="540" y="33"/>
                </a:cxn>
                <a:cxn ang="0">
                  <a:pos x="498" y="9"/>
                </a:cxn>
                <a:cxn ang="0">
                  <a:pos x="45" y="0"/>
                </a:cxn>
                <a:cxn ang="0">
                  <a:pos x="3" y="27"/>
                </a:cxn>
              </a:cxnLst>
              <a:rect l="0" t="0" r="r" b="b"/>
              <a:pathLst>
                <a:path w="540" h="252">
                  <a:moveTo>
                    <a:pt x="3" y="27"/>
                  </a:moveTo>
                  <a:lnTo>
                    <a:pt x="0" y="210"/>
                  </a:lnTo>
                  <a:lnTo>
                    <a:pt x="24" y="210"/>
                  </a:lnTo>
                  <a:lnTo>
                    <a:pt x="30" y="252"/>
                  </a:lnTo>
                  <a:lnTo>
                    <a:pt x="57" y="249"/>
                  </a:lnTo>
                  <a:lnTo>
                    <a:pt x="48" y="87"/>
                  </a:lnTo>
                  <a:lnTo>
                    <a:pt x="135" y="87"/>
                  </a:lnTo>
                  <a:lnTo>
                    <a:pt x="132" y="0"/>
                  </a:lnTo>
                  <a:lnTo>
                    <a:pt x="207" y="0"/>
                  </a:lnTo>
                  <a:lnTo>
                    <a:pt x="207" y="87"/>
                  </a:lnTo>
                  <a:lnTo>
                    <a:pt x="327" y="87"/>
                  </a:lnTo>
                  <a:lnTo>
                    <a:pt x="327" y="0"/>
                  </a:lnTo>
                  <a:lnTo>
                    <a:pt x="411" y="6"/>
                  </a:lnTo>
                  <a:lnTo>
                    <a:pt x="408" y="87"/>
                  </a:lnTo>
                  <a:lnTo>
                    <a:pt x="480" y="87"/>
                  </a:lnTo>
                  <a:lnTo>
                    <a:pt x="480" y="231"/>
                  </a:lnTo>
                  <a:lnTo>
                    <a:pt x="507" y="231"/>
                  </a:lnTo>
                  <a:lnTo>
                    <a:pt x="513" y="204"/>
                  </a:lnTo>
                  <a:lnTo>
                    <a:pt x="537" y="201"/>
                  </a:lnTo>
                  <a:lnTo>
                    <a:pt x="540" y="33"/>
                  </a:lnTo>
                  <a:lnTo>
                    <a:pt x="498" y="9"/>
                  </a:lnTo>
                  <a:lnTo>
                    <a:pt x="45" y="0"/>
                  </a:lnTo>
                  <a:lnTo>
                    <a:pt x="3" y="27"/>
                  </a:lnTo>
                  <a:close/>
                </a:path>
              </a:pathLst>
            </a:custGeom>
            <a:pattFill prst="wdDnDiag">
              <a:fgClr>
                <a:srgbClr val="006600"/>
              </a:fgClr>
              <a:bgClr>
                <a:schemeClr val="bg1"/>
              </a:bgClr>
            </a:pattFill>
            <a:ln w="9525" cap="flat" cmpd="sng">
              <a:solidFill>
                <a:srgbClr val="006600"/>
              </a:solidFill>
              <a:prstDash val="solid"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grpSp>
          <p:nvGrpSpPr>
            <p:cNvPr id="145512" name="Group 104"/>
            <p:cNvGrpSpPr>
              <a:grpSpLocks noChangeAspect="1"/>
            </p:cNvGrpSpPr>
            <p:nvPr/>
          </p:nvGrpSpPr>
          <p:grpSpPr bwMode="auto">
            <a:xfrm>
              <a:off x="3101" y="3977"/>
              <a:ext cx="361" cy="115"/>
              <a:chOff x="3354" y="4044"/>
              <a:chExt cx="423" cy="135"/>
            </a:xfrm>
          </p:grpSpPr>
          <p:sp>
            <p:nvSpPr>
              <p:cNvPr id="145513" name="Freeform 105" descr="Широкий диагональный 2"/>
              <p:cNvSpPr>
                <a:spLocks noChangeAspect="1"/>
              </p:cNvSpPr>
              <p:nvPr/>
            </p:nvSpPr>
            <p:spPr bwMode="auto">
              <a:xfrm>
                <a:off x="3354" y="4047"/>
                <a:ext cx="423" cy="13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420" y="3"/>
                  </a:cxn>
                  <a:cxn ang="0">
                    <a:pos x="423" y="81"/>
                  </a:cxn>
                  <a:cxn ang="0">
                    <a:pos x="390" y="129"/>
                  </a:cxn>
                  <a:cxn ang="0">
                    <a:pos x="243" y="132"/>
                  </a:cxn>
                  <a:cxn ang="0">
                    <a:pos x="243" y="75"/>
                  </a:cxn>
                  <a:cxn ang="0">
                    <a:pos x="189" y="78"/>
                  </a:cxn>
                  <a:cxn ang="0">
                    <a:pos x="189" y="132"/>
                  </a:cxn>
                  <a:cxn ang="0">
                    <a:pos x="42" y="132"/>
                  </a:cxn>
                  <a:cxn ang="0">
                    <a:pos x="0" y="93"/>
                  </a:cxn>
                  <a:cxn ang="0">
                    <a:pos x="0" y="0"/>
                  </a:cxn>
                </a:cxnLst>
                <a:rect l="0" t="0" r="r" b="b"/>
                <a:pathLst>
                  <a:path w="423" h="132">
                    <a:moveTo>
                      <a:pt x="0" y="0"/>
                    </a:moveTo>
                    <a:lnTo>
                      <a:pt x="420" y="3"/>
                    </a:lnTo>
                    <a:lnTo>
                      <a:pt x="423" y="81"/>
                    </a:lnTo>
                    <a:lnTo>
                      <a:pt x="390" y="129"/>
                    </a:lnTo>
                    <a:lnTo>
                      <a:pt x="243" y="132"/>
                    </a:lnTo>
                    <a:lnTo>
                      <a:pt x="243" y="75"/>
                    </a:lnTo>
                    <a:lnTo>
                      <a:pt x="189" y="78"/>
                    </a:lnTo>
                    <a:lnTo>
                      <a:pt x="189" y="132"/>
                    </a:lnTo>
                    <a:lnTo>
                      <a:pt x="42" y="132"/>
                    </a:lnTo>
                    <a:lnTo>
                      <a:pt x="0" y="93"/>
                    </a:lnTo>
                    <a:lnTo>
                      <a:pt x="0" y="0"/>
                    </a:lnTo>
                    <a:close/>
                  </a:path>
                </a:pathLst>
              </a:custGeom>
              <a:pattFill prst="wdUpDiag">
                <a:fgClr>
                  <a:srgbClr val="006600"/>
                </a:fgClr>
                <a:bgClr>
                  <a:schemeClr val="bg1"/>
                </a:bgClr>
              </a:pattFill>
              <a:ln w="9525">
                <a:solidFill>
                  <a:srgbClr val="006600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o-RO"/>
              </a:p>
            </p:txBody>
          </p:sp>
          <p:sp>
            <p:nvSpPr>
              <p:cNvPr id="145514" name="Freeform 106" descr="Широкий диагональный 2"/>
              <p:cNvSpPr>
                <a:spLocks noChangeAspect="1"/>
              </p:cNvSpPr>
              <p:nvPr/>
            </p:nvSpPr>
            <p:spPr bwMode="auto">
              <a:xfrm>
                <a:off x="3375" y="4044"/>
                <a:ext cx="165" cy="1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" y="114"/>
                  </a:cxn>
                  <a:cxn ang="0">
                    <a:pos x="165" y="111"/>
                  </a:cxn>
                </a:cxnLst>
                <a:rect l="0" t="0" r="r" b="b"/>
                <a:pathLst>
                  <a:path w="165" h="114">
                    <a:moveTo>
                      <a:pt x="0" y="0"/>
                    </a:moveTo>
                    <a:lnTo>
                      <a:pt x="3" y="114"/>
                    </a:lnTo>
                    <a:lnTo>
                      <a:pt x="165" y="111"/>
                    </a:lnTo>
                  </a:path>
                </a:pathLst>
              </a:custGeom>
              <a:noFill/>
              <a:ln w="6350" cmpd="sng">
                <a:solidFill>
                  <a:srgbClr val="006600"/>
                </a:solidFill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o-RO"/>
              </a:p>
            </p:txBody>
          </p:sp>
          <p:sp>
            <p:nvSpPr>
              <p:cNvPr id="145515" name="Freeform 107" descr="Широкий диагональный 2"/>
              <p:cNvSpPr>
                <a:spLocks noChangeAspect="1"/>
              </p:cNvSpPr>
              <p:nvPr/>
            </p:nvSpPr>
            <p:spPr bwMode="auto">
              <a:xfrm>
                <a:off x="3594" y="4053"/>
                <a:ext cx="165" cy="99"/>
              </a:xfrm>
              <a:custGeom>
                <a:avLst/>
                <a:gdLst/>
                <a:ahLst/>
                <a:cxnLst>
                  <a:cxn ang="0">
                    <a:pos x="159" y="0"/>
                  </a:cxn>
                  <a:cxn ang="0">
                    <a:pos x="165" y="99"/>
                  </a:cxn>
                  <a:cxn ang="0">
                    <a:pos x="0" y="99"/>
                  </a:cxn>
                </a:cxnLst>
                <a:rect l="0" t="0" r="r" b="b"/>
                <a:pathLst>
                  <a:path w="165" h="99">
                    <a:moveTo>
                      <a:pt x="159" y="0"/>
                    </a:moveTo>
                    <a:lnTo>
                      <a:pt x="165" y="99"/>
                    </a:lnTo>
                    <a:lnTo>
                      <a:pt x="0" y="99"/>
                    </a:lnTo>
                  </a:path>
                </a:pathLst>
              </a:custGeom>
              <a:noFill/>
              <a:ln w="6350" cmpd="sng">
                <a:solidFill>
                  <a:srgbClr val="006600"/>
                </a:solidFill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o-RO"/>
              </a:p>
            </p:txBody>
          </p:sp>
        </p:grpSp>
      </p:grpSp>
      <p:grpSp>
        <p:nvGrpSpPr>
          <p:cNvPr id="145516" name="Group 108"/>
          <p:cNvGrpSpPr>
            <a:grpSpLocks noChangeAspect="1"/>
          </p:cNvGrpSpPr>
          <p:nvPr/>
        </p:nvGrpSpPr>
        <p:grpSpPr bwMode="auto">
          <a:xfrm>
            <a:off x="3224213" y="3071813"/>
            <a:ext cx="330200" cy="2974975"/>
            <a:chOff x="1836" y="1048"/>
            <a:chExt cx="294" cy="2656"/>
          </a:xfrm>
        </p:grpSpPr>
        <p:sp>
          <p:nvSpPr>
            <p:cNvPr id="145517" name="Rectangle 109" descr="Дранка"/>
            <p:cNvSpPr>
              <a:spLocks noChangeAspect="1" noChangeArrowheads="1"/>
            </p:cNvSpPr>
            <p:nvPr/>
          </p:nvSpPr>
          <p:spPr bwMode="auto">
            <a:xfrm>
              <a:off x="1836" y="1104"/>
              <a:ext cx="294" cy="2553"/>
            </a:xfrm>
            <a:prstGeom prst="rect">
              <a:avLst/>
            </a:prstGeom>
            <a:pattFill prst="shingle">
              <a:fgClr>
                <a:schemeClr val="folHlink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45518" name="AutoShape 110" descr="Дранка"/>
            <p:cNvSpPr>
              <a:spLocks noChangeAspect="1" noChangeArrowheads="1"/>
            </p:cNvSpPr>
            <p:nvPr/>
          </p:nvSpPr>
          <p:spPr bwMode="auto">
            <a:xfrm>
              <a:off x="2008" y="3656"/>
              <a:ext cx="48" cy="48"/>
            </a:xfrm>
            <a:custGeom>
              <a:avLst/>
              <a:gdLst>
                <a:gd name="G0" fmla="+- 5400 0 0"/>
                <a:gd name="G1" fmla="+- 21600 0 5400"/>
                <a:gd name="G2" fmla="*/ 5400 1 2"/>
                <a:gd name="G3" fmla="+- 21600 0 G2"/>
                <a:gd name="G4" fmla="+/ 5400 21600 2"/>
                <a:gd name="G5" fmla="+/ G1 0 2"/>
                <a:gd name="G6" fmla="*/ 21600 21600 5400"/>
                <a:gd name="G7" fmla="*/ G6 1 2"/>
                <a:gd name="G8" fmla="+- 21600 0 G7"/>
                <a:gd name="G9" fmla="*/ 21600 1 2"/>
                <a:gd name="G10" fmla="+- 5400 0 G9"/>
                <a:gd name="G11" fmla="?: G10 G8 0"/>
                <a:gd name="G12" fmla="?: G10 G7 21600"/>
                <a:gd name="T0" fmla="*/ 18900 w 21600"/>
                <a:gd name="T1" fmla="*/ 10800 h 21600"/>
                <a:gd name="T2" fmla="*/ 10800 w 21600"/>
                <a:gd name="T3" fmla="*/ 21600 h 21600"/>
                <a:gd name="T4" fmla="*/ 2700 w 21600"/>
                <a:gd name="T5" fmla="*/ 10800 h 21600"/>
                <a:gd name="T6" fmla="*/ 10800 w 21600"/>
                <a:gd name="T7" fmla="*/ 0 h 21600"/>
                <a:gd name="T8" fmla="*/ 4500 w 21600"/>
                <a:gd name="T9" fmla="*/ 4500 h 21600"/>
                <a:gd name="T10" fmla="*/ 17100 w 21600"/>
                <a:gd name="T11" fmla="*/ 171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pattFill prst="shingle">
              <a:fgClr>
                <a:schemeClr val="folHlink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45519" name="AutoShape 111" descr="Дранка"/>
            <p:cNvSpPr>
              <a:spLocks noChangeAspect="1" noChangeArrowheads="1"/>
            </p:cNvSpPr>
            <p:nvPr/>
          </p:nvSpPr>
          <p:spPr bwMode="auto">
            <a:xfrm>
              <a:off x="1920" y="3656"/>
              <a:ext cx="48" cy="48"/>
            </a:xfrm>
            <a:custGeom>
              <a:avLst/>
              <a:gdLst>
                <a:gd name="G0" fmla="+- 5400 0 0"/>
                <a:gd name="G1" fmla="+- 21600 0 5400"/>
                <a:gd name="G2" fmla="*/ 5400 1 2"/>
                <a:gd name="G3" fmla="+- 21600 0 G2"/>
                <a:gd name="G4" fmla="+/ 5400 21600 2"/>
                <a:gd name="G5" fmla="+/ G1 0 2"/>
                <a:gd name="G6" fmla="*/ 21600 21600 5400"/>
                <a:gd name="G7" fmla="*/ G6 1 2"/>
                <a:gd name="G8" fmla="+- 21600 0 G7"/>
                <a:gd name="G9" fmla="*/ 21600 1 2"/>
                <a:gd name="G10" fmla="+- 5400 0 G9"/>
                <a:gd name="G11" fmla="?: G10 G8 0"/>
                <a:gd name="G12" fmla="?: G10 G7 21600"/>
                <a:gd name="T0" fmla="*/ 18900 w 21600"/>
                <a:gd name="T1" fmla="*/ 10800 h 21600"/>
                <a:gd name="T2" fmla="*/ 10800 w 21600"/>
                <a:gd name="T3" fmla="*/ 21600 h 21600"/>
                <a:gd name="T4" fmla="*/ 2700 w 21600"/>
                <a:gd name="T5" fmla="*/ 10800 h 21600"/>
                <a:gd name="T6" fmla="*/ 10800 w 21600"/>
                <a:gd name="T7" fmla="*/ 0 h 21600"/>
                <a:gd name="T8" fmla="*/ 4500 w 21600"/>
                <a:gd name="T9" fmla="*/ 4500 h 21600"/>
                <a:gd name="T10" fmla="*/ 17100 w 21600"/>
                <a:gd name="T11" fmla="*/ 171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pattFill prst="shingle">
              <a:fgClr>
                <a:schemeClr val="folHlink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45520" name="AutoShape 112" descr="Дранка"/>
            <p:cNvSpPr>
              <a:spLocks noChangeAspect="1" noChangeArrowheads="1"/>
            </p:cNvSpPr>
            <p:nvPr/>
          </p:nvSpPr>
          <p:spPr bwMode="auto">
            <a:xfrm rot="10800000">
              <a:off x="2004" y="1048"/>
              <a:ext cx="48" cy="48"/>
            </a:xfrm>
            <a:custGeom>
              <a:avLst/>
              <a:gdLst>
                <a:gd name="G0" fmla="+- 5400 0 0"/>
                <a:gd name="G1" fmla="+- 21600 0 5400"/>
                <a:gd name="G2" fmla="*/ 5400 1 2"/>
                <a:gd name="G3" fmla="+- 21600 0 G2"/>
                <a:gd name="G4" fmla="+/ 5400 21600 2"/>
                <a:gd name="G5" fmla="+/ G1 0 2"/>
                <a:gd name="G6" fmla="*/ 21600 21600 5400"/>
                <a:gd name="G7" fmla="*/ G6 1 2"/>
                <a:gd name="G8" fmla="+- 21600 0 G7"/>
                <a:gd name="G9" fmla="*/ 21600 1 2"/>
                <a:gd name="G10" fmla="+- 5400 0 G9"/>
                <a:gd name="G11" fmla="?: G10 G8 0"/>
                <a:gd name="G12" fmla="?: G10 G7 21600"/>
                <a:gd name="T0" fmla="*/ 18900 w 21600"/>
                <a:gd name="T1" fmla="*/ 10800 h 21600"/>
                <a:gd name="T2" fmla="*/ 10800 w 21600"/>
                <a:gd name="T3" fmla="*/ 21600 h 21600"/>
                <a:gd name="T4" fmla="*/ 2700 w 21600"/>
                <a:gd name="T5" fmla="*/ 10800 h 21600"/>
                <a:gd name="T6" fmla="*/ 10800 w 21600"/>
                <a:gd name="T7" fmla="*/ 0 h 21600"/>
                <a:gd name="T8" fmla="*/ 4500 w 21600"/>
                <a:gd name="T9" fmla="*/ 4500 h 21600"/>
                <a:gd name="T10" fmla="*/ 17100 w 21600"/>
                <a:gd name="T11" fmla="*/ 171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pattFill prst="shingle">
              <a:fgClr>
                <a:schemeClr val="folHlink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45521" name="AutoShape 113" descr="Дранка"/>
            <p:cNvSpPr>
              <a:spLocks noChangeAspect="1" noChangeArrowheads="1"/>
            </p:cNvSpPr>
            <p:nvPr/>
          </p:nvSpPr>
          <p:spPr bwMode="auto">
            <a:xfrm rot="10800000">
              <a:off x="1916" y="1048"/>
              <a:ext cx="48" cy="48"/>
            </a:xfrm>
            <a:custGeom>
              <a:avLst/>
              <a:gdLst>
                <a:gd name="G0" fmla="+- 5400 0 0"/>
                <a:gd name="G1" fmla="+- 21600 0 5400"/>
                <a:gd name="G2" fmla="*/ 5400 1 2"/>
                <a:gd name="G3" fmla="+- 21600 0 G2"/>
                <a:gd name="G4" fmla="+/ 5400 21600 2"/>
                <a:gd name="G5" fmla="+/ G1 0 2"/>
                <a:gd name="G6" fmla="*/ 21600 21600 5400"/>
                <a:gd name="G7" fmla="*/ G6 1 2"/>
                <a:gd name="G8" fmla="+- 21600 0 G7"/>
                <a:gd name="G9" fmla="*/ 21600 1 2"/>
                <a:gd name="G10" fmla="+- 5400 0 G9"/>
                <a:gd name="G11" fmla="?: G10 G8 0"/>
                <a:gd name="G12" fmla="?: G10 G7 21600"/>
                <a:gd name="T0" fmla="*/ 18900 w 21600"/>
                <a:gd name="T1" fmla="*/ 10800 h 21600"/>
                <a:gd name="T2" fmla="*/ 10800 w 21600"/>
                <a:gd name="T3" fmla="*/ 21600 h 21600"/>
                <a:gd name="T4" fmla="*/ 2700 w 21600"/>
                <a:gd name="T5" fmla="*/ 10800 h 21600"/>
                <a:gd name="T6" fmla="*/ 10800 w 21600"/>
                <a:gd name="T7" fmla="*/ 0 h 21600"/>
                <a:gd name="T8" fmla="*/ 4500 w 21600"/>
                <a:gd name="T9" fmla="*/ 4500 h 21600"/>
                <a:gd name="T10" fmla="*/ 17100 w 21600"/>
                <a:gd name="T11" fmla="*/ 171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pattFill prst="shingle">
              <a:fgClr>
                <a:schemeClr val="folHlink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</p:grpSp>
      <p:grpSp>
        <p:nvGrpSpPr>
          <p:cNvPr id="145522" name="Group 114"/>
          <p:cNvGrpSpPr>
            <a:grpSpLocks noChangeAspect="1"/>
          </p:cNvGrpSpPr>
          <p:nvPr/>
        </p:nvGrpSpPr>
        <p:grpSpPr bwMode="auto">
          <a:xfrm rot="-67822">
            <a:off x="5684838" y="3052763"/>
            <a:ext cx="330200" cy="2968625"/>
            <a:chOff x="1836" y="1048"/>
            <a:chExt cx="294" cy="2656"/>
          </a:xfrm>
        </p:grpSpPr>
        <p:sp>
          <p:nvSpPr>
            <p:cNvPr id="145523" name="Rectangle 115" descr="Дранка"/>
            <p:cNvSpPr>
              <a:spLocks noChangeAspect="1" noChangeArrowheads="1"/>
            </p:cNvSpPr>
            <p:nvPr/>
          </p:nvSpPr>
          <p:spPr bwMode="auto">
            <a:xfrm>
              <a:off x="1836" y="1104"/>
              <a:ext cx="294" cy="2553"/>
            </a:xfrm>
            <a:prstGeom prst="rect">
              <a:avLst/>
            </a:prstGeom>
            <a:pattFill prst="shingle">
              <a:fgClr>
                <a:schemeClr val="folHlink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45524" name="AutoShape 116" descr="Дранка"/>
            <p:cNvSpPr>
              <a:spLocks noChangeAspect="1" noChangeArrowheads="1"/>
            </p:cNvSpPr>
            <p:nvPr/>
          </p:nvSpPr>
          <p:spPr bwMode="auto">
            <a:xfrm>
              <a:off x="2008" y="3656"/>
              <a:ext cx="48" cy="48"/>
            </a:xfrm>
            <a:custGeom>
              <a:avLst/>
              <a:gdLst>
                <a:gd name="G0" fmla="+- 5400 0 0"/>
                <a:gd name="G1" fmla="+- 21600 0 5400"/>
                <a:gd name="G2" fmla="*/ 5400 1 2"/>
                <a:gd name="G3" fmla="+- 21600 0 G2"/>
                <a:gd name="G4" fmla="+/ 5400 21600 2"/>
                <a:gd name="G5" fmla="+/ G1 0 2"/>
                <a:gd name="G6" fmla="*/ 21600 21600 5400"/>
                <a:gd name="G7" fmla="*/ G6 1 2"/>
                <a:gd name="G8" fmla="+- 21600 0 G7"/>
                <a:gd name="G9" fmla="*/ 21600 1 2"/>
                <a:gd name="G10" fmla="+- 5400 0 G9"/>
                <a:gd name="G11" fmla="?: G10 G8 0"/>
                <a:gd name="G12" fmla="?: G10 G7 21600"/>
                <a:gd name="T0" fmla="*/ 18900 w 21600"/>
                <a:gd name="T1" fmla="*/ 10800 h 21600"/>
                <a:gd name="T2" fmla="*/ 10800 w 21600"/>
                <a:gd name="T3" fmla="*/ 21600 h 21600"/>
                <a:gd name="T4" fmla="*/ 2700 w 21600"/>
                <a:gd name="T5" fmla="*/ 10800 h 21600"/>
                <a:gd name="T6" fmla="*/ 10800 w 21600"/>
                <a:gd name="T7" fmla="*/ 0 h 21600"/>
                <a:gd name="T8" fmla="*/ 4500 w 21600"/>
                <a:gd name="T9" fmla="*/ 4500 h 21600"/>
                <a:gd name="T10" fmla="*/ 17100 w 21600"/>
                <a:gd name="T11" fmla="*/ 171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pattFill prst="shingle">
              <a:fgClr>
                <a:schemeClr val="folHlink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45525" name="AutoShape 117" descr="Дранка"/>
            <p:cNvSpPr>
              <a:spLocks noChangeAspect="1" noChangeArrowheads="1"/>
            </p:cNvSpPr>
            <p:nvPr/>
          </p:nvSpPr>
          <p:spPr bwMode="auto">
            <a:xfrm>
              <a:off x="1920" y="3656"/>
              <a:ext cx="48" cy="48"/>
            </a:xfrm>
            <a:custGeom>
              <a:avLst/>
              <a:gdLst>
                <a:gd name="G0" fmla="+- 5400 0 0"/>
                <a:gd name="G1" fmla="+- 21600 0 5400"/>
                <a:gd name="G2" fmla="*/ 5400 1 2"/>
                <a:gd name="G3" fmla="+- 21600 0 G2"/>
                <a:gd name="G4" fmla="+/ 5400 21600 2"/>
                <a:gd name="G5" fmla="+/ G1 0 2"/>
                <a:gd name="G6" fmla="*/ 21600 21600 5400"/>
                <a:gd name="G7" fmla="*/ G6 1 2"/>
                <a:gd name="G8" fmla="+- 21600 0 G7"/>
                <a:gd name="G9" fmla="*/ 21600 1 2"/>
                <a:gd name="G10" fmla="+- 5400 0 G9"/>
                <a:gd name="G11" fmla="?: G10 G8 0"/>
                <a:gd name="G12" fmla="?: G10 G7 21600"/>
                <a:gd name="T0" fmla="*/ 18900 w 21600"/>
                <a:gd name="T1" fmla="*/ 10800 h 21600"/>
                <a:gd name="T2" fmla="*/ 10800 w 21600"/>
                <a:gd name="T3" fmla="*/ 21600 h 21600"/>
                <a:gd name="T4" fmla="*/ 2700 w 21600"/>
                <a:gd name="T5" fmla="*/ 10800 h 21600"/>
                <a:gd name="T6" fmla="*/ 10800 w 21600"/>
                <a:gd name="T7" fmla="*/ 0 h 21600"/>
                <a:gd name="T8" fmla="*/ 4500 w 21600"/>
                <a:gd name="T9" fmla="*/ 4500 h 21600"/>
                <a:gd name="T10" fmla="*/ 17100 w 21600"/>
                <a:gd name="T11" fmla="*/ 171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pattFill prst="shingle">
              <a:fgClr>
                <a:schemeClr val="folHlink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45526" name="AutoShape 118" descr="Дранка"/>
            <p:cNvSpPr>
              <a:spLocks noChangeAspect="1" noChangeArrowheads="1"/>
            </p:cNvSpPr>
            <p:nvPr/>
          </p:nvSpPr>
          <p:spPr bwMode="auto">
            <a:xfrm rot="10800000">
              <a:off x="2004" y="1048"/>
              <a:ext cx="48" cy="48"/>
            </a:xfrm>
            <a:custGeom>
              <a:avLst/>
              <a:gdLst>
                <a:gd name="G0" fmla="+- 5400 0 0"/>
                <a:gd name="G1" fmla="+- 21600 0 5400"/>
                <a:gd name="G2" fmla="*/ 5400 1 2"/>
                <a:gd name="G3" fmla="+- 21600 0 G2"/>
                <a:gd name="G4" fmla="+/ 5400 21600 2"/>
                <a:gd name="G5" fmla="+/ G1 0 2"/>
                <a:gd name="G6" fmla="*/ 21600 21600 5400"/>
                <a:gd name="G7" fmla="*/ G6 1 2"/>
                <a:gd name="G8" fmla="+- 21600 0 G7"/>
                <a:gd name="G9" fmla="*/ 21600 1 2"/>
                <a:gd name="G10" fmla="+- 5400 0 G9"/>
                <a:gd name="G11" fmla="?: G10 G8 0"/>
                <a:gd name="G12" fmla="?: G10 G7 21600"/>
                <a:gd name="T0" fmla="*/ 18900 w 21600"/>
                <a:gd name="T1" fmla="*/ 10800 h 21600"/>
                <a:gd name="T2" fmla="*/ 10800 w 21600"/>
                <a:gd name="T3" fmla="*/ 21600 h 21600"/>
                <a:gd name="T4" fmla="*/ 2700 w 21600"/>
                <a:gd name="T5" fmla="*/ 10800 h 21600"/>
                <a:gd name="T6" fmla="*/ 10800 w 21600"/>
                <a:gd name="T7" fmla="*/ 0 h 21600"/>
                <a:gd name="T8" fmla="*/ 4500 w 21600"/>
                <a:gd name="T9" fmla="*/ 4500 h 21600"/>
                <a:gd name="T10" fmla="*/ 17100 w 21600"/>
                <a:gd name="T11" fmla="*/ 171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pattFill prst="shingle">
              <a:fgClr>
                <a:schemeClr val="folHlink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45527" name="AutoShape 119" descr="Дранка"/>
            <p:cNvSpPr>
              <a:spLocks noChangeAspect="1" noChangeArrowheads="1"/>
            </p:cNvSpPr>
            <p:nvPr/>
          </p:nvSpPr>
          <p:spPr bwMode="auto">
            <a:xfrm rot="10800000">
              <a:off x="1916" y="1048"/>
              <a:ext cx="48" cy="48"/>
            </a:xfrm>
            <a:custGeom>
              <a:avLst/>
              <a:gdLst>
                <a:gd name="G0" fmla="+- 5400 0 0"/>
                <a:gd name="G1" fmla="+- 21600 0 5400"/>
                <a:gd name="G2" fmla="*/ 5400 1 2"/>
                <a:gd name="G3" fmla="+- 21600 0 G2"/>
                <a:gd name="G4" fmla="+/ 5400 21600 2"/>
                <a:gd name="G5" fmla="+/ G1 0 2"/>
                <a:gd name="G6" fmla="*/ 21600 21600 5400"/>
                <a:gd name="G7" fmla="*/ G6 1 2"/>
                <a:gd name="G8" fmla="+- 21600 0 G7"/>
                <a:gd name="G9" fmla="*/ 21600 1 2"/>
                <a:gd name="G10" fmla="+- 5400 0 G9"/>
                <a:gd name="G11" fmla="?: G10 G8 0"/>
                <a:gd name="G12" fmla="?: G10 G7 21600"/>
                <a:gd name="T0" fmla="*/ 18900 w 21600"/>
                <a:gd name="T1" fmla="*/ 10800 h 21600"/>
                <a:gd name="T2" fmla="*/ 10800 w 21600"/>
                <a:gd name="T3" fmla="*/ 21600 h 21600"/>
                <a:gd name="T4" fmla="*/ 2700 w 21600"/>
                <a:gd name="T5" fmla="*/ 10800 h 21600"/>
                <a:gd name="T6" fmla="*/ 10800 w 21600"/>
                <a:gd name="T7" fmla="*/ 0 h 21600"/>
                <a:gd name="T8" fmla="*/ 4500 w 21600"/>
                <a:gd name="T9" fmla="*/ 4500 h 21600"/>
                <a:gd name="T10" fmla="*/ 17100 w 21600"/>
                <a:gd name="T11" fmla="*/ 171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pattFill prst="shingle">
              <a:fgClr>
                <a:schemeClr val="folHlink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</p:grpSp>
      <p:grpSp>
        <p:nvGrpSpPr>
          <p:cNvPr id="145528" name="Group 120"/>
          <p:cNvGrpSpPr>
            <a:grpSpLocks noChangeAspect="1"/>
          </p:cNvGrpSpPr>
          <p:nvPr/>
        </p:nvGrpSpPr>
        <p:grpSpPr bwMode="auto">
          <a:xfrm>
            <a:off x="3238500" y="3117850"/>
            <a:ext cx="2782888" cy="2833688"/>
            <a:chOff x="1848" y="1089"/>
            <a:chExt cx="2487" cy="2531"/>
          </a:xfrm>
        </p:grpSpPr>
        <p:grpSp>
          <p:nvGrpSpPr>
            <p:cNvPr id="145529" name="Group 121"/>
            <p:cNvGrpSpPr>
              <a:grpSpLocks noChangeAspect="1"/>
            </p:cNvGrpSpPr>
            <p:nvPr/>
          </p:nvGrpSpPr>
          <p:grpSpPr bwMode="auto">
            <a:xfrm>
              <a:off x="4050" y="1089"/>
              <a:ext cx="264" cy="230"/>
              <a:chOff x="4050" y="1089"/>
              <a:chExt cx="264" cy="230"/>
            </a:xfrm>
          </p:grpSpPr>
          <p:sp>
            <p:nvSpPr>
              <p:cNvPr id="145530" name="Oval 122"/>
              <p:cNvSpPr>
                <a:spLocks noChangeAspect="1" noChangeArrowheads="1"/>
              </p:cNvSpPr>
              <p:nvPr/>
            </p:nvSpPr>
            <p:spPr bwMode="auto">
              <a:xfrm>
                <a:off x="4053" y="1089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5531" name="Oval 123"/>
              <p:cNvSpPr>
                <a:spLocks noChangeAspect="1" noChangeArrowheads="1"/>
              </p:cNvSpPr>
              <p:nvPr/>
            </p:nvSpPr>
            <p:spPr bwMode="auto">
              <a:xfrm>
                <a:off x="4194" y="1206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5532" name="Rectangle 124"/>
              <p:cNvSpPr>
                <a:spLocks noChangeAspect="1" noChangeArrowheads="1"/>
              </p:cNvSpPr>
              <p:nvPr/>
            </p:nvSpPr>
            <p:spPr bwMode="auto">
              <a:xfrm>
                <a:off x="4194" y="1095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5533" name="Rectangle 125"/>
              <p:cNvSpPr>
                <a:spLocks noChangeAspect="1" noChangeArrowheads="1"/>
              </p:cNvSpPr>
              <p:nvPr/>
            </p:nvSpPr>
            <p:spPr bwMode="auto">
              <a:xfrm>
                <a:off x="4050" y="1206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45534" name="Group 126"/>
            <p:cNvGrpSpPr>
              <a:grpSpLocks noChangeAspect="1"/>
            </p:cNvGrpSpPr>
            <p:nvPr/>
          </p:nvGrpSpPr>
          <p:grpSpPr bwMode="auto">
            <a:xfrm>
              <a:off x="4050" y="1320"/>
              <a:ext cx="264" cy="230"/>
              <a:chOff x="4050" y="1089"/>
              <a:chExt cx="264" cy="230"/>
            </a:xfrm>
          </p:grpSpPr>
          <p:sp>
            <p:nvSpPr>
              <p:cNvPr id="145535" name="Oval 127"/>
              <p:cNvSpPr>
                <a:spLocks noChangeAspect="1" noChangeArrowheads="1"/>
              </p:cNvSpPr>
              <p:nvPr/>
            </p:nvSpPr>
            <p:spPr bwMode="auto">
              <a:xfrm>
                <a:off x="4053" y="1089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5536" name="Oval 128"/>
              <p:cNvSpPr>
                <a:spLocks noChangeAspect="1" noChangeArrowheads="1"/>
              </p:cNvSpPr>
              <p:nvPr/>
            </p:nvSpPr>
            <p:spPr bwMode="auto">
              <a:xfrm>
                <a:off x="4194" y="1206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5537" name="Rectangle 129"/>
              <p:cNvSpPr>
                <a:spLocks noChangeAspect="1" noChangeArrowheads="1"/>
              </p:cNvSpPr>
              <p:nvPr/>
            </p:nvSpPr>
            <p:spPr bwMode="auto">
              <a:xfrm>
                <a:off x="4194" y="1095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5538" name="Rectangle 130"/>
              <p:cNvSpPr>
                <a:spLocks noChangeAspect="1" noChangeArrowheads="1"/>
              </p:cNvSpPr>
              <p:nvPr/>
            </p:nvSpPr>
            <p:spPr bwMode="auto">
              <a:xfrm>
                <a:off x="4050" y="1206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45539" name="Group 131"/>
            <p:cNvGrpSpPr>
              <a:grpSpLocks noChangeAspect="1"/>
            </p:cNvGrpSpPr>
            <p:nvPr/>
          </p:nvGrpSpPr>
          <p:grpSpPr bwMode="auto">
            <a:xfrm>
              <a:off x="4053" y="1545"/>
              <a:ext cx="264" cy="230"/>
              <a:chOff x="4050" y="1089"/>
              <a:chExt cx="264" cy="230"/>
            </a:xfrm>
          </p:grpSpPr>
          <p:sp>
            <p:nvSpPr>
              <p:cNvPr id="145540" name="Oval 132"/>
              <p:cNvSpPr>
                <a:spLocks noChangeAspect="1" noChangeArrowheads="1"/>
              </p:cNvSpPr>
              <p:nvPr/>
            </p:nvSpPr>
            <p:spPr bwMode="auto">
              <a:xfrm>
                <a:off x="4053" y="1089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5541" name="Oval 133"/>
              <p:cNvSpPr>
                <a:spLocks noChangeAspect="1" noChangeArrowheads="1"/>
              </p:cNvSpPr>
              <p:nvPr/>
            </p:nvSpPr>
            <p:spPr bwMode="auto">
              <a:xfrm>
                <a:off x="4194" y="1206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5542" name="Rectangle 134"/>
              <p:cNvSpPr>
                <a:spLocks noChangeAspect="1" noChangeArrowheads="1"/>
              </p:cNvSpPr>
              <p:nvPr/>
            </p:nvSpPr>
            <p:spPr bwMode="auto">
              <a:xfrm>
                <a:off x="4194" y="1095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5543" name="Rectangle 135"/>
              <p:cNvSpPr>
                <a:spLocks noChangeAspect="1" noChangeArrowheads="1"/>
              </p:cNvSpPr>
              <p:nvPr/>
            </p:nvSpPr>
            <p:spPr bwMode="auto">
              <a:xfrm>
                <a:off x="4050" y="1206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45544" name="Group 136"/>
            <p:cNvGrpSpPr>
              <a:grpSpLocks noChangeAspect="1"/>
            </p:cNvGrpSpPr>
            <p:nvPr/>
          </p:nvGrpSpPr>
          <p:grpSpPr bwMode="auto">
            <a:xfrm>
              <a:off x="4056" y="1776"/>
              <a:ext cx="264" cy="230"/>
              <a:chOff x="4050" y="1089"/>
              <a:chExt cx="264" cy="230"/>
            </a:xfrm>
          </p:grpSpPr>
          <p:sp>
            <p:nvSpPr>
              <p:cNvPr id="145545" name="Oval 137"/>
              <p:cNvSpPr>
                <a:spLocks noChangeAspect="1" noChangeArrowheads="1"/>
              </p:cNvSpPr>
              <p:nvPr/>
            </p:nvSpPr>
            <p:spPr bwMode="auto">
              <a:xfrm>
                <a:off x="4053" y="1089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5546" name="Oval 138"/>
              <p:cNvSpPr>
                <a:spLocks noChangeAspect="1" noChangeArrowheads="1"/>
              </p:cNvSpPr>
              <p:nvPr/>
            </p:nvSpPr>
            <p:spPr bwMode="auto">
              <a:xfrm>
                <a:off x="4194" y="1206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5547" name="Rectangle 139"/>
              <p:cNvSpPr>
                <a:spLocks noChangeAspect="1" noChangeArrowheads="1"/>
              </p:cNvSpPr>
              <p:nvPr/>
            </p:nvSpPr>
            <p:spPr bwMode="auto">
              <a:xfrm>
                <a:off x="4194" y="1095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5548" name="Rectangle 140"/>
              <p:cNvSpPr>
                <a:spLocks noChangeAspect="1" noChangeArrowheads="1"/>
              </p:cNvSpPr>
              <p:nvPr/>
            </p:nvSpPr>
            <p:spPr bwMode="auto">
              <a:xfrm>
                <a:off x="4050" y="1206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45549" name="Group 141"/>
            <p:cNvGrpSpPr>
              <a:grpSpLocks noChangeAspect="1"/>
            </p:cNvGrpSpPr>
            <p:nvPr/>
          </p:nvGrpSpPr>
          <p:grpSpPr bwMode="auto">
            <a:xfrm>
              <a:off x="4062" y="2004"/>
              <a:ext cx="264" cy="230"/>
              <a:chOff x="4050" y="1089"/>
              <a:chExt cx="264" cy="230"/>
            </a:xfrm>
          </p:grpSpPr>
          <p:sp>
            <p:nvSpPr>
              <p:cNvPr id="145550" name="Oval 142"/>
              <p:cNvSpPr>
                <a:spLocks noChangeAspect="1" noChangeArrowheads="1"/>
              </p:cNvSpPr>
              <p:nvPr/>
            </p:nvSpPr>
            <p:spPr bwMode="auto">
              <a:xfrm>
                <a:off x="4053" y="1089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5551" name="Oval 143"/>
              <p:cNvSpPr>
                <a:spLocks noChangeAspect="1" noChangeArrowheads="1"/>
              </p:cNvSpPr>
              <p:nvPr/>
            </p:nvSpPr>
            <p:spPr bwMode="auto">
              <a:xfrm>
                <a:off x="4194" y="1206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5552" name="Rectangle 144"/>
              <p:cNvSpPr>
                <a:spLocks noChangeAspect="1" noChangeArrowheads="1"/>
              </p:cNvSpPr>
              <p:nvPr/>
            </p:nvSpPr>
            <p:spPr bwMode="auto">
              <a:xfrm>
                <a:off x="4194" y="1095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5553" name="Rectangle 145"/>
              <p:cNvSpPr>
                <a:spLocks noChangeAspect="1" noChangeArrowheads="1"/>
              </p:cNvSpPr>
              <p:nvPr/>
            </p:nvSpPr>
            <p:spPr bwMode="auto">
              <a:xfrm>
                <a:off x="4050" y="1206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45554" name="Group 146"/>
            <p:cNvGrpSpPr>
              <a:grpSpLocks noChangeAspect="1"/>
            </p:cNvGrpSpPr>
            <p:nvPr/>
          </p:nvGrpSpPr>
          <p:grpSpPr bwMode="auto">
            <a:xfrm>
              <a:off x="4062" y="2229"/>
              <a:ext cx="264" cy="230"/>
              <a:chOff x="4050" y="1089"/>
              <a:chExt cx="264" cy="230"/>
            </a:xfrm>
          </p:grpSpPr>
          <p:sp>
            <p:nvSpPr>
              <p:cNvPr id="145555" name="Oval 147"/>
              <p:cNvSpPr>
                <a:spLocks noChangeAspect="1" noChangeArrowheads="1"/>
              </p:cNvSpPr>
              <p:nvPr/>
            </p:nvSpPr>
            <p:spPr bwMode="auto">
              <a:xfrm>
                <a:off x="4053" y="1089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5556" name="Oval 148"/>
              <p:cNvSpPr>
                <a:spLocks noChangeAspect="1" noChangeArrowheads="1"/>
              </p:cNvSpPr>
              <p:nvPr/>
            </p:nvSpPr>
            <p:spPr bwMode="auto">
              <a:xfrm>
                <a:off x="4194" y="1206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5557" name="Rectangle 149"/>
              <p:cNvSpPr>
                <a:spLocks noChangeAspect="1" noChangeArrowheads="1"/>
              </p:cNvSpPr>
              <p:nvPr/>
            </p:nvSpPr>
            <p:spPr bwMode="auto">
              <a:xfrm>
                <a:off x="4194" y="1095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5558" name="Rectangle 150"/>
              <p:cNvSpPr>
                <a:spLocks noChangeAspect="1" noChangeArrowheads="1"/>
              </p:cNvSpPr>
              <p:nvPr/>
            </p:nvSpPr>
            <p:spPr bwMode="auto">
              <a:xfrm>
                <a:off x="4050" y="1206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45559" name="Group 151"/>
            <p:cNvGrpSpPr>
              <a:grpSpLocks noChangeAspect="1"/>
            </p:cNvGrpSpPr>
            <p:nvPr/>
          </p:nvGrpSpPr>
          <p:grpSpPr bwMode="auto">
            <a:xfrm>
              <a:off x="4062" y="2451"/>
              <a:ext cx="264" cy="230"/>
              <a:chOff x="4050" y="1089"/>
              <a:chExt cx="264" cy="230"/>
            </a:xfrm>
          </p:grpSpPr>
          <p:sp>
            <p:nvSpPr>
              <p:cNvPr id="145560" name="Oval 152"/>
              <p:cNvSpPr>
                <a:spLocks noChangeAspect="1" noChangeArrowheads="1"/>
              </p:cNvSpPr>
              <p:nvPr/>
            </p:nvSpPr>
            <p:spPr bwMode="auto">
              <a:xfrm>
                <a:off x="4053" y="1089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5561" name="Oval 153"/>
              <p:cNvSpPr>
                <a:spLocks noChangeAspect="1" noChangeArrowheads="1"/>
              </p:cNvSpPr>
              <p:nvPr/>
            </p:nvSpPr>
            <p:spPr bwMode="auto">
              <a:xfrm>
                <a:off x="4194" y="1206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5562" name="Rectangle 154"/>
              <p:cNvSpPr>
                <a:spLocks noChangeAspect="1" noChangeArrowheads="1"/>
              </p:cNvSpPr>
              <p:nvPr/>
            </p:nvSpPr>
            <p:spPr bwMode="auto">
              <a:xfrm>
                <a:off x="4194" y="1095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5563" name="Rectangle 155"/>
              <p:cNvSpPr>
                <a:spLocks noChangeAspect="1" noChangeArrowheads="1"/>
              </p:cNvSpPr>
              <p:nvPr/>
            </p:nvSpPr>
            <p:spPr bwMode="auto">
              <a:xfrm>
                <a:off x="4050" y="1206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45564" name="Group 156"/>
            <p:cNvGrpSpPr>
              <a:grpSpLocks noChangeAspect="1"/>
            </p:cNvGrpSpPr>
            <p:nvPr/>
          </p:nvGrpSpPr>
          <p:grpSpPr bwMode="auto">
            <a:xfrm>
              <a:off x="4065" y="2682"/>
              <a:ext cx="264" cy="230"/>
              <a:chOff x="4050" y="1089"/>
              <a:chExt cx="264" cy="230"/>
            </a:xfrm>
          </p:grpSpPr>
          <p:sp>
            <p:nvSpPr>
              <p:cNvPr id="145565" name="Oval 157"/>
              <p:cNvSpPr>
                <a:spLocks noChangeAspect="1" noChangeArrowheads="1"/>
              </p:cNvSpPr>
              <p:nvPr/>
            </p:nvSpPr>
            <p:spPr bwMode="auto">
              <a:xfrm>
                <a:off x="4053" y="1089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5566" name="Oval 158"/>
              <p:cNvSpPr>
                <a:spLocks noChangeAspect="1" noChangeArrowheads="1"/>
              </p:cNvSpPr>
              <p:nvPr/>
            </p:nvSpPr>
            <p:spPr bwMode="auto">
              <a:xfrm>
                <a:off x="4194" y="1206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5567" name="Rectangle 159"/>
              <p:cNvSpPr>
                <a:spLocks noChangeAspect="1" noChangeArrowheads="1"/>
              </p:cNvSpPr>
              <p:nvPr/>
            </p:nvSpPr>
            <p:spPr bwMode="auto">
              <a:xfrm>
                <a:off x="4194" y="1095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5568" name="Rectangle 160"/>
              <p:cNvSpPr>
                <a:spLocks noChangeAspect="1" noChangeArrowheads="1"/>
              </p:cNvSpPr>
              <p:nvPr/>
            </p:nvSpPr>
            <p:spPr bwMode="auto">
              <a:xfrm>
                <a:off x="4050" y="1206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45569" name="Group 161"/>
            <p:cNvGrpSpPr>
              <a:grpSpLocks noChangeAspect="1"/>
            </p:cNvGrpSpPr>
            <p:nvPr/>
          </p:nvGrpSpPr>
          <p:grpSpPr bwMode="auto">
            <a:xfrm>
              <a:off x="4068" y="2910"/>
              <a:ext cx="264" cy="230"/>
              <a:chOff x="4050" y="1089"/>
              <a:chExt cx="264" cy="230"/>
            </a:xfrm>
          </p:grpSpPr>
          <p:sp>
            <p:nvSpPr>
              <p:cNvPr id="145570" name="Oval 162"/>
              <p:cNvSpPr>
                <a:spLocks noChangeAspect="1" noChangeArrowheads="1"/>
              </p:cNvSpPr>
              <p:nvPr/>
            </p:nvSpPr>
            <p:spPr bwMode="auto">
              <a:xfrm>
                <a:off x="4053" y="1089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5571" name="Oval 163"/>
              <p:cNvSpPr>
                <a:spLocks noChangeAspect="1" noChangeArrowheads="1"/>
              </p:cNvSpPr>
              <p:nvPr/>
            </p:nvSpPr>
            <p:spPr bwMode="auto">
              <a:xfrm>
                <a:off x="4194" y="1206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5572" name="Rectangle 164"/>
              <p:cNvSpPr>
                <a:spLocks noChangeAspect="1" noChangeArrowheads="1"/>
              </p:cNvSpPr>
              <p:nvPr/>
            </p:nvSpPr>
            <p:spPr bwMode="auto">
              <a:xfrm>
                <a:off x="4194" y="1095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5573" name="Rectangle 165"/>
              <p:cNvSpPr>
                <a:spLocks noChangeAspect="1" noChangeArrowheads="1"/>
              </p:cNvSpPr>
              <p:nvPr/>
            </p:nvSpPr>
            <p:spPr bwMode="auto">
              <a:xfrm>
                <a:off x="4050" y="1206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45574" name="Group 166"/>
            <p:cNvGrpSpPr>
              <a:grpSpLocks noChangeAspect="1"/>
            </p:cNvGrpSpPr>
            <p:nvPr/>
          </p:nvGrpSpPr>
          <p:grpSpPr bwMode="auto">
            <a:xfrm>
              <a:off x="4071" y="3141"/>
              <a:ext cx="264" cy="230"/>
              <a:chOff x="4050" y="1089"/>
              <a:chExt cx="264" cy="230"/>
            </a:xfrm>
          </p:grpSpPr>
          <p:sp>
            <p:nvSpPr>
              <p:cNvPr id="145575" name="Oval 167"/>
              <p:cNvSpPr>
                <a:spLocks noChangeAspect="1" noChangeArrowheads="1"/>
              </p:cNvSpPr>
              <p:nvPr/>
            </p:nvSpPr>
            <p:spPr bwMode="auto">
              <a:xfrm>
                <a:off x="4053" y="1089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5576" name="Oval 168"/>
              <p:cNvSpPr>
                <a:spLocks noChangeAspect="1" noChangeArrowheads="1"/>
              </p:cNvSpPr>
              <p:nvPr/>
            </p:nvSpPr>
            <p:spPr bwMode="auto">
              <a:xfrm>
                <a:off x="4194" y="1206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5577" name="Rectangle 169"/>
              <p:cNvSpPr>
                <a:spLocks noChangeAspect="1" noChangeArrowheads="1"/>
              </p:cNvSpPr>
              <p:nvPr/>
            </p:nvSpPr>
            <p:spPr bwMode="auto">
              <a:xfrm>
                <a:off x="4194" y="1095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5578" name="Rectangle 170"/>
              <p:cNvSpPr>
                <a:spLocks noChangeAspect="1" noChangeArrowheads="1"/>
              </p:cNvSpPr>
              <p:nvPr/>
            </p:nvSpPr>
            <p:spPr bwMode="auto">
              <a:xfrm>
                <a:off x="4050" y="1206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45579" name="Group 171"/>
            <p:cNvGrpSpPr>
              <a:grpSpLocks noChangeAspect="1"/>
            </p:cNvGrpSpPr>
            <p:nvPr/>
          </p:nvGrpSpPr>
          <p:grpSpPr bwMode="auto">
            <a:xfrm>
              <a:off x="4068" y="3372"/>
              <a:ext cx="264" cy="230"/>
              <a:chOff x="4050" y="1089"/>
              <a:chExt cx="264" cy="230"/>
            </a:xfrm>
          </p:grpSpPr>
          <p:sp>
            <p:nvSpPr>
              <p:cNvPr id="145580" name="Oval 172"/>
              <p:cNvSpPr>
                <a:spLocks noChangeAspect="1" noChangeArrowheads="1"/>
              </p:cNvSpPr>
              <p:nvPr/>
            </p:nvSpPr>
            <p:spPr bwMode="auto">
              <a:xfrm>
                <a:off x="4053" y="1089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5581" name="Oval 173"/>
              <p:cNvSpPr>
                <a:spLocks noChangeAspect="1" noChangeArrowheads="1"/>
              </p:cNvSpPr>
              <p:nvPr/>
            </p:nvSpPr>
            <p:spPr bwMode="auto">
              <a:xfrm>
                <a:off x="4194" y="1206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5582" name="Rectangle 174"/>
              <p:cNvSpPr>
                <a:spLocks noChangeAspect="1" noChangeArrowheads="1"/>
              </p:cNvSpPr>
              <p:nvPr/>
            </p:nvSpPr>
            <p:spPr bwMode="auto">
              <a:xfrm>
                <a:off x="4194" y="1095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5583" name="Rectangle 175"/>
              <p:cNvSpPr>
                <a:spLocks noChangeAspect="1" noChangeArrowheads="1"/>
              </p:cNvSpPr>
              <p:nvPr/>
            </p:nvSpPr>
            <p:spPr bwMode="auto">
              <a:xfrm>
                <a:off x="4050" y="1206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45584" name="Group 176"/>
            <p:cNvGrpSpPr>
              <a:grpSpLocks noChangeAspect="1"/>
            </p:cNvGrpSpPr>
            <p:nvPr/>
          </p:nvGrpSpPr>
          <p:grpSpPr bwMode="auto">
            <a:xfrm>
              <a:off x="1848" y="1107"/>
              <a:ext cx="264" cy="230"/>
              <a:chOff x="4050" y="1089"/>
              <a:chExt cx="264" cy="230"/>
            </a:xfrm>
          </p:grpSpPr>
          <p:sp>
            <p:nvSpPr>
              <p:cNvPr id="145585" name="Oval 177"/>
              <p:cNvSpPr>
                <a:spLocks noChangeAspect="1" noChangeArrowheads="1"/>
              </p:cNvSpPr>
              <p:nvPr/>
            </p:nvSpPr>
            <p:spPr bwMode="auto">
              <a:xfrm>
                <a:off x="4053" y="1089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5586" name="Oval 178"/>
              <p:cNvSpPr>
                <a:spLocks noChangeAspect="1" noChangeArrowheads="1"/>
              </p:cNvSpPr>
              <p:nvPr/>
            </p:nvSpPr>
            <p:spPr bwMode="auto">
              <a:xfrm>
                <a:off x="4194" y="1206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5587" name="Rectangle 179"/>
              <p:cNvSpPr>
                <a:spLocks noChangeAspect="1" noChangeArrowheads="1"/>
              </p:cNvSpPr>
              <p:nvPr/>
            </p:nvSpPr>
            <p:spPr bwMode="auto">
              <a:xfrm>
                <a:off x="4194" y="1095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5588" name="Rectangle 180"/>
              <p:cNvSpPr>
                <a:spLocks noChangeAspect="1" noChangeArrowheads="1"/>
              </p:cNvSpPr>
              <p:nvPr/>
            </p:nvSpPr>
            <p:spPr bwMode="auto">
              <a:xfrm>
                <a:off x="4050" y="1206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45589" name="Group 181"/>
            <p:cNvGrpSpPr>
              <a:grpSpLocks noChangeAspect="1"/>
            </p:cNvGrpSpPr>
            <p:nvPr/>
          </p:nvGrpSpPr>
          <p:grpSpPr bwMode="auto">
            <a:xfrm>
              <a:off x="1848" y="1338"/>
              <a:ext cx="264" cy="230"/>
              <a:chOff x="4050" y="1089"/>
              <a:chExt cx="264" cy="230"/>
            </a:xfrm>
          </p:grpSpPr>
          <p:sp>
            <p:nvSpPr>
              <p:cNvPr id="145590" name="Oval 182"/>
              <p:cNvSpPr>
                <a:spLocks noChangeAspect="1" noChangeArrowheads="1"/>
              </p:cNvSpPr>
              <p:nvPr/>
            </p:nvSpPr>
            <p:spPr bwMode="auto">
              <a:xfrm>
                <a:off x="4053" y="1089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5591" name="Oval 183"/>
              <p:cNvSpPr>
                <a:spLocks noChangeAspect="1" noChangeArrowheads="1"/>
              </p:cNvSpPr>
              <p:nvPr/>
            </p:nvSpPr>
            <p:spPr bwMode="auto">
              <a:xfrm>
                <a:off x="4194" y="1206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5592" name="Rectangle 184"/>
              <p:cNvSpPr>
                <a:spLocks noChangeAspect="1" noChangeArrowheads="1"/>
              </p:cNvSpPr>
              <p:nvPr/>
            </p:nvSpPr>
            <p:spPr bwMode="auto">
              <a:xfrm>
                <a:off x="4194" y="1095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5593" name="Rectangle 185"/>
              <p:cNvSpPr>
                <a:spLocks noChangeAspect="1" noChangeArrowheads="1"/>
              </p:cNvSpPr>
              <p:nvPr/>
            </p:nvSpPr>
            <p:spPr bwMode="auto">
              <a:xfrm>
                <a:off x="4050" y="1206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45594" name="Group 186"/>
            <p:cNvGrpSpPr>
              <a:grpSpLocks noChangeAspect="1"/>
            </p:cNvGrpSpPr>
            <p:nvPr/>
          </p:nvGrpSpPr>
          <p:grpSpPr bwMode="auto">
            <a:xfrm>
              <a:off x="1851" y="1563"/>
              <a:ext cx="264" cy="230"/>
              <a:chOff x="4050" y="1089"/>
              <a:chExt cx="264" cy="230"/>
            </a:xfrm>
          </p:grpSpPr>
          <p:sp>
            <p:nvSpPr>
              <p:cNvPr id="145595" name="Oval 187"/>
              <p:cNvSpPr>
                <a:spLocks noChangeAspect="1" noChangeArrowheads="1"/>
              </p:cNvSpPr>
              <p:nvPr/>
            </p:nvSpPr>
            <p:spPr bwMode="auto">
              <a:xfrm>
                <a:off x="4053" y="1089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5596" name="Oval 188"/>
              <p:cNvSpPr>
                <a:spLocks noChangeAspect="1" noChangeArrowheads="1"/>
              </p:cNvSpPr>
              <p:nvPr/>
            </p:nvSpPr>
            <p:spPr bwMode="auto">
              <a:xfrm>
                <a:off x="4194" y="1206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5597" name="Rectangle 189"/>
              <p:cNvSpPr>
                <a:spLocks noChangeAspect="1" noChangeArrowheads="1"/>
              </p:cNvSpPr>
              <p:nvPr/>
            </p:nvSpPr>
            <p:spPr bwMode="auto">
              <a:xfrm>
                <a:off x="4194" y="1095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5598" name="Rectangle 190"/>
              <p:cNvSpPr>
                <a:spLocks noChangeAspect="1" noChangeArrowheads="1"/>
              </p:cNvSpPr>
              <p:nvPr/>
            </p:nvSpPr>
            <p:spPr bwMode="auto">
              <a:xfrm>
                <a:off x="4050" y="1206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45599" name="Group 191"/>
            <p:cNvGrpSpPr>
              <a:grpSpLocks noChangeAspect="1"/>
            </p:cNvGrpSpPr>
            <p:nvPr/>
          </p:nvGrpSpPr>
          <p:grpSpPr bwMode="auto">
            <a:xfrm>
              <a:off x="1854" y="1794"/>
              <a:ext cx="264" cy="230"/>
              <a:chOff x="4050" y="1089"/>
              <a:chExt cx="264" cy="230"/>
            </a:xfrm>
          </p:grpSpPr>
          <p:sp>
            <p:nvSpPr>
              <p:cNvPr id="145600" name="Oval 192"/>
              <p:cNvSpPr>
                <a:spLocks noChangeAspect="1" noChangeArrowheads="1"/>
              </p:cNvSpPr>
              <p:nvPr/>
            </p:nvSpPr>
            <p:spPr bwMode="auto">
              <a:xfrm>
                <a:off x="4053" y="1089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5601" name="Oval 193"/>
              <p:cNvSpPr>
                <a:spLocks noChangeAspect="1" noChangeArrowheads="1"/>
              </p:cNvSpPr>
              <p:nvPr/>
            </p:nvSpPr>
            <p:spPr bwMode="auto">
              <a:xfrm>
                <a:off x="4194" y="1206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5602" name="Rectangle 194"/>
              <p:cNvSpPr>
                <a:spLocks noChangeAspect="1" noChangeArrowheads="1"/>
              </p:cNvSpPr>
              <p:nvPr/>
            </p:nvSpPr>
            <p:spPr bwMode="auto">
              <a:xfrm>
                <a:off x="4194" y="1095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5603" name="Rectangle 195"/>
              <p:cNvSpPr>
                <a:spLocks noChangeAspect="1" noChangeArrowheads="1"/>
              </p:cNvSpPr>
              <p:nvPr/>
            </p:nvSpPr>
            <p:spPr bwMode="auto">
              <a:xfrm>
                <a:off x="4050" y="1206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45604" name="Group 196"/>
            <p:cNvGrpSpPr>
              <a:grpSpLocks noChangeAspect="1"/>
            </p:cNvGrpSpPr>
            <p:nvPr/>
          </p:nvGrpSpPr>
          <p:grpSpPr bwMode="auto">
            <a:xfrm>
              <a:off x="1860" y="2022"/>
              <a:ext cx="264" cy="230"/>
              <a:chOff x="4050" y="1089"/>
              <a:chExt cx="264" cy="230"/>
            </a:xfrm>
          </p:grpSpPr>
          <p:sp>
            <p:nvSpPr>
              <p:cNvPr id="145605" name="Oval 197"/>
              <p:cNvSpPr>
                <a:spLocks noChangeAspect="1" noChangeArrowheads="1"/>
              </p:cNvSpPr>
              <p:nvPr/>
            </p:nvSpPr>
            <p:spPr bwMode="auto">
              <a:xfrm>
                <a:off x="4053" y="1089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5606" name="Oval 198"/>
              <p:cNvSpPr>
                <a:spLocks noChangeAspect="1" noChangeArrowheads="1"/>
              </p:cNvSpPr>
              <p:nvPr/>
            </p:nvSpPr>
            <p:spPr bwMode="auto">
              <a:xfrm>
                <a:off x="4194" y="1206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5607" name="Rectangle 199"/>
              <p:cNvSpPr>
                <a:spLocks noChangeAspect="1" noChangeArrowheads="1"/>
              </p:cNvSpPr>
              <p:nvPr/>
            </p:nvSpPr>
            <p:spPr bwMode="auto">
              <a:xfrm>
                <a:off x="4194" y="1095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5608" name="Rectangle 200"/>
              <p:cNvSpPr>
                <a:spLocks noChangeAspect="1" noChangeArrowheads="1"/>
              </p:cNvSpPr>
              <p:nvPr/>
            </p:nvSpPr>
            <p:spPr bwMode="auto">
              <a:xfrm>
                <a:off x="4050" y="1206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45609" name="Group 201"/>
            <p:cNvGrpSpPr>
              <a:grpSpLocks noChangeAspect="1"/>
            </p:cNvGrpSpPr>
            <p:nvPr/>
          </p:nvGrpSpPr>
          <p:grpSpPr bwMode="auto">
            <a:xfrm>
              <a:off x="1860" y="2247"/>
              <a:ext cx="264" cy="230"/>
              <a:chOff x="4050" y="1089"/>
              <a:chExt cx="264" cy="230"/>
            </a:xfrm>
          </p:grpSpPr>
          <p:sp>
            <p:nvSpPr>
              <p:cNvPr id="145610" name="Oval 202"/>
              <p:cNvSpPr>
                <a:spLocks noChangeAspect="1" noChangeArrowheads="1"/>
              </p:cNvSpPr>
              <p:nvPr/>
            </p:nvSpPr>
            <p:spPr bwMode="auto">
              <a:xfrm>
                <a:off x="4053" y="1089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5611" name="Oval 203"/>
              <p:cNvSpPr>
                <a:spLocks noChangeAspect="1" noChangeArrowheads="1"/>
              </p:cNvSpPr>
              <p:nvPr/>
            </p:nvSpPr>
            <p:spPr bwMode="auto">
              <a:xfrm>
                <a:off x="4194" y="1206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5612" name="Rectangle 204"/>
              <p:cNvSpPr>
                <a:spLocks noChangeAspect="1" noChangeArrowheads="1"/>
              </p:cNvSpPr>
              <p:nvPr/>
            </p:nvSpPr>
            <p:spPr bwMode="auto">
              <a:xfrm>
                <a:off x="4194" y="1095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5613" name="Rectangle 205"/>
              <p:cNvSpPr>
                <a:spLocks noChangeAspect="1" noChangeArrowheads="1"/>
              </p:cNvSpPr>
              <p:nvPr/>
            </p:nvSpPr>
            <p:spPr bwMode="auto">
              <a:xfrm>
                <a:off x="4050" y="1206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45614" name="Group 206"/>
            <p:cNvGrpSpPr>
              <a:grpSpLocks noChangeAspect="1"/>
            </p:cNvGrpSpPr>
            <p:nvPr/>
          </p:nvGrpSpPr>
          <p:grpSpPr bwMode="auto">
            <a:xfrm>
              <a:off x="1860" y="2469"/>
              <a:ext cx="264" cy="230"/>
              <a:chOff x="4050" y="1089"/>
              <a:chExt cx="264" cy="230"/>
            </a:xfrm>
          </p:grpSpPr>
          <p:sp>
            <p:nvSpPr>
              <p:cNvPr id="145615" name="Oval 207"/>
              <p:cNvSpPr>
                <a:spLocks noChangeAspect="1" noChangeArrowheads="1"/>
              </p:cNvSpPr>
              <p:nvPr/>
            </p:nvSpPr>
            <p:spPr bwMode="auto">
              <a:xfrm>
                <a:off x="4053" y="1089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5616" name="Oval 208"/>
              <p:cNvSpPr>
                <a:spLocks noChangeAspect="1" noChangeArrowheads="1"/>
              </p:cNvSpPr>
              <p:nvPr/>
            </p:nvSpPr>
            <p:spPr bwMode="auto">
              <a:xfrm>
                <a:off x="4194" y="1206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5617" name="Rectangle 209"/>
              <p:cNvSpPr>
                <a:spLocks noChangeAspect="1" noChangeArrowheads="1"/>
              </p:cNvSpPr>
              <p:nvPr/>
            </p:nvSpPr>
            <p:spPr bwMode="auto">
              <a:xfrm>
                <a:off x="4194" y="1095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5618" name="Rectangle 210"/>
              <p:cNvSpPr>
                <a:spLocks noChangeAspect="1" noChangeArrowheads="1"/>
              </p:cNvSpPr>
              <p:nvPr/>
            </p:nvSpPr>
            <p:spPr bwMode="auto">
              <a:xfrm>
                <a:off x="4050" y="1206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45619" name="Group 211"/>
            <p:cNvGrpSpPr>
              <a:grpSpLocks noChangeAspect="1"/>
            </p:cNvGrpSpPr>
            <p:nvPr/>
          </p:nvGrpSpPr>
          <p:grpSpPr bwMode="auto">
            <a:xfrm>
              <a:off x="1863" y="2700"/>
              <a:ext cx="264" cy="230"/>
              <a:chOff x="4050" y="1089"/>
              <a:chExt cx="264" cy="230"/>
            </a:xfrm>
          </p:grpSpPr>
          <p:sp>
            <p:nvSpPr>
              <p:cNvPr id="145620" name="Oval 212"/>
              <p:cNvSpPr>
                <a:spLocks noChangeAspect="1" noChangeArrowheads="1"/>
              </p:cNvSpPr>
              <p:nvPr/>
            </p:nvSpPr>
            <p:spPr bwMode="auto">
              <a:xfrm>
                <a:off x="4053" y="1089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5621" name="Oval 213"/>
              <p:cNvSpPr>
                <a:spLocks noChangeAspect="1" noChangeArrowheads="1"/>
              </p:cNvSpPr>
              <p:nvPr/>
            </p:nvSpPr>
            <p:spPr bwMode="auto">
              <a:xfrm>
                <a:off x="4194" y="1206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5622" name="Rectangle 214"/>
              <p:cNvSpPr>
                <a:spLocks noChangeAspect="1" noChangeArrowheads="1"/>
              </p:cNvSpPr>
              <p:nvPr/>
            </p:nvSpPr>
            <p:spPr bwMode="auto">
              <a:xfrm>
                <a:off x="4194" y="1095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5623" name="Rectangle 215"/>
              <p:cNvSpPr>
                <a:spLocks noChangeAspect="1" noChangeArrowheads="1"/>
              </p:cNvSpPr>
              <p:nvPr/>
            </p:nvSpPr>
            <p:spPr bwMode="auto">
              <a:xfrm>
                <a:off x="4050" y="1206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45624" name="Group 216"/>
            <p:cNvGrpSpPr>
              <a:grpSpLocks noChangeAspect="1"/>
            </p:cNvGrpSpPr>
            <p:nvPr/>
          </p:nvGrpSpPr>
          <p:grpSpPr bwMode="auto">
            <a:xfrm>
              <a:off x="1866" y="2928"/>
              <a:ext cx="264" cy="230"/>
              <a:chOff x="4050" y="1089"/>
              <a:chExt cx="264" cy="230"/>
            </a:xfrm>
          </p:grpSpPr>
          <p:sp>
            <p:nvSpPr>
              <p:cNvPr id="145625" name="Oval 217"/>
              <p:cNvSpPr>
                <a:spLocks noChangeAspect="1" noChangeArrowheads="1"/>
              </p:cNvSpPr>
              <p:nvPr/>
            </p:nvSpPr>
            <p:spPr bwMode="auto">
              <a:xfrm>
                <a:off x="4053" y="1089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5626" name="Oval 218"/>
              <p:cNvSpPr>
                <a:spLocks noChangeAspect="1" noChangeArrowheads="1"/>
              </p:cNvSpPr>
              <p:nvPr/>
            </p:nvSpPr>
            <p:spPr bwMode="auto">
              <a:xfrm>
                <a:off x="4194" y="1206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5627" name="Rectangle 219"/>
              <p:cNvSpPr>
                <a:spLocks noChangeAspect="1" noChangeArrowheads="1"/>
              </p:cNvSpPr>
              <p:nvPr/>
            </p:nvSpPr>
            <p:spPr bwMode="auto">
              <a:xfrm>
                <a:off x="4194" y="1095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5628" name="Rectangle 220"/>
              <p:cNvSpPr>
                <a:spLocks noChangeAspect="1" noChangeArrowheads="1"/>
              </p:cNvSpPr>
              <p:nvPr/>
            </p:nvSpPr>
            <p:spPr bwMode="auto">
              <a:xfrm>
                <a:off x="4050" y="1206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45629" name="Group 221"/>
            <p:cNvGrpSpPr>
              <a:grpSpLocks noChangeAspect="1"/>
            </p:cNvGrpSpPr>
            <p:nvPr/>
          </p:nvGrpSpPr>
          <p:grpSpPr bwMode="auto">
            <a:xfrm>
              <a:off x="1869" y="3159"/>
              <a:ext cx="264" cy="230"/>
              <a:chOff x="4050" y="1089"/>
              <a:chExt cx="264" cy="230"/>
            </a:xfrm>
          </p:grpSpPr>
          <p:sp>
            <p:nvSpPr>
              <p:cNvPr id="145630" name="Oval 222"/>
              <p:cNvSpPr>
                <a:spLocks noChangeAspect="1" noChangeArrowheads="1"/>
              </p:cNvSpPr>
              <p:nvPr/>
            </p:nvSpPr>
            <p:spPr bwMode="auto">
              <a:xfrm>
                <a:off x="4053" y="1089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5631" name="Oval 223"/>
              <p:cNvSpPr>
                <a:spLocks noChangeAspect="1" noChangeArrowheads="1"/>
              </p:cNvSpPr>
              <p:nvPr/>
            </p:nvSpPr>
            <p:spPr bwMode="auto">
              <a:xfrm>
                <a:off x="4194" y="1206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5632" name="Rectangle 224"/>
              <p:cNvSpPr>
                <a:spLocks noChangeAspect="1" noChangeArrowheads="1"/>
              </p:cNvSpPr>
              <p:nvPr/>
            </p:nvSpPr>
            <p:spPr bwMode="auto">
              <a:xfrm>
                <a:off x="4194" y="1095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5633" name="Rectangle 225"/>
              <p:cNvSpPr>
                <a:spLocks noChangeAspect="1" noChangeArrowheads="1"/>
              </p:cNvSpPr>
              <p:nvPr/>
            </p:nvSpPr>
            <p:spPr bwMode="auto">
              <a:xfrm>
                <a:off x="4050" y="1206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45634" name="Group 226"/>
            <p:cNvGrpSpPr>
              <a:grpSpLocks noChangeAspect="1"/>
            </p:cNvGrpSpPr>
            <p:nvPr/>
          </p:nvGrpSpPr>
          <p:grpSpPr bwMode="auto">
            <a:xfrm>
              <a:off x="1866" y="3390"/>
              <a:ext cx="264" cy="230"/>
              <a:chOff x="4050" y="1089"/>
              <a:chExt cx="264" cy="230"/>
            </a:xfrm>
          </p:grpSpPr>
          <p:sp>
            <p:nvSpPr>
              <p:cNvPr id="145635" name="Oval 227"/>
              <p:cNvSpPr>
                <a:spLocks noChangeAspect="1" noChangeArrowheads="1"/>
              </p:cNvSpPr>
              <p:nvPr/>
            </p:nvSpPr>
            <p:spPr bwMode="auto">
              <a:xfrm>
                <a:off x="4053" y="1089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5636" name="Oval 228"/>
              <p:cNvSpPr>
                <a:spLocks noChangeAspect="1" noChangeArrowheads="1"/>
              </p:cNvSpPr>
              <p:nvPr/>
            </p:nvSpPr>
            <p:spPr bwMode="auto">
              <a:xfrm>
                <a:off x="4194" y="1206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5637" name="Rectangle 229"/>
              <p:cNvSpPr>
                <a:spLocks noChangeAspect="1" noChangeArrowheads="1"/>
              </p:cNvSpPr>
              <p:nvPr/>
            </p:nvSpPr>
            <p:spPr bwMode="auto">
              <a:xfrm>
                <a:off x="4194" y="1095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5638" name="Rectangle 230"/>
              <p:cNvSpPr>
                <a:spLocks noChangeAspect="1" noChangeArrowheads="1"/>
              </p:cNvSpPr>
              <p:nvPr/>
            </p:nvSpPr>
            <p:spPr bwMode="auto">
              <a:xfrm>
                <a:off x="4050" y="1206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</p:grpSp>
      <p:grpSp>
        <p:nvGrpSpPr>
          <p:cNvPr id="145639" name="Group 231"/>
          <p:cNvGrpSpPr>
            <a:grpSpLocks noChangeAspect="1"/>
          </p:cNvGrpSpPr>
          <p:nvPr/>
        </p:nvGrpSpPr>
        <p:grpSpPr bwMode="auto">
          <a:xfrm>
            <a:off x="4483100" y="5218113"/>
            <a:ext cx="304800" cy="598487"/>
            <a:chOff x="2960" y="2966"/>
            <a:chExt cx="273" cy="533"/>
          </a:xfrm>
        </p:grpSpPr>
        <p:grpSp>
          <p:nvGrpSpPr>
            <p:cNvPr id="145640" name="Group 232"/>
            <p:cNvGrpSpPr>
              <a:grpSpLocks noChangeAspect="1"/>
            </p:cNvGrpSpPr>
            <p:nvPr/>
          </p:nvGrpSpPr>
          <p:grpSpPr bwMode="auto">
            <a:xfrm rot="-186789">
              <a:off x="2964" y="3456"/>
              <a:ext cx="265" cy="43"/>
              <a:chOff x="2966" y="3408"/>
              <a:chExt cx="265" cy="43"/>
            </a:xfrm>
          </p:grpSpPr>
          <p:sp>
            <p:nvSpPr>
              <p:cNvPr id="145641" name="Rectangle 233"/>
              <p:cNvSpPr>
                <a:spLocks noChangeAspect="1"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5642" name="Oval 234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5643" name="Oval 235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45644" name="Group 236"/>
            <p:cNvGrpSpPr>
              <a:grpSpLocks noChangeAspect="1"/>
            </p:cNvGrpSpPr>
            <p:nvPr/>
          </p:nvGrpSpPr>
          <p:grpSpPr bwMode="auto">
            <a:xfrm>
              <a:off x="2964" y="3356"/>
              <a:ext cx="265" cy="43"/>
              <a:chOff x="2966" y="3408"/>
              <a:chExt cx="265" cy="43"/>
            </a:xfrm>
          </p:grpSpPr>
          <p:sp>
            <p:nvSpPr>
              <p:cNvPr id="145645" name="Rectangle 237"/>
              <p:cNvSpPr>
                <a:spLocks noChangeAspect="1"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5646" name="Oval 238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5647" name="Oval 239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45648" name="Group 240"/>
            <p:cNvGrpSpPr>
              <a:grpSpLocks noChangeAspect="1"/>
            </p:cNvGrpSpPr>
            <p:nvPr/>
          </p:nvGrpSpPr>
          <p:grpSpPr bwMode="auto">
            <a:xfrm>
              <a:off x="2968" y="3302"/>
              <a:ext cx="265" cy="43"/>
              <a:chOff x="2966" y="3408"/>
              <a:chExt cx="265" cy="43"/>
            </a:xfrm>
          </p:grpSpPr>
          <p:sp>
            <p:nvSpPr>
              <p:cNvPr id="145649" name="Rectangle 241"/>
              <p:cNvSpPr>
                <a:spLocks noChangeAspect="1"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5650" name="Oval 242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5651" name="Oval 243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45652" name="Group 244"/>
            <p:cNvGrpSpPr>
              <a:grpSpLocks noChangeAspect="1"/>
            </p:cNvGrpSpPr>
            <p:nvPr/>
          </p:nvGrpSpPr>
          <p:grpSpPr bwMode="auto">
            <a:xfrm>
              <a:off x="2962" y="3134"/>
              <a:ext cx="265" cy="43"/>
              <a:chOff x="2966" y="3408"/>
              <a:chExt cx="265" cy="43"/>
            </a:xfrm>
          </p:grpSpPr>
          <p:sp>
            <p:nvSpPr>
              <p:cNvPr id="145653" name="Rectangle 245"/>
              <p:cNvSpPr>
                <a:spLocks noChangeAspect="1"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5654" name="Oval 246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5655" name="Oval 247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45656" name="Group 248"/>
            <p:cNvGrpSpPr>
              <a:grpSpLocks noChangeAspect="1"/>
            </p:cNvGrpSpPr>
            <p:nvPr/>
          </p:nvGrpSpPr>
          <p:grpSpPr bwMode="auto">
            <a:xfrm>
              <a:off x="2964" y="3082"/>
              <a:ext cx="265" cy="43"/>
              <a:chOff x="2966" y="3408"/>
              <a:chExt cx="265" cy="43"/>
            </a:xfrm>
          </p:grpSpPr>
          <p:sp>
            <p:nvSpPr>
              <p:cNvPr id="145657" name="Rectangle 249"/>
              <p:cNvSpPr>
                <a:spLocks noChangeAspect="1"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5658" name="Oval 250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5659" name="Oval 251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45660" name="Group 252"/>
            <p:cNvGrpSpPr>
              <a:grpSpLocks noChangeAspect="1"/>
            </p:cNvGrpSpPr>
            <p:nvPr/>
          </p:nvGrpSpPr>
          <p:grpSpPr bwMode="auto">
            <a:xfrm>
              <a:off x="2966" y="3032"/>
              <a:ext cx="265" cy="43"/>
              <a:chOff x="2966" y="3408"/>
              <a:chExt cx="265" cy="43"/>
            </a:xfrm>
          </p:grpSpPr>
          <p:sp>
            <p:nvSpPr>
              <p:cNvPr id="145661" name="Rectangle 253"/>
              <p:cNvSpPr>
                <a:spLocks noChangeAspect="1"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5662" name="Oval 254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5663" name="Oval 255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45664" name="Group 256"/>
            <p:cNvGrpSpPr>
              <a:grpSpLocks noChangeAspect="1"/>
            </p:cNvGrpSpPr>
            <p:nvPr/>
          </p:nvGrpSpPr>
          <p:grpSpPr bwMode="auto">
            <a:xfrm>
              <a:off x="2964" y="3244"/>
              <a:ext cx="265" cy="43"/>
              <a:chOff x="2966" y="3408"/>
              <a:chExt cx="265" cy="43"/>
            </a:xfrm>
          </p:grpSpPr>
          <p:sp>
            <p:nvSpPr>
              <p:cNvPr id="145665" name="Rectangle 257"/>
              <p:cNvSpPr>
                <a:spLocks noChangeAspect="1"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5666" name="Oval 258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5667" name="Oval 259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45668" name="Group 260"/>
            <p:cNvGrpSpPr>
              <a:grpSpLocks noChangeAspect="1"/>
            </p:cNvGrpSpPr>
            <p:nvPr/>
          </p:nvGrpSpPr>
          <p:grpSpPr bwMode="auto">
            <a:xfrm>
              <a:off x="2962" y="3190"/>
              <a:ext cx="265" cy="43"/>
              <a:chOff x="2966" y="3408"/>
              <a:chExt cx="265" cy="43"/>
            </a:xfrm>
          </p:grpSpPr>
          <p:sp>
            <p:nvSpPr>
              <p:cNvPr id="145669" name="Rectangle 261"/>
              <p:cNvSpPr>
                <a:spLocks noChangeAspect="1"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5670" name="Oval 262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5671" name="Oval 263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45672" name="Group 264"/>
            <p:cNvGrpSpPr>
              <a:grpSpLocks noChangeAspect="1"/>
            </p:cNvGrpSpPr>
            <p:nvPr/>
          </p:nvGrpSpPr>
          <p:grpSpPr bwMode="auto">
            <a:xfrm>
              <a:off x="2960" y="3414"/>
              <a:ext cx="265" cy="43"/>
              <a:chOff x="2966" y="3408"/>
              <a:chExt cx="265" cy="43"/>
            </a:xfrm>
          </p:grpSpPr>
          <p:sp>
            <p:nvSpPr>
              <p:cNvPr id="145673" name="Rectangle 265"/>
              <p:cNvSpPr>
                <a:spLocks noChangeAspect="1"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5674" name="Oval 266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5675" name="Oval 267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45676" name="Group 268"/>
            <p:cNvGrpSpPr>
              <a:grpSpLocks noChangeAspect="1"/>
            </p:cNvGrpSpPr>
            <p:nvPr/>
          </p:nvGrpSpPr>
          <p:grpSpPr bwMode="auto">
            <a:xfrm rot="136227">
              <a:off x="2966" y="2980"/>
              <a:ext cx="265" cy="43"/>
              <a:chOff x="2966" y="3408"/>
              <a:chExt cx="265" cy="43"/>
            </a:xfrm>
          </p:grpSpPr>
          <p:sp>
            <p:nvSpPr>
              <p:cNvPr id="145677" name="Rectangle 269"/>
              <p:cNvSpPr>
                <a:spLocks noChangeAspect="1"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5678" name="Oval 270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5679" name="Oval 271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45680" name="Group 272"/>
            <p:cNvGrpSpPr>
              <a:grpSpLocks noChangeAspect="1"/>
            </p:cNvGrpSpPr>
            <p:nvPr/>
          </p:nvGrpSpPr>
          <p:grpSpPr bwMode="auto">
            <a:xfrm rot="-208310">
              <a:off x="2964" y="2966"/>
              <a:ext cx="265" cy="43"/>
              <a:chOff x="2966" y="3408"/>
              <a:chExt cx="265" cy="43"/>
            </a:xfrm>
          </p:grpSpPr>
          <p:sp>
            <p:nvSpPr>
              <p:cNvPr id="145681" name="Rectangle 273"/>
              <p:cNvSpPr>
                <a:spLocks noChangeAspect="1"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5682" name="Oval 274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5683" name="Oval 275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</p:grpSp>
      <p:sp>
        <p:nvSpPr>
          <p:cNvPr id="145684" name="Rectangle 276"/>
          <p:cNvSpPr>
            <a:spLocks noChangeAspect="1" noChangeArrowheads="1"/>
          </p:cNvSpPr>
          <p:nvPr/>
        </p:nvSpPr>
        <p:spPr bwMode="auto">
          <a:xfrm>
            <a:off x="4554538" y="5808663"/>
            <a:ext cx="163512" cy="376237"/>
          </a:xfrm>
          <a:prstGeom prst="rect">
            <a:avLst/>
          </a:prstGeom>
          <a:solidFill>
            <a:srgbClr val="FFFFFF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grpSp>
        <p:nvGrpSpPr>
          <p:cNvPr id="145685" name="Group 277"/>
          <p:cNvGrpSpPr>
            <a:grpSpLocks noChangeAspect="1"/>
          </p:cNvGrpSpPr>
          <p:nvPr/>
        </p:nvGrpSpPr>
        <p:grpSpPr bwMode="auto">
          <a:xfrm>
            <a:off x="4491038" y="5021263"/>
            <a:ext cx="292100" cy="1025525"/>
            <a:chOff x="2967" y="2790"/>
            <a:chExt cx="261" cy="914"/>
          </a:xfrm>
        </p:grpSpPr>
        <p:sp>
          <p:nvSpPr>
            <p:cNvPr id="145686" name="AutoShape 278"/>
            <p:cNvSpPr>
              <a:spLocks noChangeAspect="1" noChangeArrowheads="1"/>
            </p:cNvSpPr>
            <p:nvPr/>
          </p:nvSpPr>
          <p:spPr bwMode="auto">
            <a:xfrm>
              <a:off x="3036" y="2790"/>
              <a:ext cx="123" cy="129"/>
            </a:xfrm>
            <a:prstGeom prst="triangle">
              <a:avLst>
                <a:gd name="adj" fmla="val 50000"/>
              </a:avLst>
            </a:prstGeom>
            <a:gradFill rotWithShape="0">
              <a:gsLst>
                <a:gs pos="0">
                  <a:schemeClr val="folHlink">
                    <a:gamma/>
                    <a:shade val="41176"/>
                    <a:invGamma/>
                  </a:schemeClr>
                </a:gs>
                <a:gs pos="50000">
                  <a:schemeClr val="folHlink"/>
                </a:gs>
                <a:gs pos="100000">
                  <a:schemeClr val="folHlink">
                    <a:gamma/>
                    <a:shade val="41176"/>
                    <a:invGamma/>
                  </a:schemeClr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45687" name="Rectangle 279"/>
            <p:cNvSpPr>
              <a:spLocks noChangeAspect="1" noChangeArrowheads="1"/>
            </p:cNvSpPr>
            <p:nvPr/>
          </p:nvSpPr>
          <p:spPr bwMode="auto">
            <a:xfrm>
              <a:off x="2967" y="2922"/>
              <a:ext cx="261" cy="47"/>
            </a:xfrm>
            <a:prstGeom prst="rect">
              <a:avLst/>
            </a:prstGeom>
            <a:gradFill rotWithShape="0">
              <a:gsLst>
                <a:gs pos="0">
                  <a:schemeClr val="folHlink">
                    <a:gamma/>
                    <a:shade val="41176"/>
                    <a:invGamma/>
                  </a:schemeClr>
                </a:gs>
                <a:gs pos="50000">
                  <a:schemeClr val="folHlink"/>
                </a:gs>
                <a:gs pos="100000">
                  <a:schemeClr val="folHlink">
                    <a:gamma/>
                    <a:shade val="41176"/>
                    <a:invGamma/>
                  </a:schemeClr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45688" name="Rectangle 280"/>
            <p:cNvSpPr>
              <a:spLocks noChangeAspect="1" noChangeArrowheads="1"/>
            </p:cNvSpPr>
            <p:nvPr/>
          </p:nvSpPr>
          <p:spPr bwMode="auto">
            <a:xfrm>
              <a:off x="3000" y="2970"/>
              <a:ext cx="198" cy="210"/>
            </a:xfrm>
            <a:prstGeom prst="rect">
              <a:avLst/>
            </a:prstGeom>
            <a:gradFill rotWithShape="0">
              <a:gsLst>
                <a:gs pos="0">
                  <a:schemeClr val="folHlink">
                    <a:gamma/>
                    <a:shade val="41176"/>
                    <a:invGamma/>
                  </a:schemeClr>
                </a:gs>
                <a:gs pos="50000">
                  <a:schemeClr val="folHlink"/>
                </a:gs>
                <a:gs pos="100000">
                  <a:schemeClr val="folHlink">
                    <a:gamma/>
                    <a:shade val="41176"/>
                    <a:invGamma/>
                  </a:schemeClr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45689" name="AutoShape 281"/>
            <p:cNvSpPr>
              <a:spLocks noChangeAspect="1" noChangeArrowheads="1"/>
            </p:cNvSpPr>
            <p:nvPr/>
          </p:nvSpPr>
          <p:spPr bwMode="auto">
            <a:xfrm>
              <a:off x="3000" y="3180"/>
              <a:ext cx="197" cy="25"/>
            </a:xfrm>
            <a:custGeom>
              <a:avLst/>
              <a:gdLst>
                <a:gd name="G0" fmla="+- 3289 0 0"/>
                <a:gd name="G1" fmla="+- 21600 0 3289"/>
                <a:gd name="G2" fmla="*/ 3289 1 2"/>
                <a:gd name="G3" fmla="+- 21600 0 G2"/>
                <a:gd name="G4" fmla="+/ 3289 21600 2"/>
                <a:gd name="G5" fmla="+/ G1 0 2"/>
                <a:gd name="G6" fmla="*/ 21600 21600 3289"/>
                <a:gd name="G7" fmla="*/ G6 1 2"/>
                <a:gd name="G8" fmla="+- 21600 0 G7"/>
                <a:gd name="G9" fmla="*/ 21600 1 2"/>
                <a:gd name="G10" fmla="+- 3289 0 G9"/>
                <a:gd name="G11" fmla="?: G10 G8 0"/>
                <a:gd name="G12" fmla="?: G10 G7 21600"/>
                <a:gd name="T0" fmla="*/ 19955 w 21600"/>
                <a:gd name="T1" fmla="*/ 10800 h 21600"/>
                <a:gd name="T2" fmla="*/ 10800 w 21600"/>
                <a:gd name="T3" fmla="*/ 21600 h 21600"/>
                <a:gd name="T4" fmla="*/ 1645 w 21600"/>
                <a:gd name="T5" fmla="*/ 10800 h 21600"/>
                <a:gd name="T6" fmla="*/ 10800 w 21600"/>
                <a:gd name="T7" fmla="*/ 0 h 21600"/>
                <a:gd name="T8" fmla="*/ 3445 w 21600"/>
                <a:gd name="T9" fmla="*/ 3445 h 21600"/>
                <a:gd name="T10" fmla="*/ 18155 w 21600"/>
                <a:gd name="T11" fmla="*/ 18155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289" y="21600"/>
                  </a:lnTo>
                  <a:lnTo>
                    <a:pt x="18311" y="21600"/>
                  </a:lnTo>
                  <a:lnTo>
                    <a:pt x="2160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folHlink">
                    <a:gamma/>
                    <a:shade val="41176"/>
                    <a:invGamma/>
                  </a:schemeClr>
                </a:gs>
                <a:gs pos="50000">
                  <a:schemeClr val="folHlink"/>
                </a:gs>
                <a:gs pos="100000">
                  <a:schemeClr val="folHlink">
                    <a:gamma/>
                    <a:shade val="41176"/>
                    <a:invGamma/>
                  </a:schemeClr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45690" name="Freeform 282"/>
            <p:cNvSpPr>
              <a:spLocks noChangeAspect="1"/>
            </p:cNvSpPr>
            <p:nvPr/>
          </p:nvSpPr>
          <p:spPr bwMode="auto">
            <a:xfrm>
              <a:off x="3026" y="3204"/>
              <a:ext cx="142" cy="50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42" y="2"/>
                </a:cxn>
                <a:cxn ang="0">
                  <a:pos x="141" y="414"/>
                </a:cxn>
                <a:cxn ang="0">
                  <a:pos x="50" y="414"/>
                </a:cxn>
                <a:cxn ang="0">
                  <a:pos x="50" y="426"/>
                </a:cxn>
                <a:cxn ang="0">
                  <a:pos x="57" y="441"/>
                </a:cxn>
                <a:cxn ang="0">
                  <a:pos x="96" y="470"/>
                </a:cxn>
                <a:cxn ang="0">
                  <a:pos x="101" y="486"/>
                </a:cxn>
                <a:cxn ang="0">
                  <a:pos x="94" y="500"/>
                </a:cxn>
                <a:cxn ang="0">
                  <a:pos x="0" y="498"/>
                </a:cxn>
                <a:cxn ang="0">
                  <a:pos x="0" y="0"/>
                </a:cxn>
              </a:cxnLst>
              <a:rect l="0" t="0" r="r" b="b"/>
              <a:pathLst>
                <a:path w="142" h="500">
                  <a:moveTo>
                    <a:pt x="0" y="0"/>
                  </a:moveTo>
                  <a:lnTo>
                    <a:pt x="142" y="2"/>
                  </a:lnTo>
                  <a:lnTo>
                    <a:pt x="141" y="414"/>
                  </a:lnTo>
                  <a:lnTo>
                    <a:pt x="50" y="414"/>
                  </a:lnTo>
                  <a:lnTo>
                    <a:pt x="50" y="426"/>
                  </a:lnTo>
                  <a:lnTo>
                    <a:pt x="57" y="441"/>
                  </a:lnTo>
                  <a:lnTo>
                    <a:pt x="96" y="470"/>
                  </a:lnTo>
                  <a:lnTo>
                    <a:pt x="101" y="486"/>
                  </a:lnTo>
                  <a:lnTo>
                    <a:pt x="94" y="500"/>
                  </a:lnTo>
                  <a:lnTo>
                    <a:pt x="0" y="498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folHlink">
                    <a:gamma/>
                    <a:shade val="41176"/>
                    <a:invGamma/>
                  </a:schemeClr>
                </a:gs>
                <a:gs pos="50000">
                  <a:schemeClr val="folHlink"/>
                </a:gs>
                <a:gs pos="100000">
                  <a:schemeClr val="folHlink">
                    <a:gamma/>
                    <a:shade val="41176"/>
                    <a:invGamma/>
                  </a:schemeClr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o-RO"/>
            </a:p>
          </p:txBody>
        </p:sp>
      </p:grpSp>
      <p:grpSp>
        <p:nvGrpSpPr>
          <p:cNvPr id="145691" name="Group 283"/>
          <p:cNvGrpSpPr>
            <a:grpSpLocks noChangeAspect="1"/>
          </p:cNvGrpSpPr>
          <p:nvPr/>
        </p:nvGrpSpPr>
        <p:grpSpPr bwMode="auto">
          <a:xfrm>
            <a:off x="4489450" y="5954713"/>
            <a:ext cx="303213" cy="481012"/>
            <a:chOff x="2966" y="3622"/>
            <a:chExt cx="270" cy="431"/>
          </a:xfrm>
        </p:grpSpPr>
        <p:sp>
          <p:nvSpPr>
            <p:cNvPr id="145692" name="Freeform 284"/>
            <p:cNvSpPr>
              <a:spLocks noChangeAspect="1"/>
            </p:cNvSpPr>
            <p:nvPr/>
          </p:nvSpPr>
          <p:spPr bwMode="auto">
            <a:xfrm>
              <a:off x="3026" y="3622"/>
              <a:ext cx="142" cy="208"/>
            </a:xfrm>
            <a:custGeom>
              <a:avLst/>
              <a:gdLst/>
              <a:ahLst/>
              <a:cxnLst>
                <a:cxn ang="0">
                  <a:pos x="58" y="0"/>
                </a:cxn>
                <a:cxn ang="0">
                  <a:pos x="142" y="0"/>
                </a:cxn>
                <a:cxn ang="0">
                  <a:pos x="140" y="208"/>
                </a:cxn>
                <a:cxn ang="0">
                  <a:pos x="0" y="208"/>
                </a:cxn>
                <a:cxn ang="0">
                  <a:pos x="0" y="82"/>
                </a:cxn>
                <a:cxn ang="0">
                  <a:pos x="106" y="82"/>
                </a:cxn>
                <a:cxn ang="0">
                  <a:pos x="104" y="66"/>
                </a:cxn>
                <a:cxn ang="0">
                  <a:pos x="98" y="48"/>
                </a:cxn>
                <a:cxn ang="0">
                  <a:pos x="58" y="22"/>
                </a:cxn>
                <a:cxn ang="0">
                  <a:pos x="52" y="12"/>
                </a:cxn>
                <a:cxn ang="0">
                  <a:pos x="58" y="0"/>
                </a:cxn>
              </a:cxnLst>
              <a:rect l="0" t="0" r="r" b="b"/>
              <a:pathLst>
                <a:path w="142" h="208">
                  <a:moveTo>
                    <a:pt x="58" y="0"/>
                  </a:moveTo>
                  <a:lnTo>
                    <a:pt x="142" y="0"/>
                  </a:lnTo>
                  <a:lnTo>
                    <a:pt x="140" y="208"/>
                  </a:lnTo>
                  <a:lnTo>
                    <a:pt x="0" y="208"/>
                  </a:lnTo>
                  <a:lnTo>
                    <a:pt x="0" y="82"/>
                  </a:lnTo>
                  <a:lnTo>
                    <a:pt x="106" y="82"/>
                  </a:lnTo>
                  <a:lnTo>
                    <a:pt x="104" y="66"/>
                  </a:lnTo>
                  <a:lnTo>
                    <a:pt x="98" y="48"/>
                  </a:lnTo>
                  <a:lnTo>
                    <a:pt x="58" y="22"/>
                  </a:lnTo>
                  <a:lnTo>
                    <a:pt x="52" y="12"/>
                  </a:lnTo>
                  <a:lnTo>
                    <a:pt x="58" y="0"/>
                  </a:lnTo>
                  <a:close/>
                </a:path>
              </a:pathLst>
            </a:custGeom>
            <a:gradFill rotWithShape="0">
              <a:gsLst>
                <a:gs pos="0">
                  <a:schemeClr val="folHlink">
                    <a:gamma/>
                    <a:shade val="22353"/>
                    <a:invGamma/>
                  </a:schemeClr>
                </a:gs>
                <a:gs pos="50000">
                  <a:schemeClr val="folHlink"/>
                </a:gs>
                <a:gs pos="100000">
                  <a:schemeClr val="folHlink">
                    <a:gamma/>
                    <a:shade val="22353"/>
                    <a:invGamma/>
                  </a:schemeClr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o-RO"/>
            </a:p>
          </p:txBody>
        </p:sp>
        <p:sp>
          <p:nvSpPr>
            <p:cNvPr id="145693" name="Rectangle 285"/>
            <p:cNvSpPr>
              <a:spLocks noChangeAspect="1" noChangeArrowheads="1"/>
            </p:cNvSpPr>
            <p:nvPr/>
          </p:nvSpPr>
          <p:spPr bwMode="auto">
            <a:xfrm>
              <a:off x="2966" y="3830"/>
              <a:ext cx="270" cy="43"/>
            </a:xfrm>
            <a:prstGeom prst="rect">
              <a:avLst/>
            </a:prstGeom>
            <a:gradFill rotWithShape="0">
              <a:gsLst>
                <a:gs pos="0">
                  <a:schemeClr val="folHlink">
                    <a:gamma/>
                    <a:shade val="22353"/>
                    <a:invGamma/>
                  </a:schemeClr>
                </a:gs>
                <a:gs pos="50000">
                  <a:schemeClr val="folHlink"/>
                </a:gs>
                <a:gs pos="100000">
                  <a:schemeClr val="folHlink">
                    <a:gamma/>
                    <a:shade val="22353"/>
                    <a:invGamma/>
                  </a:schemeClr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45694" name="Rectangle 286"/>
            <p:cNvSpPr>
              <a:spLocks noChangeAspect="1" noChangeArrowheads="1"/>
            </p:cNvSpPr>
            <p:nvPr/>
          </p:nvSpPr>
          <p:spPr bwMode="auto">
            <a:xfrm>
              <a:off x="3042" y="3876"/>
              <a:ext cx="110" cy="177"/>
            </a:xfrm>
            <a:prstGeom prst="rect">
              <a:avLst/>
            </a:prstGeom>
            <a:gradFill rotWithShape="0">
              <a:gsLst>
                <a:gs pos="0">
                  <a:schemeClr val="folHlink">
                    <a:gamma/>
                    <a:shade val="22353"/>
                    <a:invGamma/>
                  </a:schemeClr>
                </a:gs>
                <a:gs pos="50000">
                  <a:schemeClr val="folHlink"/>
                </a:gs>
                <a:gs pos="100000">
                  <a:schemeClr val="folHlink">
                    <a:gamma/>
                    <a:shade val="22353"/>
                    <a:invGamma/>
                  </a:schemeClr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</p:grpSp>
      <p:grpSp>
        <p:nvGrpSpPr>
          <p:cNvPr id="145695" name="Group 287"/>
          <p:cNvGrpSpPr>
            <a:grpSpLocks noChangeAspect="1"/>
          </p:cNvGrpSpPr>
          <p:nvPr/>
        </p:nvGrpSpPr>
        <p:grpSpPr bwMode="auto">
          <a:xfrm>
            <a:off x="3222625" y="3027363"/>
            <a:ext cx="2832100" cy="3416300"/>
            <a:chOff x="1806" y="1388"/>
            <a:chExt cx="2156" cy="2602"/>
          </a:xfrm>
        </p:grpSpPr>
        <p:sp>
          <p:nvSpPr>
            <p:cNvPr id="145696" name="Rectangle 288"/>
            <p:cNvSpPr>
              <a:spLocks noChangeAspect="1" noChangeArrowheads="1"/>
            </p:cNvSpPr>
            <p:nvPr/>
          </p:nvSpPr>
          <p:spPr bwMode="auto">
            <a:xfrm>
              <a:off x="2861" y="2373"/>
              <a:ext cx="41" cy="52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grpSp>
          <p:nvGrpSpPr>
            <p:cNvPr id="145697" name="Group 289"/>
            <p:cNvGrpSpPr>
              <a:grpSpLocks noChangeAspect="1"/>
            </p:cNvGrpSpPr>
            <p:nvPr/>
          </p:nvGrpSpPr>
          <p:grpSpPr bwMode="auto">
            <a:xfrm>
              <a:off x="1806" y="1388"/>
              <a:ext cx="2156" cy="2602"/>
              <a:chOff x="1806" y="1388"/>
              <a:chExt cx="2156" cy="2602"/>
            </a:xfrm>
          </p:grpSpPr>
          <p:sp>
            <p:nvSpPr>
              <p:cNvPr id="145698" name="Rectangle 290" descr="Алмазная решетка (контур)"/>
              <p:cNvSpPr>
                <a:spLocks noChangeAspect="1" noChangeArrowheads="1"/>
              </p:cNvSpPr>
              <p:nvPr/>
            </p:nvSpPr>
            <p:spPr bwMode="auto">
              <a:xfrm>
                <a:off x="2644" y="2387"/>
                <a:ext cx="467" cy="20"/>
              </a:xfrm>
              <a:prstGeom prst="rect">
                <a:avLst/>
              </a:prstGeom>
              <a:pattFill prst="openDmnd">
                <a:fgClr>
                  <a:schemeClr val="tx2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grpSp>
            <p:nvGrpSpPr>
              <p:cNvPr id="145699" name="Group 291"/>
              <p:cNvGrpSpPr>
                <a:grpSpLocks noChangeAspect="1"/>
              </p:cNvGrpSpPr>
              <p:nvPr/>
            </p:nvGrpSpPr>
            <p:grpSpPr bwMode="auto">
              <a:xfrm>
                <a:off x="1806" y="1388"/>
                <a:ext cx="2156" cy="2602"/>
                <a:chOff x="1806" y="1388"/>
                <a:chExt cx="2156" cy="2602"/>
              </a:xfrm>
            </p:grpSpPr>
            <p:grpSp>
              <p:nvGrpSpPr>
                <p:cNvPr id="145700" name="Group 292"/>
                <p:cNvGrpSpPr>
                  <a:grpSpLocks noChangeAspect="1"/>
                </p:cNvGrpSpPr>
                <p:nvPr/>
              </p:nvGrpSpPr>
              <p:grpSpPr bwMode="auto">
                <a:xfrm>
                  <a:off x="2646" y="1505"/>
                  <a:ext cx="462" cy="884"/>
                  <a:chOff x="2820" y="1146"/>
                  <a:chExt cx="542" cy="1062"/>
                </a:xfrm>
              </p:grpSpPr>
              <p:sp>
                <p:nvSpPr>
                  <p:cNvPr id="145701" name="Rectangle 293" descr="Зигзаг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820" y="1146"/>
                    <a:ext cx="182" cy="1056"/>
                  </a:xfrm>
                  <a:prstGeom prst="rect">
                    <a:avLst/>
                  </a:prstGeom>
                  <a:pattFill prst="zigZag">
                    <a:fgClr>
                      <a:srgbClr val="FF3300"/>
                    </a:fgClr>
                    <a:bgClr>
                      <a:schemeClr val="bg1"/>
                    </a:bgClr>
                  </a:pattFill>
                  <a:ln w="9525">
                    <a:solidFill>
                      <a:srgbClr val="FF3300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45702" name="Rectangle 294" descr="Зигзаг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180" y="1152"/>
                    <a:ext cx="182" cy="1056"/>
                  </a:xfrm>
                  <a:prstGeom prst="rect">
                    <a:avLst/>
                  </a:prstGeom>
                  <a:pattFill prst="zigZag">
                    <a:fgClr>
                      <a:srgbClr val="FF3300"/>
                    </a:fgClr>
                    <a:bgClr>
                      <a:schemeClr val="bg1"/>
                    </a:bgClr>
                  </a:pattFill>
                  <a:ln w="9525">
                    <a:solidFill>
                      <a:srgbClr val="FF3300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</p:grpSp>
            <p:grpSp>
              <p:nvGrpSpPr>
                <p:cNvPr id="145703" name="Group 295"/>
                <p:cNvGrpSpPr>
                  <a:grpSpLocks noChangeAspect="1"/>
                </p:cNvGrpSpPr>
                <p:nvPr/>
              </p:nvGrpSpPr>
              <p:grpSpPr bwMode="auto">
                <a:xfrm rot="10800000">
                  <a:off x="2784" y="2557"/>
                  <a:ext cx="203" cy="174"/>
                  <a:chOff x="2262" y="456"/>
                  <a:chExt cx="238" cy="177"/>
                </a:xfrm>
              </p:grpSpPr>
              <p:grpSp>
                <p:nvGrpSpPr>
                  <p:cNvPr id="145704" name="Group 296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332" y="464"/>
                    <a:ext cx="109" cy="169"/>
                    <a:chOff x="2332" y="464"/>
                    <a:chExt cx="109" cy="169"/>
                  </a:xfrm>
                </p:grpSpPr>
                <p:sp>
                  <p:nvSpPr>
                    <p:cNvPr id="145705" name="Rectangle 297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332" y="464"/>
                      <a:ext cx="106" cy="126"/>
                    </a:xfrm>
                    <a:prstGeom prst="rect">
                      <a:avLst/>
                    </a:prstGeom>
                    <a:gradFill rotWithShape="0">
                      <a:gsLst>
                        <a:gs pos="0">
                          <a:srgbClr val="CC9900"/>
                        </a:gs>
                        <a:gs pos="50000">
                          <a:srgbClr val="CC9900">
                            <a:gamma/>
                            <a:tint val="0"/>
                            <a:invGamma/>
                          </a:srgbClr>
                        </a:gs>
                        <a:gs pos="100000">
                          <a:srgbClr val="CC9900"/>
                        </a:gs>
                      </a:gsLst>
                      <a:lin ang="0" scaled="1"/>
                    </a:gradFill>
                    <a:ln w="9525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45706" name="AutoShape 298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334" y="588"/>
                      <a:ext cx="107" cy="45"/>
                    </a:xfrm>
                    <a:custGeom>
                      <a:avLst/>
                      <a:gdLst>
                        <a:gd name="G0" fmla="+- 5400 0 0"/>
                        <a:gd name="G1" fmla="+- 21600 0 5400"/>
                        <a:gd name="G2" fmla="*/ 5400 1 2"/>
                        <a:gd name="G3" fmla="+- 21600 0 G2"/>
                        <a:gd name="G4" fmla="+/ 5400 21600 2"/>
                        <a:gd name="G5" fmla="+/ G1 0 2"/>
                        <a:gd name="G6" fmla="*/ 21600 21600 5400"/>
                        <a:gd name="G7" fmla="*/ G6 1 2"/>
                        <a:gd name="G8" fmla="+- 21600 0 G7"/>
                        <a:gd name="G9" fmla="*/ 21600 1 2"/>
                        <a:gd name="G10" fmla="+- 5400 0 G9"/>
                        <a:gd name="G11" fmla="?: G10 G8 0"/>
                        <a:gd name="G12" fmla="?: G10 G7 21600"/>
                        <a:gd name="T0" fmla="*/ 18900 w 21600"/>
                        <a:gd name="T1" fmla="*/ 10800 h 21600"/>
                        <a:gd name="T2" fmla="*/ 10800 w 21600"/>
                        <a:gd name="T3" fmla="*/ 21600 h 21600"/>
                        <a:gd name="T4" fmla="*/ 2700 w 21600"/>
                        <a:gd name="T5" fmla="*/ 10800 h 21600"/>
                        <a:gd name="T6" fmla="*/ 10800 w 21600"/>
                        <a:gd name="T7" fmla="*/ 0 h 21600"/>
                        <a:gd name="T8" fmla="*/ 4500 w 21600"/>
                        <a:gd name="T9" fmla="*/ 4500 h 21600"/>
                        <a:gd name="T10" fmla="*/ 17100 w 21600"/>
                        <a:gd name="T11" fmla="*/ 17100 h 2160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</a:cxnLst>
                      <a:rect l="T8" t="T9" r="T10" b="T11"/>
                      <a:pathLst>
                        <a:path w="21600" h="21600">
                          <a:moveTo>
                            <a:pt x="0" y="0"/>
                          </a:moveTo>
                          <a:lnTo>
                            <a:pt x="5400" y="21600"/>
                          </a:lnTo>
                          <a:lnTo>
                            <a:pt x="16200" y="21600"/>
                          </a:lnTo>
                          <a:lnTo>
                            <a:pt x="21600" y="0"/>
                          </a:lnTo>
                          <a:close/>
                        </a:path>
                      </a:pathLst>
                    </a:custGeom>
                    <a:gradFill rotWithShape="0">
                      <a:gsLst>
                        <a:gs pos="0">
                          <a:srgbClr val="CC9900"/>
                        </a:gs>
                        <a:gs pos="50000">
                          <a:srgbClr val="CC9900">
                            <a:gamma/>
                            <a:tint val="0"/>
                            <a:invGamma/>
                          </a:srgbClr>
                        </a:gs>
                        <a:gs pos="100000">
                          <a:srgbClr val="CC9900"/>
                        </a:gs>
                      </a:gsLst>
                      <a:lin ang="0" scaled="1"/>
                    </a:gradFill>
                    <a:ln w="9525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</p:grpSp>
              <p:grpSp>
                <p:nvGrpSpPr>
                  <p:cNvPr id="145707" name="Group 299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262" y="456"/>
                    <a:ext cx="238" cy="47"/>
                    <a:chOff x="2620" y="480"/>
                    <a:chExt cx="260" cy="36"/>
                  </a:xfrm>
                </p:grpSpPr>
                <p:sp>
                  <p:nvSpPr>
                    <p:cNvPr id="145708" name="Rectangle 300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620" y="480"/>
                      <a:ext cx="260" cy="20"/>
                    </a:xfrm>
                    <a:prstGeom prst="rect">
                      <a:avLst/>
                    </a:prstGeom>
                    <a:gradFill rotWithShape="0">
                      <a:gsLst>
                        <a:gs pos="0">
                          <a:srgbClr val="CC9900"/>
                        </a:gs>
                        <a:gs pos="50000">
                          <a:srgbClr val="CC9900">
                            <a:gamma/>
                            <a:tint val="0"/>
                            <a:invGamma/>
                          </a:srgbClr>
                        </a:gs>
                        <a:gs pos="100000">
                          <a:srgbClr val="CC9900"/>
                        </a:gs>
                      </a:gsLst>
                      <a:lin ang="0" scaled="1"/>
                    </a:gradFill>
                    <a:ln w="9525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45709" name="AutoShape 30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622" y="498"/>
                      <a:ext cx="256" cy="18"/>
                    </a:xfrm>
                    <a:custGeom>
                      <a:avLst/>
                      <a:gdLst>
                        <a:gd name="G0" fmla="+- 5400 0 0"/>
                        <a:gd name="G1" fmla="+- 21600 0 5400"/>
                        <a:gd name="G2" fmla="*/ 5400 1 2"/>
                        <a:gd name="G3" fmla="+- 21600 0 G2"/>
                        <a:gd name="G4" fmla="+/ 5400 21600 2"/>
                        <a:gd name="G5" fmla="+/ G1 0 2"/>
                        <a:gd name="G6" fmla="*/ 21600 21600 5400"/>
                        <a:gd name="G7" fmla="*/ G6 1 2"/>
                        <a:gd name="G8" fmla="+- 21600 0 G7"/>
                        <a:gd name="G9" fmla="*/ 21600 1 2"/>
                        <a:gd name="G10" fmla="+- 5400 0 G9"/>
                        <a:gd name="G11" fmla="?: G10 G8 0"/>
                        <a:gd name="G12" fmla="?: G10 G7 21600"/>
                        <a:gd name="T0" fmla="*/ 18900 w 21600"/>
                        <a:gd name="T1" fmla="*/ 10800 h 21600"/>
                        <a:gd name="T2" fmla="*/ 10800 w 21600"/>
                        <a:gd name="T3" fmla="*/ 21600 h 21600"/>
                        <a:gd name="T4" fmla="*/ 2700 w 21600"/>
                        <a:gd name="T5" fmla="*/ 10800 h 21600"/>
                        <a:gd name="T6" fmla="*/ 10800 w 21600"/>
                        <a:gd name="T7" fmla="*/ 0 h 21600"/>
                        <a:gd name="T8" fmla="*/ 4500 w 21600"/>
                        <a:gd name="T9" fmla="*/ 4500 h 21600"/>
                        <a:gd name="T10" fmla="*/ 17100 w 21600"/>
                        <a:gd name="T11" fmla="*/ 17100 h 2160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</a:cxnLst>
                      <a:rect l="T8" t="T9" r="T10" b="T11"/>
                      <a:pathLst>
                        <a:path w="21600" h="21600">
                          <a:moveTo>
                            <a:pt x="0" y="0"/>
                          </a:moveTo>
                          <a:lnTo>
                            <a:pt x="5400" y="21600"/>
                          </a:lnTo>
                          <a:lnTo>
                            <a:pt x="16200" y="21600"/>
                          </a:lnTo>
                          <a:lnTo>
                            <a:pt x="21600" y="0"/>
                          </a:lnTo>
                          <a:close/>
                        </a:path>
                      </a:pathLst>
                    </a:custGeom>
                    <a:gradFill rotWithShape="0">
                      <a:gsLst>
                        <a:gs pos="0">
                          <a:srgbClr val="CC9900"/>
                        </a:gs>
                        <a:gs pos="50000">
                          <a:srgbClr val="CC9900">
                            <a:gamma/>
                            <a:tint val="0"/>
                            <a:invGamma/>
                          </a:srgbClr>
                        </a:gs>
                        <a:gs pos="100000">
                          <a:srgbClr val="CC9900"/>
                        </a:gs>
                      </a:gsLst>
                      <a:lin ang="0" scaled="1"/>
                    </a:gradFill>
                    <a:ln w="9525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</p:grpSp>
            </p:grpSp>
            <p:sp>
              <p:nvSpPr>
                <p:cNvPr id="145710" name="Freeform 302" descr="Широкий диагональный 1"/>
                <p:cNvSpPr>
                  <a:spLocks noChangeAspect="1"/>
                </p:cNvSpPr>
                <p:nvPr/>
              </p:nvSpPr>
              <p:spPr bwMode="auto">
                <a:xfrm>
                  <a:off x="2641" y="2406"/>
                  <a:ext cx="470" cy="297"/>
                </a:xfrm>
                <a:custGeom>
                  <a:avLst/>
                  <a:gdLst/>
                  <a:ahLst/>
                  <a:cxnLst>
                    <a:cxn ang="0">
                      <a:pos x="4" y="28"/>
                    </a:cxn>
                    <a:cxn ang="0">
                      <a:pos x="0" y="2"/>
                    </a:cxn>
                    <a:cxn ang="0">
                      <a:pos x="188" y="2"/>
                    </a:cxn>
                    <a:cxn ang="0">
                      <a:pos x="188" y="146"/>
                    </a:cxn>
                    <a:cxn ang="0">
                      <a:pos x="366" y="146"/>
                    </a:cxn>
                    <a:cxn ang="0">
                      <a:pos x="366" y="0"/>
                    </a:cxn>
                    <a:cxn ang="0">
                      <a:pos x="552" y="0"/>
                    </a:cxn>
                    <a:cxn ang="0">
                      <a:pos x="552" y="32"/>
                    </a:cxn>
                    <a:cxn ang="0">
                      <a:pos x="536" y="34"/>
                    </a:cxn>
                    <a:cxn ang="0">
                      <a:pos x="540" y="102"/>
                    </a:cxn>
                    <a:cxn ang="0">
                      <a:pos x="450" y="102"/>
                    </a:cxn>
                    <a:cxn ang="0">
                      <a:pos x="456" y="318"/>
                    </a:cxn>
                    <a:cxn ang="0">
                      <a:pos x="432" y="342"/>
                    </a:cxn>
                    <a:cxn ang="0">
                      <a:pos x="404" y="348"/>
                    </a:cxn>
                    <a:cxn ang="0">
                      <a:pos x="338" y="320"/>
                    </a:cxn>
                    <a:cxn ang="0">
                      <a:pos x="338" y="230"/>
                    </a:cxn>
                    <a:cxn ang="0">
                      <a:pos x="310" y="176"/>
                    </a:cxn>
                    <a:cxn ang="0">
                      <a:pos x="306" y="148"/>
                    </a:cxn>
                    <a:cxn ang="0">
                      <a:pos x="250" y="148"/>
                    </a:cxn>
                    <a:cxn ang="0">
                      <a:pos x="244" y="176"/>
                    </a:cxn>
                    <a:cxn ang="0">
                      <a:pos x="222" y="226"/>
                    </a:cxn>
                    <a:cxn ang="0">
                      <a:pos x="222" y="322"/>
                    </a:cxn>
                    <a:cxn ang="0">
                      <a:pos x="168" y="346"/>
                    </a:cxn>
                    <a:cxn ang="0">
                      <a:pos x="130" y="342"/>
                    </a:cxn>
                    <a:cxn ang="0">
                      <a:pos x="106" y="316"/>
                    </a:cxn>
                    <a:cxn ang="0">
                      <a:pos x="106" y="96"/>
                    </a:cxn>
                    <a:cxn ang="0">
                      <a:pos x="18" y="102"/>
                    </a:cxn>
                    <a:cxn ang="0">
                      <a:pos x="16" y="36"/>
                    </a:cxn>
                    <a:cxn ang="0">
                      <a:pos x="4" y="28"/>
                    </a:cxn>
                  </a:cxnLst>
                  <a:rect l="0" t="0" r="r" b="b"/>
                  <a:pathLst>
                    <a:path w="552" h="348">
                      <a:moveTo>
                        <a:pt x="4" y="28"/>
                      </a:moveTo>
                      <a:lnTo>
                        <a:pt x="0" y="2"/>
                      </a:lnTo>
                      <a:lnTo>
                        <a:pt x="188" y="2"/>
                      </a:lnTo>
                      <a:lnTo>
                        <a:pt x="188" y="146"/>
                      </a:lnTo>
                      <a:lnTo>
                        <a:pt x="366" y="146"/>
                      </a:lnTo>
                      <a:lnTo>
                        <a:pt x="366" y="0"/>
                      </a:lnTo>
                      <a:lnTo>
                        <a:pt x="552" y="0"/>
                      </a:lnTo>
                      <a:lnTo>
                        <a:pt x="552" y="32"/>
                      </a:lnTo>
                      <a:lnTo>
                        <a:pt x="536" y="34"/>
                      </a:lnTo>
                      <a:lnTo>
                        <a:pt x="540" y="102"/>
                      </a:lnTo>
                      <a:lnTo>
                        <a:pt x="450" y="102"/>
                      </a:lnTo>
                      <a:lnTo>
                        <a:pt x="456" y="318"/>
                      </a:lnTo>
                      <a:lnTo>
                        <a:pt x="432" y="342"/>
                      </a:lnTo>
                      <a:lnTo>
                        <a:pt x="404" y="348"/>
                      </a:lnTo>
                      <a:lnTo>
                        <a:pt x="338" y="320"/>
                      </a:lnTo>
                      <a:lnTo>
                        <a:pt x="338" y="230"/>
                      </a:lnTo>
                      <a:lnTo>
                        <a:pt x="310" y="176"/>
                      </a:lnTo>
                      <a:lnTo>
                        <a:pt x="306" y="148"/>
                      </a:lnTo>
                      <a:lnTo>
                        <a:pt x="250" y="148"/>
                      </a:lnTo>
                      <a:lnTo>
                        <a:pt x="244" y="176"/>
                      </a:lnTo>
                      <a:lnTo>
                        <a:pt x="222" y="226"/>
                      </a:lnTo>
                      <a:lnTo>
                        <a:pt x="222" y="322"/>
                      </a:lnTo>
                      <a:lnTo>
                        <a:pt x="168" y="346"/>
                      </a:lnTo>
                      <a:lnTo>
                        <a:pt x="130" y="342"/>
                      </a:lnTo>
                      <a:lnTo>
                        <a:pt x="106" y="316"/>
                      </a:lnTo>
                      <a:lnTo>
                        <a:pt x="106" y="96"/>
                      </a:lnTo>
                      <a:lnTo>
                        <a:pt x="18" y="102"/>
                      </a:lnTo>
                      <a:lnTo>
                        <a:pt x="16" y="36"/>
                      </a:lnTo>
                      <a:lnTo>
                        <a:pt x="4" y="28"/>
                      </a:lnTo>
                      <a:close/>
                    </a:path>
                  </a:pathLst>
                </a:custGeom>
                <a:pattFill prst="wdDnDiag">
                  <a:fgClr>
                    <a:srgbClr val="4D4D4D"/>
                  </a:fgClr>
                  <a:bgClr>
                    <a:schemeClr val="bg1"/>
                  </a:bgClr>
                </a:pattFill>
                <a:ln w="9525">
                  <a:solidFill>
                    <a:srgbClr val="333333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ro-RO"/>
                </a:p>
              </p:txBody>
            </p:sp>
            <p:grpSp>
              <p:nvGrpSpPr>
                <p:cNvPr id="145711" name="Group 303"/>
                <p:cNvGrpSpPr>
                  <a:grpSpLocks noChangeAspect="1"/>
                </p:cNvGrpSpPr>
                <p:nvPr/>
              </p:nvGrpSpPr>
              <p:grpSpPr bwMode="auto">
                <a:xfrm>
                  <a:off x="1806" y="1388"/>
                  <a:ext cx="2156" cy="2602"/>
                  <a:chOff x="1806" y="1388"/>
                  <a:chExt cx="2156" cy="2602"/>
                </a:xfrm>
              </p:grpSpPr>
              <p:grpSp>
                <p:nvGrpSpPr>
                  <p:cNvPr id="145712" name="Group 304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591" y="1516"/>
                    <a:ext cx="577" cy="2297"/>
                    <a:chOff x="2591" y="1516"/>
                    <a:chExt cx="577" cy="2297"/>
                  </a:xfrm>
                </p:grpSpPr>
                <p:sp>
                  <p:nvSpPr>
                    <p:cNvPr id="145713" name="Freeform 305" descr="Широкий диагональный 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591" y="1516"/>
                      <a:ext cx="577" cy="2297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"/>
                        </a:cxn>
                        <a:cxn ang="0">
                          <a:pos x="62" y="6"/>
                        </a:cxn>
                        <a:cxn ang="0">
                          <a:pos x="58" y="1144"/>
                        </a:cxn>
                        <a:cxn ang="0">
                          <a:pos x="160" y="1144"/>
                        </a:cxn>
                        <a:cxn ang="0">
                          <a:pos x="164" y="1382"/>
                        </a:cxn>
                        <a:cxn ang="0">
                          <a:pos x="184" y="1384"/>
                        </a:cxn>
                        <a:cxn ang="0">
                          <a:pos x="184" y="2334"/>
                        </a:cxn>
                        <a:cxn ang="0">
                          <a:pos x="330" y="2334"/>
                        </a:cxn>
                        <a:cxn ang="0">
                          <a:pos x="184" y="2336"/>
                        </a:cxn>
                        <a:cxn ang="0">
                          <a:pos x="184" y="2490"/>
                        </a:cxn>
                        <a:cxn ang="0">
                          <a:pos x="164" y="2486"/>
                        </a:cxn>
                        <a:cxn ang="0">
                          <a:pos x="514" y="2490"/>
                        </a:cxn>
                        <a:cxn ang="0">
                          <a:pos x="498" y="2490"/>
                        </a:cxn>
                        <a:cxn ang="0">
                          <a:pos x="492" y="2334"/>
                        </a:cxn>
                        <a:cxn ang="0">
                          <a:pos x="332" y="2334"/>
                        </a:cxn>
                        <a:cxn ang="0">
                          <a:pos x="494" y="2334"/>
                        </a:cxn>
                        <a:cxn ang="0">
                          <a:pos x="494" y="1388"/>
                        </a:cxn>
                        <a:cxn ang="0">
                          <a:pos x="514" y="1388"/>
                        </a:cxn>
                        <a:cxn ang="0">
                          <a:pos x="512" y="1142"/>
                        </a:cxn>
                        <a:cxn ang="0">
                          <a:pos x="614" y="1140"/>
                        </a:cxn>
                        <a:cxn ang="0">
                          <a:pos x="616" y="2"/>
                        </a:cxn>
                        <a:cxn ang="0">
                          <a:pos x="662" y="0"/>
                        </a:cxn>
                        <a:cxn ang="0">
                          <a:pos x="662" y="1252"/>
                        </a:cxn>
                        <a:cxn ang="0">
                          <a:pos x="548" y="1370"/>
                        </a:cxn>
                        <a:cxn ang="0">
                          <a:pos x="546" y="2344"/>
                        </a:cxn>
                        <a:cxn ang="0">
                          <a:pos x="676" y="2472"/>
                        </a:cxn>
                        <a:cxn ang="0">
                          <a:pos x="676" y="2684"/>
                        </a:cxn>
                        <a:cxn ang="0">
                          <a:pos x="604" y="2682"/>
                        </a:cxn>
                        <a:cxn ang="0">
                          <a:pos x="606" y="2626"/>
                        </a:cxn>
                        <a:cxn ang="0">
                          <a:pos x="588" y="2624"/>
                        </a:cxn>
                        <a:cxn ang="0">
                          <a:pos x="588" y="2492"/>
                        </a:cxn>
                        <a:cxn ang="0">
                          <a:pos x="98" y="2486"/>
                        </a:cxn>
                        <a:cxn ang="0">
                          <a:pos x="98" y="2626"/>
                        </a:cxn>
                        <a:cxn ang="0">
                          <a:pos x="76" y="2626"/>
                        </a:cxn>
                        <a:cxn ang="0">
                          <a:pos x="76" y="2692"/>
                        </a:cxn>
                        <a:cxn ang="0">
                          <a:pos x="0" y="2694"/>
                        </a:cxn>
                        <a:cxn ang="0">
                          <a:pos x="1" y="2472"/>
                        </a:cxn>
                        <a:cxn ang="0">
                          <a:pos x="130" y="2346"/>
                        </a:cxn>
                        <a:cxn ang="0">
                          <a:pos x="126" y="1374"/>
                        </a:cxn>
                        <a:cxn ang="0">
                          <a:pos x="2" y="1248"/>
                        </a:cxn>
                        <a:cxn ang="0">
                          <a:pos x="0" y="4"/>
                        </a:cxn>
                      </a:cxnLst>
                      <a:rect l="0" t="0" r="r" b="b"/>
                      <a:pathLst>
                        <a:path w="676" h="2694">
                          <a:moveTo>
                            <a:pt x="0" y="4"/>
                          </a:moveTo>
                          <a:lnTo>
                            <a:pt x="62" y="6"/>
                          </a:lnTo>
                          <a:lnTo>
                            <a:pt x="58" y="1144"/>
                          </a:lnTo>
                          <a:lnTo>
                            <a:pt x="160" y="1144"/>
                          </a:lnTo>
                          <a:lnTo>
                            <a:pt x="164" y="1382"/>
                          </a:lnTo>
                          <a:lnTo>
                            <a:pt x="184" y="1384"/>
                          </a:lnTo>
                          <a:lnTo>
                            <a:pt x="184" y="2334"/>
                          </a:lnTo>
                          <a:lnTo>
                            <a:pt x="330" y="2334"/>
                          </a:lnTo>
                          <a:lnTo>
                            <a:pt x="184" y="2336"/>
                          </a:lnTo>
                          <a:lnTo>
                            <a:pt x="184" y="2490"/>
                          </a:lnTo>
                          <a:lnTo>
                            <a:pt x="164" y="2486"/>
                          </a:lnTo>
                          <a:lnTo>
                            <a:pt x="514" y="2490"/>
                          </a:lnTo>
                          <a:lnTo>
                            <a:pt x="498" y="2490"/>
                          </a:lnTo>
                          <a:lnTo>
                            <a:pt x="492" y="2334"/>
                          </a:lnTo>
                          <a:lnTo>
                            <a:pt x="332" y="2334"/>
                          </a:lnTo>
                          <a:lnTo>
                            <a:pt x="494" y="2334"/>
                          </a:lnTo>
                          <a:lnTo>
                            <a:pt x="494" y="1388"/>
                          </a:lnTo>
                          <a:lnTo>
                            <a:pt x="514" y="1388"/>
                          </a:lnTo>
                          <a:lnTo>
                            <a:pt x="512" y="1142"/>
                          </a:lnTo>
                          <a:lnTo>
                            <a:pt x="614" y="1140"/>
                          </a:lnTo>
                          <a:lnTo>
                            <a:pt x="616" y="2"/>
                          </a:lnTo>
                          <a:lnTo>
                            <a:pt x="662" y="0"/>
                          </a:lnTo>
                          <a:lnTo>
                            <a:pt x="662" y="1252"/>
                          </a:lnTo>
                          <a:lnTo>
                            <a:pt x="548" y="1370"/>
                          </a:lnTo>
                          <a:lnTo>
                            <a:pt x="546" y="2344"/>
                          </a:lnTo>
                          <a:lnTo>
                            <a:pt x="676" y="2472"/>
                          </a:lnTo>
                          <a:lnTo>
                            <a:pt x="676" y="2684"/>
                          </a:lnTo>
                          <a:lnTo>
                            <a:pt x="604" y="2682"/>
                          </a:lnTo>
                          <a:lnTo>
                            <a:pt x="606" y="2626"/>
                          </a:lnTo>
                          <a:lnTo>
                            <a:pt x="588" y="2624"/>
                          </a:lnTo>
                          <a:lnTo>
                            <a:pt x="588" y="2492"/>
                          </a:lnTo>
                          <a:lnTo>
                            <a:pt x="98" y="2486"/>
                          </a:lnTo>
                          <a:lnTo>
                            <a:pt x="98" y="2626"/>
                          </a:lnTo>
                          <a:lnTo>
                            <a:pt x="76" y="2626"/>
                          </a:lnTo>
                          <a:lnTo>
                            <a:pt x="76" y="2692"/>
                          </a:lnTo>
                          <a:lnTo>
                            <a:pt x="0" y="2694"/>
                          </a:lnTo>
                          <a:lnTo>
                            <a:pt x="1" y="2472"/>
                          </a:lnTo>
                          <a:lnTo>
                            <a:pt x="130" y="2346"/>
                          </a:lnTo>
                          <a:lnTo>
                            <a:pt x="126" y="1374"/>
                          </a:lnTo>
                          <a:lnTo>
                            <a:pt x="2" y="1248"/>
                          </a:lnTo>
                          <a:lnTo>
                            <a:pt x="0" y="4"/>
                          </a:lnTo>
                          <a:close/>
                        </a:path>
                      </a:pathLst>
                    </a:custGeom>
                    <a:pattFill prst="wdUpDiag">
                      <a:fgClr>
                        <a:schemeClr val="tx2"/>
                      </a:fgClr>
                      <a:bgClr>
                        <a:schemeClr val="bg1"/>
                      </a:bgClr>
                    </a:patt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</p:spPr>
                  <p:txBody>
                    <a:bodyPr/>
                    <a:lstStyle/>
                    <a:p>
                      <a:endParaRPr lang="ro-RO"/>
                    </a:p>
                  </p:txBody>
                </p:sp>
                <p:grpSp>
                  <p:nvGrpSpPr>
                    <p:cNvPr id="145714" name="Group 306"/>
                    <p:cNvGrpSpPr>
                      <a:grpSpLocks noChangeAspect="1"/>
                    </p:cNvGrpSpPr>
                    <p:nvPr/>
                  </p:nvGrpSpPr>
                  <p:grpSpPr bwMode="auto">
                    <a:xfrm>
                      <a:off x="2655" y="3434"/>
                      <a:ext cx="453" cy="328"/>
                      <a:chOff x="2655" y="3434"/>
                      <a:chExt cx="453" cy="328"/>
                    </a:xfrm>
                  </p:grpSpPr>
                  <p:sp>
                    <p:nvSpPr>
                      <p:cNvPr id="145715" name="Freeform 307" descr="Широкий диагональный 2"/>
                      <p:cNvSpPr>
                        <a:spLocks noChangeAspect="1"/>
                      </p:cNvSpPr>
                      <p:nvPr/>
                    </p:nvSpPr>
                    <p:spPr bwMode="auto">
                      <a:xfrm>
                        <a:off x="2655" y="3634"/>
                        <a:ext cx="18" cy="128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22" y="2"/>
                          </a:cxn>
                          <a:cxn ang="0">
                            <a:pos x="2" y="0"/>
                          </a:cxn>
                          <a:cxn ang="0">
                            <a:pos x="0" y="150"/>
                          </a:cxn>
                        </a:cxnLst>
                        <a:rect l="0" t="0" r="r" b="b"/>
                        <a:pathLst>
                          <a:path w="22" h="150">
                            <a:moveTo>
                              <a:pt x="22" y="2"/>
                            </a:moveTo>
                            <a:lnTo>
                              <a:pt x="2" y="0"/>
                            </a:lnTo>
                            <a:lnTo>
                              <a:pt x="0" y="150"/>
                            </a:lnTo>
                          </a:path>
                        </a:pathLst>
                      </a:custGeom>
                      <a:noFill/>
                      <a:ln w="6350" cmpd="sng">
                        <a:solidFill>
                          <a:schemeClr val="tx1"/>
                        </a:solidFill>
                        <a:round/>
                        <a:headEnd type="none" w="med" len="med"/>
                        <a:tailEnd type="none" w="med" len="med"/>
                      </a:ln>
                      <a:effectLst/>
                    </p:spPr>
                    <p:txBody>
                      <a:bodyPr/>
                      <a:lstStyle/>
                      <a:p>
                        <a:endParaRPr lang="ro-RO"/>
                      </a:p>
                    </p:txBody>
                  </p:sp>
                  <p:sp>
                    <p:nvSpPr>
                      <p:cNvPr id="145716" name="Freeform 308" descr="Широкий диагональный 2"/>
                      <p:cNvSpPr>
                        <a:spLocks noChangeAspect="1"/>
                      </p:cNvSpPr>
                      <p:nvPr/>
                    </p:nvSpPr>
                    <p:spPr bwMode="auto">
                      <a:xfrm>
                        <a:off x="3091" y="3641"/>
                        <a:ext cx="17" cy="116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0" y="0"/>
                          </a:cxn>
                          <a:cxn ang="0">
                            <a:pos x="20" y="0"/>
                          </a:cxn>
                          <a:cxn ang="0">
                            <a:pos x="20" y="136"/>
                          </a:cxn>
                        </a:cxnLst>
                        <a:rect l="0" t="0" r="r" b="b"/>
                        <a:pathLst>
                          <a:path w="20" h="136">
                            <a:moveTo>
                              <a:pt x="0" y="0"/>
                            </a:moveTo>
                            <a:lnTo>
                              <a:pt x="20" y="0"/>
                            </a:lnTo>
                            <a:lnTo>
                              <a:pt x="20" y="136"/>
                            </a:lnTo>
                          </a:path>
                        </a:pathLst>
                      </a:custGeom>
                      <a:noFill/>
                      <a:ln w="6350" cmpd="sng">
                        <a:solidFill>
                          <a:schemeClr val="tx1"/>
                        </a:solidFill>
                        <a:round/>
                        <a:headEnd type="none" w="med" len="med"/>
                        <a:tailEnd type="none" w="med" len="med"/>
                      </a:ln>
                      <a:effectLst/>
                    </p:spPr>
                    <p:txBody>
                      <a:bodyPr/>
                      <a:lstStyle/>
                      <a:p>
                        <a:endParaRPr lang="ro-RO"/>
                      </a:p>
                    </p:txBody>
                  </p:sp>
                  <p:sp>
                    <p:nvSpPr>
                      <p:cNvPr id="145717" name="Freeform 309" descr="Широкий диагональный 2"/>
                      <p:cNvSpPr>
                        <a:spLocks noChangeAspect="1"/>
                      </p:cNvSpPr>
                      <p:nvPr/>
                    </p:nvSpPr>
                    <p:spPr bwMode="auto">
                      <a:xfrm>
                        <a:off x="2730" y="3434"/>
                        <a:ext cx="17" cy="204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19" y="0"/>
                          </a:cxn>
                          <a:cxn ang="0">
                            <a:pos x="0" y="32"/>
                          </a:cxn>
                          <a:cxn ang="0">
                            <a:pos x="0" y="239"/>
                          </a:cxn>
                        </a:cxnLst>
                        <a:rect l="0" t="0" r="r" b="b"/>
                        <a:pathLst>
                          <a:path w="19" h="239">
                            <a:moveTo>
                              <a:pt x="19" y="0"/>
                            </a:moveTo>
                            <a:lnTo>
                              <a:pt x="0" y="32"/>
                            </a:lnTo>
                            <a:lnTo>
                              <a:pt x="0" y="239"/>
                            </a:lnTo>
                          </a:path>
                        </a:pathLst>
                      </a:custGeom>
                      <a:noFill/>
                      <a:ln w="6350" cmpd="sng">
                        <a:solidFill>
                          <a:schemeClr val="tx1"/>
                        </a:solidFill>
                        <a:round/>
                        <a:headEnd type="none" w="med" len="med"/>
                        <a:tailEnd type="none" w="med" len="med"/>
                      </a:ln>
                      <a:effectLst/>
                    </p:spPr>
                    <p:txBody>
                      <a:bodyPr/>
                      <a:lstStyle/>
                      <a:p>
                        <a:endParaRPr lang="ro-RO"/>
                      </a:p>
                    </p:txBody>
                  </p:sp>
                  <p:sp>
                    <p:nvSpPr>
                      <p:cNvPr id="145718" name="Freeform 310" descr="Широкий диагональный 2"/>
                      <p:cNvSpPr>
                        <a:spLocks noChangeAspect="1"/>
                      </p:cNvSpPr>
                      <p:nvPr/>
                    </p:nvSpPr>
                    <p:spPr bwMode="auto">
                      <a:xfrm>
                        <a:off x="3018" y="3441"/>
                        <a:ext cx="11" cy="195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0" y="0"/>
                          </a:cxn>
                          <a:cxn ang="0">
                            <a:pos x="13" y="30"/>
                          </a:cxn>
                          <a:cxn ang="0">
                            <a:pos x="13" y="229"/>
                          </a:cxn>
                        </a:cxnLst>
                        <a:rect l="0" t="0" r="r" b="b"/>
                        <a:pathLst>
                          <a:path w="13" h="229">
                            <a:moveTo>
                              <a:pt x="0" y="0"/>
                            </a:moveTo>
                            <a:lnTo>
                              <a:pt x="13" y="30"/>
                            </a:lnTo>
                            <a:lnTo>
                              <a:pt x="13" y="229"/>
                            </a:lnTo>
                          </a:path>
                        </a:pathLst>
                      </a:custGeom>
                      <a:noFill/>
                      <a:ln w="6350" cmpd="sng">
                        <a:solidFill>
                          <a:schemeClr val="tx1"/>
                        </a:solidFill>
                        <a:round/>
                        <a:headEnd type="none" w="med" len="med"/>
                        <a:tailEnd type="none" w="med" len="med"/>
                      </a:ln>
                      <a:effectLst/>
                    </p:spPr>
                    <p:txBody>
                      <a:bodyPr/>
                      <a:lstStyle/>
                      <a:p>
                        <a:endParaRPr lang="ro-RO"/>
                      </a:p>
                    </p:txBody>
                  </p:sp>
                </p:grpSp>
              </p:grpSp>
              <p:sp>
                <p:nvSpPr>
                  <p:cNvPr id="145719" name="Freeform 311" descr="Широкий диагональный 1"/>
                  <p:cNvSpPr>
                    <a:spLocks noChangeAspect="1"/>
                  </p:cNvSpPr>
                  <p:nvPr/>
                </p:nvSpPr>
                <p:spPr bwMode="auto">
                  <a:xfrm>
                    <a:off x="2658" y="3506"/>
                    <a:ext cx="450" cy="336"/>
                  </a:xfrm>
                  <a:custGeom>
                    <a:avLst/>
                    <a:gdLst/>
                    <a:ahLst/>
                    <a:cxnLst>
                      <a:cxn ang="0">
                        <a:pos x="109" y="2"/>
                      </a:cxn>
                      <a:cxn ang="0">
                        <a:pos x="268" y="0"/>
                      </a:cxn>
                      <a:cxn ang="0">
                        <a:pos x="188" y="0"/>
                      </a:cxn>
                      <a:cxn ang="0">
                        <a:pos x="188" y="338"/>
                      </a:cxn>
                      <a:cxn ang="0">
                        <a:pos x="338" y="338"/>
                      </a:cxn>
                      <a:cxn ang="0">
                        <a:pos x="338" y="0"/>
                      </a:cxn>
                      <a:cxn ang="0">
                        <a:pos x="266" y="0"/>
                      </a:cxn>
                      <a:cxn ang="0">
                        <a:pos x="418" y="0"/>
                      </a:cxn>
                      <a:cxn ang="0">
                        <a:pos x="418" y="154"/>
                      </a:cxn>
                      <a:cxn ang="0">
                        <a:pos x="400" y="156"/>
                      </a:cxn>
                      <a:cxn ang="0">
                        <a:pos x="400" y="178"/>
                      </a:cxn>
                      <a:cxn ang="0">
                        <a:pos x="528" y="178"/>
                      </a:cxn>
                      <a:cxn ang="0">
                        <a:pos x="528" y="236"/>
                      </a:cxn>
                      <a:cxn ang="0">
                        <a:pos x="468" y="232"/>
                      </a:cxn>
                      <a:cxn ang="0">
                        <a:pos x="468" y="290"/>
                      </a:cxn>
                      <a:cxn ang="0">
                        <a:pos x="444" y="290"/>
                      </a:cxn>
                      <a:cxn ang="0">
                        <a:pos x="444" y="394"/>
                      </a:cxn>
                      <a:cxn ang="0">
                        <a:pos x="400" y="394"/>
                      </a:cxn>
                      <a:cxn ang="0">
                        <a:pos x="400" y="336"/>
                      </a:cxn>
                      <a:cxn ang="0">
                        <a:pos x="132" y="336"/>
                      </a:cxn>
                      <a:cxn ang="0">
                        <a:pos x="134" y="394"/>
                      </a:cxn>
                      <a:cxn ang="0">
                        <a:pos x="78" y="394"/>
                      </a:cxn>
                      <a:cxn ang="0">
                        <a:pos x="78" y="292"/>
                      </a:cxn>
                      <a:cxn ang="0">
                        <a:pos x="50" y="294"/>
                      </a:cxn>
                      <a:cxn ang="0">
                        <a:pos x="50" y="232"/>
                      </a:cxn>
                      <a:cxn ang="0">
                        <a:pos x="0" y="230"/>
                      </a:cxn>
                      <a:cxn ang="0">
                        <a:pos x="0" y="174"/>
                      </a:cxn>
                      <a:cxn ang="0">
                        <a:pos x="126" y="174"/>
                      </a:cxn>
                      <a:cxn ang="0">
                        <a:pos x="122" y="150"/>
                      </a:cxn>
                      <a:cxn ang="0">
                        <a:pos x="109" y="149"/>
                      </a:cxn>
                      <a:cxn ang="0">
                        <a:pos x="109" y="2"/>
                      </a:cxn>
                    </a:cxnLst>
                    <a:rect l="0" t="0" r="r" b="b"/>
                    <a:pathLst>
                      <a:path w="528" h="394">
                        <a:moveTo>
                          <a:pt x="109" y="2"/>
                        </a:moveTo>
                        <a:lnTo>
                          <a:pt x="268" y="0"/>
                        </a:lnTo>
                        <a:lnTo>
                          <a:pt x="188" y="0"/>
                        </a:lnTo>
                        <a:lnTo>
                          <a:pt x="188" y="338"/>
                        </a:lnTo>
                        <a:lnTo>
                          <a:pt x="338" y="338"/>
                        </a:lnTo>
                        <a:lnTo>
                          <a:pt x="338" y="0"/>
                        </a:lnTo>
                        <a:lnTo>
                          <a:pt x="266" y="0"/>
                        </a:lnTo>
                        <a:lnTo>
                          <a:pt x="418" y="0"/>
                        </a:lnTo>
                        <a:lnTo>
                          <a:pt x="418" y="154"/>
                        </a:lnTo>
                        <a:lnTo>
                          <a:pt x="400" y="156"/>
                        </a:lnTo>
                        <a:lnTo>
                          <a:pt x="400" y="178"/>
                        </a:lnTo>
                        <a:lnTo>
                          <a:pt x="528" y="178"/>
                        </a:lnTo>
                        <a:lnTo>
                          <a:pt x="528" y="236"/>
                        </a:lnTo>
                        <a:lnTo>
                          <a:pt x="468" y="232"/>
                        </a:lnTo>
                        <a:lnTo>
                          <a:pt x="468" y="290"/>
                        </a:lnTo>
                        <a:lnTo>
                          <a:pt x="444" y="290"/>
                        </a:lnTo>
                        <a:lnTo>
                          <a:pt x="444" y="394"/>
                        </a:lnTo>
                        <a:lnTo>
                          <a:pt x="400" y="394"/>
                        </a:lnTo>
                        <a:lnTo>
                          <a:pt x="400" y="336"/>
                        </a:lnTo>
                        <a:lnTo>
                          <a:pt x="132" y="336"/>
                        </a:lnTo>
                        <a:lnTo>
                          <a:pt x="134" y="394"/>
                        </a:lnTo>
                        <a:lnTo>
                          <a:pt x="78" y="394"/>
                        </a:lnTo>
                        <a:lnTo>
                          <a:pt x="78" y="292"/>
                        </a:lnTo>
                        <a:lnTo>
                          <a:pt x="50" y="294"/>
                        </a:lnTo>
                        <a:lnTo>
                          <a:pt x="50" y="232"/>
                        </a:lnTo>
                        <a:lnTo>
                          <a:pt x="0" y="230"/>
                        </a:lnTo>
                        <a:lnTo>
                          <a:pt x="0" y="174"/>
                        </a:lnTo>
                        <a:lnTo>
                          <a:pt x="126" y="174"/>
                        </a:lnTo>
                        <a:lnTo>
                          <a:pt x="122" y="150"/>
                        </a:lnTo>
                        <a:lnTo>
                          <a:pt x="109" y="149"/>
                        </a:lnTo>
                        <a:lnTo>
                          <a:pt x="109" y="2"/>
                        </a:lnTo>
                        <a:close/>
                      </a:path>
                    </a:pathLst>
                  </a:custGeom>
                  <a:pattFill prst="wdDnDiag">
                    <a:fgClr>
                      <a:schemeClr val="tx1"/>
                    </a:fgClr>
                    <a:bgClr>
                      <a:schemeClr val="bg1"/>
                    </a:bgClr>
                  </a:patt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endParaRPr lang="ro-RO"/>
                  </a:p>
                </p:txBody>
              </p:sp>
              <p:sp>
                <p:nvSpPr>
                  <p:cNvPr id="145720" name="Freeform 312" descr="Алмазная решетка (контур)"/>
                  <p:cNvSpPr>
                    <a:spLocks noChangeAspect="1"/>
                  </p:cNvSpPr>
                  <p:nvPr/>
                </p:nvSpPr>
                <p:spPr bwMode="auto">
                  <a:xfrm>
                    <a:off x="3062" y="1505"/>
                    <a:ext cx="617" cy="2127"/>
                  </a:xfrm>
                  <a:custGeom>
                    <a:avLst/>
                    <a:gdLst/>
                    <a:ahLst/>
                    <a:cxnLst>
                      <a:cxn ang="0">
                        <a:pos x="116" y="14"/>
                      </a:cxn>
                      <a:cxn ang="0">
                        <a:pos x="688" y="0"/>
                      </a:cxn>
                      <a:cxn ang="0">
                        <a:pos x="724" y="2406"/>
                      </a:cxn>
                      <a:cxn ang="0">
                        <a:pos x="140" y="2412"/>
                      </a:cxn>
                      <a:cxn ang="0">
                        <a:pos x="140" y="2494"/>
                      </a:cxn>
                      <a:cxn ang="0">
                        <a:pos x="0" y="2354"/>
                      </a:cxn>
                      <a:cxn ang="0">
                        <a:pos x="0" y="1386"/>
                      </a:cxn>
                      <a:cxn ang="0">
                        <a:pos x="116" y="1266"/>
                      </a:cxn>
                      <a:cxn ang="0">
                        <a:pos x="116" y="14"/>
                      </a:cxn>
                    </a:cxnLst>
                    <a:rect l="0" t="0" r="r" b="b"/>
                    <a:pathLst>
                      <a:path w="724" h="2494">
                        <a:moveTo>
                          <a:pt x="116" y="14"/>
                        </a:moveTo>
                        <a:lnTo>
                          <a:pt x="688" y="0"/>
                        </a:lnTo>
                        <a:lnTo>
                          <a:pt x="724" y="2406"/>
                        </a:lnTo>
                        <a:lnTo>
                          <a:pt x="140" y="2412"/>
                        </a:lnTo>
                        <a:lnTo>
                          <a:pt x="140" y="2494"/>
                        </a:lnTo>
                        <a:lnTo>
                          <a:pt x="0" y="2354"/>
                        </a:lnTo>
                        <a:lnTo>
                          <a:pt x="0" y="1386"/>
                        </a:lnTo>
                        <a:lnTo>
                          <a:pt x="116" y="1266"/>
                        </a:lnTo>
                        <a:lnTo>
                          <a:pt x="116" y="14"/>
                        </a:lnTo>
                        <a:close/>
                      </a:path>
                    </a:pathLst>
                  </a:custGeom>
                  <a:pattFill prst="openDmnd">
                    <a:fgClr>
                      <a:srgbClr val="FF3300"/>
                    </a:fgClr>
                    <a:bgClr>
                      <a:schemeClr val="bg1"/>
                    </a:bgClr>
                  </a:pattFill>
                  <a:ln w="9525">
                    <a:solidFill>
                      <a:srgbClr val="FF3300"/>
                    </a:solidFill>
                    <a:round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endParaRPr lang="ro-RO"/>
                  </a:p>
                </p:txBody>
              </p:sp>
              <p:sp>
                <p:nvSpPr>
                  <p:cNvPr id="145721" name="Freeform 313" descr="Алмазная решетка (контур)"/>
                  <p:cNvSpPr>
                    <a:spLocks noChangeAspect="1"/>
                  </p:cNvSpPr>
                  <p:nvPr/>
                </p:nvSpPr>
                <p:spPr bwMode="auto">
                  <a:xfrm>
                    <a:off x="2443" y="1519"/>
                    <a:ext cx="252" cy="2102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72" y="0"/>
                      </a:cxn>
                      <a:cxn ang="0">
                        <a:pos x="170" y="1242"/>
                      </a:cxn>
                      <a:cxn ang="0">
                        <a:pos x="296" y="1368"/>
                      </a:cxn>
                      <a:cxn ang="0">
                        <a:pos x="295" y="2339"/>
                      </a:cxn>
                      <a:cxn ang="0">
                        <a:pos x="163" y="2465"/>
                      </a:cxn>
                      <a:cxn ang="0">
                        <a:pos x="163" y="2405"/>
                      </a:cxn>
                      <a:cxn ang="0">
                        <a:pos x="6" y="2404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96" h="2465">
                        <a:moveTo>
                          <a:pt x="0" y="0"/>
                        </a:moveTo>
                        <a:lnTo>
                          <a:pt x="172" y="0"/>
                        </a:lnTo>
                        <a:lnTo>
                          <a:pt x="170" y="1242"/>
                        </a:lnTo>
                        <a:lnTo>
                          <a:pt x="296" y="1368"/>
                        </a:lnTo>
                        <a:lnTo>
                          <a:pt x="295" y="2339"/>
                        </a:lnTo>
                        <a:lnTo>
                          <a:pt x="163" y="2465"/>
                        </a:lnTo>
                        <a:lnTo>
                          <a:pt x="163" y="2405"/>
                        </a:lnTo>
                        <a:lnTo>
                          <a:pt x="6" y="240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pattFill prst="openDmnd">
                    <a:fgClr>
                      <a:srgbClr val="FF3300"/>
                    </a:fgClr>
                    <a:bgClr>
                      <a:schemeClr val="bg1"/>
                    </a:bgClr>
                  </a:pattFill>
                  <a:ln w="9525" cap="flat" cmpd="sng">
                    <a:solidFill>
                      <a:srgbClr val="FF33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o-RO"/>
                  </a:p>
                </p:txBody>
              </p:sp>
              <p:sp>
                <p:nvSpPr>
                  <p:cNvPr id="145722" name="Freeform 314" descr="Широкий диагональный 2"/>
                  <p:cNvSpPr>
                    <a:spLocks noChangeAspect="1"/>
                  </p:cNvSpPr>
                  <p:nvPr/>
                </p:nvSpPr>
                <p:spPr bwMode="auto">
                  <a:xfrm>
                    <a:off x="1806" y="3564"/>
                    <a:ext cx="2156" cy="246"/>
                  </a:xfrm>
                  <a:custGeom>
                    <a:avLst/>
                    <a:gdLst/>
                    <a:ahLst/>
                    <a:cxnLst>
                      <a:cxn ang="0">
                        <a:pos x="0" y="100"/>
                      </a:cxn>
                      <a:cxn ang="0">
                        <a:pos x="66" y="99"/>
                      </a:cxn>
                      <a:cxn ang="0">
                        <a:pos x="66" y="153"/>
                      </a:cxn>
                      <a:cxn ang="0">
                        <a:pos x="237" y="151"/>
                      </a:cxn>
                      <a:cxn ang="0">
                        <a:pos x="241" y="97"/>
                      </a:cxn>
                      <a:cxn ang="0">
                        <a:pos x="295" y="97"/>
                      </a:cxn>
                      <a:cxn ang="0">
                        <a:pos x="294" y="87"/>
                      </a:cxn>
                      <a:cxn ang="0">
                        <a:pos x="321" y="88"/>
                      </a:cxn>
                      <a:cxn ang="0">
                        <a:pos x="321" y="12"/>
                      </a:cxn>
                      <a:cxn ang="0">
                        <a:pos x="903" y="10"/>
                      </a:cxn>
                      <a:cxn ang="0">
                        <a:pos x="901" y="88"/>
                      </a:cxn>
                      <a:cxn ang="0">
                        <a:pos x="1618" y="87"/>
                      </a:cxn>
                      <a:cxn ang="0">
                        <a:pos x="1618" y="4"/>
                      </a:cxn>
                      <a:cxn ang="0">
                        <a:pos x="2196" y="0"/>
                      </a:cxn>
                      <a:cxn ang="0">
                        <a:pos x="2196" y="79"/>
                      </a:cxn>
                      <a:cxn ang="0">
                        <a:pos x="2283" y="78"/>
                      </a:cxn>
                      <a:cxn ang="0">
                        <a:pos x="2293" y="136"/>
                      </a:cxn>
                      <a:cxn ang="0">
                        <a:pos x="2425" y="135"/>
                      </a:cxn>
                      <a:cxn ang="0">
                        <a:pos x="2427" y="78"/>
                      </a:cxn>
                      <a:cxn ang="0">
                        <a:pos x="2527" y="78"/>
                      </a:cxn>
                      <a:cxn ang="0">
                        <a:pos x="2529" y="213"/>
                      </a:cxn>
                      <a:cxn ang="0">
                        <a:pos x="2461" y="216"/>
                      </a:cxn>
                      <a:cxn ang="0">
                        <a:pos x="2461" y="279"/>
                      </a:cxn>
                      <a:cxn ang="0">
                        <a:pos x="1668" y="280"/>
                      </a:cxn>
                      <a:cxn ang="0">
                        <a:pos x="1668" y="88"/>
                      </a:cxn>
                      <a:cxn ang="0">
                        <a:pos x="1621" y="90"/>
                      </a:cxn>
                      <a:cxn ang="0">
                        <a:pos x="864" y="87"/>
                      </a:cxn>
                      <a:cxn ang="0">
                        <a:pos x="864" y="129"/>
                      </a:cxn>
                      <a:cxn ang="0">
                        <a:pos x="865" y="277"/>
                      </a:cxn>
                      <a:cxn ang="0">
                        <a:pos x="829" y="277"/>
                      </a:cxn>
                      <a:cxn ang="0">
                        <a:pos x="832" y="130"/>
                      </a:cxn>
                      <a:cxn ang="0">
                        <a:pos x="768" y="129"/>
                      </a:cxn>
                      <a:cxn ang="0">
                        <a:pos x="766" y="10"/>
                      </a:cxn>
                      <a:cxn ang="0">
                        <a:pos x="342" y="10"/>
                      </a:cxn>
                      <a:cxn ang="0">
                        <a:pos x="342" y="139"/>
                      </a:cxn>
                      <a:cxn ang="0">
                        <a:pos x="268" y="141"/>
                      </a:cxn>
                      <a:cxn ang="0">
                        <a:pos x="267" y="289"/>
                      </a:cxn>
                      <a:cxn ang="0">
                        <a:pos x="85" y="288"/>
                      </a:cxn>
                      <a:cxn ang="0">
                        <a:pos x="85" y="226"/>
                      </a:cxn>
                      <a:cxn ang="0">
                        <a:pos x="0" y="229"/>
                      </a:cxn>
                      <a:cxn ang="0">
                        <a:pos x="0" y="100"/>
                      </a:cxn>
                    </a:cxnLst>
                    <a:rect l="0" t="0" r="r" b="b"/>
                    <a:pathLst>
                      <a:path w="2529" h="289">
                        <a:moveTo>
                          <a:pt x="0" y="100"/>
                        </a:moveTo>
                        <a:lnTo>
                          <a:pt x="66" y="99"/>
                        </a:lnTo>
                        <a:lnTo>
                          <a:pt x="66" y="153"/>
                        </a:lnTo>
                        <a:lnTo>
                          <a:pt x="237" y="151"/>
                        </a:lnTo>
                        <a:lnTo>
                          <a:pt x="241" y="97"/>
                        </a:lnTo>
                        <a:lnTo>
                          <a:pt x="295" y="97"/>
                        </a:lnTo>
                        <a:lnTo>
                          <a:pt x="294" y="87"/>
                        </a:lnTo>
                        <a:lnTo>
                          <a:pt x="321" y="88"/>
                        </a:lnTo>
                        <a:lnTo>
                          <a:pt x="321" y="12"/>
                        </a:lnTo>
                        <a:lnTo>
                          <a:pt x="903" y="10"/>
                        </a:lnTo>
                        <a:lnTo>
                          <a:pt x="901" y="88"/>
                        </a:lnTo>
                        <a:lnTo>
                          <a:pt x="1618" y="87"/>
                        </a:lnTo>
                        <a:lnTo>
                          <a:pt x="1618" y="4"/>
                        </a:lnTo>
                        <a:lnTo>
                          <a:pt x="2196" y="0"/>
                        </a:lnTo>
                        <a:lnTo>
                          <a:pt x="2196" y="79"/>
                        </a:lnTo>
                        <a:lnTo>
                          <a:pt x="2283" y="78"/>
                        </a:lnTo>
                        <a:lnTo>
                          <a:pt x="2293" y="136"/>
                        </a:lnTo>
                        <a:lnTo>
                          <a:pt x="2425" y="135"/>
                        </a:lnTo>
                        <a:lnTo>
                          <a:pt x="2427" y="78"/>
                        </a:lnTo>
                        <a:lnTo>
                          <a:pt x="2527" y="78"/>
                        </a:lnTo>
                        <a:lnTo>
                          <a:pt x="2529" y="213"/>
                        </a:lnTo>
                        <a:lnTo>
                          <a:pt x="2461" y="216"/>
                        </a:lnTo>
                        <a:lnTo>
                          <a:pt x="2461" y="279"/>
                        </a:lnTo>
                        <a:lnTo>
                          <a:pt x="1668" y="280"/>
                        </a:lnTo>
                        <a:lnTo>
                          <a:pt x="1668" y="88"/>
                        </a:lnTo>
                        <a:lnTo>
                          <a:pt x="1621" y="90"/>
                        </a:lnTo>
                        <a:lnTo>
                          <a:pt x="864" y="87"/>
                        </a:lnTo>
                        <a:lnTo>
                          <a:pt x="864" y="129"/>
                        </a:lnTo>
                        <a:lnTo>
                          <a:pt x="865" y="277"/>
                        </a:lnTo>
                        <a:lnTo>
                          <a:pt x="829" y="277"/>
                        </a:lnTo>
                        <a:lnTo>
                          <a:pt x="832" y="130"/>
                        </a:lnTo>
                        <a:lnTo>
                          <a:pt x="768" y="129"/>
                        </a:lnTo>
                        <a:lnTo>
                          <a:pt x="766" y="10"/>
                        </a:lnTo>
                        <a:lnTo>
                          <a:pt x="342" y="10"/>
                        </a:lnTo>
                        <a:lnTo>
                          <a:pt x="342" y="139"/>
                        </a:lnTo>
                        <a:lnTo>
                          <a:pt x="268" y="141"/>
                        </a:lnTo>
                        <a:lnTo>
                          <a:pt x="267" y="289"/>
                        </a:lnTo>
                        <a:lnTo>
                          <a:pt x="85" y="288"/>
                        </a:lnTo>
                        <a:lnTo>
                          <a:pt x="85" y="226"/>
                        </a:lnTo>
                        <a:lnTo>
                          <a:pt x="0" y="229"/>
                        </a:lnTo>
                        <a:lnTo>
                          <a:pt x="0" y="100"/>
                        </a:lnTo>
                        <a:close/>
                      </a:path>
                    </a:pathLst>
                  </a:custGeom>
                  <a:pattFill prst="wdUpDiag">
                    <a:fgClr>
                      <a:schemeClr val="tx1"/>
                    </a:fgClr>
                    <a:bgClr>
                      <a:schemeClr val="bg1"/>
                    </a:bgClr>
                  </a:patt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endParaRPr lang="ro-RO"/>
                  </a:p>
                </p:txBody>
              </p:sp>
              <p:sp>
                <p:nvSpPr>
                  <p:cNvPr id="145723" name="Freeform 315" descr="Алмазная решетка (контур)"/>
                  <p:cNvSpPr>
                    <a:spLocks noChangeAspect="1"/>
                  </p:cNvSpPr>
                  <p:nvPr/>
                </p:nvSpPr>
                <p:spPr bwMode="auto">
                  <a:xfrm>
                    <a:off x="2063" y="1526"/>
                    <a:ext cx="41" cy="2108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39" y="0"/>
                      </a:cxn>
                      <a:cxn ang="0">
                        <a:pos x="48" y="2400"/>
                      </a:cxn>
                      <a:cxn ang="0">
                        <a:pos x="21" y="2397"/>
                      </a:cxn>
                      <a:cxn ang="0">
                        <a:pos x="18" y="2469"/>
                      </a:cxn>
                      <a:cxn ang="0">
                        <a:pos x="0" y="2472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8" h="2472">
                        <a:moveTo>
                          <a:pt x="0" y="0"/>
                        </a:moveTo>
                        <a:lnTo>
                          <a:pt x="39" y="0"/>
                        </a:lnTo>
                        <a:lnTo>
                          <a:pt x="48" y="2400"/>
                        </a:lnTo>
                        <a:lnTo>
                          <a:pt x="21" y="2397"/>
                        </a:lnTo>
                        <a:lnTo>
                          <a:pt x="18" y="2469"/>
                        </a:lnTo>
                        <a:lnTo>
                          <a:pt x="0" y="247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pattFill prst="openDmnd">
                    <a:fgClr>
                      <a:srgbClr val="FF3300"/>
                    </a:fgClr>
                    <a:bgClr>
                      <a:schemeClr val="bg1"/>
                    </a:bgClr>
                  </a:pattFill>
                  <a:ln w="9525" cap="flat" cmpd="sng">
                    <a:solidFill>
                      <a:srgbClr val="FF33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o-RO"/>
                  </a:p>
                </p:txBody>
              </p:sp>
              <p:grpSp>
                <p:nvGrpSpPr>
                  <p:cNvPr id="145724" name="Group 316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043" y="3649"/>
                    <a:ext cx="1175" cy="154"/>
                    <a:chOff x="2112" y="3660"/>
                    <a:chExt cx="1379" cy="180"/>
                  </a:xfrm>
                </p:grpSpPr>
                <p:sp>
                  <p:nvSpPr>
                    <p:cNvPr id="145725" name="Rectangle 317" descr="Алмазная решетка (контур)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112" y="3702"/>
                      <a:ext cx="72" cy="138"/>
                    </a:xfrm>
                    <a:prstGeom prst="rect">
                      <a:avLst/>
                    </a:prstGeom>
                    <a:pattFill prst="openDmnd">
                      <a:fgClr>
                        <a:schemeClr val="folHlink"/>
                      </a:fgClr>
                      <a:bgClr>
                        <a:schemeClr val="bg1"/>
                      </a:bgClr>
                    </a:pattFill>
                    <a:ln w="9525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45726" name="Rectangle 318" descr="Алмазная решетка (контур)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592" y="3699"/>
                      <a:ext cx="72" cy="138"/>
                    </a:xfrm>
                    <a:prstGeom prst="rect">
                      <a:avLst/>
                    </a:prstGeom>
                    <a:pattFill prst="openDmnd">
                      <a:fgClr>
                        <a:schemeClr val="folHlink"/>
                      </a:fgClr>
                      <a:bgClr>
                        <a:schemeClr val="bg1"/>
                      </a:bgClr>
                    </a:pattFill>
                    <a:ln w="9525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45727" name="Rectangle 319" descr="Алмазная решетка (контур)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701" y="3663"/>
                      <a:ext cx="47" cy="174"/>
                    </a:xfrm>
                    <a:prstGeom prst="rect">
                      <a:avLst/>
                    </a:prstGeom>
                    <a:pattFill prst="openDmnd">
                      <a:fgClr>
                        <a:schemeClr val="folHlink"/>
                      </a:fgClr>
                      <a:bgClr>
                        <a:schemeClr val="bg1"/>
                      </a:bgClr>
                    </a:pattFill>
                    <a:ln w="9525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45728" name="Rectangle 320" descr="Алмазная решетка (контур)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444" y="3660"/>
                      <a:ext cx="47" cy="174"/>
                    </a:xfrm>
                    <a:prstGeom prst="rect">
                      <a:avLst/>
                    </a:prstGeom>
                    <a:pattFill prst="openDmnd">
                      <a:fgClr>
                        <a:schemeClr val="folHlink"/>
                      </a:fgClr>
                      <a:bgClr>
                        <a:schemeClr val="bg1"/>
                      </a:bgClr>
                    </a:pattFill>
                    <a:ln w="9525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</p:grpSp>
              <p:grpSp>
                <p:nvGrpSpPr>
                  <p:cNvPr id="145729" name="Group 321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095" y="1388"/>
                    <a:ext cx="346" cy="2602"/>
                    <a:chOff x="2095" y="1388"/>
                    <a:chExt cx="346" cy="2602"/>
                  </a:xfrm>
                </p:grpSpPr>
                <p:sp>
                  <p:nvSpPr>
                    <p:cNvPr id="145730" name="Freeform 322" descr="Широкий диагональный 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095" y="1388"/>
                      <a:ext cx="346" cy="2602"/>
                    </a:xfrm>
                    <a:custGeom>
                      <a:avLst/>
                      <a:gdLst/>
                      <a:ahLst/>
                      <a:cxnLst>
                        <a:cxn ang="0">
                          <a:pos x="28" y="0"/>
                        </a:cxn>
                        <a:cxn ang="0">
                          <a:pos x="364" y="0"/>
                        </a:cxn>
                        <a:cxn ang="0">
                          <a:pos x="398" y="28"/>
                        </a:cxn>
                        <a:cxn ang="0">
                          <a:pos x="406" y="2848"/>
                        </a:cxn>
                        <a:cxn ang="0">
                          <a:pos x="388" y="2862"/>
                        </a:cxn>
                        <a:cxn ang="0">
                          <a:pos x="388" y="2888"/>
                        </a:cxn>
                        <a:cxn ang="0">
                          <a:pos x="388" y="2916"/>
                        </a:cxn>
                        <a:cxn ang="0">
                          <a:pos x="264" y="2916"/>
                        </a:cxn>
                        <a:cxn ang="0">
                          <a:pos x="262" y="3000"/>
                        </a:cxn>
                        <a:cxn ang="0">
                          <a:pos x="210" y="2998"/>
                        </a:cxn>
                        <a:cxn ang="0">
                          <a:pos x="210" y="2918"/>
                        </a:cxn>
                        <a:cxn ang="0">
                          <a:pos x="262" y="2918"/>
                        </a:cxn>
                        <a:cxn ang="0">
                          <a:pos x="212" y="2918"/>
                        </a:cxn>
                        <a:cxn ang="0">
                          <a:pos x="262" y="2856"/>
                        </a:cxn>
                        <a:cxn ang="0">
                          <a:pos x="186" y="2852"/>
                        </a:cxn>
                        <a:cxn ang="0">
                          <a:pos x="104" y="2918"/>
                        </a:cxn>
                        <a:cxn ang="0">
                          <a:pos x="102" y="2996"/>
                        </a:cxn>
                        <a:cxn ang="0">
                          <a:pos x="210" y="3000"/>
                        </a:cxn>
                        <a:cxn ang="0">
                          <a:pos x="210" y="3052"/>
                        </a:cxn>
                        <a:cxn ang="0">
                          <a:pos x="76" y="3050"/>
                        </a:cxn>
                        <a:cxn ang="0">
                          <a:pos x="76" y="3016"/>
                        </a:cxn>
                        <a:cxn ang="0">
                          <a:pos x="102" y="2998"/>
                        </a:cxn>
                        <a:cxn ang="0">
                          <a:pos x="78" y="3012"/>
                        </a:cxn>
                        <a:cxn ang="0">
                          <a:pos x="76" y="3048"/>
                        </a:cxn>
                        <a:cxn ang="0">
                          <a:pos x="58" y="3050"/>
                        </a:cxn>
                        <a:cxn ang="0">
                          <a:pos x="60" y="3006"/>
                        </a:cxn>
                        <a:cxn ang="0">
                          <a:pos x="84" y="2984"/>
                        </a:cxn>
                        <a:cxn ang="0">
                          <a:pos x="82" y="2912"/>
                        </a:cxn>
                        <a:cxn ang="0">
                          <a:pos x="30" y="2914"/>
                        </a:cxn>
                        <a:cxn ang="0">
                          <a:pos x="30" y="2858"/>
                        </a:cxn>
                        <a:cxn ang="0">
                          <a:pos x="10" y="2852"/>
                        </a:cxn>
                        <a:cxn ang="0">
                          <a:pos x="0" y="28"/>
                        </a:cxn>
                        <a:cxn ang="0">
                          <a:pos x="28" y="0"/>
                        </a:cxn>
                      </a:cxnLst>
                      <a:rect l="0" t="0" r="r" b="b"/>
                      <a:pathLst>
                        <a:path w="406" h="3052">
                          <a:moveTo>
                            <a:pt x="28" y="0"/>
                          </a:moveTo>
                          <a:lnTo>
                            <a:pt x="364" y="0"/>
                          </a:lnTo>
                          <a:lnTo>
                            <a:pt x="398" y="28"/>
                          </a:lnTo>
                          <a:lnTo>
                            <a:pt x="406" y="2848"/>
                          </a:lnTo>
                          <a:lnTo>
                            <a:pt x="388" y="2862"/>
                          </a:lnTo>
                          <a:lnTo>
                            <a:pt x="388" y="2888"/>
                          </a:lnTo>
                          <a:lnTo>
                            <a:pt x="388" y="2916"/>
                          </a:lnTo>
                          <a:lnTo>
                            <a:pt x="264" y="2916"/>
                          </a:lnTo>
                          <a:lnTo>
                            <a:pt x="262" y="3000"/>
                          </a:lnTo>
                          <a:lnTo>
                            <a:pt x="210" y="2998"/>
                          </a:lnTo>
                          <a:lnTo>
                            <a:pt x="210" y="2918"/>
                          </a:lnTo>
                          <a:lnTo>
                            <a:pt x="262" y="2918"/>
                          </a:lnTo>
                          <a:lnTo>
                            <a:pt x="212" y="2918"/>
                          </a:lnTo>
                          <a:lnTo>
                            <a:pt x="262" y="2856"/>
                          </a:lnTo>
                          <a:lnTo>
                            <a:pt x="186" y="2852"/>
                          </a:lnTo>
                          <a:lnTo>
                            <a:pt x="104" y="2918"/>
                          </a:lnTo>
                          <a:lnTo>
                            <a:pt x="102" y="2996"/>
                          </a:lnTo>
                          <a:lnTo>
                            <a:pt x="210" y="3000"/>
                          </a:lnTo>
                          <a:lnTo>
                            <a:pt x="210" y="3052"/>
                          </a:lnTo>
                          <a:lnTo>
                            <a:pt x="76" y="3050"/>
                          </a:lnTo>
                          <a:lnTo>
                            <a:pt x="76" y="3016"/>
                          </a:lnTo>
                          <a:lnTo>
                            <a:pt x="102" y="2998"/>
                          </a:lnTo>
                          <a:lnTo>
                            <a:pt x="78" y="3012"/>
                          </a:lnTo>
                          <a:lnTo>
                            <a:pt x="76" y="3048"/>
                          </a:lnTo>
                          <a:lnTo>
                            <a:pt x="58" y="3050"/>
                          </a:lnTo>
                          <a:lnTo>
                            <a:pt x="60" y="3006"/>
                          </a:lnTo>
                          <a:lnTo>
                            <a:pt x="84" y="2984"/>
                          </a:lnTo>
                          <a:lnTo>
                            <a:pt x="82" y="2912"/>
                          </a:lnTo>
                          <a:lnTo>
                            <a:pt x="30" y="2914"/>
                          </a:lnTo>
                          <a:lnTo>
                            <a:pt x="30" y="2858"/>
                          </a:lnTo>
                          <a:lnTo>
                            <a:pt x="10" y="2852"/>
                          </a:lnTo>
                          <a:lnTo>
                            <a:pt x="0" y="28"/>
                          </a:lnTo>
                          <a:lnTo>
                            <a:pt x="28" y="0"/>
                          </a:lnTo>
                          <a:close/>
                        </a:path>
                      </a:pathLst>
                    </a:custGeom>
                    <a:pattFill prst="wdUpDiag">
                      <a:fgClr>
                        <a:schemeClr val="tx1"/>
                      </a:fgClr>
                      <a:bgClr>
                        <a:schemeClr val="bg1"/>
                      </a:bgClr>
                    </a:patt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</p:spPr>
                  <p:txBody>
                    <a:bodyPr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45731" name="Freeform 323" descr="Широкий диагональный 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423" y="3516"/>
                      <a:ext cx="15" cy="321"/>
                    </a:xfrm>
                    <a:custGeom>
                      <a:avLst/>
                      <a:gdLst/>
                      <a:ahLst/>
                      <a:cxnLst>
                        <a:cxn ang="0">
                          <a:pos x="18" y="0"/>
                        </a:cxn>
                        <a:cxn ang="0">
                          <a:pos x="0" y="18"/>
                        </a:cxn>
                        <a:cxn ang="0">
                          <a:pos x="2" y="376"/>
                        </a:cxn>
                      </a:cxnLst>
                      <a:rect l="0" t="0" r="r" b="b"/>
                      <a:pathLst>
                        <a:path w="18" h="376">
                          <a:moveTo>
                            <a:pt x="18" y="0"/>
                          </a:moveTo>
                          <a:lnTo>
                            <a:pt x="0" y="18"/>
                          </a:lnTo>
                          <a:lnTo>
                            <a:pt x="2" y="376"/>
                          </a:lnTo>
                        </a:path>
                      </a:pathLst>
                    </a:custGeom>
                    <a:noFill/>
                    <a:ln w="6350" cmpd="sng">
                      <a:solidFill>
                        <a:schemeClr val="tx1"/>
                      </a:solidFill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45732" name="Freeform 324" descr="Широкий диагональный 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102" y="3509"/>
                      <a:ext cx="19" cy="314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20" y="20"/>
                        </a:cxn>
                        <a:cxn ang="0">
                          <a:pos x="22" y="368"/>
                        </a:cxn>
                      </a:cxnLst>
                      <a:rect l="0" t="0" r="r" b="b"/>
                      <a:pathLst>
                        <a:path w="22" h="368">
                          <a:moveTo>
                            <a:pt x="0" y="0"/>
                          </a:moveTo>
                          <a:lnTo>
                            <a:pt x="20" y="20"/>
                          </a:lnTo>
                          <a:lnTo>
                            <a:pt x="22" y="368"/>
                          </a:lnTo>
                        </a:path>
                      </a:pathLst>
                    </a:custGeom>
                    <a:noFill/>
                    <a:ln w="6350" cmpd="sng">
                      <a:solidFill>
                        <a:schemeClr val="tx1"/>
                      </a:solidFill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/>
                    <a:lstStyle/>
                    <a:p>
                      <a:endParaRPr lang="ro-RO"/>
                    </a:p>
                  </p:txBody>
                </p:sp>
              </p:grpSp>
            </p:grpSp>
          </p:grpSp>
        </p:grpSp>
      </p:grpSp>
      <p:sp>
        <p:nvSpPr>
          <p:cNvPr id="145733" name="Freeform 325" descr="Широкий диагональный 2"/>
          <p:cNvSpPr>
            <a:spLocks noChangeAspect="1"/>
          </p:cNvSpPr>
          <p:nvPr/>
        </p:nvSpPr>
        <p:spPr bwMode="auto">
          <a:xfrm>
            <a:off x="3605213" y="3027363"/>
            <a:ext cx="28575" cy="177800"/>
          </a:xfrm>
          <a:custGeom>
            <a:avLst/>
            <a:gdLst/>
            <a:ahLst/>
            <a:cxnLst>
              <a:cxn ang="0">
                <a:pos x="26" y="0"/>
              </a:cxn>
              <a:cxn ang="0">
                <a:pos x="26" y="158"/>
              </a:cxn>
              <a:cxn ang="0">
                <a:pos x="0" y="158"/>
              </a:cxn>
            </a:cxnLst>
            <a:rect l="0" t="0" r="r" b="b"/>
            <a:pathLst>
              <a:path w="26" h="158">
                <a:moveTo>
                  <a:pt x="26" y="0"/>
                </a:moveTo>
                <a:lnTo>
                  <a:pt x="26" y="158"/>
                </a:lnTo>
                <a:lnTo>
                  <a:pt x="0" y="158"/>
                </a:lnTo>
              </a:path>
            </a:pathLst>
          </a:custGeom>
          <a:noFill/>
          <a:ln w="6350" cmpd="sng">
            <a:solidFill>
              <a:srgbClr val="666699"/>
            </a:solidFill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endParaRPr lang="ro-RO"/>
          </a:p>
        </p:txBody>
      </p:sp>
      <p:sp>
        <p:nvSpPr>
          <p:cNvPr id="145734" name="Freeform 326" descr="Широкий диагональный 2"/>
          <p:cNvSpPr>
            <a:spLocks noChangeAspect="1"/>
          </p:cNvSpPr>
          <p:nvPr/>
        </p:nvSpPr>
        <p:spPr bwMode="auto">
          <a:xfrm flipH="1">
            <a:off x="4019550" y="3033713"/>
            <a:ext cx="52388" cy="168275"/>
          </a:xfrm>
          <a:custGeom>
            <a:avLst/>
            <a:gdLst/>
            <a:ahLst/>
            <a:cxnLst>
              <a:cxn ang="0">
                <a:pos x="26" y="0"/>
              </a:cxn>
              <a:cxn ang="0">
                <a:pos x="26" y="158"/>
              </a:cxn>
              <a:cxn ang="0">
                <a:pos x="0" y="158"/>
              </a:cxn>
            </a:cxnLst>
            <a:rect l="0" t="0" r="r" b="b"/>
            <a:pathLst>
              <a:path w="26" h="158">
                <a:moveTo>
                  <a:pt x="26" y="0"/>
                </a:moveTo>
                <a:lnTo>
                  <a:pt x="26" y="158"/>
                </a:lnTo>
                <a:lnTo>
                  <a:pt x="0" y="158"/>
                </a:lnTo>
              </a:path>
            </a:pathLst>
          </a:custGeom>
          <a:noFill/>
          <a:ln w="6350" cmpd="sng">
            <a:solidFill>
              <a:srgbClr val="666699"/>
            </a:solidFill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endParaRPr lang="ro-RO"/>
          </a:p>
        </p:txBody>
      </p:sp>
      <p:grpSp>
        <p:nvGrpSpPr>
          <p:cNvPr id="145735" name="Group 327"/>
          <p:cNvGrpSpPr>
            <a:grpSpLocks noChangeAspect="1"/>
          </p:cNvGrpSpPr>
          <p:nvPr/>
        </p:nvGrpSpPr>
        <p:grpSpPr bwMode="auto">
          <a:xfrm>
            <a:off x="3700463" y="3024188"/>
            <a:ext cx="285750" cy="3221037"/>
            <a:chOff x="2260" y="1006"/>
            <a:chExt cx="256" cy="2876"/>
          </a:xfrm>
        </p:grpSpPr>
        <p:sp>
          <p:nvSpPr>
            <p:cNvPr id="145736" name="Freeform 328" descr="Широкий диагональный 2"/>
            <p:cNvSpPr>
              <a:spLocks noChangeAspect="1"/>
            </p:cNvSpPr>
            <p:nvPr/>
          </p:nvSpPr>
          <p:spPr bwMode="auto">
            <a:xfrm>
              <a:off x="2260" y="1006"/>
              <a:ext cx="256" cy="2876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238" y="2"/>
                </a:cxn>
                <a:cxn ang="0">
                  <a:pos x="248" y="22"/>
                </a:cxn>
                <a:cxn ang="0">
                  <a:pos x="256" y="2856"/>
                </a:cxn>
                <a:cxn ang="0">
                  <a:pos x="236" y="2876"/>
                </a:cxn>
                <a:cxn ang="0">
                  <a:pos x="212" y="2868"/>
                </a:cxn>
                <a:cxn ang="0">
                  <a:pos x="180" y="2858"/>
                </a:cxn>
                <a:cxn ang="0">
                  <a:pos x="148" y="2850"/>
                </a:cxn>
                <a:cxn ang="0">
                  <a:pos x="122" y="2848"/>
                </a:cxn>
                <a:cxn ang="0">
                  <a:pos x="88" y="2856"/>
                </a:cxn>
                <a:cxn ang="0">
                  <a:pos x="52" y="2872"/>
                </a:cxn>
                <a:cxn ang="0">
                  <a:pos x="26" y="2872"/>
                </a:cxn>
                <a:cxn ang="0">
                  <a:pos x="0" y="2854"/>
                </a:cxn>
                <a:cxn ang="0">
                  <a:pos x="2" y="22"/>
                </a:cxn>
                <a:cxn ang="0">
                  <a:pos x="12" y="0"/>
                </a:cxn>
              </a:cxnLst>
              <a:rect l="0" t="0" r="r" b="b"/>
              <a:pathLst>
                <a:path w="256" h="2876">
                  <a:moveTo>
                    <a:pt x="12" y="0"/>
                  </a:moveTo>
                  <a:lnTo>
                    <a:pt x="238" y="2"/>
                  </a:lnTo>
                  <a:lnTo>
                    <a:pt x="248" y="22"/>
                  </a:lnTo>
                  <a:lnTo>
                    <a:pt x="256" y="2856"/>
                  </a:lnTo>
                  <a:lnTo>
                    <a:pt x="236" y="2876"/>
                  </a:lnTo>
                  <a:lnTo>
                    <a:pt x="212" y="2868"/>
                  </a:lnTo>
                  <a:lnTo>
                    <a:pt x="180" y="2858"/>
                  </a:lnTo>
                  <a:lnTo>
                    <a:pt x="148" y="2850"/>
                  </a:lnTo>
                  <a:lnTo>
                    <a:pt x="122" y="2848"/>
                  </a:lnTo>
                  <a:lnTo>
                    <a:pt x="88" y="2856"/>
                  </a:lnTo>
                  <a:lnTo>
                    <a:pt x="52" y="2872"/>
                  </a:lnTo>
                  <a:lnTo>
                    <a:pt x="26" y="2872"/>
                  </a:lnTo>
                  <a:lnTo>
                    <a:pt x="0" y="2854"/>
                  </a:lnTo>
                  <a:lnTo>
                    <a:pt x="2" y="22"/>
                  </a:lnTo>
                  <a:lnTo>
                    <a:pt x="12" y="0"/>
                  </a:lnTo>
                  <a:close/>
                </a:path>
              </a:pathLst>
            </a:custGeom>
            <a:pattFill prst="wdUpDiag">
              <a:fgClr>
                <a:srgbClr val="CC9900"/>
              </a:fgClr>
              <a:bgClr>
                <a:schemeClr val="bg1"/>
              </a:bgClr>
            </a:pattFill>
            <a:ln w="9525">
              <a:solidFill>
                <a:srgbClr val="CC6600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o-RO"/>
            </a:p>
          </p:txBody>
        </p:sp>
        <p:sp>
          <p:nvSpPr>
            <p:cNvPr id="145737" name="Freeform 329" descr="Крупное конфетти"/>
            <p:cNvSpPr>
              <a:spLocks noChangeAspect="1"/>
            </p:cNvSpPr>
            <p:nvPr/>
          </p:nvSpPr>
          <p:spPr bwMode="auto">
            <a:xfrm>
              <a:off x="2280" y="1024"/>
              <a:ext cx="210" cy="2838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200" y="0"/>
                </a:cxn>
                <a:cxn ang="0">
                  <a:pos x="216" y="18"/>
                </a:cxn>
                <a:cxn ang="0">
                  <a:pos x="218" y="2834"/>
                </a:cxn>
                <a:cxn ang="0">
                  <a:pos x="202" y="2838"/>
                </a:cxn>
                <a:cxn ang="0">
                  <a:pos x="182" y="2826"/>
                </a:cxn>
                <a:cxn ang="0">
                  <a:pos x="158" y="2816"/>
                </a:cxn>
                <a:cxn ang="0">
                  <a:pos x="122" y="2814"/>
                </a:cxn>
                <a:cxn ang="0">
                  <a:pos x="88" y="2814"/>
                </a:cxn>
                <a:cxn ang="0">
                  <a:pos x="54" y="2822"/>
                </a:cxn>
                <a:cxn ang="0">
                  <a:pos x="24" y="2836"/>
                </a:cxn>
                <a:cxn ang="0">
                  <a:pos x="6" y="2824"/>
                </a:cxn>
                <a:cxn ang="0">
                  <a:pos x="0" y="12"/>
                </a:cxn>
                <a:cxn ang="0">
                  <a:pos x="14" y="0"/>
                </a:cxn>
              </a:cxnLst>
              <a:rect l="0" t="0" r="r" b="b"/>
              <a:pathLst>
                <a:path w="218" h="2838">
                  <a:moveTo>
                    <a:pt x="14" y="0"/>
                  </a:moveTo>
                  <a:lnTo>
                    <a:pt x="200" y="0"/>
                  </a:lnTo>
                  <a:lnTo>
                    <a:pt x="216" y="18"/>
                  </a:lnTo>
                  <a:lnTo>
                    <a:pt x="218" y="2834"/>
                  </a:lnTo>
                  <a:lnTo>
                    <a:pt x="202" y="2838"/>
                  </a:lnTo>
                  <a:lnTo>
                    <a:pt x="182" y="2826"/>
                  </a:lnTo>
                  <a:lnTo>
                    <a:pt x="158" y="2816"/>
                  </a:lnTo>
                  <a:lnTo>
                    <a:pt x="122" y="2814"/>
                  </a:lnTo>
                  <a:lnTo>
                    <a:pt x="88" y="2814"/>
                  </a:lnTo>
                  <a:lnTo>
                    <a:pt x="54" y="2822"/>
                  </a:lnTo>
                  <a:lnTo>
                    <a:pt x="24" y="2836"/>
                  </a:lnTo>
                  <a:lnTo>
                    <a:pt x="6" y="2824"/>
                  </a:lnTo>
                  <a:lnTo>
                    <a:pt x="0" y="12"/>
                  </a:lnTo>
                  <a:lnTo>
                    <a:pt x="14" y="0"/>
                  </a:lnTo>
                  <a:close/>
                </a:path>
              </a:pathLst>
            </a:custGeom>
            <a:pattFill prst="lgConfetti">
              <a:fgClr>
                <a:srgbClr val="CC6600"/>
              </a:fgClr>
              <a:bgClr>
                <a:schemeClr val="bg1"/>
              </a:bgClr>
            </a:pattFill>
            <a:ln w="9525">
              <a:solidFill>
                <a:srgbClr val="CC6600"/>
              </a:solidFill>
              <a:prstDash val="solid"/>
              <a:round/>
              <a:headEnd/>
              <a:tailEnd/>
            </a:ln>
            <a:effectLst/>
          </p:spPr>
          <p:txBody>
            <a:bodyPr/>
            <a:lstStyle/>
            <a:p>
              <a:endParaRPr lang="ro-RO"/>
            </a:p>
          </p:txBody>
        </p:sp>
      </p:grpSp>
      <p:grpSp>
        <p:nvGrpSpPr>
          <p:cNvPr id="145738" name="Group 330"/>
          <p:cNvGrpSpPr>
            <a:grpSpLocks noChangeAspect="1"/>
          </p:cNvGrpSpPr>
          <p:nvPr/>
        </p:nvGrpSpPr>
        <p:grpSpPr bwMode="auto">
          <a:xfrm>
            <a:off x="4284663" y="3152775"/>
            <a:ext cx="677862" cy="22225"/>
            <a:chOff x="2782" y="1104"/>
            <a:chExt cx="606" cy="20"/>
          </a:xfrm>
        </p:grpSpPr>
        <p:sp>
          <p:nvSpPr>
            <p:cNvPr id="145739" name="AutoShape 331" descr="Широкий диагональный 1"/>
            <p:cNvSpPr>
              <a:spLocks noChangeAspect="1" noChangeArrowheads="1"/>
            </p:cNvSpPr>
            <p:nvPr/>
          </p:nvSpPr>
          <p:spPr bwMode="auto">
            <a:xfrm>
              <a:off x="2782" y="1104"/>
              <a:ext cx="606" cy="20"/>
            </a:xfrm>
            <a:custGeom>
              <a:avLst/>
              <a:gdLst>
                <a:gd name="G0" fmla="+- 1733 0 0"/>
                <a:gd name="G1" fmla="+- 21600 0 1733"/>
                <a:gd name="G2" fmla="*/ 1733 1 2"/>
                <a:gd name="G3" fmla="+- 21600 0 G2"/>
                <a:gd name="G4" fmla="+/ 1733 21600 2"/>
                <a:gd name="G5" fmla="+/ G1 0 2"/>
                <a:gd name="G6" fmla="*/ 21600 21600 1733"/>
                <a:gd name="G7" fmla="*/ G6 1 2"/>
                <a:gd name="G8" fmla="+- 21600 0 G7"/>
                <a:gd name="G9" fmla="*/ 21600 1 2"/>
                <a:gd name="G10" fmla="+- 1733 0 G9"/>
                <a:gd name="G11" fmla="?: G10 G8 0"/>
                <a:gd name="G12" fmla="?: G10 G7 21600"/>
                <a:gd name="T0" fmla="*/ 20733 w 21600"/>
                <a:gd name="T1" fmla="*/ 10800 h 21600"/>
                <a:gd name="T2" fmla="*/ 10800 w 21600"/>
                <a:gd name="T3" fmla="*/ 21600 h 21600"/>
                <a:gd name="T4" fmla="*/ 867 w 21600"/>
                <a:gd name="T5" fmla="*/ 10800 h 21600"/>
                <a:gd name="T6" fmla="*/ 10800 w 21600"/>
                <a:gd name="T7" fmla="*/ 0 h 21600"/>
                <a:gd name="T8" fmla="*/ 2667 w 21600"/>
                <a:gd name="T9" fmla="*/ 2667 h 21600"/>
                <a:gd name="T10" fmla="*/ 18933 w 21600"/>
                <a:gd name="T11" fmla="*/ 18933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1733" y="21600"/>
                  </a:lnTo>
                  <a:lnTo>
                    <a:pt x="19867" y="21600"/>
                  </a:lnTo>
                  <a:lnTo>
                    <a:pt x="21600" y="0"/>
                  </a:lnTo>
                  <a:close/>
                </a:path>
              </a:pathLst>
            </a:custGeom>
            <a:pattFill prst="wdDnDiag">
              <a:fgClr>
                <a:schemeClr val="folHlink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45740" name="Rectangle 332"/>
            <p:cNvSpPr>
              <a:spLocks noChangeAspect="1" noChangeArrowheads="1"/>
            </p:cNvSpPr>
            <p:nvPr/>
          </p:nvSpPr>
          <p:spPr bwMode="auto">
            <a:xfrm>
              <a:off x="2980" y="1106"/>
              <a:ext cx="213" cy="16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</p:grpSp>
      <p:sp>
        <p:nvSpPr>
          <p:cNvPr id="145741" name="Rectangle 333"/>
          <p:cNvSpPr>
            <a:spLocks noChangeAspect="1" noChangeArrowheads="1"/>
          </p:cNvSpPr>
          <p:nvPr/>
        </p:nvSpPr>
        <p:spPr bwMode="auto">
          <a:xfrm>
            <a:off x="5018088" y="6276975"/>
            <a:ext cx="80962" cy="79375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45742" name="Line 334"/>
          <p:cNvSpPr>
            <a:spLocks noChangeAspect="1" noChangeShapeType="1"/>
          </p:cNvSpPr>
          <p:nvPr/>
        </p:nvSpPr>
        <p:spPr bwMode="auto">
          <a:xfrm flipV="1">
            <a:off x="4046538" y="6253163"/>
            <a:ext cx="393700" cy="6350"/>
          </a:xfrm>
          <a:prstGeom prst="line">
            <a:avLst/>
          </a:prstGeom>
          <a:noFill/>
          <a:ln w="76200">
            <a:pattFill prst="pct80">
              <a:fgClr>
                <a:schemeClr val="tx1"/>
              </a:fgClr>
              <a:bgClr>
                <a:srgbClr val="FFFFFF"/>
              </a:bgClr>
            </a:pattFill>
            <a:round/>
            <a:headEnd/>
            <a:tailEnd/>
          </a:ln>
          <a:effectLst/>
        </p:spPr>
        <p:txBody>
          <a:bodyPr/>
          <a:lstStyle/>
          <a:p>
            <a:endParaRPr lang="ro-RO"/>
          </a:p>
        </p:txBody>
      </p:sp>
      <p:sp>
        <p:nvSpPr>
          <p:cNvPr id="145743" name="Freeform 335"/>
          <p:cNvSpPr>
            <a:spLocks noChangeAspect="1"/>
          </p:cNvSpPr>
          <p:nvPr/>
        </p:nvSpPr>
        <p:spPr bwMode="auto">
          <a:xfrm>
            <a:off x="4702175" y="6235700"/>
            <a:ext cx="557213" cy="103188"/>
          </a:xfrm>
          <a:custGeom>
            <a:avLst/>
            <a:gdLst/>
            <a:ahLst/>
            <a:cxnLst>
              <a:cxn ang="0">
                <a:pos x="0" y="93"/>
              </a:cxn>
              <a:cxn ang="0">
                <a:pos x="192" y="0"/>
              </a:cxn>
              <a:cxn ang="0">
                <a:pos x="497" y="0"/>
              </a:cxn>
            </a:cxnLst>
            <a:rect l="0" t="0" r="r" b="b"/>
            <a:pathLst>
              <a:path w="497" h="93">
                <a:moveTo>
                  <a:pt x="0" y="93"/>
                </a:moveTo>
                <a:lnTo>
                  <a:pt x="192" y="0"/>
                </a:lnTo>
                <a:lnTo>
                  <a:pt x="497" y="0"/>
                </a:lnTo>
              </a:path>
            </a:pathLst>
          </a:custGeom>
          <a:noFill/>
          <a:ln w="76200" cap="flat" cmpd="sng">
            <a:pattFill prst="pct80">
              <a:fgClr>
                <a:schemeClr val="tx1"/>
              </a:fgClr>
              <a:bgClr>
                <a:srgbClr val="FFFFFF"/>
              </a:bgClr>
            </a:patt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endParaRPr lang="ro-RO"/>
          </a:p>
        </p:txBody>
      </p:sp>
      <p:sp>
        <p:nvSpPr>
          <p:cNvPr id="145744" name="Line 336"/>
          <p:cNvSpPr>
            <a:spLocks noChangeAspect="1" noChangeShapeType="1"/>
          </p:cNvSpPr>
          <p:nvPr/>
        </p:nvSpPr>
        <p:spPr bwMode="auto">
          <a:xfrm flipV="1">
            <a:off x="3903663" y="6319838"/>
            <a:ext cx="619125" cy="6350"/>
          </a:xfrm>
          <a:prstGeom prst="line">
            <a:avLst/>
          </a:prstGeom>
          <a:noFill/>
          <a:ln w="76200">
            <a:pattFill prst="pct80">
              <a:fgClr>
                <a:schemeClr val="tx1"/>
              </a:fgClr>
              <a:bgClr>
                <a:srgbClr val="FFFFFF"/>
              </a:bgClr>
            </a:pattFill>
            <a:round/>
            <a:headEnd/>
            <a:tailEnd/>
          </a:ln>
          <a:effectLst/>
        </p:spPr>
        <p:txBody>
          <a:bodyPr/>
          <a:lstStyle/>
          <a:p>
            <a:endParaRPr lang="ro-RO"/>
          </a:p>
        </p:txBody>
      </p:sp>
      <p:grpSp>
        <p:nvGrpSpPr>
          <p:cNvPr id="145745" name="Group 337"/>
          <p:cNvGrpSpPr>
            <a:grpSpLocks noChangeAspect="1"/>
          </p:cNvGrpSpPr>
          <p:nvPr/>
        </p:nvGrpSpPr>
        <p:grpSpPr bwMode="auto">
          <a:xfrm>
            <a:off x="4529138" y="6283325"/>
            <a:ext cx="215900" cy="100013"/>
            <a:chOff x="3001" y="3916"/>
            <a:chExt cx="193" cy="89"/>
          </a:xfrm>
        </p:grpSpPr>
        <p:sp>
          <p:nvSpPr>
            <p:cNvPr id="145746" name="AutoShape 338"/>
            <p:cNvSpPr>
              <a:spLocks noChangeAspect="1" noChangeArrowheads="1"/>
            </p:cNvSpPr>
            <p:nvPr/>
          </p:nvSpPr>
          <p:spPr bwMode="auto">
            <a:xfrm rot="-5137563">
              <a:off x="2999" y="3920"/>
              <a:ext cx="87" cy="84"/>
            </a:xfrm>
            <a:custGeom>
              <a:avLst/>
              <a:gdLst>
                <a:gd name="G0" fmla="+- 5491 0 0"/>
                <a:gd name="G1" fmla="+- -11195581 0 0"/>
                <a:gd name="G2" fmla="+- 0 0 -11195581"/>
                <a:gd name="T0" fmla="*/ 0 256 1"/>
                <a:gd name="T1" fmla="*/ 180 256 1"/>
                <a:gd name="G3" fmla="+- -11195581 T0 T1"/>
                <a:gd name="T2" fmla="*/ 0 256 1"/>
                <a:gd name="T3" fmla="*/ 90 256 1"/>
                <a:gd name="G4" fmla="+- -11195581 T2 T3"/>
                <a:gd name="G5" fmla="*/ G4 2 1"/>
                <a:gd name="T4" fmla="*/ 90 256 1"/>
                <a:gd name="T5" fmla="*/ 0 256 1"/>
                <a:gd name="G6" fmla="+- -11195581 T4 T5"/>
                <a:gd name="G7" fmla="*/ G6 2 1"/>
                <a:gd name="G8" fmla="abs -11195581"/>
                <a:gd name="T6" fmla="*/ 0 256 1"/>
                <a:gd name="T7" fmla="*/ 90 256 1"/>
                <a:gd name="G9" fmla="+- G8 T6 T7"/>
                <a:gd name="G10" fmla="?: G9 G7 G5"/>
                <a:gd name="T8" fmla="*/ 0 256 1"/>
                <a:gd name="T9" fmla="*/ 360 256 1"/>
                <a:gd name="G11" fmla="+- G10 T8 T9"/>
                <a:gd name="G12" fmla="?: G10 G11 G10"/>
                <a:gd name="T10" fmla="*/ 0 256 1"/>
                <a:gd name="T11" fmla="*/ 360 256 1"/>
                <a:gd name="G13" fmla="+- G12 T10 T11"/>
                <a:gd name="G14" fmla="?: G12 G13 G12"/>
                <a:gd name="G15" fmla="+- 0 0 G14"/>
                <a:gd name="G16" fmla="+- 10800 0 0"/>
                <a:gd name="G17" fmla="+- 10800 0 5491"/>
                <a:gd name="G18" fmla="*/ 5491 1 2"/>
                <a:gd name="G19" fmla="+- G18 5400 0"/>
                <a:gd name="G20" fmla="cos G19 -11195581"/>
                <a:gd name="G21" fmla="sin G19 -11195581"/>
                <a:gd name="G22" fmla="+- G20 10800 0"/>
                <a:gd name="G23" fmla="+- G21 10800 0"/>
                <a:gd name="G24" fmla="+- 10800 0 G20"/>
                <a:gd name="G25" fmla="+- 5491 10800 0"/>
                <a:gd name="G26" fmla="?: G9 G17 G25"/>
                <a:gd name="G27" fmla="?: G9 0 21600"/>
                <a:gd name="G28" fmla="cos 10800 -11195581"/>
                <a:gd name="G29" fmla="sin 10800 -11195581"/>
                <a:gd name="G30" fmla="sin 5491 -11195581"/>
                <a:gd name="G31" fmla="+- G28 10800 0"/>
                <a:gd name="G32" fmla="+- G29 10800 0"/>
                <a:gd name="G33" fmla="+- G30 10800 0"/>
                <a:gd name="G34" fmla="?: G4 0 G31"/>
                <a:gd name="G35" fmla="?: -11195581 G34 0"/>
                <a:gd name="G36" fmla="?: G6 G35 G31"/>
                <a:gd name="G37" fmla="+- 21600 0 G36"/>
                <a:gd name="G38" fmla="?: G4 0 G33"/>
                <a:gd name="G39" fmla="?: -11195581 G38 G32"/>
                <a:gd name="G40" fmla="?: G6 G39 0"/>
                <a:gd name="G41" fmla="?: G4 G32 21600"/>
                <a:gd name="G42" fmla="?: G6 G41 G33"/>
                <a:gd name="T12" fmla="*/ 10800 w 21600"/>
                <a:gd name="T13" fmla="*/ 0 h 21600"/>
                <a:gd name="T14" fmla="*/ 2758 w 21600"/>
                <a:gd name="T15" fmla="*/ 9501 h 21600"/>
                <a:gd name="T16" fmla="*/ 10800 w 21600"/>
                <a:gd name="T17" fmla="*/ 5309 h 21600"/>
                <a:gd name="T18" fmla="*/ 18842 w 21600"/>
                <a:gd name="T19" fmla="*/ 9501 h 21600"/>
                <a:gd name="T20" fmla="*/ G36 w 21600"/>
                <a:gd name="T21" fmla="*/ G40 h 21600"/>
                <a:gd name="T22" fmla="*/ G37 w 21600"/>
                <a:gd name="T23" fmla="*/ G42 h 21600"/>
              </a:gdLst>
              <a:ahLst/>
              <a:cxnLst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T20" t="T21" r="T22" b="T23"/>
              <a:pathLst>
                <a:path w="21600" h="21600">
                  <a:moveTo>
                    <a:pt x="5379" y="9925"/>
                  </a:moveTo>
                  <a:cubicBezTo>
                    <a:pt x="5808" y="7264"/>
                    <a:pt x="8105" y="5308"/>
                    <a:pt x="10800" y="5309"/>
                  </a:cubicBezTo>
                  <a:cubicBezTo>
                    <a:pt x="13494" y="5309"/>
                    <a:pt x="15791" y="7264"/>
                    <a:pt x="16220" y="9925"/>
                  </a:cubicBezTo>
                  <a:lnTo>
                    <a:pt x="21462" y="9079"/>
                  </a:lnTo>
                  <a:cubicBezTo>
                    <a:pt x="20617" y="3846"/>
                    <a:pt x="16100" y="-1"/>
                    <a:pt x="10799" y="0"/>
                  </a:cubicBezTo>
                  <a:cubicBezTo>
                    <a:pt x="5499" y="0"/>
                    <a:pt x="982" y="3846"/>
                    <a:pt x="137" y="9079"/>
                  </a:cubicBez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24314"/>
                    <a:invGamma/>
                  </a:schemeClr>
                </a:gs>
                <a:gs pos="100000">
                  <a:schemeClr val="bg1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45747" name="AutoShape 339"/>
            <p:cNvSpPr>
              <a:spLocks noChangeAspect="1" noChangeArrowheads="1"/>
            </p:cNvSpPr>
            <p:nvPr/>
          </p:nvSpPr>
          <p:spPr bwMode="auto">
            <a:xfrm rot="5137563" flipH="1">
              <a:off x="3108" y="3918"/>
              <a:ext cx="87" cy="84"/>
            </a:xfrm>
            <a:custGeom>
              <a:avLst/>
              <a:gdLst>
                <a:gd name="G0" fmla="+- 5491 0 0"/>
                <a:gd name="G1" fmla="+- -11195581 0 0"/>
                <a:gd name="G2" fmla="+- 0 0 -11195581"/>
                <a:gd name="T0" fmla="*/ 0 256 1"/>
                <a:gd name="T1" fmla="*/ 180 256 1"/>
                <a:gd name="G3" fmla="+- -11195581 T0 T1"/>
                <a:gd name="T2" fmla="*/ 0 256 1"/>
                <a:gd name="T3" fmla="*/ 90 256 1"/>
                <a:gd name="G4" fmla="+- -11195581 T2 T3"/>
                <a:gd name="G5" fmla="*/ G4 2 1"/>
                <a:gd name="T4" fmla="*/ 90 256 1"/>
                <a:gd name="T5" fmla="*/ 0 256 1"/>
                <a:gd name="G6" fmla="+- -11195581 T4 T5"/>
                <a:gd name="G7" fmla="*/ G6 2 1"/>
                <a:gd name="G8" fmla="abs -11195581"/>
                <a:gd name="T6" fmla="*/ 0 256 1"/>
                <a:gd name="T7" fmla="*/ 90 256 1"/>
                <a:gd name="G9" fmla="+- G8 T6 T7"/>
                <a:gd name="G10" fmla="?: G9 G7 G5"/>
                <a:gd name="T8" fmla="*/ 0 256 1"/>
                <a:gd name="T9" fmla="*/ 360 256 1"/>
                <a:gd name="G11" fmla="+- G10 T8 T9"/>
                <a:gd name="G12" fmla="?: G10 G11 G10"/>
                <a:gd name="T10" fmla="*/ 0 256 1"/>
                <a:gd name="T11" fmla="*/ 360 256 1"/>
                <a:gd name="G13" fmla="+- G12 T10 T11"/>
                <a:gd name="G14" fmla="?: G12 G13 G12"/>
                <a:gd name="G15" fmla="+- 0 0 G14"/>
                <a:gd name="G16" fmla="+- 10800 0 0"/>
                <a:gd name="G17" fmla="+- 10800 0 5491"/>
                <a:gd name="G18" fmla="*/ 5491 1 2"/>
                <a:gd name="G19" fmla="+- G18 5400 0"/>
                <a:gd name="G20" fmla="cos G19 -11195581"/>
                <a:gd name="G21" fmla="sin G19 -11195581"/>
                <a:gd name="G22" fmla="+- G20 10800 0"/>
                <a:gd name="G23" fmla="+- G21 10800 0"/>
                <a:gd name="G24" fmla="+- 10800 0 G20"/>
                <a:gd name="G25" fmla="+- 5491 10800 0"/>
                <a:gd name="G26" fmla="?: G9 G17 G25"/>
                <a:gd name="G27" fmla="?: G9 0 21600"/>
                <a:gd name="G28" fmla="cos 10800 -11195581"/>
                <a:gd name="G29" fmla="sin 10800 -11195581"/>
                <a:gd name="G30" fmla="sin 5491 -11195581"/>
                <a:gd name="G31" fmla="+- G28 10800 0"/>
                <a:gd name="G32" fmla="+- G29 10800 0"/>
                <a:gd name="G33" fmla="+- G30 10800 0"/>
                <a:gd name="G34" fmla="?: G4 0 G31"/>
                <a:gd name="G35" fmla="?: -11195581 G34 0"/>
                <a:gd name="G36" fmla="?: G6 G35 G31"/>
                <a:gd name="G37" fmla="+- 21600 0 G36"/>
                <a:gd name="G38" fmla="?: G4 0 G33"/>
                <a:gd name="G39" fmla="?: -11195581 G38 G32"/>
                <a:gd name="G40" fmla="?: G6 G39 0"/>
                <a:gd name="G41" fmla="?: G4 G32 21600"/>
                <a:gd name="G42" fmla="?: G6 G41 G33"/>
                <a:gd name="T12" fmla="*/ 10800 w 21600"/>
                <a:gd name="T13" fmla="*/ 0 h 21600"/>
                <a:gd name="T14" fmla="*/ 2758 w 21600"/>
                <a:gd name="T15" fmla="*/ 9501 h 21600"/>
                <a:gd name="T16" fmla="*/ 10800 w 21600"/>
                <a:gd name="T17" fmla="*/ 5309 h 21600"/>
                <a:gd name="T18" fmla="*/ 18842 w 21600"/>
                <a:gd name="T19" fmla="*/ 9501 h 21600"/>
                <a:gd name="T20" fmla="*/ G36 w 21600"/>
                <a:gd name="T21" fmla="*/ G40 h 21600"/>
                <a:gd name="T22" fmla="*/ G37 w 21600"/>
                <a:gd name="T23" fmla="*/ G42 h 21600"/>
              </a:gdLst>
              <a:ahLst/>
              <a:cxnLst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T20" t="T21" r="T22" b="T23"/>
              <a:pathLst>
                <a:path w="21600" h="21600">
                  <a:moveTo>
                    <a:pt x="5379" y="9925"/>
                  </a:moveTo>
                  <a:cubicBezTo>
                    <a:pt x="5808" y="7264"/>
                    <a:pt x="8105" y="5308"/>
                    <a:pt x="10800" y="5309"/>
                  </a:cubicBezTo>
                  <a:cubicBezTo>
                    <a:pt x="13494" y="5309"/>
                    <a:pt x="15791" y="7264"/>
                    <a:pt x="16220" y="9925"/>
                  </a:cubicBezTo>
                  <a:lnTo>
                    <a:pt x="21462" y="9079"/>
                  </a:lnTo>
                  <a:cubicBezTo>
                    <a:pt x="20617" y="3846"/>
                    <a:pt x="16100" y="-1"/>
                    <a:pt x="10799" y="0"/>
                  </a:cubicBezTo>
                  <a:cubicBezTo>
                    <a:pt x="5499" y="0"/>
                    <a:pt x="982" y="3846"/>
                    <a:pt x="137" y="9079"/>
                  </a:cubicBez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24314"/>
                    <a:invGamma/>
                  </a:schemeClr>
                </a:gs>
                <a:gs pos="100000">
                  <a:schemeClr val="bg1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</p:grpSp>
      <p:grpSp>
        <p:nvGrpSpPr>
          <p:cNvPr id="145748" name="Group 340"/>
          <p:cNvGrpSpPr>
            <a:grpSpLocks noChangeAspect="1"/>
          </p:cNvGrpSpPr>
          <p:nvPr/>
        </p:nvGrpSpPr>
        <p:grpSpPr bwMode="auto">
          <a:xfrm>
            <a:off x="3332163" y="6211888"/>
            <a:ext cx="358775" cy="127000"/>
            <a:chOff x="1932" y="3852"/>
            <a:chExt cx="320" cy="114"/>
          </a:xfrm>
        </p:grpSpPr>
        <p:sp>
          <p:nvSpPr>
            <p:cNvPr id="145749" name="Line 341"/>
            <p:cNvSpPr>
              <a:spLocks noChangeAspect="1" noChangeShapeType="1"/>
            </p:cNvSpPr>
            <p:nvPr/>
          </p:nvSpPr>
          <p:spPr bwMode="auto">
            <a:xfrm>
              <a:off x="1956" y="3876"/>
              <a:ext cx="245" cy="8"/>
            </a:xfrm>
            <a:prstGeom prst="line">
              <a:avLst/>
            </a:prstGeom>
            <a:noFill/>
            <a:ln w="76200">
              <a:pattFill prst="pct80">
                <a:fgClr>
                  <a:schemeClr val="tx1"/>
                </a:fgClr>
                <a:bgClr>
                  <a:srgbClr val="FFFFFF"/>
                </a:bgClr>
              </a:pattFill>
              <a:round/>
              <a:headEnd/>
              <a:tailEnd/>
            </a:ln>
            <a:effectLst/>
          </p:spPr>
          <p:txBody>
            <a:bodyPr/>
            <a:lstStyle/>
            <a:p>
              <a:endParaRPr lang="ro-RO"/>
            </a:p>
          </p:txBody>
        </p:sp>
        <p:sp>
          <p:nvSpPr>
            <p:cNvPr id="145750" name="Line 342"/>
            <p:cNvSpPr>
              <a:spLocks noChangeAspect="1" noChangeShapeType="1"/>
            </p:cNvSpPr>
            <p:nvPr/>
          </p:nvSpPr>
          <p:spPr bwMode="auto">
            <a:xfrm>
              <a:off x="1950" y="3942"/>
              <a:ext cx="302" cy="6"/>
            </a:xfrm>
            <a:prstGeom prst="line">
              <a:avLst/>
            </a:prstGeom>
            <a:noFill/>
            <a:ln w="76200">
              <a:pattFill prst="pct80">
                <a:fgClr>
                  <a:schemeClr val="tx1"/>
                </a:fgClr>
                <a:bgClr>
                  <a:srgbClr val="FFFFFF"/>
                </a:bgClr>
              </a:pattFill>
              <a:round/>
              <a:headEnd/>
              <a:tailEnd/>
            </a:ln>
            <a:effectLst/>
          </p:spPr>
          <p:txBody>
            <a:bodyPr/>
            <a:lstStyle/>
            <a:p>
              <a:endParaRPr lang="ro-RO"/>
            </a:p>
          </p:txBody>
        </p:sp>
        <p:sp>
          <p:nvSpPr>
            <p:cNvPr id="145751" name="Oval 343" descr="Светлый диагональный 1"/>
            <p:cNvSpPr>
              <a:spLocks noChangeAspect="1" noChangeArrowheads="1"/>
            </p:cNvSpPr>
            <p:nvPr/>
          </p:nvSpPr>
          <p:spPr bwMode="auto">
            <a:xfrm>
              <a:off x="1933" y="3852"/>
              <a:ext cx="48" cy="48"/>
            </a:xfrm>
            <a:prstGeom prst="ellipse">
              <a:avLst/>
            </a:prstGeom>
            <a:pattFill prst="ltDnDiag">
              <a:fgClr>
                <a:schemeClr val="tx2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45752" name="Oval 344" descr="Светлый диагональный 1"/>
            <p:cNvSpPr>
              <a:spLocks noChangeAspect="1" noChangeArrowheads="1"/>
            </p:cNvSpPr>
            <p:nvPr/>
          </p:nvSpPr>
          <p:spPr bwMode="auto">
            <a:xfrm>
              <a:off x="1932" y="3918"/>
              <a:ext cx="48" cy="48"/>
            </a:xfrm>
            <a:prstGeom prst="ellipse">
              <a:avLst/>
            </a:prstGeom>
            <a:pattFill prst="ltDnDiag">
              <a:fgClr>
                <a:schemeClr val="tx2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</p:grpSp>
      <p:grpSp>
        <p:nvGrpSpPr>
          <p:cNvPr id="145753" name="Group 345"/>
          <p:cNvGrpSpPr>
            <a:grpSpLocks noChangeAspect="1"/>
          </p:cNvGrpSpPr>
          <p:nvPr/>
        </p:nvGrpSpPr>
        <p:grpSpPr bwMode="auto">
          <a:xfrm>
            <a:off x="5481638" y="6207125"/>
            <a:ext cx="485775" cy="53975"/>
            <a:chOff x="3852" y="3847"/>
            <a:chExt cx="435" cy="48"/>
          </a:xfrm>
        </p:grpSpPr>
        <p:sp>
          <p:nvSpPr>
            <p:cNvPr id="145754" name="Freeform 346"/>
            <p:cNvSpPr>
              <a:spLocks noChangeAspect="1"/>
            </p:cNvSpPr>
            <p:nvPr/>
          </p:nvSpPr>
          <p:spPr bwMode="auto">
            <a:xfrm>
              <a:off x="3852" y="3873"/>
              <a:ext cx="420" cy="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20" y="0"/>
                </a:cxn>
              </a:cxnLst>
              <a:rect l="0" t="0" r="r" b="b"/>
              <a:pathLst>
                <a:path w="420" h="1">
                  <a:moveTo>
                    <a:pt x="0" y="0"/>
                  </a:moveTo>
                  <a:lnTo>
                    <a:pt x="420" y="0"/>
                  </a:lnTo>
                </a:path>
              </a:pathLst>
            </a:custGeom>
            <a:noFill/>
            <a:ln w="76200" cap="flat" cmpd="sng">
              <a:pattFill prst="pct80">
                <a:fgClr>
                  <a:schemeClr val="tx1"/>
                </a:fgClr>
                <a:bgClr>
                  <a:srgbClr val="FFFFFF"/>
                </a:bgClr>
              </a:patt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ro-RO"/>
            </a:p>
          </p:txBody>
        </p:sp>
        <p:sp>
          <p:nvSpPr>
            <p:cNvPr id="145755" name="Oval 347" descr="Светлый диагональный 1"/>
            <p:cNvSpPr>
              <a:spLocks noChangeAspect="1" noChangeArrowheads="1"/>
            </p:cNvSpPr>
            <p:nvPr/>
          </p:nvSpPr>
          <p:spPr bwMode="auto">
            <a:xfrm>
              <a:off x="4239" y="3847"/>
              <a:ext cx="48" cy="48"/>
            </a:xfrm>
            <a:prstGeom prst="ellipse">
              <a:avLst/>
            </a:prstGeom>
            <a:pattFill prst="ltDnDiag">
              <a:fgClr>
                <a:schemeClr val="tx2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</p:grpSp>
      <p:grpSp>
        <p:nvGrpSpPr>
          <p:cNvPr id="145756" name="Group 348"/>
          <p:cNvGrpSpPr>
            <a:grpSpLocks noChangeAspect="1"/>
          </p:cNvGrpSpPr>
          <p:nvPr/>
        </p:nvGrpSpPr>
        <p:grpSpPr bwMode="auto">
          <a:xfrm>
            <a:off x="5060950" y="6230938"/>
            <a:ext cx="904875" cy="174625"/>
            <a:chOff x="3476" y="3869"/>
            <a:chExt cx="810" cy="156"/>
          </a:xfrm>
        </p:grpSpPr>
        <p:sp>
          <p:nvSpPr>
            <p:cNvPr id="145757" name="Freeform 349"/>
            <p:cNvSpPr>
              <a:spLocks noChangeAspect="1"/>
            </p:cNvSpPr>
            <p:nvPr/>
          </p:nvSpPr>
          <p:spPr bwMode="auto">
            <a:xfrm>
              <a:off x="3476" y="3869"/>
              <a:ext cx="799" cy="156"/>
            </a:xfrm>
            <a:custGeom>
              <a:avLst/>
              <a:gdLst/>
              <a:ahLst/>
              <a:cxnLst>
                <a:cxn ang="0">
                  <a:pos x="8" y="50"/>
                </a:cxn>
                <a:cxn ang="0">
                  <a:pos x="0" y="150"/>
                </a:cxn>
                <a:cxn ang="0">
                  <a:pos x="48" y="156"/>
                </a:cxn>
                <a:cxn ang="0">
                  <a:pos x="186" y="144"/>
                </a:cxn>
                <a:cxn ang="0">
                  <a:pos x="198" y="36"/>
                </a:cxn>
                <a:cxn ang="0">
                  <a:pos x="282" y="0"/>
                </a:cxn>
                <a:cxn ang="0">
                  <a:pos x="408" y="60"/>
                </a:cxn>
                <a:cxn ang="0">
                  <a:pos x="799" y="66"/>
                </a:cxn>
              </a:cxnLst>
              <a:rect l="0" t="0" r="r" b="b"/>
              <a:pathLst>
                <a:path w="799" h="156">
                  <a:moveTo>
                    <a:pt x="8" y="50"/>
                  </a:moveTo>
                  <a:lnTo>
                    <a:pt x="0" y="150"/>
                  </a:lnTo>
                  <a:lnTo>
                    <a:pt x="48" y="156"/>
                  </a:lnTo>
                  <a:lnTo>
                    <a:pt x="186" y="144"/>
                  </a:lnTo>
                  <a:lnTo>
                    <a:pt x="198" y="36"/>
                  </a:lnTo>
                  <a:lnTo>
                    <a:pt x="282" y="0"/>
                  </a:lnTo>
                  <a:lnTo>
                    <a:pt x="408" y="60"/>
                  </a:lnTo>
                  <a:lnTo>
                    <a:pt x="799" y="66"/>
                  </a:lnTo>
                </a:path>
              </a:pathLst>
            </a:custGeom>
            <a:noFill/>
            <a:ln w="76200" cmpd="sng">
              <a:pattFill prst="pct80">
                <a:fgClr>
                  <a:schemeClr val="tx1"/>
                </a:fgClr>
                <a:bgClr>
                  <a:srgbClr val="FFFFFF"/>
                </a:bgClr>
              </a:patt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ro-RO"/>
            </a:p>
          </p:txBody>
        </p:sp>
        <p:sp>
          <p:nvSpPr>
            <p:cNvPr id="145758" name="Oval 350" descr="Светлый диагональный 1"/>
            <p:cNvSpPr>
              <a:spLocks noChangeAspect="1" noChangeArrowheads="1"/>
            </p:cNvSpPr>
            <p:nvPr/>
          </p:nvSpPr>
          <p:spPr bwMode="auto">
            <a:xfrm>
              <a:off x="4238" y="3907"/>
              <a:ext cx="48" cy="48"/>
            </a:xfrm>
            <a:prstGeom prst="ellipse">
              <a:avLst/>
            </a:prstGeom>
            <a:pattFill prst="ltDnDiag">
              <a:fgClr>
                <a:schemeClr val="tx2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</p:grpSp>
      <p:sp>
        <p:nvSpPr>
          <p:cNvPr id="145759" name="Freeform 351"/>
          <p:cNvSpPr>
            <a:spLocks noChangeAspect="1"/>
          </p:cNvSpPr>
          <p:nvPr/>
        </p:nvSpPr>
        <p:spPr bwMode="auto">
          <a:xfrm>
            <a:off x="4551363" y="3262313"/>
            <a:ext cx="160337" cy="1073150"/>
          </a:xfrm>
          <a:custGeom>
            <a:avLst/>
            <a:gdLst/>
            <a:ahLst/>
            <a:cxnLst>
              <a:cxn ang="0">
                <a:pos x="0" y="960"/>
              </a:cxn>
              <a:cxn ang="0">
                <a:pos x="0" y="9"/>
              </a:cxn>
              <a:cxn ang="0">
                <a:pos x="5" y="3"/>
              </a:cxn>
              <a:cxn ang="0">
                <a:pos x="15" y="0"/>
              </a:cxn>
              <a:cxn ang="0">
                <a:pos x="39" y="15"/>
              </a:cxn>
              <a:cxn ang="0">
                <a:pos x="72" y="24"/>
              </a:cxn>
              <a:cxn ang="0">
                <a:pos x="102" y="18"/>
              </a:cxn>
              <a:cxn ang="0">
                <a:pos x="125" y="5"/>
              </a:cxn>
              <a:cxn ang="0">
                <a:pos x="135" y="2"/>
              </a:cxn>
              <a:cxn ang="0">
                <a:pos x="143" y="6"/>
              </a:cxn>
              <a:cxn ang="0">
                <a:pos x="144" y="960"/>
              </a:cxn>
              <a:cxn ang="0">
                <a:pos x="0" y="960"/>
              </a:cxn>
            </a:cxnLst>
            <a:rect l="0" t="0" r="r" b="b"/>
            <a:pathLst>
              <a:path w="144" h="960">
                <a:moveTo>
                  <a:pt x="0" y="960"/>
                </a:moveTo>
                <a:lnTo>
                  <a:pt x="0" y="9"/>
                </a:lnTo>
                <a:lnTo>
                  <a:pt x="5" y="3"/>
                </a:lnTo>
                <a:lnTo>
                  <a:pt x="15" y="0"/>
                </a:lnTo>
                <a:lnTo>
                  <a:pt x="39" y="15"/>
                </a:lnTo>
                <a:lnTo>
                  <a:pt x="72" y="24"/>
                </a:lnTo>
                <a:lnTo>
                  <a:pt x="102" y="18"/>
                </a:lnTo>
                <a:lnTo>
                  <a:pt x="125" y="5"/>
                </a:lnTo>
                <a:lnTo>
                  <a:pt x="135" y="2"/>
                </a:lnTo>
                <a:lnTo>
                  <a:pt x="143" y="6"/>
                </a:lnTo>
                <a:lnTo>
                  <a:pt x="144" y="960"/>
                </a:lnTo>
                <a:lnTo>
                  <a:pt x="0" y="960"/>
                </a:lnTo>
                <a:close/>
              </a:path>
            </a:pathLst>
          </a:custGeom>
          <a:gradFill rotWithShape="0">
            <a:gsLst>
              <a:gs pos="0">
                <a:schemeClr val="folHlink"/>
              </a:gs>
              <a:gs pos="50000">
                <a:schemeClr val="folHlink">
                  <a:gamma/>
                  <a:tint val="0"/>
                  <a:invGamma/>
                </a:schemeClr>
              </a:gs>
              <a:gs pos="100000">
                <a:schemeClr val="folHlink"/>
              </a:gs>
            </a:gsLst>
            <a:lin ang="0" scaled="1"/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endParaRPr lang="ro-RO"/>
          </a:p>
        </p:txBody>
      </p:sp>
      <p:sp>
        <p:nvSpPr>
          <p:cNvPr id="145760" name="Rectangle 352" descr="Алмазная решетка (контур)"/>
          <p:cNvSpPr>
            <a:spLocks noChangeArrowheads="1"/>
          </p:cNvSpPr>
          <p:nvPr/>
        </p:nvSpPr>
        <p:spPr bwMode="auto">
          <a:xfrm>
            <a:off x="4349750" y="6138863"/>
            <a:ext cx="76200" cy="76200"/>
          </a:xfrm>
          <a:prstGeom prst="rect">
            <a:avLst/>
          </a:prstGeom>
          <a:pattFill prst="openDmnd">
            <a:fgClr>
              <a:schemeClr val="folHlink"/>
            </a:fgClr>
            <a:bgClr>
              <a:schemeClr val="bg1"/>
            </a:bgClr>
          </a:patt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45761" name="Rectangle 353" descr="Алмазная решетка (контур)"/>
          <p:cNvSpPr>
            <a:spLocks noChangeArrowheads="1"/>
          </p:cNvSpPr>
          <p:nvPr/>
        </p:nvSpPr>
        <p:spPr bwMode="auto">
          <a:xfrm>
            <a:off x="4841875" y="6138863"/>
            <a:ext cx="76200" cy="76200"/>
          </a:xfrm>
          <a:prstGeom prst="rect">
            <a:avLst/>
          </a:prstGeom>
          <a:pattFill prst="openDmnd">
            <a:fgClr>
              <a:schemeClr val="folHlink"/>
            </a:fgClr>
            <a:bgClr>
              <a:schemeClr val="bg1"/>
            </a:bgClr>
          </a:patt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45762" name="Freeform 354"/>
          <p:cNvSpPr>
            <a:spLocks/>
          </p:cNvSpPr>
          <p:nvPr/>
        </p:nvSpPr>
        <p:spPr bwMode="auto">
          <a:xfrm>
            <a:off x="-12700" y="1192213"/>
            <a:ext cx="2490788" cy="358775"/>
          </a:xfrm>
          <a:custGeom>
            <a:avLst/>
            <a:gdLst/>
            <a:ahLst/>
            <a:cxnLst>
              <a:cxn ang="0">
                <a:pos x="1569" y="92"/>
              </a:cxn>
              <a:cxn ang="0">
                <a:pos x="1202" y="159"/>
              </a:cxn>
              <a:cxn ang="0">
                <a:pos x="784" y="226"/>
              </a:cxn>
              <a:cxn ang="0">
                <a:pos x="367" y="176"/>
              </a:cxn>
              <a:cxn ang="0">
                <a:pos x="0" y="0"/>
              </a:cxn>
            </a:cxnLst>
            <a:rect l="0" t="0" r="r" b="b"/>
            <a:pathLst>
              <a:path w="1569" h="226">
                <a:moveTo>
                  <a:pt x="1569" y="92"/>
                </a:moveTo>
                <a:lnTo>
                  <a:pt x="1202" y="159"/>
                </a:lnTo>
                <a:lnTo>
                  <a:pt x="784" y="226"/>
                </a:lnTo>
                <a:lnTo>
                  <a:pt x="367" y="176"/>
                </a:lnTo>
                <a:lnTo>
                  <a:pt x="0" y="0"/>
                </a:lnTo>
              </a:path>
            </a:pathLst>
          </a:custGeom>
          <a:noFill/>
          <a:ln w="28575" cmpd="sng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endParaRPr lang="ro-RO"/>
          </a:p>
        </p:txBody>
      </p:sp>
      <p:sp>
        <p:nvSpPr>
          <p:cNvPr id="145763" name="AutoShape 355"/>
          <p:cNvSpPr>
            <a:spLocks noChangeArrowheads="1"/>
          </p:cNvSpPr>
          <p:nvPr/>
        </p:nvSpPr>
        <p:spPr bwMode="auto">
          <a:xfrm>
            <a:off x="533400" y="1143000"/>
            <a:ext cx="1371600" cy="381000"/>
          </a:xfrm>
          <a:prstGeom prst="downArrow">
            <a:avLst>
              <a:gd name="adj1" fmla="val 50000"/>
              <a:gd name="adj2" fmla="val 25000"/>
            </a:avLst>
          </a:prstGeom>
          <a:gradFill rotWithShape="0">
            <a:gsLst>
              <a:gs pos="0">
                <a:srgbClr val="FF0000">
                  <a:gamma/>
                  <a:tint val="0"/>
                  <a:invGamma/>
                </a:srgbClr>
              </a:gs>
              <a:gs pos="100000">
                <a:srgbClr val="FF0000"/>
              </a:gs>
            </a:gsLst>
            <a:path path="rect">
              <a:fillToRect l="50000" t="50000" r="50000" b="50000"/>
            </a:path>
          </a:gra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45764" name="Freeform 356"/>
          <p:cNvSpPr>
            <a:spLocks noChangeAspect="1"/>
          </p:cNvSpPr>
          <p:nvPr/>
        </p:nvSpPr>
        <p:spPr bwMode="auto">
          <a:xfrm>
            <a:off x="3713163" y="2760663"/>
            <a:ext cx="255587" cy="3465512"/>
          </a:xfrm>
          <a:custGeom>
            <a:avLst/>
            <a:gdLst/>
            <a:ahLst/>
            <a:cxnLst>
              <a:cxn ang="0">
                <a:pos x="14" y="0"/>
              </a:cxn>
              <a:cxn ang="0">
                <a:pos x="200" y="0"/>
              </a:cxn>
              <a:cxn ang="0">
                <a:pos x="216" y="18"/>
              </a:cxn>
              <a:cxn ang="0">
                <a:pos x="218" y="2834"/>
              </a:cxn>
              <a:cxn ang="0">
                <a:pos x="202" y="2838"/>
              </a:cxn>
              <a:cxn ang="0">
                <a:pos x="182" y="2826"/>
              </a:cxn>
              <a:cxn ang="0">
                <a:pos x="158" y="2816"/>
              </a:cxn>
              <a:cxn ang="0">
                <a:pos x="122" y="2814"/>
              </a:cxn>
              <a:cxn ang="0">
                <a:pos x="88" y="2814"/>
              </a:cxn>
              <a:cxn ang="0">
                <a:pos x="54" y="2822"/>
              </a:cxn>
              <a:cxn ang="0">
                <a:pos x="24" y="2836"/>
              </a:cxn>
              <a:cxn ang="0">
                <a:pos x="6" y="2824"/>
              </a:cxn>
              <a:cxn ang="0">
                <a:pos x="0" y="12"/>
              </a:cxn>
              <a:cxn ang="0">
                <a:pos x="14" y="0"/>
              </a:cxn>
            </a:cxnLst>
            <a:rect l="0" t="0" r="r" b="b"/>
            <a:pathLst>
              <a:path w="218" h="2838">
                <a:moveTo>
                  <a:pt x="14" y="0"/>
                </a:moveTo>
                <a:lnTo>
                  <a:pt x="200" y="0"/>
                </a:lnTo>
                <a:lnTo>
                  <a:pt x="216" y="18"/>
                </a:lnTo>
                <a:lnTo>
                  <a:pt x="218" y="2834"/>
                </a:lnTo>
                <a:lnTo>
                  <a:pt x="202" y="2838"/>
                </a:lnTo>
                <a:lnTo>
                  <a:pt x="182" y="2826"/>
                </a:lnTo>
                <a:lnTo>
                  <a:pt x="158" y="2816"/>
                </a:lnTo>
                <a:lnTo>
                  <a:pt x="122" y="2814"/>
                </a:lnTo>
                <a:lnTo>
                  <a:pt x="88" y="2814"/>
                </a:lnTo>
                <a:lnTo>
                  <a:pt x="54" y="2822"/>
                </a:lnTo>
                <a:lnTo>
                  <a:pt x="24" y="2836"/>
                </a:lnTo>
                <a:lnTo>
                  <a:pt x="6" y="2824"/>
                </a:lnTo>
                <a:lnTo>
                  <a:pt x="0" y="12"/>
                </a:lnTo>
                <a:lnTo>
                  <a:pt x="14" y="0"/>
                </a:lnTo>
                <a:close/>
              </a:path>
            </a:pathLst>
          </a:custGeom>
          <a:gradFill rotWithShape="0">
            <a:gsLst>
              <a:gs pos="0">
                <a:srgbClr val="FF0000">
                  <a:gamma/>
                  <a:tint val="0"/>
                  <a:invGamma/>
                </a:srgbClr>
              </a:gs>
              <a:gs pos="100000">
                <a:srgbClr val="FF0000"/>
              </a:gs>
            </a:gsLst>
            <a:lin ang="5400000" scaled="1"/>
          </a:gradFill>
          <a:ln w="9525">
            <a:noFill/>
            <a:prstDash val="solid"/>
            <a:round/>
            <a:headEnd/>
            <a:tailEnd/>
          </a:ln>
          <a:effectLst/>
        </p:spPr>
        <p:txBody>
          <a:bodyPr/>
          <a:lstStyle/>
          <a:p>
            <a:endParaRPr lang="ro-RO"/>
          </a:p>
        </p:txBody>
      </p:sp>
      <p:sp>
        <p:nvSpPr>
          <p:cNvPr id="145765" name="AutoShape 357"/>
          <p:cNvSpPr>
            <a:spLocks noChangeArrowheads="1"/>
          </p:cNvSpPr>
          <p:nvPr/>
        </p:nvSpPr>
        <p:spPr bwMode="auto">
          <a:xfrm rot="-9641941">
            <a:off x="3657600" y="6172200"/>
            <a:ext cx="282575" cy="312738"/>
          </a:xfrm>
          <a:prstGeom prst="lightningBolt">
            <a:avLst/>
          </a:prstGeom>
          <a:gradFill rotWithShape="0">
            <a:gsLst>
              <a:gs pos="0">
                <a:srgbClr val="FF0000"/>
              </a:gs>
              <a:gs pos="100000">
                <a:srgbClr val="FF0000">
                  <a:gamma/>
                  <a:tint val="0"/>
                  <a:invGamma/>
                </a:srgbClr>
              </a:gs>
            </a:gsLst>
            <a:lin ang="5400000" scaled="1"/>
          </a:gra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grpSp>
        <p:nvGrpSpPr>
          <p:cNvPr id="145766" name="Group 358"/>
          <p:cNvGrpSpPr>
            <a:grpSpLocks/>
          </p:cNvGrpSpPr>
          <p:nvPr/>
        </p:nvGrpSpPr>
        <p:grpSpPr bwMode="auto">
          <a:xfrm>
            <a:off x="3211513" y="2349500"/>
            <a:ext cx="2827337" cy="854075"/>
            <a:chOff x="1985" y="1437"/>
            <a:chExt cx="1781" cy="538"/>
          </a:xfrm>
        </p:grpSpPr>
        <p:grpSp>
          <p:nvGrpSpPr>
            <p:cNvPr id="145767" name="Group 359"/>
            <p:cNvGrpSpPr>
              <a:grpSpLocks noChangeAspect="1"/>
            </p:cNvGrpSpPr>
            <p:nvPr/>
          </p:nvGrpSpPr>
          <p:grpSpPr bwMode="auto">
            <a:xfrm>
              <a:off x="1985" y="1437"/>
              <a:ext cx="1781" cy="538"/>
              <a:chOff x="1797" y="873"/>
              <a:chExt cx="2153" cy="650"/>
            </a:xfrm>
          </p:grpSpPr>
          <p:grpSp>
            <p:nvGrpSpPr>
              <p:cNvPr id="145768" name="Group 360"/>
              <p:cNvGrpSpPr>
                <a:grpSpLocks noChangeAspect="1"/>
              </p:cNvGrpSpPr>
              <p:nvPr/>
            </p:nvGrpSpPr>
            <p:grpSpPr bwMode="auto">
              <a:xfrm>
                <a:off x="2111" y="1274"/>
                <a:ext cx="319" cy="42"/>
                <a:chOff x="2192" y="875"/>
                <a:chExt cx="374" cy="49"/>
              </a:xfrm>
            </p:grpSpPr>
            <p:sp>
              <p:nvSpPr>
                <p:cNvPr id="145769" name="AutoShape 361" descr="Широки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2192" y="875"/>
                  <a:ext cx="374" cy="47"/>
                </a:xfrm>
                <a:custGeom>
                  <a:avLst/>
                  <a:gdLst>
                    <a:gd name="G0" fmla="+- 1733 0 0"/>
                    <a:gd name="G1" fmla="+- 21600 0 1733"/>
                    <a:gd name="G2" fmla="*/ 1733 1 2"/>
                    <a:gd name="G3" fmla="+- 21600 0 G2"/>
                    <a:gd name="G4" fmla="+/ 1733 21600 2"/>
                    <a:gd name="G5" fmla="+/ G1 0 2"/>
                    <a:gd name="G6" fmla="*/ 21600 21600 1733"/>
                    <a:gd name="G7" fmla="*/ G6 1 2"/>
                    <a:gd name="G8" fmla="+- 21600 0 G7"/>
                    <a:gd name="G9" fmla="*/ 21600 1 2"/>
                    <a:gd name="G10" fmla="+- 1733 0 G9"/>
                    <a:gd name="G11" fmla="?: G10 G8 0"/>
                    <a:gd name="G12" fmla="?: G10 G7 21600"/>
                    <a:gd name="T0" fmla="*/ 20733 w 21600"/>
                    <a:gd name="T1" fmla="*/ 10800 h 21600"/>
                    <a:gd name="T2" fmla="*/ 10800 w 21600"/>
                    <a:gd name="T3" fmla="*/ 21600 h 21600"/>
                    <a:gd name="T4" fmla="*/ 867 w 21600"/>
                    <a:gd name="T5" fmla="*/ 10800 h 21600"/>
                    <a:gd name="T6" fmla="*/ 10800 w 21600"/>
                    <a:gd name="T7" fmla="*/ 0 h 21600"/>
                    <a:gd name="T8" fmla="*/ 2667 w 21600"/>
                    <a:gd name="T9" fmla="*/ 2667 h 21600"/>
                    <a:gd name="T10" fmla="*/ 18933 w 21600"/>
                    <a:gd name="T11" fmla="*/ 18933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T8" t="T9" r="T10" b="T11"/>
                  <a:pathLst>
                    <a:path w="21600" h="21600">
                      <a:moveTo>
                        <a:pt x="0" y="0"/>
                      </a:moveTo>
                      <a:lnTo>
                        <a:pt x="1733" y="21600"/>
                      </a:lnTo>
                      <a:lnTo>
                        <a:pt x="19867" y="21600"/>
                      </a:lnTo>
                      <a:lnTo>
                        <a:pt x="21600" y="0"/>
                      </a:lnTo>
                      <a:close/>
                    </a:path>
                  </a:pathLst>
                </a:custGeom>
                <a:pattFill prst="wdDnDiag">
                  <a:fgClr>
                    <a:schemeClr val="folHlink"/>
                  </a:fgClr>
                  <a:bgClr>
                    <a:schemeClr val="bg1"/>
                  </a:bgClr>
                </a:patt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45770" name="Rectangle 362"/>
                <p:cNvSpPr>
                  <a:spLocks noChangeAspect="1" noChangeArrowheads="1"/>
                </p:cNvSpPr>
                <p:nvPr/>
              </p:nvSpPr>
              <p:spPr bwMode="auto">
                <a:xfrm>
                  <a:off x="2280" y="877"/>
                  <a:ext cx="201" cy="47"/>
                </a:xfrm>
                <a:prstGeom prst="rect">
                  <a:avLst/>
                </a:prstGeom>
                <a:solidFill>
                  <a:schemeClr val="bg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  <p:grpSp>
            <p:nvGrpSpPr>
              <p:cNvPr id="145771" name="Group 363"/>
              <p:cNvGrpSpPr>
                <a:grpSpLocks noChangeAspect="1"/>
              </p:cNvGrpSpPr>
              <p:nvPr/>
            </p:nvGrpSpPr>
            <p:grpSpPr bwMode="auto">
              <a:xfrm>
                <a:off x="1797" y="873"/>
                <a:ext cx="2153" cy="650"/>
                <a:chOff x="1797" y="873"/>
                <a:chExt cx="2153" cy="650"/>
              </a:xfrm>
            </p:grpSpPr>
            <p:sp>
              <p:nvSpPr>
                <p:cNvPr id="145772" name="Freeform 364" descr="Алмазная решетка (контур)"/>
                <p:cNvSpPr>
                  <a:spLocks noChangeAspect="1"/>
                </p:cNvSpPr>
                <p:nvPr/>
              </p:nvSpPr>
              <p:spPr bwMode="auto">
                <a:xfrm>
                  <a:off x="1812" y="1237"/>
                  <a:ext cx="72" cy="120"/>
                </a:xfrm>
                <a:custGeom>
                  <a:avLst/>
                  <a:gdLst/>
                  <a:ahLst/>
                  <a:cxnLst>
                    <a:cxn ang="0">
                      <a:pos x="62" y="0"/>
                    </a:cxn>
                    <a:cxn ang="0">
                      <a:pos x="80" y="29"/>
                    </a:cxn>
                    <a:cxn ang="0">
                      <a:pos x="84" y="74"/>
                    </a:cxn>
                    <a:cxn ang="0">
                      <a:pos x="78" y="111"/>
                    </a:cxn>
                    <a:cxn ang="0">
                      <a:pos x="66" y="141"/>
                    </a:cxn>
                    <a:cxn ang="0">
                      <a:pos x="0" y="140"/>
                    </a:cxn>
                    <a:cxn ang="0">
                      <a:pos x="18" y="116"/>
                    </a:cxn>
                    <a:cxn ang="0">
                      <a:pos x="33" y="78"/>
                    </a:cxn>
                    <a:cxn ang="0">
                      <a:pos x="32" y="51"/>
                    </a:cxn>
                    <a:cxn ang="0">
                      <a:pos x="29" y="26"/>
                    </a:cxn>
                    <a:cxn ang="0">
                      <a:pos x="17" y="0"/>
                    </a:cxn>
                    <a:cxn ang="0">
                      <a:pos x="62" y="0"/>
                    </a:cxn>
                  </a:cxnLst>
                  <a:rect l="0" t="0" r="r" b="b"/>
                  <a:pathLst>
                    <a:path w="84" h="141">
                      <a:moveTo>
                        <a:pt x="62" y="0"/>
                      </a:moveTo>
                      <a:lnTo>
                        <a:pt x="80" y="29"/>
                      </a:lnTo>
                      <a:lnTo>
                        <a:pt x="84" y="74"/>
                      </a:lnTo>
                      <a:lnTo>
                        <a:pt x="78" y="111"/>
                      </a:lnTo>
                      <a:lnTo>
                        <a:pt x="66" y="141"/>
                      </a:lnTo>
                      <a:lnTo>
                        <a:pt x="0" y="140"/>
                      </a:lnTo>
                      <a:lnTo>
                        <a:pt x="18" y="116"/>
                      </a:lnTo>
                      <a:lnTo>
                        <a:pt x="33" y="78"/>
                      </a:lnTo>
                      <a:lnTo>
                        <a:pt x="32" y="51"/>
                      </a:lnTo>
                      <a:lnTo>
                        <a:pt x="29" y="26"/>
                      </a:lnTo>
                      <a:lnTo>
                        <a:pt x="17" y="0"/>
                      </a:lnTo>
                      <a:lnTo>
                        <a:pt x="62" y="0"/>
                      </a:lnTo>
                      <a:close/>
                    </a:path>
                  </a:pathLst>
                </a:custGeom>
                <a:pattFill prst="openDmnd">
                  <a:fgClr>
                    <a:schemeClr val="accent1"/>
                  </a:fgClr>
                  <a:bgClr>
                    <a:schemeClr val="bg1"/>
                  </a:bgClr>
                </a:pattFill>
                <a:ln w="9525">
                  <a:solidFill>
                    <a:schemeClr val="accent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ro-RO"/>
                </a:p>
              </p:txBody>
            </p:sp>
            <p:sp>
              <p:nvSpPr>
                <p:cNvPr id="145773" name="Freeform 365" descr="Алмазная решетка (контур)"/>
                <p:cNvSpPr>
                  <a:spLocks noChangeAspect="1"/>
                </p:cNvSpPr>
                <p:nvPr/>
              </p:nvSpPr>
              <p:spPr bwMode="auto">
                <a:xfrm>
                  <a:off x="3866" y="1216"/>
                  <a:ext cx="70" cy="114"/>
                </a:xfrm>
                <a:custGeom>
                  <a:avLst/>
                  <a:gdLst/>
                  <a:ahLst/>
                  <a:cxnLst>
                    <a:cxn ang="0">
                      <a:pos x="83" y="0"/>
                    </a:cxn>
                    <a:cxn ang="0">
                      <a:pos x="32" y="0"/>
                    </a:cxn>
                    <a:cxn ang="0">
                      <a:pos x="11" y="33"/>
                    </a:cxn>
                    <a:cxn ang="0">
                      <a:pos x="0" y="74"/>
                    </a:cxn>
                    <a:cxn ang="0">
                      <a:pos x="8" y="111"/>
                    </a:cxn>
                    <a:cxn ang="0">
                      <a:pos x="32" y="132"/>
                    </a:cxn>
                    <a:cxn ang="0">
                      <a:pos x="78" y="134"/>
                    </a:cxn>
                    <a:cxn ang="0">
                      <a:pos x="66" y="113"/>
                    </a:cxn>
                    <a:cxn ang="0">
                      <a:pos x="59" y="86"/>
                    </a:cxn>
                    <a:cxn ang="0">
                      <a:pos x="59" y="57"/>
                    </a:cxn>
                    <a:cxn ang="0">
                      <a:pos x="66" y="27"/>
                    </a:cxn>
                    <a:cxn ang="0">
                      <a:pos x="83" y="0"/>
                    </a:cxn>
                  </a:cxnLst>
                  <a:rect l="0" t="0" r="r" b="b"/>
                  <a:pathLst>
                    <a:path w="83" h="134">
                      <a:moveTo>
                        <a:pt x="83" y="0"/>
                      </a:moveTo>
                      <a:lnTo>
                        <a:pt x="32" y="0"/>
                      </a:lnTo>
                      <a:lnTo>
                        <a:pt x="11" y="33"/>
                      </a:lnTo>
                      <a:lnTo>
                        <a:pt x="0" y="74"/>
                      </a:lnTo>
                      <a:lnTo>
                        <a:pt x="8" y="111"/>
                      </a:lnTo>
                      <a:lnTo>
                        <a:pt x="32" y="132"/>
                      </a:lnTo>
                      <a:lnTo>
                        <a:pt x="78" y="134"/>
                      </a:lnTo>
                      <a:lnTo>
                        <a:pt x="66" y="113"/>
                      </a:lnTo>
                      <a:lnTo>
                        <a:pt x="59" y="86"/>
                      </a:lnTo>
                      <a:lnTo>
                        <a:pt x="59" y="57"/>
                      </a:lnTo>
                      <a:lnTo>
                        <a:pt x="66" y="27"/>
                      </a:lnTo>
                      <a:lnTo>
                        <a:pt x="83" y="0"/>
                      </a:lnTo>
                      <a:close/>
                    </a:path>
                  </a:pathLst>
                </a:custGeom>
                <a:pattFill prst="openDmnd">
                  <a:fgClr>
                    <a:schemeClr val="accent1"/>
                  </a:fgClr>
                  <a:bgClr>
                    <a:schemeClr val="bg1"/>
                  </a:bgClr>
                </a:pattFill>
                <a:ln w="9525" cap="flat" cmpd="sng">
                  <a:solidFill>
                    <a:schemeClr val="accent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o-RO"/>
                </a:p>
              </p:txBody>
            </p:sp>
            <p:grpSp>
              <p:nvGrpSpPr>
                <p:cNvPr id="145774" name="Group 366"/>
                <p:cNvGrpSpPr>
                  <a:grpSpLocks noChangeAspect="1"/>
                </p:cNvGrpSpPr>
                <p:nvPr/>
              </p:nvGrpSpPr>
              <p:grpSpPr bwMode="auto">
                <a:xfrm>
                  <a:off x="2172" y="917"/>
                  <a:ext cx="203" cy="161"/>
                  <a:chOff x="2262" y="456"/>
                  <a:chExt cx="238" cy="177"/>
                </a:xfrm>
              </p:grpSpPr>
              <p:grpSp>
                <p:nvGrpSpPr>
                  <p:cNvPr id="145775" name="Group 367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332" y="464"/>
                    <a:ext cx="109" cy="169"/>
                    <a:chOff x="2332" y="464"/>
                    <a:chExt cx="109" cy="169"/>
                  </a:xfrm>
                </p:grpSpPr>
                <p:sp>
                  <p:nvSpPr>
                    <p:cNvPr id="145776" name="Rectangle 368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332" y="464"/>
                      <a:ext cx="106" cy="126"/>
                    </a:xfrm>
                    <a:prstGeom prst="rect">
                      <a:avLst/>
                    </a:prstGeom>
                    <a:gradFill rotWithShape="0">
                      <a:gsLst>
                        <a:gs pos="0">
                          <a:srgbClr val="CC9900"/>
                        </a:gs>
                        <a:gs pos="50000">
                          <a:srgbClr val="CC9900">
                            <a:gamma/>
                            <a:tint val="0"/>
                            <a:invGamma/>
                          </a:srgbClr>
                        </a:gs>
                        <a:gs pos="100000">
                          <a:srgbClr val="CC9900"/>
                        </a:gs>
                      </a:gsLst>
                      <a:lin ang="0" scaled="1"/>
                    </a:gradFill>
                    <a:ln w="9525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45777" name="AutoShape 369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334" y="588"/>
                      <a:ext cx="107" cy="45"/>
                    </a:xfrm>
                    <a:custGeom>
                      <a:avLst/>
                      <a:gdLst>
                        <a:gd name="G0" fmla="+- 5400 0 0"/>
                        <a:gd name="G1" fmla="+- 21600 0 5400"/>
                        <a:gd name="G2" fmla="*/ 5400 1 2"/>
                        <a:gd name="G3" fmla="+- 21600 0 G2"/>
                        <a:gd name="G4" fmla="+/ 5400 21600 2"/>
                        <a:gd name="G5" fmla="+/ G1 0 2"/>
                        <a:gd name="G6" fmla="*/ 21600 21600 5400"/>
                        <a:gd name="G7" fmla="*/ G6 1 2"/>
                        <a:gd name="G8" fmla="+- 21600 0 G7"/>
                        <a:gd name="G9" fmla="*/ 21600 1 2"/>
                        <a:gd name="G10" fmla="+- 5400 0 G9"/>
                        <a:gd name="G11" fmla="?: G10 G8 0"/>
                        <a:gd name="G12" fmla="?: G10 G7 21600"/>
                        <a:gd name="T0" fmla="*/ 18900 w 21600"/>
                        <a:gd name="T1" fmla="*/ 10800 h 21600"/>
                        <a:gd name="T2" fmla="*/ 10800 w 21600"/>
                        <a:gd name="T3" fmla="*/ 21600 h 21600"/>
                        <a:gd name="T4" fmla="*/ 2700 w 21600"/>
                        <a:gd name="T5" fmla="*/ 10800 h 21600"/>
                        <a:gd name="T6" fmla="*/ 10800 w 21600"/>
                        <a:gd name="T7" fmla="*/ 0 h 21600"/>
                        <a:gd name="T8" fmla="*/ 4500 w 21600"/>
                        <a:gd name="T9" fmla="*/ 4500 h 21600"/>
                        <a:gd name="T10" fmla="*/ 17100 w 21600"/>
                        <a:gd name="T11" fmla="*/ 17100 h 2160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</a:cxnLst>
                      <a:rect l="T8" t="T9" r="T10" b="T11"/>
                      <a:pathLst>
                        <a:path w="21600" h="21600">
                          <a:moveTo>
                            <a:pt x="0" y="0"/>
                          </a:moveTo>
                          <a:lnTo>
                            <a:pt x="5400" y="21600"/>
                          </a:lnTo>
                          <a:lnTo>
                            <a:pt x="16200" y="21600"/>
                          </a:lnTo>
                          <a:lnTo>
                            <a:pt x="21600" y="0"/>
                          </a:lnTo>
                          <a:close/>
                        </a:path>
                      </a:pathLst>
                    </a:custGeom>
                    <a:gradFill rotWithShape="0">
                      <a:gsLst>
                        <a:gs pos="0">
                          <a:srgbClr val="CC9900"/>
                        </a:gs>
                        <a:gs pos="50000">
                          <a:srgbClr val="CC9900">
                            <a:gamma/>
                            <a:tint val="0"/>
                            <a:invGamma/>
                          </a:srgbClr>
                        </a:gs>
                        <a:gs pos="100000">
                          <a:srgbClr val="CC9900"/>
                        </a:gs>
                      </a:gsLst>
                      <a:lin ang="0" scaled="1"/>
                    </a:gradFill>
                    <a:ln w="9525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</p:grpSp>
              <p:grpSp>
                <p:nvGrpSpPr>
                  <p:cNvPr id="145778" name="Group 370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262" y="456"/>
                    <a:ext cx="238" cy="47"/>
                    <a:chOff x="2620" y="480"/>
                    <a:chExt cx="260" cy="36"/>
                  </a:xfrm>
                </p:grpSpPr>
                <p:sp>
                  <p:nvSpPr>
                    <p:cNvPr id="145779" name="Rectangle 37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620" y="480"/>
                      <a:ext cx="260" cy="20"/>
                    </a:xfrm>
                    <a:prstGeom prst="rect">
                      <a:avLst/>
                    </a:prstGeom>
                    <a:gradFill rotWithShape="0">
                      <a:gsLst>
                        <a:gs pos="0">
                          <a:srgbClr val="CC9900"/>
                        </a:gs>
                        <a:gs pos="50000">
                          <a:srgbClr val="CC9900">
                            <a:gamma/>
                            <a:tint val="0"/>
                            <a:invGamma/>
                          </a:srgbClr>
                        </a:gs>
                        <a:gs pos="100000">
                          <a:srgbClr val="CC9900"/>
                        </a:gs>
                      </a:gsLst>
                      <a:lin ang="0" scaled="1"/>
                    </a:gradFill>
                    <a:ln w="9525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45780" name="AutoShape 37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622" y="498"/>
                      <a:ext cx="256" cy="18"/>
                    </a:xfrm>
                    <a:custGeom>
                      <a:avLst/>
                      <a:gdLst>
                        <a:gd name="G0" fmla="+- 5400 0 0"/>
                        <a:gd name="G1" fmla="+- 21600 0 5400"/>
                        <a:gd name="G2" fmla="*/ 5400 1 2"/>
                        <a:gd name="G3" fmla="+- 21600 0 G2"/>
                        <a:gd name="G4" fmla="+/ 5400 21600 2"/>
                        <a:gd name="G5" fmla="+/ G1 0 2"/>
                        <a:gd name="G6" fmla="*/ 21600 21600 5400"/>
                        <a:gd name="G7" fmla="*/ G6 1 2"/>
                        <a:gd name="G8" fmla="+- 21600 0 G7"/>
                        <a:gd name="G9" fmla="*/ 21600 1 2"/>
                        <a:gd name="G10" fmla="+- 5400 0 G9"/>
                        <a:gd name="G11" fmla="?: G10 G8 0"/>
                        <a:gd name="G12" fmla="?: G10 G7 21600"/>
                        <a:gd name="T0" fmla="*/ 18900 w 21600"/>
                        <a:gd name="T1" fmla="*/ 10800 h 21600"/>
                        <a:gd name="T2" fmla="*/ 10800 w 21600"/>
                        <a:gd name="T3" fmla="*/ 21600 h 21600"/>
                        <a:gd name="T4" fmla="*/ 2700 w 21600"/>
                        <a:gd name="T5" fmla="*/ 10800 h 21600"/>
                        <a:gd name="T6" fmla="*/ 10800 w 21600"/>
                        <a:gd name="T7" fmla="*/ 0 h 21600"/>
                        <a:gd name="T8" fmla="*/ 4500 w 21600"/>
                        <a:gd name="T9" fmla="*/ 4500 h 21600"/>
                        <a:gd name="T10" fmla="*/ 17100 w 21600"/>
                        <a:gd name="T11" fmla="*/ 17100 h 2160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</a:cxnLst>
                      <a:rect l="T8" t="T9" r="T10" b="T11"/>
                      <a:pathLst>
                        <a:path w="21600" h="21600">
                          <a:moveTo>
                            <a:pt x="0" y="0"/>
                          </a:moveTo>
                          <a:lnTo>
                            <a:pt x="5400" y="21600"/>
                          </a:lnTo>
                          <a:lnTo>
                            <a:pt x="16200" y="21600"/>
                          </a:lnTo>
                          <a:lnTo>
                            <a:pt x="21600" y="0"/>
                          </a:lnTo>
                          <a:close/>
                        </a:path>
                      </a:pathLst>
                    </a:custGeom>
                    <a:gradFill rotWithShape="0">
                      <a:gsLst>
                        <a:gs pos="0">
                          <a:srgbClr val="CC9900"/>
                        </a:gs>
                        <a:gs pos="50000">
                          <a:srgbClr val="CC9900">
                            <a:gamma/>
                            <a:tint val="0"/>
                            <a:invGamma/>
                          </a:srgbClr>
                        </a:gs>
                        <a:gs pos="100000">
                          <a:srgbClr val="CC9900"/>
                        </a:gs>
                      </a:gsLst>
                      <a:lin ang="0" scaled="1"/>
                    </a:gradFill>
                    <a:ln w="9525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</p:grpSp>
            </p:grpSp>
            <p:grpSp>
              <p:nvGrpSpPr>
                <p:cNvPr id="145781" name="Group 373"/>
                <p:cNvGrpSpPr>
                  <a:grpSpLocks noChangeAspect="1"/>
                </p:cNvGrpSpPr>
                <p:nvPr/>
              </p:nvGrpSpPr>
              <p:grpSpPr bwMode="auto">
                <a:xfrm>
                  <a:off x="1797" y="1162"/>
                  <a:ext cx="2153" cy="361"/>
                  <a:chOff x="1824" y="744"/>
                  <a:chExt cx="2526" cy="423"/>
                </a:xfrm>
              </p:grpSpPr>
              <p:grpSp>
                <p:nvGrpSpPr>
                  <p:cNvPr id="145782" name="Group 374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1824" y="744"/>
                    <a:ext cx="2526" cy="422"/>
                    <a:chOff x="1824" y="744"/>
                    <a:chExt cx="2526" cy="422"/>
                  </a:xfrm>
                </p:grpSpPr>
                <p:sp>
                  <p:nvSpPr>
                    <p:cNvPr id="145783" name="Freeform 375" descr="Широкий диагональный 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1824" y="744"/>
                      <a:ext cx="2526" cy="422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6"/>
                        </a:cxn>
                        <a:cxn ang="0">
                          <a:pos x="2514" y="0"/>
                        </a:cxn>
                        <a:cxn ang="0">
                          <a:pos x="2517" y="60"/>
                        </a:cxn>
                        <a:cxn ang="0">
                          <a:pos x="2430" y="66"/>
                        </a:cxn>
                        <a:cxn ang="0">
                          <a:pos x="2430" y="204"/>
                        </a:cxn>
                        <a:cxn ang="0">
                          <a:pos x="2514" y="204"/>
                        </a:cxn>
                        <a:cxn ang="0">
                          <a:pos x="2526" y="216"/>
                        </a:cxn>
                        <a:cxn ang="0">
                          <a:pos x="2523" y="339"/>
                        </a:cxn>
                        <a:cxn ang="0">
                          <a:pos x="2451" y="339"/>
                        </a:cxn>
                        <a:cxn ang="0">
                          <a:pos x="2448" y="282"/>
                        </a:cxn>
                        <a:cxn ang="0">
                          <a:pos x="2286" y="285"/>
                        </a:cxn>
                        <a:cxn ang="0">
                          <a:pos x="2286" y="339"/>
                        </a:cxn>
                        <a:cxn ang="0">
                          <a:pos x="2208" y="338"/>
                        </a:cxn>
                        <a:cxn ang="0">
                          <a:pos x="2208" y="416"/>
                        </a:cxn>
                        <a:cxn ang="0">
                          <a:pos x="1566" y="408"/>
                        </a:cxn>
                        <a:cxn ang="0">
                          <a:pos x="1566" y="93"/>
                        </a:cxn>
                        <a:cxn ang="0">
                          <a:pos x="1599" y="75"/>
                        </a:cxn>
                        <a:cxn ang="0">
                          <a:pos x="1599" y="0"/>
                        </a:cxn>
                        <a:cxn ang="0">
                          <a:pos x="921" y="3"/>
                        </a:cxn>
                        <a:cxn ang="0">
                          <a:pos x="921" y="78"/>
                        </a:cxn>
                        <a:cxn ang="0">
                          <a:pos x="957" y="99"/>
                        </a:cxn>
                        <a:cxn ang="0">
                          <a:pos x="957" y="417"/>
                        </a:cxn>
                        <a:cxn ang="0">
                          <a:pos x="720" y="417"/>
                        </a:cxn>
                        <a:cxn ang="0">
                          <a:pos x="717" y="171"/>
                        </a:cxn>
                        <a:cxn ang="0">
                          <a:pos x="750" y="132"/>
                        </a:cxn>
                        <a:cxn ang="0">
                          <a:pos x="750" y="39"/>
                        </a:cxn>
                        <a:cxn ang="0">
                          <a:pos x="795" y="39"/>
                        </a:cxn>
                        <a:cxn ang="0">
                          <a:pos x="795" y="3"/>
                        </a:cxn>
                        <a:cxn ang="0">
                          <a:pos x="315" y="6"/>
                        </a:cxn>
                        <a:cxn ang="0">
                          <a:pos x="315" y="39"/>
                        </a:cxn>
                        <a:cxn ang="0">
                          <a:pos x="360" y="42"/>
                        </a:cxn>
                        <a:cxn ang="0">
                          <a:pos x="360" y="132"/>
                        </a:cxn>
                        <a:cxn ang="0">
                          <a:pos x="384" y="177"/>
                        </a:cxn>
                        <a:cxn ang="0">
                          <a:pos x="381" y="420"/>
                        </a:cxn>
                        <a:cxn ang="0">
                          <a:pos x="312" y="422"/>
                        </a:cxn>
                        <a:cxn ang="0">
                          <a:pos x="312" y="360"/>
                        </a:cxn>
                        <a:cxn ang="0">
                          <a:pos x="240" y="360"/>
                        </a:cxn>
                        <a:cxn ang="0">
                          <a:pos x="237" y="291"/>
                        </a:cxn>
                        <a:cxn ang="0">
                          <a:pos x="78" y="291"/>
                        </a:cxn>
                        <a:cxn ang="0">
                          <a:pos x="75" y="357"/>
                        </a:cxn>
                        <a:cxn ang="0">
                          <a:pos x="6" y="360"/>
                        </a:cxn>
                        <a:cxn ang="0">
                          <a:pos x="3" y="255"/>
                        </a:cxn>
                        <a:cxn ang="0">
                          <a:pos x="15" y="231"/>
                        </a:cxn>
                        <a:cxn ang="0">
                          <a:pos x="111" y="234"/>
                        </a:cxn>
                        <a:cxn ang="0">
                          <a:pos x="111" y="81"/>
                        </a:cxn>
                        <a:cxn ang="0">
                          <a:pos x="33" y="81"/>
                        </a:cxn>
                        <a:cxn ang="0">
                          <a:pos x="3" y="57"/>
                        </a:cxn>
                        <a:cxn ang="0">
                          <a:pos x="0" y="6"/>
                        </a:cxn>
                      </a:cxnLst>
                      <a:rect l="0" t="0" r="r" b="b"/>
                      <a:pathLst>
                        <a:path w="2526" h="422">
                          <a:moveTo>
                            <a:pt x="0" y="6"/>
                          </a:moveTo>
                          <a:lnTo>
                            <a:pt x="2514" y="0"/>
                          </a:lnTo>
                          <a:lnTo>
                            <a:pt x="2517" y="60"/>
                          </a:lnTo>
                          <a:lnTo>
                            <a:pt x="2430" y="66"/>
                          </a:lnTo>
                          <a:lnTo>
                            <a:pt x="2430" y="204"/>
                          </a:lnTo>
                          <a:lnTo>
                            <a:pt x="2514" y="204"/>
                          </a:lnTo>
                          <a:lnTo>
                            <a:pt x="2526" y="216"/>
                          </a:lnTo>
                          <a:lnTo>
                            <a:pt x="2523" y="339"/>
                          </a:lnTo>
                          <a:lnTo>
                            <a:pt x="2451" y="339"/>
                          </a:lnTo>
                          <a:lnTo>
                            <a:pt x="2448" y="282"/>
                          </a:lnTo>
                          <a:lnTo>
                            <a:pt x="2286" y="285"/>
                          </a:lnTo>
                          <a:lnTo>
                            <a:pt x="2286" y="339"/>
                          </a:lnTo>
                          <a:lnTo>
                            <a:pt x="2208" y="338"/>
                          </a:lnTo>
                          <a:lnTo>
                            <a:pt x="2208" y="416"/>
                          </a:lnTo>
                          <a:lnTo>
                            <a:pt x="1566" y="408"/>
                          </a:lnTo>
                          <a:lnTo>
                            <a:pt x="1566" y="93"/>
                          </a:lnTo>
                          <a:lnTo>
                            <a:pt x="1599" y="75"/>
                          </a:lnTo>
                          <a:lnTo>
                            <a:pt x="1599" y="0"/>
                          </a:lnTo>
                          <a:lnTo>
                            <a:pt x="921" y="3"/>
                          </a:lnTo>
                          <a:lnTo>
                            <a:pt x="921" y="78"/>
                          </a:lnTo>
                          <a:lnTo>
                            <a:pt x="957" y="99"/>
                          </a:lnTo>
                          <a:lnTo>
                            <a:pt x="957" y="417"/>
                          </a:lnTo>
                          <a:lnTo>
                            <a:pt x="720" y="417"/>
                          </a:lnTo>
                          <a:lnTo>
                            <a:pt x="717" y="171"/>
                          </a:lnTo>
                          <a:lnTo>
                            <a:pt x="750" y="132"/>
                          </a:lnTo>
                          <a:lnTo>
                            <a:pt x="750" y="39"/>
                          </a:lnTo>
                          <a:lnTo>
                            <a:pt x="795" y="39"/>
                          </a:lnTo>
                          <a:lnTo>
                            <a:pt x="795" y="3"/>
                          </a:lnTo>
                          <a:lnTo>
                            <a:pt x="315" y="6"/>
                          </a:lnTo>
                          <a:lnTo>
                            <a:pt x="315" y="39"/>
                          </a:lnTo>
                          <a:lnTo>
                            <a:pt x="360" y="42"/>
                          </a:lnTo>
                          <a:lnTo>
                            <a:pt x="360" y="132"/>
                          </a:lnTo>
                          <a:lnTo>
                            <a:pt x="384" y="177"/>
                          </a:lnTo>
                          <a:lnTo>
                            <a:pt x="381" y="420"/>
                          </a:lnTo>
                          <a:lnTo>
                            <a:pt x="312" y="422"/>
                          </a:lnTo>
                          <a:lnTo>
                            <a:pt x="312" y="360"/>
                          </a:lnTo>
                          <a:lnTo>
                            <a:pt x="240" y="360"/>
                          </a:lnTo>
                          <a:lnTo>
                            <a:pt x="237" y="291"/>
                          </a:lnTo>
                          <a:lnTo>
                            <a:pt x="78" y="291"/>
                          </a:lnTo>
                          <a:lnTo>
                            <a:pt x="75" y="357"/>
                          </a:lnTo>
                          <a:lnTo>
                            <a:pt x="6" y="360"/>
                          </a:lnTo>
                          <a:lnTo>
                            <a:pt x="3" y="255"/>
                          </a:lnTo>
                          <a:lnTo>
                            <a:pt x="15" y="231"/>
                          </a:lnTo>
                          <a:lnTo>
                            <a:pt x="111" y="234"/>
                          </a:lnTo>
                          <a:lnTo>
                            <a:pt x="111" y="81"/>
                          </a:lnTo>
                          <a:lnTo>
                            <a:pt x="33" y="81"/>
                          </a:lnTo>
                          <a:lnTo>
                            <a:pt x="3" y="57"/>
                          </a:lnTo>
                          <a:lnTo>
                            <a:pt x="0" y="6"/>
                          </a:lnTo>
                          <a:close/>
                        </a:path>
                      </a:pathLst>
                    </a:custGeom>
                    <a:pattFill prst="wdDnDiag">
                      <a:fgClr>
                        <a:srgbClr val="006600"/>
                      </a:fgClr>
                      <a:bgClr>
                        <a:schemeClr val="bg1"/>
                      </a:bgClr>
                    </a:pattFill>
                    <a:ln w="9525">
                      <a:solidFill>
                        <a:srgbClr val="006600"/>
                      </a:solidFill>
                      <a:round/>
                      <a:headEnd/>
                      <a:tailEnd/>
                    </a:ln>
                    <a:effectLst/>
                  </p:spPr>
                  <p:txBody>
                    <a:bodyPr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45784" name="Freeform 37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744" y="818"/>
                      <a:ext cx="39" cy="348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1" y="322"/>
                        </a:cxn>
                        <a:cxn ang="0">
                          <a:pos x="39" y="348"/>
                        </a:cxn>
                      </a:cxnLst>
                      <a:rect l="0" t="0" r="r" b="b"/>
                      <a:pathLst>
                        <a:path w="39" h="348">
                          <a:moveTo>
                            <a:pt x="0" y="0"/>
                          </a:moveTo>
                          <a:lnTo>
                            <a:pt x="1" y="322"/>
                          </a:lnTo>
                          <a:lnTo>
                            <a:pt x="39" y="348"/>
                          </a:lnTo>
                        </a:path>
                      </a:pathLst>
                    </a:custGeom>
                    <a:noFill/>
                    <a:ln w="6350" cmpd="sng">
                      <a:solidFill>
                        <a:srgbClr val="006600"/>
                      </a:solidFill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45785" name="Freeform 377"/>
                    <p:cNvSpPr>
                      <a:spLocks noChangeAspect="1"/>
                    </p:cNvSpPr>
                    <p:nvPr/>
                  </p:nvSpPr>
                  <p:spPr bwMode="auto">
                    <a:xfrm flipH="1">
                      <a:off x="3384" y="811"/>
                      <a:ext cx="39" cy="348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1" y="322"/>
                        </a:cxn>
                        <a:cxn ang="0">
                          <a:pos x="39" y="348"/>
                        </a:cxn>
                      </a:cxnLst>
                      <a:rect l="0" t="0" r="r" b="b"/>
                      <a:pathLst>
                        <a:path w="39" h="348">
                          <a:moveTo>
                            <a:pt x="0" y="0"/>
                          </a:moveTo>
                          <a:lnTo>
                            <a:pt x="1" y="322"/>
                          </a:lnTo>
                          <a:lnTo>
                            <a:pt x="39" y="348"/>
                          </a:lnTo>
                        </a:path>
                      </a:pathLst>
                    </a:custGeom>
                    <a:noFill/>
                    <a:ln w="6350" cmpd="sng">
                      <a:solidFill>
                        <a:srgbClr val="006600"/>
                      </a:solidFill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/>
                    <a:lstStyle/>
                    <a:p>
                      <a:endParaRPr lang="ro-RO"/>
                    </a:p>
                  </p:txBody>
                </p:sp>
              </p:grpSp>
              <p:sp>
                <p:nvSpPr>
                  <p:cNvPr id="145786" name="Line 378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2577" y="867"/>
                    <a:ext cx="0" cy="288"/>
                  </a:xfrm>
                  <a:prstGeom prst="line">
                    <a:avLst/>
                  </a:prstGeom>
                  <a:noFill/>
                  <a:ln w="6350">
                    <a:solidFill>
                      <a:srgbClr val="006600"/>
                    </a:solidFill>
                    <a:round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endParaRPr lang="ro-RO"/>
                  </a:p>
                </p:txBody>
              </p:sp>
              <p:sp>
                <p:nvSpPr>
                  <p:cNvPr id="145787" name="Line 379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2172" y="866"/>
                    <a:ext cx="10" cy="301"/>
                  </a:xfrm>
                  <a:prstGeom prst="line">
                    <a:avLst/>
                  </a:prstGeom>
                  <a:noFill/>
                  <a:ln w="6350">
                    <a:solidFill>
                      <a:srgbClr val="006600"/>
                    </a:solidFill>
                    <a:round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endParaRPr lang="ro-RO"/>
                  </a:p>
                </p:txBody>
              </p:sp>
            </p:grpSp>
            <p:grpSp>
              <p:nvGrpSpPr>
                <p:cNvPr id="145788" name="Group 380"/>
                <p:cNvGrpSpPr>
                  <a:grpSpLocks noChangeAspect="1"/>
                </p:cNvGrpSpPr>
                <p:nvPr/>
              </p:nvGrpSpPr>
              <p:grpSpPr bwMode="auto">
                <a:xfrm>
                  <a:off x="2070" y="910"/>
                  <a:ext cx="407" cy="365"/>
                  <a:chOff x="2144" y="448"/>
                  <a:chExt cx="478" cy="428"/>
                </a:xfrm>
              </p:grpSpPr>
              <p:sp>
                <p:nvSpPr>
                  <p:cNvPr id="145789" name="Freeform 381" descr="Темный диагональный 1"/>
                  <p:cNvSpPr>
                    <a:spLocks noChangeAspect="1"/>
                  </p:cNvSpPr>
                  <p:nvPr/>
                </p:nvSpPr>
                <p:spPr bwMode="auto">
                  <a:xfrm>
                    <a:off x="2144" y="448"/>
                    <a:ext cx="478" cy="428"/>
                  </a:xfrm>
                  <a:custGeom>
                    <a:avLst/>
                    <a:gdLst/>
                    <a:ahLst/>
                    <a:cxnLst>
                      <a:cxn ang="0">
                        <a:pos x="112" y="2"/>
                      </a:cxn>
                      <a:cxn ang="0">
                        <a:pos x="378" y="2"/>
                      </a:cxn>
                      <a:cxn ang="0">
                        <a:pos x="398" y="26"/>
                      </a:cxn>
                      <a:cxn ang="0">
                        <a:pos x="398" y="116"/>
                      </a:cxn>
                      <a:cxn ang="0">
                        <a:pos x="352" y="114"/>
                      </a:cxn>
                      <a:cxn ang="0">
                        <a:pos x="352" y="160"/>
                      </a:cxn>
                      <a:cxn ang="0">
                        <a:pos x="418" y="162"/>
                      </a:cxn>
                      <a:cxn ang="0">
                        <a:pos x="418" y="218"/>
                      </a:cxn>
                      <a:cxn ang="0">
                        <a:pos x="468" y="220"/>
                      </a:cxn>
                      <a:cxn ang="0">
                        <a:pos x="478" y="244"/>
                      </a:cxn>
                      <a:cxn ang="0">
                        <a:pos x="478" y="276"/>
                      </a:cxn>
                      <a:cxn ang="0">
                        <a:pos x="398" y="278"/>
                      </a:cxn>
                      <a:cxn ang="0">
                        <a:pos x="404" y="332"/>
                      </a:cxn>
                      <a:cxn ang="0">
                        <a:pos x="434" y="334"/>
                      </a:cxn>
                      <a:cxn ang="0">
                        <a:pos x="434" y="428"/>
                      </a:cxn>
                      <a:cxn ang="0">
                        <a:pos x="406" y="426"/>
                      </a:cxn>
                      <a:cxn ang="0">
                        <a:pos x="406" y="376"/>
                      </a:cxn>
                      <a:cxn ang="0">
                        <a:pos x="336" y="376"/>
                      </a:cxn>
                      <a:cxn ang="0">
                        <a:pos x="336" y="302"/>
                      </a:cxn>
                      <a:cxn ang="0">
                        <a:pos x="274" y="238"/>
                      </a:cxn>
                      <a:cxn ang="0">
                        <a:pos x="274" y="194"/>
                      </a:cxn>
                      <a:cxn ang="0">
                        <a:pos x="296" y="152"/>
                      </a:cxn>
                      <a:cxn ang="0">
                        <a:pos x="296" y="60"/>
                      </a:cxn>
                      <a:cxn ang="0">
                        <a:pos x="380" y="20"/>
                      </a:cxn>
                      <a:cxn ang="0">
                        <a:pos x="380" y="116"/>
                      </a:cxn>
                      <a:cxn ang="0">
                        <a:pos x="380" y="0"/>
                      </a:cxn>
                      <a:cxn ang="0">
                        <a:pos x="110" y="2"/>
                      </a:cxn>
                      <a:cxn ang="0">
                        <a:pos x="112" y="118"/>
                      </a:cxn>
                      <a:cxn ang="0">
                        <a:pos x="112" y="32"/>
                      </a:cxn>
                      <a:cxn ang="0">
                        <a:pos x="188" y="62"/>
                      </a:cxn>
                      <a:cxn ang="0">
                        <a:pos x="188" y="146"/>
                      </a:cxn>
                      <a:cxn ang="0">
                        <a:pos x="210" y="194"/>
                      </a:cxn>
                      <a:cxn ang="0">
                        <a:pos x="210" y="234"/>
                      </a:cxn>
                      <a:cxn ang="0">
                        <a:pos x="140" y="298"/>
                      </a:cxn>
                      <a:cxn ang="0">
                        <a:pos x="140" y="376"/>
                      </a:cxn>
                      <a:cxn ang="0">
                        <a:pos x="66" y="376"/>
                      </a:cxn>
                      <a:cxn ang="0">
                        <a:pos x="66" y="424"/>
                      </a:cxn>
                      <a:cxn ang="0">
                        <a:pos x="44" y="424"/>
                      </a:cxn>
                      <a:cxn ang="0">
                        <a:pos x="44" y="340"/>
                      </a:cxn>
                      <a:cxn ang="0">
                        <a:pos x="74" y="336"/>
                      </a:cxn>
                      <a:cxn ang="0">
                        <a:pos x="74" y="284"/>
                      </a:cxn>
                      <a:cxn ang="0">
                        <a:pos x="2" y="282"/>
                      </a:cxn>
                      <a:cxn ang="0">
                        <a:pos x="0" y="246"/>
                      </a:cxn>
                      <a:cxn ang="0">
                        <a:pos x="10" y="224"/>
                      </a:cxn>
                      <a:cxn ang="0">
                        <a:pos x="64" y="224"/>
                      </a:cxn>
                      <a:cxn ang="0">
                        <a:pos x="62" y="166"/>
                      </a:cxn>
                      <a:cxn ang="0">
                        <a:pos x="136" y="166"/>
                      </a:cxn>
                      <a:cxn ang="0">
                        <a:pos x="136" y="120"/>
                      </a:cxn>
                      <a:cxn ang="0">
                        <a:pos x="90" y="116"/>
                      </a:cxn>
                      <a:cxn ang="0">
                        <a:pos x="90" y="28"/>
                      </a:cxn>
                      <a:cxn ang="0">
                        <a:pos x="112" y="2"/>
                      </a:cxn>
                    </a:cxnLst>
                    <a:rect l="0" t="0" r="r" b="b"/>
                    <a:pathLst>
                      <a:path w="478" h="428">
                        <a:moveTo>
                          <a:pt x="112" y="2"/>
                        </a:moveTo>
                        <a:lnTo>
                          <a:pt x="378" y="2"/>
                        </a:lnTo>
                        <a:lnTo>
                          <a:pt x="398" y="26"/>
                        </a:lnTo>
                        <a:lnTo>
                          <a:pt x="398" y="116"/>
                        </a:lnTo>
                        <a:lnTo>
                          <a:pt x="352" y="114"/>
                        </a:lnTo>
                        <a:lnTo>
                          <a:pt x="352" y="160"/>
                        </a:lnTo>
                        <a:lnTo>
                          <a:pt x="418" y="162"/>
                        </a:lnTo>
                        <a:lnTo>
                          <a:pt x="418" y="218"/>
                        </a:lnTo>
                        <a:lnTo>
                          <a:pt x="468" y="220"/>
                        </a:lnTo>
                        <a:lnTo>
                          <a:pt x="478" y="244"/>
                        </a:lnTo>
                        <a:lnTo>
                          <a:pt x="478" y="276"/>
                        </a:lnTo>
                        <a:lnTo>
                          <a:pt x="398" y="278"/>
                        </a:lnTo>
                        <a:lnTo>
                          <a:pt x="404" y="332"/>
                        </a:lnTo>
                        <a:lnTo>
                          <a:pt x="434" y="334"/>
                        </a:lnTo>
                        <a:lnTo>
                          <a:pt x="434" y="428"/>
                        </a:lnTo>
                        <a:lnTo>
                          <a:pt x="406" y="426"/>
                        </a:lnTo>
                        <a:lnTo>
                          <a:pt x="406" y="376"/>
                        </a:lnTo>
                        <a:lnTo>
                          <a:pt x="336" y="376"/>
                        </a:lnTo>
                        <a:lnTo>
                          <a:pt x="336" y="302"/>
                        </a:lnTo>
                        <a:lnTo>
                          <a:pt x="274" y="238"/>
                        </a:lnTo>
                        <a:lnTo>
                          <a:pt x="274" y="194"/>
                        </a:lnTo>
                        <a:lnTo>
                          <a:pt x="296" y="152"/>
                        </a:lnTo>
                        <a:lnTo>
                          <a:pt x="296" y="60"/>
                        </a:lnTo>
                        <a:lnTo>
                          <a:pt x="380" y="20"/>
                        </a:lnTo>
                        <a:lnTo>
                          <a:pt x="380" y="116"/>
                        </a:lnTo>
                        <a:lnTo>
                          <a:pt x="380" y="0"/>
                        </a:lnTo>
                        <a:lnTo>
                          <a:pt x="110" y="2"/>
                        </a:lnTo>
                        <a:lnTo>
                          <a:pt x="112" y="118"/>
                        </a:lnTo>
                        <a:lnTo>
                          <a:pt x="112" y="32"/>
                        </a:lnTo>
                        <a:lnTo>
                          <a:pt x="188" y="62"/>
                        </a:lnTo>
                        <a:lnTo>
                          <a:pt x="188" y="146"/>
                        </a:lnTo>
                        <a:lnTo>
                          <a:pt x="210" y="194"/>
                        </a:lnTo>
                        <a:lnTo>
                          <a:pt x="210" y="234"/>
                        </a:lnTo>
                        <a:lnTo>
                          <a:pt x="140" y="298"/>
                        </a:lnTo>
                        <a:lnTo>
                          <a:pt x="140" y="376"/>
                        </a:lnTo>
                        <a:lnTo>
                          <a:pt x="66" y="376"/>
                        </a:lnTo>
                        <a:lnTo>
                          <a:pt x="66" y="424"/>
                        </a:lnTo>
                        <a:lnTo>
                          <a:pt x="44" y="424"/>
                        </a:lnTo>
                        <a:lnTo>
                          <a:pt x="44" y="340"/>
                        </a:lnTo>
                        <a:lnTo>
                          <a:pt x="74" y="336"/>
                        </a:lnTo>
                        <a:lnTo>
                          <a:pt x="74" y="284"/>
                        </a:lnTo>
                        <a:lnTo>
                          <a:pt x="2" y="282"/>
                        </a:lnTo>
                        <a:lnTo>
                          <a:pt x="0" y="246"/>
                        </a:lnTo>
                        <a:lnTo>
                          <a:pt x="10" y="224"/>
                        </a:lnTo>
                        <a:lnTo>
                          <a:pt x="64" y="224"/>
                        </a:lnTo>
                        <a:lnTo>
                          <a:pt x="62" y="166"/>
                        </a:lnTo>
                        <a:lnTo>
                          <a:pt x="136" y="166"/>
                        </a:lnTo>
                        <a:lnTo>
                          <a:pt x="136" y="120"/>
                        </a:lnTo>
                        <a:lnTo>
                          <a:pt x="90" y="116"/>
                        </a:lnTo>
                        <a:lnTo>
                          <a:pt x="90" y="28"/>
                        </a:lnTo>
                        <a:lnTo>
                          <a:pt x="112" y="2"/>
                        </a:lnTo>
                        <a:close/>
                      </a:path>
                    </a:pathLst>
                  </a:custGeom>
                  <a:pattFill prst="dkDnDiag">
                    <a:fgClr>
                      <a:srgbClr val="006600"/>
                    </a:fgClr>
                    <a:bgClr>
                      <a:schemeClr val="bg1"/>
                    </a:bgClr>
                  </a:pattFill>
                  <a:ln w="9525">
                    <a:solidFill>
                      <a:srgbClr val="006600"/>
                    </a:solidFill>
                    <a:round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endParaRPr lang="ro-RO"/>
                  </a:p>
                </p:txBody>
              </p:sp>
              <p:sp>
                <p:nvSpPr>
                  <p:cNvPr id="145790" name="Line 382" descr="Темный диагональный 1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2284" y="822"/>
                    <a:ext cx="196" cy="0"/>
                  </a:xfrm>
                  <a:prstGeom prst="line">
                    <a:avLst/>
                  </a:prstGeom>
                  <a:noFill/>
                  <a:ln w="9525">
                    <a:solidFill>
                      <a:srgbClr val="006600"/>
                    </a:solidFill>
                    <a:prstDash val="dash"/>
                    <a:round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endParaRPr lang="ro-RO"/>
                  </a:p>
                </p:txBody>
              </p:sp>
            </p:grpSp>
            <p:sp>
              <p:nvSpPr>
                <p:cNvPr id="145791" name="Rectangle 383" descr="Алмазная решетка (контур)"/>
                <p:cNvSpPr>
                  <a:spLocks noChangeAspect="1" noChangeArrowheads="1"/>
                </p:cNvSpPr>
                <p:nvPr/>
              </p:nvSpPr>
              <p:spPr bwMode="auto">
                <a:xfrm>
                  <a:off x="2367" y="1007"/>
                  <a:ext cx="93" cy="40"/>
                </a:xfrm>
                <a:prstGeom prst="rect">
                  <a:avLst/>
                </a:prstGeom>
                <a:pattFill prst="openDmnd">
                  <a:fgClr>
                    <a:srgbClr val="808080"/>
                  </a:fgClr>
                  <a:bgClr>
                    <a:schemeClr val="bg1"/>
                  </a:bgClr>
                </a:patt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45792" name="Rectangle 384" descr="Алмазная решетка (контур)"/>
                <p:cNvSpPr>
                  <a:spLocks noChangeAspect="1" noChangeArrowheads="1"/>
                </p:cNvSpPr>
                <p:nvPr/>
              </p:nvSpPr>
              <p:spPr bwMode="auto">
                <a:xfrm>
                  <a:off x="2095" y="1012"/>
                  <a:ext cx="92" cy="40"/>
                </a:xfrm>
                <a:prstGeom prst="rect">
                  <a:avLst/>
                </a:prstGeom>
                <a:pattFill prst="openDmnd">
                  <a:fgClr>
                    <a:srgbClr val="808080"/>
                  </a:fgClr>
                  <a:bgClr>
                    <a:schemeClr val="bg1"/>
                  </a:bgClr>
                </a:patt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45793" name="Rectangle 385" descr="Алмазная решетка (контур)"/>
                <p:cNvSpPr>
                  <a:spLocks noChangeAspect="1" noChangeArrowheads="1"/>
                </p:cNvSpPr>
                <p:nvPr/>
              </p:nvSpPr>
              <p:spPr bwMode="auto">
                <a:xfrm>
                  <a:off x="2067" y="1151"/>
                  <a:ext cx="67" cy="45"/>
                </a:xfrm>
                <a:prstGeom prst="rect">
                  <a:avLst/>
                </a:prstGeom>
                <a:pattFill prst="openDmnd">
                  <a:fgClr>
                    <a:srgbClr val="808080"/>
                  </a:fgClr>
                  <a:bgClr>
                    <a:schemeClr val="bg1"/>
                  </a:bgClr>
                </a:patt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45794" name="Rectangle 386" descr="Алмазная решетка (контур)"/>
                <p:cNvSpPr>
                  <a:spLocks noChangeAspect="1" noChangeArrowheads="1"/>
                </p:cNvSpPr>
                <p:nvPr/>
              </p:nvSpPr>
              <p:spPr bwMode="auto">
                <a:xfrm>
                  <a:off x="2412" y="1149"/>
                  <a:ext cx="66" cy="45"/>
                </a:xfrm>
                <a:prstGeom prst="rect">
                  <a:avLst/>
                </a:prstGeom>
                <a:pattFill prst="openDmnd">
                  <a:fgClr>
                    <a:srgbClr val="808080"/>
                  </a:fgClr>
                  <a:bgClr>
                    <a:schemeClr val="bg1"/>
                  </a:bgClr>
                </a:patt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45795" name="Rectangle 387" descr="Алмазная решетка (контур)"/>
                <p:cNvSpPr>
                  <a:spLocks noChangeAspect="1" noChangeArrowheads="1"/>
                </p:cNvSpPr>
                <p:nvPr/>
              </p:nvSpPr>
              <p:spPr bwMode="auto">
                <a:xfrm>
                  <a:off x="2615" y="1388"/>
                  <a:ext cx="123" cy="96"/>
                </a:xfrm>
                <a:prstGeom prst="rect">
                  <a:avLst/>
                </a:prstGeom>
                <a:pattFill prst="openDmnd">
                  <a:fgClr>
                    <a:srgbClr val="808080"/>
                  </a:fgClr>
                  <a:bgClr>
                    <a:schemeClr val="bg1"/>
                  </a:bgClr>
                </a:patt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45796" name="Rectangle 388" descr="Алмазная решетка (контур)"/>
                <p:cNvSpPr>
                  <a:spLocks noChangeAspect="1" noChangeArrowheads="1"/>
                </p:cNvSpPr>
                <p:nvPr/>
              </p:nvSpPr>
              <p:spPr bwMode="auto">
                <a:xfrm>
                  <a:off x="3006" y="1388"/>
                  <a:ext cx="122" cy="96"/>
                </a:xfrm>
                <a:prstGeom prst="rect">
                  <a:avLst/>
                </a:prstGeom>
                <a:pattFill prst="openDmnd">
                  <a:fgClr>
                    <a:srgbClr val="808080"/>
                  </a:fgClr>
                  <a:bgClr>
                    <a:schemeClr val="bg1"/>
                  </a:bgClr>
                </a:patt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45797" name="Freeform 389" descr="Широкий диагональный 2"/>
                <p:cNvSpPr>
                  <a:spLocks noChangeAspect="1"/>
                </p:cNvSpPr>
                <p:nvPr/>
              </p:nvSpPr>
              <p:spPr bwMode="auto">
                <a:xfrm>
                  <a:off x="2585" y="1152"/>
                  <a:ext cx="572" cy="233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83"/>
                    </a:cxn>
                    <a:cxn ang="0">
                      <a:pos x="41" y="87"/>
                    </a:cxn>
                    <a:cxn ang="0">
                      <a:pos x="35" y="267"/>
                    </a:cxn>
                    <a:cxn ang="0">
                      <a:pos x="219" y="269"/>
                    </a:cxn>
                    <a:cxn ang="0">
                      <a:pos x="219" y="245"/>
                    </a:cxn>
                    <a:cxn ang="0">
                      <a:pos x="216" y="34"/>
                    </a:cxn>
                    <a:cxn ang="0">
                      <a:pos x="104" y="29"/>
                    </a:cxn>
                    <a:cxn ang="0">
                      <a:pos x="102" y="2"/>
                    </a:cxn>
                    <a:cxn ang="0">
                      <a:pos x="582" y="5"/>
                    </a:cxn>
                    <a:cxn ang="0">
                      <a:pos x="581" y="35"/>
                    </a:cxn>
                    <a:cxn ang="0">
                      <a:pos x="470" y="35"/>
                    </a:cxn>
                    <a:cxn ang="0">
                      <a:pos x="468" y="249"/>
                    </a:cxn>
                    <a:cxn ang="0">
                      <a:pos x="467" y="273"/>
                    </a:cxn>
                    <a:cxn ang="0">
                      <a:pos x="636" y="270"/>
                    </a:cxn>
                    <a:cxn ang="0">
                      <a:pos x="638" y="92"/>
                    </a:cxn>
                    <a:cxn ang="0">
                      <a:pos x="672" y="87"/>
                    </a:cxn>
                    <a:cxn ang="0">
                      <a:pos x="672" y="6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672" h="273">
                      <a:moveTo>
                        <a:pt x="2" y="0"/>
                      </a:moveTo>
                      <a:lnTo>
                        <a:pt x="0" y="83"/>
                      </a:lnTo>
                      <a:lnTo>
                        <a:pt x="41" y="87"/>
                      </a:lnTo>
                      <a:lnTo>
                        <a:pt x="35" y="267"/>
                      </a:lnTo>
                      <a:lnTo>
                        <a:pt x="219" y="269"/>
                      </a:lnTo>
                      <a:lnTo>
                        <a:pt x="219" y="245"/>
                      </a:lnTo>
                      <a:lnTo>
                        <a:pt x="216" y="34"/>
                      </a:lnTo>
                      <a:lnTo>
                        <a:pt x="104" y="29"/>
                      </a:lnTo>
                      <a:lnTo>
                        <a:pt x="102" y="2"/>
                      </a:lnTo>
                      <a:lnTo>
                        <a:pt x="582" y="5"/>
                      </a:lnTo>
                      <a:lnTo>
                        <a:pt x="581" y="35"/>
                      </a:lnTo>
                      <a:lnTo>
                        <a:pt x="470" y="35"/>
                      </a:lnTo>
                      <a:lnTo>
                        <a:pt x="468" y="249"/>
                      </a:lnTo>
                      <a:lnTo>
                        <a:pt x="467" y="273"/>
                      </a:lnTo>
                      <a:lnTo>
                        <a:pt x="636" y="270"/>
                      </a:lnTo>
                      <a:lnTo>
                        <a:pt x="638" y="92"/>
                      </a:lnTo>
                      <a:lnTo>
                        <a:pt x="672" y="87"/>
                      </a:lnTo>
                      <a:lnTo>
                        <a:pt x="672" y="6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pattFill prst="wdUpDiag">
                  <a:fgClr>
                    <a:srgbClr val="006600"/>
                  </a:fgClr>
                  <a:bgClr>
                    <a:schemeClr val="bg1"/>
                  </a:bgClr>
                </a:pattFill>
                <a:ln w="9525">
                  <a:solidFill>
                    <a:srgbClr val="006600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ro-RO"/>
                </a:p>
              </p:txBody>
            </p:sp>
            <p:grpSp>
              <p:nvGrpSpPr>
                <p:cNvPr id="145798" name="Group 390"/>
                <p:cNvGrpSpPr>
                  <a:grpSpLocks noChangeAspect="1"/>
                </p:cNvGrpSpPr>
                <p:nvPr/>
              </p:nvGrpSpPr>
              <p:grpSpPr bwMode="auto">
                <a:xfrm>
                  <a:off x="2695" y="873"/>
                  <a:ext cx="372" cy="595"/>
                  <a:chOff x="2878" y="405"/>
                  <a:chExt cx="436" cy="697"/>
                </a:xfrm>
              </p:grpSpPr>
              <p:grpSp>
                <p:nvGrpSpPr>
                  <p:cNvPr id="145799" name="Group 391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3028" y="915"/>
                    <a:ext cx="118" cy="187"/>
                    <a:chOff x="3028" y="915"/>
                    <a:chExt cx="118" cy="187"/>
                  </a:xfrm>
                </p:grpSpPr>
                <p:sp>
                  <p:nvSpPr>
                    <p:cNvPr id="145800" name="Rectangle 392" descr="Широкий диагональный 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028" y="915"/>
                      <a:ext cx="116" cy="167"/>
                    </a:xfrm>
                    <a:prstGeom prst="rect">
                      <a:avLst/>
                    </a:prstGeom>
                    <a:pattFill prst="wdUpDiag">
                      <a:fgClr>
                        <a:srgbClr val="006600"/>
                      </a:fgClr>
                      <a:bgClr>
                        <a:schemeClr val="bg1"/>
                      </a:bgClr>
                    </a:pattFill>
                    <a:ln w="9525">
                      <a:solidFill>
                        <a:srgbClr val="006600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45801" name="AutoShape 393" descr="Широкий диагональный 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029" y="1082"/>
                      <a:ext cx="117" cy="20"/>
                    </a:xfrm>
                    <a:custGeom>
                      <a:avLst/>
                      <a:gdLst>
                        <a:gd name="G0" fmla="+- 5400 0 0"/>
                        <a:gd name="G1" fmla="+- 21600 0 5400"/>
                        <a:gd name="G2" fmla="*/ 5400 1 2"/>
                        <a:gd name="G3" fmla="+- 21600 0 G2"/>
                        <a:gd name="G4" fmla="+/ 5400 21600 2"/>
                        <a:gd name="G5" fmla="+/ G1 0 2"/>
                        <a:gd name="G6" fmla="*/ 21600 21600 5400"/>
                        <a:gd name="G7" fmla="*/ G6 1 2"/>
                        <a:gd name="G8" fmla="+- 21600 0 G7"/>
                        <a:gd name="G9" fmla="*/ 21600 1 2"/>
                        <a:gd name="G10" fmla="+- 5400 0 G9"/>
                        <a:gd name="G11" fmla="?: G10 G8 0"/>
                        <a:gd name="G12" fmla="?: G10 G7 21600"/>
                        <a:gd name="T0" fmla="*/ 18900 w 21600"/>
                        <a:gd name="T1" fmla="*/ 10800 h 21600"/>
                        <a:gd name="T2" fmla="*/ 10800 w 21600"/>
                        <a:gd name="T3" fmla="*/ 21600 h 21600"/>
                        <a:gd name="T4" fmla="*/ 2700 w 21600"/>
                        <a:gd name="T5" fmla="*/ 10800 h 21600"/>
                        <a:gd name="T6" fmla="*/ 10800 w 21600"/>
                        <a:gd name="T7" fmla="*/ 0 h 21600"/>
                        <a:gd name="T8" fmla="*/ 4500 w 21600"/>
                        <a:gd name="T9" fmla="*/ 4500 h 21600"/>
                        <a:gd name="T10" fmla="*/ 17100 w 21600"/>
                        <a:gd name="T11" fmla="*/ 17100 h 2160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</a:cxnLst>
                      <a:rect l="T8" t="T9" r="T10" b="T11"/>
                      <a:pathLst>
                        <a:path w="21600" h="21600">
                          <a:moveTo>
                            <a:pt x="0" y="0"/>
                          </a:moveTo>
                          <a:lnTo>
                            <a:pt x="5400" y="21600"/>
                          </a:lnTo>
                          <a:lnTo>
                            <a:pt x="16200" y="21600"/>
                          </a:lnTo>
                          <a:lnTo>
                            <a:pt x="21600" y="0"/>
                          </a:lnTo>
                          <a:close/>
                        </a:path>
                      </a:pathLst>
                    </a:custGeom>
                    <a:pattFill prst="wdUpDiag">
                      <a:fgClr>
                        <a:srgbClr val="006600"/>
                      </a:fgClr>
                      <a:bgClr>
                        <a:schemeClr val="bg1"/>
                      </a:bgClr>
                    </a:pattFill>
                    <a:ln w="9525">
                      <a:solidFill>
                        <a:srgbClr val="006600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</p:grpSp>
              <p:grpSp>
                <p:nvGrpSpPr>
                  <p:cNvPr id="145802" name="Group 394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878" y="405"/>
                    <a:ext cx="436" cy="600"/>
                    <a:chOff x="2878" y="405"/>
                    <a:chExt cx="436" cy="600"/>
                  </a:xfrm>
                </p:grpSpPr>
                <p:sp>
                  <p:nvSpPr>
                    <p:cNvPr id="145803" name="Freeform 395" descr="Широкий диагональный 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878" y="405"/>
                      <a:ext cx="436" cy="573"/>
                    </a:xfrm>
                    <a:custGeom>
                      <a:avLst/>
                      <a:gdLst/>
                      <a:ahLst/>
                      <a:cxnLst>
                        <a:cxn ang="0">
                          <a:pos x="104" y="0"/>
                        </a:cxn>
                        <a:cxn ang="0">
                          <a:pos x="338" y="0"/>
                        </a:cxn>
                        <a:cxn ang="0">
                          <a:pos x="338" y="18"/>
                        </a:cxn>
                        <a:cxn ang="0">
                          <a:pos x="386" y="21"/>
                        </a:cxn>
                        <a:cxn ang="0">
                          <a:pos x="389" y="92"/>
                        </a:cxn>
                        <a:cxn ang="0">
                          <a:pos x="388" y="23"/>
                        </a:cxn>
                        <a:cxn ang="0">
                          <a:pos x="355" y="62"/>
                        </a:cxn>
                        <a:cxn ang="0">
                          <a:pos x="91" y="60"/>
                        </a:cxn>
                        <a:cxn ang="0">
                          <a:pos x="91" y="114"/>
                        </a:cxn>
                        <a:cxn ang="0">
                          <a:pos x="353" y="117"/>
                        </a:cxn>
                        <a:cxn ang="0">
                          <a:pos x="391" y="147"/>
                        </a:cxn>
                        <a:cxn ang="0">
                          <a:pos x="389" y="90"/>
                        </a:cxn>
                        <a:cxn ang="0">
                          <a:pos x="391" y="150"/>
                        </a:cxn>
                        <a:cxn ang="0">
                          <a:pos x="338" y="150"/>
                        </a:cxn>
                        <a:cxn ang="0">
                          <a:pos x="335" y="198"/>
                        </a:cxn>
                        <a:cxn ang="0">
                          <a:pos x="436" y="199"/>
                        </a:cxn>
                        <a:cxn ang="0">
                          <a:pos x="436" y="339"/>
                        </a:cxn>
                        <a:cxn ang="0">
                          <a:pos x="398" y="339"/>
                        </a:cxn>
                        <a:cxn ang="0">
                          <a:pos x="396" y="305"/>
                        </a:cxn>
                        <a:cxn ang="0">
                          <a:pos x="323" y="302"/>
                        </a:cxn>
                        <a:cxn ang="0">
                          <a:pos x="323" y="368"/>
                        </a:cxn>
                        <a:cxn ang="0">
                          <a:pos x="337" y="392"/>
                        </a:cxn>
                        <a:cxn ang="0">
                          <a:pos x="335" y="573"/>
                        </a:cxn>
                        <a:cxn ang="0">
                          <a:pos x="266" y="570"/>
                        </a:cxn>
                        <a:cxn ang="0">
                          <a:pos x="269" y="507"/>
                        </a:cxn>
                        <a:cxn ang="0">
                          <a:pos x="152" y="504"/>
                        </a:cxn>
                        <a:cxn ang="0">
                          <a:pos x="154" y="570"/>
                        </a:cxn>
                        <a:cxn ang="0">
                          <a:pos x="84" y="565"/>
                        </a:cxn>
                        <a:cxn ang="0">
                          <a:pos x="86" y="387"/>
                        </a:cxn>
                        <a:cxn ang="0">
                          <a:pos x="104" y="369"/>
                        </a:cxn>
                        <a:cxn ang="0">
                          <a:pos x="104" y="302"/>
                        </a:cxn>
                        <a:cxn ang="0">
                          <a:pos x="38" y="300"/>
                        </a:cxn>
                        <a:cxn ang="0">
                          <a:pos x="34" y="329"/>
                        </a:cxn>
                        <a:cxn ang="0">
                          <a:pos x="2" y="329"/>
                        </a:cxn>
                        <a:cxn ang="0">
                          <a:pos x="0" y="199"/>
                        </a:cxn>
                        <a:cxn ang="0">
                          <a:pos x="101" y="195"/>
                        </a:cxn>
                        <a:cxn ang="0">
                          <a:pos x="101" y="150"/>
                        </a:cxn>
                        <a:cxn ang="0">
                          <a:pos x="38" y="147"/>
                        </a:cxn>
                        <a:cxn ang="0">
                          <a:pos x="38" y="87"/>
                        </a:cxn>
                        <a:cxn ang="0">
                          <a:pos x="40" y="147"/>
                        </a:cxn>
                        <a:cxn ang="0">
                          <a:pos x="88" y="114"/>
                        </a:cxn>
                        <a:cxn ang="0">
                          <a:pos x="352" y="117"/>
                        </a:cxn>
                        <a:cxn ang="0">
                          <a:pos x="356" y="62"/>
                        </a:cxn>
                        <a:cxn ang="0">
                          <a:pos x="94" y="62"/>
                        </a:cxn>
                        <a:cxn ang="0">
                          <a:pos x="37" y="21"/>
                        </a:cxn>
                        <a:cxn ang="0">
                          <a:pos x="38" y="93"/>
                        </a:cxn>
                        <a:cxn ang="0">
                          <a:pos x="38" y="21"/>
                        </a:cxn>
                        <a:cxn ang="0">
                          <a:pos x="104" y="21"/>
                        </a:cxn>
                        <a:cxn ang="0">
                          <a:pos x="104" y="0"/>
                        </a:cxn>
                      </a:cxnLst>
                      <a:rect l="0" t="0" r="r" b="b"/>
                      <a:pathLst>
                        <a:path w="436" h="573">
                          <a:moveTo>
                            <a:pt x="104" y="0"/>
                          </a:moveTo>
                          <a:lnTo>
                            <a:pt x="338" y="0"/>
                          </a:lnTo>
                          <a:lnTo>
                            <a:pt x="338" y="18"/>
                          </a:lnTo>
                          <a:lnTo>
                            <a:pt x="386" y="21"/>
                          </a:lnTo>
                          <a:lnTo>
                            <a:pt x="389" y="92"/>
                          </a:lnTo>
                          <a:lnTo>
                            <a:pt x="388" y="23"/>
                          </a:lnTo>
                          <a:lnTo>
                            <a:pt x="355" y="62"/>
                          </a:lnTo>
                          <a:lnTo>
                            <a:pt x="91" y="60"/>
                          </a:lnTo>
                          <a:lnTo>
                            <a:pt x="91" y="114"/>
                          </a:lnTo>
                          <a:lnTo>
                            <a:pt x="353" y="117"/>
                          </a:lnTo>
                          <a:lnTo>
                            <a:pt x="391" y="147"/>
                          </a:lnTo>
                          <a:lnTo>
                            <a:pt x="389" y="90"/>
                          </a:lnTo>
                          <a:lnTo>
                            <a:pt x="391" y="150"/>
                          </a:lnTo>
                          <a:lnTo>
                            <a:pt x="338" y="150"/>
                          </a:lnTo>
                          <a:lnTo>
                            <a:pt x="335" y="198"/>
                          </a:lnTo>
                          <a:lnTo>
                            <a:pt x="436" y="199"/>
                          </a:lnTo>
                          <a:lnTo>
                            <a:pt x="436" y="339"/>
                          </a:lnTo>
                          <a:lnTo>
                            <a:pt x="398" y="339"/>
                          </a:lnTo>
                          <a:lnTo>
                            <a:pt x="396" y="305"/>
                          </a:lnTo>
                          <a:lnTo>
                            <a:pt x="323" y="302"/>
                          </a:lnTo>
                          <a:lnTo>
                            <a:pt x="323" y="368"/>
                          </a:lnTo>
                          <a:lnTo>
                            <a:pt x="337" y="392"/>
                          </a:lnTo>
                          <a:lnTo>
                            <a:pt x="335" y="573"/>
                          </a:lnTo>
                          <a:lnTo>
                            <a:pt x="266" y="570"/>
                          </a:lnTo>
                          <a:lnTo>
                            <a:pt x="269" y="507"/>
                          </a:lnTo>
                          <a:lnTo>
                            <a:pt x="152" y="504"/>
                          </a:lnTo>
                          <a:lnTo>
                            <a:pt x="154" y="570"/>
                          </a:lnTo>
                          <a:lnTo>
                            <a:pt x="84" y="565"/>
                          </a:lnTo>
                          <a:lnTo>
                            <a:pt x="86" y="387"/>
                          </a:lnTo>
                          <a:lnTo>
                            <a:pt x="104" y="369"/>
                          </a:lnTo>
                          <a:lnTo>
                            <a:pt x="104" y="302"/>
                          </a:lnTo>
                          <a:lnTo>
                            <a:pt x="38" y="300"/>
                          </a:lnTo>
                          <a:lnTo>
                            <a:pt x="34" y="329"/>
                          </a:lnTo>
                          <a:lnTo>
                            <a:pt x="2" y="329"/>
                          </a:lnTo>
                          <a:lnTo>
                            <a:pt x="0" y="199"/>
                          </a:lnTo>
                          <a:lnTo>
                            <a:pt x="101" y="195"/>
                          </a:lnTo>
                          <a:lnTo>
                            <a:pt x="101" y="150"/>
                          </a:lnTo>
                          <a:lnTo>
                            <a:pt x="38" y="147"/>
                          </a:lnTo>
                          <a:lnTo>
                            <a:pt x="38" y="87"/>
                          </a:lnTo>
                          <a:lnTo>
                            <a:pt x="40" y="147"/>
                          </a:lnTo>
                          <a:lnTo>
                            <a:pt x="88" y="114"/>
                          </a:lnTo>
                          <a:lnTo>
                            <a:pt x="352" y="117"/>
                          </a:lnTo>
                          <a:lnTo>
                            <a:pt x="356" y="62"/>
                          </a:lnTo>
                          <a:lnTo>
                            <a:pt x="94" y="62"/>
                          </a:lnTo>
                          <a:lnTo>
                            <a:pt x="37" y="21"/>
                          </a:lnTo>
                          <a:lnTo>
                            <a:pt x="38" y="93"/>
                          </a:lnTo>
                          <a:lnTo>
                            <a:pt x="38" y="21"/>
                          </a:lnTo>
                          <a:lnTo>
                            <a:pt x="104" y="21"/>
                          </a:lnTo>
                          <a:lnTo>
                            <a:pt x="104" y="0"/>
                          </a:lnTo>
                          <a:close/>
                        </a:path>
                      </a:pathLst>
                    </a:custGeom>
                    <a:pattFill prst="wdDnDiag">
                      <a:fgClr>
                        <a:srgbClr val="006600"/>
                      </a:fgClr>
                      <a:bgClr>
                        <a:schemeClr val="bg1"/>
                      </a:bgClr>
                    </a:pattFill>
                    <a:ln w="9525">
                      <a:solidFill>
                        <a:srgbClr val="006600"/>
                      </a:solidFill>
                      <a:round/>
                      <a:headEnd/>
                      <a:tailEnd/>
                    </a:ln>
                    <a:effectLst/>
                  </p:spPr>
                  <p:txBody>
                    <a:bodyPr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45804" name="Freeform 39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970" y="779"/>
                      <a:ext cx="16" cy="218"/>
                    </a:xfrm>
                    <a:custGeom>
                      <a:avLst/>
                      <a:gdLst/>
                      <a:ahLst/>
                      <a:cxnLst>
                        <a:cxn ang="0">
                          <a:pos x="12" y="0"/>
                        </a:cxn>
                        <a:cxn ang="0">
                          <a:pos x="16" y="197"/>
                        </a:cxn>
                        <a:cxn ang="0">
                          <a:pos x="0" y="218"/>
                        </a:cxn>
                      </a:cxnLst>
                      <a:rect l="0" t="0" r="r" b="b"/>
                      <a:pathLst>
                        <a:path w="16" h="218">
                          <a:moveTo>
                            <a:pt x="12" y="0"/>
                          </a:moveTo>
                          <a:lnTo>
                            <a:pt x="16" y="197"/>
                          </a:lnTo>
                          <a:lnTo>
                            <a:pt x="0" y="218"/>
                          </a:lnTo>
                        </a:path>
                      </a:pathLst>
                    </a:custGeom>
                    <a:noFill/>
                    <a:ln w="6350" cmpd="sng">
                      <a:solidFill>
                        <a:srgbClr val="006600"/>
                      </a:solidFill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45805" name="Freeform 39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195" y="773"/>
                      <a:ext cx="20" cy="232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0" y="199"/>
                        </a:cxn>
                        <a:cxn ang="0">
                          <a:pos x="20" y="232"/>
                        </a:cxn>
                      </a:cxnLst>
                      <a:rect l="0" t="0" r="r" b="b"/>
                      <a:pathLst>
                        <a:path w="20" h="232">
                          <a:moveTo>
                            <a:pt x="0" y="0"/>
                          </a:moveTo>
                          <a:lnTo>
                            <a:pt x="0" y="199"/>
                          </a:lnTo>
                          <a:lnTo>
                            <a:pt x="20" y="232"/>
                          </a:lnTo>
                        </a:path>
                      </a:pathLst>
                    </a:custGeom>
                    <a:noFill/>
                    <a:ln w="6350" cmpd="sng">
                      <a:solidFill>
                        <a:srgbClr val="006600"/>
                      </a:solidFill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45806" name="Rectangle 398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970" y="467"/>
                      <a:ext cx="262" cy="5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solidFill>
                        <a:srgbClr val="006600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</p:grpSp>
            </p:grpSp>
            <p:sp>
              <p:nvSpPr>
                <p:cNvPr id="145807" name="Rectangle 399" descr="Алмазная решетка (контур)"/>
                <p:cNvSpPr>
                  <a:spLocks noChangeAspect="1" noChangeArrowheads="1"/>
                </p:cNvSpPr>
                <p:nvPr/>
              </p:nvSpPr>
              <p:spPr bwMode="auto">
                <a:xfrm>
                  <a:off x="2728" y="1137"/>
                  <a:ext cx="53" cy="40"/>
                </a:xfrm>
                <a:prstGeom prst="rect">
                  <a:avLst/>
                </a:prstGeom>
                <a:pattFill prst="openDmnd">
                  <a:fgClr>
                    <a:srgbClr val="808080"/>
                  </a:fgClr>
                  <a:bgClr>
                    <a:schemeClr val="bg1"/>
                  </a:bgClr>
                </a:patt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45808" name="Rectangle 400" descr="Алмазная решетка (контур)"/>
                <p:cNvSpPr>
                  <a:spLocks noChangeAspect="1" noChangeArrowheads="1"/>
                </p:cNvSpPr>
                <p:nvPr/>
              </p:nvSpPr>
              <p:spPr bwMode="auto">
                <a:xfrm>
                  <a:off x="2976" y="1138"/>
                  <a:ext cx="53" cy="40"/>
                </a:xfrm>
                <a:prstGeom prst="rect">
                  <a:avLst/>
                </a:prstGeom>
                <a:pattFill prst="openDmnd">
                  <a:fgClr>
                    <a:srgbClr val="808080"/>
                  </a:fgClr>
                  <a:bgClr>
                    <a:schemeClr val="bg1"/>
                  </a:bgClr>
                </a:patt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</p:grpSp>
        <p:sp>
          <p:nvSpPr>
            <p:cNvPr id="145809" name="AutoShape 401"/>
            <p:cNvSpPr>
              <a:spLocks noChangeAspect="1" noChangeArrowheads="1"/>
            </p:cNvSpPr>
            <p:nvPr/>
          </p:nvSpPr>
          <p:spPr bwMode="auto">
            <a:xfrm flipV="1">
              <a:off x="2694" y="1488"/>
              <a:ext cx="372" cy="108"/>
            </a:xfrm>
            <a:custGeom>
              <a:avLst/>
              <a:gdLst>
                <a:gd name="G0" fmla="+- 9404 0 0"/>
                <a:gd name="G1" fmla="+- 6014446 0 0"/>
                <a:gd name="G2" fmla="+- 0 0 6014446"/>
                <a:gd name="T0" fmla="*/ 0 256 1"/>
                <a:gd name="T1" fmla="*/ 180 256 1"/>
                <a:gd name="G3" fmla="+- 6014446 T0 T1"/>
                <a:gd name="T2" fmla="*/ 0 256 1"/>
                <a:gd name="T3" fmla="*/ 90 256 1"/>
                <a:gd name="G4" fmla="+- 6014446 T2 T3"/>
                <a:gd name="G5" fmla="*/ G4 2 1"/>
                <a:gd name="T4" fmla="*/ 90 256 1"/>
                <a:gd name="T5" fmla="*/ 0 256 1"/>
                <a:gd name="G6" fmla="+- 6014446 T4 T5"/>
                <a:gd name="G7" fmla="*/ G6 2 1"/>
                <a:gd name="G8" fmla="abs 6014446"/>
                <a:gd name="T6" fmla="*/ 0 256 1"/>
                <a:gd name="T7" fmla="*/ 90 256 1"/>
                <a:gd name="G9" fmla="+- G8 T6 T7"/>
                <a:gd name="G10" fmla="?: G9 G7 G5"/>
                <a:gd name="T8" fmla="*/ 0 256 1"/>
                <a:gd name="T9" fmla="*/ 360 256 1"/>
                <a:gd name="G11" fmla="+- G10 T8 T9"/>
                <a:gd name="G12" fmla="?: G10 G11 G10"/>
                <a:gd name="T10" fmla="*/ 0 256 1"/>
                <a:gd name="T11" fmla="*/ 360 256 1"/>
                <a:gd name="G13" fmla="+- G12 T10 T11"/>
                <a:gd name="G14" fmla="?: G12 G13 G12"/>
                <a:gd name="G15" fmla="+- 0 0 G14"/>
                <a:gd name="G16" fmla="+- 10800 0 0"/>
                <a:gd name="G17" fmla="+- 10800 0 9404"/>
                <a:gd name="G18" fmla="*/ 9404 1 2"/>
                <a:gd name="G19" fmla="+- G18 5400 0"/>
                <a:gd name="G20" fmla="cos G19 6014446"/>
                <a:gd name="G21" fmla="sin G19 6014446"/>
                <a:gd name="G22" fmla="+- G20 10800 0"/>
                <a:gd name="G23" fmla="+- G21 10800 0"/>
                <a:gd name="G24" fmla="+- 10800 0 G20"/>
                <a:gd name="G25" fmla="+- 9404 10800 0"/>
                <a:gd name="G26" fmla="?: G9 G17 G25"/>
                <a:gd name="G27" fmla="?: G9 0 21600"/>
                <a:gd name="G28" fmla="cos 10800 6014446"/>
                <a:gd name="G29" fmla="sin 10800 6014446"/>
                <a:gd name="G30" fmla="sin 9404 6014446"/>
                <a:gd name="G31" fmla="+- G28 10800 0"/>
                <a:gd name="G32" fmla="+- G29 10800 0"/>
                <a:gd name="G33" fmla="+- G30 10800 0"/>
                <a:gd name="G34" fmla="?: G4 0 G31"/>
                <a:gd name="G35" fmla="?: 6014446 G34 0"/>
                <a:gd name="G36" fmla="?: G6 G35 G31"/>
                <a:gd name="G37" fmla="+- 21600 0 G36"/>
                <a:gd name="G38" fmla="?: G4 0 G33"/>
                <a:gd name="G39" fmla="?: 6014446 G38 G32"/>
                <a:gd name="G40" fmla="?: G6 G39 0"/>
                <a:gd name="G41" fmla="?: G4 G32 21600"/>
                <a:gd name="G42" fmla="?: G6 G41 G33"/>
                <a:gd name="T12" fmla="*/ 10800 w 21600"/>
                <a:gd name="T13" fmla="*/ 0 h 21600"/>
                <a:gd name="T14" fmla="*/ 10487 w 21600"/>
                <a:gd name="T15" fmla="*/ 20897 h 21600"/>
                <a:gd name="T16" fmla="*/ 10800 w 21600"/>
                <a:gd name="T17" fmla="*/ 1396 h 21600"/>
                <a:gd name="T18" fmla="*/ 11113 w 21600"/>
                <a:gd name="T19" fmla="*/ 20897 h 21600"/>
                <a:gd name="T20" fmla="*/ G36 w 21600"/>
                <a:gd name="T21" fmla="*/ G40 h 21600"/>
                <a:gd name="T22" fmla="*/ G37 w 21600"/>
                <a:gd name="T23" fmla="*/ G42 h 21600"/>
              </a:gdLst>
              <a:ahLst/>
              <a:cxnLst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T20" t="T21" r="T22" b="T23"/>
              <a:pathLst>
                <a:path w="21600" h="21600">
                  <a:moveTo>
                    <a:pt x="10509" y="20199"/>
                  </a:moveTo>
                  <a:cubicBezTo>
                    <a:pt x="5431" y="20042"/>
                    <a:pt x="1396" y="15880"/>
                    <a:pt x="1396" y="10800"/>
                  </a:cubicBezTo>
                  <a:cubicBezTo>
                    <a:pt x="1396" y="5606"/>
                    <a:pt x="5606" y="1396"/>
                    <a:pt x="10800" y="1396"/>
                  </a:cubicBezTo>
                  <a:cubicBezTo>
                    <a:pt x="15993" y="1396"/>
                    <a:pt x="20204" y="5606"/>
                    <a:pt x="20204" y="10800"/>
                  </a:cubicBezTo>
                  <a:cubicBezTo>
                    <a:pt x="20204" y="15880"/>
                    <a:pt x="16168" y="20042"/>
                    <a:pt x="11090" y="20199"/>
                  </a:cubicBezTo>
                  <a:lnTo>
                    <a:pt x="11134" y="21594"/>
                  </a:lnTo>
                  <a:cubicBezTo>
                    <a:pt x="16965" y="21414"/>
                    <a:pt x="21600" y="16634"/>
                    <a:pt x="21600" y="10800"/>
                  </a:cubicBezTo>
                  <a:cubicBezTo>
                    <a:pt x="21600" y="4835"/>
                    <a:pt x="16764" y="0"/>
                    <a:pt x="10800" y="0"/>
                  </a:cubicBezTo>
                  <a:cubicBezTo>
                    <a:pt x="4835" y="0"/>
                    <a:pt x="0" y="4835"/>
                    <a:pt x="0" y="10800"/>
                  </a:cubicBezTo>
                  <a:cubicBezTo>
                    <a:pt x="-1" y="16634"/>
                    <a:pt x="4634" y="21414"/>
                    <a:pt x="10465" y="21594"/>
                  </a:cubicBezTo>
                  <a:close/>
                </a:path>
              </a:pathLst>
            </a:custGeom>
            <a:gradFill rotWithShape="0">
              <a:gsLst>
                <a:gs pos="0">
                  <a:schemeClr val="folHlink"/>
                </a:gs>
                <a:gs pos="100000">
                  <a:schemeClr val="folHlink">
                    <a:gamma/>
                    <a:tint val="6275"/>
                    <a:invGamma/>
                  </a:schemeClr>
                </a:gs>
              </a:gsLst>
              <a:path path="rect">
                <a:fillToRect l="50000" t="50000" r="50000" b="50000"/>
              </a:path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</p:grpSp>
      <p:sp>
        <p:nvSpPr>
          <p:cNvPr id="145810" name="Oval 402"/>
          <p:cNvSpPr>
            <a:spLocks noChangeAspect="1" noChangeArrowheads="1"/>
          </p:cNvSpPr>
          <p:nvPr/>
        </p:nvSpPr>
        <p:spPr bwMode="auto">
          <a:xfrm>
            <a:off x="3783013" y="2662238"/>
            <a:ext cx="114300" cy="114300"/>
          </a:xfrm>
          <a:prstGeom prst="ellipse">
            <a:avLst/>
          </a:prstGeom>
          <a:gradFill rotWithShape="0">
            <a:gsLst>
              <a:gs pos="0">
                <a:schemeClr val="folHlink">
                  <a:gamma/>
                  <a:tint val="0"/>
                  <a:invGamma/>
                </a:schemeClr>
              </a:gs>
              <a:gs pos="100000">
                <a:schemeClr val="folHlink"/>
              </a:gs>
            </a:gsLst>
            <a:path path="shape">
              <a:fillToRect l="50000" t="50000" r="50000" b="50000"/>
            </a:path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45811" name="AutoShape 403" descr="Голубая тисненая бумага"/>
          <p:cNvSpPr>
            <a:spLocks noChangeArrowheads="1"/>
          </p:cNvSpPr>
          <p:nvPr/>
        </p:nvSpPr>
        <p:spPr bwMode="auto">
          <a:xfrm>
            <a:off x="228600" y="1905000"/>
            <a:ext cx="2209800" cy="609600"/>
          </a:xfrm>
          <a:prstGeom prst="wedgeRoundRectCallout">
            <a:avLst>
              <a:gd name="adj1" fmla="val 111639"/>
              <a:gd name="adj2" fmla="val 84375"/>
              <a:gd name="adj3" fmla="val 16667"/>
            </a:avLst>
          </a:prstGeom>
          <a:blipFill dpi="0" rotWithShape="0">
            <a:blip r:embed="rId5" cstate="print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/>
          <a:lstStyle/>
          <a:p>
            <a:pPr algn="ctr">
              <a:lnSpc>
                <a:spcPct val="80000"/>
              </a:lnSpc>
            </a:pPr>
            <a:r>
              <a:rPr lang="ru-RU" b="1">
                <a:effectLst>
                  <a:outerShdw blurRad="38100" dist="38100" dir="2700000" algn="tl">
                    <a:srgbClr val="FFFFFF"/>
                  </a:outerShdw>
                </a:effectLst>
                <a:latin typeface="Times New Roman" pitchFamily="18" charset="0"/>
              </a:rPr>
              <a:t>Работа запорного ниппеля</a:t>
            </a:r>
          </a:p>
        </p:txBody>
      </p:sp>
      <p:sp>
        <p:nvSpPr>
          <p:cNvPr id="145812" name="AutoShape 404" descr="Голубая тисненая бумага"/>
          <p:cNvSpPr>
            <a:spLocks noChangeArrowheads="1"/>
          </p:cNvSpPr>
          <p:nvPr/>
        </p:nvSpPr>
        <p:spPr bwMode="auto">
          <a:xfrm>
            <a:off x="6324600" y="3810000"/>
            <a:ext cx="2590800" cy="762000"/>
          </a:xfrm>
          <a:prstGeom prst="wedgeRoundRectCallout">
            <a:avLst>
              <a:gd name="adj1" fmla="val -71509"/>
              <a:gd name="adj2" fmla="val 292500"/>
              <a:gd name="adj3" fmla="val 16667"/>
            </a:avLst>
          </a:prstGeom>
          <a:blipFill dpi="0" rotWithShape="0">
            <a:blip r:embed="rId5" cstate="print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/>
          <a:lstStyle/>
          <a:p>
            <a:pPr algn="ctr">
              <a:lnSpc>
                <a:spcPct val="80000"/>
              </a:lnSpc>
            </a:pPr>
            <a:r>
              <a:rPr lang="ru-RU" b="1">
                <a:effectLst>
                  <a:outerShdw blurRad="38100" dist="38100" dir="2700000" algn="tl">
                    <a:srgbClr val="FFFFFF"/>
                  </a:outerShdw>
                </a:effectLst>
                <a:latin typeface="Times New Roman" pitchFamily="18" charset="0"/>
              </a:rPr>
              <a:t>Избыточное давление пороховых газов</a:t>
            </a:r>
          </a:p>
        </p:txBody>
      </p:sp>
      <p:sp>
        <p:nvSpPr>
          <p:cNvPr id="145813" name="AutoShape 405" descr="Газетная бумага">
            <a:hlinkClick r:id="" action="ppaction://hlinkshowjump?jump=endshow" highlightClick="1"/>
          </p:cNvPr>
          <p:cNvSpPr>
            <a:spLocks noChangeArrowheads="1"/>
          </p:cNvSpPr>
          <p:nvPr/>
        </p:nvSpPr>
        <p:spPr bwMode="auto">
          <a:xfrm>
            <a:off x="8743950" y="152400"/>
            <a:ext cx="247650" cy="290513"/>
          </a:xfrm>
          <a:prstGeom prst="actionButtonHome">
            <a:avLst/>
          </a:prstGeom>
          <a:blipFill dpi="0" rotWithShape="0">
            <a:blip r:embed="rId6" cstate="print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</p:spTree>
  </p:cSld>
  <p:clrMapOvr>
    <a:masterClrMapping/>
  </p:clrMapOvr>
  <p:transition>
    <p:sndAc>
      <p:stSnd>
        <p:snd r:embed="rId2" name="camera.wav"/>
      </p:stSnd>
    </p:sndAc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7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145764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explod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5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7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1000"/>
                            </p:stCondLst>
                            <p:childTnLst>
                              <p:par>
                                <p:cTn id="12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54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lase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5412" grpId="0" animBg="1"/>
      <p:bldP spid="145764" grpId="0" animBg="1"/>
      <p:bldP spid="145765" grpId="0" animBg="1"/>
    </p:bld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6434" name="Group 2"/>
          <p:cNvGrpSpPr>
            <a:grpSpLocks/>
          </p:cNvGrpSpPr>
          <p:nvPr/>
        </p:nvGrpSpPr>
        <p:grpSpPr bwMode="auto">
          <a:xfrm>
            <a:off x="3581400" y="-304800"/>
            <a:ext cx="403225" cy="2392363"/>
            <a:chOff x="2254" y="0"/>
            <a:chExt cx="254" cy="1507"/>
          </a:xfrm>
        </p:grpSpPr>
        <p:grpSp>
          <p:nvGrpSpPr>
            <p:cNvPr id="146435" name="Group 3"/>
            <p:cNvGrpSpPr>
              <a:grpSpLocks noChangeAspect="1"/>
            </p:cNvGrpSpPr>
            <p:nvPr/>
          </p:nvGrpSpPr>
          <p:grpSpPr bwMode="auto">
            <a:xfrm>
              <a:off x="2294" y="564"/>
              <a:ext cx="172" cy="632"/>
              <a:chOff x="979" y="2230"/>
              <a:chExt cx="192" cy="377"/>
            </a:xfrm>
          </p:grpSpPr>
          <p:grpSp>
            <p:nvGrpSpPr>
              <p:cNvPr id="146436" name="Group 4"/>
              <p:cNvGrpSpPr>
                <a:grpSpLocks noChangeAspect="1"/>
              </p:cNvGrpSpPr>
              <p:nvPr/>
            </p:nvGrpSpPr>
            <p:grpSpPr bwMode="auto">
              <a:xfrm rot="-186789">
                <a:off x="983" y="2577"/>
                <a:ext cx="186" cy="30"/>
                <a:chOff x="2966" y="3408"/>
                <a:chExt cx="265" cy="43"/>
              </a:xfrm>
            </p:grpSpPr>
            <p:sp>
              <p:nvSpPr>
                <p:cNvPr id="146437" name="Rectangle 5"/>
                <p:cNvSpPr>
                  <a:spLocks noChangeAspect="1" noChangeArrowheads="1"/>
                </p:cNvSpPr>
                <p:nvPr/>
              </p:nvSpPr>
              <p:spPr bwMode="auto">
                <a:xfrm rot="240000">
                  <a:off x="2980" y="3418"/>
                  <a:ext cx="240" cy="23"/>
                </a:xfrm>
                <a:prstGeom prst="rect">
                  <a:avLst/>
                </a:prstGeom>
                <a:noFill/>
                <a:ln w="635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46438" name="Oval 6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2966" y="3408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46439" name="Oval 7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3206" y="3426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  <p:grpSp>
            <p:nvGrpSpPr>
              <p:cNvPr id="146440" name="Group 8"/>
              <p:cNvGrpSpPr>
                <a:grpSpLocks noChangeAspect="1"/>
              </p:cNvGrpSpPr>
              <p:nvPr/>
            </p:nvGrpSpPr>
            <p:grpSpPr bwMode="auto">
              <a:xfrm>
                <a:off x="983" y="2426"/>
                <a:ext cx="186" cy="30"/>
                <a:chOff x="2966" y="3408"/>
                <a:chExt cx="265" cy="43"/>
              </a:xfrm>
            </p:grpSpPr>
            <p:sp>
              <p:nvSpPr>
                <p:cNvPr id="146441" name="Rectangle 9"/>
                <p:cNvSpPr>
                  <a:spLocks noChangeAspect="1" noChangeArrowheads="1"/>
                </p:cNvSpPr>
                <p:nvPr/>
              </p:nvSpPr>
              <p:spPr bwMode="auto">
                <a:xfrm rot="240000">
                  <a:off x="2980" y="3418"/>
                  <a:ext cx="240" cy="23"/>
                </a:xfrm>
                <a:prstGeom prst="rect">
                  <a:avLst/>
                </a:prstGeom>
                <a:noFill/>
                <a:ln w="635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46442" name="Oval 10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2966" y="3408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46443" name="Oval 11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3206" y="3426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  <p:grpSp>
            <p:nvGrpSpPr>
              <p:cNvPr id="146444" name="Group 12"/>
              <p:cNvGrpSpPr>
                <a:grpSpLocks noChangeAspect="1"/>
              </p:cNvGrpSpPr>
              <p:nvPr/>
            </p:nvGrpSpPr>
            <p:grpSpPr bwMode="auto">
              <a:xfrm>
                <a:off x="982" y="2398"/>
                <a:ext cx="186" cy="30"/>
                <a:chOff x="2966" y="3408"/>
                <a:chExt cx="265" cy="43"/>
              </a:xfrm>
            </p:grpSpPr>
            <p:sp>
              <p:nvSpPr>
                <p:cNvPr id="146445" name="Rectangle 13"/>
                <p:cNvSpPr>
                  <a:spLocks noChangeAspect="1" noChangeArrowheads="1"/>
                </p:cNvSpPr>
                <p:nvPr/>
              </p:nvSpPr>
              <p:spPr bwMode="auto">
                <a:xfrm rot="240000">
                  <a:off x="2980" y="3418"/>
                  <a:ext cx="240" cy="23"/>
                </a:xfrm>
                <a:prstGeom prst="rect">
                  <a:avLst/>
                </a:prstGeom>
                <a:noFill/>
                <a:ln w="635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46446" name="Oval 14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2966" y="3408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46447" name="Oval 15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3206" y="3426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  <p:grpSp>
            <p:nvGrpSpPr>
              <p:cNvPr id="146448" name="Group 16"/>
              <p:cNvGrpSpPr>
                <a:grpSpLocks noChangeAspect="1"/>
              </p:cNvGrpSpPr>
              <p:nvPr/>
            </p:nvGrpSpPr>
            <p:grpSpPr bwMode="auto">
              <a:xfrm>
                <a:off x="981" y="2315"/>
                <a:ext cx="187" cy="30"/>
                <a:chOff x="2966" y="3408"/>
                <a:chExt cx="265" cy="43"/>
              </a:xfrm>
            </p:grpSpPr>
            <p:sp>
              <p:nvSpPr>
                <p:cNvPr id="146449" name="Rectangle 17"/>
                <p:cNvSpPr>
                  <a:spLocks noChangeAspect="1" noChangeArrowheads="1"/>
                </p:cNvSpPr>
                <p:nvPr/>
              </p:nvSpPr>
              <p:spPr bwMode="auto">
                <a:xfrm rot="240000">
                  <a:off x="2980" y="3418"/>
                  <a:ext cx="240" cy="23"/>
                </a:xfrm>
                <a:prstGeom prst="rect">
                  <a:avLst/>
                </a:prstGeom>
                <a:noFill/>
                <a:ln w="635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46450" name="Oval 18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2966" y="3408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46451" name="Oval 19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3206" y="3426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  <p:grpSp>
            <p:nvGrpSpPr>
              <p:cNvPr id="146452" name="Group 20"/>
              <p:cNvGrpSpPr>
                <a:grpSpLocks noChangeAspect="1"/>
              </p:cNvGrpSpPr>
              <p:nvPr/>
            </p:nvGrpSpPr>
            <p:grpSpPr bwMode="auto">
              <a:xfrm>
                <a:off x="983" y="2288"/>
                <a:ext cx="186" cy="30"/>
                <a:chOff x="2966" y="3408"/>
                <a:chExt cx="265" cy="43"/>
              </a:xfrm>
            </p:grpSpPr>
            <p:sp>
              <p:nvSpPr>
                <p:cNvPr id="146453" name="Rectangle 21"/>
                <p:cNvSpPr>
                  <a:spLocks noChangeAspect="1" noChangeArrowheads="1"/>
                </p:cNvSpPr>
                <p:nvPr/>
              </p:nvSpPr>
              <p:spPr bwMode="auto">
                <a:xfrm rot="240000">
                  <a:off x="2980" y="3418"/>
                  <a:ext cx="240" cy="23"/>
                </a:xfrm>
                <a:prstGeom prst="rect">
                  <a:avLst/>
                </a:prstGeom>
                <a:noFill/>
                <a:ln w="635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46454" name="Oval 22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2966" y="3408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46455" name="Oval 23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3206" y="3426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  <p:grpSp>
            <p:nvGrpSpPr>
              <p:cNvPr id="146456" name="Group 24"/>
              <p:cNvGrpSpPr>
                <a:grpSpLocks noChangeAspect="1"/>
              </p:cNvGrpSpPr>
              <p:nvPr/>
            </p:nvGrpSpPr>
            <p:grpSpPr bwMode="auto">
              <a:xfrm>
                <a:off x="984" y="2263"/>
                <a:ext cx="187" cy="30"/>
                <a:chOff x="2966" y="3408"/>
                <a:chExt cx="265" cy="43"/>
              </a:xfrm>
            </p:grpSpPr>
            <p:sp>
              <p:nvSpPr>
                <p:cNvPr id="146457" name="Rectangle 25"/>
                <p:cNvSpPr>
                  <a:spLocks noChangeAspect="1" noChangeArrowheads="1"/>
                </p:cNvSpPr>
                <p:nvPr/>
              </p:nvSpPr>
              <p:spPr bwMode="auto">
                <a:xfrm rot="240000">
                  <a:off x="2980" y="3418"/>
                  <a:ext cx="240" cy="23"/>
                </a:xfrm>
                <a:prstGeom prst="rect">
                  <a:avLst/>
                </a:prstGeom>
                <a:noFill/>
                <a:ln w="635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46458" name="Oval 26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2966" y="3408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46459" name="Oval 27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3206" y="3426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  <p:grpSp>
            <p:nvGrpSpPr>
              <p:cNvPr id="146460" name="Group 28"/>
              <p:cNvGrpSpPr>
                <a:grpSpLocks noChangeAspect="1"/>
              </p:cNvGrpSpPr>
              <p:nvPr/>
            </p:nvGrpSpPr>
            <p:grpSpPr bwMode="auto">
              <a:xfrm>
                <a:off x="979" y="2369"/>
                <a:ext cx="186" cy="30"/>
                <a:chOff x="2966" y="3408"/>
                <a:chExt cx="265" cy="43"/>
              </a:xfrm>
            </p:grpSpPr>
            <p:sp>
              <p:nvSpPr>
                <p:cNvPr id="146461" name="Rectangle 29"/>
                <p:cNvSpPr>
                  <a:spLocks noChangeAspect="1" noChangeArrowheads="1"/>
                </p:cNvSpPr>
                <p:nvPr/>
              </p:nvSpPr>
              <p:spPr bwMode="auto">
                <a:xfrm rot="240000">
                  <a:off x="2980" y="3418"/>
                  <a:ext cx="240" cy="23"/>
                </a:xfrm>
                <a:prstGeom prst="rect">
                  <a:avLst/>
                </a:prstGeom>
                <a:noFill/>
                <a:ln w="635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46462" name="Oval 30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2966" y="3408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46463" name="Oval 31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3206" y="3426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  <p:grpSp>
            <p:nvGrpSpPr>
              <p:cNvPr id="146464" name="Group 32"/>
              <p:cNvGrpSpPr>
                <a:grpSpLocks noChangeAspect="1"/>
              </p:cNvGrpSpPr>
              <p:nvPr/>
            </p:nvGrpSpPr>
            <p:grpSpPr bwMode="auto">
              <a:xfrm>
                <a:off x="979" y="2340"/>
                <a:ext cx="187" cy="31"/>
                <a:chOff x="2966" y="3408"/>
                <a:chExt cx="265" cy="43"/>
              </a:xfrm>
            </p:grpSpPr>
            <p:sp>
              <p:nvSpPr>
                <p:cNvPr id="146465" name="Rectangle 33"/>
                <p:cNvSpPr>
                  <a:spLocks noChangeAspect="1" noChangeArrowheads="1"/>
                </p:cNvSpPr>
                <p:nvPr/>
              </p:nvSpPr>
              <p:spPr bwMode="auto">
                <a:xfrm rot="240000">
                  <a:off x="2980" y="3418"/>
                  <a:ext cx="240" cy="23"/>
                </a:xfrm>
                <a:prstGeom prst="rect">
                  <a:avLst/>
                </a:prstGeom>
                <a:noFill/>
                <a:ln w="635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46466" name="Oval 34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2966" y="3408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46467" name="Oval 35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3206" y="3426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  <p:grpSp>
            <p:nvGrpSpPr>
              <p:cNvPr id="146468" name="Group 36"/>
              <p:cNvGrpSpPr>
                <a:grpSpLocks noChangeAspect="1"/>
              </p:cNvGrpSpPr>
              <p:nvPr/>
            </p:nvGrpSpPr>
            <p:grpSpPr bwMode="auto">
              <a:xfrm>
                <a:off x="982" y="2457"/>
                <a:ext cx="186" cy="30"/>
                <a:chOff x="2966" y="3408"/>
                <a:chExt cx="265" cy="43"/>
              </a:xfrm>
            </p:grpSpPr>
            <p:sp>
              <p:nvSpPr>
                <p:cNvPr id="146469" name="Rectangle 37"/>
                <p:cNvSpPr>
                  <a:spLocks noChangeAspect="1" noChangeArrowheads="1"/>
                </p:cNvSpPr>
                <p:nvPr/>
              </p:nvSpPr>
              <p:spPr bwMode="auto">
                <a:xfrm rot="240000">
                  <a:off x="2980" y="3418"/>
                  <a:ext cx="240" cy="23"/>
                </a:xfrm>
                <a:prstGeom prst="rect">
                  <a:avLst/>
                </a:prstGeom>
                <a:noFill/>
                <a:ln w="635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46470" name="Oval 38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2966" y="3408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46471" name="Oval 39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3206" y="3426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  <p:grpSp>
            <p:nvGrpSpPr>
              <p:cNvPr id="146472" name="Group 40"/>
              <p:cNvGrpSpPr>
                <a:grpSpLocks noChangeAspect="1"/>
              </p:cNvGrpSpPr>
              <p:nvPr/>
            </p:nvGrpSpPr>
            <p:grpSpPr bwMode="auto">
              <a:xfrm rot="136227">
                <a:off x="984" y="2240"/>
                <a:ext cx="187" cy="30"/>
                <a:chOff x="2966" y="3408"/>
                <a:chExt cx="265" cy="43"/>
              </a:xfrm>
            </p:grpSpPr>
            <p:sp>
              <p:nvSpPr>
                <p:cNvPr id="146473" name="Rectangle 41"/>
                <p:cNvSpPr>
                  <a:spLocks noChangeAspect="1" noChangeArrowheads="1"/>
                </p:cNvSpPr>
                <p:nvPr/>
              </p:nvSpPr>
              <p:spPr bwMode="auto">
                <a:xfrm rot="240000">
                  <a:off x="2980" y="3418"/>
                  <a:ext cx="240" cy="23"/>
                </a:xfrm>
                <a:prstGeom prst="rect">
                  <a:avLst/>
                </a:prstGeom>
                <a:noFill/>
                <a:ln w="635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46474" name="Oval 42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2966" y="3408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46475" name="Oval 43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3206" y="3426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  <p:grpSp>
            <p:nvGrpSpPr>
              <p:cNvPr id="146476" name="Group 44"/>
              <p:cNvGrpSpPr>
                <a:grpSpLocks noChangeAspect="1"/>
              </p:cNvGrpSpPr>
              <p:nvPr/>
            </p:nvGrpSpPr>
            <p:grpSpPr bwMode="auto">
              <a:xfrm rot="-208310">
                <a:off x="983" y="2230"/>
                <a:ext cx="186" cy="30"/>
                <a:chOff x="2966" y="3408"/>
                <a:chExt cx="265" cy="43"/>
              </a:xfrm>
            </p:grpSpPr>
            <p:sp>
              <p:nvSpPr>
                <p:cNvPr id="146477" name="Rectangle 45"/>
                <p:cNvSpPr>
                  <a:spLocks noChangeAspect="1" noChangeArrowheads="1"/>
                </p:cNvSpPr>
                <p:nvPr/>
              </p:nvSpPr>
              <p:spPr bwMode="auto">
                <a:xfrm rot="240000">
                  <a:off x="2980" y="3418"/>
                  <a:ext cx="240" cy="23"/>
                </a:xfrm>
                <a:prstGeom prst="rect">
                  <a:avLst/>
                </a:prstGeom>
                <a:noFill/>
                <a:ln w="635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46478" name="Oval 46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2966" y="3408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46479" name="Oval 47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3206" y="3426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  <p:grpSp>
            <p:nvGrpSpPr>
              <p:cNvPr id="146480" name="Group 48"/>
              <p:cNvGrpSpPr>
                <a:grpSpLocks noChangeAspect="1"/>
              </p:cNvGrpSpPr>
              <p:nvPr/>
            </p:nvGrpSpPr>
            <p:grpSpPr bwMode="auto">
              <a:xfrm>
                <a:off x="985" y="2541"/>
                <a:ext cx="186" cy="30"/>
                <a:chOff x="2966" y="3408"/>
                <a:chExt cx="265" cy="43"/>
              </a:xfrm>
            </p:grpSpPr>
            <p:sp>
              <p:nvSpPr>
                <p:cNvPr id="146481" name="Rectangle 49"/>
                <p:cNvSpPr>
                  <a:spLocks noChangeAspect="1" noChangeArrowheads="1"/>
                </p:cNvSpPr>
                <p:nvPr/>
              </p:nvSpPr>
              <p:spPr bwMode="auto">
                <a:xfrm rot="240000">
                  <a:off x="2980" y="3418"/>
                  <a:ext cx="240" cy="23"/>
                </a:xfrm>
                <a:prstGeom prst="rect">
                  <a:avLst/>
                </a:prstGeom>
                <a:noFill/>
                <a:ln w="635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46482" name="Oval 50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2966" y="3408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46483" name="Oval 51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3206" y="3426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  <p:grpSp>
            <p:nvGrpSpPr>
              <p:cNvPr id="146484" name="Group 52"/>
              <p:cNvGrpSpPr>
                <a:grpSpLocks noChangeAspect="1"/>
              </p:cNvGrpSpPr>
              <p:nvPr/>
            </p:nvGrpSpPr>
            <p:grpSpPr bwMode="auto">
              <a:xfrm>
                <a:off x="984" y="2513"/>
                <a:ext cx="186" cy="30"/>
                <a:chOff x="2966" y="3408"/>
                <a:chExt cx="265" cy="43"/>
              </a:xfrm>
            </p:grpSpPr>
            <p:sp>
              <p:nvSpPr>
                <p:cNvPr id="146485" name="Rectangle 53"/>
                <p:cNvSpPr>
                  <a:spLocks noChangeAspect="1" noChangeArrowheads="1"/>
                </p:cNvSpPr>
                <p:nvPr/>
              </p:nvSpPr>
              <p:spPr bwMode="auto">
                <a:xfrm rot="240000">
                  <a:off x="2980" y="3418"/>
                  <a:ext cx="240" cy="23"/>
                </a:xfrm>
                <a:prstGeom prst="rect">
                  <a:avLst/>
                </a:prstGeom>
                <a:noFill/>
                <a:ln w="635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46486" name="Oval 54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2966" y="3408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46487" name="Oval 55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3206" y="3426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  <p:grpSp>
            <p:nvGrpSpPr>
              <p:cNvPr id="146488" name="Group 56"/>
              <p:cNvGrpSpPr>
                <a:grpSpLocks noChangeAspect="1"/>
              </p:cNvGrpSpPr>
              <p:nvPr/>
            </p:nvGrpSpPr>
            <p:grpSpPr bwMode="auto">
              <a:xfrm>
                <a:off x="981" y="2484"/>
                <a:ext cx="186" cy="30"/>
                <a:chOff x="2966" y="3408"/>
                <a:chExt cx="265" cy="43"/>
              </a:xfrm>
            </p:grpSpPr>
            <p:sp>
              <p:nvSpPr>
                <p:cNvPr id="146489" name="Rectangle 57"/>
                <p:cNvSpPr>
                  <a:spLocks noChangeAspect="1" noChangeArrowheads="1"/>
                </p:cNvSpPr>
                <p:nvPr/>
              </p:nvSpPr>
              <p:spPr bwMode="auto">
                <a:xfrm rot="240000">
                  <a:off x="2980" y="3418"/>
                  <a:ext cx="240" cy="23"/>
                </a:xfrm>
                <a:prstGeom prst="rect">
                  <a:avLst/>
                </a:prstGeom>
                <a:noFill/>
                <a:ln w="635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46490" name="Oval 58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2966" y="3408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46491" name="Oval 59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3206" y="3426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  <p:grpSp>
            <p:nvGrpSpPr>
              <p:cNvPr id="146492" name="Group 60"/>
              <p:cNvGrpSpPr>
                <a:grpSpLocks noChangeAspect="1"/>
              </p:cNvGrpSpPr>
              <p:nvPr/>
            </p:nvGrpSpPr>
            <p:grpSpPr bwMode="auto">
              <a:xfrm>
                <a:off x="984" y="2572"/>
                <a:ext cx="186" cy="30"/>
                <a:chOff x="2966" y="3408"/>
                <a:chExt cx="265" cy="43"/>
              </a:xfrm>
            </p:grpSpPr>
            <p:sp>
              <p:nvSpPr>
                <p:cNvPr id="146493" name="Rectangle 61"/>
                <p:cNvSpPr>
                  <a:spLocks noChangeAspect="1" noChangeArrowheads="1"/>
                </p:cNvSpPr>
                <p:nvPr/>
              </p:nvSpPr>
              <p:spPr bwMode="auto">
                <a:xfrm rot="240000">
                  <a:off x="2980" y="3418"/>
                  <a:ext cx="240" cy="23"/>
                </a:xfrm>
                <a:prstGeom prst="rect">
                  <a:avLst/>
                </a:prstGeom>
                <a:noFill/>
                <a:ln w="635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46494" name="Oval 62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2966" y="3408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46495" name="Oval 63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3206" y="3426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</p:grpSp>
        <p:sp>
          <p:nvSpPr>
            <p:cNvPr id="146496" name="Rectangle 64"/>
            <p:cNvSpPr>
              <a:spLocks noChangeAspect="1" noChangeArrowheads="1"/>
            </p:cNvSpPr>
            <p:nvPr/>
          </p:nvSpPr>
          <p:spPr bwMode="auto">
            <a:xfrm flipH="1">
              <a:off x="2306" y="54"/>
              <a:ext cx="62" cy="42"/>
            </a:xfrm>
            <a:prstGeom prst="rect">
              <a:avLst/>
            </a:prstGeom>
            <a:gradFill rotWithShape="0">
              <a:gsLst>
                <a:gs pos="0">
                  <a:schemeClr val="folHlink">
                    <a:gamma/>
                    <a:shade val="46275"/>
                    <a:invGamma/>
                  </a:schemeClr>
                </a:gs>
                <a:gs pos="100000">
                  <a:schemeClr val="folHlink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46497" name="Rectangle 65"/>
            <p:cNvSpPr>
              <a:spLocks noChangeAspect="1" noChangeArrowheads="1"/>
            </p:cNvSpPr>
            <p:nvPr/>
          </p:nvSpPr>
          <p:spPr bwMode="auto">
            <a:xfrm flipH="1">
              <a:off x="2393" y="54"/>
              <a:ext cx="63" cy="42"/>
            </a:xfrm>
            <a:prstGeom prst="rect">
              <a:avLst/>
            </a:prstGeom>
            <a:gradFill rotWithShape="0">
              <a:gsLst>
                <a:gs pos="0">
                  <a:schemeClr val="folHlink">
                    <a:gamma/>
                    <a:shade val="46275"/>
                    <a:invGamma/>
                  </a:schemeClr>
                </a:gs>
                <a:gs pos="100000">
                  <a:schemeClr val="folHlink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grpSp>
          <p:nvGrpSpPr>
            <p:cNvPr id="146498" name="Group 66"/>
            <p:cNvGrpSpPr>
              <a:grpSpLocks noChangeAspect="1"/>
            </p:cNvGrpSpPr>
            <p:nvPr/>
          </p:nvGrpSpPr>
          <p:grpSpPr bwMode="auto">
            <a:xfrm>
              <a:off x="2254" y="0"/>
              <a:ext cx="254" cy="1507"/>
              <a:chOff x="934" y="1606"/>
              <a:chExt cx="284" cy="1684"/>
            </a:xfrm>
          </p:grpSpPr>
          <p:grpSp>
            <p:nvGrpSpPr>
              <p:cNvPr id="146499" name="Group 67"/>
              <p:cNvGrpSpPr>
                <a:grpSpLocks noChangeAspect="1"/>
              </p:cNvGrpSpPr>
              <p:nvPr/>
            </p:nvGrpSpPr>
            <p:grpSpPr bwMode="auto">
              <a:xfrm>
                <a:off x="934" y="1606"/>
                <a:ext cx="284" cy="1684"/>
                <a:chOff x="934" y="1606"/>
                <a:chExt cx="284" cy="1684"/>
              </a:xfrm>
            </p:grpSpPr>
            <p:grpSp>
              <p:nvGrpSpPr>
                <p:cNvPr id="146500" name="Group 68"/>
                <p:cNvGrpSpPr>
                  <a:grpSpLocks noChangeAspect="1"/>
                </p:cNvGrpSpPr>
                <p:nvPr/>
              </p:nvGrpSpPr>
              <p:grpSpPr bwMode="auto">
                <a:xfrm>
                  <a:off x="942" y="1718"/>
                  <a:ext cx="272" cy="1572"/>
                  <a:chOff x="942" y="1718"/>
                  <a:chExt cx="272" cy="1572"/>
                </a:xfrm>
              </p:grpSpPr>
              <p:sp>
                <p:nvSpPr>
                  <p:cNvPr id="146501" name="Freeform 69" descr="Широкий диагональный 1"/>
                  <p:cNvSpPr>
                    <a:spLocks noChangeAspect="1"/>
                  </p:cNvSpPr>
                  <p:nvPr/>
                </p:nvSpPr>
                <p:spPr bwMode="auto">
                  <a:xfrm>
                    <a:off x="942" y="2204"/>
                    <a:ext cx="272" cy="1086"/>
                  </a:xfrm>
                  <a:custGeom>
                    <a:avLst/>
                    <a:gdLst/>
                    <a:ahLst/>
                    <a:cxnLst>
                      <a:cxn ang="0">
                        <a:pos x="2" y="1086"/>
                      </a:cxn>
                      <a:cxn ang="0">
                        <a:pos x="0" y="30"/>
                      </a:cxn>
                      <a:cxn ang="0">
                        <a:pos x="10" y="12"/>
                      </a:cxn>
                      <a:cxn ang="0">
                        <a:pos x="28" y="4"/>
                      </a:cxn>
                      <a:cxn ang="0">
                        <a:pos x="250" y="0"/>
                      </a:cxn>
                      <a:cxn ang="0">
                        <a:pos x="264" y="12"/>
                      </a:cxn>
                      <a:cxn ang="0">
                        <a:pos x="268" y="34"/>
                      </a:cxn>
                      <a:cxn ang="0">
                        <a:pos x="272" y="1084"/>
                      </a:cxn>
                      <a:cxn ang="0">
                        <a:pos x="242" y="1084"/>
                      </a:cxn>
                      <a:cxn ang="0">
                        <a:pos x="240" y="44"/>
                      </a:cxn>
                      <a:cxn ang="0">
                        <a:pos x="232" y="28"/>
                      </a:cxn>
                      <a:cxn ang="0">
                        <a:pos x="200" y="28"/>
                      </a:cxn>
                      <a:cxn ang="0">
                        <a:pos x="198" y="2"/>
                      </a:cxn>
                      <a:cxn ang="0">
                        <a:pos x="70" y="2"/>
                      </a:cxn>
                      <a:cxn ang="0">
                        <a:pos x="70" y="28"/>
                      </a:cxn>
                      <a:cxn ang="0">
                        <a:pos x="40" y="30"/>
                      </a:cxn>
                      <a:cxn ang="0">
                        <a:pos x="28" y="40"/>
                      </a:cxn>
                      <a:cxn ang="0">
                        <a:pos x="30" y="1086"/>
                      </a:cxn>
                      <a:cxn ang="0">
                        <a:pos x="2" y="1086"/>
                      </a:cxn>
                    </a:cxnLst>
                    <a:rect l="0" t="0" r="r" b="b"/>
                    <a:pathLst>
                      <a:path w="272" h="1086">
                        <a:moveTo>
                          <a:pt x="2" y="1086"/>
                        </a:moveTo>
                        <a:lnTo>
                          <a:pt x="0" y="30"/>
                        </a:lnTo>
                        <a:lnTo>
                          <a:pt x="10" y="12"/>
                        </a:lnTo>
                        <a:lnTo>
                          <a:pt x="28" y="4"/>
                        </a:lnTo>
                        <a:lnTo>
                          <a:pt x="250" y="0"/>
                        </a:lnTo>
                        <a:lnTo>
                          <a:pt x="264" y="12"/>
                        </a:lnTo>
                        <a:lnTo>
                          <a:pt x="268" y="34"/>
                        </a:lnTo>
                        <a:lnTo>
                          <a:pt x="272" y="1084"/>
                        </a:lnTo>
                        <a:lnTo>
                          <a:pt x="242" y="1084"/>
                        </a:lnTo>
                        <a:lnTo>
                          <a:pt x="240" y="44"/>
                        </a:lnTo>
                        <a:lnTo>
                          <a:pt x="232" y="28"/>
                        </a:lnTo>
                        <a:lnTo>
                          <a:pt x="200" y="28"/>
                        </a:lnTo>
                        <a:lnTo>
                          <a:pt x="198" y="2"/>
                        </a:lnTo>
                        <a:lnTo>
                          <a:pt x="70" y="2"/>
                        </a:lnTo>
                        <a:lnTo>
                          <a:pt x="70" y="28"/>
                        </a:lnTo>
                        <a:lnTo>
                          <a:pt x="40" y="30"/>
                        </a:lnTo>
                        <a:lnTo>
                          <a:pt x="28" y="40"/>
                        </a:lnTo>
                        <a:lnTo>
                          <a:pt x="30" y="1086"/>
                        </a:lnTo>
                        <a:lnTo>
                          <a:pt x="2" y="1086"/>
                        </a:lnTo>
                        <a:close/>
                      </a:path>
                    </a:pathLst>
                  </a:custGeom>
                  <a:pattFill prst="wdDnDiag">
                    <a:fgClr>
                      <a:schemeClr val="tx2"/>
                    </a:fgClr>
                    <a:bgClr>
                      <a:schemeClr val="bg1"/>
                    </a:bgClr>
                  </a:patt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endParaRPr lang="ro-RO"/>
                  </a:p>
                </p:txBody>
              </p:sp>
              <p:sp>
                <p:nvSpPr>
                  <p:cNvPr id="146502" name="Freeform 70" descr="Алмазная решетка (контур)"/>
                  <p:cNvSpPr>
                    <a:spLocks noChangeAspect="1"/>
                  </p:cNvSpPr>
                  <p:nvPr/>
                </p:nvSpPr>
                <p:spPr bwMode="auto">
                  <a:xfrm>
                    <a:off x="972" y="1718"/>
                    <a:ext cx="208" cy="490"/>
                  </a:xfrm>
                  <a:custGeom>
                    <a:avLst/>
                    <a:gdLst/>
                    <a:ahLst/>
                    <a:cxnLst>
                      <a:cxn ang="0">
                        <a:pos x="4" y="4"/>
                      </a:cxn>
                      <a:cxn ang="0">
                        <a:pos x="0" y="486"/>
                      </a:cxn>
                      <a:cxn ang="0">
                        <a:pos x="40" y="486"/>
                      </a:cxn>
                      <a:cxn ang="0">
                        <a:pos x="38" y="34"/>
                      </a:cxn>
                      <a:cxn ang="0">
                        <a:pos x="80" y="32"/>
                      </a:cxn>
                      <a:cxn ang="0">
                        <a:pos x="78" y="0"/>
                      </a:cxn>
                      <a:cxn ang="0">
                        <a:pos x="120" y="0"/>
                      </a:cxn>
                      <a:cxn ang="0">
                        <a:pos x="122" y="32"/>
                      </a:cxn>
                      <a:cxn ang="0">
                        <a:pos x="172" y="32"/>
                      </a:cxn>
                      <a:cxn ang="0">
                        <a:pos x="172" y="490"/>
                      </a:cxn>
                      <a:cxn ang="0">
                        <a:pos x="208" y="484"/>
                      </a:cxn>
                      <a:cxn ang="0">
                        <a:pos x="208" y="6"/>
                      </a:cxn>
                      <a:cxn ang="0">
                        <a:pos x="4" y="4"/>
                      </a:cxn>
                    </a:cxnLst>
                    <a:rect l="0" t="0" r="r" b="b"/>
                    <a:pathLst>
                      <a:path w="208" h="490">
                        <a:moveTo>
                          <a:pt x="4" y="4"/>
                        </a:moveTo>
                        <a:lnTo>
                          <a:pt x="0" y="486"/>
                        </a:lnTo>
                        <a:lnTo>
                          <a:pt x="40" y="486"/>
                        </a:lnTo>
                        <a:lnTo>
                          <a:pt x="38" y="34"/>
                        </a:lnTo>
                        <a:lnTo>
                          <a:pt x="80" y="32"/>
                        </a:lnTo>
                        <a:lnTo>
                          <a:pt x="78" y="0"/>
                        </a:lnTo>
                        <a:lnTo>
                          <a:pt x="120" y="0"/>
                        </a:lnTo>
                        <a:lnTo>
                          <a:pt x="122" y="32"/>
                        </a:lnTo>
                        <a:lnTo>
                          <a:pt x="172" y="32"/>
                        </a:lnTo>
                        <a:lnTo>
                          <a:pt x="172" y="490"/>
                        </a:lnTo>
                        <a:lnTo>
                          <a:pt x="208" y="484"/>
                        </a:lnTo>
                        <a:lnTo>
                          <a:pt x="208" y="6"/>
                        </a:lnTo>
                        <a:lnTo>
                          <a:pt x="4" y="4"/>
                        </a:lnTo>
                        <a:close/>
                      </a:path>
                    </a:pathLst>
                  </a:custGeom>
                  <a:pattFill prst="openDmnd">
                    <a:fgClr>
                      <a:schemeClr val="tx1"/>
                    </a:fgClr>
                    <a:bgClr>
                      <a:schemeClr val="bg1"/>
                    </a:bgClr>
                  </a:patt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endParaRPr lang="ro-RO"/>
                  </a:p>
                </p:txBody>
              </p:sp>
              <p:grpSp>
                <p:nvGrpSpPr>
                  <p:cNvPr id="146503" name="Group 71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976" y="1976"/>
                    <a:ext cx="203" cy="228"/>
                    <a:chOff x="976" y="1976"/>
                    <a:chExt cx="203" cy="228"/>
                  </a:xfrm>
                </p:grpSpPr>
                <p:sp>
                  <p:nvSpPr>
                    <p:cNvPr id="146504" name="Rectangle 7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145" y="2172"/>
                      <a:ext cx="32" cy="32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6350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46505" name="Rectangle 73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976" y="2170"/>
                      <a:ext cx="32" cy="32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6350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46506" name="Rectangle 74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147" y="1978"/>
                      <a:ext cx="32" cy="32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6350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46507" name="Rectangle 75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978" y="1976"/>
                      <a:ext cx="32" cy="32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6350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</p:grpSp>
            </p:grpSp>
            <p:sp>
              <p:nvSpPr>
                <p:cNvPr id="146508" name="Freeform 76" descr="Плетенка"/>
                <p:cNvSpPr>
                  <a:spLocks noChangeAspect="1"/>
                </p:cNvSpPr>
                <p:nvPr/>
              </p:nvSpPr>
              <p:spPr bwMode="auto">
                <a:xfrm>
                  <a:off x="934" y="1606"/>
                  <a:ext cx="284" cy="252"/>
                </a:xfrm>
                <a:custGeom>
                  <a:avLst/>
                  <a:gdLst/>
                  <a:ahLst/>
                  <a:cxnLst>
                    <a:cxn ang="0">
                      <a:pos x="0" y="224"/>
                    </a:cxn>
                    <a:cxn ang="0">
                      <a:pos x="14" y="222"/>
                    </a:cxn>
                    <a:cxn ang="0">
                      <a:pos x="14" y="26"/>
                    </a:cxn>
                    <a:cxn ang="0">
                      <a:pos x="26" y="0"/>
                    </a:cxn>
                    <a:cxn ang="0">
                      <a:pos x="252" y="2"/>
                    </a:cxn>
                    <a:cxn ang="0">
                      <a:pos x="270" y="20"/>
                    </a:cxn>
                    <a:cxn ang="0">
                      <a:pos x="270" y="218"/>
                    </a:cxn>
                    <a:cxn ang="0">
                      <a:pos x="284" y="218"/>
                    </a:cxn>
                    <a:cxn ang="0">
                      <a:pos x="284" y="246"/>
                    </a:cxn>
                    <a:cxn ang="0">
                      <a:pos x="248" y="244"/>
                    </a:cxn>
                    <a:cxn ang="0">
                      <a:pos x="248" y="26"/>
                    </a:cxn>
                    <a:cxn ang="0">
                      <a:pos x="40" y="18"/>
                    </a:cxn>
                    <a:cxn ang="0">
                      <a:pos x="40" y="252"/>
                    </a:cxn>
                    <a:cxn ang="0">
                      <a:pos x="0" y="250"/>
                    </a:cxn>
                    <a:cxn ang="0">
                      <a:pos x="0" y="224"/>
                    </a:cxn>
                  </a:cxnLst>
                  <a:rect l="0" t="0" r="r" b="b"/>
                  <a:pathLst>
                    <a:path w="284" h="252">
                      <a:moveTo>
                        <a:pt x="0" y="224"/>
                      </a:moveTo>
                      <a:lnTo>
                        <a:pt x="14" y="222"/>
                      </a:lnTo>
                      <a:lnTo>
                        <a:pt x="14" y="26"/>
                      </a:lnTo>
                      <a:lnTo>
                        <a:pt x="26" y="0"/>
                      </a:lnTo>
                      <a:lnTo>
                        <a:pt x="252" y="2"/>
                      </a:lnTo>
                      <a:lnTo>
                        <a:pt x="270" y="20"/>
                      </a:lnTo>
                      <a:lnTo>
                        <a:pt x="270" y="218"/>
                      </a:lnTo>
                      <a:lnTo>
                        <a:pt x="284" y="218"/>
                      </a:lnTo>
                      <a:lnTo>
                        <a:pt x="284" y="246"/>
                      </a:lnTo>
                      <a:lnTo>
                        <a:pt x="248" y="244"/>
                      </a:lnTo>
                      <a:lnTo>
                        <a:pt x="248" y="26"/>
                      </a:lnTo>
                      <a:lnTo>
                        <a:pt x="40" y="18"/>
                      </a:lnTo>
                      <a:lnTo>
                        <a:pt x="40" y="252"/>
                      </a:lnTo>
                      <a:lnTo>
                        <a:pt x="0" y="250"/>
                      </a:lnTo>
                      <a:lnTo>
                        <a:pt x="0" y="224"/>
                      </a:lnTo>
                      <a:close/>
                    </a:path>
                  </a:pathLst>
                </a:custGeom>
                <a:pattFill prst="weave">
                  <a:fgClr>
                    <a:schemeClr val="tx1"/>
                  </a:fgClr>
                  <a:bgClr>
                    <a:schemeClr val="bg1"/>
                  </a:bgClr>
                </a:pattFill>
                <a:ln w="6350" cmpd="sng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ro-RO"/>
                </a:p>
              </p:txBody>
            </p:sp>
          </p:grpSp>
          <p:sp>
            <p:nvSpPr>
              <p:cNvPr id="146509" name="Line 77"/>
              <p:cNvSpPr>
                <a:spLocks noChangeAspect="1" noChangeShapeType="1"/>
              </p:cNvSpPr>
              <p:nvPr/>
            </p:nvSpPr>
            <p:spPr bwMode="auto">
              <a:xfrm>
                <a:off x="960" y="3288"/>
                <a:ext cx="240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o-RO"/>
              </a:p>
            </p:txBody>
          </p:sp>
        </p:grpSp>
        <p:grpSp>
          <p:nvGrpSpPr>
            <p:cNvPr id="146510" name="Group 78"/>
            <p:cNvGrpSpPr>
              <a:grpSpLocks noChangeAspect="1"/>
            </p:cNvGrpSpPr>
            <p:nvPr/>
          </p:nvGrpSpPr>
          <p:grpSpPr bwMode="auto">
            <a:xfrm>
              <a:off x="2304" y="428"/>
              <a:ext cx="166" cy="1048"/>
              <a:chOff x="982" y="1633"/>
              <a:chExt cx="186" cy="1171"/>
            </a:xfrm>
          </p:grpSpPr>
          <p:sp>
            <p:nvSpPr>
              <p:cNvPr id="146511" name="Freeform 79"/>
              <p:cNvSpPr>
                <a:spLocks noChangeAspect="1"/>
              </p:cNvSpPr>
              <p:nvPr/>
            </p:nvSpPr>
            <p:spPr bwMode="auto">
              <a:xfrm>
                <a:off x="1026" y="1758"/>
                <a:ext cx="94" cy="474"/>
              </a:xfrm>
              <a:custGeom>
                <a:avLst/>
                <a:gdLst/>
                <a:ahLst/>
                <a:cxnLst>
                  <a:cxn ang="0">
                    <a:pos x="0" y="472"/>
                  </a:cxn>
                  <a:cxn ang="0">
                    <a:pos x="0" y="58"/>
                  </a:cxn>
                  <a:cxn ang="0">
                    <a:pos x="10" y="44"/>
                  </a:cxn>
                  <a:cxn ang="0">
                    <a:pos x="12" y="6"/>
                  </a:cxn>
                  <a:cxn ang="0">
                    <a:pos x="31" y="0"/>
                  </a:cxn>
                  <a:cxn ang="0">
                    <a:pos x="63" y="0"/>
                  </a:cxn>
                  <a:cxn ang="0">
                    <a:pos x="78" y="10"/>
                  </a:cxn>
                  <a:cxn ang="0">
                    <a:pos x="82" y="46"/>
                  </a:cxn>
                  <a:cxn ang="0">
                    <a:pos x="94" y="56"/>
                  </a:cxn>
                  <a:cxn ang="0">
                    <a:pos x="94" y="472"/>
                  </a:cxn>
                  <a:cxn ang="0">
                    <a:pos x="0" y="472"/>
                  </a:cxn>
                </a:cxnLst>
                <a:rect l="0" t="0" r="r" b="b"/>
                <a:pathLst>
                  <a:path w="94" h="472">
                    <a:moveTo>
                      <a:pt x="0" y="472"/>
                    </a:moveTo>
                    <a:lnTo>
                      <a:pt x="0" y="58"/>
                    </a:lnTo>
                    <a:lnTo>
                      <a:pt x="10" y="44"/>
                    </a:lnTo>
                    <a:lnTo>
                      <a:pt x="12" y="6"/>
                    </a:lnTo>
                    <a:lnTo>
                      <a:pt x="31" y="0"/>
                    </a:lnTo>
                    <a:lnTo>
                      <a:pt x="63" y="0"/>
                    </a:lnTo>
                    <a:lnTo>
                      <a:pt x="78" y="10"/>
                    </a:lnTo>
                    <a:lnTo>
                      <a:pt x="82" y="46"/>
                    </a:lnTo>
                    <a:lnTo>
                      <a:pt x="94" y="56"/>
                    </a:lnTo>
                    <a:lnTo>
                      <a:pt x="94" y="472"/>
                    </a:lnTo>
                    <a:lnTo>
                      <a:pt x="0" y="472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folHlink">
                      <a:gamma/>
                      <a:shade val="33333"/>
                      <a:invGamma/>
                    </a:schemeClr>
                  </a:gs>
                  <a:gs pos="50000">
                    <a:schemeClr val="folHlink"/>
                  </a:gs>
                  <a:gs pos="100000">
                    <a:schemeClr val="folHlink">
                      <a:gamma/>
                      <a:shade val="33333"/>
                      <a:invGamma/>
                    </a:schemeClr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o-RO"/>
              </a:p>
            </p:txBody>
          </p:sp>
          <p:sp>
            <p:nvSpPr>
              <p:cNvPr id="146512" name="Rectangle 80" descr="Темн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1048" y="1770"/>
                <a:ext cx="48" cy="145"/>
              </a:xfrm>
              <a:prstGeom prst="rect">
                <a:avLst/>
              </a:prstGeom>
              <a:pattFill prst="dkDnDiag">
                <a:fgClr>
                  <a:schemeClr val="tx2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6513" name="Rectangle 81"/>
              <p:cNvSpPr>
                <a:spLocks noChangeAspect="1" noChangeArrowheads="1"/>
              </p:cNvSpPr>
              <p:nvPr/>
            </p:nvSpPr>
            <p:spPr bwMode="auto">
              <a:xfrm>
                <a:off x="1026" y="1983"/>
                <a:ext cx="94" cy="226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grpSp>
            <p:nvGrpSpPr>
              <p:cNvPr id="146514" name="Group 82"/>
              <p:cNvGrpSpPr>
                <a:grpSpLocks noChangeAspect="1"/>
              </p:cNvGrpSpPr>
              <p:nvPr/>
            </p:nvGrpSpPr>
            <p:grpSpPr bwMode="auto">
              <a:xfrm>
                <a:off x="1062" y="1633"/>
                <a:ext cx="17" cy="179"/>
                <a:chOff x="1524" y="2321"/>
                <a:chExt cx="17" cy="178"/>
              </a:xfrm>
            </p:grpSpPr>
            <p:sp>
              <p:nvSpPr>
                <p:cNvPr id="146515" name="Rectangle 83"/>
                <p:cNvSpPr>
                  <a:spLocks noChangeAspect="1" noChangeArrowheads="1"/>
                </p:cNvSpPr>
                <p:nvPr/>
              </p:nvSpPr>
              <p:spPr bwMode="auto">
                <a:xfrm rot="5400000">
                  <a:off x="1449" y="2407"/>
                  <a:ext cx="168" cy="16"/>
                </a:xfrm>
                <a:prstGeom prst="rect">
                  <a:avLst/>
                </a:prstGeom>
                <a:solidFill>
                  <a:schemeClr val="folHlink"/>
                </a:solidFill>
                <a:ln w="635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46516" name="Oval 84"/>
                <p:cNvSpPr>
                  <a:spLocks noChangeAspect="1" noChangeArrowheads="1"/>
                </p:cNvSpPr>
                <p:nvPr/>
              </p:nvSpPr>
              <p:spPr bwMode="auto">
                <a:xfrm rot="5160000">
                  <a:off x="1524" y="2321"/>
                  <a:ext cx="18" cy="17"/>
                </a:xfrm>
                <a:prstGeom prst="ellipse">
                  <a:avLst/>
                </a:prstGeom>
                <a:solidFill>
                  <a:schemeClr val="folHlink"/>
                </a:solid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  <p:grpSp>
            <p:nvGrpSpPr>
              <p:cNvPr id="146517" name="Group 85"/>
              <p:cNvGrpSpPr>
                <a:grpSpLocks noChangeAspect="1"/>
              </p:cNvGrpSpPr>
              <p:nvPr/>
            </p:nvGrpSpPr>
            <p:grpSpPr bwMode="auto">
              <a:xfrm>
                <a:off x="982" y="2228"/>
                <a:ext cx="186" cy="576"/>
                <a:chOff x="982" y="2235"/>
                <a:chExt cx="186" cy="569"/>
              </a:xfrm>
            </p:grpSpPr>
            <p:sp>
              <p:nvSpPr>
                <p:cNvPr id="146518" name="AutoShape 86"/>
                <p:cNvSpPr>
                  <a:spLocks noChangeAspect="1" noChangeArrowheads="1"/>
                </p:cNvSpPr>
                <p:nvPr/>
              </p:nvSpPr>
              <p:spPr bwMode="auto">
                <a:xfrm rot="5400000">
                  <a:off x="888" y="2360"/>
                  <a:ext cx="378" cy="127"/>
                </a:xfrm>
                <a:prstGeom prst="roundRect">
                  <a:avLst>
                    <a:gd name="adj" fmla="val 16667"/>
                  </a:avLst>
                </a:prstGeom>
                <a:gradFill rotWithShape="0">
                  <a:gsLst>
                    <a:gs pos="0">
                      <a:schemeClr val="folHlink">
                        <a:gamma/>
                        <a:shade val="39216"/>
                        <a:invGamma/>
                      </a:schemeClr>
                    </a:gs>
                    <a:gs pos="50000">
                      <a:schemeClr val="folHlink"/>
                    </a:gs>
                    <a:gs pos="100000">
                      <a:schemeClr val="folHlink">
                        <a:gamma/>
                        <a:shade val="39216"/>
                        <a:invGamma/>
                      </a:schemeClr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46519" name="AutoShape 87"/>
                <p:cNvSpPr>
                  <a:spLocks noChangeAspect="1" noChangeArrowheads="1"/>
                </p:cNvSpPr>
                <p:nvPr/>
              </p:nvSpPr>
              <p:spPr bwMode="auto">
                <a:xfrm flipV="1">
                  <a:off x="1040" y="2696"/>
                  <a:ext cx="70" cy="108"/>
                </a:xfrm>
                <a:prstGeom prst="triangle">
                  <a:avLst>
                    <a:gd name="adj" fmla="val 50000"/>
                  </a:avLst>
                </a:prstGeom>
                <a:gradFill rotWithShape="0">
                  <a:gsLst>
                    <a:gs pos="0">
                      <a:schemeClr val="folHlink">
                        <a:gamma/>
                        <a:shade val="39216"/>
                        <a:invGamma/>
                      </a:schemeClr>
                    </a:gs>
                    <a:gs pos="50000">
                      <a:schemeClr val="folHlink"/>
                    </a:gs>
                    <a:gs pos="100000">
                      <a:schemeClr val="folHlink">
                        <a:gamma/>
                        <a:shade val="39216"/>
                        <a:invGamma/>
                      </a:schemeClr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grpSp>
              <p:nvGrpSpPr>
                <p:cNvPr id="146520" name="Group 88"/>
                <p:cNvGrpSpPr>
                  <a:grpSpLocks noChangeAspect="1"/>
                </p:cNvGrpSpPr>
                <p:nvPr/>
              </p:nvGrpSpPr>
              <p:grpSpPr bwMode="auto">
                <a:xfrm>
                  <a:off x="982" y="2602"/>
                  <a:ext cx="186" cy="90"/>
                  <a:chOff x="982" y="2602"/>
                  <a:chExt cx="186" cy="90"/>
                </a:xfrm>
              </p:grpSpPr>
              <p:sp>
                <p:nvSpPr>
                  <p:cNvPr id="146521" name="Rectangle 8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982" y="2602"/>
                    <a:ext cx="186" cy="32"/>
                  </a:xfrm>
                  <a:prstGeom prst="rect">
                    <a:avLst/>
                  </a:prstGeom>
                  <a:gradFill rotWithShape="0">
                    <a:gsLst>
                      <a:gs pos="0">
                        <a:schemeClr val="folHlink">
                          <a:gamma/>
                          <a:shade val="39216"/>
                          <a:invGamma/>
                        </a:schemeClr>
                      </a:gs>
                      <a:gs pos="50000">
                        <a:schemeClr val="folHlink"/>
                      </a:gs>
                      <a:gs pos="100000">
                        <a:schemeClr val="folHlink">
                          <a:gamma/>
                          <a:shade val="39216"/>
                          <a:invGamma/>
                        </a:schemeClr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46522" name="Rectangle 9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014" y="2634"/>
                    <a:ext cx="120" cy="58"/>
                  </a:xfrm>
                  <a:prstGeom prst="rect">
                    <a:avLst/>
                  </a:prstGeom>
                  <a:gradFill rotWithShape="0">
                    <a:gsLst>
                      <a:gs pos="0">
                        <a:schemeClr val="folHlink">
                          <a:gamma/>
                          <a:shade val="39216"/>
                          <a:invGamma/>
                        </a:schemeClr>
                      </a:gs>
                      <a:gs pos="50000">
                        <a:schemeClr val="folHlink"/>
                      </a:gs>
                      <a:gs pos="100000">
                        <a:schemeClr val="folHlink">
                          <a:gamma/>
                          <a:shade val="39216"/>
                          <a:invGamma/>
                        </a:schemeClr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</p:grpSp>
          </p:grpSp>
        </p:grpSp>
      </p:grpSp>
      <p:sp>
        <p:nvSpPr>
          <p:cNvPr id="146523" name="AutoShape 91" descr="Штриховой диагональный 2"/>
          <p:cNvSpPr>
            <a:spLocks noChangeArrowheads="1"/>
          </p:cNvSpPr>
          <p:nvPr/>
        </p:nvSpPr>
        <p:spPr bwMode="auto">
          <a:xfrm>
            <a:off x="0" y="5943600"/>
            <a:ext cx="9829800" cy="914400"/>
          </a:xfrm>
          <a:prstGeom prst="parallelogram">
            <a:avLst>
              <a:gd name="adj" fmla="val 208630"/>
            </a:avLst>
          </a:prstGeom>
          <a:pattFill prst="dashUpDiag">
            <a:fgClr>
              <a:srgbClr val="006600"/>
            </a:fgClr>
            <a:bgClr>
              <a:schemeClr val="bg1"/>
            </a:bgClr>
          </a:patt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46524" name="Freeform 92"/>
          <p:cNvSpPr>
            <a:spLocks noChangeAspect="1"/>
          </p:cNvSpPr>
          <p:nvPr/>
        </p:nvSpPr>
        <p:spPr bwMode="auto">
          <a:xfrm>
            <a:off x="3176588" y="5486400"/>
            <a:ext cx="2846387" cy="1090613"/>
          </a:xfrm>
          <a:custGeom>
            <a:avLst/>
            <a:gdLst/>
            <a:ahLst/>
            <a:cxnLst>
              <a:cxn ang="0">
                <a:pos x="2" y="89"/>
              </a:cxn>
              <a:cxn ang="0">
                <a:pos x="39" y="141"/>
              </a:cxn>
              <a:cxn ang="0">
                <a:pos x="38" y="203"/>
              </a:cxn>
              <a:cxn ang="0">
                <a:pos x="0" y="246"/>
              </a:cxn>
              <a:cxn ang="0">
                <a:pos x="32" y="3221"/>
              </a:cxn>
              <a:cxn ang="0">
                <a:pos x="56" y="3297"/>
              </a:cxn>
              <a:cxn ang="0">
                <a:pos x="21" y="3357"/>
              </a:cxn>
              <a:cxn ang="0">
                <a:pos x="17" y="3449"/>
              </a:cxn>
              <a:cxn ang="0">
                <a:pos x="60" y="3507"/>
              </a:cxn>
              <a:cxn ang="0">
                <a:pos x="2571" y="3492"/>
              </a:cxn>
              <a:cxn ang="0">
                <a:pos x="2604" y="3444"/>
              </a:cxn>
              <a:cxn ang="0">
                <a:pos x="2592" y="3305"/>
              </a:cxn>
              <a:cxn ang="0">
                <a:pos x="2579" y="3264"/>
              </a:cxn>
              <a:cxn ang="0">
                <a:pos x="2603" y="3212"/>
              </a:cxn>
              <a:cxn ang="0">
                <a:pos x="2558" y="147"/>
              </a:cxn>
              <a:cxn ang="0">
                <a:pos x="2567" y="101"/>
              </a:cxn>
              <a:cxn ang="0">
                <a:pos x="2588" y="6"/>
              </a:cxn>
              <a:cxn ang="0">
                <a:pos x="2586" y="0"/>
              </a:cxn>
              <a:cxn ang="0">
                <a:pos x="2589" y="0"/>
              </a:cxn>
              <a:cxn ang="0">
                <a:pos x="2589" y="6"/>
              </a:cxn>
              <a:cxn ang="0">
                <a:pos x="2586" y="3"/>
              </a:cxn>
              <a:cxn ang="0">
                <a:pos x="2586" y="6"/>
              </a:cxn>
              <a:cxn ang="0">
                <a:pos x="0" y="6"/>
              </a:cxn>
              <a:cxn ang="0">
                <a:pos x="0" y="12"/>
              </a:cxn>
              <a:cxn ang="0">
                <a:pos x="0" y="15"/>
              </a:cxn>
              <a:cxn ang="0">
                <a:pos x="0" y="18"/>
              </a:cxn>
              <a:cxn ang="0">
                <a:pos x="0" y="21"/>
              </a:cxn>
              <a:cxn ang="0">
                <a:pos x="0" y="21"/>
              </a:cxn>
              <a:cxn ang="0">
                <a:pos x="0" y="18"/>
              </a:cxn>
              <a:cxn ang="0">
                <a:pos x="3" y="24"/>
              </a:cxn>
              <a:cxn ang="0">
                <a:pos x="0" y="18"/>
              </a:cxn>
              <a:cxn ang="0">
                <a:pos x="0" y="18"/>
              </a:cxn>
              <a:cxn ang="0">
                <a:pos x="0" y="18"/>
              </a:cxn>
              <a:cxn ang="0">
                <a:pos x="3" y="18"/>
              </a:cxn>
              <a:cxn ang="0">
                <a:pos x="0" y="18"/>
              </a:cxn>
            </a:cxnLst>
            <a:rect l="0" t="0" r="r" b="b"/>
            <a:pathLst>
              <a:path w="2606" h="3507">
                <a:moveTo>
                  <a:pt x="3" y="20"/>
                </a:moveTo>
                <a:lnTo>
                  <a:pt x="2" y="89"/>
                </a:lnTo>
                <a:lnTo>
                  <a:pt x="24" y="111"/>
                </a:lnTo>
                <a:lnTo>
                  <a:pt x="39" y="141"/>
                </a:lnTo>
                <a:lnTo>
                  <a:pt x="45" y="168"/>
                </a:lnTo>
                <a:lnTo>
                  <a:pt x="38" y="203"/>
                </a:lnTo>
                <a:lnTo>
                  <a:pt x="26" y="219"/>
                </a:lnTo>
                <a:lnTo>
                  <a:pt x="0" y="246"/>
                </a:lnTo>
                <a:lnTo>
                  <a:pt x="11" y="3201"/>
                </a:lnTo>
                <a:lnTo>
                  <a:pt x="32" y="3221"/>
                </a:lnTo>
                <a:lnTo>
                  <a:pt x="50" y="3255"/>
                </a:lnTo>
                <a:lnTo>
                  <a:pt x="56" y="3297"/>
                </a:lnTo>
                <a:lnTo>
                  <a:pt x="48" y="3330"/>
                </a:lnTo>
                <a:lnTo>
                  <a:pt x="21" y="3357"/>
                </a:lnTo>
                <a:lnTo>
                  <a:pt x="17" y="3402"/>
                </a:lnTo>
                <a:lnTo>
                  <a:pt x="17" y="3449"/>
                </a:lnTo>
                <a:lnTo>
                  <a:pt x="33" y="3492"/>
                </a:lnTo>
                <a:lnTo>
                  <a:pt x="60" y="3507"/>
                </a:lnTo>
                <a:lnTo>
                  <a:pt x="2538" y="3507"/>
                </a:lnTo>
                <a:lnTo>
                  <a:pt x="2571" y="3492"/>
                </a:lnTo>
                <a:lnTo>
                  <a:pt x="2592" y="3474"/>
                </a:lnTo>
                <a:lnTo>
                  <a:pt x="2604" y="3444"/>
                </a:lnTo>
                <a:lnTo>
                  <a:pt x="2606" y="3327"/>
                </a:lnTo>
                <a:lnTo>
                  <a:pt x="2592" y="3305"/>
                </a:lnTo>
                <a:lnTo>
                  <a:pt x="2583" y="3288"/>
                </a:lnTo>
                <a:lnTo>
                  <a:pt x="2579" y="3264"/>
                </a:lnTo>
                <a:lnTo>
                  <a:pt x="2588" y="3234"/>
                </a:lnTo>
                <a:lnTo>
                  <a:pt x="2603" y="3212"/>
                </a:lnTo>
                <a:lnTo>
                  <a:pt x="2588" y="209"/>
                </a:lnTo>
                <a:cubicBezTo>
                  <a:pt x="2556" y="177"/>
                  <a:pt x="2565" y="162"/>
                  <a:pt x="2558" y="147"/>
                </a:cubicBezTo>
                <a:cubicBezTo>
                  <a:pt x="2558" y="131"/>
                  <a:pt x="2555" y="127"/>
                  <a:pt x="2561" y="120"/>
                </a:cubicBezTo>
                <a:cubicBezTo>
                  <a:pt x="2567" y="113"/>
                  <a:pt x="2564" y="112"/>
                  <a:pt x="2567" y="101"/>
                </a:cubicBezTo>
                <a:cubicBezTo>
                  <a:pt x="2577" y="93"/>
                  <a:pt x="2582" y="93"/>
                  <a:pt x="2585" y="78"/>
                </a:cubicBezTo>
                <a:lnTo>
                  <a:pt x="2588" y="6"/>
                </a:lnTo>
                <a:lnTo>
                  <a:pt x="2586" y="3"/>
                </a:lnTo>
                <a:lnTo>
                  <a:pt x="2586" y="0"/>
                </a:lnTo>
                <a:lnTo>
                  <a:pt x="2586" y="0"/>
                </a:lnTo>
                <a:lnTo>
                  <a:pt x="2589" y="0"/>
                </a:lnTo>
                <a:lnTo>
                  <a:pt x="2586" y="3"/>
                </a:lnTo>
                <a:lnTo>
                  <a:pt x="2589" y="6"/>
                </a:lnTo>
                <a:lnTo>
                  <a:pt x="2586" y="3"/>
                </a:lnTo>
                <a:lnTo>
                  <a:pt x="2586" y="3"/>
                </a:lnTo>
                <a:lnTo>
                  <a:pt x="2586" y="6"/>
                </a:lnTo>
                <a:lnTo>
                  <a:pt x="2586" y="6"/>
                </a:lnTo>
                <a:lnTo>
                  <a:pt x="0" y="9"/>
                </a:lnTo>
                <a:lnTo>
                  <a:pt x="0" y="6"/>
                </a:lnTo>
                <a:lnTo>
                  <a:pt x="0" y="9"/>
                </a:lnTo>
                <a:lnTo>
                  <a:pt x="0" y="12"/>
                </a:lnTo>
                <a:lnTo>
                  <a:pt x="0" y="12"/>
                </a:lnTo>
                <a:lnTo>
                  <a:pt x="0" y="15"/>
                </a:lnTo>
                <a:lnTo>
                  <a:pt x="3" y="18"/>
                </a:lnTo>
                <a:lnTo>
                  <a:pt x="0" y="18"/>
                </a:lnTo>
                <a:lnTo>
                  <a:pt x="3" y="21"/>
                </a:lnTo>
                <a:lnTo>
                  <a:pt x="0" y="21"/>
                </a:lnTo>
                <a:lnTo>
                  <a:pt x="0" y="21"/>
                </a:lnTo>
                <a:lnTo>
                  <a:pt x="0" y="21"/>
                </a:lnTo>
                <a:lnTo>
                  <a:pt x="0" y="24"/>
                </a:lnTo>
                <a:lnTo>
                  <a:pt x="0" y="18"/>
                </a:lnTo>
                <a:lnTo>
                  <a:pt x="0" y="18"/>
                </a:lnTo>
                <a:lnTo>
                  <a:pt x="3" y="24"/>
                </a:lnTo>
                <a:lnTo>
                  <a:pt x="3" y="24"/>
                </a:lnTo>
                <a:lnTo>
                  <a:pt x="0" y="18"/>
                </a:lnTo>
                <a:lnTo>
                  <a:pt x="0" y="21"/>
                </a:lnTo>
                <a:lnTo>
                  <a:pt x="0" y="18"/>
                </a:lnTo>
                <a:lnTo>
                  <a:pt x="0" y="18"/>
                </a:lnTo>
                <a:lnTo>
                  <a:pt x="0" y="18"/>
                </a:lnTo>
                <a:lnTo>
                  <a:pt x="6" y="21"/>
                </a:lnTo>
                <a:lnTo>
                  <a:pt x="3" y="18"/>
                </a:lnTo>
                <a:lnTo>
                  <a:pt x="0" y="21"/>
                </a:lnTo>
                <a:lnTo>
                  <a:pt x="0" y="18"/>
                </a:lnTo>
                <a:lnTo>
                  <a:pt x="3" y="20"/>
                </a:lnTo>
                <a:close/>
              </a:path>
            </a:pathLst>
          </a:custGeom>
          <a:solidFill>
            <a:srgbClr val="FF9191"/>
          </a:solidFill>
          <a:ln w="9525">
            <a:solidFill>
              <a:srgbClr val="006600"/>
            </a:solidFill>
            <a:round/>
            <a:headEnd/>
            <a:tailEnd/>
          </a:ln>
          <a:effectLst/>
        </p:spPr>
        <p:txBody>
          <a:bodyPr/>
          <a:lstStyle/>
          <a:p>
            <a:endParaRPr lang="ro-RO"/>
          </a:p>
        </p:txBody>
      </p:sp>
      <p:sp>
        <p:nvSpPr>
          <p:cNvPr id="146525" name="AutoShape 93"/>
          <p:cNvSpPr>
            <a:spLocks noChangeAspect="1" noChangeArrowheads="1"/>
          </p:cNvSpPr>
          <p:nvPr/>
        </p:nvSpPr>
        <p:spPr bwMode="auto">
          <a:xfrm rot="5137563" flipH="1">
            <a:off x="4588669" y="6217444"/>
            <a:ext cx="98425" cy="93663"/>
          </a:xfrm>
          <a:custGeom>
            <a:avLst/>
            <a:gdLst>
              <a:gd name="G0" fmla="+- 5491 0 0"/>
              <a:gd name="G1" fmla="+- -11195581 0 0"/>
              <a:gd name="G2" fmla="+- 0 0 -11195581"/>
              <a:gd name="T0" fmla="*/ 0 256 1"/>
              <a:gd name="T1" fmla="*/ 180 256 1"/>
              <a:gd name="G3" fmla="+- -11195581 T0 T1"/>
              <a:gd name="T2" fmla="*/ 0 256 1"/>
              <a:gd name="T3" fmla="*/ 90 256 1"/>
              <a:gd name="G4" fmla="+- -11195581 T2 T3"/>
              <a:gd name="G5" fmla="*/ G4 2 1"/>
              <a:gd name="T4" fmla="*/ 90 256 1"/>
              <a:gd name="T5" fmla="*/ 0 256 1"/>
              <a:gd name="G6" fmla="+- -11195581 T4 T5"/>
              <a:gd name="G7" fmla="*/ G6 2 1"/>
              <a:gd name="G8" fmla="abs -11195581"/>
              <a:gd name="T6" fmla="*/ 0 256 1"/>
              <a:gd name="T7" fmla="*/ 90 256 1"/>
              <a:gd name="G9" fmla="+- G8 T6 T7"/>
              <a:gd name="G10" fmla="?: G9 G7 G5"/>
              <a:gd name="T8" fmla="*/ 0 256 1"/>
              <a:gd name="T9" fmla="*/ 360 256 1"/>
              <a:gd name="G11" fmla="+- G10 T8 T9"/>
              <a:gd name="G12" fmla="?: G10 G11 G10"/>
              <a:gd name="T10" fmla="*/ 0 256 1"/>
              <a:gd name="T11" fmla="*/ 360 256 1"/>
              <a:gd name="G13" fmla="+- G12 T10 T11"/>
              <a:gd name="G14" fmla="?: G12 G13 G12"/>
              <a:gd name="G15" fmla="+- 0 0 G14"/>
              <a:gd name="G16" fmla="+- 10800 0 0"/>
              <a:gd name="G17" fmla="+- 10800 0 5491"/>
              <a:gd name="G18" fmla="*/ 5491 1 2"/>
              <a:gd name="G19" fmla="+- G18 5400 0"/>
              <a:gd name="G20" fmla="cos G19 -11195581"/>
              <a:gd name="G21" fmla="sin G19 -11195581"/>
              <a:gd name="G22" fmla="+- G20 10800 0"/>
              <a:gd name="G23" fmla="+- G21 10800 0"/>
              <a:gd name="G24" fmla="+- 10800 0 G20"/>
              <a:gd name="G25" fmla="+- 5491 10800 0"/>
              <a:gd name="G26" fmla="?: G9 G17 G25"/>
              <a:gd name="G27" fmla="?: G9 0 21600"/>
              <a:gd name="G28" fmla="cos 10800 -11195581"/>
              <a:gd name="G29" fmla="sin 10800 -11195581"/>
              <a:gd name="G30" fmla="sin 5491 -11195581"/>
              <a:gd name="G31" fmla="+- G28 10800 0"/>
              <a:gd name="G32" fmla="+- G29 10800 0"/>
              <a:gd name="G33" fmla="+- G30 10800 0"/>
              <a:gd name="G34" fmla="?: G4 0 G31"/>
              <a:gd name="G35" fmla="?: -11195581 G34 0"/>
              <a:gd name="G36" fmla="?: G6 G35 G31"/>
              <a:gd name="G37" fmla="+- 21600 0 G36"/>
              <a:gd name="G38" fmla="?: G4 0 G33"/>
              <a:gd name="G39" fmla="?: -11195581 G38 G32"/>
              <a:gd name="G40" fmla="?: G6 G39 0"/>
              <a:gd name="G41" fmla="?: G4 G32 21600"/>
              <a:gd name="G42" fmla="?: G6 G41 G33"/>
              <a:gd name="T12" fmla="*/ 10800 w 21600"/>
              <a:gd name="T13" fmla="*/ 0 h 21600"/>
              <a:gd name="T14" fmla="*/ 2758 w 21600"/>
              <a:gd name="T15" fmla="*/ 9501 h 21600"/>
              <a:gd name="T16" fmla="*/ 10800 w 21600"/>
              <a:gd name="T17" fmla="*/ 5309 h 21600"/>
              <a:gd name="T18" fmla="*/ 18842 w 21600"/>
              <a:gd name="T19" fmla="*/ 9501 h 21600"/>
              <a:gd name="T20" fmla="*/ G36 w 21600"/>
              <a:gd name="T21" fmla="*/ G40 h 21600"/>
              <a:gd name="T22" fmla="*/ G37 w 21600"/>
              <a:gd name="T23" fmla="*/ G42 h 21600"/>
            </a:gdLst>
            <a:ahLst/>
            <a:cxnLst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T20" t="T21" r="T22" b="T23"/>
            <a:pathLst>
              <a:path w="21600" h="21600">
                <a:moveTo>
                  <a:pt x="5379" y="9925"/>
                </a:moveTo>
                <a:cubicBezTo>
                  <a:pt x="5808" y="7264"/>
                  <a:pt x="8105" y="5308"/>
                  <a:pt x="10800" y="5309"/>
                </a:cubicBezTo>
                <a:cubicBezTo>
                  <a:pt x="13494" y="5309"/>
                  <a:pt x="15791" y="7264"/>
                  <a:pt x="16220" y="9925"/>
                </a:cubicBezTo>
                <a:lnTo>
                  <a:pt x="21462" y="9079"/>
                </a:lnTo>
                <a:cubicBezTo>
                  <a:pt x="20617" y="3846"/>
                  <a:pt x="16100" y="-1"/>
                  <a:pt x="10799" y="0"/>
                </a:cubicBezTo>
                <a:cubicBezTo>
                  <a:pt x="5499" y="0"/>
                  <a:pt x="982" y="3846"/>
                  <a:pt x="137" y="9079"/>
                </a:cubicBezTo>
                <a:close/>
              </a:path>
            </a:pathLst>
          </a:custGeom>
          <a:gradFill rotWithShape="0">
            <a:gsLst>
              <a:gs pos="0">
                <a:schemeClr val="bg1">
                  <a:gamma/>
                  <a:shade val="24314"/>
                  <a:invGamma/>
                </a:schemeClr>
              </a:gs>
              <a:gs pos="100000">
                <a:schemeClr val="bg1"/>
              </a:gs>
            </a:gsLst>
            <a:lin ang="0" scaled="1"/>
          </a:gra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grpSp>
        <p:nvGrpSpPr>
          <p:cNvPr id="146526" name="Group 94"/>
          <p:cNvGrpSpPr>
            <a:grpSpLocks noChangeAspect="1"/>
          </p:cNvGrpSpPr>
          <p:nvPr/>
        </p:nvGrpSpPr>
        <p:grpSpPr bwMode="auto">
          <a:xfrm>
            <a:off x="3114675" y="2654300"/>
            <a:ext cx="2916238" cy="3922713"/>
            <a:chOff x="1769" y="1157"/>
            <a:chExt cx="2221" cy="2986"/>
          </a:xfrm>
        </p:grpSpPr>
        <p:sp>
          <p:nvSpPr>
            <p:cNvPr id="146527" name="Freeform 95" descr="Широкий диагональный 2"/>
            <p:cNvSpPr>
              <a:spLocks noChangeAspect="1"/>
            </p:cNvSpPr>
            <p:nvPr/>
          </p:nvSpPr>
          <p:spPr bwMode="auto">
            <a:xfrm>
              <a:off x="1769" y="1157"/>
              <a:ext cx="2221" cy="2986"/>
            </a:xfrm>
            <a:custGeom>
              <a:avLst/>
              <a:gdLst/>
              <a:ahLst/>
              <a:cxnLst>
                <a:cxn ang="0">
                  <a:pos x="2" y="83"/>
                </a:cxn>
                <a:cxn ang="0">
                  <a:pos x="39" y="135"/>
                </a:cxn>
                <a:cxn ang="0">
                  <a:pos x="38" y="197"/>
                </a:cxn>
                <a:cxn ang="0">
                  <a:pos x="0" y="240"/>
                </a:cxn>
                <a:cxn ang="0">
                  <a:pos x="32" y="3215"/>
                </a:cxn>
                <a:cxn ang="0">
                  <a:pos x="56" y="3291"/>
                </a:cxn>
                <a:cxn ang="0">
                  <a:pos x="21" y="3351"/>
                </a:cxn>
                <a:cxn ang="0">
                  <a:pos x="17" y="3443"/>
                </a:cxn>
                <a:cxn ang="0">
                  <a:pos x="60" y="3501"/>
                </a:cxn>
                <a:cxn ang="0">
                  <a:pos x="2571" y="3486"/>
                </a:cxn>
                <a:cxn ang="0">
                  <a:pos x="2604" y="3438"/>
                </a:cxn>
                <a:cxn ang="0">
                  <a:pos x="2592" y="3299"/>
                </a:cxn>
                <a:cxn ang="0">
                  <a:pos x="2579" y="3258"/>
                </a:cxn>
                <a:cxn ang="0">
                  <a:pos x="2603" y="3206"/>
                </a:cxn>
                <a:cxn ang="0">
                  <a:pos x="2558" y="141"/>
                </a:cxn>
                <a:cxn ang="0">
                  <a:pos x="2567" y="95"/>
                </a:cxn>
                <a:cxn ang="0">
                  <a:pos x="2588" y="0"/>
                </a:cxn>
                <a:cxn ang="0">
                  <a:pos x="2549" y="75"/>
                </a:cxn>
                <a:cxn ang="0">
                  <a:pos x="2525" y="126"/>
                </a:cxn>
                <a:cxn ang="0">
                  <a:pos x="2537" y="194"/>
                </a:cxn>
                <a:cxn ang="0">
                  <a:pos x="2580" y="3179"/>
                </a:cxn>
                <a:cxn ang="0">
                  <a:pos x="2555" y="3230"/>
                </a:cxn>
                <a:cxn ang="0">
                  <a:pos x="2559" y="3311"/>
                </a:cxn>
                <a:cxn ang="0">
                  <a:pos x="2579" y="3353"/>
                </a:cxn>
                <a:cxn ang="0">
                  <a:pos x="2565" y="3441"/>
                </a:cxn>
                <a:cxn ang="0">
                  <a:pos x="90" y="3474"/>
                </a:cxn>
                <a:cxn ang="0">
                  <a:pos x="44" y="3441"/>
                </a:cxn>
                <a:cxn ang="0">
                  <a:pos x="62" y="3350"/>
                </a:cxn>
                <a:cxn ang="0">
                  <a:pos x="84" y="3284"/>
                </a:cxn>
                <a:cxn ang="0">
                  <a:pos x="72" y="3216"/>
                </a:cxn>
                <a:cxn ang="0">
                  <a:pos x="32" y="249"/>
                </a:cxn>
                <a:cxn ang="0">
                  <a:pos x="60" y="210"/>
                </a:cxn>
                <a:cxn ang="0">
                  <a:pos x="77" y="144"/>
                </a:cxn>
                <a:cxn ang="0">
                  <a:pos x="54" y="83"/>
                </a:cxn>
                <a:cxn ang="0">
                  <a:pos x="36" y="15"/>
                </a:cxn>
              </a:cxnLst>
              <a:rect l="0" t="0" r="r" b="b"/>
              <a:pathLst>
                <a:path w="2606" h="3501">
                  <a:moveTo>
                    <a:pt x="3" y="14"/>
                  </a:moveTo>
                  <a:lnTo>
                    <a:pt x="2" y="83"/>
                  </a:lnTo>
                  <a:lnTo>
                    <a:pt x="24" y="105"/>
                  </a:lnTo>
                  <a:lnTo>
                    <a:pt x="39" y="135"/>
                  </a:lnTo>
                  <a:lnTo>
                    <a:pt x="45" y="162"/>
                  </a:lnTo>
                  <a:lnTo>
                    <a:pt x="38" y="197"/>
                  </a:lnTo>
                  <a:lnTo>
                    <a:pt x="26" y="213"/>
                  </a:lnTo>
                  <a:lnTo>
                    <a:pt x="0" y="240"/>
                  </a:lnTo>
                  <a:lnTo>
                    <a:pt x="11" y="3195"/>
                  </a:lnTo>
                  <a:lnTo>
                    <a:pt x="32" y="3215"/>
                  </a:lnTo>
                  <a:lnTo>
                    <a:pt x="50" y="3249"/>
                  </a:lnTo>
                  <a:lnTo>
                    <a:pt x="56" y="3291"/>
                  </a:lnTo>
                  <a:lnTo>
                    <a:pt x="48" y="3324"/>
                  </a:lnTo>
                  <a:lnTo>
                    <a:pt x="21" y="3351"/>
                  </a:lnTo>
                  <a:lnTo>
                    <a:pt x="17" y="3396"/>
                  </a:lnTo>
                  <a:lnTo>
                    <a:pt x="17" y="3443"/>
                  </a:lnTo>
                  <a:lnTo>
                    <a:pt x="33" y="3486"/>
                  </a:lnTo>
                  <a:lnTo>
                    <a:pt x="60" y="3501"/>
                  </a:lnTo>
                  <a:lnTo>
                    <a:pt x="2538" y="3501"/>
                  </a:lnTo>
                  <a:lnTo>
                    <a:pt x="2571" y="3486"/>
                  </a:lnTo>
                  <a:lnTo>
                    <a:pt x="2592" y="3468"/>
                  </a:lnTo>
                  <a:lnTo>
                    <a:pt x="2604" y="3438"/>
                  </a:lnTo>
                  <a:lnTo>
                    <a:pt x="2606" y="3321"/>
                  </a:lnTo>
                  <a:lnTo>
                    <a:pt x="2592" y="3299"/>
                  </a:lnTo>
                  <a:lnTo>
                    <a:pt x="2583" y="3282"/>
                  </a:lnTo>
                  <a:lnTo>
                    <a:pt x="2579" y="3258"/>
                  </a:lnTo>
                  <a:lnTo>
                    <a:pt x="2588" y="3228"/>
                  </a:lnTo>
                  <a:lnTo>
                    <a:pt x="2603" y="3206"/>
                  </a:lnTo>
                  <a:lnTo>
                    <a:pt x="2588" y="203"/>
                  </a:lnTo>
                  <a:cubicBezTo>
                    <a:pt x="2556" y="171"/>
                    <a:pt x="2565" y="156"/>
                    <a:pt x="2558" y="141"/>
                  </a:cubicBezTo>
                  <a:cubicBezTo>
                    <a:pt x="2558" y="125"/>
                    <a:pt x="2555" y="121"/>
                    <a:pt x="2561" y="114"/>
                  </a:cubicBezTo>
                  <a:cubicBezTo>
                    <a:pt x="2567" y="107"/>
                    <a:pt x="2564" y="106"/>
                    <a:pt x="2567" y="95"/>
                  </a:cubicBezTo>
                  <a:cubicBezTo>
                    <a:pt x="2577" y="87"/>
                    <a:pt x="2582" y="87"/>
                    <a:pt x="2585" y="72"/>
                  </a:cubicBezTo>
                  <a:lnTo>
                    <a:pt x="2588" y="0"/>
                  </a:lnTo>
                  <a:lnTo>
                    <a:pt x="2553" y="2"/>
                  </a:lnTo>
                  <a:lnTo>
                    <a:pt x="2549" y="75"/>
                  </a:lnTo>
                  <a:lnTo>
                    <a:pt x="2532" y="102"/>
                  </a:lnTo>
                  <a:lnTo>
                    <a:pt x="2525" y="126"/>
                  </a:lnTo>
                  <a:lnTo>
                    <a:pt x="2522" y="155"/>
                  </a:lnTo>
                  <a:lnTo>
                    <a:pt x="2537" y="194"/>
                  </a:lnTo>
                  <a:lnTo>
                    <a:pt x="2555" y="221"/>
                  </a:lnTo>
                  <a:lnTo>
                    <a:pt x="2580" y="3179"/>
                  </a:lnTo>
                  <a:lnTo>
                    <a:pt x="2565" y="3203"/>
                  </a:lnTo>
                  <a:lnTo>
                    <a:pt x="2555" y="3230"/>
                  </a:lnTo>
                  <a:lnTo>
                    <a:pt x="2552" y="3270"/>
                  </a:lnTo>
                  <a:lnTo>
                    <a:pt x="2559" y="3311"/>
                  </a:lnTo>
                  <a:lnTo>
                    <a:pt x="2574" y="3327"/>
                  </a:lnTo>
                  <a:lnTo>
                    <a:pt x="2579" y="3353"/>
                  </a:lnTo>
                  <a:lnTo>
                    <a:pt x="2576" y="3401"/>
                  </a:lnTo>
                  <a:lnTo>
                    <a:pt x="2565" y="3441"/>
                  </a:lnTo>
                  <a:lnTo>
                    <a:pt x="2546" y="3467"/>
                  </a:lnTo>
                  <a:lnTo>
                    <a:pt x="90" y="3474"/>
                  </a:lnTo>
                  <a:lnTo>
                    <a:pt x="66" y="3461"/>
                  </a:lnTo>
                  <a:lnTo>
                    <a:pt x="44" y="3441"/>
                  </a:lnTo>
                  <a:lnTo>
                    <a:pt x="45" y="3377"/>
                  </a:lnTo>
                  <a:lnTo>
                    <a:pt x="62" y="3350"/>
                  </a:lnTo>
                  <a:lnTo>
                    <a:pt x="80" y="3326"/>
                  </a:lnTo>
                  <a:lnTo>
                    <a:pt x="84" y="3284"/>
                  </a:lnTo>
                  <a:lnTo>
                    <a:pt x="81" y="3246"/>
                  </a:lnTo>
                  <a:lnTo>
                    <a:pt x="72" y="3216"/>
                  </a:lnTo>
                  <a:lnTo>
                    <a:pt x="41" y="3182"/>
                  </a:lnTo>
                  <a:lnTo>
                    <a:pt x="32" y="249"/>
                  </a:lnTo>
                  <a:lnTo>
                    <a:pt x="42" y="234"/>
                  </a:lnTo>
                  <a:lnTo>
                    <a:pt x="60" y="210"/>
                  </a:lnTo>
                  <a:lnTo>
                    <a:pt x="75" y="180"/>
                  </a:lnTo>
                  <a:lnTo>
                    <a:pt x="77" y="144"/>
                  </a:lnTo>
                  <a:lnTo>
                    <a:pt x="71" y="110"/>
                  </a:lnTo>
                  <a:lnTo>
                    <a:pt x="54" y="83"/>
                  </a:lnTo>
                  <a:lnTo>
                    <a:pt x="32" y="65"/>
                  </a:lnTo>
                  <a:lnTo>
                    <a:pt x="36" y="15"/>
                  </a:lnTo>
                  <a:lnTo>
                    <a:pt x="3" y="14"/>
                  </a:lnTo>
                  <a:close/>
                </a:path>
              </a:pathLst>
            </a:custGeom>
            <a:pattFill prst="wdUpDiag">
              <a:fgClr>
                <a:srgbClr val="006600"/>
              </a:fgClr>
              <a:bgClr>
                <a:schemeClr val="bg1"/>
              </a:bgClr>
            </a:pattFill>
            <a:ln w="9525">
              <a:solidFill>
                <a:srgbClr val="006600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o-RO"/>
            </a:p>
          </p:txBody>
        </p:sp>
        <p:sp>
          <p:nvSpPr>
            <p:cNvPr id="146528" name="Rectangle 96" descr="Широкий диагональный 1"/>
            <p:cNvSpPr>
              <a:spLocks noChangeAspect="1" noChangeArrowheads="1"/>
            </p:cNvSpPr>
            <p:nvPr/>
          </p:nvSpPr>
          <p:spPr bwMode="auto">
            <a:xfrm>
              <a:off x="1824" y="4069"/>
              <a:ext cx="1269" cy="41"/>
            </a:xfrm>
            <a:prstGeom prst="rect">
              <a:avLst/>
            </a:prstGeom>
            <a:pattFill prst="wdDnDiag">
              <a:fgClr>
                <a:srgbClr val="006600"/>
              </a:fgClr>
              <a:bgClr>
                <a:schemeClr val="bg1"/>
              </a:bgClr>
            </a:pattFill>
            <a:ln w="9525">
              <a:solidFill>
                <a:srgbClr val="00660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46529" name="Rectangle 97" descr="Широкий диагональный 1"/>
            <p:cNvSpPr>
              <a:spLocks noChangeAspect="1" noChangeArrowheads="1"/>
            </p:cNvSpPr>
            <p:nvPr/>
          </p:nvSpPr>
          <p:spPr bwMode="auto">
            <a:xfrm flipH="1">
              <a:off x="3481" y="4065"/>
              <a:ext cx="464" cy="41"/>
            </a:xfrm>
            <a:prstGeom prst="rect">
              <a:avLst/>
            </a:prstGeom>
            <a:pattFill prst="wdDnDiag">
              <a:fgClr>
                <a:srgbClr val="006600"/>
              </a:fgClr>
              <a:bgClr>
                <a:schemeClr val="bg1"/>
              </a:bgClr>
            </a:pattFill>
            <a:ln w="9525">
              <a:solidFill>
                <a:srgbClr val="00660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46530" name="Freeform 98" descr="Широкий диагональный 2"/>
            <p:cNvSpPr>
              <a:spLocks noChangeAspect="1"/>
            </p:cNvSpPr>
            <p:nvPr/>
          </p:nvSpPr>
          <p:spPr bwMode="auto">
            <a:xfrm>
              <a:off x="1846" y="3759"/>
              <a:ext cx="1219" cy="30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9" y="3"/>
                </a:cxn>
                <a:cxn ang="0">
                  <a:pos x="39" y="291"/>
                </a:cxn>
                <a:cxn ang="0">
                  <a:pos x="45" y="306"/>
                </a:cxn>
                <a:cxn ang="0">
                  <a:pos x="69" y="321"/>
                </a:cxn>
                <a:cxn ang="0">
                  <a:pos x="1431" y="330"/>
                </a:cxn>
                <a:cxn ang="0">
                  <a:pos x="1431" y="360"/>
                </a:cxn>
                <a:cxn ang="0">
                  <a:pos x="33" y="354"/>
                </a:cxn>
                <a:cxn ang="0">
                  <a:pos x="15" y="330"/>
                </a:cxn>
                <a:cxn ang="0">
                  <a:pos x="6" y="300"/>
                </a:cxn>
                <a:cxn ang="0">
                  <a:pos x="0" y="0"/>
                </a:cxn>
              </a:cxnLst>
              <a:rect l="0" t="0" r="r" b="b"/>
              <a:pathLst>
                <a:path w="1431" h="360">
                  <a:moveTo>
                    <a:pt x="0" y="0"/>
                  </a:moveTo>
                  <a:lnTo>
                    <a:pt x="39" y="3"/>
                  </a:lnTo>
                  <a:lnTo>
                    <a:pt x="39" y="291"/>
                  </a:lnTo>
                  <a:lnTo>
                    <a:pt x="45" y="306"/>
                  </a:lnTo>
                  <a:lnTo>
                    <a:pt x="69" y="321"/>
                  </a:lnTo>
                  <a:lnTo>
                    <a:pt x="1431" y="330"/>
                  </a:lnTo>
                  <a:lnTo>
                    <a:pt x="1431" y="360"/>
                  </a:lnTo>
                  <a:lnTo>
                    <a:pt x="33" y="354"/>
                  </a:lnTo>
                  <a:lnTo>
                    <a:pt x="15" y="330"/>
                  </a:lnTo>
                  <a:lnTo>
                    <a:pt x="6" y="300"/>
                  </a:lnTo>
                  <a:lnTo>
                    <a:pt x="0" y="0"/>
                  </a:lnTo>
                  <a:close/>
                </a:path>
              </a:pathLst>
            </a:custGeom>
            <a:pattFill prst="wdUpDiag">
              <a:fgClr>
                <a:srgbClr val="006600"/>
              </a:fgClr>
              <a:bgClr>
                <a:schemeClr val="bg1"/>
              </a:bgClr>
            </a:pattFill>
            <a:ln w="9525" cap="flat" cmpd="sng">
              <a:solidFill>
                <a:srgbClr val="0066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ro-RO"/>
            </a:p>
          </p:txBody>
        </p:sp>
        <p:sp>
          <p:nvSpPr>
            <p:cNvPr id="146531" name="Freeform 99" descr="Широкий диагональный 2"/>
            <p:cNvSpPr>
              <a:spLocks noChangeAspect="1"/>
            </p:cNvSpPr>
            <p:nvPr/>
          </p:nvSpPr>
          <p:spPr bwMode="auto">
            <a:xfrm>
              <a:off x="3492" y="3752"/>
              <a:ext cx="445" cy="307"/>
            </a:xfrm>
            <a:custGeom>
              <a:avLst/>
              <a:gdLst/>
              <a:ahLst/>
              <a:cxnLst>
                <a:cxn ang="0">
                  <a:pos x="522" y="6"/>
                </a:cxn>
                <a:cxn ang="0">
                  <a:pos x="492" y="0"/>
                </a:cxn>
                <a:cxn ang="0">
                  <a:pos x="486" y="291"/>
                </a:cxn>
                <a:cxn ang="0">
                  <a:pos x="483" y="312"/>
                </a:cxn>
                <a:cxn ang="0">
                  <a:pos x="471" y="327"/>
                </a:cxn>
                <a:cxn ang="0">
                  <a:pos x="0" y="330"/>
                </a:cxn>
                <a:cxn ang="0">
                  <a:pos x="0" y="360"/>
                </a:cxn>
                <a:cxn ang="0">
                  <a:pos x="492" y="354"/>
                </a:cxn>
                <a:cxn ang="0">
                  <a:pos x="510" y="333"/>
                </a:cxn>
                <a:cxn ang="0">
                  <a:pos x="522" y="300"/>
                </a:cxn>
                <a:cxn ang="0">
                  <a:pos x="522" y="6"/>
                </a:cxn>
              </a:cxnLst>
              <a:rect l="0" t="0" r="r" b="b"/>
              <a:pathLst>
                <a:path w="522" h="360">
                  <a:moveTo>
                    <a:pt x="522" y="6"/>
                  </a:moveTo>
                  <a:lnTo>
                    <a:pt x="492" y="0"/>
                  </a:lnTo>
                  <a:lnTo>
                    <a:pt x="486" y="291"/>
                  </a:lnTo>
                  <a:lnTo>
                    <a:pt x="483" y="312"/>
                  </a:lnTo>
                  <a:lnTo>
                    <a:pt x="471" y="327"/>
                  </a:lnTo>
                  <a:lnTo>
                    <a:pt x="0" y="330"/>
                  </a:lnTo>
                  <a:lnTo>
                    <a:pt x="0" y="360"/>
                  </a:lnTo>
                  <a:lnTo>
                    <a:pt x="492" y="354"/>
                  </a:lnTo>
                  <a:lnTo>
                    <a:pt x="510" y="333"/>
                  </a:lnTo>
                  <a:lnTo>
                    <a:pt x="522" y="300"/>
                  </a:lnTo>
                  <a:lnTo>
                    <a:pt x="522" y="6"/>
                  </a:lnTo>
                  <a:close/>
                </a:path>
              </a:pathLst>
            </a:custGeom>
            <a:pattFill prst="wdUpDiag">
              <a:fgClr>
                <a:srgbClr val="006600"/>
              </a:fgClr>
              <a:bgClr>
                <a:schemeClr val="bg1"/>
              </a:bgClr>
            </a:pattFill>
            <a:ln w="9525" cap="flat" cmpd="sng">
              <a:solidFill>
                <a:srgbClr val="0066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ro-RO"/>
            </a:p>
          </p:txBody>
        </p:sp>
        <p:sp>
          <p:nvSpPr>
            <p:cNvPr id="146532" name="Freeform 100" descr="Широкий диагональный 1"/>
            <p:cNvSpPr>
              <a:spLocks noChangeAspect="1"/>
            </p:cNvSpPr>
            <p:nvPr/>
          </p:nvSpPr>
          <p:spPr bwMode="auto">
            <a:xfrm>
              <a:off x="3053" y="3856"/>
              <a:ext cx="460" cy="215"/>
            </a:xfrm>
            <a:custGeom>
              <a:avLst/>
              <a:gdLst/>
              <a:ahLst/>
              <a:cxnLst>
                <a:cxn ang="0">
                  <a:pos x="3" y="27"/>
                </a:cxn>
                <a:cxn ang="0">
                  <a:pos x="0" y="210"/>
                </a:cxn>
                <a:cxn ang="0">
                  <a:pos x="24" y="210"/>
                </a:cxn>
                <a:cxn ang="0">
                  <a:pos x="30" y="252"/>
                </a:cxn>
                <a:cxn ang="0">
                  <a:pos x="57" y="249"/>
                </a:cxn>
                <a:cxn ang="0">
                  <a:pos x="48" y="87"/>
                </a:cxn>
                <a:cxn ang="0">
                  <a:pos x="135" y="87"/>
                </a:cxn>
                <a:cxn ang="0">
                  <a:pos x="132" y="0"/>
                </a:cxn>
                <a:cxn ang="0">
                  <a:pos x="207" y="0"/>
                </a:cxn>
                <a:cxn ang="0">
                  <a:pos x="207" y="87"/>
                </a:cxn>
                <a:cxn ang="0">
                  <a:pos x="327" y="87"/>
                </a:cxn>
                <a:cxn ang="0">
                  <a:pos x="327" y="0"/>
                </a:cxn>
                <a:cxn ang="0">
                  <a:pos x="411" y="6"/>
                </a:cxn>
                <a:cxn ang="0">
                  <a:pos x="408" y="87"/>
                </a:cxn>
                <a:cxn ang="0">
                  <a:pos x="480" y="87"/>
                </a:cxn>
                <a:cxn ang="0">
                  <a:pos x="480" y="231"/>
                </a:cxn>
                <a:cxn ang="0">
                  <a:pos x="507" y="231"/>
                </a:cxn>
                <a:cxn ang="0">
                  <a:pos x="513" y="204"/>
                </a:cxn>
                <a:cxn ang="0">
                  <a:pos x="537" y="201"/>
                </a:cxn>
                <a:cxn ang="0">
                  <a:pos x="540" y="33"/>
                </a:cxn>
                <a:cxn ang="0">
                  <a:pos x="498" y="9"/>
                </a:cxn>
                <a:cxn ang="0">
                  <a:pos x="45" y="0"/>
                </a:cxn>
                <a:cxn ang="0">
                  <a:pos x="3" y="27"/>
                </a:cxn>
              </a:cxnLst>
              <a:rect l="0" t="0" r="r" b="b"/>
              <a:pathLst>
                <a:path w="540" h="252">
                  <a:moveTo>
                    <a:pt x="3" y="27"/>
                  </a:moveTo>
                  <a:lnTo>
                    <a:pt x="0" y="210"/>
                  </a:lnTo>
                  <a:lnTo>
                    <a:pt x="24" y="210"/>
                  </a:lnTo>
                  <a:lnTo>
                    <a:pt x="30" y="252"/>
                  </a:lnTo>
                  <a:lnTo>
                    <a:pt x="57" y="249"/>
                  </a:lnTo>
                  <a:lnTo>
                    <a:pt x="48" y="87"/>
                  </a:lnTo>
                  <a:lnTo>
                    <a:pt x="135" y="87"/>
                  </a:lnTo>
                  <a:lnTo>
                    <a:pt x="132" y="0"/>
                  </a:lnTo>
                  <a:lnTo>
                    <a:pt x="207" y="0"/>
                  </a:lnTo>
                  <a:lnTo>
                    <a:pt x="207" y="87"/>
                  </a:lnTo>
                  <a:lnTo>
                    <a:pt x="327" y="87"/>
                  </a:lnTo>
                  <a:lnTo>
                    <a:pt x="327" y="0"/>
                  </a:lnTo>
                  <a:lnTo>
                    <a:pt x="411" y="6"/>
                  </a:lnTo>
                  <a:lnTo>
                    <a:pt x="408" y="87"/>
                  </a:lnTo>
                  <a:lnTo>
                    <a:pt x="480" y="87"/>
                  </a:lnTo>
                  <a:lnTo>
                    <a:pt x="480" y="231"/>
                  </a:lnTo>
                  <a:lnTo>
                    <a:pt x="507" y="231"/>
                  </a:lnTo>
                  <a:lnTo>
                    <a:pt x="513" y="204"/>
                  </a:lnTo>
                  <a:lnTo>
                    <a:pt x="537" y="201"/>
                  </a:lnTo>
                  <a:lnTo>
                    <a:pt x="540" y="33"/>
                  </a:lnTo>
                  <a:lnTo>
                    <a:pt x="498" y="9"/>
                  </a:lnTo>
                  <a:lnTo>
                    <a:pt x="45" y="0"/>
                  </a:lnTo>
                  <a:lnTo>
                    <a:pt x="3" y="27"/>
                  </a:lnTo>
                  <a:close/>
                </a:path>
              </a:pathLst>
            </a:custGeom>
            <a:pattFill prst="wdDnDiag">
              <a:fgClr>
                <a:srgbClr val="006600"/>
              </a:fgClr>
              <a:bgClr>
                <a:schemeClr val="bg1"/>
              </a:bgClr>
            </a:pattFill>
            <a:ln w="9525" cap="flat" cmpd="sng">
              <a:solidFill>
                <a:srgbClr val="006600"/>
              </a:solidFill>
              <a:prstDash val="solid"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grpSp>
          <p:nvGrpSpPr>
            <p:cNvPr id="146533" name="Group 101"/>
            <p:cNvGrpSpPr>
              <a:grpSpLocks noChangeAspect="1"/>
            </p:cNvGrpSpPr>
            <p:nvPr/>
          </p:nvGrpSpPr>
          <p:grpSpPr bwMode="auto">
            <a:xfrm>
              <a:off x="3101" y="3977"/>
              <a:ext cx="361" cy="115"/>
              <a:chOff x="3354" y="4044"/>
              <a:chExt cx="423" cy="135"/>
            </a:xfrm>
          </p:grpSpPr>
          <p:sp>
            <p:nvSpPr>
              <p:cNvPr id="146534" name="Freeform 102" descr="Широкий диагональный 2"/>
              <p:cNvSpPr>
                <a:spLocks noChangeAspect="1"/>
              </p:cNvSpPr>
              <p:nvPr/>
            </p:nvSpPr>
            <p:spPr bwMode="auto">
              <a:xfrm>
                <a:off x="3354" y="4047"/>
                <a:ext cx="423" cy="13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420" y="3"/>
                  </a:cxn>
                  <a:cxn ang="0">
                    <a:pos x="423" y="81"/>
                  </a:cxn>
                  <a:cxn ang="0">
                    <a:pos x="390" y="129"/>
                  </a:cxn>
                  <a:cxn ang="0">
                    <a:pos x="243" y="132"/>
                  </a:cxn>
                  <a:cxn ang="0">
                    <a:pos x="243" y="75"/>
                  </a:cxn>
                  <a:cxn ang="0">
                    <a:pos x="189" y="78"/>
                  </a:cxn>
                  <a:cxn ang="0">
                    <a:pos x="189" y="132"/>
                  </a:cxn>
                  <a:cxn ang="0">
                    <a:pos x="42" y="132"/>
                  </a:cxn>
                  <a:cxn ang="0">
                    <a:pos x="0" y="93"/>
                  </a:cxn>
                  <a:cxn ang="0">
                    <a:pos x="0" y="0"/>
                  </a:cxn>
                </a:cxnLst>
                <a:rect l="0" t="0" r="r" b="b"/>
                <a:pathLst>
                  <a:path w="423" h="132">
                    <a:moveTo>
                      <a:pt x="0" y="0"/>
                    </a:moveTo>
                    <a:lnTo>
                      <a:pt x="420" y="3"/>
                    </a:lnTo>
                    <a:lnTo>
                      <a:pt x="423" y="81"/>
                    </a:lnTo>
                    <a:lnTo>
                      <a:pt x="390" y="129"/>
                    </a:lnTo>
                    <a:lnTo>
                      <a:pt x="243" y="132"/>
                    </a:lnTo>
                    <a:lnTo>
                      <a:pt x="243" y="75"/>
                    </a:lnTo>
                    <a:lnTo>
                      <a:pt x="189" y="78"/>
                    </a:lnTo>
                    <a:lnTo>
                      <a:pt x="189" y="132"/>
                    </a:lnTo>
                    <a:lnTo>
                      <a:pt x="42" y="132"/>
                    </a:lnTo>
                    <a:lnTo>
                      <a:pt x="0" y="93"/>
                    </a:lnTo>
                    <a:lnTo>
                      <a:pt x="0" y="0"/>
                    </a:lnTo>
                    <a:close/>
                  </a:path>
                </a:pathLst>
              </a:custGeom>
              <a:pattFill prst="wdUpDiag">
                <a:fgClr>
                  <a:srgbClr val="006600"/>
                </a:fgClr>
                <a:bgClr>
                  <a:schemeClr val="bg1"/>
                </a:bgClr>
              </a:pattFill>
              <a:ln w="9525">
                <a:solidFill>
                  <a:srgbClr val="006600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o-RO"/>
              </a:p>
            </p:txBody>
          </p:sp>
          <p:sp>
            <p:nvSpPr>
              <p:cNvPr id="146535" name="Freeform 103" descr="Широкий диагональный 2"/>
              <p:cNvSpPr>
                <a:spLocks noChangeAspect="1"/>
              </p:cNvSpPr>
              <p:nvPr/>
            </p:nvSpPr>
            <p:spPr bwMode="auto">
              <a:xfrm>
                <a:off x="3375" y="4044"/>
                <a:ext cx="165" cy="1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" y="114"/>
                  </a:cxn>
                  <a:cxn ang="0">
                    <a:pos x="165" y="111"/>
                  </a:cxn>
                </a:cxnLst>
                <a:rect l="0" t="0" r="r" b="b"/>
                <a:pathLst>
                  <a:path w="165" h="114">
                    <a:moveTo>
                      <a:pt x="0" y="0"/>
                    </a:moveTo>
                    <a:lnTo>
                      <a:pt x="3" y="114"/>
                    </a:lnTo>
                    <a:lnTo>
                      <a:pt x="165" y="111"/>
                    </a:lnTo>
                  </a:path>
                </a:pathLst>
              </a:custGeom>
              <a:noFill/>
              <a:ln w="6350" cmpd="sng">
                <a:solidFill>
                  <a:srgbClr val="006600"/>
                </a:solidFill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o-RO"/>
              </a:p>
            </p:txBody>
          </p:sp>
          <p:sp>
            <p:nvSpPr>
              <p:cNvPr id="146536" name="Freeform 104" descr="Широкий диагональный 2"/>
              <p:cNvSpPr>
                <a:spLocks noChangeAspect="1"/>
              </p:cNvSpPr>
              <p:nvPr/>
            </p:nvSpPr>
            <p:spPr bwMode="auto">
              <a:xfrm>
                <a:off x="3594" y="4053"/>
                <a:ext cx="165" cy="99"/>
              </a:xfrm>
              <a:custGeom>
                <a:avLst/>
                <a:gdLst/>
                <a:ahLst/>
                <a:cxnLst>
                  <a:cxn ang="0">
                    <a:pos x="159" y="0"/>
                  </a:cxn>
                  <a:cxn ang="0">
                    <a:pos x="165" y="99"/>
                  </a:cxn>
                  <a:cxn ang="0">
                    <a:pos x="0" y="99"/>
                  </a:cxn>
                </a:cxnLst>
                <a:rect l="0" t="0" r="r" b="b"/>
                <a:pathLst>
                  <a:path w="165" h="99">
                    <a:moveTo>
                      <a:pt x="159" y="0"/>
                    </a:moveTo>
                    <a:lnTo>
                      <a:pt x="165" y="99"/>
                    </a:lnTo>
                    <a:lnTo>
                      <a:pt x="0" y="99"/>
                    </a:lnTo>
                  </a:path>
                </a:pathLst>
              </a:custGeom>
              <a:noFill/>
              <a:ln w="6350" cmpd="sng">
                <a:solidFill>
                  <a:srgbClr val="006600"/>
                </a:solidFill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o-RO"/>
              </a:p>
            </p:txBody>
          </p:sp>
        </p:grpSp>
      </p:grpSp>
      <p:sp>
        <p:nvSpPr>
          <p:cNvPr id="146537" name="Freeform 105" descr="Широкий диагональный 2"/>
          <p:cNvSpPr>
            <a:spLocks noChangeAspect="1"/>
          </p:cNvSpPr>
          <p:nvPr/>
        </p:nvSpPr>
        <p:spPr bwMode="auto">
          <a:xfrm>
            <a:off x="3544888" y="2959100"/>
            <a:ext cx="28575" cy="177800"/>
          </a:xfrm>
          <a:custGeom>
            <a:avLst/>
            <a:gdLst/>
            <a:ahLst/>
            <a:cxnLst>
              <a:cxn ang="0">
                <a:pos x="26" y="0"/>
              </a:cxn>
              <a:cxn ang="0">
                <a:pos x="26" y="158"/>
              </a:cxn>
              <a:cxn ang="0">
                <a:pos x="0" y="158"/>
              </a:cxn>
            </a:cxnLst>
            <a:rect l="0" t="0" r="r" b="b"/>
            <a:pathLst>
              <a:path w="26" h="158">
                <a:moveTo>
                  <a:pt x="26" y="0"/>
                </a:moveTo>
                <a:lnTo>
                  <a:pt x="26" y="158"/>
                </a:lnTo>
                <a:lnTo>
                  <a:pt x="0" y="158"/>
                </a:lnTo>
              </a:path>
            </a:pathLst>
          </a:custGeom>
          <a:noFill/>
          <a:ln w="6350" cmpd="sng">
            <a:solidFill>
              <a:srgbClr val="666699"/>
            </a:solidFill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endParaRPr lang="ro-RO"/>
          </a:p>
        </p:txBody>
      </p:sp>
      <p:sp>
        <p:nvSpPr>
          <p:cNvPr id="146538" name="Freeform 106" descr="Широкий диагональный 2"/>
          <p:cNvSpPr>
            <a:spLocks noChangeAspect="1"/>
          </p:cNvSpPr>
          <p:nvPr/>
        </p:nvSpPr>
        <p:spPr bwMode="auto">
          <a:xfrm flipH="1">
            <a:off x="3959225" y="2965450"/>
            <a:ext cx="52388" cy="168275"/>
          </a:xfrm>
          <a:custGeom>
            <a:avLst/>
            <a:gdLst/>
            <a:ahLst/>
            <a:cxnLst>
              <a:cxn ang="0">
                <a:pos x="26" y="0"/>
              </a:cxn>
              <a:cxn ang="0">
                <a:pos x="26" y="158"/>
              </a:cxn>
              <a:cxn ang="0">
                <a:pos x="0" y="158"/>
              </a:cxn>
            </a:cxnLst>
            <a:rect l="0" t="0" r="r" b="b"/>
            <a:pathLst>
              <a:path w="26" h="158">
                <a:moveTo>
                  <a:pt x="26" y="0"/>
                </a:moveTo>
                <a:lnTo>
                  <a:pt x="26" y="158"/>
                </a:lnTo>
                <a:lnTo>
                  <a:pt x="0" y="158"/>
                </a:lnTo>
              </a:path>
            </a:pathLst>
          </a:custGeom>
          <a:noFill/>
          <a:ln w="6350" cmpd="sng">
            <a:solidFill>
              <a:srgbClr val="666699"/>
            </a:solidFill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endParaRPr lang="ro-RO"/>
          </a:p>
        </p:txBody>
      </p:sp>
      <p:sp>
        <p:nvSpPr>
          <p:cNvPr id="146539" name="Rectangle 107"/>
          <p:cNvSpPr>
            <a:spLocks noChangeAspect="1" noChangeArrowheads="1"/>
          </p:cNvSpPr>
          <p:nvPr/>
        </p:nvSpPr>
        <p:spPr bwMode="auto">
          <a:xfrm>
            <a:off x="4957763" y="6208713"/>
            <a:ext cx="80962" cy="79375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46540" name="Line 108"/>
          <p:cNvSpPr>
            <a:spLocks noChangeAspect="1" noChangeShapeType="1"/>
          </p:cNvSpPr>
          <p:nvPr/>
        </p:nvSpPr>
        <p:spPr bwMode="auto">
          <a:xfrm>
            <a:off x="3298825" y="6170613"/>
            <a:ext cx="1501775" cy="41275"/>
          </a:xfrm>
          <a:prstGeom prst="line">
            <a:avLst/>
          </a:prstGeom>
          <a:noFill/>
          <a:ln w="76200">
            <a:pattFill prst="pct80">
              <a:fgClr>
                <a:schemeClr val="tx1"/>
              </a:fgClr>
              <a:bgClr>
                <a:srgbClr val="FFFFFF"/>
              </a:bgClr>
            </a:pattFill>
            <a:round/>
            <a:headEnd/>
            <a:tailEnd/>
          </a:ln>
          <a:effectLst/>
        </p:spPr>
        <p:txBody>
          <a:bodyPr/>
          <a:lstStyle/>
          <a:p>
            <a:endParaRPr lang="ro-RO"/>
          </a:p>
        </p:txBody>
      </p:sp>
      <p:sp>
        <p:nvSpPr>
          <p:cNvPr id="146541" name="Line 109"/>
          <p:cNvSpPr>
            <a:spLocks noChangeAspect="1" noChangeShapeType="1"/>
          </p:cNvSpPr>
          <p:nvPr/>
        </p:nvSpPr>
        <p:spPr bwMode="auto">
          <a:xfrm>
            <a:off x="3292475" y="6243638"/>
            <a:ext cx="1508125" cy="28575"/>
          </a:xfrm>
          <a:prstGeom prst="line">
            <a:avLst/>
          </a:prstGeom>
          <a:noFill/>
          <a:ln w="76200">
            <a:pattFill prst="pct80">
              <a:fgClr>
                <a:schemeClr val="tx1"/>
              </a:fgClr>
              <a:bgClr>
                <a:srgbClr val="FFFFFF"/>
              </a:bgClr>
            </a:pattFill>
            <a:round/>
            <a:headEnd/>
            <a:tailEnd/>
          </a:ln>
          <a:effectLst/>
        </p:spPr>
        <p:txBody>
          <a:bodyPr/>
          <a:lstStyle/>
          <a:p>
            <a:endParaRPr lang="ro-RO"/>
          </a:p>
        </p:txBody>
      </p:sp>
      <p:sp>
        <p:nvSpPr>
          <p:cNvPr id="146542" name="Oval 110" descr="Светлый диагональный 1"/>
          <p:cNvSpPr>
            <a:spLocks noChangeAspect="1" noChangeArrowheads="1"/>
          </p:cNvSpPr>
          <p:nvPr/>
        </p:nvSpPr>
        <p:spPr bwMode="auto">
          <a:xfrm>
            <a:off x="3273425" y="6143625"/>
            <a:ext cx="53975" cy="53975"/>
          </a:xfrm>
          <a:prstGeom prst="ellipse">
            <a:avLst/>
          </a:prstGeom>
          <a:pattFill prst="ltDnDiag">
            <a:fgClr>
              <a:schemeClr val="tx2"/>
            </a:fgClr>
            <a:bgClr>
              <a:schemeClr val="bg1"/>
            </a:bgClr>
          </a:patt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46543" name="Oval 111" descr="Светлый диагональный 1"/>
          <p:cNvSpPr>
            <a:spLocks noChangeAspect="1" noChangeArrowheads="1"/>
          </p:cNvSpPr>
          <p:nvPr/>
        </p:nvSpPr>
        <p:spPr bwMode="auto">
          <a:xfrm>
            <a:off x="3271838" y="6216650"/>
            <a:ext cx="53975" cy="53975"/>
          </a:xfrm>
          <a:prstGeom prst="ellipse">
            <a:avLst/>
          </a:prstGeom>
          <a:pattFill prst="ltDnDiag">
            <a:fgClr>
              <a:schemeClr val="tx2"/>
            </a:fgClr>
            <a:bgClr>
              <a:schemeClr val="bg1"/>
            </a:bgClr>
          </a:patt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grpSp>
        <p:nvGrpSpPr>
          <p:cNvPr id="146544" name="Group 112"/>
          <p:cNvGrpSpPr>
            <a:grpSpLocks noChangeAspect="1"/>
          </p:cNvGrpSpPr>
          <p:nvPr/>
        </p:nvGrpSpPr>
        <p:grpSpPr bwMode="auto">
          <a:xfrm>
            <a:off x="5000625" y="6162675"/>
            <a:ext cx="904875" cy="174625"/>
            <a:chOff x="3476" y="3869"/>
            <a:chExt cx="810" cy="156"/>
          </a:xfrm>
        </p:grpSpPr>
        <p:sp>
          <p:nvSpPr>
            <p:cNvPr id="146545" name="Freeform 113"/>
            <p:cNvSpPr>
              <a:spLocks noChangeAspect="1"/>
            </p:cNvSpPr>
            <p:nvPr/>
          </p:nvSpPr>
          <p:spPr bwMode="auto">
            <a:xfrm>
              <a:off x="3476" y="3869"/>
              <a:ext cx="799" cy="156"/>
            </a:xfrm>
            <a:custGeom>
              <a:avLst/>
              <a:gdLst/>
              <a:ahLst/>
              <a:cxnLst>
                <a:cxn ang="0">
                  <a:pos x="8" y="50"/>
                </a:cxn>
                <a:cxn ang="0">
                  <a:pos x="0" y="150"/>
                </a:cxn>
                <a:cxn ang="0">
                  <a:pos x="48" y="156"/>
                </a:cxn>
                <a:cxn ang="0">
                  <a:pos x="186" y="144"/>
                </a:cxn>
                <a:cxn ang="0">
                  <a:pos x="198" y="36"/>
                </a:cxn>
                <a:cxn ang="0">
                  <a:pos x="282" y="0"/>
                </a:cxn>
                <a:cxn ang="0">
                  <a:pos x="408" y="60"/>
                </a:cxn>
                <a:cxn ang="0">
                  <a:pos x="799" y="66"/>
                </a:cxn>
              </a:cxnLst>
              <a:rect l="0" t="0" r="r" b="b"/>
              <a:pathLst>
                <a:path w="799" h="156">
                  <a:moveTo>
                    <a:pt x="8" y="50"/>
                  </a:moveTo>
                  <a:lnTo>
                    <a:pt x="0" y="150"/>
                  </a:lnTo>
                  <a:lnTo>
                    <a:pt x="48" y="156"/>
                  </a:lnTo>
                  <a:lnTo>
                    <a:pt x="186" y="144"/>
                  </a:lnTo>
                  <a:lnTo>
                    <a:pt x="198" y="36"/>
                  </a:lnTo>
                  <a:lnTo>
                    <a:pt x="282" y="0"/>
                  </a:lnTo>
                  <a:lnTo>
                    <a:pt x="408" y="60"/>
                  </a:lnTo>
                  <a:lnTo>
                    <a:pt x="799" y="66"/>
                  </a:lnTo>
                </a:path>
              </a:pathLst>
            </a:custGeom>
            <a:noFill/>
            <a:ln w="76200" cmpd="sng">
              <a:pattFill prst="pct80">
                <a:fgClr>
                  <a:schemeClr val="tx1"/>
                </a:fgClr>
                <a:bgClr>
                  <a:srgbClr val="FFFFFF"/>
                </a:bgClr>
              </a:patt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ro-RO"/>
            </a:p>
          </p:txBody>
        </p:sp>
        <p:sp>
          <p:nvSpPr>
            <p:cNvPr id="146546" name="Oval 114" descr="Светлый диагональный 1"/>
            <p:cNvSpPr>
              <a:spLocks noChangeAspect="1" noChangeArrowheads="1"/>
            </p:cNvSpPr>
            <p:nvPr/>
          </p:nvSpPr>
          <p:spPr bwMode="auto">
            <a:xfrm>
              <a:off x="4238" y="3907"/>
              <a:ext cx="48" cy="48"/>
            </a:xfrm>
            <a:prstGeom prst="ellipse">
              <a:avLst/>
            </a:prstGeom>
            <a:pattFill prst="ltDnDiag">
              <a:fgClr>
                <a:schemeClr val="tx2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</p:grpSp>
      <p:sp>
        <p:nvSpPr>
          <p:cNvPr id="146547" name="Freeform 115"/>
          <p:cNvSpPr>
            <a:spLocks noChangeAspect="1"/>
          </p:cNvSpPr>
          <p:nvPr/>
        </p:nvSpPr>
        <p:spPr bwMode="auto">
          <a:xfrm>
            <a:off x="4633913" y="6048375"/>
            <a:ext cx="1233487" cy="119063"/>
          </a:xfrm>
          <a:custGeom>
            <a:avLst/>
            <a:gdLst/>
            <a:ahLst/>
            <a:cxnLst>
              <a:cxn ang="0">
                <a:pos x="0" y="21"/>
              </a:cxn>
              <a:cxn ang="0">
                <a:pos x="141" y="75"/>
              </a:cxn>
              <a:cxn ang="0">
                <a:pos x="213" y="66"/>
              </a:cxn>
              <a:cxn ang="0">
                <a:pos x="261" y="15"/>
              </a:cxn>
              <a:cxn ang="0">
                <a:pos x="321" y="0"/>
              </a:cxn>
              <a:cxn ang="0">
                <a:pos x="390" y="18"/>
              </a:cxn>
              <a:cxn ang="0">
                <a:pos x="777" y="69"/>
              </a:cxn>
            </a:cxnLst>
            <a:rect l="0" t="0" r="r" b="b"/>
            <a:pathLst>
              <a:path w="777" h="75">
                <a:moveTo>
                  <a:pt x="0" y="21"/>
                </a:moveTo>
                <a:lnTo>
                  <a:pt x="141" y="75"/>
                </a:lnTo>
                <a:lnTo>
                  <a:pt x="213" y="66"/>
                </a:lnTo>
                <a:lnTo>
                  <a:pt x="261" y="15"/>
                </a:lnTo>
                <a:lnTo>
                  <a:pt x="321" y="0"/>
                </a:lnTo>
                <a:lnTo>
                  <a:pt x="390" y="18"/>
                </a:lnTo>
                <a:lnTo>
                  <a:pt x="777" y="69"/>
                </a:lnTo>
              </a:path>
            </a:pathLst>
          </a:custGeom>
          <a:noFill/>
          <a:ln w="76200" cap="flat" cmpd="sng">
            <a:pattFill prst="pct80">
              <a:fgClr>
                <a:schemeClr val="tx1"/>
              </a:fgClr>
              <a:bgClr>
                <a:srgbClr val="FFFFFF"/>
              </a:bgClr>
            </a:patt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endParaRPr lang="ro-RO"/>
          </a:p>
        </p:txBody>
      </p:sp>
      <p:sp>
        <p:nvSpPr>
          <p:cNvPr id="146548" name="AutoShape 116"/>
          <p:cNvSpPr>
            <a:spLocks noChangeAspect="1" noChangeArrowheads="1"/>
          </p:cNvSpPr>
          <p:nvPr/>
        </p:nvSpPr>
        <p:spPr bwMode="auto">
          <a:xfrm rot="10800000">
            <a:off x="4435475" y="5943600"/>
            <a:ext cx="273050" cy="228600"/>
          </a:xfrm>
          <a:custGeom>
            <a:avLst/>
            <a:gdLst>
              <a:gd name="G0" fmla="+- 8133 0 0"/>
              <a:gd name="G1" fmla="+- 7097633 0 0"/>
              <a:gd name="G2" fmla="+- 0 0 7097633"/>
              <a:gd name="T0" fmla="*/ 0 256 1"/>
              <a:gd name="T1" fmla="*/ 180 256 1"/>
              <a:gd name="G3" fmla="+- 7097633 T0 T1"/>
              <a:gd name="T2" fmla="*/ 0 256 1"/>
              <a:gd name="T3" fmla="*/ 90 256 1"/>
              <a:gd name="G4" fmla="+- 7097633 T2 T3"/>
              <a:gd name="G5" fmla="*/ G4 2 1"/>
              <a:gd name="T4" fmla="*/ 90 256 1"/>
              <a:gd name="T5" fmla="*/ 0 256 1"/>
              <a:gd name="G6" fmla="+- 7097633 T4 T5"/>
              <a:gd name="G7" fmla="*/ G6 2 1"/>
              <a:gd name="G8" fmla="abs 7097633"/>
              <a:gd name="T6" fmla="*/ 0 256 1"/>
              <a:gd name="T7" fmla="*/ 90 256 1"/>
              <a:gd name="G9" fmla="+- G8 T6 T7"/>
              <a:gd name="G10" fmla="?: G9 G7 G5"/>
              <a:gd name="T8" fmla="*/ 0 256 1"/>
              <a:gd name="T9" fmla="*/ 360 256 1"/>
              <a:gd name="G11" fmla="+- G10 T8 T9"/>
              <a:gd name="G12" fmla="?: G10 G11 G10"/>
              <a:gd name="T10" fmla="*/ 0 256 1"/>
              <a:gd name="T11" fmla="*/ 360 256 1"/>
              <a:gd name="G13" fmla="+- G12 T10 T11"/>
              <a:gd name="G14" fmla="?: G12 G13 G12"/>
              <a:gd name="G15" fmla="+- 0 0 G14"/>
              <a:gd name="G16" fmla="+- 10800 0 0"/>
              <a:gd name="G17" fmla="+- 10800 0 8133"/>
              <a:gd name="G18" fmla="*/ 8133 1 2"/>
              <a:gd name="G19" fmla="+- G18 5400 0"/>
              <a:gd name="G20" fmla="cos G19 7097633"/>
              <a:gd name="G21" fmla="sin G19 7097633"/>
              <a:gd name="G22" fmla="+- G20 10800 0"/>
              <a:gd name="G23" fmla="+- G21 10800 0"/>
              <a:gd name="G24" fmla="+- 10800 0 G20"/>
              <a:gd name="G25" fmla="+- 8133 10800 0"/>
              <a:gd name="G26" fmla="?: G9 G17 G25"/>
              <a:gd name="G27" fmla="?: G9 0 21600"/>
              <a:gd name="G28" fmla="cos 10800 7097633"/>
              <a:gd name="G29" fmla="sin 10800 7097633"/>
              <a:gd name="G30" fmla="sin 8133 7097633"/>
              <a:gd name="G31" fmla="+- G28 10800 0"/>
              <a:gd name="G32" fmla="+- G29 10800 0"/>
              <a:gd name="G33" fmla="+- G30 10800 0"/>
              <a:gd name="G34" fmla="?: G4 0 G31"/>
              <a:gd name="G35" fmla="?: 7097633 G34 0"/>
              <a:gd name="G36" fmla="?: G6 G35 G31"/>
              <a:gd name="G37" fmla="+- 21600 0 G36"/>
              <a:gd name="G38" fmla="?: G4 0 G33"/>
              <a:gd name="G39" fmla="?: 7097633 G38 G32"/>
              <a:gd name="G40" fmla="?: G6 G39 0"/>
              <a:gd name="G41" fmla="?: G4 G32 21600"/>
              <a:gd name="G42" fmla="?: G6 G41 G33"/>
              <a:gd name="T12" fmla="*/ 10800 w 21600"/>
              <a:gd name="T13" fmla="*/ 0 h 21600"/>
              <a:gd name="T14" fmla="*/ 7827 w 21600"/>
              <a:gd name="T15" fmla="*/ 19788 h 21600"/>
              <a:gd name="T16" fmla="*/ 10800 w 21600"/>
              <a:gd name="T17" fmla="*/ 2667 h 21600"/>
              <a:gd name="T18" fmla="*/ 13773 w 21600"/>
              <a:gd name="T19" fmla="*/ 19788 h 21600"/>
              <a:gd name="T20" fmla="*/ G36 w 21600"/>
              <a:gd name="T21" fmla="*/ G40 h 21600"/>
              <a:gd name="T22" fmla="*/ G37 w 21600"/>
              <a:gd name="T23" fmla="*/ G42 h 21600"/>
            </a:gdLst>
            <a:ahLst/>
            <a:cxnLst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T20" t="T21" r="T22" b="T23"/>
            <a:pathLst>
              <a:path w="21600" h="21600">
                <a:moveTo>
                  <a:pt x="8246" y="18521"/>
                </a:moveTo>
                <a:cubicBezTo>
                  <a:pt x="4915" y="17420"/>
                  <a:pt x="2667" y="14307"/>
                  <a:pt x="2667" y="10800"/>
                </a:cubicBezTo>
                <a:cubicBezTo>
                  <a:pt x="2667" y="6308"/>
                  <a:pt x="6308" y="2667"/>
                  <a:pt x="10800" y="2667"/>
                </a:cubicBezTo>
                <a:cubicBezTo>
                  <a:pt x="15291" y="2667"/>
                  <a:pt x="18933" y="6308"/>
                  <a:pt x="18933" y="10800"/>
                </a:cubicBezTo>
                <a:cubicBezTo>
                  <a:pt x="18933" y="14307"/>
                  <a:pt x="16684" y="17420"/>
                  <a:pt x="13353" y="18521"/>
                </a:cubicBezTo>
                <a:lnTo>
                  <a:pt x="14191" y="21053"/>
                </a:lnTo>
                <a:cubicBezTo>
                  <a:pt x="18613" y="19591"/>
                  <a:pt x="21600" y="15457"/>
                  <a:pt x="21600" y="10800"/>
                </a:cubicBezTo>
                <a:cubicBezTo>
                  <a:pt x="21600" y="4835"/>
                  <a:pt x="16764" y="0"/>
                  <a:pt x="10800" y="0"/>
                </a:cubicBezTo>
                <a:cubicBezTo>
                  <a:pt x="4835" y="0"/>
                  <a:pt x="0" y="4835"/>
                  <a:pt x="0" y="10800"/>
                </a:cubicBezTo>
                <a:cubicBezTo>
                  <a:pt x="-1" y="15457"/>
                  <a:pt x="2986" y="19591"/>
                  <a:pt x="7408" y="21053"/>
                </a:cubicBezTo>
                <a:close/>
              </a:path>
            </a:pathLst>
          </a:custGeom>
          <a:gradFill rotWithShape="0">
            <a:gsLst>
              <a:gs pos="0">
                <a:schemeClr val="bg1"/>
              </a:gs>
              <a:gs pos="50000">
                <a:schemeClr val="bg1">
                  <a:gamma/>
                  <a:shade val="24314"/>
                  <a:invGamma/>
                </a:schemeClr>
              </a:gs>
              <a:gs pos="100000">
                <a:schemeClr val="bg1"/>
              </a:gs>
            </a:gsLst>
            <a:lin ang="5400000" scaled="1"/>
          </a:gra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46549" name="AutoShape 117"/>
          <p:cNvSpPr>
            <a:spLocks noChangeAspect="1" noChangeArrowheads="1"/>
          </p:cNvSpPr>
          <p:nvPr/>
        </p:nvSpPr>
        <p:spPr bwMode="auto">
          <a:xfrm flipV="1">
            <a:off x="4276725" y="1981200"/>
            <a:ext cx="590550" cy="171450"/>
          </a:xfrm>
          <a:custGeom>
            <a:avLst/>
            <a:gdLst>
              <a:gd name="G0" fmla="+- 9404 0 0"/>
              <a:gd name="G1" fmla="+- 6014446 0 0"/>
              <a:gd name="G2" fmla="+- 0 0 6014446"/>
              <a:gd name="T0" fmla="*/ 0 256 1"/>
              <a:gd name="T1" fmla="*/ 180 256 1"/>
              <a:gd name="G3" fmla="+- 6014446 T0 T1"/>
              <a:gd name="T2" fmla="*/ 0 256 1"/>
              <a:gd name="T3" fmla="*/ 90 256 1"/>
              <a:gd name="G4" fmla="+- 6014446 T2 T3"/>
              <a:gd name="G5" fmla="*/ G4 2 1"/>
              <a:gd name="T4" fmla="*/ 90 256 1"/>
              <a:gd name="T5" fmla="*/ 0 256 1"/>
              <a:gd name="G6" fmla="+- 6014446 T4 T5"/>
              <a:gd name="G7" fmla="*/ G6 2 1"/>
              <a:gd name="G8" fmla="abs 6014446"/>
              <a:gd name="T6" fmla="*/ 0 256 1"/>
              <a:gd name="T7" fmla="*/ 90 256 1"/>
              <a:gd name="G9" fmla="+- G8 T6 T7"/>
              <a:gd name="G10" fmla="?: G9 G7 G5"/>
              <a:gd name="T8" fmla="*/ 0 256 1"/>
              <a:gd name="T9" fmla="*/ 360 256 1"/>
              <a:gd name="G11" fmla="+- G10 T8 T9"/>
              <a:gd name="G12" fmla="?: G10 G11 G10"/>
              <a:gd name="T10" fmla="*/ 0 256 1"/>
              <a:gd name="T11" fmla="*/ 360 256 1"/>
              <a:gd name="G13" fmla="+- G12 T10 T11"/>
              <a:gd name="G14" fmla="?: G12 G13 G12"/>
              <a:gd name="G15" fmla="+- 0 0 G14"/>
              <a:gd name="G16" fmla="+- 10800 0 0"/>
              <a:gd name="G17" fmla="+- 10800 0 9404"/>
              <a:gd name="G18" fmla="*/ 9404 1 2"/>
              <a:gd name="G19" fmla="+- G18 5400 0"/>
              <a:gd name="G20" fmla="cos G19 6014446"/>
              <a:gd name="G21" fmla="sin G19 6014446"/>
              <a:gd name="G22" fmla="+- G20 10800 0"/>
              <a:gd name="G23" fmla="+- G21 10800 0"/>
              <a:gd name="G24" fmla="+- 10800 0 G20"/>
              <a:gd name="G25" fmla="+- 9404 10800 0"/>
              <a:gd name="G26" fmla="?: G9 G17 G25"/>
              <a:gd name="G27" fmla="?: G9 0 21600"/>
              <a:gd name="G28" fmla="cos 10800 6014446"/>
              <a:gd name="G29" fmla="sin 10800 6014446"/>
              <a:gd name="G30" fmla="sin 9404 6014446"/>
              <a:gd name="G31" fmla="+- G28 10800 0"/>
              <a:gd name="G32" fmla="+- G29 10800 0"/>
              <a:gd name="G33" fmla="+- G30 10800 0"/>
              <a:gd name="G34" fmla="?: G4 0 G31"/>
              <a:gd name="G35" fmla="?: 6014446 G34 0"/>
              <a:gd name="G36" fmla="?: G6 G35 G31"/>
              <a:gd name="G37" fmla="+- 21600 0 G36"/>
              <a:gd name="G38" fmla="?: G4 0 G33"/>
              <a:gd name="G39" fmla="?: 6014446 G38 G32"/>
              <a:gd name="G40" fmla="?: G6 G39 0"/>
              <a:gd name="G41" fmla="?: G4 G32 21600"/>
              <a:gd name="G42" fmla="?: G6 G41 G33"/>
              <a:gd name="T12" fmla="*/ 10800 w 21600"/>
              <a:gd name="T13" fmla="*/ 0 h 21600"/>
              <a:gd name="T14" fmla="*/ 10487 w 21600"/>
              <a:gd name="T15" fmla="*/ 20897 h 21600"/>
              <a:gd name="T16" fmla="*/ 10800 w 21600"/>
              <a:gd name="T17" fmla="*/ 1396 h 21600"/>
              <a:gd name="T18" fmla="*/ 11113 w 21600"/>
              <a:gd name="T19" fmla="*/ 20897 h 21600"/>
              <a:gd name="T20" fmla="*/ G36 w 21600"/>
              <a:gd name="T21" fmla="*/ G40 h 21600"/>
              <a:gd name="T22" fmla="*/ G37 w 21600"/>
              <a:gd name="T23" fmla="*/ G42 h 21600"/>
            </a:gdLst>
            <a:ahLst/>
            <a:cxnLst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T20" t="T21" r="T22" b="T23"/>
            <a:pathLst>
              <a:path w="21600" h="21600">
                <a:moveTo>
                  <a:pt x="10509" y="20199"/>
                </a:moveTo>
                <a:cubicBezTo>
                  <a:pt x="5431" y="20042"/>
                  <a:pt x="1396" y="15880"/>
                  <a:pt x="1396" y="10800"/>
                </a:cubicBezTo>
                <a:cubicBezTo>
                  <a:pt x="1396" y="5606"/>
                  <a:pt x="5606" y="1396"/>
                  <a:pt x="10800" y="1396"/>
                </a:cubicBezTo>
                <a:cubicBezTo>
                  <a:pt x="15993" y="1396"/>
                  <a:pt x="20204" y="5606"/>
                  <a:pt x="20204" y="10800"/>
                </a:cubicBezTo>
                <a:cubicBezTo>
                  <a:pt x="20204" y="15880"/>
                  <a:pt x="16168" y="20042"/>
                  <a:pt x="11090" y="20199"/>
                </a:cubicBezTo>
                <a:lnTo>
                  <a:pt x="11134" y="21594"/>
                </a:lnTo>
                <a:cubicBezTo>
                  <a:pt x="16965" y="21414"/>
                  <a:pt x="21600" y="16634"/>
                  <a:pt x="21600" y="10800"/>
                </a:cubicBezTo>
                <a:cubicBezTo>
                  <a:pt x="21600" y="4835"/>
                  <a:pt x="16764" y="0"/>
                  <a:pt x="10800" y="0"/>
                </a:cubicBezTo>
                <a:cubicBezTo>
                  <a:pt x="4835" y="0"/>
                  <a:pt x="0" y="4835"/>
                  <a:pt x="0" y="10800"/>
                </a:cubicBezTo>
                <a:cubicBezTo>
                  <a:pt x="-1" y="16634"/>
                  <a:pt x="4634" y="21414"/>
                  <a:pt x="10465" y="21594"/>
                </a:cubicBezTo>
                <a:close/>
              </a:path>
            </a:pathLst>
          </a:custGeom>
          <a:gradFill rotWithShape="0">
            <a:gsLst>
              <a:gs pos="0">
                <a:schemeClr val="folHlink"/>
              </a:gs>
              <a:gs pos="100000">
                <a:schemeClr val="folHlink">
                  <a:gamma/>
                  <a:tint val="6275"/>
                  <a:invGamma/>
                </a:schemeClr>
              </a:gs>
            </a:gsLst>
            <a:path path="rect">
              <a:fillToRect l="50000" t="50000" r="50000" b="50000"/>
            </a:path>
          </a:gra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grpSp>
        <p:nvGrpSpPr>
          <p:cNvPr id="146550" name="Group 118"/>
          <p:cNvGrpSpPr>
            <a:grpSpLocks noChangeAspect="1"/>
          </p:cNvGrpSpPr>
          <p:nvPr/>
        </p:nvGrpSpPr>
        <p:grpSpPr bwMode="auto">
          <a:xfrm>
            <a:off x="4421188" y="4773613"/>
            <a:ext cx="304800" cy="598487"/>
            <a:chOff x="2960" y="2966"/>
            <a:chExt cx="273" cy="533"/>
          </a:xfrm>
        </p:grpSpPr>
        <p:grpSp>
          <p:nvGrpSpPr>
            <p:cNvPr id="146551" name="Group 119"/>
            <p:cNvGrpSpPr>
              <a:grpSpLocks noChangeAspect="1"/>
            </p:cNvGrpSpPr>
            <p:nvPr/>
          </p:nvGrpSpPr>
          <p:grpSpPr bwMode="auto">
            <a:xfrm rot="-186789">
              <a:off x="2964" y="3456"/>
              <a:ext cx="265" cy="43"/>
              <a:chOff x="2966" y="3408"/>
              <a:chExt cx="265" cy="43"/>
            </a:xfrm>
          </p:grpSpPr>
          <p:sp>
            <p:nvSpPr>
              <p:cNvPr id="146552" name="Rectangle 120"/>
              <p:cNvSpPr>
                <a:spLocks noChangeAspect="1"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6553" name="Oval 121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6554" name="Oval 122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46555" name="Group 123"/>
            <p:cNvGrpSpPr>
              <a:grpSpLocks noChangeAspect="1"/>
            </p:cNvGrpSpPr>
            <p:nvPr/>
          </p:nvGrpSpPr>
          <p:grpSpPr bwMode="auto">
            <a:xfrm>
              <a:off x="2964" y="3356"/>
              <a:ext cx="265" cy="43"/>
              <a:chOff x="2966" y="3408"/>
              <a:chExt cx="265" cy="43"/>
            </a:xfrm>
          </p:grpSpPr>
          <p:sp>
            <p:nvSpPr>
              <p:cNvPr id="146556" name="Rectangle 124"/>
              <p:cNvSpPr>
                <a:spLocks noChangeAspect="1"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6557" name="Oval 125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6558" name="Oval 126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46559" name="Group 127"/>
            <p:cNvGrpSpPr>
              <a:grpSpLocks noChangeAspect="1"/>
            </p:cNvGrpSpPr>
            <p:nvPr/>
          </p:nvGrpSpPr>
          <p:grpSpPr bwMode="auto">
            <a:xfrm>
              <a:off x="2968" y="3302"/>
              <a:ext cx="265" cy="43"/>
              <a:chOff x="2966" y="3408"/>
              <a:chExt cx="265" cy="43"/>
            </a:xfrm>
          </p:grpSpPr>
          <p:sp>
            <p:nvSpPr>
              <p:cNvPr id="146560" name="Rectangle 128"/>
              <p:cNvSpPr>
                <a:spLocks noChangeAspect="1"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6561" name="Oval 129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6562" name="Oval 130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46563" name="Group 131"/>
            <p:cNvGrpSpPr>
              <a:grpSpLocks noChangeAspect="1"/>
            </p:cNvGrpSpPr>
            <p:nvPr/>
          </p:nvGrpSpPr>
          <p:grpSpPr bwMode="auto">
            <a:xfrm>
              <a:off x="2962" y="3134"/>
              <a:ext cx="265" cy="43"/>
              <a:chOff x="2966" y="3408"/>
              <a:chExt cx="265" cy="43"/>
            </a:xfrm>
          </p:grpSpPr>
          <p:sp>
            <p:nvSpPr>
              <p:cNvPr id="146564" name="Rectangle 132"/>
              <p:cNvSpPr>
                <a:spLocks noChangeAspect="1"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6565" name="Oval 133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6566" name="Oval 134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46567" name="Group 135"/>
            <p:cNvGrpSpPr>
              <a:grpSpLocks noChangeAspect="1"/>
            </p:cNvGrpSpPr>
            <p:nvPr/>
          </p:nvGrpSpPr>
          <p:grpSpPr bwMode="auto">
            <a:xfrm>
              <a:off x="2964" y="3082"/>
              <a:ext cx="265" cy="43"/>
              <a:chOff x="2966" y="3408"/>
              <a:chExt cx="265" cy="43"/>
            </a:xfrm>
          </p:grpSpPr>
          <p:sp>
            <p:nvSpPr>
              <p:cNvPr id="146568" name="Rectangle 136"/>
              <p:cNvSpPr>
                <a:spLocks noChangeAspect="1"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6569" name="Oval 137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6570" name="Oval 138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46571" name="Group 139"/>
            <p:cNvGrpSpPr>
              <a:grpSpLocks noChangeAspect="1"/>
            </p:cNvGrpSpPr>
            <p:nvPr/>
          </p:nvGrpSpPr>
          <p:grpSpPr bwMode="auto">
            <a:xfrm>
              <a:off x="2966" y="3032"/>
              <a:ext cx="265" cy="43"/>
              <a:chOff x="2966" y="3408"/>
              <a:chExt cx="265" cy="43"/>
            </a:xfrm>
          </p:grpSpPr>
          <p:sp>
            <p:nvSpPr>
              <p:cNvPr id="146572" name="Rectangle 140"/>
              <p:cNvSpPr>
                <a:spLocks noChangeAspect="1"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6573" name="Oval 141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6574" name="Oval 142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46575" name="Group 143"/>
            <p:cNvGrpSpPr>
              <a:grpSpLocks noChangeAspect="1"/>
            </p:cNvGrpSpPr>
            <p:nvPr/>
          </p:nvGrpSpPr>
          <p:grpSpPr bwMode="auto">
            <a:xfrm>
              <a:off x="2964" y="3244"/>
              <a:ext cx="265" cy="43"/>
              <a:chOff x="2966" y="3408"/>
              <a:chExt cx="265" cy="43"/>
            </a:xfrm>
          </p:grpSpPr>
          <p:sp>
            <p:nvSpPr>
              <p:cNvPr id="146576" name="Rectangle 144"/>
              <p:cNvSpPr>
                <a:spLocks noChangeAspect="1"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6577" name="Oval 145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6578" name="Oval 146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46579" name="Group 147"/>
            <p:cNvGrpSpPr>
              <a:grpSpLocks noChangeAspect="1"/>
            </p:cNvGrpSpPr>
            <p:nvPr/>
          </p:nvGrpSpPr>
          <p:grpSpPr bwMode="auto">
            <a:xfrm>
              <a:off x="2962" y="3190"/>
              <a:ext cx="265" cy="43"/>
              <a:chOff x="2966" y="3408"/>
              <a:chExt cx="265" cy="43"/>
            </a:xfrm>
          </p:grpSpPr>
          <p:sp>
            <p:nvSpPr>
              <p:cNvPr id="146580" name="Rectangle 148"/>
              <p:cNvSpPr>
                <a:spLocks noChangeAspect="1"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6581" name="Oval 149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6582" name="Oval 150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46583" name="Group 151"/>
            <p:cNvGrpSpPr>
              <a:grpSpLocks noChangeAspect="1"/>
            </p:cNvGrpSpPr>
            <p:nvPr/>
          </p:nvGrpSpPr>
          <p:grpSpPr bwMode="auto">
            <a:xfrm>
              <a:off x="2960" y="3414"/>
              <a:ext cx="265" cy="43"/>
              <a:chOff x="2966" y="3408"/>
              <a:chExt cx="265" cy="43"/>
            </a:xfrm>
          </p:grpSpPr>
          <p:sp>
            <p:nvSpPr>
              <p:cNvPr id="146584" name="Rectangle 152"/>
              <p:cNvSpPr>
                <a:spLocks noChangeAspect="1"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6585" name="Oval 153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6586" name="Oval 154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46587" name="Group 155"/>
            <p:cNvGrpSpPr>
              <a:grpSpLocks noChangeAspect="1"/>
            </p:cNvGrpSpPr>
            <p:nvPr/>
          </p:nvGrpSpPr>
          <p:grpSpPr bwMode="auto">
            <a:xfrm rot="136227">
              <a:off x="2966" y="2980"/>
              <a:ext cx="265" cy="43"/>
              <a:chOff x="2966" y="3408"/>
              <a:chExt cx="265" cy="43"/>
            </a:xfrm>
          </p:grpSpPr>
          <p:sp>
            <p:nvSpPr>
              <p:cNvPr id="146588" name="Rectangle 156"/>
              <p:cNvSpPr>
                <a:spLocks noChangeAspect="1"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6589" name="Oval 157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6590" name="Oval 158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46591" name="Group 159"/>
            <p:cNvGrpSpPr>
              <a:grpSpLocks noChangeAspect="1"/>
            </p:cNvGrpSpPr>
            <p:nvPr/>
          </p:nvGrpSpPr>
          <p:grpSpPr bwMode="auto">
            <a:xfrm rot="-208310">
              <a:off x="2964" y="2966"/>
              <a:ext cx="265" cy="43"/>
              <a:chOff x="2966" y="3408"/>
              <a:chExt cx="265" cy="43"/>
            </a:xfrm>
          </p:grpSpPr>
          <p:sp>
            <p:nvSpPr>
              <p:cNvPr id="146592" name="Rectangle 160"/>
              <p:cNvSpPr>
                <a:spLocks noChangeAspect="1"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6593" name="Oval 161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6594" name="Oval 162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</p:grpSp>
      <p:sp>
        <p:nvSpPr>
          <p:cNvPr id="146595" name="Freeform 163"/>
          <p:cNvSpPr>
            <a:spLocks noChangeAspect="1"/>
          </p:cNvSpPr>
          <p:nvPr/>
        </p:nvSpPr>
        <p:spPr bwMode="auto">
          <a:xfrm>
            <a:off x="4489450" y="2817813"/>
            <a:ext cx="160338" cy="1073150"/>
          </a:xfrm>
          <a:custGeom>
            <a:avLst/>
            <a:gdLst/>
            <a:ahLst/>
            <a:cxnLst>
              <a:cxn ang="0">
                <a:pos x="0" y="960"/>
              </a:cxn>
              <a:cxn ang="0">
                <a:pos x="0" y="9"/>
              </a:cxn>
              <a:cxn ang="0">
                <a:pos x="5" y="3"/>
              </a:cxn>
              <a:cxn ang="0">
                <a:pos x="15" y="0"/>
              </a:cxn>
              <a:cxn ang="0">
                <a:pos x="39" y="15"/>
              </a:cxn>
              <a:cxn ang="0">
                <a:pos x="72" y="24"/>
              </a:cxn>
              <a:cxn ang="0">
                <a:pos x="102" y="18"/>
              </a:cxn>
              <a:cxn ang="0">
                <a:pos x="125" y="5"/>
              </a:cxn>
              <a:cxn ang="0">
                <a:pos x="135" y="2"/>
              </a:cxn>
              <a:cxn ang="0">
                <a:pos x="143" y="6"/>
              </a:cxn>
              <a:cxn ang="0">
                <a:pos x="144" y="960"/>
              </a:cxn>
              <a:cxn ang="0">
                <a:pos x="0" y="960"/>
              </a:cxn>
            </a:cxnLst>
            <a:rect l="0" t="0" r="r" b="b"/>
            <a:pathLst>
              <a:path w="144" h="960">
                <a:moveTo>
                  <a:pt x="0" y="960"/>
                </a:moveTo>
                <a:lnTo>
                  <a:pt x="0" y="9"/>
                </a:lnTo>
                <a:lnTo>
                  <a:pt x="5" y="3"/>
                </a:lnTo>
                <a:lnTo>
                  <a:pt x="15" y="0"/>
                </a:lnTo>
                <a:lnTo>
                  <a:pt x="39" y="15"/>
                </a:lnTo>
                <a:lnTo>
                  <a:pt x="72" y="24"/>
                </a:lnTo>
                <a:lnTo>
                  <a:pt x="102" y="18"/>
                </a:lnTo>
                <a:lnTo>
                  <a:pt x="125" y="5"/>
                </a:lnTo>
                <a:lnTo>
                  <a:pt x="135" y="2"/>
                </a:lnTo>
                <a:lnTo>
                  <a:pt x="143" y="6"/>
                </a:lnTo>
                <a:lnTo>
                  <a:pt x="144" y="960"/>
                </a:lnTo>
                <a:lnTo>
                  <a:pt x="0" y="960"/>
                </a:lnTo>
                <a:close/>
              </a:path>
            </a:pathLst>
          </a:custGeom>
          <a:gradFill rotWithShape="0">
            <a:gsLst>
              <a:gs pos="0">
                <a:schemeClr val="folHlink"/>
              </a:gs>
              <a:gs pos="50000">
                <a:schemeClr val="folHlink">
                  <a:gamma/>
                  <a:tint val="0"/>
                  <a:invGamma/>
                </a:schemeClr>
              </a:gs>
              <a:gs pos="100000">
                <a:schemeClr val="folHlink"/>
              </a:gs>
            </a:gsLst>
            <a:lin ang="0" scaled="1"/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endParaRPr lang="ro-RO"/>
          </a:p>
        </p:txBody>
      </p:sp>
      <p:grpSp>
        <p:nvGrpSpPr>
          <p:cNvPr id="146596" name="Group 164"/>
          <p:cNvGrpSpPr>
            <a:grpSpLocks noChangeAspect="1"/>
          </p:cNvGrpSpPr>
          <p:nvPr/>
        </p:nvGrpSpPr>
        <p:grpSpPr bwMode="auto">
          <a:xfrm>
            <a:off x="3162300" y="2627313"/>
            <a:ext cx="330200" cy="2974975"/>
            <a:chOff x="1836" y="1048"/>
            <a:chExt cx="294" cy="2656"/>
          </a:xfrm>
        </p:grpSpPr>
        <p:sp>
          <p:nvSpPr>
            <p:cNvPr id="146597" name="Rectangle 165" descr="Дранка"/>
            <p:cNvSpPr>
              <a:spLocks noChangeAspect="1" noChangeArrowheads="1"/>
            </p:cNvSpPr>
            <p:nvPr/>
          </p:nvSpPr>
          <p:spPr bwMode="auto">
            <a:xfrm>
              <a:off x="1836" y="1104"/>
              <a:ext cx="294" cy="2553"/>
            </a:xfrm>
            <a:prstGeom prst="rect">
              <a:avLst/>
            </a:prstGeom>
            <a:pattFill prst="shingle">
              <a:fgClr>
                <a:schemeClr val="folHlink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46598" name="AutoShape 166" descr="Дранка"/>
            <p:cNvSpPr>
              <a:spLocks noChangeAspect="1" noChangeArrowheads="1"/>
            </p:cNvSpPr>
            <p:nvPr/>
          </p:nvSpPr>
          <p:spPr bwMode="auto">
            <a:xfrm>
              <a:off x="2008" y="3656"/>
              <a:ext cx="48" cy="48"/>
            </a:xfrm>
            <a:custGeom>
              <a:avLst/>
              <a:gdLst>
                <a:gd name="G0" fmla="+- 5400 0 0"/>
                <a:gd name="G1" fmla="+- 21600 0 5400"/>
                <a:gd name="G2" fmla="*/ 5400 1 2"/>
                <a:gd name="G3" fmla="+- 21600 0 G2"/>
                <a:gd name="G4" fmla="+/ 5400 21600 2"/>
                <a:gd name="G5" fmla="+/ G1 0 2"/>
                <a:gd name="G6" fmla="*/ 21600 21600 5400"/>
                <a:gd name="G7" fmla="*/ G6 1 2"/>
                <a:gd name="G8" fmla="+- 21600 0 G7"/>
                <a:gd name="G9" fmla="*/ 21600 1 2"/>
                <a:gd name="G10" fmla="+- 5400 0 G9"/>
                <a:gd name="G11" fmla="?: G10 G8 0"/>
                <a:gd name="G12" fmla="?: G10 G7 21600"/>
                <a:gd name="T0" fmla="*/ 18900 w 21600"/>
                <a:gd name="T1" fmla="*/ 10800 h 21600"/>
                <a:gd name="T2" fmla="*/ 10800 w 21600"/>
                <a:gd name="T3" fmla="*/ 21600 h 21600"/>
                <a:gd name="T4" fmla="*/ 2700 w 21600"/>
                <a:gd name="T5" fmla="*/ 10800 h 21600"/>
                <a:gd name="T6" fmla="*/ 10800 w 21600"/>
                <a:gd name="T7" fmla="*/ 0 h 21600"/>
                <a:gd name="T8" fmla="*/ 4500 w 21600"/>
                <a:gd name="T9" fmla="*/ 4500 h 21600"/>
                <a:gd name="T10" fmla="*/ 17100 w 21600"/>
                <a:gd name="T11" fmla="*/ 171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pattFill prst="shingle">
              <a:fgClr>
                <a:schemeClr val="folHlink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46599" name="AutoShape 167" descr="Дранка"/>
            <p:cNvSpPr>
              <a:spLocks noChangeAspect="1" noChangeArrowheads="1"/>
            </p:cNvSpPr>
            <p:nvPr/>
          </p:nvSpPr>
          <p:spPr bwMode="auto">
            <a:xfrm>
              <a:off x="1920" y="3656"/>
              <a:ext cx="48" cy="48"/>
            </a:xfrm>
            <a:custGeom>
              <a:avLst/>
              <a:gdLst>
                <a:gd name="G0" fmla="+- 5400 0 0"/>
                <a:gd name="G1" fmla="+- 21600 0 5400"/>
                <a:gd name="G2" fmla="*/ 5400 1 2"/>
                <a:gd name="G3" fmla="+- 21600 0 G2"/>
                <a:gd name="G4" fmla="+/ 5400 21600 2"/>
                <a:gd name="G5" fmla="+/ G1 0 2"/>
                <a:gd name="G6" fmla="*/ 21600 21600 5400"/>
                <a:gd name="G7" fmla="*/ G6 1 2"/>
                <a:gd name="G8" fmla="+- 21600 0 G7"/>
                <a:gd name="G9" fmla="*/ 21600 1 2"/>
                <a:gd name="G10" fmla="+- 5400 0 G9"/>
                <a:gd name="G11" fmla="?: G10 G8 0"/>
                <a:gd name="G12" fmla="?: G10 G7 21600"/>
                <a:gd name="T0" fmla="*/ 18900 w 21600"/>
                <a:gd name="T1" fmla="*/ 10800 h 21600"/>
                <a:gd name="T2" fmla="*/ 10800 w 21600"/>
                <a:gd name="T3" fmla="*/ 21600 h 21600"/>
                <a:gd name="T4" fmla="*/ 2700 w 21600"/>
                <a:gd name="T5" fmla="*/ 10800 h 21600"/>
                <a:gd name="T6" fmla="*/ 10800 w 21600"/>
                <a:gd name="T7" fmla="*/ 0 h 21600"/>
                <a:gd name="T8" fmla="*/ 4500 w 21600"/>
                <a:gd name="T9" fmla="*/ 4500 h 21600"/>
                <a:gd name="T10" fmla="*/ 17100 w 21600"/>
                <a:gd name="T11" fmla="*/ 171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pattFill prst="shingle">
              <a:fgClr>
                <a:schemeClr val="folHlink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46600" name="AutoShape 168" descr="Дранка"/>
            <p:cNvSpPr>
              <a:spLocks noChangeAspect="1" noChangeArrowheads="1"/>
            </p:cNvSpPr>
            <p:nvPr/>
          </p:nvSpPr>
          <p:spPr bwMode="auto">
            <a:xfrm rot="10800000">
              <a:off x="2004" y="1048"/>
              <a:ext cx="48" cy="48"/>
            </a:xfrm>
            <a:custGeom>
              <a:avLst/>
              <a:gdLst>
                <a:gd name="G0" fmla="+- 5400 0 0"/>
                <a:gd name="G1" fmla="+- 21600 0 5400"/>
                <a:gd name="G2" fmla="*/ 5400 1 2"/>
                <a:gd name="G3" fmla="+- 21600 0 G2"/>
                <a:gd name="G4" fmla="+/ 5400 21600 2"/>
                <a:gd name="G5" fmla="+/ G1 0 2"/>
                <a:gd name="G6" fmla="*/ 21600 21600 5400"/>
                <a:gd name="G7" fmla="*/ G6 1 2"/>
                <a:gd name="G8" fmla="+- 21600 0 G7"/>
                <a:gd name="G9" fmla="*/ 21600 1 2"/>
                <a:gd name="G10" fmla="+- 5400 0 G9"/>
                <a:gd name="G11" fmla="?: G10 G8 0"/>
                <a:gd name="G12" fmla="?: G10 G7 21600"/>
                <a:gd name="T0" fmla="*/ 18900 w 21600"/>
                <a:gd name="T1" fmla="*/ 10800 h 21600"/>
                <a:gd name="T2" fmla="*/ 10800 w 21600"/>
                <a:gd name="T3" fmla="*/ 21600 h 21600"/>
                <a:gd name="T4" fmla="*/ 2700 w 21600"/>
                <a:gd name="T5" fmla="*/ 10800 h 21600"/>
                <a:gd name="T6" fmla="*/ 10800 w 21600"/>
                <a:gd name="T7" fmla="*/ 0 h 21600"/>
                <a:gd name="T8" fmla="*/ 4500 w 21600"/>
                <a:gd name="T9" fmla="*/ 4500 h 21600"/>
                <a:gd name="T10" fmla="*/ 17100 w 21600"/>
                <a:gd name="T11" fmla="*/ 171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pattFill prst="shingle">
              <a:fgClr>
                <a:schemeClr val="folHlink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46601" name="AutoShape 169" descr="Дранка"/>
            <p:cNvSpPr>
              <a:spLocks noChangeAspect="1" noChangeArrowheads="1"/>
            </p:cNvSpPr>
            <p:nvPr/>
          </p:nvSpPr>
          <p:spPr bwMode="auto">
            <a:xfrm rot="10800000">
              <a:off x="1916" y="1048"/>
              <a:ext cx="48" cy="48"/>
            </a:xfrm>
            <a:custGeom>
              <a:avLst/>
              <a:gdLst>
                <a:gd name="G0" fmla="+- 5400 0 0"/>
                <a:gd name="G1" fmla="+- 21600 0 5400"/>
                <a:gd name="G2" fmla="*/ 5400 1 2"/>
                <a:gd name="G3" fmla="+- 21600 0 G2"/>
                <a:gd name="G4" fmla="+/ 5400 21600 2"/>
                <a:gd name="G5" fmla="+/ G1 0 2"/>
                <a:gd name="G6" fmla="*/ 21600 21600 5400"/>
                <a:gd name="G7" fmla="*/ G6 1 2"/>
                <a:gd name="G8" fmla="+- 21600 0 G7"/>
                <a:gd name="G9" fmla="*/ 21600 1 2"/>
                <a:gd name="G10" fmla="+- 5400 0 G9"/>
                <a:gd name="G11" fmla="?: G10 G8 0"/>
                <a:gd name="G12" fmla="?: G10 G7 21600"/>
                <a:gd name="T0" fmla="*/ 18900 w 21600"/>
                <a:gd name="T1" fmla="*/ 10800 h 21600"/>
                <a:gd name="T2" fmla="*/ 10800 w 21600"/>
                <a:gd name="T3" fmla="*/ 21600 h 21600"/>
                <a:gd name="T4" fmla="*/ 2700 w 21600"/>
                <a:gd name="T5" fmla="*/ 10800 h 21600"/>
                <a:gd name="T6" fmla="*/ 10800 w 21600"/>
                <a:gd name="T7" fmla="*/ 0 h 21600"/>
                <a:gd name="T8" fmla="*/ 4500 w 21600"/>
                <a:gd name="T9" fmla="*/ 4500 h 21600"/>
                <a:gd name="T10" fmla="*/ 17100 w 21600"/>
                <a:gd name="T11" fmla="*/ 171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pattFill prst="shingle">
              <a:fgClr>
                <a:schemeClr val="folHlink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</p:grpSp>
      <p:grpSp>
        <p:nvGrpSpPr>
          <p:cNvPr id="146602" name="Group 170"/>
          <p:cNvGrpSpPr>
            <a:grpSpLocks noChangeAspect="1"/>
          </p:cNvGrpSpPr>
          <p:nvPr/>
        </p:nvGrpSpPr>
        <p:grpSpPr bwMode="auto">
          <a:xfrm rot="-67822">
            <a:off x="5622925" y="2608263"/>
            <a:ext cx="330200" cy="2968625"/>
            <a:chOff x="1836" y="1048"/>
            <a:chExt cx="294" cy="2656"/>
          </a:xfrm>
        </p:grpSpPr>
        <p:sp>
          <p:nvSpPr>
            <p:cNvPr id="146603" name="Rectangle 171" descr="Дранка"/>
            <p:cNvSpPr>
              <a:spLocks noChangeAspect="1" noChangeArrowheads="1"/>
            </p:cNvSpPr>
            <p:nvPr/>
          </p:nvSpPr>
          <p:spPr bwMode="auto">
            <a:xfrm>
              <a:off x="1836" y="1104"/>
              <a:ext cx="294" cy="2553"/>
            </a:xfrm>
            <a:prstGeom prst="rect">
              <a:avLst/>
            </a:prstGeom>
            <a:pattFill prst="shingle">
              <a:fgClr>
                <a:schemeClr val="folHlink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46604" name="AutoShape 172" descr="Дранка"/>
            <p:cNvSpPr>
              <a:spLocks noChangeAspect="1" noChangeArrowheads="1"/>
            </p:cNvSpPr>
            <p:nvPr/>
          </p:nvSpPr>
          <p:spPr bwMode="auto">
            <a:xfrm>
              <a:off x="2008" y="3656"/>
              <a:ext cx="48" cy="48"/>
            </a:xfrm>
            <a:custGeom>
              <a:avLst/>
              <a:gdLst>
                <a:gd name="G0" fmla="+- 5400 0 0"/>
                <a:gd name="G1" fmla="+- 21600 0 5400"/>
                <a:gd name="G2" fmla="*/ 5400 1 2"/>
                <a:gd name="G3" fmla="+- 21600 0 G2"/>
                <a:gd name="G4" fmla="+/ 5400 21600 2"/>
                <a:gd name="G5" fmla="+/ G1 0 2"/>
                <a:gd name="G6" fmla="*/ 21600 21600 5400"/>
                <a:gd name="G7" fmla="*/ G6 1 2"/>
                <a:gd name="G8" fmla="+- 21600 0 G7"/>
                <a:gd name="G9" fmla="*/ 21600 1 2"/>
                <a:gd name="G10" fmla="+- 5400 0 G9"/>
                <a:gd name="G11" fmla="?: G10 G8 0"/>
                <a:gd name="G12" fmla="?: G10 G7 21600"/>
                <a:gd name="T0" fmla="*/ 18900 w 21600"/>
                <a:gd name="T1" fmla="*/ 10800 h 21600"/>
                <a:gd name="T2" fmla="*/ 10800 w 21600"/>
                <a:gd name="T3" fmla="*/ 21600 h 21600"/>
                <a:gd name="T4" fmla="*/ 2700 w 21600"/>
                <a:gd name="T5" fmla="*/ 10800 h 21600"/>
                <a:gd name="T6" fmla="*/ 10800 w 21600"/>
                <a:gd name="T7" fmla="*/ 0 h 21600"/>
                <a:gd name="T8" fmla="*/ 4500 w 21600"/>
                <a:gd name="T9" fmla="*/ 4500 h 21600"/>
                <a:gd name="T10" fmla="*/ 17100 w 21600"/>
                <a:gd name="T11" fmla="*/ 171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pattFill prst="shingle">
              <a:fgClr>
                <a:schemeClr val="folHlink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46605" name="AutoShape 173" descr="Дранка"/>
            <p:cNvSpPr>
              <a:spLocks noChangeAspect="1" noChangeArrowheads="1"/>
            </p:cNvSpPr>
            <p:nvPr/>
          </p:nvSpPr>
          <p:spPr bwMode="auto">
            <a:xfrm>
              <a:off x="1920" y="3656"/>
              <a:ext cx="48" cy="48"/>
            </a:xfrm>
            <a:custGeom>
              <a:avLst/>
              <a:gdLst>
                <a:gd name="G0" fmla="+- 5400 0 0"/>
                <a:gd name="G1" fmla="+- 21600 0 5400"/>
                <a:gd name="G2" fmla="*/ 5400 1 2"/>
                <a:gd name="G3" fmla="+- 21600 0 G2"/>
                <a:gd name="G4" fmla="+/ 5400 21600 2"/>
                <a:gd name="G5" fmla="+/ G1 0 2"/>
                <a:gd name="G6" fmla="*/ 21600 21600 5400"/>
                <a:gd name="G7" fmla="*/ G6 1 2"/>
                <a:gd name="G8" fmla="+- 21600 0 G7"/>
                <a:gd name="G9" fmla="*/ 21600 1 2"/>
                <a:gd name="G10" fmla="+- 5400 0 G9"/>
                <a:gd name="G11" fmla="?: G10 G8 0"/>
                <a:gd name="G12" fmla="?: G10 G7 21600"/>
                <a:gd name="T0" fmla="*/ 18900 w 21600"/>
                <a:gd name="T1" fmla="*/ 10800 h 21600"/>
                <a:gd name="T2" fmla="*/ 10800 w 21600"/>
                <a:gd name="T3" fmla="*/ 21600 h 21600"/>
                <a:gd name="T4" fmla="*/ 2700 w 21600"/>
                <a:gd name="T5" fmla="*/ 10800 h 21600"/>
                <a:gd name="T6" fmla="*/ 10800 w 21600"/>
                <a:gd name="T7" fmla="*/ 0 h 21600"/>
                <a:gd name="T8" fmla="*/ 4500 w 21600"/>
                <a:gd name="T9" fmla="*/ 4500 h 21600"/>
                <a:gd name="T10" fmla="*/ 17100 w 21600"/>
                <a:gd name="T11" fmla="*/ 171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pattFill prst="shingle">
              <a:fgClr>
                <a:schemeClr val="folHlink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46606" name="AutoShape 174" descr="Дранка"/>
            <p:cNvSpPr>
              <a:spLocks noChangeAspect="1" noChangeArrowheads="1"/>
            </p:cNvSpPr>
            <p:nvPr/>
          </p:nvSpPr>
          <p:spPr bwMode="auto">
            <a:xfrm rot="10800000">
              <a:off x="2004" y="1048"/>
              <a:ext cx="48" cy="48"/>
            </a:xfrm>
            <a:custGeom>
              <a:avLst/>
              <a:gdLst>
                <a:gd name="G0" fmla="+- 5400 0 0"/>
                <a:gd name="G1" fmla="+- 21600 0 5400"/>
                <a:gd name="G2" fmla="*/ 5400 1 2"/>
                <a:gd name="G3" fmla="+- 21600 0 G2"/>
                <a:gd name="G4" fmla="+/ 5400 21600 2"/>
                <a:gd name="G5" fmla="+/ G1 0 2"/>
                <a:gd name="G6" fmla="*/ 21600 21600 5400"/>
                <a:gd name="G7" fmla="*/ G6 1 2"/>
                <a:gd name="G8" fmla="+- 21600 0 G7"/>
                <a:gd name="G9" fmla="*/ 21600 1 2"/>
                <a:gd name="G10" fmla="+- 5400 0 G9"/>
                <a:gd name="G11" fmla="?: G10 G8 0"/>
                <a:gd name="G12" fmla="?: G10 G7 21600"/>
                <a:gd name="T0" fmla="*/ 18900 w 21600"/>
                <a:gd name="T1" fmla="*/ 10800 h 21600"/>
                <a:gd name="T2" fmla="*/ 10800 w 21600"/>
                <a:gd name="T3" fmla="*/ 21600 h 21600"/>
                <a:gd name="T4" fmla="*/ 2700 w 21600"/>
                <a:gd name="T5" fmla="*/ 10800 h 21600"/>
                <a:gd name="T6" fmla="*/ 10800 w 21600"/>
                <a:gd name="T7" fmla="*/ 0 h 21600"/>
                <a:gd name="T8" fmla="*/ 4500 w 21600"/>
                <a:gd name="T9" fmla="*/ 4500 h 21600"/>
                <a:gd name="T10" fmla="*/ 17100 w 21600"/>
                <a:gd name="T11" fmla="*/ 171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pattFill prst="shingle">
              <a:fgClr>
                <a:schemeClr val="folHlink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46607" name="AutoShape 175" descr="Дранка"/>
            <p:cNvSpPr>
              <a:spLocks noChangeAspect="1" noChangeArrowheads="1"/>
            </p:cNvSpPr>
            <p:nvPr/>
          </p:nvSpPr>
          <p:spPr bwMode="auto">
            <a:xfrm rot="10800000">
              <a:off x="1916" y="1048"/>
              <a:ext cx="48" cy="48"/>
            </a:xfrm>
            <a:custGeom>
              <a:avLst/>
              <a:gdLst>
                <a:gd name="G0" fmla="+- 5400 0 0"/>
                <a:gd name="G1" fmla="+- 21600 0 5400"/>
                <a:gd name="G2" fmla="*/ 5400 1 2"/>
                <a:gd name="G3" fmla="+- 21600 0 G2"/>
                <a:gd name="G4" fmla="+/ 5400 21600 2"/>
                <a:gd name="G5" fmla="+/ G1 0 2"/>
                <a:gd name="G6" fmla="*/ 21600 21600 5400"/>
                <a:gd name="G7" fmla="*/ G6 1 2"/>
                <a:gd name="G8" fmla="+- 21600 0 G7"/>
                <a:gd name="G9" fmla="*/ 21600 1 2"/>
                <a:gd name="G10" fmla="+- 5400 0 G9"/>
                <a:gd name="G11" fmla="?: G10 G8 0"/>
                <a:gd name="G12" fmla="?: G10 G7 21600"/>
                <a:gd name="T0" fmla="*/ 18900 w 21600"/>
                <a:gd name="T1" fmla="*/ 10800 h 21600"/>
                <a:gd name="T2" fmla="*/ 10800 w 21600"/>
                <a:gd name="T3" fmla="*/ 21600 h 21600"/>
                <a:gd name="T4" fmla="*/ 2700 w 21600"/>
                <a:gd name="T5" fmla="*/ 10800 h 21600"/>
                <a:gd name="T6" fmla="*/ 10800 w 21600"/>
                <a:gd name="T7" fmla="*/ 0 h 21600"/>
                <a:gd name="T8" fmla="*/ 4500 w 21600"/>
                <a:gd name="T9" fmla="*/ 4500 h 21600"/>
                <a:gd name="T10" fmla="*/ 17100 w 21600"/>
                <a:gd name="T11" fmla="*/ 171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pattFill prst="shingle">
              <a:fgClr>
                <a:schemeClr val="folHlink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</p:grpSp>
      <p:grpSp>
        <p:nvGrpSpPr>
          <p:cNvPr id="146608" name="Group 176"/>
          <p:cNvGrpSpPr>
            <a:grpSpLocks noChangeAspect="1"/>
          </p:cNvGrpSpPr>
          <p:nvPr/>
        </p:nvGrpSpPr>
        <p:grpSpPr bwMode="auto">
          <a:xfrm>
            <a:off x="3176588" y="2673350"/>
            <a:ext cx="2782887" cy="2833688"/>
            <a:chOff x="1848" y="1089"/>
            <a:chExt cx="2487" cy="2531"/>
          </a:xfrm>
        </p:grpSpPr>
        <p:grpSp>
          <p:nvGrpSpPr>
            <p:cNvPr id="146609" name="Group 177"/>
            <p:cNvGrpSpPr>
              <a:grpSpLocks noChangeAspect="1"/>
            </p:cNvGrpSpPr>
            <p:nvPr/>
          </p:nvGrpSpPr>
          <p:grpSpPr bwMode="auto">
            <a:xfrm>
              <a:off x="4050" y="1089"/>
              <a:ext cx="264" cy="230"/>
              <a:chOff x="4050" y="1089"/>
              <a:chExt cx="264" cy="230"/>
            </a:xfrm>
          </p:grpSpPr>
          <p:sp>
            <p:nvSpPr>
              <p:cNvPr id="146610" name="Oval 178"/>
              <p:cNvSpPr>
                <a:spLocks noChangeAspect="1" noChangeArrowheads="1"/>
              </p:cNvSpPr>
              <p:nvPr/>
            </p:nvSpPr>
            <p:spPr bwMode="auto">
              <a:xfrm>
                <a:off x="4053" y="1089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6611" name="Oval 179"/>
              <p:cNvSpPr>
                <a:spLocks noChangeAspect="1" noChangeArrowheads="1"/>
              </p:cNvSpPr>
              <p:nvPr/>
            </p:nvSpPr>
            <p:spPr bwMode="auto">
              <a:xfrm>
                <a:off x="4194" y="1206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6612" name="Rectangle 180"/>
              <p:cNvSpPr>
                <a:spLocks noChangeAspect="1" noChangeArrowheads="1"/>
              </p:cNvSpPr>
              <p:nvPr/>
            </p:nvSpPr>
            <p:spPr bwMode="auto">
              <a:xfrm>
                <a:off x="4194" y="1095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6613" name="Rectangle 181"/>
              <p:cNvSpPr>
                <a:spLocks noChangeAspect="1" noChangeArrowheads="1"/>
              </p:cNvSpPr>
              <p:nvPr/>
            </p:nvSpPr>
            <p:spPr bwMode="auto">
              <a:xfrm>
                <a:off x="4050" y="1206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46614" name="Group 182"/>
            <p:cNvGrpSpPr>
              <a:grpSpLocks noChangeAspect="1"/>
            </p:cNvGrpSpPr>
            <p:nvPr/>
          </p:nvGrpSpPr>
          <p:grpSpPr bwMode="auto">
            <a:xfrm>
              <a:off x="4050" y="1320"/>
              <a:ext cx="264" cy="230"/>
              <a:chOff x="4050" y="1089"/>
              <a:chExt cx="264" cy="230"/>
            </a:xfrm>
          </p:grpSpPr>
          <p:sp>
            <p:nvSpPr>
              <p:cNvPr id="146615" name="Oval 183"/>
              <p:cNvSpPr>
                <a:spLocks noChangeAspect="1" noChangeArrowheads="1"/>
              </p:cNvSpPr>
              <p:nvPr/>
            </p:nvSpPr>
            <p:spPr bwMode="auto">
              <a:xfrm>
                <a:off x="4053" y="1089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6616" name="Oval 184"/>
              <p:cNvSpPr>
                <a:spLocks noChangeAspect="1" noChangeArrowheads="1"/>
              </p:cNvSpPr>
              <p:nvPr/>
            </p:nvSpPr>
            <p:spPr bwMode="auto">
              <a:xfrm>
                <a:off x="4194" y="1206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6617" name="Rectangle 185"/>
              <p:cNvSpPr>
                <a:spLocks noChangeAspect="1" noChangeArrowheads="1"/>
              </p:cNvSpPr>
              <p:nvPr/>
            </p:nvSpPr>
            <p:spPr bwMode="auto">
              <a:xfrm>
                <a:off x="4194" y="1095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6618" name="Rectangle 186"/>
              <p:cNvSpPr>
                <a:spLocks noChangeAspect="1" noChangeArrowheads="1"/>
              </p:cNvSpPr>
              <p:nvPr/>
            </p:nvSpPr>
            <p:spPr bwMode="auto">
              <a:xfrm>
                <a:off x="4050" y="1206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46619" name="Group 187"/>
            <p:cNvGrpSpPr>
              <a:grpSpLocks noChangeAspect="1"/>
            </p:cNvGrpSpPr>
            <p:nvPr/>
          </p:nvGrpSpPr>
          <p:grpSpPr bwMode="auto">
            <a:xfrm>
              <a:off x="4053" y="1545"/>
              <a:ext cx="264" cy="230"/>
              <a:chOff x="4050" y="1089"/>
              <a:chExt cx="264" cy="230"/>
            </a:xfrm>
          </p:grpSpPr>
          <p:sp>
            <p:nvSpPr>
              <p:cNvPr id="146620" name="Oval 188"/>
              <p:cNvSpPr>
                <a:spLocks noChangeAspect="1" noChangeArrowheads="1"/>
              </p:cNvSpPr>
              <p:nvPr/>
            </p:nvSpPr>
            <p:spPr bwMode="auto">
              <a:xfrm>
                <a:off x="4053" y="1089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6621" name="Oval 189"/>
              <p:cNvSpPr>
                <a:spLocks noChangeAspect="1" noChangeArrowheads="1"/>
              </p:cNvSpPr>
              <p:nvPr/>
            </p:nvSpPr>
            <p:spPr bwMode="auto">
              <a:xfrm>
                <a:off x="4194" y="1206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6622" name="Rectangle 190"/>
              <p:cNvSpPr>
                <a:spLocks noChangeAspect="1" noChangeArrowheads="1"/>
              </p:cNvSpPr>
              <p:nvPr/>
            </p:nvSpPr>
            <p:spPr bwMode="auto">
              <a:xfrm>
                <a:off x="4194" y="1095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6623" name="Rectangle 191"/>
              <p:cNvSpPr>
                <a:spLocks noChangeAspect="1" noChangeArrowheads="1"/>
              </p:cNvSpPr>
              <p:nvPr/>
            </p:nvSpPr>
            <p:spPr bwMode="auto">
              <a:xfrm>
                <a:off x="4050" y="1206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46624" name="Group 192"/>
            <p:cNvGrpSpPr>
              <a:grpSpLocks noChangeAspect="1"/>
            </p:cNvGrpSpPr>
            <p:nvPr/>
          </p:nvGrpSpPr>
          <p:grpSpPr bwMode="auto">
            <a:xfrm>
              <a:off x="4056" y="1776"/>
              <a:ext cx="264" cy="230"/>
              <a:chOff x="4050" y="1089"/>
              <a:chExt cx="264" cy="230"/>
            </a:xfrm>
          </p:grpSpPr>
          <p:sp>
            <p:nvSpPr>
              <p:cNvPr id="146625" name="Oval 193"/>
              <p:cNvSpPr>
                <a:spLocks noChangeAspect="1" noChangeArrowheads="1"/>
              </p:cNvSpPr>
              <p:nvPr/>
            </p:nvSpPr>
            <p:spPr bwMode="auto">
              <a:xfrm>
                <a:off x="4053" y="1089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6626" name="Oval 194"/>
              <p:cNvSpPr>
                <a:spLocks noChangeAspect="1" noChangeArrowheads="1"/>
              </p:cNvSpPr>
              <p:nvPr/>
            </p:nvSpPr>
            <p:spPr bwMode="auto">
              <a:xfrm>
                <a:off x="4194" y="1206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6627" name="Rectangle 195"/>
              <p:cNvSpPr>
                <a:spLocks noChangeAspect="1" noChangeArrowheads="1"/>
              </p:cNvSpPr>
              <p:nvPr/>
            </p:nvSpPr>
            <p:spPr bwMode="auto">
              <a:xfrm>
                <a:off x="4194" y="1095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6628" name="Rectangle 196"/>
              <p:cNvSpPr>
                <a:spLocks noChangeAspect="1" noChangeArrowheads="1"/>
              </p:cNvSpPr>
              <p:nvPr/>
            </p:nvSpPr>
            <p:spPr bwMode="auto">
              <a:xfrm>
                <a:off x="4050" y="1206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46629" name="Group 197"/>
            <p:cNvGrpSpPr>
              <a:grpSpLocks noChangeAspect="1"/>
            </p:cNvGrpSpPr>
            <p:nvPr/>
          </p:nvGrpSpPr>
          <p:grpSpPr bwMode="auto">
            <a:xfrm>
              <a:off x="4062" y="2004"/>
              <a:ext cx="264" cy="230"/>
              <a:chOff x="4050" y="1089"/>
              <a:chExt cx="264" cy="230"/>
            </a:xfrm>
          </p:grpSpPr>
          <p:sp>
            <p:nvSpPr>
              <p:cNvPr id="146630" name="Oval 198"/>
              <p:cNvSpPr>
                <a:spLocks noChangeAspect="1" noChangeArrowheads="1"/>
              </p:cNvSpPr>
              <p:nvPr/>
            </p:nvSpPr>
            <p:spPr bwMode="auto">
              <a:xfrm>
                <a:off x="4053" y="1089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6631" name="Oval 199"/>
              <p:cNvSpPr>
                <a:spLocks noChangeAspect="1" noChangeArrowheads="1"/>
              </p:cNvSpPr>
              <p:nvPr/>
            </p:nvSpPr>
            <p:spPr bwMode="auto">
              <a:xfrm>
                <a:off x="4194" y="1206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6632" name="Rectangle 200"/>
              <p:cNvSpPr>
                <a:spLocks noChangeAspect="1" noChangeArrowheads="1"/>
              </p:cNvSpPr>
              <p:nvPr/>
            </p:nvSpPr>
            <p:spPr bwMode="auto">
              <a:xfrm>
                <a:off x="4194" y="1095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6633" name="Rectangle 201"/>
              <p:cNvSpPr>
                <a:spLocks noChangeAspect="1" noChangeArrowheads="1"/>
              </p:cNvSpPr>
              <p:nvPr/>
            </p:nvSpPr>
            <p:spPr bwMode="auto">
              <a:xfrm>
                <a:off x="4050" y="1206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46634" name="Group 202"/>
            <p:cNvGrpSpPr>
              <a:grpSpLocks noChangeAspect="1"/>
            </p:cNvGrpSpPr>
            <p:nvPr/>
          </p:nvGrpSpPr>
          <p:grpSpPr bwMode="auto">
            <a:xfrm>
              <a:off x="4062" y="2229"/>
              <a:ext cx="264" cy="230"/>
              <a:chOff x="4050" y="1089"/>
              <a:chExt cx="264" cy="230"/>
            </a:xfrm>
          </p:grpSpPr>
          <p:sp>
            <p:nvSpPr>
              <p:cNvPr id="146635" name="Oval 203"/>
              <p:cNvSpPr>
                <a:spLocks noChangeAspect="1" noChangeArrowheads="1"/>
              </p:cNvSpPr>
              <p:nvPr/>
            </p:nvSpPr>
            <p:spPr bwMode="auto">
              <a:xfrm>
                <a:off x="4053" y="1089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6636" name="Oval 204"/>
              <p:cNvSpPr>
                <a:spLocks noChangeAspect="1" noChangeArrowheads="1"/>
              </p:cNvSpPr>
              <p:nvPr/>
            </p:nvSpPr>
            <p:spPr bwMode="auto">
              <a:xfrm>
                <a:off x="4194" y="1206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6637" name="Rectangle 205"/>
              <p:cNvSpPr>
                <a:spLocks noChangeAspect="1" noChangeArrowheads="1"/>
              </p:cNvSpPr>
              <p:nvPr/>
            </p:nvSpPr>
            <p:spPr bwMode="auto">
              <a:xfrm>
                <a:off x="4194" y="1095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6638" name="Rectangle 206"/>
              <p:cNvSpPr>
                <a:spLocks noChangeAspect="1" noChangeArrowheads="1"/>
              </p:cNvSpPr>
              <p:nvPr/>
            </p:nvSpPr>
            <p:spPr bwMode="auto">
              <a:xfrm>
                <a:off x="4050" y="1206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46639" name="Group 207"/>
            <p:cNvGrpSpPr>
              <a:grpSpLocks noChangeAspect="1"/>
            </p:cNvGrpSpPr>
            <p:nvPr/>
          </p:nvGrpSpPr>
          <p:grpSpPr bwMode="auto">
            <a:xfrm>
              <a:off x="4062" y="2451"/>
              <a:ext cx="264" cy="230"/>
              <a:chOff x="4050" y="1089"/>
              <a:chExt cx="264" cy="230"/>
            </a:xfrm>
          </p:grpSpPr>
          <p:sp>
            <p:nvSpPr>
              <p:cNvPr id="146640" name="Oval 208"/>
              <p:cNvSpPr>
                <a:spLocks noChangeAspect="1" noChangeArrowheads="1"/>
              </p:cNvSpPr>
              <p:nvPr/>
            </p:nvSpPr>
            <p:spPr bwMode="auto">
              <a:xfrm>
                <a:off x="4053" y="1089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6641" name="Oval 209"/>
              <p:cNvSpPr>
                <a:spLocks noChangeAspect="1" noChangeArrowheads="1"/>
              </p:cNvSpPr>
              <p:nvPr/>
            </p:nvSpPr>
            <p:spPr bwMode="auto">
              <a:xfrm>
                <a:off x="4194" y="1206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6642" name="Rectangle 210"/>
              <p:cNvSpPr>
                <a:spLocks noChangeAspect="1" noChangeArrowheads="1"/>
              </p:cNvSpPr>
              <p:nvPr/>
            </p:nvSpPr>
            <p:spPr bwMode="auto">
              <a:xfrm>
                <a:off x="4194" y="1095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6643" name="Rectangle 211"/>
              <p:cNvSpPr>
                <a:spLocks noChangeAspect="1" noChangeArrowheads="1"/>
              </p:cNvSpPr>
              <p:nvPr/>
            </p:nvSpPr>
            <p:spPr bwMode="auto">
              <a:xfrm>
                <a:off x="4050" y="1206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46644" name="Group 212"/>
            <p:cNvGrpSpPr>
              <a:grpSpLocks noChangeAspect="1"/>
            </p:cNvGrpSpPr>
            <p:nvPr/>
          </p:nvGrpSpPr>
          <p:grpSpPr bwMode="auto">
            <a:xfrm>
              <a:off x="4065" y="2682"/>
              <a:ext cx="264" cy="230"/>
              <a:chOff x="4050" y="1089"/>
              <a:chExt cx="264" cy="230"/>
            </a:xfrm>
          </p:grpSpPr>
          <p:sp>
            <p:nvSpPr>
              <p:cNvPr id="146645" name="Oval 213"/>
              <p:cNvSpPr>
                <a:spLocks noChangeAspect="1" noChangeArrowheads="1"/>
              </p:cNvSpPr>
              <p:nvPr/>
            </p:nvSpPr>
            <p:spPr bwMode="auto">
              <a:xfrm>
                <a:off x="4053" y="1089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6646" name="Oval 214"/>
              <p:cNvSpPr>
                <a:spLocks noChangeAspect="1" noChangeArrowheads="1"/>
              </p:cNvSpPr>
              <p:nvPr/>
            </p:nvSpPr>
            <p:spPr bwMode="auto">
              <a:xfrm>
                <a:off x="4194" y="1206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6647" name="Rectangle 215"/>
              <p:cNvSpPr>
                <a:spLocks noChangeAspect="1" noChangeArrowheads="1"/>
              </p:cNvSpPr>
              <p:nvPr/>
            </p:nvSpPr>
            <p:spPr bwMode="auto">
              <a:xfrm>
                <a:off x="4194" y="1095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6648" name="Rectangle 216"/>
              <p:cNvSpPr>
                <a:spLocks noChangeAspect="1" noChangeArrowheads="1"/>
              </p:cNvSpPr>
              <p:nvPr/>
            </p:nvSpPr>
            <p:spPr bwMode="auto">
              <a:xfrm>
                <a:off x="4050" y="1206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46649" name="Group 217"/>
            <p:cNvGrpSpPr>
              <a:grpSpLocks noChangeAspect="1"/>
            </p:cNvGrpSpPr>
            <p:nvPr/>
          </p:nvGrpSpPr>
          <p:grpSpPr bwMode="auto">
            <a:xfrm>
              <a:off x="4068" y="2910"/>
              <a:ext cx="264" cy="230"/>
              <a:chOff x="4050" y="1089"/>
              <a:chExt cx="264" cy="230"/>
            </a:xfrm>
          </p:grpSpPr>
          <p:sp>
            <p:nvSpPr>
              <p:cNvPr id="146650" name="Oval 218"/>
              <p:cNvSpPr>
                <a:spLocks noChangeAspect="1" noChangeArrowheads="1"/>
              </p:cNvSpPr>
              <p:nvPr/>
            </p:nvSpPr>
            <p:spPr bwMode="auto">
              <a:xfrm>
                <a:off x="4053" y="1089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6651" name="Oval 219"/>
              <p:cNvSpPr>
                <a:spLocks noChangeAspect="1" noChangeArrowheads="1"/>
              </p:cNvSpPr>
              <p:nvPr/>
            </p:nvSpPr>
            <p:spPr bwMode="auto">
              <a:xfrm>
                <a:off x="4194" y="1206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6652" name="Rectangle 220"/>
              <p:cNvSpPr>
                <a:spLocks noChangeAspect="1" noChangeArrowheads="1"/>
              </p:cNvSpPr>
              <p:nvPr/>
            </p:nvSpPr>
            <p:spPr bwMode="auto">
              <a:xfrm>
                <a:off x="4194" y="1095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6653" name="Rectangle 221"/>
              <p:cNvSpPr>
                <a:spLocks noChangeAspect="1" noChangeArrowheads="1"/>
              </p:cNvSpPr>
              <p:nvPr/>
            </p:nvSpPr>
            <p:spPr bwMode="auto">
              <a:xfrm>
                <a:off x="4050" y="1206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46654" name="Group 222"/>
            <p:cNvGrpSpPr>
              <a:grpSpLocks noChangeAspect="1"/>
            </p:cNvGrpSpPr>
            <p:nvPr/>
          </p:nvGrpSpPr>
          <p:grpSpPr bwMode="auto">
            <a:xfrm>
              <a:off x="4071" y="3141"/>
              <a:ext cx="264" cy="230"/>
              <a:chOff x="4050" y="1089"/>
              <a:chExt cx="264" cy="230"/>
            </a:xfrm>
          </p:grpSpPr>
          <p:sp>
            <p:nvSpPr>
              <p:cNvPr id="146655" name="Oval 223"/>
              <p:cNvSpPr>
                <a:spLocks noChangeAspect="1" noChangeArrowheads="1"/>
              </p:cNvSpPr>
              <p:nvPr/>
            </p:nvSpPr>
            <p:spPr bwMode="auto">
              <a:xfrm>
                <a:off x="4053" y="1089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6656" name="Oval 224"/>
              <p:cNvSpPr>
                <a:spLocks noChangeAspect="1" noChangeArrowheads="1"/>
              </p:cNvSpPr>
              <p:nvPr/>
            </p:nvSpPr>
            <p:spPr bwMode="auto">
              <a:xfrm>
                <a:off x="4194" y="1206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6657" name="Rectangle 225"/>
              <p:cNvSpPr>
                <a:spLocks noChangeAspect="1" noChangeArrowheads="1"/>
              </p:cNvSpPr>
              <p:nvPr/>
            </p:nvSpPr>
            <p:spPr bwMode="auto">
              <a:xfrm>
                <a:off x="4194" y="1095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6658" name="Rectangle 226"/>
              <p:cNvSpPr>
                <a:spLocks noChangeAspect="1" noChangeArrowheads="1"/>
              </p:cNvSpPr>
              <p:nvPr/>
            </p:nvSpPr>
            <p:spPr bwMode="auto">
              <a:xfrm>
                <a:off x="4050" y="1206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46659" name="Group 227"/>
            <p:cNvGrpSpPr>
              <a:grpSpLocks noChangeAspect="1"/>
            </p:cNvGrpSpPr>
            <p:nvPr/>
          </p:nvGrpSpPr>
          <p:grpSpPr bwMode="auto">
            <a:xfrm>
              <a:off x="4068" y="3372"/>
              <a:ext cx="264" cy="230"/>
              <a:chOff x="4050" y="1089"/>
              <a:chExt cx="264" cy="230"/>
            </a:xfrm>
          </p:grpSpPr>
          <p:sp>
            <p:nvSpPr>
              <p:cNvPr id="146660" name="Oval 228"/>
              <p:cNvSpPr>
                <a:spLocks noChangeAspect="1" noChangeArrowheads="1"/>
              </p:cNvSpPr>
              <p:nvPr/>
            </p:nvSpPr>
            <p:spPr bwMode="auto">
              <a:xfrm>
                <a:off x="4053" y="1089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6661" name="Oval 229"/>
              <p:cNvSpPr>
                <a:spLocks noChangeAspect="1" noChangeArrowheads="1"/>
              </p:cNvSpPr>
              <p:nvPr/>
            </p:nvSpPr>
            <p:spPr bwMode="auto">
              <a:xfrm>
                <a:off x="4194" y="1206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6662" name="Rectangle 230"/>
              <p:cNvSpPr>
                <a:spLocks noChangeAspect="1" noChangeArrowheads="1"/>
              </p:cNvSpPr>
              <p:nvPr/>
            </p:nvSpPr>
            <p:spPr bwMode="auto">
              <a:xfrm>
                <a:off x="4194" y="1095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6663" name="Rectangle 231"/>
              <p:cNvSpPr>
                <a:spLocks noChangeAspect="1" noChangeArrowheads="1"/>
              </p:cNvSpPr>
              <p:nvPr/>
            </p:nvSpPr>
            <p:spPr bwMode="auto">
              <a:xfrm>
                <a:off x="4050" y="1206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46664" name="Group 232"/>
            <p:cNvGrpSpPr>
              <a:grpSpLocks noChangeAspect="1"/>
            </p:cNvGrpSpPr>
            <p:nvPr/>
          </p:nvGrpSpPr>
          <p:grpSpPr bwMode="auto">
            <a:xfrm>
              <a:off x="1848" y="1107"/>
              <a:ext cx="264" cy="230"/>
              <a:chOff x="4050" y="1089"/>
              <a:chExt cx="264" cy="230"/>
            </a:xfrm>
          </p:grpSpPr>
          <p:sp>
            <p:nvSpPr>
              <p:cNvPr id="146665" name="Oval 233"/>
              <p:cNvSpPr>
                <a:spLocks noChangeAspect="1" noChangeArrowheads="1"/>
              </p:cNvSpPr>
              <p:nvPr/>
            </p:nvSpPr>
            <p:spPr bwMode="auto">
              <a:xfrm>
                <a:off x="4053" y="1089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6666" name="Oval 234"/>
              <p:cNvSpPr>
                <a:spLocks noChangeAspect="1" noChangeArrowheads="1"/>
              </p:cNvSpPr>
              <p:nvPr/>
            </p:nvSpPr>
            <p:spPr bwMode="auto">
              <a:xfrm>
                <a:off x="4194" y="1206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6667" name="Rectangle 235"/>
              <p:cNvSpPr>
                <a:spLocks noChangeAspect="1" noChangeArrowheads="1"/>
              </p:cNvSpPr>
              <p:nvPr/>
            </p:nvSpPr>
            <p:spPr bwMode="auto">
              <a:xfrm>
                <a:off x="4194" y="1095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6668" name="Rectangle 236"/>
              <p:cNvSpPr>
                <a:spLocks noChangeAspect="1" noChangeArrowheads="1"/>
              </p:cNvSpPr>
              <p:nvPr/>
            </p:nvSpPr>
            <p:spPr bwMode="auto">
              <a:xfrm>
                <a:off x="4050" y="1206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46669" name="Group 237"/>
            <p:cNvGrpSpPr>
              <a:grpSpLocks noChangeAspect="1"/>
            </p:cNvGrpSpPr>
            <p:nvPr/>
          </p:nvGrpSpPr>
          <p:grpSpPr bwMode="auto">
            <a:xfrm>
              <a:off x="1848" y="1338"/>
              <a:ext cx="264" cy="230"/>
              <a:chOff x="4050" y="1089"/>
              <a:chExt cx="264" cy="230"/>
            </a:xfrm>
          </p:grpSpPr>
          <p:sp>
            <p:nvSpPr>
              <p:cNvPr id="146670" name="Oval 238"/>
              <p:cNvSpPr>
                <a:spLocks noChangeAspect="1" noChangeArrowheads="1"/>
              </p:cNvSpPr>
              <p:nvPr/>
            </p:nvSpPr>
            <p:spPr bwMode="auto">
              <a:xfrm>
                <a:off x="4053" y="1089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6671" name="Oval 239"/>
              <p:cNvSpPr>
                <a:spLocks noChangeAspect="1" noChangeArrowheads="1"/>
              </p:cNvSpPr>
              <p:nvPr/>
            </p:nvSpPr>
            <p:spPr bwMode="auto">
              <a:xfrm>
                <a:off x="4194" y="1206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6672" name="Rectangle 240"/>
              <p:cNvSpPr>
                <a:spLocks noChangeAspect="1" noChangeArrowheads="1"/>
              </p:cNvSpPr>
              <p:nvPr/>
            </p:nvSpPr>
            <p:spPr bwMode="auto">
              <a:xfrm>
                <a:off x="4194" y="1095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6673" name="Rectangle 241"/>
              <p:cNvSpPr>
                <a:spLocks noChangeAspect="1" noChangeArrowheads="1"/>
              </p:cNvSpPr>
              <p:nvPr/>
            </p:nvSpPr>
            <p:spPr bwMode="auto">
              <a:xfrm>
                <a:off x="4050" y="1206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46674" name="Group 242"/>
            <p:cNvGrpSpPr>
              <a:grpSpLocks noChangeAspect="1"/>
            </p:cNvGrpSpPr>
            <p:nvPr/>
          </p:nvGrpSpPr>
          <p:grpSpPr bwMode="auto">
            <a:xfrm>
              <a:off x="1851" y="1563"/>
              <a:ext cx="264" cy="230"/>
              <a:chOff x="4050" y="1089"/>
              <a:chExt cx="264" cy="230"/>
            </a:xfrm>
          </p:grpSpPr>
          <p:sp>
            <p:nvSpPr>
              <p:cNvPr id="146675" name="Oval 243"/>
              <p:cNvSpPr>
                <a:spLocks noChangeAspect="1" noChangeArrowheads="1"/>
              </p:cNvSpPr>
              <p:nvPr/>
            </p:nvSpPr>
            <p:spPr bwMode="auto">
              <a:xfrm>
                <a:off x="4053" y="1089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6676" name="Oval 244"/>
              <p:cNvSpPr>
                <a:spLocks noChangeAspect="1" noChangeArrowheads="1"/>
              </p:cNvSpPr>
              <p:nvPr/>
            </p:nvSpPr>
            <p:spPr bwMode="auto">
              <a:xfrm>
                <a:off x="4194" y="1206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6677" name="Rectangle 245"/>
              <p:cNvSpPr>
                <a:spLocks noChangeAspect="1" noChangeArrowheads="1"/>
              </p:cNvSpPr>
              <p:nvPr/>
            </p:nvSpPr>
            <p:spPr bwMode="auto">
              <a:xfrm>
                <a:off x="4194" y="1095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6678" name="Rectangle 246"/>
              <p:cNvSpPr>
                <a:spLocks noChangeAspect="1" noChangeArrowheads="1"/>
              </p:cNvSpPr>
              <p:nvPr/>
            </p:nvSpPr>
            <p:spPr bwMode="auto">
              <a:xfrm>
                <a:off x="4050" y="1206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46679" name="Group 247"/>
            <p:cNvGrpSpPr>
              <a:grpSpLocks noChangeAspect="1"/>
            </p:cNvGrpSpPr>
            <p:nvPr/>
          </p:nvGrpSpPr>
          <p:grpSpPr bwMode="auto">
            <a:xfrm>
              <a:off x="1854" y="1794"/>
              <a:ext cx="264" cy="230"/>
              <a:chOff x="4050" y="1089"/>
              <a:chExt cx="264" cy="230"/>
            </a:xfrm>
          </p:grpSpPr>
          <p:sp>
            <p:nvSpPr>
              <p:cNvPr id="146680" name="Oval 248"/>
              <p:cNvSpPr>
                <a:spLocks noChangeAspect="1" noChangeArrowheads="1"/>
              </p:cNvSpPr>
              <p:nvPr/>
            </p:nvSpPr>
            <p:spPr bwMode="auto">
              <a:xfrm>
                <a:off x="4053" y="1089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6681" name="Oval 249"/>
              <p:cNvSpPr>
                <a:spLocks noChangeAspect="1" noChangeArrowheads="1"/>
              </p:cNvSpPr>
              <p:nvPr/>
            </p:nvSpPr>
            <p:spPr bwMode="auto">
              <a:xfrm>
                <a:off x="4194" y="1206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6682" name="Rectangle 250"/>
              <p:cNvSpPr>
                <a:spLocks noChangeAspect="1" noChangeArrowheads="1"/>
              </p:cNvSpPr>
              <p:nvPr/>
            </p:nvSpPr>
            <p:spPr bwMode="auto">
              <a:xfrm>
                <a:off x="4194" y="1095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6683" name="Rectangle 251"/>
              <p:cNvSpPr>
                <a:spLocks noChangeAspect="1" noChangeArrowheads="1"/>
              </p:cNvSpPr>
              <p:nvPr/>
            </p:nvSpPr>
            <p:spPr bwMode="auto">
              <a:xfrm>
                <a:off x="4050" y="1206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46684" name="Group 252"/>
            <p:cNvGrpSpPr>
              <a:grpSpLocks noChangeAspect="1"/>
            </p:cNvGrpSpPr>
            <p:nvPr/>
          </p:nvGrpSpPr>
          <p:grpSpPr bwMode="auto">
            <a:xfrm>
              <a:off x="1860" y="2022"/>
              <a:ext cx="264" cy="230"/>
              <a:chOff x="4050" y="1089"/>
              <a:chExt cx="264" cy="230"/>
            </a:xfrm>
          </p:grpSpPr>
          <p:sp>
            <p:nvSpPr>
              <p:cNvPr id="146685" name="Oval 253"/>
              <p:cNvSpPr>
                <a:spLocks noChangeAspect="1" noChangeArrowheads="1"/>
              </p:cNvSpPr>
              <p:nvPr/>
            </p:nvSpPr>
            <p:spPr bwMode="auto">
              <a:xfrm>
                <a:off x="4053" y="1089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6686" name="Oval 254"/>
              <p:cNvSpPr>
                <a:spLocks noChangeAspect="1" noChangeArrowheads="1"/>
              </p:cNvSpPr>
              <p:nvPr/>
            </p:nvSpPr>
            <p:spPr bwMode="auto">
              <a:xfrm>
                <a:off x="4194" y="1206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6687" name="Rectangle 255"/>
              <p:cNvSpPr>
                <a:spLocks noChangeAspect="1" noChangeArrowheads="1"/>
              </p:cNvSpPr>
              <p:nvPr/>
            </p:nvSpPr>
            <p:spPr bwMode="auto">
              <a:xfrm>
                <a:off x="4194" y="1095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6688" name="Rectangle 256"/>
              <p:cNvSpPr>
                <a:spLocks noChangeAspect="1" noChangeArrowheads="1"/>
              </p:cNvSpPr>
              <p:nvPr/>
            </p:nvSpPr>
            <p:spPr bwMode="auto">
              <a:xfrm>
                <a:off x="4050" y="1206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46689" name="Group 257"/>
            <p:cNvGrpSpPr>
              <a:grpSpLocks noChangeAspect="1"/>
            </p:cNvGrpSpPr>
            <p:nvPr/>
          </p:nvGrpSpPr>
          <p:grpSpPr bwMode="auto">
            <a:xfrm>
              <a:off x="1860" y="2247"/>
              <a:ext cx="264" cy="230"/>
              <a:chOff x="4050" y="1089"/>
              <a:chExt cx="264" cy="230"/>
            </a:xfrm>
          </p:grpSpPr>
          <p:sp>
            <p:nvSpPr>
              <p:cNvPr id="146690" name="Oval 258"/>
              <p:cNvSpPr>
                <a:spLocks noChangeAspect="1" noChangeArrowheads="1"/>
              </p:cNvSpPr>
              <p:nvPr/>
            </p:nvSpPr>
            <p:spPr bwMode="auto">
              <a:xfrm>
                <a:off x="4053" y="1089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6691" name="Oval 259"/>
              <p:cNvSpPr>
                <a:spLocks noChangeAspect="1" noChangeArrowheads="1"/>
              </p:cNvSpPr>
              <p:nvPr/>
            </p:nvSpPr>
            <p:spPr bwMode="auto">
              <a:xfrm>
                <a:off x="4194" y="1206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6692" name="Rectangle 260"/>
              <p:cNvSpPr>
                <a:spLocks noChangeAspect="1" noChangeArrowheads="1"/>
              </p:cNvSpPr>
              <p:nvPr/>
            </p:nvSpPr>
            <p:spPr bwMode="auto">
              <a:xfrm>
                <a:off x="4194" y="1095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6693" name="Rectangle 261"/>
              <p:cNvSpPr>
                <a:spLocks noChangeAspect="1" noChangeArrowheads="1"/>
              </p:cNvSpPr>
              <p:nvPr/>
            </p:nvSpPr>
            <p:spPr bwMode="auto">
              <a:xfrm>
                <a:off x="4050" y="1206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46694" name="Group 262"/>
            <p:cNvGrpSpPr>
              <a:grpSpLocks noChangeAspect="1"/>
            </p:cNvGrpSpPr>
            <p:nvPr/>
          </p:nvGrpSpPr>
          <p:grpSpPr bwMode="auto">
            <a:xfrm>
              <a:off x="1860" y="2469"/>
              <a:ext cx="264" cy="230"/>
              <a:chOff x="4050" y="1089"/>
              <a:chExt cx="264" cy="230"/>
            </a:xfrm>
          </p:grpSpPr>
          <p:sp>
            <p:nvSpPr>
              <p:cNvPr id="146695" name="Oval 263"/>
              <p:cNvSpPr>
                <a:spLocks noChangeAspect="1" noChangeArrowheads="1"/>
              </p:cNvSpPr>
              <p:nvPr/>
            </p:nvSpPr>
            <p:spPr bwMode="auto">
              <a:xfrm>
                <a:off x="4053" y="1089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6696" name="Oval 264"/>
              <p:cNvSpPr>
                <a:spLocks noChangeAspect="1" noChangeArrowheads="1"/>
              </p:cNvSpPr>
              <p:nvPr/>
            </p:nvSpPr>
            <p:spPr bwMode="auto">
              <a:xfrm>
                <a:off x="4194" y="1206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6697" name="Rectangle 265"/>
              <p:cNvSpPr>
                <a:spLocks noChangeAspect="1" noChangeArrowheads="1"/>
              </p:cNvSpPr>
              <p:nvPr/>
            </p:nvSpPr>
            <p:spPr bwMode="auto">
              <a:xfrm>
                <a:off x="4194" y="1095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6698" name="Rectangle 266"/>
              <p:cNvSpPr>
                <a:spLocks noChangeAspect="1" noChangeArrowheads="1"/>
              </p:cNvSpPr>
              <p:nvPr/>
            </p:nvSpPr>
            <p:spPr bwMode="auto">
              <a:xfrm>
                <a:off x="4050" y="1206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46699" name="Group 267"/>
            <p:cNvGrpSpPr>
              <a:grpSpLocks noChangeAspect="1"/>
            </p:cNvGrpSpPr>
            <p:nvPr/>
          </p:nvGrpSpPr>
          <p:grpSpPr bwMode="auto">
            <a:xfrm>
              <a:off x="1863" y="2700"/>
              <a:ext cx="264" cy="230"/>
              <a:chOff x="4050" y="1089"/>
              <a:chExt cx="264" cy="230"/>
            </a:xfrm>
          </p:grpSpPr>
          <p:sp>
            <p:nvSpPr>
              <p:cNvPr id="146700" name="Oval 268"/>
              <p:cNvSpPr>
                <a:spLocks noChangeAspect="1" noChangeArrowheads="1"/>
              </p:cNvSpPr>
              <p:nvPr/>
            </p:nvSpPr>
            <p:spPr bwMode="auto">
              <a:xfrm>
                <a:off x="4053" y="1089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6701" name="Oval 269"/>
              <p:cNvSpPr>
                <a:spLocks noChangeAspect="1" noChangeArrowheads="1"/>
              </p:cNvSpPr>
              <p:nvPr/>
            </p:nvSpPr>
            <p:spPr bwMode="auto">
              <a:xfrm>
                <a:off x="4194" y="1206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6702" name="Rectangle 270"/>
              <p:cNvSpPr>
                <a:spLocks noChangeAspect="1" noChangeArrowheads="1"/>
              </p:cNvSpPr>
              <p:nvPr/>
            </p:nvSpPr>
            <p:spPr bwMode="auto">
              <a:xfrm>
                <a:off x="4194" y="1095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6703" name="Rectangle 271"/>
              <p:cNvSpPr>
                <a:spLocks noChangeAspect="1" noChangeArrowheads="1"/>
              </p:cNvSpPr>
              <p:nvPr/>
            </p:nvSpPr>
            <p:spPr bwMode="auto">
              <a:xfrm>
                <a:off x="4050" y="1206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46704" name="Group 272"/>
            <p:cNvGrpSpPr>
              <a:grpSpLocks noChangeAspect="1"/>
            </p:cNvGrpSpPr>
            <p:nvPr/>
          </p:nvGrpSpPr>
          <p:grpSpPr bwMode="auto">
            <a:xfrm>
              <a:off x="1866" y="2928"/>
              <a:ext cx="264" cy="230"/>
              <a:chOff x="4050" y="1089"/>
              <a:chExt cx="264" cy="230"/>
            </a:xfrm>
          </p:grpSpPr>
          <p:sp>
            <p:nvSpPr>
              <p:cNvPr id="146705" name="Oval 273"/>
              <p:cNvSpPr>
                <a:spLocks noChangeAspect="1" noChangeArrowheads="1"/>
              </p:cNvSpPr>
              <p:nvPr/>
            </p:nvSpPr>
            <p:spPr bwMode="auto">
              <a:xfrm>
                <a:off x="4053" y="1089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6706" name="Oval 274"/>
              <p:cNvSpPr>
                <a:spLocks noChangeAspect="1" noChangeArrowheads="1"/>
              </p:cNvSpPr>
              <p:nvPr/>
            </p:nvSpPr>
            <p:spPr bwMode="auto">
              <a:xfrm>
                <a:off x="4194" y="1206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6707" name="Rectangle 275"/>
              <p:cNvSpPr>
                <a:spLocks noChangeAspect="1" noChangeArrowheads="1"/>
              </p:cNvSpPr>
              <p:nvPr/>
            </p:nvSpPr>
            <p:spPr bwMode="auto">
              <a:xfrm>
                <a:off x="4194" y="1095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6708" name="Rectangle 276"/>
              <p:cNvSpPr>
                <a:spLocks noChangeAspect="1" noChangeArrowheads="1"/>
              </p:cNvSpPr>
              <p:nvPr/>
            </p:nvSpPr>
            <p:spPr bwMode="auto">
              <a:xfrm>
                <a:off x="4050" y="1206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46709" name="Group 277"/>
            <p:cNvGrpSpPr>
              <a:grpSpLocks noChangeAspect="1"/>
            </p:cNvGrpSpPr>
            <p:nvPr/>
          </p:nvGrpSpPr>
          <p:grpSpPr bwMode="auto">
            <a:xfrm>
              <a:off x="1869" y="3159"/>
              <a:ext cx="264" cy="230"/>
              <a:chOff x="4050" y="1089"/>
              <a:chExt cx="264" cy="230"/>
            </a:xfrm>
          </p:grpSpPr>
          <p:sp>
            <p:nvSpPr>
              <p:cNvPr id="146710" name="Oval 278"/>
              <p:cNvSpPr>
                <a:spLocks noChangeAspect="1" noChangeArrowheads="1"/>
              </p:cNvSpPr>
              <p:nvPr/>
            </p:nvSpPr>
            <p:spPr bwMode="auto">
              <a:xfrm>
                <a:off x="4053" y="1089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6711" name="Oval 279"/>
              <p:cNvSpPr>
                <a:spLocks noChangeAspect="1" noChangeArrowheads="1"/>
              </p:cNvSpPr>
              <p:nvPr/>
            </p:nvSpPr>
            <p:spPr bwMode="auto">
              <a:xfrm>
                <a:off x="4194" y="1206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6712" name="Rectangle 280"/>
              <p:cNvSpPr>
                <a:spLocks noChangeAspect="1" noChangeArrowheads="1"/>
              </p:cNvSpPr>
              <p:nvPr/>
            </p:nvSpPr>
            <p:spPr bwMode="auto">
              <a:xfrm>
                <a:off x="4194" y="1095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6713" name="Rectangle 281"/>
              <p:cNvSpPr>
                <a:spLocks noChangeAspect="1" noChangeArrowheads="1"/>
              </p:cNvSpPr>
              <p:nvPr/>
            </p:nvSpPr>
            <p:spPr bwMode="auto">
              <a:xfrm>
                <a:off x="4050" y="1206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46714" name="Group 282"/>
            <p:cNvGrpSpPr>
              <a:grpSpLocks noChangeAspect="1"/>
            </p:cNvGrpSpPr>
            <p:nvPr/>
          </p:nvGrpSpPr>
          <p:grpSpPr bwMode="auto">
            <a:xfrm>
              <a:off x="1866" y="3390"/>
              <a:ext cx="264" cy="230"/>
              <a:chOff x="4050" y="1089"/>
              <a:chExt cx="264" cy="230"/>
            </a:xfrm>
          </p:grpSpPr>
          <p:sp>
            <p:nvSpPr>
              <p:cNvPr id="146715" name="Oval 283"/>
              <p:cNvSpPr>
                <a:spLocks noChangeAspect="1" noChangeArrowheads="1"/>
              </p:cNvSpPr>
              <p:nvPr/>
            </p:nvSpPr>
            <p:spPr bwMode="auto">
              <a:xfrm>
                <a:off x="4053" y="1089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6716" name="Oval 284"/>
              <p:cNvSpPr>
                <a:spLocks noChangeAspect="1" noChangeArrowheads="1"/>
              </p:cNvSpPr>
              <p:nvPr/>
            </p:nvSpPr>
            <p:spPr bwMode="auto">
              <a:xfrm>
                <a:off x="4194" y="1206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6717" name="Rectangle 285"/>
              <p:cNvSpPr>
                <a:spLocks noChangeAspect="1" noChangeArrowheads="1"/>
              </p:cNvSpPr>
              <p:nvPr/>
            </p:nvSpPr>
            <p:spPr bwMode="auto">
              <a:xfrm>
                <a:off x="4194" y="1095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6718" name="Rectangle 286"/>
              <p:cNvSpPr>
                <a:spLocks noChangeAspect="1" noChangeArrowheads="1"/>
              </p:cNvSpPr>
              <p:nvPr/>
            </p:nvSpPr>
            <p:spPr bwMode="auto">
              <a:xfrm>
                <a:off x="4050" y="1206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</p:grpSp>
      <p:grpSp>
        <p:nvGrpSpPr>
          <p:cNvPr id="146719" name="Group 287"/>
          <p:cNvGrpSpPr>
            <a:grpSpLocks/>
          </p:cNvGrpSpPr>
          <p:nvPr/>
        </p:nvGrpSpPr>
        <p:grpSpPr bwMode="auto">
          <a:xfrm>
            <a:off x="3149600" y="1905000"/>
            <a:ext cx="2827338" cy="854075"/>
            <a:chOff x="1985" y="1437"/>
            <a:chExt cx="1781" cy="538"/>
          </a:xfrm>
        </p:grpSpPr>
        <p:grpSp>
          <p:nvGrpSpPr>
            <p:cNvPr id="146720" name="Group 288"/>
            <p:cNvGrpSpPr>
              <a:grpSpLocks noChangeAspect="1"/>
            </p:cNvGrpSpPr>
            <p:nvPr/>
          </p:nvGrpSpPr>
          <p:grpSpPr bwMode="auto">
            <a:xfrm>
              <a:off x="2661" y="1943"/>
              <a:ext cx="427" cy="14"/>
              <a:chOff x="2782" y="1104"/>
              <a:chExt cx="606" cy="20"/>
            </a:xfrm>
          </p:grpSpPr>
          <p:sp>
            <p:nvSpPr>
              <p:cNvPr id="146721" name="AutoShape 289" descr="Широки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782" y="1104"/>
                <a:ext cx="606" cy="20"/>
              </a:xfrm>
              <a:custGeom>
                <a:avLst/>
                <a:gdLst>
                  <a:gd name="G0" fmla="+- 1733 0 0"/>
                  <a:gd name="G1" fmla="+- 21600 0 1733"/>
                  <a:gd name="G2" fmla="*/ 1733 1 2"/>
                  <a:gd name="G3" fmla="+- 21600 0 G2"/>
                  <a:gd name="G4" fmla="+/ 1733 21600 2"/>
                  <a:gd name="G5" fmla="+/ G1 0 2"/>
                  <a:gd name="G6" fmla="*/ 21600 21600 1733"/>
                  <a:gd name="G7" fmla="*/ G6 1 2"/>
                  <a:gd name="G8" fmla="+- 21600 0 G7"/>
                  <a:gd name="G9" fmla="*/ 21600 1 2"/>
                  <a:gd name="G10" fmla="+- 1733 0 G9"/>
                  <a:gd name="G11" fmla="?: G10 G8 0"/>
                  <a:gd name="G12" fmla="?: G10 G7 21600"/>
                  <a:gd name="T0" fmla="*/ 20733 w 21600"/>
                  <a:gd name="T1" fmla="*/ 10800 h 21600"/>
                  <a:gd name="T2" fmla="*/ 10800 w 21600"/>
                  <a:gd name="T3" fmla="*/ 21600 h 21600"/>
                  <a:gd name="T4" fmla="*/ 867 w 21600"/>
                  <a:gd name="T5" fmla="*/ 10800 h 21600"/>
                  <a:gd name="T6" fmla="*/ 10800 w 21600"/>
                  <a:gd name="T7" fmla="*/ 0 h 21600"/>
                  <a:gd name="T8" fmla="*/ 2667 w 21600"/>
                  <a:gd name="T9" fmla="*/ 2667 h 21600"/>
                  <a:gd name="T10" fmla="*/ 18933 w 21600"/>
                  <a:gd name="T11" fmla="*/ 18933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T8" t="T9" r="T10" b="T11"/>
                <a:pathLst>
                  <a:path w="21600" h="21600">
                    <a:moveTo>
                      <a:pt x="0" y="0"/>
                    </a:moveTo>
                    <a:lnTo>
                      <a:pt x="1733" y="21600"/>
                    </a:lnTo>
                    <a:lnTo>
                      <a:pt x="19867" y="21600"/>
                    </a:lnTo>
                    <a:lnTo>
                      <a:pt x="21600" y="0"/>
                    </a:lnTo>
                    <a:close/>
                  </a:path>
                </a:pathLst>
              </a:custGeom>
              <a:pattFill prst="wdDnDiag">
                <a:fgClr>
                  <a:schemeClr val="folHlink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6722" name="Rectangle 290"/>
              <p:cNvSpPr>
                <a:spLocks noChangeAspect="1" noChangeArrowheads="1"/>
              </p:cNvSpPr>
              <p:nvPr/>
            </p:nvSpPr>
            <p:spPr bwMode="auto">
              <a:xfrm>
                <a:off x="2980" y="1106"/>
                <a:ext cx="213" cy="16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46723" name="Group 291"/>
            <p:cNvGrpSpPr>
              <a:grpSpLocks noChangeAspect="1"/>
            </p:cNvGrpSpPr>
            <p:nvPr/>
          </p:nvGrpSpPr>
          <p:grpSpPr bwMode="auto">
            <a:xfrm>
              <a:off x="1985" y="1437"/>
              <a:ext cx="1781" cy="538"/>
              <a:chOff x="1797" y="873"/>
              <a:chExt cx="2153" cy="650"/>
            </a:xfrm>
          </p:grpSpPr>
          <p:grpSp>
            <p:nvGrpSpPr>
              <p:cNvPr id="146724" name="Group 292"/>
              <p:cNvGrpSpPr>
                <a:grpSpLocks noChangeAspect="1"/>
              </p:cNvGrpSpPr>
              <p:nvPr/>
            </p:nvGrpSpPr>
            <p:grpSpPr bwMode="auto">
              <a:xfrm>
                <a:off x="2111" y="1274"/>
                <a:ext cx="319" cy="42"/>
                <a:chOff x="2192" y="875"/>
                <a:chExt cx="374" cy="49"/>
              </a:xfrm>
            </p:grpSpPr>
            <p:sp>
              <p:nvSpPr>
                <p:cNvPr id="146725" name="AutoShape 293" descr="Широки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2192" y="875"/>
                  <a:ext cx="374" cy="47"/>
                </a:xfrm>
                <a:custGeom>
                  <a:avLst/>
                  <a:gdLst>
                    <a:gd name="G0" fmla="+- 1733 0 0"/>
                    <a:gd name="G1" fmla="+- 21600 0 1733"/>
                    <a:gd name="G2" fmla="*/ 1733 1 2"/>
                    <a:gd name="G3" fmla="+- 21600 0 G2"/>
                    <a:gd name="G4" fmla="+/ 1733 21600 2"/>
                    <a:gd name="G5" fmla="+/ G1 0 2"/>
                    <a:gd name="G6" fmla="*/ 21600 21600 1733"/>
                    <a:gd name="G7" fmla="*/ G6 1 2"/>
                    <a:gd name="G8" fmla="+- 21600 0 G7"/>
                    <a:gd name="G9" fmla="*/ 21600 1 2"/>
                    <a:gd name="G10" fmla="+- 1733 0 G9"/>
                    <a:gd name="G11" fmla="?: G10 G8 0"/>
                    <a:gd name="G12" fmla="?: G10 G7 21600"/>
                    <a:gd name="T0" fmla="*/ 20733 w 21600"/>
                    <a:gd name="T1" fmla="*/ 10800 h 21600"/>
                    <a:gd name="T2" fmla="*/ 10800 w 21600"/>
                    <a:gd name="T3" fmla="*/ 21600 h 21600"/>
                    <a:gd name="T4" fmla="*/ 867 w 21600"/>
                    <a:gd name="T5" fmla="*/ 10800 h 21600"/>
                    <a:gd name="T6" fmla="*/ 10800 w 21600"/>
                    <a:gd name="T7" fmla="*/ 0 h 21600"/>
                    <a:gd name="T8" fmla="*/ 2667 w 21600"/>
                    <a:gd name="T9" fmla="*/ 2667 h 21600"/>
                    <a:gd name="T10" fmla="*/ 18933 w 21600"/>
                    <a:gd name="T11" fmla="*/ 18933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T8" t="T9" r="T10" b="T11"/>
                  <a:pathLst>
                    <a:path w="21600" h="21600">
                      <a:moveTo>
                        <a:pt x="0" y="0"/>
                      </a:moveTo>
                      <a:lnTo>
                        <a:pt x="1733" y="21600"/>
                      </a:lnTo>
                      <a:lnTo>
                        <a:pt x="19867" y="21600"/>
                      </a:lnTo>
                      <a:lnTo>
                        <a:pt x="21600" y="0"/>
                      </a:lnTo>
                      <a:close/>
                    </a:path>
                  </a:pathLst>
                </a:custGeom>
                <a:pattFill prst="wdDnDiag">
                  <a:fgClr>
                    <a:schemeClr val="folHlink"/>
                  </a:fgClr>
                  <a:bgClr>
                    <a:schemeClr val="bg1"/>
                  </a:bgClr>
                </a:patt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46726" name="Rectangle 294"/>
                <p:cNvSpPr>
                  <a:spLocks noChangeAspect="1" noChangeArrowheads="1"/>
                </p:cNvSpPr>
                <p:nvPr/>
              </p:nvSpPr>
              <p:spPr bwMode="auto">
                <a:xfrm>
                  <a:off x="2280" y="877"/>
                  <a:ext cx="201" cy="47"/>
                </a:xfrm>
                <a:prstGeom prst="rect">
                  <a:avLst/>
                </a:prstGeom>
                <a:solidFill>
                  <a:schemeClr val="bg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  <p:grpSp>
            <p:nvGrpSpPr>
              <p:cNvPr id="146727" name="Group 295"/>
              <p:cNvGrpSpPr>
                <a:grpSpLocks noChangeAspect="1"/>
              </p:cNvGrpSpPr>
              <p:nvPr/>
            </p:nvGrpSpPr>
            <p:grpSpPr bwMode="auto">
              <a:xfrm>
                <a:off x="1797" y="873"/>
                <a:ext cx="2153" cy="650"/>
                <a:chOff x="1797" y="873"/>
                <a:chExt cx="2153" cy="650"/>
              </a:xfrm>
            </p:grpSpPr>
            <p:sp>
              <p:nvSpPr>
                <p:cNvPr id="146728" name="Freeform 296" descr="Алмазная решетка (контур)"/>
                <p:cNvSpPr>
                  <a:spLocks noChangeAspect="1"/>
                </p:cNvSpPr>
                <p:nvPr/>
              </p:nvSpPr>
              <p:spPr bwMode="auto">
                <a:xfrm>
                  <a:off x="1812" y="1237"/>
                  <a:ext cx="72" cy="120"/>
                </a:xfrm>
                <a:custGeom>
                  <a:avLst/>
                  <a:gdLst/>
                  <a:ahLst/>
                  <a:cxnLst>
                    <a:cxn ang="0">
                      <a:pos x="62" y="0"/>
                    </a:cxn>
                    <a:cxn ang="0">
                      <a:pos x="80" y="29"/>
                    </a:cxn>
                    <a:cxn ang="0">
                      <a:pos x="84" y="74"/>
                    </a:cxn>
                    <a:cxn ang="0">
                      <a:pos x="78" y="111"/>
                    </a:cxn>
                    <a:cxn ang="0">
                      <a:pos x="66" y="141"/>
                    </a:cxn>
                    <a:cxn ang="0">
                      <a:pos x="0" y="140"/>
                    </a:cxn>
                    <a:cxn ang="0">
                      <a:pos x="18" y="116"/>
                    </a:cxn>
                    <a:cxn ang="0">
                      <a:pos x="33" y="78"/>
                    </a:cxn>
                    <a:cxn ang="0">
                      <a:pos x="32" y="51"/>
                    </a:cxn>
                    <a:cxn ang="0">
                      <a:pos x="29" y="26"/>
                    </a:cxn>
                    <a:cxn ang="0">
                      <a:pos x="17" y="0"/>
                    </a:cxn>
                    <a:cxn ang="0">
                      <a:pos x="62" y="0"/>
                    </a:cxn>
                  </a:cxnLst>
                  <a:rect l="0" t="0" r="r" b="b"/>
                  <a:pathLst>
                    <a:path w="84" h="141">
                      <a:moveTo>
                        <a:pt x="62" y="0"/>
                      </a:moveTo>
                      <a:lnTo>
                        <a:pt x="80" y="29"/>
                      </a:lnTo>
                      <a:lnTo>
                        <a:pt x="84" y="74"/>
                      </a:lnTo>
                      <a:lnTo>
                        <a:pt x="78" y="111"/>
                      </a:lnTo>
                      <a:lnTo>
                        <a:pt x="66" y="141"/>
                      </a:lnTo>
                      <a:lnTo>
                        <a:pt x="0" y="140"/>
                      </a:lnTo>
                      <a:lnTo>
                        <a:pt x="18" y="116"/>
                      </a:lnTo>
                      <a:lnTo>
                        <a:pt x="33" y="78"/>
                      </a:lnTo>
                      <a:lnTo>
                        <a:pt x="32" y="51"/>
                      </a:lnTo>
                      <a:lnTo>
                        <a:pt x="29" y="26"/>
                      </a:lnTo>
                      <a:lnTo>
                        <a:pt x="17" y="0"/>
                      </a:lnTo>
                      <a:lnTo>
                        <a:pt x="62" y="0"/>
                      </a:lnTo>
                      <a:close/>
                    </a:path>
                  </a:pathLst>
                </a:custGeom>
                <a:pattFill prst="openDmnd">
                  <a:fgClr>
                    <a:schemeClr val="accent1"/>
                  </a:fgClr>
                  <a:bgClr>
                    <a:schemeClr val="bg1"/>
                  </a:bgClr>
                </a:pattFill>
                <a:ln w="9525">
                  <a:solidFill>
                    <a:schemeClr val="accent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ro-RO"/>
                </a:p>
              </p:txBody>
            </p:sp>
            <p:sp>
              <p:nvSpPr>
                <p:cNvPr id="146729" name="Freeform 297" descr="Алмазная решетка (контур)"/>
                <p:cNvSpPr>
                  <a:spLocks noChangeAspect="1"/>
                </p:cNvSpPr>
                <p:nvPr/>
              </p:nvSpPr>
              <p:spPr bwMode="auto">
                <a:xfrm>
                  <a:off x="3866" y="1216"/>
                  <a:ext cx="70" cy="114"/>
                </a:xfrm>
                <a:custGeom>
                  <a:avLst/>
                  <a:gdLst/>
                  <a:ahLst/>
                  <a:cxnLst>
                    <a:cxn ang="0">
                      <a:pos x="83" y="0"/>
                    </a:cxn>
                    <a:cxn ang="0">
                      <a:pos x="32" y="0"/>
                    </a:cxn>
                    <a:cxn ang="0">
                      <a:pos x="11" y="33"/>
                    </a:cxn>
                    <a:cxn ang="0">
                      <a:pos x="0" y="74"/>
                    </a:cxn>
                    <a:cxn ang="0">
                      <a:pos x="8" y="111"/>
                    </a:cxn>
                    <a:cxn ang="0">
                      <a:pos x="32" y="132"/>
                    </a:cxn>
                    <a:cxn ang="0">
                      <a:pos x="78" y="134"/>
                    </a:cxn>
                    <a:cxn ang="0">
                      <a:pos x="66" y="113"/>
                    </a:cxn>
                    <a:cxn ang="0">
                      <a:pos x="59" y="86"/>
                    </a:cxn>
                    <a:cxn ang="0">
                      <a:pos x="59" y="57"/>
                    </a:cxn>
                    <a:cxn ang="0">
                      <a:pos x="66" y="27"/>
                    </a:cxn>
                    <a:cxn ang="0">
                      <a:pos x="83" y="0"/>
                    </a:cxn>
                  </a:cxnLst>
                  <a:rect l="0" t="0" r="r" b="b"/>
                  <a:pathLst>
                    <a:path w="83" h="134">
                      <a:moveTo>
                        <a:pt x="83" y="0"/>
                      </a:moveTo>
                      <a:lnTo>
                        <a:pt x="32" y="0"/>
                      </a:lnTo>
                      <a:lnTo>
                        <a:pt x="11" y="33"/>
                      </a:lnTo>
                      <a:lnTo>
                        <a:pt x="0" y="74"/>
                      </a:lnTo>
                      <a:lnTo>
                        <a:pt x="8" y="111"/>
                      </a:lnTo>
                      <a:lnTo>
                        <a:pt x="32" y="132"/>
                      </a:lnTo>
                      <a:lnTo>
                        <a:pt x="78" y="134"/>
                      </a:lnTo>
                      <a:lnTo>
                        <a:pt x="66" y="113"/>
                      </a:lnTo>
                      <a:lnTo>
                        <a:pt x="59" y="86"/>
                      </a:lnTo>
                      <a:lnTo>
                        <a:pt x="59" y="57"/>
                      </a:lnTo>
                      <a:lnTo>
                        <a:pt x="66" y="27"/>
                      </a:lnTo>
                      <a:lnTo>
                        <a:pt x="83" y="0"/>
                      </a:lnTo>
                      <a:close/>
                    </a:path>
                  </a:pathLst>
                </a:custGeom>
                <a:pattFill prst="openDmnd">
                  <a:fgClr>
                    <a:schemeClr val="accent1"/>
                  </a:fgClr>
                  <a:bgClr>
                    <a:schemeClr val="bg1"/>
                  </a:bgClr>
                </a:pattFill>
                <a:ln w="9525" cap="flat" cmpd="sng">
                  <a:solidFill>
                    <a:schemeClr val="accent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o-RO"/>
                </a:p>
              </p:txBody>
            </p:sp>
            <p:grpSp>
              <p:nvGrpSpPr>
                <p:cNvPr id="146730" name="Group 298"/>
                <p:cNvGrpSpPr>
                  <a:grpSpLocks noChangeAspect="1"/>
                </p:cNvGrpSpPr>
                <p:nvPr/>
              </p:nvGrpSpPr>
              <p:grpSpPr bwMode="auto">
                <a:xfrm>
                  <a:off x="2172" y="917"/>
                  <a:ext cx="203" cy="161"/>
                  <a:chOff x="2262" y="456"/>
                  <a:chExt cx="238" cy="177"/>
                </a:xfrm>
              </p:grpSpPr>
              <p:grpSp>
                <p:nvGrpSpPr>
                  <p:cNvPr id="146731" name="Group 299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332" y="464"/>
                    <a:ext cx="109" cy="169"/>
                    <a:chOff x="2332" y="464"/>
                    <a:chExt cx="109" cy="169"/>
                  </a:xfrm>
                </p:grpSpPr>
                <p:sp>
                  <p:nvSpPr>
                    <p:cNvPr id="146732" name="Rectangle 300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332" y="464"/>
                      <a:ext cx="106" cy="126"/>
                    </a:xfrm>
                    <a:prstGeom prst="rect">
                      <a:avLst/>
                    </a:prstGeom>
                    <a:gradFill rotWithShape="0">
                      <a:gsLst>
                        <a:gs pos="0">
                          <a:srgbClr val="CC9900"/>
                        </a:gs>
                        <a:gs pos="50000">
                          <a:srgbClr val="CC9900">
                            <a:gamma/>
                            <a:tint val="0"/>
                            <a:invGamma/>
                          </a:srgbClr>
                        </a:gs>
                        <a:gs pos="100000">
                          <a:srgbClr val="CC9900"/>
                        </a:gs>
                      </a:gsLst>
                      <a:lin ang="0" scaled="1"/>
                    </a:gradFill>
                    <a:ln w="9525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46733" name="AutoShape 30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334" y="588"/>
                      <a:ext cx="107" cy="45"/>
                    </a:xfrm>
                    <a:custGeom>
                      <a:avLst/>
                      <a:gdLst>
                        <a:gd name="G0" fmla="+- 5400 0 0"/>
                        <a:gd name="G1" fmla="+- 21600 0 5400"/>
                        <a:gd name="G2" fmla="*/ 5400 1 2"/>
                        <a:gd name="G3" fmla="+- 21600 0 G2"/>
                        <a:gd name="G4" fmla="+/ 5400 21600 2"/>
                        <a:gd name="G5" fmla="+/ G1 0 2"/>
                        <a:gd name="G6" fmla="*/ 21600 21600 5400"/>
                        <a:gd name="G7" fmla="*/ G6 1 2"/>
                        <a:gd name="G8" fmla="+- 21600 0 G7"/>
                        <a:gd name="G9" fmla="*/ 21600 1 2"/>
                        <a:gd name="G10" fmla="+- 5400 0 G9"/>
                        <a:gd name="G11" fmla="?: G10 G8 0"/>
                        <a:gd name="G12" fmla="?: G10 G7 21600"/>
                        <a:gd name="T0" fmla="*/ 18900 w 21600"/>
                        <a:gd name="T1" fmla="*/ 10800 h 21600"/>
                        <a:gd name="T2" fmla="*/ 10800 w 21600"/>
                        <a:gd name="T3" fmla="*/ 21600 h 21600"/>
                        <a:gd name="T4" fmla="*/ 2700 w 21600"/>
                        <a:gd name="T5" fmla="*/ 10800 h 21600"/>
                        <a:gd name="T6" fmla="*/ 10800 w 21600"/>
                        <a:gd name="T7" fmla="*/ 0 h 21600"/>
                        <a:gd name="T8" fmla="*/ 4500 w 21600"/>
                        <a:gd name="T9" fmla="*/ 4500 h 21600"/>
                        <a:gd name="T10" fmla="*/ 17100 w 21600"/>
                        <a:gd name="T11" fmla="*/ 17100 h 2160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</a:cxnLst>
                      <a:rect l="T8" t="T9" r="T10" b="T11"/>
                      <a:pathLst>
                        <a:path w="21600" h="21600">
                          <a:moveTo>
                            <a:pt x="0" y="0"/>
                          </a:moveTo>
                          <a:lnTo>
                            <a:pt x="5400" y="21600"/>
                          </a:lnTo>
                          <a:lnTo>
                            <a:pt x="16200" y="21600"/>
                          </a:lnTo>
                          <a:lnTo>
                            <a:pt x="21600" y="0"/>
                          </a:lnTo>
                          <a:close/>
                        </a:path>
                      </a:pathLst>
                    </a:custGeom>
                    <a:gradFill rotWithShape="0">
                      <a:gsLst>
                        <a:gs pos="0">
                          <a:srgbClr val="CC9900"/>
                        </a:gs>
                        <a:gs pos="50000">
                          <a:srgbClr val="CC9900">
                            <a:gamma/>
                            <a:tint val="0"/>
                            <a:invGamma/>
                          </a:srgbClr>
                        </a:gs>
                        <a:gs pos="100000">
                          <a:srgbClr val="CC9900"/>
                        </a:gs>
                      </a:gsLst>
                      <a:lin ang="0" scaled="1"/>
                    </a:gradFill>
                    <a:ln w="9525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</p:grpSp>
              <p:grpSp>
                <p:nvGrpSpPr>
                  <p:cNvPr id="146734" name="Group 302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262" y="456"/>
                    <a:ext cx="238" cy="47"/>
                    <a:chOff x="2620" y="480"/>
                    <a:chExt cx="260" cy="36"/>
                  </a:xfrm>
                </p:grpSpPr>
                <p:sp>
                  <p:nvSpPr>
                    <p:cNvPr id="146735" name="Rectangle 303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620" y="480"/>
                      <a:ext cx="260" cy="20"/>
                    </a:xfrm>
                    <a:prstGeom prst="rect">
                      <a:avLst/>
                    </a:prstGeom>
                    <a:gradFill rotWithShape="0">
                      <a:gsLst>
                        <a:gs pos="0">
                          <a:srgbClr val="CC9900"/>
                        </a:gs>
                        <a:gs pos="50000">
                          <a:srgbClr val="CC9900">
                            <a:gamma/>
                            <a:tint val="0"/>
                            <a:invGamma/>
                          </a:srgbClr>
                        </a:gs>
                        <a:gs pos="100000">
                          <a:srgbClr val="CC9900"/>
                        </a:gs>
                      </a:gsLst>
                      <a:lin ang="0" scaled="1"/>
                    </a:gradFill>
                    <a:ln w="9525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46736" name="AutoShape 304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622" y="498"/>
                      <a:ext cx="256" cy="18"/>
                    </a:xfrm>
                    <a:custGeom>
                      <a:avLst/>
                      <a:gdLst>
                        <a:gd name="G0" fmla="+- 5400 0 0"/>
                        <a:gd name="G1" fmla="+- 21600 0 5400"/>
                        <a:gd name="G2" fmla="*/ 5400 1 2"/>
                        <a:gd name="G3" fmla="+- 21600 0 G2"/>
                        <a:gd name="G4" fmla="+/ 5400 21600 2"/>
                        <a:gd name="G5" fmla="+/ G1 0 2"/>
                        <a:gd name="G6" fmla="*/ 21600 21600 5400"/>
                        <a:gd name="G7" fmla="*/ G6 1 2"/>
                        <a:gd name="G8" fmla="+- 21600 0 G7"/>
                        <a:gd name="G9" fmla="*/ 21600 1 2"/>
                        <a:gd name="G10" fmla="+- 5400 0 G9"/>
                        <a:gd name="G11" fmla="?: G10 G8 0"/>
                        <a:gd name="G12" fmla="?: G10 G7 21600"/>
                        <a:gd name="T0" fmla="*/ 18900 w 21600"/>
                        <a:gd name="T1" fmla="*/ 10800 h 21600"/>
                        <a:gd name="T2" fmla="*/ 10800 w 21600"/>
                        <a:gd name="T3" fmla="*/ 21600 h 21600"/>
                        <a:gd name="T4" fmla="*/ 2700 w 21600"/>
                        <a:gd name="T5" fmla="*/ 10800 h 21600"/>
                        <a:gd name="T6" fmla="*/ 10800 w 21600"/>
                        <a:gd name="T7" fmla="*/ 0 h 21600"/>
                        <a:gd name="T8" fmla="*/ 4500 w 21600"/>
                        <a:gd name="T9" fmla="*/ 4500 h 21600"/>
                        <a:gd name="T10" fmla="*/ 17100 w 21600"/>
                        <a:gd name="T11" fmla="*/ 17100 h 2160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</a:cxnLst>
                      <a:rect l="T8" t="T9" r="T10" b="T11"/>
                      <a:pathLst>
                        <a:path w="21600" h="21600">
                          <a:moveTo>
                            <a:pt x="0" y="0"/>
                          </a:moveTo>
                          <a:lnTo>
                            <a:pt x="5400" y="21600"/>
                          </a:lnTo>
                          <a:lnTo>
                            <a:pt x="16200" y="21600"/>
                          </a:lnTo>
                          <a:lnTo>
                            <a:pt x="21600" y="0"/>
                          </a:lnTo>
                          <a:close/>
                        </a:path>
                      </a:pathLst>
                    </a:custGeom>
                    <a:gradFill rotWithShape="0">
                      <a:gsLst>
                        <a:gs pos="0">
                          <a:srgbClr val="CC9900"/>
                        </a:gs>
                        <a:gs pos="50000">
                          <a:srgbClr val="CC9900">
                            <a:gamma/>
                            <a:tint val="0"/>
                            <a:invGamma/>
                          </a:srgbClr>
                        </a:gs>
                        <a:gs pos="100000">
                          <a:srgbClr val="CC9900"/>
                        </a:gs>
                      </a:gsLst>
                      <a:lin ang="0" scaled="1"/>
                    </a:gradFill>
                    <a:ln w="9525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</p:grpSp>
            </p:grpSp>
            <p:grpSp>
              <p:nvGrpSpPr>
                <p:cNvPr id="146737" name="Group 305"/>
                <p:cNvGrpSpPr>
                  <a:grpSpLocks noChangeAspect="1"/>
                </p:cNvGrpSpPr>
                <p:nvPr/>
              </p:nvGrpSpPr>
              <p:grpSpPr bwMode="auto">
                <a:xfrm>
                  <a:off x="1797" y="1162"/>
                  <a:ext cx="2153" cy="361"/>
                  <a:chOff x="1824" y="744"/>
                  <a:chExt cx="2526" cy="423"/>
                </a:xfrm>
              </p:grpSpPr>
              <p:grpSp>
                <p:nvGrpSpPr>
                  <p:cNvPr id="146738" name="Group 306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1824" y="744"/>
                    <a:ext cx="2526" cy="422"/>
                    <a:chOff x="1824" y="744"/>
                    <a:chExt cx="2526" cy="422"/>
                  </a:xfrm>
                </p:grpSpPr>
                <p:sp>
                  <p:nvSpPr>
                    <p:cNvPr id="146739" name="Freeform 307" descr="Широкий диагональный 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1824" y="744"/>
                      <a:ext cx="2526" cy="422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6"/>
                        </a:cxn>
                        <a:cxn ang="0">
                          <a:pos x="2514" y="0"/>
                        </a:cxn>
                        <a:cxn ang="0">
                          <a:pos x="2517" y="60"/>
                        </a:cxn>
                        <a:cxn ang="0">
                          <a:pos x="2430" y="66"/>
                        </a:cxn>
                        <a:cxn ang="0">
                          <a:pos x="2430" y="204"/>
                        </a:cxn>
                        <a:cxn ang="0">
                          <a:pos x="2514" y="204"/>
                        </a:cxn>
                        <a:cxn ang="0">
                          <a:pos x="2526" y="216"/>
                        </a:cxn>
                        <a:cxn ang="0">
                          <a:pos x="2523" y="339"/>
                        </a:cxn>
                        <a:cxn ang="0">
                          <a:pos x="2451" y="339"/>
                        </a:cxn>
                        <a:cxn ang="0">
                          <a:pos x="2448" y="282"/>
                        </a:cxn>
                        <a:cxn ang="0">
                          <a:pos x="2286" y="285"/>
                        </a:cxn>
                        <a:cxn ang="0">
                          <a:pos x="2286" y="339"/>
                        </a:cxn>
                        <a:cxn ang="0">
                          <a:pos x="2208" y="338"/>
                        </a:cxn>
                        <a:cxn ang="0">
                          <a:pos x="2208" y="416"/>
                        </a:cxn>
                        <a:cxn ang="0">
                          <a:pos x="1566" y="408"/>
                        </a:cxn>
                        <a:cxn ang="0">
                          <a:pos x="1566" y="93"/>
                        </a:cxn>
                        <a:cxn ang="0">
                          <a:pos x="1599" y="75"/>
                        </a:cxn>
                        <a:cxn ang="0">
                          <a:pos x="1599" y="0"/>
                        </a:cxn>
                        <a:cxn ang="0">
                          <a:pos x="921" y="3"/>
                        </a:cxn>
                        <a:cxn ang="0">
                          <a:pos x="921" y="78"/>
                        </a:cxn>
                        <a:cxn ang="0">
                          <a:pos x="957" y="99"/>
                        </a:cxn>
                        <a:cxn ang="0">
                          <a:pos x="957" y="417"/>
                        </a:cxn>
                        <a:cxn ang="0">
                          <a:pos x="720" y="417"/>
                        </a:cxn>
                        <a:cxn ang="0">
                          <a:pos x="717" y="171"/>
                        </a:cxn>
                        <a:cxn ang="0">
                          <a:pos x="750" y="132"/>
                        </a:cxn>
                        <a:cxn ang="0">
                          <a:pos x="750" y="39"/>
                        </a:cxn>
                        <a:cxn ang="0">
                          <a:pos x="795" y="39"/>
                        </a:cxn>
                        <a:cxn ang="0">
                          <a:pos x="795" y="3"/>
                        </a:cxn>
                        <a:cxn ang="0">
                          <a:pos x="315" y="6"/>
                        </a:cxn>
                        <a:cxn ang="0">
                          <a:pos x="315" y="39"/>
                        </a:cxn>
                        <a:cxn ang="0">
                          <a:pos x="360" y="42"/>
                        </a:cxn>
                        <a:cxn ang="0">
                          <a:pos x="360" y="132"/>
                        </a:cxn>
                        <a:cxn ang="0">
                          <a:pos x="384" y="177"/>
                        </a:cxn>
                        <a:cxn ang="0">
                          <a:pos x="381" y="420"/>
                        </a:cxn>
                        <a:cxn ang="0">
                          <a:pos x="312" y="422"/>
                        </a:cxn>
                        <a:cxn ang="0">
                          <a:pos x="312" y="360"/>
                        </a:cxn>
                        <a:cxn ang="0">
                          <a:pos x="240" y="360"/>
                        </a:cxn>
                        <a:cxn ang="0">
                          <a:pos x="237" y="291"/>
                        </a:cxn>
                        <a:cxn ang="0">
                          <a:pos x="78" y="291"/>
                        </a:cxn>
                        <a:cxn ang="0">
                          <a:pos x="75" y="357"/>
                        </a:cxn>
                        <a:cxn ang="0">
                          <a:pos x="6" y="360"/>
                        </a:cxn>
                        <a:cxn ang="0">
                          <a:pos x="3" y="255"/>
                        </a:cxn>
                        <a:cxn ang="0">
                          <a:pos x="15" y="231"/>
                        </a:cxn>
                        <a:cxn ang="0">
                          <a:pos x="111" y="234"/>
                        </a:cxn>
                        <a:cxn ang="0">
                          <a:pos x="111" y="81"/>
                        </a:cxn>
                        <a:cxn ang="0">
                          <a:pos x="33" y="81"/>
                        </a:cxn>
                        <a:cxn ang="0">
                          <a:pos x="3" y="57"/>
                        </a:cxn>
                        <a:cxn ang="0">
                          <a:pos x="0" y="6"/>
                        </a:cxn>
                      </a:cxnLst>
                      <a:rect l="0" t="0" r="r" b="b"/>
                      <a:pathLst>
                        <a:path w="2526" h="422">
                          <a:moveTo>
                            <a:pt x="0" y="6"/>
                          </a:moveTo>
                          <a:lnTo>
                            <a:pt x="2514" y="0"/>
                          </a:lnTo>
                          <a:lnTo>
                            <a:pt x="2517" y="60"/>
                          </a:lnTo>
                          <a:lnTo>
                            <a:pt x="2430" y="66"/>
                          </a:lnTo>
                          <a:lnTo>
                            <a:pt x="2430" y="204"/>
                          </a:lnTo>
                          <a:lnTo>
                            <a:pt x="2514" y="204"/>
                          </a:lnTo>
                          <a:lnTo>
                            <a:pt x="2526" y="216"/>
                          </a:lnTo>
                          <a:lnTo>
                            <a:pt x="2523" y="339"/>
                          </a:lnTo>
                          <a:lnTo>
                            <a:pt x="2451" y="339"/>
                          </a:lnTo>
                          <a:lnTo>
                            <a:pt x="2448" y="282"/>
                          </a:lnTo>
                          <a:lnTo>
                            <a:pt x="2286" y="285"/>
                          </a:lnTo>
                          <a:lnTo>
                            <a:pt x="2286" y="339"/>
                          </a:lnTo>
                          <a:lnTo>
                            <a:pt x="2208" y="338"/>
                          </a:lnTo>
                          <a:lnTo>
                            <a:pt x="2208" y="416"/>
                          </a:lnTo>
                          <a:lnTo>
                            <a:pt x="1566" y="408"/>
                          </a:lnTo>
                          <a:lnTo>
                            <a:pt x="1566" y="93"/>
                          </a:lnTo>
                          <a:lnTo>
                            <a:pt x="1599" y="75"/>
                          </a:lnTo>
                          <a:lnTo>
                            <a:pt x="1599" y="0"/>
                          </a:lnTo>
                          <a:lnTo>
                            <a:pt x="921" y="3"/>
                          </a:lnTo>
                          <a:lnTo>
                            <a:pt x="921" y="78"/>
                          </a:lnTo>
                          <a:lnTo>
                            <a:pt x="957" y="99"/>
                          </a:lnTo>
                          <a:lnTo>
                            <a:pt x="957" y="417"/>
                          </a:lnTo>
                          <a:lnTo>
                            <a:pt x="720" y="417"/>
                          </a:lnTo>
                          <a:lnTo>
                            <a:pt x="717" y="171"/>
                          </a:lnTo>
                          <a:lnTo>
                            <a:pt x="750" y="132"/>
                          </a:lnTo>
                          <a:lnTo>
                            <a:pt x="750" y="39"/>
                          </a:lnTo>
                          <a:lnTo>
                            <a:pt x="795" y="39"/>
                          </a:lnTo>
                          <a:lnTo>
                            <a:pt x="795" y="3"/>
                          </a:lnTo>
                          <a:lnTo>
                            <a:pt x="315" y="6"/>
                          </a:lnTo>
                          <a:lnTo>
                            <a:pt x="315" y="39"/>
                          </a:lnTo>
                          <a:lnTo>
                            <a:pt x="360" y="42"/>
                          </a:lnTo>
                          <a:lnTo>
                            <a:pt x="360" y="132"/>
                          </a:lnTo>
                          <a:lnTo>
                            <a:pt x="384" y="177"/>
                          </a:lnTo>
                          <a:lnTo>
                            <a:pt x="381" y="420"/>
                          </a:lnTo>
                          <a:lnTo>
                            <a:pt x="312" y="422"/>
                          </a:lnTo>
                          <a:lnTo>
                            <a:pt x="312" y="360"/>
                          </a:lnTo>
                          <a:lnTo>
                            <a:pt x="240" y="360"/>
                          </a:lnTo>
                          <a:lnTo>
                            <a:pt x="237" y="291"/>
                          </a:lnTo>
                          <a:lnTo>
                            <a:pt x="78" y="291"/>
                          </a:lnTo>
                          <a:lnTo>
                            <a:pt x="75" y="357"/>
                          </a:lnTo>
                          <a:lnTo>
                            <a:pt x="6" y="360"/>
                          </a:lnTo>
                          <a:lnTo>
                            <a:pt x="3" y="255"/>
                          </a:lnTo>
                          <a:lnTo>
                            <a:pt x="15" y="231"/>
                          </a:lnTo>
                          <a:lnTo>
                            <a:pt x="111" y="234"/>
                          </a:lnTo>
                          <a:lnTo>
                            <a:pt x="111" y="81"/>
                          </a:lnTo>
                          <a:lnTo>
                            <a:pt x="33" y="81"/>
                          </a:lnTo>
                          <a:lnTo>
                            <a:pt x="3" y="57"/>
                          </a:lnTo>
                          <a:lnTo>
                            <a:pt x="0" y="6"/>
                          </a:lnTo>
                          <a:close/>
                        </a:path>
                      </a:pathLst>
                    </a:custGeom>
                    <a:pattFill prst="wdDnDiag">
                      <a:fgClr>
                        <a:srgbClr val="006600"/>
                      </a:fgClr>
                      <a:bgClr>
                        <a:schemeClr val="bg1"/>
                      </a:bgClr>
                    </a:pattFill>
                    <a:ln w="9525">
                      <a:solidFill>
                        <a:srgbClr val="006600"/>
                      </a:solidFill>
                      <a:round/>
                      <a:headEnd/>
                      <a:tailEnd/>
                    </a:ln>
                    <a:effectLst/>
                  </p:spPr>
                  <p:txBody>
                    <a:bodyPr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46740" name="Freeform 308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744" y="818"/>
                      <a:ext cx="39" cy="348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1" y="322"/>
                        </a:cxn>
                        <a:cxn ang="0">
                          <a:pos x="39" y="348"/>
                        </a:cxn>
                      </a:cxnLst>
                      <a:rect l="0" t="0" r="r" b="b"/>
                      <a:pathLst>
                        <a:path w="39" h="348">
                          <a:moveTo>
                            <a:pt x="0" y="0"/>
                          </a:moveTo>
                          <a:lnTo>
                            <a:pt x="1" y="322"/>
                          </a:lnTo>
                          <a:lnTo>
                            <a:pt x="39" y="348"/>
                          </a:lnTo>
                        </a:path>
                      </a:pathLst>
                    </a:custGeom>
                    <a:noFill/>
                    <a:ln w="6350" cmpd="sng">
                      <a:solidFill>
                        <a:srgbClr val="006600"/>
                      </a:solidFill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46741" name="Freeform 309"/>
                    <p:cNvSpPr>
                      <a:spLocks noChangeAspect="1"/>
                    </p:cNvSpPr>
                    <p:nvPr/>
                  </p:nvSpPr>
                  <p:spPr bwMode="auto">
                    <a:xfrm flipH="1">
                      <a:off x="3384" y="811"/>
                      <a:ext cx="39" cy="348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1" y="322"/>
                        </a:cxn>
                        <a:cxn ang="0">
                          <a:pos x="39" y="348"/>
                        </a:cxn>
                      </a:cxnLst>
                      <a:rect l="0" t="0" r="r" b="b"/>
                      <a:pathLst>
                        <a:path w="39" h="348">
                          <a:moveTo>
                            <a:pt x="0" y="0"/>
                          </a:moveTo>
                          <a:lnTo>
                            <a:pt x="1" y="322"/>
                          </a:lnTo>
                          <a:lnTo>
                            <a:pt x="39" y="348"/>
                          </a:lnTo>
                        </a:path>
                      </a:pathLst>
                    </a:custGeom>
                    <a:noFill/>
                    <a:ln w="6350" cmpd="sng">
                      <a:solidFill>
                        <a:srgbClr val="006600"/>
                      </a:solidFill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/>
                    <a:lstStyle/>
                    <a:p>
                      <a:endParaRPr lang="ro-RO"/>
                    </a:p>
                  </p:txBody>
                </p:sp>
              </p:grpSp>
              <p:sp>
                <p:nvSpPr>
                  <p:cNvPr id="146742" name="Line 310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2577" y="867"/>
                    <a:ext cx="0" cy="288"/>
                  </a:xfrm>
                  <a:prstGeom prst="line">
                    <a:avLst/>
                  </a:prstGeom>
                  <a:noFill/>
                  <a:ln w="6350">
                    <a:solidFill>
                      <a:srgbClr val="006600"/>
                    </a:solidFill>
                    <a:round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endParaRPr lang="ro-RO"/>
                  </a:p>
                </p:txBody>
              </p:sp>
              <p:sp>
                <p:nvSpPr>
                  <p:cNvPr id="146743" name="Line 311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2172" y="866"/>
                    <a:ext cx="10" cy="301"/>
                  </a:xfrm>
                  <a:prstGeom prst="line">
                    <a:avLst/>
                  </a:prstGeom>
                  <a:noFill/>
                  <a:ln w="6350">
                    <a:solidFill>
                      <a:srgbClr val="006600"/>
                    </a:solidFill>
                    <a:round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endParaRPr lang="ro-RO"/>
                  </a:p>
                </p:txBody>
              </p:sp>
            </p:grpSp>
            <p:grpSp>
              <p:nvGrpSpPr>
                <p:cNvPr id="146744" name="Group 312"/>
                <p:cNvGrpSpPr>
                  <a:grpSpLocks noChangeAspect="1"/>
                </p:cNvGrpSpPr>
                <p:nvPr/>
              </p:nvGrpSpPr>
              <p:grpSpPr bwMode="auto">
                <a:xfrm>
                  <a:off x="2070" y="910"/>
                  <a:ext cx="407" cy="365"/>
                  <a:chOff x="2144" y="448"/>
                  <a:chExt cx="478" cy="428"/>
                </a:xfrm>
              </p:grpSpPr>
              <p:sp>
                <p:nvSpPr>
                  <p:cNvPr id="146745" name="Freeform 313" descr="Темный диагональный 1"/>
                  <p:cNvSpPr>
                    <a:spLocks noChangeAspect="1"/>
                  </p:cNvSpPr>
                  <p:nvPr/>
                </p:nvSpPr>
                <p:spPr bwMode="auto">
                  <a:xfrm>
                    <a:off x="2144" y="448"/>
                    <a:ext cx="478" cy="428"/>
                  </a:xfrm>
                  <a:custGeom>
                    <a:avLst/>
                    <a:gdLst/>
                    <a:ahLst/>
                    <a:cxnLst>
                      <a:cxn ang="0">
                        <a:pos x="112" y="2"/>
                      </a:cxn>
                      <a:cxn ang="0">
                        <a:pos x="378" y="2"/>
                      </a:cxn>
                      <a:cxn ang="0">
                        <a:pos x="398" y="26"/>
                      </a:cxn>
                      <a:cxn ang="0">
                        <a:pos x="398" y="116"/>
                      </a:cxn>
                      <a:cxn ang="0">
                        <a:pos x="352" y="114"/>
                      </a:cxn>
                      <a:cxn ang="0">
                        <a:pos x="352" y="160"/>
                      </a:cxn>
                      <a:cxn ang="0">
                        <a:pos x="418" y="162"/>
                      </a:cxn>
                      <a:cxn ang="0">
                        <a:pos x="418" y="218"/>
                      </a:cxn>
                      <a:cxn ang="0">
                        <a:pos x="468" y="220"/>
                      </a:cxn>
                      <a:cxn ang="0">
                        <a:pos x="478" y="244"/>
                      </a:cxn>
                      <a:cxn ang="0">
                        <a:pos x="478" y="276"/>
                      </a:cxn>
                      <a:cxn ang="0">
                        <a:pos x="398" y="278"/>
                      </a:cxn>
                      <a:cxn ang="0">
                        <a:pos x="404" y="332"/>
                      </a:cxn>
                      <a:cxn ang="0">
                        <a:pos x="434" y="334"/>
                      </a:cxn>
                      <a:cxn ang="0">
                        <a:pos x="434" y="428"/>
                      </a:cxn>
                      <a:cxn ang="0">
                        <a:pos x="406" y="426"/>
                      </a:cxn>
                      <a:cxn ang="0">
                        <a:pos x="406" y="376"/>
                      </a:cxn>
                      <a:cxn ang="0">
                        <a:pos x="336" y="376"/>
                      </a:cxn>
                      <a:cxn ang="0">
                        <a:pos x="336" y="302"/>
                      </a:cxn>
                      <a:cxn ang="0">
                        <a:pos x="274" y="238"/>
                      </a:cxn>
                      <a:cxn ang="0">
                        <a:pos x="274" y="194"/>
                      </a:cxn>
                      <a:cxn ang="0">
                        <a:pos x="296" y="152"/>
                      </a:cxn>
                      <a:cxn ang="0">
                        <a:pos x="296" y="60"/>
                      </a:cxn>
                      <a:cxn ang="0">
                        <a:pos x="380" y="20"/>
                      </a:cxn>
                      <a:cxn ang="0">
                        <a:pos x="380" y="116"/>
                      </a:cxn>
                      <a:cxn ang="0">
                        <a:pos x="380" y="0"/>
                      </a:cxn>
                      <a:cxn ang="0">
                        <a:pos x="110" y="2"/>
                      </a:cxn>
                      <a:cxn ang="0">
                        <a:pos x="112" y="118"/>
                      </a:cxn>
                      <a:cxn ang="0">
                        <a:pos x="112" y="32"/>
                      </a:cxn>
                      <a:cxn ang="0">
                        <a:pos x="188" y="62"/>
                      </a:cxn>
                      <a:cxn ang="0">
                        <a:pos x="188" y="146"/>
                      </a:cxn>
                      <a:cxn ang="0">
                        <a:pos x="210" y="194"/>
                      </a:cxn>
                      <a:cxn ang="0">
                        <a:pos x="210" y="234"/>
                      </a:cxn>
                      <a:cxn ang="0">
                        <a:pos x="140" y="298"/>
                      </a:cxn>
                      <a:cxn ang="0">
                        <a:pos x="140" y="376"/>
                      </a:cxn>
                      <a:cxn ang="0">
                        <a:pos x="66" y="376"/>
                      </a:cxn>
                      <a:cxn ang="0">
                        <a:pos x="66" y="424"/>
                      </a:cxn>
                      <a:cxn ang="0">
                        <a:pos x="44" y="424"/>
                      </a:cxn>
                      <a:cxn ang="0">
                        <a:pos x="44" y="340"/>
                      </a:cxn>
                      <a:cxn ang="0">
                        <a:pos x="74" y="336"/>
                      </a:cxn>
                      <a:cxn ang="0">
                        <a:pos x="74" y="284"/>
                      </a:cxn>
                      <a:cxn ang="0">
                        <a:pos x="2" y="282"/>
                      </a:cxn>
                      <a:cxn ang="0">
                        <a:pos x="0" y="246"/>
                      </a:cxn>
                      <a:cxn ang="0">
                        <a:pos x="10" y="224"/>
                      </a:cxn>
                      <a:cxn ang="0">
                        <a:pos x="64" y="224"/>
                      </a:cxn>
                      <a:cxn ang="0">
                        <a:pos x="62" y="166"/>
                      </a:cxn>
                      <a:cxn ang="0">
                        <a:pos x="136" y="166"/>
                      </a:cxn>
                      <a:cxn ang="0">
                        <a:pos x="136" y="120"/>
                      </a:cxn>
                      <a:cxn ang="0">
                        <a:pos x="90" y="116"/>
                      </a:cxn>
                      <a:cxn ang="0">
                        <a:pos x="90" y="28"/>
                      </a:cxn>
                      <a:cxn ang="0">
                        <a:pos x="112" y="2"/>
                      </a:cxn>
                    </a:cxnLst>
                    <a:rect l="0" t="0" r="r" b="b"/>
                    <a:pathLst>
                      <a:path w="478" h="428">
                        <a:moveTo>
                          <a:pt x="112" y="2"/>
                        </a:moveTo>
                        <a:lnTo>
                          <a:pt x="378" y="2"/>
                        </a:lnTo>
                        <a:lnTo>
                          <a:pt x="398" y="26"/>
                        </a:lnTo>
                        <a:lnTo>
                          <a:pt x="398" y="116"/>
                        </a:lnTo>
                        <a:lnTo>
                          <a:pt x="352" y="114"/>
                        </a:lnTo>
                        <a:lnTo>
                          <a:pt x="352" y="160"/>
                        </a:lnTo>
                        <a:lnTo>
                          <a:pt x="418" y="162"/>
                        </a:lnTo>
                        <a:lnTo>
                          <a:pt x="418" y="218"/>
                        </a:lnTo>
                        <a:lnTo>
                          <a:pt x="468" y="220"/>
                        </a:lnTo>
                        <a:lnTo>
                          <a:pt x="478" y="244"/>
                        </a:lnTo>
                        <a:lnTo>
                          <a:pt x="478" y="276"/>
                        </a:lnTo>
                        <a:lnTo>
                          <a:pt x="398" y="278"/>
                        </a:lnTo>
                        <a:lnTo>
                          <a:pt x="404" y="332"/>
                        </a:lnTo>
                        <a:lnTo>
                          <a:pt x="434" y="334"/>
                        </a:lnTo>
                        <a:lnTo>
                          <a:pt x="434" y="428"/>
                        </a:lnTo>
                        <a:lnTo>
                          <a:pt x="406" y="426"/>
                        </a:lnTo>
                        <a:lnTo>
                          <a:pt x="406" y="376"/>
                        </a:lnTo>
                        <a:lnTo>
                          <a:pt x="336" y="376"/>
                        </a:lnTo>
                        <a:lnTo>
                          <a:pt x="336" y="302"/>
                        </a:lnTo>
                        <a:lnTo>
                          <a:pt x="274" y="238"/>
                        </a:lnTo>
                        <a:lnTo>
                          <a:pt x="274" y="194"/>
                        </a:lnTo>
                        <a:lnTo>
                          <a:pt x="296" y="152"/>
                        </a:lnTo>
                        <a:lnTo>
                          <a:pt x="296" y="60"/>
                        </a:lnTo>
                        <a:lnTo>
                          <a:pt x="380" y="20"/>
                        </a:lnTo>
                        <a:lnTo>
                          <a:pt x="380" y="116"/>
                        </a:lnTo>
                        <a:lnTo>
                          <a:pt x="380" y="0"/>
                        </a:lnTo>
                        <a:lnTo>
                          <a:pt x="110" y="2"/>
                        </a:lnTo>
                        <a:lnTo>
                          <a:pt x="112" y="118"/>
                        </a:lnTo>
                        <a:lnTo>
                          <a:pt x="112" y="32"/>
                        </a:lnTo>
                        <a:lnTo>
                          <a:pt x="188" y="62"/>
                        </a:lnTo>
                        <a:lnTo>
                          <a:pt x="188" y="146"/>
                        </a:lnTo>
                        <a:lnTo>
                          <a:pt x="210" y="194"/>
                        </a:lnTo>
                        <a:lnTo>
                          <a:pt x="210" y="234"/>
                        </a:lnTo>
                        <a:lnTo>
                          <a:pt x="140" y="298"/>
                        </a:lnTo>
                        <a:lnTo>
                          <a:pt x="140" y="376"/>
                        </a:lnTo>
                        <a:lnTo>
                          <a:pt x="66" y="376"/>
                        </a:lnTo>
                        <a:lnTo>
                          <a:pt x="66" y="424"/>
                        </a:lnTo>
                        <a:lnTo>
                          <a:pt x="44" y="424"/>
                        </a:lnTo>
                        <a:lnTo>
                          <a:pt x="44" y="340"/>
                        </a:lnTo>
                        <a:lnTo>
                          <a:pt x="74" y="336"/>
                        </a:lnTo>
                        <a:lnTo>
                          <a:pt x="74" y="284"/>
                        </a:lnTo>
                        <a:lnTo>
                          <a:pt x="2" y="282"/>
                        </a:lnTo>
                        <a:lnTo>
                          <a:pt x="0" y="246"/>
                        </a:lnTo>
                        <a:lnTo>
                          <a:pt x="10" y="224"/>
                        </a:lnTo>
                        <a:lnTo>
                          <a:pt x="64" y="224"/>
                        </a:lnTo>
                        <a:lnTo>
                          <a:pt x="62" y="166"/>
                        </a:lnTo>
                        <a:lnTo>
                          <a:pt x="136" y="166"/>
                        </a:lnTo>
                        <a:lnTo>
                          <a:pt x="136" y="120"/>
                        </a:lnTo>
                        <a:lnTo>
                          <a:pt x="90" y="116"/>
                        </a:lnTo>
                        <a:lnTo>
                          <a:pt x="90" y="28"/>
                        </a:lnTo>
                        <a:lnTo>
                          <a:pt x="112" y="2"/>
                        </a:lnTo>
                        <a:close/>
                      </a:path>
                    </a:pathLst>
                  </a:custGeom>
                  <a:pattFill prst="dkDnDiag">
                    <a:fgClr>
                      <a:srgbClr val="006600"/>
                    </a:fgClr>
                    <a:bgClr>
                      <a:schemeClr val="bg1"/>
                    </a:bgClr>
                  </a:pattFill>
                  <a:ln w="9525">
                    <a:solidFill>
                      <a:srgbClr val="006600"/>
                    </a:solidFill>
                    <a:round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endParaRPr lang="ro-RO"/>
                  </a:p>
                </p:txBody>
              </p:sp>
              <p:sp>
                <p:nvSpPr>
                  <p:cNvPr id="146746" name="Line 314" descr="Темный диагональный 1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2284" y="822"/>
                    <a:ext cx="196" cy="0"/>
                  </a:xfrm>
                  <a:prstGeom prst="line">
                    <a:avLst/>
                  </a:prstGeom>
                  <a:noFill/>
                  <a:ln w="9525">
                    <a:solidFill>
                      <a:srgbClr val="006600"/>
                    </a:solidFill>
                    <a:prstDash val="dash"/>
                    <a:round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endParaRPr lang="ro-RO"/>
                  </a:p>
                </p:txBody>
              </p:sp>
            </p:grpSp>
            <p:sp>
              <p:nvSpPr>
                <p:cNvPr id="146747" name="Rectangle 315" descr="Алмазная решетка (контур)"/>
                <p:cNvSpPr>
                  <a:spLocks noChangeAspect="1" noChangeArrowheads="1"/>
                </p:cNvSpPr>
                <p:nvPr/>
              </p:nvSpPr>
              <p:spPr bwMode="auto">
                <a:xfrm>
                  <a:off x="2367" y="1007"/>
                  <a:ext cx="93" cy="40"/>
                </a:xfrm>
                <a:prstGeom prst="rect">
                  <a:avLst/>
                </a:prstGeom>
                <a:pattFill prst="openDmnd">
                  <a:fgClr>
                    <a:srgbClr val="808080"/>
                  </a:fgClr>
                  <a:bgClr>
                    <a:schemeClr val="bg1"/>
                  </a:bgClr>
                </a:patt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46748" name="Rectangle 316" descr="Алмазная решетка (контур)"/>
                <p:cNvSpPr>
                  <a:spLocks noChangeAspect="1" noChangeArrowheads="1"/>
                </p:cNvSpPr>
                <p:nvPr/>
              </p:nvSpPr>
              <p:spPr bwMode="auto">
                <a:xfrm>
                  <a:off x="2095" y="1012"/>
                  <a:ext cx="92" cy="40"/>
                </a:xfrm>
                <a:prstGeom prst="rect">
                  <a:avLst/>
                </a:prstGeom>
                <a:pattFill prst="openDmnd">
                  <a:fgClr>
                    <a:srgbClr val="808080"/>
                  </a:fgClr>
                  <a:bgClr>
                    <a:schemeClr val="bg1"/>
                  </a:bgClr>
                </a:patt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46749" name="Rectangle 317" descr="Алмазная решетка (контур)"/>
                <p:cNvSpPr>
                  <a:spLocks noChangeAspect="1" noChangeArrowheads="1"/>
                </p:cNvSpPr>
                <p:nvPr/>
              </p:nvSpPr>
              <p:spPr bwMode="auto">
                <a:xfrm>
                  <a:off x="2067" y="1151"/>
                  <a:ext cx="67" cy="45"/>
                </a:xfrm>
                <a:prstGeom prst="rect">
                  <a:avLst/>
                </a:prstGeom>
                <a:pattFill prst="openDmnd">
                  <a:fgClr>
                    <a:srgbClr val="808080"/>
                  </a:fgClr>
                  <a:bgClr>
                    <a:schemeClr val="bg1"/>
                  </a:bgClr>
                </a:patt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46750" name="Rectangle 318" descr="Алмазная решетка (контур)"/>
                <p:cNvSpPr>
                  <a:spLocks noChangeAspect="1" noChangeArrowheads="1"/>
                </p:cNvSpPr>
                <p:nvPr/>
              </p:nvSpPr>
              <p:spPr bwMode="auto">
                <a:xfrm>
                  <a:off x="2412" y="1149"/>
                  <a:ext cx="66" cy="45"/>
                </a:xfrm>
                <a:prstGeom prst="rect">
                  <a:avLst/>
                </a:prstGeom>
                <a:pattFill prst="openDmnd">
                  <a:fgClr>
                    <a:srgbClr val="808080"/>
                  </a:fgClr>
                  <a:bgClr>
                    <a:schemeClr val="bg1"/>
                  </a:bgClr>
                </a:patt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46751" name="Rectangle 319" descr="Алмазная решетка (контур)"/>
                <p:cNvSpPr>
                  <a:spLocks noChangeAspect="1" noChangeArrowheads="1"/>
                </p:cNvSpPr>
                <p:nvPr/>
              </p:nvSpPr>
              <p:spPr bwMode="auto">
                <a:xfrm>
                  <a:off x="2615" y="1388"/>
                  <a:ext cx="123" cy="96"/>
                </a:xfrm>
                <a:prstGeom prst="rect">
                  <a:avLst/>
                </a:prstGeom>
                <a:pattFill prst="openDmnd">
                  <a:fgClr>
                    <a:srgbClr val="808080"/>
                  </a:fgClr>
                  <a:bgClr>
                    <a:schemeClr val="bg1"/>
                  </a:bgClr>
                </a:patt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46752" name="Rectangle 320" descr="Алмазная решетка (контур)"/>
                <p:cNvSpPr>
                  <a:spLocks noChangeAspect="1" noChangeArrowheads="1"/>
                </p:cNvSpPr>
                <p:nvPr/>
              </p:nvSpPr>
              <p:spPr bwMode="auto">
                <a:xfrm>
                  <a:off x="3006" y="1388"/>
                  <a:ext cx="122" cy="96"/>
                </a:xfrm>
                <a:prstGeom prst="rect">
                  <a:avLst/>
                </a:prstGeom>
                <a:pattFill prst="openDmnd">
                  <a:fgClr>
                    <a:srgbClr val="808080"/>
                  </a:fgClr>
                  <a:bgClr>
                    <a:schemeClr val="bg1"/>
                  </a:bgClr>
                </a:patt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46753" name="Freeform 321" descr="Широкий диагональный 2"/>
                <p:cNvSpPr>
                  <a:spLocks noChangeAspect="1"/>
                </p:cNvSpPr>
                <p:nvPr/>
              </p:nvSpPr>
              <p:spPr bwMode="auto">
                <a:xfrm>
                  <a:off x="2585" y="1152"/>
                  <a:ext cx="572" cy="233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83"/>
                    </a:cxn>
                    <a:cxn ang="0">
                      <a:pos x="41" y="87"/>
                    </a:cxn>
                    <a:cxn ang="0">
                      <a:pos x="35" y="267"/>
                    </a:cxn>
                    <a:cxn ang="0">
                      <a:pos x="219" y="269"/>
                    </a:cxn>
                    <a:cxn ang="0">
                      <a:pos x="219" y="245"/>
                    </a:cxn>
                    <a:cxn ang="0">
                      <a:pos x="216" y="34"/>
                    </a:cxn>
                    <a:cxn ang="0">
                      <a:pos x="104" y="29"/>
                    </a:cxn>
                    <a:cxn ang="0">
                      <a:pos x="102" y="2"/>
                    </a:cxn>
                    <a:cxn ang="0">
                      <a:pos x="582" y="5"/>
                    </a:cxn>
                    <a:cxn ang="0">
                      <a:pos x="581" y="35"/>
                    </a:cxn>
                    <a:cxn ang="0">
                      <a:pos x="470" y="35"/>
                    </a:cxn>
                    <a:cxn ang="0">
                      <a:pos x="468" y="249"/>
                    </a:cxn>
                    <a:cxn ang="0">
                      <a:pos x="467" y="273"/>
                    </a:cxn>
                    <a:cxn ang="0">
                      <a:pos x="636" y="270"/>
                    </a:cxn>
                    <a:cxn ang="0">
                      <a:pos x="638" y="92"/>
                    </a:cxn>
                    <a:cxn ang="0">
                      <a:pos x="672" y="87"/>
                    </a:cxn>
                    <a:cxn ang="0">
                      <a:pos x="672" y="6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672" h="273">
                      <a:moveTo>
                        <a:pt x="2" y="0"/>
                      </a:moveTo>
                      <a:lnTo>
                        <a:pt x="0" y="83"/>
                      </a:lnTo>
                      <a:lnTo>
                        <a:pt x="41" y="87"/>
                      </a:lnTo>
                      <a:lnTo>
                        <a:pt x="35" y="267"/>
                      </a:lnTo>
                      <a:lnTo>
                        <a:pt x="219" y="269"/>
                      </a:lnTo>
                      <a:lnTo>
                        <a:pt x="219" y="245"/>
                      </a:lnTo>
                      <a:lnTo>
                        <a:pt x="216" y="34"/>
                      </a:lnTo>
                      <a:lnTo>
                        <a:pt x="104" y="29"/>
                      </a:lnTo>
                      <a:lnTo>
                        <a:pt x="102" y="2"/>
                      </a:lnTo>
                      <a:lnTo>
                        <a:pt x="582" y="5"/>
                      </a:lnTo>
                      <a:lnTo>
                        <a:pt x="581" y="35"/>
                      </a:lnTo>
                      <a:lnTo>
                        <a:pt x="470" y="35"/>
                      </a:lnTo>
                      <a:lnTo>
                        <a:pt x="468" y="249"/>
                      </a:lnTo>
                      <a:lnTo>
                        <a:pt x="467" y="273"/>
                      </a:lnTo>
                      <a:lnTo>
                        <a:pt x="636" y="270"/>
                      </a:lnTo>
                      <a:lnTo>
                        <a:pt x="638" y="92"/>
                      </a:lnTo>
                      <a:lnTo>
                        <a:pt x="672" y="87"/>
                      </a:lnTo>
                      <a:lnTo>
                        <a:pt x="672" y="6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pattFill prst="wdUpDiag">
                  <a:fgClr>
                    <a:srgbClr val="006600"/>
                  </a:fgClr>
                  <a:bgClr>
                    <a:schemeClr val="bg1"/>
                  </a:bgClr>
                </a:pattFill>
                <a:ln w="9525">
                  <a:solidFill>
                    <a:srgbClr val="006600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ro-RO"/>
                </a:p>
              </p:txBody>
            </p:sp>
            <p:grpSp>
              <p:nvGrpSpPr>
                <p:cNvPr id="146754" name="Group 322"/>
                <p:cNvGrpSpPr>
                  <a:grpSpLocks noChangeAspect="1"/>
                </p:cNvGrpSpPr>
                <p:nvPr/>
              </p:nvGrpSpPr>
              <p:grpSpPr bwMode="auto">
                <a:xfrm>
                  <a:off x="2695" y="873"/>
                  <a:ext cx="372" cy="595"/>
                  <a:chOff x="2878" y="405"/>
                  <a:chExt cx="436" cy="697"/>
                </a:xfrm>
              </p:grpSpPr>
              <p:grpSp>
                <p:nvGrpSpPr>
                  <p:cNvPr id="146755" name="Group 323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3028" y="915"/>
                    <a:ext cx="118" cy="187"/>
                    <a:chOff x="3028" y="915"/>
                    <a:chExt cx="118" cy="187"/>
                  </a:xfrm>
                </p:grpSpPr>
                <p:sp>
                  <p:nvSpPr>
                    <p:cNvPr id="146756" name="Rectangle 324" descr="Широкий диагональный 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028" y="915"/>
                      <a:ext cx="116" cy="167"/>
                    </a:xfrm>
                    <a:prstGeom prst="rect">
                      <a:avLst/>
                    </a:prstGeom>
                    <a:pattFill prst="wdUpDiag">
                      <a:fgClr>
                        <a:srgbClr val="006600"/>
                      </a:fgClr>
                      <a:bgClr>
                        <a:schemeClr val="bg1"/>
                      </a:bgClr>
                    </a:pattFill>
                    <a:ln w="9525">
                      <a:solidFill>
                        <a:srgbClr val="006600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46757" name="AutoShape 325" descr="Широкий диагональный 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029" y="1082"/>
                      <a:ext cx="117" cy="20"/>
                    </a:xfrm>
                    <a:custGeom>
                      <a:avLst/>
                      <a:gdLst>
                        <a:gd name="G0" fmla="+- 5400 0 0"/>
                        <a:gd name="G1" fmla="+- 21600 0 5400"/>
                        <a:gd name="G2" fmla="*/ 5400 1 2"/>
                        <a:gd name="G3" fmla="+- 21600 0 G2"/>
                        <a:gd name="G4" fmla="+/ 5400 21600 2"/>
                        <a:gd name="G5" fmla="+/ G1 0 2"/>
                        <a:gd name="G6" fmla="*/ 21600 21600 5400"/>
                        <a:gd name="G7" fmla="*/ G6 1 2"/>
                        <a:gd name="G8" fmla="+- 21600 0 G7"/>
                        <a:gd name="G9" fmla="*/ 21600 1 2"/>
                        <a:gd name="G10" fmla="+- 5400 0 G9"/>
                        <a:gd name="G11" fmla="?: G10 G8 0"/>
                        <a:gd name="G12" fmla="?: G10 G7 21600"/>
                        <a:gd name="T0" fmla="*/ 18900 w 21600"/>
                        <a:gd name="T1" fmla="*/ 10800 h 21600"/>
                        <a:gd name="T2" fmla="*/ 10800 w 21600"/>
                        <a:gd name="T3" fmla="*/ 21600 h 21600"/>
                        <a:gd name="T4" fmla="*/ 2700 w 21600"/>
                        <a:gd name="T5" fmla="*/ 10800 h 21600"/>
                        <a:gd name="T6" fmla="*/ 10800 w 21600"/>
                        <a:gd name="T7" fmla="*/ 0 h 21600"/>
                        <a:gd name="T8" fmla="*/ 4500 w 21600"/>
                        <a:gd name="T9" fmla="*/ 4500 h 21600"/>
                        <a:gd name="T10" fmla="*/ 17100 w 21600"/>
                        <a:gd name="T11" fmla="*/ 17100 h 2160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</a:cxnLst>
                      <a:rect l="T8" t="T9" r="T10" b="T11"/>
                      <a:pathLst>
                        <a:path w="21600" h="21600">
                          <a:moveTo>
                            <a:pt x="0" y="0"/>
                          </a:moveTo>
                          <a:lnTo>
                            <a:pt x="5400" y="21600"/>
                          </a:lnTo>
                          <a:lnTo>
                            <a:pt x="16200" y="21600"/>
                          </a:lnTo>
                          <a:lnTo>
                            <a:pt x="21600" y="0"/>
                          </a:lnTo>
                          <a:close/>
                        </a:path>
                      </a:pathLst>
                    </a:custGeom>
                    <a:pattFill prst="wdUpDiag">
                      <a:fgClr>
                        <a:srgbClr val="006600"/>
                      </a:fgClr>
                      <a:bgClr>
                        <a:schemeClr val="bg1"/>
                      </a:bgClr>
                    </a:pattFill>
                    <a:ln w="9525">
                      <a:solidFill>
                        <a:srgbClr val="006600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</p:grpSp>
              <p:grpSp>
                <p:nvGrpSpPr>
                  <p:cNvPr id="146758" name="Group 326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878" y="405"/>
                    <a:ext cx="436" cy="600"/>
                    <a:chOff x="2878" y="405"/>
                    <a:chExt cx="436" cy="600"/>
                  </a:xfrm>
                </p:grpSpPr>
                <p:sp>
                  <p:nvSpPr>
                    <p:cNvPr id="146759" name="Freeform 327" descr="Широкий диагональный 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878" y="405"/>
                      <a:ext cx="436" cy="573"/>
                    </a:xfrm>
                    <a:custGeom>
                      <a:avLst/>
                      <a:gdLst/>
                      <a:ahLst/>
                      <a:cxnLst>
                        <a:cxn ang="0">
                          <a:pos x="104" y="0"/>
                        </a:cxn>
                        <a:cxn ang="0">
                          <a:pos x="338" y="0"/>
                        </a:cxn>
                        <a:cxn ang="0">
                          <a:pos x="338" y="18"/>
                        </a:cxn>
                        <a:cxn ang="0">
                          <a:pos x="386" y="21"/>
                        </a:cxn>
                        <a:cxn ang="0">
                          <a:pos x="389" y="92"/>
                        </a:cxn>
                        <a:cxn ang="0">
                          <a:pos x="388" y="23"/>
                        </a:cxn>
                        <a:cxn ang="0">
                          <a:pos x="355" y="62"/>
                        </a:cxn>
                        <a:cxn ang="0">
                          <a:pos x="91" y="60"/>
                        </a:cxn>
                        <a:cxn ang="0">
                          <a:pos x="91" y="114"/>
                        </a:cxn>
                        <a:cxn ang="0">
                          <a:pos x="353" y="117"/>
                        </a:cxn>
                        <a:cxn ang="0">
                          <a:pos x="391" y="147"/>
                        </a:cxn>
                        <a:cxn ang="0">
                          <a:pos x="389" y="90"/>
                        </a:cxn>
                        <a:cxn ang="0">
                          <a:pos x="391" y="150"/>
                        </a:cxn>
                        <a:cxn ang="0">
                          <a:pos x="338" y="150"/>
                        </a:cxn>
                        <a:cxn ang="0">
                          <a:pos x="335" y="198"/>
                        </a:cxn>
                        <a:cxn ang="0">
                          <a:pos x="436" y="199"/>
                        </a:cxn>
                        <a:cxn ang="0">
                          <a:pos x="436" y="339"/>
                        </a:cxn>
                        <a:cxn ang="0">
                          <a:pos x="398" y="339"/>
                        </a:cxn>
                        <a:cxn ang="0">
                          <a:pos x="396" y="305"/>
                        </a:cxn>
                        <a:cxn ang="0">
                          <a:pos x="323" y="302"/>
                        </a:cxn>
                        <a:cxn ang="0">
                          <a:pos x="323" y="368"/>
                        </a:cxn>
                        <a:cxn ang="0">
                          <a:pos x="337" y="392"/>
                        </a:cxn>
                        <a:cxn ang="0">
                          <a:pos x="335" y="573"/>
                        </a:cxn>
                        <a:cxn ang="0">
                          <a:pos x="266" y="570"/>
                        </a:cxn>
                        <a:cxn ang="0">
                          <a:pos x="269" y="507"/>
                        </a:cxn>
                        <a:cxn ang="0">
                          <a:pos x="152" y="504"/>
                        </a:cxn>
                        <a:cxn ang="0">
                          <a:pos x="154" y="570"/>
                        </a:cxn>
                        <a:cxn ang="0">
                          <a:pos x="84" y="565"/>
                        </a:cxn>
                        <a:cxn ang="0">
                          <a:pos x="86" y="387"/>
                        </a:cxn>
                        <a:cxn ang="0">
                          <a:pos x="104" y="369"/>
                        </a:cxn>
                        <a:cxn ang="0">
                          <a:pos x="104" y="302"/>
                        </a:cxn>
                        <a:cxn ang="0">
                          <a:pos x="38" y="300"/>
                        </a:cxn>
                        <a:cxn ang="0">
                          <a:pos x="34" y="329"/>
                        </a:cxn>
                        <a:cxn ang="0">
                          <a:pos x="2" y="329"/>
                        </a:cxn>
                        <a:cxn ang="0">
                          <a:pos x="0" y="199"/>
                        </a:cxn>
                        <a:cxn ang="0">
                          <a:pos x="101" y="195"/>
                        </a:cxn>
                        <a:cxn ang="0">
                          <a:pos x="101" y="150"/>
                        </a:cxn>
                        <a:cxn ang="0">
                          <a:pos x="38" y="147"/>
                        </a:cxn>
                        <a:cxn ang="0">
                          <a:pos x="38" y="87"/>
                        </a:cxn>
                        <a:cxn ang="0">
                          <a:pos x="40" y="147"/>
                        </a:cxn>
                        <a:cxn ang="0">
                          <a:pos x="88" y="114"/>
                        </a:cxn>
                        <a:cxn ang="0">
                          <a:pos x="352" y="117"/>
                        </a:cxn>
                        <a:cxn ang="0">
                          <a:pos x="356" y="62"/>
                        </a:cxn>
                        <a:cxn ang="0">
                          <a:pos x="94" y="62"/>
                        </a:cxn>
                        <a:cxn ang="0">
                          <a:pos x="37" y="21"/>
                        </a:cxn>
                        <a:cxn ang="0">
                          <a:pos x="38" y="93"/>
                        </a:cxn>
                        <a:cxn ang="0">
                          <a:pos x="38" y="21"/>
                        </a:cxn>
                        <a:cxn ang="0">
                          <a:pos x="104" y="21"/>
                        </a:cxn>
                        <a:cxn ang="0">
                          <a:pos x="104" y="0"/>
                        </a:cxn>
                      </a:cxnLst>
                      <a:rect l="0" t="0" r="r" b="b"/>
                      <a:pathLst>
                        <a:path w="436" h="573">
                          <a:moveTo>
                            <a:pt x="104" y="0"/>
                          </a:moveTo>
                          <a:lnTo>
                            <a:pt x="338" y="0"/>
                          </a:lnTo>
                          <a:lnTo>
                            <a:pt x="338" y="18"/>
                          </a:lnTo>
                          <a:lnTo>
                            <a:pt x="386" y="21"/>
                          </a:lnTo>
                          <a:lnTo>
                            <a:pt x="389" y="92"/>
                          </a:lnTo>
                          <a:lnTo>
                            <a:pt x="388" y="23"/>
                          </a:lnTo>
                          <a:lnTo>
                            <a:pt x="355" y="62"/>
                          </a:lnTo>
                          <a:lnTo>
                            <a:pt x="91" y="60"/>
                          </a:lnTo>
                          <a:lnTo>
                            <a:pt x="91" y="114"/>
                          </a:lnTo>
                          <a:lnTo>
                            <a:pt x="353" y="117"/>
                          </a:lnTo>
                          <a:lnTo>
                            <a:pt x="391" y="147"/>
                          </a:lnTo>
                          <a:lnTo>
                            <a:pt x="389" y="90"/>
                          </a:lnTo>
                          <a:lnTo>
                            <a:pt x="391" y="150"/>
                          </a:lnTo>
                          <a:lnTo>
                            <a:pt x="338" y="150"/>
                          </a:lnTo>
                          <a:lnTo>
                            <a:pt x="335" y="198"/>
                          </a:lnTo>
                          <a:lnTo>
                            <a:pt x="436" y="199"/>
                          </a:lnTo>
                          <a:lnTo>
                            <a:pt x="436" y="339"/>
                          </a:lnTo>
                          <a:lnTo>
                            <a:pt x="398" y="339"/>
                          </a:lnTo>
                          <a:lnTo>
                            <a:pt x="396" y="305"/>
                          </a:lnTo>
                          <a:lnTo>
                            <a:pt x="323" y="302"/>
                          </a:lnTo>
                          <a:lnTo>
                            <a:pt x="323" y="368"/>
                          </a:lnTo>
                          <a:lnTo>
                            <a:pt x="337" y="392"/>
                          </a:lnTo>
                          <a:lnTo>
                            <a:pt x="335" y="573"/>
                          </a:lnTo>
                          <a:lnTo>
                            <a:pt x="266" y="570"/>
                          </a:lnTo>
                          <a:lnTo>
                            <a:pt x="269" y="507"/>
                          </a:lnTo>
                          <a:lnTo>
                            <a:pt x="152" y="504"/>
                          </a:lnTo>
                          <a:lnTo>
                            <a:pt x="154" y="570"/>
                          </a:lnTo>
                          <a:lnTo>
                            <a:pt x="84" y="565"/>
                          </a:lnTo>
                          <a:lnTo>
                            <a:pt x="86" y="387"/>
                          </a:lnTo>
                          <a:lnTo>
                            <a:pt x="104" y="369"/>
                          </a:lnTo>
                          <a:lnTo>
                            <a:pt x="104" y="302"/>
                          </a:lnTo>
                          <a:lnTo>
                            <a:pt x="38" y="300"/>
                          </a:lnTo>
                          <a:lnTo>
                            <a:pt x="34" y="329"/>
                          </a:lnTo>
                          <a:lnTo>
                            <a:pt x="2" y="329"/>
                          </a:lnTo>
                          <a:lnTo>
                            <a:pt x="0" y="199"/>
                          </a:lnTo>
                          <a:lnTo>
                            <a:pt x="101" y="195"/>
                          </a:lnTo>
                          <a:lnTo>
                            <a:pt x="101" y="150"/>
                          </a:lnTo>
                          <a:lnTo>
                            <a:pt x="38" y="147"/>
                          </a:lnTo>
                          <a:lnTo>
                            <a:pt x="38" y="87"/>
                          </a:lnTo>
                          <a:lnTo>
                            <a:pt x="40" y="147"/>
                          </a:lnTo>
                          <a:lnTo>
                            <a:pt x="88" y="114"/>
                          </a:lnTo>
                          <a:lnTo>
                            <a:pt x="352" y="117"/>
                          </a:lnTo>
                          <a:lnTo>
                            <a:pt x="356" y="62"/>
                          </a:lnTo>
                          <a:lnTo>
                            <a:pt x="94" y="62"/>
                          </a:lnTo>
                          <a:lnTo>
                            <a:pt x="37" y="21"/>
                          </a:lnTo>
                          <a:lnTo>
                            <a:pt x="38" y="93"/>
                          </a:lnTo>
                          <a:lnTo>
                            <a:pt x="38" y="21"/>
                          </a:lnTo>
                          <a:lnTo>
                            <a:pt x="104" y="21"/>
                          </a:lnTo>
                          <a:lnTo>
                            <a:pt x="104" y="0"/>
                          </a:lnTo>
                          <a:close/>
                        </a:path>
                      </a:pathLst>
                    </a:custGeom>
                    <a:pattFill prst="wdDnDiag">
                      <a:fgClr>
                        <a:srgbClr val="006600"/>
                      </a:fgClr>
                      <a:bgClr>
                        <a:schemeClr val="bg1"/>
                      </a:bgClr>
                    </a:pattFill>
                    <a:ln w="9525">
                      <a:solidFill>
                        <a:srgbClr val="006600"/>
                      </a:solidFill>
                      <a:round/>
                      <a:headEnd/>
                      <a:tailEnd/>
                    </a:ln>
                    <a:effectLst/>
                  </p:spPr>
                  <p:txBody>
                    <a:bodyPr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46760" name="Freeform 328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970" y="779"/>
                      <a:ext cx="16" cy="218"/>
                    </a:xfrm>
                    <a:custGeom>
                      <a:avLst/>
                      <a:gdLst/>
                      <a:ahLst/>
                      <a:cxnLst>
                        <a:cxn ang="0">
                          <a:pos x="12" y="0"/>
                        </a:cxn>
                        <a:cxn ang="0">
                          <a:pos x="16" y="197"/>
                        </a:cxn>
                        <a:cxn ang="0">
                          <a:pos x="0" y="218"/>
                        </a:cxn>
                      </a:cxnLst>
                      <a:rect l="0" t="0" r="r" b="b"/>
                      <a:pathLst>
                        <a:path w="16" h="218">
                          <a:moveTo>
                            <a:pt x="12" y="0"/>
                          </a:moveTo>
                          <a:lnTo>
                            <a:pt x="16" y="197"/>
                          </a:lnTo>
                          <a:lnTo>
                            <a:pt x="0" y="218"/>
                          </a:lnTo>
                        </a:path>
                      </a:pathLst>
                    </a:custGeom>
                    <a:noFill/>
                    <a:ln w="6350" cmpd="sng">
                      <a:solidFill>
                        <a:srgbClr val="006600"/>
                      </a:solidFill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46761" name="Freeform 32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195" y="773"/>
                      <a:ext cx="20" cy="232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0" y="199"/>
                        </a:cxn>
                        <a:cxn ang="0">
                          <a:pos x="20" y="232"/>
                        </a:cxn>
                      </a:cxnLst>
                      <a:rect l="0" t="0" r="r" b="b"/>
                      <a:pathLst>
                        <a:path w="20" h="232">
                          <a:moveTo>
                            <a:pt x="0" y="0"/>
                          </a:moveTo>
                          <a:lnTo>
                            <a:pt x="0" y="199"/>
                          </a:lnTo>
                          <a:lnTo>
                            <a:pt x="20" y="232"/>
                          </a:lnTo>
                        </a:path>
                      </a:pathLst>
                    </a:custGeom>
                    <a:noFill/>
                    <a:ln w="6350" cmpd="sng">
                      <a:solidFill>
                        <a:srgbClr val="006600"/>
                      </a:solidFill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46762" name="Rectangle 330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970" y="467"/>
                      <a:ext cx="262" cy="5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solidFill>
                        <a:srgbClr val="006600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</p:grpSp>
            </p:grpSp>
            <p:sp>
              <p:nvSpPr>
                <p:cNvPr id="146763" name="Rectangle 331" descr="Алмазная решетка (контур)"/>
                <p:cNvSpPr>
                  <a:spLocks noChangeAspect="1" noChangeArrowheads="1"/>
                </p:cNvSpPr>
                <p:nvPr/>
              </p:nvSpPr>
              <p:spPr bwMode="auto">
                <a:xfrm>
                  <a:off x="2728" y="1137"/>
                  <a:ext cx="53" cy="40"/>
                </a:xfrm>
                <a:prstGeom prst="rect">
                  <a:avLst/>
                </a:prstGeom>
                <a:pattFill prst="openDmnd">
                  <a:fgClr>
                    <a:srgbClr val="808080"/>
                  </a:fgClr>
                  <a:bgClr>
                    <a:schemeClr val="bg1"/>
                  </a:bgClr>
                </a:patt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46764" name="Rectangle 332" descr="Алмазная решетка (контур)"/>
                <p:cNvSpPr>
                  <a:spLocks noChangeAspect="1" noChangeArrowheads="1"/>
                </p:cNvSpPr>
                <p:nvPr/>
              </p:nvSpPr>
              <p:spPr bwMode="auto">
                <a:xfrm>
                  <a:off x="2976" y="1138"/>
                  <a:ext cx="53" cy="40"/>
                </a:xfrm>
                <a:prstGeom prst="rect">
                  <a:avLst/>
                </a:prstGeom>
                <a:pattFill prst="openDmnd">
                  <a:fgClr>
                    <a:srgbClr val="808080"/>
                  </a:fgClr>
                  <a:bgClr>
                    <a:schemeClr val="bg1"/>
                  </a:bgClr>
                </a:patt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</p:grpSp>
      </p:grpSp>
      <p:grpSp>
        <p:nvGrpSpPr>
          <p:cNvPr id="146765" name="Group 333"/>
          <p:cNvGrpSpPr>
            <a:grpSpLocks/>
          </p:cNvGrpSpPr>
          <p:nvPr/>
        </p:nvGrpSpPr>
        <p:grpSpPr bwMode="auto">
          <a:xfrm>
            <a:off x="3160713" y="2582863"/>
            <a:ext cx="2832100" cy="3416300"/>
            <a:chOff x="1992" y="1864"/>
            <a:chExt cx="1784" cy="2152"/>
          </a:xfrm>
        </p:grpSpPr>
        <p:grpSp>
          <p:nvGrpSpPr>
            <p:cNvPr id="146766" name="Group 334"/>
            <p:cNvGrpSpPr>
              <a:grpSpLocks noChangeAspect="1"/>
            </p:cNvGrpSpPr>
            <p:nvPr/>
          </p:nvGrpSpPr>
          <p:grpSpPr bwMode="auto">
            <a:xfrm>
              <a:off x="1992" y="1864"/>
              <a:ext cx="1784" cy="2152"/>
              <a:chOff x="1806" y="1388"/>
              <a:chExt cx="2156" cy="2602"/>
            </a:xfrm>
          </p:grpSpPr>
          <p:sp>
            <p:nvSpPr>
              <p:cNvPr id="146767" name="Rectangle 335"/>
              <p:cNvSpPr>
                <a:spLocks noChangeAspect="1" noChangeArrowheads="1"/>
              </p:cNvSpPr>
              <p:nvPr/>
            </p:nvSpPr>
            <p:spPr bwMode="auto">
              <a:xfrm>
                <a:off x="2861" y="2373"/>
                <a:ext cx="41" cy="52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grpSp>
            <p:nvGrpSpPr>
              <p:cNvPr id="146768" name="Group 336"/>
              <p:cNvGrpSpPr>
                <a:grpSpLocks noChangeAspect="1"/>
              </p:cNvGrpSpPr>
              <p:nvPr/>
            </p:nvGrpSpPr>
            <p:grpSpPr bwMode="auto">
              <a:xfrm>
                <a:off x="1806" y="1388"/>
                <a:ext cx="2156" cy="2602"/>
                <a:chOff x="1806" y="1388"/>
                <a:chExt cx="2156" cy="2602"/>
              </a:xfrm>
            </p:grpSpPr>
            <p:sp>
              <p:nvSpPr>
                <p:cNvPr id="146769" name="Rectangle 337" descr="Алмазная решетка (контур)"/>
                <p:cNvSpPr>
                  <a:spLocks noChangeAspect="1" noChangeArrowheads="1"/>
                </p:cNvSpPr>
                <p:nvPr/>
              </p:nvSpPr>
              <p:spPr bwMode="auto">
                <a:xfrm>
                  <a:off x="2644" y="2387"/>
                  <a:ext cx="467" cy="20"/>
                </a:xfrm>
                <a:prstGeom prst="rect">
                  <a:avLst/>
                </a:prstGeom>
                <a:pattFill prst="openDmnd">
                  <a:fgClr>
                    <a:schemeClr val="tx2"/>
                  </a:fgClr>
                  <a:bgClr>
                    <a:schemeClr val="bg1"/>
                  </a:bgClr>
                </a:patt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grpSp>
              <p:nvGrpSpPr>
                <p:cNvPr id="146770" name="Group 338"/>
                <p:cNvGrpSpPr>
                  <a:grpSpLocks noChangeAspect="1"/>
                </p:cNvGrpSpPr>
                <p:nvPr/>
              </p:nvGrpSpPr>
              <p:grpSpPr bwMode="auto">
                <a:xfrm>
                  <a:off x="1806" y="1388"/>
                  <a:ext cx="2156" cy="2602"/>
                  <a:chOff x="1806" y="1388"/>
                  <a:chExt cx="2156" cy="2602"/>
                </a:xfrm>
              </p:grpSpPr>
              <p:grpSp>
                <p:nvGrpSpPr>
                  <p:cNvPr id="146771" name="Group 339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646" y="1505"/>
                    <a:ext cx="462" cy="884"/>
                    <a:chOff x="2820" y="1146"/>
                    <a:chExt cx="542" cy="1062"/>
                  </a:xfrm>
                </p:grpSpPr>
                <p:sp>
                  <p:nvSpPr>
                    <p:cNvPr id="146772" name="Rectangle 340" descr="Зигзаг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820" y="1146"/>
                      <a:ext cx="182" cy="1056"/>
                    </a:xfrm>
                    <a:prstGeom prst="rect">
                      <a:avLst/>
                    </a:prstGeom>
                    <a:pattFill prst="zigZag">
                      <a:fgClr>
                        <a:srgbClr val="FF3300"/>
                      </a:fgClr>
                      <a:bgClr>
                        <a:schemeClr val="bg1"/>
                      </a:bgClr>
                    </a:pattFill>
                    <a:ln w="9525">
                      <a:solidFill>
                        <a:srgbClr val="FF3300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46773" name="Rectangle 341" descr="Зигзаг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180" y="1152"/>
                      <a:ext cx="182" cy="1056"/>
                    </a:xfrm>
                    <a:prstGeom prst="rect">
                      <a:avLst/>
                    </a:prstGeom>
                    <a:pattFill prst="zigZag">
                      <a:fgClr>
                        <a:srgbClr val="FF3300"/>
                      </a:fgClr>
                      <a:bgClr>
                        <a:schemeClr val="bg1"/>
                      </a:bgClr>
                    </a:pattFill>
                    <a:ln w="9525">
                      <a:solidFill>
                        <a:srgbClr val="FF3300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</p:grpSp>
              <p:grpSp>
                <p:nvGrpSpPr>
                  <p:cNvPr id="146774" name="Group 342"/>
                  <p:cNvGrpSpPr>
                    <a:grpSpLocks noChangeAspect="1"/>
                  </p:cNvGrpSpPr>
                  <p:nvPr/>
                </p:nvGrpSpPr>
                <p:grpSpPr bwMode="auto">
                  <a:xfrm rot="10800000">
                    <a:off x="2784" y="2557"/>
                    <a:ext cx="203" cy="174"/>
                    <a:chOff x="2262" y="456"/>
                    <a:chExt cx="238" cy="177"/>
                  </a:xfrm>
                </p:grpSpPr>
                <p:grpSp>
                  <p:nvGrpSpPr>
                    <p:cNvPr id="146775" name="Group 343"/>
                    <p:cNvGrpSpPr>
                      <a:grpSpLocks noChangeAspect="1"/>
                    </p:cNvGrpSpPr>
                    <p:nvPr/>
                  </p:nvGrpSpPr>
                  <p:grpSpPr bwMode="auto">
                    <a:xfrm>
                      <a:off x="2332" y="464"/>
                      <a:ext cx="109" cy="169"/>
                      <a:chOff x="2332" y="464"/>
                      <a:chExt cx="109" cy="169"/>
                    </a:xfrm>
                  </p:grpSpPr>
                  <p:sp>
                    <p:nvSpPr>
                      <p:cNvPr id="146776" name="Rectangle 344"/>
                      <p:cNvSpPr>
                        <a:spLocks noChangeAspect="1" noChangeArrowheads="1"/>
                      </p:cNvSpPr>
                      <p:nvPr/>
                    </p:nvSpPr>
                    <p:spPr bwMode="auto">
                      <a:xfrm>
                        <a:off x="2332" y="464"/>
                        <a:ext cx="106" cy="126"/>
                      </a:xfrm>
                      <a:prstGeom prst="rect">
                        <a:avLst/>
                      </a:prstGeom>
                      <a:gradFill rotWithShape="0">
                        <a:gsLst>
                          <a:gs pos="0">
                            <a:srgbClr val="CC9900"/>
                          </a:gs>
                          <a:gs pos="50000">
                            <a:srgbClr val="CC9900">
                              <a:gamma/>
                              <a:tint val="0"/>
                              <a:invGamma/>
                            </a:srgbClr>
                          </a:gs>
                          <a:gs pos="100000">
                            <a:srgbClr val="CC9900"/>
                          </a:gs>
                        </a:gsLst>
                        <a:lin ang="0" scaled="1"/>
                      </a:gradFill>
                      <a:ln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:ln>
                      <a:effectLst/>
                    </p:spPr>
                    <p:txBody>
                      <a:bodyPr wrap="none" anchor="ctr"/>
                      <a:lstStyle/>
                      <a:p>
                        <a:endParaRPr lang="ro-RO"/>
                      </a:p>
                    </p:txBody>
                  </p:sp>
                  <p:sp>
                    <p:nvSpPr>
                      <p:cNvPr id="146777" name="AutoShape 345"/>
                      <p:cNvSpPr>
                        <a:spLocks noChangeAspect="1" noChangeArrowheads="1"/>
                      </p:cNvSpPr>
                      <p:nvPr/>
                    </p:nvSpPr>
                    <p:spPr bwMode="auto">
                      <a:xfrm>
                        <a:off x="2334" y="588"/>
                        <a:ext cx="107" cy="45"/>
                      </a:xfrm>
                      <a:custGeom>
                        <a:avLst/>
                        <a:gdLst>
                          <a:gd name="G0" fmla="+- 5400 0 0"/>
                          <a:gd name="G1" fmla="+- 21600 0 5400"/>
                          <a:gd name="G2" fmla="*/ 5400 1 2"/>
                          <a:gd name="G3" fmla="+- 21600 0 G2"/>
                          <a:gd name="G4" fmla="+/ 5400 21600 2"/>
                          <a:gd name="G5" fmla="+/ G1 0 2"/>
                          <a:gd name="G6" fmla="*/ 21600 21600 5400"/>
                          <a:gd name="G7" fmla="*/ G6 1 2"/>
                          <a:gd name="G8" fmla="+- 21600 0 G7"/>
                          <a:gd name="G9" fmla="*/ 21600 1 2"/>
                          <a:gd name="G10" fmla="+- 5400 0 G9"/>
                          <a:gd name="G11" fmla="?: G10 G8 0"/>
                          <a:gd name="G12" fmla="?: G10 G7 21600"/>
                          <a:gd name="T0" fmla="*/ 18900 w 21600"/>
                          <a:gd name="T1" fmla="*/ 10800 h 21600"/>
                          <a:gd name="T2" fmla="*/ 10800 w 21600"/>
                          <a:gd name="T3" fmla="*/ 21600 h 21600"/>
                          <a:gd name="T4" fmla="*/ 2700 w 21600"/>
                          <a:gd name="T5" fmla="*/ 10800 h 21600"/>
                          <a:gd name="T6" fmla="*/ 10800 w 21600"/>
                          <a:gd name="T7" fmla="*/ 0 h 21600"/>
                          <a:gd name="T8" fmla="*/ 4500 w 21600"/>
                          <a:gd name="T9" fmla="*/ 4500 h 21600"/>
                          <a:gd name="T10" fmla="*/ 17100 w 21600"/>
                          <a:gd name="T11" fmla="*/ 17100 h 21600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</a:cxnLst>
                        <a:rect l="T8" t="T9" r="T10" b="T11"/>
                        <a:pathLst>
                          <a:path w="21600" h="21600">
                            <a:moveTo>
                              <a:pt x="0" y="0"/>
                            </a:moveTo>
                            <a:lnTo>
                              <a:pt x="5400" y="21600"/>
                            </a:lnTo>
                            <a:lnTo>
                              <a:pt x="16200" y="21600"/>
                            </a:lnTo>
                            <a:lnTo>
                              <a:pt x="21600" y="0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CC9900"/>
                          </a:gs>
                          <a:gs pos="50000">
                            <a:srgbClr val="CC9900">
                              <a:gamma/>
                              <a:tint val="0"/>
                              <a:invGamma/>
                            </a:srgbClr>
                          </a:gs>
                          <a:gs pos="100000">
                            <a:srgbClr val="CC9900"/>
                          </a:gs>
                        </a:gsLst>
                        <a:lin ang="0" scaled="1"/>
                      </a:gradFill>
                      <a:ln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:ln>
                      <a:effectLst/>
                    </p:spPr>
                    <p:txBody>
                      <a:bodyPr wrap="none" anchor="ctr"/>
                      <a:lstStyle/>
                      <a:p>
                        <a:endParaRPr lang="ro-RO"/>
                      </a:p>
                    </p:txBody>
                  </p:sp>
                </p:grpSp>
                <p:grpSp>
                  <p:nvGrpSpPr>
                    <p:cNvPr id="146778" name="Group 346"/>
                    <p:cNvGrpSpPr>
                      <a:grpSpLocks noChangeAspect="1"/>
                    </p:cNvGrpSpPr>
                    <p:nvPr/>
                  </p:nvGrpSpPr>
                  <p:grpSpPr bwMode="auto">
                    <a:xfrm>
                      <a:off x="2262" y="456"/>
                      <a:ext cx="238" cy="47"/>
                      <a:chOff x="2620" y="480"/>
                      <a:chExt cx="260" cy="36"/>
                    </a:xfrm>
                  </p:grpSpPr>
                  <p:sp>
                    <p:nvSpPr>
                      <p:cNvPr id="146779" name="Rectangle 347"/>
                      <p:cNvSpPr>
                        <a:spLocks noChangeAspect="1" noChangeArrowheads="1"/>
                      </p:cNvSpPr>
                      <p:nvPr/>
                    </p:nvSpPr>
                    <p:spPr bwMode="auto">
                      <a:xfrm>
                        <a:off x="2620" y="480"/>
                        <a:ext cx="260" cy="20"/>
                      </a:xfrm>
                      <a:prstGeom prst="rect">
                        <a:avLst/>
                      </a:prstGeom>
                      <a:gradFill rotWithShape="0">
                        <a:gsLst>
                          <a:gs pos="0">
                            <a:srgbClr val="CC9900"/>
                          </a:gs>
                          <a:gs pos="50000">
                            <a:srgbClr val="CC9900">
                              <a:gamma/>
                              <a:tint val="0"/>
                              <a:invGamma/>
                            </a:srgbClr>
                          </a:gs>
                          <a:gs pos="100000">
                            <a:srgbClr val="CC9900"/>
                          </a:gs>
                        </a:gsLst>
                        <a:lin ang="0" scaled="1"/>
                      </a:gradFill>
                      <a:ln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:ln>
                      <a:effectLst/>
                    </p:spPr>
                    <p:txBody>
                      <a:bodyPr wrap="none" anchor="ctr"/>
                      <a:lstStyle/>
                      <a:p>
                        <a:endParaRPr lang="ro-RO"/>
                      </a:p>
                    </p:txBody>
                  </p:sp>
                  <p:sp>
                    <p:nvSpPr>
                      <p:cNvPr id="146780" name="AutoShape 348"/>
                      <p:cNvSpPr>
                        <a:spLocks noChangeAspect="1" noChangeArrowheads="1"/>
                      </p:cNvSpPr>
                      <p:nvPr/>
                    </p:nvSpPr>
                    <p:spPr bwMode="auto">
                      <a:xfrm>
                        <a:off x="2622" y="498"/>
                        <a:ext cx="256" cy="18"/>
                      </a:xfrm>
                      <a:custGeom>
                        <a:avLst/>
                        <a:gdLst>
                          <a:gd name="G0" fmla="+- 5400 0 0"/>
                          <a:gd name="G1" fmla="+- 21600 0 5400"/>
                          <a:gd name="G2" fmla="*/ 5400 1 2"/>
                          <a:gd name="G3" fmla="+- 21600 0 G2"/>
                          <a:gd name="G4" fmla="+/ 5400 21600 2"/>
                          <a:gd name="G5" fmla="+/ G1 0 2"/>
                          <a:gd name="G6" fmla="*/ 21600 21600 5400"/>
                          <a:gd name="G7" fmla="*/ G6 1 2"/>
                          <a:gd name="G8" fmla="+- 21600 0 G7"/>
                          <a:gd name="G9" fmla="*/ 21600 1 2"/>
                          <a:gd name="G10" fmla="+- 5400 0 G9"/>
                          <a:gd name="G11" fmla="?: G10 G8 0"/>
                          <a:gd name="G12" fmla="?: G10 G7 21600"/>
                          <a:gd name="T0" fmla="*/ 18900 w 21600"/>
                          <a:gd name="T1" fmla="*/ 10800 h 21600"/>
                          <a:gd name="T2" fmla="*/ 10800 w 21600"/>
                          <a:gd name="T3" fmla="*/ 21600 h 21600"/>
                          <a:gd name="T4" fmla="*/ 2700 w 21600"/>
                          <a:gd name="T5" fmla="*/ 10800 h 21600"/>
                          <a:gd name="T6" fmla="*/ 10800 w 21600"/>
                          <a:gd name="T7" fmla="*/ 0 h 21600"/>
                          <a:gd name="T8" fmla="*/ 4500 w 21600"/>
                          <a:gd name="T9" fmla="*/ 4500 h 21600"/>
                          <a:gd name="T10" fmla="*/ 17100 w 21600"/>
                          <a:gd name="T11" fmla="*/ 17100 h 21600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</a:cxnLst>
                        <a:rect l="T8" t="T9" r="T10" b="T11"/>
                        <a:pathLst>
                          <a:path w="21600" h="21600">
                            <a:moveTo>
                              <a:pt x="0" y="0"/>
                            </a:moveTo>
                            <a:lnTo>
                              <a:pt x="5400" y="21600"/>
                            </a:lnTo>
                            <a:lnTo>
                              <a:pt x="16200" y="21600"/>
                            </a:lnTo>
                            <a:lnTo>
                              <a:pt x="21600" y="0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CC9900"/>
                          </a:gs>
                          <a:gs pos="50000">
                            <a:srgbClr val="CC9900">
                              <a:gamma/>
                              <a:tint val="0"/>
                              <a:invGamma/>
                            </a:srgbClr>
                          </a:gs>
                          <a:gs pos="100000">
                            <a:srgbClr val="CC9900"/>
                          </a:gs>
                        </a:gsLst>
                        <a:lin ang="0" scaled="1"/>
                      </a:gradFill>
                      <a:ln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:ln>
                      <a:effectLst/>
                    </p:spPr>
                    <p:txBody>
                      <a:bodyPr wrap="none" anchor="ctr"/>
                      <a:lstStyle/>
                      <a:p>
                        <a:endParaRPr lang="ro-RO"/>
                      </a:p>
                    </p:txBody>
                  </p:sp>
                </p:grpSp>
              </p:grpSp>
              <p:sp>
                <p:nvSpPr>
                  <p:cNvPr id="146781" name="Freeform 349" descr="Широкий диагональный 1"/>
                  <p:cNvSpPr>
                    <a:spLocks noChangeAspect="1"/>
                  </p:cNvSpPr>
                  <p:nvPr/>
                </p:nvSpPr>
                <p:spPr bwMode="auto">
                  <a:xfrm>
                    <a:off x="2641" y="2406"/>
                    <a:ext cx="470" cy="297"/>
                  </a:xfrm>
                  <a:custGeom>
                    <a:avLst/>
                    <a:gdLst/>
                    <a:ahLst/>
                    <a:cxnLst>
                      <a:cxn ang="0">
                        <a:pos x="4" y="28"/>
                      </a:cxn>
                      <a:cxn ang="0">
                        <a:pos x="0" y="2"/>
                      </a:cxn>
                      <a:cxn ang="0">
                        <a:pos x="188" y="2"/>
                      </a:cxn>
                      <a:cxn ang="0">
                        <a:pos x="188" y="146"/>
                      </a:cxn>
                      <a:cxn ang="0">
                        <a:pos x="366" y="146"/>
                      </a:cxn>
                      <a:cxn ang="0">
                        <a:pos x="366" y="0"/>
                      </a:cxn>
                      <a:cxn ang="0">
                        <a:pos x="552" y="0"/>
                      </a:cxn>
                      <a:cxn ang="0">
                        <a:pos x="552" y="32"/>
                      </a:cxn>
                      <a:cxn ang="0">
                        <a:pos x="536" y="34"/>
                      </a:cxn>
                      <a:cxn ang="0">
                        <a:pos x="540" y="102"/>
                      </a:cxn>
                      <a:cxn ang="0">
                        <a:pos x="450" y="102"/>
                      </a:cxn>
                      <a:cxn ang="0">
                        <a:pos x="456" y="318"/>
                      </a:cxn>
                      <a:cxn ang="0">
                        <a:pos x="432" y="342"/>
                      </a:cxn>
                      <a:cxn ang="0">
                        <a:pos x="404" y="348"/>
                      </a:cxn>
                      <a:cxn ang="0">
                        <a:pos x="338" y="320"/>
                      </a:cxn>
                      <a:cxn ang="0">
                        <a:pos x="338" y="230"/>
                      </a:cxn>
                      <a:cxn ang="0">
                        <a:pos x="310" y="176"/>
                      </a:cxn>
                      <a:cxn ang="0">
                        <a:pos x="306" y="148"/>
                      </a:cxn>
                      <a:cxn ang="0">
                        <a:pos x="250" y="148"/>
                      </a:cxn>
                      <a:cxn ang="0">
                        <a:pos x="244" y="176"/>
                      </a:cxn>
                      <a:cxn ang="0">
                        <a:pos x="222" y="226"/>
                      </a:cxn>
                      <a:cxn ang="0">
                        <a:pos x="222" y="322"/>
                      </a:cxn>
                      <a:cxn ang="0">
                        <a:pos x="168" y="346"/>
                      </a:cxn>
                      <a:cxn ang="0">
                        <a:pos x="130" y="342"/>
                      </a:cxn>
                      <a:cxn ang="0">
                        <a:pos x="106" y="316"/>
                      </a:cxn>
                      <a:cxn ang="0">
                        <a:pos x="106" y="96"/>
                      </a:cxn>
                      <a:cxn ang="0">
                        <a:pos x="18" y="102"/>
                      </a:cxn>
                      <a:cxn ang="0">
                        <a:pos x="16" y="36"/>
                      </a:cxn>
                      <a:cxn ang="0">
                        <a:pos x="4" y="28"/>
                      </a:cxn>
                    </a:cxnLst>
                    <a:rect l="0" t="0" r="r" b="b"/>
                    <a:pathLst>
                      <a:path w="552" h="348">
                        <a:moveTo>
                          <a:pt x="4" y="28"/>
                        </a:moveTo>
                        <a:lnTo>
                          <a:pt x="0" y="2"/>
                        </a:lnTo>
                        <a:lnTo>
                          <a:pt x="188" y="2"/>
                        </a:lnTo>
                        <a:lnTo>
                          <a:pt x="188" y="146"/>
                        </a:lnTo>
                        <a:lnTo>
                          <a:pt x="366" y="146"/>
                        </a:lnTo>
                        <a:lnTo>
                          <a:pt x="366" y="0"/>
                        </a:lnTo>
                        <a:lnTo>
                          <a:pt x="552" y="0"/>
                        </a:lnTo>
                        <a:lnTo>
                          <a:pt x="552" y="32"/>
                        </a:lnTo>
                        <a:lnTo>
                          <a:pt x="536" y="34"/>
                        </a:lnTo>
                        <a:lnTo>
                          <a:pt x="540" y="102"/>
                        </a:lnTo>
                        <a:lnTo>
                          <a:pt x="450" y="102"/>
                        </a:lnTo>
                        <a:lnTo>
                          <a:pt x="456" y="318"/>
                        </a:lnTo>
                        <a:lnTo>
                          <a:pt x="432" y="342"/>
                        </a:lnTo>
                        <a:lnTo>
                          <a:pt x="404" y="348"/>
                        </a:lnTo>
                        <a:lnTo>
                          <a:pt x="338" y="320"/>
                        </a:lnTo>
                        <a:lnTo>
                          <a:pt x="338" y="230"/>
                        </a:lnTo>
                        <a:lnTo>
                          <a:pt x="310" y="176"/>
                        </a:lnTo>
                        <a:lnTo>
                          <a:pt x="306" y="148"/>
                        </a:lnTo>
                        <a:lnTo>
                          <a:pt x="250" y="148"/>
                        </a:lnTo>
                        <a:lnTo>
                          <a:pt x="244" y="176"/>
                        </a:lnTo>
                        <a:lnTo>
                          <a:pt x="222" y="226"/>
                        </a:lnTo>
                        <a:lnTo>
                          <a:pt x="222" y="322"/>
                        </a:lnTo>
                        <a:lnTo>
                          <a:pt x="168" y="346"/>
                        </a:lnTo>
                        <a:lnTo>
                          <a:pt x="130" y="342"/>
                        </a:lnTo>
                        <a:lnTo>
                          <a:pt x="106" y="316"/>
                        </a:lnTo>
                        <a:lnTo>
                          <a:pt x="106" y="96"/>
                        </a:lnTo>
                        <a:lnTo>
                          <a:pt x="18" y="102"/>
                        </a:lnTo>
                        <a:lnTo>
                          <a:pt x="16" y="36"/>
                        </a:lnTo>
                        <a:lnTo>
                          <a:pt x="4" y="28"/>
                        </a:lnTo>
                        <a:close/>
                      </a:path>
                    </a:pathLst>
                  </a:custGeom>
                  <a:pattFill prst="wdDnDiag">
                    <a:fgClr>
                      <a:srgbClr val="4D4D4D"/>
                    </a:fgClr>
                    <a:bgClr>
                      <a:schemeClr val="bg1"/>
                    </a:bgClr>
                  </a:pattFill>
                  <a:ln w="9525">
                    <a:solidFill>
                      <a:srgbClr val="333333"/>
                    </a:solidFill>
                    <a:round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endParaRPr lang="ro-RO"/>
                  </a:p>
                </p:txBody>
              </p:sp>
              <p:grpSp>
                <p:nvGrpSpPr>
                  <p:cNvPr id="146782" name="Group 350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1806" y="1388"/>
                    <a:ext cx="2156" cy="2602"/>
                    <a:chOff x="1806" y="1388"/>
                    <a:chExt cx="2156" cy="2602"/>
                  </a:xfrm>
                </p:grpSpPr>
                <p:grpSp>
                  <p:nvGrpSpPr>
                    <p:cNvPr id="146783" name="Group 351"/>
                    <p:cNvGrpSpPr>
                      <a:grpSpLocks noChangeAspect="1"/>
                    </p:cNvGrpSpPr>
                    <p:nvPr/>
                  </p:nvGrpSpPr>
                  <p:grpSpPr bwMode="auto">
                    <a:xfrm>
                      <a:off x="2591" y="1516"/>
                      <a:ext cx="577" cy="2297"/>
                      <a:chOff x="2591" y="1516"/>
                      <a:chExt cx="577" cy="2297"/>
                    </a:xfrm>
                  </p:grpSpPr>
                  <p:sp>
                    <p:nvSpPr>
                      <p:cNvPr id="146784" name="Freeform 352" descr="Широкий диагональный 2"/>
                      <p:cNvSpPr>
                        <a:spLocks noChangeAspect="1"/>
                      </p:cNvSpPr>
                      <p:nvPr/>
                    </p:nvSpPr>
                    <p:spPr bwMode="auto">
                      <a:xfrm>
                        <a:off x="2591" y="1516"/>
                        <a:ext cx="577" cy="2297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0" y="4"/>
                          </a:cxn>
                          <a:cxn ang="0">
                            <a:pos x="62" y="6"/>
                          </a:cxn>
                          <a:cxn ang="0">
                            <a:pos x="58" y="1144"/>
                          </a:cxn>
                          <a:cxn ang="0">
                            <a:pos x="160" y="1144"/>
                          </a:cxn>
                          <a:cxn ang="0">
                            <a:pos x="164" y="1382"/>
                          </a:cxn>
                          <a:cxn ang="0">
                            <a:pos x="184" y="1384"/>
                          </a:cxn>
                          <a:cxn ang="0">
                            <a:pos x="184" y="2334"/>
                          </a:cxn>
                          <a:cxn ang="0">
                            <a:pos x="330" y="2334"/>
                          </a:cxn>
                          <a:cxn ang="0">
                            <a:pos x="184" y="2336"/>
                          </a:cxn>
                          <a:cxn ang="0">
                            <a:pos x="184" y="2490"/>
                          </a:cxn>
                          <a:cxn ang="0">
                            <a:pos x="164" y="2486"/>
                          </a:cxn>
                          <a:cxn ang="0">
                            <a:pos x="514" y="2490"/>
                          </a:cxn>
                          <a:cxn ang="0">
                            <a:pos x="498" y="2490"/>
                          </a:cxn>
                          <a:cxn ang="0">
                            <a:pos x="492" y="2334"/>
                          </a:cxn>
                          <a:cxn ang="0">
                            <a:pos x="332" y="2334"/>
                          </a:cxn>
                          <a:cxn ang="0">
                            <a:pos x="494" y="2334"/>
                          </a:cxn>
                          <a:cxn ang="0">
                            <a:pos x="494" y="1388"/>
                          </a:cxn>
                          <a:cxn ang="0">
                            <a:pos x="514" y="1388"/>
                          </a:cxn>
                          <a:cxn ang="0">
                            <a:pos x="512" y="1142"/>
                          </a:cxn>
                          <a:cxn ang="0">
                            <a:pos x="614" y="1140"/>
                          </a:cxn>
                          <a:cxn ang="0">
                            <a:pos x="616" y="2"/>
                          </a:cxn>
                          <a:cxn ang="0">
                            <a:pos x="662" y="0"/>
                          </a:cxn>
                          <a:cxn ang="0">
                            <a:pos x="662" y="1252"/>
                          </a:cxn>
                          <a:cxn ang="0">
                            <a:pos x="548" y="1370"/>
                          </a:cxn>
                          <a:cxn ang="0">
                            <a:pos x="546" y="2344"/>
                          </a:cxn>
                          <a:cxn ang="0">
                            <a:pos x="676" y="2472"/>
                          </a:cxn>
                          <a:cxn ang="0">
                            <a:pos x="676" y="2684"/>
                          </a:cxn>
                          <a:cxn ang="0">
                            <a:pos x="604" y="2682"/>
                          </a:cxn>
                          <a:cxn ang="0">
                            <a:pos x="606" y="2626"/>
                          </a:cxn>
                          <a:cxn ang="0">
                            <a:pos x="588" y="2624"/>
                          </a:cxn>
                          <a:cxn ang="0">
                            <a:pos x="588" y="2492"/>
                          </a:cxn>
                          <a:cxn ang="0">
                            <a:pos x="98" y="2486"/>
                          </a:cxn>
                          <a:cxn ang="0">
                            <a:pos x="98" y="2626"/>
                          </a:cxn>
                          <a:cxn ang="0">
                            <a:pos x="76" y="2626"/>
                          </a:cxn>
                          <a:cxn ang="0">
                            <a:pos x="76" y="2692"/>
                          </a:cxn>
                          <a:cxn ang="0">
                            <a:pos x="0" y="2694"/>
                          </a:cxn>
                          <a:cxn ang="0">
                            <a:pos x="1" y="2472"/>
                          </a:cxn>
                          <a:cxn ang="0">
                            <a:pos x="130" y="2346"/>
                          </a:cxn>
                          <a:cxn ang="0">
                            <a:pos x="126" y="1374"/>
                          </a:cxn>
                          <a:cxn ang="0">
                            <a:pos x="2" y="1248"/>
                          </a:cxn>
                          <a:cxn ang="0">
                            <a:pos x="0" y="4"/>
                          </a:cxn>
                        </a:cxnLst>
                        <a:rect l="0" t="0" r="r" b="b"/>
                        <a:pathLst>
                          <a:path w="676" h="2694">
                            <a:moveTo>
                              <a:pt x="0" y="4"/>
                            </a:moveTo>
                            <a:lnTo>
                              <a:pt x="62" y="6"/>
                            </a:lnTo>
                            <a:lnTo>
                              <a:pt x="58" y="1144"/>
                            </a:lnTo>
                            <a:lnTo>
                              <a:pt x="160" y="1144"/>
                            </a:lnTo>
                            <a:lnTo>
                              <a:pt x="164" y="1382"/>
                            </a:lnTo>
                            <a:lnTo>
                              <a:pt x="184" y="1384"/>
                            </a:lnTo>
                            <a:lnTo>
                              <a:pt x="184" y="2334"/>
                            </a:lnTo>
                            <a:lnTo>
                              <a:pt x="330" y="2334"/>
                            </a:lnTo>
                            <a:lnTo>
                              <a:pt x="184" y="2336"/>
                            </a:lnTo>
                            <a:lnTo>
                              <a:pt x="184" y="2490"/>
                            </a:lnTo>
                            <a:lnTo>
                              <a:pt x="164" y="2486"/>
                            </a:lnTo>
                            <a:lnTo>
                              <a:pt x="514" y="2490"/>
                            </a:lnTo>
                            <a:lnTo>
                              <a:pt x="498" y="2490"/>
                            </a:lnTo>
                            <a:lnTo>
                              <a:pt x="492" y="2334"/>
                            </a:lnTo>
                            <a:lnTo>
                              <a:pt x="332" y="2334"/>
                            </a:lnTo>
                            <a:lnTo>
                              <a:pt x="494" y="2334"/>
                            </a:lnTo>
                            <a:lnTo>
                              <a:pt x="494" y="1388"/>
                            </a:lnTo>
                            <a:lnTo>
                              <a:pt x="514" y="1388"/>
                            </a:lnTo>
                            <a:lnTo>
                              <a:pt x="512" y="1142"/>
                            </a:lnTo>
                            <a:lnTo>
                              <a:pt x="614" y="1140"/>
                            </a:lnTo>
                            <a:lnTo>
                              <a:pt x="616" y="2"/>
                            </a:lnTo>
                            <a:lnTo>
                              <a:pt x="662" y="0"/>
                            </a:lnTo>
                            <a:lnTo>
                              <a:pt x="662" y="1252"/>
                            </a:lnTo>
                            <a:lnTo>
                              <a:pt x="548" y="1370"/>
                            </a:lnTo>
                            <a:lnTo>
                              <a:pt x="546" y="2344"/>
                            </a:lnTo>
                            <a:lnTo>
                              <a:pt x="676" y="2472"/>
                            </a:lnTo>
                            <a:lnTo>
                              <a:pt x="676" y="2684"/>
                            </a:lnTo>
                            <a:lnTo>
                              <a:pt x="604" y="2682"/>
                            </a:lnTo>
                            <a:lnTo>
                              <a:pt x="606" y="2626"/>
                            </a:lnTo>
                            <a:lnTo>
                              <a:pt x="588" y="2624"/>
                            </a:lnTo>
                            <a:lnTo>
                              <a:pt x="588" y="2492"/>
                            </a:lnTo>
                            <a:lnTo>
                              <a:pt x="98" y="2486"/>
                            </a:lnTo>
                            <a:lnTo>
                              <a:pt x="98" y="2626"/>
                            </a:lnTo>
                            <a:lnTo>
                              <a:pt x="76" y="2626"/>
                            </a:lnTo>
                            <a:lnTo>
                              <a:pt x="76" y="2692"/>
                            </a:lnTo>
                            <a:lnTo>
                              <a:pt x="0" y="2694"/>
                            </a:lnTo>
                            <a:lnTo>
                              <a:pt x="1" y="2472"/>
                            </a:lnTo>
                            <a:lnTo>
                              <a:pt x="130" y="2346"/>
                            </a:lnTo>
                            <a:lnTo>
                              <a:pt x="126" y="1374"/>
                            </a:lnTo>
                            <a:lnTo>
                              <a:pt x="2" y="1248"/>
                            </a:lnTo>
                            <a:lnTo>
                              <a:pt x="0" y="4"/>
                            </a:lnTo>
                            <a:close/>
                          </a:path>
                        </a:pathLst>
                      </a:custGeom>
                      <a:pattFill prst="wdUpDiag">
                        <a:fgClr>
                          <a:schemeClr val="tx2"/>
                        </a:fgClr>
                        <a:bgClr>
                          <a:schemeClr val="bg1"/>
                        </a:bgClr>
                      </a:patt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ffectLst/>
                    </p:spPr>
                    <p:txBody>
                      <a:bodyPr/>
                      <a:lstStyle/>
                      <a:p>
                        <a:endParaRPr lang="ro-RO"/>
                      </a:p>
                    </p:txBody>
                  </p:sp>
                  <p:grpSp>
                    <p:nvGrpSpPr>
                      <p:cNvPr id="146785" name="Group 353"/>
                      <p:cNvGrpSpPr>
                        <a:grpSpLocks noChangeAspect="1"/>
                      </p:cNvGrpSpPr>
                      <p:nvPr/>
                    </p:nvGrpSpPr>
                    <p:grpSpPr bwMode="auto">
                      <a:xfrm>
                        <a:off x="2655" y="3434"/>
                        <a:ext cx="453" cy="328"/>
                        <a:chOff x="2655" y="3434"/>
                        <a:chExt cx="453" cy="328"/>
                      </a:xfrm>
                    </p:grpSpPr>
                    <p:sp>
                      <p:nvSpPr>
                        <p:cNvPr id="146786" name="Freeform 354" descr="Широкий диагональный 2"/>
                        <p:cNvSpPr>
                          <a:spLocks noChangeAspect="1"/>
                        </p:cNvSpPr>
                        <p:nvPr/>
                      </p:nvSpPr>
                      <p:spPr bwMode="auto">
                        <a:xfrm>
                          <a:off x="2655" y="3634"/>
                          <a:ext cx="18" cy="128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22" y="2"/>
                            </a:cxn>
                            <a:cxn ang="0">
                              <a:pos x="2" y="0"/>
                            </a:cxn>
                            <a:cxn ang="0">
                              <a:pos x="0" y="150"/>
                            </a:cxn>
                          </a:cxnLst>
                          <a:rect l="0" t="0" r="r" b="b"/>
                          <a:pathLst>
                            <a:path w="22" h="150">
                              <a:moveTo>
                                <a:pt x="22" y="2"/>
                              </a:moveTo>
                              <a:lnTo>
                                <a:pt x="2" y="0"/>
                              </a:lnTo>
                              <a:lnTo>
                                <a:pt x="0" y="150"/>
                              </a:lnTo>
                            </a:path>
                          </a:pathLst>
                        </a:custGeom>
                        <a:noFill/>
                        <a:ln w="6350" cmpd="sng">
                          <a:solidFill>
                            <a:schemeClr val="tx1"/>
                          </a:solidFill>
                          <a:round/>
                          <a:headEnd type="none" w="med" len="med"/>
                          <a:tailEnd type="none" w="med" len="med"/>
                        </a:ln>
                        <a:effectLst/>
                      </p:spPr>
                      <p:txBody>
                        <a:bodyPr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46787" name="Freeform 355" descr="Широкий диагональный 2"/>
                        <p:cNvSpPr>
                          <a:spLocks noChangeAspect="1"/>
                        </p:cNvSpPr>
                        <p:nvPr/>
                      </p:nvSpPr>
                      <p:spPr bwMode="auto">
                        <a:xfrm>
                          <a:off x="3091" y="3641"/>
                          <a:ext cx="17" cy="116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0" y="0"/>
                            </a:cxn>
                            <a:cxn ang="0">
                              <a:pos x="20" y="0"/>
                            </a:cxn>
                            <a:cxn ang="0">
                              <a:pos x="20" y="136"/>
                            </a:cxn>
                          </a:cxnLst>
                          <a:rect l="0" t="0" r="r" b="b"/>
                          <a:pathLst>
                            <a:path w="20" h="136">
                              <a:moveTo>
                                <a:pt x="0" y="0"/>
                              </a:moveTo>
                              <a:lnTo>
                                <a:pt x="20" y="0"/>
                              </a:lnTo>
                              <a:lnTo>
                                <a:pt x="20" y="136"/>
                              </a:lnTo>
                            </a:path>
                          </a:pathLst>
                        </a:custGeom>
                        <a:noFill/>
                        <a:ln w="6350" cmpd="sng">
                          <a:solidFill>
                            <a:schemeClr val="tx1"/>
                          </a:solidFill>
                          <a:round/>
                          <a:headEnd type="none" w="med" len="med"/>
                          <a:tailEnd type="none" w="med" len="med"/>
                        </a:ln>
                        <a:effectLst/>
                      </p:spPr>
                      <p:txBody>
                        <a:bodyPr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46788" name="Freeform 356" descr="Широкий диагональный 2"/>
                        <p:cNvSpPr>
                          <a:spLocks noChangeAspect="1"/>
                        </p:cNvSpPr>
                        <p:nvPr/>
                      </p:nvSpPr>
                      <p:spPr bwMode="auto">
                        <a:xfrm>
                          <a:off x="2730" y="3434"/>
                          <a:ext cx="17" cy="204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19" y="0"/>
                            </a:cxn>
                            <a:cxn ang="0">
                              <a:pos x="0" y="32"/>
                            </a:cxn>
                            <a:cxn ang="0">
                              <a:pos x="0" y="239"/>
                            </a:cxn>
                          </a:cxnLst>
                          <a:rect l="0" t="0" r="r" b="b"/>
                          <a:pathLst>
                            <a:path w="19" h="239">
                              <a:moveTo>
                                <a:pt x="19" y="0"/>
                              </a:moveTo>
                              <a:lnTo>
                                <a:pt x="0" y="32"/>
                              </a:lnTo>
                              <a:lnTo>
                                <a:pt x="0" y="239"/>
                              </a:lnTo>
                            </a:path>
                          </a:pathLst>
                        </a:custGeom>
                        <a:noFill/>
                        <a:ln w="6350" cmpd="sng">
                          <a:solidFill>
                            <a:schemeClr val="tx1"/>
                          </a:solidFill>
                          <a:round/>
                          <a:headEnd type="none" w="med" len="med"/>
                          <a:tailEnd type="none" w="med" len="med"/>
                        </a:ln>
                        <a:effectLst/>
                      </p:spPr>
                      <p:txBody>
                        <a:bodyPr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46789" name="Freeform 357" descr="Широкий диагональный 2"/>
                        <p:cNvSpPr>
                          <a:spLocks noChangeAspect="1"/>
                        </p:cNvSpPr>
                        <p:nvPr/>
                      </p:nvSpPr>
                      <p:spPr bwMode="auto">
                        <a:xfrm>
                          <a:off x="3018" y="3441"/>
                          <a:ext cx="11" cy="195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0" y="0"/>
                            </a:cxn>
                            <a:cxn ang="0">
                              <a:pos x="13" y="30"/>
                            </a:cxn>
                            <a:cxn ang="0">
                              <a:pos x="13" y="229"/>
                            </a:cxn>
                          </a:cxnLst>
                          <a:rect l="0" t="0" r="r" b="b"/>
                          <a:pathLst>
                            <a:path w="13" h="229">
                              <a:moveTo>
                                <a:pt x="0" y="0"/>
                              </a:moveTo>
                              <a:lnTo>
                                <a:pt x="13" y="30"/>
                              </a:lnTo>
                              <a:lnTo>
                                <a:pt x="13" y="229"/>
                              </a:lnTo>
                            </a:path>
                          </a:pathLst>
                        </a:custGeom>
                        <a:noFill/>
                        <a:ln w="6350" cmpd="sng">
                          <a:solidFill>
                            <a:schemeClr val="tx1"/>
                          </a:solidFill>
                          <a:round/>
                          <a:headEnd type="none" w="med" len="med"/>
                          <a:tailEnd type="none" w="med" len="med"/>
                        </a:ln>
                        <a:effectLst/>
                      </p:spPr>
                      <p:txBody>
                        <a:bodyPr/>
                        <a:lstStyle/>
                        <a:p>
                          <a:endParaRPr lang="ro-RO"/>
                        </a:p>
                      </p:txBody>
                    </p:sp>
                  </p:grpSp>
                </p:grpSp>
                <p:sp>
                  <p:nvSpPr>
                    <p:cNvPr id="146790" name="Freeform 358" descr="Широкий диагональный 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658" y="3506"/>
                      <a:ext cx="450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109" y="2"/>
                        </a:cxn>
                        <a:cxn ang="0">
                          <a:pos x="268" y="0"/>
                        </a:cxn>
                        <a:cxn ang="0">
                          <a:pos x="188" y="0"/>
                        </a:cxn>
                        <a:cxn ang="0">
                          <a:pos x="188" y="338"/>
                        </a:cxn>
                        <a:cxn ang="0">
                          <a:pos x="338" y="338"/>
                        </a:cxn>
                        <a:cxn ang="0">
                          <a:pos x="338" y="0"/>
                        </a:cxn>
                        <a:cxn ang="0">
                          <a:pos x="266" y="0"/>
                        </a:cxn>
                        <a:cxn ang="0">
                          <a:pos x="418" y="0"/>
                        </a:cxn>
                        <a:cxn ang="0">
                          <a:pos x="418" y="154"/>
                        </a:cxn>
                        <a:cxn ang="0">
                          <a:pos x="400" y="156"/>
                        </a:cxn>
                        <a:cxn ang="0">
                          <a:pos x="400" y="178"/>
                        </a:cxn>
                        <a:cxn ang="0">
                          <a:pos x="528" y="178"/>
                        </a:cxn>
                        <a:cxn ang="0">
                          <a:pos x="528" y="236"/>
                        </a:cxn>
                        <a:cxn ang="0">
                          <a:pos x="468" y="232"/>
                        </a:cxn>
                        <a:cxn ang="0">
                          <a:pos x="468" y="290"/>
                        </a:cxn>
                        <a:cxn ang="0">
                          <a:pos x="444" y="290"/>
                        </a:cxn>
                        <a:cxn ang="0">
                          <a:pos x="444" y="394"/>
                        </a:cxn>
                        <a:cxn ang="0">
                          <a:pos x="400" y="394"/>
                        </a:cxn>
                        <a:cxn ang="0">
                          <a:pos x="400" y="336"/>
                        </a:cxn>
                        <a:cxn ang="0">
                          <a:pos x="132" y="336"/>
                        </a:cxn>
                        <a:cxn ang="0">
                          <a:pos x="134" y="394"/>
                        </a:cxn>
                        <a:cxn ang="0">
                          <a:pos x="78" y="394"/>
                        </a:cxn>
                        <a:cxn ang="0">
                          <a:pos x="78" y="292"/>
                        </a:cxn>
                        <a:cxn ang="0">
                          <a:pos x="50" y="294"/>
                        </a:cxn>
                        <a:cxn ang="0">
                          <a:pos x="50" y="232"/>
                        </a:cxn>
                        <a:cxn ang="0">
                          <a:pos x="0" y="230"/>
                        </a:cxn>
                        <a:cxn ang="0">
                          <a:pos x="0" y="174"/>
                        </a:cxn>
                        <a:cxn ang="0">
                          <a:pos x="126" y="174"/>
                        </a:cxn>
                        <a:cxn ang="0">
                          <a:pos x="122" y="150"/>
                        </a:cxn>
                        <a:cxn ang="0">
                          <a:pos x="109" y="149"/>
                        </a:cxn>
                        <a:cxn ang="0">
                          <a:pos x="109" y="2"/>
                        </a:cxn>
                      </a:cxnLst>
                      <a:rect l="0" t="0" r="r" b="b"/>
                      <a:pathLst>
                        <a:path w="528" h="394">
                          <a:moveTo>
                            <a:pt x="109" y="2"/>
                          </a:moveTo>
                          <a:lnTo>
                            <a:pt x="268" y="0"/>
                          </a:lnTo>
                          <a:lnTo>
                            <a:pt x="188" y="0"/>
                          </a:lnTo>
                          <a:lnTo>
                            <a:pt x="188" y="338"/>
                          </a:lnTo>
                          <a:lnTo>
                            <a:pt x="338" y="338"/>
                          </a:lnTo>
                          <a:lnTo>
                            <a:pt x="338" y="0"/>
                          </a:lnTo>
                          <a:lnTo>
                            <a:pt x="266" y="0"/>
                          </a:lnTo>
                          <a:lnTo>
                            <a:pt x="418" y="0"/>
                          </a:lnTo>
                          <a:lnTo>
                            <a:pt x="418" y="154"/>
                          </a:lnTo>
                          <a:lnTo>
                            <a:pt x="400" y="156"/>
                          </a:lnTo>
                          <a:lnTo>
                            <a:pt x="400" y="178"/>
                          </a:lnTo>
                          <a:lnTo>
                            <a:pt x="528" y="178"/>
                          </a:lnTo>
                          <a:lnTo>
                            <a:pt x="528" y="236"/>
                          </a:lnTo>
                          <a:lnTo>
                            <a:pt x="468" y="232"/>
                          </a:lnTo>
                          <a:lnTo>
                            <a:pt x="468" y="290"/>
                          </a:lnTo>
                          <a:lnTo>
                            <a:pt x="444" y="290"/>
                          </a:lnTo>
                          <a:lnTo>
                            <a:pt x="444" y="394"/>
                          </a:lnTo>
                          <a:lnTo>
                            <a:pt x="400" y="394"/>
                          </a:lnTo>
                          <a:lnTo>
                            <a:pt x="400" y="336"/>
                          </a:lnTo>
                          <a:lnTo>
                            <a:pt x="132" y="336"/>
                          </a:lnTo>
                          <a:lnTo>
                            <a:pt x="134" y="394"/>
                          </a:lnTo>
                          <a:lnTo>
                            <a:pt x="78" y="394"/>
                          </a:lnTo>
                          <a:lnTo>
                            <a:pt x="78" y="292"/>
                          </a:lnTo>
                          <a:lnTo>
                            <a:pt x="50" y="294"/>
                          </a:lnTo>
                          <a:lnTo>
                            <a:pt x="50" y="232"/>
                          </a:lnTo>
                          <a:lnTo>
                            <a:pt x="0" y="230"/>
                          </a:lnTo>
                          <a:lnTo>
                            <a:pt x="0" y="174"/>
                          </a:lnTo>
                          <a:lnTo>
                            <a:pt x="126" y="174"/>
                          </a:lnTo>
                          <a:lnTo>
                            <a:pt x="122" y="150"/>
                          </a:lnTo>
                          <a:lnTo>
                            <a:pt x="109" y="149"/>
                          </a:lnTo>
                          <a:lnTo>
                            <a:pt x="109" y="2"/>
                          </a:lnTo>
                          <a:close/>
                        </a:path>
                      </a:pathLst>
                    </a:custGeom>
                    <a:pattFill prst="wdDnDiag">
                      <a:fgClr>
                        <a:schemeClr val="tx1"/>
                      </a:fgClr>
                      <a:bgClr>
                        <a:schemeClr val="bg1"/>
                      </a:bgClr>
                    </a:patt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</p:spPr>
                  <p:txBody>
                    <a:bodyPr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46791" name="Freeform 359" descr="Алмазная решетка (контур)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062" y="1505"/>
                      <a:ext cx="617" cy="2127"/>
                    </a:xfrm>
                    <a:custGeom>
                      <a:avLst/>
                      <a:gdLst/>
                      <a:ahLst/>
                      <a:cxnLst>
                        <a:cxn ang="0">
                          <a:pos x="116" y="14"/>
                        </a:cxn>
                        <a:cxn ang="0">
                          <a:pos x="688" y="0"/>
                        </a:cxn>
                        <a:cxn ang="0">
                          <a:pos x="724" y="2406"/>
                        </a:cxn>
                        <a:cxn ang="0">
                          <a:pos x="140" y="2412"/>
                        </a:cxn>
                        <a:cxn ang="0">
                          <a:pos x="140" y="2494"/>
                        </a:cxn>
                        <a:cxn ang="0">
                          <a:pos x="0" y="2354"/>
                        </a:cxn>
                        <a:cxn ang="0">
                          <a:pos x="0" y="1386"/>
                        </a:cxn>
                        <a:cxn ang="0">
                          <a:pos x="116" y="1266"/>
                        </a:cxn>
                        <a:cxn ang="0">
                          <a:pos x="116" y="14"/>
                        </a:cxn>
                      </a:cxnLst>
                      <a:rect l="0" t="0" r="r" b="b"/>
                      <a:pathLst>
                        <a:path w="724" h="2494">
                          <a:moveTo>
                            <a:pt x="116" y="14"/>
                          </a:moveTo>
                          <a:lnTo>
                            <a:pt x="688" y="0"/>
                          </a:lnTo>
                          <a:lnTo>
                            <a:pt x="724" y="2406"/>
                          </a:lnTo>
                          <a:lnTo>
                            <a:pt x="140" y="2412"/>
                          </a:lnTo>
                          <a:lnTo>
                            <a:pt x="140" y="2494"/>
                          </a:lnTo>
                          <a:lnTo>
                            <a:pt x="0" y="2354"/>
                          </a:lnTo>
                          <a:lnTo>
                            <a:pt x="0" y="1386"/>
                          </a:lnTo>
                          <a:lnTo>
                            <a:pt x="116" y="1266"/>
                          </a:lnTo>
                          <a:lnTo>
                            <a:pt x="116" y="14"/>
                          </a:lnTo>
                          <a:close/>
                        </a:path>
                      </a:pathLst>
                    </a:custGeom>
                    <a:pattFill prst="openDmnd">
                      <a:fgClr>
                        <a:srgbClr val="FF3300"/>
                      </a:fgClr>
                      <a:bgClr>
                        <a:schemeClr val="bg1"/>
                      </a:bgClr>
                    </a:pattFill>
                    <a:ln w="9525">
                      <a:solidFill>
                        <a:srgbClr val="FF3300"/>
                      </a:solidFill>
                      <a:round/>
                      <a:headEnd/>
                      <a:tailEnd/>
                    </a:ln>
                    <a:effectLst/>
                  </p:spPr>
                  <p:txBody>
                    <a:bodyPr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46792" name="Freeform 360" descr="Алмазная решетка (контур)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443" y="1519"/>
                      <a:ext cx="252" cy="2102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172" y="0"/>
                        </a:cxn>
                        <a:cxn ang="0">
                          <a:pos x="170" y="1242"/>
                        </a:cxn>
                        <a:cxn ang="0">
                          <a:pos x="296" y="1368"/>
                        </a:cxn>
                        <a:cxn ang="0">
                          <a:pos x="295" y="2339"/>
                        </a:cxn>
                        <a:cxn ang="0">
                          <a:pos x="163" y="2465"/>
                        </a:cxn>
                        <a:cxn ang="0">
                          <a:pos x="163" y="2405"/>
                        </a:cxn>
                        <a:cxn ang="0">
                          <a:pos x="6" y="2404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296" h="2465">
                          <a:moveTo>
                            <a:pt x="0" y="0"/>
                          </a:moveTo>
                          <a:lnTo>
                            <a:pt x="172" y="0"/>
                          </a:lnTo>
                          <a:lnTo>
                            <a:pt x="170" y="1242"/>
                          </a:lnTo>
                          <a:lnTo>
                            <a:pt x="296" y="1368"/>
                          </a:lnTo>
                          <a:lnTo>
                            <a:pt x="295" y="2339"/>
                          </a:lnTo>
                          <a:lnTo>
                            <a:pt x="163" y="2465"/>
                          </a:lnTo>
                          <a:lnTo>
                            <a:pt x="163" y="2405"/>
                          </a:lnTo>
                          <a:lnTo>
                            <a:pt x="6" y="2404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pattFill prst="openDmnd">
                      <a:fgClr>
                        <a:srgbClr val="FF3300"/>
                      </a:fgClr>
                      <a:bgClr>
                        <a:schemeClr val="bg1"/>
                      </a:bgClr>
                    </a:pattFill>
                    <a:ln w="9525" cap="flat" cmpd="sng">
                      <a:solidFill>
                        <a:srgbClr val="FF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46793" name="Freeform 361" descr="Широкий диагональный 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1806" y="3564"/>
                      <a:ext cx="2156" cy="24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100"/>
                        </a:cxn>
                        <a:cxn ang="0">
                          <a:pos x="66" y="99"/>
                        </a:cxn>
                        <a:cxn ang="0">
                          <a:pos x="66" y="153"/>
                        </a:cxn>
                        <a:cxn ang="0">
                          <a:pos x="237" y="151"/>
                        </a:cxn>
                        <a:cxn ang="0">
                          <a:pos x="241" y="97"/>
                        </a:cxn>
                        <a:cxn ang="0">
                          <a:pos x="295" y="97"/>
                        </a:cxn>
                        <a:cxn ang="0">
                          <a:pos x="294" y="87"/>
                        </a:cxn>
                        <a:cxn ang="0">
                          <a:pos x="321" y="88"/>
                        </a:cxn>
                        <a:cxn ang="0">
                          <a:pos x="321" y="12"/>
                        </a:cxn>
                        <a:cxn ang="0">
                          <a:pos x="903" y="10"/>
                        </a:cxn>
                        <a:cxn ang="0">
                          <a:pos x="901" y="88"/>
                        </a:cxn>
                        <a:cxn ang="0">
                          <a:pos x="1618" y="87"/>
                        </a:cxn>
                        <a:cxn ang="0">
                          <a:pos x="1618" y="4"/>
                        </a:cxn>
                        <a:cxn ang="0">
                          <a:pos x="2196" y="0"/>
                        </a:cxn>
                        <a:cxn ang="0">
                          <a:pos x="2196" y="79"/>
                        </a:cxn>
                        <a:cxn ang="0">
                          <a:pos x="2283" y="78"/>
                        </a:cxn>
                        <a:cxn ang="0">
                          <a:pos x="2293" y="136"/>
                        </a:cxn>
                        <a:cxn ang="0">
                          <a:pos x="2425" y="135"/>
                        </a:cxn>
                        <a:cxn ang="0">
                          <a:pos x="2427" y="78"/>
                        </a:cxn>
                        <a:cxn ang="0">
                          <a:pos x="2527" y="78"/>
                        </a:cxn>
                        <a:cxn ang="0">
                          <a:pos x="2529" y="213"/>
                        </a:cxn>
                        <a:cxn ang="0">
                          <a:pos x="2461" y="216"/>
                        </a:cxn>
                        <a:cxn ang="0">
                          <a:pos x="2461" y="279"/>
                        </a:cxn>
                        <a:cxn ang="0">
                          <a:pos x="1668" y="280"/>
                        </a:cxn>
                        <a:cxn ang="0">
                          <a:pos x="1668" y="88"/>
                        </a:cxn>
                        <a:cxn ang="0">
                          <a:pos x="1621" y="90"/>
                        </a:cxn>
                        <a:cxn ang="0">
                          <a:pos x="864" y="87"/>
                        </a:cxn>
                        <a:cxn ang="0">
                          <a:pos x="864" y="129"/>
                        </a:cxn>
                        <a:cxn ang="0">
                          <a:pos x="865" y="277"/>
                        </a:cxn>
                        <a:cxn ang="0">
                          <a:pos x="829" y="277"/>
                        </a:cxn>
                        <a:cxn ang="0">
                          <a:pos x="832" y="130"/>
                        </a:cxn>
                        <a:cxn ang="0">
                          <a:pos x="768" y="129"/>
                        </a:cxn>
                        <a:cxn ang="0">
                          <a:pos x="766" y="10"/>
                        </a:cxn>
                        <a:cxn ang="0">
                          <a:pos x="342" y="10"/>
                        </a:cxn>
                        <a:cxn ang="0">
                          <a:pos x="342" y="139"/>
                        </a:cxn>
                        <a:cxn ang="0">
                          <a:pos x="268" y="141"/>
                        </a:cxn>
                        <a:cxn ang="0">
                          <a:pos x="267" y="289"/>
                        </a:cxn>
                        <a:cxn ang="0">
                          <a:pos x="85" y="288"/>
                        </a:cxn>
                        <a:cxn ang="0">
                          <a:pos x="85" y="226"/>
                        </a:cxn>
                        <a:cxn ang="0">
                          <a:pos x="0" y="229"/>
                        </a:cxn>
                        <a:cxn ang="0">
                          <a:pos x="0" y="100"/>
                        </a:cxn>
                      </a:cxnLst>
                      <a:rect l="0" t="0" r="r" b="b"/>
                      <a:pathLst>
                        <a:path w="2529" h="289">
                          <a:moveTo>
                            <a:pt x="0" y="100"/>
                          </a:moveTo>
                          <a:lnTo>
                            <a:pt x="66" y="99"/>
                          </a:lnTo>
                          <a:lnTo>
                            <a:pt x="66" y="153"/>
                          </a:lnTo>
                          <a:lnTo>
                            <a:pt x="237" y="151"/>
                          </a:lnTo>
                          <a:lnTo>
                            <a:pt x="241" y="97"/>
                          </a:lnTo>
                          <a:lnTo>
                            <a:pt x="295" y="97"/>
                          </a:lnTo>
                          <a:lnTo>
                            <a:pt x="294" y="87"/>
                          </a:lnTo>
                          <a:lnTo>
                            <a:pt x="321" y="88"/>
                          </a:lnTo>
                          <a:lnTo>
                            <a:pt x="321" y="12"/>
                          </a:lnTo>
                          <a:lnTo>
                            <a:pt x="903" y="10"/>
                          </a:lnTo>
                          <a:lnTo>
                            <a:pt x="901" y="88"/>
                          </a:lnTo>
                          <a:lnTo>
                            <a:pt x="1618" y="87"/>
                          </a:lnTo>
                          <a:lnTo>
                            <a:pt x="1618" y="4"/>
                          </a:lnTo>
                          <a:lnTo>
                            <a:pt x="2196" y="0"/>
                          </a:lnTo>
                          <a:lnTo>
                            <a:pt x="2196" y="79"/>
                          </a:lnTo>
                          <a:lnTo>
                            <a:pt x="2283" y="78"/>
                          </a:lnTo>
                          <a:lnTo>
                            <a:pt x="2293" y="136"/>
                          </a:lnTo>
                          <a:lnTo>
                            <a:pt x="2425" y="135"/>
                          </a:lnTo>
                          <a:lnTo>
                            <a:pt x="2427" y="78"/>
                          </a:lnTo>
                          <a:lnTo>
                            <a:pt x="2527" y="78"/>
                          </a:lnTo>
                          <a:lnTo>
                            <a:pt x="2529" y="213"/>
                          </a:lnTo>
                          <a:lnTo>
                            <a:pt x="2461" y="216"/>
                          </a:lnTo>
                          <a:lnTo>
                            <a:pt x="2461" y="279"/>
                          </a:lnTo>
                          <a:lnTo>
                            <a:pt x="1668" y="280"/>
                          </a:lnTo>
                          <a:lnTo>
                            <a:pt x="1668" y="88"/>
                          </a:lnTo>
                          <a:lnTo>
                            <a:pt x="1621" y="90"/>
                          </a:lnTo>
                          <a:lnTo>
                            <a:pt x="864" y="87"/>
                          </a:lnTo>
                          <a:lnTo>
                            <a:pt x="864" y="129"/>
                          </a:lnTo>
                          <a:lnTo>
                            <a:pt x="865" y="277"/>
                          </a:lnTo>
                          <a:lnTo>
                            <a:pt x="829" y="277"/>
                          </a:lnTo>
                          <a:lnTo>
                            <a:pt x="832" y="130"/>
                          </a:lnTo>
                          <a:lnTo>
                            <a:pt x="768" y="129"/>
                          </a:lnTo>
                          <a:lnTo>
                            <a:pt x="766" y="10"/>
                          </a:lnTo>
                          <a:lnTo>
                            <a:pt x="342" y="10"/>
                          </a:lnTo>
                          <a:lnTo>
                            <a:pt x="342" y="139"/>
                          </a:lnTo>
                          <a:lnTo>
                            <a:pt x="268" y="141"/>
                          </a:lnTo>
                          <a:lnTo>
                            <a:pt x="267" y="289"/>
                          </a:lnTo>
                          <a:lnTo>
                            <a:pt x="85" y="288"/>
                          </a:lnTo>
                          <a:lnTo>
                            <a:pt x="85" y="226"/>
                          </a:lnTo>
                          <a:lnTo>
                            <a:pt x="0" y="229"/>
                          </a:lnTo>
                          <a:lnTo>
                            <a:pt x="0" y="100"/>
                          </a:lnTo>
                          <a:close/>
                        </a:path>
                      </a:pathLst>
                    </a:custGeom>
                    <a:pattFill prst="wdUpDiag">
                      <a:fgClr>
                        <a:schemeClr val="tx1"/>
                      </a:fgClr>
                      <a:bgClr>
                        <a:schemeClr val="bg1"/>
                      </a:bgClr>
                    </a:patt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</p:spPr>
                  <p:txBody>
                    <a:bodyPr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46794" name="Freeform 362" descr="Алмазная решетка (контур)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063" y="1526"/>
                      <a:ext cx="41" cy="2108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39" y="0"/>
                        </a:cxn>
                        <a:cxn ang="0">
                          <a:pos x="48" y="2400"/>
                        </a:cxn>
                        <a:cxn ang="0">
                          <a:pos x="21" y="2397"/>
                        </a:cxn>
                        <a:cxn ang="0">
                          <a:pos x="18" y="2469"/>
                        </a:cxn>
                        <a:cxn ang="0">
                          <a:pos x="0" y="2472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8" h="2472">
                          <a:moveTo>
                            <a:pt x="0" y="0"/>
                          </a:moveTo>
                          <a:lnTo>
                            <a:pt x="39" y="0"/>
                          </a:lnTo>
                          <a:lnTo>
                            <a:pt x="48" y="2400"/>
                          </a:lnTo>
                          <a:lnTo>
                            <a:pt x="21" y="2397"/>
                          </a:lnTo>
                          <a:lnTo>
                            <a:pt x="18" y="2469"/>
                          </a:lnTo>
                          <a:lnTo>
                            <a:pt x="0" y="2472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pattFill prst="openDmnd">
                      <a:fgClr>
                        <a:srgbClr val="FF3300"/>
                      </a:fgClr>
                      <a:bgClr>
                        <a:schemeClr val="bg1"/>
                      </a:bgClr>
                    </a:pattFill>
                    <a:ln w="9525" cap="flat" cmpd="sng">
                      <a:solidFill>
                        <a:srgbClr val="FF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/>
                    <a:lstStyle/>
                    <a:p>
                      <a:endParaRPr lang="ro-RO"/>
                    </a:p>
                  </p:txBody>
                </p:sp>
                <p:grpSp>
                  <p:nvGrpSpPr>
                    <p:cNvPr id="146795" name="Group 363"/>
                    <p:cNvGrpSpPr>
                      <a:grpSpLocks noChangeAspect="1"/>
                    </p:cNvGrpSpPr>
                    <p:nvPr/>
                  </p:nvGrpSpPr>
                  <p:grpSpPr bwMode="auto">
                    <a:xfrm>
                      <a:off x="2043" y="3649"/>
                      <a:ext cx="1175" cy="154"/>
                      <a:chOff x="2112" y="3660"/>
                      <a:chExt cx="1379" cy="180"/>
                    </a:xfrm>
                  </p:grpSpPr>
                  <p:sp>
                    <p:nvSpPr>
                      <p:cNvPr id="146796" name="Rectangle 364" descr="Алмазная решетка (контур)"/>
                      <p:cNvSpPr>
                        <a:spLocks noChangeAspect="1" noChangeArrowheads="1"/>
                      </p:cNvSpPr>
                      <p:nvPr/>
                    </p:nvSpPr>
                    <p:spPr bwMode="auto">
                      <a:xfrm>
                        <a:off x="2112" y="3702"/>
                        <a:ext cx="72" cy="138"/>
                      </a:xfrm>
                      <a:prstGeom prst="rect">
                        <a:avLst/>
                      </a:prstGeom>
                      <a:pattFill prst="openDmnd">
                        <a:fgClr>
                          <a:schemeClr val="folHlink"/>
                        </a:fgClr>
                        <a:bgClr>
                          <a:schemeClr val="bg1"/>
                        </a:bgClr>
                      </a:pattFill>
                      <a:ln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:ln>
                      <a:effectLst/>
                    </p:spPr>
                    <p:txBody>
                      <a:bodyPr wrap="none" anchor="ctr"/>
                      <a:lstStyle/>
                      <a:p>
                        <a:endParaRPr lang="ro-RO"/>
                      </a:p>
                    </p:txBody>
                  </p:sp>
                  <p:sp>
                    <p:nvSpPr>
                      <p:cNvPr id="146797" name="Rectangle 365" descr="Алмазная решетка (контур)"/>
                      <p:cNvSpPr>
                        <a:spLocks noChangeAspect="1" noChangeArrowheads="1"/>
                      </p:cNvSpPr>
                      <p:nvPr/>
                    </p:nvSpPr>
                    <p:spPr bwMode="auto">
                      <a:xfrm>
                        <a:off x="2592" y="3699"/>
                        <a:ext cx="72" cy="138"/>
                      </a:xfrm>
                      <a:prstGeom prst="rect">
                        <a:avLst/>
                      </a:prstGeom>
                      <a:pattFill prst="openDmnd">
                        <a:fgClr>
                          <a:schemeClr val="folHlink"/>
                        </a:fgClr>
                        <a:bgClr>
                          <a:schemeClr val="bg1"/>
                        </a:bgClr>
                      </a:pattFill>
                      <a:ln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:ln>
                      <a:effectLst/>
                    </p:spPr>
                    <p:txBody>
                      <a:bodyPr wrap="none" anchor="ctr"/>
                      <a:lstStyle/>
                      <a:p>
                        <a:endParaRPr lang="ro-RO"/>
                      </a:p>
                    </p:txBody>
                  </p:sp>
                  <p:sp>
                    <p:nvSpPr>
                      <p:cNvPr id="146798" name="Rectangle 366" descr="Алмазная решетка (контур)"/>
                      <p:cNvSpPr>
                        <a:spLocks noChangeAspect="1" noChangeArrowheads="1"/>
                      </p:cNvSpPr>
                      <p:nvPr/>
                    </p:nvSpPr>
                    <p:spPr bwMode="auto">
                      <a:xfrm>
                        <a:off x="2701" y="3663"/>
                        <a:ext cx="47" cy="174"/>
                      </a:xfrm>
                      <a:prstGeom prst="rect">
                        <a:avLst/>
                      </a:prstGeom>
                      <a:pattFill prst="openDmnd">
                        <a:fgClr>
                          <a:schemeClr val="folHlink"/>
                        </a:fgClr>
                        <a:bgClr>
                          <a:schemeClr val="bg1"/>
                        </a:bgClr>
                      </a:pattFill>
                      <a:ln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:ln>
                      <a:effectLst/>
                    </p:spPr>
                    <p:txBody>
                      <a:bodyPr wrap="none" anchor="ctr"/>
                      <a:lstStyle/>
                      <a:p>
                        <a:endParaRPr lang="ro-RO"/>
                      </a:p>
                    </p:txBody>
                  </p:sp>
                  <p:sp>
                    <p:nvSpPr>
                      <p:cNvPr id="146799" name="Rectangle 367" descr="Алмазная решетка (контур)"/>
                      <p:cNvSpPr>
                        <a:spLocks noChangeAspect="1" noChangeArrowheads="1"/>
                      </p:cNvSpPr>
                      <p:nvPr/>
                    </p:nvSpPr>
                    <p:spPr bwMode="auto">
                      <a:xfrm>
                        <a:off x="3444" y="3660"/>
                        <a:ext cx="47" cy="174"/>
                      </a:xfrm>
                      <a:prstGeom prst="rect">
                        <a:avLst/>
                      </a:prstGeom>
                      <a:pattFill prst="openDmnd">
                        <a:fgClr>
                          <a:schemeClr val="folHlink"/>
                        </a:fgClr>
                        <a:bgClr>
                          <a:schemeClr val="bg1"/>
                        </a:bgClr>
                      </a:pattFill>
                      <a:ln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:ln>
                      <a:effectLst/>
                    </p:spPr>
                    <p:txBody>
                      <a:bodyPr wrap="none" anchor="ctr"/>
                      <a:lstStyle/>
                      <a:p>
                        <a:endParaRPr lang="ro-RO"/>
                      </a:p>
                    </p:txBody>
                  </p:sp>
                </p:grpSp>
                <p:grpSp>
                  <p:nvGrpSpPr>
                    <p:cNvPr id="146800" name="Group 368"/>
                    <p:cNvGrpSpPr>
                      <a:grpSpLocks noChangeAspect="1"/>
                    </p:cNvGrpSpPr>
                    <p:nvPr/>
                  </p:nvGrpSpPr>
                  <p:grpSpPr bwMode="auto">
                    <a:xfrm>
                      <a:off x="2095" y="1388"/>
                      <a:ext cx="346" cy="2602"/>
                      <a:chOff x="2095" y="1388"/>
                      <a:chExt cx="346" cy="2602"/>
                    </a:xfrm>
                  </p:grpSpPr>
                  <p:sp>
                    <p:nvSpPr>
                      <p:cNvPr id="146801" name="Freeform 369" descr="Широкий диагональный 2"/>
                      <p:cNvSpPr>
                        <a:spLocks noChangeAspect="1"/>
                      </p:cNvSpPr>
                      <p:nvPr/>
                    </p:nvSpPr>
                    <p:spPr bwMode="auto">
                      <a:xfrm>
                        <a:off x="2095" y="1388"/>
                        <a:ext cx="346" cy="2602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28" y="0"/>
                          </a:cxn>
                          <a:cxn ang="0">
                            <a:pos x="364" y="0"/>
                          </a:cxn>
                          <a:cxn ang="0">
                            <a:pos x="398" y="28"/>
                          </a:cxn>
                          <a:cxn ang="0">
                            <a:pos x="406" y="2848"/>
                          </a:cxn>
                          <a:cxn ang="0">
                            <a:pos x="388" y="2862"/>
                          </a:cxn>
                          <a:cxn ang="0">
                            <a:pos x="388" y="2888"/>
                          </a:cxn>
                          <a:cxn ang="0">
                            <a:pos x="388" y="2916"/>
                          </a:cxn>
                          <a:cxn ang="0">
                            <a:pos x="264" y="2916"/>
                          </a:cxn>
                          <a:cxn ang="0">
                            <a:pos x="262" y="3000"/>
                          </a:cxn>
                          <a:cxn ang="0">
                            <a:pos x="210" y="2998"/>
                          </a:cxn>
                          <a:cxn ang="0">
                            <a:pos x="210" y="2918"/>
                          </a:cxn>
                          <a:cxn ang="0">
                            <a:pos x="262" y="2918"/>
                          </a:cxn>
                          <a:cxn ang="0">
                            <a:pos x="212" y="2918"/>
                          </a:cxn>
                          <a:cxn ang="0">
                            <a:pos x="262" y="2856"/>
                          </a:cxn>
                          <a:cxn ang="0">
                            <a:pos x="186" y="2852"/>
                          </a:cxn>
                          <a:cxn ang="0">
                            <a:pos x="104" y="2918"/>
                          </a:cxn>
                          <a:cxn ang="0">
                            <a:pos x="102" y="2996"/>
                          </a:cxn>
                          <a:cxn ang="0">
                            <a:pos x="210" y="3000"/>
                          </a:cxn>
                          <a:cxn ang="0">
                            <a:pos x="210" y="3052"/>
                          </a:cxn>
                          <a:cxn ang="0">
                            <a:pos x="76" y="3050"/>
                          </a:cxn>
                          <a:cxn ang="0">
                            <a:pos x="76" y="3016"/>
                          </a:cxn>
                          <a:cxn ang="0">
                            <a:pos x="102" y="2998"/>
                          </a:cxn>
                          <a:cxn ang="0">
                            <a:pos x="78" y="3012"/>
                          </a:cxn>
                          <a:cxn ang="0">
                            <a:pos x="76" y="3048"/>
                          </a:cxn>
                          <a:cxn ang="0">
                            <a:pos x="58" y="3050"/>
                          </a:cxn>
                          <a:cxn ang="0">
                            <a:pos x="60" y="3006"/>
                          </a:cxn>
                          <a:cxn ang="0">
                            <a:pos x="84" y="2984"/>
                          </a:cxn>
                          <a:cxn ang="0">
                            <a:pos x="82" y="2912"/>
                          </a:cxn>
                          <a:cxn ang="0">
                            <a:pos x="30" y="2914"/>
                          </a:cxn>
                          <a:cxn ang="0">
                            <a:pos x="30" y="2858"/>
                          </a:cxn>
                          <a:cxn ang="0">
                            <a:pos x="10" y="2852"/>
                          </a:cxn>
                          <a:cxn ang="0">
                            <a:pos x="0" y="28"/>
                          </a:cxn>
                          <a:cxn ang="0">
                            <a:pos x="28" y="0"/>
                          </a:cxn>
                        </a:cxnLst>
                        <a:rect l="0" t="0" r="r" b="b"/>
                        <a:pathLst>
                          <a:path w="406" h="3052">
                            <a:moveTo>
                              <a:pt x="28" y="0"/>
                            </a:moveTo>
                            <a:lnTo>
                              <a:pt x="364" y="0"/>
                            </a:lnTo>
                            <a:lnTo>
                              <a:pt x="398" y="28"/>
                            </a:lnTo>
                            <a:lnTo>
                              <a:pt x="406" y="2848"/>
                            </a:lnTo>
                            <a:lnTo>
                              <a:pt x="388" y="2862"/>
                            </a:lnTo>
                            <a:lnTo>
                              <a:pt x="388" y="2888"/>
                            </a:lnTo>
                            <a:lnTo>
                              <a:pt x="388" y="2916"/>
                            </a:lnTo>
                            <a:lnTo>
                              <a:pt x="264" y="2916"/>
                            </a:lnTo>
                            <a:lnTo>
                              <a:pt x="262" y="3000"/>
                            </a:lnTo>
                            <a:lnTo>
                              <a:pt x="210" y="2998"/>
                            </a:lnTo>
                            <a:lnTo>
                              <a:pt x="210" y="2918"/>
                            </a:lnTo>
                            <a:lnTo>
                              <a:pt x="262" y="2918"/>
                            </a:lnTo>
                            <a:lnTo>
                              <a:pt x="212" y="2918"/>
                            </a:lnTo>
                            <a:lnTo>
                              <a:pt x="262" y="2856"/>
                            </a:lnTo>
                            <a:lnTo>
                              <a:pt x="186" y="2852"/>
                            </a:lnTo>
                            <a:lnTo>
                              <a:pt x="104" y="2918"/>
                            </a:lnTo>
                            <a:lnTo>
                              <a:pt x="102" y="2996"/>
                            </a:lnTo>
                            <a:lnTo>
                              <a:pt x="210" y="3000"/>
                            </a:lnTo>
                            <a:lnTo>
                              <a:pt x="210" y="3052"/>
                            </a:lnTo>
                            <a:lnTo>
                              <a:pt x="76" y="3050"/>
                            </a:lnTo>
                            <a:lnTo>
                              <a:pt x="76" y="3016"/>
                            </a:lnTo>
                            <a:lnTo>
                              <a:pt x="102" y="2998"/>
                            </a:lnTo>
                            <a:lnTo>
                              <a:pt x="78" y="3012"/>
                            </a:lnTo>
                            <a:lnTo>
                              <a:pt x="76" y="3048"/>
                            </a:lnTo>
                            <a:lnTo>
                              <a:pt x="58" y="3050"/>
                            </a:lnTo>
                            <a:lnTo>
                              <a:pt x="60" y="3006"/>
                            </a:lnTo>
                            <a:lnTo>
                              <a:pt x="84" y="2984"/>
                            </a:lnTo>
                            <a:lnTo>
                              <a:pt x="82" y="2912"/>
                            </a:lnTo>
                            <a:lnTo>
                              <a:pt x="30" y="2914"/>
                            </a:lnTo>
                            <a:lnTo>
                              <a:pt x="30" y="2858"/>
                            </a:lnTo>
                            <a:lnTo>
                              <a:pt x="10" y="2852"/>
                            </a:lnTo>
                            <a:lnTo>
                              <a:pt x="0" y="28"/>
                            </a:lnTo>
                            <a:lnTo>
                              <a:pt x="28" y="0"/>
                            </a:lnTo>
                            <a:close/>
                          </a:path>
                        </a:pathLst>
                      </a:custGeom>
                      <a:pattFill prst="wdUpDiag">
                        <a:fgClr>
                          <a:schemeClr val="tx1"/>
                        </a:fgClr>
                        <a:bgClr>
                          <a:schemeClr val="bg1"/>
                        </a:bgClr>
                      </a:patt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ffectLst/>
                    </p:spPr>
                    <p:txBody>
                      <a:bodyPr/>
                      <a:lstStyle/>
                      <a:p>
                        <a:endParaRPr lang="ro-RO"/>
                      </a:p>
                    </p:txBody>
                  </p:sp>
                  <p:sp>
                    <p:nvSpPr>
                      <p:cNvPr id="146802" name="Freeform 370" descr="Широкий диагональный 2"/>
                      <p:cNvSpPr>
                        <a:spLocks noChangeAspect="1"/>
                      </p:cNvSpPr>
                      <p:nvPr/>
                    </p:nvSpPr>
                    <p:spPr bwMode="auto">
                      <a:xfrm>
                        <a:off x="2423" y="3516"/>
                        <a:ext cx="15" cy="321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18" y="0"/>
                          </a:cxn>
                          <a:cxn ang="0">
                            <a:pos x="0" y="18"/>
                          </a:cxn>
                          <a:cxn ang="0">
                            <a:pos x="2" y="376"/>
                          </a:cxn>
                        </a:cxnLst>
                        <a:rect l="0" t="0" r="r" b="b"/>
                        <a:pathLst>
                          <a:path w="18" h="376">
                            <a:moveTo>
                              <a:pt x="18" y="0"/>
                            </a:moveTo>
                            <a:lnTo>
                              <a:pt x="0" y="18"/>
                            </a:lnTo>
                            <a:lnTo>
                              <a:pt x="2" y="376"/>
                            </a:lnTo>
                          </a:path>
                        </a:pathLst>
                      </a:custGeom>
                      <a:noFill/>
                      <a:ln w="6350" cmpd="sng">
                        <a:solidFill>
                          <a:schemeClr val="tx1"/>
                        </a:solidFill>
                        <a:round/>
                        <a:headEnd type="none" w="med" len="med"/>
                        <a:tailEnd type="none" w="med" len="med"/>
                      </a:ln>
                      <a:effectLst/>
                    </p:spPr>
                    <p:txBody>
                      <a:bodyPr/>
                      <a:lstStyle/>
                      <a:p>
                        <a:endParaRPr lang="ro-RO"/>
                      </a:p>
                    </p:txBody>
                  </p:sp>
                  <p:sp>
                    <p:nvSpPr>
                      <p:cNvPr id="146803" name="Freeform 371" descr="Широкий диагональный 2"/>
                      <p:cNvSpPr>
                        <a:spLocks noChangeAspect="1"/>
                      </p:cNvSpPr>
                      <p:nvPr/>
                    </p:nvSpPr>
                    <p:spPr bwMode="auto">
                      <a:xfrm>
                        <a:off x="2102" y="3509"/>
                        <a:ext cx="19" cy="314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0" y="0"/>
                          </a:cxn>
                          <a:cxn ang="0">
                            <a:pos x="20" y="20"/>
                          </a:cxn>
                          <a:cxn ang="0">
                            <a:pos x="22" y="368"/>
                          </a:cxn>
                        </a:cxnLst>
                        <a:rect l="0" t="0" r="r" b="b"/>
                        <a:pathLst>
                          <a:path w="22" h="368">
                            <a:moveTo>
                              <a:pt x="0" y="0"/>
                            </a:moveTo>
                            <a:lnTo>
                              <a:pt x="20" y="20"/>
                            </a:lnTo>
                            <a:lnTo>
                              <a:pt x="22" y="368"/>
                            </a:lnTo>
                          </a:path>
                        </a:pathLst>
                      </a:custGeom>
                      <a:noFill/>
                      <a:ln w="6350" cmpd="sng">
                        <a:solidFill>
                          <a:schemeClr val="tx1"/>
                        </a:solidFill>
                        <a:round/>
                        <a:headEnd type="none" w="med" len="med"/>
                        <a:tailEnd type="none" w="med" len="med"/>
                      </a:ln>
                      <a:effectLst/>
                    </p:spPr>
                    <p:txBody>
                      <a:bodyPr/>
                      <a:lstStyle/>
                      <a:p>
                        <a:endParaRPr lang="ro-RO"/>
                      </a:p>
                    </p:txBody>
                  </p:sp>
                </p:grpSp>
              </p:grpSp>
            </p:grpSp>
          </p:grpSp>
        </p:grpSp>
        <p:sp>
          <p:nvSpPr>
            <p:cNvPr id="146804" name="Rectangle 372" descr="Алмазная решетка (контур)"/>
            <p:cNvSpPr>
              <a:spLocks noChangeArrowheads="1"/>
            </p:cNvSpPr>
            <p:nvPr/>
          </p:nvSpPr>
          <p:spPr bwMode="auto">
            <a:xfrm>
              <a:off x="2700" y="3828"/>
              <a:ext cx="48" cy="48"/>
            </a:xfrm>
            <a:prstGeom prst="rect">
              <a:avLst/>
            </a:prstGeom>
            <a:pattFill prst="openDmnd">
              <a:fgClr>
                <a:schemeClr val="folHlink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46805" name="Rectangle 373" descr="Алмазная решетка (контур)"/>
            <p:cNvSpPr>
              <a:spLocks noChangeArrowheads="1"/>
            </p:cNvSpPr>
            <p:nvPr/>
          </p:nvSpPr>
          <p:spPr bwMode="auto">
            <a:xfrm>
              <a:off x="3016" y="3826"/>
              <a:ext cx="48" cy="48"/>
            </a:xfrm>
            <a:prstGeom prst="rect">
              <a:avLst/>
            </a:prstGeom>
            <a:pattFill prst="openDmnd">
              <a:fgClr>
                <a:schemeClr val="folHlink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</p:grpSp>
      <p:sp>
        <p:nvSpPr>
          <p:cNvPr id="146806" name="Freeform 374" descr="Широкий диагональный 2"/>
          <p:cNvSpPr>
            <a:spLocks noChangeAspect="1"/>
          </p:cNvSpPr>
          <p:nvPr/>
        </p:nvSpPr>
        <p:spPr bwMode="auto">
          <a:xfrm>
            <a:off x="3638550" y="2579688"/>
            <a:ext cx="285750" cy="3221037"/>
          </a:xfrm>
          <a:custGeom>
            <a:avLst/>
            <a:gdLst/>
            <a:ahLst/>
            <a:cxnLst>
              <a:cxn ang="0">
                <a:pos x="12" y="0"/>
              </a:cxn>
              <a:cxn ang="0">
                <a:pos x="238" y="2"/>
              </a:cxn>
              <a:cxn ang="0">
                <a:pos x="248" y="22"/>
              </a:cxn>
              <a:cxn ang="0">
                <a:pos x="256" y="2856"/>
              </a:cxn>
              <a:cxn ang="0">
                <a:pos x="236" y="2876"/>
              </a:cxn>
              <a:cxn ang="0">
                <a:pos x="212" y="2868"/>
              </a:cxn>
              <a:cxn ang="0">
                <a:pos x="180" y="2858"/>
              </a:cxn>
              <a:cxn ang="0">
                <a:pos x="148" y="2850"/>
              </a:cxn>
              <a:cxn ang="0">
                <a:pos x="122" y="2848"/>
              </a:cxn>
              <a:cxn ang="0">
                <a:pos x="88" y="2856"/>
              </a:cxn>
              <a:cxn ang="0">
                <a:pos x="52" y="2872"/>
              </a:cxn>
              <a:cxn ang="0">
                <a:pos x="26" y="2872"/>
              </a:cxn>
              <a:cxn ang="0">
                <a:pos x="0" y="2854"/>
              </a:cxn>
              <a:cxn ang="0">
                <a:pos x="2" y="22"/>
              </a:cxn>
              <a:cxn ang="0">
                <a:pos x="12" y="0"/>
              </a:cxn>
            </a:cxnLst>
            <a:rect l="0" t="0" r="r" b="b"/>
            <a:pathLst>
              <a:path w="256" h="2876">
                <a:moveTo>
                  <a:pt x="12" y="0"/>
                </a:moveTo>
                <a:lnTo>
                  <a:pt x="238" y="2"/>
                </a:lnTo>
                <a:lnTo>
                  <a:pt x="248" y="22"/>
                </a:lnTo>
                <a:lnTo>
                  <a:pt x="256" y="2856"/>
                </a:lnTo>
                <a:lnTo>
                  <a:pt x="236" y="2876"/>
                </a:lnTo>
                <a:lnTo>
                  <a:pt x="212" y="2868"/>
                </a:lnTo>
                <a:lnTo>
                  <a:pt x="180" y="2858"/>
                </a:lnTo>
                <a:lnTo>
                  <a:pt x="148" y="2850"/>
                </a:lnTo>
                <a:lnTo>
                  <a:pt x="122" y="2848"/>
                </a:lnTo>
                <a:lnTo>
                  <a:pt x="88" y="2856"/>
                </a:lnTo>
                <a:lnTo>
                  <a:pt x="52" y="2872"/>
                </a:lnTo>
                <a:lnTo>
                  <a:pt x="26" y="2872"/>
                </a:lnTo>
                <a:lnTo>
                  <a:pt x="0" y="2854"/>
                </a:lnTo>
                <a:lnTo>
                  <a:pt x="2" y="22"/>
                </a:lnTo>
                <a:lnTo>
                  <a:pt x="12" y="0"/>
                </a:lnTo>
                <a:close/>
              </a:path>
            </a:pathLst>
          </a:custGeom>
          <a:pattFill prst="wdUpDiag">
            <a:fgClr>
              <a:srgbClr val="CC9900"/>
            </a:fgClr>
            <a:bgClr>
              <a:schemeClr val="bg1"/>
            </a:bgClr>
          </a:pattFill>
          <a:ln w="9525">
            <a:solidFill>
              <a:srgbClr val="CC6600"/>
            </a:solidFill>
            <a:round/>
            <a:headEnd/>
            <a:tailEnd/>
          </a:ln>
          <a:effectLst/>
        </p:spPr>
        <p:txBody>
          <a:bodyPr/>
          <a:lstStyle/>
          <a:p>
            <a:endParaRPr lang="ro-RO"/>
          </a:p>
        </p:txBody>
      </p:sp>
      <p:sp>
        <p:nvSpPr>
          <p:cNvPr id="146807" name="Freeform 375"/>
          <p:cNvSpPr>
            <a:spLocks noChangeAspect="1"/>
          </p:cNvSpPr>
          <p:nvPr/>
        </p:nvSpPr>
        <p:spPr bwMode="auto">
          <a:xfrm>
            <a:off x="3675063" y="2286000"/>
            <a:ext cx="220662" cy="3492500"/>
          </a:xfrm>
          <a:custGeom>
            <a:avLst/>
            <a:gdLst/>
            <a:ahLst/>
            <a:cxnLst>
              <a:cxn ang="0">
                <a:pos x="14" y="0"/>
              </a:cxn>
              <a:cxn ang="0">
                <a:pos x="200" y="0"/>
              </a:cxn>
              <a:cxn ang="0">
                <a:pos x="216" y="18"/>
              </a:cxn>
              <a:cxn ang="0">
                <a:pos x="218" y="2834"/>
              </a:cxn>
              <a:cxn ang="0">
                <a:pos x="202" y="2838"/>
              </a:cxn>
              <a:cxn ang="0">
                <a:pos x="182" y="2826"/>
              </a:cxn>
              <a:cxn ang="0">
                <a:pos x="158" y="2816"/>
              </a:cxn>
              <a:cxn ang="0">
                <a:pos x="122" y="2814"/>
              </a:cxn>
              <a:cxn ang="0">
                <a:pos x="88" y="2814"/>
              </a:cxn>
              <a:cxn ang="0">
                <a:pos x="54" y="2822"/>
              </a:cxn>
              <a:cxn ang="0">
                <a:pos x="24" y="2836"/>
              </a:cxn>
              <a:cxn ang="0">
                <a:pos x="6" y="2824"/>
              </a:cxn>
              <a:cxn ang="0">
                <a:pos x="0" y="12"/>
              </a:cxn>
              <a:cxn ang="0">
                <a:pos x="14" y="0"/>
              </a:cxn>
            </a:cxnLst>
            <a:rect l="0" t="0" r="r" b="b"/>
            <a:pathLst>
              <a:path w="218" h="2838">
                <a:moveTo>
                  <a:pt x="14" y="0"/>
                </a:moveTo>
                <a:lnTo>
                  <a:pt x="200" y="0"/>
                </a:lnTo>
                <a:lnTo>
                  <a:pt x="216" y="18"/>
                </a:lnTo>
                <a:lnTo>
                  <a:pt x="218" y="2834"/>
                </a:lnTo>
                <a:lnTo>
                  <a:pt x="202" y="2838"/>
                </a:lnTo>
                <a:lnTo>
                  <a:pt x="182" y="2826"/>
                </a:lnTo>
                <a:lnTo>
                  <a:pt x="158" y="2816"/>
                </a:lnTo>
                <a:lnTo>
                  <a:pt x="122" y="2814"/>
                </a:lnTo>
                <a:lnTo>
                  <a:pt x="88" y="2814"/>
                </a:lnTo>
                <a:lnTo>
                  <a:pt x="54" y="2822"/>
                </a:lnTo>
                <a:lnTo>
                  <a:pt x="24" y="2836"/>
                </a:lnTo>
                <a:lnTo>
                  <a:pt x="6" y="2824"/>
                </a:lnTo>
                <a:lnTo>
                  <a:pt x="0" y="12"/>
                </a:lnTo>
                <a:lnTo>
                  <a:pt x="14" y="0"/>
                </a:lnTo>
                <a:close/>
              </a:path>
            </a:pathLst>
          </a:custGeom>
          <a:solidFill>
            <a:srgbClr val="FF9191"/>
          </a:solidFill>
          <a:ln w="9525">
            <a:solidFill>
              <a:srgbClr val="CC6600"/>
            </a:solidFill>
            <a:prstDash val="solid"/>
            <a:round/>
            <a:headEnd/>
            <a:tailEnd/>
          </a:ln>
          <a:effectLst/>
        </p:spPr>
        <p:txBody>
          <a:bodyPr/>
          <a:lstStyle/>
          <a:p>
            <a:endParaRPr lang="ro-RO"/>
          </a:p>
        </p:txBody>
      </p:sp>
      <p:sp>
        <p:nvSpPr>
          <p:cNvPr id="146808" name="Oval 376"/>
          <p:cNvSpPr>
            <a:spLocks noChangeAspect="1" noChangeArrowheads="1"/>
          </p:cNvSpPr>
          <p:nvPr/>
        </p:nvSpPr>
        <p:spPr bwMode="auto">
          <a:xfrm>
            <a:off x="3714750" y="2224088"/>
            <a:ext cx="114300" cy="114300"/>
          </a:xfrm>
          <a:prstGeom prst="ellipse">
            <a:avLst/>
          </a:prstGeom>
          <a:gradFill rotWithShape="0">
            <a:gsLst>
              <a:gs pos="0">
                <a:schemeClr val="folHlink">
                  <a:gamma/>
                  <a:tint val="0"/>
                  <a:invGamma/>
                </a:schemeClr>
              </a:gs>
              <a:gs pos="100000">
                <a:schemeClr val="folHlink"/>
              </a:gs>
            </a:gsLst>
            <a:path path="shape">
              <a:fillToRect l="50000" t="50000" r="50000" b="50000"/>
            </a:path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46809" name="Oval 377" descr="Светлый диагональный 1"/>
          <p:cNvSpPr>
            <a:spLocks noChangeAspect="1" noChangeArrowheads="1"/>
          </p:cNvSpPr>
          <p:nvPr/>
        </p:nvSpPr>
        <p:spPr bwMode="auto">
          <a:xfrm>
            <a:off x="5838825" y="6129338"/>
            <a:ext cx="53975" cy="53975"/>
          </a:xfrm>
          <a:prstGeom prst="ellipse">
            <a:avLst/>
          </a:prstGeom>
          <a:pattFill prst="ltDnDiag">
            <a:fgClr>
              <a:schemeClr val="tx2"/>
            </a:fgClr>
            <a:bgClr>
              <a:schemeClr val="bg1"/>
            </a:bgClr>
          </a:patt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grpSp>
        <p:nvGrpSpPr>
          <p:cNvPr id="146810" name="Group 378"/>
          <p:cNvGrpSpPr>
            <a:grpSpLocks noChangeAspect="1"/>
          </p:cNvGrpSpPr>
          <p:nvPr/>
        </p:nvGrpSpPr>
        <p:grpSpPr bwMode="auto">
          <a:xfrm>
            <a:off x="4429125" y="4576763"/>
            <a:ext cx="292100" cy="1025525"/>
            <a:chOff x="2967" y="2790"/>
            <a:chExt cx="261" cy="914"/>
          </a:xfrm>
        </p:grpSpPr>
        <p:sp>
          <p:nvSpPr>
            <p:cNvPr id="146811" name="AutoShape 379"/>
            <p:cNvSpPr>
              <a:spLocks noChangeAspect="1" noChangeArrowheads="1"/>
            </p:cNvSpPr>
            <p:nvPr/>
          </p:nvSpPr>
          <p:spPr bwMode="auto">
            <a:xfrm>
              <a:off x="3036" y="2790"/>
              <a:ext cx="123" cy="129"/>
            </a:xfrm>
            <a:prstGeom prst="triangle">
              <a:avLst>
                <a:gd name="adj" fmla="val 50000"/>
              </a:avLst>
            </a:prstGeom>
            <a:gradFill rotWithShape="0">
              <a:gsLst>
                <a:gs pos="0">
                  <a:schemeClr val="folHlink">
                    <a:gamma/>
                    <a:shade val="41176"/>
                    <a:invGamma/>
                  </a:schemeClr>
                </a:gs>
                <a:gs pos="50000">
                  <a:schemeClr val="folHlink"/>
                </a:gs>
                <a:gs pos="100000">
                  <a:schemeClr val="folHlink">
                    <a:gamma/>
                    <a:shade val="41176"/>
                    <a:invGamma/>
                  </a:schemeClr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46812" name="Rectangle 380"/>
            <p:cNvSpPr>
              <a:spLocks noChangeAspect="1" noChangeArrowheads="1"/>
            </p:cNvSpPr>
            <p:nvPr/>
          </p:nvSpPr>
          <p:spPr bwMode="auto">
            <a:xfrm>
              <a:off x="2967" y="2922"/>
              <a:ext cx="261" cy="47"/>
            </a:xfrm>
            <a:prstGeom prst="rect">
              <a:avLst/>
            </a:prstGeom>
            <a:gradFill rotWithShape="0">
              <a:gsLst>
                <a:gs pos="0">
                  <a:schemeClr val="folHlink">
                    <a:gamma/>
                    <a:shade val="41176"/>
                    <a:invGamma/>
                  </a:schemeClr>
                </a:gs>
                <a:gs pos="50000">
                  <a:schemeClr val="folHlink"/>
                </a:gs>
                <a:gs pos="100000">
                  <a:schemeClr val="folHlink">
                    <a:gamma/>
                    <a:shade val="41176"/>
                    <a:invGamma/>
                  </a:schemeClr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46813" name="Rectangle 381"/>
            <p:cNvSpPr>
              <a:spLocks noChangeAspect="1" noChangeArrowheads="1"/>
            </p:cNvSpPr>
            <p:nvPr/>
          </p:nvSpPr>
          <p:spPr bwMode="auto">
            <a:xfrm>
              <a:off x="3000" y="2970"/>
              <a:ext cx="198" cy="210"/>
            </a:xfrm>
            <a:prstGeom prst="rect">
              <a:avLst/>
            </a:prstGeom>
            <a:gradFill rotWithShape="0">
              <a:gsLst>
                <a:gs pos="0">
                  <a:schemeClr val="folHlink">
                    <a:gamma/>
                    <a:shade val="41176"/>
                    <a:invGamma/>
                  </a:schemeClr>
                </a:gs>
                <a:gs pos="50000">
                  <a:schemeClr val="folHlink"/>
                </a:gs>
                <a:gs pos="100000">
                  <a:schemeClr val="folHlink">
                    <a:gamma/>
                    <a:shade val="41176"/>
                    <a:invGamma/>
                  </a:schemeClr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46814" name="AutoShape 382"/>
            <p:cNvSpPr>
              <a:spLocks noChangeAspect="1" noChangeArrowheads="1"/>
            </p:cNvSpPr>
            <p:nvPr/>
          </p:nvSpPr>
          <p:spPr bwMode="auto">
            <a:xfrm>
              <a:off x="3000" y="3180"/>
              <a:ext cx="197" cy="25"/>
            </a:xfrm>
            <a:custGeom>
              <a:avLst/>
              <a:gdLst>
                <a:gd name="G0" fmla="+- 3289 0 0"/>
                <a:gd name="G1" fmla="+- 21600 0 3289"/>
                <a:gd name="G2" fmla="*/ 3289 1 2"/>
                <a:gd name="G3" fmla="+- 21600 0 G2"/>
                <a:gd name="G4" fmla="+/ 3289 21600 2"/>
                <a:gd name="G5" fmla="+/ G1 0 2"/>
                <a:gd name="G6" fmla="*/ 21600 21600 3289"/>
                <a:gd name="G7" fmla="*/ G6 1 2"/>
                <a:gd name="G8" fmla="+- 21600 0 G7"/>
                <a:gd name="G9" fmla="*/ 21600 1 2"/>
                <a:gd name="G10" fmla="+- 3289 0 G9"/>
                <a:gd name="G11" fmla="?: G10 G8 0"/>
                <a:gd name="G12" fmla="?: G10 G7 21600"/>
                <a:gd name="T0" fmla="*/ 19955 w 21600"/>
                <a:gd name="T1" fmla="*/ 10800 h 21600"/>
                <a:gd name="T2" fmla="*/ 10800 w 21600"/>
                <a:gd name="T3" fmla="*/ 21600 h 21600"/>
                <a:gd name="T4" fmla="*/ 1645 w 21600"/>
                <a:gd name="T5" fmla="*/ 10800 h 21600"/>
                <a:gd name="T6" fmla="*/ 10800 w 21600"/>
                <a:gd name="T7" fmla="*/ 0 h 21600"/>
                <a:gd name="T8" fmla="*/ 3445 w 21600"/>
                <a:gd name="T9" fmla="*/ 3445 h 21600"/>
                <a:gd name="T10" fmla="*/ 18155 w 21600"/>
                <a:gd name="T11" fmla="*/ 18155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289" y="21600"/>
                  </a:lnTo>
                  <a:lnTo>
                    <a:pt x="18311" y="21600"/>
                  </a:lnTo>
                  <a:lnTo>
                    <a:pt x="2160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folHlink">
                    <a:gamma/>
                    <a:shade val="41176"/>
                    <a:invGamma/>
                  </a:schemeClr>
                </a:gs>
                <a:gs pos="50000">
                  <a:schemeClr val="folHlink"/>
                </a:gs>
                <a:gs pos="100000">
                  <a:schemeClr val="folHlink">
                    <a:gamma/>
                    <a:shade val="41176"/>
                    <a:invGamma/>
                  </a:schemeClr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46815" name="Freeform 383"/>
            <p:cNvSpPr>
              <a:spLocks noChangeAspect="1"/>
            </p:cNvSpPr>
            <p:nvPr/>
          </p:nvSpPr>
          <p:spPr bwMode="auto">
            <a:xfrm>
              <a:off x="3026" y="3204"/>
              <a:ext cx="142" cy="50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42" y="2"/>
                </a:cxn>
                <a:cxn ang="0">
                  <a:pos x="141" y="414"/>
                </a:cxn>
                <a:cxn ang="0">
                  <a:pos x="50" y="414"/>
                </a:cxn>
                <a:cxn ang="0">
                  <a:pos x="50" y="426"/>
                </a:cxn>
                <a:cxn ang="0">
                  <a:pos x="57" y="441"/>
                </a:cxn>
                <a:cxn ang="0">
                  <a:pos x="96" y="470"/>
                </a:cxn>
                <a:cxn ang="0">
                  <a:pos x="101" y="486"/>
                </a:cxn>
                <a:cxn ang="0">
                  <a:pos x="94" y="500"/>
                </a:cxn>
                <a:cxn ang="0">
                  <a:pos x="0" y="498"/>
                </a:cxn>
                <a:cxn ang="0">
                  <a:pos x="0" y="0"/>
                </a:cxn>
              </a:cxnLst>
              <a:rect l="0" t="0" r="r" b="b"/>
              <a:pathLst>
                <a:path w="142" h="500">
                  <a:moveTo>
                    <a:pt x="0" y="0"/>
                  </a:moveTo>
                  <a:lnTo>
                    <a:pt x="142" y="2"/>
                  </a:lnTo>
                  <a:lnTo>
                    <a:pt x="141" y="414"/>
                  </a:lnTo>
                  <a:lnTo>
                    <a:pt x="50" y="414"/>
                  </a:lnTo>
                  <a:lnTo>
                    <a:pt x="50" y="426"/>
                  </a:lnTo>
                  <a:lnTo>
                    <a:pt x="57" y="441"/>
                  </a:lnTo>
                  <a:lnTo>
                    <a:pt x="96" y="470"/>
                  </a:lnTo>
                  <a:lnTo>
                    <a:pt x="101" y="486"/>
                  </a:lnTo>
                  <a:lnTo>
                    <a:pt x="94" y="500"/>
                  </a:lnTo>
                  <a:lnTo>
                    <a:pt x="0" y="498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folHlink">
                    <a:gamma/>
                    <a:shade val="41176"/>
                    <a:invGamma/>
                  </a:schemeClr>
                </a:gs>
                <a:gs pos="50000">
                  <a:schemeClr val="folHlink"/>
                </a:gs>
                <a:gs pos="100000">
                  <a:schemeClr val="folHlink">
                    <a:gamma/>
                    <a:shade val="41176"/>
                    <a:invGamma/>
                  </a:schemeClr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o-RO"/>
            </a:p>
          </p:txBody>
        </p:sp>
      </p:grpSp>
      <p:grpSp>
        <p:nvGrpSpPr>
          <p:cNvPr id="146816" name="Group 384"/>
          <p:cNvGrpSpPr>
            <a:grpSpLocks noChangeAspect="1"/>
          </p:cNvGrpSpPr>
          <p:nvPr/>
        </p:nvGrpSpPr>
        <p:grpSpPr bwMode="auto">
          <a:xfrm>
            <a:off x="4427538" y="5510213"/>
            <a:ext cx="303212" cy="481012"/>
            <a:chOff x="2966" y="3622"/>
            <a:chExt cx="270" cy="431"/>
          </a:xfrm>
        </p:grpSpPr>
        <p:sp>
          <p:nvSpPr>
            <p:cNvPr id="146817" name="Freeform 385"/>
            <p:cNvSpPr>
              <a:spLocks noChangeAspect="1"/>
            </p:cNvSpPr>
            <p:nvPr/>
          </p:nvSpPr>
          <p:spPr bwMode="auto">
            <a:xfrm>
              <a:off x="3026" y="3622"/>
              <a:ext cx="142" cy="208"/>
            </a:xfrm>
            <a:custGeom>
              <a:avLst/>
              <a:gdLst/>
              <a:ahLst/>
              <a:cxnLst>
                <a:cxn ang="0">
                  <a:pos x="58" y="0"/>
                </a:cxn>
                <a:cxn ang="0">
                  <a:pos x="142" y="0"/>
                </a:cxn>
                <a:cxn ang="0">
                  <a:pos x="140" y="208"/>
                </a:cxn>
                <a:cxn ang="0">
                  <a:pos x="0" y="208"/>
                </a:cxn>
                <a:cxn ang="0">
                  <a:pos x="0" y="82"/>
                </a:cxn>
                <a:cxn ang="0">
                  <a:pos x="106" y="82"/>
                </a:cxn>
                <a:cxn ang="0">
                  <a:pos x="104" y="66"/>
                </a:cxn>
                <a:cxn ang="0">
                  <a:pos x="98" y="48"/>
                </a:cxn>
                <a:cxn ang="0">
                  <a:pos x="58" y="22"/>
                </a:cxn>
                <a:cxn ang="0">
                  <a:pos x="52" y="12"/>
                </a:cxn>
                <a:cxn ang="0">
                  <a:pos x="58" y="0"/>
                </a:cxn>
              </a:cxnLst>
              <a:rect l="0" t="0" r="r" b="b"/>
              <a:pathLst>
                <a:path w="142" h="208">
                  <a:moveTo>
                    <a:pt x="58" y="0"/>
                  </a:moveTo>
                  <a:lnTo>
                    <a:pt x="142" y="0"/>
                  </a:lnTo>
                  <a:lnTo>
                    <a:pt x="140" y="208"/>
                  </a:lnTo>
                  <a:lnTo>
                    <a:pt x="0" y="208"/>
                  </a:lnTo>
                  <a:lnTo>
                    <a:pt x="0" y="82"/>
                  </a:lnTo>
                  <a:lnTo>
                    <a:pt x="106" y="82"/>
                  </a:lnTo>
                  <a:lnTo>
                    <a:pt x="104" y="66"/>
                  </a:lnTo>
                  <a:lnTo>
                    <a:pt x="98" y="48"/>
                  </a:lnTo>
                  <a:lnTo>
                    <a:pt x="58" y="22"/>
                  </a:lnTo>
                  <a:lnTo>
                    <a:pt x="52" y="12"/>
                  </a:lnTo>
                  <a:lnTo>
                    <a:pt x="58" y="0"/>
                  </a:lnTo>
                  <a:close/>
                </a:path>
              </a:pathLst>
            </a:custGeom>
            <a:gradFill rotWithShape="0">
              <a:gsLst>
                <a:gs pos="0">
                  <a:schemeClr val="folHlink">
                    <a:gamma/>
                    <a:shade val="22353"/>
                    <a:invGamma/>
                  </a:schemeClr>
                </a:gs>
                <a:gs pos="50000">
                  <a:schemeClr val="folHlink"/>
                </a:gs>
                <a:gs pos="100000">
                  <a:schemeClr val="folHlink">
                    <a:gamma/>
                    <a:shade val="22353"/>
                    <a:invGamma/>
                  </a:schemeClr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o-RO"/>
            </a:p>
          </p:txBody>
        </p:sp>
        <p:sp>
          <p:nvSpPr>
            <p:cNvPr id="146818" name="Rectangle 386"/>
            <p:cNvSpPr>
              <a:spLocks noChangeAspect="1" noChangeArrowheads="1"/>
            </p:cNvSpPr>
            <p:nvPr/>
          </p:nvSpPr>
          <p:spPr bwMode="auto">
            <a:xfrm>
              <a:off x="2966" y="3830"/>
              <a:ext cx="270" cy="43"/>
            </a:xfrm>
            <a:prstGeom prst="rect">
              <a:avLst/>
            </a:prstGeom>
            <a:gradFill rotWithShape="0">
              <a:gsLst>
                <a:gs pos="0">
                  <a:schemeClr val="folHlink">
                    <a:gamma/>
                    <a:shade val="22353"/>
                    <a:invGamma/>
                  </a:schemeClr>
                </a:gs>
                <a:gs pos="50000">
                  <a:schemeClr val="folHlink"/>
                </a:gs>
                <a:gs pos="100000">
                  <a:schemeClr val="folHlink">
                    <a:gamma/>
                    <a:shade val="22353"/>
                    <a:invGamma/>
                  </a:schemeClr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46819" name="Rectangle 387"/>
            <p:cNvSpPr>
              <a:spLocks noChangeAspect="1" noChangeArrowheads="1"/>
            </p:cNvSpPr>
            <p:nvPr/>
          </p:nvSpPr>
          <p:spPr bwMode="auto">
            <a:xfrm>
              <a:off x="3042" y="3876"/>
              <a:ext cx="110" cy="177"/>
            </a:xfrm>
            <a:prstGeom prst="rect">
              <a:avLst/>
            </a:prstGeom>
            <a:gradFill rotWithShape="0">
              <a:gsLst>
                <a:gs pos="0">
                  <a:schemeClr val="folHlink">
                    <a:gamma/>
                    <a:shade val="22353"/>
                    <a:invGamma/>
                  </a:schemeClr>
                </a:gs>
                <a:gs pos="50000">
                  <a:schemeClr val="folHlink"/>
                </a:gs>
                <a:gs pos="100000">
                  <a:schemeClr val="folHlink">
                    <a:gamma/>
                    <a:shade val="22353"/>
                    <a:invGamma/>
                  </a:schemeClr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</p:grpSp>
      <p:sp>
        <p:nvSpPr>
          <p:cNvPr id="146820" name="AutoShape 388" descr="Голубая тисненая бумага"/>
          <p:cNvSpPr>
            <a:spLocks noChangeArrowheads="1"/>
          </p:cNvSpPr>
          <p:nvPr/>
        </p:nvSpPr>
        <p:spPr bwMode="auto">
          <a:xfrm>
            <a:off x="228600" y="1905000"/>
            <a:ext cx="2209800" cy="609600"/>
          </a:xfrm>
          <a:prstGeom prst="wedgeRoundRectCallout">
            <a:avLst>
              <a:gd name="adj1" fmla="val 106468"/>
              <a:gd name="adj2" fmla="val 18750"/>
              <a:gd name="adj3" fmla="val 16667"/>
            </a:avLst>
          </a:prstGeom>
          <a:blipFill dpi="0" rotWithShape="0">
            <a:blip r:embed="rId3" cstate="print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/>
          <a:lstStyle/>
          <a:p>
            <a:pPr algn="ctr">
              <a:lnSpc>
                <a:spcPct val="80000"/>
              </a:lnSpc>
            </a:pPr>
            <a:r>
              <a:rPr lang="ru-RU" b="1">
                <a:effectLst>
                  <a:outerShdw blurRad="38100" dist="38100" dir="2700000" algn="tl">
                    <a:srgbClr val="FFFFFF"/>
                  </a:outerShdw>
                </a:effectLst>
                <a:latin typeface="Times New Roman" pitchFamily="18" charset="0"/>
              </a:rPr>
              <a:t>Работа запорного ниппеля</a:t>
            </a:r>
          </a:p>
        </p:txBody>
      </p:sp>
      <p:sp>
        <p:nvSpPr>
          <p:cNvPr id="146821" name="AutoShape 389" descr="Голубая тисненая бумага"/>
          <p:cNvSpPr>
            <a:spLocks noChangeArrowheads="1"/>
          </p:cNvSpPr>
          <p:nvPr/>
        </p:nvSpPr>
        <p:spPr bwMode="auto">
          <a:xfrm>
            <a:off x="6324600" y="3810000"/>
            <a:ext cx="2590800" cy="762000"/>
          </a:xfrm>
          <a:prstGeom prst="wedgeRoundRectCallout">
            <a:avLst>
              <a:gd name="adj1" fmla="val -75366"/>
              <a:gd name="adj2" fmla="val 238125"/>
              <a:gd name="adj3" fmla="val 16667"/>
            </a:avLst>
          </a:prstGeom>
          <a:blipFill dpi="0" rotWithShape="0">
            <a:blip r:embed="rId3" cstate="print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/>
          <a:lstStyle/>
          <a:p>
            <a:pPr algn="ctr">
              <a:lnSpc>
                <a:spcPct val="80000"/>
              </a:lnSpc>
            </a:pPr>
            <a:r>
              <a:rPr lang="ru-RU" b="1">
                <a:effectLst>
                  <a:outerShdw blurRad="38100" dist="38100" dir="2700000" algn="tl">
                    <a:srgbClr val="FFFFFF"/>
                  </a:outerShdw>
                </a:effectLst>
                <a:latin typeface="Times New Roman" pitchFamily="18" charset="0"/>
              </a:rPr>
              <a:t>Избыточное давление пороховых газов</a:t>
            </a:r>
          </a:p>
        </p:txBody>
      </p:sp>
      <p:sp>
        <p:nvSpPr>
          <p:cNvPr id="146822" name="AutoShape 390" descr="Газетная бумага">
            <a:hlinkClick r:id="" action="ppaction://hlinkshowjump?jump=endshow" highlightClick="1"/>
          </p:cNvPr>
          <p:cNvSpPr>
            <a:spLocks noChangeArrowheads="1"/>
          </p:cNvSpPr>
          <p:nvPr/>
        </p:nvSpPr>
        <p:spPr bwMode="auto">
          <a:xfrm>
            <a:off x="8743950" y="152400"/>
            <a:ext cx="247650" cy="290513"/>
          </a:xfrm>
          <a:prstGeom prst="actionButtonHome">
            <a:avLst/>
          </a:prstGeom>
          <a:blipFill dpi="0" rotWithShape="0">
            <a:blip r:embed="rId4" cstate="print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</p:spTree>
  </p:cSld>
  <p:clrMapOvr>
    <a:masterClrMapping/>
  </p:clrMapOvr>
  <p:transition>
    <p:sndAc>
      <p:stSnd>
        <p:snd r:embed="rId2" name="laser.wav"/>
      </p:stSnd>
    </p:sndAc>
  </p:transition>
  <p:timing>
    <p:tnLst>
      <p:par>
        <p:cTn id="1" dur="indefinite" restart="never" nodeType="tmRoot"/>
      </p:par>
    </p:tn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7458" name="Group 2"/>
          <p:cNvGrpSpPr>
            <a:grpSpLocks/>
          </p:cNvGrpSpPr>
          <p:nvPr/>
        </p:nvGrpSpPr>
        <p:grpSpPr bwMode="auto">
          <a:xfrm>
            <a:off x="3581400" y="-609600"/>
            <a:ext cx="403225" cy="2392363"/>
            <a:chOff x="2254" y="0"/>
            <a:chExt cx="254" cy="1507"/>
          </a:xfrm>
        </p:grpSpPr>
        <p:grpSp>
          <p:nvGrpSpPr>
            <p:cNvPr id="147459" name="Group 3"/>
            <p:cNvGrpSpPr>
              <a:grpSpLocks noChangeAspect="1"/>
            </p:cNvGrpSpPr>
            <p:nvPr/>
          </p:nvGrpSpPr>
          <p:grpSpPr bwMode="auto">
            <a:xfrm>
              <a:off x="2294" y="564"/>
              <a:ext cx="172" cy="632"/>
              <a:chOff x="979" y="2230"/>
              <a:chExt cx="192" cy="377"/>
            </a:xfrm>
          </p:grpSpPr>
          <p:grpSp>
            <p:nvGrpSpPr>
              <p:cNvPr id="147460" name="Group 4"/>
              <p:cNvGrpSpPr>
                <a:grpSpLocks noChangeAspect="1"/>
              </p:cNvGrpSpPr>
              <p:nvPr/>
            </p:nvGrpSpPr>
            <p:grpSpPr bwMode="auto">
              <a:xfrm rot="-186789">
                <a:off x="983" y="2577"/>
                <a:ext cx="186" cy="30"/>
                <a:chOff x="2966" y="3408"/>
                <a:chExt cx="265" cy="43"/>
              </a:xfrm>
            </p:grpSpPr>
            <p:sp>
              <p:nvSpPr>
                <p:cNvPr id="147461" name="Rectangle 5"/>
                <p:cNvSpPr>
                  <a:spLocks noChangeAspect="1" noChangeArrowheads="1"/>
                </p:cNvSpPr>
                <p:nvPr/>
              </p:nvSpPr>
              <p:spPr bwMode="auto">
                <a:xfrm rot="240000">
                  <a:off x="2980" y="3418"/>
                  <a:ext cx="240" cy="23"/>
                </a:xfrm>
                <a:prstGeom prst="rect">
                  <a:avLst/>
                </a:prstGeom>
                <a:noFill/>
                <a:ln w="635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47462" name="Oval 6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2966" y="3408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47463" name="Oval 7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3206" y="3426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  <p:grpSp>
            <p:nvGrpSpPr>
              <p:cNvPr id="147464" name="Group 8"/>
              <p:cNvGrpSpPr>
                <a:grpSpLocks noChangeAspect="1"/>
              </p:cNvGrpSpPr>
              <p:nvPr/>
            </p:nvGrpSpPr>
            <p:grpSpPr bwMode="auto">
              <a:xfrm>
                <a:off x="983" y="2426"/>
                <a:ext cx="186" cy="30"/>
                <a:chOff x="2966" y="3408"/>
                <a:chExt cx="265" cy="43"/>
              </a:xfrm>
            </p:grpSpPr>
            <p:sp>
              <p:nvSpPr>
                <p:cNvPr id="147465" name="Rectangle 9"/>
                <p:cNvSpPr>
                  <a:spLocks noChangeAspect="1" noChangeArrowheads="1"/>
                </p:cNvSpPr>
                <p:nvPr/>
              </p:nvSpPr>
              <p:spPr bwMode="auto">
                <a:xfrm rot="240000">
                  <a:off x="2980" y="3418"/>
                  <a:ext cx="240" cy="23"/>
                </a:xfrm>
                <a:prstGeom prst="rect">
                  <a:avLst/>
                </a:prstGeom>
                <a:noFill/>
                <a:ln w="635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47466" name="Oval 10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2966" y="3408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47467" name="Oval 11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3206" y="3426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  <p:grpSp>
            <p:nvGrpSpPr>
              <p:cNvPr id="147468" name="Group 12"/>
              <p:cNvGrpSpPr>
                <a:grpSpLocks noChangeAspect="1"/>
              </p:cNvGrpSpPr>
              <p:nvPr/>
            </p:nvGrpSpPr>
            <p:grpSpPr bwMode="auto">
              <a:xfrm>
                <a:off x="982" y="2398"/>
                <a:ext cx="186" cy="30"/>
                <a:chOff x="2966" y="3408"/>
                <a:chExt cx="265" cy="43"/>
              </a:xfrm>
            </p:grpSpPr>
            <p:sp>
              <p:nvSpPr>
                <p:cNvPr id="147469" name="Rectangle 13"/>
                <p:cNvSpPr>
                  <a:spLocks noChangeAspect="1" noChangeArrowheads="1"/>
                </p:cNvSpPr>
                <p:nvPr/>
              </p:nvSpPr>
              <p:spPr bwMode="auto">
                <a:xfrm rot="240000">
                  <a:off x="2980" y="3418"/>
                  <a:ext cx="240" cy="23"/>
                </a:xfrm>
                <a:prstGeom prst="rect">
                  <a:avLst/>
                </a:prstGeom>
                <a:noFill/>
                <a:ln w="635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47470" name="Oval 14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2966" y="3408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47471" name="Oval 15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3206" y="3426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  <p:grpSp>
            <p:nvGrpSpPr>
              <p:cNvPr id="147472" name="Group 16"/>
              <p:cNvGrpSpPr>
                <a:grpSpLocks noChangeAspect="1"/>
              </p:cNvGrpSpPr>
              <p:nvPr/>
            </p:nvGrpSpPr>
            <p:grpSpPr bwMode="auto">
              <a:xfrm>
                <a:off x="981" y="2315"/>
                <a:ext cx="187" cy="30"/>
                <a:chOff x="2966" y="3408"/>
                <a:chExt cx="265" cy="43"/>
              </a:xfrm>
            </p:grpSpPr>
            <p:sp>
              <p:nvSpPr>
                <p:cNvPr id="147473" name="Rectangle 17"/>
                <p:cNvSpPr>
                  <a:spLocks noChangeAspect="1" noChangeArrowheads="1"/>
                </p:cNvSpPr>
                <p:nvPr/>
              </p:nvSpPr>
              <p:spPr bwMode="auto">
                <a:xfrm rot="240000">
                  <a:off x="2980" y="3418"/>
                  <a:ext cx="240" cy="23"/>
                </a:xfrm>
                <a:prstGeom prst="rect">
                  <a:avLst/>
                </a:prstGeom>
                <a:noFill/>
                <a:ln w="635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47474" name="Oval 18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2966" y="3408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47475" name="Oval 19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3206" y="3426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  <p:grpSp>
            <p:nvGrpSpPr>
              <p:cNvPr id="147476" name="Group 20"/>
              <p:cNvGrpSpPr>
                <a:grpSpLocks noChangeAspect="1"/>
              </p:cNvGrpSpPr>
              <p:nvPr/>
            </p:nvGrpSpPr>
            <p:grpSpPr bwMode="auto">
              <a:xfrm>
                <a:off x="983" y="2288"/>
                <a:ext cx="186" cy="30"/>
                <a:chOff x="2966" y="3408"/>
                <a:chExt cx="265" cy="43"/>
              </a:xfrm>
            </p:grpSpPr>
            <p:sp>
              <p:nvSpPr>
                <p:cNvPr id="147477" name="Rectangle 21"/>
                <p:cNvSpPr>
                  <a:spLocks noChangeAspect="1" noChangeArrowheads="1"/>
                </p:cNvSpPr>
                <p:nvPr/>
              </p:nvSpPr>
              <p:spPr bwMode="auto">
                <a:xfrm rot="240000">
                  <a:off x="2980" y="3418"/>
                  <a:ext cx="240" cy="23"/>
                </a:xfrm>
                <a:prstGeom prst="rect">
                  <a:avLst/>
                </a:prstGeom>
                <a:noFill/>
                <a:ln w="635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47478" name="Oval 22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2966" y="3408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47479" name="Oval 23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3206" y="3426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  <p:grpSp>
            <p:nvGrpSpPr>
              <p:cNvPr id="147480" name="Group 24"/>
              <p:cNvGrpSpPr>
                <a:grpSpLocks noChangeAspect="1"/>
              </p:cNvGrpSpPr>
              <p:nvPr/>
            </p:nvGrpSpPr>
            <p:grpSpPr bwMode="auto">
              <a:xfrm>
                <a:off x="984" y="2263"/>
                <a:ext cx="187" cy="30"/>
                <a:chOff x="2966" y="3408"/>
                <a:chExt cx="265" cy="43"/>
              </a:xfrm>
            </p:grpSpPr>
            <p:sp>
              <p:nvSpPr>
                <p:cNvPr id="147481" name="Rectangle 25"/>
                <p:cNvSpPr>
                  <a:spLocks noChangeAspect="1" noChangeArrowheads="1"/>
                </p:cNvSpPr>
                <p:nvPr/>
              </p:nvSpPr>
              <p:spPr bwMode="auto">
                <a:xfrm rot="240000">
                  <a:off x="2980" y="3418"/>
                  <a:ext cx="240" cy="23"/>
                </a:xfrm>
                <a:prstGeom prst="rect">
                  <a:avLst/>
                </a:prstGeom>
                <a:noFill/>
                <a:ln w="635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47482" name="Oval 26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2966" y="3408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47483" name="Oval 27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3206" y="3426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  <p:grpSp>
            <p:nvGrpSpPr>
              <p:cNvPr id="147484" name="Group 28"/>
              <p:cNvGrpSpPr>
                <a:grpSpLocks noChangeAspect="1"/>
              </p:cNvGrpSpPr>
              <p:nvPr/>
            </p:nvGrpSpPr>
            <p:grpSpPr bwMode="auto">
              <a:xfrm>
                <a:off x="979" y="2369"/>
                <a:ext cx="186" cy="30"/>
                <a:chOff x="2966" y="3408"/>
                <a:chExt cx="265" cy="43"/>
              </a:xfrm>
            </p:grpSpPr>
            <p:sp>
              <p:nvSpPr>
                <p:cNvPr id="147485" name="Rectangle 29"/>
                <p:cNvSpPr>
                  <a:spLocks noChangeAspect="1" noChangeArrowheads="1"/>
                </p:cNvSpPr>
                <p:nvPr/>
              </p:nvSpPr>
              <p:spPr bwMode="auto">
                <a:xfrm rot="240000">
                  <a:off x="2980" y="3418"/>
                  <a:ext cx="240" cy="23"/>
                </a:xfrm>
                <a:prstGeom prst="rect">
                  <a:avLst/>
                </a:prstGeom>
                <a:noFill/>
                <a:ln w="635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47486" name="Oval 30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2966" y="3408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47487" name="Oval 31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3206" y="3426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  <p:grpSp>
            <p:nvGrpSpPr>
              <p:cNvPr id="147488" name="Group 32"/>
              <p:cNvGrpSpPr>
                <a:grpSpLocks noChangeAspect="1"/>
              </p:cNvGrpSpPr>
              <p:nvPr/>
            </p:nvGrpSpPr>
            <p:grpSpPr bwMode="auto">
              <a:xfrm>
                <a:off x="979" y="2340"/>
                <a:ext cx="187" cy="31"/>
                <a:chOff x="2966" y="3408"/>
                <a:chExt cx="265" cy="43"/>
              </a:xfrm>
            </p:grpSpPr>
            <p:sp>
              <p:nvSpPr>
                <p:cNvPr id="147489" name="Rectangle 33"/>
                <p:cNvSpPr>
                  <a:spLocks noChangeAspect="1" noChangeArrowheads="1"/>
                </p:cNvSpPr>
                <p:nvPr/>
              </p:nvSpPr>
              <p:spPr bwMode="auto">
                <a:xfrm rot="240000">
                  <a:off x="2980" y="3418"/>
                  <a:ext cx="240" cy="23"/>
                </a:xfrm>
                <a:prstGeom prst="rect">
                  <a:avLst/>
                </a:prstGeom>
                <a:noFill/>
                <a:ln w="635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47490" name="Oval 34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2966" y="3408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47491" name="Oval 35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3206" y="3426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  <p:grpSp>
            <p:nvGrpSpPr>
              <p:cNvPr id="147492" name="Group 36"/>
              <p:cNvGrpSpPr>
                <a:grpSpLocks noChangeAspect="1"/>
              </p:cNvGrpSpPr>
              <p:nvPr/>
            </p:nvGrpSpPr>
            <p:grpSpPr bwMode="auto">
              <a:xfrm>
                <a:off x="982" y="2457"/>
                <a:ext cx="186" cy="30"/>
                <a:chOff x="2966" y="3408"/>
                <a:chExt cx="265" cy="43"/>
              </a:xfrm>
            </p:grpSpPr>
            <p:sp>
              <p:nvSpPr>
                <p:cNvPr id="147493" name="Rectangle 37"/>
                <p:cNvSpPr>
                  <a:spLocks noChangeAspect="1" noChangeArrowheads="1"/>
                </p:cNvSpPr>
                <p:nvPr/>
              </p:nvSpPr>
              <p:spPr bwMode="auto">
                <a:xfrm rot="240000">
                  <a:off x="2980" y="3418"/>
                  <a:ext cx="240" cy="23"/>
                </a:xfrm>
                <a:prstGeom prst="rect">
                  <a:avLst/>
                </a:prstGeom>
                <a:noFill/>
                <a:ln w="635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47494" name="Oval 38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2966" y="3408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47495" name="Oval 39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3206" y="3426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  <p:grpSp>
            <p:nvGrpSpPr>
              <p:cNvPr id="147496" name="Group 40"/>
              <p:cNvGrpSpPr>
                <a:grpSpLocks noChangeAspect="1"/>
              </p:cNvGrpSpPr>
              <p:nvPr/>
            </p:nvGrpSpPr>
            <p:grpSpPr bwMode="auto">
              <a:xfrm rot="136227">
                <a:off x="984" y="2240"/>
                <a:ext cx="187" cy="30"/>
                <a:chOff x="2966" y="3408"/>
                <a:chExt cx="265" cy="43"/>
              </a:xfrm>
            </p:grpSpPr>
            <p:sp>
              <p:nvSpPr>
                <p:cNvPr id="147497" name="Rectangle 41"/>
                <p:cNvSpPr>
                  <a:spLocks noChangeAspect="1" noChangeArrowheads="1"/>
                </p:cNvSpPr>
                <p:nvPr/>
              </p:nvSpPr>
              <p:spPr bwMode="auto">
                <a:xfrm rot="240000">
                  <a:off x="2980" y="3418"/>
                  <a:ext cx="240" cy="23"/>
                </a:xfrm>
                <a:prstGeom prst="rect">
                  <a:avLst/>
                </a:prstGeom>
                <a:noFill/>
                <a:ln w="635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47498" name="Oval 42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2966" y="3408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47499" name="Oval 43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3206" y="3426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  <p:grpSp>
            <p:nvGrpSpPr>
              <p:cNvPr id="147500" name="Group 44"/>
              <p:cNvGrpSpPr>
                <a:grpSpLocks noChangeAspect="1"/>
              </p:cNvGrpSpPr>
              <p:nvPr/>
            </p:nvGrpSpPr>
            <p:grpSpPr bwMode="auto">
              <a:xfrm rot="-208310">
                <a:off x="983" y="2230"/>
                <a:ext cx="186" cy="30"/>
                <a:chOff x="2966" y="3408"/>
                <a:chExt cx="265" cy="43"/>
              </a:xfrm>
            </p:grpSpPr>
            <p:sp>
              <p:nvSpPr>
                <p:cNvPr id="147501" name="Rectangle 45"/>
                <p:cNvSpPr>
                  <a:spLocks noChangeAspect="1" noChangeArrowheads="1"/>
                </p:cNvSpPr>
                <p:nvPr/>
              </p:nvSpPr>
              <p:spPr bwMode="auto">
                <a:xfrm rot="240000">
                  <a:off x="2980" y="3418"/>
                  <a:ext cx="240" cy="23"/>
                </a:xfrm>
                <a:prstGeom prst="rect">
                  <a:avLst/>
                </a:prstGeom>
                <a:noFill/>
                <a:ln w="635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47502" name="Oval 46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2966" y="3408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47503" name="Oval 47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3206" y="3426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  <p:grpSp>
            <p:nvGrpSpPr>
              <p:cNvPr id="147504" name="Group 48"/>
              <p:cNvGrpSpPr>
                <a:grpSpLocks noChangeAspect="1"/>
              </p:cNvGrpSpPr>
              <p:nvPr/>
            </p:nvGrpSpPr>
            <p:grpSpPr bwMode="auto">
              <a:xfrm>
                <a:off x="985" y="2541"/>
                <a:ext cx="186" cy="30"/>
                <a:chOff x="2966" y="3408"/>
                <a:chExt cx="265" cy="43"/>
              </a:xfrm>
            </p:grpSpPr>
            <p:sp>
              <p:nvSpPr>
                <p:cNvPr id="147505" name="Rectangle 49"/>
                <p:cNvSpPr>
                  <a:spLocks noChangeAspect="1" noChangeArrowheads="1"/>
                </p:cNvSpPr>
                <p:nvPr/>
              </p:nvSpPr>
              <p:spPr bwMode="auto">
                <a:xfrm rot="240000">
                  <a:off x="2980" y="3418"/>
                  <a:ext cx="240" cy="23"/>
                </a:xfrm>
                <a:prstGeom prst="rect">
                  <a:avLst/>
                </a:prstGeom>
                <a:noFill/>
                <a:ln w="635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47506" name="Oval 50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2966" y="3408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47507" name="Oval 51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3206" y="3426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  <p:grpSp>
            <p:nvGrpSpPr>
              <p:cNvPr id="147508" name="Group 52"/>
              <p:cNvGrpSpPr>
                <a:grpSpLocks noChangeAspect="1"/>
              </p:cNvGrpSpPr>
              <p:nvPr/>
            </p:nvGrpSpPr>
            <p:grpSpPr bwMode="auto">
              <a:xfrm>
                <a:off x="984" y="2513"/>
                <a:ext cx="186" cy="30"/>
                <a:chOff x="2966" y="3408"/>
                <a:chExt cx="265" cy="43"/>
              </a:xfrm>
            </p:grpSpPr>
            <p:sp>
              <p:nvSpPr>
                <p:cNvPr id="147509" name="Rectangle 53"/>
                <p:cNvSpPr>
                  <a:spLocks noChangeAspect="1" noChangeArrowheads="1"/>
                </p:cNvSpPr>
                <p:nvPr/>
              </p:nvSpPr>
              <p:spPr bwMode="auto">
                <a:xfrm rot="240000">
                  <a:off x="2980" y="3418"/>
                  <a:ext cx="240" cy="23"/>
                </a:xfrm>
                <a:prstGeom prst="rect">
                  <a:avLst/>
                </a:prstGeom>
                <a:noFill/>
                <a:ln w="635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47510" name="Oval 54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2966" y="3408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47511" name="Oval 55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3206" y="3426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  <p:grpSp>
            <p:nvGrpSpPr>
              <p:cNvPr id="147512" name="Group 56"/>
              <p:cNvGrpSpPr>
                <a:grpSpLocks noChangeAspect="1"/>
              </p:cNvGrpSpPr>
              <p:nvPr/>
            </p:nvGrpSpPr>
            <p:grpSpPr bwMode="auto">
              <a:xfrm>
                <a:off x="981" y="2484"/>
                <a:ext cx="186" cy="30"/>
                <a:chOff x="2966" y="3408"/>
                <a:chExt cx="265" cy="43"/>
              </a:xfrm>
            </p:grpSpPr>
            <p:sp>
              <p:nvSpPr>
                <p:cNvPr id="147513" name="Rectangle 57"/>
                <p:cNvSpPr>
                  <a:spLocks noChangeAspect="1" noChangeArrowheads="1"/>
                </p:cNvSpPr>
                <p:nvPr/>
              </p:nvSpPr>
              <p:spPr bwMode="auto">
                <a:xfrm rot="240000">
                  <a:off x="2980" y="3418"/>
                  <a:ext cx="240" cy="23"/>
                </a:xfrm>
                <a:prstGeom prst="rect">
                  <a:avLst/>
                </a:prstGeom>
                <a:noFill/>
                <a:ln w="635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47514" name="Oval 58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2966" y="3408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47515" name="Oval 59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3206" y="3426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  <p:grpSp>
            <p:nvGrpSpPr>
              <p:cNvPr id="147516" name="Group 60"/>
              <p:cNvGrpSpPr>
                <a:grpSpLocks noChangeAspect="1"/>
              </p:cNvGrpSpPr>
              <p:nvPr/>
            </p:nvGrpSpPr>
            <p:grpSpPr bwMode="auto">
              <a:xfrm>
                <a:off x="984" y="2572"/>
                <a:ext cx="186" cy="30"/>
                <a:chOff x="2966" y="3408"/>
                <a:chExt cx="265" cy="43"/>
              </a:xfrm>
            </p:grpSpPr>
            <p:sp>
              <p:nvSpPr>
                <p:cNvPr id="147517" name="Rectangle 61"/>
                <p:cNvSpPr>
                  <a:spLocks noChangeAspect="1" noChangeArrowheads="1"/>
                </p:cNvSpPr>
                <p:nvPr/>
              </p:nvSpPr>
              <p:spPr bwMode="auto">
                <a:xfrm rot="240000">
                  <a:off x="2980" y="3418"/>
                  <a:ext cx="240" cy="23"/>
                </a:xfrm>
                <a:prstGeom prst="rect">
                  <a:avLst/>
                </a:prstGeom>
                <a:noFill/>
                <a:ln w="635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47518" name="Oval 62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2966" y="3408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47519" name="Oval 63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3206" y="3426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</p:grpSp>
        <p:sp>
          <p:nvSpPr>
            <p:cNvPr id="147520" name="Rectangle 64"/>
            <p:cNvSpPr>
              <a:spLocks noChangeAspect="1" noChangeArrowheads="1"/>
            </p:cNvSpPr>
            <p:nvPr/>
          </p:nvSpPr>
          <p:spPr bwMode="auto">
            <a:xfrm flipH="1">
              <a:off x="2306" y="54"/>
              <a:ext cx="62" cy="42"/>
            </a:xfrm>
            <a:prstGeom prst="rect">
              <a:avLst/>
            </a:prstGeom>
            <a:gradFill rotWithShape="0">
              <a:gsLst>
                <a:gs pos="0">
                  <a:schemeClr val="folHlink">
                    <a:gamma/>
                    <a:shade val="46275"/>
                    <a:invGamma/>
                  </a:schemeClr>
                </a:gs>
                <a:gs pos="100000">
                  <a:schemeClr val="folHlink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47521" name="Rectangle 65"/>
            <p:cNvSpPr>
              <a:spLocks noChangeAspect="1" noChangeArrowheads="1"/>
            </p:cNvSpPr>
            <p:nvPr/>
          </p:nvSpPr>
          <p:spPr bwMode="auto">
            <a:xfrm flipH="1">
              <a:off x="2393" y="54"/>
              <a:ext cx="63" cy="42"/>
            </a:xfrm>
            <a:prstGeom prst="rect">
              <a:avLst/>
            </a:prstGeom>
            <a:gradFill rotWithShape="0">
              <a:gsLst>
                <a:gs pos="0">
                  <a:schemeClr val="folHlink">
                    <a:gamma/>
                    <a:shade val="46275"/>
                    <a:invGamma/>
                  </a:schemeClr>
                </a:gs>
                <a:gs pos="100000">
                  <a:schemeClr val="folHlink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grpSp>
          <p:nvGrpSpPr>
            <p:cNvPr id="147522" name="Group 66"/>
            <p:cNvGrpSpPr>
              <a:grpSpLocks noChangeAspect="1"/>
            </p:cNvGrpSpPr>
            <p:nvPr/>
          </p:nvGrpSpPr>
          <p:grpSpPr bwMode="auto">
            <a:xfrm>
              <a:off x="2254" y="0"/>
              <a:ext cx="254" cy="1507"/>
              <a:chOff x="934" y="1606"/>
              <a:chExt cx="284" cy="1684"/>
            </a:xfrm>
          </p:grpSpPr>
          <p:grpSp>
            <p:nvGrpSpPr>
              <p:cNvPr id="147523" name="Group 67"/>
              <p:cNvGrpSpPr>
                <a:grpSpLocks noChangeAspect="1"/>
              </p:cNvGrpSpPr>
              <p:nvPr/>
            </p:nvGrpSpPr>
            <p:grpSpPr bwMode="auto">
              <a:xfrm>
                <a:off x="934" y="1606"/>
                <a:ext cx="284" cy="1684"/>
                <a:chOff x="934" y="1606"/>
                <a:chExt cx="284" cy="1684"/>
              </a:xfrm>
            </p:grpSpPr>
            <p:grpSp>
              <p:nvGrpSpPr>
                <p:cNvPr id="147524" name="Group 68"/>
                <p:cNvGrpSpPr>
                  <a:grpSpLocks noChangeAspect="1"/>
                </p:cNvGrpSpPr>
                <p:nvPr/>
              </p:nvGrpSpPr>
              <p:grpSpPr bwMode="auto">
                <a:xfrm>
                  <a:off x="942" y="1718"/>
                  <a:ext cx="272" cy="1572"/>
                  <a:chOff x="942" y="1718"/>
                  <a:chExt cx="272" cy="1572"/>
                </a:xfrm>
              </p:grpSpPr>
              <p:sp>
                <p:nvSpPr>
                  <p:cNvPr id="147525" name="Freeform 69" descr="Широкий диагональный 1"/>
                  <p:cNvSpPr>
                    <a:spLocks noChangeAspect="1"/>
                  </p:cNvSpPr>
                  <p:nvPr/>
                </p:nvSpPr>
                <p:spPr bwMode="auto">
                  <a:xfrm>
                    <a:off x="942" y="2204"/>
                    <a:ext cx="272" cy="1086"/>
                  </a:xfrm>
                  <a:custGeom>
                    <a:avLst/>
                    <a:gdLst/>
                    <a:ahLst/>
                    <a:cxnLst>
                      <a:cxn ang="0">
                        <a:pos x="2" y="1086"/>
                      </a:cxn>
                      <a:cxn ang="0">
                        <a:pos x="0" y="30"/>
                      </a:cxn>
                      <a:cxn ang="0">
                        <a:pos x="10" y="12"/>
                      </a:cxn>
                      <a:cxn ang="0">
                        <a:pos x="28" y="4"/>
                      </a:cxn>
                      <a:cxn ang="0">
                        <a:pos x="250" y="0"/>
                      </a:cxn>
                      <a:cxn ang="0">
                        <a:pos x="264" y="12"/>
                      </a:cxn>
                      <a:cxn ang="0">
                        <a:pos x="268" y="34"/>
                      </a:cxn>
                      <a:cxn ang="0">
                        <a:pos x="272" y="1084"/>
                      </a:cxn>
                      <a:cxn ang="0">
                        <a:pos x="242" y="1084"/>
                      </a:cxn>
                      <a:cxn ang="0">
                        <a:pos x="240" y="44"/>
                      </a:cxn>
                      <a:cxn ang="0">
                        <a:pos x="232" y="28"/>
                      </a:cxn>
                      <a:cxn ang="0">
                        <a:pos x="200" y="28"/>
                      </a:cxn>
                      <a:cxn ang="0">
                        <a:pos x="198" y="2"/>
                      </a:cxn>
                      <a:cxn ang="0">
                        <a:pos x="70" y="2"/>
                      </a:cxn>
                      <a:cxn ang="0">
                        <a:pos x="70" y="28"/>
                      </a:cxn>
                      <a:cxn ang="0">
                        <a:pos x="40" y="30"/>
                      </a:cxn>
                      <a:cxn ang="0">
                        <a:pos x="28" y="40"/>
                      </a:cxn>
                      <a:cxn ang="0">
                        <a:pos x="30" y="1086"/>
                      </a:cxn>
                      <a:cxn ang="0">
                        <a:pos x="2" y="1086"/>
                      </a:cxn>
                    </a:cxnLst>
                    <a:rect l="0" t="0" r="r" b="b"/>
                    <a:pathLst>
                      <a:path w="272" h="1086">
                        <a:moveTo>
                          <a:pt x="2" y="1086"/>
                        </a:moveTo>
                        <a:lnTo>
                          <a:pt x="0" y="30"/>
                        </a:lnTo>
                        <a:lnTo>
                          <a:pt x="10" y="12"/>
                        </a:lnTo>
                        <a:lnTo>
                          <a:pt x="28" y="4"/>
                        </a:lnTo>
                        <a:lnTo>
                          <a:pt x="250" y="0"/>
                        </a:lnTo>
                        <a:lnTo>
                          <a:pt x="264" y="12"/>
                        </a:lnTo>
                        <a:lnTo>
                          <a:pt x="268" y="34"/>
                        </a:lnTo>
                        <a:lnTo>
                          <a:pt x="272" y="1084"/>
                        </a:lnTo>
                        <a:lnTo>
                          <a:pt x="242" y="1084"/>
                        </a:lnTo>
                        <a:lnTo>
                          <a:pt x="240" y="44"/>
                        </a:lnTo>
                        <a:lnTo>
                          <a:pt x="232" y="28"/>
                        </a:lnTo>
                        <a:lnTo>
                          <a:pt x="200" y="28"/>
                        </a:lnTo>
                        <a:lnTo>
                          <a:pt x="198" y="2"/>
                        </a:lnTo>
                        <a:lnTo>
                          <a:pt x="70" y="2"/>
                        </a:lnTo>
                        <a:lnTo>
                          <a:pt x="70" y="28"/>
                        </a:lnTo>
                        <a:lnTo>
                          <a:pt x="40" y="30"/>
                        </a:lnTo>
                        <a:lnTo>
                          <a:pt x="28" y="40"/>
                        </a:lnTo>
                        <a:lnTo>
                          <a:pt x="30" y="1086"/>
                        </a:lnTo>
                        <a:lnTo>
                          <a:pt x="2" y="1086"/>
                        </a:lnTo>
                        <a:close/>
                      </a:path>
                    </a:pathLst>
                  </a:custGeom>
                  <a:pattFill prst="wdDnDiag">
                    <a:fgClr>
                      <a:schemeClr val="tx2"/>
                    </a:fgClr>
                    <a:bgClr>
                      <a:schemeClr val="bg1"/>
                    </a:bgClr>
                  </a:patt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endParaRPr lang="ro-RO"/>
                  </a:p>
                </p:txBody>
              </p:sp>
              <p:sp>
                <p:nvSpPr>
                  <p:cNvPr id="147526" name="Freeform 70" descr="Алмазная решетка (контур)"/>
                  <p:cNvSpPr>
                    <a:spLocks noChangeAspect="1"/>
                  </p:cNvSpPr>
                  <p:nvPr/>
                </p:nvSpPr>
                <p:spPr bwMode="auto">
                  <a:xfrm>
                    <a:off x="972" y="1718"/>
                    <a:ext cx="208" cy="490"/>
                  </a:xfrm>
                  <a:custGeom>
                    <a:avLst/>
                    <a:gdLst/>
                    <a:ahLst/>
                    <a:cxnLst>
                      <a:cxn ang="0">
                        <a:pos x="4" y="4"/>
                      </a:cxn>
                      <a:cxn ang="0">
                        <a:pos x="0" y="486"/>
                      </a:cxn>
                      <a:cxn ang="0">
                        <a:pos x="40" y="486"/>
                      </a:cxn>
                      <a:cxn ang="0">
                        <a:pos x="38" y="34"/>
                      </a:cxn>
                      <a:cxn ang="0">
                        <a:pos x="80" y="32"/>
                      </a:cxn>
                      <a:cxn ang="0">
                        <a:pos x="78" y="0"/>
                      </a:cxn>
                      <a:cxn ang="0">
                        <a:pos x="120" y="0"/>
                      </a:cxn>
                      <a:cxn ang="0">
                        <a:pos x="122" y="32"/>
                      </a:cxn>
                      <a:cxn ang="0">
                        <a:pos x="172" y="32"/>
                      </a:cxn>
                      <a:cxn ang="0">
                        <a:pos x="172" y="490"/>
                      </a:cxn>
                      <a:cxn ang="0">
                        <a:pos x="208" y="484"/>
                      </a:cxn>
                      <a:cxn ang="0">
                        <a:pos x="208" y="6"/>
                      </a:cxn>
                      <a:cxn ang="0">
                        <a:pos x="4" y="4"/>
                      </a:cxn>
                    </a:cxnLst>
                    <a:rect l="0" t="0" r="r" b="b"/>
                    <a:pathLst>
                      <a:path w="208" h="490">
                        <a:moveTo>
                          <a:pt x="4" y="4"/>
                        </a:moveTo>
                        <a:lnTo>
                          <a:pt x="0" y="486"/>
                        </a:lnTo>
                        <a:lnTo>
                          <a:pt x="40" y="486"/>
                        </a:lnTo>
                        <a:lnTo>
                          <a:pt x="38" y="34"/>
                        </a:lnTo>
                        <a:lnTo>
                          <a:pt x="80" y="32"/>
                        </a:lnTo>
                        <a:lnTo>
                          <a:pt x="78" y="0"/>
                        </a:lnTo>
                        <a:lnTo>
                          <a:pt x="120" y="0"/>
                        </a:lnTo>
                        <a:lnTo>
                          <a:pt x="122" y="32"/>
                        </a:lnTo>
                        <a:lnTo>
                          <a:pt x="172" y="32"/>
                        </a:lnTo>
                        <a:lnTo>
                          <a:pt x="172" y="490"/>
                        </a:lnTo>
                        <a:lnTo>
                          <a:pt x="208" y="484"/>
                        </a:lnTo>
                        <a:lnTo>
                          <a:pt x="208" y="6"/>
                        </a:lnTo>
                        <a:lnTo>
                          <a:pt x="4" y="4"/>
                        </a:lnTo>
                        <a:close/>
                      </a:path>
                    </a:pathLst>
                  </a:custGeom>
                  <a:pattFill prst="openDmnd">
                    <a:fgClr>
                      <a:schemeClr val="tx1"/>
                    </a:fgClr>
                    <a:bgClr>
                      <a:schemeClr val="bg1"/>
                    </a:bgClr>
                  </a:patt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endParaRPr lang="ro-RO"/>
                  </a:p>
                </p:txBody>
              </p:sp>
              <p:grpSp>
                <p:nvGrpSpPr>
                  <p:cNvPr id="147527" name="Group 71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976" y="1976"/>
                    <a:ext cx="203" cy="228"/>
                    <a:chOff x="976" y="1976"/>
                    <a:chExt cx="203" cy="228"/>
                  </a:xfrm>
                </p:grpSpPr>
                <p:sp>
                  <p:nvSpPr>
                    <p:cNvPr id="147528" name="Rectangle 7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145" y="2172"/>
                      <a:ext cx="32" cy="32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6350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47529" name="Rectangle 73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976" y="2170"/>
                      <a:ext cx="32" cy="32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6350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47530" name="Rectangle 74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147" y="1978"/>
                      <a:ext cx="32" cy="32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6350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47531" name="Rectangle 75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978" y="1976"/>
                      <a:ext cx="32" cy="32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6350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</p:grpSp>
            </p:grpSp>
            <p:sp>
              <p:nvSpPr>
                <p:cNvPr id="147532" name="Freeform 76" descr="Плетенка"/>
                <p:cNvSpPr>
                  <a:spLocks noChangeAspect="1"/>
                </p:cNvSpPr>
                <p:nvPr/>
              </p:nvSpPr>
              <p:spPr bwMode="auto">
                <a:xfrm>
                  <a:off x="934" y="1606"/>
                  <a:ext cx="284" cy="252"/>
                </a:xfrm>
                <a:custGeom>
                  <a:avLst/>
                  <a:gdLst/>
                  <a:ahLst/>
                  <a:cxnLst>
                    <a:cxn ang="0">
                      <a:pos x="0" y="224"/>
                    </a:cxn>
                    <a:cxn ang="0">
                      <a:pos x="14" y="222"/>
                    </a:cxn>
                    <a:cxn ang="0">
                      <a:pos x="14" y="26"/>
                    </a:cxn>
                    <a:cxn ang="0">
                      <a:pos x="26" y="0"/>
                    </a:cxn>
                    <a:cxn ang="0">
                      <a:pos x="252" y="2"/>
                    </a:cxn>
                    <a:cxn ang="0">
                      <a:pos x="270" y="20"/>
                    </a:cxn>
                    <a:cxn ang="0">
                      <a:pos x="270" y="218"/>
                    </a:cxn>
                    <a:cxn ang="0">
                      <a:pos x="284" y="218"/>
                    </a:cxn>
                    <a:cxn ang="0">
                      <a:pos x="284" y="246"/>
                    </a:cxn>
                    <a:cxn ang="0">
                      <a:pos x="248" y="244"/>
                    </a:cxn>
                    <a:cxn ang="0">
                      <a:pos x="248" y="26"/>
                    </a:cxn>
                    <a:cxn ang="0">
                      <a:pos x="40" y="18"/>
                    </a:cxn>
                    <a:cxn ang="0">
                      <a:pos x="40" y="252"/>
                    </a:cxn>
                    <a:cxn ang="0">
                      <a:pos x="0" y="250"/>
                    </a:cxn>
                    <a:cxn ang="0">
                      <a:pos x="0" y="224"/>
                    </a:cxn>
                  </a:cxnLst>
                  <a:rect l="0" t="0" r="r" b="b"/>
                  <a:pathLst>
                    <a:path w="284" h="252">
                      <a:moveTo>
                        <a:pt x="0" y="224"/>
                      </a:moveTo>
                      <a:lnTo>
                        <a:pt x="14" y="222"/>
                      </a:lnTo>
                      <a:lnTo>
                        <a:pt x="14" y="26"/>
                      </a:lnTo>
                      <a:lnTo>
                        <a:pt x="26" y="0"/>
                      </a:lnTo>
                      <a:lnTo>
                        <a:pt x="252" y="2"/>
                      </a:lnTo>
                      <a:lnTo>
                        <a:pt x="270" y="20"/>
                      </a:lnTo>
                      <a:lnTo>
                        <a:pt x="270" y="218"/>
                      </a:lnTo>
                      <a:lnTo>
                        <a:pt x="284" y="218"/>
                      </a:lnTo>
                      <a:lnTo>
                        <a:pt x="284" y="246"/>
                      </a:lnTo>
                      <a:lnTo>
                        <a:pt x="248" y="244"/>
                      </a:lnTo>
                      <a:lnTo>
                        <a:pt x="248" y="26"/>
                      </a:lnTo>
                      <a:lnTo>
                        <a:pt x="40" y="18"/>
                      </a:lnTo>
                      <a:lnTo>
                        <a:pt x="40" y="252"/>
                      </a:lnTo>
                      <a:lnTo>
                        <a:pt x="0" y="250"/>
                      </a:lnTo>
                      <a:lnTo>
                        <a:pt x="0" y="224"/>
                      </a:lnTo>
                      <a:close/>
                    </a:path>
                  </a:pathLst>
                </a:custGeom>
                <a:pattFill prst="weave">
                  <a:fgClr>
                    <a:schemeClr val="tx1"/>
                  </a:fgClr>
                  <a:bgClr>
                    <a:schemeClr val="bg1"/>
                  </a:bgClr>
                </a:pattFill>
                <a:ln w="6350" cmpd="sng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ro-RO"/>
                </a:p>
              </p:txBody>
            </p:sp>
          </p:grpSp>
          <p:sp>
            <p:nvSpPr>
              <p:cNvPr id="147533" name="Line 77"/>
              <p:cNvSpPr>
                <a:spLocks noChangeAspect="1" noChangeShapeType="1"/>
              </p:cNvSpPr>
              <p:nvPr/>
            </p:nvSpPr>
            <p:spPr bwMode="auto">
              <a:xfrm>
                <a:off x="960" y="3288"/>
                <a:ext cx="240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o-RO"/>
              </a:p>
            </p:txBody>
          </p:sp>
        </p:grpSp>
        <p:grpSp>
          <p:nvGrpSpPr>
            <p:cNvPr id="147534" name="Group 78"/>
            <p:cNvGrpSpPr>
              <a:grpSpLocks noChangeAspect="1"/>
            </p:cNvGrpSpPr>
            <p:nvPr/>
          </p:nvGrpSpPr>
          <p:grpSpPr bwMode="auto">
            <a:xfrm>
              <a:off x="2304" y="428"/>
              <a:ext cx="166" cy="1048"/>
              <a:chOff x="982" y="1633"/>
              <a:chExt cx="186" cy="1171"/>
            </a:xfrm>
          </p:grpSpPr>
          <p:sp>
            <p:nvSpPr>
              <p:cNvPr id="147535" name="Freeform 79"/>
              <p:cNvSpPr>
                <a:spLocks noChangeAspect="1"/>
              </p:cNvSpPr>
              <p:nvPr/>
            </p:nvSpPr>
            <p:spPr bwMode="auto">
              <a:xfrm>
                <a:off x="1026" y="1758"/>
                <a:ext cx="94" cy="474"/>
              </a:xfrm>
              <a:custGeom>
                <a:avLst/>
                <a:gdLst/>
                <a:ahLst/>
                <a:cxnLst>
                  <a:cxn ang="0">
                    <a:pos x="0" y="472"/>
                  </a:cxn>
                  <a:cxn ang="0">
                    <a:pos x="0" y="58"/>
                  </a:cxn>
                  <a:cxn ang="0">
                    <a:pos x="10" y="44"/>
                  </a:cxn>
                  <a:cxn ang="0">
                    <a:pos x="12" y="6"/>
                  </a:cxn>
                  <a:cxn ang="0">
                    <a:pos x="31" y="0"/>
                  </a:cxn>
                  <a:cxn ang="0">
                    <a:pos x="63" y="0"/>
                  </a:cxn>
                  <a:cxn ang="0">
                    <a:pos x="78" y="10"/>
                  </a:cxn>
                  <a:cxn ang="0">
                    <a:pos x="82" y="46"/>
                  </a:cxn>
                  <a:cxn ang="0">
                    <a:pos x="94" y="56"/>
                  </a:cxn>
                  <a:cxn ang="0">
                    <a:pos x="94" y="472"/>
                  </a:cxn>
                  <a:cxn ang="0">
                    <a:pos x="0" y="472"/>
                  </a:cxn>
                </a:cxnLst>
                <a:rect l="0" t="0" r="r" b="b"/>
                <a:pathLst>
                  <a:path w="94" h="472">
                    <a:moveTo>
                      <a:pt x="0" y="472"/>
                    </a:moveTo>
                    <a:lnTo>
                      <a:pt x="0" y="58"/>
                    </a:lnTo>
                    <a:lnTo>
                      <a:pt x="10" y="44"/>
                    </a:lnTo>
                    <a:lnTo>
                      <a:pt x="12" y="6"/>
                    </a:lnTo>
                    <a:lnTo>
                      <a:pt x="31" y="0"/>
                    </a:lnTo>
                    <a:lnTo>
                      <a:pt x="63" y="0"/>
                    </a:lnTo>
                    <a:lnTo>
                      <a:pt x="78" y="10"/>
                    </a:lnTo>
                    <a:lnTo>
                      <a:pt x="82" y="46"/>
                    </a:lnTo>
                    <a:lnTo>
                      <a:pt x="94" y="56"/>
                    </a:lnTo>
                    <a:lnTo>
                      <a:pt x="94" y="472"/>
                    </a:lnTo>
                    <a:lnTo>
                      <a:pt x="0" y="472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folHlink">
                      <a:gamma/>
                      <a:shade val="33333"/>
                      <a:invGamma/>
                    </a:schemeClr>
                  </a:gs>
                  <a:gs pos="50000">
                    <a:schemeClr val="folHlink"/>
                  </a:gs>
                  <a:gs pos="100000">
                    <a:schemeClr val="folHlink">
                      <a:gamma/>
                      <a:shade val="33333"/>
                      <a:invGamma/>
                    </a:schemeClr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o-RO"/>
              </a:p>
            </p:txBody>
          </p:sp>
          <p:sp>
            <p:nvSpPr>
              <p:cNvPr id="147536" name="Rectangle 80" descr="Темн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1048" y="1770"/>
                <a:ext cx="48" cy="145"/>
              </a:xfrm>
              <a:prstGeom prst="rect">
                <a:avLst/>
              </a:prstGeom>
              <a:pattFill prst="dkDnDiag">
                <a:fgClr>
                  <a:schemeClr val="tx2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7537" name="Rectangle 81"/>
              <p:cNvSpPr>
                <a:spLocks noChangeAspect="1" noChangeArrowheads="1"/>
              </p:cNvSpPr>
              <p:nvPr/>
            </p:nvSpPr>
            <p:spPr bwMode="auto">
              <a:xfrm>
                <a:off x="1026" y="1983"/>
                <a:ext cx="94" cy="226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grpSp>
            <p:nvGrpSpPr>
              <p:cNvPr id="147538" name="Group 82"/>
              <p:cNvGrpSpPr>
                <a:grpSpLocks noChangeAspect="1"/>
              </p:cNvGrpSpPr>
              <p:nvPr/>
            </p:nvGrpSpPr>
            <p:grpSpPr bwMode="auto">
              <a:xfrm>
                <a:off x="1062" y="1633"/>
                <a:ext cx="17" cy="179"/>
                <a:chOff x="1524" y="2321"/>
                <a:chExt cx="17" cy="178"/>
              </a:xfrm>
            </p:grpSpPr>
            <p:sp>
              <p:nvSpPr>
                <p:cNvPr id="147539" name="Rectangle 83"/>
                <p:cNvSpPr>
                  <a:spLocks noChangeAspect="1" noChangeArrowheads="1"/>
                </p:cNvSpPr>
                <p:nvPr/>
              </p:nvSpPr>
              <p:spPr bwMode="auto">
                <a:xfrm rot="5400000">
                  <a:off x="1449" y="2407"/>
                  <a:ext cx="168" cy="16"/>
                </a:xfrm>
                <a:prstGeom prst="rect">
                  <a:avLst/>
                </a:prstGeom>
                <a:solidFill>
                  <a:schemeClr val="folHlink"/>
                </a:solidFill>
                <a:ln w="635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47540" name="Oval 84"/>
                <p:cNvSpPr>
                  <a:spLocks noChangeAspect="1" noChangeArrowheads="1"/>
                </p:cNvSpPr>
                <p:nvPr/>
              </p:nvSpPr>
              <p:spPr bwMode="auto">
                <a:xfrm rot="5160000">
                  <a:off x="1524" y="2321"/>
                  <a:ext cx="18" cy="17"/>
                </a:xfrm>
                <a:prstGeom prst="ellipse">
                  <a:avLst/>
                </a:prstGeom>
                <a:solidFill>
                  <a:schemeClr val="folHlink"/>
                </a:solid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  <p:grpSp>
            <p:nvGrpSpPr>
              <p:cNvPr id="147541" name="Group 85"/>
              <p:cNvGrpSpPr>
                <a:grpSpLocks noChangeAspect="1"/>
              </p:cNvGrpSpPr>
              <p:nvPr/>
            </p:nvGrpSpPr>
            <p:grpSpPr bwMode="auto">
              <a:xfrm>
                <a:off x="982" y="2228"/>
                <a:ext cx="186" cy="576"/>
                <a:chOff x="982" y="2235"/>
                <a:chExt cx="186" cy="569"/>
              </a:xfrm>
            </p:grpSpPr>
            <p:sp>
              <p:nvSpPr>
                <p:cNvPr id="147542" name="AutoShape 86"/>
                <p:cNvSpPr>
                  <a:spLocks noChangeAspect="1" noChangeArrowheads="1"/>
                </p:cNvSpPr>
                <p:nvPr/>
              </p:nvSpPr>
              <p:spPr bwMode="auto">
                <a:xfrm rot="5400000">
                  <a:off x="888" y="2360"/>
                  <a:ext cx="378" cy="127"/>
                </a:xfrm>
                <a:prstGeom prst="roundRect">
                  <a:avLst>
                    <a:gd name="adj" fmla="val 16667"/>
                  </a:avLst>
                </a:prstGeom>
                <a:gradFill rotWithShape="0">
                  <a:gsLst>
                    <a:gs pos="0">
                      <a:schemeClr val="folHlink">
                        <a:gamma/>
                        <a:shade val="39216"/>
                        <a:invGamma/>
                      </a:schemeClr>
                    </a:gs>
                    <a:gs pos="50000">
                      <a:schemeClr val="folHlink"/>
                    </a:gs>
                    <a:gs pos="100000">
                      <a:schemeClr val="folHlink">
                        <a:gamma/>
                        <a:shade val="39216"/>
                        <a:invGamma/>
                      </a:schemeClr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47543" name="AutoShape 87"/>
                <p:cNvSpPr>
                  <a:spLocks noChangeAspect="1" noChangeArrowheads="1"/>
                </p:cNvSpPr>
                <p:nvPr/>
              </p:nvSpPr>
              <p:spPr bwMode="auto">
                <a:xfrm flipV="1">
                  <a:off x="1040" y="2696"/>
                  <a:ext cx="70" cy="108"/>
                </a:xfrm>
                <a:prstGeom prst="triangle">
                  <a:avLst>
                    <a:gd name="adj" fmla="val 50000"/>
                  </a:avLst>
                </a:prstGeom>
                <a:gradFill rotWithShape="0">
                  <a:gsLst>
                    <a:gs pos="0">
                      <a:schemeClr val="folHlink">
                        <a:gamma/>
                        <a:shade val="39216"/>
                        <a:invGamma/>
                      </a:schemeClr>
                    </a:gs>
                    <a:gs pos="50000">
                      <a:schemeClr val="folHlink"/>
                    </a:gs>
                    <a:gs pos="100000">
                      <a:schemeClr val="folHlink">
                        <a:gamma/>
                        <a:shade val="39216"/>
                        <a:invGamma/>
                      </a:schemeClr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grpSp>
              <p:nvGrpSpPr>
                <p:cNvPr id="147544" name="Group 88"/>
                <p:cNvGrpSpPr>
                  <a:grpSpLocks noChangeAspect="1"/>
                </p:cNvGrpSpPr>
                <p:nvPr/>
              </p:nvGrpSpPr>
              <p:grpSpPr bwMode="auto">
                <a:xfrm>
                  <a:off x="982" y="2602"/>
                  <a:ext cx="186" cy="90"/>
                  <a:chOff x="982" y="2602"/>
                  <a:chExt cx="186" cy="90"/>
                </a:xfrm>
              </p:grpSpPr>
              <p:sp>
                <p:nvSpPr>
                  <p:cNvPr id="147545" name="Rectangle 8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982" y="2602"/>
                    <a:ext cx="186" cy="32"/>
                  </a:xfrm>
                  <a:prstGeom prst="rect">
                    <a:avLst/>
                  </a:prstGeom>
                  <a:gradFill rotWithShape="0">
                    <a:gsLst>
                      <a:gs pos="0">
                        <a:schemeClr val="folHlink">
                          <a:gamma/>
                          <a:shade val="39216"/>
                          <a:invGamma/>
                        </a:schemeClr>
                      </a:gs>
                      <a:gs pos="50000">
                        <a:schemeClr val="folHlink"/>
                      </a:gs>
                      <a:gs pos="100000">
                        <a:schemeClr val="folHlink">
                          <a:gamma/>
                          <a:shade val="39216"/>
                          <a:invGamma/>
                        </a:schemeClr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47546" name="Rectangle 9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014" y="2634"/>
                    <a:ext cx="120" cy="58"/>
                  </a:xfrm>
                  <a:prstGeom prst="rect">
                    <a:avLst/>
                  </a:prstGeom>
                  <a:gradFill rotWithShape="0">
                    <a:gsLst>
                      <a:gs pos="0">
                        <a:schemeClr val="folHlink">
                          <a:gamma/>
                          <a:shade val="39216"/>
                          <a:invGamma/>
                        </a:schemeClr>
                      </a:gs>
                      <a:gs pos="50000">
                        <a:schemeClr val="folHlink"/>
                      </a:gs>
                      <a:gs pos="100000">
                        <a:schemeClr val="folHlink">
                          <a:gamma/>
                          <a:shade val="39216"/>
                          <a:invGamma/>
                        </a:schemeClr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</p:grpSp>
          </p:grpSp>
        </p:grpSp>
      </p:grpSp>
      <p:sp>
        <p:nvSpPr>
          <p:cNvPr id="147547" name="AutoShape 91" descr="Штриховой диагональный 2"/>
          <p:cNvSpPr>
            <a:spLocks noChangeArrowheads="1"/>
          </p:cNvSpPr>
          <p:nvPr/>
        </p:nvSpPr>
        <p:spPr bwMode="auto">
          <a:xfrm>
            <a:off x="0" y="5943600"/>
            <a:ext cx="9829800" cy="914400"/>
          </a:xfrm>
          <a:prstGeom prst="parallelogram">
            <a:avLst>
              <a:gd name="adj" fmla="val 208630"/>
            </a:avLst>
          </a:prstGeom>
          <a:pattFill prst="dashUpDiag">
            <a:fgClr>
              <a:srgbClr val="006600"/>
            </a:fgClr>
            <a:bgClr>
              <a:schemeClr val="bg1"/>
            </a:bgClr>
          </a:patt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47548" name="AutoShape 92"/>
          <p:cNvSpPr>
            <a:spLocks noChangeAspect="1" noChangeArrowheads="1"/>
          </p:cNvSpPr>
          <p:nvPr/>
        </p:nvSpPr>
        <p:spPr bwMode="auto">
          <a:xfrm flipV="1">
            <a:off x="4276725" y="1676400"/>
            <a:ext cx="590550" cy="171450"/>
          </a:xfrm>
          <a:custGeom>
            <a:avLst/>
            <a:gdLst>
              <a:gd name="G0" fmla="+- 9404 0 0"/>
              <a:gd name="G1" fmla="+- 6014446 0 0"/>
              <a:gd name="G2" fmla="+- 0 0 6014446"/>
              <a:gd name="T0" fmla="*/ 0 256 1"/>
              <a:gd name="T1" fmla="*/ 180 256 1"/>
              <a:gd name="G3" fmla="+- 6014446 T0 T1"/>
              <a:gd name="T2" fmla="*/ 0 256 1"/>
              <a:gd name="T3" fmla="*/ 90 256 1"/>
              <a:gd name="G4" fmla="+- 6014446 T2 T3"/>
              <a:gd name="G5" fmla="*/ G4 2 1"/>
              <a:gd name="T4" fmla="*/ 90 256 1"/>
              <a:gd name="T5" fmla="*/ 0 256 1"/>
              <a:gd name="G6" fmla="+- 6014446 T4 T5"/>
              <a:gd name="G7" fmla="*/ G6 2 1"/>
              <a:gd name="G8" fmla="abs 6014446"/>
              <a:gd name="T6" fmla="*/ 0 256 1"/>
              <a:gd name="T7" fmla="*/ 90 256 1"/>
              <a:gd name="G9" fmla="+- G8 T6 T7"/>
              <a:gd name="G10" fmla="?: G9 G7 G5"/>
              <a:gd name="T8" fmla="*/ 0 256 1"/>
              <a:gd name="T9" fmla="*/ 360 256 1"/>
              <a:gd name="G11" fmla="+- G10 T8 T9"/>
              <a:gd name="G12" fmla="?: G10 G11 G10"/>
              <a:gd name="T10" fmla="*/ 0 256 1"/>
              <a:gd name="T11" fmla="*/ 360 256 1"/>
              <a:gd name="G13" fmla="+- G12 T10 T11"/>
              <a:gd name="G14" fmla="?: G12 G13 G12"/>
              <a:gd name="G15" fmla="+- 0 0 G14"/>
              <a:gd name="G16" fmla="+- 10800 0 0"/>
              <a:gd name="G17" fmla="+- 10800 0 9404"/>
              <a:gd name="G18" fmla="*/ 9404 1 2"/>
              <a:gd name="G19" fmla="+- G18 5400 0"/>
              <a:gd name="G20" fmla="cos G19 6014446"/>
              <a:gd name="G21" fmla="sin G19 6014446"/>
              <a:gd name="G22" fmla="+- G20 10800 0"/>
              <a:gd name="G23" fmla="+- G21 10800 0"/>
              <a:gd name="G24" fmla="+- 10800 0 G20"/>
              <a:gd name="G25" fmla="+- 9404 10800 0"/>
              <a:gd name="G26" fmla="?: G9 G17 G25"/>
              <a:gd name="G27" fmla="?: G9 0 21600"/>
              <a:gd name="G28" fmla="cos 10800 6014446"/>
              <a:gd name="G29" fmla="sin 10800 6014446"/>
              <a:gd name="G30" fmla="sin 9404 6014446"/>
              <a:gd name="G31" fmla="+- G28 10800 0"/>
              <a:gd name="G32" fmla="+- G29 10800 0"/>
              <a:gd name="G33" fmla="+- G30 10800 0"/>
              <a:gd name="G34" fmla="?: G4 0 G31"/>
              <a:gd name="G35" fmla="?: 6014446 G34 0"/>
              <a:gd name="G36" fmla="?: G6 G35 G31"/>
              <a:gd name="G37" fmla="+- 21600 0 G36"/>
              <a:gd name="G38" fmla="?: G4 0 G33"/>
              <a:gd name="G39" fmla="?: 6014446 G38 G32"/>
              <a:gd name="G40" fmla="?: G6 G39 0"/>
              <a:gd name="G41" fmla="?: G4 G32 21600"/>
              <a:gd name="G42" fmla="?: G6 G41 G33"/>
              <a:gd name="T12" fmla="*/ 10800 w 21600"/>
              <a:gd name="T13" fmla="*/ 0 h 21600"/>
              <a:gd name="T14" fmla="*/ 10487 w 21600"/>
              <a:gd name="T15" fmla="*/ 20897 h 21600"/>
              <a:gd name="T16" fmla="*/ 10800 w 21600"/>
              <a:gd name="T17" fmla="*/ 1396 h 21600"/>
              <a:gd name="T18" fmla="*/ 11113 w 21600"/>
              <a:gd name="T19" fmla="*/ 20897 h 21600"/>
              <a:gd name="T20" fmla="*/ G36 w 21600"/>
              <a:gd name="T21" fmla="*/ G40 h 21600"/>
              <a:gd name="T22" fmla="*/ G37 w 21600"/>
              <a:gd name="T23" fmla="*/ G42 h 21600"/>
            </a:gdLst>
            <a:ahLst/>
            <a:cxnLst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T20" t="T21" r="T22" b="T23"/>
            <a:pathLst>
              <a:path w="21600" h="21600">
                <a:moveTo>
                  <a:pt x="10509" y="20199"/>
                </a:moveTo>
                <a:cubicBezTo>
                  <a:pt x="5431" y="20042"/>
                  <a:pt x="1396" y="15880"/>
                  <a:pt x="1396" y="10800"/>
                </a:cubicBezTo>
                <a:cubicBezTo>
                  <a:pt x="1396" y="5606"/>
                  <a:pt x="5606" y="1396"/>
                  <a:pt x="10800" y="1396"/>
                </a:cubicBezTo>
                <a:cubicBezTo>
                  <a:pt x="15993" y="1396"/>
                  <a:pt x="20204" y="5606"/>
                  <a:pt x="20204" y="10800"/>
                </a:cubicBezTo>
                <a:cubicBezTo>
                  <a:pt x="20204" y="15880"/>
                  <a:pt x="16168" y="20042"/>
                  <a:pt x="11090" y="20199"/>
                </a:cubicBezTo>
                <a:lnTo>
                  <a:pt x="11134" y="21594"/>
                </a:lnTo>
                <a:cubicBezTo>
                  <a:pt x="16965" y="21414"/>
                  <a:pt x="21600" y="16634"/>
                  <a:pt x="21600" y="10800"/>
                </a:cubicBezTo>
                <a:cubicBezTo>
                  <a:pt x="21600" y="4835"/>
                  <a:pt x="16764" y="0"/>
                  <a:pt x="10800" y="0"/>
                </a:cubicBezTo>
                <a:cubicBezTo>
                  <a:pt x="4835" y="0"/>
                  <a:pt x="0" y="4835"/>
                  <a:pt x="0" y="10800"/>
                </a:cubicBezTo>
                <a:cubicBezTo>
                  <a:pt x="-1" y="16634"/>
                  <a:pt x="4634" y="21414"/>
                  <a:pt x="10465" y="21594"/>
                </a:cubicBezTo>
                <a:close/>
              </a:path>
            </a:pathLst>
          </a:custGeom>
          <a:gradFill rotWithShape="0">
            <a:gsLst>
              <a:gs pos="0">
                <a:schemeClr val="folHlink"/>
              </a:gs>
              <a:gs pos="100000">
                <a:schemeClr val="folHlink">
                  <a:gamma/>
                  <a:tint val="6275"/>
                  <a:invGamma/>
                </a:schemeClr>
              </a:gs>
            </a:gsLst>
            <a:path path="rect">
              <a:fillToRect l="50000" t="50000" r="50000" b="50000"/>
            </a:path>
          </a:gra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47549" name="Freeform 93"/>
          <p:cNvSpPr>
            <a:spLocks noChangeAspect="1"/>
          </p:cNvSpPr>
          <p:nvPr/>
        </p:nvSpPr>
        <p:spPr bwMode="auto">
          <a:xfrm>
            <a:off x="3163888" y="5283200"/>
            <a:ext cx="2859087" cy="1293813"/>
          </a:xfrm>
          <a:custGeom>
            <a:avLst/>
            <a:gdLst/>
            <a:ahLst/>
            <a:cxnLst>
              <a:cxn ang="0">
                <a:pos x="2" y="89"/>
              </a:cxn>
              <a:cxn ang="0">
                <a:pos x="39" y="141"/>
              </a:cxn>
              <a:cxn ang="0">
                <a:pos x="38" y="203"/>
              </a:cxn>
              <a:cxn ang="0">
                <a:pos x="0" y="246"/>
              </a:cxn>
              <a:cxn ang="0">
                <a:pos x="32" y="3221"/>
              </a:cxn>
              <a:cxn ang="0">
                <a:pos x="56" y="3297"/>
              </a:cxn>
              <a:cxn ang="0">
                <a:pos x="21" y="3357"/>
              </a:cxn>
              <a:cxn ang="0">
                <a:pos x="17" y="3449"/>
              </a:cxn>
              <a:cxn ang="0">
                <a:pos x="60" y="3507"/>
              </a:cxn>
              <a:cxn ang="0">
                <a:pos x="2571" y="3492"/>
              </a:cxn>
              <a:cxn ang="0">
                <a:pos x="2604" y="3444"/>
              </a:cxn>
              <a:cxn ang="0">
                <a:pos x="2592" y="3305"/>
              </a:cxn>
              <a:cxn ang="0">
                <a:pos x="2579" y="3264"/>
              </a:cxn>
              <a:cxn ang="0">
                <a:pos x="2603" y="3212"/>
              </a:cxn>
              <a:cxn ang="0">
                <a:pos x="2558" y="147"/>
              </a:cxn>
              <a:cxn ang="0">
                <a:pos x="2567" y="101"/>
              </a:cxn>
              <a:cxn ang="0">
                <a:pos x="2588" y="6"/>
              </a:cxn>
              <a:cxn ang="0">
                <a:pos x="2586" y="0"/>
              </a:cxn>
              <a:cxn ang="0">
                <a:pos x="2589" y="0"/>
              </a:cxn>
              <a:cxn ang="0">
                <a:pos x="2589" y="6"/>
              </a:cxn>
              <a:cxn ang="0">
                <a:pos x="2586" y="3"/>
              </a:cxn>
              <a:cxn ang="0">
                <a:pos x="2586" y="6"/>
              </a:cxn>
              <a:cxn ang="0">
                <a:pos x="0" y="6"/>
              </a:cxn>
              <a:cxn ang="0">
                <a:pos x="0" y="12"/>
              </a:cxn>
              <a:cxn ang="0">
                <a:pos x="0" y="15"/>
              </a:cxn>
              <a:cxn ang="0">
                <a:pos x="0" y="18"/>
              </a:cxn>
              <a:cxn ang="0">
                <a:pos x="0" y="21"/>
              </a:cxn>
              <a:cxn ang="0">
                <a:pos x="0" y="21"/>
              </a:cxn>
              <a:cxn ang="0">
                <a:pos x="0" y="18"/>
              </a:cxn>
              <a:cxn ang="0">
                <a:pos x="3" y="24"/>
              </a:cxn>
              <a:cxn ang="0">
                <a:pos x="0" y="18"/>
              </a:cxn>
              <a:cxn ang="0">
                <a:pos x="0" y="18"/>
              </a:cxn>
              <a:cxn ang="0">
                <a:pos x="0" y="18"/>
              </a:cxn>
              <a:cxn ang="0">
                <a:pos x="3" y="18"/>
              </a:cxn>
              <a:cxn ang="0">
                <a:pos x="0" y="18"/>
              </a:cxn>
            </a:cxnLst>
            <a:rect l="0" t="0" r="r" b="b"/>
            <a:pathLst>
              <a:path w="2606" h="3507">
                <a:moveTo>
                  <a:pt x="3" y="20"/>
                </a:moveTo>
                <a:lnTo>
                  <a:pt x="2" y="89"/>
                </a:lnTo>
                <a:lnTo>
                  <a:pt x="24" y="111"/>
                </a:lnTo>
                <a:lnTo>
                  <a:pt x="39" y="141"/>
                </a:lnTo>
                <a:lnTo>
                  <a:pt x="45" y="168"/>
                </a:lnTo>
                <a:lnTo>
                  <a:pt x="38" y="203"/>
                </a:lnTo>
                <a:lnTo>
                  <a:pt x="26" y="219"/>
                </a:lnTo>
                <a:lnTo>
                  <a:pt x="0" y="246"/>
                </a:lnTo>
                <a:lnTo>
                  <a:pt x="11" y="3201"/>
                </a:lnTo>
                <a:lnTo>
                  <a:pt x="32" y="3221"/>
                </a:lnTo>
                <a:lnTo>
                  <a:pt x="50" y="3255"/>
                </a:lnTo>
                <a:lnTo>
                  <a:pt x="56" y="3297"/>
                </a:lnTo>
                <a:lnTo>
                  <a:pt x="48" y="3330"/>
                </a:lnTo>
                <a:lnTo>
                  <a:pt x="21" y="3357"/>
                </a:lnTo>
                <a:lnTo>
                  <a:pt x="17" y="3402"/>
                </a:lnTo>
                <a:lnTo>
                  <a:pt x="17" y="3449"/>
                </a:lnTo>
                <a:lnTo>
                  <a:pt x="33" y="3492"/>
                </a:lnTo>
                <a:lnTo>
                  <a:pt x="60" y="3507"/>
                </a:lnTo>
                <a:lnTo>
                  <a:pt x="2538" y="3507"/>
                </a:lnTo>
                <a:lnTo>
                  <a:pt x="2571" y="3492"/>
                </a:lnTo>
                <a:lnTo>
                  <a:pt x="2592" y="3474"/>
                </a:lnTo>
                <a:lnTo>
                  <a:pt x="2604" y="3444"/>
                </a:lnTo>
                <a:lnTo>
                  <a:pt x="2606" y="3327"/>
                </a:lnTo>
                <a:lnTo>
                  <a:pt x="2592" y="3305"/>
                </a:lnTo>
                <a:lnTo>
                  <a:pt x="2583" y="3288"/>
                </a:lnTo>
                <a:lnTo>
                  <a:pt x="2579" y="3264"/>
                </a:lnTo>
                <a:lnTo>
                  <a:pt x="2588" y="3234"/>
                </a:lnTo>
                <a:lnTo>
                  <a:pt x="2603" y="3212"/>
                </a:lnTo>
                <a:lnTo>
                  <a:pt x="2588" y="209"/>
                </a:lnTo>
                <a:cubicBezTo>
                  <a:pt x="2556" y="177"/>
                  <a:pt x="2565" y="162"/>
                  <a:pt x="2558" y="147"/>
                </a:cubicBezTo>
                <a:cubicBezTo>
                  <a:pt x="2558" y="131"/>
                  <a:pt x="2555" y="127"/>
                  <a:pt x="2561" y="120"/>
                </a:cubicBezTo>
                <a:cubicBezTo>
                  <a:pt x="2567" y="113"/>
                  <a:pt x="2564" y="112"/>
                  <a:pt x="2567" y="101"/>
                </a:cubicBezTo>
                <a:cubicBezTo>
                  <a:pt x="2577" y="93"/>
                  <a:pt x="2582" y="93"/>
                  <a:pt x="2585" y="78"/>
                </a:cubicBezTo>
                <a:lnTo>
                  <a:pt x="2588" y="6"/>
                </a:lnTo>
                <a:lnTo>
                  <a:pt x="2586" y="3"/>
                </a:lnTo>
                <a:lnTo>
                  <a:pt x="2586" y="0"/>
                </a:lnTo>
                <a:lnTo>
                  <a:pt x="2586" y="0"/>
                </a:lnTo>
                <a:lnTo>
                  <a:pt x="2589" y="0"/>
                </a:lnTo>
                <a:lnTo>
                  <a:pt x="2586" y="3"/>
                </a:lnTo>
                <a:lnTo>
                  <a:pt x="2589" y="6"/>
                </a:lnTo>
                <a:lnTo>
                  <a:pt x="2586" y="3"/>
                </a:lnTo>
                <a:lnTo>
                  <a:pt x="2586" y="3"/>
                </a:lnTo>
                <a:lnTo>
                  <a:pt x="2586" y="6"/>
                </a:lnTo>
                <a:lnTo>
                  <a:pt x="2586" y="6"/>
                </a:lnTo>
                <a:lnTo>
                  <a:pt x="0" y="9"/>
                </a:lnTo>
                <a:lnTo>
                  <a:pt x="0" y="6"/>
                </a:lnTo>
                <a:lnTo>
                  <a:pt x="0" y="9"/>
                </a:lnTo>
                <a:lnTo>
                  <a:pt x="0" y="12"/>
                </a:lnTo>
                <a:lnTo>
                  <a:pt x="0" y="12"/>
                </a:lnTo>
                <a:lnTo>
                  <a:pt x="0" y="15"/>
                </a:lnTo>
                <a:lnTo>
                  <a:pt x="3" y="18"/>
                </a:lnTo>
                <a:lnTo>
                  <a:pt x="0" y="18"/>
                </a:lnTo>
                <a:lnTo>
                  <a:pt x="3" y="21"/>
                </a:lnTo>
                <a:lnTo>
                  <a:pt x="0" y="21"/>
                </a:lnTo>
                <a:lnTo>
                  <a:pt x="0" y="21"/>
                </a:lnTo>
                <a:lnTo>
                  <a:pt x="0" y="21"/>
                </a:lnTo>
                <a:lnTo>
                  <a:pt x="0" y="24"/>
                </a:lnTo>
                <a:lnTo>
                  <a:pt x="0" y="18"/>
                </a:lnTo>
                <a:lnTo>
                  <a:pt x="0" y="18"/>
                </a:lnTo>
                <a:lnTo>
                  <a:pt x="3" y="24"/>
                </a:lnTo>
                <a:lnTo>
                  <a:pt x="3" y="24"/>
                </a:lnTo>
                <a:lnTo>
                  <a:pt x="0" y="18"/>
                </a:lnTo>
                <a:lnTo>
                  <a:pt x="0" y="21"/>
                </a:lnTo>
                <a:lnTo>
                  <a:pt x="0" y="18"/>
                </a:lnTo>
                <a:lnTo>
                  <a:pt x="0" y="18"/>
                </a:lnTo>
                <a:lnTo>
                  <a:pt x="0" y="18"/>
                </a:lnTo>
                <a:lnTo>
                  <a:pt x="6" y="21"/>
                </a:lnTo>
                <a:lnTo>
                  <a:pt x="3" y="18"/>
                </a:lnTo>
                <a:lnTo>
                  <a:pt x="0" y="21"/>
                </a:lnTo>
                <a:lnTo>
                  <a:pt x="0" y="18"/>
                </a:lnTo>
                <a:lnTo>
                  <a:pt x="3" y="20"/>
                </a:lnTo>
                <a:close/>
              </a:path>
            </a:pathLst>
          </a:custGeom>
          <a:solidFill>
            <a:srgbClr val="FF9191"/>
          </a:solidFill>
          <a:ln w="9525">
            <a:solidFill>
              <a:srgbClr val="006600"/>
            </a:solidFill>
            <a:round/>
            <a:headEnd/>
            <a:tailEnd/>
          </a:ln>
          <a:effectLst/>
        </p:spPr>
        <p:txBody>
          <a:bodyPr/>
          <a:lstStyle/>
          <a:p>
            <a:endParaRPr lang="ro-RO"/>
          </a:p>
        </p:txBody>
      </p:sp>
      <p:sp>
        <p:nvSpPr>
          <p:cNvPr id="147550" name="AutoShape 94"/>
          <p:cNvSpPr>
            <a:spLocks noChangeAspect="1" noChangeArrowheads="1"/>
          </p:cNvSpPr>
          <p:nvPr/>
        </p:nvSpPr>
        <p:spPr bwMode="auto">
          <a:xfrm rot="5137563" flipH="1">
            <a:off x="4588669" y="6217444"/>
            <a:ext cx="98425" cy="93663"/>
          </a:xfrm>
          <a:custGeom>
            <a:avLst/>
            <a:gdLst>
              <a:gd name="G0" fmla="+- 5491 0 0"/>
              <a:gd name="G1" fmla="+- -11195581 0 0"/>
              <a:gd name="G2" fmla="+- 0 0 -11195581"/>
              <a:gd name="T0" fmla="*/ 0 256 1"/>
              <a:gd name="T1" fmla="*/ 180 256 1"/>
              <a:gd name="G3" fmla="+- -11195581 T0 T1"/>
              <a:gd name="T2" fmla="*/ 0 256 1"/>
              <a:gd name="T3" fmla="*/ 90 256 1"/>
              <a:gd name="G4" fmla="+- -11195581 T2 T3"/>
              <a:gd name="G5" fmla="*/ G4 2 1"/>
              <a:gd name="T4" fmla="*/ 90 256 1"/>
              <a:gd name="T5" fmla="*/ 0 256 1"/>
              <a:gd name="G6" fmla="+- -11195581 T4 T5"/>
              <a:gd name="G7" fmla="*/ G6 2 1"/>
              <a:gd name="G8" fmla="abs -11195581"/>
              <a:gd name="T6" fmla="*/ 0 256 1"/>
              <a:gd name="T7" fmla="*/ 90 256 1"/>
              <a:gd name="G9" fmla="+- G8 T6 T7"/>
              <a:gd name="G10" fmla="?: G9 G7 G5"/>
              <a:gd name="T8" fmla="*/ 0 256 1"/>
              <a:gd name="T9" fmla="*/ 360 256 1"/>
              <a:gd name="G11" fmla="+- G10 T8 T9"/>
              <a:gd name="G12" fmla="?: G10 G11 G10"/>
              <a:gd name="T10" fmla="*/ 0 256 1"/>
              <a:gd name="T11" fmla="*/ 360 256 1"/>
              <a:gd name="G13" fmla="+- G12 T10 T11"/>
              <a:gd name="G14" fmla="?: G12 G13 G12"/>
              <a:gd name="G15" fmla="+- 0 0 G14"/>
              <a:gd name="G16" fmla="+- 10800 0 0"/>
              <a:gd name="G17" fmla="+- 10800 0 5491"/>
              <a:gd name="G18" fmla="*/ 5491 1 2"/>
              <a:gd name="G19" fmla="+- G18 5400 0"/>
              <a:gd name="G20" fmla="cos G19 -11195581"/>
              <a:gd name="G21" fmla="sin G19 -11195581"/>
              <a:gd name="G22" fmla="+- G20 10800 0"/>
              <a:gd name="G23" fmla="+- G21 10800 0"/>
              <a:gd name="G24" fmla="+- 10800 0 G20"/>
              <a:gd name="G25" fmla="+- 5491 10800 0"/>
              <a:gd name="G26" fmla="?: G9 G17 G25"/>
              <a:gd name="G27" fmla="?: G9 0 21600"/>
              <a:gd name="G28" fmla="cos 10800 -11195581"/>
              <a:gd name="G29" fmla="sin 10800 -11195581"/>
              <a:gd name="G30" fmla="sin 5491 -11195581"/>
              <a:gd name="G31" fmla="+- G28 10800 0"/>
              <a:gd name="G32" fmla="+- G29 10800 0"/>
              <a:gd name="G33" fmla="+- G30 10800 0"/>
              <a:gd name="G34" fmla="?: G4 0 G31"/>
              <a:gd name="G35" fmla="?: -11195581 G34 0"/>
              <a:gd name="G36" fmla="?: G6 G35 G31"/>
              <a:gd name="G37" fmla="+- 21600 0 G36"/>
              <a:gd name="G38" fmla="?: G4 0 G33"/>
              <a:gd name="G39" fmla="?: -11195581 G38 G32"/>
              <a:gd name="G40" fmla="?: G6 G39 0"/>
              <a:gd name="G41" fmla="?: G4 G32 21600"/>
              <a:gd name="G42" fmla="?: G6 G41 G33"/>
              <a:gd name="T12" fmla="*/ 10800 w 21600"/>
              <a:gd name="T13" fmla="*/ 0 h 21600"/>
              <a:gd name="T14" fmla="*/ 2758 w 21600"/>
              <a:gd name="T15" fmla="*/ 9501 h 21600"/>
              <a:gd name="T16" fmla="*/ 10800 w 21600"/>
              <a:gd name="T17" fmla="*/ 5309 h 21600"/>
              <a:gd name="T18" fmla="*/ 18842 w 21600"/>
              <a:gd name="T19" fmla="*/ 9501 h 21600"/>
              <a:gd name="T20" fmla="*/ G36 w 21600"/>
              <a:gd name="T21" fmla="*/ G40 h 21600"/>
              <a:gd name="T22" fmla="*/ G37 w 21600"/>
              <a:gd name="T23" fmla="*/ G42 h 21600"/>
            </a:gdLst>
            <a:ahLst/>
            <a:cxnLst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T20" t="T21" r="T22" b="T23"/>
            <a:pathLst>
              <a:path w="21600" h="21600">
                <a:moveTo>
                  <a:pt x="5379" y="9925"/>
                </a:moveTo>
                <a:cubicBezTo>
                  <a:pt x="5808" y="7264"/>
                  <a:pt x="8105" y="5308"/>
                  <a:pt x="10800" y="5309"/>
                </a:cubicBezTo>
                <a:cubicBezTo>
                  <a:pt x="13494" y="5309"/>
                  <a:pt x="15791" y="7264"/>
                  <a:pt x="16220" y="9925"/>
                </a:cubicBezTo>
                <a:lnTo>
                  <a:pt x="21462" y="9079"/>
                </a:lnTo>
                <a:cubicBezTo>
                  <a:pt x="20617" y="3846"/>
                  <a:pt x="16100" y="-1"/>
                  <a:pt x="10799" y="0"/>
                </a:cubicBezTo>
                <a:cubicBezTo>
                  <a:pt x="5499" y="0"/>
                  <a:pt x="982" y="3846"/>
                  <a:pt x="137" y="9079"/>
                </a:cubicBezTo>
                <a:close/>
              </a:path>
            </a:pathLst>
          </a:custGeom>
          <a:gradFill rotWithShape="0">
            <a:gsLst>
              <a:gs pos="0">
                <a:schemeClr val="bg1">
                  <a:gamma/>
                  <a:shade val="24314"/>
                  <a:invGamma/>
                </a:schemeClr>
              </a:gs>
              <a:gs pos="100000">
                <a:schemeClr val="bg1"/>
              </a:gs>
            </a:gsLst>
            <a:lin ang="0" scaled="1"/>
          </a:gra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grpSp>
        <p:nvGrpSpPr>
          <p:cNvPr id="147551" name="Group 95"/>
          <p:cNvGrpSpPr>
            <a:grpSpLocks noChangeAspect="1"/>
          </p:cNvGrpSpPr>
          <p:nvPr/>
        </p:nvGrpSpPr>
        <p:grpSpPr bwMode="auto">
          <a:xfrm>
            <a:off x="3114675" y="2654300"/>
            <a:ext cx="2916238" cy="3922713"/>
            <a:chOff x="1769" y="1157"/>
            <a:chExt cx="2221" cy="2986"/>
          </a:xfrm>
        </p:grpSpPr>
        <p:sp>
          <p:nvSpPr>
            <p:cNvPr id="147552" name="Freeform 96" descr="Широкий диагональный 2"/>
            <p:cNvSpPr>
              <a:spLocks noChangeAspect="1"/>
            </p:cNvSpPr>
            <p:nvPr/>
          </p:nvSpPr>
          <p:spPr bwMode="auto">
            <a:xfrm>
              <a:off x="1769" y="1157"/>
              <a:ext cx="2221" cy="2986"/>
            </a:xfrm>
            <a:custGeom>
              <a:avLst/>
              <a:gdLst/>
              <a:ahLst/>
              <a:cxnLst>
                <a:cxn ang="0">
                  <a:pos x="2" y="83"/>
                </a:cxn>
                <a:cxn ang="0">
                  <a:pos x="39" y="135"/>
                </a:cxn>
                <a:cxn ang="0">
                  <a:pos x="38" y="197"/>
                </a:cxn>
                <a:cxn ang="0">
                  <a:pos x="0" y="240"/>
                </a:cxn>
                <a:cxn ang="0">
                  <a:pos x="32" y="3215"/>
                </a:cxn>
                <a:cxn ang="0">
                  <a:pos x="56" y="3291"/>
                </a:cxn>
                <a:cxn ang="0">
                  <a:pos x="21" y="3351"/>
                </a:cxn>
                <a:cxn ang="0">
                  <a:pos x="17" y="3443"/>
                </a:cxn>
                <a:cxn ang="0">
                  <a:pos x="60" y="3501"/>
                </a:cxn>
                <a:cxn ang="0">
                  <a:pos x="2571" y="3486"/>
                </a:cxn>
                <a:cxn ang="0">
                  <a:pos x="2604" y="3438"/>
                </a:cxn>
                <a:cxn ang="0">
                  <a:pos x="2592" y="3299"/>
                </a:cxn>
                <a:cxn ang="0">
                  <a:pos x="2579" y="3258"/>
                </a:cxn>
                <a:cxn ang="0">
                  <a:pos x="2603" y="3206"/>
                </a:cxn>
                <a:cxn ang="0">
                  <a:pos x="2558" y="141"/>
                </a:cxn>
                <a:cxn ang="0">
                  <a:pos x="2567" y="95"/>
                </a:cxn>
                <a:cxn ang="0">
                  <a:pos x="2588" y="0"/>
                </a:cxn>
                <a:cxn ang="0">
                  <a:pos x="2549" y="75"/>
                </a:cxn>
                <a:cxn ang="0">
                  <a:pos x="2525" y="126"/>
                </a:cxn>
                <a:cxn ang="0">
                  <a:pos x="2537" y="194"/>
                </a:cxn>
                <a:cxn ang="0">
                  <a:pos x="2580" y="3179"/>
                </a:cxn>
                <a:cxn ang="0">
                  <a:pos x="2555" y="3230"/>
                </a:cxn>
                <a:cxn ang="0">
                  <a:pos x="2559" y="3311"/>
                </a:cxn>
                <a:cxn ang="0">
                  <a:pos x="2579" y="3353"/>
                </a:cxn>
                <a:cxn ang="0">
                  <a:pos x="2565" y="3441"/>
                </a:cxn>
                <a:cxn ang="0">
                  <a:pos x="90" y="3474"/>
                </a:cxn>
                <a:cxn ang="0">
                  <a:pos x="44" y="3441"/>
                </a:cxn>
                <a:cxn ang="0">
                  <a:pos x="62" y="3350"/>
                </a:cxn>
                <a:cxn ang="0">
                  <a:pos x="84" y="3284"/>
                </a:cxn>
                <a:cxn ang="0">
                  <a:pos x="72" y="3216"/>
                </a:cxn>
                <a:cxn ang="0">
                  <a:pos x="32" y="249"/>
                </a:cxn>
                <a:cxn ang="0">
                  <a:pos x="60" y="210"/>
                </a:cxn>
                <a:cxn ang="0">
                  <a:pos x="77" y="144"/>
                </a:cxn>
                <a:cxn ang="0">
                  <a:pos x="54" y="83"/>
                </a:cxn>
                <a:cxn ang="0">
                  <a:pos x="36" y="15"/>
                </a:cxn>
              </a:cxnLst>
              <a:rect l="0" t="0" r="r" b="b"/>
              <a:pathLst>
                <a:path w="2606" h="3501">
                  <a:moveTo>
                    <a:pt x="3" y="14"/>
                  </a:moveTo>
                  <a:lnTo>
                    <a:pt x="2" y="83"/>
                  </a:lnTo>
                  <a:lnTo>
                    <a:pt x="24" y="105"/>
                  </a:lnTo>
                  <a:lnTo>
                    <a:pt x="39" y="135"/>
                  </a:lnTo>
                  <a:lnTo>
                    <a:pt x="45" y="162"/>
                  </a:lnTo>
                  <a:lnTo>
                    <a:pt x="38" y="197"/>
                  </a:lnTo>
                  <a:lnTo>
                    <a:pt x="26" y="213"/>
                  </a:lnTo>
                  <a:lnTo>
                    <a:pt x="0" y="240"/>
                  </a:lnTo>
                  <a:lnTo>
                    <a:pt x="11" y="3195"/>
                  </a:lnTo>
                  <a:lnTo>
                    <a:pt x="32" y="3215"/>
                  </a:lnTo>
                  <a:lnTo>
                    <a:pt x="50" y="3249"/>
                  </a:lnTo>
                  <a:lnTo>
                    <a:pt x="56" y="3291"/>
                  </a:lnTo>
                  <a:lnTo>
                    <a:pt x="48" y="3324"/>
                  </a:lnTo>
                  <a:lnTo>
                    <a:pt x="21" y="3351"/>
                  </a:lnTo>
                  <a:lnTo>
                    <a:pt x="17" y="3396"/>
                  </a:lnTo>
                  <a:lnTo>
                    <a:pt x="17" y="3443"/>
                  </a:lnTo>
                  <a:lnTo>
                    <a:pt x="33" y="3486"/>
                  </a:lnTo>
                  <a:lnTo>
                    <a:pt x="60" y="3501"/>
                  </a:lnTo>
                  <a:lnTo>
                    <a:pt x="2538" y="3501"/>
                  </a:lnTo>
                  <a:lnTo>
                    <a:pt x="2571" y="3486"/>
                  </a:lnTo>
                  <a:lnTo>
                    <a:pt x="2592" y="3468"/>
                  </a:lnTo>
                  <a:lnTo>
                    <a:pt x="2604" y="3438"/>
                  </a:lnTo>
                  <a:lnTo>
                    <a:pt x="2606" y="3321"/>
                  </a:lnTo>
                  <a:lnTo>
                    <a:pt x="2592" y="3299"/>
                  </a:lnTo>
                  <a:lnTo>
                    <a:pt x="2583" y="3282"/>
                  </a:lnTo>
                  <a:lnTo>
                    <a:pt x="2579" y="3258"/>
                  </a:lnTo>
                  <a:lnTo>
                    <a:pt x="2588" y="3228"/>
                  </a:lnTo>
                  <a:lnTo>
                    <a:pt x="2603" y="3206"/>
                  </a:lnTo>
                  <a:lnTo>
                    <a:pt x="2588" y="203"/>
                  </a:lnTo>
                  <a:cubicBezTo>
                    <a:pt x="2556" y="171"/>
                    <a:pt x="2565" y="156"/>
                    <a:pt x="2558" y="141"/>
                  </a:cubicBezTo>
                  <a:cubicBezTo>
                    <a:pt x="2558" y="125"/>
                    <a:pt x="2555" y="121"/>
                    <a:pt x="2561" y="114"/>
                  </a:cubicBezTo>
                  <a:cubicBezTo>
                    <a:pt x="2567" y="107"/>
                    <a:pt x="2564" y="106"/>
                    <a:pt x="2567" y="95"/>
                  </a:cubicBezTo>
                  <a:cubicBezTo>
                    <a:pt x="2577" y="87"/>
                    <a:pt x="2582" y="87"/>
                    <a:pt x="2585" y="72"/>
                  </a:cubicBezTo>
                  <a:lnTo>
                    <a:pt x="2588" y="0"/>
                  </a:lnTo>
                  <a:lnTo>
                    <a:pt x="2553" y="2"/>
                  </a:lnTo>
                  <a:lnTo>
                    <a:pt x="2549" y="75"/>
                  </a:lnTo>
                  <a:lnTo>
                    <a:pt x="2532" y="102"/>
                  </a:lnTo>
                  <a:lnTo>
                    <a:pt x="2525" y="126"/>
                  </a:lnTo>
                  <a:lnTo>
                    <a:pt x="2522" y="155"/>
                  </a:lnTo>
                  <a:lnTo>
                    <a:pt x="2537" y="194"/>
                  </a:lnTo>
                  <a:lnTo>
                    <a:pt x="2555" y="221"/>
                  </a:lnTo>
                  <a:lnTo>
                    <a:pt x="2580" y="3179"/>
                  </a:lnTo>
                  <a:lnTo>
                    <a:pt x="2565" y="3203"/>
                  </a:lnTo>
                  <a:lnTo>
                    <a:pt x="2555" y="3230"/>
                  </a:lnTo>
                  <a:lnTo>
                    <a:pt x="2552" y="3270"/>
                  </a:lnTo>
                  <a:lnTo>
                    <a:pt x="2559" y="3311"/>
                  </a:lnTo>
                  <a:lnTo>
                    <a:pt x="2574" y="3327"/>
                  </a:lnTo>
                  <a:lnTo>
                    <a:pt x="2579" y="3353"/>
                  </a:lnTo>
                  <a:lnTo>
                    <a:pt x="2576" y="3401"/>
                  </a:lnTo>
                  <a:lnTo>
                    <a:pt x="2565" y="3441"/>
                  </a:lnTo>
                  <a:lnTo>
                    <a:pt x="2546" y="3467"/>
                  </a:lnTo>
                  <a:lnTo>
                    <a:pt x="90" y="3474"/>
                  </a:lnTo>
                  <a:lnTo>
                    <a:pt x="66" y="3461"/>
                  </a:lnTo>
                  <a:lnTo>
                    <a:pt x="44" y="3441"/>
                  </a:lnTo>
                  <a:lnTo>
                    <a:pt x="45" y="3377"/>
                  </a:lnTo>
                  <a:lnTo>
                    <a:pt x="62" y="3350"/>
                  </a:lnTo>
                  <a:lnTo>
                    <a:pt x="80" y="3326"/>
                  </a:lnTo>
                  <a:lnTo>
                    <a:pt x="84" y="3284"/>
                  </a:lnTo>
                  <a:lnTo>
                    <a:pt x="81" y="3246"/>
                  </a:lnTo>
                  <a:lnTo>
                    <a:pt x="72" y="3216"/>
                  </a:lnTo>
                  <a:lnTo>
                    <a:pt x="41" y="3182"/>
                  </a:lnTo>
                  <a:lnTo>
                    <a:pt x="32" y="249"/>
                  </a:lnTo>
                  <a:lnTo>
                    <a:pt x="42" y="234"/>
                  </a:lnTo>
                  <a:lnTo>
                    <a:pt x="60" y="210"/>
                  </a:lnTo>
                  <a:lnTo>
                    <a:pt x="75" y="180"/>
                  </a:lnTo>
                  <a:lnTo>
                    <a:pt x="77" y="144"/>
                  </a:lnTo>
                  <a:lnTo>
                    <a:pt x="71" y="110"/>
                  </a:lnTo>
                  <a:lnTo>
                    <a:pt x="54" y="83"/>
                  </a:lnTo>
                  <a:lnTo>
                    <a:pt x="32" y="65"/>
                  </a:lnTo>
                  <a:lnTo>
                    <a:pt x="36" y="15"/>
                  </a:lnTo>
                  <a:lnTo>
                    <a:pt x="3" y="14"/>
                  </a:lnTo>
                  <a:close/>
                </a:path>
              </a:pathLst>
            </a:custGeom>
            <a:pattFill prst="wdUpDiag">
              <a:fgClr>
                <a:srgbClr val="006600"/>
              </a:fgClr>
              <a:bgClr>
                <a:schemeClr val="bg1"/>
              </a:bgClr>
            </a:pattFill>
            <a:ln w="9525">
              <a:solidFill>
                <a:srgbClr val="006600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o-RO"/>
            </a:p>
          </p:txBody>
        </p:sp>
        <p:sp>
          <p:nvSpPr>
            <p:cNvPr id="147553" name="Rectangle 97" descr="Широкий диагональный 1"/>
            <p:cNvSpPr>
              <a:spLocks noChangeAspect="1" noChangeArrowheads="1"/>
            </p:cNvSpPr>
            <p:nvPr/>
          </p:nvSpPr>
          <p:spPr bwMode="auto">
            <a:xfrm>
              <a:off x="1824" y="4069"/>
              <a:ext cx="1269" cy="41"/>
            </a:xfrm>
            <a:prstGeom prst="rect">
              <a:avLst/>
            </a:prstGeom>
            <a:pattFill prst="wdDnDiag">
              <a:fgClr>
                <a:srgbClr val="006600"/>
              </a:fgClr>
              <a:bgClr>
                <a:schemeClr val="bg1"/>
              </a:bgClr>
            </a:pattFill>
            <a:ln w="9525">
              <a:solidFill>
                <a:srgbClr val="00660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47554" name="Rectangle 98" descr="Широкий диагональный 1"/>
            <p:cNvSpPr>
              <a:spLocks noChangeAspect="1" noChangeArrowheads="1"/>
            </p:cNvSpPr>
            <p:nvPr/>
          </p:nvSpPr>
          <p:spPr bwMode="auto">
            <a:xfrm flipH="1">
              <a:off x="3481" y="4065"/>
              <a:ext cx="464" cy="41"/>
            </a:xfrm>
            <a:prstGeom prst="rect">
              <a:avLst/>
            </a:prstGeom>
            <a:pattFill prst="wdDnDiag">
              <a:fgClr>
                <a:srgbClr val="006600"/>
              </a:fgClr>
              <a:bgClr>
                <a:schemeClr val="bg1"/>
              </a:bgClr>
            </a:pattFill>
            <a:ln w="9525">
              <a:solidFill>
                <a:srgbClr val="00660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47555" name="Freeform 99" descr="Широкий диагональный 2"/>
            <p:cNvSpPr>
              <a:spLocks noChangeAspect="1"/>
            </p:cNvSpPr>
            <p:nvPr/>
          </p:nvSpPr>
          <p:spPr bwMode="auto">
            <a:xfrm>
              <a:off x="1846" y="3759"/>
              <a:ext cx="1219" cy="30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9" y="3"/>
                </a:cxn>
                <a:cxn ang="0">
                  <a:pos x="39" y="291"/>
                </a:cxn>
                <a:cxn ang="0">
                  <a:pos x="45" y="306"/>
                </a:cxn>
                <a:cxn ang="0">
                  <a:pos x="69" y="321"/>
                </a:cxn>
                <a:cxn ang="0">
                  <a:pos x="1431" y="330"/>
                </a:cxn>
                <a:cxn ang="0">
                  <a:pos x="1431" y="360"/>
                </a:cxn>
                <a:cxn ang="0">
                  <a:pos x="33" y="354"/>
                </a:cxn>
                <a:cxn ang="0">
                  <a:pos x="15" y="330"/>
                </a:cxn>
                <a:cxn ang="0">
                  <a:pos x="6" y="300"/>
                </a:cxn>
                <a:cxn ang="0">
                  <a:pos x="0" y="0"/>
                </a:cxn>
              </a:cxnLst>
              <a:rect l="0" t="0" r="r" b="b"/>
              <a:pathLst>
                <a:path w="1431" h="360">
                  <a:moveTo>
                    <a:pt x="0" y="0"/>
                  </a:moveTo>
                  <a:lnTo>
                    <a:pt x="39" y="3"/>
                  </a:lnTo>
                  <a:lnTo>
                    <a:pt x="39" y="291"/>
                  </a:lnTo>
                  <a:lnTo>
                    <a:pt x="45" y="306"/>
                  </a:lnTo>
                  <a:lnTo>
                    <a:pt x="69" y="321"/>
                  </a:lnTo>
                  <a:lnTo>
                    <a:pt x="1431" y="330"/>
                  </a:lnTo>
                  <a:lnTo>
                    <a:pt x="1431" y="360"/>
                  </a:lnTo>
                  <a:lnTo>
                    <a:pt x="33" y="354"/>
                  </a:lnTo>
                  <a:lnTo>
                    <a:pt x="15" y="330"/>
                  </a:lnTo>
                  <a:lnTo>
                    <a:pt x="6" y="300"/>
                  </a:lnTo>
                  <a:lnTo>
                    <a:pt x="0" y="0"/>
                  </a:lnTo>
                  <a:close/>
                </a:path>
              </a:pathLst>
            </a:custGeom>
            <a:pattFill prst="wdUpDiag">
              <a:fgClr>
                <a:srgbClr val="006600"/>
              </a:fgClr>
              <a:bgClr>
                <a:schemeClr val="bg1"/>
              </a:bgClr>
            </a:pattFill>
            <a:ln w="9525" cap="flat" cmpd="sng">
              <a:solidFill>
                <a:srgbClr val="0066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ro-RO"/>
            </a:p>
          </p:txBody>
        </p:sp>
        <p:sp>
          <p:nvSpPr>
            <p:cNvPr id="147556" name="Freeform 100" descr="Широкий диагональный 2"/>
            <p:cNvSpPr>
              <a:spLocks noChangeAspect="1"/>
            </p:cNvSpPr>
            <p:nvPr/>
          </p:nvSpPr>
          <p:spPr bwMode="auto">
            <a:xfrm>
              <a:off x="3492" y="3752"/>
              <a:ext cx="445" cy="307"/>
            </a:xfrm>
            <a:custGeom>
              <a:avLst/>
              <a:gdLst/>
              <a:ahLst/>
              <a:cxnLst>
                <a:cxn ang="0">
                  <a:pos x="522" y="6"/>
                </a:cxn>
                <a:cxn ang="0">
                  <a:pos x="492" y="0"/>
                </a:cxn>
                <a:cxn ang="0">
                  <a:pos x="486" y="291"/>
                </a:cxn>
                <a:cxn ang="0">
                  <a:pos x="483" y="312"/>
                </a:cxn>
                <a:cxn ang="0">
                  <a:pos x="471" y="327"/>
                </a:cxn>
                <a:cxn ang="0">
                  <a:pos x="0" y="330"/>
                </a:cxn>
                <a:cxn ang="0">
                  <a:pos x="0" y="360"/>
                </a:cxn>
                <a:cxn ang="0">
                  <a:pos x="492" y="354"/>
                </a:cxn>
                <a:cxn ang="0">
                  <a:pos x="510" y="333"/>
                </a:cxn>
                <a:cxn ang="0">
                  <a:pos x="522" y="300"/>
                </a:cxn>
                <a:cxn ang="0">
                  <a:pos x="522" y="6"/>
                </a:cxn>
              </a:cxnLst>
              <a:rect l="0" t="0" r="r" b="b"/>
              <a:pathLst>
                <a:path w="522" h="360">
                  <a:moveTo>
                    <a:pt x="522" y="6"/>
                  </a:moveTo>
                  <a:lnTo>
                    <a:pt x="492" y="0"/>
                  </a:lnTo>
                  <a:lnTo>
                    <a:pt x="486" y="291"/>
                  </a:lnTo>
                  <a:lnTo>
                    <a:pt x="483" y="312"/>
                  </a:lnTo>
                  <a:lnTo>
                    <a:pt x="471" y="327"/>
                  </a:lnTo>
                  <a:lnTo>
                    <a:pt x="0" y="330"/>
                  </a:lnTo>
                  <a:lnTo>
                    <a:pt x="0" y="360"/>
                  </a:lnTo>
                  <a:lnTo>
                    <a:pt x="492" y="354"/>
                  </a:lnTo>
                  <a:lnTo>
                    <a:pt x="510" y="333"/>
                  </a:lnTo>
                  <a:lnTo>
                    <a:pt x="522" y="300"/>
                  </a:lnTo>
                  <a:lnTo>
                    <a:pt x="522" y="6"/>
                  </a:lnTo>
                  <a:close/>
                </a:path>
              </a:pathLst>
            </a:custGeom>
            <a:pattFill prst="wdUpDiag">
              <a:fgClr>
                <a:srgbClr val="006600"/>
              </a:fgClr>
              <a:bgClr>
                <a:schemeClr val="bg1"/>
              </a:bgClr>
            </a:pattFill>
            <a:ln w="9525" cap="flat" cmpd="sng">
              <a:solidFill>
                <a:srgbClr val="0066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ro-RO"/>
            </a:p>
          </p:txBody>
        </p:sp>
        <p:sp>
          <p:nvSpPr>
            <p:cNvPr id="147557" name="Freeform 101" descr="Широкий диагональный 1"/>
            <p:cNvSpPr>
              <a:spLocks noChangeAspect="1"/>
            </p:cNvSpPr>
            <p:nvPr/>
          </p:nvSpPr>
          <p:spPr bwMode="auto">
            <a:xfrm>
              <a:off x="3053" y="3856"/>
              <a:ext cx="460" cy="215"/>
            </a:xfrm>
            <a:custGeom>
              <a:avLst/>
              <a:gdLst/>
              <a:ahLst/>
              <a:cxnLst>
                <a:cxn ang="0">
                  <a:pos x="3" y="27"/>
                </a:cxn>
                <a:cxn ang="0">
                  <a:pos x="0" y="210"/>
                </a:cxn>
                <a:cxn ang="0">
                  <a:pos x="24" y="210"/>
                </a:cxn>
                <a:cxn ang="0">
                  <a:pos x="30" y="252"/>
                </a:cxn>
                <a:cxn ang="0">
                  <a:pos x="57" y="249"/>
                </a:cxn>
                <a:cxn ang="0">
                  <a:pos x="48" y="87"/>
                </a:cxn>
                <a:cxn ang="0">
                  <a:pos x="135" y="87"/>
                </a:cxn>
                <a:cxn ang="0">
                  <a:pos x="132" y="0"/>
                </a:cxn>
                <a:cxn ang="0">
                  <a:pos x="207" y="0"/>
                </a:cxn>
                <a:cxn ang="0">
                  <a:pos x="207" y="87"/>
                </a:cxn>
                <a:cxn ang="0">
                  <a:pos x="327" y="87"/>
                </a:cxn>
                <a:cxn ang="0">
                  <a:pos x="327" y="0"/>
                </a:cxn>
                <a:cxn ang="0">
                  <a:pos x="411" y="6"/>
                </a:cxn>
                <a:cxn ang="0">
                  <a:pos x="408" y="87"/>
                </a:cxn>
                <a:cxn ang="0">
                  <a:pos x="480" y="87"/>
                </a:cxn>
                <a:cxn ang="0">
                  <a:pos x="480" y="231"/>
                </a:cxn>
                <a:cxn ang="0">
                  <a:pos x="507" y="231"/>
                </a:cxn>
                <a:cxn ang="0">
                  <a:pos x="513" y="204"/>
                </a:cxn>
                <a:cxn ang="0">
                  <a:pos x="537" y="201"/>
                </a:cxn>
                <a:cxn ang="0">
                  <a:pos x="540" y="33"/>
                </a:cxn>
                <a:cxn ang="0">
                  <a:pos x="498" y="9"/>
                </a:cxn>
                <a:cxn ang="0">
                  <a:pos x="45" y="0"/>
                </a:cxn>
                <a:cxn ang="0">
                  <a:pos x="3" y="27"/>
                </a:cxn>
              </a:cxnLst>
              <a:rect l="0" t="0" r="r" b="b"/>
              <a:pathLst>
                <a:path w="540" h="252">
                  <a:moveTo>
                    <a:pt x="3" y="27"/>
                  </a:moveTo>
                  <a:lnTo>
                    <a:pt x="0" y="210"/>
                  </a:lnTo>
                  <a:lnTo>
                    <a:pt x="24" y="210"/>
                  </a:lnTo>
                  <a:lnTo>
                    <a:pt x="30" y="252"/>
                  </a:lnTo>
                  <a:lnTo>
                    <a:pt x="57" y="249"/>
                  </a:lnTo>
                  <a:lnTo>
                    <a:pt x="48" y="87"/>
                  </a:lnTo>
                  <a:lnTo>
                    <a:pt x="135" y="87"/>
                  </a:lnTo>
                  <a:lnTo>
                    <a:pt x="132" y="0"/>
                  </a:lnTo>
                  <a:lnTo>
                    <a:pt x="207" y="0"/>
                  </a:lnTo>
                  <a:lnTo>
                    <a:pt x="207" y="87"/>
                  </a:lnTo>
                  <a:lnTo>
                    <a:pt x="327" y="87"/>
                  </a:lnTo>
                  <a:lnTo>
                    <a:pt x="327" y="0"/>
                  </a:lnTo>
                  <a:lnTo>
                    <a:pt x="411" y="6"/>
                  </a:lnTo>
                  <a:lnTo>
                    <a:pt x="408" y="87"/>
                  </a:lnTo>
                  <a:lnTo>
                    <a:pt x="480" y="87"/>
                  </a:lnTo>
                  <a:lnTo>
                    <a:pt x="480" y="231"/>
                  </a:lnTo>
                  <a:lnTo>
                    <a:pt x="507" y="231"/>
                  </a:lnTo>
                  <a:lnTo>
                    <a:pt x="513" y="204"/>
                  </a:lnTo>
                  <a:lnTo>
                    <a:pt x="537" y="201"/>
                  </a:lnTo>
                  <a:lnTo>
                    <a:pt x="540" y="33"/>
                  </a:lnTo>
                  <a:lnTo>
                    <a:pt x="498" y="9"/>
                  </a:lnTo>
                  <a:lnTo>
                    <a:pt x="45" y="0"/>
                  </a:lnTo>
                  <a:lnTo>
                    <a:pt x="3" y="27"/>
                  </a:lnTo>
                  <a:close/>
                </a:path>
              </a:pathLst>
            </a:custGeom>
            <a:pattFill prst="wdDnDiag">
              <a:fgClr>
                <a:srgbClr val="006600"/>
              </a:fgClr>
              <a:bgClr>
                <a:schemeClr val="bg1"/>
              </a:bgClr>
            </a:pattFill>
            <a:ln w="9525" cap="flat" cmpd="sng">
              <a:solidFill>
                <a:srgbClr val="006600"/>
              </a:solidFill>
              <a:prstDash val="solid"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grpSp>
          <p:nvGrpSpPr>
            <p:cNvPr id="147558" name="Group 102"/>
            <p:cNvGrpSpPr>
              <a:grpSpLocks noChangeAspect="1"/>
            </p:cNvGrpSpPr>
            <p:nvPr/>
          </p:nvGrpSpPr>
          <p:grpSpPr bwMode="auto">
            <a:xfrm>
              <a:off x="3101" y="3977"/>
              <a:ext cx="361" cy="115"/>
              <a:chOff x="3354" y="4044"/>
              <a:chExt cx="423" cy="135"/>
            </a:xfrm>
          </p:grpSpPr>
          <p:sp>
            <p:nvSpPr>
              <p:cNvPr id="147559" name="Freeform 103" descr="Широкий диагональный 2"/>
              <p:cNvSpPr>
                <a:spLocks noChangeAspect="1"/>
              </p:cNvSpPr>
              <p:nvPr/>
            </p:nvSpPr>
            <p:spPr bwMode="auto">
              <a:xfrm>
                <a:off x="3354" y="4047"/>
                <a:ext cx="423" cy="13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420" y="3"/>
                  </a:cxn>
                  <a:cxn ang="0">
                    <a:pos x="423" y="81"/>
                  </a:cxn>
                  <a:cxn ang="0">
                    <a:pos x="390" y="129"/>
                  </a:cxn>
                  <a:cxn ang="0">
                    <a:pos x="243" y="132"/>
                  </a:cxn>
                  <a:cxn ang="0">
                    <a:pos x="243" y="75"/>
                  </a:cxn>
                  <a:cxn ang="0">
                    <a:pos x="189" y="78"/>
                  </a:cxn>
                  <a:cxn ang="0">
                    <a:pos x="189" y="132"/>
                  </a:cxn>
                  <a:cxn ang="0">
                    <a:pos x="42" y="132"/>
                  </a:cxn>
                  <a:cxn ang="0">
                    <a:pos x="0" y="93"/>
                  </a:cxn>
                  <a:cxn ang="0">
                    <a:pos x="0" y="0"/>
                  </a:cxn>
                </a:cxnLst>
                <a:rect l="0" t="0" r="r" b="b"/>
                <a:pathLst>
                  <a:path w="423" h="132">
                    <a:moveTo>
                      <a:pt x="0" y="0"/>
                    </a:moveTo>
                    <a:lnTo>
                      <a:pt x="420" y="3"/>
                    </a:lnTo>
                    <a:lnTo>
                      <a:pt x="423" y="81"/>
                    </a:lnTo>
                    <a:lnTo>
                      <a:pt x="390" y="129"/>
                    </a:lnTo>
                    <a:lnTo>
                      <a:pt x="243" y="132"/>
                    </a:lnTo>
                    <a:lnTo>
                      <a:pt x="243" y="75"/>
                    </a:lnTo>
                    <a:lnTo>
                      <a:pt x="189" y="78"/>
                    </a:lnTo>
                    <a:lnTo>
                      <a:pt x="189" y="132"/>
                    </a:lnTo>
                    <a:lnTo>
                      <a:pt x="42" y="132"/>
                    </a:lnTo>
                    <a:lnTo>
                      <a:pt x="0" y="93"/>
                    </a:lnTo>
                    <a:lnTo>
                      <a:pt x="0" y="0"/>
                    </a:lnTo>
                    <a:close/>
                  </a:path>
                </a:pathLst>
              </a:custGeom>
              <a:pattFill prst="wdUpDiag">
                <a:fgClr>
                  <a:srgbClr val="006600"/>
                </a:fgClr>
                <a:bgClr>
                  <a:schemeClr val="bg1"/>
                </a:bgClr>
              </a:pattFill>
              <a:ln w="9525">
                <a:solidFill>
                  <a:srgbClr val="006600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o-RO"/>
              </a:p>
            </p:txBody>
          </p:sp>
          <p:sp>
            <p:nvSpPr>
              <p:cNvPr id="147560" name="Freeform 104" descr="Широкий диагональный 2"/>
              <p:cNvSpPr>
                <a:spLocks noChangeAspect="1"/>
              </p:cNvSpPr>
              <p:nvPr/>
            </p:nvSpPr>
            <p:spPr bwMode="auto">
              <a:xfrm>
                <a:off x="3375" y="4044"/>
                <a:ext cx="165" cy="1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" y="114"/>
                  </a:cxn>
                  <a:cxn ang="0">
                    <a:pos x="165" y="111"/>
                  </a:cxn>
                </a:cxnLst>
                <a:rect l="0" t="0" r="r" b="b"/>
                <a:pathLst>
                  <a:path w="165" h="114">
                    <a:moveTo>
                      <a:pt x="0" y="0"/>
                    </a:moveTo>
                    <a:lnTo>
                      <a:pt x="3" y="114"/>
                    </a:lnTo>
                    <a:lnTo>
                      <a:pt x="165" y="111"/>
                    </a:lnTo>
                  </a:path>
                </a:pathLst>
              </a:custGeom>
              <a:noFill/>
              <a:ln w="6350" cmpd="sng">
                <a:solidFill>
                  <a:srgbClr val="006600"/>
                </a:solidFill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o-RO"/>
              </a:p>
            </p:txBody>
          </p:sp>
          <p:sp>
            <p:nvSpPr>
              <p:cNvPr id="147561" name="Freeform 105" descr="Широкий диагональный 2"/>
              <p:cNvSpPr>
                <a:spLocks noChangeAspect="1"/>
              </p:cNvSpPr>
              <p:nvPr/>
            </p:nvSpPr>
            <p:spPr bwMode="auto">
              <a:xfrm>
                <a:off x="3594" y="4053"/>
                <a:ext cx="165" cy="99"/>
              </a:xfrm>
              <a:custGeom>
                <a:avLst/>
                <a:gdLst/>
                <a:ahLst/>
                <a:cxnLst>
                  <a:cxn ang="0">
                    <a:pos x="159" y="0"/>
                  </a:cxn>
                  <a:cxn ang="0">
                    <a:pos x="165" y="99"/>
                  </a:cxn>
                  <a:cxn ang="0">
                    <a:pos x="0" y="99"/>
                  </a:cxn>
                </a:cxnLst>
                <a:rect l="0" t="0" r="r" b="b"/>
                <a:pathLst>
                  <a:path w="165" h="99">
                    <a:moveTo>
                      <a:pt x="159" y="0"/>
                    </a:moveTo>
                    <a:lnTo>
                      <a:pt x="165" y="99"/>
                    </a:lnTo>
                    <a:lnTo>
                      <a:pt x="0" y="99"/>
                    </a:lnTo>
                  </a:path>
                </a:pathLst>
              </a:custGeom>
              <a:noFill/>
              <a:ln w="6350" cmpd="sng">
                <a:solidFill>
                  <a:srgbClr val="006600"/>
                </a:solidFill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o-RO"/>
              </a:p>
            </p:txBody>
          </p:sp>
        </p:grpSp>
      </p:grpSp>
      <p:sp>
        <p:nvSpPr>
          <p:cNvPr id="147562" name="Rectangle 106"/>
          <p:cNvSpPr>
            <a:spLocks noChangeAspect="1" noChangeArrowheads="1"/>
          </p:cNvSpPr>
          <p:nvPr/>
        </p:nvSpPr>
        <p:spPr bwMode="auto">
          <a:xfrm>
            <a:off x="4957763" y="6208713"/>
            <a:ext cx="80962" cy="79375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47563" name="Line 107"/>
          <p:cNvSpPr>
            <a:spLocks noChangeAspect="1" noChangeShapeType="1"/>
          </p:cNvSpPr>
          <p:nvPr/>
        </p:nvSpPr>
        <p:spPr bwMode="auto">
          <a:xfrm>
            <a:off x="3298825" y="6170613"/>
            <a:ext cx="1501775" cy="41275"/>
          </a:xfrm>
          <a:prstGeom prst="line">
            <a:avLst/>
          </a:prstGeom>
          <a:noFill/>
          <a:ln w="76200">
            <a:pattFill prst="pct80">
              <a:fgClr>
                <a:schemeClr val="tx1"/>
              </a:fgClr>
              <a:bgClr>
                <a:srgbClr val="FFFFFF"/>
              </a:bgClr>
            </a:pattFill>
            <a:round/>
            <a:headEnd/>
            <a:tailEnd/>
          </a:ln>
          <a:effectLst/>
        </p:spPr>
        <p:txBody>
          <a:bodyPr/>
          <a:lstStyle/>
          <a:p>
            <a:endParaRPr lang="ro-RO"/>
          </a:p>
        </p:txBody>
      </p:sp>
      <p:sp>
        <p:nvSpPr>
          <p:cNvPr id="147564" name="Line 108"/>
          <p:cNvSpPr>
            <a:spLocks noChangeAspect="1" noChangeShapeType="1"/>
          </p:cNvSpPr>
          <p:nvPr/>
        </p:nvSpPr>
        <p:spPr bwMode="auto">
          <a:xfrm>
            <a:off x="3292475" y="6243638"/>
            <a:ext cx="1508125" cy="28575"/>
          </a:xfrm>
          <a:prstGeom prst="line">
            <a:avLst/>
          </a:prstGeom>
          <a:noFill/>
          <a:ln w="76200">
            <a:pattFill prst="pct80">
              <a:fgClr>
                <a:schemeClr val="tx1"/>
              </a:fgClr>
              <a:bgClr>
                <a:srgbClr val="FFFFFF"/>
              </a:bgClr>
            </a:pattFill>
            <a:round/>
            <a:headEnd/>
            <a:tailEnd/>
          </a:ln>
          <a:effectLst/>
        </p:spPr>
        <p:txBody>
          <a:bodyPr/>
          <a:lstStyle/>
          <a:p>
            <a:endParaRPr lang="ro-RO"/>
          </a:p>
        </p:txBody>
      </p:sp>
      <p:sp>
        <p:nvSpPr>
          <p:cNvPr id="147565" name="Oval 109" descr="Светлый диагональный 1"/>
          <p:cNvSpPr>
            <a:spLocks noChangeAspect="1" noChangeArrowheads="1"/>
          </p:cNvSpPr>
          <p:nvPr/>
        </p:nvSpPr>
        <p:spPr bwMode="auto">
          <a:xfrm>
            <a:off x="3273425" y="6143625"/>
            <a:ext cx="53975" cy="53975"/>
          </a:xfrm>
          <a:prstGeom prst="ellipse">
            <a:avLst/>
          </a:prstGeom>
          <a:pattFill prst="ltDnDiag">
            <a:fgClr>
              <a:schemeClr val="tx2"/>
            </a:fgClr>
            <a:bgClr>
              <a:schemeClr val="bg1"/>
            </a:bgClr>
          </a:patt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47566" name="Oval 110" descr="Светлый диагональный 1"/>
          <p:cNvSpPr>
            <a:spLocks noChangeAspect="1" noChangeArrowheads="1"/>
          </p:cNvSpPr>
          <p:nvPr/>
        </p:nvSpPr>
        <p:spPr bwMode="auto">
          <a:xfrm>
            <a:off x="3271838" y="6216650"/>
            <a:ext cx="53975" cy="53975"/>
          </a:xfrm>
          <a:prstGeom prst="ellipse">
            <a:avLst/>
          </a:prstGeom>
          <a:pattFill prst="ltDnDiag">
            <a:fgClr>
              <a:schemeClr val="tx2"/>
            </a:fgClr>
            <a:bgClr>
              <a:schemeClr val="bg1"/>
            </a:bgClr>
          </a:patt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grpSp>
        <p:nvGrpSpPr>
          <p:cNvPr id="147567" name="Group 111"/>
          <p:cNvGrpSpPr>
            <a:grpSpLocks noChangeAspect="1"/>
          </p:cNvGrpSpPr>
          <p:nvPr/>
        </p:nvGrpSpPr>
        <p:grpSpPr bwMode="auto">
          <a:xfrm>
            <a:off x="5000625" y="6162675"/>
            <a:ext cx="904875" cy="174625"/>
            <a:chOff x="3476" y="3869"/>
            <a:chExt cx="810" cy="156"/>
          </a:xfrm>
        </p:grpSpPr>
        <p:sp>
          <p:nvSpPr>
            <p:cNvPr id="147568" name="Freeform 112"/>
            <p:cNvSpPr>
              <a:spLocks noChangeAspect="1"/>
            </p:cNvSpPr>
            <p:nvPr/>
          </p:nvSpPr>
          <p:spPr bwMode="auto">
            <a:xfrm>
              <a:off x="3476" y="3869"/>
              <a:ext cx="799" cy="156"/>
            </a:xfrm>
            <a:custGeom>
              <a:avLst/>
              <a:gdLst/>
              <a:ahLst/>
              <a:cxnLst>
                <a:cxn ang="0">
                  <a:pos x="8" y="50"/>
                </a:cxn>
                <a:cxn ang="0">
                  <a:pos x="0" y="150"/>
                </a:cxn>
                <a:cxn ang="0">
                  <a:pos x="48" y="156"/>
                </a:cxn>
                <a:cxn ang="0">
                  <a:pos x="186" y="144"/>
                </a:cxn>
                <a:cxn ang="0">
                  <a:pos x="198" y="36"/>
                </a:cxn>
                <a:cxn ang="0">
                  <a:pos x="282" y="0"/>
                </a:cxn>
                <a:cxn ang="0">
                  <a:pos x="408" y="60"/>
                </a:cxn>
                <a:cxn ang="0">
                  <a:pos x="799" y="66"/>
                </a:cxn>
              </a:cxnLst>
              <a:rect l="0" t="0" r="r" b="b"/>
              <a:pathLst>
                <a:path w="799" h="156">
                  <a:moveTo>
                    <a:pt x="8" y="50"/>
                  </a:moveTo>
                  <a:lnTo>
                    <a:pt x="0" y="150"/>
                  </a:lnTo>
                  <a:lnTo>
                    <a:pt x="48" y="156"/>
                  </a:lnTo>
                  <a:lnTo>
                    <a:pt x="186" y="144"/>
                  </a:lnTo>
                  <a:lnTo>
                    <a:pt x="198" y="36"/>
                  </a:lnTo>
                  <a:lnTo>
                    <a:pt x="282" y="0"/>
                  </a:lnTo>
                  <a:lnTo>
                    <a:pt x="408" y="60"/>
                  </a:lnTo>
                  <a:lnTo>
                    <a:pt x="799" y="66"/>
                  </a:lnTo>
                </a:path>
              </a:pathLst>
            </a:custGeom>
            <a:noFill/>
            <a:ln w="76200" cmpd="sng">
              <a:pattFill prst="pct80">
                <a:fgClr>
                  <a:schemeClr val="tx1"/>
                </a:fgClr>
                <a:bgClr>
                  <a:srgbClr val="FFFFFF"/>
                </a:bgClr>
              </a:patt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ro-RO"/>
            </a:p>
          </p:txBody>
        </p:sp>
        <p:sp>
          <p:nvSpPr>
            <p:cNvPr id="147569" name="Oval 113" descr="Светлый диагональный 1"/>
            <p:cNvSpPr>
              <a:spLocks noChangeAspect="1" noChangeArrowheads="1"/>
            </p:cNvSpPr>
            <p:nvPr/>
          </p:nvSpPr>
          <p:spPr bwMode="auto">
            <a:xfrm>
              <a:off x="4238" y="3907"/>
              <a:ext cx="48" cy="48"/>
            </a:xfrm>
            <a:prstGeom prst="ellipse">
              <a:avLst/>
            </a:prstGeom>
            <a:pattFill prst="ltDnDiag">
              <a:fgClr>
                <a:schemeClr val="tx2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</p:grpSp>
      <p:sp>
        <p:nvSpPr>
          <p:cNvPr id="147570" name="AutoShape 114"/>
          <p:cNvSpPr>
            <a:spLocks noChangeAspect="1" noChangeArrowheads="1"/>
          </p:cNvSpPr>
          <p:nvPr/>
        </p:nvSpPr>
        <p:spPr bwMode="auto">
          <a:xfrm rot="10800000">
            <a:off x="4435475" y="5638800"/>
            <a:ext cx="273050" cy="292100"/>
          </a:xfrm>
          <a:custGeom>
            <a:avLst/>
            <a:gdLst>
              <a:gd name="G0" fmla="+- 8133 0 0"/>
              <a:gd name="G1" fmla="+- 7097633 0 0"/>
              <a:gd name="G2" fmla="+- 0 0 7097633"/>
              <a:gd name="T0" fmla="*/ 0 256 1"/>
              <a:gd name="T1" fmla="*/ 180 256 1"/>
              <a:gd name="G3" fmla="+- 7097633 T0 T1"/>
              <a:gd name="T2" fmla="*/ 0 256 1"/>
              <a:gd name="T3" fmla="*/ 90 256 1"/>
              <a:gd name="G4" fmla="+- 7097633 T2 T3"/>
              <a:gd name="G5" fmla="*/ G4 2 1"/>
              <a:gd name="T4" fmla="*/ 90 256 1"/>
              <a:gd name="T5" fmla="*/ 0 256 1"/>
              <a:gd name="G6" fmla="+- 7097633 T4 T5"/>
              <a:gd name="G7" fmla="*/ G6 2 1"/>
              <a:gd name="G8" fmla="abs 7097633"/>
              <a:gd name="T6" fmla="*/ 0 256 1"/>
              <a:gd name="T7" fmla="*/ 90 256 1"/>
              <a:gd name="G9" fmla="+- G8 T6 T7"/>
              <a:gd name="G10" fmla="?: G9 G7 G5"/>
              <a:gd name="T8" fmla="*/ 0 256 1"/>
              <a:gd name="T9" fmla="*/ 360 256 1"/>
              <a:gd name="G11" fmla="+- G10 T8 T9"/>
              <a:gd name="G12" fmla="?: G10 G11 G10"/>
              <a:gd name="T10" fmla="*/ 0 256 1"/>
              <a:gd name="T11" fmla="*/ 360 256 1"/>
              <a:gd name="G13" fmla="+- G12 T10 T11"/>
              <a:gd name="G14" fmla="?: G12 G13 G12"/>
              <a:gd name="G15" fmla="+- 0 0 G14"/>
              <a:gd name="G16" fmla="+- 10800 0 0"/>
              <a:gd name="G17" fmla="+- 10800 0 8133"/>
              <a:gd name="G18" fmla="*/ 8133 1 2"/>
              <a:gd name="G19" fmla="+- G18 5400 0"/>
              <a:gd name="G20" fmla="cos G19 7097633"/>
              <a:gd name="G21" fmla="sin G19 7097633"/>
              <a:gd name="G22" fmla="+- G20 10800 0"/>
              <a:gd name="G23" fmla="+- G21 10800 0"/>
              <a:gd name="G24" fmla="+- 10800 0 G20"/>
              <a:gd name="G25" fmla="+- 8133 10800 0"/>
              <a:gd name="G26" fmla="?: G9 G17 G25"/>
              <a:gd name="G27" fmla="?: G9 0 21600"/>
              <a:gd name="G28" fmla="cos 10800 7097633"/>
              <a:gd name="G29" fmla="sin 10800 7097633"/>
              <a:gd name="G30" fmla="sin 8133 7097633"/>
              <a:gd name="G31" fmla="+- G28 10800 0"/>
              <a:gd name="G32" fmla="+- G29 10800 0"/>
              <a:gd name="G33" fmla="+- G30 10800 0"/>
              <a:gd name="G34" fmla="?: G4 0 G31"/>
              <a:gd name="G35" fmla="?: 7097633 G34 0"/>
              <a:gd name="G36" fmla="?: G6 G35 G31"/>
              <a:gd name="G37" fmla="+- 21600 0 G36"/>
              <a:gd name="G38" fmla="?: G4 0 G33"/>
              <a:gd name="G39" fmla="?: 7097633 G38 G32"/>
              <a:gd name="G40" fmla="?: G6 G39 0"/>
              <a:gd name="G41" fmla="?: G4 G32 21600"/>
              <a:gd name="G42" fmla="?: G6 G41 G33"/>
              <a:gd name="T12" fmla="*/ 10800 w 21600"/>
              <a:gd name="T13" fmla="*/ 0 h 21600"/>
              <a:gd name="T14" fmla="*/ 7827 w 21600"/>
              <a:gd name="T15" fmla="*/ 19788 h 21600"/>
              <a:gd name="T16" fmla="*/ 10800 w 21600"/>
              <a:gd name="T17" fmla="*/ 2667 h 21600"/>
              <a:gd name="T18" fmla="*/ 13773 w 21600"/>
              <a:gd name="T19" fmla="*/ 19788 h 21600"/>
              <a:gd name="T20" fmla="*/ G36 w 21600"/>
              <a:gd name="T21" fmla="*/ G40 h 21600"/>
              <a:gd name="T22" fmla="*/ G37 w 21600"/>
              <a:gd name="T23" fmla="*/ G42 h 21600"/>
            </a:gdLst>
            <a:ahLst/>
            <a:cxnLst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T20" t="T21" r="T22" b="T23"/>
            <a:pathLst>
              <a:path w="21600" h="21600">
                <a:moveTo>
                  <a:pt x="8246" y="18521"/>
                </a:moveTo>
                <a:cubicBezTo>
                  <a:pt x="4915" y="17420"/>
                  <a:pt x="2667" y="14307"/>
                  <a:pt x="2667" y="10800"/>
                </a:cubicBezTo>
                <a:cubicBezTo>
                  <a:pt x="2667" y="6308"/>
                  <a:pt x="6308" y="2667"/>
                  <a:pt x="10800" y="2667"/>
                </a:cubicBezTo>
                <a:cubicBezTo>
                  <a:pt x="15291" y="2667"/>
                  <a:pt x="18933" y="6308"/>
                  <a:pt x="18933" y="10800"/>
                </a:cubicBezTo>
                <a:cubicBezTo>
                  <a:pt x="18933" y="14307"/>
                  <a:pt x="16684" y="17420"/>
                  <a:pt x="13353" y="18521"/>
                </a:cubicBezTo>
                <a:lnTo>
                  <a:pt x="14191" y="21053"/>
                </a:lnTo>
                <a:cubicBezTo>
                  <a:pt x="18613" y="19591"/>
                  <a:pt x="21600" y="15457"/>
                  <a:pt x="21600" y="10800"/>
                </a:cubicBezTo>
                <a:cubicBezTo>
                  <a:pt x="21600" y="4835"/>
                  <a:pt x="16764" y="0"/>
                  <a:pt x="10800" y="0"/>
                </a:cubicBezTo>
                <a:cubicBezTo>
                  <a:pt x="4835" y="0"/>
                  <a:pt x="0" y="4835"/>
                  <a:pt x="0" y="10800"/>
                </a:cubicBezTo>
                <a:cubicBezTo>
                  <a:pt x="-1" y="15457"/>
                  <a:pt x="2986" y="19591"/>
                  <a:pt x="7408" y="21053"/>
                </a:cubicBezTo>
                <a:close/>
              </a:path>
            </a:pathLst>
          </a:custGeom>
          <a:gradFill rotWithShape="0">
            <a:gsLst>
              <a:gs pos="0">
                <a:schemeClr val="bg1"/>
              </a:gs>
              <a:gs pos="50000">
                <a:schemeClr val="bg1">
                  <a:gamma/>
                  <a:shade val="24314"/>
                  <a:invGamma/>
                </a:schemeClr>
              </a:gs>
              <a:gs pos="100000">
                <a:schemeClr val="bg1"/>
              </a:gs>
            </a:gsLst>
            <a:lin ang="5400000" scaled="1"/>
          </a:gra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grpSp>
        <p:nvGrpSpPr>
          <p:cNvPr id="147571" name="Group 115"/>
          <p:cNvGrpSpPr>
            <a:grpSpLocks noChangeAspect="1"/>
          </p:cNvGrpSpPr>
          <p:nvPr/>
        </p:nvGrpSpPr>
        <p:grpSpPr bwMode="auto">
          <a:xfrm>
            <a:off x="4421188" y="4468813"/>
            <a:ext cx="304800" cy="598487"/>
            <a:chOff x="2960" y="2966"/>
            <a:chExt cx="273" cy="533"/>
          </a:xfrm>
        </p:grpSpPr>
        <p:grpSp>
          <p:nvGrpSpPr>
            <p:cNvPr id="147572" name="Group 116"/>
            <p:cNvGrpSpPr>
              <a:grpSpLocks noChangeAspect="1"/>
            </p:cNvGrpSpPr>
            <p:nvPr/>
          </p:nvGrpSpPr>
          <p:grpSpPr bwMode="auto">
            <a:xfrm rot="-186789">
              <a:off x="2964" y="3456"/>
              <a:ext cx="265" cy="43"/>
              <a:chOff x="2966" y="3408"/>
              <a:chExt cx="265" cy="43"/>
            </a:xfrm>
          </p:grpSpPr>
          <p:sp>
            <p:nvSpPr>
              <p:cNvPr id="147573" name="Rectangle 117"/>
              <p:cNvSpPr>
                <a:spLocks noChangeAspect="1"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7574" name="Oval 118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7575" name="Oval 119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47576" name="Group 120"/>
            <p:cNvGrpSpPr>
              <a:grpSpLocks noChangeAspect="1"/>
            </p:cNvGrpSpPr>
            <p:nvPr/>
          </p:nvGrpSpPr>
          <p:grpSpPr bwMode="auto">
            <a:xfrm>
              <a:off x="2964" y="3356"/>
              <a:ext cx="265" cy="43"/>
              <a:chOff x="2966" y="3408"/>
              <a:chExt cx="265" cy="43"/>
            </a:xfrm>
          </p:grpSpPr>
          <p:sp>
            <p:nvSpPr>
              <p:cNvPr id="147577" name="Rectangle 121"/>
              <p:cNvSpPr>
                <a:spLocks noChangeAspect="1"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7578" name="Oval 122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7579" name="Oval 123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47580" name="Group 124"/>
            <p:cNvGrpSpPr>
              <a:grpSpLocks noChangeAspect="1"/>
            </p:cNvGrpSpPr>
            <p:nvPr/>
          </p:nvGrpSpPr>
          <p:grpSpPr bwMode="auto">
            <a:xfrm>
              <a:off x="2968" y="3302"/>
              <a:ext cx="265" cy="43"/>
              <a:chOff x="2966" y="3408"/>
              <a:chExt cx="265" cy="43"/>
            </a:xfrm>
          </p:grpSpPr>
          <p:sp>
            <p:nvSpPr>
              <p:cNvPr id="147581" name="Rectangle 125"/>
              <p:cNvSpPr>
                <a:spLocks noChangeAspect="1"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7582" name="Oval 126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7583" name="Oval 127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47584" name="Group 128"/>
            <p:cNvGrpSpPr>
              <a:grpSpLocks noChangeAspect="1"/>
            </p:cNvGrpSpPr>
            <p:nvPr/>
          </p:nvGrpSpPr>
          <p:grpSpPr bwMode="auto">
            <a:xfrm>
              <a:off x="2962" y="3134"/>
              <a:ext cx="265" cy="43"/>
              <a:chOff x="2966" y="3408"/>
              <a:chExt cx="265" cy="43"/>
            </a:xfrm>
          </p:grpSpPr>
          <p:sp>
            <p:nvSpPr>
              <p:cNvPr id="147585" name="Rectangle 129"/>
              <p:cNvSpPr>
                <a:spLocks noChangeAspect="1"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7586" name="Oval 130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7587" name="Oval 131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47588" name="Group 132"/>
            <p:cNvGrpSpPr>
              <a:grpSpLocks noChangeAspect="1"/>
            </p:cNvGrpSpPr>
            <p:nvPr/>
          </p:nvGrpSpPr>
          <p:grpSpPr bwMode="auto">
            <a:xfrm>
              <a:off x="2964" y="3082"/>
              <a:ext cx="265" cy="43"/>
              <a:chOff x="2966" y="3408"/>
              <a:chExt cx="265" cy="43"/>
            </a:xfrm>
          </p:grpSpPr>
          <p:sp>
            <p:nvSpPr>
              <p:cNvPr id="147589" name="Rectangle 133"/>
              <p:cNvSpPr>
                <a:spLocks noChangeAspect="1"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7590" name="Oval 134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7591" name="Oval 135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47592" name="Group 136"/>
            <p:cNvGrpSpPr>
              <a:grpSpLocks noChangeAspect="1"/>
            </p:cNvGrpSpPr>
            <p:nvPr/>
          </p:nvGrpSpPr>
          <p:grpSpPr bwMode="auto">
            <a:xfrm>
              <a:off x="2966" y="3032"/>
              <a:ext cx="265" cy="43"/>
              <a:chOff x="2966" y="3408"/>
              <a:chExt cx="265" cy="43"/>
            </a:xfrm>
          </p:grpSpPr>
          <p:sp>
            <p:nvSpPr>
              <p:cNvPr id="147593" name="Rectangle 137"/>
              <p:cNvSpPr>
                <a:spLocks noChangeAspect="1"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7594" name="Oval 138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7595" name="Oval 139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47596" name="Group 140"/>
            <p:cNvGrpSpPr>
              <a:grpSpLocks noChangeAspect="1"/>
            </p:cNvGrpSpPr>
            <p:nvPr/>
          </p:nvGrpSpPr>
          <p:grpSpPr bwMode="auto">
            <a:xfrm>
              <a:off x="2964" y="3244"/>
              <a:ext cx="265" cy="43"/>
              <a:chOff x="2966" y="3408"/>
              <a:chExt cx="265" cy="43"/>
            </a:xfrm>
          </p:grpSpPr>
          <p:sp>
            <p:nvSpPr>
              <p:cNvPr id="147597" name="Rectangle 141"/>
              <p:cNvSpPr>
                <a:spLocks noChangeAspect="1"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7598" name="Oval 142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7599" name="Oval 143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47600" name="Group 144"/>
            <p:cNvGrpSpPr>
              <a:grpSpLocks noChangeAspect="1"/>
            </p:cNvGrpSpPr>
            <p:nvPr/>
          </p:nvGrpSpPr>
          <p:grpSpPr bwMode="auto">
            <a:xfrm>
              <a:off x="2962" y="3190"/>
              <a:ext cx="265" cy="43"/>
              <a:chOff x="2966" y="3408"/>
              <a:chExt cx="265" cy="43"/>
            </a:xfrm>
          </p:grpSpPr>
          <p:sp>
            <p:nvSpPr>
              <p:cNvPr id="147601" name="Rectangle 145"/>
              <p:cNvSpPr>
                <a:spLocks noChangeAspect="1"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7602" name="Oval 146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7603" name="Oval 147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47604" name="Group 148"/>
            <p:cNvGrpSpPr>
              <a:grpSpLocks noChangeAspect="1"/>
            </p:cNvGrpSpPr>
            <p:nvPr/>
          </p:nvGrpSpPr>
          <p:grpSpPr bwMode="auto">
            <a:xfrm>
              <a:off x="2960" y="3414"/>
              <a:ext cx="265" cy="43"/>
              <a:chOff x="2966" y="3408"/>
              <a:chExt cx="265" cy="43"/>
            </a:xfrm>
          </p:grpSpPr>
          <p:sp>
            <p:nvSpPr>
              <p:cNvPr id="147605" name="Rectangle 149"/>
              <p:cNvSpPr>
                <a:spLocks noChangeAspect="1"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7606" name="Oval 150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7607" name="Oval 151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47608" name="Group 152"/>
            <p:cNvGrpSpPr>
              <a:grpSpLocks noChangeAspect="1"/>
            </p:cNvGrpSpPr>
            <p:nvPr/>
          </p:nvGrpSpPr>
          <p:grpSpPr bwMode="auto">
            <a:xfrm rot="136227">
              <a:off x="2966" y="2980"/>
              <a:ext cx="265" cy="43"/>
              <a:chOff x="2966" y="3408"/>
              <a:chExt cx="265" cy="43"/>
            </a:xfrm>
          </p:grpSpPr>
          <p:sp>
            <p:nvSpPr>
              <p:cNvPr id="147609" name="Rectangle 153"/>
              <p:cNvSpPr>
                <a:spLocks noChangeAspect="1"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7610" name="Oval 154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7611" name="Oval 155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47612" name="Group 156"/>
            <p:cNvGrpSpPr>
              <a:grpSpLocks noChangeAspect="1"/>
            </p:cNvGrpSpPr>
            <p:nvPr/>
          </p:nvGrpSpPr>
          <p:grpSpPr bwMode="auto">
            <a:xfrm rot="-208310">
              <a:off x="2964" y="2966"/>
              <a:ext cx="265" cy="43"/>
              <a:chOff x="2966" y="3408"/>
              <a:chExt cx="265" cy="43"/>
            </a:xfrm>
          </p:grpSpPr>
          <p:sp>
            <p:nvSpPr>
              <p:cNvPr id="147613" name="Rectangle 157"/>
              <p:cNvSpPr>
                <a:spLocks noChangeAspect="1"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7614" name="Oval 158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7615" name="Oval 159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</p:grpSp>
      <p:sp>
        <p:nvSpPr>
          <p:cNvPr id="147616" name="Freeform 160"/>
          <p:cNvSpPr>
            <a:spLocks noChangeAspect="1"/>
          </p:cNvSpPr>
          <p:nvPr/>
        </p:nvSpPr>
        <p:spPr bwMode="auto">
          <a:xfrm>
            <a:off x="4489450" y="2513013"/>
            <a:ext cx="160338" cy="1073150"/>
          </a:xfrm>
          <a:custGeom>
            <a:avLst/>
            <a:gdLst/>
            <a:ahLst/>
            <a:cxnLst>
              <a:cxn ang="0">
                <a:pos x="0" y="960"/>
              </a:cxn>
              <a:cxn ang="0">
                <a:pos x="0" y="9"/>
              </a:cxn>
              <a:cxn ang="0">
                <a:pos x="5" y="3"/>
              </a:cxn>
              <a:cxn ang="0">
                <a:pos x="15" y="0"/>
              </a:cxn>
              <a:cxn ang="0">
                <a:pos x="39" y="15"/>
              </a:cxn>
              <a:cxn ang="0">
                <a:pos x="72" y="24"/>
              </a:cxn>
              <a:cxn ang="0">
                <a:pos x="102" y="18"/>
              </a:cxn>
              <a:cxn ang="0">
                <a:pos x="125" y="5"/>
              </a:cxn>
              <a:cxn ang="0">
                <a:pos x="135" y="2"/>
              </a:cxn>
              <a:cxn ang="0">
                <a:pos x="143" y="6"/>
              </a:cxn>
              <a:cxn ang="0">
                <a:pos x="144" y="960"/>
              </a:cxn>
              <a:cxn ang="0">
                <a:pos x="0" y="960"/>
              </a:cxn>
            </a:cxnLst>
            <a:rect l="0" t="0" r="r" b="b"/>
            <a:pathLst>
              <a:path w="144" h="960">
                <a:moveTo>
                  <a:pt x="0" y="960"/>
                </a:moveTo>
                <a:lnTo>
                  <a:pt x="0" y="9"/>
                </a:lnTo>
                <a:lnTo>
                  <a:pt x="5" y="3"/>
                </a:lnTo>
                <a:lnTo>
                  <a:pt x="15" y="0"/>
                </a:lnTo>
                <a:lnTo>
                  <a:pt x="39" y="15"/>
                </a:lnTo>
                <a:lnTo>
                  <a:pt x="72" y="24"/>
                </a:lnTo>
                <a:lnTo>
                  <a:pt x="102" y="18"/>
                </a:lnTo>
                <a:lnTo>
                  <a:pt x="125" y="5"/>
                </a:lnTo>
                <a:lnTo>
                  <a:pt x="135" y="2"/>
                </a:lnTo>
                <a:lnTo>
                  <a:pt x="143" y="6"/>
                </a:lnTo>
                <a:lnTo>
                  <a:pt x="144" y="960"/>
                </a:lnTo>
                <a:lnTo>
                  <a:pt x="0" y="960"/>
                </a:lnTo>
                <a:close/>
              </a:path>
            </a:pathLst>
          </a:custGeom>
          <a:gradFill rotWithShape="0">
            <a:gsLst>
              <a:gs pos="0">
                <a:schemeClr val="folHlink"/>
              </a:gs>
              <a:gs pos="50000">
                <a:schemeClr val="folHlink">
                  <a:gamma/>
                  <a:tint val="0"/>
                  <a:invGamma/>
                </a:schemeClr>
              </a:gs>
              <a:gs pos="100000">
                <a:schemeClr val="folHlink"/>
              </a:gs>
            </a:gsLst>
            <a:lin ang="0" scaled="1"/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endParaRPr lang="ro-RO"/>
          </a:p>
        </p:txBody>
      </p:sp>
      <p:grpSp>
        <p:nvGrpSpPr>
          <p:cNvPr id="147617" name="Group 161"/>
          <p:cNvGrpSpPr>
            <a:grpSpLocks noChangeAspect="1"/>
          </p:cNvGrpSpPr>
          <p:nvPr/>
        </p:nvGrpSpPr>
        <p:grpSpPr bwMode="auto">
          <a:xfrm>
            <a:off x="3162300" y="2322513"/>
            <a:ext cx="330200" cy="2974975"/>
            <a:chOff x="1836" y="1048"/>
            <a:chExt cx="294" cy="2656"/>
          </a:xfrm>
        </p:grpSpPr>
        <p:sp>
          <p:nvSpPr>
            <p:cNvPr id="147618" name="Rectangle 162" descr="Дранка"/>
            <p:cNvSpPr>
              <a:spLocks noChangeAspect="1" noChangeArrowheads="1"/>
            </p:cNvSpPr>
            <p:nvPr/>
          </p:nvSpPr>
          <p:spPr bwMode="auto">
            <a:xfrm>
              <a:off x="1836" y="1104"/>
              <a:ext cx="294" cy="2553"/>
            </a:xfrm>
            <a:prstGeom prst="rect">
              <a:avLst/>
            </a:prstGeom>
            <a:pattFill prst="shingle">
              <a:fgClr>
                <a:schemeClr val="folHlink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47619" name="AutoShape 163" descr="Дранка"/>
            <p:cNvSpPr>
              <a:spLocks noChangeAspect="1" noChangeArrowheads="1"/>
            </p:cNvSpPr>
            <p:nvPr/>
          </p:nvSpPr>
          <p:spPr bwMode="auto">
            <a:xfrm>
              <a:off x="2008" y="3656"/>
              <a:ext cx="48" cy="48"/>
            </a:xfrm>
            <a:custGeom>
              <a:avLst/>
              <a:gdLst>
                <a:gd name="G0" fmla="+- 5400 0 0"/>
                <a:gd name="G1" fmla="+- 21600 0 5400"/>
                <a:gd name="G2" fmla="*/ 5400 1 2"/>
                <a:gd name="G3" fmla="+- 21600 0 G2"/>
                <a:gd name="G4" fmla="+/ 5400 21600 2"/>
                <a:gd name="G5" fmla="+/ G1 0 2"/>
                <a:gd name="G6" fmla="*/ 21600 21600 5400"/>
                <a:gd name="G7" fmla="*/ G6 1 2"/>
                <a:gd name="G8" fmla="+- 21600 0 G7"/>
                <a:gd name="G9" fmla="*/ 21600 1 2"/>
                <a:gd name="G10" fmla="+- 5400 0 G9"/>
                <a:gd name="G11" fmla="?: G10 G8 0"/>
                <a:gd name="G12" fmla="?: G10 G7 21600"/>
                <a:gd name="T0" fmla="*/ 18900 w 21600"/>
                <a:gd name="T1" fmla="*/ 10800 h 21600"/>
                <a:gd name="T2" fmla="*/ 10800 w 21600"/>
                <a:gd name="T3" fmla="*/ 21600 h 21600"/>
                <a:gd name="T4" fmla="*/ 2700 w 21600"/>
                <a:gd name="T5" fmla="*/ 10800 h 21600"/>
                <a:gd name="T6" fmla="*/ 10800 w 21600"/>
                <a:gd name="T7" fmla="*/ 0 h 21600"/>
                <a:gd name="T8" fmla="*/ 4500 w 21600"/>
                <a:gd name="T9" fmla="*/ 4500 h 21600"/>
                <a:gd name="T10" fmla="*/ 17100 w 21600"/>
                <a:gd name="T11" fmla="*/ 171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pattFill prst="shingle">
              <a:fgClr>
                <a:schemeClr val="folHlink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47620" name="AutoShape 164" descr="Дранка"/>
            <p:cNvSpPr>
              <a:spLocks noChangeAspect="1" noChangeArrowheads="1"/>
            </p:cNvSpPr>
            <p:nvPr/>
          </p:nvSpPr>
          <p:spPr bwMode="auto">
            <a:xfrm>
              <a:off x="1920" y="3656"/>
              <a:ext cx="48" cy="48"/>
            </a:xfrm>
            <a:custGeom>
              <a:avLst/>
              <a:gdLst>
                <a:gd name="G0" fmla="+- 5400 0 0"/>
                <a:gd name="G1" fmla="+- 21600 0 5400"/>
                <a:gd name="G2" fmla="*/ 5400 1 2"/>
                <a:gd name="G3" fmla="+- 21600 0 G2"/>
                <a:gd name="G4" fmla="+/ 5400 21600 2"/>
                <a:gd name="G5" fmla="+/ G1 0 2"/>
                <a:gd name="G6" fmla="*/ 21600 21600 5400"/>
                <a:gd name="G7" fmla="*/ G6 1 2"/>
                <a:gd name="G8" fmla="+- 21600 0 G7"/>
                <a:gd name="G9" fmla="*/ 21600 1 2"/>
                <a:gd name="G10" fmla="+- 5400 0 G9"/>
                <a:gd name="G11" fmla="?: G10 G8 0"/>
                <a:gd name="G12" fmla="?: G10 G7 21600"/>
                <a:gd name="T0" fmla="*/ 18900 w 21600"/>
                <a:gd name="T1" fmla="*/ 10800 h 21600"/>
                <a:gd name="T2" fmla="*/ 10800 w 21600"/>
                <a:gd name="T3" fmla="*/ 21600 h 21600"/>
                <a:gd name="T4" fmla="*/ 2700 w 21600"/>
                <a:gd name="T5" fmla="*/ 10800 h 21600"/>
                <a:gd name="T6" fmla="*/ 10800 w 21600"/>
                <a:gd name="T7" fmla="*/ 0 h 21600"/>
                <a:gd name="T8" fmla="*/ 4500 w 21600"/>
                <a:gd name="T9" fmla="*/ 4500 h 21600"/>
                <a:gd name="T10" fmla="*/ 17100 w 21600"/>
                <a:gd name="T11" fmla="*/ 171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pattFill prst="shingle">
              <a:fgClr>
                <a:schemeClr val="folHlink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47621" name="AutoShape 165" descr="Дранка"/>
            <p:cNvSpPr>
              <a:spLocks noChangeAspect="1" noChangeArrowheads="1"/>
            </p:cNvSpPr>
            <p:nvPr/>
          </p:nvSpPr>
          <p:spPr bwMode="auto">
            <a:xfrm rot="10800000">
              <a:off x="2004" y="1048"/>
              <a:ext cx="48" cy="48"/>
            </a:xfrm>
            <a:custGeom>
              <a:avLst/>
              <a:gdLst>
                <a:gd name="G0" fmla="+- 5400 0 0"/>
                <a:gd name="G1" fmla="+- 21600 0 5400"/>
                <a:gd name="G2" fmla="*/ 5400 1 2"/>
                <a:gd name="G3" fmla="+- 21600 0 G2"/>
                <a:gd name="G4" fmla="+/ 5400 21600 2"/>
                <a:gd name="G5" fmla="+/ G1 0 2"/>
                <a:gd name="G6" fmla="*/ 21600 21600 5400"/>
                <a:gd name="G7" fmla="*/ G6 1 2"/>
                <a:gd name="G8" fmla="+- 21600 0 G7"/>
                <a:gd name="G9" fmla="*/ 21600 1 2"/>
                <a:gd name="G10" fmla="+- 5400 0 G9"/>
                <a:gd name="G11" fmla="?: G10 G8 0"/>
                <a:gd name="G12" fmla="?: G10 G7 21600"/>
                <a:gd name="T0" fmla="*/ 18900 w 21600"/>
                <a:gd name="T1" fmla="*/ 10800 h 21600"/>
                <a:gd name="T2" fmla="*/ 10800 w 21600"/>
                <a:gd name="T3" fmla="*/ 21600 h 21600"/>
                <a:gd name="T4" fmla="*/ 2700 w 21600"/>
                <a:gd name="T5" fmla="*/ 10800 h 21600"/>
                <a:gd name="T6" fmla="*/ 10800 w 21600"/>
                <a:gd name="T7" fmla="*/ 0 h 21600"/>
                <a:gd name="T8" fmla="*/ 4500 w 21600"/>
                <a:gd name="T9" fmla="*/ 4500 h 21600"/>
                <a:gd name="T10" fmla="*/ 17100 w 21600"/>
                <a:gd name="T11" fmla="*/ 171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pattFill prst="shingle">
              <a:fgClr>
                <a:schemeClr val="folHlink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47622" name="AutoShape 166" descr="Дранка"/>
            <p:cNvSpPr>
              <a:spLocks noChangeAspect="1" noChangeArrowheads="1"/>
            </p:cNvSpPr>
            <p:nvPr/>
          </p:nvSpPr>
          <p:spPr bwMode="auto">
            <a:xfrm rot="10800000">
              <a:off x="1916" y="1048"/>
              <a:ext cx="48" cy="48"/>
            </a:xfrm>
            <a:custGeom>
              <a:avLst/>
              <a:gdLst>
                <a:gd name="G0" fmla="+- 5400 0 0"/>
                <a:gd name="G1" fmla="+- 21600 0 5400"/>
                <a:gd name="G2" fmla="*/ 5400 1 2"/>
                <a:gd name="G3" fmla="+- 21600 0 G2"/>
                <a:gd name="G4" fmla="+/ 5400 21600 2"/>
                <a:gd name="G5" fmla="+/ G1 0 2"/>
                <a:gd name="G6" fmla="*/ 21600 21600 5400"/>
                <a:gd name="G7" fmla="*/ G6 1 2"/>
                <a:gd name="G8" fmla="+- 21600 0 G7"/>
                <a:gd name="G9" fmla="*/ 21600 1 2"/>
                <a:gd name="G10" fmla="+- 5400 0 G9"/>
                <a:gd name="G11" fmla="?: G10 G8 0"/>
                <a:gd name="G12" fmla="?: G10 G7 21600"/>
                <a:gd name="T0" fmla="*/ 18900 w 21600"/>
                <a:gd name="T1" fmla="*/ 10800 h 21600"/>
                <a:gd name="T2" fmla="*/ 10800 w 21600"/>
                <a:gd name="T3" fmla="*/ 21600 h 21600"/>
                <a:gd name="T4" fmla="*/ 2700 w 21600"/>
                <a:gd name="T5" fmla="*/ 10800 h 21600"/>
                <a:gd name="T6" fmla="*/ 10800 w 21600"/>
                <a:gd name="T7" fmla="*/ 0 h 21600"/>
                <a:gd name="T8" fmla="*/ 4500 w 21600"/>
                <a:gd name="T9" fmla="*/ 4500 h 21600"/>
                <a:gd name="T10" fmla="*/ 17100 w 21600"/>
                <a:gd name="T11" fmla="*/ 171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pattFill prst="shingle">
              <a:fgClr>
                <a:schemeClr val="folHlink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</p:grpSp>
      <p:grpSp>
        <p:nvGrpSpPr>
          <p:cNvPr id="147623" name="Group 167"/>
          <p:cNvGrpSpPr>
            <a:grpSpLocks noChangeAspect="1"/>
          </p:cNvGrpSpPr>
          <p:nvPr/>
        </p:nvGrpSpPr>
        <p:grpSpPr bwMode="auto">
          <a:xfrm rot="-67822">
            <a:off x="5622925" y="2303463"/>
            <a:ext cx="330200" cy="2968625"/>
            <a:chOff x="1836" y="1048"/>
            <a:chExt cx="294" cy="2656"/>
          </a:xfrm>
        </p:grpSpPr>
        <p:sp>
          <p:nvSpPr>
            <p:cNvPr id="147624" name="Rectangle 168" descr="Дранка"/>
            <p:cNvSpPr>
              <a:spLocks noChangeAspect="1" noChangeArrowheads="1"/>
            </p:cNvSpPr>
            <p:nvPr/>
          </p:nvSpPr>
          <p:spPr bwMode="auto">
            <a:xfrm>
              <a:off x="1836" y="1104"/>
              <a:ext cx="294" cy="2553"/>
            </a:xfrm>
            <a:prstGeom prst="rect">
              <a:avLst/>
            </a:prstGeom>
            <a:pattFill prst="shingle">
              <a:fgClr>
                <a:schemeClr val="folHlink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47625" name="AutoShape 169" descr="Дранка"/>
            <p:cNvSpPr>
              <a:spLocks noChangeAspect="1" noChangeArrowheads="1"/>
            </p:cNvSpPr>
            <p:nvPr/>
          </p:nvSpPr>
          <p:spPr bwMode="auto">
            <a:xfrm>
              <a:off x="2008" y="3656"/>
              <a:ext cx="48" cy="48"/>
            </a:xfrm>
            <a:custGeom>
              <a:avLst/>
              <a:gdLst>
                <a:gd name="G0" fmla="+- 5400 0 0"/>
                <a:gd name="G1" fmla="+- 21600 0 5400"/>
                <a:gd name="G2" fmla="*/ 5400 1 2"/>
                <a:gd name="G3" fmla="+- 21600 0 G2"/>
                <a:gd name="G4" fmla="+/ 5400 21600 2"/>
                <a:gd name="G5" fmla="+/ G1 0 2"/>
                <a:gd name="G6" fmla="*/ 21600 21600 5400"/>
                <a:gd name="G7" fmla="*/ G6 1 2"/>
                <a:gd name="G8" fmla="+- 21600 0 G7"/>
                <a:gd name="G9" fmla="*/ 21600 1 2"/>
                <a:gd name="G10" fmla="+- 5400 0 G9"/>
                <a:gd name="G11" fmla="?: G10 G8 0"/>
                <a:gd name="G12" fmla="?: G10 G7 21600"/>
                <a:gd name="T0" fmla="*/ 18900 w 21600"/>
                <a:gd name="T1" fmla="*/ 10800 h 21600"/>
                <a:gd name="T2" fmla="*/ 10800 w 21600"/>
                <a:gd name="T3" fmla="*/ 21600 h 21600"/>
                <a:gd name="T4" fmla="*/ 2700 w 21600"/>
                <a:gd name="T5" fmla="*/ 10800 h 21600"/>
                <a:gd name="T6" fmla="*/ 10800 w 21600"/>
                <a:gd name="T7" fmla="*/ 0 h 21600"/>
                <a:gd name="T8" fmla="*/ 4500 w 21600"/>
                <a:gd name="T9" fmla="*/ 4500 h 21600"/>
                <a:gd name="T10" fmla="*/ 17100 w 21600"/>
                <a:gd name="T11" fmla="*/ 171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pattFill prst="shingle">
              <a:fgClr>
                <a:schemeClr val="folHlink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47626" name="AutoShape 170" descr="Дранка"/>
            <p:cNvSpPr>
              <a:spLocks noChangeAspect="1" noChangeArrowheads="1"/>
            </p:cNvSpPr>
            <p:nvPr/>
          </p:nvSpPr>
          <p:spPr bwMode="auto">
            <a:xfrm>
              <a:off x="1920" y="3656"/>
              <a:ext cx="48" cy="48"/>
            </a:xfrm>
            <a:custGeom>
              <a:avLst/>
              <a:gdLst>
                <a:gd name="G0" fmla="+- 5400 0 0"/>
                <a:gd name="G1" fmla="+- 21600 0 5400"/>
                <a:gd name="G2" fmla="*/ 5400 1 2"/>
                <a:gd name="G3" fmla="+- 21600 0 G2"/>
                <a:gd name="G4" fmla="+/ 5400 21600 2"/>
                <a:gd name="G5" fmla="+/ G1 0 2"/>
                <a:gd name="G6" fmla="*/ 21600 21600 5400"/>
                <a:gd name="G7" fmla="*/ G6 1 2"/>
                <a:gd name="G8" fmla="+- 21600 0 G7"/>
                <a:gd name="G9" fmla="*/ 21600 1 2"/>
                <a:gd name="G10" fmla="+- 5400 0 G9"/>
                <a:gd name="G11" fmla="?: G10 G8 0"/>
                <a:gd name="G12" fmla="?: G10 G7 21600"/>
                <a:gd name="T0" fmla="*/ 18900 w 21600"/>
                <a:gd name="T1" fmla="*/ 10800 h 21600"/>
                <a:gd name="T2" fmla="*/ 10800 w 21600"/>
                <a:gd name="T3" fmla="*/ 21600 h 21600"/>
                <a:gd name="T4" fmla="*/ 2700 w 21600"/>
                <a:gd name="T5" fmla="*/ 10800 h 21600"/>
                <a:gd name="T6" fmla="*/ 10800 w 21600"/>
                <a:gd name="T7" fmla="*/ 0 h 21600"/>
                <a:gd name="T8" fmla="*/ 4500 w 21600"/>
                <a:gd name="T9" fmla="*/ 4500 h 21600"/>
                <a:gd name="T10" fmla="*/ 17100 w 21600"/>
                <a:gd name="T11" fmla="*/ 171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pattFill prst="shingle">
              <a:fgClr>
                <a:schemeClr val="folHlink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47627" name="AutoShape 171" descr="Дранка"/>
            <p:cNvSpPr>
              <a:spLocks noChangeAspect="1" noChangeArrowheads="1"/>
            </p:cNvSpPr>
            <p:nvPr/>
          </p:nvSpPr>
          <p:spPr bwMode="auto">
            <a:xfrm rot="10800000">
              <a:off x="2004" y="1048"/>
              <a:ext cx="48" cy="48"/>
            </a:xfrm>
            <a:custGeom>
              <a:avLst/>
              <a:gdLst>
                <a:gd name="G0" fmla="+- 5400 0 0"/>
                <a:gd name="G1" fmla="+- 21600 0 5400"/>
                <a:gd name="G2" fmla="*/ 5400 1 2"/>
                <a:gd name="G3" fmla="+- 21600 0 G2"/>
                <a:gd name="G4" fmla="+/ 5400 21600 2"/>
                <a:gd name="G5" fmla="+/ G1 0 2"/>
                <a:gd name="G6" fmla="*/ 21600 21600 5400"/>
                <a:gd name="G7" fmla="*/ G6 1 2"/>
                <a:gd name="G8" fmla="+- 21600 0 G7"/>
                <a:gd name="G9" fmla="*/ 21600 1 2"/>
                <a:gd name="G10" fmla="+- 5400 0 G9"/>
                <a:gd name="G11" fmla="?: G10 G8 0"/>
                <a:gd name="G12" fmla="?: G10 G7 21600"/>
                <a:gd name="T0" fmla="*/ 18900 w 21600"/>
                <a:gd name="T1" fmla="*/ 10800 h 21600"/>
                <a:gd name="T2" fmla="*/ 10800 w 21600"/>
                <a:gd name="T3" fmla="*/ 21600 h 21600"/>
                <a:gd name="T4" fmla="*/ 2700 w 21600"/>
                <a:gd name="T5" fmla="*/ 10800 h 21600"/>
                <a:gd name="T6" fmla="*/ 10800 w 21600"/>
                <a:gd name="T7" fmla="*/ 0 h 21600"/>
                <a:gd name="T8" fmla="*/ 4500 w 21600"/>
                <a:gd name="T9" fmla="*/ 4500 h 21600"/>
                <a:gd name="T10" fmla="*/ 17100 w 21600"/>
                <a:gd name="T11" fmla="*/ 171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pattFill prst="shingle">
              <a:fgClr>
                <a:schemeClr val="folHlink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47628" name="AutoShape 172" descr="Дранка"/>
            <p:cNvSpPr>
              <a:spLocks noChangeAspect="1" noChangeArrowheads="1"/>
            </p:cNvSpPr>
            <p:nvPr/>
          </p:nvSpPr>
          <p:spPr bwMode="auto">
            <a:xfrm rot="10800000">
              <a:off x="1916" y="1048"/>
              <a:ext cx="48" cy="48"/>
            </a:xfrm>
            <a:custGeom>
              <a:avLst/>
              <a:gdLst>
                <a:gd name="G0" fmla="+- 5400 0 0"/>
                <a:gd name="G1" fmla="+- 21600 0 5400"/>
                <a:gd name="G2" fmla="*/ 5400 1 2"/>
                <a:gd name="G3" fmla="+- 21600 0 G2"/>
                <a:gd name="G4" fmla="+/ 5400 21600 2"/>
                <a:gd name="G5" fmla="+/ G1 0 2"/>
                <a:gd name="G6" fmla="*/ 21600 21600 5400"/>
                <a:gd name="G7" fmla="*/ G6 1 2"/>
                <a:gd name="G8" fmla="+- 21600 0 G7"/>
                <a:gd name="G9" fmla="*/ 21600 1 2"/>
                <a:gd name="G10" fmla="+- 5400 0 G9"/>
                <a:gd name="G11" fmla="?: G10 G8 0"/>
                <a:gd name="G12" fmla="?: G10 G7 21600"/>
                <a:gd name="T0" fmla="*/ 18900 w 21600"/>
                <a:gd name="T1" fmla="*/ 10800 h 21600"/>
                <a:gd name="T2" fmla="*/ 10800 w 21600"/>
                <a:gd name="T3" fmla="*/ 21600 h 21600"/>
                <a:gd name="T4" fmla="*/ 2700 w 21600"/>
                <a:gd name="T5" fmla="*/ 10800 h 21600"/>
                <a:gd name="T6" fmla="*/ 10800 w 21600"/>
                <a:gd name="T7" fmla="*/ 0 h 21600"/>
                <a:gd name="T8" fmla="*/ 4500 w 21600"/>
                <a:gd name="T9" fmla="*/ 4500 h 21600"/>
                <a:gd name="T10" fmla="*/ 17100 w 21600"/>
                <a:gd name="T11" fmla="*/ 171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pattFill prst="shingle">
              <a:fgClr>
                <a:schemeClr val="folHlink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</p:grpSp>
      <p:grpSp>
        <p:nvGrpSpPr>
          <p:cNvPr id="147629" name="Group 173"/>
          <p:cNvGrpSpPr>
            <a:grpSpLocks noChangeAspect="1"/>
          </p:cNvGrpSpPr>
          <p:nvPr/>
        </p:nvGrpSpPr>
        <p:grpSpPr bwMode="auto">
          <a:xfrm>
            <a:off x="3176588" y="2368550"/>
            <a:ext cx="2782887" cy="2833688"/>
            <a:chOff x="1848" y="1089"/>
            <a:chExt cx="2487" cy="2531"/>
          </a:xfrm>
        </p:grpSpPr>
        <p:grpSp>
          <p:nvGrpSpPr>
            <p:cNvPr id="147630" name="Group 174"/>
            <p:cNvGrpSpPr>
              <a:grpSpLocks noChangeAspect="1"/>
            </p:cNvGrpSpPr>
            <p:nvPr/>
          </p:nvGrpSpPr>
          <p:grpSpPr bwMode="auto">
            <a:xfrm>
              <a:off x="4050" y="1089"/>
              <a:ext cx="264" cy="230"/>
              <a:chOff x="4050" y="1089"/>
              <a:chExt cx="264" cy="230"/>
            </a:xfrm>
          </p:grpSpPr>
          <p:sp>
            <p:nvSpPr>
              <p:cNvPr id="147631" name="Oval 175"/>
              <p:cNvSpPr>
                <a:spLocks noChangeAspect="1" noChangeArrowheads="1"/>
              </p:cNvSpPr>
              <p:nvPr/>
            </p:nvSpPr>
            <p:spPr bwMode="auto">
              <a:xfrm>
                <a:off x="4053" y="1089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7632" name="Oval 176"/>
              <p:cNvSpPr>
                <a:spLocks noChangeAspect="1" noChangeArrowheads="1"/>
              </p:cNvSpPr>
              <p:nvPr/>
            </p:nvSpPr>
            <p:spPr bwMode="auto">
              <a:xfrm>
                <a:off x="4194" y="1206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7633" name="Rectangle 177"/>
              <p:cNvSpPr>
                <a:spLocks noChangeAspect="1" noChangeArrowheads="1"/>
              </p:cNvSpPr>
              <p:nvPr/>
            </p:nvSpPr>
            <p:spPr bwMode="auto">
              <a:xfrm>
                <a:off x="4194" y="1095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7634" name="Rectangle 178"/>
              <p:cNvSpPr>
                <a:spLocks noChangeAspect="1" noChangeArrowheads="1"/>
              </p:cNvSpPr>
              <p:nvPr/>
            </p:nvSpPr>
            <p:spPr bwMode="auto">
              <a:xfrm>
                <a:off x="4050" y="1206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47635" name="Group 179"/>
            <p:cNvGrpSpPr>
              <a:grpSpLocks noChangeAspect="1"/>
            </p:cNvGrpSpPr>
            <p:nvPr/>
          </p:nvGrpSpPr>
          <p:grpSpPr bwMode="auto">
            <a:xfrm>
              <a:off x="4050" y="1320"/>
              <a:ext cx="264" cy="230"/>
              <a:chOff x="4050" y="1089"/>
              <a:chExt cx="264" cy="230"/>
            </a:xfrm>
          </p:grpSpPr>
          <p:sp>
            <p:nvSpPr>
              <p:cNvPr id="147636" name="Oval 180"/>
              <p:cNvSpPr>
                <a:spLocks noChangeAspect="1" noChangeArrowheads="1"/>
              </p:cNvSpPr>
              <p:nvPr/>
            </p:nvSpPr>
            <p:spPr bwMode="auto">
              <a:xfrm>
                <a:off x="4053" y="1089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7637" name="Oval 181"/>
              <p:cNvSpPr>
                <a:spLocks noChangeAspect="1" noChangeArrowheads="1"/>
              </p:cNvSpPr>
              <p:nvPr/>
            </p:nvSpPr>
            <p:spPr bwMode="auto">
              <a:xfrm>
                <a:off x="4194" y="1206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7638" name="Rectangle 182"/>
              <p:cNvSpPr>
                <a:spLocks noChangeAspect="1" noChangeArrowheads="1"/>
              </p:cNvSpPr>
              <p:nvPr/>
            </p:nvSpPr>
            <p:spPr bwMode="auto">
              <a:xfrm>
                <a:off x="4194" y="1095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7639" name="Rectangle 183"/>
              <p:cNvSpPr>
                <a:spLocks noChangeAspect="1" noChangeArrowheads="1"/>
              </p:cNvSpPr>
              <p:nvPr/>
            </p:nvSpPr>
            <p:spPr bwMode="auto">
              <a:xfrm>
                <a:off x="4050" y="1206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47640" name="Group 184"/>
            <p:cNvGrpSpPr>
              <a:grpSpLocks noChangeAspect="1"/>
            </p:cNvGrpSpPr>
            <p:nvPr/>
          </p:nvGrpSpPr>
          <p:grpSpPr bwMode="auto">
            <a:xfrm>
              <a:off x="4053" y="1545"/>
              <a:ext cx="264" cy="230"/>
              <a:chOff x="4050" y="1089"/>
              <a:chExt cx="264" cy="230"/>
            </a:xfrm>
          </p:grpSpPr>
          <p:sp>
            <p:nvSpPr>
              <p:cNvPr id="147641" name="Oval 185"/>
              <p:cNvSpPr>
                <a:spLocks noChangeAspect="1" noChangeArrowheads="1"/>
              </p:cNvSpPr>
              <p:nvPr/>
            </p:nvSpPr>
            <p:spPr bwMode="auto">
              <a:xfrm>
                <a:off x="4053" y="1089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7642" name="Oval 186"/>
              <p:cNvSpPr>
                <a:spLocks noChangeAspect="1" noChangeArrowheads="1"/>
              </p:cNvSpPr>
              <p:nvPr/>
            </p:nvSpPr>
            <p:spPr bwMode="auto">
              <a:xfrm>
                <a:off x="4194" y="1206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7643" name="Rectangle 187"/>
              <p:cNvSpPr>
                <a:spLocks noChangeAspect="1" noChangeArrowheads="1"/>
              </p:cNvSpPr>
              <p:nvPr/>
            </p:nvSpPr>
            <p:spPr bwMode="auto">
              <a:xfrm>
                <a:off x="4194" y="1095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7644" name="Rectangle 188"/>
              <p:cNvSpPr>
                <a:spLocks noChangeAspect="1" noChangeArrowheads="1"/>
              </p:cNvSpPr>
              <p:nvPr/>
            </p:nvSpPr>
            <p:spPr bwMode="auto">
              <a:xfrm>
                <a:off x="4050" y="1206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47645" name="Group 189"/>
            <p:cNvGrpSpPr>
              <a:grpSpLocks noChangeAspect="1"/>
            </p:cNvGrpSpPr>
            <p:nvPr/>
          </p:nvGrpSpPr>
          <p:grpSpPr bwMode="auto">
            <a:xfrm>
              <a:off x="4056" y="1776"/>
              <a:ext cx="264" cy="230"/>
              <a:chOff x="4050" y="1089"/>
              <a:chExt cx="264" cy="230"/>
            </a:xfrm>
          </p:grpSpPr>
          <p:sp>
            <p:nvSpPr>
              <p:cNvPr id="147646" name="Oval 190"/>
              <p:cNvSpPr>
                <a:spLocks noChangeAspect="1" noChangeArrowheads="1"/>
              </p:cNvSpPr>
              <p:nvPr/>
            </p:nvSpPr>
            <p:spPr bwMode="auto">
              <a:xfrm>
                <a:off x="4053" y="1089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7647" name="Oval 191"/>
              <p:cNvSpPr>
                <a:spLocks noChangeAspect="1" noChangeArrowheads="1"/>
              </p:cNvSpPr>
              <p:nvPr/>
            </p:nvSpPr>
            <p:spPr bwMode="auto">
              <a:xfrm>
                <a:off x="4194" y="1206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7648" name="Rectangle 192"/>
              <p:cNvSpPr>
                <a:spLocks noChangeAspect="1" noChangeArrowheads="1"/>
              </p:cNvSpPr>
              <p:nvPr/>
            </p:nvSpPr>
            <p:spPr bwMode="auto">
              <a:xfrm>
                <a:off x="4194" y="1095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7649" name="Rectangle 193"/>
              <p:cNvSpPr>
                <a:spLocks noChangeAspect="1" noChangeArrowheads="1"/>
              </p:cNvSpPr>
              <p:nvPr/>
            </p:nvSpPr>
            <p:spPr bwMode="auto">
              <a:xfrm>
                <a:off x="4050" y="1206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47650" name="Group 194"/>
            <p:cNvGrpSpPr>
              <a:grpSpLocks noChangeAspect="1"/>
            </p:cNvGrpSpPr>
            <p:nvPr/>
          </p:nvGrpSpPr>
          <p:grpSpPr bwMode="auto">
            <a:xfrm>
              <a:off x="4062" y="2004"/>
              <a:ext cx="264" cy="230"/>
              <a:chOff x="4050" y="1089"/>
              <a:chExt cx="264" cy="230"/>
            </a:xfrm>
          </p:grpSpPr>
          <p:sp>
            <p:nvSpPr>
              <p:cNvPr id="147651" name="Oval 195"/>
              <p:cNvSpPr>
                <a:spLocks noChangeAspect="1" noChangeArrowheads="1"/>
              </p:cNvSpPr>
              <p:nvPr/>
            </p:nvSpPr>
            <p:spPr bwMode="auto">
              <a:xfrm>
                <a:off x="4053" y="1089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7652" name="Oval 196"/>
              <p:cNvSpPr>
                <a:spLocks noChangeAspect="1" noChangeArrowheads="1"/>
              </p:cNvSpPr>
              <p:nvPr/>
            </p:nvSpPr>
            <p:spPr bwMode="auto">
              <a:xfrm>
                <a:off x="4194" y="1206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7653" name="Rectangle 197"/>
              <p:cNvSpPr>
                <a:spLocks noChangeAspect="1" noChangeArrowheads="1"/>
              </p:cNvSpPr>
              <p:nvPr/>
            </p:nvSpPr>
            <p:spPr bwMode="auto">
              <a:xfrm>
                <a:off x="4194" y="1095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7654" name="Rectangle 198"/>
              <p:cNvSpPr>
                <a:spLocks noChangeAspect="1" noChangeArrowheads="1"/>
              </p:cNvSpPr>
              <p:nvPr/>
            </p:nvSpPr>
            <p:spPr bwMode="auto">
              <a:xfrm>
                <a:off x="4050" y="1206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47655" name="Group 199"/>
            <p:cNvGrpSpPr>
              <a:grpSpLocks noChangeAspect="1"/>
            </p:cNvGrpSpPr>
            <p:nvPr/>
          </p:nvGrpSpPr>
          <p:grpSpPr bwMode="auto">
            <a:xfrm>
              <a:off x="4062" y="2229"/>
              <a:ext cx="264" cy="230"/>
              <a:chOff x="4050" y="1089"/>
              <a:chExt cx="264" cy="230"/>
            </a:xfrm>
          </p:grpSpPr>
          <p:sp>
            <p:nvSpPr>
              <p:cNvPr id="147656" name="Oval 200"/>
              <p:cNvSpPr>
                <a:spLocks noChangeAspect="1" noChangeArrowheads="1"/>
              </p:cNvSpPr>
              <p:nvPr/>
            </p:nvSpPr>
            <p:spPr bwMode="auto">
              <a:xfrm>
                <a:off x="4053" y="1089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7657" name="Oval 201"/>
              <p:cNvSpPr>
                <a:spLocks noChangeAspect="1" noChangeArrowheads="1"/>
              </p:cNvSpPr>
              <p:nvPr/>
            </p:nvSpPr>
            <p:spPr bwMode="auto">
              <a:xfrm>
                <a:off x="4194" y="1206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7658" name="Rectangle 202"/>
              <p:cNvSpPr>
                <a:spLocks noChangeAspect="1" noChangeArrowheads="1"/>
              </p:cNvSpPr>
              <p:nvPr/>
            </p:nvSpPr>
            <p:spPr bwMode="auto">
              <a:xfrm>
                <a:off x="4194" y="1095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7659" name="Rectangle 203"/>
              <p:cNvSpPr>
                <a:spLocks noChangeAspect="1" noChangeArrowheads="1"/>
              </p:cNvSpPr>
              <p:nvPr/>
            </p:nvSpPr>
            <p:spPr bwMode="auto">
              <a:xfrm>
                <a:off x="4050" y="1206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47660" name="Group 204"/>
            <p:cNvGrpSpPr>
              <a:grpSpLocks noChangeAspect="1"/>
            </p:cNvGrpSpPr>
            <p:nvPr/>
          </p:nvGrpSpPr>
          <p:grpSpPr bwMode="auto">
            <a:xfrm>
              <a:off x="4062" y="2451"/>
              <a:ext cx="264" cy="230"/>
              <a:chOff x="4050" y="1089"/>
              <a:chExt cx="264" cy="230"/>
            </a:xfrm>
          </p:grpSpPr>
          <p:sp>
            <p:nvSpPr>
              <p:cNvPr id="147661" name="Oval 205"/>
              <p:cNvSpPr>
                <a:spLocks noChangeAspect="1" noChangeArrowheads="1"/>
              </p:cNvSpPr>
              <p:nvPr/>
            </p:nvSpPr>
            <p:spPr bwMode="auto">
              <a:xfrm>
                <a:off x="4053" y="1089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7662" name="Oval 206"/>
              <p:cNvSpPr>
                <a:spLocks noChangeAspect="1" noChangeArrowheads="1"/>
              </p:cNvSpPr>
              <p:nvPr/>
            </p:nvSpPr>
            <p:spPr bwMode="auto">
              <a:xfrm>
                <a:off x="4194" y="1206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7663" name="Rectangle 207"/>
              <p:cNvSpPr>
                <a:spLocks noChangeAspect="1" noChangeArrowheads="1"/>
              </p:cNvSpPr>
              <p:nvPr/>
            </p:nvSpPr>
            <p:spPr bwMode="auto">
              <a:xfrm>
                <a:off x="4194" y="1095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7664" name="Rectangle 208"/>
              <p:cNvSpPr>
                <a:spLocks noChangeAspect="1" noChangeArrowheads="1"/>
              </p:cNvSpPr>
              <p:nvPr/>
            </p:nvSpPr>
            <p:spPr bwMode="auto">
              <a:xfrm>
                <a:off x="4050" y="1206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47665" name="Group 209"/>
            <p:cNvGrpSpPr>
              <a:grpSpLocks noChangeAspect="1"/>
            </p:cNvGrpSpPr>
            <p:nvPr/>
          </p:nvGrpSpPr>
          <p:grpSpPr bwMode="auto">
            <a:xfrm>
              <a:off x="4065" y="2682"/>
              <a:ext cx="264" cy="230"/>
              <a:chOff x="4050" y="1089"/>
              <a:chExt cx="264" cy="230"/>
            </a:xfrm>
          </p:grpSpPr>
          <p:sp>
            <p:nvSpPr>
              <p:cNvPr id="147666" name="Oval 210"/>
              <p:cNvSpPr>
                <a:spLocks noChangeAspect="1" noChangeArrowheads="1"/>
              </p:cNvSpPr>
              <p:nvPr/>
            </p:nvSpPr>
            <p:spPr bwMode="auto">
              <a:xfrm>
                <a:off x="4053" y="1089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7667" name="Oval 211"/>
              <p:cNvSpPr>
                <a:spLocks noChangeAspect="1" noChangeArrowheads="1"/>
              </p:cNvSpPr>
              <p:nvPr/>
            </p:nvSpPr>
            <p:spPr bwMode="auto">
              <a:xfrm>
                <a:off x="4194" y="1206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7668" name="Rectangle 212"/>
              <p:cNvSpPr>
                <a:spLocks noChangeAspect="1" noChangeArrowheads="1"/>
              </p:cNvSpPr>
              <p:nvPr/>
            </p:nvSpPr>
            <p:spPr bwMode="auto">
              <a:xfrm>
                <a:off x="4194" y="1095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7669" name="Rectangle 213"/>
              <p:cNvSpPr>
                <a:spLocks noChangeAspect="1" noChangeArrowheads="1"/>
              </p:cNvSpPr>
              <p:nvPr/>
            </p:nvSpPr>
            <p:spPr bwMode="auto">
              <a:xfrm>
                <a:off x="4050" y="1206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47670" name="Group 214"/>
            <p:cNvGrpSpPr>
              <a:grpSpLocks noChangeAspect="1"/>
            </p:cNvGrpSpPr>
            <p:nvPr/>
          </p:nvGrpSpPr>
          <p:grpSpPr bwMode="auto">
            <a:xfrm>
              <a:off x="4068" y="2910"/>
              <a:ext cx="264" cy="230"/>
              <a:chOff x="4050" y="1089"/>
              <a:chExt cx="264" cy="230"/>
            </a:xfrm>
          </p:grpSpPr>
          <p:sp>
            <p:nvSpPr>
              <p:cNvPr id="147671" name="Oval 215"/>
              <p:cNvSpPr>
                <a:spLocks noChangeAspect="1" noChangeArrowheads="1"/>
              </p:cNvSpPr>
              <p:nvPr/>
            </p:nvSpPr>
            <p:spPr bwMode="auto">
              <a:xfrm>
                <a:off x="4053" y="1089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7672" name="Oval 216"/>
              <p:cNvSpPr>
                <a:spLocks noChangeAspect="1" noChangeArrowheads="1"/>
              </p:cNvSpPr>
              <p:nvPr/>
            </p:nvSpPr>
            <p:spPr bwMode="auto">
              <a:xfrm>
                <a:off x="4194" y="1206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7673" name="Rectangle 217"/>
              <p:cNvSpPr>
                <a:spLocks noChangeAspect="1" noChangeArrowheads="1"/>
              </p:cNvSpPr>
              <p:nvPr/>
            </p:nvSpPr>
            <p:spPr bwMode="auto">
              <a:xfrm>
                <a:off x="4194" y="1095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7674" name="Rectangle 218"/>
              <p:cNvSpPr>
                <a:spLocks noChangeAspect="1" noChangeArrowheads="1"/>
              </p:cNvSpPr>
              <p:nvPr/>
            </p:nvSpPr>
            <p:spPr bwMode="auto">
              <a:xfrm>
                <a:off x="4050" y="1206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47675" name="Group 219"/>
            <p:cNvGrpSpPr>
              <a:grpSpLocks noChangeAspect="1"/>
            </p:cNvGrpSpPr>
            <p:nvPr/>
          </p:nvGrpSpPr>
          <p:grpSpPr bwMode="auto">
            <a:xfrm>
              <a:off x="4071" y="3141"/>
              <a:ext cx="264" cy="230"/>
              <a:chOff x="4050" y="1089"/>
              <a:chExt cx="264" cy="230"/>
            </a:xfrm>
          </p:grpSpPr>
          <p:sp>
            <p:nvSpPr>
              <p:cNvPr id="147676" name="Oval 220"/>
              <p:cNvSpPr>
                <a:spLocks noChangeAspect="1" noChangeArrowheads="1"/>
              </p:cNvSpPr>
              <p:nvPr/>
            </p:nvSpPr>
            <p:spPr bwMode="auto">
              <a:xfrm>
                <a:off x="4053" y="1089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7677" name="Oval 221"/>
              <p:cNvSpPr>
                <a:spLocks noChangeAspect="1" noChangeArrowheads="1"/>
              </p:cNvSpPr>
              <p:nvPr/>
            </p:nvSpPr>
            <p:spPr bwMode="auto">
              <a:xfrm>
                <a:off x="4194" y="1206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7678" name="Rectangle 222"/>
              <p:cNvSpPr>
                <a:spLocks noChangeAspect="1" noChangeArrowheads="1"/>
              </p:cNvSpPr>
              <p:nvPr/>
            </p:nvSpPr>
            <p:spPr bwMode="auto">
              <a:xfrm>
                <a:off x="4194" y="1095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7679" name="Rectangle 223"/>
              <p:cNvSpPr>
                <a:spLocks noChangeAspect="1" noChangeArrowheads="1"/>
              </p:cNvSpPr>
              <p:nvPr/>
            </p:nvSpPr>
            <p:spPr bwMode="auto">
              <a:xfrm>
                <a:off x="4050" y="1206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47680" name="Group 224"/>
            <p:cNvGrpSpPr>
              <a:grpSpLocks noChangeAspect="1"/>
            </p:cNvGrpSpPr>
            <p:nvPr/>
          </p:nvGrpSpPr>
          <p:grpSpPr bwMode="auto">
            <a:xfrm>
              <a:off x="4068" y="3372"/>
              <a:ext cx="264" cy="230"/>
              <a:chOff x="4050" y="1089"/>
              <a:chExt cx="264" cy="230"/>
            </a:xfrm>
          </p:grpSpPr>
          <p:sp>
            <p:nvSpPr>
              <p:cNvPr id="147681" name="Oval 225"/>
              <p:cNvSpPr>
                <a:spLocks noChangeAspect="1" noChangeArrowheads="1"/>
              </p:cNvSpPr>
              <p:nvPr/>
            </p:nvSpPr>
            <p:spPr bwMode="auto">
              <a:xfrm>
                <a:off x="4053" y="1089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7682" name="Oval 226"/>
              <p:cNvSpPr>
                <a:spLocks noChangeAspect="1" noChangeArrowheads="1"/>
              </p:cNvSpPr>
              <p:nvPr/>
            </p:nvSpPr>
            <p:spPr bwMode="auto">
              <a:xfrm>
                <a:off x="4194" y="1206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7683" name="Rectangle 227"/>
              <p:cNvSpPr>
                <a:spLocks noChangeAspect="1" noChangeArrowheads="1"/>
              </p:cNvSpPr>
              <p:nvPr/>
            </p:nvSpPr>
            <p:spPr bwMode="auto">
              <a:xfrm>
                <a:off x="4194" y="1095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7684" name="Rectangle 228"/>
              <p:cNvSpPr>
                <a:spLocks noChangeAspect="1" noChangeArrowheads="1"/>
              </p:cNvSpPr>
              <p:nvPr/>
            </p:nvSpPr>
            <p:spPr bwMode="auto">
              <a:xfrm>
                <a:off x="4050" y="1206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47685" name="Group 229"/>
            <p:cNvGrpSpPr>
              <a:grpSpLocks noChangeAspect="1"/>
            </p:cNvGrpSpPr>
            <p:nvPr/>
          </p:nvGrpSpPr>
          <p:grpSpPr bwMode="auto">
            <a:xfrm>
              <a:off x="1848" y="1107"/>
              <a:ext cx="264" cy="230"/>
              <a:chOff x="4050" y="1089"/>
              <a:chExt cx="264" cy="230"/>
            </a:xfrm>
          </p:grpSpPr>
          <p:sp>
            <p:nvSpPr>
              <p:cNvPr id="147686" name="Oval 230"/>
              <p:cNvSpPr>
                <a:spLocks noChangeAspect="1" noChangeArrowheads="1"/>
              </p:cNvSpPr>
              <p:nvPr/>
            </p:nvSpPr>
            <p:spPr bwMode="auto">
              <a:xfrm>
                <a:off x="4053" y="1089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7687" name="Oval 231"/>
              <p:cNvSpPr>
                <a:spLocks noChangeAspect="1" noChangeArrowheads="1"/>
              </p:cNvSpPr>
              <p:nvPr/>
            </p:nvSpPr>
            <p:spPr bwMode="auto">
              <a:xfrm>
                <a:off x="4194" y="1206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7688" name="Rectangle 232"/>
              <p:cNvSpPr>
                <a:spLocks noChangeAspect="1" noChangeArrowheads="1"/>
              </p:cNvSpPr>
              <p:nvPr/>
            </p:nvSpPr>
            <p:spPr bwMode="auto">
              <a:xfrm>
                <a:off x="4194" y="1095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7689" name="Rectangle 233"/>
              <p:cNvSpPr>
                <a:spLocks noChangeAspect="1" noChangeArrowheads="1"/>
              </p:cNvSpPr>
              <p:nvPr/>
            </p:nvSpPr>
            <p:spPr bwMode="auto">
              <a:xfrm>
                <a:off x="4050" y="1206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47690" name="Group 234"/>
            <p:cNvGrpSpPr>
              <a:grpSpLocks noChangeAspect="1"/>
            </p:cNvGrpSpPr>
            <p:nvPr/>
          </p:nvGrpSpPr>
          <p:grpSpPr bwMode="auto">
            <a:xfrm>
              <a:off x="1848" y="1338"/>
              <a:ext cx="264" cy="230"/>
              <a:chOff x="4050" y="1089"/>
              <a:chExt cx="264" cy="230"/>
            </a:xfrm>
          </p:grpSpPr>
          <p:sp>
            <p:nvSpPr>
              <p:cNvPr id="147691" name="Oval 235"/>
              <p:cNvSpPr>
                <a:spLocks noChangeAspect="1" noChangeArrowheads="1"/>
              </p:cNvSpPr>
              <p:nvPr/>
            </p:nvSpPr>
            <p:spPr bwMode="auto">
              <a:xfrm>
                <a:off x="4053" y="1089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7692" name="Oval 236"/>
              <p:cNvSpPr>
                <a:spLocks noChangeAspect="1" noChangeArrowheads="1"/>
              </p:cNvSpPr>
              <p:nvPr/>
            </p:nvSpPr>
            <p:spPr bwMode="auto">
              <a:xfrm>
                <a:off x="4194" y="1206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7693" name="Rectangle 237"/>
              <p:cNvSpPr>
                <a:spLocks noChangeAspect="1" noChangeArrowheads="1"/>
              </p:cNvSpPr>
              <p:nvPr/>
            </p:nvSpPr>
            <p:spPr bwMode="auto">
              <a:xfrm>
                <a:off x="4194" y="1095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7694" name="Rectangle 238"/>
              <p:cNvSpPr>
                <a:spLocks noChangeAspect="1" noChangeArrowheads="1"/>
              </p:cNvSpPr>
              <p:nvPr/>
            </p:nvSpPr>
            <p:spPr bwMode="auto">
              <a:xfrm>
                <a:off x="4050" y="1206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47695" name="Group 239"/>
            <p:cNvGrpSpPr>
              <a:grpSpLocks noChangeAspect="1"/>
            </p:cNvGrpSpPr>
            <p:nvPr/>
          </p:nvGrpSpPr>
          <p:grpSpPr bwMode="auto">
            <a:xfrm>
              <a:off x="1851" y="1563"/>
              <a:ext cx="264" cy="230"/>
              <a:chOff x="4050" y="1089"/>
              <a:chExt cx="264" cy="230"/>
            </a:xfrm>
          </p:grpSpPr>
          <p:sp>
            <p:nvSpPr>
              <p:cNvPr id="147696" name="Oval 240"/>
              <p:cNvSpPr>
                <a:spLocks noChangeAspect="1" noChangeArrowheads="1"/>
              </p:cNvSpPr>
              <p:nvPr/>
            </p:nvSpPr>
            <p:spPr bwMode="auto">
              <a:xfrm>
                <a:off x="4053" y="1089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7697" name="Oval 241"/>
              <p:cNvSpPr>
                <a:spLocks noChangeAspect="1" noChangeArrowheads="1"/>
              </p:cNvSpPr>
              <p:nvPr/>
            </p:nvSpPr>
            <p:spPr bwMode="auto">
              <a:xfrm>
                <a:off x="4194" y="1206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7698" name="Rectangle 242"/>
              <p:cNvSpPr>
                <a:spLocks noChangeAspect="1" noChangeArrowheads="1"/>
              </p:cNvSpPr>
              <p:nvPr/>
            </p:nvSpPr>
            <p:spPr bwMode="auto">
              <a:xfrm>
                <a:off x="4194" y="1095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7699" name="Rectangle 243"/>
              <p:cNvSpPr>
                <a:spLocks noChangeAspect="1" noChangeArrowheads="1"/>
              </p:cNvSpPr>
              <p:nvPr/>
            </p:nvSpPr>
            <p:spPr bwMode="auto">
              <a:xfrm>
                <a:off x="4050" y="1206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47700" name="Group 244"/>
            <p:cNvGrpSpPr>
              <a:grpSpLocks noChangeAspect="1"/>
            </p:cNvGrpSpPr>
            <p:nvPr/>
          </p:nvGrpSpPr>
          <p:grpSpPr bwMode="auto">
            <a:xfrm>
              <a:off x="1854" y="1794"/>
              <a:ext cx="264" cy="230"/>
              <a:chOff x="4050" y="1089"/>
              <a:chExt cx="264" cy="230"/>
            </a:xfrm>
          </p:grpSpPr>
          <p:sp>
            <p:nvSpPr>
              <p:cNvPr id="147701" name="Oval 245"/>
              <p:cNvSpPr>
                <a:spLocks noChangeAspect="1" noChangeArrowheads="1"/>
              </p:cNvSpPr>
              <p:nvPr/>
            </p:nvSpPr>
            <p:spPr bwMode="auto">
              <a:xfrm>
                <a:off x="4053" y="1089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7702" name="Oval 246"/>
              <p:cNvSpPr>
                <a:spLocks noChangeAspect="1" noChangeArrowheads="1"/>
              </p:cNvSpPr>
              <p:nvPr/>
            </p:nvSpPr>
            <p:spPr bwMode="auto">
              <a:xfrm>
                <a:off x="4194" y="1206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7703" name="Rectangle 247"/>
              <p:cNvSpPr>
                <a:spLocks noChangeAspect="1" noChangeArrowheads="1"/>
              </p:cNvSpPr>
              <p:nvPr/>
            </p:nvSpPr>
            <p:spPr bwMode="auto">
              <a:xfrm>
                <a:off x="4194" y="1095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7704" name="Rectangle 248"/>
              <p:cNvSpPr>
                <a:spLocks noChangeAspect="1" noChangeArrowheads="1"/>
              </p:cNvSpPr>
              <p:nvPr/>
            </p:nvSpPr>
            <p:spPr bwMode="auto">
              <a:xfrm>
                <a:off x="4050" y="1206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47705" name="Group 249"/>
            <p:cNvGrpSpPr>
              <a:grpSpLocks noChangeAspect="1"/>
            </p:cNvGrpSpPr>
            <p:nvPr/>
          </p:nvGrpSpPr>
          <p:grpSpPr bwMode="auto">
            <a:xfrm>
              <a:off x="1860" y="2022"/>
              <a:ext cx="264" cy="230"/>
              <a:chOff x="4050" y="1089"/>
              <a:chExt cx="264" cy="230"/>
            </a:xfrm>
          </p:grpSpPr>
          <p:sp>
            <p:nvSpPr>
              <p:cNvPr id="147706" name="Oval 250"/>
              <p:cNvSpPr>
                <a:spLocks noChangeAspect="1" noChangeArrowheads="1"/>
              </p:cNvSpPr>
              <p:nvPr/>
            </p:nvSpPr>
            <p:spPr bwMode="auto">
              <a:xfrm>
                <a:off x="4053" y="1089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7707" name="Oval 251"/>
              <p:cNvSpPr>
                <a:spLocks noChangeAspect="1" noChangeArrowheads="1"/>
              </p:cNvSpPr>
              <p:nvPr/>
            </p:nvSpPr>
            <p:spPr bwMode="auto">
              <a:xfrm>
                <a:off x="4194" y="1206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7708" name="Rectangle 252"/>
              <p:cNvSpPr>
                <a:spLocks noChangeAspect="1" noChangeArrowheads="1"/>
              </p:cNvSpPr>
              <p:nvPr/>
            </p:nvSpPr>
            <p:spPr bwMode="auto">
              <a:xfrm>
                <a:off x="4194" y="1095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7709" name="Rectangle 253"/>
              <p:cNvSpPr>
                <a:spLocks noChangeAspect="1" noChangeArrowheads="1"/>
              </p:cNvSpPr>
              <p:nvPr/>
            </p:nvSpPr>
            <p:spPr bwMode="auto">
              <a:xfrm>
                <a:off x="4050" y="1206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47710" name="Group 254"/>
            <p:cNvGrpSpPr>
              <a:grpSpLocks noChangeAspect="1"/>
            </p:cNvGrpSpPr>
            <p:nvPr/>
          </p:nvGrpSpPr>
          <p:grpSpPr bwMode="auto">
            <a:xfrm>
              <a:off x="1860" y="2247"/>
              <a:ext cx="264" cy="230"/>
              <a:chOff x="4050" y="1089"/>
              <a:chExt cx="264" cy="230"/>
            </a:xfrm>
          </p:grpSpPr>
          <p:sp>
            <p:nvSpPr>
              <p:cNvPr id="147711" name="Oval 255"/>
              <p:cNvSpPr>
                <a:spLocks noChangeAspect="1" noChangeArrowheads="1"/>
              </p:cNvSpPr>
              <p:nvPr/>
            </p:nvSpPr>
            <p:spPr bwMode="auto">
              <a:xfrm>
                <a:off x="4053" y="1089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7712" name="Oval 256"/>
              <p:cNvSpPr>
                <a:spLocks noChangeAspect="1" noChangeArrowheads="1"/>
              </p:cNvSpPr>
              <p:nvPr/>
            </p:nvSpPr>
            <p:spPr bwMode="auto">
              <a:xfrm>
                <a:off x="4194" y="1206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7713" name="Rectangle 257"/>
              <p:cNvSpPr>
                <a:spLocks noChangeAspect="1" noChangeArrowheads="1"/>
              </p:cNvSpPr>
              <p:nvPr/>
            </p:nvSpPr>
            <p:spPr bwMode="auto">
              <a:xfrm>
                <a:off x="4194" y="1095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7714" name="Rectangle 258"/>
              <p:cNvSpPr>
                <a:spLocks noChangeAspect="1" noChangeArrowheads="1"/>
              </p:cNvSpPr>
              <p:nvPr/>
            </p:nvSpPr>
            <p:spPr bwMode="auto">
              <a:xfrm>
                <a:off x="4050" y="1206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47715" name="Group 259"/>
            <p:cNvGrpSpPr>
              <a:grpSpLocks noChangeAspect="1"/>
            </p:cNvGrpSpPr>
            <p:nvPr/>
          </p:nvGrpSpPr>
          <p:grpSpPr bwMode="auto">
            <a:xfrm>
              <a:off x="1860" y="2469"/>
              <a:ext cx="264" cy="230"/>
              <a:chOff x="4050" y="1089"/>
              <a:chExt cx="264" cy="230"/>
            </a:xfrm>
          </p:grpSpPr>
          <p:sp>
            <p:nvSpPr>
              <p:cNvPr id="147716" name="Oval 260"/>
              <p:cNvSpPr>
                <a:spLocks noChangeAspect="1" noChangeArrowheads="1"/>
              </p:cNvSpPr>
              <p:nvPr/>
            </p:nvSpPr>
            <p:spPr bwMode="auto">
              <a:xfrm>
                <a:off x="4053" y="1089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7717" name="Oval 261"/>
              <p:cNvSpPr>
                <a:spLocks noChangeAspect="1" noChangeArrowheads="1"/>
              </p:cNvSpPr>
              <p:nvPr/>
            </p:nvSpPr>
            <p:spPr bwMode="auto">
              <a:xfrm>
                <a:off x="4194" y="1206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7718" name="Rectangle 262"/>
              <p:cNvSpPr>
                <a:spLocks noChangeAspect="1" noChangeArrowheads="1"/>
              </p:cNvSpPr>
              <p:nvPr/>
            </p:nvSpPr>
            <p:spPr bwMode="auto">
              <a:xfrm>
                <a:off x="4194" y="1095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7719" name="Rectangle 263"/>
              <p:cNvSpPr>
                <a:spLocks noChangeAspect="1" noChangeArrowheads="1"/>
              </p:cNvSpPr>
              <p:nvPr/>
            </p:nvSpPr>
            <p:spPr bwMode="auto">
              <a:xfrm>
                <a:off x="4050" y="1206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47720" name="Group 264"/>
            <p:cNvGrpSpPr>
              <a:grpSpLocks noChangeAspect="1"/>
            </p:cNvGrpSpPr>
            <p:nvPr/>
          </p:nvGrpSpPr>
          <p:grpSpPr bwMode="auto">
            <a:xfrm>
              <a:off x="1863" y="2700"/>
              <a:ext cx="264" cy="230"/>
              <a:chOff x="4050" y="1089"/>
              <a:chExt cx="264" cy="230"/>
            </a:xfrm>
          </p:grpSpPr>
          <p:sp>
            <p:nvSpPr>
              <p:cNvPr id="147721" name="Oval 265"/>
              <p:cNvSpPr>
                <a:spLocks noChangeAspect="1" noChangeArrowheads="1"/>
              </p:cNvSpPr>
              <p:nvPr/>
            </p:nvSpPr>
            <p:spPr bwMode="auto">
              <a:xfrm>
                <a:off x="4053" y="1089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7722" name="Oval 266"/>
              <p:cNvSpPr>
                <a:spLocks noChangeAspect="1" noChangeArrowheads="1"/>
              </p:cNvSpPr>
              <p:nvPr/>
            </p:nvSpPr>
            <p:spPr bwMode="auto">
              <a:xfrm>
                <a:off x="4194" y="1206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7723" name="Rectangle 267"/>
              <p:cNvSpPr>
                <a:spLocks noChangeAspect="1" noChangeArrowheads="1"/>
              </p:cNvSpPr>
              <p:nvPr/>
            </p:nvSpPr>
            <p:spPr bwMode="auto">
              <a:xfrm>
                <a:off x="4194" y="1095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7724" name="Rectangle 268"/>
              <p:cNvSpPr>
                <a:spLocks noChangeAspect="1" noChangeArrowheads="1"/>
              </p:cNvSpPr>
              <p:nvPr/>
            </p:nvSpPr>
            <p:spPr bwMode="auto">
              <a:xfrm>
                <a:off x="4050" y="1206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47725" name="Group 269"/>
            <p:cNvGrpSpPr>
              <a:grpSpLocks noChangeAspect="1"/>
            </p:cNvGrpSpPr>
            <p:nvPr/>
          </p:nvGrpSpPr>
          <p:grpSpPr bwMode="auto">
            <a:xfrm>
              <a:off x="1866" y="2928"/>
              <a:ext cx="264" cy="230"/>
              <a:chOff x="4050" y="1089"/>
              <a:chExt cx="264" cy="230"/>
            </a:xfrm>
          </p:grpSpPr>
          <p:sp>
            <p:nvSpPr>
              <p:cNvPr id="147726" name="Oval 270"/>
              <p:cNvSpPr>
                <a:spLocks noChangeAspect="1" noChangeArrowheads="1"/>
              </p:cNvSpPr>
              <p:nvPr/>
            </p:nvSpPr>
            <p:spPr bwMode="auto">
              <a:xfrm>
                <a:off x="4053" y="1089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7727" name="Oval 271"/>
              <p:cNvSpPr>
                <a:spLocks noChangeAspect="1" noChangeArrowheads="1"/>
              </p:cNvSpPr>
              <p:nvPr/>
            </p:nvSpPr>
            <p:spPr bwMode="auto">
              <a:xfrm>
                <a:off x="4194" y="1206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7728" name="Rectangle 272"/>
              <p:cNvSpPr>
                <a:spLocks noChangeAspect="1" noChangeArrowheads="1"/>
              </p:cNvSpPr>
              <p:nvPr/>
            </p:nvSpPr>
            <p:spPr bwMode="auto">
              <a:xfrm>
                <a:off x="4194" y="1095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7729" name="Rectangle 273"/>
              <p:cNvSpPr>
                <a:spLocks noChangeAspect="1" noChangeArrowheads="1"/>
              </p:cNvSpPr>
              <p:nvPr/>
            </p:nvSpPr>
            <p:spPr bwMode="auto">
              <a:xfrm>
                <a:off x="4050" y="1206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47730" name="Group 274"/>
            <p:cNvGrpSpPr>
              <a:grpSpLocks noChangeAspect="1"/>
            </p:cNvGrpSpPr>
            <p:nvPr/>
          </p:nvGrpSpPr>
          <p:grpSpPr bwMode="auto">
            <a:xfrm>
              <a:off x="1869" y="3159"/>
              <a:ext cx="264" cy="230"/>
              <a:chOff x="4050" y="1089"/>
              <a:chExt cx="264" cy="230"/>
            </a:xfrm>
          </p:grpSpPr>
          <p:sp>
            <p:nvSpPr>
              <p:cNvPr id="147731" name="Oval 275"/>
              <p:cNvSpPr>
                <a:spLocks noChangeAspect="1" noChangeArrowheads="1"/>
              </p:cNvSpPr>
              <p:nvPr/>
            </p:nvSpPr>
            <p:spPr bwMode="auto">
              <a:xfrm>
                <a:off x="4053" y="1089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7732" name="Oval 276"/>
              <p:cNvSpPr>
                <a:spLocks noChangeAspect="1" noChangeArrowheads="1"/>
              </p:cNvSpPr>
              <p:nvPr/>
            </p:nvSpPr>
            <p:spPr bwMode="auto">
              <a:xfrm>
                <a:off x="4194" y="1206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7733" name="Rectangle 277"/>
              <p:cNvSpPr>
                <a:spLocks noChangeAspect="1" noChangeArrowheads="1"/>
              </p:cNvSpPr>
              <p:nvPr/>
            </p:nvSpPr>
            <p:spPr bwMode="auto">
              <a:xfrm>
                <a:off x="4194" y="1095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7734" name="Rectangle 278"/>
              <p:cNvSpPr>
                <a:spLocks noChangeAspect="1" noChangeArrowheads="1"/>
              </p:cNvSpPr>
              <p:nvPr/>
            </p:nvSpPr>
            <p:spPr bwMode="auto">
              <a:xfrm>
                <a:off x="4050" y="1206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47735" name="Group 279"/>
            <p:cNvGrpSpPr>
              <a:grpSpLocks noChangeAspect="1"/>
            </p:cNvGrpSpPr>
            <p:nvPr/>
          </p:nvGrpSpPr>
          <p:grpSpPr bwMode="auto">
            <a:xfrm>
              <a:off x="1866" y="3390"/>
              <a:ext cx="264" cy="230"/>
              <a:chOff x="4050" y="1089"/>
              <a:chExt cx="264" cy="230"/>
            </a:xfrm>
          </p:grpSpPr>
          <p:sp>
            <p:nvSpPr>
              <p:cNvPr id="147736" name="Oval 280"/>
              <p:cNvSpPr>
                <a:spLocks noChangeAspect="1" noChangeArrowheads="1"/>
              </p:cNvSpPr>
              <p:nvPr/>
            </p:nvSpPr>
            <p:spPr bwMode="auto">
              <a:xfrm>
                <a:off x="4053" y="1089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7737" name="Oval 281"/>
              <p:cNvSpPr>
                <a:spLocks noChangeAspect="1" noChangeArrowheads="1"/>
              </p:cNvSpPr>
              <p:nvPr/>
            </p:nvSpPr>
            <p:spPr bwMode="auto">
              <a:xfrm>
                <a:off x="4194" y="1206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7738" name="Rectangle 282"/>
              <p:cNvSpPr>
                <a:spLocks noChangeAspect="1" noChangeArrowheads="1"/>
              </p:cNvSpPr>
              <p:nvPr/>
            </p:nvSpPr>
            <p:spPr bwMode="auto">
              <a:xfrm>
                <a:off x="4194" y="1095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7739" name="Rectangle 283"/>
              <p:cNvSpPr>
                <a:spLocks noChangeAspect="1" noChangeArrowheads="1"/>
              </p:cNvSpPr>
              <p:nvPr/>
            </p:nvSpPr>
            <p:spPr bwMode="auto">
              <a:xfrm>
                <a:off x="4050" y="1206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</p:grpSp>
      <p:grpSp>
        <p:nvGrpSpPr>
          <p:cNvPr id="147740" name="Group 284"/>
          <p:cNvGrpSpPr>
            <a:grpSpLocks/>
          </p:cNvGrpSpPr>
          <p:nvPr/>
        </p:nvGrpSpPr>
        <p:grpSpPr bwMode="auto">
          <a:xfrm>
            <a:off x="3149600" y="1600200"/>
            <a:ext cx="2827338" cy="854075"/>
            <a:chOff x="1985" y="1437"/>
            <a:chExt cx="1781" cy="538"/>
          </a:xfrm>
        </p:grpSpPr>
        <p:grpSp>
          <p:nvGrpSpPr>
            <p:cNvPr id="147741" name="Group 285"/>
            <p:cNvGrpSpPr>
              <a:grpSpLocks noChangeAspect="1"/>
            </p:cNvGrpSpPr>
            <p:nvPr/>
          </p:nvGrpSpPr>
          <p:grpSpPr bwMode="auto">
            <a:xfrm>
              <a:off x="2661" y="1943"/>
              <a:ext cx="427" cy="14"/>
              <a:chOff x="2782" y="1104"/>
              <a:chExt cx="606" cy="20"/>
            </a:xfrm>
          </p:grpSpPr>
          <p:sp>
            <p:nvSpPr>
              <p:cNvPr id="147742" name="AutoShape 286" descr="Широки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782" y="1104"/>
                <a:ext cx="606" cy="20"/>
              </a:xfrm>
              <a:custGeom>
                <a:avLst/>
                <a:gdLst>
                  <a:gd name="G0" fmla="+- 1733 0 0"/>
                  <a:gd name="G1" fmla="+- 21600 0 1733"/>
                  <a:gd name="G2" fmla="*/ 1733 1 2"/>
                  <a:gd name="G3" fmla="+- 21600 0 G2"/>
                  <a:gd name="G4" fmla="+/ 1733 21600 2"/>
                  <a:gd name="G5" fmla="+/ G1 0 2"/>
                  <a:gd name="G6" fmla="*/ 21600 21600 1733"/>
                  <a:gd name="G7" fmla="*/ G6 1 2"/>
                  <a:gd name="G8" fmla="+- 21600 0 G7"/>
                  <a:gd name="G9" fmla="*/ 21600 1 2"/>
                  <a:gd name="G10" fmla="+- 1733 0 G9"/>
                  <a:gd name="G11" fmla="?: G10 G8 0"/>
                  <a:gd name="G12" fmla="?: G10 G7 21600"/>
                  <a:gd name="T0" fmla="*/ 20733 w 21600"/>
                  <a:gd name="T1" fmla="*/ 10800 h 21600"/>
                  <a:gd name="T2" fmla="*/ 10800 w 21600"/>
                  <a:gd name="T3" fmla="*/ 21600 h 21600"/>
                  <a:gd name="T4" fmla="*/ 867 w 21600"/>
                  <a:gd name="T5" fmla="*/ 10800 h 21600"/>
                  <a:gd name="T6" fmla="*/ 10800 w 21600"/>
                  <a:gd name="T7" fmla="*/ 0 h 21600"/>
                  <a:gd name="T8" fmla="*/ 2667 w 21600"/>
                  <a:gd name="T9" fmla="*/ 2667 h 21600"/>
                  <a:gd name="T10" fmla="*/ 18933 w 21600"/>
                  <a:gd name="T11" fmla="*/ 18933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T8" t="T9" r="T10" b="T11"/>
                <a:pathLst>
                  <a:path w="21600" h="21600">
                    <a:moveTo>
                      <a:pt x="0" y="0"/>
                    </a:moveTo>
                    <a:lnTo>
                      <a:pt x="1733" y="21600"/>
                    </a:lnTo>
                    <a:lnTo>
                      <a:pt x="19867" y="21600"/>
                    </a:lnTo>
                    <a:lnTo>
                      <a:pt x="21600" y="0"/>
                    </a:lnTo>
                    <a:close/>
                  </a:path>
                </a:pathLst>
              </a:custGeom>
              <a:pattFill prst="wdDnDiag">
                <a:fgClr>
                  <a:schemeClr val="folHlink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7743" name="Rectangle 287"/>
              <p:cNvSpPr>
                <a:spLocks noChangeAspect="1" noChangeArrowheads="1"/>
              </p:cNvSpPr>
              <p:nvPr/>
            </p:nvSpPr>
            <p:spPr bwMode="auto">
              <a:xfrm>
                <a:off x="2980" y="1106"/>
                <a:ext cx="213" cy="16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47744" name="Group 288"/>
            <p:cNvGrpSpPr>
              <a:grpSpLocks noChangeAspect="1"/>
            </p:cNvGrpSpPr>
            <p:nvPr/>
          </p:nvGrpSpPr>
          <p:grpSpPr bwMode="auto">
            <a:xfrm>
              <a:off x="1985" y="1437"/>
              <a:ext cx="1781" cy="538"/>
              <a:chOff x="1797" y="873"/>
              <a:chExt cx="2153" cy="650"/>
            </a:xfrm>
          </p:grpSpPr>
          <p:grpSp>
            <p:nvGrpSpPr>
              <p:cNvPr id="147745" name="Group 289"/>
              <p:cNvGrpSpPr>
                <a:grpSpLocks noChangeAspect="1"/>
              </p:cNvGrpSpPr>
              <p:nvPr/>
            </p:nvGrpSpPr>
            <p:grpSpPr bwMode="auto">
              <a:xfrm>
                <a:off x="2111" y="1274"/>
                <a:ext cx="319" cy="42"/>
                <a:chOff x="2192" y="875"/>
                <a:chExt cx="374" cy="49"/>
              </a:xfrm>
            </p:grpSpPr>
            <p:sp>
              <p:nvSpPr>
                <p:cNvPr id="147746" name="AutoShape 290" descr="Широки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2192" y="875"/>
                  <a:ext cx="374" cy="47"/>
                </a:xfrm>
                <a:custGeom>
                  <a:avLst/>
                  <a:gdLst>
                    <a:gd name="G0" fmla="+- 1733 0 0"/>
                    <a:gd name="G1" fmla="+- 21600 0 1733"/>
                    <a:gd name="G2" fmla="*/ 1733 1 2"/>
                    <a:gd name="G3" fmla="+- 21600 0 G2"/>
                    <a:gd name="G4" fmla="+/ 1733 21600 2"/>
                    <a:gd name="G5" fmla="+/ G1 0 2"/>
                    <a:gd name="G6" fmla="*/ 21600 21600 1733"/>
                    <a:gd name="G7" fmla="*/ G6 1 2"/>
                    <a:gd name="G8" fmla="+- 21600 0 G7"/>
                    <a:gd name="G9" fmla="*/ 21600 1 2"/>
                    <a:gd name="G10" fmla="+- 1733 0 G9"/>
                    <a:gd name="G11" fmla="?: G10 G8 0"/>
                    <a:gd name="G12" fmla="?: G10 G7 21600"/>
                    <a:gd name="T0" fmla="*/ 20733 w 21600"/>
                    <a:gd name="T1" fmla="*/ 10800 h 21600"/>
                    <a:gd name="T2" fmla="*/ 10800 w 21600"/>
                    <a:gd name="T3" fmla="*/ 21600 h 21600"/>
                    <a:gd name="T4" fmla="*/ 867 w 21600"/>
                    <a:gd name="T5" fmla="*/ 10800 h 21600"/>
                    <a:gd name="T6" fmla="*/ 10800 w 21600"/>
                    <a:gd name="T7" fmla="*/ 0 h 21600"/>
                    <a:gd name="T8" fmla="*/ 2667 w 21600"/>
                    <a:gd name="T9" fmla="*/ 2667 h 21600"/>
                    <a:gd name="T10" fmla="*/ 18933 w 21600"/>
                    <a:gd name="T11" fmla="*/ 18933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T8" t="T9" r="T10" b="T11"/>
                  <a:pathLst>
                    <a:path w="21600" h="21600">
                      <a:moveTo>
                        <a:pt x="0" y="0"/>
                      </a:moveTo>
                      <a:lnTo>
                        <a:pt x="1733" y="21600"/>
                      </a:lnTo>
                      <a:lnTo>
                        <a:pt x="19867" y="21600"/>
                      </a:lnTo>
                      <a:lnTo>
                        <a:pt x="21600" y="0"/>
                      </a:lnTo>
                      <a:close/>
                    </a:path>
                  </a:pathLst>
                </a:custGeom>
                <a:pattFill prst="wdDnDiag">
                  <a:fgClr>
                    <a:schemeClr val="folHlink"/>
                  </a:fgClr>
                  <a:bgClr>
                    <a:schemeClr val="bg1"/>
                  </a:bgClr>
                </a:patt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47747" name="Rectangle 291"/>
                <p:cNvSpPr>
                  <a:spLocks noChangeAspect="1" noChangeArrowheads="1"/>
                </p:cNvSpPr>
                <p:nvPr/>
              </p:nvSpPr>
              <p:spPr bwMode="auto">
                <a:xfrm>
                  <a:off x="2280" y="877"/>
                  <a:ext cx="201" cy="47"/>
                </a:xfrm>
                <a:prstGeom prst="rect">
                  <a:avLst/>
                </a:prstGeom>
                <a:solidFill>
                  <a:schemeClr val="bg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  <p:grpSp>
            <p:nvGrpSpPr>
              <p:cNvPr id="147748" name="Group 292"/>
              <p:cNvGrpSpPr>
                <a:grpSpLocks noChangeAspect="1"/>
              </p:cNvGrpSpPr>
              <p:nvPr/>
            </p:nvGrpSpPr>
            <p:grpSpPr bwMode="auto">
              <a:xfrm>
                <a:off x="1797" y="873"/>
                <a:ext cx="2153" cy="650"/>
                <a:chOff x="1797" y="873"/>
                <a:chExt cx="2153" cy="650"/>
              </a:xfrm>
            </p:grpSpPr>
            <p:sp>
              <p:nvSpPr>
                <p:cNvPr id="147749" name="Freeform 293" descr="Алмазная решетка (контур)"/>
                <p:cNvSpPr>
                  <a:spLocks noChangeAspect="1"/>
                </p:cNvSpPr>
                <p:nvPr/>
              </p:nvSpPr>
              <p:spPr bwMode="auto">
                <a:xfrm>
                  <a:off x="1812" y="1237"/>
                  <a:ext cx="72" cy="120"/>
                </a:xfrm>
                <a:custGeom>
                  <a:avLst/>
                  <a:gdLst/>
                  <a:ahLst/>
                  <a:cxnLst>
                    <a:cxn ang="0">
                      <a:pos x="62" y="0"/>
                    </a:cxn>
                    <a:cxn ang="0">
                      <a:pos x="80" y="29"/>
                    </a:cxn>
                    <a:cxn ang="0">
                      <a:pos x="84" y="74"/>
                    </a:cxn>
                    <a:cxn ang="0">
                      <a:pos x="78" y="111"/>
                    </a:cxn>
                    <a:cxn ang="0">
                      <a:pos x="66" y="141"/>
                    </a:cxn>
                    <a:cxn ang="0">
                      <a:pos x="0" y="140"/>
                    </a:cxn>
                    <a:cxn ang="0">
                      <a:pos x="18" y="116"/>
                    </a:cxn>
                    <a:cxn ang="0">
                      <a:pos x="33" y="78"/>
                    </a:cxn>
                    <a:cxn ang="0">
                      <a:pos x="32" y="51"/>
                    </a:cxn>
                    <a:cxn ang="0">
                      <a:pos x="29" y="26"/>
                    </a:cxn>
                    <a:cxn ang="0">
                      <a:pos x="17" y="0"/>
                    </a:cxn>
                    <a:cxn ang="0">
                      <a:pos x="62" y="0"/>
                    </a:cxn>
                  </a:cxnLst>
                  <a:rect l="0" t="0" r="r" b="b"/>
                  <a:pathLst>
                    <a:path w="84" h="141">
                      <a:moveTo>
                        <a:pt x="62" y="0"/>
                      </a:moveTo>
                      <a:lnTo>
                        <a:pt x="80" y="29"/>
                      </a:lnTo>
                      <a:lnTo>
                        <a:pt x="84" y="74"/>
                      </a:lnTo>
                      <a:lnTo>
                        <a:pt x="78" y="111"/>
                      </a:lnTo>
                      <a:lnTo>
                        <a:pt x="66" y="141"/>
                      </a:lnTo>
                      <a:lnTo>
                        <a:pt x="0" y="140"/>
                      </a:lnTo>
                      <a:lnTo>
                        <a:pt x="18" y="116"/>
                      </a:lnTo>
                      <a:lnTo>
                        <a:pt x="33" y="78"/>
                      </a:lnTo>
                      <a:lnTo>
                        <a:pt x="32" y="51"/>
                      </a:lnTo>
                      <a:lnTo>
                        <a:pt x="29" y="26"/>
                      </a:lnTo>
                      <a:lnTo>
                        <a:pt x="17" y="0"/>
                      </a:lnTo>
                      <a:lnTo>
                        <a:pt x="62" y="0"/>
                      </a:lnTo>
                      <a:close/>
                    </a:path>
                  </a:pathLst>
                </a:custGeom>
                <a:pattFill prst="openDmnd">
                  <a:fgClr>
                    <a:schemeClr val="accent1"/>
                  </a:fgClr>
                  <a:bgClr>
                    <a:schemeClr val="bg1"/>
                  </a:bgClr>
                </a:pattFill>
                <a:ln w="9525">
                  <a:solidFill>
                    <a:schemeClr val="accent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ro-RO"/>
                </a:p>
              </p:txBody>
            </p:sp>
            <p:sp>
              <p:nvSpPr>
                <p:cNvPr id="147750" name="Freeform 294" descr="Алмазная решетка (контур)"/>
                <p:cNvSpPr>
                  <a:spLocks noChangeAspect="1"/>
                </p:cNvSpPr>
                <p:nvPr/>
              </p:nvSpPr>
              <p:spPr bwMode="auto">
                <a:xfrm>
                  <a:off x="3866" y="1216"/>
                  <a:ext cx="70" cy="114"/>
                </a:xfrm>
                <a:custGeom>
                  <a:avLst/>
                  <a:gdLst/>
                  <a:ahLst/>
                  <a:cxnLst>
                    <a:cxn ang="0">
                      <a:pos x="83" y="0"/>
                    </a:cxn>
                    <a:cxn ang="0">
                      <a:pos x="32" y="0"/>
                    </a:cxn>
                    <a:cxn ang="0">
                      <a:pos x="11" y="33"/>
                    </a:cxn>
                    <a:cxn ang="0">
                      <a:pos x="0" y="74"/>
                    </a:cxn>
                    <a:cxn ang="0">
                      <a:pos x="8" y="111"/>
                    </a:cxn>
                    <a:cxn ang="0">
                      <a:pos x="32" y="132"/>
                    </a:cxn>
                    <a:cxn ang="0">
                      <a:pos x="78" y="134"/>
                    </a:cxn>
                    <a:cxn ang="0">
                      <a:pos x="66" y="113"/>
                    </a:cxn>
                    <a:cxn ang="0">
                      <a:pos x="59" y="86"/>
                    </a:cxn>
                    <a:cxn ang="0">
                      <a:pos x="59" y="57"/>
                    </a:cxn>
                    <a:cxn ang="0">
                      <a:pos x="66" y="27"/>
                    </a:cxn>
                    <a:cxn ang="0">
                      <a:pos x="83" y="0"/>
                    </a:cxn>
                  </a:cxnLst>
                  <a:rect l="0" t="0" r="r" b="b"/>
                  <a:pathLst>
                    <a:path w="83" h="134">
                      <a:moveTo>
                        <a:pt x="83" y="0"/>
                      </a:moveTo>
                      <a:lnTo>
                        <a:pt x="32" y="0"/>
                      </a:lnTo>
                      <a:lnTo>
                        <a:pt x="11" y="33"/>
                      </a:lnTo>
                      <a:lnTo>
                        <a:pt x="0" y="74"/>
                      </a:lnTo>
                      <a:lnTo>
                        <a:pt x="8" y="111"/>
                      </a:lnTo>
                      <a:lnTo>
                        <a:pt x="32" y="132"/>
                      </a:lnTo>
                      <a:lnTo>
                        <a:pt x="78" y="134"/>
                      </a:lnTo>
                      <a:lnTo>
                        <a:pt x="66" y="113"/>
                      </a:lnTo>
                      <a:lnTo>
                        <a:pt x="59" y="86"/>
                      </a:lnTo>
                      <a:lnTo>
                        <a:pt x="59" y="57"/>
                      </a:lnTo>
                      <a:lnTo>
                        <a:pt x="66" y="27"/>
                      </a:lnTo>
                      <a:lnTo>
                        <a:pt x="83" y="0"/>
                      </a:lnTo>
                      <a:close/>
                    </a:path>
                  </a:pathLst>
                </a:custGeom>
                <a:pattFill prst="openDmnd">
                  <a:fgClr>
                    <a:schemeClr val="accent1"/>
                  </a:fgClr>
                  <a:bgClr>
                    <a:schemeClr val="bg1"/>
                  </a:bgClr>
                </a:pattFill>
                <a:ln w="9525" cap="flat" cmpd="sng">
                  <a:solidFill>
                    <a:schemeClr val="accent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o-RO"/>
                </a:p>
              </p:txBody>
            </p:sp>
            <p:grpSp>
              <p:nvGrpSpPr>
                <p:cNvPr id="147751" name="Group 295"/>
                <p:cNvGrpSpPr>
                  <a:grpSpLocks noChangeAspect="1"/>
                </p:cNvGrpSpPr>
                <p:nvPr/>
              </p:nvGrpSpPr>
              <p:grpSpPr bwMode="auto">
                <a:xfrm>
                  <a:off x="2172" y="917"/>
                  <a:ext cx="203" cy="161"/>
                  <a:chOff x="2262" y="456"/>
                  <a:chExt cx="238" cy="177"/>
                </a:xfrm>
              </p:grpSpPr>
              <p:grpSp>
                <p:nvGrpSpPr>
                  <p:cNvPr id="147752" name="Group 296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332" y="464"/>
                    <a:ext cx="109" cy="169"/>
                    <a:chOff x="2332" y="464"/>
                    <a:chExt cx="109" cy="169"/>
                  </a:xfrm>
                </p:grpSpPr>
                <p:sp>
                  <p:nvSpPr>
                    <p:cNvPr id="147753" name="Rectangle 297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332" y="464"/>
                      <a:ext cx="106" cy="126"/>
                    </a:xfrm>
                    <a:prstGeom prst="rect">
                      <a:avLst/>
                    </a:prstGeom>
                    <a:gradFill rotWithShape="0">
                      <a:gsLst>
                        <a:gs pos="0">
                          <a:srgbClr val="CC9900"/>
                        </a:gs>
                        <a:gs pos="50000">
                          <a:srgbClr val="CC9900">
                            <a:gamma/>
                            <a:tint val="0"/>
                            <a:invGamma/>
                          </a:srgbClr>
                        </a:gs>
                        <a:gs pos="100000">
                          <a:srgbClr val="CC9900"/>
                        </a:gs>
                      </a:gsLst>
                      <a:lin ang="0" scaled="1"/>
                    </a:gradFill>
                    <a:ln w="9525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47754" name="AutoShape 298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334" y="588"/>
                      <a:ext cx="107" cy="45"/>
                    </a:xfrm>
                    <a:custGeom>
                      <a:avLst/>
                      <a:gdLst>
                        <a:gd name="G0" fmla="+- 5400 0 0"/>
                        <a:gd name="G1" fmla="+- 21600 0 5400"/>
                        <a:gd name="G2" fmla="*/ 5400 1 2"/>
                        <a:gd name="G3" fmla="+- 21600 0 G2"/>
                        <a:gd name="G4" fmla="+/ 5400 21600 2"/>
                        <a:gd name="G5" fmla="+/ G1 0 2"/>
                        <a:gd name="G6" fmla="*/ 21600 21600 5400"/>
                        <a:gd name="G7" fmla="*/ G6 1 2"/>
                        <a:gd name="G8" fmla="+- 21600 0 G7"/>
                        <a:gd name="G9" fmla="*/ 21600 1 2"/>
                        <a:gd name="G10" fmla="+- 5400 0 G9"/>
                        <a:gd name="G11" fmla="?: G10 G8 0"/>
                        <a:gd name="G12" fmla="?: G10 G7 21600"/>
                        <a:gd name="T0" fmla="*/ 18900 w 21600"/>
                        <a:gd name="T1" fmla="*/ 10800 h 21600"/>
                        <a:gd name="T2" fmla="*/ 10800 w 21600"/>
                        <a:gd name="T3" fmla="*/ 21600 h 21600"/>
                        <a:gd name="T4" fmla="*/ 2700 w 21600"/>
                        <a:gd name="T5" fmla="*/ 10800 h 21600"/>
                        <a:gd name="T6" fmla="*/ 10800 w 21600"/>
                        <a:gd name="T7" fmla="*/ 0 h 21600"/>
                        <a:gd name="T8" fmla="*/ 4500 w 21600"/>
                        <a:gd name="T9" fmla="*/ 4500 h 21600"/>
                        <a:gd name="T10" fmla="*/ 17100 w 21600"/>
                        <a:gd name="T11" fmla="*/ 17100 h 2160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</a:cxnLst>
                      <a:rect l="T8" t="T9" r="T10" b="T11"/>
                      <a:pathLst>
                        <a:path w="21600" h="21600">
                          <a:moveTo>
                            <a:pt x="0" y="0"/>
                          </a:moveTo>
                          <a:lnTo>
                            <a:pt x="5400" y="21600"/>
                          </a:lnTo>
                          <a:lnTo>
                            <a:pt x="16200" y="21600"/>
                          </a:lnTo>
                          <a:lnTo>
                            <a:pt x="21600" y="0"/>
                          </a:lnTo>
                          <a:close/>
                        </a:path>
                      </a:pathLst>
                    </a:custGeom>
                    <a:gradFill rotWithShape="0">
                      <a:gsLst>
                        <a:gs pos="0">
                          <a:srgbClr val="CC9900"/>
                        </a:gs>
                        <a:gs pos="50000">
                          <a:srgbClr val="CC9900">
                            <a:gamma/>
                            <a:tint val="0"/>
                            <a:invGamma/>
                          </a:srgbClr>
                        </a:gs>
                        <a:gs pos="100000">
                          <a:srgbClr val="CC9900"/>
                        </a:gs>
                      </a:gsLst>
                      <a:lin ang="0" scaled="1"/>
                    </a:gradFill>
                    <a:ln w="9525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</p:grpSp>
              <p:grpSp>
                <p:nvGrpSpPr>
                  <p:cNvPr id="147755" name="Group 299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262" y="456"/>
                    <a:ext cx="238" cy="47"/>
                    <a:chOff x="2620" y="480"/>
                    <a:chExt cx="260" cy="36"/>
                  </a:xfrm>
                </p:grpSpPr>
                <p:sp>
                  <p:nvSpPr>
                    <p:cNvPr id="147756" name="Rectangle 300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620" y="480"/>
                      <a:ext cx="260" cy="20"/>
                    </a:xfrm>
                    <a:prstGeom prst="rect">
                      <a:avLst/>
                    </a:prstGeom>
                    <a:gradFill rotWithShape="0">
                      <a:gsLst>
                        <a:gs pos="0">
                          <a:srgbClr val="CC9900"/>
                        </a:gs>
                        <a:gs pos="50000">
                          <a:srgbClr val="CC9900">
                            <a:gamma/>
                            <a:tint val="0"/>
                            <a:invGamma/>
                          </a:srgbClr>
                        </a:gs>
                        <a:gs pos="100000">
                          <a:srgbClr val="CC9900"/>
                        </a:gs>
                      </a:gsLst>
                      <a:lin ang="0" scaled="1"/>
                    </a:gradFill>
                    <a:ln w="9525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47757" name="AutoShape 30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622" y="498"/>
                      <a:ext cx="256" cy="18"/>
                    </a:xfrm>
                    <a:custGeom>
                      <a:avLst/>
                      <a:gdLst>
                        <a:gd name="G0" fmla="+- 5400 0 0"/>
                        <a:gd name="G1" fmla="+- 21600 0 5400"/>
                        <a:gd name="G2" fmla="*/ 5400 1 2"/>
                        <a:gd name="G3" fmla="+- 21600 0 G2"/>
                        <a:gd name="G4" fmla="+/ 5400 21600 2"/>
                        <a:gd name="G5" fmla="+/ G1 0 2"/>
                        <a:gd name="G6" fmla="*/ 21600 21600 5400"/>
                        <a:gd name="G7" fmla="*/ G6 1 2"/>
                        <a:gd name="G8" fmla="+- 21600 0 G7"/>
                        <a:gd name="G9" fmla="*/ 21600 1 2"/>
                        <a:gd name="G10" fmla="+- 5400 0 G9"/>
                        <a:gd name="G11" fmla="?: G10 G8 0"/>
                        <a:gd name="G12" fmla="?: G10 G7 21600"/>
                        <a:gd name="T0" fmla="*/ 18900 w 21600"/>
                        <a:gd name="T1" fmla="*/ 10800 h 21600"/>
                        <a:gd name="T2" fmla="*/ 10800 w 21600"/>
                        <a:gd name="T3" fmla="*/ 21600 h 21600"/>
                        <a:gd name="T4" fmla="*/ 2700 w 21600"/>
                        <a:gd name="T5" fmla="*/ 10800 h 21600"/>
                        <a:gd name="T6" fmla="*/ 10800 w 21600"/>
                        <a:gd name="T7" fmla="*/ 0 h 21600"/>
                        <a:gd name="T8" fmla="*/ 4500 w 21600"/>
                        <a:gd name="T9" fmla="*/ 4500 h 21600"/>
                        <a:gd name="T10" fmla="*/ 17100 w 21600"/>
                        <a:gd name="T11" fmla="*/ 17100 h 2160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</a:cxnLst>
                      <a:rect l="T8" t="T9" r="T10" b="T11"/>
                      <a:pathLst>
                        <a:path w="21600" h="21600">
                          <a:moveTo>
                            <a:pt x="0" y="0"/>
                          </a:moveTo>
                          <a:lnTo>
                            <a:pt x="5400" y="21600"/>
                          </a:lnTo>
                          <a:lnTo>
                            <a:pt x="16200" y="21600"/>
                          </a:lnTo>
                          <a:lnTo>
                            <a:pt x="21600" y="0"/>
                          </a:lnTo>
                          <a:close/>
                        </a:path>
                      </a:pathLst>
                    </a:custGeom>
                    <a:gradFill rotWithShape="0">
                      <a:gsLst>
                        <a:gs pos="0">
                          <a:srgbClr val="CC9900"/>
                        </a:gs>
                        <a:gs pos="50000">
                          <a:srgbClr val="CC9900">
                            <a:gamma/>
                            <a:tint val="0"/>
                            <a:invGamma/>
                          </a:srgbClr>
                        </a:gs>
                        <a:gs pos="100000">
                          <a:srgbClr val="CC9900"/>
                        </a:gs>
                      </a:gsLst>
                      <a:lin ang="0" scaled="1"/>
                    </a:gradFill>
                    <a:ln w="9525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</p:grpSp>
            </p:grpSp>
            <p:grpSp>
              <p:nvGrpSpPr>
                <p:cNvPr id="147758" name="Group 302"/>
                <p:cNvGrpSpPr>
                  <a:grpSpLocks noChangeAspect="1"/>
                </p:cNvGrpSpPr>
                <p:nvPr/>
              </p:nvGrpSpPr>
              <p:grpSpPr bwMode="auto">
                <a:xfrm>
                  <a:off x="1797" y="1162"/>
                  <a:ext cx="2153" cy="361"/>
                  <a:chOff x="1824" y="744"/>
                  <a:chExt cx="2526" cy="423"/>
                </a:xfrm>
              </p:grpSpPr>
              <p:grpSp>
                <p:nvGrpSpPr>
                  <p:cNvPr id="147759" name="Group 303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1824" y="744"/>
                    <a:ext cx="2526" cy="422"/>
                    <a:chOff x="1824" y="744"/>
                    <a:chExt cx="2526" cy="422"/>
                  </a:xfrm>
                </p:grpSpPr>
                <p:sp>
                  <p:nvSpPr>
                    <p:cNvPr id="147760" name="Freeform 304" descr="Широкий диагональный 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1824" y="744"/>
                      <a:ext cx="2526" cy="422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6"/>
                        </a:cxn>
                        <a:cxn ang="0">
                          <a:pos x="2514" y="0"/>
                        </a:cxn>
                        <a:cxn ang="0">
                          <a:pos x="2517" y="60"/>
                        </a:cxn>
                        <a:cxn ang="0">
                          <a:pos x="2430" y="66"/>
                        </a:cxn>
                        <a:cxn ang="0">
                          <a:pos x="2430" y="204"/>
                        </a:cxn>
                        <a:cxn ang="0">
                          <a:pos x="2514" y="204"/>
                        </a:cxn>
                        <a:cxn ang="0">
                          <a:pos x="2526" y="216"/>
                        </a:cxn>
                        <a:cxn ang="0">
                          <a:pos x="2523" y="339"/>
                        </a:cxn>
                        <a:cxn ang="0">
                          <a:pos x="2451" y="339"/>
                        </a:cxn>
                        <a:cxn ang="0">
                          <a:pos x="2448" y="282"/>
                        </a:cxn>
                        <a:cxn ang="0">
                          <a:pos x="2286" y="285"/>
                        </a:cxn>
                        <a:cxn ang="0">
                          <a:pos x="2286" y="339"/>
                        </a:cxn>
                        <a:cxn ang="0">
                          <a:pos x="2208" y="338"/>
                        </a:cxn>
                        <a:cxn ang="0">
                          <a:pos x="2208" y="416"/>
                        </a:cxn>
                        <a:cxn ang="0">
                          <a:pos x="1566" y="408"/>
                        </a:cxn>
                        <a:cxn ang="0">
                          <a:pos x="1566" y="93"/>
                        </a:cxn>
                        <a:cxn ang="0">
                          <a:pos x="1599" y="75"/>
                        </a:cxn>
                        <a:cxn ang="0">
                          <a:pos x="1599" y="0"/>
                        </a:cxn>
                        <a:cxn ang="0">
                          <a:pos x="921" y="3"/>
                        </a:cxn>
                        <a:cxn ang="0">
                          <a:pos x="921" y="78"/>
                        </a:cxn>
                        <a:cxn ang="0">
                          <a:pos x="957" y="99"/>
                        </a:cxn>
                        <a:cxn ang="0">
                          <a:pos x="957" y="417"/>
                        </a:cxn>
                        <a:cxn ang="0">
                          <a:pos x="720" y="417"/>
                        </a:cxn>
                        <a:cxn ang="0">
                          <a:pos x="717" y="171"/>
                        </a:cxn>
                        <a:cxn ang="0">
                          <a:pos x="750" y="132"/>
                        </a:cxn>
                        <a:cxn ang="0">
                          <a:pos x="750" y="39"/>
                        </a:cxn>
                        <a:cxn ang="0">
                          <a:pos x="795" y="39"/>
                        </a:cxn>
                        <a:cxn ang="0">
                          <a:pos x="795" y="3"/>
                        </a:cxn>
                        <a:cxn ang="0">
                          <a:pos x="315" y="6"/>
                        </a:cxn>
                        <a:cxn ang="0">
                          <a:pos x="315" y="39"/>
                        </a:cxn>
                        <a:cxn ang="0">
                          <a:pos x="360" y="42"/>
                        </a:cxn>
                        <a:cxn ang="0">
                          <a:pos x="360" y="132"/>
                        </a:cxn>
                        <a:cxn ang="0">
                          <a:pos x="384" y="177"/>
                        </a:cxn>
                        <a:cxn ang="0">
                          <a:pos x="381" y="420"/>
                        </a:cxn>
                        <a:cxn ang="0">
                          <a:pos x="312" y="422"/>
                        </a:cxn>
                        <a:cxn ang="0">
                          <a:pos x="312" y="360"/>
                        </a:cxn>
                        <a:cxn ang="0">
                          <a:pos x="240" y="360"/>
                        </a:cxn>
                        <a:cxn ang="0">
                          <a:pos x="237" y="291"/>
                        </a:cxn>
                        <a:cxn ang="0">
                          <a:pos x="78" y="291"/>
                        </a:cxn>
                        <a:cxn ang="0">
                          <a:pos x="75" y="357"/>
                        </a:cxn>
                        <a:cxn ang="0">
                          <a:pos x="6" y="360"/>
                        </a:cxn>
                        <a:cxn ang="0">
                          <a:pos x="3" y="255"/>
                        </a:cxn>
                        <a:cxn ang="0">
                          <a:pos x="15" y="231"/>
                        </a:cxn>
                        <a:cxn ang="0">
                          <a:pos x="111" y="234"/>
                        </a:cxn>
                        <a:cxn ang="0">
                          <a:pos x="111" y="81"/>
                        </a:cxn>
                        <a:cxn ang="0">
                          <a:pos x="33" y="81"/>
                        </a:cxn>
                        <a:cxn ang="0">
                          <a:pos x="3" y="57"/>
                        </a:cxn>
                        <a:cxn ang="0">
                          <a:pos x="0" y="6"/>
                        </a:cxn>
                      </a:cxnLst>
                      <a:rect l="0" t="0" r="r" b="b"/>
                      <a:pathLst>
                        <a:path w="2526" h="422">
                          <a:moveTo>
                            <a:pt x="0" y="6"/>
                          </a:moveTo>
                          <a:lnTo>
                            <a:pt x="2514" y="0"/>
                          </a:lnTo>
                          <a:lnTo>
                            <a:pt x="2517" y="60"/>
                          </a:lnTo>
                          <a:lnTo>
                            <a:pt x="2430" y="66"/>
                          </a:lnTo>
                          <a:lnTo>
                            <a:pt x="2430" y="204"/>
                          </a:lnTo>
                          <a:lnTo>
                            <a:pt x="2514" y="204"/>
                          </a:lnTo>
                          <a:lnTo>
                            <a:pt x="2526" y="216"/>
                          </a:lnTo>
                          <a:lnTo>
                            <a:pt x="2523" y="339"/>
                          </a:lnTo>
                          <a:lnTo>
                            <a:pt x="2451" y="339"/>
                          </a:lnTo>
                          <a:lnTo>
                            <a:pt x="2448" y="282"/>
                          </a:lnTo>
                          <a:lnTo>
                            <a:pt x="2286" y="285"/>
                          </a:lnTo>
                          <a:lnTo>
                            <a:pt x="2286" y="339"/>
                          </a:lnTo>
                          <a:lnTo>
                            <a:pt x="2208" y="338"/>
                          </a:lnTo>
                          <a:lnTo>
                            <a:pt x="2208" y="416"/>
                          </a:lnTo>
                          <a:lnTo>
                            <a:pt x="1566" y="408"/>
                          </a:lnTo>
                          <a:lnTo>
                            <a:pt x="1566" y="93"/>
                          </a:lnTo>
                          <a:lnTo>
                            <a:pt x="1599" y="75"/>
                          </a:lnTo>
                          <a:lnTo>
                            <a:pt x="1599" y="0"/>
                          </a:lnTo>
                          <a:lnTo>
                            <a:pt x="921" y="3"/>
                          </a:lnTo>
                          <a:lnTo>
                            <a:pt x="921" y="78"/>
                          </a:lnTo>
                          <a:lnTo>
                            <a:pt x="957" y="99"/>
                          </a:lnTo>
                          <a:lnTo>
                            <a:pt x="957" y="417"/>
                          </a:lnTo>
                          <a:lnTo>
                            <a:pt x="720" y="417"/>
                          </a:lnTo>
                          <a:lnTo>
                            <a:pt x="717" y="171"/>
                          </a:lnTo>
                          <a:lnTo>
                            <a:pt x="750" y="132"/>
                          </a:lnTo>
                          <a:lnTo>
                            <a:pt x="750" y="39"/>
                          </a:lnTo>
                          <a:lnTo>
                            <a:pt x="795" y="39"/>
                          </a:lnTo>
                          <a:lnTo>
                            <a:pt x="795" y="3"/>
                          </a:lnTo>
                          <a:lnTo>
                            <a:pt x="315" y="6"/>
                          </a:lnTo>
                          <a:lnTo>
                            <a:pt x="315" y="39"/>
                          </a:lnTo>
                          <a:lnTo>
                            <a:pt x="360" y="42"/>
                          </a:lnTo>
                          <a:lnTo>
                            <a:pt x="360" y="132"/>
                          </a:lnTo>
                          <a:lnTo>
                            <a:pt x="384" y="177"/>
                          </a:lnTo>
                          <a:lnTo>
                            <a:pt x="381" y="420"/>
                          </a:lnTo>
                          <a:lnTo>
                            <a:pt x="312" y="422"/>
                          </a:lnTo>
                          <a:lnTo>
                            <a:pt x="312" y="360"/>
                          </a:lnTo>
                          <a:lnTo>
                            <a:pt x="240" y="360"/>
                          </a:lnTo>
                          <a:lnTo>
                            <a:pt x="237" y="291"/>
                          </a:lnTo>
                          <a:lnTo>
                            <a:pt x="78" y="291"/>
                          </a:lnTo>
                          <a:lnTo>
                            <a:pt x="75" y="357"/>
                          </a:lnTo>
                          <a:lnTo>
                            <a:pt x="6" y="360"/>
                          </a:lnTo>
                          <a:lnTo>
                            <a:pt x="3" y="255"/>
                          </a:lnTo>
                          <a:lnTo>
                            <a:pt x="15" y="231"/>
                          </a:lnTo>
                          <a:lnTo>
                            <a:pt x="111" y="234"/>
                          </a:lnTo>
                          <a:lnTo>
                            <a:pt x="111" y="81"/>
                          </a:lnTo>
                          <a:lnTo>
                            <a:pt x="33" y="81"/>
                          </a:lnTo>
                          <a:lnTo>
                            <a:pt x="3" y="57"/>
                          </a:lnTo>
                          <a:lnTo>
                            <a:pt x="0" y="6"/>
                          </a:lnTo>
                          <a:close/>
                        </a:path>
                      </a:pathLst>
                    </a:custGeom>
                    <a:pattFill prst="wdDnDiag">
                      <a:fgClr>
                        <a:srgbClr val="006600"/>
                      </a:fgClr>
                      <a:bgClr>
                        <a:schemeClr val="bg1"/>
                      </a:bgClr>
                    </a:pattFill>
                    <a:ln w="9525">
                      <a:solidFill>
                        <a:srgbClr val="006600"/>
                      </a:solidFill>
                      <a:round/>
                      <a:headEnd/>
                      <a:tailEnd/>
                    </a:ln>
                    <a:effectLst/>
                  </p:spPr>
                  <p:txBody>
                    <a:bodyPr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47761" name="Freeform 30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744" y="818"/>
                      <a:ext cx="39" cy="348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1" y="322"/>
                        </a:cxn>
                        <a:cxn ang="0">
                          <a:pos x="39" y="348"/>
                        </a:cxn>
                      </a:cxnLst>
                      <a:rect l="0" t="0" r="r" b="b"/>
                      <a:pathLst>
                        <a:path w="39" h="348">
                          <a:moveTo>
                            <a:pt x="0" y="0"/>
                          </a:moveTo>
                          <a:lnTo>
                            <a:pt x="1" y="322"/>
                          </a:lnTo>
                          <a:lnTo>
                            <a:pt x="39" y="348"/>
                          </a:lnTo>
                        </a:path>
                      </a:pathLst>
                    </a:custGeom>
                    <a:noFill/>
                    <a:ln w="6350" cmpd="sng">
                      <a:solidFill>
                        <a:srgbClr val="006600"/>
                      </a:solidFill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47762" name="Freeform 306"/>
                    <p:cNvSpPr>
                      <a:spLocks noChangeAspect="1"/>
                    </p:cNvSpPr>
                    <p:nvPr/>
                  </p:nvSpPr>
                  <p:spPr bwMode="auto">
                    <a:xfrm flipH="1">
                      <a:off x="3384" y="811"/>
                      <a:ext cx="39" cy="348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1" y="322"/>
                        </a:cxn>
                        <a:cxn ang="0">
                          <a:pos x="39" y="348"/>
                        </a:cxn>
                      </a:cxnLst>
                      <a:rect l="0" t="0" r="r" b="b"/>
                      <a:pathLst>
                        <a:path w="39" h="348">
                          <a:moveTo>
                            <a:pt x="0" y="0"/>
                          </a:moveTo>
                          <a:lnTo>
                            <a:pt x="1" y="322"/>
                          </a:lnTo>
                          <a:lnTo>
                            <a:pt x="39" y="348"/>
                          </a:lnTo>
                        </a:path>
                      </a:pathLst>
                    </a:custGeom>
                    <a:noFill/>
                    <a:ln w="6350" cmpd="sng">
                      <a:solidFill>
                        <a:srgbClr val="006600"/>
                      </a:solidFill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/>
                    <a:lstStyle/>
                    <a:p>
                      <a:endParaRPr lang="ro-RO"/>
                    </a:p>
                  </p:txBody>
                </p:sp>
              </p:grpSp>
              <p:sp>
                <p:nvSpPr>
                  <p:cNvPr id="147763" name="Line 307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2577" y="867"/>
                    <a:ext cx="0" cy="288"/>
                  </a:xfrm>
                  <a:prstGeom prst="line">
                    <a:avLst/>
                  </a:prstGeom>
                  <a:noFill/>
                  <a:ln w="6350">
                    <a:solidFill>
                      <a:srgbClr val="006600"/>
                    </a:solidFill>
                    <a:round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endParaRPr lang="ro-RO"/>
                  </a:p>
                </p:txBody>
              </p:sp>
              <p:sp>
                <p:nvSpPr>
                  <p:cNvPr id="147764" name="Line 308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2172" y="866"/>
                    <a:ext cx="10" cy="301"/>
                  </a:xfrm>
                  <a:prstGeom prst="line">
                    <a:avLst/>
                  </a:prstGeom>
                  <a:noFill/>
                  <a:ln w="6350">
                    <a:solidFill>
                      <a:srgbClr val="006600"/>
                    </a:solidFill>
                    <a:round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endParaRPr lang="ro-RO"/>
                  </a:p>
                </p:txBody>
              </p:sp>
            </p:grpSp>
            <p:grpSp>
              <p:nvGrpSpPr>
                <p:cNvPr id="147765" name="Group 309"/>
                <p:cNvGrpSpPr>
                  <a:grpSpLocks noChangeAspect="1"/>
                </p:cNvGrpSpPr>
                <p:nvPr/>
              </p:nvGrpSpPr>
              <p:grpSpPr bwMode="auto">
                <a:xfrm>
                  <a:off x="2070" y="910"/>
                  <a:ext cx="407" cy="365"/>
                  <a:chOff x="2144" y="448"/>
                  <a:chExt cx="478" cy="428"/>
                </a:xfrm>
              </p:grpSpPr>
              <p:sp>
                <p:nvSpPr>
                  <p:cNvPr id="147766" name="Freeform 310" descr="Темный диагональный 1"/>
                  <p:cNvSpPr>
                    <a:spLocks noChangeAspect="1"/>
                  </p:cNvSpPr>
                  <p:nvPr/>
                </p:nvSpPr>
                <p:spPr bwMode="auto">
                  <a:xfrm>
                    <a:off x="2144" y="448"/>
                    <a:ext cx="478" cy="428"/>
                  </a:xfrm>
                  <a:custGeom>
                    <a:avLst/>
                    <a:gdLst/>
                    <a:ahLst/>
                    <a:cxnLst>
                      <a:cxn ang="0">
                        <a:pos x="112" y="2"/>
                      </a:cxn>
                      <a:cxn ang="0">
                        <a:pos x="378" y="2"/>
                      </a:cxn>
                      <a:cxn ang="0">
                        <a:pos x="398" y="26"/>
                      </a:cxn>
                      <a:cxn ang="0">
                        <a:pos x="398" y="116"/>
                      </a:cxn>
                      <a:cxn ang="0">
                        <a:pos x="352" y="114"/>
                      </a:cxn>
                      <a:cxn ang="0">
                        <a:pos x="352" y="160"/>
                      </a:cxn>
                      <a:cxn ang="0">
                        <a:pos x="418" y="162"/>
                      </a:cxn>
                      <a:cxn ang="0">
                        <a:pos x="418" y="218"/>
                      </a:cxn>
                      <a:cxn ang="0">
                        <a:pos x="468" y="220"/>
                      </a:cxn>
                      <a:cxn ang="0">
                        <a:pos x="478" y="244"/>
                      </a:cxn>
                      <a:cxn ang="0">
                        <a:pos x="478" y="276"/>
                      </a:cxn>
                      <a:cxn ang="0">
                        <a:pos x="398" y="278"/>
                      </a:cxn>
                      <a:cxn ang="0">
                        <a:pos x="404" y="332"/>
                      </a:cxn>
                      <a:cxn ang="0">
                        <a:pos x="434" y="334"/>
                      </a:cxn>
                      <a:cxn ang="0">
                        <a:pos x="434" y="428"/>
                      </a:cxn>
                      <a:cxn ang="0">
                        <a:pos x="406" y="426"/>
                      </a:cxn>
                      <a:cxn ang="0">
                        <a:pos x="406" y="376"/>
                      </a:cxn>
                      <a:cxn ang="0">
                        <a:pos x="336" y="376"/>
                      </a:cxn>
                      <a:cxn ang="0">
                        <a:pos x="336" y="302"/>
                      </a:cxn>
                      <a:cxn ang="0">
                        <a:pos x="274" y="238"/>
                      </a:cxn>
                      <a:cxn ang="0">
                        <a:pos x="274" y="194"/>
                      </a:cxn>
                      <a:cxn ang="0">
                        <a:pos x="296" y="152"/>
                      </a:cxn>
                      <a:cxn ang="0">
                        <a:pos x="296" y="60"/>
                      </a:cxn>
                      <a:cxn ang="0">
                        <a:pos x="380" y="20"/>
                      </a:cxn>
                      <a:cxn ang="0">
                        <a:pos x="380" y="116"/>
                      </a:cxn>
                      <a:cxn ang="0">
                        <a:pos x="380" y="0"/>
                      </a:cxn>
                      <a:cxn ang="0">
                        <a:pos x="110" y="2"/>
                      </a:cxn>
                      <a:cxn ang="0">
                        <a:pos x="112" y="118"/>
                      </a:cxn>
                      <a:cxn ang="0">
                        <a:pos x="112" y="32"/>
                      </a:cxn>
                      <a:cxn ang="0">
                        <a:pos x="188" y="62"/>
                      </a:cxn>
                      <a:cxn ang="0">
                        <a:pos x="188" y="146"/>
                      </a:cxn>
                      <a:cxn ang="0">
                        <a:pos x="210" y="194"/>
                      </a:cxn>
                      <a:cxn ang="0">
                        <a:pos x="210" y="234"/>
                      </a:cxn>
                      <a:cxn ang="0">
                        <a:pos x="140" y="298"/>
                      </a:cxn>
                      <a:cxn ang="0">
                        <a:pos x="140" y="376"/>
                      </a:cxn>
                      <a:cxn ang="0">
                        <a:pos x="66" y="376"/>
                      </a:cxn>
                      <a:cxn ang="0">
                        <a:pos x="66" y="424"/>
                      </a:cxn>
                      <a:cxn ang="0">
                        <a:pos x="44" y="424"/>
                      </a:cxn>
                      <a:cxn ang="0">
                        <a:pos x="44" y="340"/>
                      </a:cxn>
                      <a:cxn ang="0">
                        <a:pos x="74" y="336"/>
                      </a:cxn>
                      <a:cxn ang="0">
                        <a:pos x="74" y="284"/>
                      </a:cxn>
                      <a:cxn ang="0">
                        <a:pos x="2" y="282"/>
                      </a:cxn>
                      <a:cxn ang="0">
                        <a:pos x="0" y="246"/>
                      </a:cxn>
                      <a:cxn ang="0">
                        <a:pos x="10" y="224"/>
                      </a:cxn>
                      <a:cxn ang="0">
                        <a:pos x="64" y="224"/>
                      </a:cxn>
                      <a:cxn ang="0">
                        <a:pos x="62" y="166"/>
                      </a:cxn>
                      <a:cxn ang="0">
                        <a:pos x="136" y="166"/>
                      </a:cxn>
                      <a:cxn ang="0">
                        <a:pos x="136" y="120"/>
                      </a:cxn>
                      <a:cxn ang="0">
                        <a:pos x="90" y="116"/>
                      </a:cxn>
                      <a:cxn ang="0">
                        <a:pos x="90" y="28"/>
                      </a:cxn>
                      <a:cxn ang="0">
                        <a:pos x="112" y="2"/>
                      </a:cxn>
                    </a:cxnLst>
                    <a:rect l="0" t="0" r="r" b="b"/>
                    <a:pathLst>
                      <a:path w="478" h="428">
                        <a:moveTo>
                          <a:pt x="112" y="2"/>
                        </a:moveTo>
                        <a:lnTo>
                          <a:pt x="378" y="2"/>
                        </a:lnTo>
                        <a:lnTo>
                          <a:pt x="398" y="26"/>
                        </a:lnTo>
                        <a:lnTo>
                          <a:pt x="398" y="116"/>
                        </a:lnTo>
                        <a:lnTo>
                          <a:pt x="352" y="114"/>
                        </a:lnTo>
                        <a:lnTo>
                          <a:pt x="352" y="160"/>
                        </a:lnTo>
                        <a:lnTo>
                          <a:pt x="418" y="162"/>
                        </a:lnTo>
                        <a:lnTo>
                          <a:pt x="418" y="218"/>
                        </a:lnTo>
                        <a:lnTo>
                          <a:pt x="468" y="220"/>
                        </a:lnTo>
                        <a:lnTo>
                          <a:pt x="478" y="244"/>
                        </a:lnTo>
                        <a:lnTo>
                          <a:pt x="478" y="276"/>
                        </a:lnTo>
                        <a:lnTo>
                          <a:pt x="398" y="278"/>
                        </a:lnTo>
                        <a:lnTo>
                          <a:pt x="404" y="332"/>
                        </a:lnTo>
                        <a:lnTo>
                          <a:pt x="434" y="334"/>
                        </a:lnTo>
                        <a:lnTo>
                          <a:pt x="434" y="428"/>
                        </a:lnTo>
                        <a:lnTo>
                          <a:pt x="406" y="426"/>
                        </a:lnTo>
                        <a:lnTo>
                          <a:pt x="406" y="376"/>
                        </a:lnTo>
                        <a:lnTo>
                          <a:pt x="336" y="376"/>
                        </a:lnTo>
                        <a:lnTo>
                          <a:pt x="336" y="302"/>
                        </a:lnTo>
                        <a:lnTo>
                          <a:pt x="274" y="238"/>
                        </a:lnTo>
                        <a:lnTo>
                          <a:pt x="274" y="194"/>
                        </a:lnTo>
                        <a:lnTo>
                          <a:pt x="296" y="152"/>
                        </a:lnTo>
                        <a:lnTo>
                          <a:pt x="296" y="60"/>
                        </a:lnTo>
                        <a:lnTo>
                          <a:pt x="380" y="20"/>
                        </a:lnTo>
                        <a:lnTo>
                          <a:pt x="380" y="116"/>
                        </a:lnTo>
                        <a:lnTo>
                          <a:pt x="380" y="0"/>
                        </a:lnTo>
                        <a:lnTo>
                          <a:pt x="110" y="2"/>
                        </a:lnTo>
                        <a:lnTo>
                          <a:pt x="112" y="118"/>
                        </a:lnTo>
                        <a:lnTo>
                          <a:pt x="112" y="32"/>
                        </a:lnTo>
                        <a:lnTo>
                          <a:pt x="188" y="62"/>
                        </a:lnTo>
                        <a:lnTo>
                          <a:pt x="188" y="146"/>
                        </a:lnTo>
                        <a:lnTo>
                          <a:pt x="210" y="194"/>
                        </a:lnTo>
                        <a:lnTo>
                          <a:pt x="210" y="234"/>
                        </a:lnTo>
                        <a:lnTo>
                          <a:pt x="140" y="298"/>
                        </a:lnTo>
                        <a:lnTo>
                          <a:pt x="140" y="376"/>
                        </a:lnTo>
                        <a:lnTo>
                          <a:pt x="66" y="376"/>
                        </a:lnTo>
                        <a:lnTo>
                          <a:pt x="66" y="424"/>
                        </a:lnTo>
                        <a:lnTo>
                          <a:pt x="44" y="424"/>
                        </a:lnTo>
                        <a:lnTo>
                          <a:pt x="44" y="340"/>
                        </a:lnTo>
                        <a:lnTo>
                          <a:pt x="74" y="336"/>
                        </a:lnTo>
                        <a:lnTo>
                          <a:pt x="74" y="284"/>
                        </a:lnTo>
                        <a:lnTo>
                          <a:pt x="2" y="282"/>
                        </a:lnTo>
                        <a:lnTo>
                          <a:pt x="0" y="246"/>
                        </a:lnTo>
                        <a:lnTo>
                          <a:pt x="10" y="224"/>
                        </a:lnTo>
                        <a:lnTo>
                          <a:pt x="64" y="224"/>
                        </a:lnTo>
                        <a:lnTo>
                          <a:pt x="62" y="166"/>
                        </a:lnTo>
                        <a:lnTo>
                          <a:pt x="136" y="166"/>
                        </a:lnTo>
                        <a:lnTo>
                          <a:pt x="136" y="120"/>
                        </a:lnTo>
                        <a:lnTo>
                          <a:pt x="90" y="116"/>
                        </a:lnTo>
                        <a:lnTo>
                          <a:pt x="90" y="28"/>
                        </a:lnTo>
                        <a:lnTo>
                          <a:pt x="112" y="2"/>
                        </a:lnTo>
                        <a:close/>
                      </a:path>
                    </a:pathLst>
                  </a:custGeom>
                  <a:pattFill prst="dkDnDiag">
                    <a:fgClr>
                      <a:srgbClr val="006600"/>
                    </a:fgClr>
                    <a:bgClr>
                      <a:schemeClr val="bg1"/>
                    </a:bgClr>
                  </a:pattFill>
                  <a:ln w="9525">
                    <a:solidFill>
                      <a:srgbClr val="006600"/>
                    </a:solidFill>
                    <a:round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endParaRPr lang="ro-RO"/>
                  </a:p>
                </p:txBody>
              </p:sp>
              <p:sp>
                <p:nvSpPr>
                  <p:cNvPr id="147767" name="Line 311" descr="Темный диагональный 1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2284" y="822"/>
                    <a:ext cx="196" cy="0"/>
                  </a:xfrm>
                  <a:prstGeom prst="line">
                    <a:avLst/>
                  </a:prstGeom>
                  <a:noFill/>
                  <a:ln w="9525">
                    <a:solidFill>
                      <a:srgbClr val="006600"/>
                    </a:solidFill>
                    <a:prstDash val="dash"/>
                    <a:round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endParaRPr lang="ro-RO"/>
                  </a:p>
                </p:txBody>
              </p:sp>
            </p:grpSp>
            <p:sp>
              <p:nvSpPr>
                <p:cNvPr id="147768" name="Rectangle 312" descr="Алмазная решетка (контур)"/>
                <p:cNvSpPr>
                  <a:spLocks noChangeAspect="1" noChangeArrowheads="1"/>
                </p:cNvSpPr>
                <p:nvPr/>
              </p:nvSpPr>
              <p:spPr bwMode="auto">
                <a:xfrm>
                  <a:off x="2367" y="1007"/>
                  <a:ext cx="93" cy="40"/>
                </a:xfrm>
                <a:prstGeom prst="rect">
                  <a:avLst/>
                </a:prstGeom>
                <a:pattFill prst="openDmnd">
                  <a:fgClr>
                    <a:srgbClr val="808080"/>
                  </a:fgClr>
                  <a:bgClr>
                    <a:schemeClr val="bg1"/>
                  </a:bgClr>
                </a:patt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47769" name="Rectangle 313" descr="Алмазная решетка (контур)"/>
                <p:cNvSpPr>
                  <a:spLocks noChangeAspect="1" noChangeArrowheads="1"/>
                </p:cNvSpPr>
                <p:nvPr/>
              </p:nvSpPr>
              <p:spPr bwMode="auto">
                <a:xfrm>
                  <a:off x="2095" y="1012"/>
                  <a:ext cx="92" cy="40"/>
                </a:xfrm>
                <a:prstGeom prst="rect">
                  <a:avLst/>
                </a:prstGeom>
                <a:pattFill prst="openDmnd">
                  <a:fgClr>
                    <a:srgbClr val="808080"/>
                  </a:fgClr>
                  <a:bgClr>
                    <a:schemeClr val="bg1"/>
                  </a:bgClr>
                </a:patt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47770" name="Rectangle 314" descr="Алмазная решетка (контур)"/>
                <p:cNvSpPr>
                  <a:spLocks noChangeAspect="1" noChangeArrowheads="1"/>
                </p:cNvSpPr>
                <p:nvPr/>
              </p:nvSpPr>
              <p:spPr bwMode="auto">
                <a:xfrm>
                  <a:off x="2067" y="1151"/>
                  <a:ext cx="67" cy="45"/>
                </a:xfrm>
                <a:prstGeom prst="rect">
                  <a:avLst/>
                </a:prstGeom>
                <a:pattFill prst="openDmnd">
                  <a:fgClr>
                    <a:srgbClr val="808080"/>
                  </a:fgClr>
                  <a:bgClr>
                    <a:schemeClr val="bg1"/>
                  </a:bgClr>
                </a:patt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47771" name="Rectangle 315" descr="Алмазная решетка (контур)"/>
                <p:cNvSpPr>
                  <a:spLocks noChangeAspect="1" noChangeArrowheads="1"/>
                </p:cNvSpPr>
                <p:nvPr/>
              </p:nvSpPr>
              <p:spPr bwMode="auto">
                <a:xfrm>
                  <a:off x="2412" y="1149"/>
                  <a:ext cx="66" cy="45"/>
                </a:xfrm>
                <a:prstGeom prst="rect">
                  <a:avLst/>
                </a:prstGeom>
                <a:pattFill prst="openDmnd">
                  <a:fgClr>
                    <a:srgbClr val="808080"/>
                  </a:fgClr>
                  <a:bgClr>
                    <a:schemeClr val="bg1"/>
                  </a:bgClr>
                </a:patt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47772" name="Rectangle 316" descr="Алмазная решетка (контур)"/>
                <p:cNvSpPr>
                  <a:spLocks noChangeAspect="1" noChangeArrowheads="1"/>
                </p:cNvSpPr>
                <p:nvPr/>
              </p:nvSpPr>
              <p:spPr bwMode="auto">
                <a:xfrm>
                  <a:off x="2615" y="1388"/>
                  <a:ext cx="123" cy="96"/>
                </a:xfrm>
                <a:prstGeom prst="rect">
                  <a:avLst/>
                </a:prstGeom>
                <a:pattFill prst="openDmnd">
                  <a:fgClr>
                    <a:srgbClr val="808080"/>
                  </a:fgClr>
                  <a:bgClr>
                    <a:schemeClr val="bg1"/>
                  </a:bgClr>
                </a:patt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47773" name="Rectangle 317" descr="Алмазная решетка (контур)"/>
                <p:cNvSpPr>
                  <a:spLocks noChangeAspect="1" noChangeArrowheads="1"/>
                </p:cNvSpPr>
                <p:nvPr/>
              </p:nvSpPr>
              <p:spPr bwMode="auto">
                <a:xfrm>
                  <a:off x="3006" y="1388"/>
                  <a:ext cx="122" cy="96"/>
                </a:xfrm>
                <a:prstGeom prst="rect">
                  <a:avLst/>
                </a:prstGeom>
                <a:pattFill prst="openDmnd">
                  <a:fgClr>
                    <a:srgbClr val="808080"/>
                  </a:fgClr>
                  <a:bgClr>
                    <a:schemeClr val="bg1"/>
                  </a:bgClr>
                </a:patt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47774" name="Freeform 318" descr="Широкий диагональный 2"/>
                <p:cNvSpPr>
                  <a:spLocks noChangeAspect="1"/>
                </p:cNvSpPr>
                <p:nvPr/>
              </p:nvSpPr>
              <p:spPr bwMode="auto">
                <a:xfrm>
                  <a:off x="2585" y="1152"/>
                  <a:ext cx="572" cy="233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83"/>
                    </a:cxn>
                    <a:cxn ang="0">
                      <a:pos x="41" y="87"/>
                    </a:cxn>
                    <a:cxn ang="0">
                      <a:pos x="35" y="267"/>
                    </a:cxn>
                    <a:cxn ang="0">
                      <a:pos x="219" y="269"/>
                    </a:cxn>
                    <a:cxn ang="0">
                      <a:pos x="219" y="245"/>
                    </a:cxn>
                    <a:cxn ang="0">
                      <a:pos x="216" y="34"/>
                    </a:cxn>
                    <a:cxn ang="0">
                      <a:pos x="104" y="29"/>
                    </a:cxn>
                    <a:cxn ang="0">
                      <a:pos x="102" y="2"/>
                    </a:cxn>
                    <a:cxn ang="0">
                      <a:pos x="582" y="5"/>
                    </a:cxn>
                    <a:cxn ang="0">
                      <a:pos x="581" y="35"/>
                    </a:cxn>
                    <a:cxn ang="0">
                      <a:pos x="470" y="35"/>
                    </a:cxn>
                    <a:cxn ang="0">
                      <a:pos x="468" y="249"/>
                    </a:cxn>
                    <a:cxn ang="0">
                      <a:pos x="467" y="273"/>
                    </a:cxn>
                    <a:cxn ang="0">
                      <a:pos x="636" y="270"/>
                    </a:cxn>
                    <a:cxn ang="0">
                      <a:pos x="638" y="92"/>
                    </a:cxn>
                    <a:cxn ang="0">
                      <a:pos x="672" y="87"/>
                    </a:cxn>
                    <a:cxn ang="0">
                      <a:pos x="672" y="6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672" h="273">
                      <a:moveTo>
                        <a:pt x="2" y="0"/>
                      </a:moveTo>
                      <a:lnTo>
                        <a:pt x="0" y="83"/>
                      </a:lnTo>
                      <a:lnTo>
                        <a:pt x="41" y="87"/>
                      </a:lnTo>
                      <a:lnTo>
                        <a:pt x="35" y="267"/>
                      </a:lnTo>
                      <a:lnTo>
                        <a:pt x="219" y="269"/>
                      </a:lnTo>
                      <a:lnTo>
                        <a:pt x="219" y="245"/>
                      </a:lnTo>
                      <a:lnTo>
                        <a:pt x="216" y="34"/>
                      </a:lnTo>
                      <a:lnTo>
                        <a:pt x="104" y="29"/>
                      </a:lnTo>
                      <a:lnTo>
                        <a:pt x="102" y="2"/>
                      </a:lnTo>
                      <a:lnTo>
                        <a:pt x="582" y="5"/>
                      </a:lnTo>
                      <a:lnTo>
                        <a:pt x="581" y="35"/>
                      </a:lnTo>
                      <a:lnTo>
                        <a:pt x="470" y="35"/>
                      </a:lnTo>
                      <a:lnTo>
                        <a:pt x="468" y="249"/>
                      </a:lnTo>
                      <a:lnTo>
                        <a:pt x="467" y="273"/>
                      </a:lnTo>
                      <a:lnTo>
                        <a:pt x="636" y="270"/>
                      </a:lnTo>
                      <a:lnTo>
                        <a:pt x="638" y="92"/>
                      </a:lnTo>
                      <a:lnTo>
                        <a:pt x="672" y="87"/>
                      </a:lnTo>
                      <a:lnTo>
                        <a:pt x="672" y="6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pattFill prst="wdUpDiag">
                  <a:fgClr>
                    <a:srgbClr val="006600"/>
                  </a:fgClr>
                  <a:bgClr>
                    <a:schemeClr val="bg1"/>
                  </a:bgClr>
                </a:pattFill>
                <a:ln w="9525">
                  <a:solidFill>
                    <a:srgbClr val="006600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ro-RO"/>
                </a:p>
              </p:txBody>
            </p:sp>
            <p:grpSp>
              <p:nvGrpSpPr>
                <p:cNvPr id="147775" name="Group 319"/>
                <p:cNvGrpSpPr>
                  <a:grpSpLocks noChangeAspect="1"/>
                </p:cNvGrpSpPr>
                <p:nvPr/>
              </p:nvGrpSpPr>
              <p:grpSpPr bwMode="auto">
                <a:xfrm>
                  <a:off x="2695" y="873"/>
                  <a:ext cx="372" cy="595"/>
                  <a:chOff x="2878" y="405"/>
                  <a:chExt cx="436" cy="697"/>
                </a:xfrm>
              </p:grpSpPr>
              <p:grpSp>
                <p:nvGrpSpPr>
                  <p:cNvPr id="147776" name="Group 320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3028" y="915"/>
                    <a:ext cx="118" cy="187"/>
                    <a:chOff x="3028" y="915"/>
                    <a:chExt cx="118" cy="187"/>
                  </a:xfrm>
                </p:grpSpPr>
                <p:sp>
                  <p:nvSpPr>
                    <p:cNvPr id="147777" name="Rectangle 321" descr="Широкий диагональный 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028" y="915"/>
                      <a:ext cx="116" cy="167"/>
                    </a:xfrm>
                    <a:prstGeom prst="rect">
                      <a:avLst/>
                    </a:prstGeom>
                    <a:pattFill prst="wdUpDiag">
                      <a:fgClr>
                        <a:srgbClr val="006600"/>
                      </a:fgClr>
                      <a:bgClr>
                        <a:schemeClr val="bg1"/>
                      </a:bgClr>
                    </a:pattFill>
                    <a:ln w="9525">
                      <a:solidFill>
                        <a:srgbClr val="006600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47778" name="AutoShape 322" descr="Широкий диагональный 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029" y="1082"/>
                      <a:ext cx="117" cy="20"/>
                    </a:xfrm>
                    <a:custGeom>
                      <a:avLst/>
                      <a:gdLst>
                        <a:gd name="G0" fmla="+- 5400 0 0"/>
                        <a:gd name="G1" fmla="+- 21600 0 5400"/>
                        <a:gd name="G2" fmla="*/ 5400 1 2"/>
                        <a:gd name="G3" fmla="+- 21600 0 G2"/>
                        <a:gd name="G4" fmla="+/ 5400 21600 2"/>
                        <a:gd name="G5" fmla="+/ G1 0 2"/>
                        <a:gd name="G6" fmla="*/ 21600 21600 5400"/>
                        <a:gd name="G7" fmla="*/ G6 1 2"/>
                        <a:gd name="G8" fmla="+- 21600 0 G7"/>
                        <a:gd name="G9" fmla="*/ 21600 1 2"/>
                        <a:gd name="G10" fmla="+- 5400 0 G9"/>
                        <a:gd name="G11" fmla="?: G10 G8 0"/>
                        <a:gd name="G12" fmla="?: G10 G7 21600"/>
                        <a:gd name="T0" fmla="*/ 18900 w 21600"/>
                        <a:gd name="T1" fmla="*/ 10800 h 21600"/>
                        <a:gd name="T2" fmla="*/ 10800 w 21600"/>
                        <a:gd name="T3" fmla="*/ 21600 h 21600"/>
                        <a:gd name="T4" fmla="*/ 2700 w 21600"/>
                        <a:gd name="T5" fmla="*/ 10800 h 21600"/>
                        <a:gd name="T6" fmla="*/ 10800 w 21600"/>
                        <a:gd name="T7" fmla="*/ 0 h 21600"/>
                        <a:gd name="T8" fmla="*/ 4500 w 21600"/>
                        <a:gd name="T9" fmla="*/ 4500 h 21600"/>
                        <a:gd name="T10" fmla="*/ 17100 w 21600"/>
                        <a:gd name="T11" fmla="*/ 17100 h 2160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</a:cxnLst>
                      <a:rect l="T8" t="T9" r="T10" b="T11"/>
                      <a:pathLst>
                        <a:path w="21600" h="21600">
                          <a:moveTo>
                            <a:pt x="0" y="0"/>
                          </a:moveTo>
                          <a:lnTo>
                            <a:pt x="5400" y="21600"/>
                          </a:lnTo>
                          <a:lnTo>
                            <a:pt x="16200" y="21600"/>
                          </a:lnTo>
                          <a:lnTo>
                            <a:pt x="21600" y="0"/>
                          </a:lnTo>
                          <a:close/>
                        </a:path>
                      </a:pathLst>
                    </a:custGeom>
                    <a:pattFill prst="wdUpDiag">
                      <a:fgClr>
                        <a:srgbClr val="006600"/>
                      </a:fgClr>
                      <a:bgClr>
                        <a:schemeClr val="bg1"/>
                      </a:bgClr>
                    </a:pattFill>
                    <a:ln w="9525">
                      <a:solidFill>
                        <a:srgbClr val="006600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</p:grpSp>
              <p:grpSp>
                <p:nvGrpSpPr>
                  <p:cNvPr id="147779" name="Group 323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878" y="405"/>
                    <a:ext cx="436" cy="600"/>
                    <a:chOff x="2878" y="405"/>
                    <a:chExt cx="436" cy="600"/>
                  </a:xfrm>
                </p:grpSpPr>
                <p:sp>
                  <p:nvSpPr>
                    <p:cNvPr id="147780" name="Freeform 324" descr="Широкий диагональный 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878" y="405"/>
                      <a:ext cx="436" cy="573"/>
                    </a:xfrm>
                    <a:custGeom>
                      <a:avLst/>
                      <a:gdLst/>
                      <a:ahLst/>
                      <a:cxnLst>
                        <a:cxn ang="0">
                          <a:pos x="104" y="0"/>
                        </a:cxn>
                        <a:cxn ang="0">
                          <a:pos x="338" y="0"/>
                        </a:cxn>
                        <a:cxn ang="0">
                          <a:pos x="338" y="18"/>
                        </a:cxn>
                        <a:cxn ang="0">
                          <a:pos x="386" y="21"/>
                        </a:cxn>
                        <a:cxn ang="0">
                          <a:pos x="389" y="92"/>
                        </a:cxn>
                        <a:cxn ang="0">
                          <a:pos x="388" y="23"/>
                        </a:cxn>
                        <a:cxn ang="0">
                          <a:pos x="355" y="62"/>
                        </a:cxn>
                        <a:cxn ang="0">
                          <a:pos x="91" y="60"/>
                        </a:cxn>
                        <a:cxn ang="0">
                          <a:pos x="91" y="114"/>
                        </a:cxn>
                        <a:cxn ang="0">
                          <a:pos x="353" y="117"/>
                        </a:cxn>
                        <a:cxn ang="0">
                          <a:pos x="391" y="147"/>
                        </a:cxn>
                        <a:cxn ang="0">
                          <a:pos x="389" y="90"/>
                        </a:cxn>
                        <a:cxn ang="0">
                          <a:pos x="391" y="150"/>
                        </a:cxn>
                        <a:cxn ang="0">
                          <a:pos x="338" y="150"/>
                        </a:cxn>
                        <a:cxn ang="0">
                          <a:pos x="335" y="198"/>
                        </a:cxn>
                        <a:cxn ang="0">
                          <a:pos x="436" y="199"/>
                        </a:cxn>
                        <a:cxn ang="0">
                          <a:pos x="436" y="339"/>
                        </a:cxn>
                        <a:cxn ang="0">
                          <a:pos x="398" y="339"/>
                        </a:cxn>
                        <a:cxn ang="0">
                          <a:pos x="396" y="305"/>
                        </a:cxn>
                        <a:cxn ang="0">
                          <a:pos x="323" y="302"/>
                        </a:cxn>
                        <a:cxn ang="0">
                          <a:pos x="323" y="368"/>
                        </a:cxn>
                        <a:cxn ang="0">
                          <a:pos x="337" y="392"/>
                        </a:cxn>
                        <a:cxn ang="0">
                          <a:pos x="335" y="573"/>
                        </a:cxn>
                        <a:cxn ang="0">
                          <a:pos x="266" y="570"/>
                        </a:cxn>
                        <a:cxn ang="0">
                          <a:pos x="269" y="507"/>
                        </a:cxn>
                        <a:cxn ang="0">
                          <a:pos x="152" y="504"/>
                        </a:cxn>
                        <a:cxn ang="0">
                          <a:pos x="154" y="570"/>
                        </a:cxn>
                        <a:cxn ang="0">
                          <a:pos x="84" y="565"/>
                        </a:cxn>
                        <a:cxn ang="0">
                          <a:pos x="86" y="387"/>
                        </a:cxn>
                        <a:cxn ang="0">
                          <a:pos x="104" y="369"/>
                        </a:cxn>
                        <a:cxn ang="0">
                          <a:pos x="104" y="302"/>
                        </a:cxn>
                        <a:cxn ang="0">
                          <a:pos x="38" y="300"/>
                        </a:cxn>
                        <a:cxn ang="0">
                          <a:pos x="34" y="329"/>
                        </a:cxn>
                        <a:cxn ang="0">
                          <a:pos x="2" y="329"/>
                        </a:cxn>
                        <a:cxn ang="0">
                          <a:pos x="0" y="199"/>
                        </a:cxn>
                        <a:cxn ang="0">
                          <a:pos x="101" y="195"/>
                        </a:cxn>
                        <a:cxn ang="0">
                          <a:pos x="101" y="150"/>
                        </a:cxn>
                        <a:cxn ang="0">
                          <a:pos x="38" y="147"/>
                        </a:cxn>
                        <a:cxn ang="0">
                          <a:pos x="38" y="87"/>
                        </a:cxn>
                        <a:cxn ang="0">
                          <a:pos x="40" y="147"/>
                        </a:cxn>
                        <a:cxn ang="0">
                          <a:pos x="88" y="114"/>
                        </a:cxn>
                        <a:cxn ang="0">
                          <a:pos x="352" y="117"/>
                        </a:cxn>
                        <a:cxn ang="0">
                          <a:pos x="356" y="62"/>
                        </a:cxn>
                        <a:cxn ang="0">
                          <a:pos x="94" y="62"/>
                        </a:cxn>
                        <a:cxn ang="0">
                          <a:pos x="37" y="21"/>
                        </a:cxn>
                        <a:cxn ang="0">
                          <a:pos x="38" y="93"/>
                        </a:cxn>
                        <a:cxn ang="0">
                          <a:pos x="38" y="21"/>
                        </a:cxn>
                        <a:cxn ang="0">
                          <a:pos x="104" y="21"/>
                        </a:cxn>
                        <a:cxn ang="0">
                          <a:pos x="104" y="0"/>
                        </a:cxn>
                      </a:cxnLst>
                      <a:rect l="0" t="0" r="r" b="b"/>
                      <a:pathLst>
                        <a:path w="436" h="573">
                          <a:moveTo>
                            <a:pt x="104" y="0"/>
                          </a:moveTo>
                          <a:lnTo>
                            <a:pt x="338" y="0"/>
                          </a:lnTo>
                          <a:lnTo>
                            <a:pt x="338" y="18"/>
                          </a:lnTo>
                          <a:lnTo>
                            <a:pt x="386" y="21"/>
                          </a:lnTo>
                          <a:lnTo>
                            <a:pt x="389" y="92"/>
                          </a:lnTo>
                          <a:lnTo>
                            <a:pt x="388" y="23"/>
                          </a:lnTo>
                          <a:lnTo>
                            <a:pt x="355" y="62"/>
                          </a:lnTo>
                          <a:lnTo>
                            <a:pt x="91" y="60"/>
                          </a:lnTo>
                          <a:lnTo>
                            <a:pt x="91" y="114"/>
                          </a:lnTo>
                          <a:lnTo>
                            <a:pt x="353" y="117"/>
                          </a:lnTo>
                          <a:lnTo>
                            <a:pt x="391" y="147"/>
                          </a:lnTo>
                          <a:lnTo>
                            <a:pt x="389" y="90"/>
                          </a:lnTo>
                          <a:lnTo>
                            <a:pt x="391" y="150"/>
                          </a:lnTo>
                          <a:lnTo>
                            <a:pt x="338" y="150"/>
                          </a:lnTo>
                          <a:lnTo>
                            <a:pt x="335" y="198"/>
                          </a:lnTo>
                          <a:lnTo>
                            <a:pt x="436" y="199"/>
                          </a:lnTo>
                          <a:lnTo>
                            <a:pt x="436" y="339"/>
                          </a:lnTo>
                          <a:lnTo>
                            <a:pt x="398" y="339"/>
                          </a:lnTo>
                          <a:lnTo>
                            <a:pt x="396" y="305"/>
                          </a:lnTo>
                          <a:lnTo>
                            <a:pt x="323" y="302"/>
                          </a:lnTo>
                          <a:lnTo>
                            <a:pt x="323" y="368"/>
                          </a:lnTo>
                          <a:lnTo>
                            <a:pt x="337" y="392"/>
                          </a:lnTo>
                          <a:lnTo>
                            <a:pt x="335" y="573"/>
                          </a:lnTo>
                          <a:lnTo>
                            <a:pt x="266" y="570"/>
                          </a:lnTo>
                          <a:lnTo>
                            <a:pt x="269" y="507"/>
                          </a:lnTo>
                          <a:lnTo>
                            <a:pt x="152" y="504"/>
                          </a:lnTo>
                          <a:lnTo>
                            <a:pt x="154" y="570"/>
                          </a:lnTo>
                          <a:lnTo>
                            <a:pt x="84" y="565"/>
                          </a:lnTo>
                          <a:lnTo>
                            <a:pt x="86" y="387"/>
                          </a:lnTo>
                          <a:lnTo>
                            <a:pt x="104" y="369"/>
                          </a:lnTo>
                          <a:lnTo>
                            <a:pt x="104" y="302"/>
                          </a:lnTo>
                          <a:lnTo>
                            <a:pt x="38" y="300"/>
                          </a:lnTo>
                          <a:lnTo>
                            <a:pt x="34" y="329"/>
                          </a:lnTo>
                          <a:lnTo>
                            <a:pt x="2" y="329"/>
                          </a:lnTo>
                          <a:lnTo>
                            <a:pt x="0" y="199"/>
                          </a:lnTo>
                          <a:lnTo>
                            <a:pt x="101" y="195"/>
                          </a:lnTo>
                          <a:lnTo>
                            <a:pt x="101" y="150"/>
                          </a:lnTo>
                          <a:lnTo>
                            <a:pt x="38" y="147"/>
                          </a:lnTo>
                          <a:lnTo>
                            <a:pt x="38" y="87"/>
                          </a:lnTo>
                          <a:lnTo>
                            <a:pt x="40" y="147"/>
                          </a:lnTo>
                          <a:lnTo>
                            <a:pt x="88" y="114"/>
                          </a:lnTo>
                          <a:lnTo>
                            <a:pt x="352" y="117"/>
                          </a:lnTo>
                          <a:lnTo>
                            <a:pt x="356" y="62"/>
                          </a:lnTo>
                          <a:lnTo>
                            <a:pt x="94" y="62"/>
                          </a:lnTo>
                          <a:lnTo>
                            <a:pt x="37" y="21"/>
                          </a:lnTo>
                          <a:lnTo>
                            <a:pt x="38" y="93"/>
                          </a:lnTo>
                          <a:lnTo>
                            <a:pt x="38" y="21"/>
                          </a:lnTo>
                          <a:lnTo>
                            <a:pt x="104" y="21"/>
                          </a:lnTo>
                          <a:lnTo>
                            <a:pt x="104" y="0"/>
                          </a:lnTo>
                          <a:close/>
                        </a:path>
                      </a:pathLst>
                    </a:custGeom>
                    <a:pattFill prst="wdDnDiag">
                      <a:fgClr>
                        <a:srgbClr val="006600"/>
                      </a:fgClr>
                      <a:bgClr>
                        <a:schemeClr val="bg1"/>
                      </a:bgClr>
                    </a:pattFill>
                    <a:ln w="9525">
                      <a:solidFill>
                        <a:srgbClr val="006600"/>
                      </a:solidFill>
                      <a:round/>
                      <a:headEnd/>
                      <a:tailEnd/>
                    </a:ln>
                    <a:effectLst/>
                  </p:spPr>
                  <p:txBody>
                    <a:bodyPr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47781" name="Freeform 32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970" y="779"/>
                      <a:ext cx="16" cy="218"/>
                    </a:xfrm>
                    <a:custGeom>
                      <a:avLst/>
                      <a:gdLst/>
                      <a:ahLst/>
                      <a:cxnLst>
                        <a:cxn ang="0">
                          <a:pos x="12" y="0"/>
                        </a:cxn>
                        <a:cxn ang="0">
                          <a:pos x="16" y="197"/>
                        </a:cxn>
                        <a:cxn ang="0">
                          <a:pos x="0" y="218"/>
                        </a:cxn>
                      </a:cxnLst>
                      <a:rect l="0" t="0" r="r" b="b"/>
                      <a:pathLst>
                        <a:path w="16" h="218">
                          <a:moveTo>
                            <a:pt x="12" y="0"/>
                          </a:moveTo>
                          <a:lnTo>
                            <a:pt x="16" y="197"/>
                          </a:lnTo>
                          <a:lnTo>
                            <a:pt x="0" y="218"/>
                          </a:lnTo>
                        </a:path>
                      </a:pathLst>
                    </a:custGeom>
                    <a:noFill/>
                    <a:ln w="6350" cmpd="sng">
                      <a:solidFill>
                        <a:srgbClr val="006600"/>
                      </a:solidFill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47782" name="Freeform 32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195" y="773"/>
                      <a:ext cx="20" cy="232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0" y="199"/>
                        </a:cxn>
                        <a:cxn ang="0">
                          <a:pos x="20" y="232"/>
                        </a:cxn>
                      </a:cxnLst>
                      <a:rect l="0" t="0" r="r" b="b"/>
                      <a:pathLst>
                        <a:path w="20" h="232">
                          <a:moveTo>
                            <a:pt x="0" y="0"/>
                          </a:moveTo>
                          <a:lnTo>
                            <a:pt x="0" y="199"/>
                          </a:lnTo>
                          <a:lnTo>
                            <a:pt x="20" y="232"/>
                          </a:lnTo>
                        </a:path>
                      </a:pathLst>
                    </a:custGeom>
                    <a:noFill/>
                    <a:ln w="6350" cmpd="sng">
                      <a:solidFill>
                        <a:srgbClr val="006600"/>
                      </a:solidFill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47783" name="Rectangle 327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970" y="467"/>
                      <a:ext cx="262" cy="5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solidFill>
                        <a:srgbClr val="006600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</p:grpSp>
            </p:grpSp>
            <p:sp>
              <p:nvSpPr>
                <p:cNvPr id="147784" name="Rectangle 328" descr="Алмазная решетка (контур)"/>
                <p:cNvSpPr>
                  <a:spLocks noChangeAspect="1" noChangeArrowheads="1"/>
                </p:cNvSpPr>
                <p:nvPr/>
              </p:nvSpPr>
              <p:spPr bwMode="auto">
                <a:xfrm>
                  <a:off x="2728" y="1137"/>
                  <a:ext cx="53" cy="40"/>
                </a:xfrm>
                <a:prstGeom prst="rect">
                  <a:avLst/>
                </a:prstGeom>
                <a:pattFill prst="openDmnd">
                  <a:fgClr>
                    <a:srgbClr val="808080"/>
                  </a:fgClr>
                  <a:bgClr>
                    <a:schemeClr val="bg1"/>
                  </a:bgClr>
                </a:patt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47785" name="Rectangle 329" descr="Алмазная решетка (контур)"/>
                <p:cNvSpPr>
                  <a:spLocks noChangeAspect="1" noChangeArrowheads="1"/>
                </p:cNvSpPr>
                <p:nvPr/>
              </p:nvSpPr>
              <p:spPr bwMode="auto">
                <a:xfrm>
                  <a:off x="2976" y="1138"/>
                  <a:ext cx="53" cy="40"/>
                </a:xfrm>
                <a:prstGeom prst="rect">
                  <a:avLst/>
                </a:prstGeom>
                <a:pattFill prst="openDmnd">
                  <a:fgClr>
                    <a:srgbClr val="808080"/>
                  </a:fgClr>
                  <a:bgClr>
                    <a:schemeClr val="bg1"/>
                  </a:bgClr>
                </a:patt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</p:grpSp>
      </p:grpSp>
      <p:grpSp>
        <p:nvGrpSpPr>
          <p:cNvPr id="147786" name="Group 330"/>
          <p:cNvGrpSpPr>
            <a:grpSpLocks/>
          </p:cNvGrpSpPr>
          <p:nvPr/>
        </p:nvGrpSpPr>
        <p:grpSpPr bwMode="auto">
          <a:xfrm>
            <a:off x="3160713" y="2278063"/>
            <a:ext cx="2832100" cy="3416300"/>
            <a:chOff x="1992" y="1864"/>
            <a:chExt cx="1784" cy="2152"/>
          </a:xfrm>
        </p:grpSpPr>
        <p:grpSp>
          <p:nvGrpSpPr>
            <p:cNvPr id="147787" name="Group 331"/>
            <p:cNvGrpSpPr>
              <a:grpSpLocks noChangeAspect="1"/>
            </p:cNvGrpSpPr>
            <p:nvPr/>
          </p:nvGrpSpPr>
          <p:grpSpPr bwMode="auto">
            <a:xfrm>
              <a:off x="1992" y="1864"/>
              <a:ext cx="1784" cy="2152"/>
              <a:chOff x="1806" y="1388"/>
              <a:chExt cx="2156" cy="2602"/>
            </a:xfrm>
          </p:grpSpPr>
          <p:sp>
            <p:nvSpPr>
              <p:cNvPr id="147788" name="Rectangle 332"/>
              <p:cNvSpPr>
                <a:spLocks noChangeAspect="1" noChangeArrowheads="1"/>
              </p:cNvSpPr>
              <p:nvPr/>
            </p:nvSpPr>
            <p:spPr bwMode="auto">
              <a:xfrm>
                <a:off x="2861" y="2373"/>
                <a:ext cx="41" cy="52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grpSp>
            <p:nvGrpSpPr>
              <p:cNvPr id="147789" name="Group 333"/>
              <p:cNvGrpSpPr>
                <a:grpSpLocks noChangeAspect="1"/>
              </p:cNvGrpSpPr>
              <p:nvPr/>
            </p:nvGrpSpPr>
            <p:grpSpPr bwMode="auto">
              <a:xfrm>
                <a:off x="1806" y="1388"/>
                <a:ext cx="2156" cy="2602"/>
                <a:chOff x="1806" y="1388"/>
                <a:chExt cx="2156" cy="2602"/>
              </a:xfrm>
            </p:grpSpPr>
            <p:sp>
              <p:nvSpPr>
                <p:cNvPr id="147790" name="Rectangle 334" descr="Алмазная решетка (контур)"/>
                <p:cNvSpPr>
                  <a:spLocks noChangeAspect="1" noChangeArrowheads="1"/>
                </p:cNvSpPr>
                <p:nvPr/>
              </p:nvSpPr>
              <p:spPr bwMode="auto">
                <a:xfrm>
                  <a:off x="2644" y="2387"/>
                  <a:ext cx="467" cy="20"/>
                </a:xfrm>
                <a:prstGeom prst="rect">
                  <a:avLst/>
                </a:prstGeom>
                <a:pattFill prst="openDmnd">
                  <a:fgClr>
                    <a:schemeClr val="tx2"/>
                  </a:fgClr>
                  <a:bgClr>
                    <a:schemeClr val="bg1"/>
                  </a:bgClr>
                </a:patt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grpSp>
              <p:nvGrpSpPr>
                <p:cNvPr id="147791" name="Group 335"/>
                <p:cNvGrpSpPr>
                  <a:grpSpLocks noChangeAspect="1"/>
                </p:cNvGrpSpPr>
                <p:nvPr/>
              </p:nvGrpSpPr>
              <p:grpSpPr bwMode="auto">
                <a:xfrm>
                  <a:off x="1806" y="1388"/>
                  <a:ext cx="2156" cy="2602"/>
                  <a:chOff x="1806" y="1388"/>
                  <a:chExt cx="2156" cy="2602"/>
                </a:xfrm>
              </p:grpSpPr>
              <p:grpSp>
                <p:nvGrpSpPr>
                  <p:cNvPr id="147792" name="Group 336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646" y="1505"/>
                    <a:ext cx="462" cy="884"/>
                    <a:chOff x="2820" y="1146"/>
                    <a:chExt cx="542" cy="1062"/>
                  </a:xfrm>
                </p:grpSpPr>
                <p:sp>
                  <p:nvSpPr>
                    <p:cNvPr id="147793" name="Rectangle 337" descr="Зигзаг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820" y="1146"/>
                      <a:ext cx="182" cy="1056"/>
                    </a:xfrm>
                    <a:prstGeom prst="rect">
                      <a:avLst/>
                    </a:prstGeom>
                    <a:pattFill prst="zigZag">
                      <a:fgClr>
                        <a:srgbClr val="FF3300"/>
                      </a:fgClr>
                      <a:bgClr>
                        <a:schemeClr val="bg1"/>
                      </a:bgClr>
                    </a:pattFill>
                    <a:ln w="9525">
                      <a:solidFill>
                        <a:srgbClr val="FF3300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47794" name="Rectangle 338" descr="Зигзаг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180" y="1152"/>
                      <a:ext cx="182" cy="1056"/>
                    </a:xfrm>
                    <a:prstGeom prst="rect">
                      <a:avLst/>
                    </a:prstGeom>
                    <a:pattFill prst="zigZag">
                      <a:fgClr>
                        <a:srgbClr val="FF3300"/>
                      </a:fgClr>
                      <a:bgClr>
                        <a:schemeClr val="bg1"/>
                      </a:bgClr>
                    </a:pattFill>
                    <a:ln w="9525">
                      <a:solidFill>
                        <a:srgbClr val="FF3300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</p:grpSp>
              <p:grpSp>
                <p:nvGrpSpPr>
                  <p:cNvPr id="147795" name="Group 339"/>
                  <p:cNvGrpSpPr>
                    <a:grpSpLocks noChangeAspect="1"/>
                  </p:cNvGrpSpPr>
                  <p:nvPr/>
                </p:nvGrpSpPr>
                <p:grpSpPr bwMode="auto">
                  <a:xfrm rot="10800000">
                    <a:off x="2784" y="2557"/>
                    <a:ext cx="203" cy="174"/>
                    <a:chOff x="2262" y="456"/>
                    <a:chExt cx="238" cy="177"/>
                  </a:xfrm>
                </p:grpSpPr>
                <p:grpSp>
                  <p:nvGrpSpPr>
                    <p:cNvPr id="147796" name="Group 340"/>
                    <p:cNvGrpSpPr>
                      <a:grpSpLocks noChangeAspect="1"/>
                    </p:cNvGrpSpPr>
                    <p:nvPr/>
                  </p:nvGrpSpPr>
                  <p:grpSpPr bwMode="auto">
                    <a:xfrm>
                      <a:off x="2332" y="464"/>
                      <a:ext cx="109" cy="169"/>
                      <a:chOff x="2332" y="464"/>
                      <a:chExt cx="109" cy="169"/>
                    </a:xfrm>
                  </p:grpSpPr>
                  <p:sp>
                    <p:nvSpPr>
                      <p:cNvPr id="147797" name="Rectangle 341"/>
                      <p:cNvSpPr>
                        <a:spLocks noChangeAspect="1" noChangeArrowheads="1"/>
                      </p:cNvSpPr>
                      <p:nvPr/>
                    </p:nvSpPr>
                    <p:spPr bwMode="auto">
                      <a:xfrm>
                        <a:off x="2332" y="464"/>
                        <a:ext cx="106" cy="126"/>
                      </a:xfrm>
                      <a:prstGeom prst="rect">
                        <a:avLst/>
                      </a:prstGeom>
                      <a:gradFill rotWithShape="0">
                        <a:gsLst>
                          <a:gs pos="0">
                            <a:srgbClr val="CC9900"/>
                          </a:gs>
                          <a:gs pos="50000">
                            <a:srgbClr val="CC9900">
                              <a:gamma/>
                              <a:tint val="0"/>
                              <a:invGamma/>
                            </a:srgbClr>
                          </a:gs>
                          <a:gs pos="100000">
                            <a:srgbClr val="CC9900"/>
                          </a:gs>
                        </a:gsLst>
                        <a:lin ang="0" scaled="1"/>
                      </a:gradFill>
                      <a:ln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:ln>
                      <a:effectLst/>
                    </p:spPr>
                    <p:txBody>
                      <a:bodyPr wrap="none" anchor="ctr"/>
                      <a:lstStyle/>
                      <a:p>
                        <a:endParaRPr lang="ro-RO"/>
                      </a:p>
                    </p:txBody>
                  </p:sp>
                  <p:sp>
                    <p:nvSpPr>
                      <p:cNvPr id="147798" name="AutoShape 342"/>
                      <p:cNvSpPr>
                        <a:spLocks noChangeAspect="1" noChangeArrowheads="1"/>
                      </p:cNvSpPr>
                      <p:nvPr/>
                    </p:nvSpPr>
                    <p:spPr bwMode="auto">
                      <a:xfrm>
                        <a:off x="2334" y="588"/>
                        <a:ext cx="107" cy="45"/>
                      </a:xfrm>
                      <a:custGeom>
                        <a:avLst/>
                        <a:gdLst>
                          <a:gd name="G0" fmla="+- 5400 0 0"/>
                          <a:gd name="G1" fmla="+- 21600 0 5400"/>
                          <a:gd name="G2" fmla="*/ 5400 1 2"/>
                          <a:gd name="G3" fmla="+- 21600 0 G2"/>
                          <a:gd name="G4" fmla="+/ 5400 21600 2"/>
                          <a:gd name="G5" fmla="+/ G1 0 2"/>
                          <a:gd name="G6" fmla="*/ 21600 21600 5400"/>
                          <a:gd name="G7" fmla="*/ G6 1 2"/>
                          <a:gd name="G8" fmla="+- 21600 0 G7"/>
                          <a:gd name="G9" fmla="*/ 21600 1 2"/>
                          <a:gd name="G10" fmla="+- 5400 0 G9"/>
                          <a:gd name="G11" fmla="?: G10 G8 0"/>
                          <a:gd name="G12" fmla="?: G10 G7 21600"/>
                          <a:gd name="T0" fmla="*/ 18900 w 21600"/>
                          <a:gd name="T1" fmla="*/ 10800 h 21600"/>
                          <a:gd name="T2" fmla="*/ 10800 w 21600"/>
                          <a:gd name="T3" fmla="*/ 21600 h 21600"/>
                          <a:gd name="T4" fmla="*/ 2700 w 21600"/>
                          <a:gd name="T5" fmla="*/ 10800 h 21600"/>
                          <a:gd name="T6" fmla="*/ 10800 w 21600"/>
                          <a:gd name="T7" fmla="*/ 0 h 21600"/>
                          <a:gd name="T8" fmla="*/ 4500 w 21600"/>
                          <a:gd name="T9" fmla="*/ 4500 h 21600"/>
                          <a:gd name="T10" fmla="*/ 17100 w 21600"/>
                          <a:gd name="T11" fmla="*/ 17100 h 21600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</a:cxnLst>
                        <a:rect l="T8" t="T9" r="T10" b="T11"/>
                        <a:pathLst>
                          <a:path w="21600" h="21600">
                            <a:moveTo>
                              <a:pt x="0" y="0"/>
                            </a:moveTo>
                            <a:lnTo>
                              <a:pt x="5400" y="21600"/>
                            </a:lnTo>
                            <a:lnTo>
                              <a:pt x="16200" y="21600"/>
                            </a:lnTo>
                            <a:lnTo>
                              <a:pt x="21600" y="0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CC9900"/>
                          </a:gs>
                          <a:gs pos="50000">
                            <a:srgbClr val="CC9900">
                              <a:gamma/>
                              <a:tint val="0"/>
                              <a:invGamma/>
                            </a:srgbClr>
                          </a:gs>
                          <a:gs pos="100000">
                            <a:srgbClr val="CC9900"/>
                          </a:gs>
                        </a:gsLst>
                        <a:lin ang="0" scaled="1"/>
                      </a:gradFill>
                      <a:ln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:ln>
                      <a:effectLst/>
                    </p:spPr>
                    <p:txBody>
                      <a:bodyPr wrap="none" anchor="ctr"/>
                      <a:lstStyle/>
                      <a:p>
                        <a:endParaRPr lang="ro-RO"/>
                      </a:p>
                    </p:txBody>
                  </p:sp>
                </p:grpSp>
                <p:grpSp>
                  <p:nvGrpSpPr>
                    <p:cNvPr id="147799" name="Group 343"/>
                    <p:cNvGrpSpPr>
                      <a:grpSpLocks noChangeAspect="1"/>
                    </p:cNvGrpSpPr>
                    <p:nvPr/>
                  </p:nvGrpSpPr>
                  <p:grpSpPr bwMode="auto">
                    <a:xfrm>
                      <a:off x="2262" y="456"/>
                      <a:ext cx="238" cy="47"/>
                      <a:chOff x="2620" y="480"/>
                      <a:chExt cx="260" cy="36"/>
                    </a:xfrm>
                  </p:grpSpPr>
                  <p:sp>
                    <p:nvSpPr>
                      <p:cNvPr id="147800" name="Rectangle 344"/>
                      <p:cNvSpPr>
                        <a:spLocks noChangeAspect="1" noChangeArrowheads="1"/>
                      </p:cNvSpPr>
                      <p:nvPr/>
                    </p:nvSpPr>
                    <p:spPr bwMode="auto">
                      <a:xfrm>
                        <a:off x="2620" y="480"/>
                        <a:ext cx="260" cy="20"/>
                      </a:xfrm>
                      <a:prstGeom prst="rect">
                        <a:avLst/>
                      </a:prstGeom>
                      <a:gradFill rotWithShape="0">
                        <a:gsLst>
                          <a:gs pos="0">
                            <a:srgbClr val="CC9900"/>
                          </a:gs>
                          <a:gs pos="50000">
                            <a:srgbClr val="CC9900">
                              <a:gamma/>
                              <a:tint val="0"/>
                              <a:invGamma/>
                            </a:srgbClr>
                          </a:gs>
                          <a:gs pos="100000">
                            <a:srgbClr val="CC9900"/>
                          </a:gs>
                        </a:gsLst>
                        <a:lin ang="0" scaled="1"/>
                      </a:gradFill>
                      <a:ln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:ln>
                      <a:effectLst/>
                    </p:spPr>
                    <p:txBody>
                      <a:bodyPr wrap="none" anchor="ctr"/>
                      <a:lstStyle/>
                      <a:p>
                        <a:endParaRPr lang="ro-RO"/>
                      </a:p>
                    </p:txBody>
                  </p:sp>
                  <p:sp>
                    <p:nvSpPr>
                      <p:cNvPr id="147801" name="AutoShape 345"/>
                      <p:cNvSpPr>
                        <a:spLocks noChangeAspect="1" noChangeArrowheads="1"/>
                      </p:cNvSpPr>
                      <p:nvPr/>
                    </p:nvSpPr>
                    <p:spPr bwMode="auto">
                      <a:xfrm>
                        <a:off x="2622" y="498"/>
                        <a:ext cx="256" cy="18"/>
                      </a:xfrm>
                      <a:custGeom>
                        <a:avLst/>
                        <a:gdLst>
                          <a:gd name="G0" fmla="+- 5400 0 0"/>
                          <a:gd name="G1" fmla="+- 21600 0 5400"/>
                          <a:gd name="G2" fmla="*/ 5400 1 2"/>
                          <a:gd name="G3" fmla="+- 21600 0 G2"/>
                          <a:gd name="G4" fmla="+/ 5400 21600 2"/>
                          <a:gd name="G5" fmla="+/ G1 0 2"/>
                          <a:gd name="G6" fmla="*/ 21600 21600 5400"/>
                          <a:gd name="G7" fmla="*/ G6 1 2"/>
                          <a:gd name="G8" fmla="+- 21600 0 G7"/>
                          <a:gd name="G9" fmla="*/ 21600 1 2"/>
                          <a:gd name="G10" fmla="+- 5400 0 G9"/>
                          <a:gd name="G11" fmla="?: G10 G8 0"/>
                          <a:gd name="G12" fmla="?: G10 G7 21600"/>
                          <a:gd name="T0" fmla="*/ 18900 w 21600"/>
                          <a:gd name="T1" fmla="*/ 10800 h 21600"/>
                          <a:gd name="T2" fmla="*/ 10800 w 21600"/>
                          <a:gd name="T3" fmla="*/ 21600 h 21600"/>
                          <a:gd name="T4" fmla="*/ 2700 w 21600"/>
                          <a:gd name="T5" fmla="*/ 10800 h 21600"/>
                          <a:gd name="T6" fmla="*/ 10800 w 21600"/>
                          <a:gd name="T7" fmla="*/ 0 h 21600"/>
                          <a:gd name="T8" fmla="*/ 4500 w 21600"/>
                          <a:gd name="T9" fmla="*/ 4500 h 21600"/>
                          <a:gd name="T10" fmla="*/ 17100 w 21600"/>
                          <a:gd name="T11" fmla="*/ 17100 h 21600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</a:cxnLst>
                        <a:rect l="T8" t="T9" r="T10" b="T11"/>
                        <a:pathLst>
                          <a:path w="21600" h="21600">
                            <a:moveTo>
                              <a:pt x="0" y="0"/>
                            </a:moveTo>
                            <a:lnTo>
                              <a:pt x="5400" y="21600"/>
                            </a:lnTo>
                            <a:lnTo>
                              <a:pt x="16200" y="21600"/>
                            </a:lnTo>
                            <a:lnTo>
                              <a:pt x="21600" y="0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CC9900"/>
                          </a:gs>
                          <a:gs pos="50000">
                            <a:srgbClr val="CC9900">
                              <a:gamma/>
                              <a:tint val="0"/>
                              <a:invGamma/>
                            </a:srgbClr>
                          </a:gs>
                          <a:gs pos="100000">
                            <a:srgbClr val="CC9900"/>
                          </a:gs>
                        </a:gsLst>
                        <a:lin ang="0" scaled="1"/>
                      </a:gradFill>
                      <a:ln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:ln>
                      <a:effectLst/>
                    </p:spPr>
                    <p:txBody>
                      <a:bodyPr wrap="none" anchor="ctr"/>
                      <a:lstStyle/>
                      <a:p>
                        <a:endParaRPr lang="ro-RO"/>
                      </a:p>
                    </p:txBody>
                  </p:sp>
                </p:grpSp>
              </p:grpSp>
              <p:sp>
                <p:nvSpPr>
                  <p:cNvPr id="147802" name="Freeform 346" descr="Широкий диагональный 1"/>
                  <p:cNvSpPr>
                    <a:spLocks noChangeAspect="1"/>
                  </p:cNvSpPr>
                  <p:nvPr/>
                </p:nvSpPr>
                <p:spPr bwMode="auto">
                  <a:xfrm>
                    <a:off x="2641" y="2406"/>
                    <a:ext cx="470" cy="297"/>
                  </a:xfrm>
                  <a:custGeom>
                    <a:avLst/>
                    <a:gdLst/>
                    <a:ahLst/>
                    <a:cxnLst>
                      <a:cxn ang="0">
                        <a:pos x="4" y="28"/>
                      </a:cxn>
                      <a:cxn ang="0">
                        <a:pos x="0" y="2"/>
                      </a:cxn>
                      <a:cxn ang="0">
                        <a:pos x="188" y="2"/>
                      </a:cxn>
                      <a:cxn ang="0">
                        <a:pos x="188" y="146"/>
                      </a:cxn>
                      <a:cxn ang="0">
                        <a:pos x="366" y="146"/>
                      </a:cxn>
                      <a:cxn ang="0">
                        <a:pos x="366" y="0"/>
                      </a:cxn>
                      <a:cxn ang="0">
                        <a:pos x="552" y="0"/>
                      </a:cxn>
                      <a:cxn ang="0">
                        <a:pos x="552" y="32"/>
                      </a:cxn>
                      <a:cxn ang="0">
                        <a:pos x="536" y="34"/>
                      </a:cxn>
                      <a:cxn ang="0">
                        <a:pos x="540" y="102"/>
                      </a:cxn>
                      <a:cxn ang="0">
                        <a:pos x="450" y="102"/>
                      </a:cxn>
                      <a:cxn ang="0">
                        <a:pos x="456" y="318"/>
                      </a:cxn>
                      <a:cxn ang="0">
                        <a:pos x="432" y="342"/>
                      </a:cxn>
                      <a:cxn ang="0">
                        <a:pos x="404" y="348"/>
                      </a:cxn>
                      <a:cxn ang="0">
                        <a:pos x="338" y="320"/>
                      </a:cxn>
                      <a:cxn ang="0">
                        <a:pos x="338" y="230"/>
                      </a:cxn>
                      <a:cxn ang="0">
                        <a:pos x="310" y="176"/>
                      </a:cxn>
                      <a:cxn ang="0">
                        <a:pos x="306" y="148"/>
                      </a:cxn>
                      <a:cxn ang="0">
                        <a:pos x="250" y="148"/>
                      </a:cxn>
                      <a:cxn ang="0">
                        <a:pos x="244" y="176"/>
                      </a:cxn>
                      <a:cxn ang="0">
                        <a:pos x="222" y="226"/>
                      </a:cxn>
                      <a:cxn ang="0">
                        <a:pos x="222" y="322"/>
                      </a:cxn>
                      <a:cxn ang="0">
                        <a:pos x="168" y="346"/>
                      </a:cxn>
                      <a:cxn ang="0">
                        <a:pos x="130" y="342"/>
                      </a:cxn>
                      <a:cxn ang="0">
                        <a:pos x="106" y="316"/>
                      </a:cxn>
                      <a:cxn ang="0">
                        <a:pos x="106" y="96"/>
                      </a:cxn>
                      <a:cxn ang="0">
                        <a:pos x="18" y="102"/>
                      </a:cxn>
                      <a:cxn ang="0">
                        <a:pos x="16" y="36"/>
                      </a:cxn>
                      <a:cxn ang="0">
                        <a:pos x="4" y="28"/>
                      </a:cxn>
                    </a:cxnLst>
                    <a:rect l="0" t="0" r="r" b="b"/>
                    <a:pathLst>
                      <a:path w="552" h="348">
                        <a:moveTo>
                          <a:pt x="4" y="28"/>
                        </a:moveTo>
                        <a:lnTo>
                          <a:pt x="0" y="2"/>
                        </a:lnTo>
                        <a:lnTo>
                          <a:pt x="188" y="2"/>
                        </a:lnTo>
                        <a:lnTo>
                          <a:pt x="188" y="146"/>
                        </a:lnTo>
                        <a:lnTo>
                          <a:pt x="366" y="146"/>
                        </a:lnTo>
                        <a:lnTo>
                          <a:pt x="366" y="0"/>
                        </a:lnTo>
                        <a:lnTo>
                          <a:pt x="552" y="0"/>
                        </a:lnTo>
                        <a:lnTo>
                          <a:pt x="552" y="32"/>
                        </a:lnTo>
                        <a:lnTo>
                          <a:pt x="536" y="34"/>
                        </a:lnTo>
                        <a:lnTo>
                          <a:pt x="540" y="102"/>
                        </a:lnTo>
                        <a:lnTo>
                          <a:pt x="450" y="102"/>
                        </a:lnTo>
                        <a:lnTo>
                          <a:pt x="456" y="318"/>
                        </a:lnTo>
                        <a:lnTo>
                          <a:pt x="432" y="342"/>
                        </a:lnTo>
                        <a:lnTo>
                          <a:pt x="404" y="348"/>
                        </a:lnTo>
                        <a:lnTo>
                          <a:pt x="338" y="320"/>
                        </a:lnTo>
                        <a:lnTo>
                          <a:pt x="338" y="230"/>
                        </a:lnTo>
                        <a:lnTo>
                          <a:pt x="310" y="176"/>
                        </a:lnTo>
                        <a:lnTo>
                          <a:pt x="306" y="148"/>
                        </a:lnTo>
                        <a:lnTo>
                          <a:pt x="250" y="148"/>
                        </a:lnTo>
                        <a:lnTo>
                          <a:pt x="244" y="176"/>
                        </a:lnTo>
                        <a:lnTo>
                          <a:pt x="222" y="226"/>
                        </a:lnTo>
                        <a:lnTo>
                          <a:pt x="222" y="322"/>
                        </a:lnTo>
                        <a:lnTo>
                          <a:pt x="168" y="346"/>
                        </a:lnTo>
                        <a:lnTo>
                          <a:pt x="130" y="342"/>
                        </a:lnTo>
                        <a:lnTo>
                          <a:pt x="106" y="316"/>
                        </a:lnTo>
                        <a:lnTo>
                          <a:pt x="106" y="96"/>
                        </a:lnTo>
                        <a:lnTo>
                          <a:pt x="18" y="102"/>
                        </a:lnTo>
                        <a:lnTo>
                          <a:pt x="16" y="36"/>
                        </a:lnTo>
                        <a:lnTo>
                          <a:pt x="4" y="28"/>
                        </a:lnTo>
                        <a:close/>
                      </a:path>
                    </a:pathLst>
                  </a:custGeom>
                  <a:pattFill prst="wdDnDiag">
                    <a:fgClr>
                      <a:srgbClr val="4D4D4D"/>
                    </a:fgClr>
                    <a:bgClr>
                      <a:schemeClr val="bg1"/>
                    </a:bgClr>
                  </a:pattFill>
                  <a:ln w="9525">
                    <a:solidFill>
                      <a:srgbClr val="333333"/>
                    </a:solidFill>
                    <a:round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endParaRPr lang="ro-RO"/>
                  </a:p>
                </p:txBody>
              </p:sp>
              <p:grpSp>
                <p:nvGrpSpPr>
                  <p:cNvPr id="147803" name="Group 347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1806" y="1388"/>
                    <a:ext cx="2156" cy="2602"/>
                    <a:chOff x="1806" y="1388"/>
                    <a:chExt cx="2156" cy="2602"/>
                  </a:xfrm>
                </p:grpSpPr>
                <p:grpSp>
                  <p:nvGrpSpPr>
                    <p:cNvPr id="147804" name="Group 348"/>
                    <p:cNvGrpSpPr>
                      <a:grpSpLocks noChangeAspect="1"/>
                    </p:cNvGrpSpPr>
                    <p:nvPr/>
                  </p:nvGrpSpPr>
                  <p:grpSpPr bwMode="auto">
                    <a:xfrm>
                      <a:off x="2591" y="1516"/>
                      <a:ext cx="577" cy="2297"/>
                      <a:chOff x="2591" y="1516"/>
                      <a:chExt cx="577" cy="2297"/>
                    </a:xfrm>
                  </p:grpSpPr>
                  <p:sp>
                    <p:nvSpPr>
                      <p:cNvPr id="147805" name="Freeform 349" descr="Широкий диагональный 2"/>
                      <p:cNvSpPr>
                        <a:spLocks noChangeAspect="1"/>
                      </p:cNvSpPr>
                      <p:nvPr/>
                    </p:nvSpPr>
                    <p:spPr bwMode="auto">
                      <a:xfrm>
                        <a:off x="2591" y="1516"/>
                        <a:ext cx="577" cy="2297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0" y="4"/>
                          </a:cxn>
                          <a:cxn ang="0">
                            <a:pos x="62" y="6"/>
                          </a:cxn>
                          <a:cxn ang="0">
                            <a:pos x="58" y="1144"/>
                          </a:cxn>
                          <a:cxn ang="0">
                            <a:pos x="160" y="1144"/>
                          </a:cxn>
                          <a:cxn ang="0">
                            <a:pos x="164" y="1382"/>
                          </a:cxn>
                          <a:cxn ang="0">
                            <a:pos x="184" y="1384"/>
                          </a:cxn>
                          <a:cxn ang="0">
                            <a:pos x="184" y="2334"/>
                          </a:cxn>
                          <a:cxn ang="0">
                            <a:pos x="330" y="2334"/>
                          </a:cxn>
                          <a:cxn ang="0">
                            <a:pos x="184" y="2336"/>
                          </a:cxn>
                          <a:cxn ang="0">
                            <a:pos x="184" y="2490"/>
                          </a:cxn>
                          <a:cxn ang="0">
                            <a:pos x="164" y="2486"/>
                          </a:cxn>
                          <a:cxn ang="0">
                            <a:pos x="514" y="2490"/>
                          </a:cxn>
                          <a:cxn ang="0">
                            <a:pos x="498" y="2490"/>
                          </a:cxn>
                          <a:cxn ang="0">
                            <a:pos x="492" y="2334"/>
                          </a:cxn>
                          <a:cxn ang="0">
                            <a:pos x="332" y="2334"/>
                          </a:cxn>
                          <a:cxn ang="0">
                            <a:pos x="494" y="2334"/>
                          </a:cxn>
                          <a:cxn ang="0">
                            <a:pos x="494" y="1388"/>
                          </a:cxn>
                          <a:cxn ang="0">
                            <a:pos x="514" y="1388"/>
                          </a:cxn>
                          <a:cxn ang="0">
                            <a:pos x="512" y="1142"/>
                          </a:cxn>
                          <a:cxn ang="0">
                            <a:pos x="614" y="1140"/>
                          </a:cxn>
                          <a:cxn ang="0">
                            <a:pos x="616" y="2"/>
                          </a:cxn>
                          <a:cxn ang="0">
                            <a:pos x="662" y="0"/>
                          </a:cxn>
                          <a:cxn ang="0">
                            <a:pos x="662" y="1252"/>
                          </a:cxn>
                          <a:cxn ang="0">
                            <a:pos x="548" y="1370"/>
                          </a:cxn>
                          <a:cxn ang="0">
                            <a:pos x="546" y="2344"/>
                          </a:cxn>
                          <a:cxn ang="0">
                            <a:pos x="676" y="2472"/>
                          </a:cxn>
                          <a:cxn ang="0">
                            <a:pos x="676" y="2684"/>
                          </a:cxn>
                          <a:cxn ang="0">
                            <a:pos x="604" y="2682"/>
                          </a:cxn>
                          <a:cxn ang="0">
                            <a:pos x="606" y="2626"/>
                          </a:cxn>
                          <a:cxn ang="0">
                            <a:pos x="588" y="2624"/>
                          </a:cxn>
                          <a:cxn ang="0">
                            <a:pos x="588" y="2492"/>
                          </a:cxn>
                          <a:cxn ang="0">
                            <a:pos x="98" y="2486"/>
                          </a:cxn>
                          <a:cxn ang="0">
                            <a:pos x="98" y="2626"/>
                          </a:cxn>
                          <a:cxn ang="0">
                            <a:pos x="76" y="2626"/>
                          </a:cxn>
                          <a:cxn ang="0">
                            <a:pos x="76" y="2692"/>
                          </a:cxn>
                          <a:cxn ang="0">
                            <a:pos x="0" y="2694"/>
                          </a:cxn>
                          <a:cxn ang="0">
                            <a:pos x="1" y="2472"/>
                          </a:cxn>
                          <a:cxn ang="0">
                            <a:pos x="130" y="2346"/>
                          </a:cxn>
                          <a:cxn ang="0">
                            <a:pos x="126" y="1374"/>
                          </a:cxn>
                          <a:cxn ang="0">
                            <a:pos x="2" y="1248"/>
                          </a:cxn>
                          <a:cxn ang="0">
                            <a:pos x="0" y="4"/>
                          </a:cxn>
                        </a:cxnLst>
                        <a:rect l="0" t="0" r="r" b="b"/>
                        <a:pathLst>
                          <a:path w="676" h="2694">
                            <a:moveTo>
                              <a:pt x="0" y="4"/>
                            </a:moveTo>
                            <a:lnTo>
                              <a:pt x="62" y="6"/>
                            </a:lnTo>
                            <a:lnTo>
                              <a:pt x="58" y="1144"/>
                            </a:lnTo>
                            <a:lnTo>
                              <a:pt x="160" y="1144"/>
                            </a:lnTo>
                            <a:lnTo>
                              <a:pt x="164" y="1382"/>
                            </a:lnTo>
                            <a:lnTo>
                              <a:pt x="184" y="1384"/>
                            </a:lnTo>
                            <a:lnTo>
                              <a:pt x="184" y="2334"/>
                            </a:lnTo>
                            <a:lnTo>
                              <a:pt x="330" y="2334"/>
                            </a:lnTo>
                            <a:lnTo>
                              <a:pt x="184" y="2336"/>
                            </a:lnTo>
                            <a:lnTo>
                              <a:pt x="184" y="2490"/>
                            </a:lnTo>
                            <a:lnTo>
                              <a:pt x="164" y="2486"/>
                            </a:lnTo>
                            <a:lnTo>
                              <a:pt x="514" y="2490"/>
                            </a:lnTo>
                            <a:lnTo>
                              <a:pt x="498" y="2490"/>
                            </a:lnTo>
                            <a:lnTo>
                              <a:pt x="492" y="2334"/>
                            </a:lnTo>
                            <a:lnTo>
                              <a:pt x="332" y="2334"/>
                            </a:lnTo>
                            <a:lnTo>
                              <a:pt x="494" y="2334"/>
                            </a:lnTo>
                            <a:lnTo>
                              <a:pt x="494" y="1388"/>
                            </a:lnTo>
                            <a:lnTo>
                              <a:pt x="514" y="1388"/>
                            </a:lnTo>
                            <a:lnTo>
                              <a:pt x="512" y="1142"/>
                            </a:lnTo>
                            <a:lnTo>
                              <a:pt x="614" y="1140"/>
                            </a:lnTo>
                            <a:lnTo>
                              <a:pt x="616" y="2"/>
                            </a:lnTo>
                            <a:lnTo>
                              <a:pt x="662" y="0"/>
                            </a:lnTo>
                            <a:lnTo>
                              <a:pt x="662" y="1252"/>
                            </a:lnTo>
                            <a:lnTo>
                              <a:pt x="548" y="1370"/>
                            </a:lnTo>
                            <a:lnTo>
                              <a:pt x="546" y="2344"/>
                            </a:lnTo>
                            <a:lnTo>
                              <a:pt x="676" y="2472"/>
                            </a:lnTo>
                            <a:lnTo>
                              <a:pt x="676" y="2684"/>
                            </a:lnTo>
                            <a:lnTo>
                              <a:pt x="604" y="2682"/>
                            </a:lnTo>
                            <a:lnTo>
                              <a:pt x="606" y="2626"/>
                            </a:lnTo>
                            <a:lnTo>
                              <a:pt x="588" y="2624"/>
                            </a:lnTo>
                            <a:lnTo>
                              <a:pt x="588" y="2492"/>
                            </a:lnTo>
                            <a:lnTo>
                              <a:pt x="98" y="2486"/>
                            </a:lnTo>
                            <a:lnTo>
                              <a:pt x="98" y="2626"/>
                            </a:lnTo>
                            <a:lnTo>
                              <a:pt x="76" y="2626"/>
                            </a:lnTo>
                            <a:lnTo>
                              <a:pt x="76" y="2692"/>
                            </a:lnTo>
                            <a:lnTo>
                              <a:pt x="0" y="2694"/>
                            </a:lnTo>
                            <a:lnTo>
                              <a:pt x="1" y="2472"/>
                            </a:lnTo>
                            <a:lnTo>
                              <a:pt x="130" y="2346"/>
                            </a:lnTo>
                            <a:lnTo>
                              <a:pt x="126" y="1374"/>
                            </a:lnTo>
                            <a:lnTo>
                              <a:pt x="2" y="1248"/>
                            </a:lnTo>
                            <a:lnTo>
                              <a:pt x="0" y="4"/>
                            </a:lnTo>
                            <a:close/>
                          </a:path>
                        </a:pathLst>
                      </a:custGeom>
                      <a:pattFill prst="wdUpDiag">
                        <a:fgClr>
                          <a:schemeClr val="tx2"/>
                        </a:fgClr>
                        <a:bgClr>
                          <a:schemeClr val="bg1"/>
                        </a:bgClr>
                      </a:patt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ffectLst/>
                    </p:spPr>
                    <p:txBody>
                      <a:bodyPr/>
                      <a:lstStyle/>
                      <a:p>
                        <a:endParaRPr lang="ro-RO"/>
                      </a:p>
                    </p:txBody>
                  </p:sp>
                  <p:grpSp>
                    <p:nvGrpSpPr>
                      <p:cNvPr id="147806" name="Group 350"/>
                      <p:cNvGrpSpPr>
                        <a:grpSpLocks noChangeAspect="1"/>
                      </p:cNvGrpSpPr>
                      <p:nvPr/>
                    </p:nvGrpSpPr>
                    <p:grpSpPr bwMode="auto">
                      <a:xfrm>
                        <a:off x="2655" y="3434"/>
                        <a:ext cx="453" cy="328"/>
                        <a:chOff x="2655" y="3434"/>
                        <a:chExt cx="453" cy="328"/>
                      </a:xfrm>
                    </p:grpSpPr>
                    <p:sp>
                      <p:nvSpPr>
                        <p:cNvPr id="147807" name="Freeform 351" descr="Широкий диагональный 2"/>
                        <p:cNvSpPr>
                          <a:spLocks noChangeAspect="1"/>
                        </p:cNvSpPr>
                        <p:nvPr/>
                      </p:nvSpPr>
                      <p:spPr bwMode="auto">
                        <a:xfrm>
                          <a:off x="2655" y="3634"/>
                          <a:ext cx="18" cy="128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22" y="2"/>
                            </a:cxn>
                            <a:cxn ang="0">
                              <a:pos x="2" y="0"/>
                            </a:cxn>
                            <a:cxn ang="0">
                              <a:pos x="0" y="150"/>
                            </a:cxn>
                          </a:cxnLst>
                          <a:rect l="0" t="0" r="r" b="b"/>
                          <a:pathLst>
                            <a:path w="22" h="150">
                              <a:moveTo>
                                <a:pt x="22" y="2"/>
                              </a:moveTo>
                              <a:lnTo>
                                <a:pt x="2" y="0"/>
                              </a:lnTo>
                              <a:lnTo>
                                <a:pt x="0" y="150"/>
                              </a:lnTo>
                            </a:path>
                          </a:pathLst>
                        </a:custGeom>
                        <a:noFill/>
                        <a:ln w="6350" cmpd="sng">
                          <a:solidFill>
                            <a:schemeClr val="tx1"/>
                          </a:solidFill>
                          <a:round/>
                          <a:headEnd type="none" w="med" len="med"/>
                          <a:tailEnd type="none" w="med" len="med"/>
                        </a:ln>
                        <a:effectLst/>
                      </p:spPr>
                      <p:txBody>
                        <a:bodyPr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47808" name="Freeform 352" descr="Широкий диагональный 2"/>
                        <p:cNvSpPr>
                          <a:spLocks noChangeAspect="1"/>
                        </p:cNvSpPr>
                        <p:nvPr/>
                      </p:nvSpPr>
                      <p:spPr bwMode="auto">
                        <a:xfrm>
                          <a:off x="3091" y="3641"/>
                          <a:ext cx="17" cy="116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0" y="0"/>
                            </a:cxn>
                            <a:cxn ang="0">
                              <a:pos x="20" y="0"/>
                            </a:cxn>
                            <a:cxn ang="0">
                              <a:pos x="20" y="136"/>
                            </a:cxn>
                          </a:cxnLst>
                          <a:rect l="0" t="0" r="r" b="b"/>
                          <a:pathLst>
                            <a:path w="20" h="136">
                              <a:moveTo>
                                <a:pt x="0" y="0"/>
                              </a:moveTo>
                              <a:lnTo>
                                <a:pt x="20" y="0"/>
                              </a:lnTo>
                              <a:lnTo>
                                <a:pt x="20" y="136"/>
                              </a:lnTo>
                            </a:path>
                          </a:pathLst>
                        </a:custGeom>
                        <a:noFill/>
                        <a:ln w="6350" cmpd="sng">
                          <a:solidFill>
                            <a:schemeClr val="tx1"/>
                          </a:solidFill>
                          <a:round/>
                          <a:headEnd type="none" w="med" len="med"/>
                          <a:tailEnd type="none" w="med" len="med"/>
                        </a:ln>
                        <a:effectLst/>
                      </p:spPr>
                      <p:txBody>
                        <a:bodyPr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47809" name="Freeform 353" descr="Широкий диагональный 2"/>
                        <p:cNvSpPr>
                          <a:spLocks noChangeAspect="1"/>
                        </p:cNvSpPr>
                        <p:nvPr/>
                      </p:nvSpPr>
                      <p:spPr bwMode="auto">
                        <a:xfrm>
                          <a:off x="2730" y="3434"/>
                          <a:ext cx="17" cy="204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19" y="0"/>
                            </a:cxn>
                            <a:cxn ang="0">
                              <a:pos x="0" y="32"/>
                            </a:cxn>
                            <a:cxn ang="0">
                              <a:pos x="0" y="239"/>
                            </a:cxn>
                          </a:cxnLst>
                          <a:rect l="0" t="0" r="r" b="b"/>
                          <a:pathLst>
                            <a:path w="19" h="239">
                              <a:moveTo>
                                <a:pt x="19" y="0"/>
                              </a:moveTo>
                              <a:lnTo>
                                <a:pt x="0" y="32"/>
                              </a:lnTo>
                              <a:lnTo>
                                <a:pt x="0" y="239"/>
                              </a:lnTo>
                            </a:path>
                          </a:pathLst>
                        </a:custGeom>
                        <a:noFill/>
                        <a:ln w="6350" cmpd="sng">
                          <a:solidFill>
                            <a:schemeClr val="tx1"/>
                          </a:solidFill>
                          <a:round/>
                          <a:headEnd type="none" w="med" len="med"/>
                          <a:tailEnd type="none" w="med" len="med"/>
                        </a:ln>
                        <a:effectLst/>
                      </p:spPr>
                      <p:txBody>
                        <a:bodyPr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47810" name="Freeform 354" descr="Широкий диагональный 2"/>
                        <p:cNvSpPr>
                          <a:spLocks noChangeAspect="1"/>
                        </p:cNvSpPr>
                        <p:nvPr/>
                      </p:nvSpPr>
                      <p:spPr bwMode="auto">
                        <a:xfrm>
                          <a:off x="3018" y="3441"/>
                          <a:ext cx="11" cy="195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0" y="0"/>
                            </a:cxn>
                            <a:cxn ang="0">
                              <a:pos x="13" y="30"/>
                            </a:cxn>
                            <a:cxn ang="0">
                              <a:pos x="13" y="229"/>
                            </a:cxn>
                          </a:cxnLst>
                          <a:rect l="0" t="0" r="r" b="b"/>
                          <a:pathLst>
                            <a:path w="13" h="229">
                              <a:moveTo>
                                <a:pt x="0" y="0"/>
                              </a:moveTo>
                              <a:lnTo>
                                <a:pt x="13" y="30"/>
                              </a:lnTo>
                              <a:lnTo>
                                <a:pt x="13" y="229"/>
                              </a:lnTo>
                            </a:path>
                          </a:pathLst>
                        </a:custGeom>
                        <a:noFill/>
                        <a:ln w="6350" cmpd="sng">
                          <a:solidFill>
                            <a:schemeClr val="tx1"/>
                          </a:solidFill>
                          <a:round/>
                          <a:headEnd type="none" w="med" len="med"/>
                          <a:tailEnd type="none" w="med" len="med"/>
                        </a:ln>
                        <a:effectLst/>
                      </p:spPr>
                      <p:txBody>
                        <a:bodyPr/>
                        <a:lstStyle/>
                        <a:p>
                          <a:endParaRPr lang="ro-RO"/>
                        </a:p>
                      </p:txBody>
                    </p:sp>
                  </p:grpSp>
                </p:grpSp>
                <p:sp>
                  <p:nvSpPr>
                    <p:cNvPr id="147811" name="Freeform 355" descr="Широкий диагональный 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658" y="3506"/>
                      <a:ext cx="450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109" y="2"/>
                        </a:cxn>
                        <a:cxn ang="0">
                          <a:pos x="268" y="0"/>
                        </a:cxn>
                        <a:cxn ang="0">
                          <a:pos x="188" y="0"/>
                        </a:cxn>
                        <a:cxn ang="0">
                          <a:pos x="188" y="338"/>
                        </a:cxn>
                        <a:cxn ang="0">
                          <a:pos x="338" y="338"/>
                        </a:cxn>
                        <a:cxn ang="0">
                          <a:pos x="338" y="0"/>
                        </a:cxn>
                        <a:cxn ang="0">
                          <a:pos x="266" y="0"/>
                        </a:cxn>
                        <a:cxn ang="0">
                          <a:pos x="418" y="0"/>
                        </a:cxn>
                        <a:cxn ang="0">
                          <a:pos x="418" y="154"/>
                        </a:cxn>
                        <a:cxn ang="0">
                          <a:pos x="400" y="156"/>
                        </a:cxn>
                        <a:cxn ang="0">
                          <a:pos x="400" y="178"/>
                        </a:cxn>
                        <a:cxn ang="0">
                          <a:pos x="528" y="178"/>
                        </a:cxn>
                        <a:cxn ang="0">
                          <a:pos x="528" y="236"/>
                        </a:cxn>
                        <a:cxn ang="0">
                          <a:pos x="468" y="232"/>
                        </a:cxn>
                        <a:cxn ang="0">
                          <a:pos x="468" y="290"/>
                        </a:cxn>
                        <a:cxn ang="0">
                          <a:pos x="444" y="290"/>
                        </a:cxn>
                        <a:cxn ang="0">
                          <a:pos x="444" y="394"/>
                        </a:cxn>
                        <a:cxn ang="0">
                          <a:pos x="400" y="394"/>
                        </a:cxn>
                        <a:cxn ang="0">
                          <a:pos x="400" y="336"/>
                        </a:cxn>
                        <a:cxn ang="0">
                          <a:pos x="132" y="336"/>
                        </a:cxn>
                        <a:cxn ang="0">
                          <a:pos x="134" y="394"/>
                        </a:cxn>
                        <a:cxn ang="0">
                          <a:pos x="78" y="394"/>
                        </a:cxn>
                        <a:cxn ang="0">
                          <a:pos x="78" y="292"/>
                        </a:cxn>
                        <a:cxn ang="0">
                          <a:pos x="50" y="294"/>
                        </a:cxn>
                        <a:cxn ang="0">
                          <a:pos x="50" y="232"/>
                        </a:cxn>
                        <a:cxn ang="0">
                          <a:pos x="0" y="230"/>
                        </a:cxn>
                        <a:cxn ang="0">
                          <a:pos x="0" y="174"/>
                        </a:cxn>
                        <a:cxn ang="0">
                          <a:pos x="126" y="174"/>
                        </a:cxn>
                        <a:cxn ang="0">
                          <a:pos x="122" y="150"/>
                        </a:cxn>
                        <a:cxn ang="0">
                          <a:pos x="109" y="149"/>
                        </a:cxn>
                        <a:cxn ang="0">
                          <a:pos x="109" y="2"/>
                        </a:cxn>
                      </a:cxnLst>
                      <a:rect l="0" t="0" r="r" b="b"/>
                      <a:pathLst>
                        <a:path w="528" h="394">
                          <a:moveTo>
                            <a:pt x="109" y="2"/>
                          </a:moveTo>
                          <a:lnTo>
                            <a:pt x="268" y="0"/>
                          </a:lnTo>
                          <a:lnTo>
                            <a:pt x="188" y="0"/>
                          </a:lnTo>
                          <a:lnTo>
                            <a:pt x="188" y="338"/>
                          </a:lnTo>
                          <a:lnTo>
                            <a:pt x="338" y="338"/>
                          </a:lnTo>
                          <a:lnTo>
                            <a:pt x="338" y="0"/>
                          </a:lnTo>
                          <a:lnTo>
                            <a:pt x="266" y="0"/>
                          </a:lnTo>
                          <a:lnTo>
                            <a:pt x="418" y="0"/>
                          </a:lnTo>
                          <a:lnTo>
                            <a:pt x="418" y="154"/>
                          </a:lnTo>
                          <a:lnTo>
                            <a:pt x="400" y="156"/>
                          </a:lnTo>
                          <a:lnTo>
                            <a:pt x="400" y="178"/>
                          </a:lnTo>
                          <a:lnTo>
                            <a:pt x="528" y="178"/>
                          </a:lnTo>
                          <a:lnTo>
                            <a:pt x="528" y="236"/>
                          </a:lnTo>
                          <a:lnTo>
                            <a:pt x="468" y="232"/>
                          </a:lnTo>
                          <a:lnTo>
                            <a:pt x="468" y="290"/>
                          </a:lnTo>
                          <a:lnTo>
                            <a:pt x="444" y="290"/>
                          </a:lnTo>
                          <a:lnTo>
                            <a:pt x="444" y="394"/>
                          </a:lnTo>
                          <a:lnTo>
                            <a:pt x="400" y="394"/>
                          </a:lnTo>
                          <a:lnTo>
                            <a:pt x="400" y="336"/>
                          </a:lnTo>
                          <a:lnTo>
                            <a:pt x="132" y="336"/>
                          </a:lnTo>
                          <a:lnTo>
                            <a:pt x="134" y="394"/>
                          </a:lnTo>
                          <a:lnTo>
                            <a:pt x="78" y="394"/>
                          </a:lnTo>
                          <a:lnTo>
                            <a:pt x="78" y="292"/>
                          </a:lnTo>
                          <a:lnTo>
                            <a:pt x="50" y="294"/>
                          </a:lnTo>
                          <a:lnTo>
                            <a:pt x="50" y="232"/>
                          </a:lnTo>
                          <a:lnTo>
                            <a:pt x="0" y="230"/>
                          </a:lnTo>
                          <a:lnTo>
                            <a:pt x="0" y="174"/>
                          </a:lnTo>
                          <a:lnTo>
                            <a:pt x="126" y="174"/>
                          </a:lnTo>
                          <a:lnTo>
                            <a:pt x="122" y="150"/>
                          </a:lnTo>
                          <a:lnTo>
                            <a:pt x="109" y="149"/>
                          </a:lnTo>
                          <a:lnTo>
                            <a:pt x="109" y="2"/>
                          </a:lnTo>
                          <a:close/>
                        </a:path>
                      </a:pathLst>
                    </a:custGeom>
                    <a:pattFill prst="wdDnDiag">
                      <a:fgClr>
                        <a:schemeClr val="tx1"/>
                      </a:fgClr>
                      <a:bgClr>
                        <a:schemeClr val="bg1"/>
                      </a:bgClr>
                    </a:patt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</p:spPr>
                  <p:txBody>
                    <a:bodyPr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47812" name="Freeform 356" descr="Алмазная решетка (контур)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062" y="1505"/>
                      <a:ext cx="617" cy="2127"/>
                    </a:xfrm>
                    <a:custGeom>
                      <a:avLst/>
                      <a:gdLst/>
                      <a:ahLst/>
                      <a:cxnLst>
                        <a:cxn ang="0">
                          <a:pos x="116" y="14"/>
                        </a:cxn>
                        <a:cxn ang="0">
                          <a:pos x="688" y="0"/>
                        </a:cxn>
                        <a:cxn ang="0">
                          <a:pos x="724" y="2406"/>
                        </a:cxn>
                        <a:cxn ang="0">
                          <a:pos x="140" y="2412"/>
                        </a:cxn>
                        <a:cxn ang="0">
                          <a:pos x="140" y="2494"/>
                        </a:cxn>
                        <a:cxn ang="0">
                          <a:pos x="0" y="2354"/>
                        </a:cxn>
                        <a:cxn ang="0">
                          <a:pos x="0" y="1386"/>
                        </a:cxn>
                        <a:cxn ang="0">
                          <a:pos x="116" y="1266"/>
                        </a:cxn>
                        <a:cxn ang="0">
                          <a:pos x="116" y="14"/>
                        </a:cxn>
                      </a:cxnLst>
                      <a:rect l="0" t="0" r="r" b="b"/>
                      <a:pathLst>
                        <a:path w="724" h="2494">
                          <a:moveTo>
                            <a:pt x="116" y="14"/>
                          </a:moveTo>
                          <a:lnTo>
                            <a:pt x="688" y="0"/>
                          </a:lnTo>
                          <a:lnTo>
                            <a:pt x="724" y="2406"/>
                          </a:lnTo>
                          <a:lnTo>
                            <a:pt x="140" y="2412"/>
                          </a:lnTo>
                          <a:lnTo>
                            <a:pt x="140" y="2494"/>
                          </a:lnTo>
                          <a:lnTo>
                            <a:pt x="0" y="2354"/>
                          </a:lnTo>
                          <a:lnTo>
                            <a:pt x="0" y="1386"/>
                          </a:lnTo>
                          <a:lnTo>
                            <a:pt x="116" y="1266"/>
                          </a:lnTo>
                          <a:lnTo>
                            <a:pt x="116" y="14"/>
                          </a:lnTo>
                          <a:close/>
                        </a:path>
                      </a:pathLst>
                    </a:custGeom>
                    <a:pattFill prst="openDmnd">
                      <a:fgClr>
                        <a:srgbClr val="FF3300"/>
                      </a:fgClr>
                      <a:bgClr>
                        <a:schemeClr val="bg1"/>
                      </a:bgClr>
                    </a:pattFill>
                    <a:ln w="9525">
                      <a:solidFill>
                        <a:srgbClr val="FF3300"/>
                      </a:solidFill>
                      <a:round/>
                      <a:headEnd/>
                      <a:tailEnd/>
                    </a:ln>
                    <a:effectLst/>
                  </p:spPr>
                  <p:txBody>
                    <a:bodyPr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47813" name="Freeform 357" descr="Алмазная решетка (контур)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443" y="1519"/>
                      <a:ext cx="252" cy="2102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172" y="0"/>
                        </a:cxn>
                        <a:cxn ang="0">
                          <a:pos x="170" y="1242"/>
                        </a:cxn>
                        <a:cxn ang="0">
                          <a:pos x="296" y="1368"/>
                        </a:cxn>
                        <a:cxn ang="0">
                          <a:pos x="295" y="2339"/>
                        </a:cxn>
                        <a:cxn ang="0">
                          <a:pos x="163" y="2465"/>
                        </a:cxn>
                        <a:cxn ang="0">
                          <a:pos x="163" y="2405"/>
                        </a:cxn>
                        <a:cxn ang="0">
                          <a:pos x="6" y="2404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296" h="2465">
                          <a:moveTo>
                            <a:pt x="0" y="0"/>
                          </a:moveTo>
                          <a:lnTo>
                            <a:pt x="172" y="0"/>
                          </a:lnTo>
                          <a:lnTo>
                            <a:pt x="170" y="1242"/>
                          </a:lnTo>
                          <a:lnTo>
                            <a:pt x="296" y="1368"/>
                          </a:lnTo>
                          <a:lnTo>
                            <a:pt x="295" y="2339"/>
                          </a:lnTo>
                          <a:lnTo>
                            <a:pt x="163" y="2465"/>
                          </a:lnTo>
                          <a:lnTo>
                            <a:pt x="163" y="2405"/>
                          </a:lnTo>
                          <a:lnTo>
                            <a:pt x="6" y="2404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pattFill prst="openDmnd">
                      <a:fgClr>
                        <a:srgbClr val="FF3300"/>
                      </a:fgClr>
                      <a:bgClr>
                        <a:schemeClr val="bg1"/>
                      </a:bgClr>
                    </a:pattFill>
                    <a:ln w="9525" cap="flat" cmpd="sng">
                      <a:solidFill>
                        <a:srgbClr val="FF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47814" name="Freeform 358" descr="Широкий диагональный 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1806" y="3564"/>
                      <a:ext cx="2156" cy="24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100"/>
                        </a:cxn>
                        <a:cxn ang="0">
                          <a:pos x="66" y="99"/>
                        </a:cxn>
                        <a:cxn ang="0">
                          <a:pos x="66" y="153"/>
                        </a:cxn>
                        <a:cxn ang="0">
                          <a:pos x="237" y="151"/>
                        </a:cxn>
                        <a:cxn ang="0">
                          <a:pos x="241" y="97"/>
                        </a:cxn>
                        <a:cxn ang="0">
                          <a:pos x="295" y="97"/>
                        </a:cxn>
                        <a:cxn ang="0">
                          <a:pos x="294" y="87"/>
                        </a:cxn>
                        <a:cxn ang="0">
                          <a:pos x="321" y="88"/>
                        </a:cxn>
                        <a:cxn ang="0">
                          <a:pos x="321" y="12"/>
                        </a:cxn>
                        <a:cxn ang="0">
                          <a:pos x="903" y="10"/>
                        </a:cxn>
                        <a:cxn ang="0">
                          <a:pos x="901" y="88"/>
                        </a:cxn>
                        <a:cxn ang="0">
                          <a:pos x="1618" y="87"/>
                        </a:cxn>
                        <a:cxn ang="0">
                          <a:pos x="1618" y="4"/>
                        </a:cxn>
                        <a:cxn ang="0">
                          <a:pos x="2196" y="0"/>
                        </a:cxn>
                        <a:cxn ang="0">
                          <a:pos x="2196" y="79"/>
                        </a:cxn>
                        <a:cxn ang="0">
                          <a:pos x="2283" y="78"/>
                        </a:cxn>
                        <a:cxn ang="0">
                          <a:pos x="2293" y="136"/>
                        </a:cxn>
                        <a:cxn ang="0">
                          <a:pos x="2425" y="135"/>
                        </a:cxn>
                        <a:cxn ang="0">
                          <a:pos x="2427" y="78"/>
                        </a:cxn>
                        <a:cxn ang="0">
                          <a:pos x="2527" y="78"/>
                        </a:cxn>
                        <a:cxn ang="0">
                          <a:pos x="2529" y="213"/>
                        </a:cxn>
                        <a:cxn ang="0">
                          <a:pos x="2461" y="216"/>
                        </a:cxn>
                        <a:cxn ang="0">
                          <a:pos x="2461" y="279"/>
                        </a:cxn>
                        <a:cxn ang="0">
                          <a:pos x="1668" y="280"/>
                        </a:cxn>
                        <a:cxn ang="0">
                          <a:pos x="1668" y="88"/>
                        </a:cxn>
                        <a:cxn ang="0">
                          <a:pos x="1621" y="90"/>
                        </a:cxn>
                        <a:cxn ang="0">
                          <a:pos x="864" y="87"/>
                        </a:cxn>
                        <a:cxn ang="0">
                          <a:pos x="864" y="129"/>
                        </a:cxn>
                        <a:cxn ang="0">
                          <a:pos x="865" y="277"/>
                        </a:cxn>
                        <a:cxn ang="0">
                          <a:pos x="829" y="277"/>
                        </a:cxn>
                        <a:cxn ang="0">
                          <a:pos x="832" y="130"/>
                        </a:cxn>
                        <a:cxn ang="0">
                          <a:pos x="768" y="129"/>
                        </a:cxn>
                        <a:cxn ang="0">
                          <a:pos x="766" y="10"/>
                        </a:cxn>
                        <a:cxn ang="0">
                          <a:pos x="342" y="10"/>
                        </a:cxn>
                        <a:cxn ang="0">
                          <a:pos x="342" y="139"/>
                        </a:cxn>
                        <a:cxn ang="0">
                          <a:pos x="268" y="141"/>
                        </a:cxn>
                        <a:cxn ang="0">
                          <a:pos x="267" y="289"/>
                        </a:cxn>
                        <a:cxn ang="0">
                          <a:pos x="85" y="288"/>
                        </a:cxn>
                        <a:cxn ang="0">
                          <a:pos x="85" y="226"/>
                        </a:cxn>
                        <a:cxn ang="0">
                          <a:pos x="0" y="229"/>
                        </a:cxn>
                        <a:cxn ang="0">
                          <a:pos x="0" y="100"/>
                        </a:cxn>
                      </a:cxnLst>
                      <a:rect l="0" t="0" r="r" b="b"/>
                      <a:pathLst>
                        <a:path w="2529" h="289">
                          <a:moveTo>
                            <a:pt x="0" y="100"/>
                          </a:moveTo>
                          <a:lnTo>
                            <a:pt x="66" y="99"/>
                          </a:lnTo>
                          <a:lnTo>
                            <a:pt x="66" y="153"/>
                          </a:lnTo>
                          <a:lnTo>
                            <a:pt x="237" y="151"/>
                          </a:lnTo>
                          <a:lnTo>
                            <a:pt x="241" y="97"/>
                          </a:lnTo>
                          <a:lnTo>
                            <a:pt x="295" y="97"/>
                          </a:lnTo>
                          <a:lnTo>
                            <a:pt x="294" y="87"/>
                          </a:lnTo>
                          <a:lnTo>
                            <a:pt x="321" y="88"/>
                          </a:lnTo>
                          <a:lnTo>
                            <a:pt x="321" y="12"/>
                          </a:lnTo>
                          <a:lnTo>
                            <a:pt x="903" y="10"/>
                          </a:lnTo>
                          <a:lnTo>
                            <a:pt x="901" y="88"/>
                          </a:lnTo>
                          <a:lnTo>
                            <a:pt x="1618" y="87"/>
                          </a:lnTo>
                          <a:lnTo>
                            <a:pt x="1618" y="4"/>
                          </a:lnTo>
                          <a:lnTo>
                            <a:pt x="2196" y="0"/>
                          </a:lnTo>
                          <a:lnTo>
                            <a:pt x="2196" y="79"/>
                          </a:lnTo>
                          <a:lnTo>
                            <a:pt x="2283" y="78"/>
                          </a:lnTo>
                          <a:lnTo>
                            <a:pt x="2293" y="136"/>
                          </a:lnTo>
                          <a:lnTo>
                            <a:pt x="2425" y="135"/>
                          </a:lnTo>
                          <a:lnTo>
                            <a:pt x="2427" y="78"/>
                          </a:lnTo>
                          <a:lnTo>
                            <a:pt x="2527" y="78"/>
                          </a:lnTo>
                          <a:lnTo>
                            <a:pt x="2529" y="213"/>
                          </a:lnTo>
                          <a:lnTo>
                            <a:pt x="2461" y="216"/>
                          </a:lnTo>
                          <a:lnTo>
                            <a:pt x="2461" y="279"/>
                          </a:lnTo>
                          <a:lnTo>
                            <a:pt x="1668" y="280"/>
                          </a:lnTo>
                          <a:lnTo>
                            <a:pt x="1668" y="88"/>
                          </a:lnTo>
                          <a:lnTo>
                            <a:pt x="1621" y="90"/>
                          </a:lnTo>
                          <a:lnTo>
                            <a:pt x="864" y="87"/>
                          </a:lnTo>
                          <a:lnTo>
                            <a:pt x="864" y="129"/>
                          </a:lnTo>
                          <a:lnTo>
                            <a:pt x="865" y="277"/>
                          </a:lnTo>
                          <a:lnTo>
                            <a:pt x="829" y="277"/>
                          </a:lnTo>
                          <a:lnTo>
                            <a:pt x="832" y="130"/>
                          </a:lnTo>
                          <a:lnTo>
                            <a:pt x="768" y="129"/>
                          </a:lnTo>
                          <a:lnTo>
                            <a:pt x="766" y="10"/>
                          </a:lnTo>
                          <a:lnTo>
                            <a:pt x="342" y="10"/>
                          </a:lnTo>
                          <a:lnTo>
                            <a:pt x="342" y="139"/>
                          </a:lnTo>
                          <a:lnTo>
                            <a:pt x="268" y="141"/>
                          </a:lnTo>
                          <a:lnTo>
                            <a:pt x="267" y="289"/>
                          </a:lnTo>
                          <a:lnTo>
                            <a:pt x="85" y="288"/>
                          </a:lnTo>
                          <a:lnTo>
                            <a:pt x="85" y="226"/>
                          </a:lnTo>
                          <a:lnTo>
                            <a:pt x="0" y="229"/>
                          </a:lnTo>
                          <a:lnTo>
                            <a:pt x="0" y="100"/>
                          </a:lnTo>
                          <a:close/>
                        </a:path>
                      </a:pathLst>
                    </a:custGeom>
                    <a:pattFill prst="wdUpDiag">
                      <a:fgClr>
                        <a:schemeClr val="tx1"/>
                      </a:fgClr>
                      <a:bgClr>
                        <a:schemeClr val="bg1"/>
                      </a:bgClr>
                    </a:patt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</p:spPr>
                  <p:txBody>
                    <a:bodyPr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47815" name="Freeform 359" descr="Алмазная решетка (контур)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063" y="1526"/>
                      <a:ext cx="41" cy="2108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39" y="0"/>
                        </a:cxn>
                        <a:cxn ang="0">
                          <a:pos x="48" y="2400"/>
                        </a:cxn>
                        <a:cxn ang="0">
                          <a:pos x="21" y="2397"/>
                        </a:cxn>
                        <a:cxn ang="0">
                          <a:pos x="18" y="2469"/>
                        </a:cxn>
                        <a:cxn ang="0">
                          <a:pos x="0" y="2472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8" h="2472">
                          <a:moveTo>
                            <a:pt x="0" y="0"/>
                          </a:moveTo>
                          <a:lnTo>
                            <a:pt x="39" y="0"/>
                          </a:lnTo>
                          <a:lnTo>
                            <a:pt x="48" y="2400"/>
                          </a:lnTo>
                          <a:lnTo>
                            <a:pt x="21" y="2397"/>
                          </a:lnTo>
                          <a:lnTo>
                            <a:pt x="18" y="2469"/>
                          </a:lnTo>
                          <a:lnTo>
                            <a:pt x="0" y="2472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pattFill prst="openDmnd">
                      <a:fgClr>
                        <a:srgbClr val="FF3300"/>
                      </a:fgClr>
                      <a:bgClr>
                        <a:schemeClr val="bg1"/>
                      </a:bgClr>
                    </a:pattFill>
                    <a:ln w="9525" cap="flat" cmpd="sng">
                      <a:solidFill>
                        <a:srgbClr val="FF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/>
                    <a:lstStyle/>
                    <a:p>
                      <a:endParaRPr lang="ro-RO"/>
                    </a:p>
                  </p:txBody>
                </p:sp>
                <p:grpSp>
                  <p:nvGrpSpPr>
                    <p:cNvPr id="147816" name="Group 360"/>
                    <p:cNvGrpSpPr>
                      <a:grpSpLocks noChangeAspect="1"/>
                    </p:cNvGrpSpPr>
                    <p:nvPr/>
                  </p:nvGrpSpPr>
                  <p:grpSpPr bwMode="auto">
                    <a:xfrm>
                      <a:off x="2043" y="3649"/>
                      <a:ext cx="1175" cy="154"/>
                      <a:chOff x="2112" y="3660"/>
                      <a:chExt cx="1379" cy="180"/>
                    </a:xfrm>
                  </p:grpSpPr>
                  <p:sp>
                    <p:nvSpPr>
                      <p:cNvPr id="147817" name="Rectangle 361" descr="Алмазная решетка (контур)"/>
                      <p:cNvSpPr>
                        <a:spLocks noChangeAspect="1" noChangeArrowheads="1"/>
                      </p:cNvSpPr>
                      <p:nvPr/>
                    </p:nvSpPr>
                    <p:spPr bwMode="auto">
                      <a:xfrm>
                        <a:off x="2112" y="3702"/>
                        <a:ext cx="72" cy="138"/>
                      </a:xfrm>
                      <a:prstGeom prst="rect">
                        <a:avLst/>
                      </a:prstGeom>
                      <a:pattFill prst="openDmnd">
                        <a:fgClr>
                          <a:schemeClr val="folHlink"/>
                        </a:fgClr>
                        <a:bgClr>
                          <a:schemeClr val="bg1"/>
                        </a:bgClr>
                      </a:pattFill>
                      <a:ln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:ln>
                      <a:effectLst/>
                    </p:spPr>
                    <p:txBody>
                      <a:bodyPr wrap="none" anchor="ctr"/>
                      <a:lstStyle/>
                      <a:p>
                        <a:endParaRPr lang="ro-RO"/>
                      </a:p>
                    </p:txBody>
                  </p:sp>
                  <p:sp>
                    <p:nvSpPr>
                      <p:cNvPr id="147818" name="Rectangle 362" descr="Алмазная решетка (контур)"/>
                      <p:cNvSpPr>
                        <a:spLocks noChangeAspect="1" noChangeArrowheads="1"/>
                      </p:cNvSpPr>
                      <p:nvPr/>
                    </p:nvSpPr>
                    <p:spPr bwMode="auto">
                      <a:xfrm>
                        <a:off x="2592" y="3699"/>
                        <a:ext cx="72" cy="138"/>
                      </a:xfrm>
                      <a:prstGeom prst="rect">
                        <a:avLst/>
                      </a:prstGeom>
                      <a:pattFill prst="openDmnd">
                        <a:fgClr>
                          <a:schemeClr val="folHlink"/>
                        </a:fgClr>
                        <a:bgClr>
                          <a:schemeClr val="bg1"/>
                        </a:bgClr>
                      </a:pattFill>
                      <a:ln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:ln>
                      <a:effectLst/>
                    </p:spPr>
                    <p:txBody>
                      <a:bodyPr wrap="none" anchor="ctr"/>
                      <a:lstStyle/>
                      <a:p>
                        <a:endParaRPr lang="ro-RO"/>
                      </a:p>
                    </p:txBody>
                  </p:sp>
                  <p:sp>
                    <p:nvSpPr>
                      <p:cNvPr id="147819" name="Rectangle 363" descr="Алмазная решетка (контур)"/>
                      <p:cNvSpPr>
                        <a:spLocks noChangeAspect="1" noChangeArrowheads="1"/>
                      </p:cNvSpPr>
                      <p:nvPr/>
                    </p:nvSpPr>
                    <p:spPr bwMode="auto">
                      <a:xfrm>
                        <a:off x="2701" y="3663"/>
                        <a:ext cx="47" cy="174"/>
                      </a:xfrm>
                      <a:prstGeom prst="rect">
                        <a:avLst/>
                      </a:prstGeom>
                      <a:pattFill prst="openDmnd">
                        <a:fgClr>
                          <a:schemeClr val="folHlink"/>
                        </a:fgClr>
                        <a:bgClr>
                          <a:schemeClr val="bg1"/>
                        </a:bgClr>
                      </a:pattFill>
                      <a:ln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:ln>
                      <a:effectLst/>
                    </p:spPr>
                    <p:txBody>
                      <a:bodyPr wrap="none" anchor="ctr"/>
                      <a:lstStyle/>
                      <a:p>
                        <a:endParaRPr lang="ro-RO"/>
                      </a:p>
                    </p:txBody>
                  </p:sp>
                  <p:sp>
                    <p:nvSpPr>
                      <p:cNvPr id="147820" name="Rectangle 364" descr="Алмазная решетка (контур)"/>
                      <p:cNvSpPr>
                        <a:spLocks noChangeAspect="1" noChangeArrowheads="1"/>
                      </p:cNvSpPr>
                      <p:nvPr/>
                    </p:nvSpPr>
                    <p:spPr bwMode="auto">
                      <a:xfrm>
                        <a:off x="3444" y="3660"/>
                        <a:ext cx="47" cy="174"/>
                      </a:xfrm>
                      <a:prstGeom prst="rect">
                        <a:avLst/>
                      </a:prstGeom>
                      <a:pattFill prst="openDmnd">
                        <a:fgClr>
                          <a:schemeClr val="folHlink"/>
                        </a:fgClr>
                        <a:bgClr>
                          <a:schemeClr val="bg1"/>
                        </a:bgClr>
                      </a:pattFill>
                      <a:ln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:ln>
                      <a:effectLst/>
                    </p:spPr>
                    <p:txBody>
                      <a:bodyPr wrap="none" anchor="ctr"/>
                      <a:lstStyle/>
                      <a:p>
                        <a:endParaRPr lang="ro-RO"/>
                      </a:p>
                    </p:txBody>
                  </p:sp>
                </p:grpSp>
                <p:grpSp>
                  <p:nvGrpSpPr>
                    <p:cNvPr id="147821" name="Group 365"/>
                    <p:cNvGrpSpPr>
                      <a:grpSpLocks noChangeAspect="1"/>
                    </p:cNvGrpSpPr>
                    <p:nvPr/>
                  </p:nvGrpSpPr>
                  <p:grpSpPr bwMode="auto">
                    <a:xfrm>
                      <a:off x="2095" y="1388"/>
                      <a:ext cx="346" cy="2602"/>
                      <a:chOff x="2095" y="1388"/>
                      <a:chExt cx="346" cy="2602"/>
                    </a:xfrm>
                  </p:grpSpPr>
                  <p:sp>
                    <p:nvSpPr>
                      <p:cNvPr id="147822" name="Freeform 366" descr="Широкий диагональный 2"/>
                      <p:cNvSpPr>
                        <a:spLocks noChangeAspect="1"/>
                      </p:cNvSpPr>
                      <p:nvPr/>
                    </p:nvSpPr>
                    <p:spPr bwMode="auto">
                      <a:xfrm>
                        <a:off x="2095" y="1388"/>
                        <a:ext cx="346" cy="2602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28" y="0"/>
                          </a:cxn>
                          <a:cxn ang="0">
                            <a:pos x="364" y="0"/>
                          </a:cxn>
                          <a:cxn ang="0">
                            <a:pos x="398" y="28"/>
                          </a:cxn>
                          <a:cxn ang="0">
                            <a:pos x="406" y="2848"/>
                          </a:cxn>
                          <a:cxn ang="0">
                            <a:pos x="388" y="2862"/>
                          </a:cxn>
                          <a:cxn ang="0">
                            <a:pos x="388" y="2888"/>
                          </a:cxn>
                          <a:cxn ang="0">
                            <a:pos x="388" y="2916"/>
                          </a:cxn>
                          <a:cxn ang="0">
                            <a:pos x="264" y="2916"/>
                          </a:cxn>
                          <a:cxn ang="0">
                            <a:pos x="262" y="3000"/>
                          </a:cxn>
                          <a:cxn ang="0">
                            <a:pos x="210" y="2998"/>
                          </a:cxn>
                          <a:cxn ang="0">
                            <a:pos x="210" y="2918"/>
                          </a:cxn>
                          <a:cxn ang="0">
                            <a:pos x="262" y="2918"/>
                          </a:cxn>
                          <a:cxn ang="0">
                            <a:pos x="212" y="2918"/>
                          </a:cxn>
                          <a:cxn ang="0">
                            <a:pos x="262" y="2856"/>
                          </a:cxn>
                          <a:cxn ang="0">
                            <a:pos x="186" y="2852"/>
                          </a:cxn>
                          <a:cxn ang="0">
                            <a:pos x="104" y="2918"/>
                          </a:cxn>
                          <a:cxn ang="0">
                            <a:pos x="102" y="2996"/>
                          </a:cxn>
                          <a:cxn ang="0">
                            <a:pos x="210" y="3000"/>
                          </a:cxn>
                          <a:cxn ang="0">
                            <a:pos x="210" y="3052"/>
                          </a:cxn>
                          <a:cxn ang="0">
                            <a:pos x="76" y="3050"/>
                          </a:cxn>
                          <a:cxn ang="0">
                            <a:pos x="76" y="3016"/>
                          </a:cxn>
                          <a:cxn ang="0">
                            <a:pos x="102" y="2998"/>
                          </a:cxn>
                          <a:cxn ang="0">
                            <a:pos x="78" y="3012"/>
                          </a:cxn>
                          <a:cxn ang="0">
                            <a:pos x="76" y="3048"/>
                          </a:cxn>
                          <a:cxn ang="0">
                            <a:pos x="58" y="3050"/>
                          </a:cxn>
                          <a:cxn ang="0">
                            <a:pos x="60" y="3006"/>
                          </a:cxn>
                          <a:cxn ang="0">
                            <a:pos x="84" y="2984"/>
                          </a:cxn>
                          <a:cxn ang="0">
                            <a:pos x="82" y="2912"/>
                          </a:cxn>
                          <a:cxn ang="0">
                            <a:pos x="30" y="2914"/>
                          </a:cxn>
                          <a:cxn ang="0">
                            <a:pos x="30" y="2858"/>
                          </a:cxn>
                          <a:cxn ang="0">
                            <a:pos x="10" y="2852"/>
                          </a:cxn>
                          <a:cxn ang="0">
                            <a:pos x="0" y="28"/>
                          </a:cxn>
                          <a:cxn ang="0">
                            <a:pos x="28" y="0"/>
                          </a:cxn>
                        </a:cxnLst>
                        <a:rect l="0" t="0" r="r" b="b"/>
                        <a:pathLst>
                          <a:path w="406" h="3052">
                            <a:moveTo>
                              <a:pt x="28" y="0"/>
                            </a:moveTo>
                            <a:lnTo>
                              <a:pt x="364" y="0"/>
                            </a:lnTo>
                            <a:lnTo>
                              <a:pt x="398" y="28"/>
                            </a:lnTo>
                            <a:lnTo>
                              <a:pt x="406" y="2848"/>
                            </a:lnTo>
                            <a:lnTo>
                              <a:pt x="388" y="2862"/>
                            </a:lnTo>
                            <a:lnTo>
                              <a:pt x="388" y="2888"/>
                            </a:lnTo>
                            <a:lnTo>
                              <a:pt x="388" y="2916"/>
                            </a:lnTo>
                            <a:lnTo>
                              <a:pt x="264" y="2916"/>
                            </a:lnTo>
                            <a:lnTo>
                              <a:pt x="262" y="3000"/>
                            </a:lnTo>
                            <a:lnTo>
                              <a:pt x="210" y="2998"/>
                            </a:lnTo>
                            <a:lnTo>
                              <a:pt x="210" y="2918"/>
                            </a:lnTo>
                            <a:lnTo>
                              <a:pt x="262" y="2918"/>
                            </a:lnTo>
                            <a:lnTo>
                              <a:pt x="212" y="2918"/>
                            </a:lnTo>
                            <a:lnTo>
                              <a:pt x="262" y="2856"/>
                            </a:lnTo>
                            <a:lnTo>
                              <a:pt x="186" y="2852"/>
                            </a:lnTo>
                            <a:lnTo>
                              <a:pt x="104" y="2918"/>
                            </a:lnTo>
                            <a:lnTo>
                              <a:pt x="102" y="2996"/>
                            </a:lnTo>
                            <a:lnTo>
                              <a:pt x="210" y="3000"/>
                            </a:lnTo>
                            <a:lnTo>
                              <a:pt x="210" y="3052"/>
                            </a:lnTo>
                            <a:lnTo>
                              <a:pt x="76" y="3050"/>
                            </a:lnTo>
                            <a:lnTo>
                              <a:pt x="76" y="3016"/>
                            </a:lnTo>
                            <a:lnTo>
                              <a:pt x="102" y="2998"/>
                            </a:lnTo>
                            <a:lnTo>
                              <a:pt x="78" y="3012"/>
                            </a:lnTo>
                            <a:lnTo>
                              <a:pt x="76" y="3048"/>
                            </a:lnTo>
                            <a:lnTo>
                              <a:pt x="58" y="3050"/>
                            </a:lnTo>
                            <a:lnTo>
                              <a:pt x="60" y="3006"/>
                            </a:lnTo>
                            <a:lnTo>
                              <a:pt x="84" y="2984"/>
                            </a:lnTo>
                            <a:lnTo>
                              <a:pt x="82" y="2912"/>
                            </a:lnTo>
                            <a:lnTo>
                              <a:pt x="30" y="2914"/>
                            </a:lnTo>
                            <a:lnTo>
                              <a:pt x="30" y="2858"/>
                            </a:lnTo>
                            <a:lnTo>
                              <a:pt x="10" y="2852"/>
                            </a:lnTo>
                            <a:lnTo>
                              <a:pt x="0" y="28"/>
                            </a:lnTo>
                            <a:lnTo>
                              <a:pt x="28" y="0"/>
                            </a:lnTo>
                            <a:close/>
                          </a:path>
                        </a:pathLst>
                      </a:custGeom>
                      <a:pattFill prst="wdUpDiag">
                        <a:fgClr>
                          <a:schemeClr val="tx1"/>
                        </a:fgClr>
                        <a:bgClr>
                          <a:schemeClr val="bg1"/>
                        </a:bgClr>
                      </a:patt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ffectLst/>
                    </p:spPr>
                    <p:txBody>
                      <a:bodyPr/>
                      <a:lstStyle/>
                      <a:p>
                        <a:endParaRPr lang="ro-RO"/>
                      </a:p>
                    </p:txBody>
                  </p:sp>
                  <p:sp>
                    <p:nvSpPr>
                      <p:cNvPr id="147823" name="Freeform 367" descr="Широкий диагональный 2"/>
                      <p:cNvSpPr>
                        <a:spLocks noChangeAspect="1"/>
                      </p:cNvSpPr>
                      <p:nvPr/>
                    </p:nvSpPr>
                    <p:spPr bwMode="auto">
                      <a:xfrm>
                        <a:off x="2423" y="3516"/>
                        <a:ext cx="15" cy="321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18" y="0"/>
                          </a:cxn>
                          <a:cxn ang="0">
                            <a:pos x="0" y="18"/>
                          </a:cxn>
                          <a:cxn ang="0">
                            <a:pos x="2" y="376"/>
                          </a:cxn>
                        </a:cxnLst>
                        <a:rect l="0" t="0" r="r" b="b"/>
                        <a:pathLst>
                          <a:path w="18" h="376">
                            <a:moveTo>
                              <a:pt x="18" y="0"/>
                            </a:moveTo>
                            <a:lnTo>
                              <a:pt x="0" y="18"/>
                            </a:lnTo>
                            <a:lnTo>
                              <a:pt x="2" y="376"/>
                            </a:lnTo>
                          </a:path>
                        </a:pathLst>
                      </a:custGeom>
                      <a:noFill/>
                      <a:ln w="6350" cmpd="sng">
                        <a:solidFill>
                          <a:schemeClr val="tx1"/>
                        </a:solidFill>
                        <a:round/>
                        <a:headEnd type="none" w="med" len="med"/>
                        <a:tailEnd type="none" w="med" len="med"/>
                      </a:ln>
                      <a:effectLst/>
                    </p:spPr>
                    <p:txBody>
                      <a:bodyPr/>
                      <a:lstStyle/>
                      <a:p>
                        <a:endParaRPr lang="ro-RO"/>
                      </a:p>
                    </p:txBody>
                  </p:sp>
                  <p:sp>
                    <p:nvSpPr>
                      <p:cNvPr id="147824" name="Freeform 368" descr="Широкий диагональный 2"/>
                      <p:cNvSpPr>
                        <a:spLocks noChangeAspect="1"/>
                      </p:cNvSpPr>
                      <p:nvPr/>
                    </p:nvSpPr>
                    <p:spPr bwMode="auto">
                      <a:xfrm>
                        <a:off x="2102" y="3509"/>
                        <a:ext cx="19" cy="314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0" y="0"/>
                          </a:cxn>
                          <a:cxn ang="0">
                            <a:pos x="20" y="20"/>
                          </a:cxn>
                          <a:cxn ang="0">
                            <a:pos x="22" y="368"/>
                          </a:cxn>
                        </a:cxnLst>
                        <a:rect l="0" t="0" r="r" b="b"/>
                        <a:pathLst>
                          <a:path w="22" h="368">
                            <a:moveTo>
                              <a:pt x="0" y="0"/>
                            </a:moveTo>
                            <a:lnTo>
                              <a:pt x="20" y="20"/>
                            </a:lnTo>
                            <a:lnTo>
                              <a:pt x="22" y="368"/>
                            </a:lnTo>
                          </a:path>
                        </a:pathLst>
                      </a:custGeom>
                      <a:noFill/>
                      <a:ln w="6350" cmpd="sng">
                        <a:solidFill>
                          <a:schemeClr val="tx1"/>
                        </a:solidFill>
                        <a:round/>
                        <a:headEnd type="none" w="med" len="med"/>
                        <a:tailEnd type="none" w="med" len="med"/>
                      </a:ln>
                      <a:effectLst/>
                    </p:spPr>
                    <p:txBody>
                      <a:bodyPr/>
                      <a:lstStyle/>
                      <a:p>
                        <a:endParaRPr lang="ro-RO"/>
                      </a:p>
                    </p:txBody>
                  </p:sp>
                </p:grpSp>
              </p:grpSp>
            </p:grpSp>
          </p:grpSp>
        </p:grpSp>
        <p:sp>
          <p:nvSpPr>
            <p:cNvPr id="147825" name="Rectangle 369" descr="Алмазная решетка (контур)"/>
            <p:cNvSpPr>
              <a:spLocks noChangeArrowheads="1"/>
            </p:cNvSpPr>
            <p:nvPr/>
          </p:nvSpPr>
          <p:spPr bwMode="auto">
            <a:xfrm>
              <a:off x="2700" y="3828"/>
              <a:ext cx="48" cy="48"/>
            </a:xfrm>
            <a:prstGeom prst="rect">
              <a:avLst/>
            </a:prstGeom>
            <a:pattFill prst="openDmnd">
              <a:fgClr>
                <a:schemeClr val="folHlink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47826" name="Rectangle 370" descr="Алмазная решетка (контур)"/>
            <p:cNvSpPr>
              <a:spLocks noChangeArrowheads="1"/>
            </p:cNvSpPr>
            <p:nvPr/>
          </p:nvSpPr>
          <p:spPr bwMode="auto">
            <a:xfrm>
              <a:off x="3016" y="3826"/>
              <a:ext cx="48" cy="48"/>
            </a:xfrm>
            <a:prstGeom prst="rect">
              <a:avLst/>
            </a:prstGeom>
            <a:pattFill prst="openDmnd">
              <a:fgClr>
                <a:schemeClr val="folHlink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</p:grpSp>
      <p:sp>
        <p:nvSpPr>
          <p:cNvPr id="147827" name="Freeform 371" descr="Широкий диагональный 2"/>
          <p:cNvSpPr>
            <a:spLocks noChangeAspect="1"/>
          </p:cNvSpPr>
          <p:nvPr/>
        </p:nvSpPr>
        <p:spPr bwMode="auto">
          <a:xfrm>
            <a:off x="3638550" y="2274888"/>
            <a:ext cx="285750" cy="3221037"/>
          </a:xfrm>
          <a:custGeom>
            <a:avLst/>
            <a:gdLst/>
            <a:ahLst/>
            <a:cxnLst>
              <a:cxn ang="0">
                <a:pos x="12" y="0"/>
              </a:cxn>
              <a:cxn ang="0">
                <a:pos x="238" y="2"/>
              </a:cxn>
              <a:cxn ang="0">
                <a:pos x="248" y="22"/>
              </a:cxn>
              <a:cxn ang="0">
                <a:pos x="256" y="2856"/>
              </a:cxn>
              <a:cxn ang="0">
                <a:pos x="236" y="2876"/>
              </a:cxn>
              <a:cxn ang="0">
                <a:pos x="212" y="2868"/>
              </a:cxn>
              <a:cxn ang="0">
                <a:pos x="180" y="2858"/>
              </a:cxn>
              <a:cxn ang="0">
                <a:pos x="148" y="2850"/>
              </a:cxn>
              <a:cxn ang="0">
                <a:pos x="122" y="2848"/>
              </a:cxn>
              <a:cxn ang="0">
                <a:pos x="88" y="2856"/>
              </a:cxn>
              <a:cxn ang="0">
                <a:pos x="52" y="2872"/>
              </a:cxn>
              <a:cxn ang="0">
                <a:pos x="26" y="2872"/>
              </a:cxn>
              <a:cxn ang="0">
                <a:pos x="0" y="2854"/>
              </a:cxn>
              <a:cxn ang="0">
                <a:pos x="2" y="22"/>
              </a:cxn>
              <a:cxn ang="0">
                <a:pos x="12" y="0"/>
              </a:cxn>
            </a:cxnLst>
            <a:rect l="0" t="0" r="r" b="b"/>
            <a:pathLst>
              <a:path w="256" h="2876">
                <a:moveTo>
                  <a:pt x="12" y="0"/>
                </a:moveTo>
                <a:lnTo>
                  <a:pt x="238" y="2"/>
                </a:lnTo>
                <a:lnTo>
                  <a:pt x="248" y="22"/>
                </a:lnTo>
                <a:lnTo>
                  <a:pt x="256" y="2856"/>
                </a:lnTo>
                <a:lnTo>
                  <a:pt x="236" y="2876"/>
                </a:lnTo>
                <a:lnTo>
                  <a:pt x="212" y="2868"/>
                </a:lnTo>
                <a:lnTo>
                  <a:pt x="180" y="2858"/>
                </a:lnTo>
                <a:lnTo>
                  <a:pt x="148" y="2850"/>
                </a:lnTo>
                <a:lnTo>
                  <a:pt x="122" y="2848"/>
                </a:lnTo>
                <a:lnTo>
                  <a:pt x="88" y="2856"/>
                </a:lnTo>
                <a:lnTo>
                  <a:pt x="52" y="2872"/>
                </a:lnTo>
                <a:lnTo>
                  <a:pt x="26" y="2872"/>
                </a:lnTo>
                <a:lnTo>
                  <a:pt x="0" y="2854"/>
                </a:lnTo>
                <a:lnTo>
                  <a:pt x="2" y="22"/>
                </a:lnTo>
                <a:lnTo>
                  <a:pt x="12" y="0"/>
                </a:lnTo>
                <a:close/>
              </a:path>
            </a:pathLst>
          </a:custGeom>
          <a:pattFill prst="wdUpDiag">
            <a:fgClr>
              <a:srgbClr val="CC9900"/>
            </a:fgClr>
            <a:bgClr>
              <a:schemeClr val="bg1"/>
            </a:bgClr>
          </a:pattFill>
          <a:ln w="9525">
            <a:solidFill>
              <a:srgbClr val="CC6600"/>
            </a:solidFill>
            <a:round/>
            <a:headEnd/>
            <a:tailEnd/>
          </a:ln>
          <a:effectLst/>
        </p:spPr>
        <p:txBody>
          <a:bodyPr/>
          <a:lstStyle/>
          <a:p>
            <a:endParaRPr lang="ro-RO"/>
          </a:p>
        </p:txBody>
      </p:sp>
      <p:sp>
        <p:nvSpPr>
          <p:cNvPr id="147828" name="Freeform 372"/>
          <p:cNvSpPr>
            <a:spLocks noChangeAspect="1"/>
          </p:cNvSpPr>
          <p:nvPr/>
        </p:nvSpPr>
        <p:spPr bwMode="auto">
          <a:xfrm>
            <a:off x="3675063" y="1965325"/>
            <a:ext cx="220662" cy="3508375"/>
          </a:xfrm>
          <a:custGeom>
            <a:avLst/>
            <a:gdLst/>
            <a:ahLst/>
            <a:cxnLst>
              <a:cxn ang="0">
                <a:pos x="14" y="0"/>
              </a:cxn>
              <a:cxn ang="0">
                <a:pos x="200" y="0"/>
              </a:cxn>
              <a:cxn ang="0">
                <a:pos x="216" y="18"/>
              </a:cxn>
              <a:cxn ang="0">
                <a:pos x="218" y="2834"/>
              </a:cxn>
              <a:cxn ang="0">
                <a:pos x="202" y="2838"/>
              </a:cxn>
              <a:cxn ang="0">
                <a:pos x="182" y="2826"/>
              </a:cxn>
              <a:cxn ang="0">
                <a:pos x="158" y="2816"/>
              </a:cxn>
              <a:cxn ang="0">
                <a:pos x="122" y="2814"/>
              </a:cxn>
              <a:cxn ang="0">
                <a:pos x="88" y="2814"/>
              </a:cxn>
              <a:cxn ang="0">
                <a:pos x="54" y="2822"/>
              </a:cxn>
              <a:cxn ang="0">
                <a:pos x="24" y="2836"/>
              </a:cxn>
              <a:cxn ang="0">
                <a:pos x="6" y="2824"/>
              </a:cxn>
              <a:cxn ang="0">
                <a:pos x="0" y="12"/>
              </a:cxn>
              <a:cxn ang="0">
                <a:pos x="14" y="0"/>
              </a:cxn>
            </a:cxnLst>
            <a:rect l="0" t="0" r="r" b="b"/>
            <a:pathLst>
              <a:path w="218" h="2838">
                <a:moveTo>
                  <a:pt x="14" y="0"/>
                </a:moveTo>
                <a:lnTo>
                  <a:pt x="200" y="0"/>
                </a:lnTo>
                <a:lnTo>
                  <a:pt x="216" y="18"/>
                </a:lnTo>
                <a:lnTo>
                  <a:pt x="218" y="2834"/>
                </a:lnTo>
                <a:lnTo>
                  <a:pt x="202" y="2838"/>
                </a:lnTo>
                <a:lnTo>
                  <a:pt x="182" y="2826"/>
                </a:lnTo>
                <a:lnTo>
                  <a:pt x="158" y="2816"/>
                </a:lnTo>
                <a:lnTo>
                  <a:pt x="122" y="2814"/>
                </a:lnTo>
                <a:lnTo>
                  <a:pt x="88" y="2814"/>
                </a:lnTo>
                <a:lnTo>
                  <a:pt x="54" y="2822"/>
                </a:lnTo>
                <a:lnTo>
                  <a:pt x="24" y="2836"/>
                </a:lnTo>
                <a:lnTo>
                  <a:pt x="6" y="2824"/>
                </a:lnTo>
                <a:lnTo>
                  <a:pt x="0" y="12"/>
                </a:lnTo>
                <a:lnTo>
                  <a:pt x="14" y="0"/>
                </a:lnTo>
                <a:close/>
              </a:path>
            </a:pathLst>
          </a:custGeom>
          <a:solidFill>
            <a:srgbClr val="FF9191"/>
          </a:solidFill>
          <a:ln w="9525">
            <a:solidFill>
              <a:srgbClr val="CC6600"/>
            </a:solidFill>
            <a:prstDash val="solid"/>
            <a:round/>
            <a:headEnd/>
            <a:tailEnd/>
          </a:ln>
          <a:effectLst/>
        </p:spPr>
        <p:txBody>
          <a:bodyPr/>
          <a:lstStyle/>
          <a:p>
            <a:endParaRPr lang="ro-RO"/>
          </a:p>
        </p:txBody>
      </p:sp>
      <p:sp>
        <p:nvSpPr>
          <p:cNvPr id="147829" name="Oval 373"/>
          <p:cNvSpPr>
            <a:spLocks noChangeAspect="1" noChangeArrowheads="1"/>
          </p:cNvSpPr>
          <p:nvPr/>
        </p:nvSpPr>
        <p:spPr bwMode="auto">
          <a:xfrm>
            <a:off x="3714750" y="1905000"/>
            <a:ext cx="114300" cy="114300"/>
          </a:xfrm>
          <a:prstGeom prst="ellipse">
            <a:avLst/>
          </a:prstGeom>
          <a:gradFill rotWithShape="0">
            <a:gsLst>
              <a:gs pos="0">
                <a:schemeClr val="folHlink">
                  <a:gamma/>
                  <a:tint val="0"/>
                  <a:invGamma/>
                </a:schemeClr>
              </a:gs>
              <a:gs pos="100000">
                <a:schemeClr val="folHlink"/>
              </a:gs>
            </a:gsLst>
            <a:path path="shape">
              <a:fillToRect l="50000" t="50000" r="50000" b="50000"/>
            </a:path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47830" name="Oval 374" descr="Светлый диагональный 1"/>
          <p:cNvSpPr>
            <a:spLocks noChangeAspect="1" noChangeArrowheads="1"/>
          </p:cNvSpPr>
          <p:nvPr/>
        </p:nvSpPr>
        <p:spPr bwMode="auto">
          <a:xfrm>
            <a:off x="5838825" y="6129338"/>
            <a:ext cx="53975" cy="53975"/>
          </a:xfrm>
          <a:prstGeom prst="ellipse">
            <a:avLst/>
          </a:prstGeom>
          <a:pattFill prst="ltDnDiag">
            <a:fgClr>
              <a:schemeClr val="tx2"/>
            </a:fgClr>
            <a:bgClr>
              <a:schemeClr val="bg1"/>
            </a:bgClr>
          </a:patt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47831" name="Freeform 375"/>
          <p:cNvSpPr>
            <a:spLocks noChangeAspect="1"/>
          </p:cNvSpPr>
          <p:nvPr/>
        </p:nvSpPr>
        <p:spPr bwMode="auto">
          <a:xfrm>
            <a:off x="4597400" y="5829300"/>
            <a:ext cx="1270000" cy="328613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104" y="148"/>
              </a:cxn>
              <a:cxn ang="0">
                <a:pos x="148" y="188"/>
              </a:cxn>
              <a:cxn ang="0">
                <a:pos x="236" y="204"/>
              </a:cxn>
              <a:cxn ang="0">
                <a:pos x="284" y="153"/>
              </a:cxn>
              <a:cxn ang="0">
                <a:pos x="344" y="138"/>
              </a:cxn>
              <a:cxn ang="0">
                <a:pos x="413" y="156"/>
              </a:cxn>
              <a:cxn ang="0">
                <a:pos x="800" y="207"/>
              </a:cxn>
            </a:cxnLst>
            <a:rect l="0" t="0" r="r" b="b"/>
            <a:pathLst>
              <a:path w="800" h="207">
                <a:moveTo>
                  <a:pt x="0" y="0"/>
                </a:moveTo>
                <a:cubicBezTo>
                  <a:pt x="17" y="25"/>
                  <a:pt x="79" y="117"/>
                  <a:pt x="104" y="148"/>
                </a:cubicBezTo>
                <a:lnTo>
                  <a:pt x="148" y="188"/>
                </a:lnTo>
                <a:lnTo>
                  <a:pt x="236" y="204"/>
                </a:lnTo>
                <a:lnTo>
                  <a:pt x="284" y="153"/>
                </a:lnTo>
                <a:lnTo>
                  <a:pt x="344" y="138"/>
                </a:lnTo>
                <a:lnTo>
                  <a:pt x="413" y="156"/>
                </a:lnTo>
                <a:lnTo>
                  <a:pt x="800" y="207"/>
                </a:lnTo>
              </a:path>
            </a:pathLst>
          </a:custGeom>
          <a:noFill/>
          <a:ln w="76200" cap="flat" cmpd="sng">
            <a:pattFill prst="pct80">
              <a:fgClr>
                <a:schemeClr val="tx1"/>
              </a:fgClr>
              <a:bgClr>
                <a:srgbClr val="FFFFFF"/>
              </a:bgClr>
            </a:patt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endParaRPr lang="ro-RO"/>
          </a:p>
        </p:txBody>
      </p:sp>
      <p:grpSp>
        <p:nvGrpSpPr>
          <p:cNvPr id="147832" name="Group 376"/>
          <p:cNvGrpSpPr>
            <a:grpSpLocks noChangeAspect="1"/>
          </p:cNvGrpSpPr>
          <p:nvPr/>
        </p:nvGrpSpPr>
        <p:grpSpPr bwMode="auto">
          <a:xfrm>
            <a:off x="4429125" y="4271963"/>
            <a:ext cx="292100" cy="1025525"/>
            <a:chOff x="2967" y="2790"/>
            <a:chExt cx="261" cy="914"/>
          </a:xfrm>
        </p:grpSpPr>
        <p:sp>
          <p:nvSpPr>
            <p:cNvPr id="147833" name="AutoShape 377"/>
            <p:cNvSpPr>
              <a:spLocks noChangeAspect="1" noChangeArrowheads="1"/>
            </p:cNvSpPr>
            <p:nvPr/>
          </p:nvSpPr>
          <p:spPr bwMode="auto">
            <a:xfrm>
              <a:off x="3036" y="2790"/>
              <a:ext cx="123" cy="129"/>
            </a:xfrm>
            <a:prstGeom prst="triangle">
              <a:avLst>
                <a:gd name="adj" fmla="val 50000"/>
              </a:avLst>
            </a:prstGeom>
            <a:gradFill rotWithShape="0">
              <a:gsLst>
                <a:gs pos="0">
                  <a:schemeClr val="folHlink">
                    <a:gamma/>
                    <a:shade val="41176"/>
                    <a:invGamma/>
                  </a:schemeClr>
                </a:gs>
                <a:gs pos="50000">
                  <a:schemeClr val="folHlink"/>
                </a:gs>
                <a:gs pos="100000">
                  <a:schemeClr val="folHlink">
                    <a:gamma/>
                    <a:shade val="41176"/>
                    <a:invGamma/>
                  </a:schemeClr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47834" name="Rectangle 378"/>
            <p:cNvSpPr>
              <a:spLocks noChangeAspect="1" noChangeArrowheads="1"/>
            </p:cNvSpPr>
            <p:nvPr/>
          </p:nvSpPr>
          <p:spPr bwMode="auto">
            <a:xfrm>
              <a:off x="2967" y="2922"/>
              <a:ext cx="261" cy="47"/>
            </a:xfrm>
            <a:prstGeom prst="rect">
              <a:avLst/>
            </a:prstGeom>
            <a:gradFill rotWithShape="0">
              <a:gsLst>
                <a:gs pos="0">
                  <a:schemeClr val="folHlink">
                    <a:gamma/>
                    <a:shade val="41176"/>
                    <a:invGamma/>
                  </a:schemeClr>
                </a:gs>
                <a:gs pos="50000">
                  <a:schemeClr val="folHlink"/>
                </a:gs>
                <a:gs pos="100000">
                  <a:schemeClr val="folHlink">
                    <a:gamma/>
                    <a:shade val="41176"/>
                    <a:invGamma/>
                  </a:schemeClr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47835" name="Rectangle 379"/>
            <p:cNvSpPr>
              <a:spLocks noChangeAspect="1" noChangeArrowheads="1"/>
            </p:cNvSpPr>
            <p:nvPr/>
          </p:nvSpPr>
          <p:spPr bwMode="auto">
            <a:xfrm>
              <a:off x="3000" y="2970"/>
              <a:ext cx="198" cy="210"/>
            </a:xfrm>
            <a:prstGeom prst="rect">
              <a:avLst/>
            </a:prstGeom>
            <a:gradFill rotWithShape="0">
              <a:gsLst>
                <a:gs pos="0">
                  <a:schemeClr val="folHlink">
                    <a:gamma/>
                    <a:shade val="41176"/>
                    <a:invGamma/>
                  </a:schemeClr>
                </a:gs>
                <a:gs pos="50000">
                  <a:schemeClr val="folHlink"/>
                </a:gs>
                <a:gs pos="100000">
                  <a:schemeClr val="folHlink">
                    <a:gamma/>
                    <a:shade val="41176"/>
                    <a:invGamma/>
                  </a:schemeClr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47836" name="AutoShape 380"/>
            <p:cNvSpPr>
              <a:spLocks noChangeAspect="1" noChangeArrowheads="1"/>
            </p:cNvSpPr>
            <p:nvPr/>
          </p:nvSpPr>
          <p:spPr bwMode="auto">
            <a:xfrm>
              <a:off x="3000" y="3180"/>
              <a:ext cx="197" cy="25"/>
            </a:xfrm>
            <a:custGeom>
              <a:avLst/>
              <a:gdLst>
                <a:gd name="G0" fmla="+- 3289 0 0"/>
                <a:gd name="G1" fmla="+- 21600 0 3289"/>
                <a:gd name="G2" fmla="*/ 3289 1 2"/>
                <a:gd name="G3" fmla="+- 21600 0 G2"/>
                <a:gd name="G4" fmla="+/ 3289 21600 2"/>
                <a:gd name="G5" fmla="+/ G1 0 2"/>
                <a:gd name="G6" fmla="*/ 21600 21600 3289"/>
                <a:gd name="G7" fmla="*/ G6 1 2"/>
                <a:gd name="G8" fmla="+- 21600 0 G7"/>
                <a:gd name="G9" fmla="*/ 21600 1 2"/>
                <a:gd name="G10" fmla="+- 3289 0 G9"/>
                <a:gd name="G11" fmla="?: G10 G8 0"/>
                <a:gd name="G12" fmla="?: G10 G7 21600"/>
                <a:gd name="T0" fmla="*/ 19955 w 21600"/>
                <a:gd name="T1" fmla="*/ 10800 h 21600"/>
                <a:gd name="T2" fmla="*/ 10800 w 21600"/>
                <a:gd name="T3" fmla="*/ 21600 h 21600"/>
                <a:gd name="T4" fmla="*/ 1645 w 21600"/>
                <a:gd name="T5" fmla="*/ 10800 h 21600"/>
                <a:gd name="T6" fmla="*/ 10800 w 21600"/>
                <a:gd name="T7" fmla="*/ 0 h 21600"/>
                <a:gd name="T8" fmla="*/ 3445 w 21600"/>
                <a:gd name="T9" fmla="*/ 3445 h 21600"/>
                <a:gd name="T10" fmla="*/ 18155 w 21600"/>
                <a:gd name="T11" fmla="*/ 18155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289" y="21600"/>
                  </a:lnTo>
                  <a:lnTo>
                    <a:pt x="18311" y="21600"/>
                  </a:lnTo>
                  <a:lnTo>
                    <a:pt x="2160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folHlink">
                    <a:gamma/>
                    <a:shade val="41176"/>
                    <a:invGamma/>
                  </a:schemeClr>
                </a:gs>
                <a:gs pos="50000">
                  <a:schemeClr val="folHlink"/>
                </a:gs>
                <a:gs pos="100000">
                  <a:schemeClr val="folHlink">
                    <a:gamma/>
                    <a:shade val="41176"/>
                    <a:invGamma/>
                  </a:schemeClr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47837" name="Freeform 381"/>
            <p:cNvSpPr>
              <a:spLocks noChangeAspect="1"/>
            </p:cNvSpPr>
            <p:nvPr/>
          </p:nvSpPr>
          <p:spPr bwMode="auto">
            <a:xfrm>
              <a:off x="3026" y="3204"/>
              <a:ext cx="142" cy="50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42" y="2"/>
                </a:cxn>
                <a:cxn ang="0">
                  <a:pos x="141" y="414"/>
                </a:cxn>
                <a:cxn ang="0">
                  <a:pos x="50" y="414"/>
                </a:cxn>
                <a:cxn ang="0">
                  <a:pos x="50" y="426"/>
                </a:cxn>
                <a:cxn ang="0">
                  <a:pos x="57" y="441"/>
                </a:cxn>
                <a:cxn ang="0">
                  <a:pos x="96" y="470"/>
                </a:cxn>
                <a:cxn ang="0">
                  <a:pos x="101" y="486"/>
                </a:cxn>
                <a:cxn ang="0">
                  <a:pos x="94" y="500"/>
                </a:cxn>
                <a:cxn ang="0">
                  <a:pos x="0" y="498"/>
                </a:cxn>
                <a:cxn ang="0">
                  <a:pos x="0" y="0"/>
                </a:cxn>
              </a:cxnLst>
              <a:rect l="0" t="0" r="r" b="b"/>
              <a:pathLst>
                <a:path w="142" h="500">
                  <a:moveTo>
                    <a:pt x="0" y="0"/>
                  </a:moveTo>
                  <a:lnTo>
                    <a:pt x="142" y="2"/>
                  </a:lnTo>
                  <a:lnTo>
                    <a:pt x="141" y="414"/>
                  </a:lnTo>
                  <a:lnTo>
                    <a:pt x="50" y="414"/>
                  </a:lnTo>
                  <a:lnTo>
                    <a:pt x="50" y="426"/>
                  </a:lnTo>
                  <a:lnTo>
                    <a:pt x="57" y="441"/>
                  </a:lnTo>
                  <a:lnTo>
                    <a:pt x="96" y="470"/>
                  </a:lnTo>
                  <a:lnTo>
                    <a:pt x="101" y="486"/>
                  </a:lnTo>
                  <a:lnTo>
                    <a:pt x="94" y="500"/>
                  </a:lnTo>
                  <a:lnTo>
                    <a:pt x="0" y="498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folHlink">
                    <a:gamma/>
                    <a:shade val="41176"/>
                    <a:invGamma/>
                  </a:schemeClr>
                </a:gs>
                <a:gs pos="50000">
                  <a:schemeClr val="folHlink"/>
                </a:gs>
                <a:gs pos="100000">
                  <a:schemeClr val="folHlink">
                    <a:gamma/>
                    <a:shade val="41176"/>
                    <a:invGamma/>
                  </a:schemeClr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o-RO"/>
            </a:p>
          </p:txBody>
        </p:sp>
      </p:grpSp>
      <p:grpSp>
        <p:nvGrpSpPr>
          <p:cNvPr id="147838" name="Group 382"/>
          <p:cNvGrpSpPr>
            <a:grpSpLocks noChangeAspect="1"/>
          </p:cNvGrpSpPr>
          <p:nvPr/>
        </p:nvGrpSpPr>
        <p:grpSpPr bwMode="auto">
          <a:xfrm>
            <a:off x="4427538" y="5205413"/>
            <a:ext cx="303212" cy="481012"/>
            <a:chOff x="2966" y="3622"/>
            <a:chExt cx="270" cy="431"/>
          </a:xfrm>
        </p:grpSpPr>
        <p:sp>
          <p:nvSpPr>
            <p:cNvPr id="147839" name="Freeform 383"/>
            <p:cNvSpPr>
              <a:spLocks noChangeAspect="1"/>
            </p:cNvSpPr>
            <p:nvPr/>
          </p:nvSpPr>
          <p:spPr bwMode="auto">
            <a:xfrm>
              <a:off x="3026" y="3622"/>
              <a:ext cx="142" cy="208"/>
            </a:xfrm>
            <a:custGeom>
              <a:avLst/>
              <a:gdLst/>
              <a:ahLst/>
              <a:cxnLst>
                <a:cxn ang="0">
                  <a:pos x="58" y="0"/>
                </a:cxn>
                <a:cxn ang="0">
                  <a:pos x="142" y="0"/>
                </a:cxn>
                <a:cxn ang="0">
                  <a:pos x="140" y="208"/>
                </a:cxn>
                <a:cxn ang="0">
                  <a:pos x="0" y="208"/>
                </a:cxn>
                <a:cxn ang="0">
                  <a:pos x="0" y="82"/>
                </a:cxn>
                <a:cxn ang="0">
                  <a:pos x="106" y="82"/>
                </a:cxn>
                <a:cxn ang="0">
                  <a:pos x="104" y="66"/>
                </a:cxn>
                <a:cxn ang="0">
                  <a:pos x="98" y="48"/>
                </a:cxn>
                <a:cxn ang="0">
                  <a:pos x="58" y="22"/>
                </a:cxn>
                <a:cxn ang="0">
                  <a:pos x="52" y="12"/>
                </a:cxn>
                <a:cxn ang="0">
                  <a:pos x="58" y="0"/>
                </a:cxn>
              </a:cxnLst>
              <a:rect l="0" t="0" r="r" b="b"/>
              <a:pathLst>
                <a:path w="142" h="208">
                  <a:moveTo>
                    <a:pt x="58" y="0"/>
                  </a:moveTo>
                  <a:lnTo>
                    <a:pt x="142" y="0"/>
                  </a:lnTo>
                  <a:lnTo>
                    <a:pt x="140" y="208"/>
                  </a:lnTo>
                  <a:lnTo>
                    <a:pt x="0" y="208"/>
                  </a:lnTo>
                  <a:lnTo>
                    <a:pt x="0" y="82"/>
                  </a:lnTo>
                  <a:lnTo>
                    <a:pt x="106" y="82"/>
                  </a:lnTo>
                  <a:lnTo>
                    <a:pt x="104" y="66"/>
                  </a:lnTo>
                  <a:lnTo>
                    <a:pt x="98" y="48"/>
                  </a:lnTo>
                  <a:lnTo>
                    <a:pt x="58" y="22"/>
                  </a:lnTo>
                  <a:lnTo>
                    <a:pt x="52" y="12"/>
                  </a:lnTo>
                  <a:lnTo>
                    <a:pt x="58" y="0"/>
                  </a:lnTo>
                  <a:close/>
                </a:path>
              </a:pathLst>
            </a:custGeom>
            <a:gradFill rotWithShape="0">
              <a:gsLst>
                <a:gs pos="0">
                  <a:schemeClr val="folHlink">
                    <a:gamma/>
                    <a:shade val="22353"/>
                    <a:invGamma/>
                  </a:schemeClr>
                </a:gs>
                <a:gs pos="50000">
                  <a:schemeClr val="folHlink"/>
                </a:gs>
                <a:gs pos="100000">
                  <a:schemeClr val="folHlink">
                    <a:gamma/>
                    <a:shade val="22353"/>
                    <a:invGamma/>
                  </a:schemeClr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o-RO"/>
            </a:p>
          </p:txBody>
        </p:sp>
        <p:sp>
          <p:nvSpPr>
            <p:cNvPr id="147840" name="Rectangle 384"/>
            <p:cNvSpPr>
              <a:spLocks noChangeAspect="1" noChangeArrowheads="1"/>
            </p:cNvSpPr>
            <p:nvPr/>
          </p:nvSpPr>
          <p:spPr bwMode="auto">
            <a:xfrm>
              <a:off x="2966" y="3830"/>
              <a:ext cx="270" cy="43"/>
            </a:xfrm>
            <a:prstGeom prst="rect">
              <a:avLst/>
            </a:prstGeom>
            <a:gradFill rotWithShape="0">
              <a:gsLst>
                <a:gs pos="0">
                  <a:schemeClr val="folHlink">
                    <a:gamma/>
                    <a:shade val="22353"/>
                    <a:invGamma/>
                  </a:schemeClr>
                </a:gs>
                <a:gs pos="50000">
                  <a:schemeClr val="folHlink"/>
                </a:gs>
                <a:gs pos="100000">
                  <a:schemeClr val="folHlink">
                    <a:gamma/>
                    <a:shade val="22353"/>
                    <a:invGamma/>
                  </a:schemeClr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47841" name="Rectangle 385"/>
            <p:cNvSpPr>
              <a:spLocks noChangeAspect="1" noChangeArrowheads="1"/>
            </p:cNvSpPr>
            <p:nvPr/>
          </p:nvSpPr>
          <p:spPr bwMode="auto">
            <a:xfrm>
              <a:off x="3042" y="3876"/>
              <a:ext cx="110" cy="177"/>
            </a:xfrm>
            <a:prstGeom prst="rect">
              <a:avLst/>
            </a:prstGeom>
            <a:gradFill rotWithShape="0">
              <a:gsLst>
                <a:gs pos="0">
                  <a:schemeClr val="folHlink">
                    <a:gamma/>
                    <a:shade val="22353"/>
                    <a:invGamma/>
                  </a:schemeClr>
                </a:gs>
                <a:gs pos="50000">
                  <a:schemeClr val="folHlink"/>
                </a:gs>
                <a:gs pos="100000">
                  <a:schemeClr val="folHlink">
                    <a:gamma/>
                    <a:shade val="22353"/>
                    <a:invGamma/>
                  </a:schemeClr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</p:grpSp>
      <p:sp>
        <p:nvSpPr>
          <p:cNvPr id="147842" name="AutoShape 386" descr="Голубая тисненая бумага"/>
          <p:cNvSpPr>
            <a:spLocks noChangeArrowheads="1"/>
          </p:cNvSpPr>
          <p:nvPr/>
        </p:nvSpPr>
        <p:spPr bwMode="auto">
          <a:xfrm>
            <a:off x="228600" y="1905000"/>
            <a:ext cx="2209800" cy="609600"/>
          </a:xfrm>
          <a:prstGeom prst="wedgeRoundRectCallout">
            <a:avLst>
              <a:gd name="adj1" fmla="val 106468"/>
              <a:gd name="adj2" fmla="val -39843"/>
              <a:gd name="adj3" fmla="val 16667"/>
            </a:avLst>
          </a:prstGeom>
          <a:blipFill dpi="0" rotWithShape="0">
            <a:blip r:embed="rId3" cstate="print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/>
          <a:lstStyle/>
          <a:p>
            <a:pPr algn="ctr">
              <a:lnSpc>
                <a:spcPct val="80000"/>
              </a:lnSpc>
            </a:pPr>
            <a:r>
              <a:rPr lang="ru-RU" b="1">
                <a:effectLst>
                  <a:outerShdw blurRad="38100" dist="38100" dir="2700000" algn="tl">
                    <a:srgbClr val="FFFFFF"/>
                  </a:outerShdw>
                </a:effectLst>
                <a:latin typeface="Times New Roman" pitchFamily="18" charset="0"/>
              </a:rPr>
              <a:t>Работа запорного ниппеля</a:t>
            </a:r>
          </a:p>
        </p:txBody>
      </p:sp>
      <p:sp>
        <p:nvSpPr>
          <p:cNvPr id="147843" name="AutoShape 387" descr="Голубая тисненая бумага"/>
          <p:cNvSpPr>
            <a:spLocks noChangeArrowheads="1"/>
          </p:cNvSpPr>
          <p:nvPr/>
        </p:nvSpPr>
        <p:spPr bwMode="auto">
          <a:xfrm>
            <a:off x="6324600" y="3810000"/>
            <a:ext cx="2590800" cy="762000"/>
          </a:xfrm>
          <a:prstGeom prst="wedgeRoundRectCallout">
            <a:avLst>
              <a:gd name="adj1" fmla="val -76472"/>
              <a:gd name="adj2" fmla="val 226875"/>
              <a:gd name="adj3" fmla="val 16667"/>
            </a:avLst>
          </a:prstGeom>
          <a:blipFill dpi="0" rotWithShape="0">
            <a:blip r:embed="rId3" cstate="print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/>
          <a:lstStyle/>
          <a:p>
            <a:pPr algn="ctr">
              <a:lnSpc>
                <a:spcPct val="80000"/>
              </a:lnSpc>
            </a:pPr>
            <a:r>
              <a:rPr lang="ru-RU" b="1">
                <a:effectLst>
                  <a:outerShdw blurRad="38100" dist="38100" dir="2700000" algn="tl">
                    <a:srgbClr val="FFFFFF"/>
                  </a:outerShdw>
                </a:effectLst>
                <a:latin typeface="Times New Roman" pitchFamily="18" charset="0"/>
              </a:rPr>
              <a:t>Избыточное давление пороховых газов</a:t>
            </a:r>
          </a:p>
        </p:txBody>
      </p:sp>
      <p:sp>
        <p:nvSpPr>
          <p:cNvPr id="147844" name="AutoShape 388" descr="Газетная бумага">
            <a:hlinkClick r:id="" action="ppaction://hlinkshowjump?jump=endshow" highlightClick="1"/>
          </p:cNvPr>
          <p:cNvSpPr>
            <a:spLocks noChangeArrowheads="1"/>
          </p:cNvSpPr>
          <p:nvPr/>
        </p:nvSpPr>
        <p:spPr bwMode="auto">
          <a:xfrm>
            <a:off x="8743950" y="152400"/>
            <a:ext cx="247650" cy="290513"/>
          </a:xfrm>
          <a:prstGeom prst="actionButtonHome">
            <a:avLst/>
          </a:prstGeom>
          <a:blipFill dpi="0" rotWithShape="0">
            <a:blip r:embed="rId4" cstate="print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</p:spTree>
  </p:cSld>
  <p:clrMapOvr>
    <a:masterClrMapping/>
  </p:clrMapOvr>
  <p:transition>
    <p:sndAc>
      <p:stSnd>
        <p:snd r:embed="rId2" name="laser.wav"/>
      </p:stSnd>
    </p:sndAc>
  </p:transition>
  <p:timing>
    <p:tnLst>
      <p:par>
        <p:cTn id="1" dur="indefinite" restart="never" nodeType="tmRoot"/>
      </p:par>
    </p:tn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8482" name="Group 2"/>
          <p:cNvGrpSpPr>
            <a:grpSpLocks/>
          </p:cNvGrpSpPr>
          <p:nvPr/>
        </p:nvGrpSpPr>
        <p:grpSpPr bwMode="auto">
          <a:xfrm>
            <a:off x="3581400" y="-838200"/>
            <a:ext cx="403225" cy="2392363"/>
            <a:chOff x="2254" y="0"/>
            <a:chExt cx="254" cy="1507"/>
          </a:xfrm>
        </p:grpSpPr>
        <p:grpSp>
          <p:nvGrpSpPr>
            <p:cNvPr id="148483" name="Group 3"/>
            <p:cNvGrpSpPr>
              <a:grpSpLocks noChangeAspect="1"/>
            </p:cNvGrpSpPr>
            <p:nvPr/>
          </p:nvGrpSpPr>
          <p:grpSpPr bwMode="auto">
            <a:xfrm>
              <a:off x="2294" y="564"/>
              <a:ext cx="172" cy="632"/>
              <a:chOff x="979" y="2230"/>
              <a:chExt cx="192" cy="377"/>
            </a:xfrm>
          </p:grpSpPr>
          <p:grpSp>
            <p:nvGrpSpPr>
              <p:cNvPr id="148484" name="Group 4"/>
              <p:cNvGrpSpPr>
                <a:grpSpLocks noChangeAspect="1"/>
              </p:cNvGrpSpPr>
              <p:nvPr/>
            </p:nvGrpSpPr>
            <p:grpSpPr bwMode="auto">
              <a:xfrm rot="-186789">
                <a:off x="983" y="2577"/>
                <a:ext cx="186" cy="30"/>
                <a:chOff x="2966" y="3408"/>
                <a:chExt cx="265" cy="43"/>
              </a:xfrm>
            </p:grpSpPr>
            <p:sp>
              <p:nvSpPr>
                <p:cNvPr id="148485" name="Rectangle 5"/>
                <p:cNvSpPr>
                  <a:spLocks noChangeAspect="1" noChangeArrowheads="1"/>
                </p:cNvSpPr>
                <p:nvPr/>
              </p:nvSpPr>
              <p:spPr bwMode="auto">
                <a:xfrm rot="240000">
                  <a:off x="2980" y="3418"/>
                  <a:ext cx="240" cy="23"/>
                </a:xfrm>
                <a:prstGeom prst="rect">
                  <a:avLst/>
                </a:prstGeom>
                <a:noFill/>
                <a:ln w="635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48486" name="Oval 6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2966" y="3408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48487" name="Oval 7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3206" y="3426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  <p:grpSp>
            <p:nvGrpSpPr>
              <p:cNvPr id="148488" name="Group 8"/>
              <p:cNvGrpSpPr>
                <a:grpSpLocks noChangeAspect="1"/>
              </p:cNvGrpSpPr>
              <p:nvPr/>
            </p:nvGrpSpPr>
            <p:grpSpPr bwMode="auto">
              <a:xfrm>
                <a:off x="983" y="2426"/>
                <a:ext cx="186" cy="30"/>
                <a:chOff x="2966" y="3408"/>
                <a:chExt cx="265" cy="43"/>
              </a:xfrm>
            </p:grpSpPr>
            <p:sp>
              <p:nvSpPr>
                <p:cNvPr id="148489" name="Rectangle 9"/>
                <p:cNvSpPr>
                  <a:spLocks noChangeAspect="1" noChangeArrowheads="1"/>
                </p:cNvSpPr>
                <p:nvPr/>
              </p:nvSpPr>
              <p:spPr bwMode="auto">
                <a:xfrm rot="240000">
                  <a:off x="2980" y="3418"/>
                  <a:ext cx="240" cy="23"/>
                </a:xfrm>
                <a:prstGeom prst="rect">
                  <a:avLst/>
                </a:prstGeom>
                <a:noFill/>
                <a:ln w="635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48490" name="Oval 10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2966" y="3408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48491" name="Oval 11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3206" y="3426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  <p:grpSp>
            <p:nvGrpSpPr>
              <p:cNvPr id="148492" name="Group 12"/>
              <p:cNvGrpSpPr>
                <a:grpSpLocks noChangeAspect="1"/>
              </p:cNvGrpSpPr>
              <p:nvPr/>
            </p:nvGrpSpPr>
            <p:grpSpPr bwMode="auto">
              <a:xfrm>
                <a:off x="982" y="2398"/>
                <a:ext cx="186" cy="30"/>
                <a:chOff x="2966" y="3408"/>
                <a:chExt cx="265" cy="43"/>
              </a:xfrm>
            </p:grpSpPr>
            <p:sp>
              <p:nvSpPr>
                <p:cNvPr id="148493" name="Rectangle 13"/>
                <p:cNvSpPr>
                  <a:spLocks noChangeAspect="1" noChangeArrowheads="1"/>
                </p:cNvSpPr>
                <p:nvPr/>
              </p:nvSpPr>
              <p:spPr bwMode="auto">
                <a:xfrm rot="240000">
                  <a:off x="2980" y="3418"/>
                  <a:ext cx="240" cy="23"/>
                </a:xfrm>
                <a:prstGeom prst="rect">
                  <a:avLst/>
                </a:prstGeom>
                <a:noFill/>
                <a:ln w="635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48494" name="Oval 14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2966" y="3408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48495" name="Oval 15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3206" y="3426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  <p:grpSp>
            <p:nvGrpSpPr>
              <p:cNvPr id="148496" name="Group 16"/>
              <p:cNvGrpSpPr>
                <a:grpSpLocks noChangeAspect="1"/>
              </p:cNvGrpSpPr>
              <p:nvPr/>
            </p:nvGrpSpPr>
            <p:grpSpPr bwMode="auto">
              <a:xfrm>
                <a:off x="981" y="2315"/>
                <a:ext cx="187" cy="30"/>
                <a:chOff x="2966" y="3408"/>
                <a:chExt cx="265" cy="43"/>
              </a:xfrm>
            </p:grpSpPr>
            <p:sp>
              <p:nvSpPr>
                <p:cNvPr id="148497" name="Rectangle 17"/>
                <p:cNvSpPr>
                  <a:spLocks noChangeAspect="1" noChangeArrowheads="1"/>
                </p:cNvSpPr>
                <p:nvPr/>
              </p:nvSpPr>
              <p:spPr bwMode="auto">
                <a:xfrm rot="240000">
                  <a:off x="2980" y="3418"/>
                  <a:ext cx="240" cy="23"/>
                </a:xfrm>
                <a:prstGeom prst="rect">
                  <a:avLst/>
                </a:prstGeom>
                <a:noFill/>
                <a:ln w="635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48498" name="Oval 18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2966" y="3408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48499" name="Oval 19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3206" y="3426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  <p:grpSp>
            <p:nvGrpSpPr>
              <p:cNvPr id="148500" name="Group 20"/>
              <p:cNvGrpSpPr>
                <a:grpSpLocks noChangeAspect="1"/>
              </p:cNvGrpSpPr>
              <p:nvPr/>
            </p:nvGrpSpPr>
            <p:grpSpPr bwMode="auto">
              <a:xfrm>
                <a:off x="983" y="2288"/>
                <a:ext cx="186" cy="30"/>
                <a:chOff x="2966" y="3408"/>
                <a:chExt cx="265" cy="43"/>
              </a:xfrm>
            </p:grpSpPr>
            <p:sp>
              <p:nvSpPr>
                <p:cNvPr id="148501" name="Rectangle 21"/>
                <p:cNvSpPr>
                  <a:spLocks noChangeAspect="1" noChangeArrowheads="1"/>
                </p:cNvSpPr>
                <p:nvPr/>
              </p:nvSpPr>
              <p:spPr bwMode="auto">
                <a:xfrm rot="240000">
                  <a:off x="2980" y="3418"/>
                  <a:ext cx="240" cy="23"/>
                </a:xfrm>
                <a:prstGeom prst="rect">
                  <a:avLst/>
                </a:prstGeom>
                <a:noFill/>
                <a:ln w="635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48502" name="Oval 22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2966" y="3408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48503" name="Oval 23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3206" y="3426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  <p:grpSp>
            <p:nvGrpSpPr>
              <p:cNvPr id="148504" name="Group 24"/>
              <p:cNvGrpSpPr>
                <a:grpSpLocks noChangeAspect="1"/>
              </p:cNvGrpSpPr>
              <p:nvPr/>
            </p:nvGrpSpPr>
            <p:grpSpPr bwMode="auto">
              <a:xfrm>
                <a:off x="984" y="2263"/>
                <a:ext cx="187" cy="30"/>
                <a:chOff x="2966" y="3408"/>
                <a:chExt cx="265" cy="43"/>
              </a:xfrm>
            </p:grpSpPr>
            <p:sp>
              <p:nvSpPr>
                <p:cNvPr id="148505" name="Rectangle 25"/>
                <p:cNvSpPr>
                  <a:spLocks noChangeAspect="1" noChangeArrowheads="1"/>
                </p:cNvSpPr>
                <p:nvPr/>
              </p:nvSpPr>
              <p:spPr bwMode="auto">
                <a:xfrm rot="240000">
                  <a:off x="2980" y="3418"/>
                  <a:ext cx="240" cy="23"/>
                </a:xfrm>
                <a:prstGeom prst="rect">
                  <a:avLst/>
                </a:prstGeom>
                <a:noFill/>
                <a:ln w="635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48506" name="Oval 26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2966" y="3408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48507" name="Oval 27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3206" y="3426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  <p:grpSp>
            <p:nvGrpSpPr>
              <p:cNvPr id="148508" name="Group 28"/>
              <p:cNvGrpSpPr>
                <a:grpSpLocks noChangeAspect="1"/>
              </p:cNvGrpSpPr>
              <p:nvPr/>
            </p:nvGrpSpPr>
            <p:grpSpPr bwMode="auto">
              <a:xfrm>
                <a:off x="979" y="2369"/>
                <a:ext cx="186" cy="30"/>
                <a:chOff x="2966" y="3408"/>
                <a:chExt cx="265" cy="43"/>
              </a:xfrm>
            </p:grpSpPr>
            <p:sp>
              <p:nvSpPr>
                <p:cNvPr id="148509" name="Rectangle 29"/>
                <p:cNvSpPr>
                  <a:spLocks noChangeAspect="1" noChangeArrowheads="1"/>
                </p:cNvSpPr>
                <p:nvPr/>
              </p:nvSpPr>
              <p:spPr bwMode="auto">
                <a:xfrm rot="240000">
                  <a:off x="2980" y="3418"/>
                  <a:ext cx="240" cy="23"/>
                </a:xfrm>
                <a:prstGeom prst="rect">
                  <a:avLst/>
                </a:prstGeom>
                <a:noFill/>
                <a:ln w="635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48510" name="Oval 30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2966" y="3408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48511" name="Oval 31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3206" y="3426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  <p:grpSp>
            <p:nvGrpSpPr>
              <p:cNvPr id="148512" name="Group 32"/>
              <p:cNvGrpSpPr>
                <a:grpSpLocks noChangeAspect="1"/>
              </p:cNvGrpSpPr>
              <p:nvPr/>
            </p:nvGrpSpPr>
            <p:grpSpPr bwMode="auto">
              <a:xfrm>
                <a:off x="979" y="2340"/>
                <a:ext cx="187" cy="31"/>
                <a:chOff x="2966" y="3408"/>
                <a:chExt cx="265" cy="43"/>
              </a:xfrm>
            </p:grpSpPr>
            <p:sp>
              <p:nvSpPr>
                <p:cNvPr id="148513" name="Rectangle 33"/>
                <p:cNvSpPr>
                  <a:spLocks noChangeAspect="1" noChangeArrowheads="1"/>
                </p:cNvSpPr>
                <p:nvPr/>
              </p:nvSpPr>
              <p:spPr bwMode="auto">
                <a:xfrm rot="240000">
                  <a:off x="2980" y="3418"/>
                  <a:ext cx="240" cy="23"/>
                </a:xfrm>
                <a:prstGeom prst="rect">
                  <a:avLst/>
                </a:prstGeom>
                <a:noFill/>
                <a:ln w="635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48514" name="Oval 34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2966" y="3408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48515" name="Oval 35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3206" y="3426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  <p:grpSp>
            <p:nvGrpSpPr>
              <p:cNvPr id="148516" name="Group 36"/>
              <p:cNvGrpSpPr>
                <a:grpSpLocks noChangeAspect="1"/>
              </p:cNvGrpSpPr>
              <p:nvPr/>
            </p:nvGrpSpPr>
            <p:grpSpPr bwMode="auto">
              <a:xfrm>
                <a:off x="982" y="2457"/>
                <a:ext cx="186" cy="30"/>
                <a:chOff x="2966" y="3408"/>
                <a:chExt cx="265" cy="43"/>
              </a:xfrm>
            </p:grpSpPr>
            <p:sp>
              <p:nvSpPr>
                <p:cNvPr id="148517" name="Rectangle 37"/>
                <p:cNvSpPr>
                  <a:spLocks noChangeAspect="1" noChangeArrowheads="1"/>
                </p:cNvSpPr>
                <p:nvPr/>
              </p:nvSpPr>
              <p:spPr bwMode="auto">
                <a:xfrm rot="240000">
                  <a:off x="2980" y="3418"/>
                  <a:ext cx="240" cy="23"/>
                </a:xfrm>
                <a:prstGeom prst="rect">
                  <a:avLst/>
                </a:prstGeom>
                <a:noFill/>
                <a:ln w="635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48518" name="Oval 38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2966" y="3408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48519" name="Oval 39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3206" y="3426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  <p:grpSp>
            <p:nvGrpSpPr>
              <p:cNvPr id="148520" name="Group 40"/>
              <p:cNvGrpSpPr>
                <a:grpSpLocks noChangeAspect="1"/>
              </p:cNvGrpSpPr>
              <p:nvPr/>
            </p:nvGrpSpPr>
            <p:grpSpPr bwMode="auto">
              <a:xfrm rot="136227">
                <a:off x="984" y="2240"/>
                <a:ext cx="187" cy="30"/>
                <a:chOff x="2966" y="3408"/>
                <a:chExt cx="265" cy="43"/>
              </a:xfrm>
            </p:grpSpPr>
            <p:sp>
              <p:nvSpPr>
                <p:cNvPr id="148521" name="Rectangle 41"/>
                <p:cNvSpPr>
                  <a:spLocks noChangeAspect="1" noChangeArrowheads="1"/>
                </p:cNvSpPr>
                <p:nvPr/>
              </p:nvSpPr>
              <p:spPr bwMode="auto">
                <a:xfrm rot="240000">
                  <a:off x="2980" y="3418"/>
                  <a:ext cx="240" cy="23"/>
                </a:xfrm>
                <a:prstGeom prst="rect">
                  <a:avLst/>
                </a:prstGeom>
                <a:noFill/>
                <a:ln w="635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48522" name="Oval 42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2966" y="3408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48523" name="Oval 43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3206" y="3426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  <p:grpSp>
            <p:nvGrpSpPr>
              <p:cNvPr id="148524" name="Group 44"/>
              <p:cNvGrpSpPr>
                <a:grpSpLocks noChangeAspect="1"/>
              </p:cNvGrpSpPr>
              <p:nvPr/>
            </p:nvGrpSpPr>
            <p:grpSpPr bwMode="auto">
              <a:xfrm rot="-208310">
                <a:off x="983" y="2230"/>
                <a:ext cx="186" cy="30"/>
                <a:chOff x="2966" y="3408"/>
                <a:chExt cx="265" cy="43"/>
              </a:xfrm>
            </p:grpSpPr>
            <p:sp>
              <p:nvSpPr>
                <p:cNvPr id="148525" name="Rectangle 45"/>
                <p:cNvSpPr>
                  <a:spLocks noChangeAspect="1" noChangeArrowheads="1"/>
                </p:cNvSpPr>
                <p:nvPr/>
              </p:nvSpPr>
              <p:spPr bwMode="auto">
                <a:xfrm rot="240000">
                  <a:off x="2980" y="3418"/>
                  <a:ext cx="240" cy="23"/>
                </a:xfrm>
                <a:prstGeom prst="rect">
                  <a:avLst/>
                </a:prstGeom>
                <a:noFill/>
                <a:ln w="635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48526" name="Oval 46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2966" y="3408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48527" name="Oval 47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3206" y="3426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  <p:grpSp>
            <p:nvGrpSpPr>
              <p:cNvPr id="148528" name="Group 48"/>
              <p:cNvGrpSpPr>
                <a:grpSpLocks noChangeAspect="1"/>
              </p:cNvGrpSpPr>
              <p:nvPr/>
            </p:nvGrpSpPr>
            <p:grpSpPr bwMode="auto">
              <a:xfrm>
                <a:off x="985" y="2541"/>
                <a:ext cx="186" cy="30"/>
                <a:chOff x="2966" y="3408"/>
                <a:chExt cx="265" cy="43"/>
              </a:xfrm>
            </p:grpSpPr>
            <p:sp>
              <p:nvSpPr>
                <p:cNvPr id="148529" name="Rectangle 49"/>
                <p:cNvSpPr>
                  <a:spLocks noChangeAspect="1" noChangeArrowheads="1"/>
                </p:cNvSpPr>
                <p:nvPr/>
              </p:nvSpPr>
              <p:spPr bwMode="auto">
                <a:xfrm rot="240000">
                  <a:off x="2980" y="3418"/>
                  <a:ext cx="240" cy="23"/>
                </a:xfrm>
                <a:prstGeom prst="rect">
                  <a:avLst/>
                </a:prstGeom>
                <a:noFill/>
                <a:ln w="635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48530" name="Oval 50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2966" y="3408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48531" name="Oval 51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3206" y="3426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  <p:grpSp>
            <p:nvGrpSpPr>
              <p:cNvPr id="148532" name="Group 52"/>
              <p:cNvGrpSpPr>
                <a:grpSpLocks noChangeAspect="1"/>
              </p:cNvGrpSpPr>
              <p:nvPr/>
            </p:nvGrpSpPr>
            <p:grpSpPr bwMode="auto">
              <a:xfrm>
                <a:off x="984" y="2513"/>
                <a:ext cx="186" cy="30"/>
                <a:chOff x="2966" y="3408"/>
                <a:chExt cx="265" cy="43"/>
              </a:xfrm>
            </p:grpSpPr>
            <p:sp>
              <p:nvSpPr>
                <p:cNvPr id="148533" name="Rectangle 53"/>
                <p:cNvSpPr>
                  <a:spLocks noChangeAspect="1" noChangeArrowheads="1"/>
                </p:cNvSpPr>
                <p:nvPr/>
              </p:nvSpPr>
              <p:spPr bwMode="auto">
                <a:xfrm rot="240000">
                  <a:off x="2980" y="3418"/>
                  <a:ext cx="240" cy="23"/>
                </a:xfrm>
                <a:prstGeom prst="rect">
                  <a:avLst/>
                </a:prstGeom>
                <a:noFill/>
                <a:ln w="635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48534" name="Oval 54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2966" y="3408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48535" name="Oval 55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3206" y="3426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  <p:grpSp>
            <p:nvGrpSpPr>
              <p:cNvPr id="148536" name="Group 56"/>
              <p:cNvGrpSpPr>
                <a:grpSpLocks noChangeAspect="1"/>
              </p:cNvGrpSpPr>
              <p:nvPr/>
            </p:nvGrpSpPr>
            <p:grpSpPr bwMode="auto">
              <a:xfrm>
                <a:off x="981" y="2484"/>
                <a:ext cx="186" cy="30"/>
                <a:chOff x="2966" y="3408"/>
                <a:chExt cx="265" cy="43"/>
              </a:xfrm>
            </p:grpSpPr>
            <p:sp>
              <p:nvSpPr>
                <p:cNvPr id="148537" name="Rectangle 57"/>
                <p:cNvSpPr>
                  <a:spLocks noChangeAspect="1" noChangeArrowheads="1"/>
                </p:cNvSpPr>
                <p:nvPr/>
              </p:nvSpPr>
              <p:spPr bwMode="auto">
                <a:xfrm rot="240000">
                  <a:off x="2980" y="3418"/>
                  <a:ext cx="240" cy="23"/>
                </a:xfrm>
                <a:prstGeom prst="rect">
                  <a:avLst/>
                </a:prstGeom>
                <a:noFill/>
                <a:ln w="635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48538" name="Oval 58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2966" y="3408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48539" name="Oval 59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3206" y="3426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  <p:grpSp>
            <p:nvGrpSpPr>
              <p:cNvPr id="148540" name="Group 60"/>
              <p:cNvGrpSpPr>
                <a:grpSpLocks noChangeAspect="1"/>
              </p:cNvGrpSpPr>
              <p:nvPr/>
            </p:nvGrpSpPr>
            <p:grpSpPr bwMode="auto">
              <a:xfrm>
                <a:off x="984" y="2572"/>
                <a:ext cx="186" cy="30"/>
                <a:chOff x="2966" y="3408"/>
                <a:chExt cx="265" cy="43"/>
              </a:xfrm>
            </p:grpSpPr>
            <p:sp>
              <p:nvSpPr>
                <p:cNvPr id="148541" name="Rectangle 61"/>
                <p:cNvSpPr>
                  <a:spLocks noChangeAspect="1" noChangeArrowheads="1"/>
                </p:cNvSpPr>
                <p:nvPr/>
              </p:nvSpPr>
              <p:spPr bwMode="auto">
                <a:xfrm rot="240000">
                  <a:off x="2980" y="3418"/>
                  <a:ext cx="240" cy="23"/>
                </a:xfrm>
                <a:prstGeom prst="rect">
                  <a:avLst/>
                </a:prstGeom>
                <a:noFill/>
                <a:ln w="635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48542" name="Oval 62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2966" y="3408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48543" name="Oval 63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3206" y="3426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</p:grpSp>
        <p:sp>
          <p:nvSpPr>
            <p:cNvPr id="148544" name="Rectangle 64"/>
            <p:cNvSpPr>
              <a:spLocks noChangeAspect="1" noChangeArrowheads="1"/>
            </p:cNvSpPr>
            <p:nvPr/>
          </p:nvSpPr>
          <p:spPr bwMode="auto">
            <a:xfrm flipH="1">
              <a:off x="2306" y="54"/>
              <a:ext cx="62" cy="42"/>
            </a:xfrm>
            <a:prstGeom prst="rect">
              <a:avLst/>
            </a:prstGeom>
            <a:gradFill rotWithShape="0">
              <a:gsLst>
                <a:gs pos="0">
                  <a:schemeClr val="folHlink">
                    <a:gamma/>
                    <a:shade val="46275"/>
                    <a:invGamma/>
                  </a:schemeClr>
                </a:gs>
                <a:gs pos="100000">
                  <a:schemeClr val="folHlink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48545" name="Rectangle 65"/>
            <p:cNvSpPr>
              <a:spLocks noChangeAspect="1" noChangeArrowheads="1"/>
            </p:cNvSpPr>
            <p:nvPr/>
          </p:nvSpPr>
          <p:spPr bwMode="auto">
            <a:xfrm flipH="1">
              <a:off x="2393" y="54"/>
              <a:ext cx="63" cy="42"/>
            </a:xfrm>
            <a:prstGeom prst="rect">
              <a:avLst/>
            </a:prstGeom>
            <a:gradFill rotWithShape="0">
              <a:gsLst>
                <a:gs pos="0">
                  <a:schemeClr val="folHlink">
                    <a:gamma/>
                    <a:shade val="46275"/>
                    <a:invGamma/>
                  </a:schemeClr>
                </a:gs>
                <a:gs pos="100000">
                  <a:schemeClr val="folHlink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grpSp>
          <p:nvGrpSpPr>
            <p:cNvPr id="148546" name="Group 66"/>
            <p:cNvGrpSpPr>
              <a:grpSpLocks noChangeAspect="1"/>
            </p:cNvGrpSpPr>
            <p:nvPr/>
          </p:nvGrpSpPr>
          <p:grpSpPr bwMode="auto">
            <a:xfrm>
              <a:off x="2254" y="0"/>
              <a:ext cx="254" cy="1507"/>
              <a:chOff x="934" y="1606"/>
              <a:chExt cx="284" cy="1684"/>
            </a:xfrm>
          </p:grpSpPr>
          <p:grpSp>
            <p:nvGrpSpPr>
              <p:cNvPr id="148547" name="Group 67"/>
              <p:cNvGrpSpPr>
                <a:grpSpLocks noChangeAspect="1"/>
              </p:cNvGrpSpPr>
              <p:nvPr/>
            </p:nvGrpSpPr>
            <p:grpSpPr bwMode="auto">
              <a:xfrm>
                <a:off x="934" y="1606"/>
                <a:ext cx="284" cy="1684"/>
                <a:chOff x="934" y="1606"/>
                <a:chExt cx="284" cy="1684"/>
              </a:xfrm>
            </p:grpSpPr>
            <p:grpSp>
              <p:nvGrpSpPr>
                <p:cNvPr id="148548" name="Group 68"/>
                <p:cNvGrpSpPr>
                  <a:grpSpLocks noChangeAspect="1"/>
                </p:cNvGrpSpPr>
                <p:nvPr/>
              </p:nvGrpSpPr>
              <p:grpSpPr bwMode="auto">
                <a:xfrm>
                  <a:off x="942" y="1718"/>
                  <a:ext cx="272" cy="1572"/>
                  <a:chOff x="942" y="1718"/>
                  <a:chExt cx="272" cy="1572"/>
                </a:xfrm>
              </p:grpSpPr>
              <p:sp>
                <p:nvSpPr>
                  <p:cNvPr id="148549" name="Freeform 69" descr="Широкий диагональный 1"/>
                  <p:cNvSpPr>
                    <a:spLocks noChangeAspect="1"/>
                  </p:cNvSpPr>
                  <p:nvPr/>
                </p:nvSpPr>
                <p:spPr bwMode="auto">
                  <a:xfrm>
                    <a:off x="942" y="2204"/>
                    <a:ext cx="272" cy="1086"/>
                  </a:xfrm>
                  <a:custGeom>
                    <a:avLst/>
                    <a:gdLst/>
                    <a:ahLst/>
                    <a:cxnLst>
                      <a:cxn ang="0">
                        <a:pos x="2" y="1086"/>
                      </a:cxn>
                      <a:cxn ang="0">
                        <a:pos x="0" y="30"/>
                      </a:cxn>
                      <a:cxn ang="0">
                        <a:pos x="10" y="12"/>
                      </a:cxn>
                      <a:cxn ang="0">
                        <a:pos x="28" y="4"/>
                      </a:cxn>
                      <a:cxn ang="0">
                        <a:pos x="250" y="0"/>
                      </a:cxn>
                      <a:cxn ang="0">
                        <a:pos x="264" y="12"/>
                      </a:cxn>
                      <a:cxn ang="0">
                        <a:pos x="268" y="34"/>
                      </a:cxn>
                      <a:cxn ang="0">
                        <a:pos x="272" y="1084"/>
                      </a:cxn>
                      <a:cxn ang="0">
                        <a:pos x="242" y="1084"/>
                      </a:cxn>
                      <a:cxn ang="0">
                        <a:pos x="240" y="44"/>
                      </a:cxn>
                      <a:cxn ang="0">
                        <a:pos x="232" y="28"/>
                      </a:cxn>
                      <a:cxn ang="0">
                        <a:pos x="200" y="28"/>
                      </a:cxn>
                      <a:cxn ang="0">
                        <a:pos x="198" y="2"/>
                      </a:cxn>
                      <a:cxn ang="0">
                        <a:pos x="70" y="2"/>
                      </a:cxn>
                      <a:cxn ang="0">
                        <a:pos x="70" y="28"/>
                      </a:cxn>
                      <a:cxn ang="0">
                        <a:pos x="40" y="30"/>
                      </a:cxn>
                      <a:cxn ang="0">
                        <a:pos x="28" y="40"/>
                      </a:cxn>
                      <a:cxn ang="0">
                        <a:pos x="30" y="1086"/>
                      </a:cxn>
                      <a:cxn ang="0">
                        <a:pos x="2" y="1086"/>
                      </a:cxn>
                    </a:cxnLst>
                    <a:rect l="0" t="0" r="r" b="b"/>
                    <a:pathLst>
                      <a:path w="272" h="1086">
                        <a:moveTo>
                          <a:pt x="2" y="1086"/>
                        </a:moveTo>
                        <a:lnTo>
                          <a:pt x="0" y="30"/>
                        </a:lnTo>
                        <a:lnTo>
                          <a:pt x="10" y="12"/>
                        </a:lnTo>
                        <a:lnTo>
                          <a:pt x="28" y="4"/>
                        </a:lnTo>
                        <a:lnTo>
                          <a:pt x="250" y="0"/>
                        </a:lnTo>
                        <a:lnTo>
                          <a:pt x="264" y="12"/>
                        </a:lnTo>
                        <a:lnTo>
                          <a:pt x="268" y="34"/>
                        </a:lnTo>
                        <a:lnTo>
                          <a:pt x="272" y="1084"/>
                        </a:lnTo>
                        <a:lnTo>
                          <a:pt x="242" y="1084"/>
                        </a:lnTo>
                        <a:lnTo>
                          <a:pt x="240" y="44"/>
                        </a:lnTo>
                        <a:lnTo>
                          <a:pt x="232" y="28"/>
                        </a:lnTo>
                        <a:lnTo>
                          <a:pt x="200" y="28"/>
                        </a:lnTo>
                        <a:lnTo>
                          <a:pt x="198" y="2"/>
                        </a:lnTo>
                        <a:lnTo>
                          <a:pt x="70" y="2"/>
                        </a:lnTo>
                        <a:lnTo>
                          <a:pt x="70" y="28"/>
                        </a:lnTo>
                        <a:lnTo>
                          <a:pt x="40" y="30"/>
                        </a:lnTo>
                        <a:lnTo>
                          <a:pt x="28" y="40"/>
                        </a:lnTo>
                        <a:lnTo>
                          <a:pt x="30" y="1086"/>
                        </a:lnTo>
                        <a:lnTo>
                          <a:pt x="2" y="1086"/>
                        </a:lnTo>
                        <a:close/>
                      </a:path>
                    </a:pathLst>
                  </a:custGeom>
                  <a:pattFill prst="wdDnDiag">
                    <a:fgClr>
                      <a:schemeClr val="tx2"/>
                    </a:fgClr>
                    <a:bgClr>
                      <a:schemeClr val="bg1"/>
                    </a:bgClr>
                  </a:patt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endParaRPr lang="ro-RO"/>
                  </a:p>
                </p:txBody>
              </p:sp>
              <p:sp>
                <p:nvSpPr>
                  <p:cNvPr id="148550" name="Freeform 70" descr="Алмазная решетка (контур)"/>
                  <p:cNvSpPr>
                    <a:spLocks noChangeAspect="1"/>
                  </p:cNvSpPr>
                  <p:nvPr/>
                </p:nvSpPr>
                <p:spPr bwMode="auto">
                  <a:xfrm>
                    <a:off x="972" y="1718"/>
                    <a:ext cx="208" cy="490"/>
                  </a:xfrm>
                  <a:custGeom>
                    <a:avLst/>
                    <a:gdLst/>
                    <a:ahLst/>
                    <a:cxnLst>
                      <a:cxn ang="0">
                        <a:pos x="4" y="4"/>
                      </a:cxn>
                      <a:cxn ang="0">
                        <a:pos x="0" y="486"/>
                      </a:cxn>
                      <a:cxn ang="0">
                        <a:pos x="40" y="486"/>
                      </a:cxn>
                      <a:cxn ang="0">
                        <a:pos x="38" y="34"/>
                      </a:cxn>
                      <a:cxn ang="0">
                        <a:pos x="80" y="32"/>
                      </a:cxn>
                      <a:cxn ang="0">
                        <a:pos x="78" y="0"/>
                      </a:cxn>
                      <a:cxn ang="0">
                        <a:pos x="120" y="0"/>
                      </a:cxn>
                      <a:cxn ang="0">
                        <a:pos x="122" y="32"/>
                      </a:cxn>
                      <a:cxn ang="0">
                        <a:pos x="172" y="32"/>
                      </a:cxn>
                      <a:cxn ang="0">
                        <a:pos x="172" y="490"/>
                      </a:cxn>
                      <a:cxn ang="0">
                        <a:pos x="208" y="484"/>
                      </a:cxn>
                      <a:cxn ang="0">
                        <a:pos x="208" y="6"/>
                      </a:cxn>
                      <a:cxn ang="0">
                        <a:pos x="4" y="4"/>
                      </a:cxn>
                    </a:cxnLst>
                    <a:rect l="0" t="0" r="r" b="b"/>
                    <a:pathLst>
                      <a:path w="208" h="490">
                        <a:moveTo>
                          <a:pt x="4" y="4"/>
                        </a:moveTo>
                        <a:lnTo>
                          <a:pt x="0" y="486"/>
                        </a:lnTo>
                        <a:lnTo>
                          <a:pt x="40" y="486"/>
                        </a:lnTo>
                        <a:lnTo>
                          <a:pt x="38" y="34"/>
                        </a:lnTo>
                        <a:lnTo>
                          <a:pt x="80" y="32"/>
                        </a:lnTo>
                        <a:lnTo>
                          <a:pt x="78" y="0"/>
                        </a:lnTo>
                        <a:lnTo>
                          <a:pt x="120" y="0"/>
                        </a:lnTo>
                        <a:lnTo>
                          <a:pt x="122" y="32"/>
                        </a:lnTo>
                        <a:lnTo>
                          <a:pt x="172" y="32"/>
                        </a:lnTo>
                        <a:lnTo>
                          <a:pt x="172" y="490"/>
                        </a:lnTo>
                        <a:lnTo>
                          <a:pt x="208" y="484"/>
                        </a:lnTo>
                        <a:lnTo>
                          <a:pt x="208" y="6"/>
                        </a:lnTo>
                        <a:lnTo>
                          <a:pt x="4" y="4"/>
                        </a:lnTo>
                        <a:close/>
                      </a:path>
                    </a:pathLst>
                  </a:custGeom>
                  <a:pattFill prst="openDmnd">
                    <a:fgClr>
                      <a:schemeClr val="tx1"/>
                    </a:fgClr>
                    <a:bgClr>
                      <a:schemeClr val="bg1"/>
                    </a:bgClr>
                  </a:patt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endParaRPr lang="ro-RO"/>
                  </a:p>
                </p:txBody>
              </p:sp>
              <p:grpSp>
                <p:nvGrpSpPr>
                  <p:cNvPr id="148551" name="Group 71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976" y="1976"/>
                    <a:ext cx="203" cy="228"/>
                    <a:chOff x="976" y="1976"/>
                    <a:chExt cx="203" cy="228"/>
                  </a:xfrm>
                </p:grpSpPr>
                <p:sp>
                  <p:nvSpPr>
                    <p:cNvPr id="148552" name="Rectangle 7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145" y="2172"/>
                      <a:ext cx="32" cy="32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6350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48553" name="Rectangle 73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976" y="2170"/>
                      <a:ext cx="32" cy="32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6350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48554" name="Rectangle 74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147" y="1978"/>
                      <a:ext cx="32" cy="32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6350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48555" name="Rectangle 75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978" y="1976"/>
                      <a:ext cx="32" cy="32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6350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</p:grpSp>
            </p:grpSp>
            <p:sp>
              <p:nvSpPr>
                <p:cNvPr id="148556" name="Freeform 76" descr="Плетенка"/>
                <p:cNvSpPr>
                  <a:spLocks noChangeAspect="1"/>
                </p:cNvSpPr>
                <p:nvPr/>
              </p:nvSpPr>
              <p:spPr bwMode="auto">
                <a:xfrm>
                  <a:off x="934" y="1606"/>
                  <a:ext cx="284" cy="252"/>
                </a:xfrm>
                <a:custGeom>
                  <a:avLst/>
                  <a:gdLst/>
                  <a:ahLst/>
                  <a:cxnLst>
                    <a:cxn ang="0">
                      <a:pos x="0" y="224"/>
                    </a:cxn>
                    <a:cxn ang="0">
                      <a:pos x="14" y="222"/>
                    </a:cxn>
                    <a:cxn ang="0">
                      <a:pos x="14" y="26"/>
                    </a:cxn>
                    <a:cxn ang="0">
                      <a:pos x="26" y="0"/>
                    </a:cxn>
                    <a:cxn ang="0">
                      <a:pos x="252" y="2"/>
                    </a:cxn>
                    <a:cxn ang="0">
                      <a:pos x="270" y="20"/>
                    </a:cxn>
                    <a:cxn ang="0">
                      <a:pos x="270" y="218"/>
                    </a:cxn>
                    <a:cxn ang="0">
                      <a:pos x="284" y="218"/>
                    </a:cxn>
                    <a:cxn ang="0">
                      <a:pos x="284" y="246"/>
                    </a:cxn>
                    <a:cxn ang="0">
                      <a:pos x="248" y="244"/>
                    </a:cxn>
                    <a:cxn ang="0">
                      <a:pos x="248" y="26"/>
                    </a:cxn>
                    <a:cxn ang="0">
                      <a:pos x="40" y="18"/>
                    </a:cxn>
                    <a:cxn ang="0">
                      <a:pos x="40" y="252"/>
                    </a:cxn>
                    <a:cxn ang="0">
                      <a:pos x="0" y="250"/>
                    </a:cxn>
                    <a:cxn ang="0">
                      <a:pos x="0" y="224"/>
                    </a:cxn>
                  </a:cxnLst>
                  <a:rect l="0" t="0" r="r" b="b"/>
                  <a:pathLst>
                    <a:path w="284" h="252">
                      <a:moveTo>
                        <a:pt x="0" y="224"/>
                      </a:moveTo>
                      <a:lnTo>
                        <a:pt x="14" y="222"/>
                      </a:lnTo>
                      <a:lnTo>
                        <a:pt x="14" y="26"/>
                      </a:lnTo>
                      <a:lnTo>
                        <a:pt x="26" y="0"/>
                      </a:lnTo>
                      <a:lnTo>
                        <a:pt x="252" y="2"/>
                      </a:lnTo>
                      <a:lnTo>
                        <a:pt x="270" y="20"/>
                      </a:lnTo>
                      <a:lnTo>
                        <a:pt x="270" y="218"/>
                      </a:lnTo>
                      <a:lnTo>
                        <a:pt x="284" y="218"/>
                      </a:lnTo>
                      <a:lnTo>
                        <a:pt x="284" y="246"/>
                      </a:lnTo>
                      <a:lnTo>
                        <a:pt x="248" y="244"/>
                      </a:lnTo>
                      <a:lnTo>
                        <a:pt x="248" y="26"/>
                      </a:lnTo>
                      <a:lnTo>
                        <a:pt x="40" y="18"/>
                      </a:lnTo>
                      <a:lnTo>
                        <a:pt x="40" y="252"/>
                      </a:lnTo>
                      <a:lnTo>
                        <a:pt x="0" y="250"/>
                      </a:lnTo>
                      <a:lnTo>
                        <a:pt x="0" y="224"/>
                      </a:lnTo>
                      <a:close/>
                    </a:path>
                  </a:pathLst>
                </a:custGeom>
                <a:pattFill prst="weave">
                  <a:fgClr>
                    <a:schemeClr val="tx1"/>
                  </a:fgClr>
                  <a:bgClr>
                    <a:schemeClr val="bg1"/>
                  </a:bgClr>
                </a:pattFill>
                <a:ln w="6350" cmpd="sng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ro-RO"/>
                </a:p>
              </p:txBody>
            </p:sp>
          </p:grpSp>
          <p:sp>
            <p:nvSpPr>
              <p:cNvPr id="148557" name="Line 77"/>
              <p:cNvSpPr>
                <a:spLocks noChangeAspect="1" noChangeShapeType="1"/>
              </p:cNvSpPr>
              <p:nvPr/>
            </p:nvSpPr>
            <p:spPr bwMode="auto">
              <a:xfrm>
                <a:off x="960" y="3288"/>
                <a:ext cx="240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o-RO"/>
              </a:p>
            </p:txBody>
          </p:sp>
        </p:grpSp>
        <p:grpSp>
          <p:nvGrpSpPr>
            <p:cNvPr id="148558" name="Group 78"/>
            <p:cNvGrpSpPr>
              <a:grpSpLocks noChangeAspect="1"/>
            </p:cNvGrpSpPr>
            <p:nvPr/>
          </p:nvGrpSpPr>
          <p:grpSpPr bwMode="auto">
            <a:xfrm>
              <a:off x="2304" y="428"/>
              <a:ext cx="166" cy="1048"/>
              <a:chOff x="982" y="1633"/>
              <a:chExt cx="186" cy="1171"/>
            </a:xfrm>
          </p:grpSpPr>
          <p:sp>
            <p:nvSpPr>
              <p:cNvPr id="148559" name="Freeform 79"/>
              <p:cNvSpPr>
                <a:spLocks noChangeAspect="1"/>
              </p:cNvSpPr>
              <p:nvPr/>
            </p:nvSpPr>
            <p:spPr bwMode="auto">
              <a:xfrm>
                <a:off x="1026" y="1758"/>
                <a:ext cx="94" cy="474"/>
              </a:xfrm>
              <a:custGeom>
                <a:avLst/>
                <a:gdLst/>
                <a:ahLst/>
                <a:cxnLst>
                  <a:cxn ang="0">
                    <a:pos x="0" y="472"/>
                  </a:cxn>
                  <a:cxn ang="0">
                    <a:pos x="0" y="58"/>
                  </a:cxn>
                  <a:cxn ang="0">
                    <a:pos x="10" y="44"/>
                  </a:cxn>
                  <a:cxn ang="0">
                    <a:pos x="12" y="6"/>
                  </a:cxn>
                  <a:cxn ang="0">
                    <a:pos x="31" y="0"/>
                  </a:cxn>
                  <a:cxn ang="0">
                    <a:pos x="63" y="0"/>
                  </a:cxn>
                  <a:cxn ang="0">
                    <a:pos x="78" y="10"/>
                  </a:cxn>
                  <a:cxn ang="0">
                    <a:pos x="82" y="46"/>
                  </a:cxn>
                  <a:cxn ang="0">
                    <a:pos x="94" y="56"/>
                  </a:cxn>
                  <a:cxn ang="0">
                    <a:pos x="94" y="472"/>
                  </a:cxn>
                  <a:cxn ang="0">
                    <a:pos x="0" y="472"/>
                  </a:cxn>
                </a:cxnLst>
                <a:rect l="0" t="0" r="r" b="b"/>
                <a:pathLst>
                  <a:path w="94" h="472">
                    <a:moveTo>
                      <a:pt x="0" y="472"/>
                    </a:moveTo>
                    <a:lnTo>
                      <a:pt x="0" y="58"/>
                    </a:lnTo>
                    <a:lnTo>
                      <a:pt x="10" y="44"/>
                    </a:lnTo>
                    <a:lnTo>
                      <a:pt x="12" y="6"/>
                    </a:lnTo>
                    <a:lnTo>
                      <a:pt x="31" y="0"/>
                    </a:lnTo>
                    <a:lnTo>
                      <a:pt x="63" y="0"/>
                    </a:lnTo>
                    <a:lnTo>
                      <a:pt x="78" y="10"/>
                    </a:lnTo>
                    <a:lnTo>
                      <a:pt x="82" y="46"/>
                    </a:lnTo>
                    <a:lnTo>
                      <a:pt x="94" y="56"/>
                    </a:lnTo>
                    <a:lnTo>
                      <a:pt x="94" y="472"/>
                    </a:lnTo>
                    <a:lnTo>
                      <a:pt x="0" y="472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folHlink">
                      <a:gamma/>
                      <a:shade val="33333"/>
                      <a:invGamma/>
                    </a:schemeClr>
                  </a:gs>
                  <a:gs pos="50000">
                    <a:schemeClr val="folHlink"/>
                  </a:gs>
                  <a:gs pos="100000">
                    <a:schemeClr val="folHlink">
                      <a:gamma/>
                      <a:shade val="33333"/>
                      <a:invGamma/>
                    </a:schemeClr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o-RO"/>
              </a:p>
            </p:txBody>
          </p:sp>
          <p:sp>
            <p:nvSpPr>
              <p:cNvPr id="148560" name="Rectangle 80" descr="Темн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1048" y="1770"/>
                <a:ext cx="48" cy="145"/>
              </a:xfrm>
              <a:prstGeom prst="rect">
                <a:avLst/>
              </a:prstGeom>
              <a:pattFill prst="dkDnDiag">
                <a:fgClr>
                  <a:schemeClr val="tx2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8561" name="Rectangle 81"/>
              <p:cNvSpPr>
                <a:spLocks noChangeAspect="1" noChangeArrowheads="1"/>
              </p:cNvSpPr>
              <p:nvPr/>
            </p:nvSpPr>
            <p:spPr bwMode="auto">
              <a:xfrm>
                <a:off x="1026" y="1983"/>
                <a:ext cx="94" cy="226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grpSp>
            <p:nvGrpSpPr>
              <p:cNvPr id="148562" name="Group 82"/>
              <p:cNvGrpSpPr>
                <a:grpSpLocks noChangeAspect="1"/>
              </p:cNvGrpSpPr>
              <p:nvPr/>
            </p:nvGrpSpPr>
            <p:grpSpPr bwMode="auto">
              <a:xfrm>
                <a:off x="1062" y="1633"/>
                <a:ext cx="17" cy="179"/>
                <a:chOff x="1524" y="2321"/>
                <a:chExt cx="17" cy="178"/>
              </a:xfrm>
            </p:grpSpPr>
            <p:sp>
              <p:nvSpPr>
                <p:cNvPr id="148563" name="Rectangle 83"/>
                <p:cNvSpPr>
                  <a:spLocks noChangeAspect="1" noChangeArrowheads="1"/>
                </p:cNvSpPr>
                <p:nvPr/>
              </p:nvSpPr>
              <p:spPr bwMode="auto">
                <a:xfrm rot="5400000">
                  <a:off x="1449" y="2407"/>
                  <a:ext cx="168" cy="16"/>
                </a:xfrm>
                <a:prstGeom prst="rect">
                  <a:avLst/>
                </a:prstGeom>
                <a:solidFill>
                  <a:schemeClr val="folHlink"/>
                </a:solidFill>
                <a:ln w="635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48564" name="Oval 84"/>
                <p:cNvSpPr>
                  <a:spLocks noChangeAspect="1" noChangeArrowheads="1"/>
                </p:cNvSpPr>
                <p:nvPr/>
              </p:nvSpPr>
              <p:spPr bwMode="auto">
                <a:xfrm rot="5160000">
                  <a:off x="1524" y="2321"/>
                  <a:ext cx="18" cy="17"/>
                </a:xfrm>
                <a:prstGeom prst="ellipse">
                  <a:avLst/>
                </a:prstGeom>
                <a:solidFill>
                  <a:schemeClr val="folHlink"/>
                </a:solid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  <p:grpSp>
            <p:nvGrpSpPr>
              <p:cNvPr id="148565" name="Group 85"/>
              <p:cNvGrpSpPr>
                <a:grpSpLocks noChangeAspect="1"/>
              </p:cNvGrpSpPr>
              <p:nvPr/>
            </p:nvGrpSpPr>
            <p:grpSpPr bwMode="auto">
              <a:xfrm>
                <a:off x="982" y="2228"/>
                <a:ext cx="186" cy="576"/>
                <a:chOff x="982" y="2235"/>
                <a:chExt cx="186" cy="569"/>
              </a:xfrm>
            </p:grpSpPr>
            <p:sp>
              <p:nvSpPr>
                <p:cNvPr id="148566" name="AutoShape 86"/>
                <p:cNvSpPr>
                  <a:spLocks noChangeAspect="1" noChangeArrowheads="1"/>
                </p:cNvSpPr>
                <p:nvPr/>
              </p:nvSpPr>
              <p:spPr bwMode="auto">
                <a:xfrm rot="5400000">
                  <a:off x="888" y="2360"/>
                  <a:ext cx="378" cy="127"/>
                </a:xfrm>
                <a:prstGeom prst="roundRect">
                  <a:avLst>
                    <a:gd name="adj" fmla="val 16667"/>
                  </a:avLst>
                </a:prstGeom>
                <a:gradFill rotWithShape="0">
                  <a:gsLst>
                    <a:gs pos="0">
                      <a:schemeClr val="folHlink">
                        <a:gamma/>
                        <a:shade val="39216"/>
                        <a:invGamma/>
                      </a:schemeClr>
                    </a:gs>
                    <a:gs pos="50000">
                      <a:schemeClr val="folHlink"/>
                    </a:gs>
                    <a:gs pos="100000">
                      <a:schemeClr val="folHlink">
                        <a:gamma/>
                        <a:shade val="39216"/>
                        <a:invGamma/>
                      </a:schemeClr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48567" name="AutoShape 87"/>
                <p:cNvSpPr>
                  <a:spLocks noChangeAspect="1" noChangeArrowheads="1"/>
                </p:cNvSpPr>
                <p:nvPr/>
              </p:nvSpPr>
              <p:spPr bwMode="auto">
                <a:xfrm flipV="1">
                  <a:off x="1040" y="2696"/>
                  <a:ext cx="70" cy="108"/>
                </a:xfrm>
                <a:prstGeom prst="triangle">
                  <a:avLst>
                    <a:gd name="adj" fmla="val 50000"/>
                  </a:avLst>
                </a:prstGeom>
                <a:gradFill rotWithShape="0">
                  <a:gsLst>
                    <a:gs pos="0">
                      <a:schemeClr val="folHlink">
                        <a:gamma/>
                        <a:shade val="39216"/>
                        <a:invGamma/>
                      </a:schemeClr>
                    </a:gs>
                    <a:gs pos="50000">
                      <a:schemeClr val="folHlink"/>
                    </a:gs>
                    <a:gs pos="100000">
                      <a:schemeClr val="folHlink">
                        <a:gamma/>
                        <a:shade val="39216"/>
                        <a:invGamma/>
                      </a:schemeClr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grpSp>
              <p:nvGrpSpPr>
                <p:cNvPr id="148568" name="Group 88"/>
                <p:cNvGrpSpPr>
                  <a:grpSpLocks noChangeAspect="1"/>
                </p:cNvGrpSpPr>
                <p:nvPr/>
              </p:nvGrpSpPr>
              <p:grpSpPr bwMode="auto">
                <a:xfrm>
                  <a:off x="982" y="2602"/>
                  <a:ext cx="186" cy="90"/>
                  <a:chOff x="982" y="2602"/>
                  <a:chExt cx="186" cy="90"/>
                </a:xfrm>
              </p:grpSpPr>
              <p:sp>
                <p:nvSpPr>
                  <p:cNvPr id="148569" name="Rectangle 8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982" y="2602"/>
                    <a:ext cx="186" cy="32"/>
                  </a:xfrm>
                  <a:prstGeom prst="rect">
                    <a:avLst/>
                  </a:prstGeom>
                  <a:gradFill rotWithShape="0">
                    <a:gsLst>
                      <a:gs pos="0">
                        <a:schemeClr val="folHlink">
                          <a:gamma/>
                          <a:shade val="39216"/>
                          <a:invGamma/>
                        </a:schemeClr>
                      </a:gs>
                      <a:gs pos="50000">
                        <a:schemeClr val="folHlink"/>
                      </a:gs>
                      <a:gs pos="100000">
                        <a:schemeClr val="folHlink">
                          <a:gamma/>
                          <a:shade val="39216"/>
                          <a:invGamma/>
                        </a:schemeClr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48570" name="Rectangle 9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014" y="2634"/>
                    <a:ext cx="120" cy="58"/>
                  </a:xfrm>
                  <a:prstGeom prst="rect">
                    <a:avLst/>
                  </a:prstGeom>
                  <a:gradFill rotWithShape="0">
                    <a:gsLst>
                      <a:gs pos="0">
                        <a:schemeClr val="folHlink">
                          <a:gamma/>
                          <a:shade val="39216"/>
                          <a:invGamma/>
                        </a:schemeClr>
                      </a:gs>
                      <a:gs pos="50000">
                        <a:schemeClr val="folHlink"/>
                      </a:gs>
                      <a:gs pos="100000">
                        <a:schemeClr val="folHlink">
                          <a:gamma/>
                          <a:shade val="39216"/>
                          <a:invGamma/>
                        </a:schemeClr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</p:grpSp>
          </p:grpSp>
        </p:grpSp>
      </p:grpSp>
      <p:sp>
        <p:nvSpPr>
          <p:cNvPr id="148571" name="AutoShape 91" descr="Штриховой диагональный 2"/>
          <p:cNvSpPr>
            <a:spLocks noChangeArrowheads="1"/>
          </p:cNvSpPr>
          <p:nvPr/>
        </p:nvSpPr>
        <p:spPr bwMode="auto">
          <a:xfrm>
            <a:off x="0" y="5937250"/>
            <a:ext cx="9829800" cy="914400"/>
          </a:xfrm>
          <a:prstGeom prst="parallelogram">
            <a:avLst>
              <a:gd name="adj" fmla="val 208630"/>
            </a:avLst>
          </a:prstGeom>
          <a:pattFill prst="dashUpDiag">
            <a:fgClr>
              <a:srgbClr val="006600"/>
            </a:fgClr>
            <a:bgClr>
              <a:schemeClr val="bg1"/>
            </a:bgClr>
          </a:patt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48572" name="Freeform 92"/>
          <p:cNvSpPr>
            <a:spLocks noChangeAspect="1"/>
          </p:cNvSpPr>
          <p:nvPr/>
        </p:nvSpPr>
        <p:spPr bwMode="auto">
          <a:xfrm>
            <a:off x="3163888" y="5105400"/>
            <a:ext cx="2859087" cy="1471613"/>
          </a:xfrm>
          <a:custGeom>
            <a:avLst/>
            <a:gdLst/>
            <a:ahLst/>
            <a:cxnLst>
              <a:cxn ang="0">
                <a:pos x="2" y="89"/>
              </a:cxn>
              <a:cxn ang="0">
                <a:pos x="39" y="141"/>
              </a:cxn>
              <a:cxn ang="0">
                <a:pos x="38" y="203"/>
              </a:cxn>
              <a:cxn ang="0">
                <a:pos x="0" y="246"/>
              </a:cxn>
              <a:cxn ang="0">
                <a:pos x="32" y="3221"/>
              </a:cxn>
              <a:cxn ang="0">
                <a:pos x="56" y="3297"/>
              </a:cxn>
              <a:cxn ang="0">
                <a:pos x="21" y="3357"/>
              </a:cxn>
              <a:cxn ang="0">
                <a:pos x="17" y="3449"/>
              </a:cxn>
              <a:cxn ang="0">
                <a:pos x="60" y="3507"/>
              </a:cxn>
              <a:cxn ang="0">
                <a:pos x="2571" y="3492"/>
              </a:cxn>
              <a:cxn ang="0">
                <a:pos x="2604" y="3444"/>
              </a:cxn>
              <a:cxn ang="0">
                <a:pos x="2592" y="3305"/>
              </a:cxn>
              <a:cxn ang="0">
                <a:pos x="2579" y="3264"/>
              </a:cxn>
              <a:cxn ang="0">
                <a:pos x="2603" y="3212"/>
              </a:cxn>
              <a:cxn ang="0">
                <a:pos x="2558" y="147"/>
              </a:cxn>
              <a:cxn ang="0">
                <a:pos x="2567" y="101"/>
              </a:cxn>
              <a:cxn ang="0">
                <a:pos x="2588" y="6"/>
              </a:cxn>
              <a:cxn ang="0">
                <a:pos x="2586" y="0"/>
              </a:cxn>
              <a:cxn ang="0">
                <a:pos x="2589" y="0"/>
              </a:cxn>
              <a:cxn ang="0">
                <a:pos x="2589" y="6"/>
              </a:cxn>
              <a:cxn ang="0">
                <a:pos x="2586" y="3"/>
              </a:cxn>
              <a:cxn ang="0">
                <a:pos x="2586" y="6"/>
              </a:cxn>
              <a:cxn ang="0">
                <a:pos x="0" y="6"/>
              </a:cxn>
              <a:cxn ang="0">
                <a:pos x="0" y="12"/>
              </a:cxn>
              <a:cxn ang="0">
                <a:pos x="0" y="15"/>
              </a:cxn>
              <a:cxn ang="0">
                <a:pos x="0" y="18"/>
              </a:cxn>
              <a:cxn ang="0">
                <a:pos x="0" y="21"/>
              </a:cxn>
              <a:cxn ang="0">
                <a:pos x="0" y="21"/>
              </a:cxn>
              <a:cxn ang="0">
                <a:pos x="0" y="18"/>
              </a:cxn>
              <a:cxn ang="0">
                <a:pos x="3" y="24"/>
              </a:cxn>
              <a:cxn ang="0">
                <a:pos x="0" y="18"/>
              </a:cxn>
              <a:cxn ang="0">
                <a:pos x="0" y="18"/>
              </a:cxn>
              <a:cxn ang="0">
                <a:pos x="0" y="18"/>
              </a:cxn>
              <a:cxn ang="0">
                <a:pos x="3" y="18"/>
              </a:cxn>
              <a:cxn ang="0">
                <a:pos x="0" y="18"/>
              </a:cxn>
            </a:cxnLst>
            <a:rect l="0" t="0" r="r" b="b"/>
            <a:pathLst>
              <a:path w="2606" h="3507">
                <a:moveTo>
                  <a:pt x="3" y="20"/>
                </a:moveTo>
                <a:lnTo>
                  <a:pt x="2" y="89"/>
                </a:lnTo>
                <a:lnTo>
                  <a:pt x="24" y="111"/>
                </a:lnTo>
                <a:lnTo>
                  <a:pt x="39" y="141"/>
                </a:lnTo>
                <a:lnTo>
                  <a:pt x="45" y="168"/>
                </a:lnTo>
                <a:lnTo>
                  <a:pt x="38" y="203"/>
                </a:lnTo>
                <a:lnTo>
                  <a:pt x="26" y="219"/>
                </a:lnTo>
                <a:lnTo>
                  <a:pt x="0" y="246"/>
                </a:lnTo>
                <a:lnTo>
                  <a:pt x="11" y="3201"/>
                </a:lnTo>
                <a:lnTo>
                  <a:pt x="32" y="3221"/>
                </a:lnTo>
                <a:lnTo>
                  <a:pt x="50" y="3255"/>
                </a:lnTo>
                <a:lnTo>
                  <a:pt x="56" y="3297"/>
                </a:lnTo>
                <a:lnTo>
                  <a:pt x="48" y="3330"/>
                </a:lnTo>
                <a:lnTo>
                  <a:pt x="21" y="3357"/>
                </a:lnTo>
                <a:lnTo>
                  <a:pt x="17" y="3402"/>
                </a:lnTo>
                <a:lnTo>
                  <a:pt x="17" y="3449"/>
                </a:lnTo>
                <a:lnTo>
                  <a:pt x="33" y="3492"/>
                </a:lnTo>
                <a:lnTo>
                  <a:pt x="60" y="3507"/>
                </a:lnTo>
                <a:lnTo>
                  <a:pt x="2538" y="3507"/>
                </a:lnTo>
                <a:lnTo>
                  <a:pt x="2571" y="3492"/>
                </a:lnTo>
                <a:lnTo>
                  <a:pt x="2592" y="3474"/>
                </a:lnTo>
                <a:lnTo>
                  <a:pt x="2604" y="3444"/>
                </a:lnTo>
                <a:lnTo>
                  <a:pt x="2606" y="3327"/>
                </a:lnTo>
                <a:lnTo>
                  <a:pt x="2592" y="3305"/>
                </a:lnTo>
                <a:lnTo>
                  <a:pt x="2583" y="3288"/>
                </a:lnTo>
                <a:lnTo>
                  <a:pt x="2579" y="3264"/>
                </a:lnTo>
                <a:lnTo>
                  <a:pt x="2588" y="3234"/>
                </a:lnTo>
                <a:lnTo>
                  <a:pt x="2603" y="3212"/>
                </a:lnTo>
                <a:lnTo>
                  <a:pt x="2588" y="209"/>
                </a:lnTo>
                <a:cubicBezTo>
                  <a:pt x="2556" y="177"/>
                  <a:pt x="2565" y="162"/>
                  <a:pt x="2558" y="147"/>
                </a:cubicBezTo>
                <a:cubicBezTo>
                  <a:pt x="2558" y="131"/>
                  <a:pt x="2555" y="127"/>
                  <a:pt x="2561" y="120"/>
                </a:cubicBezTo>
                <a:cubicBezTo>
                  <a:pt x="2567" y="113"/>
                  <a:pt x="2564" y="112"/>
                  <a:pt x="2567" y="101"/>
                </a:cubicBezTo>
                <a:cubicBezTo>
                  <a:pt x="2577" y="93"/>
                  <a:pt x="2582" y="93"/>
                  <a:pt x="2585" y="78"/>
                </a:cubicBezTo>
                <a:lnTo>
                  <a:pt x="2588" y="6"/>
                </a:lnTo>
                <a:lnTo>
                  <a:pt x="2586" y="3"/>
                </a:lnTo>
                <a:lnTo>
                  <a:pt x="2586" y="0"/>
                </a:lnTo>
                <a:lnTo>
                  <a:pt x="2586" y="0"/>
                </a:lnTo>
                <a:lnTo>
                  <a:pt x="2589" y="0"/>
                </a:lnTo>
                <a:lnTo>
                  <a:pt x="2586" y="3"/>
                </a:lnTo>
                <a:lnTo>
                  <a:pt x="2589" y="6"/>
                </a:lnTo>
                <a:lnTo>
                  <a:pt x="2586" y="3"/>
                </a:lnTo>
                <a:lnTo>
                  <a:pt x="2586" y="3"/>
                </a:lnTo>
                <a:lnTo>
                  <a:pt x="2586" y="6"/>
                </a:lnTo>
                <a:lnTo>
                  <a:pt x="2586" y="6"/>
                </a:lnTo>
                <a:lnTo>
                  <a:pt x="0" y="9"/>
                </a:lnTo>
                <a:lnTo>
                  <a:pt x="0" y="6"/>
                </a:lnTo>
                <a:lnTo>
                  <a:pt x="0" y="9"/>
                </a:lnTo>
                <a:lnTo>
                  <a:pt x="0" y="12"/>
                </a:lnTo>
                <a:lnTo>
                  <a:pt x="0" y="12"/>
                </a:lnTo>
                <a:lnTo>
                  <a:pt x="0" y="15"/>
                </a:lnTo>
                <a:lnTo>
                  <a:pt x="3" y="18"/>
                </a:lnTo>
                <a:lnTo>
                  <a:pt x="0" y="18"/>
                </a:lnTo>
                <a:lnTo>
                  <a:pt x="3" y="21"/>
                </a:lnTo>
                <a:lnTo>
                  <a:pt x="0" y="21"/>
                </a:lnTo>
                <a:lnTo>
                  <a:pt x="0" y="21"/>
                </a:lnTo>
                <a:lnTo>
                  <a:pt x="0" y="21"/>
                </a:lnTo>
                <a:lnTo>
                  <a:pt x="0" y="24"/>
                </a:lnTo>
                <a:lnTo>
                  <a:pt x="0" y="18"/>
                </a:lnTo>
                <a:lnTo>
                  <a:pt x="0" y="18"/>
                </a:lnTo>
                <a:lnTo>
                  <a:pt x="3" y="24"/>
                </a:lnTo>
                <a:lnTo>
                  <a:pt x="3" y="24"/>
                </a:lnTo>
                <a:lnTo>
                  <a:pt x="0" y="18"/>
                </a:lnTo>
                <a:lnTo>
                  <a:pt x="0" y="21"/>
                </a:lnTo>
                <a:lnTo>
                  <a:pt x="0" y="18"/>
                </a:lnTo>
                <a:lnTo>
                  <a:pt x="0" y="18"/>
                </a:lnTo>
                <a:lnTo>
                  <a:pt x="0" y="18"/>
                </a:lnTo>
                <a:lnTo>
                  <a:pt x="6" y="21"/>
                </a:lnTo>
                <a:lnTo>
                  <a:pt x="3" y="18"/>
                </a:lnTo>
                <a:lnTo>
                  <a:pt x="0" y="21"/>
                </a:lnTo>
                <a:lnTo>
                  <a:pt x="0" y="18"/>
                </a:lnTo>
                <a:lnTo>
                  <a:pt x="3" y="20"/>
                </a:lnTo>
                <a:close/>
              </a:path>
            </a:pathLst>
          </a:custGeom>
          <a:solidFill>
            <a:srgbClr val="FF9191"/>
          </a:solidFill>
          <a:ln w="9525">
            <a:solidFill>
              <a:srgbClr val="006600"/>
            </a:solidFill>
            <a:round/>
            <a:headEnd/>
            <a:tailEnd/>
          </a:ln>
          <a:effectLst/>
        </p:spPr>
        <p:txBody>
          <a:bodyPr/>
          <a:lstStyle/>
          <a:p>
            <a:endParaRPr lang="ro-RO"/>
          </a:p>
        </p:txBody>
      </p:sp>
      <p:sp>
        <p:nvSpPr>
          <p:cNvPr id="148573" name="AutoShape 93"/>
          <p:cNvSpPr>
            <a:spLocks noChangeAspect="1" noChangeArrowheads="1"/>
          </p:cNvSpPr>
          <p:nvPr/>
        </p:nvSpPr>
        <p:spPr bwMode="auto">
          <a:xfrm rot="5137563" flipH="1">
            <a:off x="4588669" y="6217444"/>
            <a:ext cx="98425" cy="93663"/>
          </a:xfrm>
          <a:custGeom>
            <a:avLst/>
            <a:gdLst>
              <a:gd name="G0" fmla="+- 5491 0 0"/>
              <a:gd name="G1" fmla="+- -11195581 0 0"/>
              <a:gd name="G2" fmla="+- 0 0 -11195581"/>
              <a:gd name="T0" fmla="*/ 0 256 1"/>
              <a:gd name="T1" fmla="*/ 180 256 1"/>
              <a:gd name="G3" fmla="+- -11195581 T0 T1"/>
              <a:gd name="T2" fmla="*/ 0 256 1"/>
              <a:gd name="T3" fmla="*/ 90 256 1"/>
              <a:gd name="G4" fmla="+- -11195581 T2 T3"/>
              <a:gd name="G5" fmla="*/ G4 2 1"/>
              <a:gd name="T4" fmla="*/ 90 256 1"/>
              <a:gd name="T5" fmla="*/ 0 256 1"/>
              <a:gd name="G6" fmla="+- -11195581 T4 T5"/>
              <a:gd name="G7" fmla="*/ G6 2 1"/>
              <a:gd name="G8" fmla="abs -11195581"/>
              <a:gd name="T6" fmla="*/ 0 256 1"/>
              <a:gd name="T7" fmla="*/ 90 256 1"/>
              <a:gd name="G9" fmla="+- G8 T6 T7"/>
              <a:gd name="G10" fmla="?: G9 G7 G5"/>
              <a:gd name="T8" fmla="*/ 0 256 1"/>
              <a:gd name="T9" fmla="*/ 360 256 1"/>
              <a:gd name="G11" fmla="+- G10 T8 T9"/>
              <a:gd name="G12" fmla="?: G10 G11 G10"/>
              <a:gd name="T10" fmla="*/ 0 256 1"/>
              <a:gd name="T11" fmla="*/ 360 256 1"/>
              <a:gd name="G13" fmla="+- G12 T10 T11"/>
              <a:gd name="G14" fmla="?: G12 G13 G12"/>
              <a:gd name="G15" fmla="+- 0 0 G14"/>
              <a:gd name="G16" fmla="+- 10800 0 0"/>
              <a:gd name="G17" fmla="+- 10800 0 5491"/>
              <a:gd name="G18" fmla="*/ 5491 1 2"/>
              <a:gd name="G19" fmla="+- G18 5400 0"/>
              <a:gd name="G20" fmla="cos G19 -11195581"/>
              <a:gd name="G21" fmla="sin G19 -11195581"/>
              <a:gd name="G22" fmla="+- G20 10800 0"/>
              <a:gd name="G23" fmla="+- G21 10800 0"/>
              <a:gd name="G24" fmla="+- 10800 0 G20"/>
              <a:gd name="G25" fmla="+- 5491 10800 0"/>
              <a:gd name="G26" fmla="?: G9 G17 G25"/>
              <a:gd name="G27" fmla="?: G9 0 21600"/>
              <a:gd name="G28" fmla="cos 10800 -11195581"/>
              <a:gd name="G29" fmla="sin 10800 -11195581"/>
              <a:gd name="G30" fmla="sin 5491 -11195581"/>
              <a:gd name="G31" fmla="+- G28 10800 0"/>
              <a:gd name="G32" fmla="+- G29 10800 0"/>
              <a:gd name="G33" fmla="+- G30 10800 0"/>
              <a:gd name="G34" fmla="?: G4 0 G31"/>
              <a:gd name="G35" fmla="?: -11195581 G34 0"/>
              <a:gd name="G36" fmla="?: G6 G35 G31"/>
              <a:gd name="G37" fmla="+- 21600 0 G36"/>
              <a:gd name="G38" fmla="?: G4 0 G33"/>
              <a:gd name="G39" fmla="?: -11195581 G38 G32"/>
              <a:gd name="G40" fmla="?: G6 G39 0"/>
              <a:gd name="G41" fmla="?: G4 G32 21600"/>
              <a:gd name="G42" fmla="?: G6 G41 G33"/>
              <a:gd name="T12" fmla="*/ 10800 w 21600"/>
              <a:gd name="T13" fmla="*/ 0 h 21600"/>
              <a:gd name="T14" fmla="*/ 2758 w 21600"/>
              <a:gd name="T15" fmla="*/ 9501 h 21600"/>
              <a:gd name="T16" fmla="*/ 10800 w 21600"/>
              <a:gd name="T17" fmla="*/ 5309 h 21600"/>
              <a:gd name="T18" fmla="*/ 18842 w 21600"/>
              <a:gd name="T19" fmla="*/ 9501 h 21600"/>
              <a:gd name="T20" fmla="*/ G36 w 21600"/>
              <a:gd name="T21" fmla="*/ G40 h 21600"/>
              <a:gd name="T22" fmla="*/ G37 w 21600"/>
              <a:gd name="T23" fmla="*/ G42 h 21600"/>
            </a:gdLst>
            <a:ahLst/>
            <a:cxnLst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T20" t="T21" r="T22" b="T23"/>
            <a:pathLst>
              <a:path w="21600" h="21600">
                <a:moveTo>
                  <a:pt x="5379" y="9925"/>
                </a:moveTo>
                <a:cubicBezTo>
                  <a:pt x="5808" y="7264"/>
                  <a:pt x="8105" y="5308"/>
                  <a:pt x="10800" y="5309"/>
                </a:cubicBezTo>
                <a:cubicBezTo>
                  <a:pt x="13494" y="5309"/>
                  <a:pt x="15791" y="7264"/>
                  <a:pt x="16220" y="9925"/>
                </a:cubicBezTo>
                <a:lnTo>
                  <a:pt x="21462" y="9079"/>
                </a:lnTo>
                <a:cubicBezTo>
                  <a:pt x="20617" y="3846"/>
                  <a:pt x="16100" y="-1"/>
                  <a:pt x="10799" y="0"/>
                </a:cubicBezTo>
                <a:cubicBezTo>
                  <a:pt x="5499" y="0"/>
                  <a:pt x="982" y="3846"/>
                  <a:pt x="137" y="9079"/>
                </a:cubicBezTo>
                <a:close/>
              </a:path>
            </a:pathLst>
          </a:custGeom>
          <a:gradFill rotWithShape="0">
            <a:gsLst>
              <a:gs pos="0">
                <a:schemeClr val="bg1">
                  <a:gamma/>
                  <a:shade val="24314"/>
                  <a:invGamma/>
                </a:schemeClr>
              </a:gs>
              <a:gs pos="100000">
                <a:schemeClr val="bg1"/>
              </a:gs>
            </a:gsLst>
            <a:lin ang="0" scaled="1"/>
          </a:gra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grpSp>
        <p:nvGrpSpPr>
          <p:cNvPr id="148574" name="Group 94"/>
          <p:cNvGrpSpPr>
            <a:grpSpLocks noChangeAspect="1"/>
          </p:cNvGrpSpPr>
          <p:nvPr/>
        </p:nvGrpSpPr>
        <p:grpSpPr bwMode="auto">
          <a:xfrm>
            <a:off x="3114675" y="2654300"/>
            <a:ext cx="2916238" cy="3922713"/>
            <a:chOff x="1769" y="1157"/>
            <a:chExt cx="2221" cy="2986"/>
          </a:xfrm>
        </p:grpSpPr>
        <p:sp>
          <p:nvSpPr>
            <p:cNvPr id="148575" name="Freeform 95" descr="Широкий диагональный 2"/>
            <p:cNvSpPr>
              <a:spLocks noChangeAspect="1"/>
            </p:cNvSpPr>
            <p:nvPr/>
          </p:nvSpPr>
          <p:spPr bwMode="auto">
            <a:xfrm>
              <a:off x="1769" y="1157"/>
              <a:ext cx="2221" cy="2986"/>
            </a:xfrm>
            <a:custGeom>
              <a:avLst/>
              <a:gdLst/>
              <a:ahLst/>
              <a:cxnLst>
                <a:cxn ang="0">
                  <a:pos x="2" y="83"/>
                </a:cxn>
                <a:cxn ang="0">
                  <a:pos x="39" y="135"/>
                </a:cxn>
                <a:cxn ang="0">
                  <a:pos x="38" y="197"/>
                </a:cxn>
                <a:cxn ang="0">
                  <a:pos x="0" y="240"/>
                </a:cxn>
                <a:cxn ang="0">
                  <a:pos x="32" y="3215"/>
                </a:cxn>
                <a:cxn ang="0">
                  <a:pos x="56" y="3291"/>
                </a:cxn>
                <a:cxn ang="0">
                  <a:pos x="21" y="3351"/>
                </a:cxn>
                <a:cxn ang="0">
                  <a:pos x="17" y="3443"/>
                </a:cxn>
                <a:cxn ang="0">
                  <a:pos x="60" y="3501"/>
                </a:cxn>
                <a:cxn ang="0">
                  <a:pos x="2571" y="3486"/>
                </a:cxn>
                <a:cxn ang="0">
                  <a:pos x="2604" y="3438"/>
                </a:cxn>
                <a:cxn ang="0">
                  <a:pos x="2592" y="3299"/>
                </a:cxn>
                <a:cxn ang="0">
                  <a:pos x="2579" y="3258"/>
                </a:cxn>
                <a:cxn ang="0">
                  <a:pos x="2603" y="3206"/>
                </a:cxn>
                <a:cxn ang="0">
                  <a:pos x="2558" y="141"/>
                </a:cxn>
                <a:cxn ang="0">
                  <a:pos x="2567" y="95"/>
                </a:cxn>
                <a:cxn ang="0">
                  <a:pos x="2588" y="0"/>
                </a:cxn>
                <a:cxn ang="0">
                  <a:pos x="2549" y="75"/>
                </a:cxn>
                <a:cxn ang="0">
                  <a:pos x="2525" y="126"/>
                </a:cxn>
                <a:cxn ang="0">
                  <a:pos x="2537" y="194"/>
                </a:cxn>
                <a:cxn ang="0">
                  <a:pos x="2580" y="3179"/>
                </a:cxn>
                <a:cxn ang="0">
                  <a:pos x="2555" y="3230"/>
                </a:cxn>
                <a:cxn ang="0">
                  <a:pos x="2559" y="3311"/>
                </a:cxn>
                <a:cxn ang="0">
                  <a:pos x="2579" y="3353"/>
                </a:cxn>
                <a:cxn ang="0">
                  <a:pos x="2565" y="3441"/>
                </a:cxn>
                <a:cxn ang="0">
                  <a:pos x="90" y="3474"/>
                </a:cxn>
                <a:cxn ang="0">
                  <a:pos x="44" y="3441"/>
                </a:cxn>
                <a:cxn ang="0">
                  <a:pos x="62" y="3350"/>
                </a:cxn>
                <a:cxn ang="0">
                  <a:pos x="84" y="3284"/>
                </a:cxn>
                <a:cxn ang="0">
                  <a:pos x="72" y="3216"/>
                </a:cxn>
                <a:cxn ang="0">
                  <a:pos x="32" y="249"/>
                </a:cxn>
                <a:cxn ang="0">
                  <a:pos x="60" y="210"/>
                </a:cxn>
                <a:cxn ang="0">
                  <a:pos x="77" y="144"/>
                </a:cxn>
                <a:cxn ang="0">
                  <a:pos x="54" y="83"/>
                </a:cxn>
                <a:cxn ang="0">
                  <a:pos x="36" y="15"/>
                </a:cxn>
              </a:cxnLst>
              <a:rect l="0" t="0" r="r" b="b"/>
              <a:pathLst>
                <a:path w="2606" h="3501">
                  <a:moveTo>
                    <a:pt x="3" y="14"/>
                  </a:moveTo>
                  <a:lnTo>
                    <a:pt x="2" y="83"/>
                  </a:lnTo>
                  <a:lnTo>
                    <a:pt x="24" y="105"/>
                  </a:lnTo>
                  <a:lnTo>
                    <a:pt x="39" y="135"/>
                  </a:lnTo>
                  <a:lnTo>
                    <a:pt x="45" y="162"/>
                  </a:lnTo>
                  <a:lnTo>
                    <a:pt x="38" y="197"/>
                  </a:lnTo>
                  <a:lnTo>
                    <a:pt x="26" y="213"/>
                  </a:lnTo>
                  <a:lnTo>
                    <a:pt x="0" y="240"/>
                  </a:lnTo>
                  <a:lnTo>
                    <a:pt x="11" y="3195"/>
                  </a:lnTo>
                  <a:lnTo>
                    <a:pt x="32" y="3215"/>
                  </a:lnTo>
                  <a:lnTo>
                    <a:pt x="50" y="3249"/>
                  </a:lnTo>
                  <a:lnTo>
                    <a:pt x="56" y="3291"/>
                  </a:lnTo>
                  <a:lnTo>
                    <a:pt x="48" y="3324"/>
                  </a:lnTo>
                  <a:lnTo>
                    <a:pt x="21" y="3351"/>
                  </a:lnTo>
                  <a:lnTo>
                    <a:pt x="17" y="3396"/>
                  </a:lnTo>
                  <a:lnTo>
                    <a:pt x="17" y="3443"/>
                  </a:lnTo>
                  <a:lnTo>
                    <a:pt x="33" y="3486"/>
                  </a:lnTo>
                  <a:lnTo>
                    <a:pt x="60" y="3501"/>
                  </a:lnTo>
                  <a:lnTo>
                    <a:pt x="2538" y="3501"/>
                  </a:lnTo>
                  <a:lnTo>
                    <a:pt x="2571" y="3486"/>
                  </a:lnTo>
                  <a:lnTo>
                    <a:pt x="2592" y="3468"/>
                  </a:lnTo>
                  <a:lnTo>
                    <a:pt x="2604" y="3438"/>
                  </a:lnTo>
                  <a:lnTo>
                    <a:pt x="2606" y="3321"/>
                  </a:lnTo>
                  <a:lnTo>
                    <a:pt x="2592" y="3299"/>
                  </a:lnTo>
                  <a:lnTo>
                    <a:pt x="2583" y="3282"/>
                  </a:lnTo>
                  <a:lnTo>
                    <a:pt x="2579" y="3258"/>
                  </a:lnTo>
                  <a:lnTo>
                    <a:pt x="2588" y="3228"/>
                  </a:lnTo>
                  <a:lnTo>
                    <a:pt x="2603" y="3206"/>
                  </a:lnTo>
                  <a:lnTo>
                    <a:pt x="2588" y="203"/>
                  </a:lnTo>
                  <a:cubicBezTo>
                    <a:pt x="2556" y="171"/>
                    <a:pt x="2565" y="156"/>
                    <a:pt x="2558" y="141"/>
                  </a:cubicBezTo>
                  <a:cubicBezTo>
                    <a:pt x="2558" y="125"/>
                    <a:pt x="2555" y="121"/>
                    <a:pt x="2561" y="114"/>
                  </a:cubicBezTo>
                  <a:cubicBezTo>
                    <a:pt x="2567" y="107"/>
                    <a:pt x="2564" y="106"/>
                    <a:pt x="2567" y="95"/>
                  </a:cubicBezTo>
                  <a:cubicBezTo>
                    <a:pt x="2577" y="87"/>
                    <a:pt x="2582" y="87"/>
                    <a:pt x="2585" y="72"/>
                  </a:cubicBezTo>
                  <a:lnTo>
                    <a:pt x="2588" y="0"/>
                  </a:lnTo>
                  <a:lnTo>
                    <a:pt x="2553" y="2"/>
                  </a:lnTo>
                  <a:lnTo>
                    <a:pt x="2549" y="75"/>
                  </a:lnTo>
                  <a:lnTo>
                    <a:pt x="2532" y="102"/>
                  </a:lnTo>
                  <a:lnTo>
                    <a:pt x="2525" y="126"/>
                  </a:lnTo>
                  <a:lnTo>
                    <a:pt x="2522" y="155"/>
                  </a:lnTo>
                  <a:lnTo>
                    <a:pt x="2537" y="194"/>
                  </a:lnTo>
                  <a:lnTo>
                    <a:pt x="2555" y="221"/>
                  </a:lnTo>
                  <a:lnTo>
                    <a:pt x="2580" y="3179"/>
                  </a:lnTo>
                  <a:lnTo>
                    <a:pt x="2565" y="3203"/>
                  </a:lnTo>
                  <a:lnTo>
                    <a:pt x="2555" y="3230"/>
                  </a:lnTo>
                  <a:lnTo>
                    <a:pt x="2552" y="3270"/>
                  </a:lnTo>
                  <a:lnTo>
                    <a:pt x="2559" y="3311"/>
                  </a:lnTo>
                  <a:lnTo>
                    <a:pt x="2574" y="3327"/>
                  </a:lnTo>
                  <a:lnTo>
                    <a:pt x="2579" y="3353"/>
                  </a:lnTo>
                  <a:lnTo>
                    <a:pt x="2576" y="3401"/>
                  </a:lnTo>
                  <a:lnTo>
                    <a:pt x="2565" y="3441"/>
                  </a:lnTo>
                  <a:lnTo>
                    <a:pt x="2546" y="3467"/>
                  </a:lnTo>
                  <a:lnTo>
                    <a:pt x="90" y="3474"/>
                  </a:lnTo>
                  <a:lnTo>
                    <a:pt x="66" y="3461"/>
                  </a:lnTo>
                  <a:lnTo>
                    <a:pt x="44" y="3441"/>
                  </a:lnTo>
                  <a:lnTo>
                    <a:pt x="45" y="3377"/>
                  </a:lnTo>
                  <a:lnTo>
                    <a:pt x="62" y="3350"/>
                  </a:lnTo>
                  <a:lnTo>
                    <a:pt x="80" y="3326"/>
                  </a:lnTo>
                  <a:lnTo>
                    <a:pt x="84" y="3284"/>
                  </a:lnTo>
                  <a:lnTo>
                    <a:pt x="81" y="3246"/>
                  </a:lnTo>
                  <a:lnTo>
                    <a:pt x="72" y="3216"/>
                  </a:lnTo>
                  <a:lnTo>
                    <a:pt x="41" y="3182"/>
                  </a:lnTo>
                  <a:lnTo>
                    <a:pt x="32" y="249"/>
                  </a:lnTo>
                  <a:lnTo>
                    <a:pt x="42" y="234"/>
                  </a:lnTo>
                  <a:lnTo>
                    <a:pt x="60" y="210"/>
                  </a:lnTo>
                  <a:lnTo>
                    <a:pt x="75" y="180"/>
                  </a:lnTo>
                  <a:lnTo>
                    <a:pt x="77" y="144"/>
                  </a:lnTo>
                  <a:lnTo>
                    <a:pt x="71" y="110"/>
                  </a:lnTo>
                  <a:lnTo>
                    <a:pt x="54" y="83"/>
                  </a:lnTo>
                  <a:lnTo>
                    <a:pt x="32" y="65"/>
                  </a:lnTo>
                  <a:lnTo>
                    <a:pt x="36" y="15"/>
                  </a:lnTo>
                  <a:lnTo>
                    <a:pt x="3" y="14"/>
                  </a:lnTo>
                  <a:close/>
                </a:path>
              </a:pathLst>
            </a:custGeom>
            <a:pattFill prst="wdUpDiag">
              <a:fgClr>
                <a:srgbClr val="006600"/>
              </a:fgClr>
              <a:bgClr>
                <a:schemeClr val="bg1"/>
              </a:bgClr>
            </a:pattFill>
            <a:ln w="9525">
              <a:solidFill>
                <a:srgbClr val="006600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o-RO"/>
            </a:p>
          </p:txBody>
        </p:sp>
        <p:sp>
          <p:nvSpPr>
            <p:cNvPr id="148576" name="Rectangle 96" descr="Широкий диагональный 1"/>
            <p:cNvSpPr>
              <a:spLocks noChangeAspect="1" noChangeArrowheads="1"/>
            </p:cNvSpPr>
            <p:nvPr/>
          </p:nvSpPr>
          <p:spPr bwMode="auto">
            <a:xfrm>
              <a:off x="1824" y="4069"/>
              <a:ext cx="1269" cy="41"/>
            </a:xfrm>
            <a:prstGeom prst="rect">
              <a:avLst/>
            </a:prstGeom>
            <a:pattFill prst="wdDnDiag">
              <a:fgClr>
                <a:srgbClr val="006600"/>
              </a:fgClr>
              <a:bgClr>
                <a:schemeClr val="bg1"/>
              </a:bgClr>
            </a:pattFill>
            <a:ln w="9525">
              <a:solidFill>
                <a:srgbClr val="00660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48577" name="Rectangle 97" descr="Широкий диагональный 1"/>
            <p:cNvSpPr>
              <a:spLocks noChangeAspect="1" noChangeArrowheads="1"/>
            </p:cNvSpPr>
            <p:nvPr/>
          </p:nvSpPr>
          <p:spPr bwMode="auto">
            <a:xfrm flipH="1">
              <a:off x="3481" y="4065"/>
              <a:ext cx="464" cy="41"/>
            </a:xfrm>
            <a:prstGeom prst="rect">
              <a:avLst/>
            </a:prstGeom>
            <a:pattFill prst="wdDnDiag">
              <a:fgClr>
                <a:srgbClr val="006600"/>
              </a:fgClr>
              <a:bgClr>
                <a:schemeClr val="bg1"/>
              </a:bgClr>
            </a:pattFill>
            <a:ln w="9525">
              <a:solidFill>
                <a:srgbClr val="00660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48578" name="Freeform 98" descr="Широкий диагональный 2"/>
            <p:cNvSpPr>
              <a:spLocks noChangeAspect="1"/>
            </p:cNvSpPr>
            <p:nvPr/>
          </p:nvSpPr>
          <p:spPr bwMode="auto">
            <a:xfrm>
              <a:off x="1846" y="3759"/>
              <a:ext cx="1219" cy="30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9" y="3"/>
                </a:cxn>
                <a:cxn ang="0">
                  <a:pos x="39" y="291"/>
                </a:cxn>
                <a:cxn ang="0">
                  <a:pos x="45" y="306"/>
                </a:cxn>
                <a:cxn ang="0">
                  <a:pos x="69" y="321"/>
                </a:cxn>
                <a:cxn ang="0">
                  <a:pos x="1431" y="330"/>
                </a:cxn>
                <a:cxn ang="0">
                  <a:pos x="1431" y="360"/>
                </a:cxn>
                <a:cxn ang="0">
                  <a:pos x="33" y="354"/>
                </a:cxn>
                <a:cxn ang="0">
                  <a:pos x="15" y="330"/>
                </a:cxn>
                <a:cxn ang="0">
                  <a:pos x="6" y="300"/>
                </a:cxn>
                <a:cxn ang="0">
                  <a:pos x="0" y="0"/>
                </a:cxn>
              </a:cxnLst>
              <a:rect l="0" t="0" r="r" b="b"/>
              <a:pathLst>
                <a:path w="1431" h="360">
                  <a:moveTo>
                    <a:pt x="0" y="0"/>
                  </a:moveTo>
                  <a:lnTo>
                    <a:pt x="39" y="3"/>
                  </a:lnTo>
                  <a:lnTo>
                    <a:pt x="39" y="291"/>
                  </a:lnTo>
                  <a:lnTo>
                    <a:pt x="45" y="306"/>
                  </a:lnTo>
                  <a:lnTo>
                    <a:pt x="69" y="321"/>
                  </a:lnTo>
                  <a:lnTo>
                    <a:pt x="1431" y="330"/>
                  </a:lnTo>
                  <a:lnTo>
                    <a:pt x="1431" y="360"/>
                  </a:lnTo>
                  <a:lnTo>
                    <a:pt x="33" y="354"/>
                  </a:lnTo>
                  <a:lnTo>
                    <a:pt x="15" y="330"/>
                  </a:lnTo>
                  <a:lnTo>
                    <a:pt x="6" y="300"/>
                  </a:lnTo>
                  <a:lnTo>
                    <a:pt x="0" y="0"/>
                  </a:lnTo>
                  <a:close/>
                </a:path>
              </a:pathLst>
            </a:custGeom>
            <a:pattFill prst="wdUpDiag">
              <a:fgClr>
                <a:srgbClr val="006600"/>
              </a:fgClr>
              <a:bgClr>
                <a:schemeClr val="bg1"/>
              </a:bgClr>
            </a:pattFill>
            <a:ln w="9525" cap="flat" cmpd="sng">
              <a:solidFill>
                <a:srgbClr val="0066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ro-RO"/>
            </a:p>
          </p:txBody>
        </p:sp>
        <p:sp>
          <p:nvSpPr>
            <p:cNvPr id="148579" name="Freeform 99" descr="Широкий диагональный 2"/>
            <p:cNvSpPr>
              <a:spLocks noChangeAspect="1"/>
            </p:cNvSpPr>
            <p:nvPr/>
          </p:nvSpPr>
          <p:spPr bwMode="auto">
            <a:xfrm>
              <a:off x="3492" y="3752"/>
              <a:ext cx="445" cy="307"/>
            </a:xfrm>
            <a:custGeom>
              <a:avLst/>
              <a:gdLst/>
              <a:ahLst/>
              <a:cxnLst>
                <a:cxn ang="0">
                  <a:pos x="522" y="6"/>
                </a:cxn>
                <a:cxn ang="0">
                  <a:pos x="492" y="0"/>
                </a:cxn>
                <a:cxn ang="0">
                  <a:pos x="486" y="291"/>
                </a:cxn>
                <a:cxn ang="0">
                  <a:pos x="483" y="312"/>
                </a:cxn>
                <a:cxn ang="0">
                  <a:pos x="471" y="327"/>
                </a:cxn>
                <a:cxn ang="0">
                  <a:pos x="0" y="330"/>
                </a:cxn>
                <a:cxn ang="0">
                  <a:pos x="0" y="360"/>
                </a:cxn>
                <a:cxn ang="0">
                  <a:pos x="492" y="354"/>
                </a:cxn>
                <a:cxn ang="0">
                  <a:pos x="510" y="333"/>
                </a:cxn>
                <a:cxn ang="0">
                  <a:pos x="522" y="300"/>
                </a:cxn>
                <a:cxn ang="0">
                  <a:pos x="522" y="6"/>
                </a:cxn>
              </a:cxnLst>
              <a:rect l="0" t="0" r="r" b="b"/>
              <a:pathLst>
                <a:path w="522" h="360">
                  <a:moveTo>
                    <a:pt x="522" y="6"/>
                  </a:moveTo>
                  <a:lnTo>
                    <a:pt x="492" y="0"/>
                  </a:lnTo>
                  <a:lnTo>
                    <a:pt x="486" y="291"/>
                  </a:lnTo>
                  <a:lnTo>
                    <a:pt x="483" y="312"/>
                  </a:lnTo>
                  <a:lnTo>
                    <a:pt x="471" y="327"/>
                  </a:lnTo>
                  <a:lnTo>
                    <a:pt x="0" y="330"/>
                  </a:lnTo>
                  <a:lnTo>
                    <a:pt x="0" y="360"/>
                  </a:lnTo>
                  <a:lnTo>
                    <a:pt x="492" y="354"/>
                  </a:lnTo>
                  <a:lnTo>
                    <a:pt x="510" y="333"/>
                  </a:lnTo>
                  <a:lnTo>
                    <a:pt x="522" y="300"/>
                  </a:lnTo>
                  <a:lnTo>
                    <a:pt x="522" y="6"/>
                  </a:lnTo>
                  <a:close/>
                </a:path>
              </a:pathLst>
            </a:custGeom>
            <a:pattFill prst="wdUpDiag">
              <a:fgClr>
                <a:srgbClr val="006600"/>
              </a:fgClr>
              <a:bgClr>
                <a:schemeClr val="bg1"/>
              </a:bgClr>
            </a:pattFill>
            <a:ln w="9525" cap="flat" cmpd="sng">
              <a:solidFill>
                <a:srgbClr val="0066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ro-RO"/>
            </a:p>
          </p:txBody>
        </p:sp>
        <p:sp>
          <p:nvSpPr>
            <p:cNvPr id="148580" name="Freeform 100" descr="Широкий диагональный 1"/>
            <p:cNvSpPr>
              <a:spLocks noChangeAspect="1"/>
            </p:cNvSpPr>
            <p:nvPr/>
          </p:nvSpPr>
          <p:spPr bwMode="auto">
            <a:xfrm>
              <a:off x="3053" y="3856"/>
              <a:ext cx="460" cy="215"/>
            </a:xfrm>
            <a:custGeom>
              <a:avLst/>
              <a:gdLst/>
              <a:ahLst/>
              <a:cxnLst>
                <a:cxn ang="0">
                  <a:pos x="3" y="27"/>
                </a:cxn>
                <a:cxn ang="0">
                  <a:pos x="0" y="210"/>
                </a:cxn>
                <a:cxn ang="0">
                  <a:pos x="24" y="210"/>
                </a:cxn>
                <a:cxn ang="0">
                  <a:pos x="30" y="252"/>
                </a:cxn>
                <a:cxn ang="0">
                  <a:pos x="57" y="249"/>
                </a:cxn>
                <a:cxn ang="0">
                  <a:pos x="48" y="87"/>
                </a:cxn>
                <a:cxn ang="0">
                  <a:pos x="135" y="87"/>
                </a:cxn>
                <a:cxn ang="0">
                  <a:pos x="132" y="0"/>
                </a:cxn>
                <a:cxn ang="0">
                  <a:pos x="207" y="0"/>
                </a:cxn>
                <a:cxn ang="0">
                  <a:pos x="207" y="87"/>
                </a:cxn>
                <a:cxn ang="0">
                  <a:pos x="327" y="87"/>
                </a:cxn>
                <a:cxn ang="0">
                  <a:pos x="327" y="0"/>
                </a:cxn>
                <a:cxn ang="0">
                  <a:pos x="411" y="6"/>
                </a:cxn>
                <a:cxn ang="0">
                  <a:pos x="408" y="87"/>
                </a:cxn>
                <a:cxn ang="0">
                  <a:pos x="480" y="87"/>
                </a:cxn>
                <a:cxn ang="0">
                  <a:pos x="480" y="231"/>
                </a:cxn>
                <a:cxn ang="0">
                  <a:pos x="507" y="231"/>
                </a:cxn>
                <a:cxn ang="0">
                  <a:pos x="513" y="204"/>
                </a:cxn>
                <a:cxn ang="0">
                  <a:pos x="537" y="201"/>
                </a:cxn>
                <a:cxn ang="0">
                  <a:pos x="540" y="33"/>
                </a:cxn>
                <a:cxn ang="0">
                  <a:pos x="498" y="9"/>
                </a:cxn>
                <a:cxn ang="0">
                  <a:pos x="45" y="0"/>
                </a:cxn>
                <a:cxn ang="0">
                  <a:pos x="3" y="27"/>
                </a:cxn>
              </a:cxnLst>
              <a:rect l="0" t="0" r="r" b="b"/>
              <a:pathLst>
                <a:path w="540" h="252">
                  <a:moveTo>
                    <a:pt x="3" y="27"/>
                  </a:moveTo>
                  <a:lnTo>
                    <a:pt x="0" y="210"/>
                  </a:lnTo>
                  <a:lnTo>
                    <a:pt x="24" y="210"/>
                  </a:lnTo>
                  <a:lnTo>
                    <a:pt x="30" y="252"/>
                  </a:lnTo>
                  <a:lnTo>
                    <a:pt x="57" y="249"/>
                  </a:lnTo>
                  <a:lnTo>
                    <a:pt x="48" y="87"/>
                  </a:lnTo>
                  <a:lnTo>
                    <a:pt x="135" y="87"/>
                  </a:lnTo>
                  <a:lnTo>
                    <a:pt x="132" y="0"/>
                  </a:lnTo>
                  <a:lnTo>
                    <a:pt x="207" y="0"/>
                  </a:lnTo>
                  <a:lnTo>
                    <a:pt x="207" y="87"/>
                  </a:lnTo>
                  <a:lnTo>
                    <a:pt x="327" y="87"/>
                  </a:lnTo>
                  <a:lnTo>
                    <a:pt x="327" y="0"/>
                  </a:lnTo>
                  <a:lnTo>
                    <a:pt x="411" y="6"/>
                  </a:lnTo>
                  <a:lnTo>
                    <a:pt x="408" y="87"/>
                  </a:lnTo>
                  <a:lnTo>
                    <a:pt x="480" y="87"/>
                  </a:lnTo>
                  <a:lnTo>
                    <a:pt x="480" y="231"/>
                  </a:lnTo>
                  <a:lnTo>
                    <a:pt x="507" y="231"/>
                  </a:lnTo>
                  <a:lnTo>
                    <a:pt x="513" y="204"/>
                  </a:lnTo>
                  <a:lnTo>
                    <a:pt x="537" y="201"/>
                  </a:lnTo>
                  <a:lnTo>
                    <a:pt x="540" y="33"/>
                  </a:lnTo>
                  <a:lnTo>
                    <a:pt x="498" y="9"/>
                  </a:lnTo>
                  <a:lnTo>
                    <a:pt x="45" y="0"/>
                  </a:lnTo>
                  <a:lnTo>
                    <a:pt x="3" y="27"/>
                  </a:lnTo>
                  <a:close/>
                </a:path>
              </a:pathLst>
            </a:custGeom>
            <a:pattFill prst="wdDnDiag">
              <a:fgClr>
                <a:srgbClr val="006600"/>
              </a:fgClr>
              <a:bgClr>
                <a:schemeClr val="bg1"/>
              </a:bgClr>
            </a:pattFill>
            <a:ln w="9525" cap="flat" cmpd="sng">
              <a:solidFill>
                <a:srgbClr val="006600"/>
              </a:solidFill>
              <a:prstDash val="solid"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grpSp>
          <p:nvGrpSpPr>
            <p:cNvPr id="148581" name="Group 101"/>
            <p:cNvGrpSpPr>
              <a:grpSpLocks noChangeAspect="1"/>
            </p:cNvGrpSpPr>
            <p:nvPr/>
          </p:nvGrpSpPr>
          <p:grpSpPr bwMode="auto">
            <a:xfrm>
              <a:off x="3101" y="3977"/>
              <a:ext cx="361" cy="115"/>
              <a:chOff x="3354" y="4044"/>
              <a:chExt cx="423" cy="135"/>
            </a:xfrm>
          </p:grpSpPr>
          <p:sp>
            <p:nvSpPr>
              <p:cNvPr id="148582" name="Freeform 102" descr="Широкий диагональный 2"/>
              <p:cNvSpPr>
                <a:spLocks noChangeAspect="1"/>
              </p:cNvSpPr>
              <p:nvPr/>
            </p:nvSpPr>
            <p:spPr bwMode="auto">
              <a:xfrm>
                <a:off x="3354" y="4047"/>
                <a:ext cx="423" cy="13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420" y="3"/>
                  </a:cxn>
                  <a:cxn ang="0">
                    <a:pos x="423" y="81"/>
                  </a:cxn>
                  <a:cxn ang="0">
                    <a:pos x="390" y="129"/>
                  </a:cxn>
                  <a:cxn ang="0">
                    <a:pos x="243" y="132"/>
                  </a:cxn>
                  <a:cxn ang="0">
                    <a:pos x="243" y="75"/>
                  </a:cxn>
                  <a:cxn ang="0">
                    <a:pos x="189" y="78"/>
                  </a:cxn>
                  <a:cxn ang="0">
                    <a:pos x="189" y="132"/>
                  </a:cxn>
                  <a:cxn ang="0">
                    <a:pos x="42" y="132"/>
                  </a:cxn>
                  <a:cxn ang="0">
                    <a:pos x="0" y="93"/>
                  </a:cxn>
                  <a:cxn ang="0">
                    <a:pos x="0" y="0"/>
                  </a:cxn>
                </a:cxnLst>
                <a:rect l="0" t="0" r="r" b="b"/>
                <a:pathLst>
                  <a:path w="423" h="132">
                    <a:moveTo>
                      <a:pt x="0" y="0"/>
                    </a:moveTo>
                    <a:lnTo>
                      <a:pt x="420" y="3"/>
                    </a:lnTo>
                    <a:lnTo>
                      <a:pt x="423" y="81"/>
                    </a:lnTo>
                    <a:lnTo>
                      <a:pt x="390" y="129"/>
                    </a:lnTo>
                    <a:lnTo>
                      <a:pt x="243" y="132"/>
                    </a:lnTo>
                    <a:lnTo>
                      <a:pt x="243" y="75"/>
                    </a:lnTo>
                    <a:lnTo>
                      <a:pt x="189" y="78"/>
                    </a:lnTo>
                    <a:lnTo>
                      <a:pt x="189" y="132"/>
                    </a:lnTo>
                    <a:lnTo>
                      <a:pt x="42" y="132"/>
                    </a:lnTo>
                    <a:lnTo>
                      <a:pt x="0" y="93"/>
                    </a:lnTo>
                    <a:lnTo>
                      <a:pt x="0" y="0"/>
                    </a:lnTo>
                    <a:close/>
                  </a:path>
                </a:pathLst>
              </a:custGeom>
              <a:pattFill prst="wdUpDiag">
                <a:fgClr>
                  <a:srgbClr val="006600"/>
                </a:fgClr>
                <a:bgClr>
                  <a:schemeClr val="bg1"/>
                </a:bgClr>
              </a:pattFill>
              <a:ln w="9525">
                <a:solidFill>
                  <a:srgbClr val="006600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o-RO"/>
              </a:p>
            </p:txBody>
          </p:sp>
          <p:sp>
            <p:nvSpPr>
              <p:cNvPr id="148583" name="Freeform 103" descr="Широкий диагональный 2"/>
              <p:cNvSpPr>
                <a:spLocks noChangeAspect="1"/>
              </p:cNvSpPr>
              <p:nvPr/>
            </p:nvSpPr>
            <p:spPr bwMode="auto">
              <a:xfrm>
                <a:off x="3375" y="4044"/>
                <a:ext cx="165" cy="1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" y="114"/>
                  </a:cxn>
                  <a:cxn ang="0">
                    <a:pos x="165" y="111"/>
                  </a:cxn>
                </a:cxnLst>
                <a:rect l="0" t="0" r="r" b="b"/>
                <a:pathLst>
                  <a:path w="165" h="114">
                    <a:moveTo>
                      <a:pt x="0" y="0"/>
                    </a:moveTo>
                    <a:lnTo>
                      <a:pt x="3" y="114"/>
                    </a:lnTo>
                    <a:lnTo>
                      <a:pt x="165" y="111"/>
                    </a:lnTo>
                  </a:path>
                </a:pathLst>
              </a:custGeom>
              <a:noFill/>
              <a:ln w="6350" cmpd="sng">
                <a:solidFill>
                  <a:srgbClr val="006600"/>
                </a:solidFill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o-RO"/>
              </a:p>
            </p:txBody>
          </p:sp>
          <p:sp>
            <p:nvSpPr>
              <p:cNvPr id="148584" name="Freeform 104" descr="Широкий диагональный 2"/>
              <p:cNvSpPr>
                <a:spLocks noChangeAspect="1"/>
              </p:cNvSpPr>
              <p:nvPr/>
            </p:nvSpPr>
            <p:spPr bwMode="auto">
              <a:xfrm>
                <a:off x="3594" y="4053"/>
                <a:ext cx="165" cy="99"/>
              </a:xfrm>
              <a:custGeom>
                <a:avLst/>
                <a:gdLst/>
                <a:ahLst/>
                <a:cxnLst>
                  <a:cxn ang="0">
                    <a:pos x="159" y="0"/>
                  </a:cxn>
                  <a:cxn ang="0">
                    <a:pos x="165" y="99"/>
                  </a:cxn>
                  <a:cxn ang="0">
                    <a:pos x="0" y="99"/>
                  </a:cxn>
                </a:cxnLst>
                <a:rect l="0" t="0" r="r" b="b"/>
                <a:pathLst>
                  <a:path w="165" h="99">
                    <a:moveTo>
                      <a:pt x="159" y="0"/>
                    </a:moveTo>
                    <a:lnTo>
                      <a:pt x="165" y="99"/>
                    </a:lnTo>
                    <a:lnTo>
                      <a:pt x="0" y="99"/>
                    </a:lnTo>
                  </a:path>
                </a:pathLst>
              </a:custGeom>
              <a:noFill/>
              <a:ln w="6350" cmpd="sng">
                <a:solidFill>
                  <a:srgbClr val="006600"/>
                </a:solidFill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o-RO"/>
              </a:p>
            </p:txBody>
          </p:sp>
        </p:grpSp>
      </p:grpSp>
      <p:sp>
        <p:nvSpPr>
          <p:cNvPr id="148585" name="Rectangle 105"/>
          <p:cNvSpPr>
            <a:spLocks noChangeAspect="1" noChangeArrowheads="1"/>
          </p:cNvSpPr>
          <p:nvPr/>
        </p:nvSpPr>
        <p:spPr bwMode="auto">
          <a:xfrm>
            <a:off x="4957763" y="6208713"/>
            <a:ext cx="80962" cy="79375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48586" name="Line 106"/>
          <p:cNvSpPr>
            <a:spLocks noChangeAspect="1" noChangeShapeType="1"/>
          </p:cNvSpPr>
          <p:nvPr/>
        </p:nvSpPr>
        <p:spPr bwMode="auto">
          <a:xfrm>
            <a:off x="3298825" y="6170613"/>
            <a:ext cx="1501775" cy="41275"/>
          </a:xfrm>
          <a:prstGeom prst="line">
            <a:avLst/>
          </a:prstGeom>
          <a:noFill/>
          <a:ln w="76200">
            <a:pattFill prst="pct80">
              <a:fgClr>
                <a:schemeClr val="tx1"/>
              </a:fgClr>
              <a:bgClr>
                <a:srgbClr val="FFFFFF"/>
              </a:bgClr>
            </a:pattFill>
            <a:round/>
            <a:headEnd/>
            <a:tailEnd/>
          </a:ln>
          <a:effectLst/>
        </p:spPr>
        <p:txBody>
          <a:bodyPr/>
          <a:lstStyle/>
          <a:p>
            <a:endParaRPr lang="ro-RO"/>
          </a:p>
        </p:txBody>
      </p:sp>
      <p:sp>
        <p:nvSpPr>
          <p:cNvPr id="148587" name="Line 107"/>
          <p:cNvSpPr>
            <a:spLocks noChangeAspect="1" noChangeShapeType="1"/>
          </p:cNvSpPr>
          <p:nvPr/>
        </p:nvSpPr>
        <p:spPr bwMode="auto">
          <a:xfrm>
            <a:off x="3292475" y="6243638"/>
            <a:ext cx="1508125" cy="28575"/>
          </a:xfrm>
          <a:prstGeom prst="line">
            <a:avLst/>
          </a:prstGeom>
          <a:noFill/>
          <a:ln w="76200">
            <a:pattFill prst="pct80">
              <a:fgClr>
                <a:schemeClr val="tx1"/>
              </a:fgClr>
              <a:bgClr>
                <a:srgbClr val="FFFFFF"/>
              </a:bgClr>
            </a:pattFill>
            <a:round/>
            <a:headEnd/>
            <a:tailEnd/>
          </a:ln>
          <a:effectLst/>
        </p:spPr>
        <p:txBody>
          <a:bodyPr/>
          <a:lstStyle/>
          <a:p>
            <a:endParaRPr lang="ro-RO"/>
          </a:p>
        </p:txBody>
      </p:sp>
      <p:sp>
        <p:nvSpPr>
          <p:cNvPr id="148588" name="Oval 108" descr="Светлый диагональный 1"/>
          <p:cNvSpPr>
            <a:spLocks noChangeAspect="1" noChangeArrowheads="1"/>
          </p:cNvSpPr>
          <p:nvPr/>
        </p:nvSpPr>
        <p:spPr bwMode="auto">
          <a:xfrm>
            <a:off x="3273425" y="6143625"/>
            <a:ext cx="53975" cy="53975"/>
          </a:xfrm>
          <a:prstGeom prst="ellipse">
            <a:avLst/>
          </a:prstGeom>
          <a:pattFill prst="ltDnDiag">
            <a:fgClr>
              <a:schemeClr val="tx2"/>
            </a:fgClr>
            <a:bgClr>
              <a:schemeClr val="bg1"/>
            </a:bgClr>
          </a:patt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48589" name="Oval 109" descr="Светлый диагональный 1"/>
          <p:cNvSpPr>
            <a:spLocks noChangeAspect="1" noChangeArrowheads="1"/>
          </p:cNvSpPr>
          <p:nvPr/>
        </p:nvSpPr>
        <p:spPr bwMode="auto">
          <a:xfrm>
            <a:off x="3271838" y="6216650"/>
            <a:ext cx="53975" cy="53975"/>
          </a:xfrm>
          <a:prstGeom prst="ellipse">
            <a:avLst/>
          </a:prstGeom>
          <a:pattFill prst="ltDnDiag">
            <a:fgClr>
              <a:schemeClr val="tx2"/>
            </a:fgClr>
            <a:bgClr>
              <a:schemeClr val="bg1"/>
            </a:bgClr>
          </a:patt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grpSp>
        <p:nvGrpSpPr>
          <p:cNvPr id="148590" name="Group 110"/>
          <p:cNvGrpSpPr>
            <a:grpSpLocks noChangeAspect="1"/>
          </p:cNvGrpSpPr>
          <p:nvPr/>
        </p:nvGrpSpPr>
        <p:grpSpPr bwMode="auto">
          <a:xfrm>
            <a:off x="5000625" y="6162675"/>
            <a:ext cx="904875" cy="174625"/>
            <a:chOff x="3476" y="3869"/>
            <a:chExt cx="810" cy="156"/>
          </a:xfrm>
        </p:grpSpPr>
        <p:sp>
          <p:nvSpPr>
            <p:cNvPr id="148591" name="Freeform 111"/>
            <p:cNvSpPr>
              <a:spLocks noChangeAspect="1"/>
            </p:cNvSpPr>
            <p:nvPr/>
          </p:nvSpPr>
          <p:spPr bwMode="auto">
            <a:xfrm>
              <a:off x="3476" y="3869"/>
              <a:ext cx="799" cy="156"/>
            </a:xfrm>
            <a:custGeom>
              <a:avLst/>
              <a:gdLst/>
              <a:ahLst/>
              <a:cxnLst>
                <a:cxn ang="0">
                  <a:pos x="8" y="50"/>
                </a:cxn>
                <a:cxn ang="0">
                  <a:pos x="0" y="150"/>
                </a:cxn>
                <a:cxn ang="0">
                  <a:pos x="48" y="156"/>
                </a:cxn>
                <a:cxn ang="0">
                  <a:pos x="186" y="144"/>
                </a:cxn>
                <a:cxn ang="0">
                  <a:pos x="198" y="36"/>
                </a:cxn>
                <a:cxn ang="0">
                  <a:pos x="282" y="0"/>
                </a:cxn>
                <a:cxn ang="0">
                  <a:pos x="408" y="60"/>
                </a:cxn>
                <a:cxn ang="0">
                  <a:pos x="799" y="66"/>
                </a:cxn>
              </a:cxnLst>
              <a:rect l="0" t="0" r="r" b="b"/>
              <a:pathLst>
                <a:path w="799" h="156">
                  <a:moveTo>
                    <a:pt x="8" y="50"/>
                  </a:moveTo>
                  <a:lnTo>
                    <a:pt x="0" y="150"/>
                  </a:lnTo>
                  <a:lnTo>
                    <a:pt x="48" y="156"/>
                  </a:lnTo>
                  <a:lnTo>
                    <a:pt x="186" y="144"/>
                  </a:lnTo>
                  <a:lnTo>
                    <a:pt x="198" y="36"/>
                  </a:lnTo>
                  <a:lnTo>
                    <a:pt x="282" y="0"/>
                  </a:lnTo>
                  <a:lnTo>
                    <a:pt x="408" y="60"/>
                  </a:lnTo>
                  <a:lnTo>
                    <a:pt x="799" y="66"/>
                  </a:lnTo>
                </a:path>
              </a:pathLst>
            </a:custGeom>
            <a:noFill/>
            <a:ln w="76200" cmpd="sng">
              <a:pattFill prst="pct80">
                <a:fgClr>
                  <a:schemeClr val="tx1"/>
                </a:fgClr>
                <a:bgClr>
                  <a:srgbClr val="FFFFFF"/>
                </a:bgClr>
              </a:patt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ro-RO"/>
            </a:p>
          </p:txBody>
        </p:sp>
        <p:sp>
          <p:nvSpPr>
            <p:cNvPr id="148592" name="Oval 112" descr="Светлый диагональный 1"/>
            <p:cNvSpPr>
              <a:spLocks noChangeAspect="1" noChangeArrowheads="1"/>
            </p:cNvSpPr>
            <p:nvPr/>
          </p:nvSpPr>
          <p:spPr bwMode="auto">
            <a:xfrm>
              <a:off x="4238" y="3907"/>
              <a:ext cx="48" cy="48"/>
            </a:xfrm>
            <a:prstGeom prst="ellipse">
              <a:avLst/>
            </a:prstGeom>
            <a:pattFill prst="ltDnDiag">
              <a:fgClr>
                <a:schemeClr val="tx2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</p:grpSp>
      <p:sp>
        <p:nvSpPr>
          <p:cNvPr id="148593" name="AutoShape 113"/>
          <p:cNvSpPr>
            <a:spLocks noChangeAspect="1" noChangeArrowheads="1"/>
          </p:cNvSpPr>
          <p:nvPr/>
        </p:nvSpPr>
        <p:spPr bwMode="auto">
          <a:xfrm flipV="1">
            <a:off x="4276725" y="1447800"/>
            <a:ext cx="590550" cy="171450"/>
          </a:xfrm>
          <a:custGeom>
            <a:avLst/>
            <a:gdLst>
              <a:gd name="G0" fmla="+- 9404 0 0"/>
              <a:gd name="G1" fmla="+- 6014446 0 0"/>
              <a:gd name="G2" fmla="+- 0 0 6014446"/>
              <a:gd name="T0" fmla="*/ 0 256 1"/>
              <a:gd name="T1" fmla="*/ 180 256 1"/>
              <a:gd name="G3" fmla="+- 6014446 T0 T1"/>
              <a:gd name="T2" fmla="*/ 0 256 1"/>
              <a:gd name="T3" fmla="*/ 90 256 1"/>
              <a:gd name="G4" fmla="+- 6014446 T2 T3"/>
              <a:gd name="G5" fmla="*/ G4 2 1"/>
              <a:gd name="T4" fmla="*/ 90 256 1"/>
              <a:gd name="T5" fmla="*/ 0 256 1"/>
              <a:gd name="G6" fmla="+- 6014446 T4 T5"/>
              <a:gd name="G7" fmla="*/ G6 2 1"/>
              <a:gd name="G8" fmla="abs 6014446"/>
              <a:gd name="T6" fmla="*/ 0 256 1"/>
              <a:gd name="T7" fmla="*/ 90 256 1"/>
              <a:gd name="G9" fmla="+- G8 T6 T7"/>
              <a:gd name="G10" fmla="?: G9 G7 G5"/>
              <a:gd name="T8" fmla="*/ 0 256 1"/>
              <a:gd name="T9" fmla="*/ 360 256 1"/>
              <a:gd name="G11" fmla="+- G10 T8 T9"/>
              <a:gd name="G12" fmla="?: G10 G11 G10"/>
              <a:gd name="T10" fmla="*/ 0 256 1"/>
              <a:gd name="T11" fmla="*/ 360 256 1"/>
              <a:gd name="G13" fmla="+- G12 T10 T11"/>
              <a:gd name="G14" fmla="?: G12 G13 G12"/>
              <a:gd name="G15" fmla="+- 0 0 G14"/>
              <a:gd name="G16" fmla="+- 10800 0 0"/>
              <a:gd name="G17" fmla="+- 10800 0 9404"/>
              <a:gd name="G18" fmla="*/ 9404 1 2"/>
              <a:gd name="G19" fmla="+- G18 5400 0"/>
              <a:gd name="G20" fmla="cos G19 6014446"/>
              <a:gd name="G21" fmla="sin G19 6014446"/>
              <a:gd name="G22" fmla="+- G20 10800 0"/>
              <a:gd name="G23" fmla="+- G21 10800 0"/>
              <a:gd name="G24" fmla="+- 10800 0 G20"/>
              <a:gd name="G25" fmla="+- 9404 10800 0"/>
              <a:gd name="G26" fmla="?: G9 G17 G25"/>
              <a:gd name="G27" fmla="?: G9 0 21600"/>
              <a:gd name="G28" fmla="cos 10800 6014446"/>
              <a:gd name="G29" fmla="sin 10800 6014446"/>
              <a:gd name="G30" fmla="sin 9404 6014446"/>
              <a:gd name="G31" fmla="+- G28 10800 0"/>
              <a:gd name="G32" fmla="+- G29 10800 0"/>
              <a:gd name="G33" fmla="+- G30 10800 0"/>
              <a:gd name="G34" fmla="?: G4 0 G31"/>
              <a:gd name="G35" fmla="?: 6014446 G34 0"/>
              <a:gd name="G36" fmla="?: G6 G35 G31"/>
              <a:gd name="G37" fmla="+- 21600 0 G36"/>
              <a:gd name="G38" fmla="?: G4 0 G33"/>
              <a:gd name="G39" fmla="?: 6014446 G38 G32"/>
              <a:gd name="G40" fmla="?: G6 G39 0"/>
              <a:gd name="G41" fmla="?: G4 G32 21600"/>
              <a:gd name="G42" fmla="?: G6 G41 G33"/>
              <a:gd name="T12" fmla="*/ 10800 w 21600"/>
              <a:gd name="T13" fmla="*/ 0 h 21600"/>
              <a:gd name="T14" fmla="*/ 10487 w 21600"/>
              <a:gd name="T15" fmla="*/ 20897 h 21600"/>
              <a:gd name="T16" fmla="*/ 10800 w 21600"/>
              <a:gd name="T17" fmla="*/ 1396 h 21600"/>
              <a:gd name="T18" fmla="*/ 11113 w 21600"/>
              <a:gd name="T19" fmla="*/ 20897 h 21600"/>
              <a:gd name="T20" fmla="*/ G36 w 21600"/>
              <a:gd name="T21" fmla="*/ G40 h 21600"/>
              <a:gd name="T22" fmla="*/ G37 w 21600"/>
              <a:gd name="T23" fmla="*/ G42 h 21600"/>
            </a:gdLst>
            <a:ahLst/>
            <a:cxnLst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T20" t="T21" r="T22" b="T23"/>
            <a:pathLst>
              <a:path w="21600" h="21600">
                <a:moveTo>
                  <a:pt x="10509" y="20199"/>
                </a:moveTo>
                <a:cubicBezTo>
                  <a:pt x="5431" y="20042"/>
                  <a:pt x="1396" y="15880"/>
                  <a:pt x="1396" y="10800"/>
                </a:cubicBezTo>
                <a:cubicBezTo>
                  <a:pt x="1396" y="5606"/>
                  <a:pt x="5606" y="1396"/>
                  <a:pt x="10800" y="1396"/>
                </a:cubicBezTo>
                <a:cubicBezTo>
                  <a:pt x="15993" y="1396"/>
                  <a:pt x="20204" y="5606"/>
                  <a:pt x="20204" y="10800"/>
                </a:cubicBezTo>
                <a:cubicBezTo>
                  <a:pt x="20204" y="15880"/>
                  <a:pt x="16168" y="20042"/>
                  <a:pt x="11090" y="20199"/>
                </a:cubicBezTo>
                <a:lnTo>
                  <a:pt x="11134" y="21594"/>
                </a:lnTo>
                <a:cubicBezTo>
                  <a:pt x="16965" y="21414"/>
                  <a:pt x="21600" y="16634"/>
                  <a:pt x="21600" y="10800"/>
                </a:cubicBezTo>
                <a:cubicBezTo>
                  <a:pt x="21600" y="4835"/>
                  <a:pt x="16764" y="0"/>
                  <a:pt x="10800" y="0"/>
                </a:cubicBezTo>
                <a:cubicBezTo>
                  <a:pt x="4835" y="0"/>
                  <a:pt x="0" y="4835"/>
                  <a:pt x="0" y="10800"/>
                </a:cubicBezTo>
                <a:cubicBezTo>
                  <a:pt x="-1" y="16634"/>
                  <a:pt x="4634" y="21414"/>
                  <a:pt x="10465" y="21594"/>
                </a:cubicBezTo>
                <a:close/>
              </a:path>
            </a:pathLst>
          </a:custGeom>
          <a:gradFill rotWithShape="0">
            <a:gsLst>
              <a:gs pos="0">
                <a:schemeClr val="folHlink"/>
              </a:gs>
              <a:gs pos="100000">
                <a:schemeClr val="folHlink">
                  <a:gamma/>
                  <a:tint val="6275"/>
                  <a:invGamma/>
                </a:schemeClr>
              </a:gs>
            </a:gsLst>
            <a:path path="rect">
              <a:fillToRect l="50000" t="50000" r="50000" b="50000"/>
            </a:path>
          </a:gra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48594" name="AutoShape 114"/>
          <p:cNvSpPr>
            <a:spLocks noChangeAspect="1" noChangeArrowheads="1"/>
          </p:cNvSpPr>
          <p:nvPr/>
        </p:nvSpPr>
        <p:spPr bwMode="auto">
          <a:xfrm rot="10800000">
            <a:off x="4435475" y="5410200"/>
            <a:ext cx="273050" cy="292100"/>
          </a:xfrm>
          <a:custGeom>
            <a:avLst/>
            <a:gdLst>
              <a:gd name="G0" fmla="+- 8133 0 0"/>
              <a:gd name="G1" fmla="+- 7097633 0 0"/>
              <a:gd name="G2" fmla="+- 0 0 7097633"/>
              <a:gd name="T0" fmla="*/ 0 256 1"/>
              <a:gd name="T1" fmla="*/ 180 256 1"/>
              <a:gd name="G3" fmla="+- 7097633 T0 T1"/>
              <a:gd name="T2" fmla="*/ 0 256 1"/>
              <a:gd name="T3" fmla="*/ 90 256 1"/>
              <a:gd name="G4" fmla="+- 7097633 T2 T3"/>
              <a:gd name="G5" fmla="*/ G4 2 1"/>
              <a:gd name="T4" fmla="*/ 90 256 1"/>
              <a:gd name="T5" fmla="*/ 0 256 1"/>
              <a:gd name="G6" fmla="+- 7097633 T4 T5"/>
              <a:gd name="G7" fmla="*/ G6 2 1"/>
              <a:gd name="G8" fmla="abs 7097633"/>
              <a:gd name="T6" fmla="*/ 0 256 1"/>
              <a:gd name="T7" fmla="*/ 90 256 1"/>
              <a:gd name="G9" fmla="+- G8 T6 T7"/>
              <a:gd name="G10" fmla="?: G9 G7 G5"/>
              <a:gd name="T8" fmla="*/ 0 256 1"/>
              <a:gd name="T9" fmla="*/ 360 256 1"/>
              <a:gd name="G11" fmla="+- G10 T8 T9"/>
              <a:gd name="G12" fmla="?: G10 G11 G10"/>
              <a:gd name="T10" fmla="*/ 0 256 1"/>
              <a:gd name="T11" fmla="*/ 360 256 1"/>
              <a:gd name="G13" fmla="+- G12 T10 T11"/>
              <a:gd name="G14" fmla="?: G12 G13 G12"/>
              <a:gd name="G15" fmla="+- 0 0 G14"/>
              <a:gd name="G16" fmla="+- 10800 0 0"/>
              <a:gd name="G17" fmla="+- 10800 0 8133"/>
              <a:gd name="G18" fmla="*/ 8133 1 2"/>
              <a:gd name="G19" fmla="+- G18 5400 0"/>
              <a:gd name="G20" fmla="cos G19 7097633"/>
              <a:gd name="G21" fmla="sin G19 7097633"/>
              <a:gd name="G22" fmla="+- G20 10800 0"/>
              <a:gd name="G23" fmla="+- G21 10800 0"/>
              <a:gd name="G24" fmla="+- 10800 0 G20"/>
              <a:gd name="G25" fmla="+- 8133 10800 0"/>
              <a:gd name="G26" fmla="?: G9 G17 G25"/>
              <a:gd name="G27" fmla="?: G9 0 21600"/>
              <a:gd name="G28" fmla="cos 10800 7097633"/>
              <a:gd name="G29" fmla="sin 10800 7097633"/>
              <a:gd name="G30" fmla="sin 8133 7097633"/>
              <a:gd name="G31" fmla="+- G28 10800 0"/>
              <a:gd name="G32" fmla="+- G29 10800 0"/>
              <a:gd name="G33" fmla="+- G30 10800 0"/>
              <a:gd name="G34" fmla="?: G4 0 G31"/>
              <a:gd name="G35" fmla="?: 7097633 G34 0"/>
              <a:gd name="G36" fmla="?: G6 G35 G31"/>
              <a:gd name="G37" fmla="+- 21600 0 G36"/>
              <a:gd name="G38" fmla="?: G4 0 G33"/>
              <a:gd name="G39" fmla="?: 7097633 G38 G32"/>
              <a:gd name="G40" fmla="?: G6 G39 0"/>
              <a:gd name="G41" fmla="?: G4 G32 21600"/>
              <a:gd name="G42" fmla="?: G6 G41 G33"/>
              <a:gd name="T12" fmla="*/ 10800 w 21600"/>
              <a:gd name="T13" fmla="*/ 0 h 21600"/>
              <a:gd name="T14" fmla="*/ 7827 w 21600"/>
              <a:gd name="T15" fmla="*/ 19788 h 21600"/>
              <a:gd name="T16" fmla="*/ 10800 w 21600"/>
              <a:gd name="T17" fmla="*/ 2667 h 21600"/>
              <a:gd name="T18" fmla="*/ 13773 w 21600"/>
              <a:gd name="T19" fmla="*/ 19788 h 21600"/>
              <a:gd name="T20" fmla="*/ G36 w 21600"/>
              <a:gd name="T21" fmla="*/ G40 h 21600"/>
              <a:gd name="T22" fmla="*/ G37 w 21600"/>
              <a:gd name="T23" fmla="*/ G42 h 21600"/>
            </a:gdLst>
            <a:ahLst/>
            <a:cxnLst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T20" t="T21" r="T22" b="T23"/>
            <a:pathLst>
              <a:path w="21600" h="21600">
                <a:moveTo>
                  <a:pt x="8246" y="18521"/>
                </a:moveTo>
                <a:cubicBezTo>
                  <a:pt x="4915" y="17420"/>
                  <a:pt x="2667" y="14307"/>
                  <a:pt x="2667" y="10800"/>
                </a:cubicBezTo>
                <a:cubicBezTo>
                  <a:pt x="2667" y="6308"/>
                  <a:pt x="6308" y="2667"/>
                  <a:pt x="10800" y="2667"/>
                </a:cubicBezTo>
                <a:cubicBezTo>
                  <a:pt x="15291" y="2667"/>
                  <a:pt x="18933" y="6308"/>
                  <a:pt x="18933" y="10800"/>
                </a:cubicBezTo>
                <a:cubicBezTo>
                  <a:pt x="18933" y="14307"/>
                  <a:pt x="16684" y="17420"/>
                  <a:pt x="13353" y="18521"/>
                </a:cubicBezTo>
                <a:lnTo>
                  <a:pt x="14191" y="21053"/>
                </a:lnTo>
                <a:cubicBezTo>
                  <a:pt x="18613" y="19591"/>
                  <a:pt x="21600" y="15457"/>
                  <a:pt x="21600" y="10800"/>
                </a:cubicBezTo>
                <a:cubicBezTo>
                  <a:pt x="21600" y="4835"/>
                  <a:pt x="16764" y="0"/>
                  <a:pt x="10800" y="0"/>
                </a:cubicBezTo>
                <a:cubicBezTo>
                  <a:pt x="4835" y="0"/>
                  <a:pt x="0" y="4835"/>
                  <a:pt x="0" y="10800"/>
                </a:cubicBezTo>
                <a:cubicBezTo>
                  <a:pt x="-1" y="15457"/>
                  <a:pt x="2986" y="19591"/>
                  <a:pt x="7408" y="21053"/>
                </a:cubicBezTo>
                <a:close/>
              </a:path>
            </a:pathLst>
          </a:custGeom>
          <a:gradFill rotWithShape="0">
            <a:gsLst>
              <a:gs pos="0">
                <a:schemeClr val="bg1"/>
              </a:gs>
              <a:gs pos="50000">
                <a:schemeClr val="bg1">
                  <a:gamma/>
                  <a:shade val="24314"/>
                  <a:invGamma/>
                </a:schemeClr>
              </a:gs>
              <a:gs pos="100000">
                <a:schemeClr val="bg1"/>
              </a:gs>
            </a:gsLst>
            <a:lin ang="5400000" scaled="1"/>
          </a:gra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grpSp>
        <p:nvGrpSpPr>
          <p:cNvPr id="148595" name="Group 115"/>
          <p:cNvGrpSpPr>
            <a:grpSpLocks noChangeAspect="1"/>
          </p:cNvGrpSpPr>
          <p:nvPr/>
        </p:nvGrpSpPr>
        <p:grpSpPr bwMode="auto">
          <a:xfrm>
            <a:off x="4421188" y="4249738"/>
            <a:ext cx="304800" cy="598487"/>
            <a:chOff x="2960" y="2966"/>
            <a:chExt cx="273" cy="533"/>
          </a:xfrm>
        </p:grpSpPr>
        <p:grpSp>
          <p:nvGrpSpPr>
            <p:cNvPr id="148596" name="Group 116"/>
            <p:cNvGrpSpPr>
              <a:grpSpLocks noChangeAspect="1"/>
            </p:cNvGrpSpPr>
            <p:nvPr/>
          </p:nvGrpSpPr>
          <p:grpSpPr bwMode="auto">
            <a:xfrm rot="-186789">
              <a:off x="2964" y="3456"/>
              <a:ext cx="265" cy="43"/>
              <a:chOff x="2966" y="3408"/>
              <a:chExt cx="265" cy="43"/>
            </a:xfrm>
          </p:grpSpPr>
          <p:sp>
            <p:nvSpPr>
              <p:cNvPr id="148597" name="Rectangle 117"/>
              <p:cNvSpPr>
                <a:spLocks noChangeAspect="1"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8598" name="Oval 118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8599" name="Oval 119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48600" name="Group 120"/>
            <p:cNvGrpSpPr>
              <a:grpSpLocks noChangeAspect="1"/>
            </p:cNvGrpSpPr>
            <p:nvPr/>
          </p:nvGrpSpPr>
          <p:grpSpPr bwMode="auto">
            <a:xfrm>
              <a:off x="2964" y="3356"/>
              <a:ext cx="265" cy="43"/>
              <a:chOff x="2966" y="3408"/>
              <a:chExt cx="265" cy="43"/>
            </a:xfrm>
          </p:grpSpPr>
          <p:sp>
            <p:nvSpPr>
              <p:cNvPr id="148601" name="Rectangle 121"/>
              <p:cNvSpPr>
                <a:spLocks noChangeAspect="1"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8602" name="Oval 122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8603" name="Oval 123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48604" name="Group 124"/>
            <p:cNvGrpSpPr>
              <a:grpSpLocks noChangeAspect="1"/>
            </p:cNvGrpSpPr>
            <p:nvPr/>
          </p:nvGrpSpPr>
          <p:grpSpPr bwMode="auto">
            <a:xfrm>
              <a:off x="2968" y="3302"/>
              <a:ext cx="265" cy="43"/>
              <a:chOff x="2966" y="3408"/>
              <a:chExt cx="265" cy="43"/>
            </a:xfrm>
          </p:grpSpPr>
          <p:sp>
            <p:nvSpPr>
              <p:cNvPr id="148605" name="Rectangle 125"/>
              <p:cNvSpPr>
                <a:spLocks noChangeAspect="1"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8606" name="Oval 126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8607" name="Oval 127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48608" name="Group 128"/>
            <p:cNvGrpSpPr>
              <a:grpSpLocks noChangeAspect="1"/>
            </p:cNvGrpSpPr>
            <p:nvPr/>
          </p:nvGrpSpPr>
          <p:grpSpPr bwMode="auto">
            <a:xfrm>
              <a:off x="2962" y="3134"/>
              <a:ext cx="265" cy="43"/>
              <a:chOff x="2966" y="3408"/>
              <a:chExt cx="265" cy="43"/>
            </a:xfrm>
          </p:grpSpPr>
          <p:sp>
            <p:nvSpPr>
              <p:cNvPr id="148609" name="Rectangle 129"/>
              <p:cNvSpPr>
                <a:spLocks noChangeAspect="1"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8610" name="Oval 130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8611" name="Oval 131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48612" name="Group 132"/>
            <p:cNvGrpSpPr>
              <a:grpSpLocks noChangeAspect="1"/>
            </p:cNvGrpSpPr>
            <p:nvPr/>
          </p:nvGrpSpPr>
          <p:grpSpPr bwMode="auto">
            <a:xfrm>
              <a:off x="2964" y="3082"/>
              <a:ext cx="265" cy="43"/>
              <a:chOff x="2966" y="3408"/>
              <a:chExt cx="265" cy="43"/>
            </a:xfrm>
          </p:grpSpPr>
          <p:sp>
            <p:nvSpPr>
              <p:cNvPr id="148613" name="Rectangle 133"/>
              <p:cNvSpPr>
                <a:spLocks noChangeAspect="1"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8614" name="Oval 134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8615" name="Oval 135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48616" name="Group 136"/>
            <p:cNvGrpSpPr>
              <a:grpSpLocks noChangeAspect="1"/>
            </p:cNvGrpSpPr>
            <p:nvPr/>
          </p:nvGrpSpPr>
          <p:grpSpPr bwMode="auto">
            <a:xfrm>
              <a:off x="2966" y="3032"/>
              <a:ext cx="265" cy="43"/>
              <a:chOff x="2966" y="3408"/>
              <a:chExt cx="265" cy="43"/>
            </a:xfrm>
          </p:grpSpPr>
          <p:sp>
            <p:nvSpPr>
              <p:cNvPr id="148617" name="Rectangle 137"/>
              <p:cNvSpPr>
                <a:spLocks noChangeAspect="1"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8618" name="Oval 138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8619" name="Oval 139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48620" name="Group 140"/>
            <p:cNvGrpSpPr>
              <a:grpSpLocks noChangeAspect="1"/>
            </p:cNvGrpSpPr>
            <p:nvPr/>
          </p:nvGrpSpPr>
          <p:grpSpPr bwMode="auto">
            <a:xfrm>
              <a:off x="2964" y="3244"/>
              <a:ext cx="265" cy="43"/>
              <a:chOff x="2966" y="3408"/>
              <a:chExt cx="265" cy="43"/>
            </a:xfrm>
          </p:grpSpPr>
          <p:sp>
            <p:nvSpPr>
              <p:cNvPr id="148621" name="Rectangle 141"/>
              <p:cNvSpPr>
                <a:spLocks noChangeAspect="1"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8622" name="Oval 142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8623" name="Oval 143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48624" name="Group 144"/>
            <p:cNvGrpSpPr>
              <a:grpSpLocks noChangeAspect="1"/>
            </p:cNvGrpSpPr>
            <p:nvPr/>
          </p:nvGrpSpPr>
          <p:grpSpPr bwMode="auto">
            <a:xfrm>
              <a:off x="2962" y="3190"/>
              <a:ext cx="265" cy="43"/>
              <a:chOff x="2966" y="3408"/>
              <a:chExt cx="265" cy="43"/>
            </a:xfrm>
          </p:grpSpPr>
          <p:sp>
            <p:nvSpPr>
              <p:cNvPr id="148625" name="Rectangle 145"/>
              <p:cNvSpPr>
                <a:spLocks noChangeAspect="1"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8626" name="Oval 146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8627" name="Oval 147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48628" name="Group 148"/>
            <p:cNvGrpSpPr>
              <a:grpSpLocks noChangeAspect="1"/>
            </p:cNvGrpSpPr>
            <p:nvPr/>
          </p:nvGrpSpPr>
          <p:grpSpPr bwMode="auto">
            <a:xfrm>
              <a:off x="2960" y="3414"/>
              <a:ext cx="265" cy="43"/>
              <a:chOff x="2966" y="3408"/>
              <a:chExt cx="265" cy="43"/>
            </a:xfrm>
          </p:grpSpPr>
          <p:sp>
            <p:nvSpPr>
              <p:cNvPr id="148629" name="Rectangle 149"/>
              <p:cNvSpPr>
                <a:spLocks noChangeAspect="1"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8630" name="Oval 150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8631" name="Oval 151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48632" name="Group 152"/>
            <p:cNvGrpSpPr>
              <a:grpSpLocks noChangeAspect="1"/>
            </p:cNvGrpSpPr>
            <p:nvPr/>
          </p:nvGrpSpPr>
          <p:grpSpPr bwMode="auto">
            <a:xfrm rot="136227">
              <a:off x="2966" y="2980"/>
              <a:ext cx="265" cy="43"/>
              <a:chOff x="2966" y="3408"/>
              <a:chExt cx="265" cy="43"/>
            </a:xfrm>
          </p:grpSpPr>
          <p:sp>
            <p:nvSpPr>
              <p:cNvPr id="148633" name="Rectangle 153"/>
              <p:cNvSpPr>
                <a:spLocks noChangeAspect="1"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8634" name="Oval 154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8635" name="Oval 155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48636" name="Group 156"/>
            <p:cNvGrpSpPr>
              <a:grpSpLocks noChangeAspect="1"/>
            </p:cNvGrpSpPr>
            <p:nvPr/>
          </p:nvGrpSpPr>
          <p:grpSpPr bwMode="auto">
            <a:xfrm rot="-208310">
              <a:off x="2964" y="2966"/>
              <a:ext cx="265" cy="43"/>
              <a:chOff x="2966" y="3408"/>
              <a:chExt cx="265" cy="43"/>
            </a:xfrm>
          </p:grpSpPr>
          <p:sp>
            <p:nvSpPr>
              <p:cNvPr id="148637" name="Rectangle 157"/>
              <p:cNvSpPr>
                <a:spLocks noChangeAspect="1"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8638" name="Oval 158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8639" name="Oval 159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</p:grpSp>
      <p:sp>
        <p:nvSpPr>
          <p:cNvPr id="148640" name="Freeform 160"/>
          <p:cNvSpPr>
            <a:spLocks noChangeAspect="1"/>
          </p:cNvSpPr>
          <p:nvPr/>
        </p:nvSpPr>
        <p:spPr bwMode="auto">
          <a:xfrm>
            <a:off x="4489450" y="2293938"/>
            <a:ext cx="160338" cy="1073150"/>
          </a:xfrm>
          <a:custGeom>
            <a:avLst/>
            <a:gdLst/>
            <a:ahLst/>
            <a:cxnLst>
              <a:cxn ang="0">
                <a:pos x="0" y="960"/>
              </a:cxn>
              <a:cxn ang="0">
                <a:pos x="0" y="9"/>
              </a:cxn>
              <a:cxn ang="0">
                <a:pos x="5" y="3"/>
              </a:cxn>
              <a:cxn ang="0">
                <a:pos x="15" y="0"/>
              </a:cxn>
              <a:cxn ang="0">
                <a:pos x="39" y="15"/>
              </a:cxn>
              <a:cxn ang="0">
                <a:pos x="72" y="24"/>
              </a:cxn>
              <a:cxn ang="0">
                <a:pos x="102" y="18"/>
              </a:cxn>
              <a:cxn ang="0">
                <a:pos x="125" y="5"/>
              </a:cxn>
              <a:cxn ang="0">
                <a:pos x="135" y="2"/>
              </a:cxn>
              <a:cxn ang="0">
                <a:pos x="143" y="6"/>
              </a:cxn>
              <a:cxn ang="0">
                <a:pos x="144" y="960"/>
              </a:cxn>
              <a:cxn ang="0">
                <a:pos x="0" y="960"/>
              </a:cxn>
            </a:cxnLst>
            <a:rect l="0" t="0" r="r" b="b"/>
            <a:pathLst>
              <a:path w="144" h="960">
                <a:moveTo>
                  <a:pt x="0" y="960"/>
                </a:moveTo>
                <a:lnTo>
                  <a:pt x="0" y="9"/>
                </a:lnTo>
                <a:lnTo>
                  <a:pt x="5" y="3"/>
                </a:lnTo>
                <a:lnTo>
                  <a:pt x="15" y="0"/>
                </a:lnTo>
                <a:lnTo>
                  <a:pt x="39" y="15"/>
                </a:lnTo>
                <a:lnTo>
                  <a:pt x="72" y="24"/>
                </a:lnTo>
                <a:lnTo>
                  <a:pt x="102" y="18"/>
                </a:lnTo>
                <a:lnTo>
                  <a:pt x="125" y="5"/>
                </a:lnTo>
                <a:lnTo>
                  <a:pt x="135" y="2"/>
                </a:lnTo>
                <a:lnTo>
                  <a:pt x="143" y="6"/>
                </a:lnTo>
                <a:lnTo>
                  <a:pt x="144" y="960"/>
                </a:lnTo>
                <a:lnTo>
                  <a:pt x="0" y="960"/>
                </a:lnTo>
                <a:close/>
              </a:path>
            </a:pathLst>
          </a:custGeom>
          <a:gradFill rotWithShape="0">
            <a:gsLst>
              <a:gs pos="0">
                <a:schemeClr val="folHlink"/>
              </a:gs>
              <a:gs pos="50000">
                <a:schemeClr val="folHlink">
                  <a:gamma/>
                  <a:tint val="0"/>
                  <a:invGamma/>
                </a:schemeClr>
              </a:gs>
              <a:gs pos="100000">
                <a:schemeClr val="folHlink"/>
              </a:gs>
            </a:gsLst>
            <a:lin ang="0" scaled="1"/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endParaRPr lang="ro-RO"/>
          </a:p>
        </p:txBody>
      </p:sp>
      <p:grpSp>
        <p:nvGrpSpPr>
          <p:cNvPr id="148641" name="Group 161"/>
          <p:cNvGrpSpPr>
            <a:grpSpLocks noChangeAspect="1"/>
          </p:cNvGrpSpPr>
          <p:nvPr/>
        </p:nvGrpSpPr>
        <p:grpSpPr bwMode="auto">
          <a:xfrm>
            <a:off x="3162300" y="2103438"/>
            <a:ext cx="330200" cy="2974975"/>
            <a:chOff x="1836" y="1048"/>
            <a:chExt cx="294" cy="2656"/>
          </a:xfrm>
        </p:grpSpPr>
        <p:sp>
          <p:nvSpPr>
            <p:cNvPr id="148642" name="Rectangle 162" descr="Дранка"/>
            <p:cNvSpPr>
              <a:spLocks noChangeAspect="1" noChangeArrowheads="1"/>
            </p:cNvSpPr>
            <p:nvPr/>
          </p:nvSpPr>
          <p:spPr bwMode="auto">
            <a:xfrm>
              <a:off x="1836" y="1104"/>
              <a:ext cx="294" cy="2553"/>
            </a:xfrm>
            <a:prstGeom prst="rect">
              <a:avLst/>
            </a:prstGeom>
            <a:pattFill prst="shingle">
              <a:fgClr>
                <a:schemeClr val="folHlink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48643" name="AutoShape 163" descr="Дранка"/>
            <p:cNvSpPr>
              <a:spLocks noChangeAspect="1" noChangeArrowheads="1"/>
            </p:cNvSpPr>
            <p:nvPr/>
          </p:nvSpPr>
          <p:spPr bwMode="auto">
            <a:xfrm>
              <a:off x="2008" y="3656"/>
              <a:ext cx="48" cy="48"/>
            </a:xfrm>
            <a:custGeom>
              <a:avLst/>
              <a:gdLst>
                <a:gd name="G0" fmla="+- 5400 0 0"/>
                <a:gd name="G1" fmla="+- 21600 0 5400"/>
                <a:gd name="G2" fmla="*/ 5400 1 2"/>
                <a:gd name="G3" fmla="+- 21600 0 G2"/>
                <a:gd name="G4" fmla="+/ 5400 21600 2"/>
                <a:gd name="G5" fmla="+/ G1 0 2"/>
                <a:gd name="G6" fmla="*/ 21600 21600 5400"/>
                <a:gd name="G7" fmla="*/ G6 1 2"/>
                <a:gd name="G8" fmla="+- 21600 0 G7"/>
                <a:gd name="G9" fmla="*/ 21600 1 2"/>
                <a:gd name="G10" fmla="+- 5400 0 G9"/>
                <a:gd name="G11" fmla="?: G10 G8 0"/>
                <a:gd name="G12" fmla="?: G10 G7 21600"/>
                <a:gd name="T0" fmla="*/ 18900 w 21600"/>
                <a:gd name="T1" fmla="*/ 10800 h 21600"/>
                <a:gd name="T2" fmla="*/ 10800 w 21600"/>
                <a:gd name="T3" fmla="*/ 21600 h 21600"/>
                <a:gd name="T4" fmla="*/ 2700 w 21600"/>
                <a:gd name="T5" fmla="*/ 10800 h 21600"/>
                <a:gd name="T6" fmla="*/ 10800 w 21600"/>
                <a:gd name="T7" fmla="*/ 0 h 21600"/>
                <a:gd name="T8" fmla="*/ 4500 w 21600"/>
                <a:gd name="T9" fmla="*/ 4500 h 21600"/>
                <a:gd name="T10" fmla="*/ 17100 w 21600"/>
                <a:gd name="T11" fmla="*/ 171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pattFill prst="shingle">
              <a:fgClr>
                <a:schemeClr val="folHlink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48644" name="AutoShape 164" descr="Дранка"/>
            <p:cNvSpPr>
              <a:spLocks noChangeAspect="1" noChangeArrowheads="1"/>
            </p:cNvSpPr>
            <p:nvPr/>
          </p:nvSpPr>
          <p:spPr bwMode="auto">
            <a:xfrm>
              <a:off x="1920" y="3656"/>
              <a:ext cx="48" cy="48"/>
            </a:xfrm>
            <a:custGeom>
              <a:avLst/>
              <a:gdLst>
                <a:gd name="G0" fmla="+- 5400 0 0"/>
                <a:gd name="G1" fmla="+- 21600 0 5400"/>
                <a:gd name="G2" fmla="*/ 5400 1 2"/>
                <a:gd name="G3" fmla="+- 21600 0 G2"/>
                <a:gd name="G4" fmla="+/ 5400 21600 2"/>
                <a:gd name="G5" fmla="+/ G1 0 2"/>
                <a:gd name="G6" fmla="*/ 21600 21600 5400"/>
                <a:gd name="G7" fmla="*/ G6 1 2"/>
                <a:gd name="G8" fmla="+- 21600 0 G7"/>
                <a:gd name="G9" fmla="*/ 21600 1 2"/>
                <a:gd name="G10" fmla="+- 5400 0 G9"/>
                <a:gd name="G11" fmla="?: G10 G8 0"/>
                <a:gd name="G12" fmla="?: G10 G7 21600"/>
                <a:gd name="T0" fmla="*/ 18900 w 21600"/>
                <a:gd name="T1" fmla="*/ 10800 h 21600"/>
                <a:gd name="T2" fmla="*/ 10800 w 21600"/>
                <a:gd name="T3" fmla="*/ 21600 h 21600"/>
                <a:gd name="T4" fmla="*/ 2700 w 21600"/>
                <a:gd name="T5" fmla="*/ 10800 h 21600"/>
                <a:gd name="T6" fmla="*/ 10800 w 21600"/>
                <a:gd name="T7" fmla="*/ 0 h 21600"/>
                <a:gd name="T8" fmla="*/ 4500 w 21600"/>
                <a:gd name="T9" fmla="*/ 4500 h 21600"/>
                <a:gd name="T10" fmla="*/ 17100 w 21600"/>
                <a:gd name="T11" fmla="*/ 171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pattFill prst="shingle">
              <a:fgClr>
                <a:schemeClr val="folHlink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48645" name="AutoShape 165" descr="Дранка"/>
            <p:cNvSpPr>
              <a:spLocks noChangeAspect="1" noChangeArrowheads="1"/>
            </p:cNvSpPr>
            <p:nvPr/>
          </p:nvSpPr>
          <p:spPr bwMode="auto">
            <a:xfrm rot="10800000">
              <a:off x="2004" y="1048"/>
              <a:ext cx="48" cy="48"/>
            </a:xfrm>
            <a:custGeom>
              <a:avLst/>
              <a:gdLst>
                <a:gd name="G0" fmla="+- 5400 0 0"/>
                <a:gd name="G1" fmla="+- 21600 0 5400"/>
                <a:gd name="G2" fmla="*/ 5400 1 2"/>
                <a:gd name="G3" fmla="+- 21600 0 G2"/>
                <a:gd name="G4" fmla="+/ 5400 21600 2"/>
                <a:gd name="G5" fmla="+/ G1 0 2"/>
                <a:gd name="G6" fmla="*/ 21600 21600 5400"/>
                <a:gd name="G7" fmla="*/ G6 1 2"/>
                <a:gd name="G8" fmla="+- 21600 0 G7"/>
                <a:gd name="G9" fmla="*/ 21600 1 2"/>
                <a:gd name="G10" fmla="+- 5400 0 G9"/>
                <a:gd name="G11" fmla="?: G10 G8 0"/>
                <a:gd name="G12" fmla="?: G10 G7 21600"/>
                <a:gd name="T0" fmla="*/ 18900 w 21600"/>
                <a:gd name="T1" fmla="*/ 10800 h 21600"/>
                <a:gd name="T2" fmla="*/ 10800 w 21600"/>
                <a:gd name="T3" fmla="*/ 21600 h 21600"/>
                <a:gd name="T4" fmla="*/ 2700 w 21600"/>
                <a:gd name="T5" fmla="*/ 10800 h 21600"/>
                <a:gd name="T6" fmla="*/ 10800 w 21600"/>
                <a:gd name="T7" fmla="*/ 0 h 21600"/>
                <a:gd name="T8" fmla="*/ 4500 w 21600"/>
                <a:gd name="T9" fmla="*/ 4500 h 21600"/>
                <a:gd name="T10" fmla="*/ 17100 w 21600"/>
                <a:gd name="T11" fmla="*/ 171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pattFill prst="shingle">
              <a:fgClr>
                <a:schemeClr val="folHlink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48646" name="AutoShape 166" descr="Дранка"/>
            <p:cNvSpPr>
              <a:spLocks noChangeAspect="1" noChangeArrowheads="1"/>
            </p:cNvSpPr>
            <p:nvPr/>
          </p:nvSpPr>
          <p:spPr bwMode="auto">
            <a:xfrm rot="10800000">
              <a:off x="1916" y="1048"/>
              <a:ext cx="48" cy="48"/>
            </a:xfrm>
            <a:custGeom>
              <a:avLst/>
              <a:gdLst>
                <a:gd name="G0" fmla="+- 5400 0 0"/>
                <a:gd name="G1" fmla="+- 21600 0 5400"/>
                <a:gd name="G2" fmla="*/ 5400 1 2"/>
                <a:gd name="G3" fmla="+- 21600 0 G2"/>
                <a:gd name="G4" fmla="+/ 5400 21600 2"/>
                <a:gd name="G5" fmla="+/ G1 0 2"/>
                <a:gd name="G6" fmla="*/ 21600 21600 5400"/>
                <a:gd name="G7" fmla="*/ G6 1 2"/>
                <a:gd name="G8" fmla="+- 21600 0 G7"/>
                <a:gd name="G9" fmla="*/ 21600 1 2"/>
                <a:gd name="G10" fmla="+- 5400 0 G9"/>
                <a:gd name="G11" fmla="?: G10 G8 0"/>
                <a:gd name="G12" fmla="?: G10 G7 21600"/>
                <a:gd name="T0" fmla="*/ 18900 w 21600"/>
                <a:gd name="T1" fmla="*/ 10800 h 21600"/>
                <a:gd name="T2" fmla="*/ 10800 w 21600"/>
                <a:gd name="T3" fmla="*/ 21600 h 21600"/>
                <a:gd name="T4" fmla="*/ 2700 w 21600"/>
                <a:gd name="T5" fmla="*/ 10800 h 21600"/>
                <a:gd name="T6" fmla="*/ 10800 w 21600"/>
                <a:gd name="T7" fmla="*/ 0 h 21600"/>
                <a:gd name="T8" fmla="*/ 4500 w 21600"/>
                <a:gd name="T9" fmla="*/ 4500 h 21600"/>
                <a:gd name="T10" fmla="*/ 17100 w 21600"/>
                <a:gd name="T11" fmla="*/ 171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pattFill prst="shingle">
              <a:fgClr>
                <a:schemeClr val="folHlink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</p:grpSp>
      <p:grpSp>
        <p:nvGrpSpPr>
          <p:cNvPr id="148647" name="Group 167"/>
          <p:cNvGrpSpPr>
            <a:grpSpLocks noChangeAspect="1"/>
          </p:cNvGrpSpPr>
          <p:nvPr/>
        </p:nvGrpSpPr>
        <p:grpSpPr bwMode="auto">
          <a:xfrm rot="-67822">
            <a:off x="5622925" y="2084388"/>
            <a:ext cx="330200" cy="2968625"/>
            <a:chOff x="1836" y="1048"/>
            <a:chExt cx="294" cy="2656"/>
          </a:xfrm>
        </p:grpSpPr>
        <p:sp>
          <p:nvSpPr>
            <p:cNvPr id="148648" name="Rectangle 168" descr="Дранка"/>
            <p:cNvSpPr>
              <a:spLocks noChangeAspect="1" noChangeArrowheads="1"/>
            </p:cNvSpPr>
            <p:nvPr/>
          </p:nvSpPr>
          <p:spPr bwMode="auto">
            <a:xfrm>
              <a:off x="1836" y="1104"/>
              <a:ext cx="294" cy="2553"/>
            </a:xfrm>
            <a:prstGeom prst="rect">
              <a:avLst/>
            </a:prstGeom>
            <a:pattFill prst="shingle">
              <a:fgClr>
                <a:schemeClr val="folHlink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48649" name="AutoShape 169" descr="Дранка"/>
            <p:cNvSpPr>
              <a:spLocks noChangeAspect="1" noChangeArrowheads="1"/>
            </p:cNvSpPr>
            <p:nvPr/>
          </p:nvSpPr>
          <p:spPr bwMode="auto">
            <a:xfrm>
              <a:off x="2008" y="3656"/>
              <a:ext cx="48" cy="48"/>
            </a:xfrm>
            <a:custGeom>
              <a:avLst/>
              <a:gdLst>
                <a:gd name="G0" fmla="+- 5400 0 0"/>
                <a:gd name="G1" fmla="+- 21600 0 5400"/>
                <a:gd name="G2" fmla="*/ 5400 1 2"/>
                <a:gd name="G3" fmla="+- 21600 0 G2"/>
                <a:gd name="G4" fmla="+/ 5400 21600 2"/>
                <a:gd name="G5" fmla="+/ G1 0 2"/>
                <a:gd name="G6" fmla="*/ 21600 21600 5400"/>
                <a:gd name="G7" fmla="*/ G6 1 2"/>
                <a:gd name="G8" fmla="+- 21600 0 G7"/>
                <a:gd name="G9" fmla="*/ 21600 1 2"/>
                <a:gd name="G10" fmla="+- 5400 0 G9"/>
                <a:gd name="G11" fmla="?: G10 G8 0"/>
                <a:gd name="G12" fmla="?: G10 G7 21600"/>
                <a:gd name="T0" fmla="*/ 18900 w 21600"/>
                <a:gd name="T1" fmla="*/ 10800 h 21600"/>
                <a:gd name="T2" fmla="*/ 10800 w 21600"/>
                <a:gd name="T3" fmla="*/ 21600 h 21600"/>
                <a:gd name="T4" fmla="*/ 2700 w 21600"/>
                <a:gd name="T5" fmla="*/ 10800 h 21600"/>
                <a:gd name="T6" fmla="*/ 10800 w 21600"/>
                <a:gd name="T7" fmla="*/ 0 h 21600"/>
                <a:gd name="T8" fmla="*/ 4500 w 21600"/>
                <a:gd name="T9" fmla="*/ 4500 h 21600"/>
                <a:gd name="T10" fmla="*/ 17100 w 21600"/>
                <a:gd name="T11" fmla="*/ 171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pattFill prst="shingle">
              <a:fgClr>
                <a:schemeClr val="folHlink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48650" name="AutoShape 170" descr="Дранка"/>
            <p:cNvSpPr>
              <a:spLocks noChangeAspect="1" noChangeArrowheads="1"/>
            </p:cNvSpPr>
            <p:nvPr/>
          </p:nvSpPr>
          <p:spPr bwMode="auto">
            <a:xfrm>
              <a:off x="1920" y="3656"/>
              <a:ext cx="48" cy="48"/>
            </a:xfrm>
            <a:custGeom>
              <a:avLst/>
              <a:gdLst>
                <a:gd name="G0" fmla="+- 5400 0 0"/>
                <a:gd name="G1" fmla="+- 21600 0 5400"/>
                <a:gd name="G2" fmla="*/ 5400 1 2"/>
                <a:gd name="G3" fmla="+- 21600 0 G2"/>
                <a:gd name="G4" fmla="+/ 5400 21600 2"/>
                <a:gd name="G5" fmla="+/ G1 0 2"/>
                <a:gd name="G6" fmla="*/ 21600 21600 5400"/>
                <a:gd name="G7" fmla="*/ G6 1 2"/>
                <a:gd name="G8" fmla="+- 21600 0 G7"/>
                <a:gd name="G9" fmla="*/ 21600 1 2"/>
                <a:gd name="G10" fmla="+- 5400 0 G9"/>
                <a:gd name="G11" fmla="?: G10 G8 0"/>
                <a:gd name="G12" fmla="?: G10 G7 21600"/>
                <a:gd name="T0" fmla="*/ 18900 w 21600"/>
                <a:gd name="T1" fmla="*/ 10800 h 21600"/>
                <a:gd name="T2" fmla="*/ 10800 w 21600"/>
                <a:gd name="T3" fmla="*/ 21600 h 21600"/>
                <a:gd name="T4" fmla="*/ 2700 w 21600"/>
                <a:gd name="T5" fmla="*/ 10800 h 21600"/>
                <a:gd name="T6" fmla="*/ 10800 w 21600"/>
                <a:gd name="T7" fmla="*/ 0 h 21600"/>
                <a:gd name="T8" fmla="*/ 4500 w 21600"/>
                <a:gd name="T9" fmla="*/ 4500 h 21600"/>
                <a:gd name="T10" fmla="*/ 17100 w 21600"/>
                <a:gd name="T11" fmla="*/ 171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pattFill prst="shingle">
              <a:fgClr>
                <a:schemeClr val="folHlink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48651" name="AutoShape 171" descr="Дранка"/>
            <p:cNvSpPr>
              <a:spLocks noChangeAspect="1" noChangeArrowheads="1"/>
            </p:cNvSpPr>
            <p:nvPr/>
          </p:nvSpPr>
          <p:spPr bwMode="auto">
            <a:xfrm rot="10800000">
              <a:off x="2004" y="1048"/>
              <a:ext cx="48" cy="48"/>
            </a:xfrm>
            <a:custGeom>
              <a:avLst/>
              <a:gdLst>
                <a:gd name="G0" fmla="+- 5400 0 0"/>
                <a:gd name="G1" fmla="+- 21600 0 5400"/>
                <a:gd name="G2" fmla="*/ 5400 1 2"/>
                <a:gd name="G3" fmla="+- 21600 0 G2"/>
                <a:gd name="G4" fmla="+/ 5400 21600 2"/>
                <a:gd name="G5" fmla="+/ G1 0 2"/>
                <a:gd name="G6" fmla="*/ 21600 21600 5400"/>
                <a:gd name="G7" fmla="*/ G6 1 2"/>
                <a:gd name="G8" fmla="+- 21600 0 G7"/>
                <a:gd name="G9" fmla="*/ 21600 1 2"/>
                <a:gd name="G10" fmla="+- 5400 0 G9"/>
                <a:gd name="G11" fmla="?: G10 G8 0"/>
                <a:gd name="G12" fmla="?: G10 G7 21600"/>
                <a:gd name="T0" fmla="*/ 18900 w 21600"/>
                <a:gd name="T1" fmla="*/ 10800 h 21600"/>
                <a:gd name="T2" fmla="*/ 10800 w 21600"/>
                <a:gd name="T3" fmla="*/ 21600 h 21600"/>
                <a:gd name="T4" fmla="*/ 2700 w 21600"/>
                <a:gd name="T5" fmla="*/ 10800 h 21600"/>
                <a:gd name="T6" fmla="*/ 10800 w 21600"/>
                <a:gd name="T7" fmla="*/ 0 h 21600"/>
                <a:gd name="T8" fmla="*/ 4500 w 21600"/>
                <a:gd name="T9" fmla="*/ 4500 h 21600"/>
                <a:gd name="T10" fmla="*/ 17100 w 21600"/>
                <a:gd name="T11" fmla="*/ 171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pattFill prst="shingle">
              <a:fgClr>
                <a:schemeClr val="folHlink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48652" name="AutoShape 172" descr="Дранка"/>
            <p:cNvSpPr>
              <a:spLocks noChangeAspect="1" noChangeArrowheads="1"/>
            </p:cNvSpPr>
            <p:nvPr/>
          </p:nvSpPr>
          <p:spPr bwMode="auto">
            <a:xfrm rot="10800000">
              <a:off x="1916" y="1048"/>
              <a:ext cx="48" cy="48"/>
            </a:xfrm>
            <a:custGeom>
              <a:avLst/>
              <a:gdLst>
                <a:gd name="G0" fmla="+- 5400 0 0"/>
                <a:gd name="G1" fmla="+- 21600 0 5400"/>
                <a:gd name="G2" fmla="*/ 5400 1 2"/>
                <a:gd name="G3" fmla="+- 21600 0 G2"/>
                <a:gd name="G4" fmla="+/ 5400 21600 2"/>
                <a:gd name="G5" fmla="+/ G1 0 2"/>
                <a:gd name="G6" fmla="*/ 21600 21600 5400"/>
                <a:gd name="G7" fmla="*/ G6 1 2"/>
                <a:gd name="G8" fmla="+- 21600 0 G7"/>
                <a:gd name="G9" fmla="*/ 21600 1 2"/>
                <a:gd name="G10" fmla="+- 5400 0 G9"/>
                <a:gd name="G11" fmla="?: G10 G8 0"/>
                <a:gd name="G12" fmla="?: G10 G7 21600"/>
                <a:gd name="T0" fmla="*/ 18900 w 21600"/>
                <a:gd name="T1" fmla="*/ 10800 h 21600"/>
                <a:gd name="T2" fmla="*/ 10800 w 21600"/>
                <a:gd name="T3" fmla="*/ 21600 h 21600"/>
                <a:gd name="T4" fmla="*/ 2700 w 21600"/>
                <a:gd name="T5" fmla="*/ 10800 h 21600"/>
                <a:gd name="T6" fmla="*/ 10800 w 21600"/>
                <a:gd name="T7" fmla="*/ 0 h 21600"/>
                <a:gd name="T8" fmla="*/ 4500 w 21600"/>
                <a:gd name="T9" fmla="*/ 4500 h 21600"/>
                <a:gd name="T10" fmla="*/ 17100 w 21600"/>
                <a:gd name="T11" fmla="*/ 171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pattFill prst="shingle">
              <a:fgClr>
                <a:schemeClr val="folHlink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</p:grpSp>
      <p:grpSp>
        <p:nvGrpSpPr>
          <p:cNvPr id="148653" name="Group 173"/>
          <p:cNvGrpSpPr>
            <a:grpSpLocks noChangeAspect="1"/>
          </p:cNvGrpSpPr>
          <p:nvPr/>
        </p:nvGrpSpPr>
        <p:grpSpPr bwMode="auto">
          <a:xfrm>
            <a:off x="3176588" y="2149475"/>
            <a:ext cx="2782887" cy="2833688"/>
            <a:chOff x="1848" y="1089"/>
            <a:chExt cx="2487" cy="2531"/>
          </a:xfrm>
        </p:grpSpPr>
        <p:grpSp>
          <p:nvGrpSpPr>
            <p:cNvPr id="148654" name="Group 174"/>
            <p:cNvGrpSpPr>
              <a:grpSpLocks noChangeAspect="1"/>
            </p:cNvGrpSpPr>
            <p:nvPr/>
          </p:nvGrpSpPr>
          <p:grpSpPr bwMode="auto">
            <a:xfrm>
              <a:off x="4050" y="1089"/>
              <a:ext cx="264" cy="230"/>
              <a:chOff x="4050" y="1089"/>
              <a:chExt cx="264" cy="230"/>
            </a:xfrm>
          </p:grpSpPr>
          <p:sp>
            <p:nvSpPr>
              <p:cNvPr id="148655" name="Oval 175"/>
              <p:cNvSpPr>
                <a:spLocks noChangeAspect="1" noChangeArrowheads="1"/>
              </p:cNvSpPr>
              <p:nvPr/>
            </p:nvSpPr>
            <p:spPr bwMode="auto">
              <a:xfrm>
                <a:off x="4053" y="1089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8656" name="Oval 176"/>
              <p:cNvSpPr>
                <a:spLocks noChangeAspect="1" noChangeArrowheads="1"/>
              </p:cNvSpPr>
              <p:nvPr/>
            </p:nvSpPr>
            <p:spPr bwMode="auto">
              <a:xfrm>
                <a:off x="4194" y="1206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8657" name="Rectangle 177"/>
              <p:cNvSpPr>
                <a:spLocks noChangeAspect="1" noChangeArrowheads="1"/>
              </p:cNvSpPr>
              <p:nvPr/>
            </p:nvSpPr>
            <p:spPr bwMode="auto">
              <a:xfrm>
                <a:off x="4194" y="1095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8658" name="Rectangle 178"/>
              <p:cNvSpPr>
                <a:spLocks noChangeAspect="1" noChangeArrowheads="1"/>
              </p:cNvSpPr>
              <p:nvPr/>
            </p:nvSpPr>
            <p:spPr bwMode="auto">
              <a:xfrm>
                <a:off x="4050" y="1206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48659" name="Group 179"/>
            <p:cNvGrpSpPr>
              <a:grpSpLocks noChangeAspect="1"/>
            </p:cNvGrpSpPr>
            <p:nvPr/>
          </p:nvGrpSpPr>
          <p:grpSpPr bwMode="auto">
            <a:xfrm>
              <a:off x="4050" y="1320"/>
              <a:ext cx="264" cy="230"/>
              <a:chOff x="4050" y="1089"/>
              <a:chExt cx="264" cy="230"/>
            </a:xfrm>
          </p:grpSpPr>
          <p:sp>
            <p:nvSpPr>
              <p:cNvPr id="148660" name="Oval 180"/>
              <p:cNvSpPr>
                <a:spLocks noChangeAspect="1" noChangeArrowheads="1"/>
              </p:cNvSpPr>
              <p:nvPr/>
            </p:nvSpPr>
            <p:spPr bwMode="auto">
              <a:xfrm>
                <a:off x="4053" y="1089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8661" name="Oval 181"/>
              <p:cNvSpPr>
                <a:spLocks noChangeAspect="1" noChangeArrowheads="1"/>
              </p:cNvSpPr>
              <p:nvPr/>
            </p:nvSpPr>
            <p:spPr bwMode="auto">
              <a:xfrm>
                <a:off x="4194" y="1206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8662" name="Rectangle 182"/>
              <p:cNvSpPr>
                <a:spLocks noChangeAspect="1" noChangeArrowheads="1"/>
              </p:cNvSpPr>
              <p:nvPr/>
            </p:nvSpPr>
            <p:spPr bwMode="auto">
              <a:xfrm>
                <a:off x="4194" y="1095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8663" name="Rectangle 183"/>
              <p:cNvSpPr>
                <a:spLocks noChangeAspect="1" noChangeArrowheads="1"/>
              </p:cNvSpPr>
              <p:nvPr/>
            </p:nvSpPr>
            <p:spPr bwMode="auto">
              <a:xfrm>
                <a:off x="4050" y="1206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48664" name="Group 184"/>
            <p:cNvGrpSpPr>
              <a:grpSpLocks noChangeAspect="1"/>
            </p:cNvGrpSpPr>
            <p:nvPr/>
          </p:nvGrpSpPr>
          <p:grpSpPr bwMode="auto">
            <a:xfrm>
              <a:off x="4053" y="1545"/>
              <a:ext cx="264" cy="230"/>
              <a:chOff x="4050" y="1089"/>
              <a:chExt cx="264" cy="230"/>
            </a:xfrm>
          </p:grpSpPr>
          <p:sp>
            <p:nvSpPr>
              <p:cNvPr id="148665" name="Oval 185"/>
              <p:cNvSpPr>
                <a:spLocks noChangeAspect="1" noChangeArrowheads="1"/>
              </p:cNvSpPr>
              <p:nvPr/>
            </p:nvSpPr>
            <p:spPr bwMode="auto">
              <a:xfrm>
                <a:off x="4053" y="1089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8666" name="Oval 186"/>
              <p:cNvSpPr>
                <a:spLocks noChangeAspect="1" noChangeArrowheads="1"/>
              </p:cNvSpPr>
              <p:nvPr/>
            </p:nvSpPr>
            <p:spPr bwMode="auto">
              <a:xfrm>
                <a:off x="4194" y="1206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8667" name="Rectangle 187"/>
              <p:cNvSpPr>
                <a:spLocks noChangeAspect="1" noChangeArrowheads="1"/>
              </p:cNvSpPr>
              <p:nvPr/>
            </p:nvSpPr>
            <p:spPr bwMode="auto">
              <a:xfrm>
                <a:off x="4194" y="1095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8668" name="Rectangle 188"/>
              <p:cNvSpPr>
                <a:spLocks noChangeAspect="1" noChangeArrowheads="1"/>
              </p:cNvSpPr>
              <p:nvPr/>
            </p:nvSpPr>
            <p:spPr bwMode="auto">
              <a:xfrm>
                <a:off x="4050" y="1206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48669" name="Group 189"/>
            <p:cNvGrpSpPr>
              <a:grpSpLocks noChangeAspect="1"/>
            </p:cNvGrpSpPr>
            <p:nvPr/>
          </p:nvGrpSpPr>
          <p:grpSpPr bwMode="auto">
            <a:xfrm>
              <a:off x="4056" y="1776"/>
              <a:ext cx="264" cy="230"/>
              <a:chOff x="4050" y="1089"/>
              <a:chExt cx="264" cy="230"/>
            </a:xfrm>
          </p:grpSpPr>
          <p:sp>
            <p:nvSpPr>
              <p:cNvPr id="148670" name="Oval 190"/>
              <p:cNvSpPr>
                <a:spLocks noChangeAspect="1" noChangeArrowheads="1"/>
              </p:cNvSpPr>
              <p:nvPr/>
            </p:nvSpPr>
            <p:spPr bwMode="auto">
              <a:xfrm>
                <a:off x="4053" y="1089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8671" name="Oval 191"/>
              <p:cNvSpPr>
                <a:spLocks noChangeAspect="1" noChangeArrowheads="1"/>
              </p:cNvSpPr>
              <p:nvPr/>
            </p:nvSpPr>
            <p:spPr bwMode="auto">
              <a:xfrm>
                <a:off x="4194" y="1206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8672" name="Rectangle 192"/>
              <p:cNvSpPr>
                <a:spLocks noChangeAspect="1" noChangeArrowheads="1"/>
              </p:cNvSpPr>
              <p:nvPr/>
            </p:nvSpPr>
            <p:spPr bwMode="auto">
              <a:xfrm>
                <a:off x="4194" y="1095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8673" name="Rectangle 193"/>
              <p:cNvSpPr>
                <a:spLocks noChangeAspect="1" noChangeArrowheads="1"/>
              </p:cNvSpPr>
              <p:nvPr/>
            </p:nvSpPr>
            <p:spPr bwMode="auto">
              <a:xfrm>
                <a:off x="4050" y="1206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48674" name="Group 194"/>
            <p:cNvGrpSpPr>
              <a:grpSpLocks noChangeAspect="1"/>
            </p:cNvGrpSpPr>
            <p:nvPr/>
          </p:nvGrpSpPr>
          <p:grpSpPr bwMode="auto">
            <a:xfrm>
              <a:off x="4062" y="2004"/>
              <a:ext cx="264" cy="230"/>
              <a:chOff x="4050" y="1089"/>
              <a:chExt cx="264" cy="230"/>
            </a:xfrm>
          </p:grpSpPr>
          <p:sp>
            <p:nvSpPr>
              <p:cNvPr id="148675" name="Oval 195"/>
              <p:cNvSpPr>
                <a:spLocks noChangeAspect="1" noChangeArrowheads="1"/>
              </p:cNvSpPr>
              <p:nvPr/>
            </p:nvSpPr>
            <p:spPr bwMode="auto">
              <a:xfrm>
                <a:off x="4053" y="1089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8676" name="Oval 196"/>
              <p:cNvSpPr>
                <a:spLocks noChangeAspect="1" noChangeArrowheads="1"/>
              </p:cNvSpPr>
              <p:nvPr/>
            </p:nvSpPr>
            <p:spPr bwMode="auto">
              <a:xfrm>
                <a:off x="4194" y="1206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8677" name="Rectangle 197"/>
              <p:cNvSpPr>
                <a:spLocks noChangeAspect="1" noChangeArrowheads="1"/>
              </p:cNvSpPr>
              <p:nvPr/>
            </p:nvSpPr>
            <p:spPr bwMode="auto">
              <a:xfrm>
                <a:off x="4194" y="1095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8678" name="Rectangle 198"/>
              <p:cNvSpPr>
                <a:spLocks noChangeAspect="1" noChangeArrowheads="1"/>
              </p:cNvSpPr>
              <p:nvPr/>
            </p:nvSpPr>
            <p:spPr bwMode="auto">
              <a:xfrm>
                <a:off x="4050" y="1206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48679" name="Group 199"/>
            <p:cNvGrpSpPr>
              <a:grpSpLocks noChangeAspect="1"/>
            </p:cNvGrpSpPr>
            <p:nvPr/>
          </p:nvGrpSpPr>
          <p:grpSpPr bwMode="auto">
            <a:xfrm>
              <a:off x="4062" y="2229"/>
              <a:ext cx="264" cy="230"/>
              <a:chOff x="4050" y="1089"/>
              <a:chExt cx="264" cy="230"/>
            </a:xfrm>
          </p:grpSpPr>
          <p:sp>
            <p:nvSpPr>
              <p:cNvPr id="148680" name="Oval 200"/>
              <p:cNvSpPr>
                <a:spLocks noChangeAspect="1" noChangeArrowheads="1"/>
              </p:cNvSpPr>
              <p:nvPr/>
            </p:nvSpPr>
            <p:spPr bwMode="auto">
              <a:xfrm>
                <a:off x="4053" y="1089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8681" name="Oval 201"/>
              <p:cNvSpPr>
                <a:spLocks noChangeAspect="1" noChangeArrowheads="1"/>
              </p:cNvSpPr>
              <p:nvPr/>
            </p:nvSpPr>
            <p:spPr bwMode="auto">
              <a:xfrm>
                <a:off x="4194" y="1206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8682" name="Rectangle 202"/>
              <p:cNvSpPr>
                <a:spLocks noChangeAspect="1" noChangeArrowheads="1"/>
              </p:cNvSpPr>
              <p:nvPr/>
            </p:nvSpPr>
            <p:spPr bwMode="auto">
              <a:xfrm>
                <a:off x="4194" y="1095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8683" name="Rectangle 203"/>
              <p:cNvSpPr>
                <a:spLocks noChangeAspect="1" noChangeArrowheads="1"/>
              </p:cNvSpPr>
              <p:nvPr/>
            </p:nvSpPr>
            <p:spPr bwMode="auto">
              <a:xfrm>
                <a:off x="4050" y="1206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48684" name="Group 204"/>
            <p:cNvGrpSpPr>
              <a:grpSpLocks noChangeAspect="1"/>
            </p:cNvGrpSpPr>
            <p:nvPr/>
          </p:nvGrpSpPr>
          <p:grpSpPr bwMode="auto">
            <a:xfrm>
              <a:off x="4062" y="2451"/>
              <a:ext cx="264" cy="230"/>
              <a:chOff x="4050" y="1089"/>
              <a:chExt cx="264" cy="230"/>
            </a:xfrm>
          </p:grpSpPr>
          <p:sp>
            <p:nvSpPr>
              <p:cNvPr id="148685" name="Oval 205"/>
              <p:cNvSpPr>
                <a:spLocks noChangeAspect="1" noChangeArrowheads="1"/>
              </p:cNvSpPr>
              <p:nvPr/>
            </p:nvSpPr>
            <p:spPr bwMode="auto">
              <a:xfrm>
                <a:off x="4053" y="1089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8686" name="Oval 206"/>
              <p:cNvSpPr>
                <a:spLocks noChangeAspect="1" noChangeArrowheads="1"/>
              </p:cNvSpPr>
              <p:nvPr/>
            </p:nvSpPr>
            <p:spPr bwMode="auto">
              <a:xfrm>
                <a:off x="4194" y="1206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8687" name="Rectangle 207"/>
              <p:cNvSpPr>
                <a:spLocks noChangeAspect="1" noChangeArrowheads="1"/>
              </p:cNvSpPr>
              <p:nvPr/>
            </p:nvSpPr>
            <p:spPr bwMode="auto">
              <a:xfrm>
                <a:off x="4194" y="1095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8688" name="Rectangle 208"/>
              <p:cNvSpPr>
                <a:spLocks noChangeAspect="1" noChangeArrowheads="1"/>
              </p:cNvSpPr>
              <p:nvPr/>
            </p:nvSpPr>
            <p:spPr bwMode="auto">
              <a:xfrm>
                <a:off x="4050" y="1206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48689" name="Group 209"/>
            <p:cNvGrpSpPr>
              <a:grpSpLocks noChangeAspect="1"/>
            </p:cNvGrpSpPr>
            <p:nvPr/>
          </p:nvGrpSpPr>
          <p:grpSpPr bwMode="auto">
            <a:xfrm>
              <a:off x="4065" y="2682"/>
              <a:ext cx="264" cy="230"/>
              <a:chOff x="4050" y="1089"/>
              <a:chExt cx="264" cy="230"/>
            </a:xfrm>
          </p:grpSpPr>
          <p:sp>
            <p:nvSpPr>
              <p:cNvPr id="148690" name="Oval 210"/>
              <p:cNvSpPr>
                <a:spLocks noChangeAspect="1" noChangeArrowheads="1"/>
              </p:cNvSpPr>
              <p:nvPr/>
            </p:nvSpPr>
            <p:spPr bwMode="auto">
              <a:xfrm>
                <a:off x="4053" y="1089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8691" name="Oval 211"/>
              <p:cNvSpPr>
                <a:spLocks noChangeAspect="1" noChangeArrowheads="1"/>
              </p:cNvSpPr>
              <p:nvPr/>
            </p:nvSpPr>
            <p:spPr bwMode="auto">
              <a:xfrm>
                <a:off x="4194" y="1206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8692" name="Rectangle 212"/>
              <p:cNvSpPr>
                <a:spLocks noChangeAspect="1" noChangeArrowheads="1"/>
              </p:cNvSpPr>
              <p:nvPr/>
            </p:nvSpPr>
            <p:spPr bwMode="auto">
              <a:xfrm>
                <a:off x="4194" y="1095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8693" name="Rectangle 213"/>
              <p:cNvSpPr>
                <a:spLocks noChangeAspect="1" noChangeArrowheads="1"/>
              </p:cNvSpPr>
              <p:nvPr/>
            </p:nvSpPr>
            <p:spPr bwMode="auto">
              <a:xfrm>
                <a:off x="4050" y="1206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48694" name="Group 214"/>
            <p:cNvGrpSpPr>
              <a:grpSpLocks noChangeAspect="1"/>
            </p:cNvGrpSpPr>
            <p:nvPr/>
          </p:nvGrpSpPr>
          <p:grpSpPr bwMode="auto">
            <a:xfrm>
              <a:off x="4068" y="2910"/>
              <a:ext cx="264" cy="230"/>
              <a:chOff x="4050" y="1089"/>
              <a:chExt cx="264" cy="230"/>
            </a:xfrm>
          </p:grpSpPr>
          <p:sp>
            <p:nvSpPr>
              <p:cNvPr id="148695" name="Oval 215"/>
              <p:cNvSpPr>
                <a:spLocks noChangeAspect="1" noChangeArrowheads="1"/>
              </p:cNvSpPr>
              <p:nvPr/>
            </p:nvSpPr>
            <p:spPr bwMode="auto">
              <a:xfrm>
                <a:off x="4053" y="1089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8696" name="Oval 216"/>
              <p:cNvSpPr>
                <a:spLocks noChangeAspect="1" noChangeArrowheads="1"/>
              </p:cNvSpPr>
              <p:nvPr/>
            </p:nvSpPr>
            <p:spPr bwMode="auto">
              <a:xfrm>
                <a:off x="4194" y="1206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8697" name="Rectangle 217"/>
              <p:cNvSpPr>
                <a:spLocks noChangeAspect="1" noChangeArrowheads="1"/>
              </p:cNvSpPr>
              <p:nvPr/>
            </p:nvSpPr>
            <p:spPr bwMode="auto">
              <a:xfrm>
                <a:off x="4194" y="1095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8698" name="Rectangle 218"/>
              <p:cNvSpPr>
                <a:spLocks noChangeAspect="1" noChangeArrowheads="1"/>
              </p:cNvSpPr>
              <p:nvPr/>
            </p:nvSpPr>
            <p:spPr bwMode="auto">
              <a:xfrm>
                <a:off x="4050" y="1206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48699" name="Group 219"/>
            <p:cNvGrpSpPr>
              <a:grpSpLocks noChangeAspect="1"/>
            </p:cNvGrpSpPr>
            <p:nvPr/>
          </p:nvGrpSpPr>
          <p:grpSpPr bwMode="auto">
            <a:xfrm>
              <a:off x="4071" y="3141"/>
              <a:ext cx="264" cy="230"/>
              <a:chOff x="4050" y="1089"/>
              <a:chExt cx="264" cy="230"/>
            </a:xfrm>
          </p:grpSpPr>
          <p:sp>
            <p:nvSpPr>
              <p:cNvPr id="148700" name="Oval 220"/>
              <p:cNvSpPr>
                <a:spLocks noChangeAspect="1" noChangeArrowheads="1"/>
              </p:cNvSpPr>
              <p:nvPr/>
            </p:nvSpPr>
            <p:spPr bwMode="auto">
              <a:xfrm>
                <a:off x="4053" y="1089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8701" name="Oval 221"/>
              <p:cNvSpPr>
                <a:spLocks noChangeAspect="1" noChangeArrowheads="1"/>
              </p:cNvSpPr>
              <p:nvPr/>
            </p:nvSpPr>
            <p:spPr bwMode="auto">
              <a:xfrm>
                <a:off x="4194" y="1206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8702" name="Rectangle 222"/>
              <p:cNvSpPr>
                <a:spLocks noChangeAspect="1" noChangeArrowheads="1"/>
              </p:cNvSpPr>
              <p:nvPr/>
            </p:nvSpPr>
            <p:spPr bwMode="auto">
              <a:xfrm>
                <a:off x="4194" y="1095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8703" name="Rectangle 223"/>
              <p:cNvSpPr>
                <a:spLocks noChangeAspect="1" noChangeArrowheads="1"/>
              </p:cNvSpPr>
              <p:nvPr/>
            </p:nvSpPr>
            <p:spPr bwMode="auto">
              <a:xfrm>
                <a:off x="4050" y="1206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48704" name="Group 224"/>
            <p:cNvGrpSpPr>
              <a:grpSpLocks noChangeAspect="1"/>
            </p:cNvGrpSpPr>
            <p:nvPr/>
          </p:nvGrpSpPr>
          <p:grpSpPr bwMode="auto">
            <a:xfrm>
              <a:off x="4068" y="3372"/>
              <a:ext cx="264" cy="230"/>
              <a:chOff x="4050" y="1089"/>
              <a:chExt cx="264" cy="230"/>
            </a:xfrm>
          </p:grpSpPr>
          <p:sp>
            <p:nvSpPr>
              <p:cNvPr id="148705" name="Oval 225"/>
              <p:cNvSpPr>
                <a:spLocks noChangeAspect="1" noChangeArrowheads="1"/>
              </p:cNvSpPr>
              <p:nvPr/>
            </p:nvSpPr>
            <p:spPr bwMode="auto">
              <a:xfrm>
                <a:off x="4053" y="1089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8706" name="Oval 226"/>
              <p:cNvSpPr>
                <a:spLocks noChangeAspect="1" noChangeArrowheads="1"/>
              </p:cNvSpPr>
              <p:nvPr/>
            </p:nvSpPr>
            <p:spPr bwMode="auto">
              <a:xfrm>
                <a:off x="4194" y="1206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8707" name="Rectangle 227"/>
              <p:cNvSpPr>
                <a:spLocks noChangeAspect="1" noChangeArrowheads="1"/>
              </p:cNvSpPr>
              <p:nvPr/>
            </p:nvSpPr>
            <p:spPr bwMode="auto">
              <a:xfrm>
                <a:off x="4194" y="1095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8708" name="Rectangle 228"/>
              <p:cNvSpPr>
                <a:spLocks noChangeAspect="1" noChangeArrowheads="1"/>
              </p:cNvSpPr>
              <p:nvPr/>
            </p:nvSpPr>
            <p:spPr bwMode="auto">
              <a:xfrm>
                <a:off x="4050" y="1206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48709" name="Group 229"/>
            <p:cNvGrpSpPr>
              <a:grpSpLocks noChangeAspect="1"/>
            </p:cNvGrpSpPr>
            <p:nvPr/>
          </p:nvGrpSpPr>
          <p:grpSpPr bwMode="auto">
            <a:xfrm>
              <a:off x="1848" y="1107"/>
              <a:ext cx="264" cy="230"/>
              <a:chOff x="4050" y="1089"/>
              <a:chExt cx="264" cy="230"/>
            </a:xfrm>
          </p:grpSpPr>
          <p:sp>
            <p:nvSpPr>
              <p:cNvPr id="148710" name="Oval 230"/>
              <p:cNvSpPr>
                <a:spLocks noChangeAspect="1" noChangeArrowheads="1"/>
              </p:cNvSpPr>
              <p:nvPr/>
            </p:nvSpPr>
            <p:spPr bwMode="auto">
              <a:xfrm>
                <a:off x="4053" y="1089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8711" name="Oval 231"/>
              <p:cNvSpPr>
                <a:spLocks noChangeAspect="1" noChangeArrowheads="1"/>
              </p:cNvSpPr>
              <p:nvPr/>
            </p:nvSpPr>
            <p:spPr bwMode="auto">
              <a:xfrm>
                <a:off x="4194" y="1206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8712" name="Rectangle 232"/>
              <p:cNvSpPr>
                <a:spLocks noChangeAspect="1" noChangeArrowheads="1"/>
              </p:cNvSpPr>
              <p:nvPr/>
            </p:nvSpPr>
            <p:spPr bwMode="auto">
              <a:xfrm>
                <a:off x="4194" y="1095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8713" name="Rectangle 233"/>
              <p:cNvSpPr>
                <a:spLocks noChangeAspect="1" noChangeArrowheads="1"/>
              </p:cNvSpPr>
              <p:nvPr/>
            </p:nvSpPr>
            <p:spPr bwMode="auto">
              <a:xfrm>
                <a:off x="4050" y="1206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48714" name="Group 234"/>
            <p:cNvGrpSpPr>
              <a:grpSpLocks noChangeAspect="1"/>
            </p:cNvGrpSpPr>
            <p:nvPr/>
          </p:nvGrpSpPr>
          <p:grpSpPr bwMode="auto">
            <a:xfrm>
              <a:off x="1848" y="1338"/>
              <a:ext cx="264" cy="230"/>
              <a:chOff x="4050" y="1089"/>
              <a:chExt cx="264" cy="230"/>
            </a:xfrm>
          </p:grpSpPr>
          <p:sp>
            <p:nvSpPr>
              <p:cNvPr id="148715" name="Oval 235"/>
              <p:cNvSpPr>
                <a:spLocks noChangeAspect="1" noChangeArrowheads="1"/>
              </p:cNvSpPr>
              <p:nvPr/>
            </p:nvSpPr>
            <p:spPr bwMode="auto">
              <a:xfrm>
                <a:off x="4053" y="1089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8716" name="Oval 236"/>
              <p:cNvSpPr>
                <a:spLocks noChangeAspect="1" noChangeArrowheads="1"/>
              </p:cNvSpPr>
              <p:nvPr/>
            </p:nvSpPr>
            <p:spPr bwMode="auto">
              <a:xfrm>
                <a:off x="4194" y="1206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8717" name="Rectangle 237"/>
              <p:cNvSpPr>
                <a:spLocks noChangeAspect="1" noChangeArrowheads="1"/>
              </p:cNvSpPr>
              <p:nvPr/>
            </p:nvSpPr>
            <p:spPr bwMode="auto">
              <a:xfrm>
                <a:off x="4194" y="1095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8718" name="Rectangle 238"/>
              <p:cNvSpPr>
                <a:spLocks noChangeAspect="1" noChangeArrowheads="1"/>
              </p:cNvSpPr>
              <p:nvPr/>
            </p:nvSpPr>
            <p:spPr bwMode="auto">
              <a:xfrm>
                <a:off x="4050" y="1206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48719" name="Group 239"/>
            <p:cNvGrpSpPr>
              <a:grpSpLocks noChangeAspect="1"/>
            </p:cNvGrpSpPr>
            <p:nvPr/>
          </p:nvGrpSpPr>
          <p:grpSpPr bwMode="auto">
            <a:xfrm>
              <a:off x="1851" y="1563"/>
              <a:ext cx="264" cy="230"/>
              <a:chOff x="4050" y="1089"/>
              <a:chExt cx="264" cy="230"/>
            </a:xfrm>
          </p:grpSpPr>
          <p:sp>
            <p:nvSpPr>
              <p:cNvPr id="148720" name="Oval 240"/>
              <p:cNvSpPr>
                <a:spLocks noChangeAspect="1" noChangeArrowheads="1"/>
              </p:cNvSpPr>
              <p:nvPr/>
            </p:nvSpPr>
            <p:spPr bwMode="auto">
              <a:xfrm>
                <a:off x="4053" y="1089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8721" name="Oval 241"/>
              <p:cNvSpPr>
                <a:spLocks noChangeAspect="1" noChangeArrowheads="1"/>
              </p:cNvSpPr>
              <p:nvPr/>
            </p:nvSpPr>
            <p:spPr bwMode="auto">
              <a:xfrm>
                <a:off x="4194" y="1206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8722" name="Rectangle 242"/>
              <p:cNvSpPr>
                <a:spLocks noChangeAspect="1" noChangeArrowheads="1"/>
              </p:cNvSpPr>
              <p:nvPr/>
            </p:nvSpPr>
            <p:spPr bwMode="auto">
              <a:xfrm>
                <a:off x="4194" y="1095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8723" name="Rectangle 243"/>
              <p:cNvSpPr>
                <a:spLocks noChangeAspect="1" noChangeArrowheads="1"/>
              </p:cNvSpPr>
              <p:nvPr/>
            </p:nvSpPr>
            <p:spPr bwMode="auto">
              <a:xfrm>
                <a:off x="4050" y="1206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48724" name="Group 244"/>
            <p:cNvGrpSpPr>
              <a:grpSpLocks noChangeAspect="1"/>
            </p:cNvGrpSpPr>
            <p:nvPr/>
          </p:nvGrpSpPr>
          <p:grpSpPr bwMode="auto">
            <a:xfrm>
              <a:off x="1854" y="1794"/>
              <a:ext cx="264" cy="230"/>
              <a:chOff x="4050" y="1089"/>
              <a:chExt cx="264" cy="230"/>
            </a:xfrm>
          </p:grpSpPr>
          <p:sp>
            <p:nvSpPr>
              <p:cNvPr id="148725" name="Oval 245"/>
              <p:cNvSpPr>
                <a:spLocks noChangeAspect="1" noChangeArrowheads="1"/>
              </p:cNvSpPr>
              <p:nvPr/>
            </p:nvSpPr>
            <p:spPr bwMode="auto">
              <a:xfrm>
                <a:off x="4053" y="1089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8726" name="Oval 246"/>
              <p:cNvSpPr>
                <a:spLocks noChangeAspect="1" noChangeArrowheads="1"/>
              </p:cNvSpPr>
              <p:nvPr/>
            </p:nvSpPr>
            <p:spPr bwMode="auto">
              <a:xfrm>
                <a:off x="4194" y="1206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8727" name="Rectangle 247"/>
              <p:cNvSpPr>
                <a:spLocks noChangeAspect="1" noChangeArrowheads="1"/>
              </p:cNvSpPr>
              <p:nvPr/>
            </p:nvSpPr>
            <p:spPr bwMode="auto">
              <a:xfrm>
                <a:off x="4194" y="1095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8728" name="Rectangle 248"/>
              <p:cNvSpPr>
                <a:spLocks noChangeAspect="1" noChangeArrowheads="1"/>
              </p:cNvSpPr>
              <p:nvPr/>
            </p:nvSpPr>
            <p:spPr bwMode="auto">
              <a:xfrm>
                <a:off x="4050" y="1206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48729" name="Group 249"/>
            <p:cNvGrpSpPr>
              <a:grpSpLocks noChangeAspect="1"/>
            </p:cNvGrpSpPr>
            <p:nvPr/>
          </p:nvGrpSpPr>
          <p:grpSpPr bwMode="auto">
            <a:xfrm>
              <a:off x="1860" y="2022"/>
              <a:ext cx="264" cy="230"/>
              <a:chOff x="4050" y="1089"/>
              <a:chExt cx="264" cy="230"/>
            </a:xfrm>
          </p:grpSpPr>
          <p:sp>
            <p:nvSpPr>
              <p:cNvPr id="148730" name="Oval 250"/>
              <p:cNvSpPr>
                <a:spLocks noChangeAspect="1" noChangeArrowheads="1"/>
              </p:cNvSpPr>
              <p:nvPr/>
            </p:nvSpPr>
            <p:spPr bwMode="auto">
              <a:xfrm>
                <a:off x="4053" y="1089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8731" name="Oval 251"/>
              <p:cNvSpPr>
                <a:spLocks noChangeAspect="1" noChangeArrowheads="1"/>
              </p:cNvSpPr>
              <p:nvPr/>
            </p:nvSpPr>
            <p:spPr bwMode="auto">
              <a:xfrm>
                <a:off x="4194" y="1206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8732" name="Rectangle 252"/>
              <p:cNvSpPr>
                <a:spLocks noChangeAspect="1" noChangeArrowheads="1"/>
              </p:cNvSpPr>
              <p:nvPr/>
            </p:nvSpPr>
            <p:spPr bwMode="auto">
              <a:xfrm>
                <a:off x="4194" y="1095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8733" name="Rectangle 253"/>
              <p:cNvSpPr>
                <a:spLocks noChangeAspect="1" noChangeArrowheads="1"/>
              </p:cNvSpPr>
              <p:nvPr/>
            </p:nvSpPr>
            <p:spPr bwMode="auto">
              <a:xfrm>
                <a:off x="4050" y="1206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48734" name="Group 254"/>
            <p:cNvGrpSpPr>
              <a:grpSpLocks noChangeAspect="1"/>
            </p:cNvGrpSpPr>
            <p:nvPr/>
          </p:nvGrpSpPr>
          <p:grpSpPr bwMode="auto">
            <a:xfrm>
              <a:off x="1860" y="2247"/>
              <a:ext cx="264" cy="230"/>
              <a:chOff x="4050" y="1089"/>
              <a:chExt cx="264" cy="230"/>
            </a:xfrm>
          </p:grpSpPr>
          <p:sp>
            <p:nvSpPr>
              <p:cNvPr id="148735" name="Oval 255"/>
              <p:cNvSpPr>
                <a:spLocks noChangeAspect="1" noChangeArrowheads="1"/>
              </p:cNvSpPr>
              <p:nvPr/>
            </p:nvSpPr>
            <p:spPr bwMode="auto">
              <a:xfrm>
                <a:off x="4053" y="1089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8736" name="Oval 256"/>
              <p:cNvSpPr>
                <a:spLocks noChangeAspect="1" noChangeArrowheads="1"/>
              </p:cNvSpPr>
              <p:nvPr/>
            </p:nvSpPr>
            <p:spPr bwMode="auto">
              <a:xfrm>
                <a:off x="4194" y="1206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8737" name="Rectangle 257"/>
              <p:cNvSpPr>
                <a:spLocks noChangeAspect="1" noChangeArrowheads="1"/>
              </p:cNvSpPr>
              <p:nvPr/>
            </p:nvSpPr>
            <p:spPr bwMode="auto">
              <a:xfrm>
                <a:off x="4194" y="1095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8738" name="Rectangle 258"/>
              <p:cNvSpPr>
                <a:spLocks noChangeAspect="1" noChangeArrowheads="1"/>
              </p:cNvSpPr>
              <p:nvPr/>
            </p:nvSpPr>
            <p:spPr bwMode="auto">
              <a:xfrm>
                <a:off x="4050" y="1206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48739" name="Group 259"/>
            <p:cNvGrpSpPr>
              <a:grpSpLocks noChangeAspect="1"/>
            </p:cNvGrpSpPr>
            <p:nvPr/>
          </p:nvGrpSpPr>
          <p:grpSpPr bwMode="auto">
            <a:xfrm>
              <a:off x="1860" y="2469"/>
              <a:ext cx="264" cy="230"/>
              <a:chOff x="4050" y="1089"/>
              <a:chExt cx="264" cy="230"/>
            </a:xfrm>
          </p:grpSpPr>
          <p:sp>
            <p:nvSpPr>
              <p:cNvPr id="148740" name="Oval 260"/>
              <p:cNvSpPr>
                <a:spLocks noChangeAspect="1" noChangeArrowheads="1"/>
              </p:cNvSpPr>
              <p:nvPr/>
            </p:nvSpPr>
            <p:spPr bwMode="auto">
              <a:xfrm>
                <a:off x="4053" y="1089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8741" name="Oval 261"/>
              <p:cNvSpPr>
                <a:spLocks noChangeAspect="1" noChangeArrowheads="1"/>
              </p:cNvSpPr>
              <p:nvPr/>
            </p:nvSpPr>
            <p:spPr bwMode="auto">
              <a:xfrm>
                <a:off x="4194" y="1206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8742" name="Rectangle 262"/>
              <p:cNvSpPr>
                <a:spLocks noChangeAspect="1" noChangeArrowheads="1"/>
              </p:cNvSpPr>
              <p:nvPr/>
            </p:nvSpPr>
            <p:spPr bwMode="auto">
              <a:xfrm>
                <a:off x="4194" y="1095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8743" name="Rectangle 263"/>
              <p:cNvSpPr>
                <a:spLocks noChangeAspect="1" noChangeArrowheads="1"/>
              </p:cNvSpPr>
              <p:nvPr/>
            </p:nvSpPr>
            <p:spPr bwMode="auto">
              <a:xfrm>
                <a:off x="4050" y="1206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48744" name="Group 264"/>
            <p:cNvGrpSpPr>
              <a:grpSpLocks noChangeAspect="1"/>
            </p:cNvGrpSpPr>
            <p:nvPr/>
          </p:nvGrpSpPr>
          <p:grpSpPr bwMode="auto">
            <a:xfrm>
              <a:off x="1863" y="2700"/>
              <a:ext cx="264" cy="230"/>
              <a:chOff x="4050" y="1089"/>
              <a:chExt cx="264" cy="230"/>
            </a:xfrm>
          </p:grpSpPr>
          <p:sp>
            <p:nvSpPr>
              <p:cNvPr id="148745" name="Oval 265"/>
              <p:cNvSpPr>
                <a:spLocks noChangeAspect="1" noChangeArrowheads="1"/>
              </p:cNvSpPr>
              <p:nvPr/>
            </p:nvSpPr>
            <p:spPr bwMode="auto">
              <a:xfrm>
                <a:off x="4053" y="1089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8746" name="Oval 266"/>
              <p:cNvSpPr>
                <a:spLocks noChangeAspect="1" noChangeArrowheads="1"/>
              </p:cNvSpPr>
              <p:nvPr/>
            </p:nvSpPr>
            <p:spPr bwMode="auto">
              <a:xfrm>
                <a:off x="4194" y="1206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8747" name="Rectangle 267"/>
              <p:cNvSpPr>
                <a:spLocks noChangeAspect="1" noChangeArrowheads="1"/>
              </p:cNvSpPr>
              <p:nvPr/>
            </p:nvSpPr>
            <p:spPr bwMode="auto">
              <a:xfrm>
                <a:off x="4194" y="1095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8748" name="Rectangle 268"/>
              <p:cNvSpPr>
                <a:spLocks noChangeAspect="1" noChangeArrowheads="1"/>
              </p:cNvSpPr>
              <p:nvPr/>
            </p:nvSpPr>
            <p:spPr bwMode="auto">
              <a:xfrm>
                <a:off x="4050" y="1206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48749" name="Group 269"/>
            <p:cNvGrpSpPr>
              <a:grpSpLocks noChangeAspect="1"/>
            </p:cNvGrpSpPr>
            <p:nvPr/>
          </p:nvGrpSpPr>
          <p:grpSpPr bwMode="auto">
            <a:xfrm>
              <a:off x="1866" y="2928"/>
              <a:ext cx="264" cy="230"/>
              <a:chOff x="4050" y="1089"/>
              <a:chExt cx="264" cy="230"/>
            </a:xfrm>
          </p:grpSpPr>
          <p:sp>
            <p:nvSpPr>
              <p:cNvPr id="148750" name="Oval 270"/>
              <p:cNvSpPr>
                <a:spLocks noChangeAspect="1" noChangeArrowheads="1"/>
              </p:cNvSpPr>
              <p:nvPr/>
            </p:nvSpPr>
            <p:spPr bwMode="auto">
              <a:xfrm>
                <a:off x="4053" y="1089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8751" name="Oval 271"/>
              <p:cNvSpPr>
                <a:spLocks noChangeAspect="1" noChangeArrowheads="1"/>
              </p:cNvSpPr>
              <p:nvPr/>
            </p:nvSpPr>
            <p:spPr bwMode="auto">
              <a:xfrm>
                <a:off x="4194" y="1206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8752" name="Rectangle 272"/>
              <p:cNvSpPr>
                <a:spLocks noChangeAspect="1" noChangeArrowheads="1"/>
              </p:cNvSpPr>
              <p:nvPr/>
            </p:nvSpPr>
            <p:spPr bwMode="auto">
              <a:xfrm>
                <a:off x="4194" y="1095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8753" name="Rectangle 273"/>
              <p:cNvSpPr>
                <a:spLocks noChangeAspect="1" noChangeArrowheads="1"/>
              </p:cNvSpPr>
              <p:nvPr/>
            </p:nvSpPr>
            <p:spPr bwMode="auto">
              <a:xfrm>
                <a:off x="4050" y="1206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48754" name="Group 274"/>
            <p:cNvGrpSpPr>
              <a:grpSpLocks noChangeAspect="1"/>
            </p:cNvGrpSpPr>
            <p:nvPr/>
          </p:nvGrpSpPr>
          <p:grpSpPr bwMode="auto">
            <a:xfrm>
              <a:off x="1869" y="3159"/>
              <a:ext cx="264" cy="230"/>
              <a:chOff x="4050" y="1089"/>
              <a:chExt cx="264" cy="230"/>
            </a:xfrm>
          </p:grpSpPr>
          <p:sp>
            <p:nvSpPr>
              <p:cNvPr id="148755" name="Oval 275"/>
              <p:cNvSpPr>
                <a:spLocks noChangeAspect="1" noChangeArrowheads="1"/>
              </p:cNvSpPr>
              <p:nvPr/>
            </p:nvSpPr>
            <p:spPr bwMode="auto">
              <a:xfrm>
                <a:off x="4053" y="1089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8756" name="Oval 276"/>
              <p:cNvSpPr>
                <a:spLocks noChangeAspect="1" noChangeArrowheads="1"/>
              </p:cNvSpPr>
              <p:nvPr/>
            </p:nvSpPr>
            <p:spPr bwMode="auto">
              <a:xfrm>
                <a:off x="4194" y="1206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8757" name="Rectangle 277"/>
              <p:cNvSpPr>
                <a:spLocks noChangeAspect="1" noChangeArrowheads="1"/>
              </p:cNvSpPr>
              <p:nvPr/>
            </p:nvSpPr>
            <p:spPr bwMode="auto">
              <a:xfrm>
                <a:off x="4194" y="1095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8758" name="Rectangle 278"/>
              <p:cNvSpPr>
                <a:spLocks noChangeAspect="1" noChangeArrowheads="1"/>
              </p:cNvSpPr>
              <p:nvPr/>
            </p:nvSpPr>
            <p:spPr bwMode="auto">
              <a:xfrm>
                <a:off x="4050" y="1206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48759" name="Group 279"/>
            <p:cNvGrpSpPr>
              <a:grpSpLocks noChangeAspect="1"/>
            </p:cNvGrpSpPr>
            <p:nvPr/>
          </p:nvGrpSpPr>
          <p:grpSpPr bwMode="auto">
            <a:xfrm>
              <a:off x="1866" y="3390"/>
              <a:ext cx="264" cy="230"/>
              <a:chOff x="4050" y="1089"/>
              <a:chExt cx="264" cy="230"/>
            </a:xfrm>
          </p:grpSpPr>
          <p:sp>
            <p:nvSpPr>
              <p:cNvPr id="148760" name="Oval 280"/>
              <p:cNvSpPr>
                <a:spLocks noChangeAspect="1" noChangeArrowheads="1"/>
              </p:cNvSpPr>
              <p:nvPr/>
            </p:nvSpPr>
            <p:spPr bwMode="auto">
              <a:xfrm>
                <a:off x="4053" y="1089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8761" name="Oval 281"/>
              <p:cNvSpPr>
                <a:spLocks noChangeAspect="1" noChangeArrowheads="1"/>
              </p:cNvSpPr>
              <p:nvPr/>
            </p:nvSpPr>
            <p:spPr bwMode="auto">
              <a:xfrm>
                <a:off x="4194" y="1206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8762" name="Rectangle 282"/>
              <p:cNvSpPr>
                <a:spLocks noChangeAspect="1" noChangeArrowheads="1"/>
              </p:cNvSpPr>
              <p:nvPr/>
            </p:nvSpPr>
            <p:spPr bwMode="auto">
              <a:xfrm>
                <a:off x="4194" y="1095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8763" name="Rectangle 283"/>
              <p:cNvSpPr>
                <a:spLocks noChangeAspect="1" noChangeArrowheads="1"/>
              </p:cNvSpPr>
              <p:nvPr/>
            </p:nvSpPr>
            <p:spPr bwMode="auto">
              <a:xfrm>
                <a:off x="4050" y="1206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</p:grpSp>
      <p:grpSp>
        <p:nvGrpSpPr>
          <p:cNvPr id="148764" name="Group 284"/>
          <p:cNvGrpSpPr>
            <a:grpSpLocks/>
          </p:cNvGrpSpPr>
          <p:nvPr/>
        </p:nvGrpSpPr>
        <p:grpSpPr bwMode="auto">
          <a:xfrm>
            <a:off x="3149600" y="1381125"/>
            <a:ext cx="2827338" cy="854075"/>
            <a:chOff x="1985" y="1437"/>
            <a:chExt cx="1781" cy="538"/>
          </a:xfrm>
        </p:grpSpPr>
        <p:grpSp>
          <p:nvGrpSpPr>
            <p:cNvPr id="148765" name="Group 285"/>
            <p:cNvGrpSpPr>
              <a:grpSpLocks noChangeAspect="1"/>
            </p:cNvGrpSpPr>
            <p:nvPr/>
          </p:nvGrpSpPr>
          <p:grpSpPr bwMode="auto">
            <a:xfrm>
              <a:off x="2661" y="1943"/>
              <a:ext cx="427" cy="14"/>
              <a:chOff x="2782" y="1104"/>
              <a:chExt cx="606" cy="20"/>
            </a:xfrm>
          </p:grpSpPr>
          <p:sp>
            <p:nvSpPr>
              <p:cNvPr id="148766" name="AutoShape 286" descr="Широки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782" y="1104"/>
                <a:ext cx="606" cy="20"/>
              </a:xfrm>
              <a:custGeom>
                <a:avLst/>
                <a:gdLst>
                  <a:gd name="G0" fmla="+- 1733 0 0"/>
                  <a:gd name="G1" fmla="+- 21600 0 1733"/>
                  <a:gd name="G2" fmla="*/ 1733 1 2"/>
                  <a:gd name="G3" fmla="+- 21600 0 G2"/>
                  <a:gd name="G4" fmla="+/ 1733 21600 2"/>
                  <a:gd name="G5" fmla="+/ G1 0 2"/>
                  <a:gd name="G6" fmla="*/ 21600 21600 1733"/>
                  <a:gd name="G7" fmla="*/ G6 1 2"/>
                  <a:gd name="G8" fmla="+- 21600 0 G7"/>
                  <a:gd name="G9" fmla="*/ 21600 1 2"/>
                  <a:gd name="G10" fmla="+- 1733 0 G9"/>
                  <a:gd name="G11" fmla="?: G10 G8 0"/>
                  <a:gd name="G12" fmla="?: G10 G7 21600"/>
                  <a:gd name="T0" fmla="*/ 20733 w 21600"/>
                  <a:gd name="T1" fmla="*/ 10800 h 21600"/>
                  <a:gd name="T2" fmla="*/ 10800 w 21600"/>
                  <a:gd name="T3" fmla="*/ 21600 h 21600"/>
                  <a:gd name="T4" fmla="*/ 867 w 21600"/>
                  <a:gd name="T5" fmla="*/ 10800 h 21600"/>
                  <a:gd name="T6" fmla="*/ 10800 w 21600"/>
                  <a:gd name="T7" fmla="*/ 0 h 21600"/>
                  <a:gd name="T8" fmla="*/ 2667 w 21600"/>
                  <a:gd name="T9" fmla="*/ 2667 h 21600"/>
                  <a:gd name="T10" fmla="*/ 18933 w 21600"/>
                  <a:gd name="T11" fmla="*/ 18933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T8" t="T9" r="T10" b="T11"/>
                <a:pathLst>
                  <a:path w="21600" h="21600">
                    <a:moveTo>
                      <a:pt x="0" y="0"/>
                    </a:moveTo>
                    <a:lnTo>
                      <a:pt x="1733" y="21600"/>
                    </a:lnTo>
                    <a:lnTo>
                      <a:pt x="19867" y="21600"/>
                    </a:lnTo>
                    <a:lnTo>
                      <a:pt x="21600" y="0"/>
                    </a:lnTo>
                    <a:close/>
                  </a:path>
                </a:pathLst>
              </a:custGeom>
              <a:pattFill prst="wdDnDiag">
                <a:fgClr>
                  <a:schemeClr val="folHlink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8767" name="Rectangle 287"/>
              <p:cNvSpPr>
                <a:spLocks noChangeAspect="1" noChangeArrowheads="1"/>
              </p:cNvSpPr>
              <p:nvPr/>
            </p:nvSpPr>
            <p:spPr bwMode="auto">
              <a:xfrm>
                <a:off x="2980" y="1106"/>
                <a:ext cx="213" cy="16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48768" name="Group 288"/>
            <p:cNvGrpSpPr>
              <a:grpSpLocks noChangeAspect="1"/>
            </p:cNvGrpSpPr>
            <p:nvPr/>
          </p:nvGrpSpPr>
          <p:grpSpPr bwMode="auto">
            <a:xfrm>
              <a:off x="1985" y="1437"/>
              <a:ext cx="1781" cy="538"/>
              <a:chOff x="1797" y="873"/>
              <a:chExt cx="2153" cy="650"/>
            </a:xfrm>
          </p:grpSpPr>
          <p:grpSp>
            <p:nvGrpSpPr>
              <p:cNvPr id="148769" name="Group 289"/>
              <p:cNvGrpSpPr>
                <a:grpSpLocks noChangeAspect="1"/>
              </p:cNvGrpSpPr>
              <p:nvPr/>
            </p:nvGrpSpPr>
            <p:grpSpPr bwMode="auto">
              <a:xfrm>
                <a:off x="2111" y="1274"/>
                <a:ext cx="319" cy="42"/>
                <a:chOff x="2192" y="875"/>
                <a:chExt cx="374" cy="49"/>
              </a:xfrm>
            </p:grpSpPr>
            <p:sp>
              <p:nvSpPr>
                <p:cNvPr id="148770" name="AutoShape 290" descr="Широки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2192" y="875"/>
                  <a:ext cx="374" cy="47"/>
                </a:xfrm>
                <a:custGeom>
                  <a:avLst/>
                  <a:gdLst>
                    <a:gd name="G0" fmla="+- 1733 0 0"/>
                    <a:gd name="G1" fmla="+- 21600 0 1733"/>
                    <a:gd name="G2" fmla="*/ 1733 1 2"/>
                    <a:gd name="G3" fmla="+- 21600 0 G2"/>
                    <a:gd name="G4" fmla="+/ 1733 21600 2"/>
                    <a:gd name="G5" fmla="+/ G1 0 2"/>
                    <a:gd name="G6" fmla="*/ 21600 21600 1733"/>
                    <a:gd name="G7" fmla="*/ G6 1 2"/>
                    <a:gd name="G8" fmla="+- 21600 0 G7"/>
                    <a:gd name="G9" fmla="*/ 21600 1 2"/>
                    <a:gd name="G10" fmla="+- 1733 0 G9"/>
                    <a:gd name="G11" fmla="?: G10 G8 0"/>
                    <a:gd name="G12" fmla="?: G10 G7 21600"/>
                    <a:gd name="T0" fmla="*/ 20733 w 21600"/>
                    <a:gd name="T1" fmla="*/ 10800 h 21600"/>
                    <a:gd name="T2" fmla="*/ 10800 w 21600"/>
                    <a:gd name="T3" fmla="*/ 21600 h 21600"/>
                    <a:gd name="T4" fmla="*/ 867 w 21600"/>
                    <a:gd name="T5" fmla="*/ 10800 h 21600"/>
                    <a:gd name="T6" fmla="*/ 10800 w 21600"/>
                    <a:gd name="T7" fmla="*/ 0 h 21600"/>
                    <a:gd name="T8" fmla="*/ 2667 w 21600"/>
                    <a:gd name="T9" fmla="*/ 2667 h 21600"/>
                    <a:gd name="T10" fmla="*/ 18933 w 21600"/>
                    <a:gd name="T11" fmla="*/ 18933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T8" t="T9" r="T10" b="T11"/>
                  <a:pathLst>
                    <a:path w="21600" h="21600">
                      <a:moveTo>
                        <a:pt x="0" y="0"/>
                      </a:moveTo>
                      <a:lnTo>
                        <a:pt x="1733" y="21600"/>
                      </a:lnTo>
                      <a:lnTo>
                        <a:pt x="19867" y="21600"/>
                      </a:lnTo>
                      <a:lnTo>
                        <a:pt x="21600" y="0"/>
                      </a:lnTo>
                      <a:close/>
                    </a:path>
                  </a:pathLst>
                </a:custGeom>
                <a:pattFill prst="wdDnDiag">
                  <a:fgClr>
                    <a:schemeClr val="folHlink"/>
                  </a:fgClr>
                  <a:bgClr>
                    <a:schemeClr val="bg1"/>
                  </a:bgClr>
                </a:patt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48771" name="Rectangle 291"/>
                <p:cNvSpPr>
                  <a:spLocks noChangeAspect="1" noChangeArrowheads="1"/>
                </p:cNvSpPr>
                <p:nvPr/>
              </p:nvSpPr>
              <p:spPr bwMode="auto">
                <a:xfrm>
                  <a:off x="2280" y="877"/>
                  <a:ext cx="201" cy="47"/>
                </a:xfrm>
                <a:prstGeom prst="rect">
                  <a:avLst/>
                </a:prstGeom>
                <a:solidFill>
                  <a:schemeClr val="bg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  <p:grpSp>
            <p:nvGrpSpPr>
              <p:cNvPr id="148772" name="Group 292"/>
              <p:cNvGrpSpPr>
                <a:grpSpLocks noChangeAspect="1"/>
              </p:cNvGrpSpPr>
              <p:nvPr/>
            </p:nvGrpSpPr>
            <p:grpSpPr bwMode="auto">
              <a:xfrm>
                <a:off x="1797" y="873"/>
                <a:ext cx="2153" cy="650"/>
                <a:chOff x="1797" y="873"/>
                <a:chExt cx="2153" cy="650"/>
              </a:xfrm>
            </p:grpSpPr>
            <p:sp>
              <p:nvSpPr>
                <p:cNvPr id="148773" name="Freeform 293" descr="Алмазная решетка (контур)"/>
                <p:cNvSpPr>
                  <a:spLocks noChangeAspect="1"/>
                </p:cNvSpPr>
                <p:nvPr/>
              </p:nvSpPr>
              <p:spPr bwMode="auto">
                <a:xfrm>
                  <a:off x="1812" y="1237"/>
                  <a:ext cx="72" cy="120"/>
                </a:xfrm>
                <a:custGeom>
                  <a:avLst/>
                  <a:gdLst/>
                  <a:ahLst/>
                  <a:cxnLst>
                    <a:cxn ang="0">
                      <a:pos x="62" y="0"/>
                    </a:cxn>
                    <a:cxn ang="0">
                      <a:pos x="80" y="29"/>
                    </a:cxn>
                    <a:cxn ang="0">
                      <a:pos x="84" y="74"/>
                    </a:cxn>
                    <a:cxn ang="0">
                      <a:pos x="78" y="111"/>
                    </a:cxn>
                    <a:cxn ang="0">
                      <a:pos x="66" y="141"/>
                    </a:cxn>
                    <a:cxn ang="0">
                      <a:pos x="0" y="140"/>
                    </a:cxn>
                    <a:cxn ang="0">
                      <a:pos x="18" y="116"/>
                    </a:cxn>
                    <a:cxn ang="0">
                      <a:pos x="33" y="78"/>
                    </a:cxn>
                    <a:cxn ang="0">
                      <a:pos x="32" y="51"/>
                    </a:cxn>
                    <a:cxn ang="0">
                      <a:pos x="29" y="26"/>
                    </a:cxn>
                    <a:cxn ang="0">
                      <a:pos x="17" y="0"/>
                    </a:cxn>
                    <a:cxn ang="0">
                      <a:pos x="62" y="0"/>
                    </a:cxn>
                  </a:cxnLst>
                  <a:rect l="0" t="0" r="r" b="b"/>
                  <a:pathLst>
                    <a:path w="84" h="141">
                      <a:moveTo>
                        <a:pt x="62" y="0"/>
                      </a:moveTo>
                      <a:lnTo>
                        <a:pt x="80" y="29"/>
                      </a:lnTo>
                      <a:lnTo>
                        <a:pt x="84" y="74"/>
                      </a:lnTo>
                      <a:lnTo>
                        <a:pt x="78" y="111"/>
                      </a:lnTo>
                      <a:lnTo>
                        <a:pt x="66" y="141"/>
                      </a:lnTo>
                      <a:lnTo>
                        <a:pt x="0" y="140"/>
                      </a:lnTo>
                      <a:lnTo>
                        <a:pt x="18" y="116"/>
                      </a:lnTo>
                      <a:lnTo>
                        <a:pt x="33" y="78"/>
                      </a:lnTo>
                      <a:lnTo>
                        <a:pt x="32" y="51"/>
                      </a:lnTo>
                      <a:lnTo>
                        <a:pt x="29" y="26"/>
                      </a:lnTo>
                      <a:lnTo>
                        <a:pt x="17" y="0"/>
                      </a:lnTo>
                      <a:lnTo>
                        <a:pt x="62" y="0"/>
                      </a:lnTo>
                      <a:close/>
                    </a:path>
                  </a:pathLst>
                </a:custGeom>
                <a:pattFill prst="openDmnd">
                  <a:fgClr>
                    <a:schemeClr val="accent1"/>
                  </a:fgClr>
                  <a:bgClr>
                    <a:schemeClr val="bg1"/>
                  </a:bgClr>
                </a:pattFill>
                <a:ln w="9525">
                  <a:solidFill>
                    <a:schemeClr val="accent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ro-RO"/>
                </a:p>
              </p:txBody>
            </p:sp>
            <p:sp>
              <p:nvSpPr>
                <p:cNvPr id="148774" name="Freeform 294" descr="Алмазная решетка (контур)"/>
                <p:cNvSpPr>
                  <a:spLocks noChangeAspect="1"/>
                </p:cNvSpPr>
                <p:nvPr/>
              </p:nvSpPr>
              <p:spPr bwMode="auto">
                <a:xfrm>
                  <a:off x="3866" y="1216"/>
                  <a:ext cx="70" cy="114"/>
                </a:xfrm>
                <a:custGeom>
                  <a:avLst/>
                  <a:gdLst/>
                  <a:ahLst/>
                  <a:cxnLst>
                    <a:cxn ang="0">
                      <a:pos x="83" y="0"/>
                    </a:cxn>
                    <a:cxn ang="0">
                      <a:pos x="32" y="0"/>
                    </a:cxn>
                    <a:cxn ang="0">
                      <a:pos x="11" y="33"/>
                    </a:cxn>
                    <a:cxn ang="0">
                      <a:pos x="0" y="74"/>
                    </a:cxn>
                    <a:cxn ang="0">
                      <a:pos x="8" y="111"/>
                    </a:cxn>
                    <a:cxn ang="0">
                      <a:pos x="32" y="132"/>
                    </a:cxn>
                    <a:cxn ang="0">
                      <a:pos x="78" y="134"/>
                    </a:cxn>
                    <a:cxn ang="0">
                      <a:pos x="66" y="113"/>
                    </a:cxn>
                    <a:cxn ang="0">
                      <a:pos x="59" y="86"/>
                    </a:cxn>
                    <a:cxn ang="0">
                      <a:pos x="59" y="57"/>
                    </a:cxn>
                    <a:cxn ang="0">
                      <a:pos x="66" y="27"/>
                    </a:cxn>
                    <a:cxn ang="0">
                      <a:pos x="83" y="0"/>
                    </a:cxn>
                  </a:cxnLst>
                  <a:rect l="0" t="0" r="r" b="b"/>
                  <a:pathLst>
                    <a:path w="83" h="134">
                      <a:moveTo>
                        <a:pt x="83" y="0"/>
                      </a:moveTo>
                      <a:lnTo>
                        <a:pt x="32" y="0"/>
                      </a:lnTo>
                      <a:lnTo>
                        <a:pt x="11" y="33"/>
                      </a:lnTo>
                      <a:lnTo>
                        <a:pt x="0" y="74"/>
                      </a:lnTo>
                      <a:lnTo>
                        <a:pt x="8" y="111"/>
                      </a:lnTo>
                      <a:lnTo>
                        <a:pt x="32" y="132"/>
                      </a:lnTo>
                      <a:lnTo>
                        <a:pt x="78" y="134"/>
                      </a:lnTo>
                      <a:lnTo>
                        <a:pt x="66" y="113"/>
                      </a:lnTo>
                      <a:lnTo>
                        <a:pt x="59" y="86"/>
                      </a:lnTo>
                      <a:lnTo>
                        <a:pt x="59" y="57"/>
                      </a:lnTo>
                      <a:lnTo>
                        <a:pt x="66" y="27"/>
                      </a:lnTo>
                      <a:lnTo>
                        <a:pt x="83" y="0"/>
                      </a:lnTo>
                      <a:close/>
                    </a:path>
                  </a:pathLst>
                </a:custGeom>
                <a:pattFill prst="openDmnd">
                  <a:fgClr>
                    <a:schemeClr val="accent1"/>
                  </a:fgClr>
                  <a:bgClr>
                    <a:schemeClr val="bg1"/>
                  </a:bgClr>
                </a:pattFill>
                <a:ln w="9525" cap="flat" cmpd="sng">
                  <a:solidFill>
                    <a:schemeClr val="accent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o-RO"/>
                </a:p>
              </p:txBody>
            </p:sp>
            <p:grpSp>
              <p:nvGrpSpPr>
                <p:cNvPr id="148775" name="Group 295"/>
                <p:cNvGrpSpPr>
                  <a:grpSpLocks noChangeAspect="1"/>
                </p:cNvGrpSpPr>
                <p:nvPr/>
              </p:nvGrpSpPr>
              <p:grpSpPr bwMode="auto">
                <a:xfrm>
                  <a:off x="2172" y="917"/>
                  <a:ext cx="203" cy="161"/>
                  <a:chOff x="2262" y="456"/>
                  <a:chExt cx="238" cy="177"/>
                </a:xfrm>
              </p:grpSpPr>
              <p:grpSp>
                <p:nvGrpSpPr>
                  <p:cNvPr id="148776" name="Group 296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332" y="464"/>
                    <a:ext cx="109" cy="169"/>
                    <a:chOff x="2332" y="464"/>
                    <a:chExt cx="109" cy="169"/>
                  </a:xfrm>
                </p:grpSpPr>
                <p:sp>
                  <p:nvSpPr>
                    <p:cNvPr id="148777" name="Rectangle 297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332" y="464"/>
                      <a:ext cx="106" cy="126"/>
                    </a:xfrm>
                    <a:prstGeom prst="rect">
                      <a:avLst/>
                    </a:prstGeom>
                    <a:gradFill rotWithShape="0">
                      <a:gsLst>
                        <a:gs pos="0">
                          <a:srgbClr val="CC9900"/>
                        </a:gs>
                        <a:gs pos="50000">
                          <a:srgbClr val="CC9900">
                            <a:gamma/>
                            <a:tint val="0"/>
                            <a:invGamma/>
                          </a:srgbClr>
                        </a:gs>
                        <a:gs pos="100000">
                          <a:srgbClr val="CC9900"/>
                        </a:gs>
                      </a:gsLst>
                      <a:lin ang="0" scaled="1"/>
                    </a:gradFill>
                    <a:ln w="9525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48778" name="AutoShape 298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334" y="588"/>
                      <a:ext cx="107" cy="45"/>
                    </a:xfrm>
                    <a:custGeom>
                      <a:avLst/>
                      <a:gdLst>
                        <a:gd name="G0" fmla="+- 5400 0 0"/>
                        <a:gd name="G1" fmla="+- 21600 0 5400"/>
                        <a:gd name="G2" fmla="*/ 5400 1 2"/>
                        <a:gd name="G3" fmla="+- 21600 0 G2"/>
                        <a:gd name="G4" fmla="+/ 5400 21600 2"/>
                        <a:gd name="G5" fmla="+/ G1 0 2"/>
                        <a:gd name="G6" fmla="*/ 21600 21600 5400"/>
                        <a:gd name="G7" fmla="*/ G6 1 2"/>
                        <a:gd name="G8" fmla="+- 21600 0 G7"/>
                        <a:gd name="G9" fmla="*/ 21600 1 2"/>
                        <a:gd name="G10" fmla="+- 5400 0 G9"/>
                        <a:gd name="G11" fmla="?: G10 G8 0"/>
                        <a:gd name="G12" fmla="?: G10 G7 21600"/>
                        <a:gd name="T0" fmla="*/ 18900 w 21600"/>
                        <a:gd name="T1" fmla="*/ 10800 h 21600"/>
                        <a:gd name="T2" fmla="*/ 10800 w 21600"/>
                        <a:gd name="T3" fmla="*/ 21600 h 21600"/>
                        <a:gd name="T4" fmla="*/ 2700 w 21600"/>
                        <a:gd name="T5" fmla="*/ 10800 h 21600"/>
                        <a:gd name="T6" fmla="*/ 10800 w 21600"/>
                        <a:gd name="T7" fmla="*/ 0 h 21600"/>
                        <a:gd name="T8" fmla="*/ 4500 w 21600"/>
                        <a:gd name="T9" fmla="*/ 4500 h 21600"/>
                        <a:gd name="T10" fmla="*/ 17100 w 21600"/>
                        <a:gd name="T11" fmla="*/ 17100 h 2160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</a:cxnLst>
                      <a:rect l="T8" t="T9" r="T10" b="T11"/>
                      <a:pathLst>
                        <a:path w="21600" h="21600">
                          <a:moveTo>
                            <a:pt x="0" y="0"/>
                          </a:moveTo>
                          <a:lnTo>
                            <a:pt x="5400" y="21600"/>
                          </a:lnTo>
                          <a:lnTo>
                            <a:pt x="16200" y="21600"/>
                          </a:lnTo>
                          <a:lnTo>
                            <a:pt x="21600" y="0"/>
                          </a:lnTo>
                          <a:close/>
                        </a:path>
                      </a:pathLst>
                    </a:custGeom>
                    <a:gradFill rotWithShape="0">
                      <a:gsLst>
                        <a:gs pos="0">
                          <a:srgbClr val="CC9900"/>
                        </a:gs>
                        <a:gs pos="50000">
                          <a:srgbClr val="CC9900">
                            <a:gamma/>
                            <a:tint val="0"/>
                            <a:invGamma/>
                          </a:srgbClr>
                        </a:gs>
                        <a:gs pos="100000">
                          <a:srgbClr val="CC9900"/>
                        </a:gs>
                      </a:gsLst>
                      <a:lin ang="0" scaled="1"/>
                    </a:gradFill>
                    <a:ln w="9525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</p:grpSp>
              <p:grpSp>
                <p:nvGrpSpPr>
                  <p:cNvPr id="148779" name="Group 299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262" y="456"/>
                    <a:ext cx="238" cy="47"/>
                    <a:chOff x="2620" y="480"/>
                    <a:chExt cx="260" cy="36"/>
                  </a:xfrm>
                </p:grpSpPr>
                <p:sp>
                  <p:nvSpPr>
                    <p:cNvPr id="148780" name="Rectangle 300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620" y="480"/>
                      <a:ext cx="260" cy="20"/>
                    </a:xfrm>
                    <a:prstGeom prst="rect">
                      <a:avLst/>
                    </a:prstGeom>
                    <a:gradFill rotWithShape="0">
                      <a:gsLst>
                        <a:gs pos="0">
                          <a:srgbClr val="CC9900"/>
                        </a:gs>
                        <a:gs pos="50000">
                          <a:srgbClr val="CC9900">
                            <a:gamma/>
                            <a:tint val="0"/>
                            <a:invGamma/>
                          </a:srgbClr>
                        </a:gs>
                        <a:gs pos="100000">
                          <a:srgbClr val="CC9900"/>
                        </a:gs>
                      </a:gsLst>
                      <a:lin ang="0" scaled="1"/>
                    </a:gradFill>
                    <a:ln w="9525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48781" name="AutoShape 30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622" y="498"/>
                      <a:ext cx="256" cy="18"/>
                    </a:xfrm>
                    <a:custGeom>
                      <a:avLst/>
                      <a:gdLst>
                        <a:gd name="G0" fmla="+- 5400 0 0"/>
                        <a:gd name="G1" fmla="+- 21600 0 5400"/>
                        <a:gd name="G2" fmla="*/ 5400 1 2"/>
                        <a:gd name="G3" fmla="+- 21600 0 G2"/>
                        <a:gd name="G4" fmla="+/ 5400 21600 2"/>
                        <a:gd name="G5" fmla="+/ G1 0 2"/>
                        <a:gd name="G6" fmla="*/ 21600 21600 5400"/>
                        <a:gd name="G7" fmla="*/ G6 1 2"/>
                        <a:gd name="G8" fmla="+- 21600 0 G7"/>
                        <a:gd name="G9" fmla="*/ 21600 1 2"/>
                        <a:gd name="G10" fmla="+- 5400 0 G9"/>
                        <a:gd name="G11" fmla="?: G10 G8 0"/>
                        <a:gd name="G12" fmla="?: G10 G7 21600"/>
                        <a:gd name="T0" fmla="*/ 18900 w 21600"/>
                        <a:gd name="T1" fmla="*/ 10800 h 21600"/>
                        <a:gd name="T2" fmla="*/ 10800 w 21600"/>
                        <a:gd name="T3" fmla="*/ 21600 h 21600"/>
                        <a:gd name="T4" fmla="*/ 2700 w 21600"/>
                        <a:gd name="T5" fmla="*/ 10800 h 21600"/>
                        <a:gd name="T6" fmla="*/ 10800 w 21600"/>
                        <a:gd name="T7" fmla="*/ 0 h 21600"/>
                        <a:gd name="T8" fmla="*/ 4500 w 21600"/>
                        <a:gd name="T9" fmla="*/ 4500 h 21600"/>
                        <a:gd name="T10" fmla="*/ 17100 w 21600"/>
                        <a:gd name="T11" fmla="*/ 17100 h 2160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</a:cxnLst>
                      <a:rect l="T8" t="T9" r="T10" b="T11"/>
                      <a:pathLst>
                        <a:path w="21600" h="21600">
                          <a:moveTo>
                            <a:pt x="0" y="0"/>
                          </a:moveTo>
                          <a:lnTo>
                            <a:pt x="5400" y="21600"/>
                          </a:lnTo>
                          <a:lnTo>
                            <a:pt x="16200" y="21600"/>
                          </a:lnTo>
                          <a:lnTo>
                            <a:pt x="21600" y="0"/>
                          </a:lnTo>
                          <a:close/>
                        </a:path>
                      </a:pathLst>
                    </a:custGeom>
                    <a:gradFill rotWithShape="0">
                      <a:gsLst>
                        <a:gs pos="0">
                          <a:srgbClr val="CC9900"/>
                        </a:gs>
                        <a:gs pos="50000">
                          <a:srgbClr val="CC9900">
                            <a:gamma/>
                            <a:tint val="0"/>
                            <a:invGamma/>
                          </a:srgbClr>
                        </a:gs>
                        <a:gs pos="100000">
                          <a:srgbClr val="CC9900"/>
                        </a:gs>
                      </a:gsLst>
                      <a:lin ang="0" scaled="1"/>
                    </a:gradFill>
                    <a:ln w="9525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</p:grpSp>
            </p:grpSp>
            <p:grpSp>
              <p:nvGrpSpPr>
                <p:cNvPr id="148782" name="Group 302"/>
                <p:cNvGrpSpPr>
                  <a:grpSpLocks noChangeAspect="1"/>
                </p:cNvGrpSpPr>
                <p:nvPr/>
              </p:nvGrpSpPr>
              <p:grpSpPr bwMode="auto">
                <a:xfrm>
                  <a:off x="1797" y="1162"/>
                  <a:ext cx="2153" cy="361"/>
                  <a:chOff x="1824" y="744"/>
                  <a:chExt cx="2526" cy="423"/>
                </a:xfrm>
              </p:grpSpPr>
              <p:grpSp>
                <p:nvGrpSpPr>
                  <p:cNvPr id="148783" name="Group 303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1824" y="744"/>
                    <a:ext cx="2526" cy="422"/>
                    <a:chOff x="1824" y="744"/>
                    <a:chExt cx="2526" cy="422"/>
                  </a:xfrm>
                </p:grpSpPr>
                <p:sp>
                  <p:nvSpPr>
                    <p:cNvPr id="148784" name="Freeform 304" descr="Широкий диагональный 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1824" y="744"/>
                      <a:ext cx="2526" cy="422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6"/>
                        </a:cxn>
                        <a:cxn ang="0">
                          <a:pos x="2514" y="0"/>
                        </a:cxn>
                        <a:cxn ang="0">
                          <a:pos x="2517" y="60"/>
                        </a:cxn>
                        <a:cxn ang="0">
                          <a:pos x="2430" y="66"/>
                        </a:cxn>
                        <a:cxn ang="0">
                          <a:pos x="2430" y="204"/>
                        </a:cxn>
                        <a:cxn ang="0">
                          <a:pos x="2514" y="204"/>
                        </a:cxn>
                        <a:cxn ang="0">
                          <a:pos x="2526" y="216"/>
                        </a:cxn>
                        <a:cxn ang="0">
                          <a:pos x="2523" y="339"/>
                        </a:cxn>
                        <a:cxn ang="0">
                          <a:pos x="2451" y="339"/>
                        </a:cxn>
                        <a:cxn ang="0">
                          <a:pos x="2448" y="282"/>
                        </a:cxn>
                        <a:cxn ang="0">
                          <a:pos x="2286" y="285"/>
                        </a:cxn>
                        <a:cxn ang="0">
                          <a:pos x="2286" y="339"/>
                        </a:cxn>
                        <a:cxn ang="0">
                          <a:pos x="2208" y="338"/>
                        </a:cxn>
                        <a:cxn ang="0">
                          <a:pos x="2208" y="416"/>
                        </a:cxn>
                        <a:cxn ang="0">
                          <a:pos x="1566" y="408"/>
                        </a:cxn>
                        <a:cxn ang="0">
                          <a:pos x="1566" y="93"/>
                        </a:cxn>
                        <a:cxn ang="0">
                          <a:pos x="1599" y="75"/>
                        </a:cxn>
                        <a:cxn ang="0">
                          <a:pos x="1599" y="0"/>
                        </a:cxn>
                        <a:cxn ang="0">
                          <a:pos x="921" y="3"/>
                        </a:cxn>
                        <a:cxn ang="0">
                          <a:pos x="921" y="78"/>
                        </a:cxn>
                        <a:cxn ang="0">
                          <a:pos x="957" y="99"/>
                        </a:cxn>
                        <a:cxn ang="0">
                          <a:pos x="957" y="417"/>
                        </a:cxn>
                        <a:cxn ang="0">
                          <a:pos x="720" y="417"/>
                        </a:cxn>
                        <a:cxn ang="0">
                          <a:pos x="717" y="171"/>
                        </a:cxn>
                        <a:cxn ang="0">
                          <a:pos x="750" y="132"/>
                        </a:cxn>
                        <a:cxn ang="0">
                          <a:pos x="750" y="39"/>
                        </a:cxn>
                        <a:cxn ang="0">
                          <a:pos x="795" y="39"/>
                        </a:cxn>
                        <a:cxn ang="0">
                          <a:pos x="795" y="3"/>
                        </a:cxn>
                        <a:cxn ang="0">
                          <a:pos x="315" y="6"/>
                        </a:cxn>
                        <a:cxn ang="0">
                          <a:pos x="315" y="39"/>
                        </a:cxn>
                        <a:cxn ang="0">
                          <a:pos x="360" y="42"/>
                        </a:cxn>
                        <a:cxn ang="0">
                          <a:pos x="360" y="132"/>
                        </a:cxn>
                        <a:cxn ang="0">
                          <a:pos x="384" y="177"/>
                        </a:cxn>
                        <a:cxn ang="0">
                          <a:pos x="381" y="420"/>
                        </a:cxn>
                        <a:cxn ang="0">
                          <a:pos x="312" y="422"/>
                        </a:cxn>
                        <a:cxn ang="0">
                          <a:pos x="312" y="360"/>
                        </a:cxn>
                        <a:cxn ang="0">
                          <a:pos x="240" y="360"/>
                        </a:cxn>
                        <a:cxn ang="0">
                          <a:pos x="237" y="291"/>
                        </a:cxn>
                        <a:cxn ang="0">
                          <a:pos x="78" y="291"/>
                        </a:cxn>
                        <a:cxn ang="0">
                          <a:pos x="75" y="357"/>
                        </a:cxn>
                        <a:cxn ang="0">
                          <a:pos x="6" y="360"/>
                        </a:cxn>
                        <a:cxn ang="0">
                          <a:pos x="3" y="255"/>
                        </a:cxn>
                        <a:cxn ang="0">
                          <a:pos x="15" y="231"/>
                        </a:cxn>
                        <a:cxn ang="0">
                          <a:pos x="111" y="234"/>
                        </a:cxn>
                        <a:cxn ang="0">
                          <a:pos x="111" y="81"/>
                        </a:cxn>
                        <a:cxn ang="0">
                          <a:pos x="33" y="81"/>
                        </a:cxn>
                        <a:cxn ang="0">
                          <a:pos x="3" y="57"/>
                        </a:cxn>
                        <a:cxn ang="0">
                          <a:pos x="0" y="6"/>
                        </a:cxn>
                      </a:cxnLst>
                      <a:rect l="0" t="0" r="r" b="b"/>
                      <a:pathLst>
                        <a:path w="2526" h="422">
                          <a:moveTo>
                            <a:pt x="0" y="6"/>
                          </a:moveTo>
                          <a:lnTo>
                            <a:pt x="2514" y="0"/>
                          </a:lnTo>
                          <a:lnTo>
                            <a:pt x="2517" y="60"/>
                          </a:lnTo>
                          <a:lnTo>
                            <a:pt x="2430" y="66"/>
                          </a:lnTo>
                          <a:lnTo>
                            <a:pt x="2430" y="204"/>
                          </a:lnTo>
                          <a:lnTo>
                            <a:pt x="2514" y="204"/>
                          </a:lnTo>
                          <a:lnTo>
                            <a:pt x="2526" y="216"/>
                          </a:lnTo>
                          <a:lnTo>
                            <a:pt x="2523" y="339"/>
                          </a:lnTo>
                          <a:lnTo>
                            <a:pt x="2451" y="339"/>
                          </a:lnTo>
                          <a:lnTo>
                            <a:pt x="2448" y="282"/>
                          </a:lnTo>
                          <a:lnTo>
                            <a:pt x="2286" y="285"/>
                          </a:lnTo>
                          <a:lnTo>
                            <a:pt x="2286" y="339"/>
                          </a:lnTo>
                          <a:lnTo>
                            <a:pt x="2208" y="338"/>
                          </a:lnTo>
                          <a:lnTo>
                            <a:pt x="2208" y="416"/>
                          </a:lnTo>
                          <a:lnTo>
                            <a:pt x="1566" y="408"/>
                          </a:lnTo>
                          <a:lnTo>
                            <a:pt x="1566" y="93"/>
                          </a:lnTo>
                          <a:lnTo>
                            <a:pt x="1599" y="75"/>
                          </a:lnTo>
                          <a:lnTo>
                            <a:pt x="1599" y="0"/>
                          </a:lnTo>
                          <a:lnTo>
                            <a:pt x="921" y="3"/>
                          </a:lnTo>
                          <a:lnTo>
                            <a:pt x="921" y="78"/>
                          </a:lnTo>
                          <a:lnTo>
                            <a:pt x="957" y="99"/>
                          </a:lnTo>
                          <a:lnTo>
                            <a:pt x="957" y="417"/>
                          </a:lnTo>
                          <a:lnTo>
                            <a:pt x="720" y="417"/>
                          </a:lnTo>
                          <a:lnTo>
                            <a:pt x="717" y="171"/>
                          </a:lnTo>
                          <a:lnTo>
                            <a:pt x="750" y="132"/>
                          </a:lnTo>
                          <a:lnTo>
                            <a:pt x="750" y="39"/>
                          </a:lnTo>
                          <a:lnTo>
                            <a:pt x="795" y="39"/>
                          </a:lnTo>
                          <a:lnTo>
                            <a:pt x="795" y="3"/>
                          </a:lnTo>
                          <a:lnTo>
                            <a:pt x="315" y="6"/>
                          </a:lnTo>
                          <a:lnTo>
                            <a:pt x="315" y="39"/>
                          </a:lnTo>
                          <a:lnTo>
                            <a:pt x="360" y="42"/>
                          </a:lnTo>
                          <a:lnTo>
                            <a:pt x="360" y="132"/>
                          </a:lnTo>
                          <a:lnTo>
                            <a:pt x="384" y="177"/>
                          </a:lnTo>
                          <a:lnTo>
                            <a:pt x="381" y="420"/>
                          </a:lnTo>
                          <a:lnTo>
                            <a:pt x="312" y="422"/>
                          </a:lnTo>
                          <a:lnTo>
                            <a:pt x="312" y="360"/>
                          </a:lnTo>
                          <a:lnTo>
                            <a:pt x="240" y="360"/>
                          </a:lnTo>
                          <a:lnTo>
                            <a:pt x="237" y="291"/>
                          </a:lnTo>
                          <a:lnTo>
                            <a:pt x="78" y="291"/>
                          </a:lnTo>
                          <a:lnTo>
                            <a:pt x="75" y="357"/>
                          </a:lnTo>
                          <a:lnTo>
                            <a:pt x="6" y="360"/>
                          </a:lnTo>
                          <a:lnTo>
                            <a:pt x="3" y="255"/>
                          </a:lnTo>
                          <a:lnTo>
                            <a:pt x="15" y="231"/>
                          </a:lnTo>
                          <a:lnTo>
                            <a:pt x="111" y="234"/>
                          </a:lnTo>
                          <a:lnTo>
                            <a:pt x="111" y="81"/>
                          </a:lnTo>
                          <a:lnTo>
                            <a:pt x="33" y="81"/>
                          </a:lnTo>
                          <a:lnTo>
                            <a:pt x="3" y="57"/>
                          </a:lnTo>
                          <a:lnTo>
                            <a:pt x="0" y="6"/>
                          </a:lnTo>
                          <a:close/>
                        </a:path>
                      </a:pathLst>
                    </a:custGeom>
                    <a:pattFill prst="wdDnDiag">
                      <a:fgClr>
                        <a:srgbClr val="006600"/>
                      </a:fgClr>
                      <a:bgClr>
                        <a:schemeClr val="bg1"/>
                      </a:bgClr>
                    </a:pattFill>
                    <a:ln w="9525">
                      <a:solidFill>
                        <a:srgbClr val="006600"/>
                      </a:solidFill>
                      <a:round/>
                      <a:headEnd/>
                      <a:tailEnd/>
                    </a:ln>
                    <a:effectLst/>
                  </p:spPr>
                  <p:txBody>
                    <a:bodyPr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48785" name="Freeform 30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744" y="818"/>
                      <a:ext cx="39" cy="348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1" y="322"/>
                        </a:cxn>
                        <a:cxn ang="0">
                          <a:pos x="39" y="348"/>
                        </a:cxn>
                      </a:cxnLst>
                      <a:rect l="0" t="0" r="r" b="b"/>
                      <a:pathLst>
                        <a:path w="39" h="348">
                          <a:moveTo>
                            <a:pt x="0" y="0"/>
                          </a:moveTo>
                          <a:lnTo>
                            <a:pt x="1" y="322"/>
                          </a:lnTo>
                          <a:lnTo>
                            <a:pt x="39" y="348"/>
                          </a:lnTo>
                        </a:path>
                      </a:pathLst>
                    </a:custGeom>
                    <a:noFill/>
                    <a:ln w="6350" cmpd="sng">
                      <a:solidFill>
                        <a:srgbClr val="006600"/>
                      </a:solidFill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48786" name="Freeform 306"/>
                    <p:cNvSpPr>
                      <a:spLocks noChangeAspect="1"/>
                    </p:cNvSpPr>
                    <p:nvPr/>
                  </p:nvSpPr>
                  <p:spPr bwMode="auto">
                    <a:xfrm flipH="1">
                      <a:off x="3384" y="811"/>
                      <a:ext cx="39" cy="348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1" y="322"/>
                        </a:cxn>
                        <a:cxn ang="0">
                          <a:pos x="39" y="348"/>
                        </a:cxn>
                      </a:cxnLst>
                      <a:rect l="0" t="0" r="r" b="b"/>
                      <a:pathLst>
                        <a:path w="39" h="348">
                          <a:moveTo>
                            <a:pt x="0" y="0"/>
                          </a:moveTo>
                          <a:lnTo>
                            <a:pt x="1" y="322"/>
                          </a:lnTo>
                          <a:lnTo>
                            <a:pt x="39" y="348"/>
                          </a:lnTo>
                        </a:path>
                      </a:pathLst>
                    </a:custGeom>
                    <a:noFill/>
                    <a:ln w="6350" cmpd="sng">
                      <a:solidFill>
                        <a:srgbClr val="006600"/>
                      </a:solidFill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/>
                    <a:lstStyle/>
                    <a:p>
                      <a:endParaRPr lang="ro-RO"/>
                    </a:p>
                  </p:txBody>
                </p:sp>
              </p:grpSp>
              <p:sp>
                <p:nvSpPr>
                  <p:cNvPr id="148787" name="Line 307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2577" y="867"/>
                    <a:ext cx="0" cy="288"/>
                  </a:xfrm>
                  <a:prstGeom prst="line">
                    <a:avLst/>
                  </a:prstGeom>
                  <a:noFill/>
                  <a:ln w="6350">
                    <a:solidFill>
                      <a:srgbClr val="006600"/>
                    </a:solidFill>
                    <a:round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endParaRPr lang="ro-RO"/>
                  </a:p>
                </p:txBody>
              </p:sp>
              <p:sp>
                <p:nvSpPr>
                  <p:cNvPr id="148788" name="Line 308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2172" y="866"/>
                    <a:ext cx="10" cy="301"/>
                  </a:xfrm>
                  <a:prstGeom prst="line">
                    <a:avLst/>
                  </a:prstGeom>
                  <a:noFill/>
                  <a:ln w="6350">
                    <a:solidFill>
                      <a:srgbClr val="006600"/>
                    </a:solidFill>
                    <a:round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endParaRPr lang="ro-RO"/>
                  </a:p>
                </p:txBody>
              </p:sp>
            </p:grpSp>
            <p:grpSp>
              <p:nvGrpSpPr>
                <p:cNvPr id="148789" name="Group 309"/>
                <p:cNvGrpSpPr>
                  <a:grpSpLocks noChangeAspect="1"/>
                </p:cNvGrpSpPr>
                <p:nvPr/>
              </p:nvGrpSpPr>
              <p:grpSpPr bwMode="auto">
                <a:xfrm>
                  <a:off x="2070" y="910"/>
                  <a:ext cx="407" cy="365"/>
                  <a:chOff x="2144" y="448"/>
                  <a:chExt cx="478" cy="428"/>
                </a:xfrm>
              </p:grpSpPr>
              <p:sp>
                <p:nvSpPr>
                  <p:cNvPr id="148790" name="Freeform 310" descr="Темный диагональный 1"/>
                  <p:cNvSpPr>
                    <a:spLocks noChangeAspect="1"/>
                  </p:cNvSpPr>
                  <p:nvPr/>
                </p:nvSpPr>
                <p:spPr bwMode="auto">
                  <a:xfrm>
                    <a:off x="2144" y="448"/>
                    <a:ext cx="478" cy="428"/>
                  </a:xfrm>
                  <a:custGeom>
                    <a:avLst/>
                    <a:gdLst/>
                    <a:ahLst/>
                    <a:cxnLst>
                      <a:cxn ang="0">
                        <a:pos x="112" y="2"/>
                      </a:cxn>
                      <a:cxn ang="0">
                        <a:pos x="378" y="2"/>
                      </a:cxn>
                      <a:cxn ang="0">
                        <a:pos x="398" y="26"/>
                      </a:cxn>
                      <a:cxn ang="0">
                        <a:pos x="398" y="116"/>
                      </a:cxn>
                      <a:cxn ang="0">
                        <a:pos x="352" y="114"/>
                      </a:cxn>
                      <a:cxn ang="0">
                        <a:pos x="352" y="160"/>
                      </a:cxn>
                      <a:cxn ang="0">
                        <a:pos x="418" y="162"/>
                      </a:cxn>
                      <a:cxn ang="0">
                        <a:pos x="418" y="218"/>
                      </a:cxn>
                      <a:cxn ang="0">
                        <a:pos x="468" y="220"/>
                      </a:cxn>
                      <a:cxn ang="0">
                        <a:pos x="478" y="244"/>
                      </a:cxn>
                      <a:cxn ang="0">
                        <a:pos x="478" y="276"/>
                      </a:cxn>
                      <a:cxn ang="0">
                        <a:pos x="398" y="278"/>
                      </a:cxn>
                      <a:cxn ang="0">
                        <a:pos x="404" y="332"/>
                      </a:cxn>
                      <a:cxn ang="0">
                        <a:pos x="434" y="334"/>
                      </a:cxn>
                      <a:cxn ang="0">
                        <a:pos x="434" y="428"/>
                      </a:cxn>
                      <a:cxn ang="0">
                        <a:pos x="406" y="426"/>
                      </a:cxn>
                      <a:cxn ang="0">
                        <a:pos x="406" y="376"/>
                      </a:cxn>
                      <a:cxn ang="0">
                        <a:pos x="336" y="376"/>
                      </a:cxn>
                      <a:cxn ang="0">
                        <a:pos x="336" y="302"/>
                      </a:cxn>
                      <a:cxn ang="0">
                        <a:pos x="274" y="238"/>
                      </a:cxn>
                      <a:cxn ang="0">
                        <a:pos x="274" y="194"/>
                      </a:cxn>
                      <a:cxn ang="0">
                        <a:pos x="296" y="152"/>
                      </a:cxn>
                      <a:cxn ang="0">
                        <a:pos x="296" y="60"/>
                      </a:cxn>
                      <a:cxn ang="0">
                        <a:pos x="380" y="20"/>
                      </a:cxn>
                      <a:cxn ang="0">
                        <a:pos x="380" y="116"/>
                      </a:cxn>
                      <a:cxn ang="0">
                        <a:pos x="380" y="0"/>
                      </a:cxn>
                      <a:cxn ang="0">
                        <a:pos x="110" y="2"/>
                      </a:cxn>
                      <a:cxn ang="0">
                        <a:pos x="112" y="118"/>
                      </a:cxn>
                      <a:cxn ang="0">
                        <a:pos x="112" y="32"/>
                      </a:cxn>
                      <a:cxn ang="0">
                        <a:pos x="188" y="62"/>
                      </a:cxn>
                      <a:cxn ang="0">
                        <a:pos x="188" y="146"/>
                      </a:cxn>
                      <a:cxn ang="0">
                        <a:pos x="210" y="194"/>
                      </a:cxn>
                      <a:cxn ang="0">
                        <a:pos x="210" y="234"/>
                      </a:cxn>
                      <a:cxn ang="0">
                        <a:pos x="140" y="298"/>
                      </a:cxn>
                      <a:cxn ang="0">
                        <a:pos x="140" y="376"/>
                      </a:cxn>
                      <a:cxn ang="0">
                        <a:pos x="66" y="376"/>
                      </a:cxn>
                      <a:cxn ang="0">
                        <a:pos x="66" y="424"/>
                      </a:cxn>
                      <a:cxn ang="0">
                        <a:pos x="44" y="424"/>
                      </a:cxn>
                      <a:cxn ang="0">
                        <a:pos x="44" y="340"/>
                      </a:cxn>
                      <a:cxn ang="0">
                        <a:pos x="74" y="336"/>
                      </a:cxn>
                      <a:cxn ang="0">
                        <a:pos x="74" y="284"/>
                      </a:cxn>
                      <a:cxn ang="0">
                        <a:pos x="2" y="282"/>
                      </a:cxn>
                      <a:cxn ang="0">
                        <a:pos x="0" y="246"/>
                      </a:cxn>
                      <a:cxn ang="0">
                        <a:pos x="10" y="224"/>
                      </a:cxn>
                      <a:cxn ang="0">
                        <a:pos x="64" y="224"/>
                      </a:cxn>
                      <a:cxn ang="0">
                        <a:pos x="62" y="166"/>
                      </a:cxn>
                      <a:cxn ang="0">
                        <a:pos x="136" y="166"/>
                      </a:cxn>
                      <a:cxn ang="0">
                        <a:pos x="136" y="120"/>
                      </a:cxn>
                      <a:cxn ang="0">
                        <a:pos x="90" y="116"/>
                      </a:cxn>
                      <a:cxn ang="0">
                        <a:pos x="90" y="28"/>
                      </a:cxn>
                      <a:cxn ang="0">
                        <a:pos x="112" y="2"/>
                      </a:cxn>
                    </a:cxnLst>
                    <a:rect l="0" t="0" r="r" b="b"/>
                    <a:pathLst>
                      <a:path w="478" h="428">
                        <a:moveTo>
                          <a:pt x="112" y="2"/>
                        </a:moveTo>
                        <a:lnTo>
                          <a:pt x="378" y="2"/>
                        </a:lnTo>
                        <a:lnTo>
                          <a:pt x="398" y="26"/>
                        </a:lnTo>
                        <a:lnTo>
                          <a:pt x="398" y="116"/>
                        </a:lnTo>
                        <a:lnTo>
                          <a:pt x="352" y="114"/>
                        </a:lnTo>
                        <a:lnTo>
                          <a:pt x="352" y="160"/>
                        </a:lnTo>
                        <a:lnTo>
                          <a:pt x="418" y="162"/>
                        </a:lnTo>
                        <a:lnTo>
                          <a:pt x="418" y="218"/>
                        </a:lnTo>
                        <a:lnTo>
                          <a:pt x="468" y="220"/>
                        </a:lnTo>
                        <a:lnTo>
                          <a:pt x="478" y="244"/>
                        </a:lnTo>
                        <a:lnTo>
                          <a:pt x="478" y="276"/>
                        </a:lnTo>
                        <a:lnTo>
                          <a:pt x="398" y="278"/>
                        </a:lnTo>
                        <a:lnTo>
                          <a:pt x="404" y="332"/>
                        </a:lnTo>
                        <a:lnTo>
                          <a:pt x="434" y="334"/>
                        </a:lnTo>
                        <a:lnTo>
                          <a:pt x="434" y="428"/>
                        </a:lnTo>
                        <a:lnTo>
                          <a:pt x="406" y="426"/>
                        </a:lnTo>
                        <a:lnTo>
                          <a:pt x="406" y="376"/>
                        </a:lnTo>
                        <a:lnTo>
                          <a:pt x="336" y="376"/>
                        </a:lnTo>
                        <a:lnTo>
                          <a:pt x="336" y="302"/>
                        </a:lnTo>
                        <a:lnTo>
                          <a:pt x="274" y="238"/>
                        </a:lnTo>
                        <a:lnTo>
                          <a:pt x="274" y="194"/>
                        </a:lnTo>
                        <a:lnTo>
                          <a:pt x="296" y="152"/>
                        </a:lnTo>
                        <a:lnTo>
                          <a:pt x="296" y="60"/>
                        </a:lnTo>
                        <a:lnTo>
                          <a:pt x="380" y="20"/>
                        </a:lnTo>
                        <a:lnTo>
                          <a:pt x="380" y="116"/>
                        </a:lnTo>
                        <a:lnTo>
                          <a:pt x="380" y="0"/>
                        </a:lnTo>
                        <a:lnTo>
                          <a:pt x="110" y="2"/>
                        </a:lnTo>
                        <a:lnTo>
                          <a:pt x="112" y="118"/>
                        </a:lnTo>
                        <a:lnTo>
                          <a:pt x="112" y="32"/>
                        </a:lnTo>
                        <a:lnTo>
                          <a:pt x="188" y="62"/>
                        </a:lnTo>
                        <a:lnTo>
                          <a:pt x="188" y="146"/>
                        </a:lnTo>
                        <a:lnTo>
                          <a:pt x="210" y="194"/>
                        </a:lnTo>
                        <a:lnTo>
                          <a:pt x="210" y="234"/>
                        </a:lnTo>
                        <a:lnTo>
                          <a:pt x="140" y="298"/>
                        </a:lnTo>
                        <a:lnTo>
                          <a:pt x="140" y="376"/>
                        </a:lnTo>
                        <a:lnTo>
                          <a:pt x="66" y="376"/>
                        </a:lnTo>
                        <a:lnTo>
                          <a:pt x="66" y="424"/>
                        </a:lnTo>
                        <a:lnTo>
                          <a:pt x="44" y="424"/>
                        </a:lnTo>
                        <a:lnTo>
                          <a:pt x="44" y="340"/>
                        </a:lnTo>
                        <a:lnTo>
                          <a:pt x="74" y="336"/>
                        </a:lnTo>
                        <a:lnTo>
                          <a:pt x="74" y="284"/>
                        </a:lnTo>
                        <a:lnTo>
                          <a:pt x="2" y="282"/>
                        </a:lnTo>
                        <a:lnTo>
                          <a:pt x="0" y="246"/>
                        </a:lnTo>
                        <a:lnTo>
                          <a:pt x="10" y="224"/>
                        </a:lnTo>
                        <a:lnTo>
                          <a:pt x="64" y="224"/>
                        </a:lnTo>
                        <a:lnTo>
                          <a:pt x="62" y="166"/>
                        </a:lnTo>
                        <a:lnTo>
                          <a:pt x="136" y="166"/>
                        </a:lnTo>
                        <a:lnTo>
                          <a:pt x="136" y="120"/>
                        </a:lnTo>
                        <a:lnTo>
                          <a:pt x="90" y="116"/>
                        </a:lnTo>
                        <a:lnTo>
                          <a:pt x="90" y="28"/>
                        </a:lnTo>
                        <a:lnTo>
                          <a:pt x="112" y="2"/>
                        </a:lnTo>
                        <a:close/>
                      </a:path>
                    </a:pathLst>
                  </a:custGeom>
                  <a:pattFill prst="dkDnDiag">
                    <a:fgClr>
                      <a:srgbClr val="006600"/>
                    </a:fgClr>
                    <a:bgClr>
                      <a:schemeClr val="bg1"/>
                    </a:bgClr>
                  </a:pattFill>
                  <a:ln w="9525">
                    <a:solidFill>
                      <a:srgbClr val="006600"/>
                    </a:solidFill>
                    <a:round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endParaRPr lang="ro-RO"/>
                  </a:p>
                </p:txBody>
              </p:sp>
              <p:sp>
                <p:nvSpPr>
                  <p:cNvPr id="148791" name="Line 311" descr="Темный диагональный 1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2284" y="822"/>
                    <a:ext cx="196" cy="0"/>
                  </a:xfrm>
                  <a:prstGeom prst="line">
                    <a:avLst/>
                  </a:prstGeom>
                  <a:noFill/>
                  <a:ln w="9525">
                    <a:solidFill>
                      <a:srgbClr val="006600"/>
                    </a:solidFill>
                    <a:prstDash val="dash"/>
                    <a:round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endParaRPr lang="ro-RO"/>
                  </a:p>
                </p:txBody>
              </p:sp>
            </p:grpSp>
            <p:sp>
              <p:nvSpPr>
                <p:cNvPr id="148792" name="Rectangle 312" descr="Алмазная решетка (контур)"/>
                <p:cNvSpPr>
                  <a:spLocks noChangeAspect="1" noChangeArrowheads="1"/>
                </p:cNvSpPr>
                <p:nvPr/>
              </p:nvSpPr>
              <p:spPr bwMode="auto">
                <a:xfrm>
                  <a:off x="2367" y="1007"/>
                  <a:ext cx="93" cy="40"/>
                </a:xfrm>
                <a:prstGeom prst="rect">
                  <a:avLst/>
                </a:prstGeom>
                <a:pattFill prst="openDmnd">
                  <a:fgClr>
                    <a:srgbClr val="808080"/>
                  </a:fgClr>
                  <a:bgClr>
                    <a:schemeClr val="bg1"/>
                  </a:bgClr>
                </a:patt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48793" name="Rectangle 313" descr="Алмазная решетка (контур)"/>
                <p:cNvSpPr>
                  <a:spLocks noChangeAspect="1" noChangeArrowheads="1"/>
                </p:cNvSpPr>
                <p:nvPr/>
              </p:nvSpPr>
              <p:spPr bwMode="auto">
                <a:xfrm>
                  <a:off x="2095" y="1012"/>
                  <a:ext cx="92" cy="40"/>
                </a:xfrm>
                <a:prstGeom prst="rect">
                  <a:avLst/>
                </a:prstGeom>
                <a:pattFill prst="openDmnd">
                  <a:fgClr>
                    <a:srgbClr val="808080"/>
                  </a:fgClr>
                  <a:bgClr>
                    <a:schemeClr val="bg1"/>
                  </a:bgClr>
                </a:patt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48794" name="Rectangle 314" descr="Алмазная решетка (контур)"/>
                <p:cNvSpPr>
                  <a:spLocks noChangeAspect="1" noChangeArrowheads="1"/>
                </p:cNvSpPr>
                <p:nvPr/>
              </p:nvSpPr>
              <p:spPr bwMode="auto">
                <a:xfrm>
                  <a:off x="2067" y="1151"/>
                  <a:ext cx="67" cy="45"/>
                </a:xfrm>
                <a:prstGeom prst="rect">
                  <a:avLst/>
                </a:prstGeom>
                <a:pattFill prst="openDmnd">
                  <a:fgClr>
                    <a:srgbClr val="808080"/>
                  </a:fgClr>
                  <a:bgClr>
                    <a:schemeClr val="bg1"/>
                  </a:bgClr>
                </a:patt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48795" name="Rectangle 315" descr="Алмазная решетка (контур)"/>
                <p:cNvSpPr>
                  <a:spLocks noChangeAspect="1" noChangeArrowheads="1"/>
                </p:cNvSpPr>
                <p:nvPr/>
              </p:nvSpPr>
              <p:spPr bwMode="auto">
                <a:xfrm>
                  <a:off x="2412" y="1149"/>
                  <a:ext cx="66" cy="45"/>
                </a:xfrm>
                <a:prstGeom prst="rect">
                  <a:avLst/>
                </a:prstGeom>
                <a:pattFill prst="openDmnd">
                  <a:fgClr>
                    <a:srgbClr val="808080"/>
                  </a:fgClr>
                  <a:bgClr>
                    <a:schemeClr val="bg1"/>
                  </a:bgClr>
                </a:patt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48796" name="Rectangle 316" descr="Алмазная решетка (контур)"/>
                <p:cNvSpPr>
                  <a:spLocks noChangeAspect="1" noChangeArrowheads="1"/>
                </p:cNvSpPr>
                <p:nvPr/>
              </p:nvSpPr>
              <p:spPr bwMode="auto">
                <a:xfrm>
                  <a:off x="2615" y="1388"/>
                  <a:ext cx="123" cy="96"/>
                </a:xfrm>
                <a:prstGeom prst="rect">
                  <a:avLst/>
                </a:prstGeom>
                <a:pattFill prst="openDmnd">
                  <a:fgClr>
                    <a:srgbClr val="808080"/>
                  </a:fgClr>
                  <a:bgClr>
                    <a:schemeClr val="bg1"/>
                  </a:bgClr>
                </a:patt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48797" name="Rectangle 317" descr="Алмазная решетка (контур)"/>
                <p:cNvSpPr>
                  <a:spLocks noChangeAspect="1" noChangeArrowheads="1"/>
                </p:cNvSpPr>
                <p:nvPr/>
              </p:nvSpPr>
              <p:spPr bwMode="auto">
                <a:xfrm>
                  <a:off x="3006" y="1388"/>
                  <a:ext cx="122" cy="96"/>
                </a:xfrm>
                <a:prstGeom prst="rect">
                  <a:avLst/>
                </a:prstGeom>
                <a:pattFill prst="openDmnd">
                  <a:fgClr>
                    <a:srgbClr val="808080"/>
                  </a:fgClr>
                  <a:bgClr>
                    <a:schemeClr val="bg1"/>
                  </a:bgClr>
                </a:patt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48798" name="Freeform 318" descr="Широкий диагональный 2"/>
                <p:cNvSpPr>
                  <a:spLocks noChangeAspect="1"/>
                </p:cNvSpPr>
                <p:nvPr/>
              </p:nvSpPr>
              <p:spPr bwMode="auto">
                <a:xfrm>
                  <a:off x="2585" y="1152"/>
                  <a:ext cx="572" cy="233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83"/>
                    </a:cxn>
                    <a:cxn ang="0">
                      <a:pos x="41" y="87"/>
                    </a:cxn>
                    <a:cxn ang="0">
                      <a:pos x="35" y="267"/>
                    </a:cxn>
                    <a:cxn ang="0">
                      <a:pos x="219" y="269"/>
                    </a:cxn>
                    <a:cxn ang="0">
                      <a:pos x="219" y="245"/>
                    </a:cxn>
                    <a:cxn ang="0">
                      <a:pos x="216" y="34"/>
                    </a:cxn>
                    <a:cxn ang="0">
                      <a:pos x="104" y="29"/>
                    </a:cxn>
                    <a:cxn ang="0">
                      <a:pos x="102" y="2"/>
                    </a:cxn>
                    <a:cxn ang="0">
                      <a:pos x="582" y="5"/>
                    </a:cxn>
                    <a:cxn ang="0">
                      <a:pos x="581" y="35"/>
                    </a:cxn>
                    <a:cxn ang="0">
                      <a:pos x="470" y="35"/>
                    </a:cxn>
                    <a:cxn ang="0">
                      <a:pos x="468" y="249"/>
                    </a:cxn>
                    <a:cxn ang="0">
                      <a:pos x="467" y="273"/>
                    </a:cxn>
                    <a:cxn ang="0">
                      <a:pos x="636" y="270"/>
                    </a:cxn>
                    <a:cxn ang="0">
                      <a:pos x="638" y="92"/>
                    </a:cxn>
                    <a:cxn ang="0">
                      <a:pos x="672" y="87"/>
                    </a:cxn>
                    <a:cxn ang="0">
                      <a:pos x="672" y="6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672" h="273">
                      <a:moveTo>
                        <a:pt x="2" y="0"/>
                      </a:moveTo>
                      <a:lnTo>
                        <a:pt x="0" y="83"/>
                      </a:lnTo>
                      <a:lnTo>
                        <a:pt x="41" y="87"/>
                      </a:lnTo>
                      <a:lnTo>
                        <a:pt x="35" y="267"/>
                      </a:lnTo>
                      <a:lnTo>
                        <a:pt x="219" y="269"/>
                      </a:lnTo>
                      <a:lnTo>
                        <a:pt x="219" y="245"/>
                      </a:lnTo>
                      <a:lnTo>
                        <a:pt x="216" y="34"/>
                      </a:lnTo>
                      <a:lnTo>
                        <a:pt x="104" y="29"/>
                      </a:lnTo>
                      <a:lnTo>
                        <a:pt x="102" y="2"/>
                      </a:lnTo>
                      <a:lnTo>
                        <a:pt x="582" y="5"/>
                      </a:lnTo>
                      <a:lnTo>
                        <a:pt x="581" y="35"/>
                      </a:lnTo>
                      <a:lnTo>
                        <a:pt x="470" y="35"/>
                      </a:lnTo>
                      <a:lnTo>
                        <a:pt x="468" y="249"/>
                      </a:lnTo>
                      <a:lnTo>
                        <a:pt x="467" y="273"/>
                      </a:lnTo>
                      <a:lnTo>
                        <a:pt x="636" y="270"/>
                      </a:lnTo>
                      <a:lnTo>
                        <a:pt x="638" y="92"/>
                      </a:lnTo>
                      <a:lnTo>
                        <a:pt x="672" y="87"/>
                      </a:lnTo>
                      <a:lnTo>
                        <a:pt x="672" y="6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pattFill prst="wdUpDiag">
                  <a:fgClr>
                    <a:srgbClr val="006600"/>
                  </a:fgClr>
                  <a:bgClr>
                    <a:schemeClr val="bg1"/>
                  </a:bgClr>
                </a:pattFill>
                <a:ln w="9525">
                  <a:solidFill>
                    <a:srgbClr val="006600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ro-RO"/>
                </a:p>
              </p:txBody>
            </p:sp>
            <p:grpSp>
              <p:nvGrpSpPr>
                <p:cNvPr id="148799" name="Group 319"/>
                <p:cNvGrpSpPr>
                  <a:grpSpLocks noChangeAspect="1"/>
                </p:cNvGrpSpPr>
                <p:nvPr/>
              </p:nvGrpSpPr>
              <p:grpSpPr bwMode="auto">
                <a:xfrm>
                  <a:off x="2695" y="873"/>
                  <a:ext cx="372" cy="595"/>
                  <a:chOff x="2878" y="405"/>
                  <a:chExt cx="436" cy="697"/>
                </a:xfrm>
              </p:grpSpPr>
              <p:grpSp>
                <p:nvGrpSpPr>
                  <p:cNvPr id="148800" name="Group 320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3028" y="915"/>
                    <a:ext cx="118" cy="187"/>
                    <a:chOff x="3028" y="915"/>
                    <a:chExt cx="118" cy="187"/>
                  </a:xfrm>
                </p:grpSpPr>
                <p:sp>
                  <p:nvSpPr>
                    <p:cNvPr id="148801" name="Rectangle 321" descr="Широкий диагональный 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028" y="915"/>
                      <a:ext cx="116" cy="167"/>
                    </a:xfrm>
                    <a:prstGeom prst="rect">
                      <a:avLst/>
                    </a:prstGeom>
                    <a:pattFill prst="wdUpDiag">
                      <a:fgClr>
                        <a:srgbClr val="006600"/>
                      </a:fgClr>
                      <a:bgClr>
                        <a:schemeClr val="bg1"/>
                      </a:bgClr>
                    </a:pattFill>
                    <a:ln w="9525">
                      <a:solidFill>
                        <a:srgbClr val="006600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48802" name="AutoShape 322" descr="Широкий диагональный 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029" y="1082"/>
                      <a:ext cx="117" cy="20"/>
                    </a:xfrm>
                    <a:custGeom>
                      <a:avLst/>
                      <a:gdLst>
                        <a:gd name="G0" fmla="+- 5400 0 0"/>
                        <a:gd name="G1" fmla="+- 21600 0 5400"/>
                        <a:gd name="G2" fmla="*/ 5400 1 2"/>
                        <a:gd name="G3" fmla="+- 21600 0 G2"/>
                        <a:gd name="G4" fmla="+/ 5400 21600 2"/>
                        <a:gd name="G5" fmla="+/ G1 0 2"/>
                        <a:gd name="G6" fmla="*/ 21600 21600 5400"/>
                        <a:gd name="G7" fmla="*/ G6 1 2"/>
                        <a:gd name="G8" fmla="+- 21600 0 G7"/>
                        <a:gd name="G9" fmla="*/ 21600 1 2"/>
                        <a:gd name="G10" fmla="+- 5400 0 G9"/>
                        <a:gd name="G11" fmla="?: G10 G8 0"/>
                        <a:gd name="G12" fmla="?: G10 G7 21600"/>
                        <a:gd name="T0" fmla="*/ 18900 w 21600"/>
                        <a:gd name="T1" fmla="*/ 10800 h 21600"/>
                        <a:gd name="T2" fmla="*/ 10800 w 21600"/>
                        <a:gd name="T3" fmla="*/ 21600 h 21600"/>
                        <a:gd name="T4" fmla="*/ 2700 w 21600"/>
                        <a:gd name="T5" fmla="*/ 10800 h 21600"/>
                        <a:gd name="T6" fmla="*/ 10800 w 21600"/>
                        <a:gd name="T7" fmla="*/ 0 h 21600"/>
                        <a:gd name="T8" fmla="*/ 4500 w 21600"/>
                        <a:gd name="T9" fmla="*/ 4500 h 21600"/>
                        <a:gd name="T10" fmla="*/ 17100 w 21600"/>
                        <a:gd name="T11" fmla="*/ 17100 h 2160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</a:cxnLst>
                      <a:rect l="T8" t="T9" r="T10" b="T11"/>
                      <a:pathLst>
                        <a:path w="21600" h="21600">
                          <a:moveTo>
                            <a:pt x="0" y="0"/>
                          </a:moveTo>
                          <a:lnTo>
                            <a:pt x="5400" y="21600"/>
                          </a:lnTo>
                          <a:lnTo>
                            <a:pt x="16200" y="21600"/>
                          </a:lnTo>
                          <a:lnTo>
                            <a:pt x="21600" y="0"/>
                          </a:lnTo>
                          <a:close/>
                        </a:path>
                      </a:pathLst>
                    </a:custGeom>
                    <a:pattFill prst="wdUpDiag">
                      <a:fgClr>
                        <a:srgbClr val="006600"/>
                      </a:fgClr>
                      <a:bgClr>
                        <a:schemeClr val="bg1"/>
                      </a:bgClr>
                    </a:pattFill>
                    <a:ln w="9525">
                      <a:solidFill>
                        <a:srgbClr val="006600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</p:grpSp>
              <p:grpSp>
                <p:nvGrpSpPr>
                  <p:cNvPr id="148803" name="Group 323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878" y="405"/>
                    <a:ext cx="436" cy="600"/>
                    <a:chOff x="2878" y="405"/>
                    <a:chExt cx="436" cy="600"/>
                  </a:xfrm>
                </p:grpSpPr>
                <p:sp>
                  <p:nvSpPr>
                    <p:cNvPr id="148804" name="Freeform 324" descr="Широкий диагональный 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878" y="405"/>
                      <a:ext cx="436" cy="573"/>
                    </a:xfrm>
                    <a:custGeom>
                      <a:avLst/>
                      <a:gdLst/>
                      <a:ahLst/>
                      <a:cxnLst>
                        <a:cxn ang="0">
                          <a:pos x="104" y="0"/>
                        </a:cxn>
                        <a:cxn ang="0">
                          <a:pos x="338" y="0"/>
                        </a:cxn>
                        <a:cxn ang="0">
                          <a:pos x="338" y="18"/>
                        </a:cxn>
                        <a:cxn ang="0">
                          <a:pos x="386" y="21"/>
                        </a:cxn>
                        <a:cxn ang="0">
                          <a:pos x="389" y="92"/>
                        </a:cxn>
                        <a:cxn ang="0">
                          <a:pos x="388" y="23"/>
                        </a:cxn>
                        <a:cxn ang="0">
                          <a:pos x="355" y="62"/>
                        </a:cxn>
                        <a:cxn ang="0">
                          <a:pos x="91" y="60"/>
                        </a:cxn>
                        <a:cxn ang="0">
                          <a:pos x="91" y="114"/>
                        </a:cxn>
                        <a:cxn ang="0">
                          <a:pos x="353" y="117"/>
                        </a:cxn>
                        <a:cxn ang="0">
                          <a:pos x="391" y="147"/>
                        </a:cxn>
                        <a:cxn ang="0">
                          <a:pos x="389" y="90"/>
                        </a:cxn>
                        <a:cxn ang="0">
                          <a:pos x="391" y="150"/>
                        </a:cxn>
                        <a:cxn ang="0">
                          <a:pos x="338" y="150"/>
                        </a:cxn>
                        <a:cxn ang="0">
                          <a:pos x="335" y="198"/>
                        </a:cxn>
                        <a:cxn ang="0">
                          <a:pos x="436" y="199"/>
                        </a:cxn>
                        <a:cxn ang="0">
                          <a:pos x="436" y="339"/>
                        </a:cxn>
                        <a:cxn ang="0">
                          <a:pos x="398" y="339"/>
                        </a:cxn>
                        <a:cxn ang="0">
                          <a:pos x="396" y="305"/>
                        </a:cxn>
                        <a:cxn ang="0">
                          <a:pos x="323" y="302"/>
                        </a:cxn>
                        <a:cxn ang="0">
                          <a:pos x="323" y="368"/>
                        </a:cxn>
                        <a:cxn ang="0">
                          <a:pos x="337" y="392"/>
                        </a:cxn>
                        <a:cxn ang="0">
                          <a:pos x="335" y="573"/>
                        </a:cxn>
                        <a:cxn ang="0">
                          <a:pos x="266" y="570"/>
                        </a:cxn>
                        <a:cxn ang="0">
                          <a:pos x="269" y="507"/>
                        </a:cxn>
                        <a:cxn ang="0">
                          <a:pos x="152" y="504"/>
                        </a:cxn>
                        <a:cxn ang="0">
                          <a:pos x="154" y="570"/>
                        </a:cxn>
                        <a:cxn ang="0">
                          <a:pos x="84" y="565"/>
                        </a:cxn>
                        <a:cxn ang="0">
                          <a:pos x="86" y="387"/>
                        </a:cxn>
                        <a:cxn ang="0">
                          <a:pos x="104" y="369"/>
                        </a:cxn>
                        <a:cxn ang="0">
                          <a:pos x="104" y="302"/>
                        </a:cxn>
                        <a:cxn ang="0">
                          <a:pos x="38" y="300"/>
                        </a:cxn>
                        <a:cxn ang="0">
                          <a:pos x="34" y="329"/>
                        </a:cxn>
                        <a:cxn ang="0">
                          <a:pos x="2" y="329"/>
                        </a:cxn>
                        <a:cxn ang="0">
                          <a:pos x="0" y="199"/>
                        </a:cxn>
                        <a:cxn ang="0">
                          <a:pos x="101" y="195"/>
                        </a:cxn>
                        <a:cxn ang="0">
                          <a:pos x="101" y="150"/>
                        </a:cxn>
                        <a:cxn ang="0">
                          <a:pos x="38" y="147"/>
                        </a:cxn>
                        <a:cxn ang="0">
                          <a:pos x="38" y="87"/>
                        </a:cxn>
                        <a:cxn ang="0">
                          <a:pos x="40" y="147"/>
                        </a:cxn>
                        <a:cxn ang="0">
                          <a:pos x="88" y="114"/>
                        </a:cxn>
                        <a:cxn ang="0">
                          <a:pos x="352" y="117"/>
                        </a:cxn>
                        <a:cxn ang="0">
                          <a:pos x="356" y="62"/>
                        </a:cxn>
                        <a:cxn ang="0">
                          <a:pos x="94" y="62"/>
                        </a:cxn>
                        <a:cxn ang="0">
                          <a:pos x="37" y="21"/>
                        </a:cxn>
                        <a:cxn ang="0">
                          <a:pos x="38" y="93"/>
                        </a:cxn>
                        <a:cxn ang="0">
                          <a:pos x="38" y="21"/>
                        </a:cxn>
                        <a:cxn ang="0">
                          <a:pos x="104" y="21"/>
                        </a:cxn>
                        <a:cxn ang="0">
                          <a:pos x="104" y="0"/>
                        </a:cxn>
                      </a:cxnLst>
                      <a:rect l="0" t="0" r="r" b="b"/>
                      <a:pathLst>
                        <a:path w="436" h="573">
                          <a:moveTo>
                            <a:pt x="104" y="0"/>
                          </a:moveTo>
                          <a:lnTo>
                            <a:pt x="338" y="0"/>
                          </a:lnTo>
                          <a:lnTo>
                            <a:pt x="338" y="18"/>
                          </a:lnTo>
                          <a:lnTo>
                            <a:pt x="386" y="21"/>
                          </a:lnTo>
                          <a:lnTo>
                            <a:pt x="389" y="92"/>
                          </a:lnTo>
                          <a:lnTo>
                            <a:pt x="388" y="23"/>
                          </a:lnTo>
                          <a:lnTo>
                            <a:pt x="355" y="62"/>
                          </a:lnTo>
                          <a:lnTo>
                            <a:pt x="91" y="60"/>
                          </a:lnTo>
                          <a:lnTo>
                            <a:pt x="91" y="114"/>
                          </a:lnTo>
                          <a:lnTo>
                            <a:pt x="353" y="117"/>
                          </a:lnTo>
                          <a:lnTo>
                            <a:pt x="391" y="147"/>
                          </a:lnTo>
                          <a:lnTo>
                            <a:pt x="389" y="90"/>
                          </a:lnTo>
                          <a:lnTo>
                            <a:pt x="391" y="150"/>
                          </a:lnTo>
                          <a:lnTo>
                            <a:pt x="338" y="150"/>
                          </a:lnTo>
                          <a:lnTo>
                            <a:pt x="335" y="198"/>
                          </a:lnTo>
                          <a:lnTo>
                            <a:pt x="436" y="199"/>
                          </a:lnTo>
                          <a:lnTo>
                            <a:pt x="436" y="339"/>
                          </a:lnTo>
                          <a:lnTo>
                            <a:pt x="398" y="339"/>
                          </a:lnTo>
                          <a:lnTo>
                            <a:pt x="396" y="305"/>
                          </a:lnTo>
                          <a:lnTo>
                            <a:pt x="323" y="302"/>
                          </a:lnTo>
                          <a:lnTo>
                            <a:pt x="323" y="368"/>
                          </a:lnTo>
                          <a:lnTo>
                            <a:pt x="337" y="392"/>
                          </a:lnTo>
                          <a:lnTo>
                            <a:pt x="335" y="573"/>
                          </a:lnTo>
                          <a:lnTo>
                            <a:pt x="266" y="570"/>
                          </a:lnTo>
                          <a:lnTo>
                            <a:pt x="269" y="507"/>
                          </a:lnTo>
                          <a:lnTo>
                            <a:pt x="152" y="504"/>
                          </a:lnTo>
                          <a:lnTo>
                            <a:pt x="154" y="570"/>
                          </a:lnTo>
                          <a:lnTo>
                            <a:pt x="84" y="565"/>
                          </a:lnTo>
                          <a:lnTo>
                            <a:pt x="86" y="387"/>
                          </a:lnTo>
                          <a:lnTo>
                            <a:pt x="104" y="369"/>
                          </a:lnTo>
                          <a:lnTo>
                            <a:pt x="104" y="302"/>
                          </a:lnTo>
                          <a:lnTo>
                            <a:pt x="38" y="300"/>
                          </a:lnTo>
                          <a:lnTo>
                            <a:pt x="34" y="329"/>
                          </a:lnTo>
                          <a:lnTo>
                            <a:pt x="2" y="329"/>
                          </a:lnTo>
                          <a:lnTo>
                            <a:pt x="0" y="199"/>
                          </a:lnTo>
                          <a:lnTo>
                            <a:pt x="101" y="195"/>
                          </a:lnTo>
                          <a:lnTo>
                            <a:pt x="101" y="150"/>
                          </a:lnTo>
                          <a:lnTo>
                            <a:pt x="38" y="147"/>
                          </a:lnTo>
                          <a:lnTo>
                            <a:pt x="38" y="87"/>
                          </a:lnTo>
                          <a:lnTo>
                            <a:pt x="40" y="147"/>
                          </a:lnTo>
                          <a:lnTo>
                            <a:pt x="88" y="114"/>
                          </a:lnTo>
                          <a:lnTo>
                            <a:pt x="352" y="117"/>
                          </a:lnTo>
                          <a:lnTo>
                            <a:pt x="356" y="62"/>
                          </a:lnTo>
                          <a:lnTo>
                            <a:pt x="94" y="62"/>
                          </a:lnTo>
                          <a:lnTo>
                            <a:pt x="37" y="21"/>
                          </a:lnTo>
                          <a:lnTo>
                            <a:pt x="38" y="93"/>
                          </a:lnTo>
                          <a:lnTo>
                            <a:pt x="38" y="21"/>
                          </a:lnTo>
                          <a:lnTo>
                            <a:pt x="104" y="21"/>
                          </a:lnTo>
                          <a:lnTo>
                            <a:pt x="104" y="0"/>
                          </a:lnTo>
                          <a:close/>
                        </a:path>
                      </a:pathLst>
                    </a:custGeom>
                    <a:pattFill prst="wdDnDiag">
                      <a:fgClr>
                        <a:srgbClr val="006600"/>
                      </a:fgClr>
                      <a:bgClr>
                        <a:schemeClr val="bg1"/>
                      </a:bgClr>
                    </a:pattFill>
                    <a:ln w="9525">
                      <a:solidFill>
                        <a:srgbClr val="006600"/>
                      </a:solidFill>
                      <a:round/>
                      <a:headEnd/>
                      <a:tailEnd/>
                    </a:ln>
                    <a:effectLst/>
                  </p:spPr>
                  <p:txBody>
                    <a:bodyPr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48805" name="Freeform 32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970" y="779"/>
                      <a:ext cx="16" cy="218"/>
                    </a:xfrm>
                    <a:custGeom>
                      <a:avLst/>
                      <a:gdLst/>
                      <a:ahLst/>
                      <a:cxnLst>
                        <a:cxn ang="0">
                          <a:pos x="12" y="0"/>
                        </a:cxn>
                        <a:cxn ang="0">
                          <a:pos x="16" y="197"/>
                        </a:cxn>
                        <a:cxn ang="0">
                          <a:pos x="0" y="218"/>
                        </a:cxn>
                      </a:cxnLst>
                      <a:rect l="0" t="0" r="r" b="b"/>
                      <a:pathLst>
                        <a:path w="16" h="218">
                          <a:moveTo>
                            <a:pt x="12" y="0"/>
                          </a:moveTo>
                          <a:lnTo>
                            <a:pt x="16" y="197"/>
                          </a:lnTo>
                          <a:lnTo>
                            <a:pt x="0" y="218"/>
                          </a:lnTo>
                        </a:path>
                      </a:pathLst>
                    </a:custGeom>
                    <a:noFill/>
                    <a:ln w="6350" cmpd="sng">
                      <a:solidFill>
                        <a:srgbClr val="006600"/>
                      </a:solidFill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48806" name="Freeform 32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195" y="773"/>
                      <a:ext cx="20" cy="232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0" y="199"/>
                        </a:cxn>
                        <a:cxn ang="0">
                          <a:pos x="20" y="232"/>
                        </a:cxn>
                      </a:cxnLst>
                      <a:rect l="0" t="0" r="r" b="b"/>
                      <a:pathLst>
                        <a:path w="20" h="232">
                          <a:moveTo>
                            <a:pt x="0" y="0"/>
                          </a:moveTo>
                          <a:lnTo>
                            <a:pt x="0" y="199"/>
                          </a:lnTo>
                          <a:lnTo>
                            <a:pt x="20" y="232"/>
                          </a:lnTo>
                        </a:path>
                      </a:pathLst>
                    </a:custGeom>
                    <a:noFill/>
                    <a:ln w="6350" cmpd="sng">
                      <a:solidFill>
                        <a:srgbClr val="006600"/>
                      </a:solidFill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48807" name="Rectangle 327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970" y="467"/>
                      <a:ext cx="262" cy="5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solidFill>
                        <a:srgbClr val="006600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</p:grpSp>
            </p:grpSp>
            <p:sp>
              <p:nvSpPr>
                <p:cNvPr id="148808" name="Rectangle 328" descr="Алмазная решетка (контур)"/>
                <p:cNvSpPr>
                  <a:spLocks noChangeAspect="1" noChangeArrowheads="1"/>
                </p:cNvSpPr>
                <p:nvPr/>
              </p:nvSpPr>
              <p:spPr bwMode="auto">
                <a:xfrm>
                  <a:off x="2728" y="1137"/>
                  <a:ext cx="53" cy="40"/>
                </a:xfrm>
                <a:prstGeom prst="rect">
                  <a:avLst/>
                </a:prstGeom>
                <a:pattFill prst="openDmnd">
                  <a:fgClr>
                    <a:srgbClr val="808080"/>
                  </a:fgClr>
                  <a:bgClr>
                    <a:schemeClr val="bg1"/>
                  </a:bgClr>
                </a:patt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48809" name="Rectangle 329" descr="Алмазная решетка (контур)"/>
                <p:cNvSpPr>
                  <a:spLocks noChangeAspect="1" noChangeArrowheads="1"/>
                </p:cNvSpPr>
                <p:nvPr/>
              </p:nvSpPr>
              <p:spPr bwMode="auto">
                <a:xfrm>
                  <a:off x="2976" y="1138"/>
                  <a:ext cx="53" cy="40"/>
                </a:xfrm>
                <a:prstGeom prst="rect">
                  <a:avLst/>
                </a:prstGeom>
                <a:pattFill prst="openDmnd">
                  <a:fgClr>
                    <a:srgbClr val="808080"/>
                  </a:fgClr>
                  <a:bgClr>
                    <a:schemeClr val="bg1"/>
                  </a:bgClr>
                </a:patt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</p:grpSp>
      </p:grpSp>
      <p:grpSp>
        <p:nvGrpSpPr>
          <p:cNvPr id="148810" name="Group 330"/>
          <p:cNvGrpSpPr>
            <a:grpSpLocks/>
          </p:cNvGrpSpPr>
          <p:nvPr/>
        </p:nvGrpSpPr>
        <p:grpSpPr bwMode="auto">
          <a:xfrm>
            <a:off x="3160713" y="2058988"/>
            <a:ext cx="2832100" cy="3416300"/>
            <a:chOff x="1992" y="1864"/>
            <a:chExt cx="1784" cy="2152"/>
          </a:xfrm>
        </p:grpSpPr>
        <p:grpSp>
          <p:nvGrpSpPr>
            <p:cNvPr id="148811" name="Group 331"/>
            <p:cNvGrpSpPr>
              <a:grpSpLocks noChangeAspect="1"/>
            </p:cNvGrpSpPr>
            <p:nvPr/>
          </p:nvGrpSpPr>
          <p:grpSpPr bwMode="auto">
            <a:xfrm>
              <a:off x="1992" y="1864"/>
              <a:ext cx="1784" cy="2152"/>
              <a:chOff x="1806" y="1388"/>
              <a:chExt cx="2156" cy="2602"/>
            </a:xfrm>
          </p:grpSpPr>
          <p:sp>
            <p:nvSpPr>
              <p:cNvPr id="148812" name="Rectangle 332"/>
              <p:cNvSpPr>
                <a:spLocks noChangeAspect="1" noChangeArrowheads="1"/>
              </p:cNvSpPr>
              <p:nvPr/>
            </p:nvSpPr>
            <p:spPr bwMode="auto">
              <a:xfrm>
                <a:off x="2861" y="2373"/>
                <a:ext cx="41" cy="52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grpSp>
            <p:nvGrpSpPr>
              <p:cNvPr id="148813" name="Group 333"/>
              <p:cNvGrpSpPr>
                <a:grpSpLocks noChangeAspect="1"/>
              </p:cNvGrpSpPr>
              <p:nvPr/>
            </p:nvGrpSpPr>
            <p:grpSpPr bwMode="auto">
              <a:xfrm>
                <a:off x="1806" y="1388"/>
                <a:ext cx="2156" cy="2602"/>
                <a:chOff x="1806" y="1388"/>
                <a:chExt cx="2156" cy="2602"/>
              </a:xfrm>
            </p:grpSpPr>
            <p:sp>
              <p:nvSpPr>
                <p:cNvPr id="148814" name="Rectangle 334" descr="Алмазная решетка (контур)"/>
                <p:cNvSpPr>
                  <a:spLocks noChangeAspect="1" noChangeArrowheads="1"/>
                </p:cNvSpPr>
                <p:nvPr/>
              </p:nvSpPr>
              <p:spPr bwMode="auto">
                <a:xfrm>
                  <a:off x="2644" y="2387"/>
                  <a:ext cx="467" cy="20"/>
                </a:xfrm>
                <a:prstGeom prst="rect">
                  <a:avLst/>
                </a:prstGeom>
                <a:pattFill prst="openDmnd">
                  <a:fgClr>
                    <a:schemeClr val="tx2"/>
                  </a:fgClr>
                  <a:bgClr>
                    <a:schemeClr val="bg1"/>
                  </a:bgClr>
                </a:patt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grpSp>
              <p:nvGrpSpPr>
                <p:cNvPr id="148815" name="Group 335"/>
                <p:cNvGrpSpPr>
                  <a:grpSpLocks noChangeAspect="1"/>
                </p:cNvGrpSpPr>
                <p:nvPr/>
              </p:nvGrpSpPr>
              <p:grpSpPr bwMode="auto">
                <a:xfrm>
                  <a:off x="1806" y="1388"/>
                  <a:ext cx="2156" cy="2602"/>
                  <a:chOff x="1806" y="1388"/>
                  <a:chExt cx="2156" cy="2602"/>
                </a:xfrm>
              </p:grpSpPr>
              <p:grpSp>
                <p:nvGrpSpPr>
                  <p:cNvPr id="148816" name="Group 336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646" y="1505"/>
                    <a:ext cx="462" cy="884"/>
                    <a:chOff x="2820" y="1146"/>
                    <a:chExt cx="542" cy="1062"/>
                  </a:xfrm>
                </p:grpSpPr>
                <p:sp>
                  <p:nvSpPr>
                    <p:cNvPr id="148817" name="Rectangle 337" descr="Зигзаг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820" y="1146"/>
                      <a:ext cx="182" cy="1056"/>
                    </a:xfrm>
                    <a:prstGeom prst="rect">
                      <a:avLst/>
                    </a:prstGeom>
                    <a:pattFill prst="zigZag">
                      <a:fgClr>
                        <a:srgbClr val="FF3300"/>
                      </a:fgClr>
                      <a:bgClr>
                        <a:schemeClr val="bg1"/>
                      </a:bgClr>
                    </a:pattFill>
                    <a:ln w="9525">
                      <a:solidFill>
                        <a:srgbClr val="FF3300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48818" name="Rectangle 338" descr="Зигзаг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180" y="1152"/>
                      <a:ext cx="182" cy="1056"/>
                    </a:xfrm>
                    <a:prstGeom prst="rect">
                      <a:avLst/>
                    </a:prstGeom>
                    <a:pattFill prst="zigZag">
                      <a:fgClr>
                        <a:srgbClr val="FF3300"/>
                      </a:fgClr>
                      <a:bgClr>
                        <a:schemeClr val="bg1"/>
                      </a:bgClr>
                    </a:pattFill>
                    <a:ln w="9525">
                      <a:solidFill>
                        <a:srgbClr val="FF3300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</p:grpSp>
              <p:grpSp>
                <p:nvGrpSpPr>
                  <p:cNvPr id="148819" name="Group 339"/>
                  <p:cNvGrpSpPr>
                    <a:grpSpLocks noChangeAspect="1"/>
                  </p:cNvGrpSpPr>
                  <p:nvPr/>
                </p:nvGrpSpPr>
                <p:grpSpPr bwMode="auto">
                  <a:xfrm rot="10800000">
                    <a:off x="2784" y="2557"/>
                    <a:ext cx="203" cy="174"/>
                    <a:chOff x="2262" y="456"/>
                    <a:chExt cx="238" cy="177"/>
                  </a:xfrm>
                </p:grpSpPr>
                <p:grpSp>
                  <p:nvGrpSpPr>
                    <p:cNvPr id="148820" name="Group 340"/>
                    <p:cNvGrpSpPr>
                      <a:grpSpLocks noChangeAspect="1"/>
                    </p:cNvGrpSpPr>
                    <p:nvPr/>
                  </p:nvGrpSpPr>
                  <p:grpSpPr bwMode="auto">
                    <a:xfrm>
                      <a:off x="2332" y="464"/>
                      <a:ext cx="109" cy="169"/>
                      <a:chOff x="2332" y="464"/>
                      <a:chExt cx="109" cy="169"/>
                    </a:xfrm>
                  </p:grpSpPr>
                  <p:sp>
                    <p:nvSpPr>
                      <p:cNvPr id="148821" name="Rectangle 341"/>
                      <p:cNvSpPr>
                        <a:spLocks noChangeAspect="1" noChangeArrowheads="1"/>
                      </p:cNvSpPr>
                      <p:nvPr/>
                    </p:nvSpPr>
                    <p:spPr bwMode="auto">
                      <a:xfrm>
                        <a:off x="2332" y="464"/>
                        <a:ext cx="106" cy="126"/>
                      </a:xfrm>
                      <a:prstGeom prst="rect">
                        <a:avLst/>
                      </a:prstGeom>
                      <a:gradFill rotWithShape="0">
                        <a:gsLst>
                          <a:gs pos="0">
                            <a:srgbClr val="CC9900"/>
                          </a:gs>
                          <a:gs pos="50000">
                            <a:srgbClr val="CC9900">
                              <a:gamma/>
                              <a:tint val="0"/>
                              <a:invGamma/>
                            </a:srgbClr>
                          </a:gs>
                          <a:gs pos="100000">
                            <a:srgbClr val="CC9900"/>
                          </a:gs>
                        </a:gsLst>
                        <a:lin ang="0" scaled="1"/>
                      </a:gradFill>
                      <a:ln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:ln>
                      <a:effectLst/>
                    </p:spPr>
                    <p:txBody>
                      <a:bodyPr wrap="none" anchor="ctr"/>
                      <a:lstStyle/>
                      <a:p>
                        <a:endParaRPr lang="ro-RO"/>
                      </a:p>
                    </p:txBody>
                  </p:sp>
                  <p:sp>
                    <p:nvSpPr>
                      <p:cNvPr id="148822" name="AutoShape 342"/>
                      <p:cNvSpPr>
                        <a:spLocks noChangeAspect="1" noChangeArrowheads="1"/>
                      </p:cNvSpPr>
                      <p:nvPr/>
                    </p:nvSpPr>
                    <p:spPr bwMode="auto">
                      <a:xfrm>
                        <a:off x="2334" y="588"/>
                        <a:ext cx="107" cy="45"/>
                      </a:xfrm>
                      <a:custGeom>
                        <a:avLst/>
                        <a:gdLst>
                          <a:gd name="G0" fmla="+- 5400 0 0"/>
                          <a:gd name="G1" fmla="+- 21600 0 5400"/>
                          <a:gd name="G2" fmla="*/ 5400 1 2"/>
                          <a:gd name="G3" fmla="+- 21600 0 G2"/>
                          <a:gd name="G4" fmla="+/ 5400 21600 2"/>
                          <a:gd name="G5" fmla="+/ G1 0 2"/>
                          <a:gd name="G6" fmla="*/ 21600 21600 5400"/>
                          <a:gd name="G7" fmla="*/ G6 1 2"/>
                          <a:gd name="G8" fmla="+- 21600 0 G7"/>
                          <a:gd name="G9" fmla="*/ 21600 1 2"/>
                          <a:gd name="G10" fmla="+- 5400 0 G9"/>
                          <a:gd name="G11" fmla="?: G10 G8 0"/>
                          <a:gd name="G12" fmla="?: G10 G7 21600"/>
                          <a:gd name="T0" fmla="*/ 18900 w 21600"/>
                          <a:gd name="T1" fmla="*/ 10800 h 21600"/>
                          <a:gd name="T2" fmla="*/ 10800 w 21600"/>
                          <a:gd name="T3" fmla="*/ 21600 h 21600"/>
                          <a:gd name="T4" fmla="*/ 2700 w 21600"/>
                          <a:gd name="T5" fmla="*/ 10800 h 21600"/>
                          <a:gd name="T6" fmla="*/ 10800 w 21600"/>
                          <a:gd name="T7" fmla="*/ 0 h 21600"/>
                          <a:gd name="T8" fmla="*/ 4500 w 21600"/>
                          <a:gd name="T9" fmla="*/ 4500 h 21600"/>
                          <a:gd name="T10" fmla="*/ 17100 w 21600"/>
                          <a:gd name="T11" fmla="*/ 17100 h 21600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</a:cxnLst>
                        <a:rect l="T8" t="T9" r="T10" b="T11"/>
                        <a:pathLst>
                          <a:path w="21600" h="21600">
                            <a:moveTo>
                              <a:pt x="0" y="0"/>
                            </a:moveTo>
                            <a:lnTo>
                              <a:pt x="5400" y="21600"/>
                            </a:lnTo>
                            <a:lnTo>
                              <a:pt x="16200" y="21600"/>
                            </a:lnTo>
                            <a:lnTo>
                              <a:pt x="21600" y="0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CC9900"/>
                          </a:gs>
                          <a:gs pos="50000">
                            <a:srgbClr val="CC9900">
                              <a:gamma/>
                              <a:tint val="0"/>
                              <a:invGamma/>
                            </a:srgbClr>
                          </a:gs>
                          <a:gs pos="100000">
                            <a:srgbClr val="CC9900"/>
                          </a:gs>
                        </a:gsLst>
                        <a:lin ang="0" scaled="1"/>
                      </a:gradFill>
                      <a:ln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:ln>
                      <a:effectLst/>
                    </p:spPr>
                    <p:txBody>
                      <a:bodyPr wrap="none" anchor="ctr"/>
                      <a:lstStyle/>
                      <a:p>
                        <a:endParaRPr lang="ro-RO"/>
                      </a:p>
                    </p:txBody>
                  </p:sp>
                </p:grpSp>
                <p:grpSp>
                  <p:nvGrpSpPr>
                    <p:cNvPr id="148823" name="Group 343"/>
                    <p:cNvGrpSpPr>
                      <a:grpSpLocks noChangeAspect="1"/>
                    </p:cNvGrpSpPr>
                    <p:nvPr/>
                  </p:nvGrpSpPr>
                  <p:grpSpPr bwMode="auto">
                    <a:xfrm>
                      <a:off x="2262" y="456"/>
                      <a:ext cx="238" cy="47"/>
                      <a:chOff x="2620" y="480"/>
                      <a:chExt cx="260" cy="36"/>
                    </a:xfrm>
                  </p:grpSpPr>
                  <p:sp>
                    <p:nvSpPr>
                      <p:cNvPr id="148824" name="Rectangle 344"/>
                      <p:cNvSpPr>
                        <a:spLocks noChangeAspect="1" noChangeArrowheads="1"/>
                      </p:cNvSpPr>
                      <p:nvPr/>
                    </p:nvSpPr>
                    <p:spPr bwMode="auto">
                      <a:xfrm>
                        <a:off x="2620" y="480"/>
                        <a:ext cx="260" cy="20"/>
                      </a:xfrm>
                      <a:prstGeom prst="rect">
                        <a:avLst/>
                      </a:prstGeom>
                      <a:gradFill rotWithShape="0">
                        <a:gsLst>
                          <a:gs pos="0">
                            <a:srgbClr val="CC9900"/>
                          </a:gs>
                          <a:gs pos="50000">
                            <a:srgbClr val="CC9900">
                              <a:gamma/>
                              <a:tint val="0"/>
                              <a:invGamma/>
                            </a:srgbClr>
                          </a:gs>
                          <a:gs pos="100000">
                            <a:srgbClr val="CC9900"/>
                          </a:gs>
                        </a:gsLst>
                        <a:lin ang="0" scaled="1"/>
                      </a:gradFill>
                      <a:ln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:ln>
                      <a:effectLst/>
                    </p:spPr>
                    <p:txBody>
                      <a:bodyPr wrap="none" anchor="ctr"/>
                      <a:lstStyle/>
                      <a:p>
                        <a:endParaRPr lang="ro-RO"/>
                      </a:p>
                    </p:txBody>
                  </p:sp>
                  <p:sp>
                    <p:nvSpPr>
                      <p:cNvPr id="148825" name="AutoShape 345"/>
                      <p:cNvSpPr>
                        <a:spLocks noChangeAspect="1" noChangeArrowheads="1"/>
                      </p:cNvSpPr>
                      <p:nvPr/>
                    </p:nvSpPr>
                    <p:spPr bwMode="auto">
                      <a:xfrm>
                        <a:off x="2622" y="498"/>
                        <a:ext cx="256" cy="18"/>
                      </a:xfrm>
                      <a:custGeom>
                        <a:avLst/>
                        <a:gdLst>
                          <a:gd name="G0" fmla="+- 5400 0 0"/>
                          <a:gd name="G1" fmla="+- 21600 0 5400"/>
                          <a:gd name="G2" fmla="*/ 5400 1 2"/>
                          <a:gd name="G3" fmla="+- 21600 0 G2"/>
                          <a:gd name="G4" fmla="+/ 5400 21600 2"/>
                          <a:gd name="G5" fmla="+/ G1 0 2"/>
                          <a:gd name="G6" fmla="*/ 21600 21600 5400"/>
                          <a:gd name="G7" fmla="*/ G6 1 2"/>
                          <a:gd name="G8" fmla="+- 21600 0 G7"/>
                          <a:gd name="G9" fmla="*/ 21600 1 2"/>
                          <a:gd name="G10" fmla="+- 5400 0 G9"/>
                          <a:gd name="G11" fmla="?: G10 G8 0"/>
                          <a:gd name="G12" fmla="?: G10 G7 21600"/>
                          <a:gd name="T0" fmla="*/ 18900 w 21600"/>
                          <a:gd name="T1" fmla="*/ 10800 h 21600"/>
                          <a:gd name="T2" fmla="*/ 10800 w 21600"/>
                          <a:gd name="T3" fmla="*/ 21600 h 21600"/>
                          <a:gd name="T4" fmla="*/ 2700 w 21600"/>
                          <a:gd name="T5" fmla="*/ 10800 h 21600"/>
                          <a:gd name="T6" fmla="*/ 10800 w 21600"/>
                          <a:gd name="T7" fmla="*/ 0 h 21600"/>
                          <a:gd name="T8" fmla="*/ 4500 w 21600"/>
                          <a:gd name="T9" fmla="*/ 4500 h 21600"/>
                          <a:gd name="T10" fmla="*/ 17100 w 21600"/>
                          <a:gd name="T11" fmla="*/ 17100 h 21600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</a:cxnLst>
                        <a:rect l="T8" t="T9" r="T10" b="T11"/>
                        <a:pathLst>
                          <a:path w="21600" h="21600">
                            <a:moveTo>
                              <a:pt x="0" y="0"/>
                            </a:moveTo>
                            <a:lnTo>
                              <a:pt x="5400" y="21600"/>
                            </a:lnTo>
                            <a:lnTo>
                              <a:pt x="16200" y="21600"/>
                            </a:lnTo>
                            <a:lnTo>
                              <a:pt x="21600" y="0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CC9900"/>
                          </a:gs>
                          <a:gs pos="50000">
                            <a:srgbClr val="CC9900">
                              <a:gamma/>
                              <a:tint val="0"/>
                              <a:invGamma/>
                            </a:srgbClr>
                          </a:gs>
                          <a:gs pos="100000">
                            <a:srgbClr val="CC9900"/>
                          </a:gs>
                        </a:gsLst>
                        <a:lin ang="0" scaled="1"/>
                      </a:gradFill>
                      <a:ln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:ln>
                      <a:effectLst/>
                    </p:spPr>
                    <p:txBody>
                      <a:bodyPr wrap="none" anchor="ctr"/>
                      <a:lstStyle/>
                      <a:p>
                        <a:endParaRPr lang="ro-RO"/>
                      </a:p>
                    </p:txBody>
                  </p:sp>
                </p:grpSp>
              </p:grpSp>
              <p:sp>
                <p:nvSpPr>
                  <p:cNvPr id="148826" name="Freeform 346" descr="Широкий диагональный 1"/>
                  <p:cNvSpPr>
                    <a:spLocks noChangeAspect="1"/>
                  </p:cNvSpPr>
                  <p:nvPr/>
                </p:nvSpPr>
                <p:spPr bwMode="auto">
                  <a:xfrm>
                    <a:off x="2641" y="2406"/>
                    <a:ext cx="470" cy="297"/>
                  </a:xfrm>
                  <a:custGeom>
                    <a:avLst/>
                    <a:gdLst/>
                    <a:ahLst/>
                    <a:cxnLst>
                      <a:cxn ang="0">
                        <a:pos x="4" y="28"/>
                      </a:cxn>
                      <a:cxn ang="0">
                        <a:pos x="0" y="2"/>
                      </a:cxn>
                      <a:cxn ang="0">
                        <a:pos x="188" y="2"/>
                      </a:cxn>
                      <a:cxn ang="0">
                        <a:pos x="188" y="146"/>
                      </a:cxn>
                      <a:cxn ang="0">
                        <a:pos x="366" y="146"/>
                      </a:cxn>
                      <a:cxn ang="0">
                        <a:pos x="366" y="0"/>
                      </a:cxn>
                      <a:cxn ang="0">
                        <a:pos x="552" y="0"/>
                      </a:cxn>
                      <a:cxn ang="0">
                        <a:pos x="552" y="32"/>
                      </a:cxn>
                      <a:cxn ang="0">
                        <a:pos x="536" y="34"/>
                      </a:cxn>
                      <a:cxn ang="0">
                        <a:pos x="540" y="102"/>
                      </a:cxn>
                      <a:cxn ang="0">
                        <a:pos x="450" y="102"/>
                      </a:cxn>
                      <a:cxn ang="0">
                        <a:pos x="456" y="318"/>
                      </a:cxn>
                      <a:cxn ang="0">
                        <a:pos x="432" y="342"/>
                      </a:cxn>
                      <a:cxn ang="0">
                        <a:pos x="404" y="348"/>
                      </a:cxn>
                      <a:cxn ang="0">
                        <a:pos x="338" y="320"/>
                      </a:cxn>
                      <a:cxn ang="0">
                        <a:pos x="338" y="230"/>
                      </a:cxn>
                      <a:cxn ang="0">
                        <a:pos x="310" y="176"/>
                      </a:cxn>
                      <a:cxn ang="0">
                        <a:pos x="306" y="148"/>
                      </a:cxn>
                      <a:cxn ang="0">
                        <a:pos x="250" y="148"/>
                      </a:cxn>
                      <a:cxn ang="0">
                        <a:pos x="244" y="176"/>
                      </a:cxn>
                      <a:cxn ang="0">
                        <a:pos x="222" y="226"/>
                      </a:cxn>
                      <a:cxn ang="0">
                        <a:pos x="222" y="322"/>
                      </a:cxn>
                      <a:cxn ang="0">
                        <a:pos x="168" y="346"/>
                      </a:cxn>
                      <a:cxn ang="0">
                        <a:pos x="130" y="342"/>
                      </a:cxn>
                      <a:cxn ang="0">
                        <a:pos x="106" y="316"/>
                      </a:cxn>
                      <a:cxn ang="0">
                        <a:pos x="106" y="96"/>
                      </a:cxn>
                      <a:cxn ang="0">
                        <a:pos x="18" y="102"/>
                      </a:cxn>
                      <a:cxn ang="0">
                        <a:pos x="16" y="36"/>
                      </a:cxn>
                      <a:cxn ang="0">
                        <a:pos x="4" y="28"/>
                      </a:cxn>
                    </a:cxnLst>
                    <a:rect l="0" t="0" r="r" b="b"/>
                    <a:pathLst>
                      <a:path w="552" h="348">
                        <a:moveTo>
                          <a:pt x="4" y="28"/>
                        </a:moveTo>
                        <a:lnTo>
                          <a:pt x="0" y="2"/>
                        </a:lnTo>
                        <a:lnTo>
                          <a:pt x="188" y="2"/>
                        </a:lnTo>
                        <a:lnTo>
                          <a:pt x="188" y="146"/>
                        </a:lnTo>
                        <a:lnTo>
                          <a:pt x="366" y="146"/>
                        </a:lnTo>
                        <a:lnTo>
                          <a:pt x="366" y="0"/>
                        </a:lnTo>
                        <a:lnTo>
                          <a:pt x="552" y="0"/>
                        </a:lnTo>
                        <a:lnTo>
                          <a:pt x="552" y="32"/>
                        </a:lnTo>
                        <a:lnTo>
                          <a:pt x="536" y="34"/>
                        </a:lnTo>
                        <a:lnTo>
                          <a:pt x="540" y="102"/>
                        </a:lnTo>
                        <a:lnTo>
                          <a:pt x="450" y="102"/>
                        </a:lnTo>
                        <a:lnTo>
                          <a:pt x="456" y="318"/>
                        </a:lnTo>
                        <a:lnTo>
                          <a:pt x="432" y="342"/>
                        </a:lnTo>
                        <a:lnTo>
                          <a:pt x="404" y="348"/>
                        </a:lnTo>
                        <a:lnTo>
                          <a:pt x="338" y="320"/>
                        </a:lnTo>
                        <a:lnTo>
                          <a:pt x="338" y="230"/>
                        </a:lnTo>
                        <a:lnTo>
                          <a:pt x="310" y="176"/>
                        </a:lnTo>
                        <a:lnTo>
                          <a:pt x="306" y="148"/>
                        </a:lnTo>
                        <a:lnTo>
                          <a:pt x="250" y="148"/>
                        </a:lnTo>
                        <a:lnTo>
                          <a:pt x="244" y="176"/>
                        </a:lnTo>
                        <a:lnTo>
                          <a:pt x="222" y="226"/>
                        </a:lnTo>
                        <a:lnTo>
                          <a:pt x="222" y="322"/>
                        </a:lnTo>
                        <a:lnTo>
                          <a:pt x="168" y="346"/>
                        </a:lnTo>
                        <a:lnTo>
                          <a:pt x="130" y="342"/>
                        </a:lnTo>
                        <a:lnTo>
                          <a:pt x="106" y="316"/>
                        </a:lnTo>
                        <a:lnTo>
                          <a:pt x="106" y="96"/>
                        </a:lnTo>
                        <a:lnTo>
                          <a:pt x="18" y="102"/>
                        </a:lnTo>
                        <a:lnTo>
                          <a:pt x="16" y="36"/>
                        </a:lnTo>
                        <a:lnTo>
                          <a:pt x="4" y="28"/>
                        </a:lnTo>
                        <a:close/>
                      </a:path>
                    </a:pathLst>
                  </a:custGeom>
                  <a:pattFill prst="wdDnDiag">
                    <a:fgClr>
                      <a:srgbClr val="4D4D4D"/>
                    </a:fgClr>
                    <a:bgClr>
                      <a:schemeClr val="bg1"/>
                    </a:bgClr>
                  </a:pattFill>
                  <a:ln w="9525">
                    <a:solidFill>
                      <a:srgbClr val="333333"/>
                    </a:solidFill>
                    <a:round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endParaRPr lang="ro-RO"/>
                  </a:p>
                </p:txBody>
              </p:sp>
              <p:grpSp>
                <p:nvGrpSpPr>
                  <p:cNvPr id="148827" name="Group 347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1806" y="1388"/>
                    <a:ext cx="2156" cy="2602"/>
                    <a:chOff x="1806" y="1388"/>
                    <a:chExt cx="2156" cy="2602"/>
                  </a:xfrm>
                </p:grpSpPr>
                <p:grpSp>
                  <p:nvGrpSpPr>
                    <p:cNvPr id="148828" name="Group 348"/>
                    <p:cNvGrpSpPr>
                      <a:grpSpLocks noChangeAspect="1"/>
                    </p:cNvGrpSpPr>
                    <p:nvPr/>
                  </p:nvGrpSpPr>
                  <p:grpSpPr bwMode="auto">
                    <a:xfrm>
                      <a:off x="2591" y="1516"/>
                      <a:ext cx="577" cy="2297"/>
                      <a:chOff x="2591" y="1516"/>
                      <a:chExt cx="577" cy="2297"/>
                    </a:xfrm>
                  </p:grpSpPr>
                  <p:sp>
                    <p:nvSpPr>
                      <p:cNvPr id="148829" name="Freeform 349" descr="Широкий диагональный 2"/>
                      <p:cNvSpPr>
                        <a:spLocks noChangeAspect="1"/>
                      </p:cNvSpPr>
                      <p:nvPr/>
                    </p:nvSpPr>
                    <p:spPr bwMode="auto">
                      <a:xfrm>
                        <a:off x="2591" y="1516"/>
                        <a:ext cx="577" cy="2297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0" y="4"/>
                          </a:cxn>
                          <a:cxn ang="0">
                            <a:pos x="62" y="6"/>
                          </a:cxn>
                          <a:cxn ang="0">
                            <a:pos x="58" y="1144"/>
                          </a:cxn>
                          <a:cxn ang="0">
                            <a:pos x="160" y="1144"/>
                          </a:cxn>
                          <a:cxn ang="0">
                            <a:pos x="164" y="1382"/>
                          </a:cxn>
                          <a:cxn ang="0">
                            <a:pos x="184" y="1384"/>
                          </a:cxn>
                          <a:cxn ang="0">
                            <a:pos x="184" y="2334"/>
                          </a:cxn>
                          <a:cxn ang="0">
                            <a:pos x="330" y="2334"/>
                          </a:cxn>
                          <a:cxn ang="0">
                            <a:pos x="184" y="2336"/>
                          </a:cxn>
                          <a:cxn ang="0">
                            <a:pos x="184" y="2490"/>
                          </a:cxn>
                          <a:cxn ang="0">
                            <a:pos x="164" y="2486"/>
                          </a:cxn>
                          <a:cxn ang="0">
                            <a:pos x="514" y="2490"/>
                          </a:cxn>
                          <a:cxn ang="0">
                            <a:pos x="498" y="2490"/>
                          </a:cxn>
                          <a:cxn ang="0">
                            <a:pos x="492" y="2334"/>
                          </a:cxn>
                          <a:cxn ang="0">
                            <a:pos x="332" y="2334"/>
                          </a:cxn>
                          <a:cxn ang="0">
                            <a:pos x="494" y="2334"/>
                          </a:cxn>
                          <a:cxn ang="0">
                            <a:pos x="494" y="1388"/>
                          </a:cxn>
                          <a:cxn ang="0">
                            <a:pos x="514" y="1388"/>
                          </a:cxn>
                          <a:cxn ang="0">
                            <a:pos x="512" y="1142"/>
                          </a:cxn>
                          <a:cxn ang="0">
                            <a:pos x="614" y="1140"/>
                          </a:cxn>
                          <a:cxn ang="0">
                            <a:pos x="616" y="2"/>
                          </a:cxn>
                          <a:cxn ang="0">
                            <a:pos x="662" y="0"/>
                          </a:cxn>
                          <a:cxn ang="0">
                            <a:pos x="662" y="1252"/>
                          </a:cxn>
                          <a:cxn ang="0">
                            <a:pos x="548" y="1370"/>
                          </a:cxn>
                          <a:cxn ang="0">
                            <a:pos x="546" y="2344"/>
                          </a:cxn>
                          <a:cxn ang="0">
                            <a:pos x="676" y="2472"/>
                          </a:cxn>
                          <a:cxn ang="0">
                            <a:pos x="676" y="2684"/>
                          </a:cxn>
                          <a:cxn ang="0">
                            <a:pos x="604" y="2682"/>
                          </a:cxn>
                          <a:cxn ang="0">
                            <a:pos x="606" y="2626"/>
                          </a:cxn>
                          <a:cxn ang="0">
                            <a:pos x="588" y="2624"/>
                          </a:cxn>
                          <a:cxn ang="0">
                            <a:pos x="588" y="2492"/>
                          </a:cxn>
                          <a:cxn ang="0">
                            <a:pos x="98" y="2486"/>
                          </a:cxn>
                          <a:cxn ang="0">
                            <a:pos x="98" y="2626"/>
                          </a:cxn>
                          <a:cxn ang="0">
                            <a:pos x="76" y="2626"/>
                          </a:cxn>
                          <a:cxn ang="0">
                            <a:pos x="76" y="2692"/>
                          </a:cxn>
                          <a:cxn ang="0">
                            <a:pos x="0" y="2694"/>
                          </a:cxn>
                          <a:cxn ang="0">
                            <a:pos x="1" y="2472"/>
                          </a:cxn>
                          <a:cxn ang="0">
                            <a:pos x="130" y="2346"/>
                          </a:cxn>
                          <a:cxn ang="0">
                            <a:pos x="126" y="1374"/>
                          </a:cxn>
                          <a:cxn ang="0">
                            <a:pos x="2" y="1248"/>
                          </a:cxn>
                          <a:cxn ang="0">
                            <a:pos x="0" y="4"/>
                          </a:cxn>
                        </a:cxnLst>
                        <a:rect l="0" t="0" r="r" b="b"/>
                        <a:pathLst>
                          <a:path w="676" h="2694">
                            <a:moveTo>
                              <a:pt x="0" y="4"/>
                            </a:moveTo>
                            <a:lnTo>
                              <a:pt x="62" y="6"/>
                            </a:lnTo>
                            <a:lnTo>
                              <a:pt x="58" y="1144"/>
                            </a:lnTo>
                            <a:lnTo>
                              <a:pt x="160" y="1144"/>
                            </a:lnTo>
                            <a:lnTo>
                              <a:pt x="164" y="1382"/>
                            </a:lnTo>
                            <a:lnTo>
                              <a:pt x="184" y="1384"/>
                            </a:lnTo>
                            <a:lnTo>
                              <a:pt x="184" y="2334"/>
                            </a:lnTo>
                            <a:lnTo>
                              <a:pt x="330" y="2334"/>
                            </a:lnTo>
                            <a:lnTo>
                              <a:pt x="184" y="2336"/>
                            </a:lnTo>
                            <a:lnTo>
                              <a:pt x="184" y="2490"/>
                            </a:lnTo>
                            <a:lnTo>
                              <a:pt x="164" y="2486"/>
                            </a:lnTo>
                            <a:lnTo>
                              <a:pt x="514" y="2490"/>
                            </a:lnTo>
                            <a:lnTo>
                              <a:pt x="498" y="2490"/>
                            </a:lnTo>
                            <a:lnTo>
                              <a:pt x="492" y="2334"/>
                            </a:lnTo>
                            <a:lnTo>
                              <a:pt x="332" y="2334"/>
                            </a:lnTo>
                            <a:lnTo>
                              <a:pt x="494" y="2334"/>
                            </a:lnTo>
                            <a:lnTo>
                              <a:pt x="494" y="1388"/>
                            </a:lnTo>
                            <a:lnTo>
                              <a:pt x="514" y="1388"/>
                            </a:lnTo>
                            <a:lnTo>
                              <a:pt x="512" y="1142"/>
                            </a:lnTo>
                            <a:lnTo>
                              <a:pt x="614" y="1140"/>
                            </a:lnTo>
                            <a:lnTo>
                              <a:pt x="616" y="2"/>
                            </a:lnTo>
                            <a:lnTo>
                              <a:pt x="662" y="0"/>
                            </a:lnTo>
                            <a:lnTo>
                              <a:pt x="662" y="1252"/>
                            </a:lnTo>
                            <a:lnTo>
                              <a:pt x="548" y="1370"/>
                            </a:lnTo>
                            <a:lnTo>
                              <a:pt x="546" y="2344"/>
                            </a:lnTo>
                            <a:lnTo>
                              <a:pt x="676" y="2472"/>
                            </a:lnTo>
                            <a:lnTo>
                              <a:pt x="676" y="2684"/>
                            </a:lnTo>
                            <a:lnTo>
                              <a:pt x="604" y="2682"/>
                            </a:lnTo>
                            <a:lnTo>
                              <a:pt x="606" y="2626"/>
                            </a:lnTo>
                            <a:lnTo>
                              <a:pt x="588" y="2624"/>
                            </a:lnTo>
                            <a:lnTo>
                              <a:pt x="588" y="2492"/>
                            </a:lnTo>
                            <a:lnTo>
                              <a:pt x="98" y="2486"/>
                            </a:lnTo>
                            <a:lnTo>
                              <a:pt x="98" y="2626"/>
                            </a:lnTo>
                            <a:lnTo>
                              <a:pt x="76" y="2626"/>
                            </a:lnTo>
                            <a:lnTo>
                              <a:pt x="76" y="2692"/>
                            </a:lnTo>
                            <a:lnTo>
                              <a:pt x="0" y="2694"/>
                            </a:lnTo>
                            <a:lnTo>
                              <a:pt x="1" y="2472"/>
                            </a:lnTo>
                            <a:lnTo>
                              <a:pt x="130" y="2346"/>
                            </a:lnTo>
                            <a:lnTo>
                              <a:pt x="126" y="1374"/>
                            </a:lnTo>
                            <a:lnTo>
                              <a:pt x="2" y="1248"/>
                            </a:lnTo>
                            <a:lnTo>
                              <a:pt x="0" y="4"/>
                            </a:lnTo>
                            <a:close/>
                          </a:path>
                        </a:pathLst>
                      </a:custGeom>
                      <a:pattFill prst="wdUpDiag">
                        <a:fgClr>
                          <a:schemeClr val="tx2"/>
                        </a:fgClr>
                        <a:bgClr>
                          <a:schemeClr val="bg1"/>
                        </a:bgClr>
                      </a:patt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ffectLst/>
                    </p:spPr>
                    <p:txBody>
                      <a:bodyPr/>
                      <a:lstStyle/>
                      <a:p>
                        <a:endParaRPr lang="ro-RO"/>
                      </a:p>
                    </p:txBody>
                  </p:sp>
                  <p:grpSp>
                    <p:nvGrpSpPr>
                      <p:cNvPr id="148830" name="Group 350"/>
                      <p:cNvGrpSpPr>
                        <a:grpSpLocks noChangeAspect="1"/>
                      </p:cNvGrpSpPr>
                      <p:nvPr/>
                    </p:nvGrpSpPr>
                    <p:grpSpPr bwMode="auto">
                      <a:xfrm>
                        <a:off x="2655" y="3434"/>
                        <a:ext cx="453" cy="328"/>
                        <a:chOff x="2655" y="3434"/>
                        <a:chExt cx="453" cy="328"/>
                      </a:xfrm>
                    </p:grpSpPr>
                    <p:sp>
                      <p:nvSpPr>
                        <p:cNvPr id="148831" name="Freeform 351" descr="Широкий диагональный 2"/>
                        <p:cNvSpPr>
                          <a:spLocks noChangeAspect="1"/>
                        </p:cNvSpPr>
                        <p:nvPr/>
                      </p:nvSpPr>
                      <p:spPr bwMode="auto">
                        <a:xfrm>
                          <a:off x="2655" y="3634"/>
                          <a:ext cx="18" cy="128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22" y="2"/>
                            </a:cxn>
                            <a:cxn ang="0">
                              <a:pos x="2" y="0"/>
                            </a:cxn>
                            <a:cxn ang="0">
                              <a:pos x="0" y="150"/>
                            </a:cxn>
                          </a:cxnLst>
                          <a:rect l="0" t="0" r="r" b="b"/>
                          <a:pathLst>
                            <a:path w="22" h="150">
                              <a:moveTo>
                                <a:pt x="22" y="2"/>
                              </a:moveTo>
                              <a:lnTo>
                                <a:pt x="2" y="0"/>
                              </a:lnTo>
                              <a:lnTo>
                                <a:pt x="0" y="150"/>
                              </a:lnTo>
                            </a:path>
                          </a:pathLst>
                        </a:custGeom>
                        <a:noFill/>
                        <a:ln w="6350" cmpd="sng">
                          <a:solidFill>
                            <a:schemeClr val="tx1"/>
                          </a:solidFill>
                          <a:round/>
                          <a:headEnd type="none" w="med" len="med"/>
                          <a:tailEnd type="none" w="med" len="med"/>
                        </a:ln>
                        <a:effectLst/>
                      </p:spPr>
                      <p:txBody>
                        <a:bodyPr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48832" name="Freeform 352" descr="Широкий диагональный 2"/>
                        <p:cNvSpPr>
                          <a:spLocks noChangeAspect="1"/>
                        </p:cNvSpPr>
                        <p:nvPr/>
                      </p:nvSpPr>
                      <p:spPr bwMode="auto">
                        <a:xfrm>
                          <a:off x="3091" y="3641"/>
                          <a:ext cx="17" cy="116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0" y="0"/>
                            </a:cxn>
                            <a:cxn ang="0">
                              <a:pos x="20" y="0"/>
                            </a:cxn>
                            <a:cxn ang="0">
                              <a:pos x="20" y="136"/>
                            </a:cxn>
                          </a:cxnLst>
                          <a:rect l="0" t="0" r="r" b="b"/>
                          <a:pathLst>
                            <a:path w="20" h="136">
                              <a:moveTo>
                                <a:pt x="0" y="0"/>
                              </a:moveTo>
                              <a:lnTo>
                                <a:pt x="20" y="0"/>
                              </a:lnTo>
                              <a:lnTo>
                                <a:pt x="20" y="136"/>
                              </a:lnTo>
                            </a:path>
                          </a:pathLst>
                        </a:custGeom>
                        <a:noFill/>
                        <a:ln w="6350" cmpd="sng">
                          <a:solidFill>
                            <a:schemeClr val="tx1"/>
                          </a:solidFill>
                          <a:round/>
                          <a:headEnd type="none" w="med" len="med"/>
                          <a:tailEnd type="none" w="med" len="med"/>
                        </a:ln>
                        <a:effectLst/>
                      </p:spPr>
                      <p:txBody>
                        <a:bodyPr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48833" name="Freeform 353" descr="Широкий диагональный 2"/>
                        <p:cNvSpPr>
                          <a:spLocks noChangeAspect="1"/>
                        </p:cNvSpPr>
                        <p:nvPr/>
                      </p:nvSpPr>
                      <p:spPr bwMode="auto">
                        <a:xfrm>
                          <a:off x="2730" y="3434"/>
                          <a:ext cx="17" cy="204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19" y="0"/>
                            </a:cxn>
                            <a:cxn ang="0">
                              <a:pos x="0" y="32"/>
                            </a:cxn>
                            <a:cxn ang="0">
                              <a:pos x="0" y="239"/>
                            </a:cxn>
                          </a:cxnLst>
                          <a:rect l="0" t="0" r="r" b="b"/>
                          <a:pathLst>
                            <a:path w="19" h="239">
                              <a:moveTo>
                                <a:pt x="19" y="0"/>
                              </a:moveTo>
                              <a:lnTo>
                                <a:pt x="0" y="32"/>
                              </a:lnTo>
                              <a:lnTo>
                                <a:pt x="0" y="239"/>
                              </a:lnTo>
                            </a:path>
                          </a:pathLst>
                        </a:custGeom>
                        <a:noFill/>
                        <a:ln w="6350" cmpd="sng">
                          <a:solidFill>
                            <a:schemeClr val="tx1"/>
                          </a:solidFill>
                          <a:round/>
                          <a:headEnd type="none" w="med" len="med"/>
                          <a:tailEnd type="none" w="med" len="med"/>
                        </a:ln>
                        <a:effectLst/>
                      </p:spPr>
                      <p:txBody>
                        <a:bodyPr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48834" name="Freeform 354" descr="Широкий диагональный 2"/>
                        <p:cNvSpPr>
                          <a:spLocks noChangeAspect="1"/>
                        </p:cNvSpPr>
                        <p:nvPr/>
                      </p:nvSpPr>
                      <p:spPr bwMode="auto">
                        <a:xfrm>
                          <a:off x="3018" y="3441"/>
                          <a:ext cx="11" cy="195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0" y="0"/>
                            </a:cxn>
                            <a:cxn ang="0">
                              <a:pos x="13" y="30"/>
                            </a:cxn>
                            <a:cxn ang="0">
                              <a:pos x="13" y="229"/>
                            </a:cxn>
                          </a:cxnLst>
                          <a:rect l="0" t="0" r="r" b="b"/>
                          <a:pathLst>
                            <a:path w="13" h="229">
                              <a:moveTo>
                                <a:pt x="0" y="0"/>
                              </a:moveTo>
                              <a:lnTo>
                                <a:pt x="13" y="30"/>
                              </a:lnTo>
                              <a:lnTo>
                                <a:pt x="13" y="229"/>
                              </a:lnTo>
                            </a:path>
                          </a:pathLst>
                        </a:custGeom>
                        <a:noFill/>
                        <a:ln w="6350" cmpd="sng">
                          <a:solidFill>
                            <a:schemeClr val="tx1"/>
                          </a:solidFill>
                          <a:round/>
                          <a:headEnd type="none" w="med" len="med"/>
                          <a:tailEnd type="none" w="med" len="med"/>
                        </a:ln>
                        <a:effectLst/>
                      </p:spPr>
                      <p:txBody>
                        <a:bodyPr/>
                        <a:lstStyle/>
                        <a:p>
                          <a:endParaRPr lang="ro-RO"/>
                        </a:p>
                      </p:txBody>
                    </p:sp>
                  </p:grpSp>
                </p:grpSp>
                <p:sp>
                  <p:nvSpPr>
                    <p:cNvPr id="148835" name="Freeform 355" descr="Широкий диагональный 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658" y="3506"/>
                      <a:ext cx="450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109" y="2"/>
                        </a:cxn>
                        <a:cxn ang="0">
                          <a:pos x="268" y="0"/>
                        </a:cxn>
                        <a:cxn ang="0">
                          <a:pos x="188" y="0"/>
                        </a:cxn>
                        <a:cxn ang="0">
                          <a:pos x="188" y="338"/>
                        </a:cxn>
                        <a:cxn ang="0">
                          <a:pos x="338" y="338"/>
                        </a:cxn>
                        <a:cxn ang="0">
                          <a:pos x="338" y="0"/>
                        </a:cxn>
                        <a:cxn ang="0">
                          <a:pos x="266" y="0"/>
                        </a:cxn>
                        <a:cxn ang="0">
                          <a:pos x="418" y="0"/>
                        </a:cxn>
                        <a:cxn ang="0">
                          <a:pos x="418" y="154"/>
                        </a:cxn>
                        <a:cxn ang="0">
                          <a:pos x="400" y="156"/>
                        </a:cxn>
                        <a:cxn ang="0">
                          <a:pos x="400" y="178"/>
                        </a:cxn>
                        <a:cxn ang="0">
                          <a:pos x="528" y="178"/>
                        </a:cxn>
                        <a:cxn ang="0">
                          <a:pos x="528" y="236"/>
                        </a:cxn>
                        <a:cxn ang="0">
                          <a:pos x="468" y="232"/>
                        </a:cxn>
                        <a:cxn ang="0">
                          <a:pos x="468" y="290"/>
                        </a:cxn>
                        <a:cxn ang="0">
                          <a:pos x="444" y="290"/>
                        </a:cxn>
                        <a:cxn ang="0">
                          <a:pos x="444" y="394"/>
                        </a:cxn>
                        <a:cxn ang="0">
                          <a:pos x="400" y="394"/>
                        </a:cxn>
                        <a:cxn ang="0">
                          <a:pos x="400" y="336"/>
                        </a:cxn>
                        <a:cxn ang="0">
                          <a:pos x="132" y="336"/>
                        </a:cxn>
                        <a:cxn ang="0">
                          <a:pos x="134" y="394"/>
                        </a:cxn>
                        <a:cxn ang="0">
                          <a:pos x="78" y="394"/>
                        </a:cxn>
                        <a:cxn ang="0">
                          <a:pos x="78" y="292"/>
                        </a:cxn>
                        <a:cxn ang="0">
                          <a:pos x="50" y="294"/>
                        </a:cxn>
                        <a:cxn ang="0">
                          <a:pos x="50" y="232"/>
                        </a:cxn>
                        <a:cxn ang="0">
                          <a:pos x="0" y="230"/>
                        </a:cxn>
                        <a:cxn ang="0">
                          <a:pos x="0" y="174"/>
                        </a:cxn>
                        <a:cxn ang="0">
                          <a:pos x="126" y="174"/>
                        </a:cxn>
                        <a:cxn ang="0">
                          <a:pos x="122" y="150"/>
                        </a:cxn>
                        <a:cxn ang="0">
                          <a:pos x="109" y="149"/>
                        </a:cxn>
                        <a:cxn ang="0">
                          <a:pos x="109" y="2"/>
                        </a:cxn>
                      </a:cxnLst>
                      <a:rect l="0" t="0" r="r" b="b"/>
                      <a:pathLst>
                        <a:path w="528" h="394">
                          <a:moveTo>
                            <a:pt x="109" y="2"/>
                          </a:moveTo>
                          <a:lnTo>
                            <a:pt x="268" y="0"/>
                          </a:lnTo>
                          <a:lnTo>
                            <a:pt x="188" y="0"/>
                          </a:lnTo>
                          <a:lnTo>
                            <a:pt x="188" y="338"/>
                          </a:lnTo>
                          <a:lnTo>
                            <a:pt x="338" y="338"/>
                          </a:lnTo>
                          <a:lnTo>
                            <a:pt x="338" y="0"/>
                          </a:lnTo>
                          <a:lnTo>
                            <a:pt x="266" y="0"/>
                          </a:lnTo>
                          <a:lnTo>
                            <a:pt x="418" y="0"/>
                          </a:lnTo>
                          <a:lnTo>
                            <a:pt x="418" y="154"/>
                          </a:lnTo>
                          <a:lnTo>
                            <a:pt x="400" y="156"/>
                          </a:lnTo>
                          <a:lnTo>
                            <a:pt x="400" y="178"/>
                          </a:lnTo>
                          <a:lnTo>
                            <a:pt x="528" y="178"/>
                          </a:lnTo>
                          <a:lnTo>
                            <a:pt x="528" y="236"/>
                          </a:lnTo>
                          <a:lnTo>
                            <a:pt x="468" y="232"/>
                          </a:lnTo>
                          <a:lnTo>
                            <a:pt x="468" y="290"/>
                          </a:lnTo>
                          <a:lnTo>
                            <a:pt x="444" y="290"/>
                          </a:lnTo>
                          <a:lnTo>
                            <a:pt x="444" y="394"/>
                          </a:lnTo>
                          <a:lnTo>
                            <a:pt x="400" y="394"/>
                          </a:lnTo>
                          <a:lnTo>
                            <a:pt x="400" y="336"/>
                          </a:lnTo>
                          <a:lnTo>
                            <a:pt x="132" y="336"/>
                          </a:lnTo>
                          <a:lnTo>
                            <a:pt x="134" y="394"/>
                          </a:lnTo>
                          <a:lnTo>
                            <a:pt x="78" y="394"/>
                          </a:lnTo>
                          <a:lnTo>
                            <a:pt x="78" y="292"/>
                          </a:lnTo>
                          <a:lnTo>
                            <a:pt x="50" y="294"/>
                          </a:lnTo>
                          <a:lnTo>
                            <a:pt x="50" y="232"/>
                          </a:lnTo>
                          <a:lnTo>
                            <a:pt x="0" y="230"/>
                          </a:lnTo>
                          <a:lnTo>
                            <a:pt x="0" y="174"/>
                          </a:lnTo>
                          <a:lnTo>
                            <a:pt x="126" y="174"/>
                          </a:lnTo>
                          <a:lnTo>
                            <a:pt x="122" y="150"/>
                          </a:lnTo>
                          <a:lnTo>
                            <a:pt x="109" y="149"/>
                          </a:lnTo>
                          <a:lnTo>
                            <a:pt x="109" y="2"/>
                          </a:lnTo>
                          <a:close/>
                        </a:path>
                      </a:pathLst>
                    </a:custGeom>
                    <a:pattFill prst="wdDnDiag">
                      <a:fgClr>
                        <a:schemeClr val="tx1"/>
                      </a:fgClr>
                      <a:bgClr>
                        <a:schemeClr val="bg1"/>
                      </a:bgClr>
                    </a:patt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</p:spPr>
                  <p:txBody>
                    <a:bodyPr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48836" name="Freeform 356" descr="Алмазная решетка (контур)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062" y="1505"/>
                      <a:ext cx="617" cy="2127"/>
                    </a:xfrm>
                    <a:custGeom>
                      <a:avLst/>
                      <a:gdLst/>
                      <a:ahLst/>
                      <a:cxnLst>
                        <a:cxn ang="0">
                          <a:pos x="116" y="14"/>
                        </a:cxn>
                        <a:cxn ang="0">
                          <a:pos x="688" y="0"/>
                        </a:cxn>
                        <a:cxn ang="0">
                          <a:pos x="724" y="2406"/>
                        </a:cxn>
                        <a:cxn ang="0">
                          <a:pos x="140" y="2412"/>
                        </a:cxn>
                        <a:cxn ang="0">
                          <a:pos x="140" y="2494"/>
                        </a:cxn>
                        <a:cxn ang="0">
                          <a:pos x="0" y="2354"/>
                        </a:cxn>
                        <a:cxn ang="0">
                          <a:pos x="0" y="1386"/>
                        </a:cxn>
                        <a:cxn ang="0">
                          <a:pos x="116" y="1266"/>
                        </a:cxn>
                        <a:cxn ang="0">
                          <a:pos x="116" y="14"/>
                        </a:cxn>
                      </a:cxnLst>
                      <a:rect l="0" t="0" r="r" b="b"/>
                      <a:pathLst>
                        <a:path w="724" h="2494">
                          <a:moveTo>
                            <a:pt x="116" y="14"/>
                          </a:moveTo>
                          <a:lnTo>
                            <a:pt x="688" y="0"/>
                          </a:lnTo>
                          <a:lnTo>
                            <a:pt x="724" y="2406"/>
                          </a:lnTo>
                          <a:lnTo>
                            <a:pt x="140" y="2412"/>
                          </a:lnTo>
                          <a:lnTo>
                            <a:pt x="140" y="2494"/>
                          </a:lnTo>
                          <a:lnTo>
                            <a:pt x="0" y="2354"/>
                          </a:lnTo>
                          <a:lnTo>
                            <a:pt x="0" y="1386"/>
                          </a:lnTo>
                          <a:lnTo>
                            <a:pt x="116" y="1266"/>
                          </a:lnTo>
                          <a:lnTo>
                            <a:pt x="116" y="14"/>
                          </a:lnTo>
                          <a:close/>
                        </a:path>
                      </a:pathLst>
                    </a:custGeom>
                    <a:pattFill prst="openDmnd">
                      <a:fgClr>
                        <a:srgbClr val="FF3300"/>
                      </a:fgClr>
                      <a:bgClr>
                        <a:schemeClr val="bg1"/>
                      </a:bgClr>
                    </a:pattFill>
                    <a:ln w="9525">
                      <a:solidFill>
                        <a:srgbClr val="FF3300"/>
                      </a:solidFill>
                      <a:round/>
                      <a:headEnd/>
                      <a:tailEnd/>
                    </a:ln>
                    <a:effectLst/>
                  </p:spPr>
                  <p:txBody>
                    <a:bodyPr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48837" name="Freeform 357" descr="Алмазная решетка (контур)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443" y="1519"/>
                      <a:ext cx="252" cy="2102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172" y="0"/>
                        </a:cxn>
                        <a:cxn ang="0">
                          <a:pos x="170" y="1242"/>
                        </a:cxn>
                        <a:cxn ang="0">
                          <a:pos x="296" y="1368"/>
                        </a:cxn>
                        <a:cxn ang="0">
                          <a:pos x="295" y="2339"/>
                        </a:cxn>
                        <a:cxn ang="0">
                          <a:pos x="163" y="2465"/>
                        </a:cxn>
                        <a:cxn ang="0">
                          <a:pos x="163" y="2405"/>
                        </a:cxn>
                        <a:cxn ang="0">
                          <a:pos x="6" y="2404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296" h="2465">
                          <a:moveTo>
                            <a:pt x="0" y="0"/>
                          </a:moveTo>
                          <a:lnTo>
                            <a:pt x="172" y="0"/>
                          </a:lnTo>
                          <a:lnTo>
                            <a:pt x="170" y="1242"/>
                          </a:lnTo>
                          <a:lnTo>
                            <a:pt x="296" y="1368"/>
                          </a:lnTo>
                          <a:lnTo>
                            <a:pt x="295" y="2339"/>
                          </a:lnTo>
                          <a:lnTo>
                            <a:pt x="163" y="2465"/>
                          </a:lnTo>
                          <a:lnTo>
                            <a:pt x="163" y="2405"/>
                          </a:lnTo>
                          <a:lnTo>
                            <a:pt x="6" y="2404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pattFill prst="openDmnd">
                      <a:fgClr>
                        <a:srgbClr val="FF3300"/>
                      </a:fgClr>
                      <a:bgClr>
                        <a:schemeClr val="bg1"/>
                      </a:bgClr>
                    </a:pattFill>
                    <a:ln w="9525" cap="flat" cmpd="sng">
                      <a:solidFill>
                        <a:srgbClr val="FF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48838" name="Freeform 358" descr="Широкий диагональный 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1806" y="3564"/>
                      <a:ext cx="2156" cy="24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100"/>
                        </a:cxn>
                        <a:cxn ang="0">
                          <a:pos x="66" y="99"/>
                        </a:cxn>
                        <a:cxn ang="0">
                          <a:pos x="66" y="153"/>
                        </a:cxn>
                        <a:cxn ang="0">
                          <a:pos x="237" y="151"/>
                        </a:cxn>
                        <a:cxn ang="0">
                          <a:pos x="241" y="97"/>
                        </a:cxn>
                        <a:cxn ang="0">
                          <a:pos x="295" y="97"/>
                        </a:cxn>
                        <a:cxn ang="0">
                          <a:pos x="294" y="87"/>
                        </a:cxn>
                        <a:cxn ang="0">
                          <a:pos x="321" y="88"/>
                        </a:cxn>
                        <a:cxn ang="0">
                          <a:pos x="321" y="12"/>
                        </a:cxn>
                        <a:cxn ang="0">
                          <a:pos x="903" y="10"/>
                        </a:cxn>
                        <a:cxn ang="0">
                          <a:pos x="901" y="88"/>
                        </a:cxn>
                        <a:cxn ang="0">
                          <a:pos x="1618" y="87"/>
                        </a:cxn>
                        <a:cxn ang="0">
                          <a:pos x="1618" y="4"/>
                        </a:cxn>
                        <a:cxn ang="0">
                          <a:pos x="2196" y="0"/>
                        </a:cxn>
                        <a:cxn ang="0">
                          <a:pos x="2196" y="79"/>
                        </a:cxn>
                        <a:cxn ang="0">
                          <a:pos x="2283" y="78"/>
                        </a:cxn>
                        <a:cxn ang="0">
                          <a:pos x="2293" y="136"/>
                        </a:cxn>
                        <a:cxn ang="0">
                          <a:pos x="2425" y="135"/>
                        </a:cxn>
                        <a:cxn ang="0">
                          <a:pos x="2427" y="78"/>
                        </a:cxn>
                        <a:cxn ang="0">
                          <a:pos x="2527" y="78"/>
                        </a:cxn>
                        <a:cxn ang="0">
                          <a:pos x="2529" y="213"/>
                        </a:cxn>
                        <a:cxn ang="0">
                          <a:pos x="2461" y="216"/>
                        </a:cxn>
                        <a:cxn ang="0">
                          <a:pos x="2461" y="279"/>
                        </a:cxn>
                        <a:cxn ang="0">
                          <a:pos x="1668" y="280"/>
                        </a:cxn>
                        <a:cxn ang="0">
                          <a:pos x="1668" y="88"/>
                        </a:cxn>
                        <a:cxn ang="0">
                          <a:pos x="1621" y="90"/>
                        </a:cxn>
                        <a:cxn ang="0">
                          <a:pos x="864" y="87"/>
                        </a:cxn>
                        <a:cxn ang="0">
                          <a:pos x="864" y="129"/>
                        </a:cxn>
                        <a:cxn ang="0">
                          <a:pos x="865" y="277"/>
                        </a:cxn>
                        <a:cxn ang="0">
                          <a:pos x="829" y="277"/>
                        </a:cxn>
                        <a:cxn ang="0">
                          <a:pos x="832" y="130"/>
                        </a:cxn>
                        <a:cxn ang="0">
                          <a:pos x="768" y="129"/>
                        </a:cxn>
                        <a:cxn ang="0">
                          <a:pos x="766" y="10"/>
                        </a:cxn>
                        <a:cxn ang="0">
                          <a:pos x="342" y="10"/>
                        </a:cxn>
                        <a:cxn ang="0">
                          <a:pos x="342" y="139"/>
                        </a:cxn>
                        <a:cxn ang="0">
                          <a:pos x="268" y="141"/>
                        </a:cxn>
                        <a:cxn ang="0">
                          <a:pos x="267" y="289"/>
                        </a:cxn>
                        <a:cxn ang="0">
                          <a:pos x="85" y="288"/>
                        </a:cxn>
                        <a:cxn ang="0">
                          <a:pos x="85" y="226"/>
                        </a:cxn>
                        <a:cxn ang="0">
                          <a:pos x="0" y="229"/>
                        </a:cxn>
                        <a:cxn ang="0">
                          <a:pos x="0" y="100"/>
                        </a:cxn>
                      </a:cxnLst>
                      <a:rect l="0" t="0" r="r" b="b"/>
                      <a:pathLst>
                        <a:path w="2529" h="289">
                          <a:moveTo>
                            <a:pt x="0" y="100"/>
                          </a:moveTo>
                          <a:lnTo>
                            <a:pt x="66" y="99"/>
                          </a:lnTo>
                          <a:lnTo>
                            <a:pt x="66" y="153"/>
                          </a:lnTo>
                          <a:lnTo>
                            <a:pt x="237" y="151"/>
                          </a:lnTo>
                          <a:lnTo>
                            <a:pt x="241" y="97"/>
                          </a:lnTo>
                          <a:lnTo>
                            <a:pt x="295" y="97"/>
                          </a:lnTo>
                          <a:lnTo>
                            <a:pt x="294" y="87"/>
                          </a:lnTo>
                          <a:lnTo>
                            <a:pt x="321" y="88"/>
                          </a:lnTo>
                          <a:lnTo>
                            <a:pt x="321" y="12"/>
                          </a:lnTo>
                          <a:lnTo>
                            <a:pt x="903" y="10"/>
                          </a:lnTo>
                          <a:lnTo>
                            <a:pt x="901" y="88"/>
                          </a:lnTo>
                          <a:lnTo>
                            <a:pt x="1618" y="87"/>
                          </a:lnTo>
                          <a:lnTo>
                            <a:pt x="1618" y="4"/>
                          </a:lnTo>
                          <a:lnTo>
                            <a:pt x="2196" y="0"/>
                          </a:lnTo>
                          <a:lnTo>
                            <a:pt x="2196" y="79"/>
                          </a:lnTo>
                          <a:lnTo>
                            <a:pt x="2283" y="78"/>
                          </a:lnTo>
                          <a:lnTo>
                            <a:pt x="2293" y="136"/>
                          </a:lnTo>
                          <a:lnTo>
                            <a:pt x="2425" y="135"/>
                          </a:lnTo>
                          <a:lnTo>
                            <a:pt x="2427" y="78"/>
                          </a:lnTo>
                          <a:lnTo>
                            <a:pt x="2527" y="78"/>
                          </a:lnTo>
                          <a:lnTo>
                            <a:pt x="2529" y="213"/>
                          </a:lnTo>
                          <a:lnTo>
                            <a:pt x="2461" y="216"/>
                          </a:lnTo>
                          <a:lnTo>
                            <a:pt x="2461" y="279"/>
                          </a:lnTo>
                          <a:lnTo>
                            <a:pt x="1668" y="280"/>
                          </a:lnTo>
                          <a:lnTo>
                            <a:pt x="1668" y="88"/>
                          </a:lnTo>
                          <a:lnTo>
                            <a:pt x="1621" y="90"/>
                          </a:lnTo>
                          <a:lnTo>
                            <a:pt x="864" y="87"/>
                          </a:lnTo>
                          <a:lnTo>
                            <a:pt x="864" y="129"/>
                          </a:lnTo>
                          <a:lnTo>
                            <a:pt x="865" y="277"/>
                          </a:lnTo>
                          <a:lnTo>
                            <a:pt x="829" y="277"/>
                          </a:lnTo>
                          <a:lnTo>
                            <a:pt x="832" y="130"/>
                          </a:lnTo>
                          <a:lnTo>
                            <a:pt x="768" y="129"/>
                          </a:lnTo>
                          <a:lnTo>
                            <a:pt x="766" y="10"/>
                          </a:lnTo>
                          <a:lnTo>
                            <a:pt x="342" y="10"/>
                          </a:lnTo>
                          <a:lnTo>
                            <a:pt x="342" y="139"/>
                          </a:lnTo>
                          <a:lnTo>
                            <a:pt x="268" y="141"/>
                          </a:lnTo>
                          <a:lnTo>
                            <a:pt x="267" y="289"/>
                          </a:lnTo>
                          <a:lnTo>
                            <a:pt x="85" y="288"/>
                          </a:lnTo>
                          <a:lnTo>
                            <a:pt x="85" y="226"/>
                          </a:lnTo>
                          <a:lnTo>
                            <a:pt x="0" y="229"/>
                          </a:lnTo>
                          <a:lnTo>
                            <a:pt x="0" y="100"/>
                          </a:lnTo>
                          <a:close/>
                        </a:path>
                      </a:pathLst>
                    </a:custGeom>
                    <a:pattFill prst="wdUpDiag">
                      <a:fgClr>
                        <a:schemeClr val="tx1"/>
                      </a:fgClr>
                      <a:bgClr>
                        <a:schemeClr val="bg1"/>
                      </a:bgClr>
                    </a:patt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</p:spPr>
                  <p:txBody>
                    <a:bodyPr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48839" name="Freeform 359" descr="Алмазная решетка (контур)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063" y="1526"/>
                      <a:ext cx="41" cy="2108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39" y="0"/>
                        </a:cxn>
                        <a:cxn ang="0">
                          <a:pos x="48" y="2400"/>
                        </a:cxn>
                        <a:cxn ang="0">
                          <a:pos x="21" y="2397"/>
                        </a:cxn>
                        <a:cxn ang="0">
                          <a:pos x="18" y="2469"/>
                        </a:cxn>
                        <a:cxn ang="0">
                          <a:pos x="0" y="2472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8" h="2472">
                          <a:moveTo>
                            <a:pt x="0" y="0"/>
                          </a:moveTo>
                          <a:lnTo>
                            <a:pt x="39" y="0"/>
                          </a:lnTo>
                          <a:lnTo>
                            <a:pt x="48" y="2400"/>
                          </a:lnTo>
                          <a:lnTo>
                            <a:pt x="21" y="2397"/>
                          </a:lnTo>
                          <a:lnTo>
                            <a:pt x="18" y="2469"/>
                          </a:lnTo>
                          <a:lnTo>
                            <a:pt x="0" y="2472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pattFill prst="openDmnd">
                      <a:fgClr>
                        <a:srgbClr val="FF3300"/>
                      </a:fgClr>
                      <a:bgClr>
                        <a:schemeClr val="bg1"/>
                      </a:bgClr>
                    </a:pattFill>
                    <a:ln w="9525" cap="flat" cmpd="sng">
                      <a:solidFill>
                        <a:srgbClr val="FF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/>
                    <a:lstStyle/>
                    <a:p>
                      <a:endParaRPr lang="ro-RO"/>
                    </a:p>
                  </p:txBody>
                </p:sp>
                <p:grpSp>
                  <p:nvGrpSpPr>
                    <p:cNvPr id="148840" name="Group 360"/>
                    <p:cNvGrpSpPr>
                      <a:grpSpLocks noChangeAspect="1"/>
                    </p:cNvGrpSpPr>
                    <p:nvPr/>
                  </p:nvGrpSpPr>
                  <p:grpSpPr bwMode="auto">
                    <a:xfrm>
                      <a:off x="2043" y="3649"/>
                      <a:ext cx="1175" cy="154"/>
                      <a:chOff x="2112" y="3660"/>
                      <a:chExt cx="1379" cy="180"/>
                    </a:xfrm>
                  </p:grpSpPr>
                  <p:sp>
                    <p:nvSpPr>
                      <p:cNvPr id="148841" name="Rectangle 361" descr="Алмазная решетка (контур)"/>
                      <p:cNvSpPr>
                        <a:spLocks noChangeAspect="1" noChangeArrowheads="1"/>
                      </p:cNvSpPr>
                      <p:nvPr/>
                    </p:nvSpPr>
                    <p:spPr bwMode="auto">
                      <a:xfrm>
                        <a:off x="2112" y="3702"/>
                        <a:ext cx="72" cy="138"/>
                      </a:xfrm>
                      <a:prstGeom prst="rect">
                        <a:avLst/>
                      </a:prstGeom>
                      <a:pattFill prst="openDmnd">
                        <a:fgClr>
                          <a:schemeClr val="folHlink"/>
                        </a:fgClr>
                        <a:bgClr>
                          <a:schemeClr val="bg1"/>
                        </a:bgClr>
                      </a:pattFill>
                      <a:ln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:ln>
                      <a:effectLst/>
                    </p:spPr>
                    <p:txBody>
                      <a:bodyPr wrap="none" anchor="ctr"/>
                      <a:lstStyle/>
                      <a:p>
                        <a:endParaRPr lang="ro-RO"/>
                      </a:p>
                    </p:txBody>
                  </p:sp>
                  <p:sp>
                    <p:nvSpPr>
                      <p:cNvPr id="148842" name="Rectangle 362" descr="Алмазная решетка (контур)"/>
                      <p:cNvSpPr>
                        <a:spLocks noChangeAspect="1" noChangeArrowheads="1"/>
                      </p:cNvSpPr>
                      <p:nvPr/>
                    </p:nvSpPr>
                    <p:spPr bwMode="auto">
                      <a:xfrm>
                        <a:off x="2592" y="3699"/>
                        <a:ext cx="72" cy="138"/>
                      </a:xfrm>
                      <a:prstGeom prst="rect">
                        <a:avLst/>
                      </a:prstGeom>
                      <a:pattFill prst="openDmnd">
                        <a:fgClr>
                          <a:schemeClr val="folHlink"/>
                        </a:fgClr>
                        <a:bgClr>
                          <a:schemeClr val="bg1"/>
                        </a:bgClr>
                      </a:pattFill>
                      <a:ln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:ln>
                      <a:effectLst/>
                    </p:spPr>
                    <p:txBody>
                      <a:bodyPr wrap="none" anchor="ctr"/>
                      <a:lstStyle/>
                      <a:p>
                        <a:endParaRPr lang="ro-RO"/>
                      </a:p>
                    </p:txBody>
                  </p:sp>
                  <p:sp>
                    <p:nvSpPr>
                      <p:cNvPr id="148843" name="Rectangle 363" descr="Алмазная решетка (контур)"/>
                      <p:cNvSpPr>
                        <a:spLocks noChangeAspect="1" noChangeArrowheads="1"/>
                      </p:cNvSpPr>
                      <p:nvPr/>
                    </p:nvSpPr>
                    <p:spPr bwMode="auto">
                      <a:xfrm>
                        <a:off x="2701" y="3663"/>
                        <a:ext cx="47" cy="174"/>
                      </a:xfrm>
                      <a:prstGeom prst="rect">
                        <a:avLst/>
                      </a:prstGeom>
                      <a:pattFill prst="openDmnd">
                        <a:fgClr>
                          <a:schemeClr val="folHlink"/>
                        </a:fgClr>
                        <a:bgClr>
                          <a:schemeClr val="bg1"/>
                        </a:bgClr>
                      </a:pattFill>
                      <a:ln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:ln>
                      <a:effectLst/>
                    </p:spPr>
                    <p:txBody>
                      <a:bodyPr wrap="none" anchor="ctr"/>
                      <a:lstStyle/>
                      <a:p>
                        <a:endParaRPr lang="ro-RO"/>
                      </a:p>
                    </p:txBody>
                  </p:sp>
                  <p:sp>
                    <p:nvSpPr>
                      <p:cNvPr id="148844" name="Rectangle 364" descr="Алмазная решетка (контур)"/>
                      <p:cNvSpPr>
                        <a:spLocks noChangeAspect="1" noChangeArrowheads="1"/>
                      </p:cNvSpPr>
                      <p:nvPr/>
                    </p:nvSpPr>
                    <p:spPr bwMode="auto">
                      <a:xfrm>
                        <a:off x="3444" y="3660"/>
                        <a:ext cx="47" cy="174"/>
                      </a:xfrm>
                      <a:prstGeom prst="rect">
                        <a:avLst/>
                      </a:prstGeom>
                      <a:pattFill prst="openDmnd">
                        <a:fgClr>
                          <a:schemeClr val="folHlink"/>
                        </a:fgClr>
                        <a:bgClr>
                          <a:schemeClr val="bg1"/>
                        </a:bgClr>
                      </a:pattFill>
                      <a:ln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:ln>
                      <a:effectLst/>
                    </p:spPr>
                    <p:txBody>
                      <a:bodyPr wrap="none" anchor="ctr"/>
                      <a:lstStyle/>
                      <a:p>
                        <a:endParaRPr lang="ro-RO"/>
                      </a:p>
                    </p:txBody>
                  </p:sp>
                </p:grpSp>
                <p:grpSp>
                  <p:nvGrpSpPr>
                    <p:cNvPr id="148845" name="Group 365"/>
                    <p:cNvGrpSpPr>
                      <a:grpSpLocks noChangeAspect="1"/>
                    </p:cNvGrpSpPr>
                    <p:nvPr/>
                  </p:nvGrpSpPr>
                  <p:grpSpPr bwMode="auto">
                    <a:xfrm>
                      <a:off x="2095" y="1388"/>
                      <a:ext cx="346" cy="2602"/>
                      <a:chOff x="2095" y="1388"/>
                      <a:chExt cx="346" cy="2602"/>
                    </a:xfrm>
                  </p:grpSpPr>
                  <p:sp>
                    <p:nvSpPr>
                      <p:cNvPr id="148846" name="Freeform 366" descr="Широкий диагональный 2"/>
                      <p:cNvSpPr>
                        <a:spLocks noChangeAspect="1"/>
                      </p:cNvSpPr>
                      <p:nvPr/>
                    </p:nvSpPr>
                    <p:spPr bwMode="auto">
                      <a:xfrm>
                        <a:off x="2095" y="1388"/>
                        <a:ext cx="346" cy="2602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28" y="0"/>
                          </a:cxn>
                          <a:cxn ang="0">
                            <a:pos x="364" y="0"/>
                          </a:cxn>
                          <a:cxn ang="0">
                            <a:pos x="398" y="28"/>
                          </a:cxn>
                          <a:cxn ang="0">
                            <a:pos x="406" y="2848"/>
                          </a:cxn>
                          <a:cxn ang="0">
                            <a:pos x="388" y="2862"/>
                          </a:cxn>
                          <a:cxn ang="0">
                            <a:pos x="388" y="2888"/>
                          </a:cxn>
                          <a:cxn ang="0">
                            <a:pos x="388" y="2916"/>
                          </a:cxn>
                          <a:cxn ang="0">
                            <a:pos x="264" y="2916"/>
                          </a:cxn>
                          <a:cxn ang="0">
                            <a:pos x="262" y="3000"/>
                          </a:cxn>
                          <a:cxn ang="0">
                            <a:pos x="210" y="2998"/>
                          </a:cxn>
                          <a:cxn ang="0">
                            <a:pos x="210" y="2918"/>
                          </a:cxn>
                          <a:cxn ang="0">
                            <a:pos x="262" y="2918"/>
                          </a:cxn>
                          <a:cxn ang="0">
                            <a:pos x="212" y="2918"/>
                          </a:cxn>
                          <a:cxn ang="0">
                            <a:pos x="262" y="2856"/>
                          </a:cxn>
                          <a:cxn ang="0">
                            <a:pos x="186" y="2852"/>
                          </a:cxn>
                          <a:cxn ang="0">
                            <a:pos x="104" y="2918"/>
                          </a:cxn>
                          <a:cxn ang="0">
                            <a:pos x="102" y="2996"/>
                          </a:cxn>
                          <a:cxn ang="0">
                            <a:pos x="210" y="3000"/>
                          </a:cxn>
                          <a:cxn ang="0">
                            <a:pos x="210" y="3052"/>
                          </a:cxn>
                          <a:cxn ang="0">
                            <a:pos x="76" y="3050"/>
                          </a:cxn>
                          <a:cxn ang="0">
                            <a:pos x="76" y="3016"/>
                          </a:cxn>
                          <a:cxn ang="0">
                            <a:pos x="102" y="2998"/>
                          </a:cxn>
                          <a:cxn ang="0">
                            <a:pos x="78" y="3012"/>
                          </a:cxn>
                          <a:cxn ang="0">
                            <a:pos x="76" y="3048"/>
                          </a:cxn>
                          <a:cxn ang="0">
                            <a:pos x="58" y="3050"/>
                          </a:cxn>
                          <a:cxn ang="0">
                            <a:pos x="60" y="3006"/>
                          </a:cxn>
                          <a:cxn ang="0">
                            <a:pos x="84" y="2984"/>
                          </a:cxn>
                          <a:cxn ang="0">
                            <a:pos x="82" y="2912"/>
                          </a:cxn>
                          <a:cxn ang="0">
                            <a:pos x="30" y="2914"/>
                          </a:cxn>
                          <a:cxn ang="0">
                            <a:pos x="30" y="2858"/>
                          </a:cxn>
                          <a:cxn ang="0">
                            <a:pos x="10" y="2852"/>
                          </a:cxn>
                          <a:cxn ang="0">
                            <a:pos x="0" y="28"/>
                          </a:cxn>
                          <a:cxn ang="0">
                            <a:pos x="28" y="0"/>
                          </a:cxn>
                        </a:cxnLst>
                        <a:rect l="0" t="0" r="r" b="b"/>
                        <a:pathLst>
                          <a:path w="406" h="3052">
                            <a:moveTo>
                              <a:pt x="28" y="0"/>
                            </a:moveTo>
                            <a:lnTo>
                              <a:pt x="364" y="0"/>
                            </a:lnTo>
                            <a:lnTo>
                              <a:pt x="398" y="28"/>
                            </a:lnTo>
                            <a:lnTo>
                              <a:pt x="406" y="2848"/>
                            </a:lnTo>
                            <a:lnTo>
                              <a:pt x="388" y="2862"/>
                            </a:lnTo>
                            <a:lnTo>
                              <a:pt x="388" y="2888"/>
                            </a:lnTo>
                            <a:lnTo>
                              <a:pt x="388" y="2916"/>
                            </a:lnTo>
                            <a:lnTo>
                              <a:pt x="264" y="2916"/>
                            </a:lnTo>
                            <a:lnTo>
                              <a:pt x="262" y="3000"/>
                            </a:lnTo>
                            <a:lnTo>
                              <a:pt x="210" y="2998"/>
                            </a:lnTo>
                            <a:lnTo>
                              <a:pt x="210" y="2918"/>
                            </a:lnTo>
                            <a:lnTo>
                              <a:pt x="262" y="2918"/>
                            </a:lnTo>
                            <a:lnTo>
                              <a:pt x="212" y="2918"/>
                            </a:lnTo>
                            <a:lnTo>
                              <a:pt x="262" y="2856"/>
                            </a:lnTo>
                            <a:lnTo>
                              <a:pt x="186" y="2852"/>
                            </a:lnTo>
                            <a:lnTo>
                              <a:pt x="104" y="2918"/>
                            </a:lnTo>
                            <a:lnTo>
                              <a:pt x="102" y="2996"/>
                            </a:lnTo>
                            <a:lnTo>
                              <a:pt x="210" y="3000"/>
                            </a:lnTo>
                            <a:lnTo>
                              <a:pt x="210" y="3052"/>
                            </a:lnTo>
                            <a:lnTo>
                              <a:pt x="76" y="3050"/>
                            </a:lnTo>
                            <a:lnTo>
                              <a:pt x="76" y="3016"/>
                            </a:lnTo>
                            <a:lnTo>
                              <a:pt x="102" y="2998"/>
                            </a:lnTo>
                            <a:lnTo>
                              <a:pt x="78" y="3012"/>
                            </a:lnTo>
                            <a:lnTo>
                              <a:pt x="76" y="3048"/>
                            </a:lnTo>
                            <a:lnTo>
                              <a:pt x="58" y="3050"/>
                            </a:lnTo>
                            <a:lnTo>
                              <a:pt x="60" y="3006"/>
                            </a:lnTo>
                            <a:lnTo>
                              <a:pt x="84" y="2984"/>
                            </a:lnTo>
                            <a:lnTo>
                              <a:pt x="82" y="2912"/>
                            </a:lnTo>
                            <a:lnTo>
                              <a:pt x="30" y="2914"/>
                            </a:lnTo>
                            <a:lnTo>
                              <a:pt x="30" y="2858"/>
                            </a:lnTo>
                            <a:lnTo>
                              <a:pt x="10" y="2852"/>
                            </a:lnTo>
                            <a:lnTo>
                              <a:pt x="0" y="28"/>
                            </a:lnTo>
                            <a:lnTo>
                              <a:pt x="28" y="0"/>
                            </a:lnTo>
                            <a:close/>
                          </a:path>
                        </a:pathLst>
                      </a:custGeom>
                      <a:pattFill prst="wdUpDiag">
                        <a:fgClr>
                          <a:schemeClr val="tx1"/>
                        </a:fgClr>
                        <a:bgClr>
                          <a:schemeClr val="bg1"/>
                        </a:bgClr>
                      </a:patt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ffectLst/>
                    </p:spPr>
                    <p:txBody>
                      <a:bodyPr/>
                      <a:lstStyle/>
                      <a:p>
                        <a:endParaRPr lang="ro-RO"/>
                      </a:p>
                    </p:txBody>
                  </p:sp>
                  <p:sp>
                    <p:nvSpPr>
                      <p:cNvPr id="148847" name="Freeform 367" descr="Широкий диагональный 2"/>
                      <p:cNvSpPr>
                        <a:spLocks noChangeAspect="1"/>
                      </p:cNvSpPr>
                      <p:nvPr/>
                    </p:nvSpPr>
                    <p:spPr bwMode="auto">
                      <a:xfrm>
                        <a:off x="2423" y="3516"/>
                        <a:ext cx="15" cy="321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18" y="0"/>
                          </a:cxn>
                          <a:cxn ang="0">
                            <a:pos x="0" y="18"/>
                          </a:cxn>
                          <a:cxn ang="0">
                            <a:pos x="2" y="376"/>
                          </a:cxn>
                        </a:cxnLst>
                        <a:rect l="0" t="0" r="r" b="b"/>
                        <a:pathLst>
                          <a:path w="18" h="376">
                            <a:moveTo>
                              <a:pt x="18" y="0"/>
                            </a:moveTo>
                            <a:lnTo>
                              <a:pt x="0" y="18"/>
                            </a:lnTo>
                            <a:lnTo>
                              <a:pt x="2" y="376"/>
                            </a:lnTo>
                          </a:path>
                        </a:pathLst>
                      </a:custGeom>
                      <a:noFill/>
                      <a:ln w="6350" cmpd="sng">
                        <a:solidFill>
                          <a:schemeClr val="tx1"/>
                        </a:solidFill>
                        <a:round/>
                        <a:headEnd type="none" w="med" len="med"/>
                        <a:tailEnd type="none" w="med" len="med"/>
                      </a:ln>
                      <a:effectLst/>
                    </p:spPr>
                    <p:txBody>
                      <a:bodyPr/>
                      <a:lstStyle/>
                      <a:p>
                        <a:endParaRPr lang="ro-RO"/>
                      </a:p>
                    </p:txBody>
                  </p:sp>
                  <p:sp>
                    <p:nvSpPr>
                      <p:cNvPr id="148848" name="Freeform 368" descr="Широкий диагональный 2"/>
                      <p:cNvSpPr>
                        <a:spLocks noChangeAspect="1"/>
                      </p:cNvSpPr>
                      <p:nvPr/>
                    </p:nvSpPr>
                    <p:spPr bwMode="auto">
                      <a:xfrm>
                        <a:off x="2102" y="3509"/>
                        <a:ext cx="19" cy="314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0" y="0"/>
                          </a:cxn>
                          <a:cxn ang="0">
                            <a:pos x="20" y="20"/>
                          </a:cxn>
                          <a:cxn ang="0">
                            <a:pos x="22" y="368"/>
                          </a:cxn>
                        </a:cxnLst>
                        <a:rect l="0" t="0" r="r" b="b"/>
                        <a:pathLst>
                          <a:path w="22" h="368">
                            <a:moveTo>
                              <a:pt x="0" y="0"/>
                            </a:moveTo>
                            <a:lnTo>
                              <a:pt x="20" y="20"/>
                            </a:lnTo>
                            <a:lnTo>
                              <a:pt x="22" y="368"/>
                            </a:lnTo>
                          </a:path>
                        </a:pathLst>
                      </a:custGeom>
                      <a:noFill/>
                      <a:ln w="6350" cmpd="sng">
                        <a:solidFill>
                          <a:schemeClr val="tx1"/>
                        </a:solidFill>
                        <a:round/>
                        <a:headEnd type="none" w="med" len="med"/>
                        <a:tailEnd type="none" w="med" len="med"/>
                      </a:ln>
                      <a:effectLst/>
                    </p:spPr>
                    <p:txBody>
                      <a:bodyPr/>
                      <a:lstStyle/>
                      <a:p>
                        <a:endParaRPr lang="ro-RO"/>
                      </a:p>
                    </p:txBody>
                  </p:sp>
                </p:grpSp>
              </p:grpSp>
            </p:grpSp>
          </p:grpSp>
        </p:grpSp>
        <p:sp>
          <p:nvSpPr>
            <p:cNvPr id="148849" name="Rectangle 369" descr="Алмазная решетка (контур)"/>
            <p:cNvSpPr>
              <a:spLocks noChangeArrowheads="1"/>
            </p:cNvSpPr>
            <p:nvPr/>
          </p:nvSpPr>
          <p:spPr bwMode="auto">
            <a:xfrm>
              <a:off x="2700" y="3828"/>
              <a:ext cx="48" cy="48"/>
            </a:xfrm>
            <a:prstGeom prst="rect">
              <a:avLst/>
            </a:prstGeom>
            <a:pattFill prst="openDmnd">
              <a:fgClr>
                <a:schemeClr val="folHlink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48850" name="Rectangle 370" descr="Алмазная решетка (контур)"/>
            <p:cNvSpPr>
              <a:spLocks noChangeArrowheads="1"/>
            </p:cNvSpPr>
            <p:nvPr/>
          </p:nvSpPr>
          <p:spPr bwMode="auto">
            <a:xfrm>
              <a:off x="3016" y="3826"/>
              <a:ext cx="48" cy="48"/>
            </a:xfrm>
            <a:prstGeom prst="rect">
              <a:avLst/>
            </a:prstGeom>
            <a:pattFill prst="openDmnd">
              <a:fgClr>
                <a:schemeClr val="folHlink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</p:grpSp>
      <p:sp>
        <p:nvSpPr>
          <p:cNvPr id="148851" name="Freeform 371" descr="Широкий диагональный 2"/>
          <p:cNvSpPr>
            <a:spLocks noChangeAspect="1"/>
          </p:cNvSpPr>
          <p:nvPr/>
        </p:nvSpPr>
        <p:spPr bwMode="auto">
          <a:xfrm>
            <a:off x="3638550" y="2055813"/>
            <a:ext cx="285750" cy="3221037"/>
          </a:xfrm>
          <a:custGeom>
            <a:avLst/>
            <a:gdLst/>
            <a:ahLst/>
            <a:cxnLst>
              <a:cxn ang="0">
                <a:pos x="12" y="0"/>
              </a:cxn>
              <a:cxn ang="0">
                <a:pos x="238" y="2"/>
              </a:cxn>
              <a:cxn ang="0">
                <a:pos x="248" y="22"/>
              </a:cxn>
              <a:cxn ang="0">
                <a:pos x="256" y="2856"/>
              </a:cxn>
              <a:cxn ang="0">
                <a:pos x="236" y="2876"/>
              </a:cxn>
              <a:cxn ang="0">
                <a:pos x="212" y="2868"/>
              </a:cxn>
              <a:cxn ang="0">
                <a:pos x="180" y="2858"/>
              </a:cxn>
              <a:cxn ang="0">
                <a:pos x="148" y="2850"/>
              </a:cxn>
              <a:cxn ang="0">
                <a:pos x="122" y="2848"/>
              </a:cxn>
              <a:cxn ang="0">
                <a:pos x="88" y="2856"/>
              </a:cxn>
              <a:cxn ang="0">
                <a:pos x="52" y="2872"/>
              </a:cxn>
              <a:cxn ang="0">
                <a:pos x="26" y="2872"/>
              </a:cxn>
              <a:cxn ang="0">
                <a:pos x="0" y="2854"/>
              </a:cxn>
              <a:cxn ang="0">
                <a:pos x="2" y="22"/>
              </a:cxn>
              <a:cxn ang="0">
                <a:pos x="12" y="0"/>
              </a:cxn>
            </a:cxnLst>
            <a:rect l="0" t="0" r="r" b="b"/>
            <a:pathLst>
              <a:path w="256" h="2876">
                <a:moveTo>
                  <a:pt x="12" y="0"/>
                </a:moveTo>
                <a:lnTo>
                  <a:pt x="238" y="2"/>
                </a:lnTo>
                <a:lnTo>
                  <a:pt x="248" y="22"/>
                </a:lnTo>
                <a:lnTo>
                  <a:pt x="256" y="2856"/>
                </a:lnTo>
                <a:lnTo>
                  <a:pt x="236" y="2876"/>
                </a:lnTo>
                <a:lnTo>
                  <a:pt x="212" y="2868"/>
                </a:lnTo>
                <a:lnTo>
                  <a:pt x="180" y="2858"/>
                </a:lnTo>
                <a:lnTo>
                  <a:pt x="148" y="2850"/>
                </a:lnTo>
                <a:lnTo>
                  <a:pt x="122" y="2848"/>
                </a:lnTo>
                <a:lnTo>
                  <a:pt x="88" y="2856"/>
                </a:lnTo>
                <a:lnTo>
                  <a:pt x="52" y="2872"/>
                </a:lnTo>
                <a:lnTo>
                  <a:pt x="26" y="2872"/>
                </a:lnTo>
                <a:lnTo>
                  <a:pt x="0" y="2854"/>
                </a:lnTo>
                <a:lnTo>
                  <a:pt x="2" y="22"/>
                </a:lnTo>
                <a:lnTo>
                  <a:pt x="12" y="0"/>
                </a:lnTo>
                <a:close/>
              </a:path>
            </a:pathLst>
          </a:custGeom>
          <a:pattFill prst="wdUpDiag">
            <a:fgClr>
              <a:srgbClr val="CC9900"/>
            </a:fgClr>
            <a:bgClr>
              <a:schemeClr val="bg1"/>
            </a:bgClr>
          </a:pattFill>
          <a:ln w="9525">
            <a:solidFill>
              <a:srgbClr val="CC6600"/>
            </a:solidFill>
            <a:round/>
            <a:headEnd/>
            <a:tailEnd/>
          </a:ln>
          <a:effectLst/>
        </p:spPr>
        <p:txBody>
          <a:bodyPr/>
          <a:lstStyle/>
          <a:p>
            <a:endParaRPr lang="ro-RO"/>
          </a:p>
        </p:txBody>
      </p:sp>
      <p:sp>
        <p:nvSpPr>
          <p:cNvPr id="148852" name="Freeform 372"/>
          <p:cNvSpPr>
            <a:spLocks noChangeAspect="1"/>
          </p:cNvSpPr>
          <p:nvPr/>
        </p:nvSpPr>
        <p:spPr bwMode="auto">
          <a:xfrm>
            <a:off x="3660775" y="1752600"/>
            <a:ext cx="234950" cy="3502025"/>
          </a:xfrm>
          <a:custGeom>
            <a:avLst/>
            <a:gdLst/>
            <a:ahLst/>
            <a:cxnLst>
              <a:cxn ang="0">
                <a:pos x="14" y="0"/>
              </a:cxn>
              <a:cxn ang="0">
                <a:pos x="200" y="0"/>
              </a:cxn>
              <a:cxn ang="0">
                <a:pos x="216" y="18"/>
              </a:cxn>
              <a:cxn ang="0">
                <a:pos x="218" y="2834"/>
              </a:cxn>
              <a:cxn ang="0">
                <a:pos x="202" y="2838"/>
              </a:cxn>
              <a:cxn ang="0">
                <a:pos x="182" y="2826"/>
              </a:cxn>
              <a:cxn ang="0">
                <a:pos x="158" y="2816"/>
              </a:cxn>
              <a:cxn ang="0">
                <a:pos x="122" y="2814"/>
              </a:cxn>
              <a:cxn ang="0">
                <a:pos x="88" y="2814"/>
              </a:cxn>
              <a:cxn ang="0">
                <a:pos x="54" y="2822"/>
              </a:cxn>
              <a:cxn ang="0">
                <a:pos x="24" y="2836"/>
              </a:cxn>
              <a:cxn ang="0">
                <a:pos x="6" y="2824"/>
              </a:cxn>
              <a:cxn ang="0">
                <a:pos x="0" y="12"/>
              </a:cxn>
              <a:cxn ang="0">
                <a:pos x="14" y="0"/>
              </a:cxn>
            </a:cxnLst>
            <a:rect l="0" t="0" r="r" b="b"/>
            <a:pathLst>
              <a:path w="218" h="2838">
                <a:moveTo>
                  <a:pt x="14" y="0"/>
                </a:moveTo>
                <a:lnTo>
                  <a:pt x="200" y="0"/>
                </a:lnTo>
                <a:lnTo>
                  <a:pt x="216" y="18"/>
                </a:lnTo>
                <a:lnTo>
                  <a:pt x="218" y="2834"/>
                </a:lnTo>
                <a:lnTo>
                  <a:pt x="202" y="2838"/>
                </a:lnTo>
                <a:lnTo>
                  <a:pt x="182" y="2826"/>
                </a:lnTo>
                <a:lnTo>
                  <a:pt x="158" y="2816"/>
                </a:lnTo>
                <a:lnTo>
                  <a:pt x="122" y="2814"/>
                </a:lnTo>
                <a:lnTo>
                  <a:pt x="88" y="2814"/>
                </a:lnTo>
                <a:lnTo>
                  <a:pt x="54" y="2822"/>
                </a:lnTo>
                <a:lnTo>
                  <a:pt x="24" y="2836"/>
                </a:lnTo>
                <a:lnTo>
                  <a:pt x="6" y="2824"/>
                </a:lnTo>
                <a:lnTo>
                  <a:pt x="0" y="12"/>
                </a:lnTo>
                <a:lnTo>
                  <a:pt x="14" y="0"/>
                </a:lnTo>
                <a:close/>
              </a:path>
            </a:pathLst>
          </a:custGeom>
          <a:solidFill>
            <a:srgbClr val="FF9191"/>
          </a:solidFill>
          <a:ln w="9525">
            <a:solidFill>
              <a:srgbClr val="CC6600"/>
            </a:solidFill>
            <a:prstDash val="solid"/>
            <a:round/>
            <a:headEnd/>
            <a:tailEnd/>
          </a:ln>
          <a:effectLst/>
        </p:spPr>
        <p:txBody>
          <a:bodyPr/>
          <a:lstStyle/>
          <a:p>
            <a:endParaRPr lang="ro-RO"/>
          </a:p>
        </p:txBody>
      </p:sp>
      <p:sp>
        <p:nvSpPr>
          <p:cNvPr id="148853" name="Oval 373"/>
          <p:cNvSpPr>
            <a:spLocks noChangeAspect="1" noChangeArrowheads="1"/>
          </p:cNvSpPr>
          <p:nvPr/>
        </p:nvSpPr>
        <p:spPr bwMode="auto">
          <a:xfrm>
            <a:off x="3717925" y="1697038"/>
            <a:ext cx="114300" cy="114300"/>
          </a:xfrm>
          <a:prstGeom prst="ellipse">
            <a:avLst/>
          </a:prstGeom>
          <a:gradFill rotWithShape="0">
            <a:gsLst>
              <a:gs pos="0">
                <a:schemeClr val="folHlink">
                  <a:gamma/>
                  <a:tint val="0"/>
                  <a:invGamma/>
                </a:schemeClr>
              </a:gs>
              <a:gs pos="100000">
                <a:schemeClr val="folHlink"/>
              </a:gs>
            </a:gsLst>
            <a:path path="shape">
              <a:fillToRect l="50000" t="50000" r="50000" b="50000"/>
            </a:path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48854" name="Oval 374" descr="Светлый диагональный 1"/>
          <p:cNvSpPr>
            <a:spLocks noChangeAspect="1" noChangeArrowheads="1"/>
          </p:cNvSpPr>
          <p:nvPr/>
        </p:nvSpPr>
        <p:spPr bwMode="auto">
          <a:xfrm>
            <a:off x="5838825" y="6129338"/>
            <a:ext cx="53975" cy="53975"/>
          </a:xfrm>
          <a:prstGeom prst="ellipse">
            <a:avLst/>
          </a:prstGeom>
          <a:pattFill prst="ltDnDiag">
            <a:fgClr>
              <a:schemeClr val="tx2"/>
            </a:fgClr>
            <a:bgClr>
              <a:schemeClr val="bg1"/>
            </a:bgClr>
          </a:patt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48855" name="Freeform 375"/>
          <p:cNvSpPr>
            <a:spLocks noChangeAspect="1"/>
          </p:cNvSpPr>
          <p:nvPr/>
        </p:nvSpPr>
        <p:spPr bwMode="auto">
          <a:xfrm>
            <a:off x="4616450" y="5638800"/>
            <a:ext cx="1250950" cy="519113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104" y="204"/>
              </a:cxn>
              <a:cxn ang="0">
                <a:pos x="168" y="248"/>
              </a:cxn>
              <a:cxn ang="0">
                <a:pos x="216" y="268"/>
              </a:cxn>
              <a:cxn ang="0">
                <a:pos x="272" y="273"/>
              </a:cxn>
              <a:cxn ang="0">
                <a:pos x="332" y="258"/>
              </a:cxn>
              <a:cxn ang="0">
                <a:pos x="401" y="276"/>
              </a:cxn>
              <a:cxn ang="0">
                <a:pos x="788" y="327"/>
              </a:cxn>
            </a:cxnLst>
            <a:rect l="0" t="0" r="r" b="b"/>
            <a:pathLst>
              <a:path w="788" h="327">
                <a:moveTo>
                  <a:pt x="0" y="0"/>
                </a:moveTo>
                <a:cubicBezTo>
                  <a:pt x="17" y="34"/>
                  <a:pt x="76" y="163"/>
                  <a:pt x="104" y="204"/>
                </a:cubicBezTo>
                <a:lnTo>
                  <a:pt x="168" y="248"/>
                </a:lnTo>
                <a:lnTo>
                  <a:pt x="216" y="268"/>
                </a:lnTo>
                <a:lnTo>
                  <a:pt x="272" y="273"/>
                </a:lnTo>
                <a:lnTo>
                  <a:pt x="332" y="258"/>
                </a:lnTo>
                <a:lnTo>
                  <a:pt x="401" y="276"/>
                </a:lnTo>
                <a:lnTo>
                  <a:pt x="788" y="327"/>
                </a:lnTo>
              </a:path>
            </a:pathLst>
          </a:custGeom>
          <a:noFill/>
          <a:ln w="76200" cap="flat" cmpd="sng">
            <a:pattFill prst="pct80">
              <a:fgClr>
                <a:schemeClr val="tx1"/>
              </a:fgClr>
              <a:bgClr>
                <a:srgbClr val="FFFFFF"/>
              </a:bgClr>
            </a:patt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endParaRPr lang="ro-RO"/>
          </a:p>
        </p:txBody>
      </p:sp>
      <p:grpSp>
        <p:nvGrpSpPr>
          <p:cNvPr id="148856" name="Group 376"/>
          <p:cNvGrpSpPr>
            <a:grpSpLocks noChangeAspect="1"/>
          </p:cNvGrpSpPr>
          <p:nvPr/>
        </p:nvGrpSpPr>
        <p:grpSpPr bwMode="auto">
          <a:xfrm>
            <a:off x="4429125" y="4052888"/>
            <a:ext cx="292100" cy="1025525"/>
            <a:chOff x="2967" y="2790"/>
            <a:chExt cx="261" cy="914"/>
          </a:xfrm>
        </p:grpSpPr>
        <p:sp>
          <p:nvSpPr>
            <p:cNvPr id="148857" name="AutoShape 377"/>
            <p:cNvSpPr>
              <a:spLocks noChangeAspect="1" noChangeArrowheads="1"/>
            </p:cNvSpPr>
            <p:nvPr/>
          </p:nvSpPr>
          <p:spPr bwMode="auto">
            <a:xfrm>
              <a:off x="3036" y="2790"/>
              <a:ext cx="123" cy="129"/>
            </a:xfrm>
            <a:prstGeom prst="triangle">
              <a:avLst>
                <a:gd name="adj" fmla="val 50000"/>
              </a:avLst>
            </a:prstGeom>
            <a:gradFill rotWithShape="0">
              <a:gsLst>
                <a:gs pos="0">
                  <a:schemeClr val="folHlink">
                    <a:gamma/>
                    <a:shade val="41176"/>
                    <a:invGamma/>
                  </a:schemeClr>
                </a:gs>
                <a:gs pos="50000">
                  <a:schemeClr val="folHlink"/>
                </a:gs>
                <a:gs pos="100000">
                  <a:schemeClr val="folHlink">
                    <a:gamma/>
                    <a:shade val="41176"/>
                    <a:invGamma/>
                  </a:schemeClr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48858" name="Rectangle 378"/>
            <p:cNvSpPr>
              <a:spLocks noChangeAspect="1" noChangeArrowheads="1"/>
            </p:cNvSpPr>
            <p:nvPr/>
          </p:nvSpPr>
          <p:spPr bwMode="auto">
            <a:xfrm>
              <a:off x="2967" y="2922"/>
              <a:ext cx="261" cy="47"/>
            </a:xfrm>
            <a:prstGeom prst="rect">
              <a:avLst/>
            </a:prstGeom>
            <a:gradFill rotWithShape="0">
              <a:gsLst>
                <a:gs pos="0">
                  <a:schemeClr val="folHlink">
                    <a:gamma/>
                    <a:shade val="41176"/>
                    <a:invGamma/>
                  </a:schemeClr>
                </a:gs>
                <a:gs pos="50000">
                  <a:schemeClr val="folHlink"/>
                </a:gs>
                <a:gs pos="100000">
                  <a:schemeClr val="folHlink">
                    <a:gamma/>
                    <a:shade val="41176"/>
                    <a:invGamma/>
                  </a:schemeClr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48859" name="Rectangle 379"/>
            <p:cNvSpPr>
              <a:spLocks noChangeAspect="1" noChangeArrowheads="1"/>
            </p:cNvSpPr>
            <p:nvPr/>
          </p:nvSpPr>
          <p:spPr bwMode="auto">
            <a:xfrm>
              <a:off x="3000" y="2970"/>
              <a:ext cx="198" cy="210"/>
            </a:xfrm>
            <a:prstGeom prst="rect">
              <a:avLst/>
            </a:prstGeom>
            <a:gradFill rotWithShape="0">
              <a:gsLst>
                <a:gs pos="0">
                  <a:schemeClr val="folHlink">
                    <a:gamma/>
                    <a:shade val="41176"/>
                    <a:invGamma/>
                  </a:schemeClr>
                </a:gs>
                <a:gs pos="50000">
                  <a:schemeClr val="folHlink"/>
                </a:gs>
                <a:gs pos="100000">
                  <a:schemeClr val="folHlink">
                    <a:gamma/>
                    <a:shade val="41176"/>
                    <a:invGamma/>
                  </a:schemeClr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48860" name="AutoShape 380"/>
            <p:cNvSpPr>
              <a:spLocks noChangeAspect="1" noChangeArrowheads="1"/>
            </p:cNvSpPr>
            <p:nvPr/>
          </p:nvSpPr>
          <p:spPr bwMode="auto">
            <a:xfrm>
              <a:off x="3000" y="3180"/>
              <a:ext cx="197" cy="25"/>
            </a:xfrm>
            <a:custGeom>
              <a:avLst/>
              <a:gdLst>
                <a:gd name="G0" fmla="+- 3289 0 0"/>
                <a:gd name="G1" fmla="+- 21600 0 3289"/>
                <a:gd name="G2" fmla="*/ 3289 1 2"/>
                <a:gd name="G3" fmla="+- 21600 0 G2"/>
                <a:gd name="G4" fmla="+/ 3289 21600 2"/>
                <a:gd name="G5" fmla="+/ G1 0 2"/>
                <a:gd name="G6" fmla="*/ 21600 21600 3289"/>
                <a:gd name="G7" fmla="*/ G6 1 2"/>
                <a:gd name="G8" fmla="+- 21600 0 G7"/>
                <a:gd name="G9" fmla="*/ 21600 1 2"/>
                <a:gd name="G10" fmla="+- 3289 0 G9"/>
                <a:gd name="G11" fmla="?: G10 G8 0"/>
                <a:gd name="G12" fmla="?: G10 G7 21600"/>
                <a:gd name="T0" fmla="*/ 19955 w 21600"/>
                <a:gd name="T1" fmla="*/ 10800 h 21600"/>
                <a:gd name="T2" fmla="*/ 10800 w 21600"/>
                <a:gd name="T3" fmla="*/ 21600 h 21600"/>
                <a:gd name="T4" fmla="*/ 1645 w 21600"/>
                <a:gd name="T5" fmla="*/ 10800 h 21600"/>
                <a:gd name="T6" fmla="*/ 10800 w 21600"/>
                <a:gd name="T7" fmla="*/ 0 h 21600"/>
                <a:gd name="T8" fmla="*/ 3445 w 21600"/>
                <a:gd name="T9" fmla="*/ 3445 h 21600"/>
                <a:gd name="T10" fmla="*/ 18155 w 21600"/>
                <a:gd name="T11" fmla="*/ 18155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289" y="21600"/>
                  </a:lnTo>
                  <a:lnTo>
                    <a:pt x="18311" y="21600"/>
                  </a:lnTo>
                  <a:lnTo>
                    <a:pt x="2160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folHlink">
                    <a:gamma/>
                    <a:shade val="41176"/>
                    <a:invGamma/>
                  </a:schemeClr>
                </a:gs>
                <a:gs pos="50000">
                  <a:schemeClr val="folHlink"/>
                </a:gs>
                <a:gs pos="100000">
                  <a:schemeClr val="folHlink">
                    <a:gamma/>
                    <a:shade val="41176"/>
                    <a:invGamma/>
                  </a:schemeClr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48861" name="Freeform 381"/>
            <p:cNvSpPr>
              <a:spLocks noChangeAspect="1"/>
            </p:cNvSpPr>
            <p:nvPr/>
          </p:nvSpPr>
          <p:spPr bwMode="auto">
            <a:xfrm>
              <a:off x="3026" y="3204"/>
              <a:ext cx="142" cy="50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42" y="2"/>
                </a:cxn>
                <a:cxn ang="0">
                  <a:pos x="141" y="414"/>
                </a:cxn>
                <a:cxn ang="0">
                  <a:pos x="50" y="414"/>
                </a:cxn>
                <a:cxn ang="0">
                  <a:pos x="50" y="426"/>
                </a:cxn>
                <a:cxn ang="0">
                  <a:pos x="57" y="441"/>
                </a:cxn>
                <a:cxn ang="0">
                  <a:pos x="96" y="470"/>
                </a:cxn>
                <a:cxn ang="0">
                  <a:pos x="101" y="486"/>
                </a:cxn>
                <a:cxn ang="0">
                  <a:pos x="94" y="500"/>
                </a:cxn>
                <a:cxn ang="0">
                  <a:pos x="0" y="498"/>
                </a:cxn>
                <a:cxn ang="0">
                  <a:pos x="0" y="0"/>
                </a:cxn>
              </a:cxnLst>
              <a:rect l="0" t="0" r="r" b="b"/>
              <a:pathLst>
                <a:path w="142" h="500">
                  <a:moveTo>
                    <a:pt x="0" y="0"/>
                  </a:moveTo>
                  <a:lnTo>
                    <a:pt x="142" y="2"/>
                  </a:lnTo>
                  <a:lnTo>
                    <a:pt x="141" y="414"/>
                  </a:lnTo>
                  <a:lnTo>
                    <a:pt x="50" y="414"/>
                  </a:lnTo>
                  <a:lnTo>
                    <a:pt x="50" y="426"/>
                  </a:lnTo>
                  <a:lnTo>
                    <a:pt x="57" y="441"/>
                  </a:lnTo>
                  <a:lnTo>
                    <a:pt x="96" y="470"/>
                  </a:lnTo>
                  <a:lnTo>
                    <a:pt x="101" y="486"/>
                  </a:lnTo>
                  <a:lnTo>
                    <a:pt x="94" y="500"/>
                  </a:lnTo>
                  <a:lnTo>
                    <a:pt x="0" y="498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folHlink">
                    <a:gamma/>
                    <a:shade val="41176"/>
                    <a:invGamma/>
                  </a:schemeClr>
                </a:gs>
                <a:gs pos="50000">
                  <a:schemeClr val="folHlink"/>
                </a:gs>
                <a:gs pos="100000">
                  <a:schemeClr val="folHlink">
                    <a:gamma/>
                    <a:shade val="41176"/>
                    <a:invGamma/>
                  </a:schemeClr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o-RO"/>
            </a:p>
          </p:txBody>
        </p:sp>
      </p:grpSp>
      <p:grpSp>
        <p:nvGrpSpPr>
          <p:cNvPr id="148862" name="Group 382"/>
          <p:cNvGrpSpPr>
            <a:grpSpLocks noChangeAspect="1"/>
          </p:cNvGrpSpPr>
          <p:nvPr/>
        </p:nvGrpSpPr>
        <p:grpSpPr bwMode="auto">
          <a:xfrm>
            <a:off x="4427538" y="4986338"/>
            <a:ext cx="303212" cy="481012"/>
            <a:chOff x="2966" y="3622"/>
            <a:chExt cx="270" cy="431"/>
          </a:xfrm>
        </p:grpSpPr>
        <p:sp>
          <p:nvSpPr>
            <p:cNvPr id="148863" name="Freeform 383"/>
            <p:cNvSpPr>
              <a:spLocks noChangeAspect="1"/>
            </p:cNvSpPr>
            <p:nvPr/>
          </p:nvSpPr>
          <p:spPr bwMode="auto">
            <a:xfrm>
              <a:off x="3026" y="3622"/>
              <a:ext cx="142" cy="208"/>
            </a:xfrm>
            <a:custGeom>
              <a:avLst/>
              <a:gdLst/>
              <a:ahLst/>
              <a:cxnLst>
                <a:cxn ang="0">
                  <a:pos x="58" y="0"/>
                </a:cxn>
                <a:cxn ang="0">
                  <a:pos x="142" y="0"/>
                </a:cxn>
                <a:cxn ang="0">
                  <a:pos x="140" y="208"/>
                </a:cxn>
                <a:cxn ang="0">
                  <a:pos x="0" y="208"/>
                </a:cxn>
                <a:cxn ang="0">
                  <a:pos x="0" y="82"/>
                </a:cxn>
                <a:cxn ang="0">
                  <a:pos x="106" y="82"/>
                </a:cxn>
                <a:cxn ang="0">
                  <a:pos x="104" y="66"/>
                </a:cxn>
                <a:cxn ang="0">
                  <a:pos x="98" y="48"/>
                </a:cxn>
                <a:cxn ang="0">
                  <a:pos x="58" y="22"/>
                </a:cxn>
                <a:cxn ang="0">
                  <a:pos x="52" y="12"/>
                </a:cxn>
                <a:cxn ang="0">
                  <a:pos x="58" y="0"/>
                </a:cxn>
              </a:cxnLst>
              <a:rect l="0" t="0" r="r" b="b"/>
              <a:pathLst>
                <a:path w="142" h="208">
                  <a:moveTo>
                    <a:pt x="58" y="0"/>
                  </a:moveTo>
                  <a:lnTo>
                    <a:pt x="142" y="0"/>
                  </a:lnTo>
                  <a:lnTo>
                    <a:pt x="140" y="208"/>
                  </a:lnTo>
                  <a:lnTo>
                    <a:pt x="0" y="208"/>
                  </a:lnTo>
                  <a:lnTo>
                    <a:pt x="0" y="82"/>
                  </a:lnTo>
                  <a:lnTo>
                    <a:pt x="106" y="82"/>
                  </a:lnTo>
                  <a:lnTo>
                    <a:pt x="104" y="66"/>
                  </a:lnTo>
                  <a:lnTo>
                    <a:pt x="98" y="48"/>
                  </a:lnTo>
                  <a:lnTo>
                    <a:pt x="58" y="22"/>
                  </a:lnTo>
                  <a:lnTo>
                    <a:pt x="52" y="12"/>
                  </a:lnTo>
                  <a:lnTo>
                    <a:pt x="58" y="0"/>
                  </a:lnTo>
                  <a:close/>
                </a:path>
              </a:pathLst>
            </a:custGeom>
            <a:gradFill rotWithShape="0">
              <a:gsLst>
                <a:gs pos="0">
                  <a:schemeClr val="folHlink">
                    <a:gamma/>
                    <a:shade val="22353"/>
                    <a:invGamma/>
                  </a:schemeClr>
                </a:gs>
                <a:gs pos="50000">
                  <a:schemeClr val="folHlink"/>
                </a:gs>
                <a:gs pos="100000">
                  <a:schemeClr val="folHlink">
                    <a:gamma/>
                    <a:shade val="22353"/>
                    <a:invGamma/>
                  </a:schemeClr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o-RO"/>
            </a:p>
          </p:txBody>
        </p:sp>
        <p:sp>
          <p:nvSpPr>
            <p:cNvPr id="148864" name="Rectangle 384"/>
            <p:cNvSpPr>
              <a:spLocks noChangeAspect="1" noChangeArrowheads="1"/>
            </p:cNvSpPr>
            <p:nvPr/>
          </p:nvSpPr>
          <p:spPr bwMode="auto">
            <a:xfrm>
              <a:off x="2966" y="3830"/>
              <a:ext cx="270" cy="43"/>
            </a:xfrm>
            <a:prstGeom prst="rect">
              <a:avLst/>
            </a:prstGeom>
            <a:gradFill rotWithShape="0">
              <a:gsLst>
                <a:gs pos="0">
                  <a:schemeClr val="folHlink">
                    <a:gamma/>
                    <a:shade val="22353"/>
                    <a:invGamma/>
                  </a:schemeClr>
                </a:gs>
                <a:gs pos="50000">
                  <a:schemeClr val="folHlink"/>
                </a:gs>
                <a:gs pos="100000">
                  <a:schemeClr val="folHlink">
                    <a:gamma/>
                    <a:shade val="22353"/>
                    <a:invGamma/>
                  </a:schemeClr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48865" name="Rectangle 385"/>
            <p:cNvSpPr>
              <a:spLocks noChangeAspect="1" noChangeArrowheads="1"/>
            </p:cNvSpPr>
            <p:nvPr/>
          </p:nvSpPr>
          <p:spPr bwMode="auto">
            <a:xfrm>
              <a:off x="3042" y="3876"/>
              <a:ext cx="110" cy="177"/>
            </a:xfrm>
            <a:prstGeom prst="rect">
              <a:avLst/>
            </a:prstGeom>
            <a:gradFill rotWithShape="0">
              <a:gsLst>
                <a:gs pos="0">
                  <a:schemeClr val="folHlink">
                    <a:gamma/>
                    <a:shade val="22353"/>
                    <a:invGamma/>
                  </a:schemeClr>
                </a:gs>
                <a:gs pos="50000">
                  <a:schemeClr val="folHlink"/>
                </a:gs>
                <a:gs pos="100000">
                  <a:schemeClr val="folHlink">
                    <a:gamma/>
                    <a:shade val="22353"/>
                    <a:invGamma/>
                  </a:schemeClr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</p:grpSp>
      <p:sp>
        <p:nvSpPr>
          <p:cNvPr id="148866" name="AutoShape 386" descr="Голубая тисненая бумага"/>
          <p:cNvSpPr>
            <a:spLocks noChangeArrowheads="1"/>
          </p:cNvSpPr>
          <p:nvPr/>
        </p:nvSpPr>
        <p:spPr bwMode="auto">
          <a:xfrm>
            <a:off x="228600" y="1905000"/>
            <a:ext cx="2209800" cy="609600"/>
          </a:xfrm>
          <a:prstGeom prst="wedgeRoundRectCallout">
            <a:avLst>
              <a:gd name="adj1" fmla="val 107111"/>
              <a:gd name="adj2" fmla="val -75000"/>
              <a:gd name="adj3" fmla="val 16667"/>
            </a:avLst>
          </a:prstGeom>
          <a:blipFill dpi="0" rotWithShape="0">
            <a:blip r:embed="rId3" cstate="print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/>
          <a:lstStyle/>
          <a:p>
            <a:pPr algn="ctr">
              <a:lnSpc>
                <a:spcPct val="80000"/>
              </a:lnSpc>
            </a:pPr>
            <a:r>
              <a:rPr lang="ru-RU" b="1">
                <a:effectLst>
                  <a:outerShdw blurRad="38100" dist="38100" dir="2700000" algn="tl">
                    <a:srgbClr val="FFFFFF"/>
                  </a:outerShdw>
                </a:effectLst>
                <a:latin typeface="Times New Roman" pitchFamily="18" charset="0"/>
              </a:rPr>
              <a:t>Работа запорного ниппеля</a:t>
            </a:r>
          </a:p>
        </p:txBody>
      </p:sp>
      <p:sp>
        <p:nvSpPr>
          <p:cNvPr id="148867" name="AutoShape 387" descr="Голубая тисненая бумага"/>
          <p:cNvSpPr>
            <a:spLocks noChangeArrowheads="1"/>
          </p:cNvSpPr>
          <p:nvPr/>
        </p:nvSpPr>
        <p:spPr bwMode="auto">
          <a:xfrm>
            <a:off x="6324600" y="3810000"/>
            <a:ext cx="2590800" cy="762000"/>
          </a:xfrm>
          <a:prstGeom prst="wedgeRoundRectCallout">
            <a:avLst>
              <a:gd name="adj1" fmla="val -76472"/>
              <a:gd name="adj2" fmla="val 226875"/>
              <a:gd name="adj3" fmla="val 16667"/>
            </a:avLst>
          </a:prstGeom>
          <a:blipFill dpi="0" rotWithShape="0">
            <a:blip r:embed="rId3" cstate="print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/>
          <a:lstStyle/>
          <a:p>
            <a:pPr algn="ctr">
              <a:lnSpc>
                <a:spcPct val="80000"/>
              </a:lnSpc>
            </a:pPr>
            <a:r>
              <a:rPr lang="ru-RU" b="1">
                <a:effectLst>
                  <a:outerShdw blurRad="38100" dist="38100" dir="2700000" algn="tl">
                    <a:srgbClr val="FFFFFF"/>
                  </a:outerShdw>
                </a:effectLst>
                <a:latin typeface="Times New Roman" pitchFamily="18" charset="0"/>
              </a:rPr>
              <a:t>Избыточное давление пороховых газов</a:t>
            </a:r>
          </a:p>
        </p:txBody>
      </p:sp>
      <p:sp>
        <p:nvSpPr>
          <p:cNvPr id="148868" name="AutoShape 388" descr="Газетная бумага">
            <a:hlinkClick r:id="" action="ppaction://hlinkshowjump?jump=endshow" highlightClick="1"/>
          </p:cNvPr>
          <p:cNvSpPr>
            <a:spLocks noChangeArrowheads="1"/>
          </p:cNvSpPr>
          <p:nvPr/>
        </p:nvSpPr>
        <p:spPr bwMode="auto">
          <a:xfrm>
            <a:off x="8743950" y="152400"/>
            <a:ext cx="247650" cy="290513"/>
          </a:xfrm>
          <a:prstGeom prst="actionButtonHome">
            <a:avLst/>
          </a:prstGeom>
          <a:blipFill dpi="0" rotWithShape="0">
            <a:blip r:embed="rId4" cstate="print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</p:spTree>
  </p:cSld>
  <p:clrMapOvr>
    <a:masterClrMapping/>
  </p:clrMapOvr>
  <p:transition>
    <p:sndAc>
      <p:stSnd>
        <p:snd r:embed="rId2" name="laser.wav"/>
      </p:stSnd>
    </p:sndAc>
  </p:transition>
  <p:timing>
    <p:tnLst>
      <p:par>
        <p:cTn id="1" dur="indefinite" restart="never" nodeType="tmRoot"/>
      </p:par>
    </p:tn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9506" name="Group 2"/>
          <p:cNvGrpSpPr>
            <a:grpSpLocks/>
          </p:cNvGrpSpPr>
          <p:nvPr/>
        </p:nvGrpSpPr>
        <p:grpSpPr bwMode="auto">
          <a:xfrm>
            <a:off x="3581400" y="-1066800"/>
            <a:ext cx="403225" cy="2392363"/>
            <a:chOff x="2254" y="0"/>
            <a:chExt cx="254" cy="1507"/>
          </a:xfrm>
        </p:grpSpPr>
        <p:grpSp>
          <p:nvGrpSpPr>
            <p:cNvPr id="149507" name="Group 3"/>
            <p:cNvGrpSpPr>
              <a:grpSpLocks noChangeAspect="1"/>
            </p:cNvGrpSpPr>
            <p:nvPr/>
          </p:nvGrpSpPr>
          <p:grpSpPr bwMode="auto">
            <a:xfrm>
              <a:off x="2294" y="564"/>
              <a:ext cx="172" cy="632"/>
              <a:chOff x="979" y="2230"/>
              <a:chExt cx="192" cy="377"/>
            </a:xfrm>
          </p:grpSpPr>
          <p:grpSp>
            <p:nvGrpSpPr>
              <p:cNvPr id="149508" name="Group 4"/>
              <p:cNvGrpSpPr>
                <a:grpSpLocks noChangeAspect="1"/>
              </p:cNvGrpSpPr>
              <p:nvPr/>
            </p:nvGrpSpPr>
            <p:grpSpPr bwMode="auto">
              <a:xfrm rot="-186789">
                <a:off x="983" y="2577"/>
                <a:ext cx="186" cy="30"/>
                <a:chOff x="2966" y="3408"/>
                <a:chExt cx="265" cy="43"/>
              </a:xfrm>
            </p:grpSpPr>
            <p:sp>
              <p:nvSpPr>
                <p:cNvPr id="149509" name="Rectangle 5"/>
                <p:cNvSpPr>
                  <a:spLocks noChangeAspect="1" noChangeArrowheads="1"/>
                </p:cNvSpPr>
                <p:nvPr/>
              </p:nvSpPr>
              <p:spPr bwMode="auto">
                <a:xfrm rot="240000">
                  <a:off x="2980" y="3418"/>
                  <a:ext cx="240" cy="23"/>
                </a:xfrm>
                <a:prstGeom prst="rect">
                  <a:avLst/>
                </a:prstGeom>
                <a:noFill/>
                <a:ln w="635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49510" name="Oval 6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2966" y="3408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49511" name="Oval 7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3206" y="3426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  <p:grpSp>
            <p:nvGrpSpPr>
              <p:cNvPr id="149512" name="Group 8"/>
              <p:cNvGrpSpPr>
                <a:grpSpLocks noChangeAspect="1"/>
              </p:cNvGrpSpPr>
              <p:nvPr/>
            </p:nvGrpSpPr>
            <p:grpSpPr bwMode="auto">
              <a:xfrm>
                <a:off x="983" y="2426"/>
                <a:ext cx="186" cy="30"/>
                <a:chOff x="2966" y="3408"/>
                <a:chExt cx="265" cy="43"/>
              </a:xfrm>
            </p:grpSpPr>
            <p:sp>
              <p:nvSpPr>
                <p:cNvPr id="149513" name="Rectangle 9"/>
                <p:cNvSpPr>
                  <a:spLocks noChangeAspect="1" noChangeArrowheads="1"/>
                </p:cNvSpPr>
                <p:nvPr/>
              </p:nvSpPr>
              <p:spPr bwMode="auto">
                <a:xfrm rot="240000">
                  <a:off x="2980" y="3418"/>
                  <a:ext cx="240" cy="23"/>
                </a:xfrm>
                <a:prstGeom prst="rect">
                  <a:avLst/>
                </a:prstGeom>
                <a:noFill/>
                <a:ln w="635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49514" name="Oval 10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2966" y="3408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49515" name="Oval 11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3206" y="3426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  <p:grpSp>
            <p:nvGrpSpPr>
              <p:cNvPr id="149516" name="Group 12"/>
              <p:cNvGrpSpPr>
                <a:grpSpLocks noChangeAspect="1"/>
              </p:cNvGrpSpPr>
              <p:nvPr/>
            </p:nvGrpSpPr>
            <p:grpSpPr bwMode="auto">
              <a:xfrm>
                <a:off x="982" y="2398"/>
                <a:ext cx="186" cy="30"/>
                <a:chOff x="2966" y="3408"/>
                <a:chExt cx="265" cy="43"/>
              </a:xfrm>
            </p:grpSpPr>
            <p:sp>
              <p:nvSpPr>
                <p:cNvPr id="149517" name="Rectangle 13"/>
                <p:cNvSpPr>
                  <a:spLocks noChangeAspect="1" noChangeArrowheads="1"/>
                </p:cNvSpPr>
                <p:nvPr/>
              </p:nvSpPr>
              <p:spPr bwMode="auto">
                <a:xfrm rot="240000">
                  <a:off x="2980" y="3418"/>
                  <a:ext cx="240" cy="23"/>
                </a:xfrm>
                <a:prstGeom prst="rect">
                  <a:avLst/>
                </a:prstGeom>
                <a:noFill/>
                <a:ln w="635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49518" name="Oval 14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2966" y="3408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49519" name="Oval 15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3206" y="3426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  <p:grpSp>
            <p:nvGrpSpPr>
              <p:cNvPr id="149520" name="Group 16"/>
              <p:cNvGrpSpPr>
                <a:grpSpLocks noChangeAspect="1"/>
              </p:cNvGrpSpPr>
              <p:nvPr/>
            </p:nvGrpSpPr>
            <p:grpSpPr bwMode="auto">
              <a:xfrm>
                <a:off x="981" y="2315"/>
                <a:ext cx="187" cy="30"/>
                <a:chOff x="2966" y="3408"/>
                <a:chExt cx="265" cy="43"/>
              </a:xfrm>
            </p:grpSpPr>
            <p:sp>
              <p:nvSpPr>
                <p:cNvPr id="149521" name="Rectangle 17"/>
                <p:cNvSpPr>
                  <a:spLocks noChangeAspect="1" noChangeArrowheads="1"/>
                </p:cNvSpPr>
                <p:nvPr/>
              </p:nvSpPr>
              <p:spPr bwMode="auto">
                <a:xfrm rot="240000">
                  <a:off x="2980" y="3418"/>
                  <a:ext cx="240" cy="23"/>
                </a:xfrm>
                <a:prstGeom prst="rect">
                  <a:avLst/>
                </a:prstGeom>
                <a:noFill/>
                <a:ln w="635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49522" name="Oval 18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2966" y="3408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49523" name="Oval 19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3206" y="3426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  <p:grpSp>
            <p:nvGrpSpPr>
              <p:cNvPr id="149524" name="Group 20"/>
              <p:cNvGrpSpPr>
                <a:grpSpLocks noChangeAspect="1"/>
              </p:cNvGrpSpPr>
              <p:nvPr/>
            </p:nvGrpSpPr>
            <p:grpSpPr bwMode="auto">
              <a:xfrm>
                <a:off x="983" y="2288"/>
                <a:ext cx="186" cy="30"/>
                <a:chOff x="2966" y="3408"/>
                <a:chExt cx="265" cy="43"/>
              </a:xfrm>
            </p:grpSpPr>
            <p:sp>
              <p:nvSpPr>
                <p:cNvPr id="149525" name="Rectangle 21"/>
                <p:cNvSpPr>
                  <a:spLocks noChangeAspect="1" noChangeArrowheads="1"/>
                </p:cNvSpPr>
                <p:nvPr/>
              </p:nvSpPr>
              <p:spPr bwMode="auto">
                <a:xfrm rot="240000">
                  <a:off x="2980" y="3418"/>
                  <a:ext cx="240" cy="23"/>
                </a:xfrm>
                <a:prstGeom prst="rect">
                  <a:avLst/>
                </a:prstGeom>
                <a:noFill/>
                <a:ln w="635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49526" name="Oval 22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2966" y="3408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49527" name="Oval 23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3206" y="3426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  <p:grpSp>
            <p:nvGrpSpPr>
              <p:cNvPr id="149528" name="Group 24"/>
              <p:cNvGrpSpPr>
                <a:grpSpLocks noChangeAspect="1"/>
              </p:cNvGrpSpPr>
              <p:nvPr/>
            </p:nvGrpSpPr>
            <p:grpSpPr bwMode="auto">
              <a:xfrm>
                <a:off x="984" y="2263"/>
                <a:ext cx="187" cy="30"/>
                <a:chOff x="2966" y="3408"/>
                <a:chExt cx="265" cy="43"/>
              </a:xfrm>
            </p:grpSpPr>
            <p:sp>
              <p:nvSpPr>
                <p:cNvPr id="149529" name="Rectangle 25"/>
                <p:cNvSpPr>
                  <a:spLocks noChangeAspect="1" noChangeArrowheads="1"/>
                </p:cNvSpPr>
                <p:nvPr/>
              </p:nvSpPr>
              <p:spPr bwMode="auto">
                <a:xfrm rot="240000">
                  <a:off x="2980" y="3418"/>
                  <a:ext cx="240" cy="23"/>
                </a:xfrm>
                <a:prstGeom prst="rect">
                  <a:avLst/>
                </a:prstGeom>
                <a:noFill/>
                <a:ln w="635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49530" name="Oval 26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2966" y="3408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49531" name="Oval 27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3206" y="3426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  <p:grpSp>
            <p:nvGrpSpPr>
              <p:cNvPr id="149532" name="Group 28"/>
              <p:cNvGrpSpPr>
                <a:grpSpLocks noChangeAspect="1"/>
              </p:cNvGrpSpPr>
              <p:nvPr/>
            </p:nvGrpSpPr>
            <p:grpSpPr bwMode="auto">
              <a:xfrm>
                <a:off x="979" y="2369"/>
                <a:ext cx="186" cy="30"/>
                <a:chOff x="2966" y="3408"/>
                <a:chExt cx="265" cy="43"/>
              </a:xfrm>
            </p:grpSpPr>
            <p:sp>
              <p:nvSpPr>
                <p:cNvPr id="149533" name="Rectangle 29"/>
                <p:cNvSpPr>
                  <a:spLocks noChangeAspect="1" noChangeArrowheads="1"/>
                </p:cNvSpPr>
                <p:nvPr/>
              </p:nvSpPr>
              <p:spPr bwMode="auto">
                <a:xfrm rot="240000">
                  <a:off x="2980" y="3418"/>
                  <a:ext cx="240" cy="23"/>
                </a:xfrm>
                <a:prstGeom prst="rect">
                  <a:avLst/>
                </a:prstGeom>
                <a:noFill/>
                <a:ln w="635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49534" name="Oval 30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2966" y="3408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49535" name="Oval 31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3206" y="3426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  <p:grpSp>
            <p:nvGrpSpPr>
              <p:cNvPr id="149536" name="Group 32"/>
              <p:cNvGrpSpPr>
                <a:grpSpLocks noChangeAspect="1"/>
              </p:cNvGrpSpPr>
              <p:nvPr/>
            </p:nvGrpSpPr>
            <p:grpSpPr bwMode="auto">
              <a:xfrm>
                <a:off x="979" y="2340"/>
                <a:ext cx="187" cy="31"/>
                <a:chOff x="2966" y="3408"/>
                <a:chExt cx="265" cy="43"/>
              </a:xfrm>
            </p:grpSpPr>
            <p:sp>
              <p:nvSpPr>
                <p:cNvPr id="149537" name="Rectangle 33"/>
                <p:cNvSpPr>
                  <a:spLocks noChangeAspect="1" noChangeArrowheads="1"/>
                </p:cNvSpPr>
                <p:nvPr/>
              </p:nvSpPr>
              <p:spPr bwMode="auto">
                <a:xfrm rot="240000">
                  <a:off x="2980" y="3418"/>
                  <a:ext cx="240" cy="23"/>
                </a:xfrm>
                <a:prstGeom prst="rect">
                  <a:avLst/>
                </a:prstGeom>
                <a:noFill/>
                <a:ln w="635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49538" name="Oval 34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2966" y="3408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49539" name="Oval 35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3206" y="3426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  <p:grpSp>
            <p:nvGrpSpPr>
              <p:cNvPr id="149540" name="Group 36"/>
              <p:cNvGrpSpPr>
                <a:grpSpLocks noChangeAspect="1"/>
              </p:cNvGrpSpPr>
              <p:nvPr/>
            </p:nvGrpSpPr>
            <p:grpSpPr bwMode="auto">
              <a:xfrm>
                <a:off x="982" y="2457"/>
                <a:ext cx="186" cy="30"/>
                <a:chOff x="2966" y="3408"/>
                <a:chExt cx="265" cy="43"/>
              </a:xfrm>
            </p:grpSpPr>
            <p:sp>
              <p:nvSpPr>
                <p:cNvPr id="149541" name="Rectangle 37"/>
                <p:cNvSpPr>
                  <a:spLocks noChangeAspect="1" noChangeArrowheads="1"/>
                </p:cNvSpPr>
                <p:nvPr/>
              </p:nvSpPr>
              <p:spPr bwMode="auto">
                <a:xfrm rot="240000">
                  <a:off x="2980" y="3418"/>
                  <a:ext cx="240" cy="23"/>
                </a:xfrm>
                <a:prstGeom prst="rect">
                  <a:avLst/>
                </a:prstGeom>
                <a:noFill/>
                <a:ln w="635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49542" name="Oval 38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2966" y="3408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49543" name="Oval 39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3206" y="3426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  <p:grpSp>
            <p:nvGrpSpPr>
              <p:cNvPr id="149544" name="Group 40"/>
              <p:cNvGrpSpPr>
                <a:grpSpLocks noChangeAspect="1"/>
              </p:cNvGrpSpPr>
              <p:nvPr/>
            </p:nvGrpSpPr>
            <p:grpSpPr bwMode="auto">
              <a:xfrm rot="136227">
                <a:off x="984" y="2240"/>
                <a:ext cx="187" cy="30"/>
                <a:chOff x="2966" y="3408"/>
                <a:chExt cx="265" cy="43"/>
              </a:xfrm>
            </p:grpSpPr>
            <p:sp>
              <p:nvSpPr>
                <p:cNvPr id="149545" name="Rectangle 41"/>
                <p:cNvSpPr>
                  <a:spLocks noChangeAspect="1" noChangeArrowheads="1"/>
                </p:cNvSpPr>
                <p:nvPr/>
              </p:nvSpPr>
              <p:spPr bwMode="auto">
                <a:xfrm rot="240000">
                  <a:off x="2980" y="3418"/>
                  <a:ext cx="240" cy="23"/>
                </a:xfrm>
                <a:prstGeom prst="rect">
                  <a:avLst/>
                </a:prstGeom>
                <a:noFill/>
                <a:ln w="635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49546" name="Oval 42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2966" y="3408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49547" name="Oval 43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3206" y="3426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  <p:grpSp>
            <p:nvGrpSpPr>
              <p:cNvPr id="149548" name="Group 44"/>
              <p:cNvGrpSpPr>
                <a:grpSpLocks noChangeAspect="1"/>
              </p:cNvGrpSpPr>
              <p:nvPr/>
            </p:nvGrpSpPr>
            <p:grpSpPr bwMode="auto">
              <a:xfrm rot="-208310">
                <a:off x="983" y="2230"/>
                <a:ext cx="186" cy="30"/>
                <a:chOff x="2966" y="3408"/>
                <a:chExt cx="265" cy="43"/>
              </a:xfrm>
            </p:grpSpPr>
            <p:sp>
              <p:nvSpPr>
                <p:cNvPr id="149549" name="Rectangle 45"/>
                <p:cNvSpPr>
                  <a:spLocks noChangeAspect="1" noChangeArrowheads="1"/>
                </p:cNvSpPr>
                <p:nvPr/>
              </p:nvSpPr>
              <p:spPr bwMode="auto">
                <a:xfrm rot="240000">
                  <a:off x="2980" y="3418"/>
                  <a:ext cx="240" cy="23"/>
                </a:xfrm>
                <a:prstGeom prst="rect">
                  <a:avLst/>
                </a:prstGeom>
                <a:noFill/>
                <a:ln w="635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49550" name="Oval 46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2966" y="3408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49551" name="Oval 47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3206" y="3426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  <p:grpSp>
            <p:nvGrpSpPr>
              <p:cNvPr id="149552" name="Group 48"/>
              <p:cNvGrpSpPr>
                <a:grpSpLocks noChangeAspect="1"/>
              </p:cNvGrpSpPr>
              <p:nvPr/>
            </p:nvGrpSpPr>
            <p:grpSpPr bwMode="auto">
              <a:xfrm>
                <a:off x="985" y="2541"/>
                <a:ext cx="186" cy="30"/>
                <a:chOff x="2966" y="3408"/>
                <a:chExt cx="265" cy="43"/>
              </a:xfrm>
            </p:grpSpPr>
            <p:sp>
              <p:nvSpPr>
                <p:cNvPr id="149553" name="Rectangle 49"/>
                <p:cNvSpPr>
                  <a:spLocks noChangeAspect="1" noChangeArrowheads="1"/>
                </p:cNvSpPr>
                <p:nvPr/>
              </p:nvSpPr>
              <p:spPr bwMode="auto">
                <a:xfrm rot="240000">
                  <a:off x="2980" y="3418"/>
                  <a:ext cx="240" cy="23"/>
                </a:xfrm>
                <a:prstGeom prst="rect">
                  <a:avLst/>
                </a:prstGeom>
                <a:noFill/>
                <a:ln w="635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49554" name="Oval 50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2966" y="3408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49555" name="Oval 51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3206" y="3426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  <p:grpSp>
            <p:nvGrpSpPr>
              <p:cNvPr id="149556" name="Group 52"/>
              <p:cNvGrpSpPr>
                <a:grpSpLocks noChangeAspect="1"/>
              </p:cNvGrpSpPr>
              <p:nvPr/>
            </p:nvGrpSpPr>
            <p:grpSpPr bwMode="auto">
              <a:xfrm>
                <a:off x="984" y="2513"/>
                <a:ext cx="186" cy="30"/>
                <a:chOff x="2966" y="3408"/>
                <a:chExt cx="265" cy="43"/>
              </a:xfrm>
            </p:grpSpPr>
            <p:sp>
              <p:nvSpPr>
                <p:cNvPr id="149557" name="Rectangle 53"/>
                <p:cNvSpPr>
                  <a:spLocks noChangeAspect="1" noChangeArrowheads="1"/>
                </p:cNvSpPr>
                <p:nvPr/>
              </p:nvSpPr>
              <p:spPr bwMode="auto">
                <a:xfrm rot="240000">
                  <a:off x="2980" y="3418"/>
                  <a:ext cx="240" cy="23"/>
                </a:xfrm>
                <a:prstGeom prst="rect">
                  <a:avLst/>
                </a:prstGeom>
                <a:noFill/>
                <a:ln w="635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49558" name="Oval 54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2966" y="3408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49559" name="Oval 55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3206" y="3426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  <p:grpSp>
            <p:nvGrpSpPr>
              <p:cNvPr id="149560" name="Group 56"/>
              <p:cNvGrpSpPr>
                <a:grpSpLocks noChangeAspect="1"/>
              </p:cNvGrpSpPr>
              <p:nvPr/>
            </p:nvGrpSpPr>
            <p:grpSpPr bwMode="auto">
              <a:xfrm>
                <a:off x="981" y="2484"/>
                <a:ext cx="186" cy="30"/>
                <a:chOff x="2966" y="3408"/>
                <a:chExt cx="265" cy="43"/>
              </a:xfrm>
            </p:grpSpPr>
            <p:sp>
              <p:nvSpPr>
                <p:cNvPr id="149561" name="Rectangle 57"/>
                <p:cNvSpPr>
                  <a:spLocks noChangeAspect="1" noChangeArrowheads="1"/>
                </p:cNvSpPr>
                <p:nvPr/>
              </p:nvSpPr>
              <p:spPr bwMode="auto">
                <a:xfrm rot="240000">
                  <a:off x="2980" y="3418"/>
                  <a:ext cx="240" cy="23"/>
                </a:xfrm>
                <a:prstGeom prst="rect">
                  <a:avLst/>
                </a:prstGeom>
                <a:noFill/>
                <a:ln w="635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49562" name="Oval 58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2966" y="3408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49563" name="Oval 59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3206" y="3426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  <p:grpSp>
            <p:nvGrpSpPr>
              <p:cNvPr id="149564" name="Group 60"/>
              <p:cNvGrpSpPr>
                <a:grpSpLocks noChangeAspect="1"/>
              </p:cNvGrpSpPr>
              <p:nvPr/>
            </p:nvGrpSpPr>
            <p:grpSpPr bwMode="auto">
              <a:xfrm>
                <a:off x="984" y="2572"/>
                <a:ext cx="186" cy="30"/>
                <a:chOff x="2966" y="3408"/>
                <a:chExt cx="265" cy="43"/>
              </a:xfrm>
            </p:grpSpPr>
            <p:sp>
              <p:nvSpPr>
                <p:cNvPr id="149565" name="Rectangle 61"/>
                <p:cNvSpPr>
                  <a:spLocks noChangeAspect="1" noChangeArrowheads="1"/>
                </p:cNvSpPr>
                <p:nvPr/>
              </p:nvSpPr>
              <p:spPr bwMode="auto">
                <a:xfrm rot="240000">
                  <a:off x="2980" y="3418"/>
                  <a:ext cx="240" cy="23"/>
                </a:xfrm>
                <a:prstGeom prst="rect">
                  <a:avLst/>
                </a:prstGeom>
                <a:noFill/>
                <a:ln w="635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49566" name="Oval 62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2966" y="3408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49567" name="Oval 63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3206" y="3426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</p:grpSp>
        <p:sp>
          <p:nvSpPr>
            <p:cNvPr id="149568" name="Rectangle 64"/>
            <p:cNvSpPr>
              <a:spLocks noChangeAspect="1" noChangeArrowheads="1"/>
            </p:cNvSpPr>
            <p:nvPr/>
          </p:nvSpPr>
          <p:spPr bwMode="auto">
            <a:xfrm flipH="1">
              <a:off x="2306" y="54"/>
              <a:ext cx="62" cy="42"/>
            </a:xfrm>
            <a:prstGeom prst="rect">
              <a:avLst/>
            </a:prstGeom>
            <a:gradFill rotWithShape="0">
              <a:gsLst>
                <a:gs pos="0">
                  <a:schemeClr val="folHlink">
                    <a:gamma/>
                    <a:shade val="46275"/>
                    <a:invGamma/>
                  </a:schemeClr>
                </a:gs>
                <a:gs pos="100000">
                  <a:schemeClr val="folHlink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49569" name="Rectangle 65"/>
            <p:cNvSpPr>
              <a:spLocks noChangeAspect="1" noChangeArrowheads="1"/>
            </p:cNvSpPr>
            <p:nvPr/>
          </p:nvSpPr>
          <p:spPr bwMode="auto">
            <a:xfrm flipH="1">
              <a:off x="2393" y="54"/>
              <a:ext cx="63" cy="42"/>
            </a:xfrm>
            <a:prstGeom prst="rect">
              <a:avLst/>
            </a:prstGeom>
            <a:gradFill rotWithShape="0">
              <a:gsLst>
                <a:gs pos="0">
                  <a:schemeClr val="folHlink">
                    <a:gamma/>
                    <a:shade val="46275"/>
                    <a:invGamma/>
                  </a:schemeClr>
                </a:gs>
                <a:gs pos="100000">
                  <a:schemeClr val="folHlink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grpSp>
          <p:nvGrpSpPr>
            <p:cNvPr id="149570" name="Group 66"/>
            <p:cNvGrpSpPr>
              <a:grpSpLocks noChangeAspect="1"/>
            </p:cNvGrpSpPr>
            <p:nvPr/>
          </p:nvGrpSpPr>
          <p:grpSpPr bwMode="auto">
            <a:xfrm>
              <a:off x="2254" y="0"/>
              <a:ext cx="254" cy="1507"/>
              <a:chOff x="934" y="1606"/>
              <a:chExt cx="284" cy="1684"/>
            </a:xfrm>
          </p:grpSpPr>
          <p:grpSp>
            <p:nvGrpSpPr>
              <p:cNvPr id="149571" name="Group 67"/>
              <p:cNvGrpSpPr>
                <a:grpSpLocks noChangeAspect="1"/>
              </p:cNvGrpSpPr>
              <p:nvPr/>
            </p:nvGrpSpPr>
            <p:grpSpPr bwMode="auto">
              <a:xfrm>
                <a:off x="934" y="1606"/>
                <a:ext cx="284" cy="1684"/>
                <a:chOff x="934" y="1606"/>
                <a:chExt cx="284" cy="1684"/>
              </a:xfrm>
            </p:grpSpPr>
            <p:grpSp>
              <p:nvGrpSpPr>
                <p:cNvPr id="149572" name="Group 68"/>
                <p:cNvGrpSpPr>
                  <a:grpSpLocks noChangeAspect="1"/>
                </p:cNvGrpSpPr>
                <p:nvPr/>
              </p:nvGrpSpPr>
              <p:grpSpPr bwMode="auto">
                <a:xfrm>
                  <a:off x="942" y="1718"/>
                  <a:ext cx="272" cy="1572"/>
                  <a:chOff x="942" y="1718"/>
                  <a:chExt cx="272" cy="1572"/>
                </a:xfrm>
              </p:grpSpPr>
              <p:sp>
                <p:nvSpPr>
                  <p:cNvPr id="149573" name="Freeform 69" descr="Широкий диагональный 1"/>
                  <p:cNvSpPr>
                    <a:spLocks noChangeAspect="1"/>
                  </p:cNvSpPr>
                  <p:nvPr/>
                </p:nvSpPr>
                <p:spPr bwMode="auto">
                  <a:xfrm>
                    <a:off x="942" y="2204"/>
                    <a:ext cx="272" cy="1086"/>
                  </a:xfrm>
                  <a:custGeom>
                    <a:avLst/>
                    <a:gdLst/>
                    <a:ahLst/>
                    <a:cxnLst>
                      <a:cxn ang="0">
                        <a:pos x="2" y="1086"/>
                      </a:cxn>
                      <a:cxn ang="0">
                        <a:pos x="0" y="30"/>
                      </a:cxn>
                      <a:cxn ang="0">
                        <a:pos x="10" y="12"/>
                      </a:cxn>
                      <a:cxn ang="0">
                        <a:pos x="28" y="4"/>
                      </a:cxn>
                      <a:cxn ang="0">
                        <a:pos x="250" y="0"/>
                      </a:cxn>
                      <a:cxn ang="0">
                        <a:pos x="264" y="12"/>
                      </a:cxn>
                      <a:cxn ang="0">
                        <a:pos x="268" y="34"/>
                      </a:cxn>
                      <a:cxn ang="0">
                        <a:pos x="272" y="1084"/>
                      </a:cxn>
                      <a:cxn ang="0">
                        <a:pos x="242" y="1084"/>
                      </a:cxn>
                      <a:cxn ang="0">
                        <a:pos x="240" y="44"/>
                      </a:cxn>
                      <a:cxn ang="0">
                        <a:pos x="232" y="28"/>
                      </a:cxn>
                      <a:cxn ang="0">
                        <a:pos x="200" y="28"/>
                      </a:cxn>
                      <a:cxn ang="0">
                        <a:pos x="198" y="2"/>
                      </a:cxn>
                      <a:cxn ang="0">
                        <a:pos x="70" y="2"/>
                      </a:cxn>
                      <a:cxn ang="0">
                        <a:pos x="70" y="28"/>
                      </a:cxn>
                      <a:cxn ang="0">
                        <a:pos x="40" y="30"/>
                      </a:cxn>
                      <a:cxn ang="0">
                        <a:pos x="28" y="40"/>
                      </a:cxn>
                      <a:cxn ang="0">
                        <a:pos x="30" y="1086"/>
                      </a:cxn>
                      <a:cxn ang="0">
                        <a:pos x="2" y="1086"/>
                      </a:cxn>
                    </a:cxnLst>
                    <a:rect l="0" t="0" r="r" b="b"/>
                    <a:pathLst>
                      <a:path w="272" h="1086">
                        <a:moveTo>
                          <a:pt x="2" y="1086"/>
                        </a:moveTo>
                        <a:lnTo>
                          <a:pt x="0" y="30"/>
                        </a:lnTo>
                        <a:lnTo>
                          <a:pt x="10" y="12"/>
                        </a:lnTo>
                        <a:lnTo>
                          <a:pt x="28" y="4"/>
                        </a:lnTo>
                        <a:lnTo>
                          <a:pt x="250" y="0"/>
                        </a:lnTo>
                        <a:lnTo>
                          <a:pt x="264" y="12"/>
                        </a:lnTo>
                        <a:lnTo>
                          <a:pt x="268" y="34"/>
                        </a:lnTo>
                        <a:lnTo>
                          <a:pt x="272" y="1084"/>
                        </a:lnTo>
                        <a:lnTo>
                          <a:pt x="242" y="1084"/>
                        </a:lnTo>
                        <a:lnTo>
                          <a:pt x="240" y="44"/>
                        </a:lnTo>
                        <a:lnTo>
                          <a:pt x="232" y="28"/>
                        </a:lnTo>
                        <a:lnTo>
                          <a:pt x="200" y="28"/>
                        </a:lnTo>
                        <a:lnTo>
                          <a:pt x="198" y="2"/>
                        </a:lnTo>
                        <a:lnTo>
                          <a:pt x="70" y="2"/>
                        </a:lnTo>
                        <a:lnTo>
                          <a:pt x="70" y="28"/>
                        </a:lnTo>
                        <a:lnTo>
                          <a:pt x="40" y="30"/>
                        </a:lnTo>
                        <a:lnTo>
                          <a:pt x="28" y="40"/>
                        </a:lnTo>
                        <a:lnTo>
                          <a:pt x="30" y="1086"/>
                        </a:lnTo>
                        <a:lnTo>
                          <a:pt x="2" y="1086"/>
                        </a:lnTo>
                        <a:close/>
                      </a:path>
                    </a:pathLst>
                  </a:custGeom>
                  <a:pattFill prst="wdDnDiag">
                    <a:fgClr>
                      <a:schemeClr val="tx2"/>
                    </a:fgClr>
                    <a:bgClr>
                      <a:schemeClr val="bg1"/>
                    </a:bgClr>
                  </a:patt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endParaRPr lang="ro-RO"/>
                  </a:p>
                </p:txBody>
              </p:sp>
              <p:sp>
                <p:nvSpPr>
                  <p:cNvPr id="149574" name="Freeform 70" descr="Алмазная решетка (контур)"/>
                  <p:cNvSpPr>
                    <a:spLocks noChangeAspect="1"/>
                  </p:cNvSpPr>
                  <p:nvPr/>
                </p:nvSpPr>
                <p:spPr bwMode="auto">
                  <a:xfrm>
                    <a:off x="972" y="1718"/>
                    <a:ext cx="208" cy="490"/>
                  </a:xfrm>
                  <a:custGeom>
                    <a:avLst/>
                    <a:gdLst/>
                    <a:ahLst/>
                    <a:cxnLst>
                      <a:cxn ang="0">
                        <a:pos x="4" y="4"/>
                      </a:cxn>
                      <a:cxn ang="0">
                        <a:pos x="0" y="486"/>
                      </a:cxn>
                      <a:cxn ang="0">
                        <a:pos x="40" y="486"/>
                      </a:cxn>
                      <a:cxn ang="0">
                        <a:pos x="38" y="34"/>
                      </a:cxn>
                      <a:cxn ang="0">
                        <a:pos x="80" y="32"/>
                      </a:cxn>
                      <a:cxn ang="0">
                        <a:pos x="78" y="0"/>
                      </a:cxn>
                      <a:cxn ang="0">
                        <a:pos x="120" y="0"/>
                      </a:cxn>
                      <a:cxn ang="0">
                        <a:pos x="122" y="32"/>
                      </a:cxn>
                      <a:cxn ang="0">
                        <a:pos x="172" y="32"/>
                      </a:cxn>
                      <a:cxn ang="0">
                        <a:pos x="172" y="490"/>
                      </a:cxn>
                      <a:cxn ang="0">
                        <a:pos x="208" y="484"/>
                      </a:cxn>
                      <a:cxn ang="0">
                        <a:pos x="208" y="6"/>
                      </a:cxn>
                      <a:cxn ang="0">
                        <a:pos x="4" y="4"/>
                      </a:cxn>
                    </a:cxnLst>
                    <a:rect l="0" t="0" r="r" b="b"/>
                    <a:pathLst>
                      <a:path w="208" h="490">
                        <a:moveTo>
                          <a:pt x="4" y="4"/>
                        </a:moveTo>
                        <a:lnTo>
                          <a:pt x="0" y="486"/>
                        </a:lnTo>
                        <a:lnTo>
                          <a:pt x="40" y="486"/>
                        </a:lnTo>
                        <a:lnTo>
                          <a:pt x="38" y="34"/>
                        </a:lnTo>
                        <a:lnTo>
                          <a:pt x="80" y="32"/>
                        </a:lnTo>
                        <a:lnTo>
                          <a:pt x="78" y="0"/>
                        </a:lnTo>
                        <a:lnTo>
                          <a:pt x="120" y="0"/>
                        </a:lnTo>
                        <a:lnTo>
                          <a:pt x="122" y="32"/>
                        </a:lnTo>
                        <a:lnTo>
                          <a:pt x="172" y="32"/>
                        </a:lnTo>
                        <a:lnTo>
                          <a:pt x="172" y="490"/>
                        </a:lnTo>
                        <a:lnTo>
                          <a:pt x="208" y="484"/>
                        </a:lnTo>
                        <a:lnTo>
                          <a:pt x="208" y="6"/>
                        </a:lnTo>
                        <a:lnTo>
                          <a:pt x="4" y="4"/>
                        </a:lnTo>
                        <a:close/>
                      </a:path>
                    </a:pathLst>
                  </a:custGeom>
                  <a:pattFill prst="openDmnd">
                    <a:fgClr>
                      <a:schemeClr val="tx1"/>
                    </a:fgClr>
                    <a:bgClr>
                      <a:schemeClr val="bg1"/>
                    </a:bgClr>
                  </a:patt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endParaRPr lang="ro-RO"/>
                  </a:p>
                </p:txBody>
              </p:sp>
              <p:grpSp>
                <p:nvGrpSpPr>
                  <p:cNvPr id="149575" name="Group 71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976" y="1976"/>
                    <a:ext cx="203" cy="228"/>
                    <a:chOff x="976" y="1976"/>
                    <a:chExt cx="203" cy="228"/>
                  </a:xfrm>
                </p:grpSpPr>
                <p:sp>
                  <p:nvSpPr>
                    <p:cNvPr id="149576" name="Rectangle 7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145" y="2172"/>
                      <a:ext cx="32" cy="32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6350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49577" name="Rectangle 73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976" y="2170"/>
                      <a:ext cx="32" cy="32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6350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49578" name="Rectangle 74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147" y="1978"/>
                      <a:ext cx="32" cy="32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6350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49579" name="Rectangle 75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978" y="1976"/>
                      <a:ext cx="32" cy="32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6350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</p:grpSp>
            </p:grpSp>
            <p:sp>
              <p:nvSpPr>
                <p:cNvPr id="149580" name="Freeform 76" descr="Плетенка"/>
                <p:cNvSpPr>
                  <a:spLocks noChangeAspect="1"/>
                </p:cNvSpPr>
                <p:nvPr/>
              </p:nvSpPr>
              <p:spPr bwMode="auto">
                <a:xfrm>
                  <a:off x="934" y="1606"/>
                  <a:ext cx="284" cy="252"/>
                </a:xfrm>
                <a:custGeom>
                  <a:avLst/>
                  <a:gdLst/>
                  <a:ahLst/>
                  <a:cxnLst>
                    <a:cxn ang="0">
                      <a:pos x="0" y="224"/>
                    </a:cxn>
                    <a:cxn ang="0">
                      <a:pos x="14" y="222"/>
                    </a:cxn>
                    <a:cxn ang="0">
                      <a:pos x="14" y="26"/>
                    </a:cxn>
                    <a:cxn ang="0">
                      <a:pos x="26" y="0"/>
                    </a:cxn>
                    <a:cxn ang="0">
                      <a:pos x="252" y="2"/>
                    </a:cxn>
                    <a:cxn ang="0">
                      <a:pos x="270" y="20"/>
                    </a:cxn>
                    <a:cxn ang="0">
                      <a:pos x="270" y="218"/>
                    </a:cxn>
                    <a:cxn ang="0">
                      <a:pos x="284" y="218"/>
                    </a:cxn>
                    <a:cxn ang="0">
                      <a:pos x="284" y="246"/>
                    </a:cxn>
                    <a:cxn ang="0">
                      <a:pos x="248" y="244"/>
                    </a:cxn>
                    <a:cxn ang="0">
                      <a:pos x="248" y="26"/>
                    </a:cxn>
                    <a:cxn ang="0">
                      <a:pos x="40" y="18"/>
                    </a:cxn>
                    <a:cxn ang="0">
                      <a:pos x="40" y="252"/>
                    </a:cxn>
                    <a:cxn ang="0">
                      <a:pos x="0" y="250"/>
                    </a:cxn>
                    <a:cxn ang="0">
                      <a:pos x="0" y="224"/>
                    </a:cxn>
                  </a:cxnLst>
                  <a:rect l="0" t="0" r="r" b="b"/>
                  <a:pathLst>
                    <a:path w="284" h="252">
                      <a:moveTo>
                        <a:pt x="0" y="224"/>
                      </a:moveTo>
                      <a:lnTo>
                        <a:pt x="14" y="222"/>
                      </a:lnTo>
                      <a:lnTo>
                        <a:pt x="14" y="26"/>
                      </a:lnTo>
                      <a:lnTo>
                        <a:pt x="26" y="0"/>
                      </a:lnTo>
                      <a:lnTo>
                        <a:pt x="252" y="2"/>
                      </a:lnTo>
                      <a:lnTo>
                        <a:pt x="270" y="20"/>
                      </a:lnTo>
                      <a:lnTo>
                        <a:pt x="270" y="218"/>
                      </a:lnTo>
                      <a:lnTo>
                        <a:pt x="284" y="218"/>
                      </a:lnTo>
                      <a:lnTo>
                        <a:pt x="284" y="246"/>
                      </a:lnTo>
                      <a:lnTo>
                        <a:pt x="248" y="244"/>
                      </a:lnTo>
                      <a:lnTo>
                        <a:pt x="248" y="26"/>
                      </a:lnTo>
                      <a:lnTo>
                        <a:pt x="40" y="18"/>
                      </a:lnTo>
                      <a:lnTo>
                        <a:pt x="40" y="252"/>
                      </a:lnTo>
                      <a:lnTo>
                        <a:pt x="0" y="250"/>
                      </a:lnTo>
                      <a:lnTo>
                        <a:pt x="0" y="224"/>
                      </a:lnTo>
                      <a:close/>
                    </a:path>
                  </a:pathLst>
                </a:custGeom>
                <a:pattFill prst="weave">
                  <a:fgClr>
                    <a:schemeClr val="tx1"/>
                  </a:fgClr>
                  <a:bgClr>
                    <a:schemeClr val="bg1"/>
                  </a:bgClr>
                </a:pattFill>
                <a:ln w="6350" cmpd="sng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ro-RO"/>
                </a:p>
              </p:txBody>
            </p:sp>
          </p:grpSp>
          <p:sp>
            <p:nvSpPr>
              <p:cNvPr id="149581" name="Line 77"/>
              <p:cNvSpPr>
                <a:spLocks noChangeAspect="1" noChangeShapeType="1"/>
              </p:cNvSpPr>
              <p:nvPr/>
            </p:nvSpPr>
            <p:spPr bwMode="auto">
              <a:xfrm>
                <a:off x="960" y="3288"/>
                <a:ext cx="240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o-RO"/>
              </a:p>
            </p:txBody>
          </p:sp>
        </p:grpSp>
        <p:grpSp>
          <p:nvGrpSpPr>
            <p:cNvPr id="149582" name="Group 78"/>
            <p:cNvGrpSpPr>
              <a:grpSpLocks noChangeAspect="1"/>
            </p:cNvGrpSpPr>
            <p:nvPr/>
          </p:nvGrpSpPr>
          <p:grpSpPr bwMode="auto">
            <a:xfrm>
              <a:off x="2304" y="428"/>
              <a:ext cx="166" cy="1048"/>
              <a:chOff x="982" y="1633"/>
              <a:chExt cx="186" cy="1171"/>
            </a:xfrm>
          </p:grpSpPr>
          <p:sp>
            <p:nvSpPr>
              <p:cNvPr id="149583" name="Freeform 79"/>
              <p:cNvSpPr>
                <a:spLocks noChangeAspect="1"/>
              </p:cNvSpPr>
              <p:nvPr/>
            </p:nvSpPr>
            <p:spPr bwMode="auto">
              <a:xfrm>
                <a:off x="1026" y="1758"/>
                <a:ext cx="94" cy="474"/>
              </a:xfrm>
              <a:custGeom>
                <a:avLst/>
                <a:gdLst/>
                <a:ahLst/>
                <a:cxnLst>
                  <a:cxn ang="0">
                    <a:pos x="0" y="472"/>
                  </a:cxn>
                  <a:cxn ang="0">
                    <a:pos x="0" y="58"/>
                  </a:cxn>
                  <a:cxn ang="0">
                    <a:pos x="10" y="44"/>
                  </a:cxn>
                  <a:cxn ang="0">
                    <a:pos x="12" y="6"/>
                  </a:cxn>
                  <a:cxn ang="0">
                    <a:pos x="31" y="0"/>
                  </a:cxn>
                  <a:cxn ang="0">
                    <a:pos x="63" y="0"/>
                  </a:cxn>
                  <a:cxn ang="0">
                    <a:pos x="78" y="10"/>
                  </a:cxn>
                  <a:cxn ang="0">
                    <a:pos x="82" y="46"/>
                  </a:cxn>
                  <a:cxn ang="0">
                    <a:pos x="94" y="56"/>
                  </a:cxn>
                  <a:cxn ang="0">
                    <a:pos x="94" y="472"/>
                  </a:cxn>
                  <a:cxn ang="0">
                    <a:pos x="0" y="472"/>
                  </a:cxn>
                </a:cxnLst>
                <a:rect l="0" t="0" r="r" b="b"/>
                <a:pathLst>
                  <a:path w="94" h="472">
                    <a:moveTo>
                      <a:pt x="0" y="472"/>
                    </a:moveTo>
                    <a:lnTo>
                      <a:pt x="0" y="58"/>
                    </a:lnTo>
                    <a:lnTo>
                      <a:pt x="10" y="44"/>
                    </a:lnTo>
                    <a:lnTo>
                      <a:pt x="12" y="6"/>
                    </a:lnTo>
                    <a:lnTo>
                      <a:pt x="31" y="0"/>
                    </a:lnTo>
                    <a:lnTo>
                      <a:pt x="63" y="0"/>
                    </a:lnTo>
                    <a:lnTo>
                      <a:pt x="78" y="10"/>
                    </a:lnTo>
                    <a:lnTo>
                      <a:pt x="82" y="46"/>
                    </a:lnTo>
                    <a:lnTo>
                      <a:pt x="94" y="56"/>
                    </a:lnTo>
                    <a:lnTo>
                      <a:pt x="94" y="472"/>
                    </a:lnTo>
                    <a:lnTo>
                      <a:pt x="0" y="472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folHlink">
                      <a:gamma/>
                      <a:shade val="33333"/>
                      <a:invGamma/>
                    </a:schemeClr>
                  </a:gs>
                  <a:gs pos="50000">
                    <a:schemeClr val="folHlink"/>
                  </a:gs>
                  <a:gs pos="100000">
                    <a:schemeClr val="folHlink">
                      <a:gamma/>
                      <a:shade val="33333"/>
                      <a:invGamma/>
                    </a:schemeClr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o-RO"/>
              </a:p>
            </p:txBody>
          </p:sp>
          <p:sp>
            <p:nvSpPr>
              <p:cNvPr id="149584" name="Rectangle 80" descr="Темн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1048" y="1770"/>
                <a:ext cx="48" cy="145"/>
              </a:xfrm>
              <a:prstGeom prst="rect">
                <a:avLst/>
              </a:prstGeom>
              <a:pattFill prst="dkDnDiag">
                <a:fgClr>
                  <a:schemeClr val="tx2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9585" name="Rectangle 81"/>
              <p:cNvSpPr>
                <a:spLocks noChangeAspect="1" noChangeArrowheads="1"/>
              </p:cNvSpPr>
              <p:nvPr/>
            </p:nvSpPr>
            <p:spPr bwMode="auto">
              <a:xfrm>
                <a:off x="1026" y="1983"/>
                <a:ext cx="94" cy="226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grpSp>
            <p:nvGrpSpPr>
              <p:cNvPr id="149586" name="Group 82"/>
              <p:cNvGrpSpPr>
                <a:grpSpLocks noChangeAspect="1"/>
              </p:cNvGrpSpPr>
              <p:nvPr/>
            </p:nvGrpSpPr>
            <p:grpSpPr bwMode="auto">
              <a:xfrm>
                <a:off x="1062" y="1633"/>
                <a:ext cx="17" cy="179"/>
                <a:chOff x="1524" y="2321"/>
                <a:chExt cx="17" cy="178"/>
              </a:xfrm>
            </p:grpSpPr>
            <p:sp>
              <p:nvSpPr>
                <p:cNvPr id="149587" name="Rectangle 83"/>
                <p:cNvSpPr>
                  <a:spLocks noChangeAspect="1" noChangeArrowheads="1"/>
                </p:cNvSpPr>
                <p:nvPr/>
              </p:nvSpPr>
              <p:spPr bwMode="auto">
                <a:xfrm rot="5400000">
                  <a:off x="1449" y="2407"/>
                  <a:ext cx="168" cy="16"/>
                </a:xfrm>
                <a:prstGeom prst="rect">
                  <a:avLst/>
                </a:prstGeom>
                <a:solidFill>
                  <a:schemeClr val="folHlink"/>
                </a:solidFill>
                <a:ln w="635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49588" name="Oval 84"/>
                <p:cNvSpPr>
                  <a:spLocks noChangeAspect="1" noChangeArrowheads="1"/>
                </p:cNvSpPr>
                <p:nvPr/>
              </p:nvSpPr>
              <p:spPr bwMode="auto">
                <a:xfrm rot="5160000">
                  <a:off x="1524" y="2321"/>
                  <a:ext cx="18" cy="17"/>
                </a:xfrm>
                <a:prstGeom prst="ellipse">
                  <a:avLst/>
                </a:prstGeom>
                <a:solidFill>
                  <a:schemeClr val="folHlink"/>
                </a:solid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  <p:grpSp>
            <p:nvGrpSpPr>
              <p:cNvPr id="149589" name="Group 85"/>
              <p:cNvGrpSpPr>
                <a:grpSpLocks noChangeAspect="1"/>
              </p:cNvGrpSpPr>
              <p:nvPr/>
            </p:nvGrpSpPr>
            <p:grpSpPr bwMode="auto">
              <a:xfrm>
                <a:off x="982" y="2228"/>
                <a:ext cx="186" cy="576"/>
                <a:chOff x="982" y="2235"/>
                <a:chExt cx="186" cy="569"/>
              </a:xfrm>
            </p:grpSpPr>
            <p:sp>
              <p:nvSpPr>
                <p:cNvPr id="149590" name="AutoShape 86"/>
                <p:cNvSpPr>
                  <a:spLocks noChangeAspect="1" noChangeArrowheads="1"/>
                </p:cNvSpPr>
                <p:nvPr/>
              </p:nvSpPr>
              <p:spPr bwMode="auto">
                <a:xfrm rot="5400000">
                  <a:off x="888" y="2360"/>
                  <a:ext cx="378" cy="127"/>
                </a:xfrm>
                <a:prstGeom prst="roundRect">
                  <a:avLst>
                    <a:gd name="adj" fmla="val 16667"/>
                  </a:avLst>
                </a:prstGeom>
                <a:gradFill rotWithShape="0">
                  <a:gsLst>
                    <a:gs pos="0">
                      <a:schemeClr val="folHlink">
                        <a:gamma/>
                        <a:shade val="39216"/>
                        <a:invGamma/>
                      </a:schemeClr>
                    </a:gs>
                    <a:gs pos="50000">
                      <a:schemeClr val="folHlink"/>
                    </a:gs>
                    <a:gs pos="100000">
                      <a:schemeClr val="folHlink">
                        <a:gamma/>
                        <a:shade val="39216"/>
                        <a:invGamma/>
                      </a:schemeClr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49591" name="AutoShape 87"/>
                <p:cNvSpPr>
                  <a:spLocks noChangeAspect="1" noChangeArrowheads="1"/>
                </p:cNvSpPr>
                <p:nvPr/>
              </p:nvSpPr>
              <p:spPr bwMode="auto">
                <a:xfrm flipV="1">
                  <a:off x="1040" y="2696"/>
                  <a:ext cx="70" cy="108"/>
                </a:xfrm>
                <a:prstGeom prst="triangle">
                  <a:avLst>
                    <a:gd name="adj" fmla="val 50000"/>
                  </a:avLst>
                </a:prstGeom>
                <a:gradFill rotWithShape="0">
                  <a:gsLst>
                    <a:gs pos="0">
                      <a:schemeClr val="folHlink">
                        <a:gamma/>
                        <a:shade val="39216"/>
                        <a:invGamma/>
                      </a:schemeClr>
                    </a:gs>
                    <a:gs pos="50000">
                      <a:schemeClr val="folHlink"/>
                    </a:gs>
                    <a:gs pos="100000">
                      <a:schemeClr val="folHlink">
                        <a:gamma/>
                        <a:shade val="39216"/>
                        <a:invGamma/>
                      </a:schemeClr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grpSp>
              <p:nvGrpSpPr>
                <p:cNvPr id="149592" name="Group 88"/>
                <p:cNvGrpSpPr>
                  <a:grpSpLocks noChangeAspect="1"/>
                </p:cNvGrpSpPr>
                <p:nvPr/>
              </p:nvGrpSpPr>
              <p:grpSpPr bwMode="auto">
                <a:xfrm>
                  <a:off x="982" y="2602"/>
                  <a:ext cx="186" cy="90"/>
                  <a:chOff x="982" y="2602"/>
                  <a:chExt cx="186" cy="90"/>
                </a:xfrm>
              </p:grpSpPr>
              <p:sp>
                <p:nvSpPr>
                  <p:cNvPr id="149593" name="Rectangle 8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982" y="2602"/>
                    <a:ext cx="186" cy="32"/>
                  </a:xfrm>
                  <a:prstGeom prst="rect">
                    <a:avLst/>
                  </a:prstGeom>
                  <a:gradFill rotWithShape="0">
                    <a:gsLst>
                      <a:gs pos="0">
                        <a:schemeClr val="folHlink">
                          <a:gamma/>
                          <a:shade val="39216"/>
                          <a:invGamma/>
                        </a:schemeClr>
                      </a:gs>
                      <a:gs pos="50000">
                        <a:schemeClr val="folHlink"/>
                      </a:gs>
                      <a:gs pos="100000">
                        <a:schemeClr val="folHlink">
                          <a:gamma/>
                          <a:shade val="39216"/>
                          <a:invGamma/>
                        </a:schemeClr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49594" name="Rectangle 9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014" y="2634"/>
                    <a:ext cx="120" cy="58"/>
                  </a:xfrm>
                  <a:prstGeom prst="rect">
                    <a:avLst/>
                  </a:prstGeom>
                  <a:gradFill rotWithShape="0">
                    <a:gsLst>
                      <a:gs pos="0">
                        <a:schemeClr val="folHlink">
                          <a:gamma/>
                          <a:shade val="39216"/>
                          <a:invGamma/>
                        </a:schemeClr>
                      </a:gs>
                      <a:gs pos="50000">
                        <a:schemeClr val="folHlink"/>
                      </a:gs>
                      <a:gs pos="100000">
                        <a:schemeClr val="folHlink">
                          <a:gamma/>
                          <a:shade val="39216"/>
                          <a:invGamma/>
                        </a:schemeClr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</p:grpSp>
          </p:grpSp>
        </p:grpSp>
      </p:grpSp>
      <p:sp>
        <p:nvSpPr>
          <p:cNvPr id="149595" name="AutoShape 91" descr="Штриховой диагональный 2"/>
          <p:cNvSpPr>
            <a:spLocks noChangeArrowheads="1"/>
          </p:cNvSpPr>
          <p:nvPr/>
        </p:nvSpPr>
        <p:spPr bwMode="auto">
          <a:xfrm>
            <a:off x="0" y="5937250"/>
            <a:ext cx="9829800" cy="914400"/>
          </a:xfrm>
          <a:prstGeom prst="parallelogram">
            <a:avLst>
              <a:gd name="adj" fmla="val 208630"/>
            </a:avLst>
          </a:prstGeom>
          <a:pattFill prst="dashUpDiag">
            <a:fgClr>
              <a:srgbClr val="006600"/>
            </a:fgClr>
            <a:bgClr>
              <a:schemeClr val="bg1"/>
            </a:bgClr>
          </a:patt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49596" name="Freeform 92"/>
          <p:cNvSpPr>
            <a:spLocks noChangeAspect="1"/>
          </p:cNvSpPr>
          <p:nvPr/>
        </p:nvSpPr>
        <p:spPr bwMode="auto">
          <a:xfrm>
            <a:off x="3146425" y="4806950"/>
            <a:ext cx="2876550" cy="1770063"/>
          </a:xfrm>
          <a:custGeom>
            <a:avLst/>
            <a:gdLst/>
            <a:ahLst/>
            <a:cxnLst>
              <a:cxn ang="0">
                <a:pos x="2" y="89"/>
              </a:cxn>
              <a:cxn ang="0">
                <a:pos x="39" y="141"/>
              </a:cxn>
              <a:cxn ang="0">
                <a:pos x="38" y="203"/>
              </a:cxn>
              <a:cxn ang="0">
                <a:pos x="0" y="246"/>
              </a:cxn>
              <a:cxn ang="0">
                <a:pos x="32" y="3221"/>
              </a:cxn>
              <a:cxn ang="0">
                <a:pos x="56" y="3297"/>
              </a:cxn>
              <a:cxn ang="0">
                <a:pos x="21" y="3357"/>
              </a:cxn>
              <a:cxn ang="0">
                <a:pos x="17" y="3449"/>
              </a:cxn>
              <a:cxn ang="0">
                <a:pos x="60" y="3507"/>
              </a:cxn>
              <a:cxn ang="0">
                <a:pos x="2571" y="3492"/>
              </a:cxn>
              <a:cxn ang="0">
                <a:pos x="2604" y="3444"/>
              </a:cxn>
              <a:cxn ang="0">
                <a:pos x="2592" y="3305"/>
              </a:cxn>
              <a:cxn ang="0">
                <a:pos x="2579" y="3264"/>
              </a:cxn>
              <a:cxn ang="0">
                <a:pos x="2603" y="3212"/>
              </a:cxn>
              <a:cxn ang="0">
                <a:pos x="2558" y="147"/>
              </a:cxn>
              <a:cxn ang="0">
                <a:pos x="2567" y="101"/>
              </a:cxn>
              <a:cxn ang="0">
                <a:pos x="2588" y="6"/>
              </a:cxn>
              <a:cxn ang="0">
                <a:pos x="2586" y="0"/>
              </a:cxn>
              <a:cxn ang="0">
                <a:pos x="2589" y="0"/>
              </a:cxn>
              <a:cxn ang="0">
                <a:pos x="2589" y="6"/>
              </a:cxn>
              <a:cxn ang="0">
                <a:pos x="2586" y="3"/>
              </a:cxn>
              <a:cxn ang="0">
                <a:pos x="2586" y="6"/>
              </a:cxn>
              <a:cxn ang="0">
                <a:pos x="0" y="6"/>
              </a:cxn>
              <a:cxn ang="0">
                <a:pos x="0" y="12"/>
              </a:cxn>
              <a:cxn ang="0">
                <a:pos x="0" y="15"/>
              </a:cxn>
              <a:cxn ang="0">
                <a:pos x="0" y="18"/>
              </a:cxn>
              <a:cxn ang="0">
                <a:pos x="0" y="21"/>
              </a:cxn>
              <a:cxn ang="0">
                <a:pos x="0" y="21"/>
              </a:cxn>
              <a:cxn ang="0">
                <a:pos x="0" y="18"/>
              </a:cxn>
              <a:cxn ang="0">
                <a:pos x="3" y="24"/>
              </a:cxn>
              <a:cxn ang="0">
                <a:pos x="0" y="18"/>
              </a:cxn>
              <a:cxn ang="0">
                <a:pos x="0" y="18"/>
              </a:cxn>
              <a:cxn ang="0">
                <a:pos x="0" y="18"/>
              </a:cxn>
              <a:cxn ang="0">
                <a:pos x="3" y="18"/>
              </a:cxn>
              <a:cxn ang="0">
                <a:pos x="0" y="18"/>
              </a:cxn>
            </a:cxnLst>
            <a:rect l="0" t="0" r="r" b="b"/>
            <a:pathLst>
              <a:path w="2606" h="3507">
                <a:moveTo>
                  <a:pt x="3" y="20"/>
                </a:moveTo>
                <a:lnTo>
                  <a:pt x="2" y="89"/>
                </a:lnTo>
                <a:lnTo>
                  <a:pt x="24" y="111"/>
                </a:lnTo>
                <a:lnTo>
                  <a:pt x="39" y="141"/>
                </a:lnTo>
                <a:lnTo>
                  <a:pt x="45" y="168"/>
                </a:lnTo>
                <a:lnTo>
                  <a:pt x="38" y="203"/>
                </a:lnTo>
                <a:lnTo>
                  <a:pt x="26" y="219"/>
                </a:lnTo>
                <a:lnTo>
                  <a:pt x="0" y="246"/>
                </a:lnTo>
                <a:lnTo>
                  <a:pt x="11" y="3201"/>
                </a:lnTo>
                <a:lnTo>
                  <a:pt x="32" y="3221"/>
                </a:lnTo>
                <a:lnTo>
                  <a:pt x="50" y="3255"/>
                </a:lnTo>
                <a:lnTo>
                  <a:pt x="56" y="3297"/>
                </a:lnTo>
                <a:lnTo>
                  <a:pt x="48" y="3330"/>
                </a:lnTo>
                <a:lnTo>
                  <a:pt x="21" y="3357"/>
                </a:lnTo>
                <a:lnTo>
                  <a:pt x="17" y="3402"/>
                </a:lnTo>
                <a:lnTo>
                  <a:pt x="17" y="3449"/>
                </a:lnTo>
                <a:lnTo>
                  <a:pt x="33" y="3492"/>
                </a:lnTo>
                <a:lnTo>
                  <a:pt x="60" y="3507"/>
                </a:lnTo>
                <a:lnTo>
                  <a:pt x="2538" y="3507"/>
                </a:lnTo>
                <a:lnTo>
                  <a:pt x="2571" y="3492"/>
                </a:lnTo>
                <a:lnTo>
                  <a:pt x="2592" y="3474"/>
                </a:lnTo>
                <a:lnTo>
                  <a:pt x="2604" y="3444"/>
                </a:lnTo>
                <a:lnTo>
                  <a:pt x="2606" y="3327"/>
                </a:lnTo>
                <a:lnTo>
                  <a:pt x="2592" y="3305"/>
                </a:lnTo>
                <a:lnTo>
                  <a:pt x="2583" y="3288"/>
                </a:lnTo>
                <a:lnTo>
                  <a:pt x="2579" y="3264"/>
                </a:lnTo>
                <a:lnTo>
                  <a:pt x="2588" y="3234"/>
                </a:lnTo>
                <a:lnTo>
                  <a:pt x="2603" y="3212"/>
                </a:lnTo>
                <a:lnTo>
                  <a:pt x="2588" y="209"/>
                </a:lnTo>
                <a:cubicBezTo>
                  <a:pt x="2556" y="177"/>
                  <a:pt x="2565" y="162"/>
                  <a:pt x="2558" y="147"/>
                </a:cubicBezTo>
                <a:cubicBezTo>
                  <a:pt x="2558" y="131"/>
                  <a:pt x="2555" y="127"/>
                  <a:pt x="2561" y="120"/>
                </a:cubicBezTo>
                <a:cubicBezTo>
                  <a:pt x="2567" y="113"/>
                  <a:pt x="2564" y="112"/>
                  <a:pt x="2567" y="101"/>
                </a:cubicBezTo>
                <a:cubicBezTo>
                  <a:pt x="2577" y="93"/>
                  <a:pt x="2582" y="93"/>
                  <a:pt x="2585" y="78"/>
                </a:cubicBezTo>
                <a:lnTo>
                  <a:pt x="2588" y="6"/>
                </a:lnTo>
                <a:lnTo>
                  <a:pt x="2586" y="3"/>
                </a:lnTo>
                <a:lnTo>
                  <a:pt x="2586" y="0"/>
                </a:lnTo>
                <a:lnTo>
                  <a:pt x="2586" y="0"/>
                </a:lnTo>
                <a:lnTo>
                  <a:pt x="2589" y="0"/>
                </a:lnTo>
                <a:lnTo>
                  <a:pt x="2586" y="3"/>
                </a:lnTo>
                <a:lnTo>
                  <a:pt x="2589" y="6"/>
                </a:lnTo>
                <a:lnTo>
                  <a:pt x="2586" y="3"/>
                </a:lnTo>
                <a:lnTo>
                  <a:pt x="2586" y="3"/>
                </a:lnTo>
                <a:lnTo>
                  <a:pt x="2586" y="6"/>
                </a:lnTo>
                <a:lnTo>
                  <a:pt x="2586" y="6"/>
                </a:lnTo>
                <a:lnTo>
                  <a:pt x="0" y="9"/>
                </a:lnTo>
                <a:lnTo>
                  <a:pt x="0" y="6"/>
                </a:lnTo>
                <a:lnTo>
                  <a:pt x="0" y="9"/>
                </a:lnTo>
                <a:lnTo>
                  <a:pt x="0" y="12"/>
                </a:lnTo>
                <a:lnTo>
                  <a:pt x="0" y="12"/>
                </a:lnTo>
                <a:lnTo>
                  <a:pt x="0" y="15"/>
                </a:lnTo>
                <a:lnTo>
                  <a:pt x="3" y="18"/>
                </a:lnTo>
                <a:lnTo>
                  <a:pt x="0" y="18"/>
                </a:lnTo>
                <a:lnTo>
                  <a:pt x="3" y="21"/>
                </a:lnTo>
                <a:lnTo>
                  <a:pt x="0" y="21"/>
                </a:lnTo>
                <a:lnTo>
                  <a:pt x="0" y="21"/>
                </a:lnTo>
                <a:lnTo>
                  <a:pt x="0" y="21"/>
                </a:lnTo>
                <a:lnTo>
                  <a:pt x="0" y="24"/>
                </a:lnTo>
                <a:lnTo>
                  <a:pt x="0" y="18"/>
                </a:lnTo>
                <a:lnTo>
                  <a:pt x="0" y="18"/>
                </a:lnTo>
                <a:lnTo>
                  <a:pt x="3" y="24"/>
                </a:lnTo>
                <a:lnTo>
                  <a:pt x="3" y="24"/>
                </a:lnTo>
                <a:lnTo>
                  <a:pt x="0" y="18"/>
                </a:lnTo>
                <a:lnTo>
                  <a:pt x="0" y="21"/>
                </a:lnTo>
                <a:lnTo>
                  <a:pt x="0" y="18"/>
                </a:lnTo>
                <a:lnTo>
                  <a:pt x="0" y="18"/>
                </a:lnTo>
                <a:lnTo>
                  <a:pt x="0" y="18"/>
                </a:lnTo>
                <a:lnTo>
                  <a:pt x="6" y="21"/>
                </a:lnTo>
                <a:lnTo>
                  <a:pt x="3" y="18"/>
                </a:lnTo>
                <a:lnTo>
                  <a:pt x="0" y="21"/>
                </a:lnTo>
                <a:lnTo>
                  <a:pt x="0" y="18"/>
                </a:lnTo>
                <a:lnTo>
                  <a:pt x="3" y="20"/>
                </a:lnTo>
                <a:close/>
              </a:path>
            </a:pathLst>
          </a:custGeom>
          <a:solidFill>
            <a:srgbClr val="FFB19F"/>
          </a:solidFill>
          <a:ln w="9525">
            <a:solidFill>
              <a:srgbClr val="006600"/>
            </a:solidFill>
            <a:round/>
            <a:headEnd/>
            <a:tailEnd/>
          </a:ln>
          <a:effectLst/>
        </p:spPr>
        <p:txBody>
          <a:bodyPr/>
          <a:lstStyle/>
          <a:p>
            <a:endParaRPr lang="ro-RO"/>
          </a:p>
        </p:txBody>
      </p:sp>
      <p:sp>
        <p:nvSpPr>
          <p:cNvPr id="149597" name="AutoShape 93"/>
          <p:cNvSpPr>
            <a:spLocks noChangeAspect="1" noChangeArrowheads="1"/>
          </p:cNvSpPr>
          <p:nvPr/>
        </p:nvSpPr>
        <p:spPr bwMode="auto">
          <a:xfrm rot="5137563" flipH="1">
            <a:off x="4588669" y="6217444"/>
            <a:ext cx="98425" cy="93663"/>
          </a:xfrm>
          <a:custGeom>
            <a:avLst/>
            <a:gdLst>
              <a:gd name="G0" fmla="+- 5491 0 0"/>
              <a:gd name="G1" fmla="+- -11195581 0 0"/>
              <a:gd name="G2" fmla="+- 0 0 -11195581"/>
              <a:gd name="T0" fmla="*/ 0 256 1"/>
              <a:gd name="T1" fmla="*/ 180 256 1"/>
              <a:gd name="G3" fmla="+- -11195581 T0 T1"/>
              <a:gd name="T2" fmla="*/ 0 256 1"/>
              <a:gd name="T3" fmla="*/ 90 256 1"/>
              <a:gd name="G4" fmla="+- -11195581 T2 T3"/>
              <a:gd name="G5" fmla="*/ G4 2 1"/>
              <a:gd name="T4" fmla="*/ 90 256 1"/>
              <a:gd name="T5" fmla="*/ 0 256 1"/>
              <a:gd name="G6" fmla="+- -11195581 T4 T5"/>
              <a:gd name="G7" fmla="*/ G6 2 1"/>
              <a:gd name="G8" fmla="abs -11195581"/>
              <a:gd name="T6" fmla="*/ 0 256 1"/>
              <a:gd name="T7" fmla="*/ 90 256 1"/>
              <a:gd name="G9" fmla="+- G8 T6 T7"/>
              <a:gd name="G10" fmla="?: G9 G7 G5"/>
              <a:gd name="T8" fmla="*/ 0 256 1"/>
              <a:gd name="T9" fmla="*/ 360 256 1"/>
              <a:gd name="G11" fmla="+- G10 T8 T9"/>
              <a:gd name="G12" fmla="?: G10 G11 G10"/>
              <a:gd name="T10" fmla="*/ 0 256 1"/>
              <a:gd name="T11" fmla="*/ 360 256 1"/>
              <a:gd name="G13" fmla="+- G12 T10 T11"/>
              <a:gd name="G14" fmla="?: G12 G13 G12"/>
              <a:gd name="G15" fmla="+- 0 0 G14"/>
              <a:gd name="G16" fmla="+- 10800 0 0"/>
              <a:gd name="G17" fmla="+- 10800 0 5491"/>
              <a:gd name="G18" fmla="*/ 5491 1 2"/>
              <a:gd name="G19" fmla="+- G18 5400 0"/>
              <a:gd name="G20" fmla="cos G19 -11195581"/>
              <a:gd name="G21" fmla="sin G19 -11195581"/>
              <a:gd name="G22" fmla="+- G20 10800 0"/>
              <a:gd name="G23" fmla="+- G21 10800 0"/>
              <a:gd name="G24" fmla="+- 10800 0 G20"/>
              <a:gd name="G25" fmla="+- 5491 10800 0"/>
              <a:gd name="G26" fmla="?: G9 G17 G25"/>
              <a:gd name="G27" fmla="?: G9 0 21600"/>
              <a:gd name="G28" fmla="cos 10800 -11195581"/>
              <a:gd name="G29" fmla="sin 10800 -11195581"/>
              <a:gd name="G30" fmla="sin 5491 -11195581"/>
              <a:gd name="G31" fmla="+- G28 10800 0"/>
              <a:gd name="G32" fmla="+- G29 10800 0"/>
              <a:gd name="G33" fmla="+- G30 10800 0"/>
              <a:gd name="G34" fmla="?: G4 0 G31"/>
              <a:gd name="G35" fmla="?: -11195581 G34 0"/>
              <a:gd name="G36" fmla="?: G6 G35 G31"/>
              <a:gd name="G37" fmla="+- 21600 0 G36"/>
              <a:gd name="G38" fmla="?: G4 0 G33"/>
              <a:gd name="G39" fmla="?: -11195581 G38 G32"/>
              <a:gd name="G40" fmla="?: G6 G39 0"/>
              <a:gd name="G41" fmla="?: G4 G32 21600"/>
              <a:gd name="G42" fmla="?: G6 G41 G33"/>
              <a:gd name="T12" fmla="*/ 10800 w 21600"/>
              <a:gd name="T13" fmla="*/ 0 h 21600"/>
              <a:gd name="T14" fmla="*/ 2758 w 21600"/>
              <a:gd name="T15" fmla="*/ 9501 h 21600"/>
              <a:gd name="T16" fmla="*/ 10800 w 21600"/>
              <a:gd name="T17" fmla="*/ 5309 h 21600"/>
              <a:gd name="T18" fmla="*/ 18842 w 21600"/>
              <a:gd name="T19" fmla="*/ 9501 h 21600"/>
              <a:gd name="T20" fmla="*/ G36 w 21600"/>
              <a:gd name="T21" fmla="*/ G40 h 21600"/>
              <a:gd name="T22" fmla="*/ G37 w 21600"/>
              <a:gd name="T23" fmla="*/ G42 h 21600"/>
            </a:gdLst>
            <a:ahLst/>
            <a:cxnLst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T20" t="T21" r="T22" b="T23"/>
            <a:pathLst>
              <a:path w="21600" h="21600">
                <a:moveTo>
                  <a:pt x="5379" y="9925"/>
                </a:moveTo>
                <a:cubicBezTo>
                  <a:pt x="5808" y="7264"/>
                  <a:pt x="8105" y="5308"/>
                  <a:pt x="10800" y="5309"/>
                </a:cubicBezTo>
                <a:cubicBezTo>
                  <a:pt x="13494" y="5309"/>
                  <a:pt x="15791" y="7264"/>
                  <a:pt x="16220" y="9925"/>
                </a:cubicBezTo>
                <a:lnTo>
                  <a:pt x="21462" y="9079"/>
                </a:lnTo>
                <a:cubicBezTo>
                  <a:pt x="20617" y="3846"/>
                  <a:pt x="16100" y="-1"/>
                  <a:pt x="10799" y="0"/>
                </a:cubicBezTo>
                <a:cubicBezTo>
                  <a:pt x="5499" y="0"/>
                  <a:pt x="982" y="3846"/>
                  <a:pt x="137" y="9079"/>
                </a:cubicBezTo>
                <a:close/>
              </a:path>
            </a:pathLst>
          </a:custGeom>
          <a:gradFill rotWithShape="0">
            <a:gsLst>
              <a:gs pos="0">
                <a:schemeClr val="bg1">
                  <a:gamma/>
                  <a:shade val="24314"/>
                  <a:invGamma/>
                </a:schemeClr>
              </a:gs>
              <a:gs pos="100000">
                <a:schemeClr val="bg1"/>
              </a:gs>
            </a:gsLst>
            <a:lin ang="0" scaled="1"/>
          </a:gra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grpSp>
        <p:nvGrpSpPr>
          <p:cNvPr id="149598" name="Group 94"/>
          <p:cNvGrpSpPr>
            <a:grpSpLocks noChangeAspect="1"/>
          </p:cNvGrpSpPr>
          <p:nvPr/>
        </p:nvGrpSpPr>
        <p:grpSpPr bwMode="auto">
          <a:xfrm>
            <a:off x="3114675" y="2654300"/>
            <a:ext cx="2916238" cy="3922713"/>
            <a:chOff x="1769" y="1157"/>
            <a:chExt cx="2221" cy="2986"/>
          </a:xfrm>
        </p:grpSpPr>
        <p:sp>
          <p:nvSpPr>
            <p:cNvPr id="149599" name="Freeform 95" descr="Широкий диагональный 2"/>
            <p:cNvSpPr>
              <a:spLocks noChangeAspect="1"/>
            </p:cNvSpPr>
            <p:nvPr/>
          </p:nvSpPr>
          <p:spPr bwMode="auto">
            <a:xfrm>
              <a:off x="1769" y="1157"/>
              <a:ext cx="2221" cy="2986"/>
            </a:xfrm>
            <a:custGeom>
              <a:avLst/>
              <a:gdLst/>
              <a:ahLst/>
              <a:cxnLst>
                <a:cxn ang="0">
                  <a:pos x="2" y="83"/>
                </a:cxn>
                <a:cxn ang="0">
                  <a:pos x="39" y="135"/>
                </a:cxn>
                <a:cxn ang="0">
                  <a:pos x="38" y="197"/>
                </a:cxn>
                <a:cxn ang="0">
                  <a:pos x="0" y="240"/>
                </a:cxn>
                <a:cxn ang="0">
                  <a:pos x="32" y="3215"/>
                </a:cxn>
                <a:cxn ang="0">
                  <a:pos x="56" y="3291"/>
                </a:cxn>
                <a:cxn ang="0">
                  <a:pos x="21" y="3351"/>
                </a:cxn>
                <a:cxn ang="0">
                  <a:pos x="17" y="3443"/>
                </a:cxn>
                <a:cxn ang="0">
                  <a:pos x="60" y="3501"/>
                </a:cxn>
                <a:cxn ang="0">
                  <a:pos x="2571" y="3486"/>
                </a:cxn>
                <a:cxn ang="0">
                  <a:pos x="2604" y="3438"/>
                </a:cxn>
                <a:cxn ang="0">
                  <a:pos x="2592" y="3299"/>
                </a:cxn>
                <a:cxn ang="0">
                  <a:pos x="2579" y="3258"/>
                </a:cxn>
                <a:cxn ang="0">
                  <a:pos x="2603" y="3206"/>
                </a:cxn>
                <a:cxn ang="0">
                  <a:pos x="2558" y="141"/>
                </a:cxn>
                <a:cxn ang="0">
                  <a:pos x="2567" y="95"/>
                </a:cxn>
                <a:cxn ang="0">
                  <a:pos x="2588" y="0"/>
                </a:cxn>
                <a:cxn ang="0">
                  <a:pos x="2549" y="75"/>
                </a:cxn>
                <a:cxn ang="0">
                  <a:pos x="2525" y="126"/>
                </a:cxn>
                <a:cxn ang="0">
                  <a:pos x="2537" y="194"/>
                </a:cxn>
                <a:cxn ang="0">
                  <a:pos x="2580" y="3179"/>
                </a:cxn>
                <a:cxn ang="0">
                  <a:pos x="2555" y="3230"/>
                </a:cxn>
                <a:cxn ang="0">
                  <a:pos x="2559" y="3311"/>
                </a:cxn>
                <a:cxn ang="0">
                  <a:pos x="2579" y="3353"/>
                </a:cxn>
                <a:cxn ang="0">
                  <a:pos x="2565" y="3441"/>
                </a:cxn>
                <a:cxn ang="0">
                  <a:pos x="90" y="3474"/>
                </a:cxn>
                <a:cxn ang="0">
                  <a:pos x="44" y="3441"/>
                </a:cxn>
                <a:cxn ang="0">
                  <a:pos x="62" y="3350"/>
                </a:cxn>
                <a:cxn ang="0">
                  <a:pos x="84" y="3284"/>
                </a:cxn>
                <a:cxn ang="0">
                  <a:pos x="72" y="3216"/>
                </a:cxn>
                <a:cxn ang="0">
                  <a:pos x="32" y="249"/>
                </a:cxn>
                <a:cxn ang="0">
                  <a:pos x="60" y="210"/>
                </a:cxn>
                <a:cxn ang="0">
                  <a:pos x="77" y="144"/>
                </a:cxn>
                <a:cxn ang="0">
                  <a:pos x="54" y="83"/>
                </a:cxn>
                <a:cxn ang="0">
                  <a:pos x="36" y="15"/>
                </a:cxn>
              </a:cxnLst>
              <a:rect l="0" t="0" r="r" b="b"/>
              <a:pathLst>
                <a:path w="2606" h="3501">
                  <a:moveTo>
                    <a:pt x="3" y="14"/>
                  </a:moveTo>
                  <a:lnTo>
                    <a:pt x="2" y="83"/>
                  </a:lnTo>
                  <a:lnTo>
                    <a:pt x="24" y="105"/>
                  </a:lnTo>
                  <a:lnTo>
                    <a:pt x="39" y="135"/>
                  </a:lnTo>
                  <a:lnTo>
                    <a:pt x="45" y="162"/>
                  </a:lnTo>
                  <a:lnTo>
                    <a:pt x="38" y="197"/>
                  </a:lnTo>
                  <a:lnTo>
                    <a:pt x="26" y="213"/>
                  </a:lnTo>
                  <a:lnTo>
                    <a:pt x="0" y="240"/>
                  </a:lnTo>
                  <a:lnTo>
                    <a:pt x="11" y="3195"/>
                  </a:lnTo>
                  <a:lnTo>
                    <a:pt x="32" y="3215"/>
                  </a:lnTo>
                  <a:lnTo>
                    <a:pt x="50" y="3249"/>
                  </a:lnTo>
                  <a:lnTo>
                    <a:pt x="56" y="3291"/>
                  </a:lnTo>
                  <a:lnTo>
                    <a:pt x="48" y="3324"/>
                  </a:lnTo>
                  <a:lnTo>
                    <a:pt x="21" y="3351"/>
                  </a:lnTo>
                  <a:lnTo>
                    <a:pt x="17" y="3396"/>
                  </a:lnTo>
                  <a:lnTo>
                    <a:pt x="17" y="3443"/>
                  </a:lnTo>
                  <a:lnTo>
                    <a:pt x="33" y="3486"/>
                  </a:lnTo>
                  <a:lnTo>
                    <a:pt x="60" y="3501"/>
                  </a:lnTo>
                  <a:lnTo>
                    <a:pt x="2538" y="3501"/>
                  </a:lnTo>
                  <a:lnTo>
                    <a:pt x="2571" y="3486"/>
                  </a:lnTo>
                  <a:lnTo>
                    <a:pt x="2592" y="3468"/>
                  </a:lnTo>
                  <a:lnTo>
                    <a:pt x="2604" y="3438"/>
                  </a:lnTo>
                  <a:lnTo>
                    <a:pt x="2606" y="3321"/>
                  </a:lnTo>
                  <a:lnTo>
                    <a:pt x="2592" y="3299"/>
                  </a:lnTo>
                  <a:lnTo>
                    <a:pt x="2583" y="3282"/>
                  </a:lnTo>
                  <a:lnTo>
                    <a:pt x="2579" y="3258"/>
                  </a:lnTo>
                  <a:lnTo>
                    <a:pt x="2588" y="3228"/>
                  </a:lnTo>
                  <a:lnTo>
                    <a:pt x="2603" y="3206"/>
                  </a:lnTo>
                  <a:lnTo>
                    <a:pt x="2588" y="203"/>
                  </a:lnTo>
                  <a:cubicBezTo>
                    <a:pt x="2556" y="171"/>
                    <a:pt x="2565" y="156"/>
                    <a:pt x="2558" y="141"/>
                  </a:cubicBezTo>
                  <a:cubicBezTo>
                    <a:pt x="2558" y="125"/>
                    <a:pt x="2555" y="121"/>
                    <a:pt x="2561" y="114"/>
                  </a:cubicBezTo>
                  <a:cubicBezTo>
                    <a:pt x="2567" y="107"/>
                    <a:pt x="2564" y="106"/>
                    <a:pt x="2567" y="95"/>
                  </a:cubicBezTo>
                  <a:cubicBezTo>
                    <a:pt x="2577" y="87"/>
                    <a:pt x="2582" y="87"/>
                    <a:pt x="2585" y="72"/>
                  </a:cubicBezTo>
                  <a:lnTo>
                    <a:pt x="2588" y="0"/>
                  </a:lnTo>
                  <a:lnTo>
                    <a:pt x="2553" y="2"/>
                  </a:lnTo>
                  <a:lnTo>
                    <a:pt x="2549" y="75"/>
                  </a:lnTo>
                  <a:lnTo>
                    <a:pt x="2532" y="102"/>
                  </a:lnTo>
                  <a:lnTo>
                    <a:pt x="2525" y="126"/>
                  </a:lnTo>
                  <a:lnTo>
                    <a:pt x="2522" y="155"/>
                  </a:lnTo>
                  <a:lnTo>
                    <a:pt x="2537" y="194"/>
                  </a:lnTo>
                  <a:lnTo>
                    <a:pt x="2555" y="221"/>
                  </a:lnTo>
                  <a:lnTo>
                    <a:pt x="2580" y="3179"/>
                  </a:lnTo>
                  <a:lnTo>
                    <a:pt x="2565" y="3203"/>
                  </a:lnTo>
                  <a:lnTo>
                    <a:pt x="2555" y="3230"/>
                  </a:lnTo>
                  <a:lnTo>
                    <a:pt x="2552" y="3270"/>
                  </a:lnTo>
                  <a:lnTo>
                    <a:pt x="2559" y="3311"/>
                  </a:lnTo>
                  <a:lnTo>
                    <a:pt x="2574" y="3327"/>
                  </a:lnTo>
                  <a:lnTo>
                    <a:pt x="2579" y="3353"/>
                  </a:lnTo>
                  <a:lnTo>
                    <a:pt x="2576" y="3401"/>
                  </a:lnTo>
                  <a:lnTo>
                    <a:pt x="2565" y="3441"/>
                  </a:lnTo>
                  <a:lnTo>
                    <a:pt x="2546" y="3467"/>
                  </a:lnTo>
                  <a:lnTo>
                    <a:pt x="90" y="3474"/>
                  </a:lnTo>
                  <a:lnTo>
                    <a:pt x="66" y="3461"/>
                  </a:lnTo>
                  <a:lnTo>
                    <a:pt x="44" y="3441"/>
                  </a:lnTo>
                  <a:lnTo>
                    <a:pt x="45" y="3377"/>
                  </a:lnTo>
                  <a:lnTo>
                    <a:pt x="62" y="3350"/>
                  </a:lnTo>
                  <a:lnTo>
                    <a:pt x="80" y="3326"/>
                  </a:lnTo>
                  <a:lnTo>
                    <a:pt x="84" y="3284"/>
                  </a:lnTo>
                  <a:lnTo>
                    <a:pt x="81" y="3246"/>
                  </a:lnTo>
                  <a:lnTo>
                    <a:pt x="72" y="3216"/>
                  </a:lnTo>
                  <a:lnTo>
                    <a:pt x="41" y="3182"/>
                  </a:lnTo>
                  <a:lnTo>
                    <a:pt x="32" y="249"/>
                  </a:lnTo>
                  <a:lnTo>
                    <a:pt x="42" y="234"/>
                  </a:lnTo>
                  <a:lnTo>
                    <a:pt x="60" y="210"/>
                  </a:lnTo>
                  <a:lnTo>
                    <a:pt x="75" y="180"/>
                  </a:lnTo>
                  <a:lnTo>
                    <a:pt x="77" y="144"/>
                  </a:lnTo>
                  <a:lnTo>
                    <a:pt x="71" y="110"/>
                  </a:lnTo>
                  <a:lnTo>
                    <a:pt x="54" y="83"/>
                  </a:lnTo>
                  <a:lnTo>
                    <a:pt x="32" y="65"/>
                  </a:lnTo>
                  <a:lnTo>
                    <a:pt x="36" y="15"/>
                  </a:lnTo>
                  <a:lnTo>
                    <a:pt x="3" y="14"/>
                  </a:lnTo>
                  <a:close/>
                </a:path>
              </a:pathLst>
            </a:custGeom>
            <a:pattFill prst="wdUpDiag">
              <a:fgClr>
                <a:srgbClr val="006600"/>
              </a:fgClr>
              <a:bgClr>
                <a:schemeClr val="bg1"/>
              </a:bgClr>
            </a:pattFill>
            <a:ln w="9525">
              <a:solidFill>
                <a:srgbClr val="006600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o-RO"/>
            </a:p>
          </p:txBody>
        </p:sp>
        <p:sp>
          <p:nvSpPr>
            <p:cNvPr id="149600" name="Rectangle 96" descr="Широкий диагональный 1"/>
            <p:cNvSpPr>
              <a:spLocks noChangeAspect="1" noChangeArrowheads="1"/>
            </p:cNvSpPr>
            <p:nvPr/>
          </p:nvSpPr>
          <p:spPr bwMode="auto">
            <a:xfrm>
              <a:off x="1824" y="4069"/>
              <a:ext cx="1269" cy="41"/>
            </a:xfrm>
            <a:prstGeom prst="rect">
              <a:avLst/>
            </a:prstGeom>
            <a:pattFill prst="wdDnDiag">
              <a:fgClr>
                <a:srgbClr val="006600"/>
              </a:fgClr>
              <a:bgClr>
                <a:schemeClr val="bg1"/>
              </a:bgClr>
            </a:pattFill>
            <a:ln w="9525">
              <a:solidFill>
                <a:srgbClr val="00660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49601" name="Rectangle 97" descr="Широкий диагональный 1"/>
            <p:cNvSpPr>
              <a:spLocks noChangeAspect="1" noChangeArrowheads="1"/>
            </p:cNvSpPr>
            <p:nvPr/>
          </p:nvSpPr>
          <p:spPr bwMode="auto">
            <a:xfrm flipH="1">
              <a:off x="3481" y="4065"/>
              <a:ext cx="464" cy="41"/>
            </a:xfrm>
            <a:prstGeom prst="rect">
              <a:avLst/>
            </a:prstGeom>
            <a:pattFill prst="wdDnDiag">
              <a:fgClr>
                <a:srgbClr val="006600"/>
              </a:fgClr>
              <a:bgClr>
                <a:schemeClr val="bg1"/>
              </a:bgClr>
            </a:pattFill>
            <a:ln w="9525">
              <a:solidFill>
                <a:srgbClr val="00660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49602" name="Freeform 98" descr="Широкий диагональный 2"/>
            <p:cNvSpPr>
              <a:spLocks noChangeAspect="1"/>
            </p:cNvSpPr>
            <p:nvPr/>
          </p:nvSpPr>
          <p:spPr bwMode="auto">
            <a:xfrm>
              <a:off x="1846" y="3759"/>
              <a:ext cx="1219" cy="30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9" y="3"/>
                </a:cxn>
                <a:cxn ang="0">
                  <a:pos x="39" y="291"/>
                </a:cxn>
                <a:cxn ang="0">
                  <a:pos x="45" y="306"/>
                </a:cxn>
                <a:cxn ang="0">
                  <a:pos x="69" y="321"/>
                </a:cxn>
                <a:cxn ang="0">
                  <a:pos x="1431" y="330"/>
                </a:cxn>
                <a:cxn ang="0">
                  <a:pos x="1431" y="360"/>
                </a:cxn>
                <a:cxn ang="0">
                  <a:pos x="33" y="354"/>
                </a:cxn>
                <a:cxn ang="0">
                  <a:pos x="15" y="330"/>
                </a:cxn>
                <a:cxn ang="0">
                  <a:pos x="6" y="300"/>
                </a:cxn>
                <a:cxn ang="0">
                  <a:pos x="0" y="0"/>
                </a:cxn>
              </a:cxnLst>
              <a:rect l="0" t="0" r="r" b="b"/>
              <a:pathLst>
                <a:path w="1431" h="360">
                  <a:moveTo>
                    <a:pt x="0" y="0"/>
                  </a:moveTo>
                  <a:lnTo>
                    <a:pt x="39" y="3"/>
                  </a:lnTo>
                  <a:lnTo>
                    <a:pt x="39" y="291"/>
                  </a:lnTo>
                  <a:lnTo>
                    <a:pt x="45" y="306"/>
                  </a:lnTo>
                  <a:lnTo>
                    <a:pt x="69" y="321"/>
                  </a:lnTo>
                  <a:lnTo>
                    <a:pt x="1431" y="330"/>
                  </a:lnTo>
                  <a:lnTo>
                    <a:pt x="1431" y="360"/>
                  </a:lnTo>
                  <a:lnTo>
                    <a:pt x="33" y="354"/>
                  </a:lnTo>
                  <a:lnTo>
                    <a:pt x="15" y="330"/>
                  </a:lnTo>
                  <a:lnTo>
                    <a:pt x="6" y="300"/>
                  </a:lnTo>
                  <a:lnTo>
                    <a:pt x="0" y="0"/>
                  </a:lnTo>
                  <a:close/>
                </a:path>
              </a:pathLst>
            </a:custGeom>
            <a:pattFill prst="wdUpDiag">
              <a:fgClr>
                <a:srgbClr val="006600"/>
              </a:fgClr>
              <a:bgClr>
                <a:schemeClr val="bg1"/>
              </a:bgClr>
            </a:pattFill>
            <a:ln w="9525" cap="flat" cmpd="sng">
              <a:solidFill>
                <a:srgbClr val="0066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ro-RO"/>
            </a:p>
          </p:txBody>
        </p:sp>
        <p:sp>
          <p:nvSpPr>
            <p:cNvPr id="149603" name="Freeform 99" descr="Широкий диагональный 2"/>
            <p:cNvSpPr>
              <a:spLocks noChangeAspect="1"/>
            </p:cNvSpPr>
            <p:nvPr/>
          </p:nvSpPr>
          <p:spPr bwMode="auto">
            <a:xfrm>
              <a:off x="3492" y="3752"/>
              <a:ext cx="445" cy="307"/>
            </a:xfrm>
            <a:custGeom>
              <a:avLst/>
              <a:gdLst/>
              <a:ahLst/>
              <a:cxnLst>
                <a:cxn ang="0">
                  <a:pos x="522" y="6"/>
                </a:cxn>
                <a:cxn ang="0">
                  <a:pos x="492" y="0"/>
                </a:cxn>
                <a:cxn ang="0">
                  <a:pos x="486" y="291"/>
                </a:cxn>
                <a:cxn ang="0">
                  <a:pos x="483" y="312"/>
                </a:cxn>
                <a:cxn ang="0">
                  <a:pos x="471" y="327"/>
                </a:cxn>
                <a:cxn ang="0">
                  <a:pos x="0" y="330"/>
                </a:cxn>
                <a:cxn ang="0">
                  <a:pos x="0" y="360"/>
                </a:cxn>
                <a:cxn ang="0">
                  <a:pos x="492" y="354"/>
                </a:cxn>
                <a:cxn ang="0">
                  <a:pos x="510" y="333"/>
                </a:cxn>
                <a:cxn ang="0">
                  <a:pos x="522" y="300"/>
                </a:cxn>
                <a:cxn ang="0">
                  <a:pos x="522" y="6"/>
                </a:cxn>
              </a:cxnLst>
              <a:rect l="0" t="0" r="r" b="b"/>
              <a:pathLst>
                <a:path w="522" h="360">
                  <a:moveTo>
                    <a:pt x="522" y="6"/>
                  </a:moveTo>
                  <a:lnTo>
                    <a:pt x="492" y="0"/>
                  </a:lnTo>
                  <a:lnTo>
                    <a:pt x="486" y="291"/>
                  </a:lnTo>
                  <a:lnTo>
                    <a:pt x="483" y="312"/>
                  </a:lnTo>
                  <a:lnTo>
                    <a:pt x="471" y="327"/>
                  </a:lnTo>
                  <a:lnTo>
                    <a:pt x="0" y="330"/>
                  </a:lnTo>
                  <a:lnTo>
                    <a:pt x="0" y="360"/>
                  </a:lnTo>
                  <a:lnTo>
                    <a:pt x="492" y="354"/>
                  </a:lnTo>
                  <a:lnTo>
                    <a:pt x="510" y="333"/>
                  </a:lnTo>
                  <a:lnTo>
                    <a:pt x="522" y="300"/>
                  </a:lnTo>
                  <a:lnTo>
                    <a:pt x="522" y="6"/>
                  </a:lnTo>
                  <a:close/>
                </a:path>
              </a:pathLst>
            </a:custGeom>
            <a:pattFill prst="wdUpDiag">
              <a:fgClr>
                <a:srgbClr val="006600"/>
              </a:fgClr>
              <a:bgClr>
                <a:schemeClr val="bg1"/>
              </a:bgClr>
            </a:pattFill>
            <a:ln w="9525" cap="flat" cmpd="sng">
              <a:solidFill>
                <a:srgbClr val="0066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ro-RO"/>
            </a:p>
          </p:txBody>
        </p:sp>
        <p:sp>
          <p:nvSpPr>
            <p:cNvPr id="149604" name="Freeform 100" descr="Широкий диагональный 1"/>
            <p:cNvSpPr>
              <a:spLocks noChangeAspect="1"/>
            </p:cNvSpPr>
            <p:nvPr/>
          </p:nvSpPr>
          <p:spPr bwMode="auto">
            <a:xfrm>
              <a:off x="3053" y="3856"/>
              <a:ext cx="460" cy="215"/>
            </a:xfrm>
            <a:custGeom>
              <a:avLst/>
              <a:gdLst/>
              <a:ahLst/>
              <a:cxnLst>
                <a:cxn ang="0">
                  <a:pos x="3" y="27"/>
                </a:cxn>
                <a:cxn ang="0">
                  <a:pos x="0" y="210"/>
                </a:cxn>
                <a:cxn ang="0">
                  <a:pos x="24" y="210"/>
                </a:cxn>
                <a:cxn ang="0">
                  <a:pos x="30" y="252"/>
                </a:cxn>
                <a:cxn ang="0">
                  <a:pos x="57" y="249"/>
                </a:cxn>
                <a:cxn ang="0">
                  <a:pos x="48" y="87"/>
                </a:cxn>
                <a:cxn ang="0">
                  <a:pos x="135" y="87"/>
                </a:cxn>
                <a:cxn ang="0">
                  <a:pos x="132" y="0"/>
                </a:cxn>
                <a:cxn ang="0">
                  <a:pos x="207" y="0"/>
                </a:cxn>
                <a:cxn ang="0">
                  <a:pos x="207" y="87"/>
                </a:cxn>
                <a:cxn ang="0">
                  <a:pos x="327" y="87"/>
                </a:cxn>
                <a:cxn ang="0">
                  <a:pos x="327" y="0"/>
                </a:cxn>
                <a:cxn ang="0">
                  <a:pos x="411" y="6"/>
                </a:cxn>
                <a:cxn ang="0">
                  <a:pos x="408" y="87"/>
                </a:cxn>
                <a:cxn ang="0">
                  <a:pos x="480" y="87"/>
                </a:cxn>
                <a:cxn ang="0">
                  <a:pos x="480" y="231"/>
                </a:cxn>
                <a:cxn ang="0">
                  <a:pos x="507" y="231"/>
                </a:cxn>
                <a:cxn ang="0">
                  <a:pos x="513" y="204"/>
                </a:cxn>
                <a:cxn ang="0">
                  <a:pos x="537" y="201"/>
                </a:cxn>
                <a:cxn ang="0">
                  <a:pos x="540" y="33"/>
                </a:cxn>
                <a:cxn ang="0">
                  <a:pos x="498" y="9"/>
                </a:cxn>
                <a:cxn ang="0">
                  <a:pos x="45" y="0"/>
                </a:cxn>
                <a:cxn ang="0">
                  <a:pos x="3" y="27"/>
                </a:cxn>
              </a:cxnLst>
              <a:rect l="0" t="0" r="r" b="b"/>
              <a:pathLst>
                <a:path w="540" h="252">
                  <a:moveTo>
                    <a:pt x="3" y="27"/>
                  </a:moveTo>
                  <a:lnTo>
                    <a:pt x="0" y="210"/>
                  </a:lnTo>
                  <a:lnTo>
                    <a:pt x="24" y="210"/>
                  </a:lnTo>
                  <a:lnTo>
                    <a:pt x="30" y="252"/>
                  </a:lnTo>
                  <a:lnTo>
                    <a:pt x="57" y="249"/>
                  </a:lnTo>
                  <a:lnTo>
                    <a:pt x="48" y="87"/>
                  </a:lnTo>
                  <a:lnTo>
                    <a:pt x="135" y="87"/>
                  </a:lnTo>
                  <a:lnTo>
                    <a:pt x="132" y="0"/>
                  </a:lnTo>
                  <a:lnTo>
                    <a:pt x="207" y="0"/>
                  </a:lnTo>
                  <a:lnTo>
                    <a:pt x="207" y="87"/>
                  </a:lnTo>
                  <a:lnTo>
                    <a:pt x="327" y="87"/>
                  </a:lnTo>
                  <a:lnTo>
                    <a:pt x="327" y="0"/>
                  </a:lnTo>
                  <a:lnTo>
                    <a:pt x="411" y="6"/>
                  </a:lnTo>
                  <a:lnTo>
                    <a:pt x="408" y="87"/>
                  </a:lnTo>
                  <a:lnTo>
                    <a:pt x="480" y="87"/>
                  </a:lnTo>
                  <a:lnTo>
                    <a:pt x="480" y="231"/>
                  </a:lnTo>
                  <a:lnTo>
                    <a:pt x="507" y="231"/>
                  </a:lnTo>
                  <a:lnTo>
                    <a:pt x="513" y="204"/>
                  </a:lnTo>
                  <a:lnTo>
                    <a:pt x="537" y="201"/>
                  </a:lnTo>
                  <a:lnTo>
                    <a:pt x="540" y="33"/>
                  </a:lnTo>
                  <a:lnTo>
                    <a:pt x="498" y="9"/>
                  </a:lnTo>
                  <a:lnTo>
                    <a:pt x="45" y="0"/>
                  </a:lnTo>
                  <a:lnTo>
                    <a:pt x="3" y="27"/>
                  </a:lnTo>
                  <a:close/>
                </a:path>
              </a:pathLst>
            </a:custGeom>
            <a:pattFill prst="wdDnDiag">
              <a:fgClr>
                <a:srgbClr val="006600"/>
              </a:fgClr>
              <a:bgClr>
                <a:schemeClr val="bg1"/>
              </a:bgClr>
            </a:pattFill>
            <a:ln w="9525" cap="flat" cmpd="sng">
              <a:solidFill>
                <a:srgbClr val="006600"/>
              </a:solidFill>
              <a:prstDash val="solid"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grpSp>
          <p:nvGrpSpPr>
            <p:cNvPr id="149605" name="Group 101"/>
            <p:cNvGrpSpPr>
              <a:grpSpLocks noChangeAspect="1"/>
            </p:cNvGrpSpPr>
            <p:nvPr/>
          </p:nvGrpSpPr>
          <p:grpSpPr bwMode="auto">
            <a:xfrm>
              <a:off x="3101" y="3977"/>
              <a:ext cx="361" cy="115"/>
              <a:chOff x="3354" y="4044"/>
              <a:chExt cx="423" cy="135"/>
            </a:xfrm>
          </p:grpSpPr>
          <p:sp>
            <p:nvSpPr>
              <p:cNvPr id="149606" name="Freeform 102" descr="Широкий диагональный 2"/>
              <p:cNvSpPr>
                <a:spLocks noChangeAspect="1"/>
              </p:cNvSpPr>
              <p:nvPr/>
            </p:nvSpPr>
            <p:spPr bwMode="auto">
              <a:xfrm>
                <a:off x="3354" y="4047"/>
                <a:ext cx="423" cy="13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420" y="3"/>
                  </a:cxn>
                  <a:cxn ang="0">
                    <a:pos x="423" y="81"/>
                  </a:cxn>
                  <a:cxn ang="0">
                    <a:pos x="390" y="129"/>
                  </a:cxn>
                  <a:cxn ang="0">
                    <a:pos x="243" y="132"/>
                  </a:cxn>
                  <a:cxn ang="0">
                    <a:pos x="243" y="75"/>
                  </a:cxn>
                  <a:cxn ang="0">
                    <a:pos x="189" y="78"/>
                  </a:cxn>
                  <a:cxn ang="0">
                    <a:pos x="189" y="132"/>
                  </a:cxn>
                  <a:cxn ang="0">
                    <a:pos x="42" y="132"/>
                  </a:cxn>
                  <a:cxn ang="0">
                    <a:pos x="0" y="93"/>
                  </a:cxn>
                  <a:cxn ang="0">
                    <a:pos x="0" y="0"/>
                  </a:cxn>
                </a:cxnLst>
                <a:rect l="0" t="0" r="r" b="b"/>
                <a:pathLst>
                  <a:path w="423" h="132">
                    <a:moveTo>
                      <a:pt x="0" y="0"/>
                    </a:moveTo>
                    <a:lnTo>
                      <a:pt x="420" y="3"/>
                    </a:lnTo>
                    <a:lnTo>
                      <a:pt x="423" y="81"/>
                    </a:lnTo>
                    <a:lnTo>
                      <a:pt x="390" y="129"/>
                    </a:lnTo>
                    <a:lnTo>
                      <a:pt x="243" y="132"/>
                    </a:lnTo>
                    <a:lnTo>
                      <a:pt x="243" y="75"/>
                    </a:lnTo>
                    <a:lnTo>
                      <a:pt x="189" y="78"/>
                    </a:lnTo>
                    <a:lnTo>
                      <a:pt x="189" y="132"/>
                    </a:lnTo>
                    <a:lnTo>
                      <a:pt x="42" y="132"/>
                    </a:lnTo>
                    <a:lnTo>
                      <a:pt x="0" y="93"/>
                    </a:lnTo>
                    <a:lnTo>
                      <a:pt x="0" y="0"/>
                    </a:lnTo>
                    <a:close/>
                  </a:path>
                </a:pathLst>
              </a:custGeom>
              <a:pattFill prst="wdUpDiag">
                <a:fgClr>
                  <a:srgbClr val="006600"/>
                </a:fgClr>
                <a:bgClr>
                  <a:schemeClr val="bg1"/>
                </a:bgClr>
              </a:pattFill>
              <a:ln w="9525">
                <a:solidFill>
                  <a:srgbClr val="006600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o-RO"/>
              </a:p>
            </p:txBody>
          </p:sp>
          <p:sp>
            <p:nvSpPr>
              <p:cNvPr id="149607" name="Freeform 103" descr="Широкий диагональный 2"/>
              <p:cNvSpPr>
                <a:spLocks noChangeAspect="1"/>
              </p:cNvSpPr>
              <p:nvPr/>
            </p:nvSpPr>
            <p:spPr bwMode="auto">
              <a:xfrm>
                <a:off x="3375" y="4044"/>
                <a:ext cx="165" cy="1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" y="114"/>
                  </a:cxn>
                  <a:cxn ang="0">
                    <a:pos x="165" y="111"/>
                  </a:cxn>
                </a:cxnLst>
                <a:rect l="0" t="0" r="r" b="b"/>
                <a:pathLst>
                  <a:path w="165" h="114">
                    <a:moveTo>
                      <a:pt x="0" y="0"/>
                    </a:moveTo>
                    <a:lnTo>
                      <a:pt x="3" y="114"/>
                    </a:lnTo>
                    <a:lnTo>
                      <a:pt x="165" y="111"/>
                    </a:lnTo>
                  </a:path>
                </a:pathLst>
              </a:custGeom>
              <a:noFill/>
              <a:ln w="6350" cmpd="sng">
                <a:solidFill>
                  <a:srgbClr val="006600"/>
                </a:solidFill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o-RO"/>
              </a:p>
            </p:txBody>
          </p:sp>
          <p:sp>
            <p:nvSpPr>
              <p:cNvPr id="149608" name="Freeform 104" descr="Широкий диагональный 2"/>
              <p:cNvSpPr>
                <a:spLocks noChangeAspect="1"/>
              </p:cNvSpPr>
              <p:nvPr/>
            </p:nvSpPr>
            <p:spPr bwMode="auto">
              <a:xfrm>
                <a:off x="3594" y="4053"/>
                <a:ext cx="165" cy="99"/>
              </a:xfrm>
              <a:custGeom>
                <a:avLst/>
                <a:gdLst/>
                <a:ahLst/>
                <a:cxnLst>
                  <a:cxn ang="0">
                    <a:pos x="159" y="0"/>
                  </a:cxn>
                  <a:cxn ang="0">
                    <a:pos x="165" y="99"/>
                  </a:cxn>
                  <a:cxn ang="0">
                    <a:pos x="0" y="99"/>
                  </a:cxn>
                </a:cxnLst>
                <a:rect l="0" t="0" r="r" b="b"/>
                <a:pathLst>
                  <a:path w="165" h="99">
                    <a:moveTo>
                      <a:pt x="159" y="0"/>
                    </a:moveTo>
                    <a:lnTo>
                      <a:pt x="165" y="99"/>
                    </a:lnTo>
                    <a:lnTo>
                      <a:pt x="0" y="99"/>
                    </a:lnTo>
                  </a:path>
                </a:pathLst>
              </a:custGeom>
              <a:noFill/>
              <a:ln w="6350" cmpd="sng">
                <a:solidFill>
                  <a:srgbClr val="006600"/>
                </a:solidFill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o-RO"/>
              </a:p>
            </p:txBody>
          </p:sp>
        </p:grpSp>
      </p:grpSp>
      <p:sp>
        <p:nvSpPr>
          <p:cNvPr id="149609" name="Rectangle 105"/>
          <p:cNvSpPr>
            <a:spLocks noChangeAspect="1" noChangeArrowheads="1"/>
          </p:cNvSpPr>
          <p:nvPr/>
        </p:nvSpPr>
        <p:spPr bwMode="auto">
          <a:xfrm>
            <a:off x="4957763" y="6208713"/>
            <a:ext cx="80962" cy="79375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49610" name="Line 106"/>
          <p:cNvSpPr>
            <a:spLocks noChangeAspect="1" noChangeShapeType="1"/>
          </p:cNvSpPr>
          <p:nvPr/>
        </p:nvSpPr>
        <p:spPr bwMode="auto">
          <a:xfrm>
            <a:off x="3298825" y="6170613"/>
            <a:ext cx="1501775" cy="41275"/>
          </a:xfrm>
          <a:prstGeom prst="line">
            <a:avLst/>
          </a:prstGeom>
          <a:noFill/>
          <a:ln w="76200">
            <a:pattFill prst="pct80">
              <a:fgClr>
                <a:schemeClr val="tx1"/>
              </a:fgClr>
              <a:bgClr>
                <a:srgbClr val="FFFFFF"/>
              </a:bgClr>
            </a:pattFill>
            <a:round/>
            <a:headEnd/>
            <a:tailEnd/>
          </a:ln>
          <a:effectLst/>
        </p:spPr>
        <p:txBody>
          <a:bodyPr/>
          <a:lstStyle/>
          <a:p>
            <a:endParaRPr lang="ro-RO"/>
          </a:p>
        </p:txBody>
      </p:sp>
      <p:sp>
        <p:nvSpPr>
          <p:cNvPr id="149611" name="Line 107"/>
          <p:cNvSpPr>
            <a:spLocks noChangeAspect="1" noChangeShapeType="1"/>
          </p:cNvSpPr>
          <p:nvPr/>
        </p:nvSpPr>
        <p:spPr bwMode="auto">
          <a:xfrm>
            <a:off x="3292475" y="6243638"/>
            <a:ext cx="1508125" cy="28575"/>
          </a:xfrm>
          <a:prstGeom prst="line">
            <a:avLst/>
          </a:prstGeom>
          <a:noFill/>
          <a:ln w="76200">
            <a:pattFill prst="pct80">
              <a:fgClr>
                <a:schemeClr val="tx1"/>
              </a:fgClr>
              <a:bgClr>
                <a:srgbClr val="FFFFFF"/>
              </a:bgClr>
            </a:pattFill>
            <a:round/>
            <a:headEnd/>
            <a:tailEnd/>
          </a:ln>
          <a:effectLst/>
        </p:spPr>
        <p:txBody>
          <a:bodyPr/>
          <a:lstStyle/>
          <a:p>
            <a:endParaRPr lang="ro-RO"/>
          </a:p>
        </p:txBody>
      </p:sp>
      <p:sp>
        <p:nvSpPr>
          <p:cNvPr id="149612" name="Oval 108" descr="Светлый диагональный 1"/>
          <p:cNvSpPr>
            <a:spLocks noChangeAspect="1" noChangeArrowheads="1"/>
          </p:cNvSpPr>
          <p:nvPr/>
        </p:nvSpPr>
        <p:spPr bwMode="auto">
          <a:xfrm>
            <a:off x="3273425" y="6143625"/>
            <a:ext cx="53975" cy="53975"/>
          </a:xfrm>
          <a:prstGeom prst="ellipse">
            <a:avLst/>
          </a:prstGeom>
          <a:pattFill prst="ltDnDiag">
            <a:fgClr>
              <a:schemeClr val="tx2"/>
            </a:fgClr>
            <a:bgClr>
              <a:schemeClr val="bg1"/>
            </a:bgClr>
          </a:patt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49613" name="Oval 109" descr="Светлый диагональный 1"/>
          <p:cNvSpPr>
            <a:spLocks noChangeAspect="1" noChangeArrowheads="1"/>
          </p:cNvSpPr>
          <p:nvPr/>
        </p:nvSpPr>
        <p:spPr bwMode="auto">
          <a:xfrm>
            <a:off x="3271838" y="6216650"/>
            <a:ext cx="53975" cy="53975"/>
          </a:xfrm>
          <a:prstGeom prst="ellipse">
            <a:avLst/>
          </a:prstGeom>
          <a:pattFill prst="ltDnDiag">
            <a:fgClr>
              <a:schemeClr val="tx2"/>
            </a:fgClr>
            <a:bgClr>
              <a:schemeClr val="bg1"/>
            </a:bgClr>
          </a:patt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grpSp>
        <p:nvGrpSpPr>
          <p:cNvPr id="149614" name="Group 110"/>
          <p:cNvGrpSpPr>
            <a:grpSpLocks noChangeAspect="1"/>
          </p:cNvGrpSpPr>
          <p:nvPr/>
        </p:nvGrpSpPr>
        <p:grpSpPr bwMode="auto">
          <a:xfrm>
            <a:off x="5000625" y="6162675"/>
            <a:ext cx="904875" cy="174625"/>
            <a:chOff x="3476" y="3869"/>
            <a:chExt cx="810" cy="156"/>
          </a:xfrm>
        </p:grpSpPr>
        <p:sp>
          <p:nvSpPr>
            <p:cNvPr id="149615" name="Freeform 111"/>
            <p:cNvSpPr>
              <a:spLocks noChangeAspect="1"/>
            </p:cNvSpPr>
            <p:nvPr/>
          </p:nvSpPr>
          <p:spPr bwMode="auto">
            <a:xfrm>
              <a:off x="3476" y="3869"/>
              <a:ext cx="799" cy="156"/>
            </a:xfrm>
            <a:custGeom>
              <a:avLst/>
              <a:gdLst/>
              <a:ahLst/>
              <a:cxnLst>
                <a:cxn ang="0">
                  <a:pos x="8" y="50"/>
                </a:cxn>
                <a:cxn ang="0">
                  <a:pos x="0" y="150"/>
                </a:cxn>
                <a:cxn ang="0">
                  <a:pos x="48" y="156"/>
                </a:cxn>
                <a:cxn ang="0">
                  <a:pos x="186" y="144"/>
                </a:cxn>
                <a:cxn ang="0">
                  <a:pos x="198" y="36"/>
                </a:cxn>
                <a:cxn ang="0">
                  <a:pos x="282" y="0"/>
                </a:cxn>
                <a:cxn ang="0">
                  <a:pos x="408" y="60"/>
                </a:cxn>
                <a:cxn ang="0">
                  <a:pos x="799" y="66"/>
                </a:cxn>
              </a:cxnLst>
              <a:rect l="0" t="0" r="r" b="b"/>
              <a:pathLst>
                <a:path w="799" h="156">
                  <a:moveTo>
                    <a:pt x="8" y="50"/>
                  </a:moveTo>
                  <a:lnTo>
                    <a:pt x="0" y="150"/>
                  </a:lnTo>
                  <a:lnTo>
                    <a:pt x="48" y="156"/>
                  </a:lnTo>
                  <a:lnTo>
                    <a:pt x="186" y="144"/>
                  </a:lnTo>
                  <a:lnTo>
                    <a:pt x="198" y="36"/>
                  </a:lnTo>
                  <a:lnTo>
                    <a:pt x="282" y="0"/>
                  </a:lnTo>
                  <a:lnTo>
                    <a:pt x="408" y="60"/>
                  </a:lnTo>
                  <a:lnTo>
                    <a:pt x="799" y="66"/>
                  </a:lnTo>
                </a:path>
              </a:pathLst>
            </a:custGeom>
            <a:noFill/>
            <a:ln w="76200" cmpd="sng">
              <a:pattFill prst="pct80">
                <a:fgClr>
                  <a:schemeClr val="tx1"/>
                </a:fgClr>
                <a:bgClr>
                  <a:srgbClr val="FFFFFF"/>
                </a:bgClr>
              </a:patt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ro-RO"/>
            </a:p>
          </p:txBody>
        </p:sp>
        <p:sp>
          <p:nvSpPr>
            <p:cNvPr id="149616" name="Oval 112" descr="Светлый диагональный 1"/>
            <p:cNvSpPr>
              <a:spLocks noChangeAspect="1" noChangeArrowheads="1"/>
            </p:cNvSpPr>
            <p:nvPr/>
          </p:nvSpPr>
          <p:spPr bwMode="auto">
            <a:xfrm>
              <a:off x="4238" y="3907"/>
              <a:ext cx="48" cy="48"/>
            </a:xfrm>
            <a:prstGeom prst="ellipse">
              <a:avLst/>
            </a:prstGeom>
            <a:pattFill prst="ltDnDiag">
              <a:fgClr>
                <a:schemeClr val="tx2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</p:grpSp>
      <p:sp>
        <p:nvSpPr>
          <p:cNvPr id="149617" name="AutoShape 113"/>
          <p:cNvSpPr>
            <a:spLocks noChangeAspect="1" noChangeArrowheads="1"/>
          </p:cNvSpPr>
          <p:nvPr/>
        </p:nvSpPr>
        <p:spPr bwMode="auto">
          <a:xfrm flipV="1">
            <a:off x="4276725" y="1219200"/>
            <a:ext cx="590550" cy="171450"/>
          </a:xfrm>
          <a:custGeom>
            <a:avLst/>
            <a:gdLst>
              <a:gd name="G0" fmla="+- 9404 0 0"/>
              <a:gd name="G1" fmla="+- 6014446 0 0"/>
              <a:gd name="G2" fmla="+- 0 0 6014446"/>
              <a:gd name="T0" fmla="*/ 0 256 1"/>
              <a:gd name="T1" fmla="*/ 180 256 1"/>
              <a:gd name="G3" fmla="+- 6014446 T0 T1"/>
              <a:gd name="T2" fmla="*/ 0 256 1"/>
              <a:gd name="T3" fmla="*/ 90 256 1"/>
              <a:gd name="G4" fmla="+- 6014446 T2 T3"/>
              <a:gd name="G5" fmla="*/ G4 2 1"/>
              <a:gd name="T4" fmla="*/ 90 256 1"/>
              <a:gd name="T5" fmla="*/ 0 256 1"/>
              <a:gd name="G6" fmla="+- 6014446 T4 T5"/>
              <a:gd name="G7" fmla="*/ G6 2 1"/>
              <a:gd name="G8" fmla="abs 6014446"/>
              <a:gd name="T6" fmla="*/ 0 256 1"/>
              <a:gd name="T7" fmla="*/ 90 256 1"/>
              <a:gd name="G9" fmla="+- G8 T6 T7"/>
              <a:gd name="G10" fmla="?: G9 G7 G5"/>
              <a:gd name="T8" fmla="*/ 0 256 1"/>
              <a:gd name="T9" fmla="*/ 360 256 1"/>
              <a:gd name="G11" fmla="+- G10 T8 T9"/>
              <a:gd name="G12" fmla="?: G10 G11 G10"/>
              <a:gd name="T10" fmla="*/ 0 256 1"/>
              <a:gd name="T11" fmla="*/ 360 256 1"/>
              <a:gd name="G13" fmla="+- G12 T10 T11"/>
              <a:gd name="G14" fmla="?: G12 G13 G12"/>
              <a:gd name="G15" fmla="+- 0 0 G14"/>
              <a:gd name="G16" fmla="+- 10800 0 0"/>
              <a:gd name="G17" fmla="+- 10800 0 9404"/>
              <a:gd name="G18" fmla="*/ 9404 1 2"/>
              <a:gd name="G19" fmla="+- G18 5400 0"/>
              <a:gd name="G20" fmla="cos G19 6014446"/>
              <a:gd name="G21" fmla="sin G19 6014446"/>
              <a:gd name="G22" fmla="+- G20 10800 0"/>
              <a:gd name="G23" fmla="+- G21 10800 0"/>
              <a:gd name="G24" fmla="+- 10800 0 G20"/>
              <a:gd name="G25" fmla="+- 9404 10800 0"/>
              <a:gd name="G26" fmla="?: G9 G17 G25"/>
              <a:gd name="G27" fmla="?: G9 0 21600"/>
              <a:gd name="G28" fmla="cos 10800 6014446"/>
              <a:gd name="G29" fmla="sin 10800 6014446"/>
              <a:gd name="G30" fmla="sin 9404 6014446"/>
              <a:gd name="G31" fmla="+- G28 10800 0"/>
              <a:gd name="G32" fmla="+- G29 10800 0"/>
              <a:gd name="G33" fmla="+- G30 10800 0"/>
              <a:gd name="G34" fmla="?: G4 0 G31"/>
              <a:gd name="G35" fmla="?: 6014446 G34 0"/>
              <a:gd name="G36" fmla="?: G6 G35 G31"/>
              <a:gd name="G37" fmla="+- 21600 0 G36"/>
              <a:gd name="G38" fmla="?: G4 0 G33"/>
              <a:gd name="G39" fmla="?: 6014446 G38 G32"/>
              <a:gd name="G40" fmla="?: G6 G39 0"/>
              <a:gd name="G41" fmla="?: G4 G32 21600"/>
              <a:gd name="G42" fmla="?: G6 G41 G33"/>
              <a:gd name="T12" fmla="*/ 10800 w 21600"/>
              <a:gd name="T13" fmla="*/ 0 h 21600"/>
              <a:gd name="T14" fmla="*/ 10487 w 21600"/>
              <a:gd name="T15" fmla="*/ 20897 h 21600"/>
              <a:gd name="T16" fmla="*/ 10800 w 21600"/>
              <a:gd name="T17" fmla="*/ 1396 h 21600"/>
              <a:gd name="T18" fmla="*/ 11113 w 21600"/>
              <a:gd name="T19" fmla="*/ 20897 h 21600"/>
              <a:gd name="T20" fmla="*/ G36 w 21600"/>
              <a:gd name="T21" fmla="*/ G40 h 21600"/>
              <a:gd name="T22" fmla="*/ G37 w 21600"/>
              <a:gd name="T23" fmla="*/ G42 h 21600"/>
            </a:gdLst>
            <a:ahLst/>
            <a:cxnLst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T20" t="T21" r="T22" b="T23"/>
            <a:pathLst>
              <a:path w="21600" h="21600">
                <a:moveTo>
                  <a:pt x="10509" y="20199"/>
                </a:moveTo>
                <a:cubicBezTo>
                  <a:pt x="5431" y="20042"/>
                  <a:pt x="1396" y="15880"/>
                  <a:pt x="1396" y="10800"/>
                </a:cubicBezTo>
                <a:cubicBezTo>
                  <a:pt x="1396" y="5606"/>
                  <a:pt x="5606" y="1396"/>
                  <a:pt x="10800" y="1396"/>
                </a:cubicBezTo>
                <a:cubicBezTo>
                  <a:pt x="15993" y="1396"/>
                  <a:pt x="20204" y="5606"/>
                  <a:pt x="20204" y="10800"/>
                </a:cubicBezTo>
                <a:cubicBezTo>
                  <a:pt x="20204" y="15880"/>
                  <a:pt x="16168" y="20042"/>
                  <a:pt x="11090" y="20199"/>
                </a:cubicBezTo>
                <a:lnTo>
                  <a:pt x="11134" y="21594"/>
                </a:lnTo>
                <a:cubicBezTo>
                  <a:pt x="16965" y="21414"/>
                  <a:pt x="21600" y="16634"/>
                  <a:pt x="21600" y="10800"/>
                </a:cubicBezTo>
                <a:cubicBezTo>
                  <a:pt x="21600" y="4835"/>
                  <a:pt x="16764" y="0"/>
                  <a:pt x="10800" y="0"/>
                </a:cubicBezTo>
                <a:cubicBezTo>
                  <a:pt x="4835" y="0"/>
                  <a:pt x="0" y="4835"/>
                  <a:pt x="0" y="10800"/>
                </a:cubicBezTo>
                <a:cubicBezTo>
                  <a:pt x="-1" y="16634"/>
                  <a:pt x="4634" y="21414"/>
                  <a:pt x="10465" y="21594"/>
                </a:cubicBezTo>
                <a:close/>
              </a:path>
            </a:pathLst>
          </a:custGeom>
          <a:gradFill rotWithShape="0">
            <a:gsLst>
              <a:gs pos="0">
                <a:schemeClr val="folHlink"/>
              </a:gs>
              <a:gs pos="100000">
                <a:schemeClr val="folHlink">
                  <a:gamma/>
                  <a:tint val="6275"/>
                  <a:invGamma/>
                </a:schemeClr>
              </a:gs>
            </a:gsLst>
            <a:path path="rect">
              <a:fillToRect l="50000" t="50000" r="50000" b="50000"/>
            </a:path>
          </a:gra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49618" name="AutoShape 114"/>
          <p:cNvSpPr>
            <a:spLocks noChangeAspect="1" noChangeArrowheads="1"/>
          </p:cNvSpPr>
          <p:nvPr/>
        </p:nvSpPr>
        <p:spPr bwMode="auto">
          <a:xfrm rot="10800000">
            <a:off x="4435475" y="5172075"/>
            <a:ext cx="273050" cy="292100"/>
          </a:xfrm>
          <a:custGeom>
            <a:avLst/>
            <a:gdLst>
              <a:gd name="G0" fmla="+- 8133 0 0"/>
              <a:gd name="G1" fmla="+- 7097633 0 0"/>
              <a:gd name="G2" fmla="+- 0 0 7097633"/>
              <a:gd name="T0" fmla="*/ 0 256 1"/>
              <a:gd name="T1" fmla="*/ 180 256 1"/>
              <a:gd name="G3" fmla="+- 7097633 T0 T1"/>
              <a:gd name="T2" fmla="*/ 0 256 1"/>
              <a:gd name="T3" fmla="*/ 90 256 1"/>
              <a:gd name="G4" fmla="+- 7097633 T2 T3"/>
              <a:gd name="G5" fmla="*/ G4 2 1"/>
              <a:gd name="T4" fmla="*/ 90 256 1"/>
              <a:gd name="T5" fmla="*/ 0 256 1"/>
              <a:gd name="G6" fmla="+- 7097633 T4 T5"/>
              <a:gd name="G7" fmla="*/ G6 2 1"/>
              <a:gd name="G8" fmla="abs 7097633"/>
              <a:gd name="T6" fmla="*/ 0 256 1"/>
              <a:gd name="T7" fmla="*/ 90 256 1"/>
              <a:gd name="G9" fmla="+- G8 T6 T7"/>
              <a:gd name="G10" fmla="?: G9 G7 G5"/>
              <a:gd name="T8" fmla="*/ 0 256 1"/>
              <a:gd name="T9" fmla="*/ 360 256 1"/>
              <a:gd name="G11" fmla="+- G10 T8 T9"/>
              <a:gd name="G12" fmla="?: G10 G11 G10"/>
              <a:gd name="T10" fmla="*/ 0 256 1"/>
              <a:gd name="T11" fmla="*/ 360 256 1"/>
              <a:gd name="G13" fmla="+- G12 T10 T11"/>
              <a:gd name="G14" fmla="?: G12 G13 G12"/>
              <a:gd name="G15" fmla="+- 0 0 G14"/>
              <a:gd name="G16" fmla="+- 10800 0 0"/>
              <a:gd name="G17" fmla="+- 10800 0 8133"/>
              <a:gd name="G18" fmla="*/ 8133 1 2"/>
              <a:gd name="G19" fmla="+- G18 5400 0"/>
              <a:gd name="G20" fmla="cos G19 7097633"/>
              <a:gd name="G21" fmla="sin G19 7097633"/>
              <a:gd name="G22" fmla="+- G20 10800 0"/>
              <a:gd name="G23" fmla="+- G21 10800 0"/>
              <a:gd name="G24" fmla="+- 10800 0 G20"/>
              <a:gd name="G25" fmla="+- 8133 10800 0"/>
              <a:gd name="G26" fmla="?: G9 G17 G25"/>
              <a:gd name="G27" fmla="?: G9 0 21600"/>
              <a:gd name="G28" fmla="cos 10800 7097633"/>
              <a:gd name="G29" fmla="sin 10800 7097633"/>
              <a:gd name="G30" fmla="sin 8133 7097633"/>
              <a:gd name="G31" fmla="+- G28 10800 0"/>
              <a:gd name="G32" fmla="+- G29 10800 0"/>
              <a:gd name="G33" fmla="+- G30 10800 0"/>
              <a:gd name="G34" fmla="?: G4 0 G31"/>
              <a:gd name="G35" fmla="?: 7097633 G34 0"/>
              <a:gd name="G36" fmla="?: G6 G35 G31"/>
              <a:gd name="G37" fmla="+- 21600 0 G36"/>
              <a:gd name="G38" fmla="?: G4 0 G33"/>
              <a:gd name="G39" fmla="?: 7097633 G38 G32"/>
              <a:gd name="G40" fmla="?: G6 G39 0"/>
              <a:gd name="G41" fmla="?: G4 G32 21600"/>
              <a:gd name="G42" fmla="?: G6 G41 G33"/>
              <a:gd name="T12" fmla="*/ 10800 w 21600"/>
              <a:gd name="T13" fmla="*/ 0 h 21600"/>
              <a:gd name="T14" fmla="*/ 7827 w 21600"/>
              <a:gd name="T15" fmla="*/ 19788 h 21600"/>
              <a:gd name="T16" fmla="*/ 10800 w 21600"/>
              <a:gd name="T17" fmla="*/ 2667 h 21600"/>
              <a:gd name="T18" fmla="*/ 13773 w 21600"/>
              <a:gd name="T19" fmla="*/ 19788 h 21600"/>
              <a:gd name="T20" fmla="*/ G36 w 21600"/>
              <a:gd name="T21" fmla="*/ G40 h 21600"/>
              <a:gd name="T22" fmla="*/ G37 w 21600"/>
              <a:gd name="T23" fmla="*/ G42 h 21600"/>
            </a:gdLst>
            <a:ahLst/>
            <a:cxnLst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T20" t="T21" r="T22" b="T23"/>
            <a:pathLst>
              <a:path w="21600" h="21600">
                <a:moveTo>
                  <a:pt x="8246" y="18521"/>
                </a:moveTo>
                <a:cubicBezTo>
                  <a:pt x="4915" y="17420"/>
                  <a:pt x="2667" y="14307"/>
                  <a:pt x="2667" y="10800"/>
                </a:cubicBezTo>
                <a:cubicBezTo>
                  <a:pt x="2667" y="6308"/>
                  <a:pt x="6308" y="2667"/>
                  <a:pt x="10800" y="2667"/>
                </a:cubicBezTo>
                <a:cubicBezTo>
                  <a:pt x="15291" y="2667"/>
                  <a:pt x="18933" y="6308"/>
                  <a:pt x="18933" y="10800"/>
                </a:cubicBezTo>
                <a:cubicBezTo>
                  <a:pt x="18933" y="14307"/>
                  <a:pt x="16684" y="17420"/>
                  <a:pt x="13353" y="18521"/>
                </a:cubicBezTo>
                <a:lnTo>
                  <a:pt x="14191" y="21053"/>
                </a:lnTo>
                <a:cubicBezTo>
                  <a:pt x="18613" y="19591"/>
                  <a:pt x="21600" y="15457"/>
                  <a:pt x="21600" y="10800"/>
                </a:cubicBezTo>
                <a:cubicBezTo>
                  <a:pt x="21600" y="4835"/>
                  <a:pt x="16764" y="0"/>
                  <a:pt x="10800" y="0"/>
                </a:cubicBezTo>
                <a:cubicBezTo>
                  <a:pt x="4835" y="0"/>
                  <a:pt x="0" y="4835"/>
                  <a:pt x="0" y="10800"/>
                </a:cubicBezTo>
                <a:cubicBezTo>
                  <a:pt x="-1" y="15457"/>
                  <a:pt x="2986" y="19591"/>
                  <a:pt x="7408" y="21053"/>
                </a:cubicBezTo>
                <a:close/>
              </a:path>
            </a:pathLst>
          </a:custGeom>
          <a:gradFill rotWithShape="0">
            <a:gsLst>
              <a:gs pos="0">
                <a:schemeClr val="bg1"/>
              </a:gs>
              <a:gs pos="50000">
                <a:schemeClr val="bg1">
                  <a:gamma/>
                  <a:shade val="24314"/>
                  <a:invGamma/>
                </a:schemeClr>
              </a:gs>
              <a:gs pos="100000">
                <a:schemeClr val="bg1"/>
              </a:gs>
            </a:gsLst>
            <a:lin ang="5400000" scaled="1"/>
          </a:gra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grpSp>
        <p:nvGrpSpPr>
          <p:cNvPr id="149619" name="Group 115"/>
          <p:cNvGrpSpPr>
            <a:grpSpLocks noChangeAspect="1"/>
          </p:cNvGrpSpPr>
          <p:nvPr/>
        </p:nvGrpSpPr>
        <p:grpSpPr bwMode="auto">
          <a:xfrm>
            <a:off x="4421188" y="4011613"/>
            <a:ext cx="304800" cy="598487"/>
            <a:chOff x="2960" y="2966"/>
            <a:chExt cx="273" cy="533"/>
          </a:xfrm>
        </p:grpSpPr>
        <p:grpSp>
          <p:nvGrpSpPr>
            <p:cNvPr id="149620" name="Group 116"/>
            <p:cNvGrpSpPr>
              <a:grpSpLocks noChangeAspect="1"/>
            </p:cNvGrpSpPr>
            <p:nvPr/>
          </p:nvGrpSpPr>
          <p:grpSpPr bwMode="auto">
            <a:xfrm rot="-186789">
              <a:off x="2964" y="3456"/>
              <a:ext cx="265" cy="43"/>
              <a:chOff x="2966" y="3408"/>
              <a:chExt cx="265" cy="43"/>
            </a:xfrm>
          </p:grpSpPr>
          <p:sp>
            <p:nvSpPr>
              <p:cNvPr id="149621" name="Rectangle 117"/>
              <p:cNvSpPr>
                <a:spLocks noChangeAspect="1"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9622" name="Oval 118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9623" name="Oval 119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49624" name="Group 120"/>
            <p:cNvGrpSpPr>
              <a:grpSpLocks noChangeAspect="1"/>
            </p:cNvGrpSpPr>
            <p:nvPr/>
          </p:nvGrpSpPr>
          <p:grpSpPr bwMode="auto">
            <a:xfrm>
              <a:off x="2964" y="3356"/>
              <a:ext cx="265" cy="43"/>
              <a:chOff x="2966" y="3408"/>
              <a:chExt cx="265" cy="43"/>
            </a:xfrm>
          </p:grpSpPr>
          <p:sp>
            <p:nvSpPr>
              <p:cNvPr id="149625" name="Rectangle 121"/>
              <p:cNvSpPr>
                <a:spLocks noChangeAspect="1"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9626" name="Oval 122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9627" name="Oval 123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49628" name="Group 124"/>
            <p:cNvGrpSpPr>
              <a:grpSpLocks noChangeAspect="1"/>
            </p:cNvGrpSpPr>
            <p:nvPr/>
          </p:nvGrpSpPr>
          <p:grpSpPr bwMode="auto">
            <a:xfrm>
              <a:off x="2968" y="3302"/>
              <a:ext cx="265" cy="43"/>
              <a:chOff x="2966" y="3408"/>
              <a:chExt cx="265" cy="43"/>
            </a:xfrm>
          </p:grpSpPr>
          <p:sp>
            <p:nvSpPr>
              <p:cNvPr id="149629" name="Rectangle 125"/>
              <p:cNvSpPr>
                <a:spLocks noChangeAspect="1"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9630" name="Oval 126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9631" name="Oval 127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49632" name="Group 128"/>
            <p:cNvGrpSpPr>
              <a:grpSpLocks noChangeAspect="1"/>
            </p:cNvGrpSpPr>
            <p:nvPr/>
          </p:nvGrpSpPr>
          <p:grpSpPr bwMode="auto">
            <a:xfrm>
              <a:off x="2962" y="3134"/>
              <a:ext cx="265" cy="43"/>
              <a:chOff x="2966" y="3408"/>
              <a:chExt cx="265" cy="43"/>
            </a:xfrm>
          </p:grpSpPr>
          <p:sp>
            <p:nvSpPr>
              <p:cNvPr id="149633" name="Rectangle 129"/>
              <p:cNvSpPr>
                <a:spLocks noChangeAspect="1"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9634" name="Oval 130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9635" name="Oval 131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49636" name="Group 132"/>
            <p:cNvGrpSpPr>
              <a:grpSpLocks noChangeAspect="1"/>
            </p:cNvGrpSpPr>
            <p:nvPr/>
          </p:nvGrpSpPr>
          <p:grpSpPr bwMode="auto">
            <a:xfrm>
              <a:off x="2964" y="3082"/>
              <a:ext cx="265" cy="43"/>
              <a:chOff x="2966" y="3408"/>
              <a:chExt cx="265" cy="43"/>
            </a:xfrm>
          </p:grpSpPr>
          <p:sp>
            <p:nvSpPr>
              <p:cNvPr id="149637" name="Rectangle 133"/>
              <p:cNvSpPr>
                <a:spLocks noChangeAspect="1"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9638" name="Oval 134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9639" name="Oval 135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49640" name="Group 136"/>
            <p:cNvGrpSpPr>
              <a:grpSpLocks noChangeAspect="1"/>
            </p:cNvGrpSpPr>
            <p:nvPr/>
          </p:nvGrpSpPr>
          <p:grpSpPr bwMode="auto">
            <a:xfrm>
              <a:off x="2966" y="3032"/>
              <a:ext cx="265" cy="43"/>
              <a:chOff x="2966" y="3408"/>
              <a:chExt cx="265" cy="43"/>
            </a:xfrm>
          </p:grpSpPr>
          <p:sp>
            <p:nvSpPr>
              <p:cNvPr id="149641" name="Rectangle 137"/>
              <p:cNvSpPr>
                <a:spLocks noChangeAspect="1"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9642" name="Oval 138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9643" name="Oval 139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49644" name="Group 140"/>
            <p:cNvGrpSpPr>
              <a:grpSpLocks noChangeAspect="1"/>
            </p:cNvGrpSpPr>
            <p:nvPr/>
          </p:nvGrpSpPr>
          <p:grpSpPr bwMode="auto">
            <a:xfrm>
              <a:off x="2964" y="3244"/>
              <a:ext cx="265" cy="43"/>
              <a:chOff x="2966" y="3408"/>
              <a:chExt cx="265" cy="43"/>
            </a:xfrm>
          </p:grpSpPr>
          <p:sp>
            <p:nvSpPr>
              <p:cNvPr id="149645" name="Rectangle 141"/>
              <p:cNvSpPr>
                <a:spLocks noChangeAspect="1"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9646" name="Oval 142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9647" name="Oval 143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49648" name="Group 144"/>
            <p:cNvGrpSpPr>
              <a:grpSpLocks noChangeAspect="1"/>
            </p:cNvGrpSpPr>
            <p:nvPr/>
          </p:nvGrpSpPr>
          <p:grpSpPr bwMode="auto">
            <a:xfrm>
              <a:off x="2962" y="3190"/>
              <a:ext cx="265" cy="43"/>
              <a:chOff x="2966" y="3408"/>
              <a:chExt cx="265" cy="43"/>
            </a:xfrm>
          </p:grpSpPr>
          <p:sp>
            <p:nvSpPr>
              <p:cNvPr id="149649" name="Rectangle 145"/>
              <p:cNvSpPr>
                <a:spLocks noChangeAspect="1"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9650" name="Oval 146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9651" name="Oval 147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49652" name="Group 148"/>
            <p:cNvGrpSpPr>
              <a:grpSpLocks noChangeAspect="1"/>
            </p:cNvGrpSpPr>
            <p:nvPr/>
          </p:nvGrpSpPr>
          <p:grpSpPr bwMode="auto">
            <a:xfrm>
              <a:off x="2960" y="3414"/>
              <a:ext cx="265" cy="43"/>
              <a:chOff x="2966" y="3408"/>
              <a:chExt cx="265" cy="43"/>
            </a:xfrm>
          </p:grpSpPr>
          <p:sp>
            <p:nvSpPr>
              <p:cNvPr id="149653" name="Rectangle 149"/>
              <p:cNvSpPr>
                <a:spLocks noChangeAspect="1"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9654" name="Oval 150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9655" name="Oval 151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49656" name="Group 152"/>
            <p:cNvGrpSpPr>
              <a:grpSpLocks noChangeAspect="1"/>
            </p:cNvGrpSpPr>
            <p:nvPr/>
          </p:nvGrpSpPr>
          <p:grpSpPr bwMode="auto">
            <a:xfrm rot="136227">
              <a:off x="2966" y="2980"/>
              <a:ext cx="265" cy="43"/>
              <a:chOff x="2966" y="3408"/>
              <a:chExt cx="265" cy="43"/>
            </a:xfrm>
          </p:grpSpPr>
          <p:sp>
            <p:nvSpPr>
              <p:cNvPr id="149657" name="Rectangle 153"/>
              <p:cNvSpPr>
                <a:spLocks noChangeAspect="1"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9658" name="Oval 154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9659" name="Oval 155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49660" name="Group 156"/>
            <p:cNvGrpSpPr>
              <a:grpSpLocks noChangeAspect="1"/>
            </p:cNvGrpSpPr>
            <p:nvPr/>
          </p:nvGrpSpPr>
          <p:grpSpPr bwMode="auto">
            <a:xfrm rot="-208310">
              <a:off x="2964" y="2966"/>
              <a:ext cx="265" cy="43"/>
              <a:chOff x="2966" y="3408"/>
              <a:chExt cx="265" cy="43"/>
            </a:xfrm>
          </p:grpSpPr>
          <p:sp>
            <p:nvSpPr>
              <p:cNvPr id="149661" name="Rectangle 157"/>
              <p:cNvSpPr>
                <a:spLocks noChangeAspect="1"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9662" name="Oval 158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9663" name="Oval 159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</p:grpSp>
      <p:sp>
        <p:nvSpPr>
          <p:cNvPr id="149664" name="Freeform 160"/>
          <p:cNvSpPr>
            <a:spLocks noChangeAspect="1"/>
          </p:cNvSpPr>
          <p:nvPr/>
        </p:nvSpPr>
        <p:spPr bwMode="auto">
          <a:xfrm>
            <a:off x="4489450" y="2055813"/>
            <a:ext cx="160338" cy="1073150"/>
          </a:xfrm>
          <a:custGeom>
            <a:avLst/>
            <a:gdLst/>
            <a:ahLst/>
            <a:cxnLst>
              <a:cxn ang="0">
                <a:pos x="0" y="960"/>
              </a:cxn>
              <a:cxn ang="0">
                <a:pos x="0" y="9"/>
              </a:cxn>
              <a:cxn ang="0">
                <a:pos x="5" y="3"/>
              </a:cxn>
              <a:cxn ang="0">
                <a:pos x="15" y="0"/>
              </a:cxn>
              <a:cxn ang="0">
                <a:pos x="39" y="15"/>
              </a:cxn>
              <a:cxn ang="0">
                <a:pos x="72" y="24"/>
              </a:cxn>
              <a:cxn ang="0">
                <a:pos x="102" y="18"/>
              </a:cxn>
              <a:cxn ang="0">
                <a:pos x="125" y="5"/>
              </a:cxn>
              <a:cxn ang="0">
                <a:pos x="135" y="2"/>
              </a:cxn>
              <a:cxn ang="0">
                <a:pos x="143" y="6"/>
              </a:cxn>
              <a:cxn ang="0">
                <a:pos x="144" y="960"/>
              </a:cxn>
              <a:cxn ang="0">
                <a:pos x="0" y="960"/>
              </a:cxn>
            </a:cxnLst>
            <a:rect l="0" t="0" r="r" b="b"/>
            <a:pathLst>
              <a:path w="144" h="960">
                <a:moveTo>
                  <a:pt x="0" y="960"/>
                </a:moveTo>
                <a:lnTo>
                  <a:pt x="0" y="9"/>
                </a:lnTo>
                <a:lnTo>
                  <a:pt x="5" y="3"/>
                </a:lnTo>
                <a:lnTo>
                  <a:pt x="15" y="0"/>
                </a:lnTo>
                <a:lnTo>
                  <a:pt x="39" y="15"/>
                </a:lnTo>
                <a:lnTo>
                  <a:pt x="72" y="24"/>
                </a:lnTo>
                <a:lnTo>
                  <a:pt x="102" y="18"/>
                </a:lnTo>
                <a:lnTo>
                  <a:pt x="125" y="5"/>
                </a:lnTo>
                <a:lnTo>
                  <a:pt x="135" y="2"/>
                </a:lnTo>
                <a:lnTo>
                  <a:pt x="143" y="6"/>
                </a:lnTo>
                <a:lnTo>
                  <a:pt x="144" y="960"/>
                </a:lnTo>
                <a:lnTo>
                  <a:pt x="0" y="960"/>
                </a:lnTo>
                <a:close/>
              </a:path>
            </a:pathLst>
          </a:custGeom>
          <a:gradFill rotWithShape="0">
            <a:gsLst>
              <a:gs pos="0">
                <a:schemeClr val="folHlink"/>
              </a:gs>
              <a:gs pos="50000">
                <a:schemeClr val="folHlink">
                  <a:gamma/>
                  <a:tint val="0"/>
                  <a:invGamma/>
                </a:schemeClr>
              </a:gs>
              <a:gs pos="100000">
                <a:schemeClr val="folHlink"/>
              </a:gs>
            </a:gsLst>
            <a:lin ang="0" scaled="1"/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endParaRPr lang="ro-RO"/>
          </a:p>
        </p:txBody>
      </p:sp>
      <p:grpSp>
        <p:nvGrpSpPr>
          <p:cNvPr id="149665" name="Group 161"/>
          <p:cNvGrpSpPr>
            <a:grpSpLocks noChangeAspect="1"/>
          </p:cNvGrpSpPr>
          <p:nvPr/>
        </p:nvGrpSpPr>
        <p:grpSpPr bwMode="auto">
          <a:xfrm>
            <a:off x="3162300" y="1865313"/>
            <a:ext cx="330200" cy="2974975"/>
            <a:chOff x="1836" y="1048"/>
            <a:chExt cx="294" cy="2656"/>
          </a:xfrm>
        </p:grpSpPr>
        <p:sp>
          <p:nvSpPr>
            <p:cNvPr id="149666" name="Rectangle 162" descr="Дранка"/>
            <p:cNvSpPr>
              <a:spLocks noChangeAspect="1" noChangeArrowheads="1"/>
            </p:cNvSpPr>
            <p:nvPr/>
          </p:nvSpPr>
          <p:spPr bwMode="auto">
            <a:xfrm>
              <a:off x="1836" y="1104"/>
              <a:ext cx="294" cy="2553"/>
            </a:xfrm>
            <a:prstGeom prst="rect">
              <a:avLst/>
            </a:prstGeom>
            <a:pattFill prst="shingle">
              <a:fgClr>
                <a:schemeClr val="folHlink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49667" name="AutoShape 163" descr="Дранка"/>
            <p:cNvSpPr>
              <a:spLocks noChangeAspect="1" noChangeArrowheads="1"/>
            </p:cNvSpPr>
            <p:nvPr/>
          </p:nvSpPr>
          <p:spPr bwMode="auto">
            <a:xfrm>
              <a:off x="2008" y="3656"/>
              <a:ext cx="48" cy="48"/>
            </a:xfrm>
            <a:custGeom>
              <a:avLst/>
              <a:gdLst>
                <a:gd name="G0" fmla="+- 5400 0 0"/>
                <a:gd name="G1" fmla="+- 21600 0 5400"/>
                <a:gd name="G2" fmla="*/ 5400 1 2"/>
                <a:gd name="G3" fmla="+- 21600 0 G2"/>
                <a:gd name="G4" fmla="+/ 5400 21600 2"/>
                <a:gd name="G5" fmla="+/ G1 0 2"/>
                <a:gd name="G6" fmla="*/ 21600 21600 5400"/>
                <a:gd name="G7" fmla="*/ G6 1 2"/>
                <a:gd name="G8" fmla="+- 21600 0 G7"/>
                <a:gd name="G9" fmla="*/ 21600 1 2"/>
                <a:gd name="G10" fmla="+- 5400 0 G9"/>
                <a:gd name="G11" fmla="?: G10 G8 0"/>
                <a:gd name="G12" fmla="?: G10 G7 21600"/>
                <a:gd name="T0" fmla="*/ 18900 w 21600"/>
                <a:gd name="T1" fmla="*/ 10800 h 21600"/>
                <a:gd name="T2" fmla="*/ 10800 w 21600"/>
                <a:gd name="T3" fmla="*/ 21600 h 21600"/>
                <a:gd name="T4" fmla="*/ 2700 w 21600"/>
                <a:gd name="T5" fmla="*/ 10800 h 21600"/>
                <a:gd name="T6" fmla="*/ 10800 w 21600"/>
                <a:gd name="T7" fmla="*/ 0 h 21600"/>
                <a:gd name="T8" fmla="*/ 4500 w 21600"/>
                <a:gd name="T9" fmla="*/ 4500 h 21600"/>
                <a:gd name="T10" fmla="*/ 17100 w 21600"/>
                <a:gd name="T11" fmla="*/ 171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pattFill prst="shingle">
              <a:fgClr>
                <a:schemeClr val="folHlink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49668" name="AutoShape 164" descr="Дранка"/>
            <p:cNvSpPr>
              <a:spLocks noChangeAspect="1" noChangeArrowheads="1"/>
            </p:cNvSpPr>
            <p:nvPr/>
          </p:nvSpPr>
          <p:spPr bwMode="auto">
            <a:xfrm>
              <a:off x="1920" y="3656"/>
              <a:ext cx="48" cy="48"/>
            </a:xfrm>
            <a:custGeom>
              <a:avLst/>
              <a:gdLst>
                <a:gd name="G0" fmla="+- 5400 0 0"/>
                <a:gd name="G1" fmla="+- 21600 0 5400"/>
                <a:gd name="G2" fmla="*/ 5400 1 2"/>
                <a:gd name="G3" fmla="+- 21600 0 G2"/>
                <a:gd name="G4" fmla="+/ 5400 21600 2"/>
                <a:gd name="G5" fmla="+/ G1 0 2"/>
                <a:gd name="G6" fmla="*/ 21600 21600 5400"/>
                <a:gd name="G7" fmla="*/ G6 1 2"/>
                <a:gd name="G8" fmla="+- 21600 0 G7"/>
                <a:gd name="G9" fmla="*/ 21600 1 2"/>
                <a:gd name="G10" fmla="+- 5400 0 G9"/>
                <a:gd name="G11" fmla="?: G10 G8 0"/>
                <a:gd name="G12" fmla="?: G10 G7 21600"/>
                <a:gd name="T0" fmla="*/ 18900 w 21600"/>
                <a:gd name="T1" fmla="*/ 10800 h 21600"/>
                <a:gd name="T2" fmla="*/ 10800 w 21600"/>
                <a:gd name="T3" fmla="*/ 21600 h 21600"/>
                <a:gd name="T4" fmla="*/ 2700 w 21600"/>
                <a:gd name="T5" fmla="*/ 10800 h 21600"/>
                <a:gd name="T6" fmla="*/ 10800 w 21600"/>
                <a:gd name="T7" fmla="*/ 0 h 21600"/>
                <a:gd name="T8" fmla="*/ 4500 w 21600"/>
                <a:gd name="T9" fmla="*/ 4500 h 21600"/>
                <a:gd name="T10" fmla="*/ 17100 w 21600"/>
                <a:gd name="T11" fmla="*/ 171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pattFill prst="shingle">
              <a:fgClr>
                <a:schemeClr val="folHlink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49669" name="AutoShape 165" descr="Дранка"/>
            <p:cNvSpPr>
              <a:spLocks noChangeAspect="1" noChangeArrowheads="1"/>
            </p:cNvSpPr>
            <p:nvPr/>
          </p:nvSpPr>
          <p:spPr bwMode="auto">
            <a:xfrm rot="10800000">
              <a:off x="2004" y="1048"/>
              <a:ext cx="48" cy="48"/>
            </a:xfrm>
            <a:custGeom>
              <a:avLst/>
              <a:gdLst>
                <a:gd name="G0" fmla="+- 5400 0 0"/>
                <a:gd name="G1" fmla="+- 21600 0 5400"/>
                <a:gd name="G2" fmla="*/ 5400 1 2"/>
                <a:gd name="G3" fmla="+- 21600 0 G2"/>
                <a:gd name="G4" fmla="+/ 5400 21600 2"/>
                <a:gd name="G5" fmla="+/ G1 0 2"/>
                <a:gd name="G6" fmla="*/ 21600 21600 5400"/>
                <a:gd name="G7" fmla="*/ G6 1 2"/>
                <a:gd name="G8" fmla="+- 21600 0 G7"/>
                <a:gd name="G9" fmla="*/ 21600 1 2"/>
                <a:gd name="G10" fmla="+- 5400 0 G9"/>
                <a:gd name="G11" fmla="?: G10 G8 0"/>
                <a:gd name="G12" fmla="?: G10 G7 21600"/>
                <a:gd name="T0" fmla="*/ 18900 w 21600"/>
                <a:gd name="T1" fmla="*/ 10800 h 21600"/>
                <a:gd name="T2" fmla="*/ 10800 w 21600"/>
                <a:gd name="T3" fmla="*/ 21600 h 21600"/>
                <a:gd name="T4" fmla="*/ 2700 w 21600"/>
                <a:gd name="T5" fmla="*/ 10800 h 21600"/>
                <a:gd name="T6" fmla="*/ 10800 w 21600"/>
                <a:gd name="T7" fmla="*/ 0 h 21600"/>
                <a:gd name="T8" fmla="*/ 4500 w 21600"/>
                <a:gd name="T9" fmla="*/ 4500 h 21600"/>
                <a:gd name="T10" fmla="*/ 17100 w 21600"/>
                <a:gd name="T11" fmla="*/ 171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pattFill prst="shingle">
              <a:fgClr>
                <a:schemeClr val="folHlink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49670" name="AutoShape 166" descr="Дранка"/>
            <p:cNvSpPr>
              <a:spLocks noChangeAspect="1" noChangeArrowheads="1"/>
            </p:cNvSpPr>
            <p:nvPr/>
          </p:nvSpPr>
          <p:spPr bwMode="auto">
            <a:xfrm rot="10800000">
              <a:off x="1916" y="1048"/>
              <a:ext cx="48" cy="48"/>
            </a:xfrm>
            <a:custGeom>
              <a:avLst/>
              <a:gdLst>
                <a:gd name="G0" fmla="+- 5400 0 0"/>
                <a:gd name="G1" fmla="+- 21600 0 5400"/>
                <a:gd name="G2" fmla="*/ 5400 1 2"/>
                <a:gd name="G3" fmla="+- 21600 0 G2"/>
                <a:gd name="G4" fmla="+/ 5400 21600 2"/>
                <a:gd name="G5" fmla="+/ G1 0 2"/>
                <a:gd name="G6" fmla="*/ 21600 21600 5400"/>
                <a:gd name="G7" fmla="*/ G6 1 2"/>
                <a:gd name="G8" fmla="+- 21600 0 G7"/>
                <a:gd name="G9" fmla="*/ 21600 1 2"/>
                <a:gd name="G10" fmla="+- 5400 0 G9"/>
                <a:gd name="G11" fmla="?: G10 G8 0"/>
                <a:gd name="G12" fmla="?: G10 G7 21600"/>
                <a:gd name="T0" fmla="*/ 18900 w 21600"/>
                <a:gd name="T1" fmla="*/ 10800 h 21600"/>
                <a:gd name="T2" fmla="*/ 10800 w 21600"/>
                <a:gd name="T3" fmla="*/ 21600 h 21600"/>
                <a:gd name="T4" fmla="*/ 2700 w 21600"/>
                <a:gd name="T5" fmla="*/ 10800 h 21600"/>
                <a:gd name="T6" fmla="*/ 10800 w 21600"/>
                <a:gd name="T7" fmla="*/ 0 h 21600"/>
                <a:gd name="T8" fmla="*/ 4500 w 21600"/>
                <a:gd name="T9" fmla="*/ 4500 h 21600"/>
                <a:gd name="T10" fmla="*/ 17100 w 21600"/>
                <a:gd name="T11" fmla="*/ 171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pattFill prst="shingle">
              <a:fgClr>
                <a:schemeClr val="folHlink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</p:grpSp>
      <p:grpSp>
        <p:nvGrpSpPr>
          <p:cNvPr id="149671" name="Group 167"/>
          <p:cNvGrpSpPr>
            <a:grpSpLocks noChangeAspect="1"/>
          </p:cNvGrpSpPr>
          <p:nvPr/>
        </p:nvGrpSpPr>
        <p:grpSpPr bwMode="auto">
          <a:xfrm rot="-67822">
            <a:off x="5622925" y="1846263"/>
            <a:ext cx="330200" cy="2968625"/>
            <a:chOff x="1836" y="1048"/>
            <a:chExt cx="294" cy="2656"/>
          </a:xfrm>
        </p:grpSpPr>
        <p:sp>
          <p:nvSpPr>
            <p:cNvPr id="149672" name="Rectangle 168" descr="Дранка"/>
            <p:cNvSpPr>
              <a:spLocks noChangeAspect="1" noChangeArrowheads="1"/>
            </p:cNvSpPr>
            <p:nvPr/>
          </p:nvSpPr>
          <p:spPr bwMode="auto">
            <a:xfrm>
              <a:off x="1836" y="1104"/>
              <a:ext cx="294" cy="2553"/>
            </a:xfrm>
            <a:prstGeom prst="rect">
              <a:avLst/>
            </a:prstGeom>
            <a:pattFill prst="shingle">
              <a:fgClr>
                <a:schemeClr val="folHlink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49673" name="AutoShape 169" descr="Дранка"/>
            <p:cNvSpPr>
              <a:spLocks noChangeAspect="1" noChangeArrowheads="1"/>
            </p:cNvSpPr>
            <p:nvPr/>
          </p:nvSpPr>
          <p:spPr bwMode="auto">
            <a:xfrm>
              <a:off x="2008" y="3656"/>
              <a:ext cx="48" cy="48"/>
            </a:xfrm>
            <a:custGeom>
              <a:avLst/>
              <a:gdLst>
                <a:gd name="G0" fmla="+- 5400 0 0"/>
                <a:gd name="G1" fmla="+- 21600 0 5400"/>
                <a:gd name="G2" fmla="*/ 5400 1 2"/>
                <a:gd name="G3" fmla="+- 21600 0 G2"/>
                <a:gd name="G4" fmla="+/ 5400 21600 2"/>
                <a:gd name="G5" fmla="+/ G1 0 2"/>
                <a:gd name="G6" fmla="*/ 21600 21600 5400"/>
                <a:gd name="G7" fmla="*/ G6 1 2"/>
                <a:gd name="G8" fmla="+- 21600 0 G7"/>
                <a:gd name="G9" fmla="*/ 21600 1 2"/>
                <a:gd name="G10" fmla="+- 5400 0 G9"/>
                <a:gd name="G11" fmla="?: G10 G8 0"/>
                <a:gd name="G12" fmla="?: G10 G7 21600"/>
                <a:gd name="T0" fmla="*/ 18900 w 21600"/>
                <a:gd name="T1" fmla="*/ 10800 h 21600"/>
                <a:gd name="T2" fmla="*/ 10800 w 21600"/>
                <a:gd name="T3" fmla="*/ 21600 h 21600"/>
                <a:gd name="T4" fmla="*/ 2700 w 21600"/>
                <a:gd name="T5" fmla="*/ 10800 h 21600"/>
                <a:gd name="T6" fmla="*/ 10800 w 21600"/>
                <a:gd name="T7" fmla="*/ 0 h 21600"/>
                <a:gd name="T8" fmla="*/ 4500 w 21600"/>
                <a:gd name="T9" fmla="*/ 4500 h 21600"/>
                <a:gd name="T10" fmla="*/ 17100 w 21600"/>
                <a:gd name="T11" fmla="*/ 171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pattFill prst="shingle">
              <a:fgClr>
                <a:schemeClr val="folHlink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49674" name="AutoShape 170" descr="Дранка"/>
            <p:cNvSpPr>
              <a:spLocks noChangeAspect="1" noChangeArrowheads="1"/>
            </p:cNvSpPr>
            <p:nvPr/>
          </p:nvSpPr>
          <p:spPr bwMode="auto">
            <a:xfrm>
              <a:off x="1920" y="3656"/>
              <a:ext cx="48" cy="48"/>
            </a:xfrm>
            <a:custGeom>
              <a:avLst/>
              <a:gdLst>
                <a:gd name="G0" fmla="+- 5400 0 0"/>
                <a:gd name="G1" fmla="+- 21600 0 5400"/>
                <a:gd name="G2" fmla="*/ 5400 1 2"/>
                <a:gd name="G3" fmla="+- 21600 0 G2"/>
                <a:gd name="G4" fmla="+/ 5400 21600 2"/>
                <a:gd name="G5" fmla="+/ G1 0 2"/>
                <a:gd name="G6" fmla="*/ 21600 21600 5400"/>
                <a:gd name="G7" fmla="*/ G6 1 2"/>
                <a:gd name="G8" fmla="+- 21600 0 G7"/>
                <a:gd name="G9" fmla="*/ 21600 1 2"/>
                <a:gd name="G10" fmla="+- 5400 0 G9"/>
                <a:gd name="G11" fmla="?: G10 G8 0"/>
                <a:gd name="G12" fmla="?: G10 G7 21600"/>
                <a:gd name="T0" fmla="*/ 18900 w 21600"/>
                <a:gd name="T1" fmla="*/ 10800 h 21600"/>
                <a:gd name="T2" fmla="*/ 10800 w 21600"/>
                <a:gd name="T3" fmla="*/ 21600 h 21600"/>
                <a:gd name="T4" fmla="*/ 2700 w 21600"/>
                <a:gd name="T5" fmla="*/ 10800 h 21600"/>
                <a:gd name="T6" fmla="*/ 10800 w 21600"/>
                <a:gd name="T7" fmla="*/ 0 h 21600"/>
                <a:gd name="T8" fmla="*/ 4500 w 21600"/>
                <a:gd name="T9" fmla="*/ 4500 h 21600"/>
                <a:gd name="T10" fmla="*/ 17100 w 21600"/>
                <a:gd name="T11" fmla="*/ 171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pattFill prst="shingle">
              <a:fgClr>
                <a:schemeClr val="folHlink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49675" name="AutoShape 171" descr="Дранка"/>
            <p:cNvSpPr>
              <a:spLocks noChangeAspect="1" noChangeArrowheads="1"/>
            </p:cNvSpPr>
            <p:nvPr/>
          </p:nvSpPr>
          <p:spPr bwMode="auto">
            <a:xfrm rot="10800000">
              <a:off x="2004" y="1048"/>
              <a:ext cx="48" cy="48"/>
            </a:xfrm>
            <a:custGeom>
              <a:avLst/>
              <a:gdLst>
                <a:gd name="G0" fmla="+- 5400 0 0"/>
                <a:gd name="G1" fmla="+- 21600 0 5400"/>
                <a:gd name="G2" fmla="*/ 5400 1 2"/>
                <a:gd name="G3" fmla="+- 21600 0 G2"/>
                <a:gd name="G4" fmla="+/ 5400 21600 2"/>
                <a:gd name="G5" fmla="+/ G1 0 2"/>
                <a:gd name="G6" fmla="*/ 21600 21600 5400"/>
                <a:gd name="G7" fmla="*/ G6 1 2"/>
                <a:gd name="G8" fmla="+- 21600 0 G7"/>
                <a:gd name="G9" fmla="*/ 21600 1 2"/>
                <a:gd name="G10" fmla="+- 5400 0 G9"/>
                <a:gd name="G11" fmla="?: G10 G8 0"/>
                <a:gd name="G12" fmla="?: G10 G7 21600"/>
                <a:gd name="T0" fmla="*/ 18900 w 21600"/>
                <a:gd name="T1" fmla="*/ 10800 h 21600"/>
                <a:gd name="T2" fmla="*/ 10800 w 21600"/>
                <a:gd name="T3" fmla="*/ 21600 h 21600"/>
                <a:gd name="T4" fmla="*/ 2700 w 21600"/>
                <a:gd name="T5" fmla="*/ 10800 h 21600"/>
                <a:gd name="T6" fmla="*/ 10800 w 21600"/>
                <a:gd name="T7" fmla="*/ 0 h 21600"/>
                <a:gd name="T8" fmla="*/ 4500 w 21600"/>
                <a:gd name="T9" fmla="*/ 4500 h 21600"/>
                <a:gd name="T10" fmla="*/ 17100 w 21600"/>
                <a:gd name="T11" fmla="*/ 171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pattFill prst="shingle">
              <a:fgClr>
                <a:schemeClr val="folHlink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49676" name="AutoShape 172" descr="Дранка"/>
            <p:cNvSpPr>
              <a:spLocks noChangeAspect="1" noChangeArrowheads="1"/>
            </p:cNvSpPr>
            <p:nvPr/>
          </p:nvSpPr>
          <p:spPr bwMode="auto">
            <a:xfrm rot="10800000">
              <a:off x="1916" y="1048"/>
              <a:ext cx="48" cy="48"/>
            </a:xfrm>
            <a:custGeom>
              <a:avLst/>
              <a:gdLst>
                <a:gd name="G0" fmla="+- 5400 0 0"/>
                <a:gd name="G1" fmla="+- 21600 0 5400"/>
                <a:gd name="G2" fmla="*/ 5400 1 2"/>
                <a:gd name="G3" fmla="+- 21600 0 G2"/>
                <a:gd name="G4" fmla="+/ 5400 21600 2"/>
                <a:gd name="G5" fmla="+/ G1 0 2"/>
                <a:gd name="G6" fmla="*/ 21600 21600 5400"/>
                <a:gd name="G7" fmla="*/ G6 1 2"/>
                <a:gd name="G8" fmla="+- 21600 0 G7"/>
                <a:gd name="G9" fmla="*/ 21600 1 2"/>
                <a:gd name="G10" fmla="+- 5400 0 G9"/>
                <a:gd name="G11" fmla="?: G10 G8 0"/>
                <a:gd name="G12" fmla="?: G10 G7 21600"/>
                <a:gd name="T0" fmla="*/ 18900 w 21600"/>
                <a:gd name="T1" fmla="*/ 10800 h 21600"/>
                <a:gd name="T2" fmla="*/ 10800 w 21600"/>
                <a:gd name="T3" fmla="*/ 21600 h 21600"/>
                <a:gd name="T4" fmla="*/ 2700 w 21600"/>
                <a:gd name="T5" fmla="*/ 10800 h 21600"/>
                <a:gd name="T6" fmla="*/ 10800 w 21600"/>
                <a:gd name="T7" fmla="*/ 0 h 21600"/>
                <a:gd name="T8" fmla="*/ 4500 w 21600"/>
                <a:gd name="T9" fmla="*/ 4500 h 21600"/>
                <a:gd name="T10" fmla="*/ 17100 w 21600"/>
                <a:gd name="T11" fmla="*/ 171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pattFill prst="shingle">
              <a:fgClr>
                <a:schemeClr val="folHlink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</p:grpSp>
      <p:grpSp>
        <p:nvGrpSpPr>
          <p:cNvPr id="149677" name="Group 173"/>
          <p:cNvGrpSpPr>
            <a:grpSpLocks noChangeAspect="1"/>
          </p:cNvGrpSpPr>
          <p:nvPr/>
        </p:nvGrpSpPr>
        <p:grpSpPr bwMode="auto">
          <a:xfrm>
            <a:off x="3176588" y="1911350"/>
            <a:ext cx="2782887" cy="2833688"/>
            <a:chOff x="1848" y="1089"/>
            <a:chExt cx="2487" cy="2531"/>
          </a:xfrm>
        </p:grpSpPr>
        <p:grpSp>
          <p:nvGrpSpPr>
            <p:cNvPr id="149678" name="Group 174"/>
            <p:cNvGrpSpPr>
              <a:grpSpLocks noChangeAspect="1"/>
            </p:cNvGrpSpPr>
            <p:nvPr/>
          </p:nvGrpSpPr>
          <p:grpSpPr bwMode="auto">
            <a:xfrm>
              <a:off x="4050" y="1089"/>
              <a:ext cx="264" cy="230"/>
              <a:chOff x="4050" y="1089"/>
              <a:chExt cx="264" cy="230"/>
            </a:xfrm>
          </p:grpSpPr>
          <p:sp>
            <p:nvSpPr>
              <p:cNvPr id="149679" name="Oval 175"/>
              <p:cNvSpPr>
                <a:spLocks noChangeAspect="1" noChangeArrowheads="1"/>
              </p:cNvSpPr>
              <p:nvPr/>
            </p:nvSpPr>
            <p:spPr bwMode="auto">
              <a:xfrm>
                <a:off x="4053" y="1089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9680" name="Oval 176"/>
              <p:cNvSpPr>
                <a:spLocks noChangeAspect="1" noChangeArrowheads="1"/>
              </p:cNvSpPr>
              <p:nvPr/>
            </p:nvSpPr>
            <p:spPr bwMode="auto">
              <a:xfrm>
                <a:off x="4194" y="1206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9681" name="Rectangle 177"/>
              <p:cNvSpPr>
                <a:spLocks noChangeAspect="1" noChangeArrowheads="1"/>
              </p:cNvSpPr>
              <p:nvPr/>
            </p:nvSpPr>
            <p:spPr bwMode="auto">
              <a:xfrm>
                <a:off x="4194" y="1095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9682" name="Rectangle 178"/>
              <p:cNvSpPr>
                <a:spLocks noChangeAspect="1" noChangeArrowheads="1"/>
              </p:cNvSpPr>
              <p:nvPr/>
            </p:nvSpPr>
            <p:spPr bwMode="auto">
              <a:xfrm>
                <a:off x="4050" y="1206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49683" name="Group 179"/>
            <p:cNvGrpSpPr>
              <a:grpSpLocks noChangeAspect="1"/>
            </p:cNvGrpSpPr>
            <p:nvPr/>
          </p:nvGrpSpPr>
          <p:grpSpPr bwMode="auto">
            <a:xfrm>
              <a:off x="4050" y="1320"/>
              <a:ext cx="264" cy="230"/>
              <a:chOff x="4050" y="1089"/>
              <a:chExt cx="264" cy="230"/>
            </a:xfrm>
          </p:grpSpPr>
          <p:sp>
            <p:nvSpPr>
              <p:cNvPr id="149684" name="Oval 180"/>
              <p:cNvSpPr>
                <a:spLocks noChangeAspect="1" noChangeArrowheads="1"/>
              </p:cNvSpPr>
              <p:nvPr/>
            </p:nvSpPr>
            <p:spPr bwMode="auto">
              <a:xfrm>
                <a:off x="4053" y="1089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9685" name="Oval 181"/>
              <p:cNvSpPr>
                <a:spLocks noChangeAspect="1" noChangeArrowheads="1"/>
              </p:cNvSpPr>
              <p:nvPr/>
            </p:nvSpPr>
            <p:spPr bwMode="auto">
              <a:xfrm>
                <a:off x="4194" y="1206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9686" name="Rectangle 182"/>
              <p:cNvSpPr>
                <a:spLocks noChangeAspect="1" noChangeArrowheads="1"/>
              </p:cNvSpPr>
              <p:nvPr/>
            </p:nvSpPr>
            <p:spPr bwMode="auto">
              <a:xfrm>
                <a:off x="4194" y="1095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9687" name="Rectangle 183"/>
              <p:cNvSpPr>
                <a:spLocks noChangeAspect="1" noChangeArrowheads="1"/>
              </p:cNvSpPr>
              <p:nvPr/>
            </p:nvSpPr>
            <p:spPr bwMode="auto">
              <a:xfrm>
                <a:off x="4050" y="1206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49688" name="Group 184"/>
            <p:cNvGrpSpPr>
              <a:grpSpLocks noChangeAspect="1"/>
            </p:cNvGrpSpPr>
            <p:nvPr/>
          </p:nvGrpSpPr>
          <p:grpSpPr bwMode="auto">
            <a:xfrm>
              <a:off x="4053" y="1545"/>
              <a:ext cx="264" cy="230"/>
              <a:chOff x="4050" y="1089"/>
              <a:chExt cx="264" cy="230"/>
            </a:xfrm>
          </p:grpSpPr>
          <p:sp>
            <p:nvSpPr>
              <p:cNvPr id="149689" name="Oval 185"/>
              <p:cNvSpPr>
                <a:spLocks noChangeAspect="1" noChangeArrowheads="1"/>
              </p:cNvSpPr>
              <p:nvPr/>
            </p:nvSpPr>
            <p:spPr bwMode="auto">
              <a:xfrm>
                <a:off x="4053" y="1089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9690" name="Oval 186"/>
              <p:cNvSpPr>
                <a:spLocks noChangeAspect="1" noChangeArrowheads="1"/>
              </p:cNvSpPr>
              <p:nvPr/>
            </p:nvSpPr>
            <p:spPr bwMode="auto">
              <a:xfrm>
                <a:off x="4194" y="1206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9691" name="Rectangle 187"/>
              <p:cNvSpPr>
                <a:spLocks noChangeAspect="1" noChangeArrowheads="1"/>
              </p:cNvSpPr>
              <p:nvPr/>
            </p:nvSpPr>
            <p:spPr bwMode="auto">
              <a:xfrm>
                <a:off x="4194" y="1095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9692" name="Rectangle 188"/>
              <p:cNvSpPr>
                <a:spLocks noChangeAspect="1" noChangeArrowheads="1"/>
              </p:cNvSpPr>
              <p:nvPr/>
            </p:nvSpPr>
            <p:spPr bwMode="auto">
              <a:xfrm>
                <a:off x="4050" y="1206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49693" name="Group 189"/>
            <p:cNvGrpSpPr>
              <a:grpSpLocks noChangeAspect="1"/>
            </p:cNvGrpSpPr>
            <p:nvPr/>
          </p:nvGrpSpPr>
          <p:grpSpPr bwMode="auto">
            <a:xfrm>
              <a:off x="4056" y="1776"/>
              <a:ext cx="264" cy="230"/>
              <a:chOff x="4050" y="1089"/>
              <a:chExt cx="264" cy="230"/>
            </a:xfrm>
          </p:grpSpPr>
          <p:sp>
            <p:nvSpPr>
              <p:cNvPr id="149694" name="Oval 190"/>
              <p:cNvSpPr>
                <a:spLocks noChangeAspect="1" noChangeArrowheads="1"/>
              </p:cNvSpPr>
              <p:nvPr/>
            </p:nvSpPr>
            <p:spPr bwMode="auto">
              <a:xfrm>
                <a:off x="4053" y="1089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9695" name="Oval 191"/>
              <p:cNvSpPr>
                <a:spLocks noChangeAspect="1" noChangeArrowheads="1"/>
              </p:cNvSpPr>
              <p:nvPr/>
            </p:nvSpPr>
            <p:spPr bwMode="auto">
              <a:xfrm>
                <a:off x="4194" y="1206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9696" name="Rectangle 192"/>
              <p:cNvSpPr>
                <a:spLocks noChangeAspect="1" noChangeArrowheads="1"/>
              </p:cNvSpPr>
              <p:nvPr/>
            </p:nvSpPr>
            <p:spPr bwMode="auto">
              <a:xfrm>
                <a:off x="4194" y="1095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9697" name="Rectangle 193"/>
              <p:cNvSpPr>
                <a:spLocks noChangeAspect="1" noChangeArrowheads="1"/>
              </p:cNvSpPr>
              <p:nvPr/>
            </p:nvSpPr>
            <p:spPr bwMode="auto">
              <a:xfrm>
                <a:off x="4050" y="1206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49698" name="Group 194"/>
            <p:cNvGrpSpPr>
              <a:grpSpLocks noChangeAspect="1"/>
            </p:cNvGrpSpPr>
            <p:nvPr/>
          </p:nvGrpSpPr>
          <p:grpSpPr bwMode="auto">
            <a:xfrm>
              <a:off x="4062" y="2004"/>
              <a:ext cx="264" cy="230"/>
              <a:chOff x="4050" y="1089"/>
              <a:chExt cx="264" cy="230"/>
            </a:xfrm>
          </p:grpSpPr>
          <p:sp>
            <p:nvSpPr>
              <p:cNvPr id="149699" name="Oval 195"/>
              <p:cNvSpPr>
                <a:spLocks noChangeAspect="1" noChangeArrowheads="1"/>
              </p:cNvSpPr>
              <p:nvPr/>
            </p:nvSpPr>
            <p:spPr bwMode="auto">
              <a:xfrm>
                <a:off x="4053" y="1089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9700" name="Oval 196"/>
              <p:cNvSpPr>
                <a:spLocks noChangeAspect="1" noChangeArrowheads="1"/>
              </p:cNvSpPr>
              <p:nvPr/>
            </p:nvSpPr>
            <p:spPr bwMode="auto">
              <a:xfrm>
                <a:off x="4194" y="1206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9701" name="Rectangle 197"/>
              <p:cNvSpPr>
                <a:spLocks noChangeAspect="1" noChangeArrowheads="1"/>
              </p:cNvSpPr>
              <p:nvPr/>
            </p:nvSpPr>
            <p:spPr bwMode="auto">
              <a:xfrm>
                <a:off x="4194" y="1095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9702" name="Rectangle 198"/>
              <p:cNvSpPr>
                <a:spLocks noChangeAspect="1" noChangeArrowheads="1"/>
              </p:cNvSpPr>
              <p:nvPr/>
            </p:nvSpPr>
            <p:spPr bwMode="auto">
              <a:xfrm>
                <a:off x="4050" y="1206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49703" name="Group 199"/>
            <p:cNvGrpSpPr>
              <a:grpSpLocks noChangeAspect="1"/>
            </p:cNvGrpSpPr>
            <p:nvPr/>
          </p:nvGrpSpPr>
          <p:grpSpPr bwMode="auto">
            <a:xfrm>
              <a:off x="4062" y="2229"/>
              <a:ext cx="264" cy="230"/>
              <a:chOff x="4050" y="1089"/>
              <a:chExt cx="264" cy="230"/>
            </a:xfrm>
          </p:grpSpPr>
          <p:sp>
            <p:nvSpPr>
              <p:cNvPr id="149704" name="Oval 200"/>
              <p:cNvSpPr>
                <a:spLocks noChangeAspect="1" noChangeArrowheads="1"/>
              </p:cNvSpPr>
              <p:nvPr/>
            </p:nvSpPr>
            <p:spPr bwMode="auto">
              <a:xfrm>
                <a:off x="4053" y="1089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9705" name="Oval 201"/>
              <p:cNvSpPr>
                <a:spLocks noChangeAspect="1" noChangeArrowheads="1"/>
              </p:cNvSpPr>
              <p:nvPr/>
            </p:nvSpPr>
            <p:spPr bwMode="auto">
              <a:xfrm>
                <a:off x="4194" y="1206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9706" name="Rectangle 202"/>
              <p:cNvSpPr>
                <a:spLocks noChangeAspect="1" noChangeArrowheads="1"/>
              </p:cNvSpPr>
              <p:nvPr/>
            </p:nvSpPr>
            <p:spPr bwMode="auto">
              <a:xfrm>
                <a:off x="4194" y="1095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9707" name="Rectangle 203"/>
              <p:cNvSpPr>
                <a:spLocks noChangeAspect="1" noChangeArrowheads="1"/>
              </p:cNvSpPr>
              <p:nvPr/>
            </p:nvSpPr>
            <p:spPr bwMode="auto">
              <a:xfrm>
                <a:off x="4050" y="1206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49708" name="Group 204"/>
            <p:cNvGrpSpPr>
              <a:grpSpLocks noChangeAspect="1"/>
            </p:cNvGrpSpPr>
            <p:nvPr/>
          </p:nvGrpSpPr>
          <p:grpSpPr bwMode="auto">
            <a:xfrm>
              <a:off x="4062" y="2451"/>
              <a:ext cx="264" cy="230"/>
              <a:chOff x="4050" y="1089"/>
              <a:chExt cx="264" cy="230"/>
            </a:xfrm>
          </p:grpSpPr>
          <p:sp>
            <p:nvSpPr>
              <p:cNvPr id="149709" name="Oval 205"/>
              <p:cNvSpPr>
                <a:spLocks noChangeAspect="1" noChangeArrowheads="1"/>
              </p:cNvSpPr>
              <p:nvPr/>
            </p:nvSpPr>
            <p:spPr bwMode="auto">
              <a:xfrm>
                <a:off x="4053" y="1089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9710" name="Oval 206"/>
              <p:cNvSpPr>
                <a:spLocks noChangeAspect="1" noChangeArrowheads="1"/>
              </p:cNvSpPr>
              <p:nvPr/>
            </p:nvSpPr>
            <p:spPr bwMode="auto">
              <a:xfrm>
                <a:off x="4194" y="1206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9711" name="Rectangle 207"/>
              <p:cNvSpPr>
                <a:spLocks noChangeAspect="1" noChangeArrowheads="1"/>
              </p:cNvSpPr>
              <p:nvPr/>
            </p:nvSpPr>
            <p:spPr bwMode="auto">
              <a:xfrm>
                <a:off x="4194" y="1095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9712" name="Rectangle 208"/>
              <p:cNvSpPr>
                <a:spLocks noChangeAspect="1" noChangeArrowheads="1"/>
              </p:cNvSpPr>
              <p:nvPr/>
            </p:nvSpPr>
            <p:spPr bwMode="auto">
              <a:xfrm>
                <a:off x="4050" y="1206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49713" name="Group 209"/>
            <p:cNvGrpSpPr>
              <a:grpSpLocks noChangeAspect="1"/>
            </p:cNvGrpSpPr>
            <p:nvPr/>
          </p:nvGrpSpPr>
          <p:grpSpPr bwMode="auto">
            <a:xfrm>
              <a:off x="4065" y="2682"/>
              <a:ext cx="264" cy="230"/>
              <a:chOff x="4050" y="1089"/>
              <a:chExt cx="264" cy="230"/>
            </a:xfrm>
          </p:grpSpPr>
          <p:sp>
            <p:nvSpPr>
              <p:cNvPr id="149714" name="Oval 210"/>
              <p:cNvSpPr>
                <a:spLocks noChangeAspect="1" noChangeArrowheads="1"/>
              </p:cNvSpPr>
              <p:nvPr/>
            </p:nvSpPr>
            <p:spPr bwMode="auto">
              <a:xfrm>
                <a:off x="4053" y="1089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9715" name="Oval 211"/>
              <p:cNvSpPr>
                <a:spLocks noChangeAspect="1" noChangeArrowheads="1"/>
              </p:cNvSpPr>
              <p:nvPr/>
            </p:nvSpPr>
            <p:spPr bwMode="auto">
              <a:xfrm>
                <a:off x="4194" y="1206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9716" name="Rectangle 212"/>
              <p:cNvSpPr>
                <a:spLocks noChangeAspect="1" noChangeArrowheads="1"/>
              </p:cNvSpPr>
              <p:nvPr/>
            </p:nvSpPr>
            <p:spPr bwMode="auto">
              <a:xfrm>
                <a:off x="4194" y="1095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9717" name="Rectangle 213"/>
              <p:cNvSpPr>
                <a:spLocks noChangeAspect="1" noChangeArrowheads="1"/>
              </p:cNvSpPr>
              <p:nvPr/>
            </p:nvSpPr>
            <p:spPr bwMode="auto">
              <a:xfrm>
                <a:off x="4050" y="1206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49718" name="Group 214"/>
            <p:cNvGrpSpPr>
              <a:grpSpLocks noChangeAspect="1"/>
            </p:cNvGrpSpPr>
            <p:nvPr/>
          </p:nvGrpSpPr>
          <p:grpSpPr bwMode="auto">
            <a:xfrm>
              <a:off x="4068" y="2910"/>
              <a:ext cx="264" cy="230"/>
              <a:chOff x="4050" y="1089"/>
              <a:chExt cx="264" cy="230"/>
            </a:xfrm>
          </p:grpSpPr>
          <p:sp>
            <p:nvSpPr>
              <p:cNvPr id="149719" name="Oval 215"/>
              <p:cNvSpPr>
                <a:spLocks noChangeAspect="1" noChangeArrowheads="1"/>
              </p:cNvSpPr>
              <p:nvPr/>
            </p:nvSpPr>
            <p:spPr bwMode="auto">
              <a:xfrm>
                <a:off x="4053" y="1089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9720" name="Oval 216"/>
              <p:cNvSpPr>
                <a:spLocks noChangeAspect="1" noChangeArrowheads="1"/>
              </p:cNvSpPr>
              <p:nvPr/>
            </p:nvSpPr>
            <p:spPr bwMode="auto">
              <a:xfrm>
                <a:off x="4194" y="1206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9721" name="Rectangle 217"/>
              <p:cNvSpPr>
                <a:spLocks noChangeAspect="1" noChangeArrowheads="1"/>
              </p:cNvSpPr>
              <p:nvPr/>
            </p:nvSpPr>
            <p:spPr bwMode="auto">
              <a:xfrm>
                <a:off x="4194" y="1095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9722" name="Rectangle 218"/>
              <p:cNvSpPr>
                <a:spLocks noChangeAspect="1" noChangeArrowheads="1"/>
              </p:cNvSpPr>
              <p:nvPr/>
            </p:nvSpPr>
            <p:spPr bwMode="auto">
              <a:xfrm>
                <a:off x="4050" y="1206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49723" name="Group 219"/>
            <p:cNvGrpSpPr>
              <a:grpSpLocks noChangeAspect="1"/>
            </p:cNvGrpSpPr>
            <p:nvPr/>
          </p:nvGrpSpPr>
          <p:grpSpPr bwMode="auto">
            <a:xfrm>
              <a:off x="4071" y="3141"/>
              <a:ext cx="264" cy="230"/>
              <a:chOff x="4050" y="1089"/>
              <a:chExt cx="264" cy="230"/>
            </a:xfrm>
          </p:grpSpPr>
          <p:sp>
            <p:nvSpPr>
              <p:cNvPr id="149724" name="Oval 220"/>
              <p:cNvSpPr>
                <a:spLocks noChangeAspect="1" noChangeArrowheads="1"/>
              </p:cNvSpPr>
              <p:nvPr/>
            </p:nvSpPr>
            <p:spPr bwMode="auto">
              <a:xfrm>
                <a:off x="4053" y="1089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9725" name="Oval 221"/>
              <p:cNvSpPr>
                <a:spLocks noChangeAspect="1" noChangeArrowheads="1"/>
              </p:cNvSpPr>
              <p:nvPr/>
            </p:nvSpPr>
            <p:spPr bwMode="auto">
              <a:xfrm>
                <a:off x="4194" y="1206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9726" name="Rectangle 222"/>
              <p:cNvSpPr>
                <a:spLocks noChangeAspect="1" noChangeArrowheads="1"/>
              </p:cNvSpPr>
              <p:nvPr/>
            </p:nvSpPr>
            <p:spPr bwMode="auto">
              <a:xfrm>
                <a:off x="4194" y="1095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9727" name="Rectangle 223"/>
              <p:cNvSpPr>
                <a:spLocks noChangeAspect="1" noChangeArrowheads="1"/>
              </p:cNvSpPr>
              <p:nvPr/>
            </p:nvSpPr>
            <p:spPr bwMode="auto">
              <a:xfrm>
                <a:off x="4050" y="1206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49728" name="Group 224"/>
            <p:cNvGrpSpPr>
              <a:grpSpLocks noChangeAspect="1"/>
            </p:cNvGrpSpPr>
            <p:nvPr/>
          </p:nvGrpSpPr>
          <p:grpSpPr bwMode="auto">
            <a:xfrm>
              <a:off x="4068" y="3372"/>
              <a:ext cx="264" cy="230"/>
              <a:chOff x="4050" y="1089"/>
              <a:chExt cx="264" cy="230"/>
            </a:xfrm>
          </p:grpSpPr>
          <p:sp>
            <p:nvSpPr>
              <p:cNvPr id="149729" name="Oval 225"/>
              <p:cNvSpPr>
                <a:spLocks noChangeAspect="1" noChangeArrowheads="1"/>
              </p:cNvSpPr>
              <p:nvPr/>
            </p:nvSpPr>
            <p:spPr bwMode="auto">
              <a:xfrm>
                <a:off x="4053" y="1089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9730" name="Oval 226"/>
              <p:cNvSpPr>
                <a:spLocks noChangeAspect="1" noChangeArrowheads="1"/>
              </p:cNvSpPr>
              <p:nvPr/>
            </p:nvSpPr>
            <p:spPr bwMode="auto">
              <a:xfrm>
                <a:off x="4194" y="1206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9731" name="Rectangle 227"/>
              <p:cNvSpPr>
                <a:spLocks noChangeAspect="1" noChangeArrowheads="1"/>
              </p:cNvSpPr>
              <p:nvPr/>
            </p:nvSpPr>
            <p:spPr bwMode="auto">
              <a:xfrm>
                <a:off x="4194" y="1095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9732" name="Rectangle 228"/>
              <p:cNvSpPr>
                <a:spLocks noChangeAspect="1" noChangeArrowheads="1"/>
              </p:cNvSpPr>
              <p:nvPr/>
            </p:nvSpPr>
            <p:spPr bwMode="auto">
              <a:xfrm>
                <a:off x="4050" y="1206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49733" name="Group 229"/>
            <p:cNvGrpSpPr>
              <a:grpSpLocks noChangeAspect="1"/>
            </p:cNvGrpSpPr>
            <p:nvPr/>
          </p:nvGrpSpPr>
          <p:grpSpPr bwMode="auto">
            <a:xfrm>
              <a:off x="1848" y="1107"/>
              <a:ext cx="264" cy="230"/>
              <a:chOff x="4050" y="1089"/>
              <a:chExt cx="264" cy="230"/>
            </a:xfrm>
          </p:grpSpPr>
          <p:sp>
            <p:nvSpPr>
              <p:cNvPr id="149734" name="Oval 230"/>
              <p:cNvSpPr>
                <a:spLocks noChangeAspect="1" noChangeArrowheads="1"/>
              </p:cNvSpPr>
              <p:nvPr/>
            </p:nvSpPr>
            <p:spPr bwMode="auto">
              <a:xfrm>
                <a:off x="4053" y="1089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9735" name="Oval 231"/>
              <p:cNvSpPr>
                <a:spLocks noChangeAspect="1" noChangeArrowheads="1"/>
              </p:cNvSpPr>
              <p:nvPr/>
            </p:nvSpPr>
            <p:spPr bwMode="auto">
              <a:xfrm>
                <a:off x="4194" y="1206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9736" name="Rectangle 232"/>
              <p:cNvSpPr>
                <a:spLocks noChangeAspect="1" noChangeArrowheads="1"/>
              </p:cNvSpPr>
              <p:nvPr/>
            </p:nvSpPr>
            <p:spPr bwMode="auto">
              <a:xfrm>
                <a:off x="4194" y="1095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9737" name="Rectangle 233"/>
              <p:cNvSpPr>
                <a:spLocks noChangeAspect="1" noChangeArrowheads="1"/>
              </p:cNvSpPr>
              <p:nvPr/>
            </p:nvSpPr>
            <p:spPr bwMode="auto">
              <a:xfrm>
                <a:off x="4050" y="1206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49738" name="Group 234"/>
            <p:cNvGrpSpPr>
              <a:grpSpLocks noChangeAspect="1"/>
            </p:cNvGrpSpPr>
            <p:nvPr/>
          </p:nvGrpSpPr>
          <p:grpSpPr bwMode="auto">
            <a:xfrm>
              <a:off x="1848" y="1338"/>
              <a:ext cx="264" cy="230"/>
              <a:chOff x="4050" y="1089"/>
              <a:chExt cx="264" cy="230"/>
            </a:xfrm>
          </p:grpSpPr>
          <p:sp>
            <p:nvSpPr>
              <p:cNvPr id="149739" name="Oval 235"/>
              <p:cNvSpPr>
                <a:spLocks noChangeAspect="1" noChangeArrowheads="1"/>
              </p:cNvSpPr>
              <p:nvPr/>
            </p:nvSpPr>
            <p:spPr bwMode="auto">
              <a:xfrm>
                <a:off x="4053" y="1089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9740" name="Oval 236"/>
              <p:cNvSpPr>
                <a:spLocks noChangeAspect="1" noChangeArrowheads="1"/>
              </p:cNvSpPr>
              <p:nvPr/>
            </p:nvSpPr>
            <p:spPr bwMode="auto">
              <a:xfrm>
                <a:off x="4194" y="1206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9741" name="Rectangle 237"/>
              <p:cNvSpPr>
                <a:spLocks noChangeAspect="1" noChangeArrowheads="1"/>
              </p:cNvSpPr>
              <p:nvPr/>
            </p:nvSpPr>
            <p:spPr bwMode="auto">
              <a:xfrm>
                <a:off x="4194" y="1095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9742" name="Rectangle 238"/>
              <p:cNvSpPr>
                <a:spLocks noChangeAspect="1" noChangeArrowheads="1"/>
              </p:cNvSpPr>
              <p:nvPr/>
            </p:nvSpPr>
            <p:spPr bwMode="auto">
              <a:xfrm>
                <a:off x="4050" y="1206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49743" name="Group 239"/>
            <p:cNvGrpSpPr>
              <a:grpSpLocks noChangeAspect="1"/>
            </p:cNvGrpSpPr>
            <p:nvPr/>
          </p:nvGrpSpPr>
          <p:grpSpPr bwMode="auto">
            <a:xfrm>
              <a:off x="1851" y="1563"/>
              <a:ext cx="264" cy="230"/>
              <a:chOff x="4050" y="1089"/>
              <a:chExt cx="264" cy="230"/>
            </a:xfrm>
          </p:grpSpPr>
          <p:sp>
            <p:nvSpPr>
              <p:cNvPr id="149744" name="Oval 240"/>
              <p:cNvSpPr>
                <a:spLocks noChangeAspect="1" noChangeArrowheads="1"/>
              </p:cNvSpPr>
              <p:nvPr/>
            </p:nvSpPr>
            <p:spPr bwMode="auto">
              <a:xfrm>
                <a:off x="4053" y="1089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9745" name="Oval 241"/>
              <p:cNvSpPr>
                <a:spLocks noChangeAspect="1" noChangeArrowheads="1"/>
              </p:cNvSpPr>
              <p:nvPr/>
            </p:nvSpPr>
            <p:spPr bwMode="auto">
              <a:xfrm>
                <a:off x="4194" y="1206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9746" name="Rectangle 242"/>
              <p:cNvSpPr>
                <a:spLocks noChangeAspect="1" noChangeArrowheads="1"/>
              </p:cNvSpPr>
              <p:nvPr/>
            </p:nvSpPr>
            <p:spPr bwMode="auto">
              <a:xfrm>
                <a:off x="4194" y="1095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9747" name="Rectangle 243"/>
              <p:cNvSpPr>
                <a:spLocks noChangeAspect="1" noChangeArrowheads="1"/>
              </p:cNvSpPr>
              <p:nvPr/>
            </p:nvSpPr>
            <p:spPr bwMode="auto">
              <a:xfrm>
                <a:off x="4050" y="1206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49748" name="Group 244"/>
            <p:cNvGrpSpPr>
              <a:grpSpLocks noChangeAspect="1"/>
            </p:cNvGrpSpPr>
            <p:nvPr/>
          </p:nvGrpSpPr>
          <p:grpSpPr bwMode="auto">
            <a:xfrm>
              <a:off x="1854" y="1794"/>
              <a:ext cx="264" cy="230"/>
              <a:chOff x="4050" y="1089"/>
              <a:chExt cx="264" cy="230"/>
            </a:xfrm>
          </p:grpSpPr>
          <p:sp>
            <p:nvSpPr>
              <p:cNvPr id="149749" name="Oval 245"/>
              <p:cNvSpPr>
                <a:spLocks noChangeAspect="1" noChangeArrowheads="1"/>
              </p:cNvSpPr>
              <p:nvPr/>
            </p:nvSpPr>
            <p:spPr bwMode="auto">
              <a:xfrm>
                <a:off x="4053" y="1089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9750" name="Oval 246"/>
              <p:cNvSpPr>
                <a:spLocks noChangeAspect="1" noChangeArrowheads="1"/>
              </p:cNvSpPr>
              <p:nvPr/>
            </p:nvSpPr>
            <p:spPr bwMode="auto">
              <a:xfrm>
                <a:off x="4194" y="1206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9751" name="Rectangle 247"/>
              <p:cNvSpPr>
                <a:spLocks noChangeAspect="1" noChangeArrowheads="1"/>
              </p:cNvSpPr>
              <p:nvPr/>
            </p:nvSpPr>
            <p:spPr bwMode="auto">
              <a:xfrm>
                <a:off x="4194" y="1095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9752" name="Rectangle 248"/>
              <p:cNvSpPr>
                <a:spLocks noChangeAspect="1" noChangeArrowheads="1"/>
              </p:cNvSpPr>
              <p:nvPr/>
            </p:nvSpPr>
            <p:spPr bwMode="auto">
              <a:xfrm>
                <a:off x="4050" y="1206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49753" name="Group 249"/>
            <p:cNvGrpSpPr>
              <a:grpSpLocks noChangeAspect="1"/>
            </p:cNvGrpSpPr>
            <p:nvPr/>
          </p:nvGrpSpPr>
          <p:grpSpPr bwMode="auto">
            <a:xfrm>
              <a:off x="1860" y="2022"/>
              <a:ext cx="264" cy="230"/>
              <a:chOff x="4050" y="1089"/>
              <a:chExt cx="264" cy="230"/>
            </a:xfrm>
          </p:grpSpPr>
          <p:sp>
            <p:nvSpPr>
              <p:cNvPr id="149754" name="Oval 250"/>
              <p:cNvSpPr>
                <a:spLocks noChangeAspect="1" noChangeArrowheads="1"/>
              </p:cNvSpPr>
              <p:nvPr/>
            </p:nvSpPr>
            <p:spPr bwMode="auto">
              <a:xfrm>
                <a:off x="4053" y="1089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9755" name="Oval 251"/>
              <p:cNvSpPr>
                <a:spLocks noChangeAspect="1" noChangeArrowheads="1"/>
              </p:cNvSpPr>
              <p:nvPr/>
            </p:nvSpPr>
            <p:spPr bwMode="auto">
              <a:xfrm>
                <a:off x="4194" y="1206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9756" name="Rectangle 252"/>
              <p:cNvSpPr>
                <a:spLocks noChangeAspect="1" noChangeArrowheads="1"/>
              </p:cNvSpPr>
              <p:nvPr/>
            </p:nvSpPr>
            <p:spPr bwMode="auto">
              <a:xfrm>
                <a:off x="4194" y="1095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9757" name="Rectangle 253"/>
              <p:cNvSpPr>
                <a:spLocks noChangeAspect="1" noChangeArrowheads="1"/>
              </p:cNvSpPr>
              <p:nvPr/>
            </p:nvSpPr>
            <p:spPr bwMode="auto">
              <a:xfrm>
                <a:off x="4050" y="1206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49758" name="Group 254"/>
            <p:cNvGrpSpPr>
              <a:grpSpLocks noChangeAspect="1"/>
            </p:cNvGrpSpPr>
            <p:nvPr/>
          </p:nvGrpSpPr>
          <p:grpSpPr bwMode="auto">
            <a:xfrm>
              <a:off x="1860" y="2247"/>
              <a:ext cx="264" cy="230"/>
              <a:chOff x="4050" y="1089"/>
              <a:chExt cx="264" cy="230"/>
            </a:xfrm>
          </p:grpSpPr>
          <p:sp>
            <p:nvSpPr>
              <p:cNvPr id="149759" name="Oval 255"/>
              <p:cNvSpPr>
                <a:spLocks noChangeAspect="1" noChangeArrowheads="1"/>
              </p:cNvSpPr>
              <p:nvPr/>
            </p:nvSpPr>
            <p:spPr bwMode="auto">
              <a:xfrm>
                <a:off x="4053" y="1089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9760" name="Oval 256"/>
              <p:cNvSpPr>
                <a:spLocks noChangeAspect="1" noChangeArrowheads="1"/>
              </p:cNvSpPr>
              <p:nvPr/>
            </p:nvSpPr>
            <p:spPr bwMode="auto">
              <a:xfrm>
                <a:off x="4194" y="1206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9761" name="Rectangle 257"/>
              <p:cNvSpPr>
                <a:spLocks noChangeAspect="1" noChangeArrowheads="1"/>
              </p:cNvSpPr>
              <p:nvPr/>
            </p:nvSpPr>
            <p:spPr bwMode="auto">
              <a:xfrm>
                <a:off x="4194" y="1095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9762" name="Rectangle 258"/>
              <p:cNvSpPr>
                <a:spLocks noChangeAspect="1" noChangeArrowheads="1"/>
              </p:cNvSpPr>
              <p:nvPr/>
            </p:nvSpPr>
            <p:spPr bwMode="auto">
              <a:xfrm>
                <a:off x="4050" y="1206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49763" name="Group 259"/>
            <p:cNvGrpSpPr>
              <a:grpSpLocks noChangeAspect="1"/>
            </p:cNvGrpSpPr>
            <p:nvPr/>
          </p:nvGrpSpPr>
          <p:grpSpPr bwMode="auto">
            <a:xfrm>
              <a:off x="1860" y="2469"/>
              <a:ext cx="264" cy="230"/>
              <a:chOff x="4050" y="1089"/>
              <a:chExt cx="264" cy="230"/>
            </a:xfrm>
          </p:grpSpPr>
          <p:sp>
            <p:nvSpPr>
              <p:cNvPr id="149764" name="Oval 260"/>
              <p:cNvSpPr>
                <a:spLocks noChangeAspect="1" noChangeArrowheads="1"/>
              </p:cNvSpPr>
              <p:nvPr/>
            </p:nvSpPr>
            <p:spPr bwMode="auto">
              <a:xfrm>
                <a:off x="4053" y="1089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9765" name="Oval 261"/>
              <p:cNvSpPr>
                <a:spLocks noChangeAspect="1" noChangeArrowheads="1"/>
              </p:cNvSpPr>
              <p:nvPr/>
            </p:nvSpPr>
            <p:spPr bwMode="auto">
              <a:xfrm>
                <a:off x="4194" y="1206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9766" name="Rectangle 262"/>
              <p:cNvSpPr>
                <a:spLocks noChangeAspect="1" noChangeArrowheads="1"/>
              </p:cNvSpPr>
              <p:nvPr/>
            </p:nvSpPr>
            <p:spPr bwMode="auto">
              <a:xfrm>
                <a:off x="4194" y="1095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9767" name="Rectangle 263"/>
              <p:cNvSpPr>
                <a:spLocks noChangeAspect="1" noChangeArrowheads="1"/>
              </p:cNvSpPr>
              <p:nvPr/>
            </p:nvSpPr>
            <p:spPr bwMode="auto">
              <a:xfrm>
                <a:off x="4050" y="1206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49768" name="Group 264"/>
            <p:cNvGrpSpPr>
              <a:grpSpLocks noChangeAspect="1"/>
            </p:cNvGrpSpPr>
            <p:nvPr/>
          </p:nvGrpSpPr>
          <p:grpSpPr bwMode="auto">
            <a:xfrm>
              <a:off x="1863" y="2700"/>
              <a:ext cx="264" cy="230"/>
              <a:chOff x="4050" y="1089"/>
              <a:chExt cx="264" cy="230"/>
            </a:xfrm>
          </p:grpSpPr>
          <p:sp>
            <p:nvSpPr>
              <p:cNvPr id="149769" name="Oval 265"/>
              <p:cNvSpPr>
                <a:spLocks noChangeAspect="1" noChangeArrowheads="1"/>
              </p:cNvSpPr>
              <p:nvPr/>
            </p:nvSpPr>
            <p:spPr bwMode="auto">
              <a:xfrm>
                <a:off x="4053" y="1089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9770" name="Oval 266"/>
              <p:cNvSpPr>
                <a:spLocks noChangeAspect="1" noChangeArrowheads="1"/>
              </p:cNvSpPr>
              <p:nvPr/>
            </p:nvSpPr>
            <p:spPr bwMode="auto">
              <a:xfrm>
                <a:off x="4194" y="1206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9771" name="Rectangle 267"/>
              <p:cNvSpPr>
                <a:spLocks noChangeAspect="1" noChangeArrowheads="1"/>
              </p:cNvSpPr>
              <p:nvPr/>
            </p:nvSpPr>
            <p:spPr bwMode="auto">
              <a:xfrm>
                <a:off x="4194" y="1095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9772" name="Rectangle 268"/>
              <p:cNvSpPr>
                <a:spLocks noChangeAspect="1" noChangeArrowheads="1"/>
              </p:cNvSpPr>
              <p:nvPr/>
            </p:nvSpPr>
            <p:spPr bwMode="auto">
              <a:xfrm>
                <a:off x="4050" y="1206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49773" name="Group 269"/>
            <p:cNvGrpSpPr>
              <a:grpSpLocks noChangeAspect="1"/>
            </p:cNvGrpSpPr>
            <p:nvPr/>
          </p:nvGrpSpPr>
          <p:grpSpPr bwMode="auto">
            <a:xfrm>
              <a:off x="1866" y="2928"/>
              <a:ext cx="264" cy="230"/>
              <a:chOff x="4050" y="1089"/>
              <a:chExt cx="264" cy="230"/>
            </a:xfrm>
          </p:grpSpPr>
          <p:sp>
            <p:nvSpPr>
              <p:cNvPr id="149774" name="Oval 270"/>
              <p:cNvSpPr>
                <a:spLocks noChangeAspect="1" noChangeArrowheads="1"/>
              </p:cNvSpPr>
              <p:nvPr/>
            </p:nvSpPr>
            <p:spPr bwMode="auto">
              <a:xfrm>
                <a:off x="4053" y="1089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9775" name="Oval 271"/>
              <p:cNvSpPr>
                <a:spLocks noChangeAspect="1" noChangeArrowheads="1"/>
              </p:cNvSpPr>
              <p:nvPr/>
            </p:nvSpPr>
            <p:spPr bwMode="auto">
              <a:xfrm>
                <a:off x="4194" y="1206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9776" name="Rectangle 272"/>
              <p:cNvSpPr>
                <a:spLocks noChangeAspect="1" noChangeArrowheads="1"/>
              </p:cNvSpPr>
              <p:nvPr/>
            </p:nvSpPr>
            <p:spPr bwMode="auto">
              <a:xfrm>
                <a:off x="4194" y="1095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9777" name="Rectangle 273"/>
              <p:cNvSpPr>
                <a:spLocks noChangeAspect="1" noChangeArrowheads="1"/>
              </p:cNvSpPr>
              <p:nvPr/>
            </p:nvSpPr>
            <p:spPr bwMode="auto">
              <a:xfrm>
                <a:off x="4050" y="1206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49778" name="Group 274"/>
            <p:cNvGrpSpPr>
              <a:grpSpLocks noChangeAspect="1"/>
            </p:cNvGrpSpPr>
            <p:nvPr/>
          </p:nvGrpSpPr>
          <p:grpSpPr bwMode="auto">
            <a:xfrm>
              <a:off x="1869" y="3159"/>
              <a:ext cx="264" cy="230"/>
              <a:chOff x="4050" y="1089"/>
              <a:chExt cx="264" cy="230"/>
            </a:xfrm>
          </p:grpSpPr>
          <p:sp>
            <p:nvSpPr>
              <p:cNvPr id="149779" name="Oval 275"/>
              <p:cNvSpPr>
                <a:spLocks noChangeAspect="1" noChangeArrowheads="1"/>
              </p:cNvSpPr>
              <p:nvPr/>
            </p:nvSpPr>
            <p:spPr bwMode="auto">
              <a:xfrm>
                <a:off x="4053" y="1089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9780" name="Oval 276"/>
              <p:cNvSpPr>
                <a:spLocks noChangeAspect="1" noChangeArrowheads="1"/>
              </p:cNvSpPr>
              <p:nvPr/>
            </p:nvSpPr>
            <p:spPr bwMode="auto">
              <a:xfrm>
                <a:off x="4194" y="1206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9781" name="Rectangle 277"/>
              <p:cNvSpPr>
                <a:spLocks noChangeAspect="1" noChangeArrowheads="1"/>
              </p:cNvSpPr>
              <p:nvPr/>
            </p:nvSpPr>
            <p:spPr bwMode="auto">
              <a:xfrm>
                <a:off x="4194" y="1095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9782" name="Rectangle 278"/>
              <p:cNvSpPr>
                <a:spLocks noChangeAspect="1" noChangeArrowheads="1"/>
              </p:cNvSpPr>
              <p:nvPr/>
            </p:nvSpPr>
            <p:spPr bwMode="auto">
              <a:xfrm>
                <a:off x="4050" y="1206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49783" name="Group 279"/>
            <p:cNvGrpSpPr>
              <a:grpSpLocks noChangeAspect="1"/>
            </p:cNvGrpSpPr>
            <p:nvPr/>
          </p:nvGrpSpPr>
          <p:grpSpPr bwMode="auto">
            <a:xfrm>
              <a:off x="1866" y="3390"/>
              <a:ext cx="264" cy="230"/>
              <a:chOff x="4050" y="1089"/>
              <a:chExt cx="264" cy="230"/>
            </a:xfrm>
          </p:grpSpPr>
          <p:sp>
            <p:nvSpPr>
              <p:cNvPr id="149784" name="Oval 280"/>
              <p:cNvSpPr>
                <a:spLocks noChangeAspect="1" noChangeArrowheads="1"/>
              </p:cNvSpPr>
              <p:nvPr/>
            </p:nvSpPr>
            <p:spPr bwMode="auto">
              <a:xfrm>
                <a:off x="4053" y="1089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9785" name="Oval 281"/>
              <p:cNvSpPr>
                <a:spLocks noChangeAspect="1" noChangeArrowheads="1"/>
              </p:cNvSpPr>
              <p:nvPr/>
            </p:nvSpPr>
            <p:spPr bwMode="auto">
              <a:xfrm>
                <a:off x="4194" y="1206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9786" name="Rectangle 282"/>
              <p:cNvSpPr>
                <a:spLocks noChangeAspect="1" noChangeArrowheads="1"/>
              </p:cNvSpPr>
              <p:nvPr/>
            </p:nvSpPr>
            <p:spPr bwMode="auto">
              <a:xfrm>
                <a:off x="4194" y="1095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9787" name="Rectangle 283"/>
              <p:cNvSpPr>
                <a:spLocks noChangeAspect="1" noChangeArrowheads="1"/>
              </p:cNvSpPr>
              <p:nvPr/>
            </p:nvSpPr>
            <p:spPr bwMode="auto">
              <a:xfrm>
                <a:off x="4050" y="1206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</p:grpSp>
      <p:grpSp>
        <p:nvGrpSpPr>
          <p:cNvPr id="149788" name="Group 284"/>
          <p:cNvGrpSpPr>
            <a:grpSpLocks/>
          </p:cNvGrpSpPr>
          <p:nvPr/>
        </p:nvGrpSpPr>
        <p:grpSpPr bwMode="auto">
          <a:xfrm>
            <a:off x="3160713" y="1820863"/>
            <a:ext cx="2832100" cy="3416300"/>
            <a:chOff x="1992" y="1864"/>
            <a:chExt cx="1784" cy="2152"/>
          </a:xfrm>
        </p:grpSpPr>
        <p:grpSp>
          <p:nvGrpSpPr>
            <p:cNvPr id="149789" name="Group 285"/>
            <p:cNvGrpSpPr>
              <a:grpSpLocks noChangeAspect="1"/>
            </p:cNvGrpSpPr>
            <p:nvPr/>
          </p:nvGrpSpPr>
          <p:grpSpPr bwMode="auto">
            <a:xfrm>
              <a:off x="1992" y="1864"/>
              <a:ext cx="1784" cy="2152"/>
              <a:chOff x="1806" y="1388"/>
              <a:chExt cx="2156" cy="2602"/>
            </a:xfrm>
          </p:grpSpPr>
          <p:sp>
            <p:nvSpPr>
              <p:cNvPr id="149790" name="Rectangle 286"/>
              <p:cNvSpPr>
                <a:spLocks noChangeAspect="1" noChangeArrowheads="1"/>
              </p:cNvSpPr>
              <p:nvPr/>
            </p:nvSpPr>
            <p:spPr bwMode="auto">
              <a:xfrm>
                <a:off x="2861" y="2373"/>
                <a:ext cx="41" cy="52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grpSp>
            <p:nvGrpSpPr>
              <p:cNvPr id="149791" name="Group 287"/>
              <p:cNvGrpSpPr>
                <a:grpSpLocks noChangeAspect="1"/>
              </p:cNvGrpSpPr>
              <p:nvPr/>
            </p:nvGrpSpPr>
            <p:grpSpPr bwMode="auto">
              <a:xfrm>
                <a:off x="1806" y="1388"/>
                <a:ext cx="2156" cy="2602"/>
                <a:chOff x="1806" y="1388"/>
                <a:chExt cx="2156" cy="2602"/>
              </a:xfrm>
            </p:grpSpPr>
            <p:sp>
              <p:nvSpPr>
                <p:cNvPr id="149792" name="Rectangle 288" descr="Алмазная решетка (контур)"/>
                <p:cNvSpPr>
                  <a:spLocks noChangeAspect="1" noChangeArrowheads="1"/>
                </p:cNvSpPr>
                <p:nvPr/>
              </p:nvSpPr>
              <p:spPr bwMode="auto">
                <a:xfrm>
                  <a:off x="2644" y="2387"/>
                  <a:ext cx="467" cy="20"/>
                </a:xfrm>
                <a:prstGeom prst="rect">
                  <a:avLst/>
                </a:prstGeom>
                <a:pattFill prst="openDmnd">
                  <a:fgClr>
                    <a:schemeClr val="tx2"/>
                  </a:fgClr>
                  <a:bgClr>
                    <a:schemeClr val="bg1"/>
                  </a:bgClr>
                </a:patt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grpSp>
              <p:nvGrpSpPr>
                <p:cNvPr id="149793" name="Group 289"/>
                <p:cNvGrpSpPr>
                  <a:grpSpLocks noChangeAspect="1"/>
                </p:cNvGrpSpPr>
                <p:nvPr/>
              </p:nvGrpSpPr>
              <p:grpSpPr bwMode="auto">
                <a:xfrm>
                  <a:off x="1806" y="1388"/>
                  <a:ext cx="2156" cy="2602"/>
                  <a:chOff x="1806" y="1388"/>
                  <a:chExt cx="2156" cy="2602"/>
                </a:xfrm>
              </p:grpSpPr>
              <p:grpSp>
                <p:nvGrpSpPr>
                  <p:cNvPr id="149794" name="Group 290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646" y="1505"/>
                    <a:ext cx="462" cy="884"/>
                    <a:chOff x="2820" y="1146"/>
                    <a:chExt cx="542" cy="1062"/>
                  </a:xfrm>
                </p:grpSpPr>
                <p:sp>
                  <p:nvSpPr>
                    <p:cNvPr id="149795" name="Rectangle 291" descr="Зигзаг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820" y="1146"/>
                      <a:ext cx="182" cy="1056"/>
                    </a:xfrm>
                    <a:prstGeom prst="rect">
                      <a:avLst/>
                    </a:prstGeom>
                    <a:pattFill prst="zigZag">
                      <a:fgClr>
                        <a:srgbClr val="FF3300"/>
                      </a:fgClr>
                      <a:bgClr>
                        <a:schemeClr val="bg1"/>
                      </a:bgClr>
                    </a:pattFill>
                    <a:ln w="9525">
                      <a:solidFill>
                        <a:srgbClr val="FF3300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49796" name="Rectangle 292" descr="Зигзаг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180" y="1152"/>
                      <a:ext cx="182" cy="1056"/>
                    </a:xfrm>
                    <a:prstGeom prst="rect">
                      <a:avLst/>
                    </a:prstGeom>
                    <a:pattFill prst="zigZag">
                      <a:fgClr>
                        <a:srgbClr val="FF3300"/>
                      </a:fgClr>
                      <a:bgClr>
                        <a:schemeClr val="bg1"/>
                      </a:bgClr>
                    </a:pattFill>
                    <a:ln w="9525">
                      <a:solidFill>
                        <a:srgbClr val="FF3300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</p:grpSp>
              <p:grpSp>
                <p:nvGrpSpPr>
                  <p:cNvPr id="149797" name="Group 293"/>
                  <p:cNvGrpSpPr>
                    <a:grpSpLocks noChangeAspect="1"/>
                  </p:cNvGrpSpPr>
                  <p:nvPr/>
                </p:nvGrpSpPr>
                <p:grpSpPr bwMode="auto">
                  <a:xfrm rot="10800000">
                    <a:off x="2784" y="2557"/>
                    <a:ext cx="203" cy="174"/>
                    <a:chOff x="2262" y="456"/>
                    <a:chExt cx="238" cy="177"/>
                  </a:xfrm>
                </p:grpSpPr>
                <p:grpSp>
                  <p:nvGrpSpPr>
                    <p:cNvPr id="149798" name="Group 294"/>
                    <p:cNvGrpSpPr>
                      <a:grpSpLocks noChangeAspect="1"/>
                    </p:cNvGrpSpPr>
                    <p:nvPr/>
                  </p:nvGrpSpPr>
                  <p:grpSpPr bwMode="auto">
                    <a:xfrm>
                      <a:off x="2332" y="464"/>
                      <a:ext cx="109" cy="169"/>
                      <a:chOff x="2332" y="464"/>
                      <a:chExt cx="109" cy="169"/>
                    </a:xfrm>
                  </p:grpSpPr>
                  <p:sp>
                    <p:nvSpPr>
                      <p:cNvPr id="149799" name="Rectangle 295"/>
                      <p:cNvSpPr>
                        <a:spLocks noChangeAspect="1" noChangeArrowheads="1"/>
                      </p:cNvSpPr>
                      <p:nvPr/>
                    </p:nvSpPr>
                    <p:spPr bwMode="auto">
                      <a:xfrm>
                        <a:off x="2332" y="464"/>
                        <a:ext cx="106" cy="126"/>
                      </a:xfrm>
                      <a:prstGeom prst="rect">
                        <a:avLst/>
                      </a:prstGeom>
                      <a:gradFill rotWithShape="0">
                        <a:gsLst>
                          <a:gs pos="0">
                            <a:srgbClr val="CC9900"/>
                          </a:gs>
                          <a:gs pos="50000">
                            <a:srgbClr val="CC9900">
                              <a:gamma/>
                              <a:tint val="0"/>
                              <a:invGamma/>
                            </a:srgbClr>
                          </a:gs>
                          <a:gs pos="100000">
                            <a:srgbClr val="CC9900"/>
                          </a:gs>
                        </a:gsLst>
                        <a:lin ang="0" scaled="1"/>
                      </a:gradFill>
                      <a:ln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:ln>
                      <a:effectLst/>
                    </p:spPr>
                    <p:txBody>
                      <a:bodyPr wrap="none" anchor="ctr"/>
                      <a:lstStyle/>
                      <a:p>
                        <a:endParaRPr lang="ro-RO"/>
                      </a:p>
                    </p:txBody>
                  </p:sp>
                  <p:sp>
                    <p:nvSpPr>
                      <p:cNvPr id="149800" name="AutoShape 296"/>
                      <p:cNvSpPr>
                        <a:spLocks noChangeAspect="1" noChangeArrowheads="1"/>
                      </p:cNvSpPr>
                      <p:nvPr/>
                    </p:nvSpPr>
                    <p:spPr bwMode="auto">
                      <a:xfrm>
                        <a:off x="2334" y="588"/>
                        <a:ext cx="107" cy="45"/>
                      </a:xfrm>
                      <a:custGeom>
                        <a:avLst/>
                        <a:gdLst>
                          <a:gd name="G0" fmla="+- 5400 0 0"/>
                          <a:gd name="G1" fmla="+- 21600 0 5400"/>
                          <a:gd name="G2" fmla="*/ 5400 1 2"/>
                          <a:gd name="G3" fmla="+- 21600 0 G2"/>
                          <a:gd name="G4" fmla="+/ 5400 21600 2"/>
                          <a:gd name="G5" fmla="+/ G1 0 2"/>
                          <a:gd name="G6" fmla="*/ 21600 21600 5400"/>
                          <a:gd name="G7" fmla="*/ G6 1 2"/>
                          <a:gd name="G8" fmla="+- 21600 0 G7"/>
                          <a:gd name="G9" fmla="*/ 21600 1 2"/>
                          <a:gd name="G10" fmla="+- 5400 0 G9"/>
                          <a:gd name="G11" fmla="?: G10 G8 0"/>
                          <a:gd name="G12" fmla="?: G10 G7 21600"/>
                          <a:gd name="T0" fmla="*/ 18900 w 21600"/>
                          <a:gd name="T1" fmla="*/ 10800 h 21600"/>
                          <a:gd name="T2" fmla="*/ 10800 w 21600"/>
                          <a:gd name="T3" fmla="*/ 21600 h 21600"/>
                          <a:gd name="T4" fmla="*/ 2700 w 21600"/>
                          <a:gd name="T5" fmla="*/ 10800 h 21600"/>
                          <a:gd name="T6" fmla="*/ 10800 w 21600"/>
                          <a:gd name="T7" fmla="*/ 0 h 21600"/>
                          <a:gd name="T8" fmla="*/ 4500 w 21600"/>
                          <a:gd name="T9" fmla="*/ 4500 h 21600"/>
                          <a:gd name="T10" fmla="*/ 17100 w 21600"/>
                          <a:gd name="T11" fmla="*/ 17100 h 21600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</a:cxnLst>
                        <a:rect l="T8" t="T9" r="T10" b="T11"/>
                        <a:pathLst>
                          <a:path w="21600" h="21600">
                            <a:moveTo>
                              <a:pt x="0" y="0"/>
                            </a:moveTo>
                            <a:lnTo>
                              <a:pt x="5400" y="21600"/>
                            </a:lnTo>
                            <a:lnTo>
                              <a:pt x="16200" y="21600"/>
                            </a:lnTo>
                            <a:lnTo>
                              <a:pt x="21600" y="0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CC9900"/>
                          </a:gs>
                          <a:gs pos="50000">
                            <a:srgbClr val="CC9900">
                              <a:gamma/>
                              <a:tint val="0"/>
                              <a:invGamma/>
                            </a:srgbClr>
                          </a:gs>
                          <a:gs pos="100000">
                            <a:srgbClr val="CC9900"/>
                          </a:gs>
                        </a:gsLst>
                        <a:lin ang="0" scaled="1"/>
                      </a:gradFill>
                      <a:ln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:ln>
                      <a:effectLst/>
                    </p:spPr>
                    <p:txBody>
                      <a:bodyPr wrap="none" anchor="ctr"/>
                      <a:lstStyle/>
                      <a:p>
                        <a:endParaRPr lang="ro-RO"/>
                      </a:p>
                    </p:txBody>
                  </p:sp>
                </p:grpSp>
                <p:grpSp>
                  <p:nvGrpSpPr>
                    <p:cNvPr id="149801" name="Group 297"/>
                    <p:cNvGrpSpPr>
                      <a:grpSpLocks noChangeAspect="1"/>
                    </p:cNvGrpSpPr>
                    <p:nvPr/>
                  </p:nvGrpSpPr>
                  <p:grpSpPr bwMode="auto">
                    <a:xfrm>
                      <a:off x="2262" y="456"/>
                      <a:ext cx="238" cy="47"/>
                      <a:chOff x="2620" y="480"/>
                      <a:chExt cx="260" cy="36"/>
                    </a:xfrm>
                  </p:grpSpPr>
                  <p:sp>
                    <p:nvSpPr>
                      <p:cNvPr id="149802" name="Rectangle 298"/>
                      <p:cNvSpPr>
                        <a:spLocks noChangeAspect="1" noChangeArrowheads="1"/>
                      </p:cNvSpPr>
                      <p:nvPr/>
                    </p:nvSpPr>
                    <p:spPr bwMode="auto">
                      <a:xfrm>
                        <a:off x="2620" y="480"/>
                        <a:ext cx="260" cy="20"/>
                      </a:xfrm>
                      <a:prstGeom prst="rect">
                        <a:avLst/>
                      </a:prstGeom>
                      <a:gradFill rotWithShape="0">
                        <a:gsLst>
                          <a:gs pos="0">
                            <a:srgbClr val="CC9900"/>
                          </a:gs>
                          <a:gs pos="50000">
                            <a:srgbClr val="CC9900">
                              <a:gamma/>
                              <a:tint val="0"/>
                              <a:invGamma/>
                            </a:srgbClr>
                          </a:gs>
                          <a:gs pos="100000">
                            <a:srgbClr val="CC9900"/>
                          </a:gs>
                        </a:gsLst>
                        <a:lin ang="0" scaled="1"/>
                      </a:gradFill>
                      <a:ln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:ln>
                      <a:effectLst/>
                    </p:spPr>
                    <p:txBody>
                      <a:bodyPr wrap="none" anchor="ctr"/>
                      <a:lstStyle/>
                      <a:p>
                        <a:endParaRPr lang="ro-RO"/>
                      </a:p>
                    </p:txBody>
                  </p:sp>
                  <p:sp>
                    <p:nvSpPr>
                      <p:cNvPr id="149803" name="AutoShape 299"/>
                      <p:cNvSpPr>
                        <a:spLocks noChangeAspect="1" noChangeArrowheads="1"/>
                      </p:cNvSpPr>
                      <p:nvPr/>
                    </p:nvSpPr>
                    <p:spPr bwMode="auto">
                      <a:xfrm>
                        <a:off x="2622" y="498"/>
                        <a:ext cx="256" cy="18"/>
                      </a:xfrm>
                      <a:custGeom>
                        <a:avLst/>
                        <a:gdLst>
                          <a:gd name="G0" fmla="+- 5400 0 0"/>
                          <a:gd name="G1" fmla="+- 21600 0 5400"/>
                          <a:gd name="G2" fmla="*/ 5400 1 2"/>
                          <a:gd name="G3" fmla="+- 21600 0 G2"/>
                          <a:gd name="G4" fmla="+/ 5400 21600 2"/>
                          <a:gd name="G5" fmla="+/ G1 0 2"/>
                          <a:gd name="G6" fmla="*/ 21600 21600 5400"/>
                          <a:gd name="G7" fmla="*/ G6 1 2"/>
                          <a:gd name="G8" fmla="+- 21600 0 G7"/>
                          <a:gd name="G9" fmla="*/ 21600 1 2"/>
                          <a:gd name="G10" fmla="+- 5400 0 G9"/>
                          <a:gd name="G11" fmla="?: G10 G8 0"/>
                          <a:gd name="G12" fmla="?: G10 G7 21600"/>
                          <a:gd name="T0" fmla="*/ 18900 w 21600"/>
                          <a:gd name="T1" fmla="*/ 10800 h 21600"/>
                          <a:gd name="T2" fmla="*/ 10800 w 21600"/>
                          <a:gd name="T3" fmla="*/ 21600 h 21600"/>
                          <a:gd name="T4" fmla="*/ 2700 w 21600"/>
                          <a:gd name="T5" fmla="*/ 10800 h 21600"/>
                          <a:gd name="T6" fmla="*/ 10800 w 21600"/>
                          <a:gd name="T7" fmla="*/ 0 h 21600"/>
                          <a:gd name="T8" fmla="*/ 4500 w 21600"/>
                          <a:gd name="T9" fmla="*/ 4500 h 21600"/>
                          <a:gd name="T10" fmla="*/ 17100 w 21600"/>
                          <a:gd name="T11" fmla="*/ 17100 h 21600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</a:cxnLst>
                        <a:rect l="T8" t="T9" r="T10" b="T11"/>
                        <a:pathLst>
                          <a:path w="21600" h="21600">
                            <a:moveTo>
                              <a:pt x="0" y="0"/>
                            </a:moveTo>
                            <a:lnTo>
                              <a:pt x="5400" y="21600"/>
                            </a:lnTo>
                            <a:lnTo>
                              <a:pt x="16200" y="21600"/>
                            </a:lnTo>
                            <a:lnTo>
                              <a:pt x="21600" y="0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CC9900"/>
                          </a:gs>
                          <a:gs pos="50000">
                            <a:srgbClr val="CC9900">
                              <a:gamma/>
                              <a:tint val="0"/>
                              <a:invGamma/>
                            </a:srgbClr>
                          </a:gs>
                          <a:gs pos="100000">
                            <a:srgbClr val="CC9900"/>
                          </a:gs>
                        </a:gsLst>
                        <a:lin ang="0" scaled="1"/>
                      </a:gradFill>
                      <a:ln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:ln>
                      <a:effectLst/>
                    </p:spPr>
                    <p:txBody>
                      <a:bodyPr wrap="none" anchor="ctr"/>
                      <a:lstStyle/>
                      <a:p>
                        <a:endParaRPr lang="ro-RO"/>
                      </a:p>
                    </p:txBody>
                  </p:sp>
                </p:grpSp>
              </p:grpSp>
              <p:sp>
                <p:nvSpPr>
                  <p:cNvPr id="149804" name="Freeform 300" descr="Широкий диагональный 1"/>
                  <p:cNvSpPr>
                    <a:spLocks noChangeAspect="1"/>
                  </p:cNvSpPr>
                  <p:nvPr/>
                </p:nvSpPr>
                <p:spPr bwMode="auto">
                  <a:xfrm>
                    <a:off x="2641" y="2406"/>
                    <a:ext cx="470" cy="297"/>
                  </a:xfrm>
                  <a:custGeom>
                    <a:avLst/>
                    <a:gdLst/>
                    <a:ahLst/>
                    <a:cxnLst>
                      <a:cxn ang="0">
                        <a:pos x="4" y="28"/>
                      </a:cxn>
                      <a:cxn ang="0">
                        <a:pos x="0" y="2"/>
                      </a:cxn>
                      <a:cxn ang="0">
                        <a:pos x="188" y="2"/>
                      </a:cxn>
                      <a:cxn ang="0">
                        <a:pos x="188" y="146"/>
                      </a:cxn>
                      <a:cxn ang="0">
                        <a:pos x="366" y="146"/>
                      </a:cxn>
                      <a:cxn ang="0">
                        <a:pos x="366" y="0"/>
                      </a:cxn>
                      <a:cxn ang="0">
                        <a:pos x="552" y="0"/>
                      </a:cxn>
                      <a:cxn ang="0">
                        <a:pos x="552" y="32"/>
                      </a:cxn>
                      <a:cxn ang="0">
                        <a:pos x="536" y="34"/>
                      </a:cxn>
                      <a:cxn ang="0">
                        <a:pos x="540" y="102"/>
                      </a:cxn>
                      <a:cxn ang="0">
                        <a:pos x="450" y="102"/>
                      </a:cxn>
                      <a:cxn ang="0">
                        <a:pos x="456" y="318"/>
                      </a:cxn>
                      <a:cxn ang="0">
                        <a:pos x="432" y="342"/>
                      </a:cxn>
                      <a:cxn ang="0">
                        <a:pos x="404" y="348"/>
                      </a:cxn>
                      <a:cxn ang="0">
                        <a:pos x="338" y="320"/>
                      </a:cxn>
                      <a:cxn ang="0">
                        <a:pos x="338" y="230"/>
                      </a:cxn>
                      <a:cxn ang="0">
                        <a:pos x="310" y="176"/>
                      </a:cxn>
                      <a:cxn ang="0">
                        <a:pos x="306" y="148"/>
                      </a:cxn>
                      <a:cxn ang="0">
                        <a:pos x="250" y="148"/>
                      </a:cxn>
                      <a:cxn ang="0">
                        <a:pos x="244" y="176"/>
                      </a:cxn>
                      <a:cxn ang="0">
                        <a:pos x="222" y="226"/>
                      </a:cxn>
                      <a:cxn ang="0">
                        <a:pos x="222" y="322"/>
                      </a:cxn>
                      <a:cxn ang="0">
                        <a:pos x="168" y="346"/>
                      </a:cxn>
                      <a:cxn ang="0">
                        <a:pos x="130" y="342"/>
                      </a:cxn>
                      <a:cxn ang="0">
                        <a:pos x="106" y="316"/>
                      </a:cxn>
                      <a:cxn ang="0">
                        <a:pos x="106" y="96"/>
                      </a:cxn>
                      <a:cxn ang="0">
                        <a:pos x="18" y="102"/>
                      </a:cxn>
                      <a:cxn ang="0">
                        <a:pos x="16" y="36"/>
                      </a:cxn>
                      <a:cxn ang="0">
                        <a:pos x="4" y="28"/>
                      </a:cxn>
                    </a:cxnLst>
                    <a:rect l="0" t="0" r="r" b="b"/>
                    <a:pathLst>
                      <a:path w="552" h="348">
                        <a:moveTo>
                          <a:pt x="4" y="28"/>
                        </a:moveTo>
                        <a:lnTo>
                          <a:pt x="0" y="2"/>
                        </a:lnTo>
                        <a:lnTo>
                          <a:pt x="188" y="2"/>
                        </a:lnTo>
                        <a:lnTo>
                          <a:pt x="188" y="146"/>
                        </a:lnTo>
                        <a:lnTo>
                          <a:pt x="366" y="146"/>
                        </a:lnTo>
                        <a:lnTo>
                          <a:pt x="366" y="0"/>
                        </a:lnTo>
                        <a:lnTo>
                          <a:pt x="552" y="0"/>
                        </a:lnTo>
                        <a:lnTo>
                          <a:pt x="552" y="32"/>
                        </a:lnTo>
                        <a:lnTo>
                          <a:pt x="536" y="34"/>
                        </a:lnTo>
                        <a:lnTo>
                          <a:pt x="540" y="102"/>
                        </a:lnTo>
                        <a:lnTo>
                          <a:pt x="450" y="102"/>
                        </a:lnTo>
                        <a:lnTo>
                          <a:pt x="456" y="318"/>
                        </a:lnTo>
                        <a:lnTo>
                          <a:pt x="432" y="342"/>
                        </a:lnTo>
                        <a:lnTo>
                          <a:pt x="404" y="348"/>
                        </a:lnTo>
                        <a:lnTo>
                          <a:pt x="338" y="320"/>
                        </a:lnTo>
                        <a:lnTo>
                          <a:pt x="338" y="230"/>
                        </a:lnTo>
                        <a:lnTo>
                          <a:pt x="310" y="176"/>
                        </a:lnTo>
                        <a:lnTo>
                          <a:pt x="306" y="148"/>
                        </a:lnTo>
                        <a:lnTo>
                          <a:pt x="250" y="148"/>
                        </a:lnTo>
                        <a:lnTo>
                          <a:pt x="244" y="176"/>
                        </a:lnTo>
                        <a:lnTo>
                          <a:pt x="222" y="226"/>
                        </a:lnTo>
                        <a:lnTo>
                          <a:pt x="222" y="322"/>
                        </a:lnTo>
                        <a:lnTo>
                          <a:pt x="168" y="346"/>
                        </a:lnTo>
                        <a:lnTo>
                          <a:pt x="130" y="342"/>
                        </a:lnTo>
                        <a:lnTo>
                          <a:pt x="106" y="316"/>
                        </a:lnTo>
                        <a:lnTo>
                          <a:pt x="106" y="96"/>
                        </a:lnTo>
                        <a:lnTo>
                          <a:pt x="18" y="102"/>
                        </a:lnTo>
                        <a:lnTo>
                          <a:pt x="16" y="36"/>
                        </a:lnTo>
                        <a:lnTo>
                          <a:pt x="4" y="28"/>
                        </a:lnTo>
                        <a:close/>
                      </a:path>
                    </a:pathLst>
                  </a:custGeom>
                  <a:pattFill prst="wdDnDiag">
                    <a:fgClr>
                      <a:srgbClr val="4D4D4D"/>
                    </a:fgClr>
                    <a:bgClr>
                      <a:schemeClr val="bg1"/>
                    </a:bgClr>
                  </a:pattFill>
                  <a:ln w="9525">
                    <a:solidFill>
                      <a:srgbClr val="333333"/>
                    </a:solidFill>
                    <a:round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endParaRPr lang="ro-RO"/>
                  </a:p>
                </p:txBody>
              </p:sp>
              <p:grpSp>
                <p:nvGrpSpPr>
                  <p:cNvPr id="149805" name="Group 301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1806" y="1388"/>
                    <a:ext cx="2156" cy="2602"/>
                    <a:chOff x="1806" y="1388"/>
                    <a:chExt cx="2156" cy="2602"/>
                  </a:xfrm>
                </p:grpSpPr>
                <p:grpSp>
                  <p:nvGrpSpPr>
                    <p:cNvPr id="149806" name="Group 302"/>
                    <p:cNvGrpSpPr>
                      <a:grpSpLocks noChangeAspect="1"/>
                    </p:cNvGrpSpPr>
                    <p:nvPr/>
                  </p:nvGrpSpPr>
                  <p:grpSpPr bwMode="auto">
                    <a:xfrm>
                      <a:off x="2591" y="1516"/>
                      <a:ext cx="577" cy="2297"/>
                      <a:chOff x="2591" y="1516"/>
                      <a:chExt cx="577" cy="2297"/>
                    </a:xfrm>
                  </p:grpSpPr>
                  <p:sp>
                    <p:nvSpPr>
                      <p:cNvPr id="149807" name="Freeform 303" descr="Широкий диагональный 2"/>
                      <p:cNvSpPr>
                        <a:spLocks noChangeAspect="1"/>
                      </p:cNvSpPr>
                      <p:nvPr/>
                    </p:nvSpPr>
                    <p:spPr bwMode="auto">
                      <a:xfrm>
                        <a:off x="2591" y="1516"/>
                        <a:ext cx="577" cy="2297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0" y="4"/>
                          </a:cxn>
                          <a:cxn ang="0">
                            <a:pos x="62" y="6"/>
                          </a:cxn>
                          <a:cxn ang="0">
                            <a:pos x="58" y="1144"/>
                          </a:cxn>
                          <a:cxn ang="0">
                            <a:pos x="160" y="1144"/>
                          </a:cxn>
                          <a:cxn ang="0">
                            <a:pos x="164" y="1382"/>
                          </a:cxn>
                          <a:cxn ang="0">
                            <a:pos x="184" y="1384"/>
                          </a:cxn>
                          <a:cxn ang="0">
                            <a:pos x="184" y="2334"/>
                          </a:cxn>
                          <a:cxn ang="0">
                            <a:pos x="330" y="2334"/>
                          </a:cxn>
                          <a:cxn ang="0">
                            <a:pos x="184" y="2336"/>
                          </a:cxn>
                          <a:cxn ang="0">
                            <a:pos x="184" y="2490"/>
                          </a:cxn>
                          <a:cxn ang="0">
                            <a:pos x="164" y="2486"/>
                          </a:cxn>
                          <a:cxn ang="0">
                            <a:pos x="514" y="2490"/>
                          </a:cxn>
                          <a:cxn ang="0">
                            <a:pos x="498" y="2490"/>
                          </a:cxn>
                          <a:cxn ang="0">
                            <a:pos x="492" y="2334"/>
                          </a:cxn>
                          <a:cxn ang="0">
                            <a:pos x="332" y="2334"/>
                          </a:cxn>
                          <a:cxn ang="0">
                            <a:pos x="494" y="2334"/>
                          </a:cxn>
                          <a:cxn ang="0">
                            <a:pos x="494" y="1388"/>
                          </a:cxn>
                          <a:cxn ang="0">
                            <a:pos x="514" y="1388"/>
                          </a:cxn>
                          <a:cxn ang="0">
                            <a:pos x="512" y="1142"/>
                          </a:cxn>
                          <a:cxn ang="0">
                            <a:pos x="614" y="1140"/>
                          </a:cxn>
                          <a:cxn ang="0">
                            <a:pos x="616" y="2"/>
                          </a:cxn>
                          <a:cxn ang="0">
                            <a:pos x="662" y="0"/>
                          </a:cxn>
                          <a:cxn ang="0">
                            <a:pos x="662" y="1252"/>
                          </a:cxn>
                          <a:cxn ang="0">
                            <a:pos x="548" y="1370"/>
                          </a:cxn>
                          <a:cxn ang="0">
                            <a:pos x="546" y="2344"/>
                          </a:cxn>
                          <a:cxn ang="0">
                            <a:pos x="676" y="2472"/>
                          </a:cxn>
                          <a:cxn ang="0">
                            <a:pos x="676" y="2684"/>
                          </a:cxn>
                          <a:cxn ang="0">
                            <a:pos x="604" y="2682"/>
                          </a:cxn>
                          <a:cxn ang="0">
                            <a:pos x="606" y="2626"/>
                          </a:cxn>
                          <a:cxn ang="0">
                            <a:pos x="588" y="2624"/>
                          </a:cxn>
                          <a:cxn ang="0">
                            <a:pos x="588" y="2492"/>
                          </a:cxn>
                          <a:cxn ang="0">
                            <a:pos x="98" y="2486"/>
                          </a:cxn>
                          <a:cxn ang="0">
                            <a:pos x="98" y="2626"/>
                          </a:cxn>
                          <a:cxn ang="0">
                            <a:pos x="76" y="2626"/>
                          </a:cxn>
                          <a:cxn ang="0">
                            <a:pos x="76" y="2692"/>
                          </a:cxn>
                          <a:cxn ang="0">
                            <a:pos x="0" y="2694"/>
                          </a:cxn>
                          <a:cxn ang="0">
                            <a:pos x="1" y="2472"/>
                          </a:cxn>
                          <a:cxn ang="0">
                            <a:pos x="130" y="2346"/>
                          </a:cxn>
                          <a:cxn ang="0">
                            <a:pos x="126" y="1374"/>
                          </a:cxn>
                          <a:cxn ang="0">
                            <a:pos x="2" y="1248"/>
                          </a:cxn>
                          <a:cxn ang="0">
                            <a:pos x="0" y="4"/>
                          </a:cxn>
                        </a:cxnLst>
                        <a:rect l="0" t="0" r="r" b="b"/>
                        <a:pathLst>
                          <a:path w="676" h="2694">
                            <a:moveTo>
                              <a:pt x="0" y="4"/>
                            </a:moveTo>
                            <a:lnTo>
                              <a:pt x="62" y="6"/>
                            </a:lnTo>
                            <a:lnTo>
                              <a:pt x="58" y="1144"/>
                            </a:lnTo>
                            <a:lnTo>
                              <a:pt x="160" y="1144"/>
                            </a:lnTo>
                            <a:lnTo>
                              <a:pt x="164" y="1382"/>
                            </a:lnTo>
                            <a:lnTo>
                              <a:pt x="184" y="1384"/>
                            </a:lnTo>
                            <a:lnTo>
                              <a:pt x="184" y="2334"/>
                            </a:lnTo>
                            <a:lnTo>
                              <a:pt x="330" y="2334"/>
                            </a:lnTo>
                            <a:lnTo>
                              <a:pt x="184" y="2336"/>
                            </a:lnTo>
                            <a:lnTo>
                              <a:pt x="184" y="2490"/>
                            </a:lnTo>
                            <a:lnTo>
                              <a:pt x="164" y="2486"/>
                            </a:lnTo>
                            <a:lnTo>
                              <a:pt x="514" y="2490"/>
                            </a:lnTo>
                            <a:lnTo>
                              <a:pt x="498" y="2490"/>
                            </a:lnTo>
                            <a:lnTo>
                              <a:pt x="492" y="2334"/>
                            </a:lnTo>
                            <a:lnTo>
                              <a:pt x="332" y="2334"/>
                            </a:lnTo>
                            <a:lnTo>
                              <a:pt x="494" y="2334"/>
                            </a:lnTo>
                            <a:lnTo>
                              <a:pt x="494" y="1388"/>
                            </a:lnTo>
                            <a:lnTo>
                              <a:pt x="514" y="1388"/>
                            </a:lnTo>
                            <a:lnTo>
                              <a:pt x="512" y="1142"/>
                            </a:lnTo>
                            <a:lnTo>
                              <a:pt x="614" y="1140"/>
                            </a:lnTo>
                            <a:lnTo>
                              <a:pt x="616" y="2"/>
                            </a:lnTo>
                            <a:lnTo>
                              <a:pt x="662" y="0"/>
                            </a:lnTo>
                            <a:lnTo>
                              <a:pt x="662" y="1252"/>
                            </a:lnTo>
                            <a:lnTo>
                              <a:pt x="548" y="1370"/>
                            </a:lnTo>
                            <a:lnTo>
                              <a:pt x="546" y="2344"/>
                            </a:lnTo>
                            <a:lnTo>
                              <a:pt x="676" y="2472"/>
                            </a:lnTo>
                            <a:lnTo>
                              <a:pt x="676" y="2684"/>
                            </a:lnTo>
                            <a:lnTo>
                              <a:pt x="604" y="2682"/>
                            </a:lnTo>
                            <a:lnTo>
                              <a:pt x="606" y="2626"/>
                            </a:lnTo>
                            <a:lnTo>
                              <a:pt x="588" y="2624"/>
                            </a:lnTo>
                            <a:lnTo>
                              <a:pt x="588" y="2492"/>
                            </a:lnTo>
                            <a:lnTo>
                              <a:pt x="98" y="2486"/>
                            </a:lnTo>
                            <a:lnTo>
                              <a:pt x="98" y="2626"/>
                            </a:lnTo>
                            <a:lnTo>
                              <a:pt x="76" y="2626"/>
                            </a:lnTo>
                            <a:lnTo>
                              <a:pt x="76" y="2692"/>
                            </a:lnTo>
                            <a:lnTo>
                              <a:pt x="0" y="2694"/>
                            </a:lnTo>
                            <a:lnTo>
                              <a:pt x="1" y="2472"/>
                            </a:lnTo>
                            <a:lnTo>
                              <a:pt x="130" y="2346"/>
                            </a:lnTo>
                            <a:lnTo>
                              <a:pt x="126" y="1374"/>
                            </a:lnTo>
                            <a:lnTo>
                              <a:pt x="2" y="1248"/>
                            </a:lnTo>
                            <a:lnTo>
                              <a:pt x="0" y="4"/>
                            </a:lnTo>
                            <a:close/>
                          </a:path>
                        </a:pathLst>
                      </a:custGeom>
                      <a:pattFill prst="wdUpDiag">
                        <a:fgClr>
                          <a:schemeClr val="tx2"/>
                        </a:fgClr>
                        <a:bgClr>
                          <a:schemeClr val="bg1"/>
                        </a:bgClr>
                      </a:patt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ffectLst/>
                    </p:spPr>
                    <p:txBody>
                      <a:bodyPr/>
                      <a:lstStyle/>
                      <a:p>
                        <a:endParaRPr lang="ro-RO"/>
                      </a:p>
                    </p:txBody>
                  </p:sp>
                  <p:grpSp>
                    <p:nvGrpSpPr>
                      <p:cNvPr id="149808" name="Group 304"/>
                      <p:cNvGrpSpPr>
                        <a:grpSpLocks noChangeAspect="1"/>
                      </p:cNvGrpSpPr>
                      <p:nvPr/>
                    </p:nvGrpSpPr>
                    <p:grpSpPr bwMode="auto">
                      <a:xfrm>
                        <a:off x="2655" y="3434"/>
                        <a:ext cx="453" cy="328"/>
                        <a:chOff x="2655" y="3434"/>
                        <a:chExt cx="453" cy="328"/>
                      </a:xfrm>
                    </p:grpSpPr>
                    <p:sp>
                      <p:nvSpPr>
                        <p:cNvPr id="149809" name="Freeform 305" descr="Широкий диагональный 2"/>
                        <p:cNvSpPr>
                          <a:spLocks noChangeAspect="1"/>
                        </p:cNvSpPr>
                        <p:nvPr/>
                      </p:nvSpPr>
                      <p:spPr bwMode="auto">
                        <a:xfrm>
                          <a:off x="2655" y="3634"/>
                          <a:ext cx="18" cy="128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22" y="2"/>
                            </a:cxn>
                            <a:cxn ang="0">
                              <a:pos x="2" y="0"/>
                            </a:cxn>
                            <a:cxn ang="0">
                              <a:pos x="0" y="150"/>
                            </a:cxn>
                          </a:cxnLst>
                          <a:rect l="0" t="0" r="r" b="b"/>
                          <a:pathLst>
                            <a:path w="22" h="150">
                              <a:moveTo>
                                <a:pt x="22" y="2"/>
                              </a:moveTo>
                              <a:lnTo>
                                <a:pt x="2" y="0"/>
                              </a:lnTo>
                              <a:lnTo>
                                <a:pt x="0" y="150"/>
                              </a:lnTo>
                            </a:path>
                          </a:pathLst>
                        </a:custGeom>
                        <a:noFill/>
                        <a:ln w="6350" cmpd="sng">
                          <a:solidFill>
                            <a:schemeClr val="tx1"/>
                          </a:solidFill>
                          <a:round/>
                          <a:headEnd type="none" w="med" len="med"/>
                          <a:tailEnd type="none" w="med" len="med"/>
                        </a:ln>
                        <a:effectLst/>
                      </p:spPr>
                      <p:txBody>
                        <a:bodyPr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49810" name="Freeform 306" descr="Широкий диагональный 2"/>
                        <p:cNvSpPr>
                          <a:spLocks noChangeAspect="1"/>
                        </p:cNvSpPr>
                        <p:nvPr/>
                      </p:nvSpPr>
                      <p:spPr bwMode="auto">
                        <a:xfrm>
                          <a:off x="3091" y="3641"/>
                          <a:ext cx="17" cy="116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0" y="0"/>
                            </a:cxn>
                            <a:cxn ang="0">
                              <a:pos x="20" y="0"/>
                            </a:cxn>
                            <a:cxn ang="0">
                              <a:pos x="20" y="136"/>
                            </a:cxn>
                          </a:cxnLst>
                          <a:rect l="0" t="0" r="r" b="b"/>
                          <a:pathLst>
                            <a:path w="20" h="136">
                              <a:moveTo>
                                <a:pt x="0" y="0"/>
                              </a:moveTo>
                              <a:lnTo>
                                <a:pt x="20" y="0"/>
                              </a:lnTo>
                              <a:lnTo>
                                <a:pt x="20" y="136"/>
                              </a:lnTo>
                            </a:path>
                          </a:pathLst>
                        </a:custGeom>
                        <a:noFill/>
                        <a:ln w="6350" cmpd="sng">
                          <a:solidFill>
                            <a:schemeClr val="tx1"/>
                          </a:solidFill>
                          <a:round/>
                          <a:headEnd type="none" w="med" len="med"/>
                          <a:tailEnd type="none" w="med" len="med"/>
                        </a:ln>
                        <a:effectLst/>
                      </p:spPr>
                      <p:txBody>
                        <a:bodyPr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49811" name="Freeform 307" descr="Широкий диагональный 2"/>
                        <p:cNvSpPr>
                          <a:spLocks noChangeAspect="1"/>
                        </p:cNvSpPr>
                        <p:nvPr/>
                      </p:nvSpPr>
                      <p:spPr bwMode="auto">
                        <a:xfrm>
                          <a:off x="2730" y="3434"/>
                          <a:ext cx="17" cy="204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19" y="0"/>
                            </a:cxn>
                            <a:cxn ang="0">
                              <a:pos x="0" y="32"/>
                            </a:cxn>
                            <a:cxn ang="0">
                              <a:pos x="0" y="239"/>
                            </a:cxn>
                          </a:cxnLst>
                          <a:rect l="0" t="0" r="r" b="b"/>
                          <a:pathLst>
                            <a:path w="19" h="239">
                              <a:moveTo>
                                <a:pt x="19" y="0"/>
                              </a:moveTo>
                              <a:lnTo>
                                <a:pt x="0" y="32"/>
                              </a:lnTo>
                              <a:lnTo>
                                <a:pt x="0" y="239"/>
                              </a:lnTo>
                            </a:path>
                          </a:pathLst>
                        </a:custGeom>
                        <a:noFill/>
                        <a:ln w="6350" cmpd="sng">
                          <a:solidFill>
                            <a:schemeClr val="tx1"/>
                          </a:solidFill>
                          <a:round/>
                          <a:headEnd type="none" w="med" len="med"/>
                          <a:tailEnd type="none" w="med" len="med"/>
                        </a:ln>
                        <a:effectLst/>
                      </p:spPr>
                      <p:txBody>
                        <a:bodyPr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49812" name="Freeform 308" descr="Широкий диагональный 2"/>
                        <p:cNvSpPr>
                          <a:spLocks noChangeAspect="1"/>
                        </p:cNvSpPr>
                        <p:nvPr/>
                      </p:nvSpPr>
                      <p:spPr bwMode="auto">
                        <a:xfrm>
                          <a:off x="3018" y="3441"/>
                          <a:ext cx="11" cy="195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0" y="0"/>
                            </a:cxn>
                            <a:cxn ang="0">
                              <a:pos x="13" y="30"/>
                            </a:cxn>
                            <a:cxn ang="0">
                              <a:pos x="13" y="229"/>
                            </a:cxn>
                          </a:cxnLst>
                          <a:rect l="0" t="0" r="r" b="b"/>
                          <a:pathLst>
                            <a:path w="13" h="229">
                              <a:moveTo>
                                <a:pt x="0" y="0"/>
                              </a:moveTo>
                              <a:lnTo>
                                <a:pt x="13" y="30"/>
                              </a:lnTo>
                              <a:lnTo>
                                <a:pt x="13" y="229"/>
                              </a:lnTo>
                            </a:path>
                          </a:pathLst>
                        </a:custGeom>
                        <a:noFill/>
                        <a:ln w="6350" cmpd="sng">
                          <a:solidFill>
                            <a:schemeClr val="tx1"/>
                          </a:solidFill>
                          <a:round/>
                          <a:headEnd type="none" w="med" len="med"/>
                          <a:tailEnd type="none" w="med" len="med"/>
                        </a:ln>
                        <a:effectLst/>
                      </p:spPr>
                      <p:txBody>
                        <a:bodyPr/>
                        <a:lstStyle/>
                        <a:p>
                          <a:endParaRPr lang="ro-RO"/>
                        </a:p>
                      </p:txBody>
                    </p:sp>
                  </p:grpSp>
                </p:grpSp>
                <p:sp>
                  <p:nvSpPr>
                    <p:cNvPr id="149813" name="Freeform 309" descr="Широкий диагональный 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658" y="3506"/>
                      <a:ext cx="450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109" y="2"/>
                        </a:cxn>
                        <a:cxn ang="0">
                          <a:pos x="268" y="0"/>
                        </a:cxn>
                        <a:cxn ang="0">
                          <a:pos x="188" y="0"/>
                        </a:cxn>
                        <a:cxn ang="0">
                          <a:pos x="188" y="338"/>
                        </a:cxn>
                        <a:cxn ang="0">
                          <a:pos x="338" y="338"/>
                        </a:cxn>
                        <a:cxn ang="0">
                          <a:pos x="338" y="0"/>
                        </a:cxn>
                        <a:cxn ang="0">
                          <a:pos x="266" y="0"/>
                        </a:cxn>
                        <a:cxn ang="0">
                          <a:pos x="418" y="0"/>
                        </a:cxn>
                        <a:cxn ang="0">
                          <a:pos x="418" y="154"/>
                        </a:cxn>
                        <a:cxn ang="0">
                          <a:pos x="400" y="156"/>
                        </a:cxn>
                        <a:cxn ang="0">
                          <a:pos x="400" y="178"/>
                        </a:cxn>
                        <a:cxn ang="0">
                          <a:pos x="528" y="178"/>
                        </a:cxn>
                        <a:cxn ang="0">
                          <a:pos x="528" y="236"/>
                        </a:cxn>
                        <a:cxn ang="0">
                          <a:pos x="468" y="232"/>
                        </a:cxn>
                        <a:cxn ang="0">
                          <a:pos x="468" y="290"/>
                        </a:cxn>
                        <a:cxn ang="0">
                          <a:pos x="444" y="290"/>
                        </a:cxn>
                        <a:cxn ang="0">
                          <a:pos x="444" y="394"/>
                        </a:cxn>
                        <a:cxn ang="0">
                          <a:pos x="400" y="394"/>
                        </a:cxn>
                        <a:cxn ang="0">
                          <a:pos x="400" y="336"/>
                        </a:cxn>
                        <a:cxn ang="0">
                          <a:pos x="132" y="336"/>
                        </a:cxn>
                        <a:cxn ang="0">
                          <a:pos x="134" y="394"/>
                        </a:cxn>
                        <a:cxn ang="0">
                          <a:pos x="78" y="394"/>
                        </a:cxn>
                        <a:cxn ang="0">
                          <a:pos x="78" y="292"/>
                        </a:cxn>
                        <a:cxn ang="0">
                          <a:pos x="50" y="294"/>
                        </a:cxn>
                        <a:cxn ang="0">
                          <a:pos x="50" y="232"/>
                        </a:cxn>
                        <a:cxn ang="0">
                          <a:pos x="0" y="230"/>
                        </a:cxn>
                        <a:cxn ang="0">
                          <a:pos x="0" y="174"/>
                        </a:cxn>
                        <a:cxn ang="0">
                          <a:pos x="126" y="174"/>
                        </a:cxn>
                        <a:cxn ang="0">
                          <a:pos x="122" y="150"/>
                        </a:cxn>
                        <a:cxn ang="0">
                          <a:pos x="109" y="149"/>
                        </a:cxn>
                        <a:cxn ang="0">
                          <a:pos x="109" y="2"/>
                        </a:cxn>
                      </a:cxnLst>
                      <a:rect l="0" t="0" r="r" b="b"/>
                      <a:pathLst>
                        <a:path w="528" h="394">
                          <a:moveTo>
                            <a:pt x="109" y="2"/>
                          </a:moveTo>
                          <a:lnTo>
                            <a:pt x="268" y="0"/>
                          </a:lnTo>
                          <a:lnTo>
                            <a:pt x="188" y="0"/>
                          </a:lnTo>
                          <a:lnTo>
                            <a:pt x="188" y="338"/>
                          </a:lnTo>
                          <a:lnTo>
                            <a:pt x="338" y="338"/>
                          </a:lnTo>
                          <a:lnTo>
                            <a:pt x="338" y="0"/>
                          </a:lnTo>
                          <a:lnTo>
                            <a:pt x="266" y="0"/>
                          </a:lnTo>
                          <a:lnTo>
                            <a:pt x="418" y="0"/>
                          </a:lnTo>
                          <a:lnTo>
                            <a:pt x="418" y="154"/>
                          </a:lnTo>
                          <a:lnTo>
                            <a:pt x="400" y="156"/>
                          </a:lnTo>
                          <a:lnTo>
                            <a:pt x="400" y="178"/>
                          </a:lnTo>
                          <a:lnTo>
                            <a:pt x="528" y="178"/>
                          </a:lnTo>
                          <a:lnTo>
                            <a:pt x="528" y="236"/>
                          </a:lnTo>
                          <a:lnTo>
                            <a:pt x="468" y="232"/>
                          </a:lnTo>
                          <a:lnTo>
                            <a:pt x="468" y="290"/>
                          </a:lnTo>
                          <a:lnTo>
                            <a:pt x="444" y="290"/>
                          </a:lnTo>
                          <a:lnTo>
                            <a:pt x="444" y="394"/>
                          </a:lnTo>
                          <a:lnTo>
                            <a:pt x="400" y="394"/>
                          </a:lnTo>
                          <a:lnTo>
                            <a:pt x="400" y="336"/>
                          </a:lnTo>
                          <a:lnTo>
                            <a:pt x="132" y="336"/>
                          </a:lnTo>
                          <a:lnTo>
                            <a:pt x="134" y="394"/>
                          </a:lnTo>
                          <a:lnTo>
                            <a:pt x="78" y="394"/>
                          </a:lnTo>
                          <a:lnTo>
                            <a:pt x="78" y="292"/>
                          </a:lnTo>
                          <a:lnTo>
                            <a:pt x="50" y="294"/>
                          </a:lnTo>
                          <a:lnTo>
                            <a:pt x="50" y="232"/>
                          </a:lnTo>
                          <a:lnTo>
                            <a:pt x="0" y="230"/>
                          </a:lnTo>
                          <a:lnTo>
                            <a:pt x="0" y="174"/>
                          </a:lnTo>
                          <a:lnTo>
                            <a:pt x="126" y="174"/>
                          </a:lnTo>
                          <a:lnTo>
                            <a:pt x="122" y="150"/>
                          </a:lnTo>
                          <a:lnTo>
                            <a:pt x="109" y="149"/>
                          </a:lnTo>
                          <a:lnTo>
                            <a:pt x="109" y="2"/>
                          </a:lnTo>
                          <a:close/>
                        </a:path>
                      </a:pathLst>
                    </a:custGeom>
                    <a:pattFill prst="wdDnDiag">
                      <a:fgClr>
                        <a:schemeClr val="tx1"/>
                      </a:fgClr>
                      <a:bgClr>
                        <a:schemeClr val="bg1"/>
                      </a:bgClr>
                    </a:patt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</p:spPr>
                  <p:txBody>
                    <a:bodyPr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49814" name="Freeform 310" descr="Алмазная решетка (контур)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062" y="1505"/>
                      <a:ext cx="617" cy="2127"/>
                    </a:xfrm>
                    <a:custGeom>
                      <a:avLst/>
                      <a:gdLst/>
                      <a:ahLst/>
                      <a:cxnLst>
                        <a:cxn ang="0">
                          <a:pos x="116" y="14"/>
                        </a:cxn>
                        <a:cxn ang="0">
                          <a:pos x="688" y="0"/>
                        </a:cxn>
                        <a:cxn ang="0">
                          <a:pos x="724" y="2406"/>
                        </a:cxn>
                        <a:cxn ang="0">
                          <a:pos x="140" y="2412"/>
                        </a:cxn>
                        <a:cxn ang="0">
                          <a:pos x="140" y="2494"/>
                        </a:cxn>
                        <a:cxn ang="0">
                          <a:pos x="0" y="2354"/>
                        </a:cxn>
                        <a:cxn ang="0">
                          <a:pos x="0" y="1386"/>
                        </a:cxn>
                        <a:cxn ang="0">
                          <a:pos x="116" y="1266"/>
                        </a:cxn>
                        <a:cxn ang="0">
                          <a:pos x="116" y="14"/>
                        </a:cxn>
                      </a:cxnLst>
                      <a:rect l="0" t="0" r="r" b="b"/>
                      <a:pathLst>
                        <a:path w="724" h="2494">
                          <a:moveTo>
                            <a:pt x="116" y="14"/>
                          </a:moveTo>
                          <a:lnTo>
                            <a:pt x="688" y="0"/>
                          </a:lnTo>
                          <a:lnTo>
                            <a:pt x="724" y="2406"/>
                          </a:lnTo>
                          <a:lnTo>
                            <a:pt x="140" y="2412"/>
                          </a:lnTo>
                          <a:lnTo>
                            <a:pt x="140" y="2494"/>
                          </a:lnTo>
                          <a:lnTo>
                            <a:pt x="0" y="2354"/>
                          </a:lnTo>
                          <a:lnTo>
                            <a:pt x="0" y="1386"/>
                          </a:lnTo>
                          <a:lnTo>
                            <a:pt x="116" y="1266"/>
                          </a:lnTo>
                          <a:lnTo>
                            <a:pt x="116" y="14"/>
                          </a:lnTo>
                          <a:close/>
                        </a:path>
                      </a:pathLst>
                    </a:custGeom>
                    <a:pattFill prst="openDmnd">
                      <a:fgClr>
                        <a:srgbClr val="FF3300"/>
                      </a:fgClr>
                      <a:bgClr>
                        <a:schemeClr val="bg1"/>
                      </a:bgClr>
                    </a:pattFill>
                    <a:ln w="9525">
                      <a:solidFill>
                        <a:srgbClr val="FF3300"/>
                      </a:solidFill>
                      <a:round/>
                      <a:headEnd/>
                      <a:tailEnd/>
                    </a:ln>
                    <a:effectLst/>
                  </p:spPr>
                  <p:txBody>
                    <a:bodyPr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49815" name="Freeform 311" descr="Алмазная решетка (контур)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443" y="1519"/>
                      <a:ext cx="252" cy="2102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172" y="0"/>
                        </a:cxn>
                        <a:cxn ang="0">
                          <a:pos x="170" y="1242"/>
                        </a:cxn>
                        <a:cxn ang="0">
                          <a:pos x="296" y="1368"/>
                        </a:cxn>
                        <a:cxn ang="0">
                          <a:pos x="295" y="2339"/>
                        </a:cxn>
                        <a:cxn ang="0">
                          <a:pos x="163" y="2465"/>
                        </a:cxn>
                        <a:cxn ang="0">
                          <a:pos x="163" y="2405"/>
                        </a:cxn>
                        <a:cxn ang="0">
                          <a:pos x="6" y="2404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296" h="2465">
                          <a:moveTo>
                            <a:pt x="0" y="0"/>
                          </a:moveTo>
                          <a:lnTo>
                            <a:pt x="172" y="0"/>
                          </a:lnTo>
                          <a:lnTo>
                            <a:pt x="170" y="1242"/>
                          </a:lnTo>
                          <a:lnTo>
                            <a:pt x="296" y="1368"/>
                          </a:lnTo>
                          <a:lnTo>
                            <a:pt x="295" y="2339"/>
                          </a:lnTo>
                          <a:lnTo>
                            <a:pt x="163" y="2465"/>
                          </a:lnTo>
                          <a:lnTo>
                            <a:pt x="163" y="2405"/>
                          </a:lnTo>
                          <a:lnTo>
                            <a:pt x="6" y="2404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pattFill prst="openDmnd">
                      <a:fgClr>
                        <a:srgbClr val="FF3300"/>
                      </a:fgClr>
                      <a:bgClr>
                        <a:schemeClr val="bg1"/>
                      </a:bgClr>
                    </a:pattFill>
                    <a:ln w="9525" cap="flat" cmpd="sng">
                      <a:solidFill>
                        <a:srgbClr val="FF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49816" name="Freeform 312" descr="Широкий диагональный 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1806" y="3564"/>
                      <a:ext cx="2156" cy="24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100"/>
                        </a:cxn>
                        <a:cxn ang="0">
                          <a:pos x="66" y="99"/>
                        </a:cxn>
                        <a:cxn ang="0">
                          <a:pos x="66" y="153"/>
                        </a:cxn>
                        <a:cxn ang="0">
                          <a:pos x="237" y="151"/>
                        </a:cxn>
                        <a:cxn ang="0">
                          <a:pos x="241" y="97"/>
                        </a:cxn>
                        <a:cxn ang="0">
                          <a:pos x="295" y="97"/>
                        </a:cxn>
                        <a:cxn ang="0">
                          <a:pos x="294" y="87"/>
                        </a:cxn>
                        <a:cxn ang="0">
                          <a:pos x="321" y="88"/>
                        </a:cxn>
                        <a:cxn ang="0">
                          <a:pos x="321" y="12"/>
                        </a:cxn>
                        <a:cxn ang="0">
                          <a:pos x="903" y="10"/>
                        </a:cxn>
                        <a:cxn ang="0">
                          <a:pos x="901" y="88"/>
                        </a:cxn>
                        <a:cxn ang="0">
                          <a:pos x="1618" y="87"/>
                        </a:cxn>
                        <a:cxn ang="0">
                          <a:pos x="1618" y="4"/>
                        </a:cxn>
                        <a:cxn ang="0">
                          <a:pos x="2196" y="0"/>
                        </a:cxn>
                        <a:cxn ang="0">
                          <a:pos x="2196" y="79"/>
                        </a:cxn>
                        <a:cxn ang="0">
                          <a:pos x="2283" y="78"/>
                        </a:cxn>
                        <a:cxn ang="0">
                          <a:pos x="2293" y="136"/>
                        </a:cxn>
                        <a:cxn ang="0">
                          <a:pos x="2425" y="135"/>
                        </a:cxn>
                        <a:cxn ang="0">
                          <a:pos x="2427" y="78"/>
                        </a:cxn>
                        <a:cxn ang="0">
                          <a:pos x="2527" y="78"/>
                        </a:cxn>
                        <a:cxn ang="0">
                          <a:pos x="2529" y="213"/>
                        </a:cxn>
                        <a:cxn ang="0">
                          <a:pos x="2461" y="216"/>
                        </a:cxn>
                        <a:cxn ang="0">
                          <a:pos x="2461" y="279"/>
                        </a:cxn>
                        <a:cxn ang="0">
                          <a:pos x="1668" y="280"/>
                        </a:cxn>
                        <a:cxn ang="0">
                          <a:pos x="1668" y="88"/>
                        </a:cxn>
                        <a:cxn ang="0">
                          <a:pos x="1621" y="90"/>
                        </a:cxn>
                        <a:cxn ang="0">
                          <a:pos x="864" y="87"/>
                        </a:cxn>
                        <a:cxn ang="0">
                          <a:pos x="864" y="129"/>
                        </a:cxn>
                        <a:cxn ang="0">
                          <a:pos x="865" y="277"/>
                        </a:cxn>
                        <a:cxn ang="0">
                          <a:pos x="829" y="277"/>
                        </a:cxn>
                        <a:cxn ang="0">
                          <a:pos x="832" y="130"/>
                        </a:cxn>
                        <a:cxn ang="0">
                          <a:pos x="768" y="129"/>
                        </a:cxn>
                        <a:cxn ang="0">
                          <a:pos x="766" y="10"/>
                        </a:cxn>
                        <a:cxn ang="0">
                          <a:pos x="342" y="10"/>
                        </a:cxn>
                        <a:cxn ang="0">
                          <a:pos x="342" y="139"/>
                        </a:cxn>
                        <a:cxn ang="0">
                          <a:pos x="268" y="141"/>
                        </a:cxn>
                        <a:cxn ang="0">
                          <a:pos x="267" y="289"/>
                        </a:cxn>
                        <a:cxn ang="0">
                          <a:pos x="85" y="288"/>
                        </a:cxn>
                        <a:cxn ang="0">
                          <a:pos x="85" y="226"/>
                        </a:cxn>
                        <a:cxn ang="0">
                          <a:pos x="0" y="229"/>
                        </a:cxn>
                        <a:cxn ang="0">
                          <a:pos x="0" y="100"/>
                        </a:cxn>
                      </a:cxnLst>
                      <a:rect l="0" t="0" r="r" b="b"/>
                      <a:pathLst>
                        <a:path w="2529" h="289">
                          <a:moveTo>
                            <a:pt x="0" y="100"/>
                          </a:moveTo>
                          <a:lnTo>
                            <a:pt x="66" y="99"/>
                          </a:lnTo>
                          <a:lnTo>
                            <a:pt x="66" y="153"/>
                          </a:lnTo>
                          <a:lnTo>
                            <a:pt x="237" y="151"/>
                          </a:lnTo>
                          <a:lnTo>
                            <a:pt x="241" y="97"/>
                          </a:lnTo>
                          <a:lnTo>
                            <a:pt x="295" y="97"/>
                          </a:lnTo>
                          <a:lnTo>
                            <a:pt x="294" y="87"/>
                          </a:lnTo>
                          <a:lnTo>
                            <a:pt x="321" y="88"/>
                          </a:lnTo>
                          <a:lnTo>
                            <a:pt x="321" y="12"/>
                          </a:lnTo>
                          <a:lnTo>
                            <a:pt x="903" y="10"/>
                          </a:lnTo>
                          <a:lnTo>
                            <a:pt x="901" y="88"/>
                          </a:lnTo>
                          <a:lnTo>
                            <a:pt x="1618" y="87"/>
                          </a:lnTo>
                          <a:lnTo>
                            <a:pt x="1618" y="4"/>
                          </a:lnTo>
                          <a:lnTo>
                            <a:pt x="2196" y="0"/>
                          </a:lnTo>
                          <a:lnTo>
                            <a:pt x="2196" y="79"/>
                          </a:lnTo>
                          <a:lnTo>
                            <a:pt x="2283" y="78"/>
                          </a:lnTo>
                          <a:lnTo>
                            <a:pt x="2293" y="136"/>
                          </a:lnTo>
                          <a:lnTo>
                            <a:pt x="2425" y="135"/>
                          </a:lnTo>
                          <a:lnTo>
                            <a:pt x="2427" y="78"/>
                          </a:lnTo>
                          <a:lnTo>
                            <a:pt x="2527" y="78"/>
                          </a:lnTo>
                          <a:lnTo>
                            <a:pt x="2529" y="213"/>
                          </a:lnTo>
                          <a:lnTo>
                            <a:pt x="2461" y="216"/>
                          </a:lnTo>
                          <a:lnTo>
                            <a:pt x="2461" y="279"/>
                          </a:lnTo>
                          <a:lnTo>
                            <a:pt x="1668" y="280"/>
                          </a:lnTo>
                          <a:lnTo>
                            <a:pt x="1668" y="88"/>
                          </a:lnTo>
                          <a:lnTo>
                            <a:pt x="1621" y="90"/>
                          </a:lnTo>
                          <a:lnTo>
                            <a:pt x="864" y="87"/>
                          </a:lnTo>
                          <a:lnTo>
                            <a:pt x="864" y="129"/>
                          </a:lnTo>
                          <a:lnTo>
                            <a:pt x="865" y="277"/>
                          </a:lnTo>
                          <a:lnTo>
                            <a:pt x="829" y="277"/>
                          </a:lnTo>
                          <a:lnTo>
                            <a:pt x="832" y="130"/>
                          </a:lnTo>
                          <a:lnTo>
                            <a:pt x="768" y="129"/>
                          </a:lnTo>
                          <a:lnTo>
                            <a:pt x="766" y="10"/>
                          </a:lnTo>
                          <a:lnTo>
                            <a:pt x="342" y="10"/>
                          </a:lnTo>
                          <a:lnTo>
                            <a:pt x="342" y="139"/>
                          </a:lnTo>
                          <a:lnTo>
                            <a:pt x="268" y="141"/>
                          </a:lnTo>
                          <a:lnTo>
                            <a:pt x="267" y="289"/>
                          </a:lnTo>
                          <a:lnTo>
                            <a:pt x="85" y="288"/>
                          </a:lnTo>
                          <a:lnTo>
                            <a:pt x="85" y="226"/>
                          </a:lnTo>
                          <a:lnTo>
                            <a:pt x="0" y="229"/>
                          </a:lnTo>
                          <a:lnTo>
                            <a:pt x="0" y="100"/>
                          </a:lnTo>
                          <a:close/>
                        </a:path>
                      </a:pathLst>
                    </a:custGeom>
                    <a:pattFill prst="wdUpDiag">
                      <a:fgClr>
                        <a:schemeClr val="tx1"/>
                      </a:fgClr>
                      <a:bgClr>
                        <a:schemeClr val="bg1"/>
                      </a:bgClr>
                    </a:patt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</p:spPr>
                  <p:txBody>
                    <a:bodyPr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49817" name="Freeform 313" descr="Алмазная решетка (контур)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063" y="1526"/>
                      <a:ext cx="41" cy="2108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39" y="0"/>
                        </a:cxn>
                        <a:cxn ang="0">
                          <a:pos x="48" y="2400"/>
                        </a:cxn>
                        <a:cxn ang="0">
                          <a:pos x="21" y="2397"/>
                        </a:cxn>
                        <a:cxn ang="0">
                          <a:pos x="18" y="2469"/>
                        </a:cxn>
                        <a:cxn ang="0">
                          <a:pos x="0" y="2472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8" h="2472">
                          <a:moveTo>
                            <a:pt x="0" y="0"/>
                          </a:moveTo>
                          <a:lnTo>
                            <a:pt x="39" y="0"/>
                          </a:lnTo>
                          <a:lnTo>
                            <a:pt x="48" y="2400"/>
                          </a:lnTo>
                          <a:lnTo>
                            <a:pt x="21" y="2397"/>
                          </a:lnTo>
                          <a:lnTo>
                            <a:pt x="18" y="2469"/>
                          </a:lnTo>
                          <a:lnTo>
                            <a:pt x="0" y="2472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pattFill prst="openDmnd">
                      <a:fgClr>
                        <a:srgbClr val="FF3300"/>
                      </a:fgClr>
                      <a:bgClr>
                        <a:schemeClr val="bg1"/>
                      </a:bgClr>
                    </a:pattFill>
                    <a:ln w="9525" cap="flat" cmpd="sng">
                      <a:solidFill>
                        <a:srgbClr val="FF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/>
                    <a:lstStyle/>
                    <a:p>
                      <a:endParaRPr lang="ro-RO"/>
                    </a:p>
                  </p:txBody>
                </p:sp>
                <p:grpSp>
                  <p:nvGrpSpPr>
                    <p:cNvPr id="149818" name="Group 314"/>
                    <p:cNvGrpSpPr>
                      <a:grpSpLocks noChangeAspect="1"/>
                    </p:cNvGrpSpPr>
                    <p:nvPr/>
                  </p:nvGrpSpPr>
                  <p:grpSpPr bwMode="auto">
                    <a:xfrm>
                      <a:off x="2043" y="3649"/>
                      <a:ext cx="1175" cy="154"/>
                      <a:chOff x="2112" y="3660"/>
                      <a:chExt cx="1379" cy="180"/>
                    </a:xfrm>
                  </p:grpSpPr>
                  <p:sp>
                    <p:nvSpPr>
                      <p:cNvPr id="149819" name="Rectangle 315" descr="Алмазная решетка (контур)"/>
                      <p:cNvSpPr>
                        <a:spLocks noChangeAspect="1" noChangeArrowheads="1"/>
                      </p:cNvSpPr>
                      <p:nvPr/>
                    </p:nvSpPr>
                    <p:spPr bwMode="auto">
                      <a:xfrm>
                        <a:off x="2112" y="3702"/>
                        <a:ext cx="72" cy="138"/>
                      </a:xfrm>
                      <a:prstGeom prst="rect">
                        <a:avLst/>
                      </a:prstGeom>
                      <a:pattFill prst="openDmnd">
                        <a:fgClr>
                          <a:schemeClr val="folHlink"/>
                        </a:fgClr>
                        <a:bgClr>
                          <a:schemeClr val="bg1"/>
                        </a:bgClr>
                      </a:pattFill>
                      <a:ln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:ln>
                      <a:effectLst/>
                    </p:spPr>
                    <p:txBody>
                      <a:bodyPr wrap="none" anchor="ctr"/>
                      <a:lstStyle/>
                      <a:p>
                        <a:endParaRPr lang="ro-RO"/>
                      </a:p>
                    </p:txBody>
                  </p:sp>
                  <p:sp>
                    <p:nvSpPr>
                      <p:cNvPr id="149820" name="Rectangle 316" descr="Алмазная решетка (контур)"/>
                      <p:cNvSpPr>
                        <a:spLocks noChangeAspect="1" noChangeArrowheads="1"/>
                      </p:cNvSpPr>
                      <p:nvPr/>
                    </p:nvSpPr>
                    <p:spPr bwMode="auto">
                      <a:xfrm>
                        <a:off x="2592" y="3699"/>
                        <a:ext cx="72" cy="138"/>
                      </a:xfrm>
                      <a:prstGeom prst="rect">
                        <a:avLst/>
                      </a:prstGeom>
                      <a:pattFill prst="openDmnd">
                        <a:fgClr>
                          <a:schemeClr val="folHlink"/>
                        </a:fgClr>
                        <a:bgClr>
                          <a:schemeClr val="bg1"/>
                        </a:bgClr>
                      </a:pattFill>
                      <a:ln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:ln>
                      <a:effectLst/>
                    </p:spPr>
                    <p:txBody>
                      <a:bodyPr wrap="none" anchor="ctr"/>
                      <a:lstStyle/>
                      <a:p>
                        <a:endParaRPr lang="ro-RO"/>
                      </a:p>
                    </p:txBody>
                  </p:sp>
                  <p:sp>
                    <p:nvSpPr>
                      <p:cNvPr id="149821" name="Rectangle 317" descr="Алмазная решетка (контур)"/>
                      <p:cNvSpPr>
                        <a:spLocks noChangeAspect="1" noChangeArrowheads="1"/>
                      </p:cNvSpPr>
                      <p:nvPr/>
                    </p:nvSpPr>
                    <p:spPr bwMode="auto">
                      <a:xfrm>
                        <a:off x="2701" y="3663"/>
                        <a:ext cx="47" cy="174"/>
                      </a:xfrm>
                      <a:prstGeom prst="rect">
                        <a:avLst/>
                      </a:prstGeom>
                      <a:pattFill prst="openDmnd">
                        <a:fgClr>
                          <a:schemeClr val="folHlink"/>
                        </a:fgClr>
                        <a:bgClr>
                          <a:schemeClr val="bg1"/>
                        </a:bgClr>
                      </a:pattFill>
                      <a:ln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:ln>
                      <a:effectLst/>
                    </p:spPr>
                    <p:txBody>
                      <a:bodyPr wrap="none" anchor="ctr"/>
                      <a:lstStyle/>
                      <a:p>
                        <a:endParaRPr lang="ro-RO"/>
                      </a:p>
                    </p:txBody>
                  </p:sp>
                  <p:sp>
                    <p:nvSpPr>
                      <p:cNvPr id="149822" name="Rectangle 318" descr="Алмазная решетка (контур)"/>
                      <p:cNvSpPr>
                        <a:spLocks noChangeAspect="1" noChangeArrowheads="1"/>
                      </p:cNvSpPr>
                      <p:nvPr/>
                    </p:nvSpPr>
                    <p:spPr bwMode="auto">
                      <a:xfrm>
                        <a:off x="3444" y="3660"/>
                        <a:ext cx="47" cy="174"/>
                      </a:xfrm>
                      <a:prstGeom prst="rect">
                        <a:avLst/>
                      </a:prstGeom>
                      <a:pattFill prst="openDmnd">
                        <a:fgClr>
                          <a:schemeClr val="folHlink"/>
                        </a:fgClr>
                        <a:bgClr>
                          <a:schemeClr val="bg1"/>
                        </a:bgClr>
                      </a:pattFill>
                      <a:ln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:ln>
                      <a:effectLst/>
                    </p:spPr>
                    <p:txBody>
                      <a:bodyPr wrap="none" anchor="ctr"/>
                      <a:lstStyle/>
                      <a:p>
                        <a:endParaRPr lang="ro-RO"/>
                      </a:p>
                    </p:txBody>
                  </p:sp>
                </p:grpSp>
                <p:grpSp>
                  <p:nvGrpSpPr>
                    <p:cNvPr id="149823" name="Group 319"/>
                    <p:cNvGrpSpPr>
                      <a:grpSpLocks noChangeAspect="1"/>
                    </p:cNvGrpSpPr>
                    <p:nvPr/>
                  </p:nvGrpSpPr>
                  <p:grpSpPr bwMode="auto">
                    <a:xfrm>
                      <a:off x="2095" y="1388"/>
                      <a:ext cx="346" cy="2602"/>
                      <a:chOff x="2095" y="1388"/>
                      <a:chExt cx="346" cy="2602"/>
                    </a:xfrm>
                  </p:grpSpPr>
                  <p:sp>
                    <p:nvSpPr>
                      <p:cNvPr id="149824" name="Freeform 320" descr="Широкий диагональный 2"/>
                      <p:cNvSpPr>
                        <a:spLocks noChangeAspect="1"/>
                      </p:cNvSpPr>
                      <p:nvPr/>
                    </p:nvSpPr>
                    <p:spPr bwMode="auto">
                      <a:xfrm>
                        <a:off x="2095" y="1388"/>
                        <a:ext cx="346" cy="2602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28" y="0"/>
                          </a:cxn>
                          <a:cxn ang="0">
                            <a:pos x="364" y="0"/>
                          </a:cxn>
                          <a:cxn ang="0">
                            <a:pos x="398" y="28"/>
                          </a:cxn>
                          <a:cxn ang="0">
                            <a:pos x="406" y="2848"/>
                          </a:cxn>
                          <a:cxn ang="0">
                            <a:pos x="388" y="2862"/>
                          </a:cxn>
                          <a:cxn ang="0">
                            <a:pos x="388" y="2888"/>
                          </a:cxn>
                          <a:cxn ang="0">
                            <a:pos x="388" y="2916"/>
                          </a:cxn>
                          <a:cxn ang="0">
                            <a:pos x="264" y="2916"/>
                          </a:cxn>
                          <a:cxn ang="0">
                            <a:pos x="262" y="3000"/>
                          </a:cxn>
                          <a:cxn ang="0">
                            <a:pos x="210" y="2998"/>
                          </a:cxn>
                          <a:cxn ang="0">
                            <a:pos x="210" y="2918"/>
                          </a:cxn>
                          <a:cxn ang="0">
                            <a:pos x="262" y="2918"/>
                          </a:cxn>
                          <a:cxn ang="0">
                            <a:pos x="212" y="2918"/>
                          </a:cxn>
                          <a:cxn ang="0">
                            <a:pos x="262" y="2856"/>
                          </a:cxn>
                          <a:cxn ang="0">
                            <a:pos x="186" y="2852"/>
                          </a:cxn>
                          <a:cxn ang="0">
                            <a:pos x="104" y="2918"/>
                          </a:cxn>
                          <a:cxn ang="0">
                            <a:pos x="102" y="2996"/>
                          </a:cxn>
                          <a:cxn ang="0">
                            <a:pos x="210" y="3000"/>
                          </a:cxn>
                          <a:cxn ang="0">
                            <a:pos x="210" y="3052"/>
                          </a:cxn>
                          <a:cxn ang="0">
                            <a:pos x="76" y="3050"/>
                          </a:cxn>
                          <a:cxn ang="0">
                            <a:pos x="76" y="3016"/>
                          </a:cxn>
                          <a:cxn ang="0">
                            <a:pos x="102" y="2998"/>
                          </a:cxn>
                          <a:cxn ang="0">
                            <a:pos x="78" y="3012"/>
                          </a:cxn>
                          <a:cxn ang="0">
                            <a:pos x="76" y="3048"/>
                          </a:cxn>
                          <a:cxn ang="0">
                            <a:pos x="58" y="3050"/>
                          </a:cxn>
                          <a:cxn ang="0">
                            <a:pos x="60" y="3006"/>
                          </a:cxn>
                          <a:cxn ang="0">
                            <a:pos x="84" y="2984"/>
                          </a:cxn>
                          <a:cxn ang="0">
                            <a:pos x="82" y="2912"/>
                          </a:cxn>
                          <a:cxn ang="0">
                            <a:pos x="30" y="2914"/>
                          </a:cxn>
                          <a:cxn ang="0">
                            <a:pos x="30" y="2858"/>
                          </a:cxn>
                          <a:cxn ang="0">
                            <a:pos x="10" y="2852"/>
                          </a:cxn>
                          <a:cxn ang="0">
                            <a:pos x="0" y="28"/>
                          </a:cxn>
                          <a:cxn ang="0">
                            <a:pos x="28" y="0"/>
                          </a:cxn>
                        </a:cxnLst>
                        <a:rect l="0" t="0" r="r" b="b"/>
                        <a:pathLst>
                          <a:path w="406" h="3052">
                            <a:moveTo>
                              <a:pt x="28" y="0"/>
                            </a:moveTo>
                            <a:lnTo>
                              <a:pt x="364" y="0"/>
                            </a:lnTo>
                            <a:lnTo>
                              <a:pt x="398" y="28"/>
                            </a:lnTo>
                            <a:lnTo>
                              <a:pt x="406" y="2848"/>
                            </a:lnTo>
                            <a:lnTo>
                              <a:pt x="388" y="2862"/>
                            </a:lnTo>
                            <a:lnTo>
                              <a:pt x="388" y="2888"/>
                            </a:lnTo>
                            <a:lnTo>
                              <a:pt x="388" y="2916"/>
                            </a:lnTo>
                            <a:lnTo>
                              <a:pt x="264" y="2916"/>
                            </a:lnTo>
                            <a:lnTo>
                              <a:pt x="262" y="3000"/>
                            </a:lnTo>
                            <a:lnTo>
                              <a:pt x="210" y="2998"/>
                            </a:lnTo>
                            <a:lnTo>
                              <a:pt x="210" y="2918"/>
                            </a:lnTo>
                            <a:lnTo>
                              <a:pt x="262" y="2918"/>
                            </a:lnTo>
                            <a:lnTo>
                              <a:pt x="212" y="2918"/>
                            </a:lnTo>
                            <a:lnTo>
                              <a:pt x="262" y="2856"/>
                            </a:lnTo>
                            <a:lnTo>
                              <a:pt x="186" y="2852"/>
                            </a:lnTo>
                            <a:lnTo>
                              <a:pt x="104" y="2918"/>
                            </a:lnTo>
                            <a:lnTo>
                              <a:pt x="102" y="2996"/>
                            </a:lnTo>
                            <a:lnTo>
                              <a:pt x="210" y="3000"/>
                            </a:lnTo>
                            <a:lnTo>
                              <a:pt x="210" y="3052"/>
                            </a:lnTo>
                            <a:lnTo>
                              <a:pt x="76" y="3050"/>
                            </a:lnTo>
                            <a:lnTo>
                              <a:pt x="76" y="3016"/>
                            </a:lnTo>
                            <a:lnTo>
                              <a:pt x="102" y="2998"/>
                            </a:lnTo>
                            <a:lnTo>
                              <a:pt x="78" y="3012"/>
                            </a:lnTo>
                            <a:lnTo>
                              <a:pt x="76" y="3048"/>
                            </a:lnTo>
                            <a:lnTo>
                              <a:pt x="58" y="3050"/>
                            </a:lnTo>
                            <a:lnTo>
                              <a:pt x="60" y="3006"/>
                            </a:lnTo>
                            <a:lnTo>
                              <a:pt x="84" y="2984"/>
                            </a:lnTo>
                            <a:lnTo>
                              <a:pt x="82" y="2912"/>
                            </a:lnTo>
                            <a:lnTo>
                              <a:pt x="30" y="2914"/>
                            </a:lnTo>
                            <a:lnTo>
                              <a:pt x="30" y="2858"/>
                            </a:lnTo>
                            <a:lnTo>
                              <a:pt x="10" y="2852"/>
                            </a:lnTo>
                            <a:lnTo>
                              <a:pt x="0" y="28"/>
                            </a:lnTo>
                            <a:lnTo>
                              <a:pt x="28" y="0"/>
                            </a:lnTo>
                            <a:close/>
                          </a:path>
                        </a:pathLst>
                      </a:custGeom>
                      <a:pattFill prst="wdUpDiag">
                        <a:fgClr>
                          <a:schemeClr val="tx1"/>
                        </a:fgClr>
                        <a:bgClr>
                          <a:schemeClr val="bg1"/>
                        </a:bgClr>
                      </a:patt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ffectLst/>
                    </p:spPr>
                    <p:txBody>
                      <a:bodyPr/>
                      <a:lstStyle/>
                      <a:p>
                        <a:endParaRPr lang="ro-RO"/>
                      </a:p>
                    </p:txBody>
                  </p:sp>
                  <p:sp>
                    <p:nvSpPr>
                      <p:cNvPr id="149825" name="Freeform 321" descr="Широкий диагональный 2"/>
                      <p:cNvSpPr>
                        <a:spLocks noChangeAspect="1"/>
                      </p:cNvSpPr>
                      <p:nvPr/>
                    </p:nvSpPr>
                    <p:spPr bwMode="auto">
                      <a:xfrm>
                        <a:off x="2423" y="3516"/>
                        <a:ext cx="15" cy="321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18" y="0"/>
                          </a:cxn>
                          <a:cxn ang="0">
                            <a:pos x="0" y="18"/>
                          </a:cxn>
                          <a:cxn ang="0">
                            <a:pos x="2" y="376"/>
                          </a:cxn>
                        </a:cxnLst>
                        <a:rect l="0" t="0" r="r" b="b"/>
                        <a:pathLst>
                          <a:path w="18" h="376">
                            <a:moveTo>
                              <a:pt x="18" y="0"/>
                            </a:moveTo>
                            <a:lnTo>
                              <a:pt x="0" y="18"/>
                            </a:lnTo>
                            <a:lnTo>
                              <a:pt x="2" y="376"/>
                            </a:lnTo>
                          </a:path>
                        </a:pathLst>
                      </a:custGeom>
                      <a:noFill/>
                      <a:ln w="6350" cmpd="sng">
                        <a:solidFill>
                          <a:schemeClr val="tx1"/>
                        </a:solidFill>
                        <a:round/>
                        <a:headEnd type="none" w="med" len="med"/>
                        <a:tailEnd type="none" w="med" len="med"/>
                      </a:ln>
                      <a:effectLst/>
                    </p:spPr>
                    <p:txBody>
                      <a:bodyPr/>
                      <a:lstStyle/>
                      <a:p>
                        <a:endParaRPr lang="ro-RO"/>
                      </a:p>
                    </p:txBody>
                  </p:sp>
                  <p:sp>
                    <p:nvSpPr>
                      <p:cNvPr id="149826" name="Freeform 322" descr="Широкий диагональный 2"/>
                      <p:cNvSpPr>
                        <a:spLocks noChangeAspect="1"/>
                      </p:cNvSpPr>
                      <p:nvPr/>
                    </p:nvSpPr>
                    <p:spPr bwMode="auto">
                      <a:xfrm>
                        <a:off x="2102" y="3509"/>
                        <a:ext cx="19" cy="314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0" y="0"/>
                          </a:cxn>
                          <a:cxn ang="0">
                            <a:pos x="20" y="20"/>
                          </a:cxn>
                          <a:cxn ang="0">
                            <a:pos x="22" y="368"/>
                          </a:cxn>
                        </a:cxnLst>
                        <a:rect l="0" t="0" r="r" b="b"/>
                        <a:pathLst>
                          <a:path w="22" h="368">
                            <a:moveTo>
                              <a:pt x="0" y="0"/>
                            </a:moveTo>
                            <a:lnTo>
                              <a:pt x="20" y="20"/>
                            </a:lnTo>
                            <a:lnTo>
                              <a:pt x="22" y="368"/>
                            </a:lnTo>
                          </a:path>
                        </a:pathLst>
                      </a:custGeom>
                      <a:noFill/>
                      <a:ln w="6350" cmpd="sng">
                        <a:solidFill>
                          <a:schemeClr val="tx1"/>
                        </a:solidFill>
                        <a:round/>
                        <a:headEnd type="none" w="med" len="med"/>
                        <a:tailEnd type="none" w="med" len="med"/>
                      </a:ln>
                      <a:effectLst/>
                    </p:spPr>
                    <p:txBody>
                      <a:bodyPr/>
                      <a:lstStyle/>
                      <a:p>
                        <a:endParaRPr lang="ro-RO"/>
                      </a:p>
                    </p:txBody>
                  </p:sp>
                </p:grpSp>
              </p:grpSp>
            </p:grpSp>
          </p:grpSp>
        </p:grpSp>
        <p:sp>
          <p:nvSpPr>
            <p:cNvPr id="149827" name="Rectangle 323" descr="Алмазная решетка (контур)"/>
            <p:cNvSpPr>
              <a:spLocks noChangeArrowheads="1"/>
            </p:cNvSpPr>
            <p:nvPr/>
          </p:nvSpPr>
          <p:spPr bwMode="auto">
            <a:xfrm>
              <a:off x="2700" y="3828"/>
              <a:ext cx="48" cy="48"/>
            </a:xfrm>
            <a:prstGeom prst="rect">
              <a:avLst/>
            </a:prstGeom>
            <a:pattFill prst="openDmnd">
              <a:fgClr>
                <a:schemeClr val="folHlink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49828" name="Rectangle 324" descr="Алмазная решетка (контур)"/>
            <p:cNvSpPr>
              <a:spLocks noChangeArrowheads="1"/>
            </p:cNvSpPr>
            <p:nvPr/>
          </p:nvSpPr>
          <p:spPr bwMode="auto">
            <a:xfrm>
              <a:off x="3016" y="3826"/>
              <a:ext cx="48" cy="48"/>
            </a:xfrm>
            <a:prstGeom prst="rect">
              <a:avLst/>
            </a:prstGeom>
            <a:pattFill prst="openDmnd">
              <a:fgClr>
                <a:schemeClr val="folHlink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</p:grpSp>
      <p:sp>
        <p:nvSpPr>
          <p:cNvPr id="149829" name="Freeform 325" descr="Широкий диагональный 2"/>
          <p:cNvSpPr>
            <a:spLocks noChangeAspect="1"/>
          </p:cNvSpPr>
          <p:nvPr/>
        </p:nvSpPr>
        <p:spPr bwMode="auto">
          <a:xfrm>
            <a:off x="3638550" y="1817688"/>
            <a:ext cx="285750" cy="3221037"/>
          </a:xfrm>
          <a:custGeom>
            <a:avLst/>
            <a:gdLst/>
            <a:ahLst/>
            <a:cxnLst>
              <a:cxn ang="0">
                <a:pos x="12" y="0"/>
              </a:cxn>
              <a:cxn ang="0">
                <a:pos x="238" y="2"/>
              </a:cxn>
              <a:cxn ang="0">
                <a:pos x="248" y="22"/>
              </a:cxn>
              <a:cxn ang="0">
                <a:pos x="256" y="2856"/>
              </a:cxn>
              <a:cxn ang="0">
                <a:pos x="236" y="2876"/>
              </a:cxn>
              <a:cxn ang="0">
                <a:pos x="212" y="2868"/>
              </a:cxn>
              <a:cxn ang="0">
                <a:pos x="180" y="2858"/>
              </a:cxn>
              <a:cxn ang="0">
                <a:pos x="148" y="2850"/>
              </a:cxn>
              <a:cxn ang="0">
                <a:pos x="122" y="2848"/>
              </a:cxn>
              <a:cxn ang="0">
                <a:pos x="88" y="2856"/>
              </a:cxn>
              <a:cxn ang="0">
                <a:pos x="52" y="2872"/>
              </a:cxn>
              <a:cxn ang="0">
                <a:pos x="26" y="2872"/>
              </a:cxn>
              <a:cxn ang="0">
                <a:pos x="0" y="2854"/>
              </a:cxn>
              <a:cxn ang="0">
                <a:pos x="2" y="22"/>
              </a:cxn>
              <a:cxn ang="0">
                <a:pos x="12" y="0"/>
              </a:cxn>
            </a:cxnLst>
            <a:rect l="0" t="0" r="r" b="b"/>
            <a:pathLst>
              <a:path w="256" h="2876">
                <a:moveTo>
                  <a:pt x="12" y="0"/>
                </a:moveTo>
                <a:lnTo>
                  <a:pt x="238" y="2"/>
                </a:lnTo>
                <a:lnTo>
                  <a:pt x="248" y="22"/>
                </a:lnTo>
                <a:lnTo>
                  <a:pt x="256" y="2856"/>
                </a:lnTo>
                <a:lnTo>
                  <a:pt x="236" y="2876"/>
                </a:lnTo>
                <a:lnTo>
                  <a:pt x="212" y="2868"/>
                </a:lnTo>
                <a:lnTo>
                  <a:pt x="180" y="2858"/>
                </a:lnTo>
                <a:lnTo>
                  <a:pt x="148" y="2850"/>
                </a:lnTo>
                <a:lnTo>
                  <a:pt x="122" y="2848"/>
                </a:lnTo>
                <a:lnTo>
                  <a:pt x="88" y="2856"/>
                </a:lnTo>
                <a:lnTo>
                  <a:pt x="52" y="2872"/>
                </a:lnTo>
                <a:lnTo>
                  <a:pt x="26" y="2872"/>
                </a:lnTo>
                <a:lnTo>
                  <a:pt x="0" y="2854"/>
                </a:lnTo>
                <a:lnTo>
                  <a:pt x="2" y="22"/>
                </a:lnTo>
                <a:lnTo>
                  <a:pt x="12" y="0"/>
                </a:lnTo>
                <a:close/>
              </a:path>
            </a:pathLst>
          </a:custGeom>
          <a:pattFill prst="wdUpDiag">
            <a:fgClr>
              <a:srgbClr val="CC9900"/>
            </a:fgClr>
            <a:bgClr>
              <a:schemeClr val="bg1"/>
            </a:bgClr>
          </a:pattFill>
          <a:ln w="9525">
            <a:solidFill>
              <a:srgbClr val="CC6600"/>
            </a:solidFill>
            <a:round/>
            <a:headEnd/>
            <a:tailEnd/>
          </a:ln>
          <a:effectLst/>
        </p:spPr>
        <p:txBody>
          <a:bodyPr/>
          <a:lstStyle/>
          <a:p>
            <a:endParaRPr lang="ro-RO"/>
          </a:p>
        </p:txBody>
      </p:sp>
      <p:sp>
        <p:nvSpPr>
          <p:cNvPr id="149830" name="Freeform 326"/>
          <p:cNvSpPr>
            <a:spLocks noChangeAspect="1"/>
          </p:cNvSpPr>
          <p:nvPr/>
        </p:nvSpPr>
        <p:spPr bwMode="auto">
          <a:xfrm>
            <a:off x="3660775" y="1524000"/>
            <a:ext cx="234950" cy="3492500"/>
          </a:xfrm>
          <a:custGeom>
            <a:avLst/>
            <a:gdLst/>
            <a:ahLst/>
            <a:cxnLst>
              <a:cxn ang="0">
                <a:pos x="14" y="0"/>
              </a:cxn>
              <a:cxn ang="0">
                <a:pos x="200" y="0"/>
              </a:cxn>
              <a:cxn ang="0">
                <a:pos x="216" y="18"/>
              </a:cxn>
              <a:cxn ang="0">
                <a:pos x="218" y="2834"/>
              </a:cxn>
              <a:cxn ang="0">
                <a:pos x="202" y="2838"/>
              </a:cxn>
              <a:cxn ang="0">
                <a:pos x="182" y="2826"/>
              </a:cxn>
              <a:cxn ang="0">
                <a:pos x="158" y="2816"/>
              </a:cxn>
              <a:cxn ang="0">
                <a:pos x="122" y="2814"/>
              </a:cxn>
              <a:cxn ang="0">
                <a:pos x="88" y="2814"/>
              </a:cxn>
              <a:cxn ang="0">
                <a:pos x="54" y="2822"/>
              </a:cxn>
              <a:cxn ang="0">
                <a:pos x="24" y="2836"/>
              </a:cxn>
              <a:cxn ang="0">
                <a:pos x="6" y="2824"/>
              </a:cxn>
              <a:cxn ang="0">
                <a:pos x="0" y="12"/>
              </a:cxn>
              <a:cxn ang="0">
                <a:pos x="14" y="0"/>
              </a:cxn>
            </a:cxnLst>
            <a:rect l="0" t="0" r="r" b="b"/>
            <a:pathLst>
              <a:path w="218" h="2838">
                <a:moveTo>
                  <a:pt x="14" y="0"/>
                </a:moveTo>
                <a:lnTo>
                  <a:pt x="200" y="0"/>
                </a:lnTo>
                <a:lnTo>
                  <a:pt x="216" y="18"/>
                </a:lnTo>
                <a:lnTo>
                  <a:pt x="218" y="2834"/>
                </a:lnTo>
                <a:lnTo>
                  <a:pt x="202" y="2838"/>
                </a:lnTo>
                <a:lnTo>
                  <a:pt x="182" y="2826"/>
                </a:lnTo>
                <a:lnTo>
                  <a:pt x="158" y="2816"/>
                </a:lnTo>
                <a:lnTo>
                  <a:pt x="122" y="2814"/>
                </a:lnTo>
                <a:lnTo>
                  <a:pt x="88" y="2814"/>
                </a:lnTo>
                <a:lnTo>
                  <a:pt x="54" y="2822"/>
                </a:lnTo>
                <a:lnTo>
                  <a:pt x="24" y="2836"/>
                </a:lnTo>
                <a:lnTo>
                  <a:pt x="6" y="2824"/>
                </a:lnTo>
                <a:lnTo>
                  <a:pt x="0" y="12"/>
                </a:lnTo>
                <a:lnTo>
                  <a:pt x="14" y="0"/>
                </a:lnTo>
                <a:close/>
              </a:path>
            </a:pathLst>
          </a:custGeom>
          <a:solidFill>
            <a:srgbClr val="FFB19F"/>
          </a:solidFill>
          <a:ln w="9525">
            <a:solidFill>
              <a:srgbClr val="CC6600"/>
            </a:solidFill>
            <a:prstDash val="solid"/>
            <a:round/>
            <a:headEnd/>
            <a:tailEnd/>
          </a:ln>
          <a:effectLst/>
        </p:spPr>
        <p:txBody>
          <a:bodyPr/>
          <a:lstStyle/>
          <a:p>
            <a:endParaRPr lang="ro-RO"/>
          </a:p>
        </p:txBody>
      </p:sp>
      <p:sp>
        <p:nvSpPr>
          <p:cNvPr id="149831" name="Oval 327" descr="Светлый диагональный 1"/>
          <p:cNvSpPr>
            <a:spLocks noChangeAspect="1" noChangeArrowheads="1"/>
          </p:cNvSpPr>
          <p:nvPr/>
        </p:nvSpPr>
        <p:spPr bwMode="auto">
          <a:xfrm>
            <a:off x="5838825" y="6129338"/>
            <a:ext cx="53975" cy="53975"/>
          </a:xfrm>
          <a:prstGeom prst="ellipse">
            <a:avLst/>
          </a:prstGeom>
          <a:pattFill prst="ltDnDiag">
            <a:fgClr>
              <a:schemeClr val="tx2"/>
            </a:fgClr>
            <a:bgClr>
              <a:schemeClr val="bg1"/>
            </a:bgClr>
          </a:patt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49832" name="Freeform 328"/>
          <p:cNvSpPr>
            <a:spLocks noChangeAspect="1"/>
          </p:cNvSpPr>
          <p:nvPr/>
        </p:nvSpPr>
        <p:spPr bwMode="auto">
          <a:xfrm>
            <a:off x="4610100" y="5416550"/>
            <a:ext cx="1257300" cy="741363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136" y="176"/>
              </a:cxn>
              <a:cxn ang="0">
                <a:pos x="208" y="240"/>
              </a:cxn>
              <a:cxn ang="0">
                <a:pos x="260" y="292"/>
              </a:cxn>
              <a:cxn ang="0">
                <a:pos x="304" y="316"/>
              </a:cxn>
              <a:cxn ang="0">
                <a:pos x="356" y="344"/>
              </a:cxn>
              <a:cxn ang="0">
                <a:pos x="428" y="384"/>
              </a:cxn>
              <a:cxn ang="0">
                <a:pos x="792" y="467"/>
              </a:cxn>
            </a:cxnLst>
            <a:rect l="0" t="0" r="r" b="b"/>
            <a:pathLst>
              <a:path w="792" h="467">
                <a:moveTo>
                  <a:pt x="0" y="0"/>
                </a:moveTo>
                <a:cubicBezTo>
                  <a:pt x="23" y="29"/>
                  <a:pt x="101" y="136"/>
                  <a:pt x="136" y="176"/>
                </a:cubicBezTo>
                <a:lnTo>
                  <a:pt x="208" y="240"/>
                </a:lnTo>
                <a:lnTo>
                  <a:pt x="260" y="292"/>
                </a:lnTo>
                <a:lnTo>
                  <a:pt x="304" y="316"/>
                </a:lnTo>
                <a:lnTo>
                  <a:pt x="356" y="344"/>
                </a:lnTo>
                <a:lnTo>
                  <a:pt x="428" y="384"/>
                </a:lnTo>
                <a:lnTo>
                  <a:pt x="792" y="467"/>
                </a:lnTo>
              </a:path>
            </a:pathLst>
          </a:custGeom>
          <a:noFill/>
          <a:ln w="76200" cap="flat" cmpd="sng">
            <a:pattFill prst="pct80">
              <a:fgClr>
                <a:schemeClr val="tx1"/>
              </a:fgClr>
              <a:bgClr>
                <a:srgbClr val="FFFFFF"/>
              </a:bgClr>
            </a:patt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endParaRPr lang="ro-RO"/>
          </a:p>
        </p:txBody>
      </p:sp>
      <p:grpSp>
        <p:nvGrpSpPr>
          <p:cNvPr id="149833" name="Group 329"/>
          <p:cNvGrpSpPr>
            <a:grpSpLocks/>
          </p:cNvGrpSpPr>
          <p:nvPr/>
        </p:nvGrpSpPr>
        <p:grpSpPr bwMode="auto">
          <a:xfrm>
            <a:off x="3149600" y="1143000"/>
            <a:ext cx="2827338" cy="854075"/>
            <a:chOff x="1985" y="1437"/>
            <a:chExt cx="1781" cy="538"/>
          </a:xfrm>
        </p:grpSpPr>
        <p:grpSp>
          <p:nvGrpSpPr>
            <p:cNvPr id="149834" name="Group 330"/>
            <p:cNvGrpSpPr>
              <a:grpSpLocks noChangeAspect="1"/>
            </p:cNvGrpSpPr>
            <p:nvPr/>
          </p:nvGrpSpPr>
          <p:grpSpPr bwMode="auto">
            <a:xfrm>
              <a:off x="2661" y="1943"/>
              <a:ext cx="427" cy="14"/>
              <a:chOff x="2782" y="1104"/>
              <a:chExt cx="606" cy="20"/>
            </a:xfrm>
          </p:grpSpPr>
          <p:sp>
            <p:nvSpPr>
              <p:cNvPr id="149835" name="AutoShape 331" descr="Широки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782" y="1104"/>
                <a:ext cx="606" cy="20"/>
              </a:xfrm>
              <a:custGeom>
                <a:avLst/>
                <a:gdLst>
                  <a:gd name="G0" fmla="+- 1733 0 0"/>
                  <a:gd name="G1" fmla="+- 21600 0 1733"/>
                  <a:gd name="G2" fmla="*/ 1733 1 2"/>
                  <a:gd name="G3" fmla="+- 21600 0 G2"/>
                  <a:gd name="G4" fmla="+/ 1733 21600 2"/>
                  <a:gd name="G5" fmla="+/ G1 0 2"/>
                  <a:gd name="G6" fmla="*/ 21600 21600 1733"/>
                  <a:gd name="G7" fmla="*/ G6 1 2"/>
                  <a:gd name="G8" fmla="+- 21600 0 G7"/>
                  <a:gd name="G9" fmla="*/ 21600 1 2"/>
                  <a:gd name="G10" fmla="+- 1733 0 G9"/>
                  <a:gd name="G11" fmla="?: G10 G8 0"/>
                  <a:gd name="G12" fmla="?: G10 G7 21600"/>
                  <a:gd name="T0" fmla="*/ 20733 w 21600"/>
                  <a:gd name="T1" fmla="*/ 10800 h 21600"/>
                  <a:gd name="T2" fmla="*/ 10800 w 21600"/>
                  <a:gd name="T3" fmla="*/ 21600 h 21600"/>
                  <a:gd name="T4" fmla="*/ 867 w 21600"/>
                  <a:gd name="T5" fmla="*/ 10800 h 21600"/>
                  <a:gd name="T6" fmla="*/ 10800 w 21600"/>
                  <a:gd name="T7" fmla="*/ 0 h 21600"/>
                  <a:gd name="T8" fmla="*/ 2667 w 21600"/>
                  <a:gd name="T9" fmla="*/ 2667 h 21600"/>
                  <a:gd name="T10" fmla="*/ 18933 w 21600"/>
                  <a:gd name="T11" fmla="*/ 18933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T8" t="T9" r="T10" b="T11"/>
                <a:pathLst>
                  <a:path w="21600" h="21600">
                    <a:moveTo>
                      <a:pt x="0" y="0"/>
                    </a:moveTo>
                    <a:lnTo>
                      <a:pt x="1733" y="21600"/>
                    </a:lnTo>
                    <a:lnTo>
                      <a:pt x="19867" y="21600"/>
                    </a:lnTo>
                    <a:lnTo>
                      <a:pt x="21600" y="0"/>
                    </a:lnTo>
                    <a:close/>
                  </a:path>
                </a:pathLst>
              </a:custGeom>
              <a:pattFill prst="wdDnDiag">
                <a:fgClr>
                  <a:schemeClr val="folHlink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49836" name="Rectangle 332"/>
              <p:cNvSpPr>
                <a:spLocks noChangeAspect="1" noChangeArrowheads="1"/>
              </p:cNvSpPr>
              <p:nvPr/>
            </p:nvSpPr>
            <p:spPr bwMode="auto">
              <a:xfrm>
                <a:off x="2980" y="1106"/>
                <a:ext cx="213" cy="16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49837" name="Group 333"/>
            <p:cNvGrpSpPr>
              <a:grpSpLocks noChangeAspect="1"/>
            </p:cNvGrpSpPr>
            <p:nvPr/>
          </p:nvGrpSpPr>
          <p:grpSpPr bwMode="auto">
            <a:xfrm>
              <a:off x="1985" y="1437"/>
              <a:ext cx="1781" cy="538"/>
              <a:chOff x="1797" y="873"/>
              <a:chExt cx="2153" cy="650"/>
            </a:xfrm>
          </p:grpSpPr>
          <p:grpSp>
            <p:nvGrpSpPr>
              <p:cNvPr id="149838" name="Group 334"/>
              <p:cNvGrpSpPr>
                <a:grpSpLocks noChangeAspect="1"/>
              </p:cNvGrpSpPr>
              <p:nvPr/>
            </p:nvGrpSpPr>
            <p:grpSpPr bwMode="auto">
              <a:xfrm>
                <a:off x="2111" y="1274"/>
                <a:ext cx="319" cy="42"/>
                <a:chOff x="2192" y="875"/>
                <a:chExt cx="374" cy="49"/>
              </a:xfrm>
            </p:grpSpPr>
            <p:sp>
              <p:nvSpPr>
                <p:cNvPr id="149839" name="AutoShape 335" descr="Широки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2192" y="875"/>
                  <a:ext cx="374" cy="47"/>
                </a:xfrm>
                <a:custGeom>
                  <a:avLst/>
                  <a:gdLst>
                    <a:gd name="G0" fmla="+- 1733 0 0"/>
                    <a:gd name="G1" fmla="+- 21600 0 1733"/>
                    <a:gd name="G2" fmla="*/ 1733 1 2"/>
                    <a:gd name="G3" fmla="+- 21600 0 G2"/>
                    <a:gd name="G4" fmla="+/ 1733 21600 2"/>
                    <a:gd name="G5" fmla="+/ G1 0 2"/>
                    <a:gd name="G6" fmla="*/ 21600 21600 1733"/>
                    <a:gd name="G7" fmla="*/ G6 1 2"/>
                    <a:gd name="G8" fmla="+- 21600 0 G7"/>
                    <a:gd name="G9" fmla="*/ 21600 1 2"/>
                    <a:gd name="G10" fmla="+- 1733 0 G9"/>
                    <a:gd name="G11" fmla="?: G10 G8 0"/>
                    <a:gd name="G12" fmla="?: G10 G7 21600"/>
                    <a:gd name="T0" fmla="*/ 20733 w 21600"/>
                    <a:gd name="T1" fmla="*/ 10800 h 21600"/>
                    <a:gd name="T2" fmla="*/ 10800 w 21600"/>
                    <a:gd name="T3" fmla="*/ 21600 h 21600"/>
                    <a:gd name="T4" fmla="*/ 867 w 21600"/>
                    <a:gd name="T5" fmla="*/ 10800 h 21600"/>
                    <a:gd name="T6" fmla="*/ 10800 w 21600"/>
                    <a:gd name="T7" fmla="*/ 0 h 21600"/>
                    <a:gd name="T8" fmla="*/ 2667 w 21600"/>
                    <a:gd name="T9" fmla="*/ 2667 h 21600"/>
                    <a:gd name="T10" fmla="*/ 18933 w 21600"/>
                    <a:gd name="T11" fmla="*/ 18933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T8" t="T9" r="T10" b="T11"/>
                  <a:pathLst>
                    <a:path w="21600" h="21600">
                      <a:moveTo>
                        <a:pt x="0" y="0"/>
                      </a:moveTo>
                      <a:lnTo>
                        <a:pt x="1733" y="21600"/>
                      </a:lnTo>
                      <a:lnTo>
                        <a:pt x="19867" y="21600"/>
                      </a:lnTo>
                      <a:lnTo>
                        <a:pt x="21600" y="0"/>
                      </a:lnTo>
                      <a:close/>
                    </a:path>
                  </a:pathLst>
                </a:custGeom>
                <a:pattFill prst="wdDnDiag">
                  <a:fgClr>
                    <a:schemeClr val="folHlink"/>
                  </a:fgClr>
                  <a:bgClr>
                    <a:schemeClr val="bg1"/>
                  </a:bgClr>
                </a:patt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49840" name="Rectangle 336"/>
                <p:cNvSpPr>
                  <a:spLocks noChangeAspect="1" noChangeArrowheads="1"/>
                </p:cNvSpPr>
                <p:nvPr/>
              </p:nvSpPr>
              <p:spPr bwMode="auto">
                <a:xfrm>
                  <a:off x="2280" y="877"/>
                  <a:ext cx="201" cy="47"/>
                </a:xfrm>
                <a:prstGeom prst="rect">
                  <a:avLst/>
                </a:prstGeom>
                <a:solidFill>
                  <a:schemeClr val="bg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  <p:grpSp>
            <p:nvGrpSpPr>
              <p:cNvPr id="149841" name="Group 337"/>
              <p:cNvGrpSpPr>
                <a:grpSpLocks noChangeAspect="1"/>
              </p:cNvGrpSpPr>
              <p:nvPr/>
            </p:nvGrpSpPr>
            <p:grpSpPr bwMode="auto">
              <a:xfrm>
                <a:off x="1797" y="873"/>
                <a:ext cx="2153" cy="650"/>
                <a:chOff x="1797" y="873"/>
                <a:chExt cx="2153" cy="650"/>
              </a:xfrm>
            </p:grpSpPr>
            <p:sp>
              <p:nvSpPr>
                <p:cNvPr id="149842" name="Freeform 338" descr="Алмазная решетка (контур)"/>
                <p:cNvSpPr>
                  <a:spLocks noChangeAspect="1"/>
                </p:cNvSpPr>
                <p:nvPr/>
              </p:nvSpPr>
              <p:spPr bwMode="auto">
                <a:xfrm>
                  <a:off x="1812" y="1237"/>
                  <a:ext cx="72" cy="120"/>
                </a:xfrm>
                <a:custGeom>
                  <a:avLst/>
                  <a:gdLst/>
                  <a:ahLst/>
                  <a:cxnLst>
                    <a:cxn ang="0">
                      <a:pos x="62" y="0"/>
                    </a:cxn>
                    <a:cxn ang="0">
                      <a:pos x="80" y="29"/>
                    </a:cxn>
                    <a:cxn ang="0">
                      <a:pos x="84" y="74"/>
                    </a:cxn>
                    <a:cxn ang="0">
                      <a:pos x="78" y="111"/>
                    </a:cxn>
                    <a:cxn ang="0">
                      <a:pos x="66" y="141"/>
                    </a:cxn>
                    <a:cxn ang="0">
                      <a:pos x="0" y="140"/>
                    </a:cxn>
                    <a:cxn ang="0">
                      <a:pos x="18" y="116"/>
                    </a:cxn>
                    <a:cxn ang="0">
                      <a:pos x="33" y="78"/>
                    </a:cxn>
                    <a:cxn ang="0">
                      <a:pos x="32" y="51"/>
                    </a:cxn>
                    <a:cxn ang="0">
                      <a:pos x="29" y="26"/>
                    </a:cxn>
                    <a:cxn ang="0">
                      <a:pos x="17" y="0"/>
                    </a:cxn>
                    <a:cxn ang="0">
                      <a:pos x="62" y="0"/>
                    </a:cxn>
                  </a:cxnLst>
                  <a:rect l="0" t="0" r="r" b="b"/>
                  <a:pathLst>
                    <a:path w="84" h="141">
                      <a:moveTo>
                        <a:pt x="62" y="0"/>
                      </a:moveTo>
                      <a:lnTo>
                        <a:pt x="80" y="29"/>
                      </a:lnTo>
                      <a:lnTo>
                        <a:pt x="84" y="74"/>
                      </a:lnTo>
                      <a:lnTo>
                        <a:pt x="78" y="111"/>
                      </a:lnTo>
                      <a:lnTo>
                        <a:pt x="66" y="141"/>
                      </a:lnTo>
                      <a:lnTo>
                        <a:pt x="0" y="140"/>
                      </a:lnTo>
                      <a:lnTo>
                        <a:pt x="18" y="116"/>
                      </a:lnTo>
                      <a:lnTo>
                        <a:pt x="33" y="78"/>
                      </a:lnTo>
                      <a:lnTo>
                        <a:pt x="32" y="51"/>
                      </a:lnTo>
                      <a:lnTo>
                        <a:pt x="29" y="26"/>
                      </a:lnTo>
                      <a:lnTo>
                        <a:pt x="17" y="0"/>
                      </a:lnTo>
                      <a:lnTo>
                        <a:pt x="62" y="0"/>
                      </a:lnTo>
                      <a:close/>
                    </a:path>
                  </a:pathLst>
                </a:custGeom>
                <a:pattFill prst="openDmnd">
                  <a:fgClr>
                    <a:schemeClr val="accent1"/>
                  </a:fgClr>
                  <a:bgClr>
                    <a:schemeClr val="bg1"/>
                  </a:bgClr>
                </a:pattFill>
                <a:ln w="9525">
                  <a:solidFill>
                    <a:schemeClr val="accent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ro-RO"/>
                </a:p>
              </p:txBody>
            </p:sp>
            <p:sp>
              <p:nvSpPr>
                <p:cNvPr id="149843" name="Freeform 339" descr="Алмазная решетка (контур)"/>
                <p:cNvSpPr>
                  <a:spLocks noChangeAspect="1"/>
                </p:cNvSpPr>
                <p:nvPr/>
              </p:nvSpPr>
              <p:spPr bwMode="auto">
                <a:xfrm>
                  <a:off x="3866" y="1216"/>
                  <a:ext cx="70" cy="114"/>
                </a:xfrm>
                <a:custGeom>
                  <a:avLst/>
                  <a:gdLst/>
                  <a:ahLst/>
                  <a:cxnLst>
                    <a:cxn ang="0">
                      <a:pos x="83" y="0"/>
                    </a:cxn>
                    <a:cxn ang="0">
                      <a:pos x="32" y="0"/>
                    </a:cxn>
                    <a:cxn ang="0">
                      <a:pos x="11" y="33"/>
                    </a:cxn>
                    <a:cxn ang="0">
                      <a:pos x="0" y="74"/>
                    </a:cxn>
                    <a:cxn ang="0">
                      <a:pos x="8" y="111"/>
                    </a:cxn>
                    <a:cxn ang="0">
                      <a:pos x="32" y="132"/>
                    </a:cxn>
                    <a:cxn ang="0">
                      <a:pos x="78" y="134"/>
                    </a:cxn>
                    <a:cxn ang="0">
                      <a:pos x="66" y="113"/>
                    </a:cxn>
                    <a:cxn ang="0">
                      <a:pos x="59" y="86"/>
                    </a:cxn>
                    <a:cxn ang="0">
                      <a:pos x="59" y="57"/>
                    </a:cxn>
                    <a:cxn ang="0">
                      <a:pos x="66" y="27"/>
                    </a:cxn>
                    <a:cxn ang="0">
                      <a:pos x="83" y="0"/>
                    </a:cxn>
                  </a:cxnLst>
                  <a:rect l="0" t="0" r="r" b="b"/>
                  <a:pathLst>
                    <a:path w="83" h="134">
                      <a:moveTo>
                        <a:pt x="83" y="0"/>
                      </a:moveTo>
                      <a:lnTo>
                        <a:pt x="32" y="0"/>
                      </a:lnTo>
                      <a:lnTo>
                        <a:pt x="11" y="33"/>
                      </a:lnTo>
                      <a:lnTo>
                        <a:pt x="0" y="74"/>
                      </a:lnTo>
                      <a:lnTo>
                        <a:pt x="8" y="111"/>
                      </a:lnTo>
                      <a:lnTo>
                        <a:pt x="32" y="132"/>
                      </a:lnTo>
                      <a:lnTo>
                        <a:pt x="78" y="134"/>
                      </a:lnTo>
                      <a:lnTo>
                        <a:pt x="66" y="113"/>
                      </a:lnTo>
                      <a:lnTo>
                        <a:pt x="59" y="86"/>
                      </a:lnTo>
                      <a:lnTo>
                        <a:pt x="59" y="57"/>
                      </a:lnTo>
                      <a:lnTo>
                        <a:pt x="66" y="27"/>
                      </a:lnTo>
                      <a:lnTo>
                        <a:pt x="83" y="0"/>
                      </a:lnTo>
                      <a:close/>
                    </a:path>
                  </a:pathLst>
                </a:custGeom>
                <a:pattFill prst="openDmnd">
                  <a:fgClr>
                    <a:schemeClr val="accent1"/>
                  </a:fgClr>
                  <a:bgClr>
                    <a:schemeClr val="bg1"/>
                  </a:bgClr>
                </a:pattFill>
                <a:ln w="9525" cap="flat" cmpd="sng">
                  <a:solidFill>
                    <a:schemeClr val="accent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o-RO"/>
                </a:p>
              </p:txBody>
            </p:sp>
            <p:grpSp>
              <p:nvGrpSpPr>
                <p:cNvPr id="149844" name="Group 340"/>
                <p:cNvGrpSpPr>
                  <a:grpSpLocks noChangeAspect="1"/>
                </p:cNvGrpSpPr>
                <p:nvPr/>
              </p:nvGrpSpPr>
              <p:grpSpPr bwMode="auto">
                <a:xfrm>
                  <a:off x="2172" y="917"/>
                  <a:ext cx="203" cy="161"/>
                  <a:chOff x="2262" y="456"/>
                  <a:chExt cx="238" cy="177"/>
                </a:xfrm>
              </p:grpSpPr>
              <p:grpSp>
                <p:nvGrpSpPr>
                  <p:cNvPr id="149845" name="Group 341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332" y="464"/>
                    <a:ext cx="109" cy="169"/>
                    <a:chOff x="2332" y="464"/>
                    <a:chExt cx="109" cy="169"/>
                  </a:xfrm>
                </p:grpSpPr>
                <p:sp>
                  <p:nvSpPr>
                    <p:cNvPr id="149846" name="Rectangle 34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332" y="464"/>
                      <a:ext cx="106" cy="126"/>
                    </a:xfrm>
                    <a:prstGeom prst="rect">
                      <a:avLst/>
                    </a:prstGeom>
                    <a:gradFill rotWithShape="0">
                      <a:gsLst>
                        <a:gs pos="0">
                          <a:srgbClr val="CC9900"/>
                        </a:gs>
                        <a:gs pos="50000">
                          <a:srgbClr val="CC9900">
                            <a:gamma/>
                            <a:tint val="0"/>
                            <a:invGamma/>
                          </a:srgbClr>
                        </a:gs>
                        <a:gs pos="100000">
                          <a:srgbClr val="CC9900"/>
                        </a:gs>
                      </a:gsLst>
                      <a:lin ang="0" scaled="1"/>
                    </a:gradFill>
                    <a:ln w="9525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49847" name="AutoShape 343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334" y="588"/>
                      <a:ext cx="107" cy="45"/>
                    </a:xfrm>
                    <a:custGeom>
                      <a:avLst/>
                      <a:gdLst>
                        <a:gd name="G0" fmla="+- 5400 0 0"/>
                        <a:gd name="G1" fmla="+- 21600 0 5400"/>
                        <a:gd name="G2" fmla="*/ 5400 1 2"/>
                        <a:gd name="G3" fmla="+- 21600 0 G2"/>
                        <a:gd name="G4" fmla="+/ 5400 21600 2"/>
                        <a:gd name="G5" fmla="+/ G1 0 2"/>
                        <a:gd name="G6" fmla="*/ 21600 21600 5400"/>
                        <a:gd name="G7" fmla="*/ G6 1 2"/>
                        <a:gd name="G8" fmla="+- 21600 0 G7"/>
                        <a:gd name="G9" fmla="*/ 21600 1 2"/>
                        <a:gd name="G10" fmla="+- 5400 0 G9"/>
                        <a:gd name="G11" fmla="?: G10 G8 0"/>
                        <a:gd name="G12" fmla="?: G10 G7 21600"/>
                        <a:gd name="T0" fmla="*/ 18900 w 21600"/>
                        <a:gd name="T1" fmla="*/ 10800 h 21600"/>
                        <a:gd name="T2" fmla="*/ 10800 w 21600"/>
                        <a:gd name="T3" fmla="*/ 21600 h 21600"/>
                        <a:gd name="T4" fmla="*/ 2700 w 21600"/>
                        <a:gd name="T5" fmla="*/ 10800 h 21600"/>
                        <a:gd name="T6" fmla="*/ 10800 w 21600"/>
                        <a:gd name="T7" fmla="*/ 0 h 21600"/>
                        <a:gd name="T8" fmla="*/ 4500 w 21600"/>
                        <a:gd name="T9" fmla="*/ 4500 h 21600"/>
                        <a:gd name="T10" fmla="*/ 17100 w 21600"/>
                        <a:gd name="T11" fmla="*/ 17100 h 2160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</a:cxnLst>
                      <a:rect l="T8" t="T9" r="T10" b="T11"/>
                      <a:pathLst>
                        <a:path w="21600" h="21600">
                          <a:moveTo>
                            <a:pt x="0" y="0"/>
                          </a:moveTo>
                          <a:lnTo>
                            <a:pt x="5400" y="21600"/>
                          </a:lnTo>
                          <a:lnTo>
                            <a:pt x="16200" y="21600"/>
                          </a:lnTo>
                          <a:lnTo>
                            <a:pt x="21600" y="0"/>
                          </a:lnTo>
                          <a:close/>
                        </a:path>
                      </a:pathLst>
                    </a:custGeom>
                    <a:gradFill rotWithShape="0">
                      <a:gsLst>
                        <a:gs pos="0">
                          <a:srgbClr val="CC9900"/>
                        </a:gs>
                        <a:gs pos="50000">
                          <a:srgbClr val="CC9900">
                            <a:gamma/>
                            <a:tint val="0"/>
                            <a:invGamma/>
                          </a:srgbClr>
                        </a:gs>
                        <a:gs pos="100000">
                          <a:srgbClr val="CC9900"/>
                        </a:gs>
                      </a:gsLst>
                      <a:lin ang="0" scaled="1"/>
                    </a:gradFill>
                    <a:ln w="9525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</p:grpSp>
              <p:grpSp>
                <p:nvGrpSpPr>
                  <p:cNvPr id="149848" name="Group 344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262" y="456"/>
                    <a:ext cx="238" cy="47"/>
                    <a:chOff x="2620" y="480"/>
                    <a:chExt cx="260" cy="36"/>
                  </a:xfrm>
                </p:grpSpPr>
                <p:sp>
                  <p:nvSpPr>
                    <p:cNvPr id="149849" name="Rectangle 345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620" y="480"/>
                      <a:ext cx="260" cy="20"/>
                    </a:xfrm>
                    <a:prstGeom prst="rect">
                      <a:avLst/>
                    </a:prstGeom>
                    <a:gradFill rotWithShape="0">
                      <a:gsLst>
                        <a:gs pos="0">
                          <a:srgbClr val="CC9900"/>
                        </a:gs>
                        <a:gs pos="50000">
                          <a:srgbClr val="CC9900">
                            <a:gamma/>
                            <a:tint val="0"/>
                            <a:invGamma/>
                          </a:srgbClr>
                        </a:gs>
                        <a:gs pos="100000">
                          <a:srgbClr val="CC9900"/>
                        </a:gs>
                      </a:gsLst>
                      <a:lin ang="0" scaled="1"/>
                    </a:gradFill>
                    <a:ln w="9525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49850" name="AutoShape 346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622" y="498"/>
                      <a:ext cx="256" cy="18"/>
                    </a:xfrm>
                    <a:custGeom>
                      <a:avLst/>
                      <a:gdLst>
                        <a:gd name="G0" fmla="+- 5400 0 0"/>
                        <a:gd name="G1" fmla="+- 21600 0 5400"/>
                        <a:gd name="G2" fmla="*/ 5400 1 2"/>
                        <a:gd name="G3" fmla="+- 21600 0 G2"/>
                        <a:gd name="G4" fmla="+/ 5400 21600 2"/>
                        <a:gd name="G5" fmla="+/ G1 0 2"/>
                        <a:gd name="G6" fmla="*/ 21600 21600 5400"/>
                        <a:gd name="G7" fmla="*/ G6 1 2"/>
                        <a:gd name="G8" fmla="+- 21600 0 G7"/>
                        <a:gd name="G9" fmla="*/ 21600 1 2"/>
                        <a:gd name="G10" fmla="+- 5400 0 G9"/>
                        <a:gd name="G11" fmla="?: G10 G8 0"/>
                        <a:gd name="G12" fmla="?: G10 G7 21600"/>
                        <a:gd name="T0" fmla="*/ 18900 w 21600"/>
                        <a:gd name="T1" fmla="*/ 10800 h 21600"/>
                        <a:gd name="T2" fmla="*/ 10800 w 21600"/>
                        <a:gd name="T3" fmla="*/ 21600 h 21600"/>
                        <a:gd name="T4" fmla="*/ 2700 w 21600"/>
                        <a:gd name="T5" fmla="*/ 10800 h 21600"/>
                        <a:gd name="T6" fmla="*/ 10800 w 21600"/>
                        <a:gd name="T7" fmla="*/ 0 h 21600"/>
                        <a:gd name="T8" fmla="*/ 4500 w 21600"/>
                        <a:gd name="T9" fmla="*/ 4500 h 21600"/>
                        <a:gd name="T10" fmla="*/ 17100 w 21600"/>
                        <a:gd name="T11" fmla="*/ 17100 h 2160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</a:cxnLst>
                      <a:rect l="T8" t="T9" r="T10" b="T11"/>
                      <a:pathLst>
                        <a:path w="21600" h="21600">
                          <a:moveTo>
                            <a:pt x="0" y="0"/>
                          </a:moveTo>
                          <a:lnTo>
                            <a:pt x="5400" y="21600"/>
                          </a:lnTo>
                          <a:lnTo>
                            <a:pt x="16200" y="21600"/>
                          </a:lnTo>
                          <a:lnTo>
                            <a:pt x="21600" y="0"/>
                          </a:lnTo>
                          <a:close/>
                        </a:path>
                      </a:pathLst>
                    </a:custGeom>
                    <a:gradFill rotWithShape="0">
                      <a:gsLst>
                        <a:gs pos="0">
                          <a:srgbClr val="CC9900"/>
                        </a:gs>
                        <a:gs pos="50000">
                          <a:srgbClr val="CC9900">
                            <a:gamma/>
                            <a:tint val="0"/>
                            <a:invGamma/>
                          </a:srgbClr>
                        </a:gs>
                        <a:gs pos="100000">
                          <a:srgbClr val="CC9900"/>
                        </a:gs>
                      </a:gsLst>
                      <a:lin ang="0" scaled="1"/>
                    </a:gradFill>
                    <a:ln w="9525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</p:grpSp>
            </p:grpSp>
            <p:grpSp>
              <p:nvGrpSpPr>
                <p:cNvPr id="149851" name="Group 347"/>
                <p:cNvGrpSpPr>
                  <a:grpSpLocks noChangeAspect="1"/>
                </p:cNvGrpSpPr>
                <p:nvPr/>
              </p:nvGrpSpPr>
              <p:grpSpPr bwMode="auto">
                <a:xfrm>
                  <a:off x="1797" y="1162"/>
                  <a:ext cx="2153" cy="361"/>
                  <a:chOff x="1824" y="744"/>
                  <a:chExt cx="2526" cy="423"/>
                </a:xfrm>
              </p:grpSpPr>
              <p:grpSp>
                <p:nvGrpSpPr>
                  <p:cNvPr id="149852" name="Group 348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1824" y="744"/>
                    <a:ext cx="2526" cy="422"/>
                    <a:chOff x="1824" y="744"/>
                    <a:chExt cx="2526" cy="422"/>
                  </a:xfrm>
                </p:grpSpPr>
                <p:sp>
                  <p:nvSpPr>
                    <p:cNvPr id="149853" name="Freeform 349" descr="Широкий диагональный 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1824" y="744"/>
                      <a:ext cx="2526" cy="422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6"/>
                        </a:cxn>
                        <a:cxn ang="0">
                          <a:pos x="2514" y="0"/>
                        </a:cxn>
                        <a:cxn ang="0">
                          <a:pos x="2517" y="60"/>
                        </a:cxn>
                        <a:cxn ang="0">
                          <a:pos x="2430" y="66"/>
                        </a:cxn>
                        <a:cxn ang="0">
                          <a:pos x="2430" y="204"/>
                        </a:cxn>
                        <a:cxn ang="0">
                          <a:pos x="2514" y="204"/>
                        </a:cxn>
                        <a:cxn ang="0">
                          <a:pos x="2526" y="216"/>
                        </a:cxn>
                        <a:cxn ang="0">
                          <a:pos x="2523" y="339"/>
                        </a:cxn>
                        <a:cxn ang="0">
                          <a:pos x="2451" y="339"/>
                        </a:cxn>
                        <a:cxn ang="0">
                          <a:pos x="2448" y="282"/>
                        </a:cxn>
                        <a:cxn ang="0">
                          <a:pos x="2286" y="285"/>
                        </a:cxn>
                        <a:cxn ang="0">
                          <a:pos x="2286" y="339"/>
                        </a:cxn>
                        <a:cxn ang="0">
                          <a:pos x="2208" y="338"/>
                        </a:cxn>
                        <a:cxn ang="0">
                          <a:pos x="2208" y="416"/>
                        </a:cxn>
                        <a:cxn ang="0">
                          <a:pos x="1566" y="408"/>
                        </a:cxn>
                        <a:cxn ang="0">
                          <a:pos x="1566" y="93"/>
                        </a:cxn>
                        <a:cxn ang="0">
                          <a:pos x="1599" y="75"/>
                        </a:cxn>
                        <a:cxn ang="0">
                          <a:pos x="1599" y="0"/>
                        </a:cxn>
                        <a:cxn ang="0">
                          <a:pos x="921" y="3"/>
                        </a:cxn>
                        <a:cxn ang="0">
                          <a:pos x="921" y="78"/>
                        </a:cxn>
                        <a:cxn ang="0">
                          <a:pos x="957" y="99"/>
                        </a:cxn>
                        <a:cxn ang="0">
                          <a:pos x="957" y="417"/>
                        </a:cxn>
                        <a:cxn ang="0">
                          <a:pos x="720" y="417"/>
                        </a:cxn>
                        <a:cxn ang="0">
                          <a:pos x="717" y="171"/>
                        </a:cxn>
                        <a:cxn ang="0">
                          <a:pos x="750" y="132"/>
                        </a:cxn>
                        <a:cxn ang="0">
                          <a:pos x="750" y="39"/>
                        </a:cxn>
                        <a:cxn ang="0">
                          <a:pos x="795" y="39"/>
                        </a:cxn>
                        <a:cxn ang="0">
                          <a:pos x="795" y="3"/>
                        </a:cxn>
                        <a:cxn ang="0">
                          <a:pos x="315" y="6"/>
                        </a:cxn>
                        <a:cxn ang="0">
                          <a:pos x="315" y="39"/>
                        </a:cxn>
                        <a:cxn ang="0">
                          <a:pos x="360" y="42"/>
                        </a:cxn>
                        <a:cxn ang="0">
                          <a:pos x="360" y="132"/>
                        </a:cxn>
                        <a:cxn ang="0">
                          <a:pos x="384" y="177"/>
                        </a:cxn>
                        <a:cxn ang="0">
                          <a:pos x="381" y="420"/>
                        </a:cxn>
                        <a:cxn ang="0">
                          <a:pos x="312" y="422"/>
                        </a:cxn>
                        <a:cxn ang="0">
                          <a:pos x="312" y="360"/>
                        </a:cxn>
                        <a:cxn ang="0">
                          <a:pos x="240" y="360"/>
                        </a:cxn>
                        <a:cxn ang="0">
                          <a:pos x="237" y="291"/>
                        </a:cxn>
                        <a:cxn ang="0">
                          <a:pos x="78" y="291"/>
                        </a:cxn>
                        <a:cxn ang="0">
                          <a:pos x="75" y="357"/>
                        </a:cxn>
                        <a:cxn ang="0">
                          <a:pos x="6" y="360"/>
                        </a:cxn>
                        <a:cxn ang="0">
                          <a:pos x="3" y="255"/>
                        </a:cxn>
                        <a:cxn ang="0">
                          <a:pos x="15" y="231"/>
                        </a:cxn>
                        <a:cxn ang="0">
                          <a:pos x="111" y="234"/>
                        </a:cxn>
                        <a:cxn ang="0">
                          <a:pos x="111" y="81"/>
                        </a:cxn>
                        <a:cxn ang="0">
                          <a:pos x="33" y="81"/>
                        </a:cxn>
                        <a:cxn ang="0">
                          <a:pos x="3" y="57"/>
                        </a:cxn>
                        <a:cxn ang="0">
                          <a:pos x="0" y="6"/>
                        </a:cxn>
                      </a:cxnLst>
                      <a:rect l="0" t="0" r="r" b="b"/>
                      <a:pathLst>
                        <a:path w="2526" h="422">
                          <a:moveTo>
                            <a:pt x="0" y="6"/>
                          </a:moveTo>
                          <a:lnTo>
                            <a:pt x="2514" y="0"/>
                          </a:lnTo>
                          <a:lnTo>
                            <a:pt x="2517" y="60"/>
                          </a:lnTo>
                          <a:lnTo>
                            <a:pt x="2430" y="66"/>
                          </a:lnTo>
                          <a:lnTo>
                            <a:pt x="2430" y="204"/>
                          </a:lnTo>
                          <a:lnTo>
                            <a:pt x="2514" y="204"/>
                          </a:lnTo>
                          <a:lnTo>
                            <a:pt x="2526" y="216"/>
                          </a:lnTo>
                          <a:lnTo>
                            <a:pt x="2523" y="339"/>
                          </a:lnTo>
                          <a:lnTo>
                            <a:pt x="2451" y="339"/>
                          </a:lnTo>
                          <a:lnTo>
                            <a:pt x="2448" y="282"/>
                          </a:lnTo>
                          <a:lnTo>
                            <a:pt x="2286" y="285"/>
                          </a:lnTo>
                          <a:lnTo>
                            <a:pt x="2286" y="339"/>
                          </a:lnTo>
                          <a:lnTo>
                            <a:pt x="2208" y="338"/>
                          </a:lnTo>
                          <a:lnTo>
                            <a:pt x="2208" y="416"/>
                          </a:lnTo>
                          <a:lnTo>
                            <a:pt x="1566" y="408"/>
                          </a:lnTo>
                          <a:lnTo>
                            <a:pt x="1566" y="93"/>
                          </a:lnTo>
                          <a:lnTo>
                            <a:pt x="1599" y="75"/>
                          </a:lnTo>
                          <a:lnTo>
                            <a:pt x="1599" y="0"/>
                          </a:lnTo>
                          <a:lnTo>
                            <a:pt x="921" y="3"/>
                          </a:lnTo>
                          <a:lnTo>
                            <a:pt x="921" y="78"/>
                          </a:lnTo>
                          <a:lnTo>
                            <a:pt x="957" y="99"/>
                          </a:lnTo>
                          <a:lnTo>
                            <a:pt x="957" y="417"/>
                          </a:lnTo>
                          <a:lnTo>
                            <a:pt x="720" y="417"/>
                          </a:lnTo>
                          <a:lnTo>
                            <a:pt x="717" y="171"/>
                          </a:lnTo>
                          <a:lnTo>
                            <a:pt x="750" y="132"/>
                          </a:lnTo>
                          <a:lnTo>
                            <a:pt x="750" y="39"/>
                          </a:lnTo>
                          <a:lnTo>
                            <a:pt x="795" y="39"/>
                          </a:lnTo>
                          <a:lnTo>
                            <a:pt x="795" y="3"/>
                          </a:lnTo>
                          <a:lnTo>
                            <a:pt x="315" y="6"/>
                          </a:lnTo>
                          <a:lnTo>
                            <a:pt x="315" y="39"/>
                          </a:lnTo>
                          <a:lnTo>
                            <a:pt x="360" y="42"/>
                          </a:lnTo>
                          <a:lnTo>
                            <a:pt x="360" y="132"/>
                          </a:lnTo>
                          <a:lnTo>
                            <a:pt x="384" y="177"/>
                          </a:lnTo>
                          <a:lnTo>
                            <a:pt x="381" y="420"/>
                          </a:lnTo>
                          <a:lnTo>
                            <a:pt x="312" y="422"/>
                          </a:lnTo>
                          <a:lnTo>
                            <a:pt x="312" y="360"/>
                          </a:lnTo>
                          <a:lnTo>
                            <a:pt x="240" y="360"/>
                          </a:lnTo>
                          <a:lnTo>
                            <a:pt x="237" y="291"/>
                          </a:lnTo>
                          <a:lnTo>
                            <a:pt x="78" y="291"/>
                          </a:lnTo>
                          <a:lnTo>
                            <a:pt x="75" y="357"/>
                          </a:lnTo>
                          <a:lnTo>
                            <a:pt x="6" y="360"/>
                          </a:lnTo>
                          <a:lnTo>
                            <a:pt x="3" y="255"/>
                          </a:lnTo>
                          <a:lnTo>
                            <a:pt x="15" y="231"/>
                          </a:lnTo>
                          <a:lnTo>
                            <a:pt x="111" y="234"/>
                          </a:lnTo>
                          <a:lnTo>
                            <a:pt x="111" y="81"/>
                          </a:lnTo>
                          <a:lnTo>
                            <a:pt x="33" y="81"/>
                          </a:lnTo>
                          <a:lnTo>
                            <a:pt x="3" y="57"/>
                          </a:lnTo>
                          <a:lnTo>
                            <a:pt x="0" y="6"/>
                          </a:lnTo>
                          <a:close/>
                        </a:path>
                      </a:pathLst>
                    </a:custGeom>
                    <a:pattFill prst="wdDnDiag">
                      <a:fgClr>
                        <a:srgbClr val="006600"/>
                      </a:fgClr>
                      <a:bgClr>
                        <a:schemeClr val="bg1"/>
                      </a:bgClr>
                    </a:pattFill>
                    <a:ln w="9525">
                      <a:solidFill>
                        <a:srgbClr val="006600"/>
                      </a:solidFill>
                      <a:round/>
                      <a:headEnd/>
                      <a:tailEnd/>
                    </a:ln>
                    <a:effectLst/>
                  </p:spPr>
                  <p:txBody>
                    <a:bodyPr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49854" name="Freeform 35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744" y="818"/>
                      <a:ext cx="39" cy="348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1" y="322"/>
                        </a:cxn>
                        <a:cxn ang="0">
                          <a:pos x="39" y="348"/>
                        </a:cxn>
                      </a:cxnLst>
                      <a:rect l="0" t="0" r="r" b="b"/>
                      <a:pathLst>
                        <a:path w="39" h="348">
                          <a:moveTo>
                            <a:pt x="0" y="0"/>
                          </a:moveTo>
                          <a:lnTo>
                            <a:pt x="1" y="322"/>
                          </a:lnTo>
                          <a:lnTo>
                            <a:pt x="39" y="348"/>
                          </a:lnTo>
                        </a:path>
                      </a:pathLst>
                    </a:custGeom>
                    <a:noFill/>
                    <a:ln w="6350" cmpd="sng">
                      <a:solidFill>
                        <a:srgbClr val="006600"/>
                      </a:solidFill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49855" name="Freeform 351"/>
                    <p:cNvSpPr>
                      <a:spLocks noChangeAspect="1"/>
                    </p:cNvSpPr>
                    <p:nvPr/>
                  </p:nvSpPr>
                  <p:spPr bwMode="auto">
                    <a:xfrm flipH="1">
                      <a:off x="3384" y="811"/>
                      <a:ext cx="39" cy="348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1" y="322"/>
                        </a:cxn>
                        <a:cxn ang="0">
                          <a:pos x="39" y="348"/>
                        </a:cxn>
                      </a:cxnLst>
                      <a:rect l="0" t="0" r="r" b="b"/>
                      <a:pathLst>
                        <a:path w="39" h="348">
                          <a:moveTo>
                            <a:pt x="0" y="0"/>
                          </a:moveTo>
                          <a:lnTo>
                            <a:pt x="1" y="322"/>
                          </a:lnTo>
                          <a:lnTo>
                            <a:pt x="39" y="348"/>
                          </a:lnTo>
                        </a:path>
                      </a:pathLst>
                    </a:custGeom>
                    <a:noFill/>
                    <a:ln w="6350" cmpd="sng">
                      <a:solidFill>
                        <a:srgbClr val="006600"/>
                      </a:solidFill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/>
                    <a:lstStyle/>
                    <a:p>
                      <a:endParaRPr lang="ro-RO"/>
                    </a:p>
                  </p:txBody>
                </p:sp>
              </p:grpSp>
              <p:sp>
                <p:nvSpPr>
                  <p:cNvPr id="149856" name="Line 352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2577" y="867"/>
                    <a:ext cx="0" cy="288"/>
                  </a:xfrm>
                  <a:prstGeom prst="line">
                    <a:avLst/>
                  </a:prstGeom>
                  <a:noFill/>
                  <a:ln w="6350">
                    <a:solidFill>
                      <a:srgbClr val="006600"/>
                    </a:solidFill>
                    <a:round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endParaRPr lang="ro-RO"/>
                  </a:p>
                </p:txBody>
              </p:sp>
              <p:sp>
                <p:nvSpPr>
                  <p:cNvPr id="149857" name="Line 353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2172" y="866"/>
                    <a:ext cx="10" cy="301"/>
                  </a:xfrm>
                  <a:prstGeom prst="line">
                    <a:avLst/>
                  </a:prstGeom>
                  <a:noFill/>
                  <a:ln w="6350">
                    <a:solidFill>
                      <a:srgbClr val="006600"/>
                    </a:solidFill>
                    <a:round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endParaRPr lang="ro-RO"/>
                  </a:p>
                </p:txBody>
              </p:sp>
            </p:grpSp>
            <p:grpSp>
              <p:nvGrpSpPr>
                <p:cNvPr id="149858" name="Group 354"/>
                <p:cNvGrpSpPr>
                  <a:grpSpLocks noChangeAspect="1"/>
                </p:cNvGrpSpPr>
                <p:nvPr/>
              </p:nvGrpSpPr>
              <p:grpSpPr bwMode="auto">
                <a:xfrm>
                  <a:off x="2070" y="910"/>
                  <a:ext cx="407" cy="365"/>
                  <a:chOff x="2144" y="448"/>
                  <a:chExt cx="478" cy="428"/>
                </a:xfrm>
              </p:grpSpPr>
              <p:sp>
                <p:nvSpPr>
                  <p:cNvPr id="149859" name="Freeform 355" descr="Темный диагональный 1"/>
                  <p:cNvSpPr>
                    <a:spLocks noChangeAspect="1"/>
                  </p:cNvSpPr>
                  <p:nvPr/>
                </p:nvSpPr>
                <p:spPr bwMode="auto">
                  <a:xfrm>
                    <a:off x="2144" y="448"/>
                    <a:ext cx="478" cy="428"/>
                  </a:xfrm>
                  <a:custGeom>
                    <a:avLst/>
                    <a:gdLst/>
                    <a:ahLst/>
                    <a:cxnLst>
                      <a:cxn ang="0">
                        <a:pos x="112" y="2"/>
                      </a:cxn>
                      <a:cxn ang="0">
                        <a:pos x="378" y="2"/>
                      </a:cxn>
                      <a:cxn ang="0">
                        <a:pos x="398" y="26"/>
                      </a:cxn>
                      <a:cxn ang="0">
                        <a:pos x="398" y="116"/>
                      </a:cxn>
                      <a:cxn ang="0">
                        <a:pos x="352" y="114"/>
                      </a:cxn>
                      <a:cxn ang="0">
                        <a:pos x="352" y="160"/>
                      </a:cxn>
                      <a:cxn ang="0">
                        <a:pos x="418" y="162"/>
                      </a:cxn>
                      <a:cxn ang="0">
                        <a:pos x="418" y="218"/>
                      </a:cxn>
                      <a:cxn ang="0">
                        <a:pos x="468" y="220"/>
                      </a:cxn>
                      <a:cxn ang="0">
                        <a:pos x="478" y="244"/>
                      </a:cxn>
                      <a:cxn ang="0">
                        <a:pos x="478" y="276"/>
                      </a:cxn>
                      <a:cxn ang="0">
                        <a:pos x="398" y="278"/>
                      </a:cxn>
                      <a:cxn ang="0">
                        <a:pos x="404" y="332"/>
                      </a:cxn>
                      <a:cxn ang="0">
                        <a:pos x="434" y="334"/>
                      </a:cxn>
                      <a:cxn ang="0">
                        <a:pos x="434" y="428"/>
                      </a:cxn>
                      <a:cxn ang="0">
                        <a:pos x="406" y="426"/>
                      </a:cxn>
                      <a:cxn ang="0">
                        <a:pos x="406" y="376"/>
                      </a:cxn>
                      <a:cxn ang="0">
                        <a:pos x="336" y="376"/>
                      </a:cxn>
                      <a:cxn ang="0">
                        <a:pos x="336" y="302"/>
                      </a:cxn>
                      <a:cxn ang="0">
                        <a:pos x="274" y="238"/>
                      </a:cxn>
                      <a:cxn ang="0">
                        <a:pos x="274" y="194"/>
                      </a:cxn>
                      <a:cxn ang="0">
                        <a:pos x="296" y="152"/>
                      </a:cxn>
                      <a:cxn ang="0">
                        <a:pos x="296" y="60"/>
                      </a:cxn>
                      <a:cxn ang="0">
                        <a:pos x="380" y="20"/>
                      </a:cxn>
                      <a:cxn ang="0">
                        <a:pos x="380" y="116"/>
                      </a:cxn>
                      <a:cxn ang="0">
                        <a:pos x="380" y="0"/>
                      </a:cxn>
                      <a:cxn ang="0">
                        <a:pos x="110" y="2"/>
                      </a:cxn>
                      <a:cxn ang="0">
                        <a:pos x="112" y="118"/>
                      </a:cxn>
                      <a:cxn ang="0">
                        <a:pos x="112" y="32"/>
                      </a:cxn>
                      <a:cxn ang="0">
                        <a:pos x="188" y="62"/>
                      </a:cxn>
                      <a:cxn ang="0">
                        <a:pos x="188" y="146"/>
                      </a:cxn>
                      <a:cxn ang="0">
                        <a:pos x="210" y="194"/>
                      </a:cxn>
                      <a:cxn ang="0">
                        <a:pos x="210" y="234"/>
                      </a:cxn>
                      <a:cxn ang="0">
                        <a:pos x="140" y="298"/>
                      </a:cxn>
                      <a:cxn ang="0">
                        <a:pos x="140" y="376"/>
                      </a:cxn>
                      <a:cxn ang="0">
                        <a:pos x="66" y="376"/>
                      </a:cxn>
                      <a:cxn ang="0">
                        <a:pos x="66" y="424"/>
                      </a:cxn>
                      <a:cxn ang="0">
                        <a:pos x="44" y="424"/>
                      </a:cxn>
                      <a:cxn ang="0">
                        <a:pos x="44" y="340"/>
                      </a:cxn>
                      <a:cxn ang="0">
                        <a:pos x="74" y="336"/>
                      </a:cxn>
                      <a:cxn ang="0">
                        <a:pos x="74" y="284"/>
                      </a:cxn>
                      <a:cxn ang="0">
                        <a:pos x="2" y="282"/>
                      </a:cxn>
                      <a:cxn ang="0">
                        <a:pos x="0" y="246"/>
                      </a:cxn>
                      <a:cxn ang="0">
                        <a:pos x="10" y="224"/>
                      </a:cxn>
                      <a:cxn ang="0">
                        <a:pos x="64" y="224"/>
                      </a:cxn>
                      <a:cxn ang="0">
                        <a:pos x="62" y="166"/>
                      </a:cxn>
                      <a:cxn ang="0">
                        <a:pos x="136" y="166"/>
                      </a:cxn>
                      <a:cxn ang="0">
                        <a:pos x="136" y="120"/>
                      </a:cxn>
                      <a:cxn ang="0">
                        <a:pos x="90" y="116"/>
                      </a:cxn>
                      <a:cxn ang="0">
                        <a:pos x="90" y="28"/>
                      </a:cxn>
                      <a:cxn ang="0">
                        <a:pos x="112" y="2"/>
                      </a:cxn>
                    </a:cxnLst>
                    <a:rect l="0" t="0" r="r" b="b"/>
                    <a:pathLst>
                      <a:path w="478" h="428">
                        <a:moveTo>
                          <a:pt x="112" y="2"/>
                        </a:moveTo>
                        <a:lnTo>
                          <a:pt x="378" y="2"/>
                        </a:lnTo>
                        <a:lnTo>
                          <a:pt x="398" y="26"/>
                        </a:lnTo>
                        <a:lnTo>
                          <a:pt x="398" y="116"/>
                        </a:lnTo>
                        <a:lnTo>
                          <a:pt x="352" y="114"/>
                        </a:lnTo>
                        <a:lnTo>
                          <a:pt x="352" y="160"/>
                        </a:lnTo>
                        <a:lnTo>
                          <a:pt x="418" y="162"/>
                        </a:lnTo>
                        <a:lnTo>
                          <a:pt x="418" y="218"/>
                        </a:lnTo>
                        <a:lnTo>
                          <a:pt x="468" y="220"/>
                        </a:lnTo>
                        <a:lnTo>
                          <a:pt x="478" y="244"/>
                        </a:lnTo>
                        <a:lnTo>
                          <a:pt x="478" y="276"/>
                        </a:lnTo>
                        <a:lnTo>
                          <a:pt x="398" y="278"/>
                        </a:lnTo>
                        <a:lnTo>
                          <a:pt x="404" y="332"/>
                        </a:lnTo>
                        <a:lnTo>
                          <a:pt x="434" y="334"/>
                        </a:lnTo>
                        <a:lnTo>
                          <a:pt x="434" y="428"/>
                        </a:lnTo>
                        <a:lnTo>
                          <a:pt x="406" y="426"/>
                        </a:lnTo>
                        <a:lnTo>
                          <a:pt x="406" y="376"/>
                        </a:lnTo>
                        <a:lnTo>
                          <a:pt x="336" y="376"/>
                        </a:lnTo>
                        <a:lnTo>
                          <a:pt x="336" y="302"/>
                        </a:lnTo>
                        <a:lnTo>
                          <a:pt x="274" y="238"/>
                        </a:lnTo>
                        <a:lnTo>
                          <a:pt x="274" y="194"/>
                        </a:lnTo>
                        <a:lnTo>
                          <a:pt x="296" y="152"/>
                        </a:lnTo>
                        <a:lnTo>
                          <a:pt x="296" y="60"/>
                        </a:lnTo>
                        <a:lnTo>
                          <a:pt x="380" y="20"/>
                        </a:lnTo>
                        <a:lnTo>
                          <a:pt x="380" y="116"/>
                        </a:lnTo>
                        <a:lnTo>
                          <a:pt x="380" y="0"/>
                        </a:lnTo>
                        <a:lnTo>
                          <a:pt x="110" y="2"/>
                        </a:lnTo>
                        <a:lnTo>
                          <a:pt x="112" y="118"/>
                        </a:lnTo>
                        <a:lnTo>
                          <a:pt x="112" y="32"/>
                        </a:lnTo>
                        <a:lnTo>
                          <a:pt x="188" y="62"/>
                        </a:lnTo>
                        <a:lnTo>
                          <a:pt x="188" y="146"/>
                        </a:lnTo>
                        <a:lnTo>
                          <a:pt x="210" y="194"/>
                        </a:lnTo>
                        <a:lnTo>
                          <a:pt x="210" y="234"/>
                        </a:lnTo>
                        <a:lnTo>
                          <a:pt x="140" y="298"/>
                        </a:lnTo>
                        <a:lnTo>
                          <a:pt x="140" y="376"/>
                        </a:lnTo>
                        <a:lnTo>
                          <a:pt x="66" y="376"/>
                        </a:lnTo>
                        <a:lnTo>
                          <a:pt x="66" y="424"/>
                        </a:lnTo>
                        <a:lnTo>
                          <a:pt x="44" y="424"/>
                        </a:lnTo>
                        <a:lnTo>
                          <a:pt x="44" y="340"/>
                        </a:lnTo>
                        <a:lnTo>
                          <a:pt x="74" y="336"/>
                        </a:lnTo>
                        <a:lnTo>
                          <a:pt x="74" y="284"/>
                        </a:lnTo>
                        <a:lnTo>
                          <a:pt x="2" y="282"/>
                        </a:lnTo>
                        <a:lnTo>
                          <a:pt x="0" y="246"/>
                        </a:lnTo>
                        <a:lnTo>
                          <a:pt x="10" y="224"/>
                        </a:lnTo>
                        <a:lnTo>
                          <a:pt x="64" y="224"/>
                        </a:lnTo>
                        <a:lnTo>
                          <a:pt x="62" y="166"/>
                        </a:lnTo>
                        <a:lnTo>
                          <a:pt x="136" y="166"/>
                        </a:lnTo>
                        <a:lnTo>
                          <a:pt x="136" y="120"/>
                        </a:lnTo>
                        <a:lnTo>
                          <a:pt x="90" y="116"/>
                        </a:lnTo>
                        <a:lnTo>
                          <a:pt x="90" y="28"/>
                        </a:lnTo>
                        <a:lnTo>
                          <a:pt x="112" y="2"/>
                        </a:lnTo>
                        <a:close/>
                      </a:path>
                    </a:pathLst>
                  </a:custGeom>
                  <a:pattFill prst="dkDnDiag">
                    <a:fgClr>
                      <a:srgbClr val="006600"/>
                    </a:fgClr>
                    <a:bgClr>
                      <a:schemeClr val="bg1"/>
                    </a:bgClr>
                  </a:pattFill>
                  <a:ln w="9525">
                    <a:solidFill>
                      <a:srgbClr val="006600"/>
                    </a:solidFill>
                    <a:round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endParaRPr lang="ro-RO"/>
                  </a:p>
                </p:txBody>
              </p:sp>
              <p:sp>
                <p:nvSpPr>
                  <p:cNvPr id="149860" name="Line 356" descr="Темный диагональный 1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2284" y="822"/>
                    <a:ext cx="196" cy="0"/>
                  </a:xfrm>
                  <a:prstGeom prst="line">
                    <a:avLst/>
                  </a:prstGeom>
                  <a:noFill/>
                  <a:ln w="9525">
                    <a:solidFill>
                      <a:srgbClr val="006600"/>
                    </a:solidFill>
                    <a:prstDash val="dash"/>
                    <a:round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endParaRPr lang="ro-RO"/>
                  </a:p>
                </p:txBody>
              </p:sp>
            </p:grpSp>
            <p:sp>
              <p:nvSpPr>
                <p:cNvPr id="149861" name="Rectangle 357" descr="Алмазная решетка (контур)"/>
                <p:cNvSpPr>
                  <a:spLocks noChangeAspect="1" noChangeArrowheads="1"/>
                </p:cNvSpPr>
                <p:nvPr/>
              </p:nvSpPr>
              <p:spPr bwMode="auto">
                <a:xfrm>
                  <a:off x="2367" y="1007"/>
                  <a:ext cx="93" cy="40"/>
                </a:xfrm>
                <a:prstGeom prst="rect">
                  <a:avLst/>
                </a:prstGeom>
                <a:pattFill prst="openDmnd">
                  <a:fgClr>
                    <a:srgbClr val="808080"/>
                  </a:fgClr>
                  <a:bgClr>
                    <a:schemeClr val="bg1"/>
                  </a:bgClr>
                </a:patt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49862" name="Rectangle 358" descr="Алмазная решетка (контур)"/>
                <p:cNvSpPr>
                  <a:spLocks noChangeAspect="1" noChangeArrowheads="1"/>
                </p:cNvSpPr>
                <p:nvPr/>
              </p:nvSpPr>
              <p:spPr bwMode="auto">
                <a:xfrm>
                  <a:off x="2095" y="1012"/>
                  <a:ext cx="92" cy="40"/>
                </a:xfrm>
                <a:prstGeom prst="rect">
                  <a:avLst/>
                </a:prstGeom>
                <a:pattFill prst="openDmnd">
                  <a:fgClr>
                    <a:srgbClr val="808080"/>
                  </a:fgClr>
                  <a:bgClr>
                    <a:schemeClr val="bg1"/>
                  </a:bgClr>
                </a:patt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49863" name="Rectangle 359" descr="Алмазная решетка (контур)"/>
                <p:cNvSpPr>
                  <a:spLocks noChangeAspect="1" noChangeArrowheads="1"/>
                </p:cNvSpPr>
                <p:nvPr/>
              </p:nvSpPr>
              <p:spPr bwMode="auto">
                <a:xfrm>
                  <a:off x="2067" y="1151"/>
                  <a:ext cx="67" cy="45"/>
                </a:xfrm>
                <a:prstGeom prst="rect">
                  <a:avLst/>
                </a:prstGeom>
                <a:pattFill prst="openDmnd">
                  <a:fgClr>
                    <a:srgbClr val="808080"/>
                  </a:fgClr>
                  <a:bgClr>
                    <a:schemeClr val="bg1"/>
                  </a:bgClr>
                </a:patt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49864" name="Rectangle 360" descr="Алмазная решетка (контур)"/>
                <p:cNvSpPr>
                  <a:spLocks noChangeAspect="1" noChangeArrowheads="1"/>
                </p:cNvSpPr>
                <p:nvPr/>
              </p:nvSpPr>
              <p:spPr bwMode="auto">
                <a:xfrm>
                  <a:off x="2412" y="1149"/>
                  <a:ext cx="66" cy="45"/>
                </a:xfrm>
                <a:prstGeom prst="rect">
                  <a:avLst/>
                </a:prstGeom>
                <a:pattFill prst="openDmnd">
                  <a:fgClr>
                    <a:srgbClr val="808080"/>
                  </a:fgClr>
                  <a:bgClr>
                    <a:schemeClr val="bg1"/>
                  </a:bgClr>
                </a:patt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49865" name="Rectangle 361" descr="Алмазная решетка (контур)"/>
                <p:cNvSpPr>
                  <a:spLocks noChangeAspect="1" noChangeArrowheads="1"/>
                </p:cNvSpPr>
                <p:nvPr/>
              </p:nvSpPr>
              <p:spPr bwMode="auto">
                <a:xfrm>
                  <a:off x="2615" y="1388"/>
                  <a:ext cx="123" cy="96"/>
                </a:xfrm>
                <a:prstGeom prst="rect">
                  <a:avLst/>
                </a:prstGeom>
                <a:pattFill prst="openDmnd">
                  <a:fgClr>
                    <a:srgbClr val="808080"/>
                  </a:fgClr>
                  <a:bgClr>
                    <a:schemeClr val="bg1"/>
                  </a:bgClr>
                </a:patt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49866" name="Rectangle 362" descr="Алмазная решетка (контур)"/>
                <p:cNvSpPr>
                  <a:spLocks noChangeAspect="1" noChangeArrowheads="1"/>
                </p:cNvSpPr>
                <p:nvPr/>
              </p:nvSpPr>
              <p:spPr bwMode="auto">
                <a:xfrm>
                  <a:off x="3006" y="1388"/>
                  <a:ext cx="122" cy="96"/>
                </a:xfrm>
                <a:prstGeom prst="rect">
                  <a:avLst/>
                </a:prstGeom>
                <a:pattFill prst="openDmnd">
                  <a:fgClr>
                    <a:srgbClr val="808080"/>
                  </a:fgClr>
                  <a:bgClr>
                    <a:schemeClr val="bg1"/>
                  </a:bgClr>
                </a:patt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49867" name="Freeform 363" descr="Широкий диагональный 2"/>
                <p:cNvSpPr>
                  <a:spLocks noChangeAspect="1"/>
                </p:cNvSpPr>
                <p:nvPr/>
              </p:nvSpPr>
              <p:spPr bwMode="auto">
                <a:xfrm>
                  <a:off x="2585" y="1152"/>
                  <a:ext cx="572" cy="233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83"/>
                    </a:cxn>
                    <a:cxn ang="0">
                      <a:pos x="41" y="87"/>
                    </a:cxn>
                    <a:cxn ang="0">
                      <a:pos x="35" y="267"/>
                    </a:cxn>
                    <a:cxn ang="0">
                      <a:pos x="219" y="269"/>
                    </a:cxn>
                    <a:cxn ang="0">
                      <a:pos x="219" y="245"/>
                    </a:cxn>
                    <a:cxn ang="0">
                      <a:pos x="216" y="34"/>
                    </a:cxn>
                    <a:cxn ang="0">
                      <a:pos x="104" y="29"/>
                    </a:cxn>
                    <a:cxn ang="0">
                      <a:pos x="102" y="2"/>
                    </a:cxn>
                    <a:cxn ang="0">
                      <a:pos x="582" y="5"/>
                    </a:cxn>
                    <a:cxn ang="0">
                      <a:pos x="581" y="35"/>
                    </a:cxn>
                    <a:cxn ang="0">
                      <a:pos x="470" y="35"/>
                    </a:cxn>
                    <a:cxn ang="0">
                      <a:pos x="468" y="249"/>
                    </a:cxn>
                    <a:cxn ang="0">
                      <a:pos x="467" y="273"/>
                    </a:cxn>
                    <a:cxn ang="0">
                      <a:pos x="636" y="270"/>
                    </a:cxn>
                    <a:cxn ang="0">
                      <a:pos x="638" y="92"/>
                    </a:cxn>
                    <a:cxn ang="0">
                      <a:pos x="672" y="87"/>
                    </a:cxn>
                    <a:cxn ang="0">
                      <a:pos x="672" y="6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672" h="273">
                      <a:moveTo>
                        <a:pt x="2" y="0"/>
                      </a:moveTo>
                      <a:lnTo>
                        <a:pt x="0" y="83"/>
                      </a:lnTo>
                      <a:lnTo>
                        <a:pt x="41" y="87"/>
                      </a:lnTo>
                      <a:lnTo>
                        <a:pt x="35" y="267"/>
                      </a:lnTo>
                      <a:lnTo>
                        <a:pt x="219" y="269"/>
                      </a:lnTo>
                      <a:lnTo>
                        <a:pt x="219" y="245"/>
                      </a:lnTo>
                      <a:lnTo>
                        <a:pt x="216" y="34"/>
                      </a:lnTo>
                      <a:lnTo>
                        <a:pt x="104" y="29"/>
                      </a:lnTo>
                      <a:lnTo>
                        <a:pt x="102" y="2"/>
                      </a:lnTo>
                      <a:lnTo>
                        <a:pt x="582" y="5"/>
                      </a:lnTo>
                      <a:lnTo>
                        <a:pt x="581" y="35"/>
                      </a:lnTo>
                      <a:lnTo>
                        <a:pt x="470" y="35"/>
                      </a:lnTo>
                      <a:lnTo>
                        <a:pt x="468" y="249"/>
                      </a:lnTo>
                      <a:lnTo>
                        <a:pt x="467" y="273"/>
                      </a:lnTo>
                      <a:lnTo>
                        <a:pt x="636" y="270"/>
                      </a:lnTo>
                      <a:lnTo>
                        <a:pt x="638" y="92"/>
                      </a:lnTo>
                      <a:lnTo>
                        <a:pt x="672" y="87"/>
                      </a:lnTo>
                      <a:lnTo>
                        <a:pt x="672" y="6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pattFill prst="wdUpDiag">
                  <a:fgClr>
                    <a:srgbClr val="006600"/>
                  </a:fgClr>
                  <a:bgClr>
                    <a:schemeClr val="bg1"/>
                  </a:bgClr>
                </a:pattFill>
                <a:ln w="9525">
                  <a:solidFill>
                    <a:srgbClr val="006600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ro-RO"/>
                </a:p>
              </p:txBody>
            </p:sp>
            <p:grpSp>
              <p:nvGrpSpPr>
                <p:cNvPr id="149868" name="Group 364"/>
                <p:cNvGrpSpPr>
                  <a:grpSpLocks noChangeAspect="1"/>
                </p:cNvGrpSpPr>
                <p:nvPr/>
              </p:nvGrpSpPr>
              <p:grpSpPr bwMode="auto">
                <a:xfrm>
                  <a:off x="2695" y="873"/>
                  <a:ext cx="372" cy="595"/>
                  <a:chOff x="2878" y="405"/>
                  <a:chExt cx="436" cy="697"/>
                </a:xfrm>
              </p:grpSpPr>
              <p:grpSp>
                <p:nvGrpSpPr>
                  <p:cNvPr id="149869" name="Group 365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3028" y="915"/>
                    <a:ext cx="118" cy="187"/>
                    <a:chOff x="3028" y="915"/>
                    <a:chExt cx="118" cy="187"/>
                  </a:xfrm>
                </p:grpSpPr>
                <p:sp>
                  <p:nvSpPr>
                    <p:cNvPr id="149870" name="Rectangle 366" descr="Широкий диагональный 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028" y="915"/>
                      <a:ext cx="116" cy="167"/>
                    </a:xfrm>
                    <a:prstGeom prst="rect">
                      <a:avLst/>
                    </a:prstGeom>
                    <a:pattFill prst="wdUpDiag">
                      <a:fgClr>
                        <a:srgbClr val="006600"/>
                      </a:fgClr>
                      <a:bgClr>
                        <a:schemeClr val="bg1"/>
                      </a:bgClr>
                    </a:pattFill>
                    <a:ln w="9525">
                      <a:solidFill>
                        <a:srgbClr val="006600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49871" name="AutoShape 367" descr="Широкий диагональный 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029" y="1082"/>
                      <a:ext cx="117" cy="20"/>
                    </a:xfrm>
                    <a:custGeom>
                      <a:avLst/>
                      <a:gdLst>
                        <a:gd name="G0" fmla="+- 5400 0 0"/>
                        <a:gd name="G1" fmla="+- 21600 0 5400"/>
                        <a:gd name="G2" fmla="*/ 5400 1 2"/>
                        <a:gd name="G3" fmla="+- 21600 0 G2"/>
                        <a:gd name="G4" fmla="+/ 5400 21600 2"/>
                        <a:gd name="G5" fmla="+/ G1 0 2"/>
                        <a:gd name="G6" fmla="*/ 21600 21600 5400"/>
                        <a:gd name="G7" fmla="*/ G6 1 2"/>
                        <a:gd name="G8" fmla="+- 21600 0 G7"/>
                        <a:gd name="G9" fmla="*/ 21600 1 2"/>
                        <a:gd name="G10" fmla="+- 5400 0 G9"/>
                        <a:gd name="G11" fmla="?: G10 G8 0"/>
                        <a:gd name="G12" fmla="?: G10 G7 21600"/>
                        <a:gd name="T0" fmla="*/ 18900 w 21600"/>
                        <a:gd name="T1" fmla="*/ 10800 h 21600"/>
                        <a:gd name="T2" fmla="*/ 10800 w 21600"/>
                        <a:gd name="T3" fmla="*/ 21600 h 21600"/>
                        <a:gd name="T4" fmla="*/ 2700 w 21600"/>
                        <a:gd name="T5" fmla="*/ 10800 h 21600"/>
                        <a:gd name="T6" fmla="*/ 10800 w 21600"/>
                        <a:gd name="T7" fmla="*/ 0 h 21600"/>
                        <a:gd name="T8" fmla="*/ 4500 w 21600"/>
                        <a:gd name="T9" fmla="*/ 4500 h 21600"/>
                        <a:gd name="T10" fmla="*/ 17100 w 21600"/>
                        <a:gd name="T11" fmla="*/ 17100 h 2160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</a:cxnLst>
                      <a:rect l="T8" t="T9" r="T10" b="T11"/>
                      <a:pathLst>
                        <a:path w="21600" h="21600">
                          <a:moveTo>
                            <a:pt x="0" y="0"/>
                          </a:moveTo>
                          <a:lnTo>
                            <a:pt x="5400" y="21600"/>
                          </a:lnTo>
                          <a:lnTo>
                            <a:pt x="16200" y="21600"/>
                          </a:lnTo>
                          <a:lnTo>
                            <a:pt x="21600" y="0"/>
                          </a:lnTo>
                          <a:close/>
                        </a:path>
                      </a:pathLst>
                    </a:custGeom>
                    <a:pattFill prst="wdUpDiag">
                      <a:fgClr>
                        <a:srgbClr val="006600"/>
                      </a:fgClr>
                      <a:bgClr>
                        <a:schemeClr val="bg1"/>
                      </a:bgClr>
                    </a:pattFill>
                    <a:ln w="9525">
                      <a:solidFill>
                        <a:srgbClr val="006600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</p:grpSp>
              <p:grpSp>
                <p:nvGrpSpPr>
                  <p:cNvPr id="149872" name="Group 368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878" y="405"/>
                    <a:ext cx="436" cy="600"/>
                    <a:chOff x="2878" y="405"/>
                    <a:chExt cx="436" cy="600"/>
                  </a:xfrm>
                </p:grpSpPr>
                <p:sp>
                  <p:nvSpPr>
                    <p:cNvPr id="149873" name="Freeform 369" descr="Широкий диагональный 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878" y="405"/>
                      <a:ext cx="436" cy="573"/>
                    </a:xfrm>
                    <a:custGeom>
                      <a:avLst/>
                      <a:gdLst/>
                      <a:ahLst/>
                      <a:cxnLst>
                        <a:cxn ang="0">
                          <a:pos x="104" y="0"/>
                        </a:cxn>
                        <a:cxn ang="0">
                          <a:pos x="338" y="0"/>
                        </a:cxn>
                        <a:cxn ang="0">
                          <a:pos x="338" y="18"/>
                        </a:cxn>
                        <a:cxn ang="0">
                          <a:pos x="386" y="21"/>
                        </a:cxn>
                        <a:cxn ang="0">
                          <a:pos x="389" y="92"/>
                        </a:cxn>
                        <a:cxn ang="0">
                          <a:pos x="388" y="23"/>
                        </a:cxn>
                        <a:cxn ang="0">
                          <a:pos x="355" y="62"/>
                        </a:cxn>
                        <a:cxn ang="0">
                          <a:pos x="91" y="60"/>
                        </a:cxn>
                        <a:cxn ang="0">
                          <a:pos x="91" y="114"/>
                        </a:cxn>
                        <a:cxn ang="0">
                          <a:pos x="353" y="117"/>
                        </a:cxn>
                        <a:cxn ang="0">
                          <a:pos x="391" y="147"/>
                        </a:cxn>
                        <a:cxn ang="0">
                          <a:pos x="389" y="90"/>
                        </a:cxn>
                        <a:cxn ang="0">
                          <a:pos x="391" y="150"/>
                        </a:cxn>
                        <a:cxn ang="0">
                          <a:pos x="338" y="150"/>
                        </a:cxn>
                        <a:cxn ang="0">
                          <a:pos x="335" y="198"/>
                        </a:cxn>
                        <a:cxn ang="0">
                          <a:pos x="436" y="199"/>
                        </a:cxn>
                        <a:cxn ang="0">
                          <a:pos x="436" y="339"/>
                        </a:cxn>
                        <a:cxn ang="0">
                          <a:pos x="398" y="339"/>
                        </a:cxn>
                        <a:cxn ang="0">
                          <a:pos x="396" y="305"/>
                        </a:cxn>
                        <a:cxn ang="0">
                          <a:pos x="323" y="302"/>
                        </a:cxn>
                        <a:cxn ang="0">
                          <a:pos x="323" y="368"/>
                        </a:cxn>
                        <a:cxn ang="0">
                          <a:pos x="337" y="392"/>
                        </a:cxn>
                        <a:cxn ang="0">
                          <a:pos x="335" y="573"/>
                        </a:cxn>
                        <a:cxn ang="0">
                          <a:pos x="266" y="570"/>
                        </a:cxn>
                        <a:cxn ang="0">
                          <a:pos x="269" y="507"/>
                        </a:cxn>
                        <a:cxn ang="0">
                          <a:pos x="152" y="504"/>
                        </a:cxn>
                        <a:cxn ang="0">
                          <a:pos x="154" y="570"/>
                        </a:cxn>
                        <a:cxn ang="0">
                          <a:pos x="84" y="565"/>
                        </a:cxn>
                        <a:cxn ang="0">
                          <a:pos x="86" y="387"/>
                        </a:cxn>
                        <a:cxn ang="0">
                          <a:pos x="104" y="369"/>
                        </a:cxn>
                        <a:cxn ang="0">
                          <a:pos x="104" y="302"/>
                        </a:cxn>
                        <a:cxn ang="0">
                          <a:pos x="38" y="300"/>
                        </a:cxn>
                        <a:cxn ang="0">
                          <a:pos x="34" y="329"/>
                        </a:cxn>
                        <a:cxn ang="0">
                          <a:pos x="2" y="329"/>
                        </a:cxn>
                        <a:cxn ang="0">
                          <a:pos x="0" y="199"/>
                        </a:cxn>
                        <a:cxn ang="0">
                          <a:pos x="101" y="195"/>
                        </a:cxn>
                        <a:cxn ang="0">
                          <a:pos x="101" y="150"/>
                        </a:cxn>
                        <a:cxn ang="0">
                          <a:pos x="38" y="147"/>
                        </a:cxn>
                        <a:cxn ang="0">
                          <a:pos x="38" y="87"/>
                        </a:cxn>
                        <a:cxn ang="0">
                          <a:pos x="40" y="147"/>
                        </a:cxn>
                        <a:cxn ang="0">
                          <a:pos x="88" y="114"/>
                        </a:cxn>
                        <a:cxn ang="0">
                          <a:pos x="352" y="117"/>
                        </a:cxn>
                        <a:cxn ang="0">
                          <a:pos x="356" y="62"/>
                        </a:cxn>
                        <a:cxn ang="0">
                          <a:pos x="94" y="62"/>
                        </a:cxn>
                        <a:cxn ang="0">
                          <a:pos x="37" y="21"/>
                        </a:cxn>
                        <a:cxn ang="0">
                          <a:pos x="38" y="93"/>
                        </a:cxn>
                        <a:cxn ang="0">
                          <a:pos x="38" y="21"/>
                        </a:cxn>
                        <a:cxn ang="0">
                          <a:pos x="104" y="21"/>
                        </a:cxn>
                        <a:cxn ang="0">
                          <a:pos x="104" y="0"/>
                        </a:cxn>
                      </a:cxnLst>
                      <a:rect l="0" t="0" r="r" b="b"/>
                      <a:pathLst>
                        <a:path w="436" h="573">
                          <a:moveTo>
                            <a:pt x="104" y="0"/>
                          </a:moveTo>
                          <a:lnTo>
                            <a:pt x="338" y="0"/>
                          </a:lnTo>
                          <a:lnTo>
                            <a:pt x="338" y="18"/>
                          </a:lnTo>
                          <a:lnTo>
                            <a:pt x="386" y="21"/>
                          </a:lnTo>
                          <a:lnTo>
                            <a:pt x="389" y="92"/>
                          </a:lnTo>
                          <a:lnTo>
                            <a:pt x="388" y="23"/>
                          </a:lnTo>
                          <a:lnTo>
                            <a:pt x="355" y="62"/>
                          </a:lnTo>
                          <a:lnTo>
                            <a:pt x="91" y="60"/>
                          </a:lnTo>
                          <a:lnTo>
                            <a:pt x="91" y="114"/>
                          </a:lnTo>
                          <a:lnTo>
                            <a:pt x="353" y="117"/>
                          </a:lnTo>
                          <a:lnTo>
                            <a:pt x="391" y="147"/>
                          </a:lnTo>
                          <a:lnTo>
                            <a:pt x="389" y="90"/>
                          </a:lnTo>
                          <a:lnTo>
                            <a:pt x="391" y="150"/>
                          </a:lnTo>
                          <a:lnTo>
                            <a:pt x="338" y="150"/>
                          </a:lnTo>
                          <a:lnTo>
                            <a:pt x="335" y="198"/>
                          </a:lnTo>
                          <a:lnTo>
                            <a:pt x="436" y="199"/>
                          </a:lnTo>
                          <a:lnTo>
                            <a:pt x="436" y="339"/>
                          </a:lnTo>
                          <a:lnTo>
                            <a:pt x="398" y="339"/>
                          </a:lnTo>
                          <a:lnTo>
                            <a:pt x="396" y="305"/>
                          </a:lnTo>
                          <a:lnTo>
                            <a:pt x="323" y="302"/>
                          </a:lnTo>
                          <a:lnTo>
                            <a:pt x="323" y="368"/>
                          </a:lnTo>
                          <a:lnTo>
                            <a:pt x="337" y="392"/>
                          </a:lnTo>
                          <a:lnTo>
                            <a:pt x="335" y="573"/>
                          </a:lnTo>
                          <a:lnTo>
                            <a:pt x="266" y="570"/>
                          </a:lnTo>
                          <a:lnTo>
                            <a:pt x="269" y="507"/>
                          </a:lnTo>
                          <a:lnTo>
                            <a:pt x="152" y="504"/>
                          </a:lnTo>
                          <a:lnTo>
                            <a:pt x="154" y="570"/>
                          </a:lnTo>
                          <a:lnTo>
                            <a:pt x="84" y="565"/>
                          </a:lnTo>
                          <a:lnTo>
                            <a:pt x="86" y="387"/>
                          </a:lnTo>
                          <a:lnTo>
                            <a:pt x="104" y="369"/>
                          </a:lnTo>
                          <a:lnTo>
                            <a:pt x="104" y="302"/>
                          </a:lnTo>
                          <a:lnTo>
                            <a:pt x="38" y="300"/>
                          </a:lnTo>
                          <a:lnTo>
                            <a:pt x="34" y="329"/>
                          </a:lnTo>
                          <a:lnTo>
                            <a:pt x="2" y="329"/>
                          </a:lnTo>
                          <a:lnTo>
                            <a:pt x="0" y="199"/>
                          </a:lnTo>
                          <a:lnTo>
                            <a:pt x="101" y="195"/>
                          </a:lnTo>
                          <a:lnTo>
                            <a:pt x="101" y="150"/>
                          </a:lnTo>
                          <a:lnTo>
                            <a:pt x="38" y="147"/>
                          </a:lnTo>
                          <a:lnTo>
                            <a:pt x="38" y="87"/>
                          </a:lnTo>
                          <a:lnTo>
                            <a:pt x="40" y="147"/>
                          </a:lnTo>
                          <a:lnTo>
                            <a:pt x="88" y="114"/>
                          </a:lnTo>
                          <a:lnTo>
                            <a:pt x="352" y="117"/>
                          </a:lnTo>
                          <a:lnTo>
                            <a:pt x="356" y="62"/>
                          </a:lnTo>
                          <a:lnTo>
                            <a:pt x="94" y="62"/>
                          </a:lnTo>
                          <a:lnTo>
                            <a:pt x="37" y="21"/>
                          </a:lnTo>
                          <a:lnTo>
                            <a:pt x="38" y="93"/>
                          </a:lnTo>
                          <a:lnTo>
                            <a:pt x="38" y="21"/>
                          </a:lnTo>
                          <a:lnTo>
                            <a:pt x="104" y="21"/>
                          </a:lnTo>
                          <a:lnTo>
                            <a:pt x="104" y="0"/>
                          </a:lnTo>
                          <a:close/>
                        </a:path>
                      </a:pathLst>
                    </a:custGeom>
                    <a:pattFill prst="wdDnDiag">
                      <a:fgClr>
                        <a:srgbClr val="006600"/>
                      </a:fgClr>
                      <a:bgClr>
                        <a:schemeClr val="bg1"/>
                      </a:bgClr>
                    </a:pattFill>
                    <a:ln w="9525">
                      <a:solidFill>
                        <a:srgbClr val="006600"/>
                      </a:solidFill>
                      <a:round/>
                      <a:headEnd/>
                      <a:tailEnd/>
                    </a:ln>
                    <a:effectLst/>
                  </p:spPr>
                  <p:txBody>
                    <a:bodyPr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49874" name="Freeform 37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970" y="779"/>
                      <a:ext cx="16" cy="218"/>
                    </a:xfrm>
                    <a:custGeom>
                      <a:avLst/>
                      <a:gdLst/>
                      <a:ahLst/>
                      <a:cxnLst>
                        <a:cxn ang="0">
                          <a:pos x="12" y="0"/>
                        </a:cxn>
                        <a:cxn ang="0">
                          <a:pos x="16" y="197"/>
                        </a:cxn>
                        <a:cxn ang="0">
                          <a:pos x="0" y="218"/>
                        </a:cxn>
                      </a:cxnLst>
                      <a:rect l="0" t="0" r="r" b="b"/>
                      <a:pathLst>
                        <a:path w="16" h="218">
                          <a:moveTo>
                            <a:pt x="12" y="0"/>
                          </a:moveTo>
                          <a:lnTo>
                            <a:pt x="16" y="197"/>
                          </a:lnTo>
                          <a:lnTo>
                            <a:pt x="0" y="218"/>
                          </a:lnTo>
                        </a:path>
                      </a:pathLst>
                    </a:custGeom>
                    <a:noFill/>
                    <a:ln w="6350" cmpd="sng">
                      <a:solidFill>
                        <a:srgbClr val="006600"/>
                      </a:solidFill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49875" name="Freeform 37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195" y="773"/>
                      <a:ext cx="20" cy="232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0" y="199"/>
                        </a:cxn>
                        <a:cxn ang="0">
                          <a:pos x="20" y="232"/>
                        </a:cxn>
                      </a:cxnLst>
                      <a:rect l="0" t="0" r="r" b="b"/>
                      <a:pathLst>
                        <a:path w="20" h="232">
                          <a:moveTo>
                            <a:pt x="0" y="0"/>
                          </a:moveTo>
                          <a:lnTo>
                            <a:pt x="0" y="199"/>
                          </a:lnTo>
                          <a:lnTo>
                            <a:pt x="20" y="232"/>
                          </a:lnTo>
                        </a:path>
                      </a:pathLst>
                    </a:custGeom>
                    <a:noFill/>
                    <a:ln w="6350" cmpd="sng">
                      <a:solidFill>
                        <a:srgbClr val="006600"/>
                      </a:solidFill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49876" name="Rectangle 37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970" y="467"/>
                      <a:ext cx="262" cy="5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solidFill>
                        <a:srgbClr val="006600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</p:grpSp>
            </p:grpSp>
            <p:sp>
              <p:nvSpPr>
                <p:cNvPr id="149877" name="Rectangle 373" descr="Алмазная решетка (контур)"/>
                <p:cNvSpPr>
                  <a:spLocks noChangeAspect="1" noChangeArrowheads="1"/>
                </p:cNvSpPr>
                <p:nvPr/>
              </p:nvSpPr>
              <p:spPr bwMode="auto">
                <a:xfrm>
                  <a:off x="2728" y="1137"/>
                  <a:ext cx="53" cy="40"/>
                </a:xfrm>
                <a:prstGeom prst="rect">
                  <a:avLst/>
                </a:prstGeom>
                <a:pattFill prst="openDmnd">
                  <a:fgClr>
                    <a:srgbClr val="808080"/>
                  </a:fgClr>
                  <a:bgClr>
                    <a:schemeClr val="bg1"/>
                  </a:bgClr>
                </a:patt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49878" name="Rectangle 374" descr="Алмазная решетка (контур)"/>
                <p:cNvSpPr>
                  <a:spLocks noChangeAspect="1" noChangeArrowheads="1"/>
                </p:cNvSpPr>
                <p:nvPr/>
              </p:nvSpPr>
              <p:spPr bwMode="auto">
                <a:xfrm>
                  <a:off x="2976" y="1138"/>
                  <a:ext cx="53" cy="40"/>
                </a:xfrm>
                <a:prstGeom prst="rect">
                  <a:avLst/>
                </a:prstGeom>
                <a:pattFill prst="openDmnd">
                  <a:fgClr>
                    <a:srgbClr val="808080"/>
                  </a:fgClr>
                  <a:bgClr>
                    <a:schemeClr val="bg1"/>
                  </a:bgClr>
                </a:patt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</p:grpSp>
      </p:grpSp>
      <p:sp>
        <p:nvSpPr>
          <p:cNvPr id="149879" name="Oval 375"/>
          <p:cNvSpPr>
            <a:spLocks noChangeAspect="1" noChangeArrowheads="1"/>
          </p:cNvSpPr>
          <p:nvPr/>
        </p:nvSpPr>
        <p:spPr bwMode="auto">
          <a:xfrm>
            <a:off x="3717925" y="1452563"/>
            <a:ext cx="114300" cy="114300"/>
          </a:xfrm>
          <a:prstGeom prst="ellipse">
            <a:avLst/>
          </a:prstGeom>
          <a:gradFill rotWithShape="0">
            <a:gsLst>
              <a:gs pos="0">
                <a:schemeClr val="folHlink">
                  <a:gamma/>
                  <a:tint val="0"/>
                  <a:invGamma/>
                </a:schemeClr>
              </a:gs>
              <a:gs pos="100000">
                <a:schemeClr val="folHlink"/>
              </a:gs>
            </a:gsLst>
            <a:path path="shape">
              <a:fillToRect l="50000" t="50000" r="50000" b="50000"/>
            </a:path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grpSp>
        <p:nvGrpSpPr>
          <p:cNvPr id="149880" name="Group 376"/>
          <p:cNvGrpSpPr>
            <a:grpSpLocks noChangeAspect="1"/>
          </p:cNvGrpSpPr>
          <p:nvPr/>
        </p:nvGrpSpPr>
        <p:grpSpPr bwMode="auto">
          <a:xfrm>
            <a:off x="4429125" y="3814763"/>
            <a:ext cx="292100" cy="1025525"/>
            <a:chOff x="2967" y="2790"/>
            <a:chExt cx="261" cy="914"/>
          </a:xfrm>
        </p:grpSpPr>
        <p:sp>
          <p:nvSpPr>
            <p:cNvPr id="149881" name="AutoShape 377"/>
            <p:cNvSpPr>
              <a:spLocks noChangeAspect="1" noChangeArrowheads="1"/>
            </p:cNvSpPr>
            <p:nvPr/>
          </p:nvSpPr>
          <p:spPr bwMode="auto">
            <a:xfrm>
              <a:off x="3036" y="2790"/>
              <a:ext cx="123" cy="129"/>
            </a:xfrm>
            <a:prstGeom prst="triangle">
              <a:avLst>
                <a:gd name="adj" fmla="val 50000"/>
              </a:avLst>
            </a:prstGeom>
            <a:gradFill rotWithShape="0">
              <a:gsLst>
                <a:gs pos="0">
                  <a:schemeClr val="folHlink">
                    <a:gamma/>
                    <a:shade val="41176"/>
                    <a:invGamma/>
                  </a:schemeClr>
                </a:gs>
                <a:gs pos="50000">
                  <a:schemeClr val="folHlink"/>
                </a:gs>
                <a:gs pos="100000">
                  <a:schemeClr val="folHlink">
                    <a:gamma/>
                    <a:shade val="41176"/>
                    <a:invGamma/>
                  </a:schemeClr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49882" name="Rectangle 378"/>
            <p:cNvSpPr>
              <a:spLocks noChangeAspect="1" noChangeArrowheads="1"/>
            </p:cNvSpPr>
            <p:nvPr/>
          </p:nvSpPr>
          <p:spPr bwMode="auto">
            <a:xfrm>
              <a:off x="2967" y="2922"/>
              <a:ext cx="261" cy="47"/>
            </a:xfrm>
            <a:prstGeom prst="rect">
              <a:avLst/>
            </a:prstGeom>
            <a:gradFill rotWithShape="0">
              <a:gsLst>
                <a:gs pos="0">
                  <a:schemeClr val="folHlink">
                    <a:gamma/>
                    <a:shade val="41176"/>
                    <a:invGamma/>
                  </a:schemeClr>
                </a:gs>
                <a:gs pos="50000">
                  <a:schemeClr val="folHlink"/>
                </a:gs>
                <a:gs pos="100000">
                  <a:schemeClr val="folHlink">
                    <a:gamma/>
                    <a:shade val="41176"/>
                    <a:invGamma/>
                  </a:schemeClr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49883" name="Rectangle 379"/>
            <p:cNvSpPr>
              <a:spLocks noChangeAspect="1" noChangeArrowheads="1"/>
            </p:cNvSpPr>
            <p:nvPr/>
          </p:nvSpPr>
          <p:spPr bwMode="auto">
            <a:xfrm>
              <a:off x="3000" y="2970"/>
              <a:ext cx="198" cy="210"/>
            </a:xfrm>
            <a:prstGeom prst="rect">
              <a:avLst/>
            </a:prstGeom>
            <a:gradFill rotWithShape="0">
              <a:gsLst>
                <a:gs pos="0">
                  <a:schemeClr val="folHlink">
                    <a:gamma/>
                    <a:shade val="41176"/>
                    <a:invGamma/>
                  </a:schemeClr>
                </a:gs>
                <a:gs pos="50000">
                  <a:schemeClr val="folHlink"/>
                </a:gs>
                <a:gs pos="100000">
                  <a:schemeClr val="folHlink">
                    <a:gamma/>
                    <a:shade val="41176"/>
                    <a:invGamma/>
                  </a:schemeClr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49884" name="AutoShape 380"/>
            <p:cNvSpPr>
              <a:spLocks noChangeAspect="1" noChangeArrowheads="1"/>
            </p:cNvSpPr>
            <p:nvPr/>
          </p:nvSpPr>
          <p:spPr bwMode="auto">
            <a:xfrm>
              <a:off x="3000" y="3180"/>
              <a:ext cx="197" cy="25"/>
            </a:xfrm>
            <a:custGeom>
              <a:avLst/>
              <a:gdLst>
                <a:gd name="G0" fmla="+- 3289 0 0"/>
                <a:gd name="G1" fmla="+- 21600 0 3289"/>
                <a:gd name="G2" fmla="*/ 3289 1 2"/>
                <a:gd name="G3" fmla="+- 21600 0 G2"/>
                <a:gd name="G4" fmla="+/ 3289 21600 2"/>
                <a:gd name="G5" fmla="+/ G1 0 2"/>
                <a:gd name="G6" fmla="*/ 21600 21600 3289"/>
                <a:gd name="G7" fmla="*/ G6 1 2"/>
                <a:gd name="G8" fmla="+- 21600 0 G7"/>
                <a:gd name="G9" fmla="*/ 21600 1 2"/>
                <a:gd name="G10" fmla="+- 3289 0 G9"/>
                <a:gd name="G11" fmla="?: G10 G8 0"/>
                <a:gd name="G12" fmla="?: G10 G7 21600"/>
                <a:gd name="T0" fmla="*/ 19955 w 21600"/>
                <a:gd name="T1" fmla="*/ 10800 h 21600"/>
                <a:gd name="T2" fmla="*/ 10800 w 21600"/>
                <a:gd name="T3" fmla="*/ 21600 h 21600"/>
                <a:gd name="T4" fmla="*/ 1645 w 21600"/>
                <a:gd name="T5" fmla="*/ 10800 h 21600"/>
                <a:gd name="T6" fmla="*/ 10800 w 21600"/>
                <a:gd name="T7" fmla="*/ 0 h 21600"/>
                <a:gd name="T8" fmla="*/ 3445 w 21600"/>
                <a:gd name="T9" fmla="*/ 3445 h 21600"/>
                <a:gd name="T10" fmla="*/ 18155 w 21600"/>
                <a:gd name="T11" fmla="*/ 18155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289" y="21600"/>
                  </a:lnTo>
                  <a:lnTo>
                    <a:pt x="18311" y="21600"/>
                  </a:lnTo>
                  <a:lnTo>
                    <a:pt x="2160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folHlink">
                    <a:gamma/>
                    <a:shade val="41176"/>
                    <a:invGamma/>
                  </a:schemeClr>
                </a:gs>
                <a:gs pos="50000">
                  <a:schemeClr val="folHlink"/>
                </a:gs>
                <a:gs pos="100000">
                  <a:schemeClr val="folHlink">
                    <a:gamma/>
                    <a:shade val="41176"/>
                    <a:invGamma/>
                  </a:schemeClr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49885" name="Freeform 381"/>
            <p:cNvSpPr>
              <a:spLocks noChangeAspect="1"/>
            </p:cNvSpPr>
            <p:nvPr/>
          </p:nvSpPr>
          <p:spPr bwMode="auto">
            <a:xfrm>
              <a:off x="3026" y="3204"/>
              <a:ext cx="142" cy="50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42" y="2"/>
                </a:cxn>
                <a:cxn ang="0">
                  <a:pos x="141" y="414"/>
                </a:cxn>
                <a:cxn ang="0">
                  <a:pos x="50" y="414"/>
                </a:cxn>
                <a:cxn ang="0">
                  <a:pos x="50" y="426"/>
                </a:cxn>
                <a:cxn ang="0">
                  <a:pos x="57" y="441"/>
                </a:cxn>
                <a:cxn ang="0">
                  <a:pos x="96" y="470"/>
                </a:cxn>
                <a:cxn ang="0">
                  <a:pos x="101" y="486"/>
                </a:cxn>
                <a:cxn ang="0">
                  <a:pos x="94" y="500"/>
                </a:cxn>
                <a:cxn ang="0">
                  <a:pos x="0" y="498"/>
                </a:cxn>
                <a:cxn ang="0">
                  <a:pos x="0" y="0"/>
                </a:cxn>
              </a:cxnLst>
              <a:rect l="0" t="0" r="r" b="b"/>
              <a:pathLst>
                <a:path w="142" h="500">
                  <a:moveTo>
                    <a:pt x="0" y="0"/>
                  </a:moveTo>
                  <a:lnTo>
                    <a:pt x="142" y="2"/>
                  </a:lnTo>
                  <a:lnTo>
                    <a:pt x="141" y="414"/>
                  </a:lnTo>
                  <a:lnTo>
                    <a:pt x="50" y="414"/>
                  </a:lnTo>
                  <a:lnTo>
                    <a:pt x="50" y="426"/>
                  </a:lnTo>
                  <a:lnTo>
                    <a:pt x="57" y="441"/>
                  </a:lnTo>
                  <a:lnTo>
                    <a:pt x="96" y="470"/>
                  </a:lnTo>
                  <a:lnTo>
                    <a:pt x="101" y="486"/>
                  </a:lnTo>
                  <a:lnTo>
                    <a:pt x="94" y="500"/>
                  </a:lnTo>
                  <a:lnTo>
                    <a:pt x="0" y="498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folHlink">
                    <a:gamma/>
                    <a:shade val="41176"/>
                    <a:invGamma/>
                  </a:schemeClr>
                </a:gs>
                <a:gs pos="50000">
                  <a:schemeClr val="folHlink"/>
                </a:gs>
                <a:gs pos="100000">
                  <a:schemeClr val="folHlink">
                    <a:gamma/>
                    <a:shade val="41176"/>
                    <a:invGamma/>
                  </a:schemeClr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o-RO"/>
            </a:p>
          </p:txBody>
        </p:sp>
      </p:grpSp>
      <p:grpSp>
        <p:nvGrpSpPr>
          <p:cNvPr id="149886" name="Group 382"/>
          <p:cNvGrpSpPr>
            <a:grpSpLocks noChangeAspect="1"/>
          </p:cNvGrpSpPr>
          <p:nvPr/>
        </p:nvGrpSpPr>
        <p:grpSpPr bwMode="auto">
          <a:xfrm>
            <a:off x="4427538" y="4748213"/>
            <a:ext cx="303212" cy="481012"/>
            <a:chOff x="2966" y="3622"/>
            <a:chExt cx="270" cy="431"/>
          </a:xfrm>
        </p:grpSpPr>
        <p:sp>
          <p:nvSpPr>
            <p:cNvPr id="149887" name="Freeform 383"/>
            <p:cNvSpPr>
              <a:spLocks noChangeAspect="1"/>
            </p:cNvSpPr>
            <p:nvPr/>
          </p:nvSpPr>
          <p:spPr bwMode="auto">
            <a:xfrm>
              <a:off x="3026" y="3622"/>
              <a:ext cx="142" cy="208"/>
            </a:xfrm>
            <a:custGeom>
              <a:avLst/>
              <a:gdLst/>
              <a:ahLst/>
              <a:cxnLst>
                <a:cxn ang="0">
                  <a:pos x="58" y="0"/>
                </a:cxn>
                <a:cxn ang="0">
                  <a:pos x="142" y="0"/>
                </a:cxn>
                <a:cxn ang="0">
                  <a:pos x="140" y="208"/>
                </a:cxn>
                <a:cxn ang="0">
                  <a:pos x="0" y="208"/>
                </a:cxn>
                <a:cxn ang="0">
                  <a:pos x="0" y="82"/>
                </a:cxn>
                <a:cxn ang="0">
                  <a:pos x="106" y="82"/>
                </a:cxn>
                <a:cxn ang="0">
                  <a:pos x="104" y="66"/>
                </a:cxn>
                <a:cxn ang="0">
                  <a:pos x="98" y="48"/>
                </a:cxn>
                <a:cxn ang="0">
                  <a:pos x="58" y="22"/>
                </a:cxn>
                <a:cxn ang="0">
                  <a:pos x="52" y="12"/>
                </a:cxn>
                <a:cxn ang="0">
                  <a:pos x="58" y="0"/>
                </a:cxn>
              </a:cxnLst>
              <a:rect l="0" t="0" r="r" b="b"/>
              <a:pathLst>
                <a:path w="142" h="208">
                  <a:moveTo>
                    <a:pt x="58" y="0"/>
                  </a:moveTo>
                  <a:lnTo>
                    <a:pt x="142" y="0"/>
                  </a:lnTo>
                  <a:lnTo>
                    <a:pt x="140" y="208"/>
                  </a:lnTo>
                  <a:lnTo>
                    <a:pt x="0" y="208"/>
                  </a:lnTo>
                  <a:lnTo>
                    <a:pt x="0" y="82"/>
                  </a:lnTo>
                  <a:lnTo>
                    <a:pt x="106" y="82"/>
                  </a:lnTo>
                  <a:lnTo>
                    <a:pt x="104" y="66"/>
                  </a:lnTo>
                  <a:lnTo>
                    <a:pt x="98" y="48"/>
                  </a:lnTo>
                  <a:lnTo>
                    <a:pt x="58" y="22"/>
                  </a:lnTo>
                  <a:lnTo>
                    <a:pt x="52" y="12"/>
                  </a:lnTo>
                  <a:lnTo>
                    <a:pt x="58" y="0"/>
                  </a:lnTo>
                  <a:close/>
                </a:path>
              </a:pathLst>
            </a:custGeom>
            <a:gradFill rotWithShape="0">
              <a:gsLst>
                <a:gs pos="0">
                  <a:schemeClr val="folHlink">
                    <a:gamma/>
                    <a:shade val="22353"/>
                    <a:invGamma/>
                  </a:schemeClr>
                </a:gs>
                <a:gs pos="50000">
                  <a:schemeClr val="folHlink"/>
                </a:gs>
                <a:gs pos="100000">
                  <a:schemeClr val="folHlink">
                    <a:gamma/>
                    <a:shade val="22353"/>
                    <a:invGamma/>
                  </a:schemeClr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o-RO"/>
            </a:p>
          </p:txBody>
        </p:sp>
        <p:sp>
          <p:nvSpPr>
            <p:cNvPr id="149888" name="Rectangle 384"/>
            <p:cNvSpPr>
              <a:spLocks noChangeAspect="1" noChangeArrowheads="1"/>
            </p:cNvSpPr>
            <p:nvPr/>
          </p:nvSpPr>
          <p:spPr bwMode="auto">
            <a:xfrm>
              <a:off x="2966" y="3830"/>
              <a:ext cx="270" cy="43"/>
            </a:xfrm>
            <a:prstGeom prst="rect">
              <a:avLst/>
            </a:prstGeom>
            <a:gradFill rotWithShape="0">
              <a:gsLst>
                <a:gs pos="0">
                  <a:schemeClr val="folHlink">
                    <a:gamma/>
                    <a:shade val="22353"/>
                    <a:invGamma/>
                  </a:schemeClr>
                </a:gs>
                <a:gs pos="50000">
                  <a:schemeClr val="folHlink"/>
                </a:gs>
                <a:gs pos="100000">
                  <a:schemeClr val="folHlink">
                    <a:gamma/>
                    <a:shade val="22353"/>
                    <a:invGamma/>
                  </a:schemeClr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49889" name="Rectangle 385"/>
            <p:cNvSpPr>
              <a:spLocks noChangeAspect="1" noChangeArrowheads="1"/>
            </p:cNvSpPr>
            <p:nvPr/>
          </p:nvSpPr>
          <p:spPr bwMode="auto">
            <a:xfrm>
              <a:off x="3042" y="3876"/>
              <a:ext cx="110" cy="177"/>
            </a:xfrm>
            <a:prstGeom prst="rect">
              <a:avLst/>
            </a:prstGeom>
            <a:gradFill rotWithShape="0">
              <a:gsLst>
                <a:gs pos="0">
                  <a:schemeClr val="folHlink">
                    <a:gamma/>
                    <a:shade val="22353"/>
                    <a:invGamma/>
                  </a:schemeClr>
                </a:gs>
                <a:gs pos="50000">
                  <a:schemeClr val="folHlink"/>
                </a:gs>
                <a:gs pos="100000">
                  <a:schemeClr val="folHlink">
                    <a:gamma/>
                    <a:shade val="22353"/>
                    <a:invGamma/>
                  </a:schemeClr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</p:grpSp>
      <p:sp>
        <p:nvSpPr>
          <p:cNvPr id="149890" name="AutoShape 386" descr="Голубая тисненая бумага"/>
          <p:cNvSpPr>
            <a:spLocks noChangeArrowheads="1"/>
          </p:cNvSpPr>
          <p:nvPr/>
        </p:nvSpPr>
        <p:spPr bwMode="auto">
          <a:xfrm>
            <a:off x="228600" y="1905000"/>
            <a:ext cx="2209800" cy="609600"/>
          </a:xfrm>
          <a:prstGeom prst="wedgeRoundRectCallout">
            <a:avLst>
              <a:gd name="adj1" fmla="val 107759"/>
              <a:gd name="adj2" fmla="val -103125"/>
              <a:gd name="adj3" fmla="val 16667"/>
            </a:avLst>
          </a:prstGeom>
          <a:blipFill dpi="0" rotWithShape="0">
            <a:blip r:embed="rId3" cstate="print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/>
          <a:lstStyle/>
          <a:p>
            <a:pPr algn="ctr">
              <a:lnSpc>
                <a:spcPct val="80000"/>
              </a:lnSpc>
            </a:pPr>
            <a:r>
              <a:rPr lang="ru-RU" b="1">
                <a:effectLst>
                  <a:outerShdw blurRad="38100" dist="38100" dir="2700000" algn="tl">
                    <a:srgbClr val="FFFFFF"/>
                  </a:outerShdw>
                </a:effectLst>
                <a:latin typeface="Times New Roman" pitchFamily="18" charset="0"/>
              </a:rPr>
              <a:t>Работа запорного ниппеля</a:t>
            </a:r>
          </a:p>
        </p:txBody>
      </p:sp>
      <p:sp>
        <p:nvSpPr>
          <p:cNvPr id="149891" name="AutoShape 387" descr="Голубая тисненая бумага"/>
          <p:cNvSpPr>
            <a:spLocks noChangeArrowheads="1"/>
          </p:cNvSpPr>
          <p:nvPr/>
        </p:nvSpPr>
        <p:spPr bwMode="auto">
          <a:xfrm>
            <a:off x="6324600" y="3810000"/>
            <a:ext cx="2590800" cy="762000"/>
          </a:xfrm>
          <a:prstGeom prst="wedgeRoundRectCallout">
            <a:avLst>
              <a:gd name="adj1" fmla="val -76472"/>
              <a:gd name="adj2" fmla="val 226875"/>
              <a:gd name="adj3" fmla="val 16667"/>
            </a:avLst>
          </a:prstGeom>
          <a:blipFill dpi="0" rotWithShape="0">
            <a:blip r:embed="rId3" cstate="print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/>
          <a:lstStyle/>
          <a:p>
            <a:pPr algn="ctr">
              <a:lnSpc>
                <a:spcPct val="80000"/>
              </a:lnSpc>
            </a:pPr>
            <a:r>
              <a:rPr lang="ru-RU" b="1">
                <a:effectLst>
                  <a:outerShdw blurRad="38100" dist="38100" dir="2700000" algn="tl">
                    <a:srgbClr val="FFFFFF"/>
                  </a:outerShdw>
                </a:effectLst>
                <a:latin typeface="Times New Roman" pitchFamily="18" charset="0"/>
              </a:rPr>
              <a:t>Избыточное давление пороховых газов</a:t>
            </a:r>
          </a:p>
        </p:txBody>
      </p:sp>
    </p:spTree>
  </p:cSld>
  <p:clrMapOvr>
    <a:masterClrMapping/>
  </p:clrMapOvr>
  <p:transition>
    <p:sndAc>
      <p:stSnd>
        <p:snd r:embed="rId2" name="laser.wav"/>
      </p:stSnd>
    </p:sndAc>
  </p:transition>
  <p:timing>
    <p:tnLst>
      <p:par>
        <p:cTn id="1" dur="indefinite" restart="never" nodeType="tmRoot"/>
      </p:par>
    </p:tnLst>
  </p:timing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0530" name="Group 2"/>
          <p:cNvGrpSpPr>
            <a:grpSpLocks/>
          </p:cNvGrpSpPr>
          <p:nvPr/>
        </p:nvGrpSpPr>
        <p:grpSpPr bwMode="auto">
          <a:xfrm>
            <a:off x="3581400" y="-1371600"/>
            <a:ext cx="403225" cy="2392363"/>
            <a:chOff x="2254" y="0"/>
            <a:chExt cx="254" cy="1507"/>
          </a:xfrm>
        </p:grpSpPr>
        <p:grpSp>
          <p:nvGrpSpPr>
            <p:cNvPr id="150531" name="Group 3"/>
            <p:cNvGrpSpPr>
              <a:grpSpLocks noChangeAspect="1"/>
            </p:cNvGrpSpPr>
            <p:nvPr/>
          </p:nvGrpSpPr>
          <p:grpSpPr bwMode="auto">
            <a:xfrm>
              <a:off x="2294" y="564"/>
              <a:ext cx="172" cy="632"/>
              <a:chOff x="979" y="2230"/>
              <a:chExt cx="192" cy="377"/>
            </a:xfrm>
          </p:grpSpPr>
          <p:grpSp>
            <p:nvGrpSpPr>
              <p:cNvPr id="150532" name="Group 4"/>
              <p:cNvGrpSpPr>
                <a:grpSpLocks noChangeAspect="1"/>
              </p:cNvGrpSpPr>
              <p:nvPr/>
            </p:nvGrpSpPr>
            <p:grpSpPr bwMode="auto">
              <a:xfrm rot="-186789">
                <a:off x="983" y="2577"/>
                <a:ext cx="186" cy="30"/>
                <a:chOff x="2966" y="3408"/>
                <a:chExt cx="265" cy="43"/>
              </a:xfrm>
            </p:grpSpPr>
            <p:sp>
              <p:nvSpPr>
                <p:cNvPr id="150533" name="Rectangle 5"/>
                <p:cNvSpPr>
                  <a:spLocks noChangeAspect="1" noChangeArrowheads="1"/>
                </p:cNvSpPr>
                <p:nvPr/>
              </p:nvSpPr>
              <p:spPr bwMode="auto">
                <a:xfrm rot="240000">
                  <a:off x="2980" y="3418"/>
                  <a:ext cx="240" cy="23"/>
                </a:xfrm>
                <a:prstGeom prst="rect">
                  <a:avLst/>
                </a:prstGeom>
                <a:noFill/>
                <a:ln w="635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50534" name="Oval 6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2966" y="3408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50535" name="Oval 7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3206" y="3426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  <p:grpSp>
            <p:nvGrpSpPr>
              <p:cNvPr id="150536" name="Group 8"/>
              <p:cNvGrpSpPr>
                <a:grpSpLocks noChangeAspect="1"/>
              </p:cNvGrpSpPr>
              <p:nvPr/>
            </p:nvGrpSpPr>
            <p:grpSpPr bwMode="auto">
              <a:xfrm>
                <a:off x="983" y="2426"/>
                <a:ext cx="186" cy="30"/>
                <a:chOff x="2966" y="3408"/>
                <a:chExt cx="265" cy="43"/>
              </a:xfrm>
            </p:grpSpPr>
            <p:sp>
              <p:nvSpPr>
                <p:cNvPr id="150537" name="Rectangle 9"/>
                <p:cNvSpPr>
                  <a:spLocks noChangeAspect="1" noChangeArrowheads="1"/>
                </p:cNvSpPr>
                <p:nvPr/>
              </p:nvSpPr>
              <p:spPr bwMode="auto">
                <a:xfrm rot="240000">
                  <a:off x="2980" y="3418"/>
                  <a:ext cx="240" cy="23"/>
                </a:xfrm>
                <a:prstGeom prst="rect">
                  <a:avLst/>
                </a:prstGeom>
                <a:noFill/>
                <a:ln w="635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50538" name="Oval 10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2966" y="3408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50539" name="Oval 11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3206" y="3426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  <p:grpSp>
            <p:nvGrpSpPr>
              <p:cNvPr id="150540" name="Group 12"/>
              <p:cNvGrpSpPr>
                <a:grpSpLocks noChangeAspect="1"/>
              </p:cNvGrpSpPr>
              <p:nvPr/>
            </p:nvGrpSpPr>
            <p:grpSpPr bwMode="auto">
              <a:xfrm>
                <a:off x="982" y="2398"/>
                <a:ext cx="186" cy="30"/>
                <a:chOff x="2966" y="3408"/>
                <a:chExt cx="265" cy="43"/>
              </a:xfrm>
            </p:grpSpPr>
            <p:sp>
              <p:nvSpPr>
                <p:cNvPr id="150541" name="Rectangle 13"/>
                <p:cNvSpPr>
                  <a:spLocks noChangeAspect="1" noChangeArrowheads="1"/>
                </p:cNvSpPr>
                <p:nvPr/>
              </p:nvSpPr>
              <p:spPr bwMode="auto">
                <a:xfrm rot="240000">
                  <a:off x="2980" y="3418"/>
                  <a:ext cx="240" cy="23"/>
                </a:xfrm>
                <a:prstGeom prst="rect">
                  <a:avLst/>
                </a:prstGeom>
                <a:noFill/>
                <a:ln w="635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50542" name="Oval 14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2966" y="3408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50543" name="Oval 15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3206" y="3426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  <p:grpSp>
            <p:nvGrpSpPr>
              <p:cNvPr id="150544" name="Group 16"/>
              <p:cNvGrpSpPr>
                <a:grpSpLocks noChangeAspect="1"/>
              </p:cNvGrpSpPr>
              <p:nvPr/>
            </p:nvGrpSpPr>
            <p:grpSpPr bwMode="auto">
              <a:xfrm>
                <a:off x="981" y="2315"/>
                <a:ext cx="187" cy="30"/>
                <a:chOff x="2966" y="3408"/>
                <a:chExt cx="265" cy="43"/>
              </a:xfrm>
            </p:grpSpPr>
            <p:sp>
              <p:nvSpPr>
                <p:cNvPr id="150545" name="Rectangle 17"/>
                <p:cNvSpPr>
                  <a:spLocks noChangeAspect="1" noChangeArrowheads="1"/>
                </p:cNvSpPr>
                <p:nvPr/>
              </p:nvSpPr>
              <p:spPr bwMode="auto">
                <a:xfrm rot="240000">
                  <a:off x="2980" y="3418"/>
                  <a:ext cx="240" cy="23"/>
                </a:xfrm>
                <a:prstGeom prst="rect">
                  <a:avLst/>
                </a:prstGeom>
                <a:noFill/>
                <a:ln w="635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50546" name="Oval 18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2966" y="3408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50547" name="Oval 19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3206" y="3426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  <p:grpSp>
            <p:nvGrpSpPr>
              <p:cNvPr id="150548" name="Group 20"/>
              <p:cNvGrpSpPr>
                <a:grpSpLocks noChangeAspect="1"/>
              </p:cNvGrpSpPr>
              <p:nvPr/>
            </p:nvGrpSpPr>
            <p:grpSpPr bwMode="auto">
              <a:xfrm>
                <a:off x="983" y="2288"/>
                <a:ext cx="186" cy="30"/>
                <a:chOff x="2966" y="3408"/>
                <a:chExt cx="265" cy="43"/>
              </a:xfrm>
            </p:grpSpPr>
            <p:sp>
              <p:nvSpPr>
                <p:cNvPr id="150549" name="Rectangle 21"/>
                <p:cNvSpPr>
                  <a:spLocks noChangeAspect="1" noChangeArrowheads="1"/>
                </p:cNvSpPr>
                <p:nvPr/>
              </p:nvSpPr>
              <p:spPr bwMode="auto">
                <a:xfrm rot="240000">
                  <a:off x="2980" y="3418"/>
                  <a:ext cx="240" cy="23"/>
                </a:xfrm>
                <a:prstGeom prst="rect">
                  <a:avLst/>
                </a:prstGeom>
                <a:noFill/>
                <a:ln w="635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50550" name="Oval 22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2966" y="3408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50551" name="Oval 23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3206" y="3426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  <p:grpSp>
            <p:nvGrpSpPr>
              <p:cNvPr id="150552" name="Group 24"/>
              <p:cNvGrpSpPr>
                <a:grpSpLocks noChangeAspect="1"/>
              </p:cNvGrpSpPr>
              <p:nvPr/>
            </p:nvGrpSpPr>
            <p:grpSpPr bwMode="auto">
              <a:xfrm>
                <a:off x="984" y="2263"/>
                <a:ext cx="187" cy="30"/>
                <a:chOff x="2966" y="3408"/>
                <a:chExt cx="265" cy="43"/>
              </a:xfrm>
            </p:grpSpPr>
            <p:sp>
              <p:nvSpPr>
                <p:cNvPr id="150553" name="Rectangle 25"/>
                <p:cNvSpPr>
                  <a:spLocks noChangeAspect="1" noChangeArrowheads="1"/>
                </p:cNvSpPr>
                <p:nvPr/>
              </p:nvSpPr>
              <p:spPr bwMode="auto">
                <a:xfrm rot="240000">
                  <a:off x="2980" y="3418"/>
                  <a:ext cx="240" cy="23"/>
                </a:xfrm>
                <a:prstGeom prst="rect">
                  <a:avLst/>
                </a:prstGeom>
                <a:noFill/>
                <a:ln w="635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50554" name="Oval 26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2966" y="3408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50555" name="Oval 27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3206" y="3426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  <p:grpSp>
            <p:nvGrpSpPr>
              <p:cNvPr id="150556" name="Group 28"/>
              <p:cNvGrpSpPr>
                <a:grpSpLocks noChangeAspect="1"/>
              </p:cNvGrpSpPr>
              <p:nvPr/>
            </p:nvGrpSpPr>
            <p:grpSpPr bwMode="auto">
              <a:xfrm>
                <a:off x="979" y="2369"/>
                <a:ext cx="186" cy="30"/>
                <a:chOff x="2966" y="3408"/>
                <a:chExt cx="265" cy="43"/>
              </a:xfrm>
            </p:grpSpPr>
            <p:sp>
              <p:nvSpPr>
                <p:cNvPr id="150557" name="Rectangle 29"/>
                <p:cNvSpPr>
                  <a:spLocks noChangeAspect="1" noChangeArrowheads="1"/>
                </p:cNvSpPr>
                <p:nvPr/>
              </p:nvSpPr>
              <p:spPr bwMode="auto">
                <a:xfrm rot="240000">
                  <a:off x="2980" y="3418"/>
                  <a:ext cx="240" cy="23"/>
                </a:xfrm>
                <a:prstGeom prst="rect">
                  <a:avLst/>
                </a:prstGeom>
                <a:noFill/>
                <a:ln w="635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50558" name="Oval 30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2966" y="3408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50559" name="Oval 31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3206" y="3426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  <p:grpSp>
            <p:nvGrpSpPr>
              <p:cNvPr id="150560" name="Group 32"/>
              <p:cNvGrpSpPr>
                <a:grpSpLocks noChangeAspect="1"/>
              </p:cNvGrpSpPr>
              <p:nvPr/>
            </p:nvGrpSpPr>
            <p:grpSpPr bwMode="auto">
              <a:xfrm>
                <a:off x="979" y="2340"/>
                <a:ext cx="187" cy="31"/>
                <a:chOff x="2966" y="3408"/>
                <a:chExt cx="265" cy="43"/>
              </a:xfrm>
            </p:grpSpPr>
            <p:sp>
              <p:nvSpPr>
                <p:cNvPr id="150561" name="Rectangle 33"/>
                <p:cNvSpPr>
                  <a:spLocks noChangeAspect="1" noChangeArrowheads="1"/>
                </p:cNvSpPr>
                <p:nvPr/>
              </p:nvSpPr>
              <p:spPr bwMode="auto">
                <a:xfrm rot="240000">
                  <a:off x="2980" y="3418"/>
                  <a:ext cx="240" cy="23"/>
                </a:xfrm>
                <a:prstGeom prst="rect">
                  <a:avLst/>
                </a:prstGeom>
                <a:noFill/>
                <a:ln w="635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50562" name="Oval 34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2966" y="3408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50563" name="Oval 35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3206" y="3426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  <p:grpSp>
            <p:nvGrpSpPr>
              <p:cNvPr id="150564" name="Group 36"/>
              <p:cNvGrpSpPr>
                <a:grpSpLocks noChangeAspect="1"/>
              </p:cNvGrpSpPr>
              <p:nvPr/>
            </p:nvGrpSpPr>
            <p:grpSpPr bwMode="auto">
              <a:xfrm>
                <a:off x="982" y="2457"/>
                <a:ext cx="186" cy="30"/>
                <a:chOff x="2966" y="3408"/>
                <a:chExt cx="265" cy="43"/>
              </a:xfrm>
            </p:grpSpPr>
            <p:sp>
              <p:nvSpPr>
                <p:cNvPr id="150565" name="Rectangle 37"/>
                <p:cNvSpPr>
                  <a:spLocks noChangeAspect="1" noChangeArrowheads="1"/>
                </p:cNvSpPr>
                <p:nvPr/>
              </p:nvSpPr>
              <p:spPr bwMode="auto">
                <a:xfrm rot="240000">
                  <a:off x="2980" y="3418"/>
                  <a:ext cx="240" cy="23"/>
                </a:xfrm>
                <a:prstGeom prst="rect">
                  <a:avLst/>
                </a:prstGeom>
                <a:noFill/>
                <a:ln w="635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50566" name="Oval 38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2966" y="3408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50567" name="Oval 39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3206" y="3426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  <p:grpSp>
            <p:nvGrpSpPr>
              <p:cNvPr id="150568" name="Group 40"/>
              <p:cNvGrpSpPr>
                <a:grpSpLocks noChangeAspect="1"/>
              </p:cNvGrpSpPr>
              <p:nvPr/>
            </p:nvGrpSpPr>
            <p:grpSpPr bwMode="auto">
              <a:xfrm rot="136227">
                <a:off x="984" y="2240"/>
                <a:ext cx="187" cy="30"/>
                <a:chOff x="2966" y="3408"/>
                <a:chExt cx="265" cy="43"/>
              </a:xfrm>
            </p:grpSpPr>
            <p:sp>
              <p:nvSpPr>
                <p:cNvPr id="150569" name="Rectangle 41"/>
                <p:cNvSpPr>
                  <a:spLocks noChangeAspect="1" noChangeArrowheads="1"/>
                </p:cNvSpPr>
                <p:nvPr/>
              </p:nvSpPr>
              <p:spPr bwMode="auto">
                <a:xfrm rot="240000">
                  <a:off x="2980" y="3418"/>
                  <a:ext cx="240" cy="23"/>
                </a:xfrm>
                <a:prstGeom prst="rect">
                  <a:avLst/>
                </a:prstGeom>
                <a:noFill/>
                <a:ln w="635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50570" name="Oval 42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2966" y="3408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50571" name="Oval 43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3206" y="3426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  <p:grpSp>
            <p:nvGrpSpPr>
              <p:cNvPr id="150572" name="Group 44"/>
              <p:cNvGrpSpPr>
                <a:grpSpLocks noChangeAspect="1"/>
              </p:cNvGrpSpPr>
              <p:nvPr/>
            </p:nvGrpSpPr>
            <p:grpSpPr bwMode="auto">
              <a:xfrm rot="-208310">
                <a:off x="983" y="2230"/>
                <a:ext cx="186" cy="30"/>
                <a:chOff x="2966" y="3408"/>
                <a:chExt cx="265" cy="43"/>
              </a:xfrm>
            </p:grpSpPr>
            <p:sp>
              <p:nvSpPr>
                <p:cNvPr id="150573" name="Rectangle 45"/>
                <p:cNvSpPr>
                  <a:spLocks noChangeAspect="1" noChangeArrowheads="1"/>
                </p:cNvSpPr>
                <p:nvPr/>
              </p:nvSpPr>
              <p:spPr bwMode="auto">
                <a:xfrm rot="240000">
                  <a:off x="2980" y="3418"/>
                  <a:ext cx="240" cy="23"/>
                </a:xfrm>
                <a:prstGeom prst="rect">
                  <a:avLst/>
                </a:prstGeom>
                <a:noFill/>
                <a:ln w="635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50574" name="Oval 46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2966" y="3408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50575" name="Oval 47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3206" y="3426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  <p:grpSp>
            <p:nvGrpSpPr>
              <p:cNvPr id="150576" name="Group 48"/>
              <p:cNvGrpSpPr>
                <a:grpSpLocks noChangeAspect="1"/>
              </p:cNvGrpSpPr>
              <p:nvPr/>
            </p:nvGrpSpPr>
            <p:grpSpPr bwMode="auto">
              <a:xfrm>
                <a:off x="985" y="2541"/>
                <a:ext cx="186" cy="30"/>
                <a:chOff x="2966" y="3408"/>
                <a:chExt cx="265" cy="43"/>
              </a:xfrm>
            </p:grpSpPr>
            <p:sp>
              <p:nvSpPr>
                <p:cNvPr id="150577" name="Rectangle 49"/>
                <p:cNvSpPr>
                  <a:spLocks noChangeAspect="1" noChangeArrowheads="1"/>
                </p:cNvSpPr>
                <p:nvPr/>
              </p:nvSpPr>
              <p:spPr bwMode="auto">
                <a:xfrm rot="240000">
                  <a:off x="2980" y="3418"/>
                  <a:ext cx="240" cy="23"/>
                </a:xfrm>
                <a:prstGeom prst="rect">
                  <a:avLst/>
                </a:prstGeom>
                <a:noFill/>
                <a:ln w="635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50578" name="Oval 50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2966" y="3408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50579" name="Oval 51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3206" y="3426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  <p:grpSp>
            <p:nvGrpSpPr>
              <p:cNvPr id="150580" name="Group 52"/>
              <p:cNvGrpSpPr>
                <a:grpSpLocks noChangeAspect="1"/>
              </p:cNvGrpSpPr>
              <p:nvPr/>
            </p:nvGrpSpPr>
            <p:grpSpPr bwMode="auto">
              <a:xfrm>
                <a:off x="984" y="2513"/>
                <a:ext cx="186" cy="30"/>
                <a:chOff x="2966" y="3408"/>
                <a:chExt cx="265" cy="43"/>
              </a:xfrm>
            </p:grpSpPr>
            <p:sp>
              <p:nvSpPr>
                <p:cNvPr id="150581" name="Rectangle 53"/>
                <p:cNvSpPr>
                  <a:spLocks noChangeAspect="1" noChangeArrowheads="1"/>
                </p:cNvSpPr>
                <p:nvPr/>
              </p:nvSpPr>
              <p:spPr bwMode="auto">
                <a:xfrm rot="240000">
                  <a:off x="2980" y="3418"/>
                  <a:ext cx="240" cy="23"/>
                </a:xfrm>
                <a:prstGeom prst="rect">
                  <a:avLst/>
                </a:prstGeom>
                <a:noFill/>
                <a:ln w="635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50582" name="Oval 54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2966" y="3408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50583" name="Oval 55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3206" y="3426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  <p:grpSp>
            <p:nvGrpSpPr>
              <p:cNvPr id="150584" name="Group 56"/>
              <p:cNvGrpSpPr>
                <a:grpSpLocks noChangeAspect="1"/>
              </p:cNvGrpSpPr>
              <p:nvPr/>
            </p:nvGrpSpPr>
            <p:grpSpPr bwMode="auto">
              <a:xfrm>
                <a:off x="981" y="2484"/>
                <a:ext cx="186" cy="30"/>
                <a:chOff x="2966" y="3408"/>
                <a:chExt cx="265" cy="43"/>
              </a:xfrm>
            </p:grpSpPr>
            <p:sp>
              <p:nvSpPr>
                <p:cNvPr id="150585" name="Rectangle 57"/>
                <p:cNvSpPr>
                  <a:spLocks noChangeAspect="1" noChangeArrowheads="1"/>
                </p:cNvSpPr>
                <p:nvPr/>
              </p:nvSpPr>
              <p:spPr bwMode="auto">
                <a:xfrm rot="240000">
                  <a:off x="2980" y="3418"/>
                  <a:ext cx="240" cy="23"/>
                </a:xfrm>
                <a:prstGeom prst="rect">
                  <a:avLst/>
                </a:prstGeom>
                <a:noFill/>
                <a:ln w="635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50586" name="Oval 58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2966" y="3408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50587" name="Oval 59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3206" y="3426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  <p:grpSp>
            <p:nvGrpSpPr>
              <p:cNvPr id="150588" name="Group 60"/>
              <p:cNvGrpSpPr>
                <a:grpSpLocks noChangeAspect="1"/>
              </p:cNvGrpSpPr>
              <p:nvPr/>
            </p:nvGrpSpPr>
            <p:grpSpPr bwMode="auto">
              <a:xfrm>
                <a:off x="984" y="2572"/>
                <a:ext cx="186" cy="30"/>
                <a:chOff x="2966" y="3408"/>
                <a:chExt cx="265" cy="43"/>
              </a:xfrm>
            </p:grpSpPr>
            <p:sp>
              <p:nvSpPr>
                <p:cNvPr id="150589" name="Rectangle 61"/>
                <p:cNvSpPr>
                  <a:spLocks noChangeAspect="1" noChangeArrowheads="1"/>
                </p:cNvSpPr>
                <p:nvPr/>
              </p:nvSpPr>
              <p:spPr bwMode="auto">
                <a:xfrm rot="240000">
                  <a:off x="2980" y="3418"/>
                  <a:ext cx="240" cy="23"/>
                </a:xfrm>
                <a:prstGeom prst="rect">
                  <a:avLst/>
                </a:prstGeom>
                <a:noFill/>
                <a:ln w="635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50590" name="Oval 62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2966" y="3408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50591" name="Oval 63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3206" y="3426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</p:grpSp>
        <p:sp>
          <p:nvSpPr>
            <p:cNvPr id="150592" name="Rectangle 64"/>
            <p:cNvSpPr>
              <a:spLocks noChangeAspect="1" noChangeArrowheads="1"/>
            </p:cNvSpPr>
            <p:nvPr/>
          </p:nvSpPr>
          <p:spPr bwMode="auto">
            <a:xfrm flipH="1">
              <a:off x="2306" y="54"/>
              <a:ext cx="62" cy="42"/>
            </a:xfrm>
            <a:prstGeom prst="rect">
              <a:avLst/>
            </a:prstGeom>
            <a:gradFill rotWithShape="0">
              <a:gsLst>
                <a:gs pos="0">
                  <a:schemeClr val="folHlink">
                    <a:gamma/>
                    <a:shade val="46275"/>
                    <a:invGamma/>
                  </a:schemeClr>
                </a:gs>
                <a:gs pos="100000">
                  <a:schemeClr val="folHlink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50593" name="Rectangle 65"/>
            <p:cNvSpPr>
              <a:spLocks noChangeAspect="1" noChangeArrowheads="1"/>
            </p:cNvSpPr>
            <p:nvPr/>
          </p:nvSpPr>
          <p:spPr bwMode="auto">
            <a:xfrm flipH="1">
              <a:off x="2393" y="54"/>
              <a:ext cx="63" cy="42"/>
            </a:xfrm>
            <a:prstGeom prst="rect">
              <a:avLst/>
            </a:prstGeom>
            <a:gradFill rotWithShape="0">
              <a:gsLst>
                <a:gs pos="0">
                  <a:schemeClr val="folHlink">
                    <a:gamma/>
                    <a:shade val="46275"/>
                    <a:invGamma/>
                  </a:schemeClr>
                </a:gs>
                <a:gs pos="100000">
                  <a:schemeClr val="folHlink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grpSp>
          <p:nvGrpSpPr>
            <p:cNvPr id="150594" name="Group 66"/>
            <p:cNvGrpSpPr>
              <a:grpSpLocks noChangeAspect="1"/>
            </p:cNvGrpSpPr>
            <p:nvPr/>
          </p:nvGrpSpPr>
          <p:grpSpPr bwMode="auto">
            <a:xfrm>
              <a:off x="2254" y="0"/>
              <a:ext cx="254" cy="1507"/>
              <a:chOff x="934" y="1606"/>
              <a:chExt cx="284" cy="1684"/>
            </a:xfrm>
          </p:grpSpPr>
          <p:grpSp>
            <p:nvGrpSpPr>
              <p:cNvPr id="150595" name="Group 67"/>
              <p:cNvGrpSpPr>
                <a:grpSpLocks noChangeAspect="1"/>
              </p:cNvGrpSpPr>
              <p:nvPr/>
            </p:nvGrpSpPr>
            <p:grpSpPr bwMode="auto">
              <a:xfrm>
                <a:off x="934" y="1606"/>
                <a:ext cx="284" cy="1684"/>
                <a:chOff x="934" y="1606"/>
                <a:chExt cx="284" cy="1684"/>
              </a:xfrm>
            </p:grpSpPr>
            <p:grpSp>
              <p:nvGrpSpPr>
                <p:cNvPr id="150596" name="Group 68"/>
                <p:cNvGrpSpPr>
                  <a:grpSpLocks noChangeAspect="1"/>
                </p:cNvGrpSpPr>
                <p:nvPr/>
              </p:nvGrpSpPr>
              <p:grpSpPr bwMode="auto">
                <a:xfrm>
                  <a:off x="942" y="1718"/>
                  <a:ext cx="272" cy="1572"/>
                  <a:chOff x="942" y="1718"/>
                  <a:chExt cx="272" cy="1572"/>
                </a:xfrm>
              </p:grpSpPr>
              <p:sp>
                <p:nvSpPr>
                  <p:cNvPr id="150597" name="Freeform 69" descr="Широкий диагональный 1"/>
                  <p:cNvSpPr>
                    <a:spLocks noChangeAspect="1"/>
                  </p:cNvSpPr>
                  <p:nvPr/>
                </p:nvSpPr>
                <p:spPr bwMode="auto">
                  <a:xfrm>
                    <a:off x="942" y="2204"/>
                    <a:ext cx="272" cy="1086"/>
                  </a:xfrm>
                  <a:custGeom>
                    <a:avLst/>
                    <a:gdLst/>
                    <a:ahLst/>
                    <a:cxnLst>
                      <a:cxn ang="0">
                        <a:pos x="2" y="1086"/>
                      </a:cxn>
                      <a:cxn ang="0">
                        <a:pos x="0" y="30"/>
                      </a:cxn>
                      <a:cxn ang="0">
                        <a:pos x="10" y="12"/>
                      </a:cxn>
                      <a:cxn ang="0">
                        <a:pos x="28" y="4"/>
                      </a:cxn>
                      <a:cxn ang="0">
                        <a:pos x="250" y="0"/>
                      </a:cxn>
                      <a:cxn ang="0">
                        <a:pos x="264" y="12"/>
                      </a:cxn>
                      <a:cxn ang="0">
                        <a:pos x="268" y="34"/>
                      </a:cxn>
                      <a:cxn ang="0">
                        <a:pos x="272" y="1084"/>
                      </a:cxn>
                      <a:cxn ang="0">
                        <a:pos x="242" y="1084"/>
                      </a:cxn>
                      <a:cxn ang="0">
                        <a:pos x="240" y="44"/>
                      </a:cxn>
                      <a:cxn ang="0">
                        <a:pos x="232" y="28"/>
                      </a:cxn>
                      <a:cxn ang="0">
                        <a:pos x="200" y="28"/>
                      </a:cxn>
                      <a:cxn ang="0">
                        <a:pos x="198" y="2"/>
                      </a:cxn>
                      <a:cxn ang="0">
                        <a:pos x="70" y="2"/>
                      </a:cxn>
                      <a:cxn ang="0">
                        <a:pos x="70" y="28"/>
                      </a:cxn>
                      <a:cxn ang="0">
                        <a:pos x="40" y="30"/>
                      </a:cxn>
                      <a:cxn ang="0">
                        <a:pos x="28" y="40"/>
                      </a:cxn>
                      <a:cxn ang="0">
                        <a:pos x="30" y="1086"/>
                      </a:cxn>
                      <a:cxn ang="0">
                        <a:pos x="2" y="1086"/>
                      </a:cxn>
                    </a:cxnLst>
                    <a:rect l="0" t="0" r="r" b="b"/>
                    <a:pathLst>
                      <a:path w="272" h="1086">
                        <a:moveTo>
                          <a:pt x="2" y="1086"/>
                        </a:moveTo>
                        <a:lnTo>
                          <a:pt x="0" y="30"/>
                        </a:lnTo>
                        <a:lnTo>
                          <a:pt x="10" y="12"/>
                        </a:lnTo>
                        <a:lnTo>
                          <a:pt x="28" y="4"/>
                        </a:lnTo>
                        <a:lnTo>
                          <a:pt x="250" y="0"/>
                        </a:lnTo>
                        <a:lnTo>
                          <a:pt x="264" y="12"/>
                        </a:lnTo>
                        <a:lnTo>
                          <a:pt x="268" y="34"/>
                        </a:lnTo>
                        <a:lnTo>
                          <a:pt x="272" y="1084"/>
                        </a:lnTo>
                        <a:lnTo>
                          <a:pt x="242" y="1084"/>
                        </a:lnTo>
                        <a:lnTo>
                          <a:pt x="240" y="44"/>
                        </a:lnTo>
                        <a:lnTo>
                          <a:pt x="232" y="28"/>
                        </a:lnTo>
                        <a:lnTo>
                          <a:pt x="200" y="28"/>
                        </a:lnTo>
                        <a:lnTo>
                          <a:pt x="198" y="2"/>
                        </a:lnTo>
                        <a:lnTo>
                          <a:pt x="70" y="2"/>
                        </a:lnTo>
                        <a:lnTo>
                          <a:pt x="70" y="28"/>
                        </a:lnTo>
                        <a:lnTo>
                          <a:pt x="40" y="30"/>
                        </a:lnTo>
                        <a:lnTo>
                          <a:pt x="28" y="40"/>
                        </a:lnTo>
                        <a:lnTo>
                          <a:pt x="30" y="1086"/>
                        </a:lnTo>
                        <a:lnTo>
                          <a:pt x="2" y="1086"/>
                        </a:lnTo>
                        <a:close/>
                      </a:path>
                    </a:pathLst>
                  </a:custGeom>
                  <a:pattFill prst="wdDnDiag">
                    <a:fgClr>
                      <a:schemeClr val="tx2"/>
                    </a:fgClr>
                    <a:bgClr>
                      <a:schemeClr val="bg1"/>
                    </a:bgClr>
                  </a:patt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endParaRPr lang="ro-RO"/>
                  </a:p>
                </p:txBody>
              </p:sp>
              <p:sp>
                <p:nvSpPr>
                  <p:cNvPr id="150598" name="Freeform 70" descr="Алмазная решетка (контур)"/>
                  <p:cNvSpPr>
                    <a:spLocks noChangeAspect="1"/>
                  </p:cNvSpPr>
                  <p:nvPr/>
                </p:nvSpPr>
                <p:spPr bwMode="auto">
                  <a:xfrm>
                    <a:off x="972" y="1718"/>
                    <a:ext cx="208" cy="490"/>
                  </a:xfrm>
                  <a:custGeom>
                    <a:avLst/>
                    <a:gdLst/>
                    <a:ahLst/>
                    <a:cxnLst>
                      <a:cxn ang="0">
                        <a:pos x="4" y="4"/>
                      </a:cxn>
                      <a:cxn ang="0">
                        <a:pos x="0" y="486"/>
                      </a:cxn>
                      <a:cxn ang="0">
                        <a:pos x="40" y="486"/>
                      </a:cxn>
                      <a:cxn ang="0">
                        <a:pos x="38" y="34"/>
                      </a:cxn>
                      <a:cxn ang="0">
                        <a:pos x="80" y="32"/>
                      </a:cxn>
                      <a:cxn ang="0">
                        <a:pos x="78" y="0"/>
                      </a:cxn>
                      <a:cxn ang="0">
                        <a:pos x="120" y="0"/>
                      </a:cxn>
                      <a:cxn ang="0">
                        <a:pos x="122" y="32"/>
                      </a:cxn>
                      <a:cxn ang="0">
                        <a:pos x="172" y="32"/>
                      </a:cxn>
                      <a:cxn ang="0">
                        <a:pos x="172" y="490"/>
                      </a:cxn>
                      <a:cxn ang="0">
                        <a:pos x="208" y="484"/>
                      </a:cxn>
                      <a:cxn ang="0">
                        <a:pos x="208" y="6"/>
                      </a:cxn>
                      <a:cxn ang="0">
                        <a:pos x="4" y="4"/>
                      </a:cxn>
                    </a:cxnLst>
                    <a:rect l="0" t="0" r="r" b="b"/>
                    <a:pathLst>
                      <a:path w="208" h="490">
                        <a:moveTo>
                          <a:pt x="4" y="4"/>
                        </a:moveTo>
                        <a:lnTo>
                          <a:pt x="0" y="486"/>
                        </a:lnTo>
                        <a:lnTo>
                          <a:pt x="40" y="486"/>
                        </a:lnTo>
                        <a:lnTo>
                          <a:pt x="38" y="34"/>
                        </a:lnTo>
                        <a:lnTo>
                          <a:pt x="80" y="32"/>
                        </a:lnTo>
                        <a:lnTo>
                          <a:pt x="78" y="0"/>
                        </a:lnTo>
                        <a:lnTo>
                          <a:pt x="120" y="0"/>
                        </a:lnTo>
                        <a:lnTo>
                          <a:pt x="122" y="32"/>
                        </a:lnTo>
                        <a:lnTo>
                          <a:pt x="172" y="32"/>
                        </a:lnTo>
                        <a:lnTo>
                          <a:pt x="172" y="490"/>
                        </a:lnTo>
                        <a:lnTo>
                          <a:pt x="208" y="484"/>
                        </a:lnTo>
                        <a:lnTo>
                          <a:pt x="208" y="6"/>
                        </a:lnTo>
                        <a:lnTo>
                          <a:pt x="4" y="4"/>
                        </a:lnTo>
                        <a:close/>
                      </a:path>
                    </a:pathLst>
                  </a:custGeom>
                  <a:pattFill prst="openDmnd">
                    <a:fgClr>
                      <a:schemeClr val="tx1"/>
                    </a:fgClr>
                    <a:bgClr>
                      <a:schemeClr val="bg1"/>
                    </a:bgClr>
                  </a:patt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endParaRPr lang="ro-RO"/>
                  </a:p>
                </p:txBody>
              </p:sp>
              <p:grpSp>
                <p:nvGrpSpPr>
                  <p:cNvPr id="150599" name="Group 71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976" y="1976"/>
                    <a:ext cx="203" cy="228"/>
                    <a:chOff x="976" y="1976"/>
                    <a:chExt cx="203" cy="228"/>
                  </a:xfrm>
                </p:grpSpPr>
                <p:sp>
                  <p:nvSpPr>
                    <p:cNvPr id="150600" name="Rectangle 7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145" y="2172"/>
                      <a:ext cx="32" cy="32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6350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50601" name="Rectangle 73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976" y="2170"/>
                      <a:ext cx="32" cy="32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6350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50602" name="Rectangle 74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147" y="1978"/>
                      <a:ext cx="32" cy="32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6350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50603" name="Rectangle 75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978" y="1976"/>
                      <a:ext cx="32" cy="32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6350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</p:grpSp>
            </p:grpSp>
            <p:sp>
              <p:nvSpPr>
                <p:cNvPr id="150604" name="Freeform 76" descr="Плетенка"/>
                <p:cNvSpPr>
                  <a:spLocks noChangeAspect="1"/>
                </p:cNvSpPr>
                <p:nvPr/>
              </p:nvSpPr>
              <p:spPr bwMode="auto">
                <a:xfrm>
                  <a:off x="934" y="1606"/>
                  <a:ext cx="284" cy="252"/>
                </a:xfrm>
                <a:custGeom>
                  <a:avLst/>
                  <a:gdLst/>
                  <a:ahLst/>
                  <a:cxnLst>
                    <a:cxn ang="0">
                      <a:pos x="0" y="224"/>
                    </a:cxn>
                    <a:cxn ang="0">
                      <a:pos x="14" y="222"/>
                    </a:cxn>
                    <a:cxn ang="0">
                      <a:pos x="14" y="26"/>
                    </a:cxn>
                    <a:cxn ang="0">
                      <a:pos x="26" y="0"/>
                    </a:cxn>
                    <a:cxn ang="0">
                      <a:pos x="252" y="2"/>
                    </a:cxn>
                    <a:cxn ang="0">
                      <a:pos x="270" y="20"/>
                    </a:cxn>
                    <a:cxn ang="0">
                      <a:pos x="270" y="218"/>
                    </a:cxn>
                    <a:cxn ang="0">
                      <a:pos x="284" y="218"/>
                    </a:cxn>
                    <a:cxn ang="0">
                      <a:pos x="284" y="246"/>
                    </a:cxn>
                    <a:cxn ang="0">
                      <a:pos x="248" y="244"/>
                    </a:cxn>
                    <a:cxn ang="0">
                      <a:pos x="248" y="26"/>
                    </a:cxn>
                    <a:cxn ang="0">
                      <a:pos x="40" y="18"/>
                    </a:cxn>
                    <a:cxn ang="0">
                      <a:pos x="40" y="252"/>
                    </a:cxn>
                    <a:cxn ang="0">
                      <a:pos x="0" y="250"/>
                    </a:cxn>
                    <a:cxn ang="0">
                      <a:pos x="0" y="224"/>
                    </a:cxn>
                  </a:cxnLst>
                  <a:rect l="0" t="0" r="r" b="b"/>
                  <a:pathLst>
                    <a:path w="284" h="252">
                      <a:moveTo>
                        <a:pt x="0" y="224"/>
                      </a:moveTo>
                      <a:lnTo>
                        <a:pt x="14" y="222"/>
                      </a:lnTo>
                      <a:lnTo>
                        <a:pt x="14" y="26"/>
                      </a:lnTo>
                      <a:lnTo>
                        <a:pt x="26" y="0"/>
                      </a:lnTo>
                      <a:lnTo>
                        <a:pt x="252" y="2"/>
                      </a:lnTo>
                      <a:lnTo>
                        <a:pt x="270" y="20"/>
                      </a:lnTo>
                      <a:lnTo>
                        <a:pt x="270" y="218"/>
                      </a:lnTo>
                      <a:lnTo>
                        <a:pt x="284" y="218"/>
                      </a:lnTo>
                      <a:lnTo>
                        <a:pt x="284" y="246"/>
                      </a:lnTo>
                      <a:lnTo>
                        <a:pt x="248" y="244"/>
                      </a:lnTo>
                      <a:lnTo>
                        <a:pt x="248" y="26"/>
                      </a:lnTo>
                      <a:lnTo>
                        <a:pt x="40" y="18"/>
                      </a:lnTo>
                      <a:lnTo>
                        <a:pt x="40" y="252"/>
                      </a:lnTo>
                      <a:lnTo>
                        <a:pt x="0" y="250"/>
                      </a:lnTo>
                      <a:lnTo>
                        <a:pt x="0" y="224"/>
                      </a:lnTo>
                      <a:close/>
                    </a:path>
                  </a:pathLst>
                </a:custGeom>
                <a:pattFill prst="weave">
                  <a:fgClr>
                    <a:schemeClr val="tx1"/>
                  </a:fgClr>
                  <a:bgClr>
                    <a:schemeClr val="bg1"/>
                  </a:bgClr>
                </a:pattFill>
                <a:ln w="6350" cmpd="sng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ro-RO"/>
                </a:p>
              </p:txBody>
            </p:sp>
          </p:grpSp>
          <p:sp>
            <p:nvSpPr>
              <p:cNvPr id="150605" name="Line 77"/>
              <p:cNvSpPr>
                <a:spLocks noChangeAspect="1" noChangeShapeType="1"/>
              </p:cNvSpPr>
              <p:nvPr/>
            </p:nvSpPr>
            <p:spPr bwMode="auto">
              <a:xfrm>
                <a:off x="960" y="3288"/>
                <a:ext cx="240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o-RO"/>
              </a:p>
            </p:txBody>
          </p:sp>
        </p:grpSp>
        <p:grpSp>
          <p:nvGrpSpPr>
            <p:cNvPr id="150606" name="Group 78"/>
            <p:cNvGrpSpPr>
              <a:grpSpLocks noChangeAspect="1"/>
            </p:cNvGrpSpPr>
            <p:nvPr/>
          </p:nvGrpSpPr>
          <p:grpSpPr bwMode="auto">
            <a:xfrm>
              <a:off x="2304" y="428"/>
              <a:ext cx="166" cy="1048"/>
              <a:chOff x="982" y="1633"/>
              <a:chExt cx="186" cy="1171"/>
            </a:xfrm>
          </p:grpSpPr>
          <p:sp>
            <p:nvSpPr>
              <p:cNvPr id="150607" name="Freeform 79"/>
              <p:cNvSpPr>
                <a:spLocks noChangeAspect="1"/>
              </p:cNvSpPr>
              <p:nvPr/>
            </p:nvSpPr>
            <p:spPr bwMode="auto">
              <a:xfrm>
                <a:off x="1026" y="1758"/>
                <a:ext cx="94" cy="474"/>
              </a:xfrm>
              <a:custGeom>
                <a:avLst/>
                <a:gdLst/>
                <a:ahLst/>
                <a:cxnLst>
                  <a:cxn ang="0">
                    <a:pos x="0" y="472"/>
                  </a:cxn>
                  <a:cxn ang="0">
                    <a:pos x="0" y="58"/>
                  </a:cxn>
                  <a:cxn ang="0">
                    <a:pos x="10" y="44"/>
                  </a:cxn>
                  <a:cxn ang="0">
                    <a:pos x="12" y="6"/>
                  </a:cxn>
                  <a:cxn ang="0">
                    <a:pos x="31" y="0"/>
                  </a:cxn>
                  <a:cxn ang="0">
                    <a:pos x="63" y="0"/>
                  </a:cxn>
                  <a:cxn ang="0">
                    <a:pos x="78" y="10"/>
                  </a:cxn>
                  <a:cxn ang="0">
                    <a:pos x="82" y="46"/>
                  </a:cxn>
                  <a:cxn ang="0">
                    <a:pos x="94" y="56"/>
                  </a:cxn>
                  <a:cxn ang="0">
                    <a:pos x="94" y="472"/>
                  </a:cxn>
                  <a:cxn ang="0">
                    <a:pos x="0" y="472"/>
                  </a:cxn>
                </a:cxnLst>
                <a:rect l="0" t="0" r="r" b="b"/>
                <a:pathLst>
                  <a:path w="94" h="472">
                    <a:moveTo>
                      <a:pt x="0" y="472"/>
                    </a:moveTo>
                    <a:lnTo>
                      <a:pt x="0" y="58"/>
                    </a:lnTo>
                    <a:lnTo>
                      <a:pt x="10" y="44"/>
                    </a:lnTo>
                    <a:lnTo>
                      <a:pt x="12" y="6"/>
                    </a:lnTo>
                    <a:lnTo>
                      <a:pt x="31" y="0"/>
                    </a:lnTo>
                    <a:lnTo>
                      <a:pt x="63" y="0"/>
                    </a:lnTo>
                    <a:lnTo>
                      <a:pt x="78" y="10"/>
                    </a:lnTo>
                    <a:lnTo>
                      <a:pt x="82" y="46"/>
                    </a:lnTo>
                    <a:lnTo>
                      <a:pt x="94" y="56"/>
                    </a:lnTo>
                    <a:lnTo>
                      <a:pt x="94" y="472"/>
                    </a:lnTo>
                    <a:lnTo>
                      <a:pt x="0" y="472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folHlink">
                      <a:gamma/>
                      <a:shade val="33333"/>
                      <a:invGamma/>
                    </a:schemeClr>
                  </a:gs>
                  <a:gs pos="50000">
                    <a:schemeClr val="folHlink"/>
                  </a:gs>
                  <a:gs pos="100000">
                    <a:schemeClr val="folHlink">
                      <a:gamma/>
                      <a:shade val="33333"/>
                      <a:invGamma/>
                    </a:schemeClr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o-RO"/>
              </a:p>
            </p:txBody>
          </p:sp>
          <p:sp>
            <p:nvSpPr>
              <p:cNvPr id="150608" name="Rectangle 80" descr="Темн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1048" y="1770"/>
                <a:ext cx="48" cy="145"/>
              </a:xfrm>
              <a:prstGeom prst="rect">
                <a:avLst/>
              </a:prstGeom>
              <a:pattFill prst="dkDnDiag">
                <a:fgClr>
                  <a:schemeClr val="tx2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0609" name="Rectangle 81"/>
              <p:cNvSpPr>
                <a:spLocks noChangeAspect="1" noChangeArrowheads="1"/>
              </p:cNvSpPr>
              <p:nvPr/>
            </p:nvSpPr>
            <p:spPr bwMode="auto">
              <a:xfrm>
                <a:off x="1026" y="1983"/>
                <a:ext cx="94" cy="226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grpSp>
            <p:nvGrpSpPr>
              <p:cNvPr id="150610" name="Group 82"/>
              <p:cNvGrpSpPr>
                <a:grpSpLocks noChangeAspect="1"/>
              </p:cNvGrpSpPr>
              <p:nvPr/>
            </p:nvGrpSpPr>
            <p:grpSpPr bwMode="auto">
              <a:xfrm>
                <a:off x="1062" y="1633"/>
                <a:ext cx="17" cy="179"/>
                <a:chOff x="1524" y="2321"/>
                <a:chExt cx="17" cy="178"/>
              </a:xfrm>
            </p:grpSpPr>
            <p:sp>
              <p:nvSpPr>
                <p:cNvPr id="150611" name="Rectangle 83"/>
                <p:cNvSpPr>
                  <a:spLocks noChangeAspect="1" noChangeArrowheads="1"/>
                </p:cNvSpPr>
                <p:nvPr/>
              </p:nvSpPr>
              <p:spPr bwMode="auto">
                <a:xfrm rot="5400000">
                  <a:off x="1449" y="2407"/>
                  <a:ext cx="168" cy="16"/>
                </a:xfrm>
                <a:prstGeom prst="rect">
                  <a:avLst/>
                </a:prstGeom>
                <a:solidFill>
                  <a:schemeClr val="folHlink"/>
                </a:solidFill>
                <a:ln w="635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50612" name="Oval 84"/>
                <p:cNvSpPr>
                  <a:spLocks noChangeAspect="1" noChangeArrowheads="1"/>
                </p:cNvSpPr>
                <p:nvPr/>
              </p:nvSpPr>
              <p:spPr bwMode="auto">
                <a:xfrm rot="5160000">
                  <a:off x="1524" y="2321"/>
                  <a:ext cx="18" cy="17"/>
                </a:xfrm>
                <a:prstGeom prst="ellipse">
                  <a:avLst/>
                </a:prstGeom>
                <a:solidFill>
                  <a:schemeClr val="folHlink"/>
                </a:solid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  <p:grpSp>
            <p:nvGrpSpPr>
              <p:cNvPr id="150613" name="Group 85"/>
              <p:cNvGrpSpPr>
                <a:grpSpLocks noChangeAspect="1"/>
              </p:cNvGrpSpPr>
              <p:nvPr/>
            </p:nvGrpSpPr>
            <p:grpSpPr bwMode="auto">
              <a:xfrm>
                <a:off x="982" y="2228"/>
                <a:ext cx="186" cy="576"/>
                <a:chOff x="982" y="2235"/>
                <a:chExt cx="186" cy="569"/>
              </a:xfrm>
            </p:grpSpPr>
            <p:sp>
              <p:nvSpPr>
                <p:cNvPr id="150614" name="AutoShape 86"/>
                <p:cNvSpPr>
                  <a:spLocks noChangeAspect="1" noChangeArrowheads="1"/>
                </p:cNvSpPr>
                <p:nvPr/>
              </p:nvSpPr>
              <p:spPr bwMode="auto">
                <a:xfrm rot="5400000">
                  <a:off x="888" y="2360"/>
                  <a:ext cx="378" cy="127"/>
                </a:xfrm>
                <a:prstGeom prst="roundRect">
                  <a:avLst>
                    <a:gd name="adj" fmla="val 16667"/>
                  </a:avLst>
                </a:prstGeom>
                <a:gradFill rotWithShape="0">
                  <a:gsLst>
                    <a:gs pos="0">
                      <a:schemeClr val="folHlink">
                        <a:gamma/>
                        <a:shade val="39216"/>
                        <a:invGamma/>
                      </a:schemeClr>
                    </a:gs>
                    <a:gs pos="50000">
                      <a:schemeClr val="folHlink"/>
                    </a:gs>
                    <a:gs pos="100000">
                      <a:schemeClr val="folHlink">
                        <a:gamma/>
                        <a:shade val="39216"/>
                        <a:invGamma/>
                      </a:schemeClr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50615" name="AutoShape 87"/>
                <p:cNvSpPr>
                  <a:spLocks noChangeAspect="1" noChangeArrowheads="1"/>
                </p:cNvSpPr>
                <p:nvPr/>
              </p:nvSpPr>
              <p:spPr bwMode="auto">
                <a:xfrm flipV="1">
                  <a:off x="1040" y="2696"/>
                  <a:ext cx="70" cy="108"/>
                </a:xfrm>
                <a:prstGeom prst="triangle">
                  <a:avLst>
                    <a:gd name="adj" fmla="val 50000"/>
                  </a:avLst>
                </a:prstGeom>
                <a:gradFill rotWithShape="0">
                  <a:gsLst>
                    <a:gs pos="0">
                      <a:schemeClr val="folHlink">
                        <a:gamma/>
                        <a:shade val="39216"/>
                        <a:invGamma/>
                      </a:schemeClr>
                    </a:gs>
                    <a:gs pos="50000">
                      <a:schemeClr val="folHlink"/>
                    </a:gs>
                    <a:gs pos="100000">
                      <a:schemeClr val="folHlink">
                        <a:gamma/>
                        <a:shade val="39216"/>
                        <a:invGamma/>
                      </a:schemeClr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grpSp>
              <p:nvGrpSpPr>
                <p:cNvPr id="150616" name="Group 88"/>
                <p:cNvGrpSpPr>
                  <a:grpSpLocks noChangeAspect="1"/>
                </p:cNvGrpSpPr>
                <p:nvPr/>
              </p:nvGrpSpPr>
              <p:grpSpPr bwMode="auto">
                <a:xfrm>
                  <a:off x="982" y="2602"/>
                  <a:ext cx="186" cy="90"/>
                  <a:chOff x="982" y="2602"/>
                  <a:chExt cx="186" cy="90"/>
                </a:xfrm>
              </p:grpSpPr>
              <p:sp>
                <p:nvSpPr>
                  <p:cNvPr id="150617" name="Rectangle 8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982" y="2602"/>
                    <a:ext cx="186" cy="32"/>
                  </a:xfrm>
                  <a:prstGeom prst="rect">
                    <a:avLst/>
                  </a:prstGeom>
                  <a:gradFill rotWithShape="0">
                    <a:gsLst>
                      <a:gs pos="0">
                        <a:schemeClr val="folHlink">
                          <a:gamma/>
                          <a:shade val="39216"/>
                          <a:invGamma/>
                        </a:schemeClr>
                      </a:gs>
                      <a:gs pos="50000">
                        <a:schemeClr val="folHlink"/>
                      </a:gs>
                      <a:gs pos="100000">
                        <a:schemeClr val="folHlink">
                          <a:gamma/>
                          <a:shade val="39216"/>
                          <a:invGamma/>
                        </a:schemeClr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50618" name="Rectangle 9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014" y="2634"/>
                    <a:ext cx="120" cy="58"/>
                  </a:xfrm>
                  <a:prstGeom prst="rect">
                    <a:avLst/>
                  </a:prstGeom>
                  <a:gradFill rotWithShape="0">
                    <a:gsLst>
                      <a:gs pos="0">
                        <a:schemeClr val="folHlink">
                          <a:gamma/>
                          <a:shade val="39216"/>
                          <a:invGamma/>
                        </a:schemeClr>
                      </a:gs>
                      <a:gs pos="50000">
                        <a:schemeClr val="folHlink"/>
                      </a:gs>
                      <a:gs pos="100000">
                        <a:schemeClr val="folHlink">
                          <a:gamma/>
                          <a:shade val="39216"/>
                          <a:invGamma/>
                        </a:schemeClr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</p:grpSp>
          </p:grpSp>
        </p:grpSp>
      </p:grpSp>
      <p:sp>
        <p:nvSpPr>
          <p:cNvPr id="150619" name="AutoShape 91" descr="Штриховой диагональный 2"/>
          <p:cNvSpPr>
            <a:spLocks noChangeArrowheads="1"/>
          </p:cNvSpPr>
          <p:nvPr/>
        </p:nvSpPr>
        <p:spPr bwMode="auto">
          <a:xfrm>
            <a:off x="0" y="5937250"/>
            <a:ext cx="9829800" cy="914400"/>
          </a:xfrm>
          <a:prstGeom prst="parallelogram">
            <a:avLst>
              <a:gd name="adj" fmla="val 208630"/>
            </a:avLst>
          </a:prstGeom>
          <a:pattFill prst="dashUpDiag">
            <a:fgClr>
              <a:srgbClr val="006600"/>
            </a:fgClr>
            <a:bgClr>
              <a:schemeClr val="bg1"/>
            </a:bgClr>
          </a:patt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50620" name="Freeform 92"/>
          <p:cNvSpPr>
            <a:spLocks noChangeAspect="1"/>
          </p:cNvSpPr>
          <p:nvPr/>
        </p:nvSpPr>
        <p:spPr bwMode="auto">
          <a:xfrm>
            <a:off x="3124200" y="4503738"/>
            <a:ext cx="2898775" cy="2073275"/>
          </a:xfrm>
          <a:custGeom>
            <a:avLst/>
            <a:gdLst/>
            <a:ahLst/>
            <a:cxnLst>
              <a:cxn ang="0">
                <a:pos x="2" y="89"/>
              </a:cxn>
              <a:cxn ang="0">
                <a:pos x="39" y="141"/>
              </a:cxn>
              <a:cxn ang="0">
                <a:pos x="38" y="203"/>
              </a:cxn>
              <a:cxn ang="0">
                <a:pos x="0" y="246"/>
              </a:cxn>
              <a:cxn ang="0">
                <a:pos x="32" y="3221"/>
              </a:cxn>
              <a:cxn ang="0">
                <a:pos x="56" y="3297"/>
              </a:cxn>
              <a:cxn ang="0">
                <a:pos x="21" y="3357"/>
              </a:cxn>
              <a:cxn ang="0">
                <a:pos x="17" y="3449"/>
              </a:cxn>
              <a:cxn ang="0">
                <a:pos x="60" y="3507"/>
              </a:cxn>
              <a:cxn ang="0">
                <a:pos x="2571" y="3492"/>
              </a:cxn>
              <a:cxn ang="0">
                <a:pos x="2604" y="3444"/>
              </a:cxn>
              <a:cxn ang="0">
                <a:pos x="2592" y="3305"/>
              </a:cxn>
              <a:cxn ang="0">
                <a:pos x="2579" y="3264"/>
              </a:cxn>
              <a:cxn ang="0">
                <a:pos x="2603" y="3212"/>
              </a:cxn>
              <a:cxn ang="0">
                <a:pos x="2558" y="147"/>
              </a:cxn>
              <a:cxn ang="0">
                <a:pos x="2567" y="101"/>
              </a:cxn>
              <a:cxn ang="0">
                <a:pos x="2588" y="6"/>
              </a:cxn>
              <a:cxn ang="0">
                <a:pos x="2586" y="0"/>
              </a:cxn>
              <a:cxn ang="0">
                <a:pos x="2589" y="0"/>
              </a:cxn>
              <a:cxn ang="0">
                <a:pos x="2589" y="6"/>
              </a:cxn>
              <a:cxn ang="0">
                <a:pos x="2586" y="3"/>
              </a:cxn>
              <a:cxn ang="0">
                <a:pos x="2586" y="6"/>
              </a:cxn>
              <a:cxn ang="0">
                <a:pos x="0" y="6"/>
              </a:cxn>
              <a:cxn ang="0">
                <a:pos x="0" y="12"/>
              </a:cxn>
              <a:cxn ang="0">
                <a:pos x="0" y="15"/>
              </a:cxn>
              <a:cxn ang="0">
                <a:pos x="0" y="18"/>
              </a:cxn>
              <a:cxn ang="0">
                <a:pos x="0" y="21"/>
              </a:cxn>
              <a:cxn ang="0">
                <a:pos x="0" y="21"/>
              </a:cxn>
              <a:cxn ang="0">
                <a:pos x="0" y="18"/>
              </a:cxn>
              <a:cxn ang="0">
                <a:pos x="3" y="24"/>
              </a:cxn>
              <a:cxn ang="0">
                <a:pos x="0" y="18"/>
              </a:cxn>
              <a:cxn ang="0">
                <a:pos x="0" y="18"/>
              </a:cxn>
              <a:cxn ang="0">
                <a:pos x="0" y="18"/>
              </a:cxn>
              <a:cxn ang="0">
                <a:pos x="3" y="18"/>
              </a:cxn>
              <a:cxn ang="0">
                <a:pos x="0" y="18"/>
              </a:cxn>
            </a:cxnLst>
            <a:rect l="0" t="0" r="r" b="b"/>
            <a:pathLst>
              <a:path w="2606" h="3507">
                <a:moveTo>
                  <a:pt x="3" y="20"/>
                </a:moveTo>
                <a:lnTo>
                  <a:pt x="2" y="89"/>
                </a:lnTo>
                <a:lnTo>
                  <a:pt x="24" y="111"/>
                </a:lnTo>
                <a:lnTo>
                  <a:pt x="39" y="141"/>
                </a:lnTo>
                <a:lnTo>
                  <a:pt x="45" y="168"/>
                </a:lnTo>
                <a:lnTo>
                  <a:pt x="38" y="203"/>
                </a:lnTo>
                <a:lnTo>
                  <a:pt x="26" y="219"/>
                </a:lnTo>
                <a:lnTo>
                  <a:pt x="0" y="246"/>
                </a:lnTo>
                <a:lnTo>
                  <a:pt x="11" y="3201"/>
                </a:lnTo>
                <a:lnTo>
                  <a:pt x="32" y="3221"/>
                </a:lnTo>
                <a:lnTo>
                  <a:pt x="50" y="3255"/>
                </a:lnTo>
                <a:lnTo>
                  <a:pt x="56" y="3297"/>
                </a:lnTo>
                <a:lnTo>
                  <a:pt x="48" y="3330"/>
                </a:lnTo>
                <a:lnTo>
                  <a:pt x="21" y="3357"/>
                </a:lnTo>
                <a:lnTo>
                  <a:pt x="17" y="3402"/>
                </a:lnTo>
                <a:lnTo>
                  <a:pt x="17" y="3449"/>
                </a:lnTo>
                <a:lnTo>
                  <a:pt x="33" y="3492"/>
                </a:lnTo>
                <a:lnTo>
                  <a:pt x="60" y="3507"/>
                </a:lnTo>
                <a:lnTo>
                  <a:pt x="2538" y="3507"/>
                </a:lnTo>
                <a:lnTo>
                  <a:pt x="2571" y="3492"/>
                </a:lnTo>
                <a:lnTo>
                  <a:pt x="2592" y="3474"/>
                </a:lnTo>
                <a:lnTo>
                  <a:pt x="2604" y="3444"/>
                </a:lnTo>
                <a:lnTo>
                  <a:pt x="2606" y="3327"/>
                </a:lnTo>
                <a:lnTo>
                  <a:pt x="2592" y="3305"/>
                </a:lnTo>
                <a:lnTo>
                  <a:pt x="2583" y="3288"/>
                </a:lnTo>
                <a:lnTo>
                  <a:pt x="2579" y="3264"/>
                </a:lnTo>
                <a:lnTo>
                  <a:pt x="2588" y="3234"/>
                </a:lnTo>
                <a:lnTo>
                  <a:pt x="2603" y="3212"/>
                </a:lnTo>
                <a:lnTo>
                  <a:pt x="2588" y="209"/>
                </a:lnTo>
                <a:cubicBezTo>
                  <a:pt x="2556" y="177"/>
                  <a:pt x="2565" y="162"/>
                  <a:pt x="2558" y="147"/>
                </a:cubicBezTo>
                <a:cubicBezTo>
                  <a:pt x="2558" y="131"/>
                  <a:pt x="2555" y="127"/>
                  <a:pt x="2561" y="120"/>
                </a:cubicBezTo>
                <a:cubicBezTo>
                  <a:pt x="2567" y="113"/>
                  <a:pt x="2564" y="112"/>
                  <a:pt x="2567" y="101"/>
                </a:cubicBezTo>
                <a:cubicBezTo>
                  <a:pt x="2577" y="93"/>
                  <a:pt x="2582" y="93"/>
                  <a:pt x="2585" y="78"/>
                </a:cubicBezTo>
                <a:lnTo>
                  <a:pt x="2588" y="6"/>
                </a:lnTo>
                <a:lnTo>
                  <a:pt x="2586" y="3"/>
                </a:lnTo>
                <a:lnTo>
                  <a:pt x="2586" y="0"/>
                </a:lnTo>
                <a:lnTo>
                  <a:pt x="2586" y="0"/>
                </a:lnTo>
                <a:lnTo>
                  <a:pt x="2589" y="0"/>
                </a:lnTo>
                <a:lnTo>
                  <a:pt x="2586" y="3"/>
                </a:lnTo>
                <a:lnTo>
                  <a:pt x="2589" y="6"/>
                </a:lnTo>
                <a:lnTo>
                  <a:pt x="2586" y="3"/>
                </a:lnTo>
                <a:lnTo>
                  <a:pt x="2586" y="3"/>
                </a:lnTo>
                <a:lnTo>
                  <a:pt x="2586" y="6"/>
                </a:lnTo>
                <a:lnTo>
                  <a:pt x="2586" y="6"/>
                </a:lnTo>
                <a:lnTo>
                  <a:pt x="0" y="9"/>
                </a:lnTo>
                <a:lnTo>
                  <a:pt x="0" y="6"/>
                </a:lnTo>
                <a:lnTo>
                  <a:pt x="0" y="9"/>
                </a:lnTo>
                <a:lnTo>
                  <a:pt x="0" y="12"/>
                </a:lnTo>
                <a:lnTo>
                  <a:pt x="0" y="12"/>
                </a:lnTo>
                <a:lnTo>
                  <a:pt x="0" y="15"/>
                </a:lnTo>
                <a:lnTo>
                  <a:pt x="3" y="18"/>
                </a:lnTo>
                <a:lnTo>
                  <a:pt x="0" y="18"/>
                </a:lnTo>
                <a:lnTo>
                  <a:pt x="3" y="21"/>
                </a:lnTo>
                <a:lnTo>
                  <a:pt x="0" y="21"/>
                </a:lnTo>
                <a:lnTo>
                  <a:pt x="0" y="21"/>
                </a:lnTo>
                <a:lnTo>
                  <a:pt x="0" y="21"/>
                </a:lnTo>
                <a:lnTo>
                  <a:pt x="0" y="24"/>
                </a:lnTo>
                <a:lnTo>
                  <a:pt x="0" y="18"/>
                </a:lnTo>
                <a:lnTo>
                  <a:pt x="0" y="18"/>
                </a:lnTo>
                <a:lnTo>
                  <a:pt x="3" y="24"/>
                </a:lnTo>
                <a:lnTo>
                  <a:pt x="3" y="24"/>
                </a:lnTo>
                <a:lnTo>
                  <a:pt x="0" y="18"/>
                </a:lnTo>
                <a:lnTo>
                  <a:pt x="0" y="21"/>
                </a:lnTo>
                <a:lnTo>
                  <a:pt x="0" y="18"/>
                </a:lnTo>
                <a:lnTo>
                  <a:pt x="0" y="18"/>
                </a:lnTo>
                <a:lnTo>
                  <a:pt x="0" y="18"/>
                </a:lnTo>
                <a:lnTo>
                  <a:pt x="6" y="21"/>
                </a:lnTo>
                <a:lnTo>
                  <a:pt x="3" y="18"/>
                </a:lnTo>
                <a:lnTo>
                  <a:pt x="0" y="21"/>
                </a:lnTo>
                <a:lnTo>
                  <a:pt x="0" y="18"/>
                </a:lnTo>
                <a:lnTo>
                  <a:pt x="3" y="20"/>
                </a:lnTo>
                <a:close/>
              </a:path>
            </a:pathLst>
          </a:custGeom>
          <a:solidFill>
            <a:srgbClr val="FFB19F"/>
          </a:solidFill>
          <a:ln w="9525">
            <a:solidFill>
              <a:srgbClr val="006600"/>
            </a:solidFill>
            <a:round/>
            <a:headEnd/>
            <a:tailEnd/>
          </a:ln>
          <a:effectLst/>
        </p:spPr>
        <p:txBody>
          <a:bodyPr/>
          <a:lstStyle/>
          <a:p>
            <a:endParaRPr lang="ro-RO"/>
          </a:p>
        </p:txBody>
      </p:sp>
      <p:sp>
        <p:nvSpPr>
          <p:cNvPr id="150621" name="AutoShape 93"/>
          <p:cNvSpPr>
            <a:spLocks noChangeAspect="1" noChangeArrowheads="1"/>
          </p:cNvSpPr>
          <p:nvPr/>
        </p:nvSpPr>
        <p:spPr bwMode="auto">
          <a:xfrm rot="5137563" flipH="1">
            <a:off x="4588669" y="6217444"/>
            <a:ext cx="98425" cy="93663"/>
          </a:xfrm>
          <a:custGeom>
            <a:avLst/>
            <a:gdLst>
              <a:gd name="G0" fmla="+- 5491 0 0"/>
              <a:gd name="G1" fmla="+- -11195581 0 0"/>
              <a:gd name="G2" fmla="+- 0 0 -11195581"/>
              <a:gd name="T0" fmla="*/ 0 256 1"/>
              <a:gd name="T1" fmla="*/ 180 256 1"/>
              <a:gd name="G3" fmla="+- -11195581 T0 T1"/>
              <a:gd name="T2" fmla="*/ 0 256 1"/>
              <a:gd name="T3" fmla="*/ 90 256 1"/>
              <a:gd name="G4" fmla="+- -11195581 T2 T3"/>
              <a:gd name="G5" fmla="*/ G4 2 1"/>
              <a:gd name="T4" fmla="*/ 90 256 1"/>
              <a:gd name="T5" fmla="*/ 0 256 1"/>
              <a:gd name="G6" fmla="+- -11195581 T4 T5"/>
              <a:gd name="G7" fmla="*/ G6 2 1"/>
              <a:gd name="G8" fmla="abs -11195581"/>
              <a:gd name="T6" fmla="*/ 0 256 1"/>
              <a:gd name="T7" fmla="*/ 90 256 1"/>
              <a:gd name="G9" fmla="+- G8 T6 T7"/>
              <a:gd name="G10" fmla="?: G9 G7 G5"/>
              <a:gd name="T8" fmla="*/ 0 256 1"/>
              <a:gd name="T9" fmla="*/ 360 256 1"/>
              <a:gd name="G11" fmla="+- G10 T8 T9"/>
              <a:gd name="G12" fmla="?: G10 G11 G10"/>
              <a:gd name="T10" fmla="*/ 0 256 1"/>
              <a:gd name="T11" fmla="*/ 360 256 1"/>
              <a:gd name="G13" fmla="+- G12 T10 T11"/>
              <a:gd name="G14" fmla="?: G12 G13 G12"/>
              <a:gd name="G15" fmla="+- 0 0 G14"/>
              <a:gd name="G16" fmla="+- 10800 0 0"/>
              <a:gd name="G17" fmla="+- 10800 0 5491"/>
              <a:gd name="G18" fmla="*/ 5491 1 2"/>
              <a:gd name="G19" fmla="+- G18 5400 0"/>
              <a:gd name="G20" fmla="cos G19 -11195581"/>
              <a:gd name="G21" fmla="sin G19 -11195581"/>
              <a:gd name="G22" fmla="+- G20 10800 0"/>
              <a:gd name="G23" fmla="+- G21 10800 0"/>
              <a:gd name="G24" fmla="+- 10800 0 G20"/>
              <a:gd name="G25" fmla="+- 5491 10800 0"/>
              <a:gd name="G26" fmla="?: G9 G17 G25"/>
              <a:gd name="G27" fmla="?: G9 0 21600"/>
              <a:gd name="G28" fmla="cos 10800 -11195581"/>
              <a:gd name="G29" fmla="sin 10800 -11195581"/>
              <a:gd name="G30" fmla="sin 5491 -11195581"/>
              <a:gd name="G31" fmla="+- G28 10800 0"/>
              <a:gd name="G32" fmla="+- G29 10800 0"/>
              <a:gd name="G33" fmla="+- G30 10800 0"/>
              <a:gd name="G34" fmla="?: G4 0 G31"/>
              <a:gd name="G35" fmla="?: -11195581 G34 0"/>
              <a:gd name="G36" fmla="?: G6 G35 G31"/>
              <a:gd name="G37" fmla="+- 21600 0 G36"/>
              <a:gd name="G38" fmla="?: G4 0 G33"/>
              <a:gd name="G39" fmla="?: -11195581 G38 G32"/>
              <a:gd name="G40" fmla="?: G6 G39 0"/>
              <a:gd name="G41" fmla="?: G4 G32 21600"/>
              <a:gd name="G42" fmla="?: G6 G41 G33"/>
              <a:gd name="T12" fmla="*/ 10800 w 21600"/>
              <a:gd name="T13" fmla="*/ 0 h 21600"/>
              <a:gd name="T14" fmla="*/ 2758 w 21600"/>
              <a:gd name="T15" fmla="*/ 9501 h 21600"/>
              <a:gd name="T16" fmla="*/ 10800 w 21600"/>
              <a:gd name="T17" fmla="*/ 5309 h 21600"/>
              <a:gd name="T18" fmla="*/ 18842 w 21600"/>
              <a:gd name="T19" fmla="*/ 9501 h 21600"/>
              <a:gd name="T20" fmla="*/ G36 w 21600"/>
              <a:gd name="T21" fmla="*/ G40 h 21600"/>
              <a:gd name="T22" fmla="*/ G37 w 21600"/>
              <a:gd name="T23" fmla="*/ G42 h 21600"/>
            </a:gdLst>
            <a:ahLst/>
            <a:cxnLst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T20" t="T21" r="T22" b="T23"/>
            <a:pathLst>
              <a:path w="21600" h="21600">
                <a:moveTo>
                  <a:pt x="5379" y="9925"/>
                </a:moveTo>
                <a:cubicBezTo>
                  <a:pt x="5808" y="7264"/>
                  <a:pt x="8105" y="5308"/>
                  <a:pt x="10800" y="5309"/>
                </a:cubicBezTo>
                <a:cubicBezTo>
                  <a:pt x="13494" y="5309"/>
                  <a:pt x="15791" y="7264"/>
                  <a:pt x="16220" y="9925"/>
                </a:cubicBezTo>
                <a:lnTo>
                  <a:pt x="21462" y="9079"/>
                </a:lnTo>
                <a:cubicBezTo>
                  <a:pt x="20617" y="3846"/>
                  <a:pt x="16100" y="-1"/>
                  <a:pt x="10799" y="0"/>
                </a:cubicBezTo>
                <a:cubicBezTo>
                  <a:pt x="5499" y="0"/>
                  <a:pt x="982" y="3846"/>
                  <a:pt x="137" y="9079"/>
                </a:cubicBezTo>
                <a:close/>
              </a:path>
            </a:pathLst>
          </a:custGeom>
          <a:gradFill rotWithShape="0">
            <a:gsLst>
              <a:gs pos="0">
                <a:schemeClr val="bg1">
                  <a:gamma/>
                  <a:shade val="24314"/>
                  <a:invGamma/>
                </a:schemeClr>
              </a:gs>
              <a:gs pos="100000">
                <a:schemeClr val="bg1"/>
              </a:gs>
            </a:gsLst>
            <a:lin ang="0" scaled="1"/>
          </a:gra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grpSp>
        <p:nvGrpSpPr>
          <p:cNvPr id="150622" name="Group 94"/>
          <p:cNvGrpSpPr>
            <a:grpSpLocks noChangeAspect="1"/>
          </p:cNvGrpSpPr>
          <p:nvPr/>
        </p:nvGrpSpPr>
        <p:grpSpPr bwMode="auto">
          <a:xfrm>
            <a:off x="3114675" y="2654300"/>
            <a:ext cx="2916238" cy="3922713"/>
            <a:chOff x="1769" y="1157"/>
            <a:chExt cx="2221" cy="2986"/>
          </a:xfrm>
        </p:grpSpPr>
        <p:sp>
          <p:nvSpPr>
            <p:cNvPr id="150623" name="Freeform 95" descr="Широкий диагональный 2"/>
            <p:cNvSpPr>
              <a:spLocks noChangeAspect="1"/>
            </p:cNvSpPr>
            <p:nvPr/>
          </p:nvSpPr>
          <p:spPr bwMode="auto">
            <a:xfrm>
              <a:off x="1769" y="1157"/>
              <a:ext cx="2221" cy="2986"/>
            </a:xfrm>
            <a:custGeom>
              <a:avLst/>
              <a:gdLst/>
              <a:ahLst/>
              <a:cxnLst>
                <a:cxn ang="0">
                  <a:pos x="2" y="83"/>
                </a:cxn>
                <a:cxn ang="0">
                  <a:pos x="39" y="135"/>
                </a:cxn>
                <a:cxn ang="0">
                  <a:pos x="38" y="197"/>
                </a:cxn>
                <a:cxn ang="0">
                  <a:pos x="0" y="240"/>
                </a:cxn>
                <a:cxn ang="0">
                  <a:pos x="32" y="3215"/>
                </a:cxn>
                <a:cxn ang="0">
                  <a:pos x="56" y="3291"/>
                </a:cxn>
                <a:cxn ang="0">
                  <a:pos x="21" y="3351"/>
                </a:cxn>
                <a:cxn ang="0">
                  <a:pos x="17" y="3443"/>
                </a:cxn>
                <a:cxn ang="0">
                  <a:pos x="60" y="3501"/>
                </a:cxn>
                <a:cxn ang="0">
                  <a:pos x="2571" y="3486"/>
                </a:cxn>
                <a:cxn ang="0">
                  <a:pos x="2604" y="3438"/>
                </a:cxn>
                <a:cxn ang="0">
                  <a:pos x="2592" y="3299"/>
                </a:cxn>
                <a:cxn ang="0">
                  <a:pos x="2579" y="3258"/>
                </a:cxn>
                <a:cxn ang="0">
                  <a:pos x="2603" y="3206"/>
                </a:cxn>
                <a:cxn ang="0">
                  <a:pos x="2558" y="141"/>
                </a:cxn>
                <a:cxn ang="0">
                  <a:pos x="2567" y="95"/>
                </a:cxn>
                <a:cxn ang="0">
                  <a:pos x="2588" y="0"/>
                </a:cxn>
                <a:cxn ang="0">
                  <a:pos x="2549" y="75"/>
                </a:cxn>
                <a:cxn ang="0">
                  <a:pos x="2525" y="126"/>
                </a:cxn>
                <a:cxn ang="0">
                  <a:pos x="2537" y="194"/>
                </a:cxn>
                <a:cxn ang="0">
                  <a:pos x="2580" y="3179"/>
                </a:cxn>
                <a:cxn ang="0">
                  <a:pos x="2555" y="3230"/>
                </a:cxn>
                <a:cxn ang="0">
                  <a:pos x="2559" y="3311"/>
                </a:cxn>
                <a:cxn ang="0">
                  <a:pos x="2579" y="3353"/>
                </a:cxn>
                <a:cxn ang="0">
                  <a:pos x="2565" y="3441"/>
                </a:cxn>
                <a:cxn ang="0">
                  <a:pos x="90" y="3474"/>
                </a:cxn>
                <a:cxn ang="0">
                  <a:pos x="44" y="3441"/>
                </a:cxn>
                <a:cxn ang="0">
                  <a:pos x="62" y="3350"/>
                </a:cxn>
                <a:cxn ang="0">
                  <a:pos x="84" y="3284"/>
                </a:cxn>
                <a:cxn ang="0">
                  <a:pos x="72" y="3216"/>
                </a:cxn>
                <a:cxn ang="0">
                  <a:pos x="32" y="249"/>
                </a:cxn>
                <a:cxn ang="0">
                  <a:pos x="60" y="210"/>
                </a:cxn>
                <a:cxn ang="0">
                  <a:pos x="77" y="144"/>
                </a:cxn>
                <a:cxn ang="0">
                  <a:pos x="54" y="83"/>
                </a:cxn>
                <a:cxn ang="0">
                  <a:pos x="36" y="15"/>
                </a:cxn>
              </a:cxnLst>
              <a:rect l="0" t="0" r="r" b="b"/>
              <a:pathLst>
                <a:path w="2606" h="3501">
                  <a:moveTo>
                    <a:pt x="3" y="14"/>
                  </a:moveTo>
                  <a:lnTo>
                    <a:pt x="2" y="83"/>
                  </a:lnTo>
                  <a:lnTo>
                    <a:pt x="24" y="105"/>
                  </a:lnTo>
                  <a:lnTo>
                    <a:pt x="39" y="135"/>
                  </a:lnTo>
                  <a:lnTo>
                    <a:pt x="45" y="162"/>
                  </a:lnTo>
                  <a:lnTo>
                    <a:pt x="38" y="197"/>
                  </a:lnTo>
                  <a:lnTo>
                    <a:pt x="26" y="213"/>
                  </a:lnTo>
                  <a:lnTo>
                    <a:pt x="0" y="240"/>
                  </a:lnTo>
                  <a:lnTo>
                    <a:pt x="11" y="3195"/>
                  </a:lnTo>
                  <a:lnTo>
                    <a:pt x="32" y="3215"/>
                  </a:lnTo>
                  <a:lnTo>
                    <a:pt x="50" y="3249"/>
                  </a:lnTo>
                  <a:lnTo>
                    <a:pt x="56" y="3291"/>
                  </a:lnTo>
                  <a:lnTo>
                    <a:pt x="48" y="3324"/>
                  </a:lnTo>
                  <a:lnTo>
                    <a:pt x="21" y="3351"/>
                  </a:lnTo>
                  <a:lnTo>
                    <a:pt x="17" y="3396"/>
                  </a:lnTo>
                  <a:lnTo>
                    <a:pt x="17" y="3443"/>
                  </a:lnTo>
                  <a:lnTo>
                    <a:pt x="33" y="3486"/>
                  </a:lnTo>
                  <a:lnTo>
                    <a:pt x="60" y="3501"/>
                  </a:lnTo>
                  <a:lnTo>
                    <a:pt x="2538" y="3501"/>
                  </a:lnTo>
                  <a:lnTo>
                    <a:pt x="2571" y="3486"/>
                  </a:lnTo>
                  <a:lnTo>
                    <a:pt x="2592" y="3468"/>
                  </a:lnTo>
                  <a:lnTo>
                    <a:pt x="2604" y="3438"/>
                  </a:lnTo>
                  <a:lnTo>
                    <a:pt x="2606" y="3321"/>
                  </a:lnTo>
                  <a:lnTo>
                    <a:pt x="2592" y="3299"/>
                  </a:lnTo>
                  <a:lnTo>
                    <a:pt x="2583" y="3282"/>
                  </a:lnTo>
                  <a:lnTo>
                    <a:pt x="2579" y="3258"/>
                  </a:lnTo>
                  <a:lnTo>
                    <a:pt x="2588" y="3228"/>
                  </a:lnTo>
                  <a:lnTo>
                    <a:pt x="2603" y="3206"/>
                  </a:lnTo>
                  <a:lnTo>
                    <a:pt x="2588" y="203"/>
                  </a:lnTo>
                  <a:cubicBezTo>
                    <a:pt x="2556" y="171"/>
                    <a:pt x="2565" y="156"/>
                    <a:pt x="2558" y="141"/>
                  </a:cubicBezTo>
                  <a:cubicBezTo>
                    <a:pt x="2558" y="125"/>
                    <a:pt x="2555" y="121"/>
                    <a:pt x="2561" y="114"/>
                  </a:cubicBezTo>
                  <a:cubicBezTo>
                    <a:pt x="2567" y="107"/>
                    <a:pt x="2564" y="106"/>
                    <a:pt x="2567" y="95"/>
                  </a:cubicBezTo>
                  <a:cubicBezTo>
                    <a:pt x="2577" y="87"/>
                    <a:pt x="2582" y="87"/>
                    <a:pt x="2585" y="72"/>
                  </a:cubicBezTo>
                  <a:lnTo>
                    <a:pt x="2588" y="0"/>
                  </a:lnTo>
                  <a:lnTo>
                    <a:pt x="2553" y="2"/>
                  </a:lnTo>
                  <a:lnTo>
                    <a:pt x="2549" y="75"/>
                  </a:lnTo>
                  <a:lnTo>
                    <a:pt x="2532" y="102"/>
                  </a:lnTo>
                  <a:lnTo>
                    <a:pt x="2525" y="126"/>
                  </a:lnTo>
                  <a:lnTo>
                    <a:pt x="2522" y="155"/>
                  </a:lnTo>
                  <a:lnTo>
                    <a:pt x="2537" y="194"/>
                  </a:lnTo>
                  <a:lnTo>
                    <a:pt x="2555" y="221"/>
                  </a:lnTo>
                  <a:lnTo>
                    <a:pt x="2580" y="3179"/>
                  </a:lnTo>
                  <a:lnTo>
                    <a:pt x="2565" y="3203"/>
                  </a:lnTo>
                  <a:lnTo>
                    <a:pt x="2555" y="3230"/>
                  </a:lnTo>
                  <a:lnTo>
                    <a:pt x="2552" y="3270"/>
                  </a:lnTo>
                  <a:lnTo>
                    <a:pt x="2559" y="3311"/>
                  </a:lnTo>
                  <a:lnTo>
                    <a:pt x="2574" y="3327"/>
                  </a:lnTo>
                  <a:lnTo>
                    <a:pt x="2579" y="3353"/>
                  </a:lnTo>
                  <a:lnTo>
                    <a:pt x="2576" y="3401"/>
                  </a:lnTo>
                  <a:lnTo>
                    <a:pt x="2565" y="3441"/>
                  </a:lnTo>
                  <a:lnTo>
                    <a:pt x="2546" y="3467"/>
                  </a:lnTo>
                  <a:lnTo>
                    <a:pt x="90" y="3474"/>
                  </a:lnTo>
                  <a:lnTo>
                    <a:pt x="66" y="3461"/>
                  </a:lnTo>
                  <a:lnTo>
                    <a:pt x="44" y="3441"/>
                  </a:lnTo>
                  <a:lnTo>
                    <a:pt x="45" y="3377"/>
                  </a:lnTo>
                  <a:lnTo>
                    <a:pt x="62" y="3350"/>
                  </a:lnTo>
                  <a:lnTo>
                    <a:pt x="80" y="3326"/>
                  </a:lnTo>
                  <a:lnTo>
                    <a:pt x="84" y="3284"/>
                  </a:lnTo>
                  <a:lnTo>
                    <a:pt x="81" y="3246"/>
                  </a:lnTo>
                  <a:lnTo>
                    <a:pt x="72" y="3216"/>
                  </a:lnTo>
                  <a:lnTo>
                    <a:pt x="41" y="3182"/>
                  </a:lnTo>
                  <a:lnTo>
                    <a:pt x="32" y="249"/>
                  </a:lnTo>
                  <a:lnTo>
                    <a:pt x="42" y="234"/>
                  </a:lnTo>
                  <a:lnTo>
                    <a:pt x="60" y="210"/>
                  </a:lnTo>
                  <a:lnTo>
                    <a:pt x="75" y="180"/>
                  </a:lnTo>
                  <a:lnTo>
                    <a:pt x="77" y="144"/>
                  </a:lnTo>
                  <a:lnTo>
                    <a:pt x="71" y="110"/>
                  </a:lnTo>
                  <a:lnTo>
                    <a:pt x="54" y="83"/>
                  </a:lnTo>
                  <a:lnTo>
                    <a:pt x="32" y="65"/>
                  </a:lnTo>
                  <a:lnTo>
                    <a:pt x="36" y="15"/>
                  </a:lnTo>
                  <a:lnTo>
                    <a:pt x="3" y="14"/>
                  </a:lnTo>
                  <a:close/>
                </a:path>
              </a:pathLst>
            </a:custGeom>
            <a:pattFill prst="wdUpDiag">
              <a:fgClr>
                <a:srgbClr val="006600"/>
              </a:fgClr>
              <a:bgClr>
                <a:schemeClr val="bg1"/>
              </a:bgClr>
            </a:pattFill>
            <a:ln w="9525">
              <a:solidFill>
                <a:srgbClr val="006600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o-RO"/>
            </a:p>
          </p:txBody>
        </p:sp>
        <p:sp>
          <p:nvSpPr>
            <p:cNvPr id="150624" name="Rectangle 96" descr="Широкий диагональный 1"/>
            <p:cNvSpPr>
              <a:spLocks noChangeAspect="1" noChangeArrowheads="1"/>
            </p:cNvSpPr>
            <p:nvPr/>
          </p:nvSpPr>
          <p:spPr bwMode="auto">
            <a:xfrm>
              <a:off x="1824" y="4069"/>
              <a:ext cx="1269" cy="41"/>
            </a:xfrm>
            <a:prstGeom prst="rect">
              <a:avLst/>
            </a:prstGeom>
            <a:pattFill prst="wdDnDiag">
              <a:fgClr>
                <a:srgbClr val="006600"/>
              </a:fgClr>
              <a:bgClr>
                <a:schemeClr val="bg1"/>
              </a:bgClr>
            </a:pattFill>
            <a:ln w="9525">
              <a:solidFill>
                <a:srgbClr val="00660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50625" name="Rectangle 97" descr="Широкий диагональный 1"/>
            <p:cNvSpPr>
              <a:spLocks noChangeAspect="1" noChangeArrowheads="1"/>
            </p:cNvSpPr>
            <p:nvPr/>
          </p:nvSpPr>
          <p:spPr bwMode="auto">
            <a:xfrm flipH="1">
              <a:off x="3481" y="4065"/>
              <a:ext cx="464" cy="41"/>
            </a:xfrm>
            <a:prstGeom prst="rect">
              <a:avLst/>
            </a:prstGeom>
            <a:pattFill prst="wdDnDiag">
              <a:fgClr>
                <a:srgbClr val="006600"/>
              </a:fgClr>
              <a:bgClr>
                <a:schemeClr val="bg1"/>
              </a:bgClr>
            </a:pattFill>
            <a:ln w="9525">
              <a:solidFill>
                <a:srgbClr val="00660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50626" name="Freeform 98" descr="Широкий диагональный 2"/>
            <p:cNvSpPr>
              <a:spLocks noChangeAspect="1"/>
            </p:cNvSpPr>
            <p:nvPr/>
          </p:nvSpPr>
          <p:spPr bwMode="auto">
            <a:xfrm>
              <a:off x="1846" y="3759"/>
              <a:ext cx="1219" cy="30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9" y="3"/>
                </a:cxn>
                <a:cxn ang="0">
                  <a:pos x="39" y="291"/>
                </a:cxn>
                <a:cxn ang="0">
                  <a:pos x="45" y="306"/>
                </a:cxn>
                <a:cxn ang="0">
                  <a:pos x="69" y="321"/>
                </a:cxn>
                <a:cxn ang="0">
                  <a:pos x="1431" y="330"/>
                </a:cxn>
                <a:cxn ang="0">
                  <a:pos x="1431" y="360"/>
                </a:cxn>
                <a:cxn ang="0">
                  <a:pos x="33" y="354"/>
                </a:cxn>
                <a:cxn ang="0">
                  <a:pos x="15" y="330"/>
                </a:cxn>
                <a:cxn ang="0">
                  <a:pos x="6" y="300"/>
                </a:cxn>
                <a:cxn ang="0">
                  <a:pos x="0" y="0"/>
                </a:cxn>
              </a:cxnLst>
              <a:rect l="0" t="0" r="r" b="b"/>
              <a:pathLst>
                <a:path w="1431" h="360">
                  <a:moveTo>
                    <a:pt x="0" y="0"/>
                  </a:moveTo>
                  <a:lnTo>
                    <a:pt x="39" y="3"/>
                  </a:lnTo>
                  <a:lnTo>
                    <a:pt x="39" y="291"/>
                  </a:lnTo>
                  <a:lnTo>
                    <a:pt x="45" y="306"/>
                  </a:lnTo>
                  <a:lnTo>
                    <a:pt x="69" y="321"/>
                  </a:lnTo>
                  <a:lnTo>
                    <a:pt x="1431" y="330"/>
                  </a:lnTo>
                  <a:lnTo>
                    <a:pt x="1431" y="360"/>
                  </a:lnTo>
                  <a:lnTo>
                    <a:pt x="33" y="354"/>
                  </a:lnTo>
                  <a:lnTo>
                    <a:pt x="15" y="330"/>
                  </a:lnTo>
                  <a:lnTo>
                    <a:pt x="6" y="300"/>
                  </a:lnTo>
                  <a:lnTo>
                    <a:pt x="0" y="0"/>
                  </a:lnTo>
                  <a:close/>
                </a:path>
              </a:pathLst>
            </a:custGeom>
            <a:pattFill prst="wdUpDiag">
              <a:fgClr>
                <a:srgbClr val="006600"/>
              </a:fgClr>
              <a:bgClr>
                <a:schemeClr val="bg1"/>
              </a:bgClr>
            </a:pattFill>
            <a:ln w="9525" cap="flat" cmpd="sng">
              <a:solidFill>
                <a:srgbClr val="0066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ro-RO"/>
            </a:p>
          </p:txBody>
        </p:sp>
        <p:sp>
          <p:nvSpPr>
            <p:cNvPr id="150627" name="Freeform 99" descr="Широкий диагональный 2"/>
            <p:cNvSpPr>
              <a:spLocks noChangeAspect="1"/>
            </p:cNvSpPr>
            <p:nvPr/>
          </p:nvSpPr>
          <p:spPr bwMode="auto">
            <a:xfrm>
              <a:off x="3492" y="3752"/>
              <a:ext cx="445" cy="307"/>
            </a:xfrm>
            <a:custGeom>
              <a:avLst/>
              <a:gdLst/>
              <a:ahLst/>
              <a:cxnLst>
                <a:cxn ang="0">
                  <a:pos x="522" y="6"/>
                </a:cxn>
                <a:cxn ang="0">
                  <a:pos x="492" y="0"/>
                </a:cxn>
                <a:cxn ang="0">
                  <a:pos x="486" y="291"/>
                </a:cxn>
                <a:cxn ang="0">
                  <a:pos x="483" y="312"/>
                </a:cxn>
                <a:cxn ang="0">
                  <a:pos x="471" y="327"/>
                </a:cxn>
                <a:cxn ang="0">
                  <a:pos x="0" y="330"/>
                </a:cxn>
                <a:cxn ang="0">
                  <a:pos x="0" y="360"/>
                </a:cxn>
                <a:cxn ang="0">
                  <a:pos x="492" y="354"/>
                </a:cxn>
                <a:cxn ang="0">
                  <a:pos x="510" y="333"/>
                </a:cxn>
                <a:cxn ang="0">
                  <a:pos x="522" y="300"/>
                </a:cxn>
                <a:cxn ang="0">
                  <a:pos x="522" y="6"/>
                </a:cxn>
              </a:cxnLst>
              <a:rect l="0" t="0" r="r" b="b"/>
              <a:pathLst>
                <a:path w="522" h="360">
                  <a:moveTo>
                    <a:pt x="522" y="6"/>
                  </a:moveTo>
                  <a:lnTo>
                    <a:pt x="492" y="0"/>
                  </a:lnTo>
                  <a:lnTo>
                    <a:pt x="486" y="291"/>
                  </a:lnTo>
                  <a:lnTo>
                    <a:pt x="483" y="312"/>
                  </a:lnTo>
                  <a:lnTo>
                    <a:pt x="471" y="327"/>
                  </a:lnTo>
                  <a:lnTo>
                    <a:pt x="0" y="330"/>
                  </a:lnTo>
                  <a:lnTo>
                    <a:pt x="0" y="360"/>
                  </a:lnTo>
                  <a:lnTo>
                    <a:pt x="492" y="354"/>
                  </a:lnTo>
                  <a:lnTo>
                    <a:pt x="510" y="333"/>
                  </a:lnTo>
                  <a:lnTo>
                    <a:pt x="522" y="300"/>
                  </a:lnTo>
                  <a:lnTo>
                    <a:pt x="522" y="6"/>
                  </a:lnTo>
                  <a:close/>
                </a:path>
              </a:pathLst>
            </a:custGeom>
            <a:pattFill prst="wdUpDiag">
              <a:fgClr>
                <a:srgbClr val="006600"/>
              </a:fgClr>
              <a:bgClr>
                <a:schemeClr val="bg1"/>
              </a:bgClr>
            </a:pattFill>
            <a:ln w="9525" cap="flat" cmpd="sng">
              <a:solidFill>
                <a:srgbClr val="0066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ro-RO"/>
            </a:p>
          </p:txBody>
        </p:sp>
        <p:sp>
          <p:nvSpPr>
            <p:cNvPr id="150628" name="Freeform 100" descr="Широкий диагональный 1"/>
            <p:cNvSpPr>
              <a:spLocks noChangeAspect="1"/>
            </p:cNvSpPr>
            <p:nvPr/>
          </p:nvSpPr>
          <p:spPr bwMode="auto">
            <a:xfrm>
              <a:off x="3053" y="3856"/>
              <a:ext cx="460" cy="215"/>
            </a:xfrm>
            <a:custGeom>
              <a:avLst/>
              <a:gdLst/>
              <a:ahLst/>
              <a:cxnLst>
                <a:cxn ang="0">
                  <a:pos x="3" y="27"/>
                </a:cxn>
                <a:cxn ang="0">
                  <a:pos x="0" y="210"/>
                </a:cxn>
                <a:cxn ang="0">
                  <a:pos x="24" y="210"/>
                </a:cxn>
                <a:cxn ang="0">
                  <a:pos x="30" y="252"/>
                </a:cxn>
                <a:cxn ang="0">
                  <a:pos x="57" y="249"/>
                </a:cxn>
                <a:cxn ang="0">
                  <a:pos x="48" y="87"/>
                </a:cxn>
                <a:cxn ang="0">
                  <a:pos x="135" y="87"/>
                </a:cxn>
                <a:cxn ang="0">
                  <a:pos x="132" y="0"/>
                </a:cxn>
                <a:cxn ang="0">
                  <a:pos x="207" y="0"/>
                </a:cxn>
                <a:cxn ang="0">
                  <a:pos x="207" y="87"/>
                </a:cxn>
                <a:cxn ang="0">
                  <a:pos x="327" y="87"/>
                </a:cxn>
                <a:cxn ang="0">
                  <a:pos x="327" y="0"/>
                </a:cxn>
                <a:cxn ang="0">
                  <a:pos x="411" y="6"/>
                </a:cxn>
                <a:cxn ang="0">
                  <a:pos x="408" y="87"/>
                </a:cxn>
                <a:cxn ang="0">
                  <a:pos x="480" y="87"/>
                </a:cxn>
                <a:cxn ang="0">
                  <a:pos x="480" y="231"/>
                </a:cxn>
                <a:cxn ang="0">
                  <a:pos x="507" y="231"/>
                </a:cxn>
                <a:cxn ang="0">
                  <a:pos x="513" y="204"/>
                </a:cxn>
                <a:cxn ang="0">
                  <a:pos x="537" y="201"/>
                </a:cxn>
                <a:cxn ang="0">
                  <a:pos x="540" y="33"/>
                </a:cxn>
                <a:cxn ang="0">
                  <a:pos x="498" y="9"/>
                </a:cxn>
                <a:cxn ang="0">
                  <a:pos x="45" y="0"/>
                </a:cxn>
                <a:cxn ang="0">
                  <a:pos x="3" y="27"/>
                </a:cxn>
              </a:cxnLst>
              <a:rect l="0" t="0" r="r" b="b"/>
              <a:pathLst>
                <a:path w="540" h="252">
                  <a:moveTo>
                    <a:pt x="3" y="27"/>
                  </a:moveTo>
                  <a:lnTo>
                    <a:pt x="0" y="210"/>
                  </a:lnTo>
                  <a:lnTo>
                    <a:pt x="24" y="210"/>
                  </a:lnTo>
                  <a:lnTo>
                    <a:pt x="30" y="252"/>
                  </a:lnTo>
                  <a:lnTo>
                    <a:pt x="57" y="249"/>
                  </a:lnTo>
                  <a:lnTo>
                    <a:pt x="48" y="87"/>
                  </a:lnTo>
                  <a:lnTo>
                    <a:pt x="135" y="87"/>
                  </a:lnTo>
                  <a:lnTo>
                    <a:pt x="132" y="0"/>
                  </a:lnTo>
                  <a:lnTo>
                    <a:pt x="207" y="0"/>
                  </a:lnTo>
                  <a:lnTo>
                    <a:pt x="207" y="87"/>
                  </a:lnTo>
                  <a:lnTo>
                    <a:pt x="327" y="87"/>
                  </a:lnTo>
                  <a:lnTo>
                    <a:pt x="327" y="0"/>
                  </a:lnTo>
                  <a:lnTo>
                    <a:pt x="411" y="6"/>
                  </a:lnTo>
                  <a:lnTo>
                    <a:pt x="408" y="87"/>
                  </a:lnTo>
                  <a:lnTo>
                    <a:pt x="480" y="87"/>
                  </a:lnTo>
                  <a:lnTo>
                    <a:pt x="480" y="231"/>
                  </a:lnTo>
                  <a:lnTo>
                    <a:pt x="507" y="231"/>
                  </a:lnTo>
                  <a:lnTo>
                    <a:pt x="513" y="204"/>
                  </a:lnTo>
                  <a:lnTo>
                    <a:pt x="537" y="201"/>
                  </a:lnTo>
                  <a:lnTo>
                    <a:pt x="540" y="33"/>
                  </a:lnTo>
                  <a:lnTo>
                    <a:pt x="498" y="9"/>
                  </a:lnTo>
                  <a:lnTo>
                    <a:pt x="45" y="0"/>
                  </a:lnTo>
                  <a:lnTo>
                    <a:pt x="3" y="27"/>
                  </a:lnTo>
                  <a:close/>
                </a:path>
              </a:pathLst>
            </a:custGeom>
            <a:pattFill prst="wdDnDiag">
              <a:fgClr>
                <a:srgbClr val="006600"/>
              </a:fgClr>
              <a:bgClr>
                <a:schemeClr val="bg1"/>
              </a:bgClr>
            </a:pattFill>
            <a:ln w="9525" cap="flat" cmpd="sng">
              <a:solidFill>
                <a:srgbClr val="006600"/>
              </a:solidFill>
              <a:prstDash val="solid"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grpSp>
          <p:nvGrpSpPr>
            <p:cNvPr id="150629" name="Group 101"/>
            <p:cNvGrpSpPr>
              <a:grpSpLocks noChangeAspect="1"/>
            </p:cNvGrpSpPr>
            <p:nvPr/>
          </p:nvGrpSpPr>
          <p:grpSpPr bwMode="auto">
            <a:xfrm>
              <a:off x="3101" y="3977"/>
              <a:ext cx="361" cy="115"/>
              <a:chOff x="3354" y="4044"/>
              <a:chExt cx="423" cy="135"/>
            </a:xfrm>
          </p:grpSpPr>
          <p:sp>
            <p:nvSpPr>
              <p:cNvPr id="150630" name="Freeform 102" descr="Широкий диагональный 2"/>
              <p:cNvSpPr>
                <a:spLocks noChangeAspect="1"/>
              </p:cNvSpPr>
              <p:nvPr/>
            </p:nvSpPr>
            <p:spPr bwMode="auto">
              <a:xfrm>
                <a:off x="3354" y="4047"/>
                <a:ext cx="423" cy="13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420" y="3"/>
                  </a:cxn>
                  <a:cxn ang="0">
                    <a:pos x="423" y="81"/>
                  </a:cxn>
                  <a:cxn ang="0">
                    <a:pos x="390" y="129"/>
                  </a:cxn>
                  <a:cxn ang="0">
                    <a:pos x="243" y="132"/>
                  </a:cxn>
                  <a:cxn ang="0">
                    <a:pos x="243" y="75"/>
                  </a:cxn>
                  <a:cxn ang="0">
                    <a:pos x="189" y="78"/>
                  </a:cxn>
                  <a:cxn ang="0">
                    <a:pos x="189" y="132"/>
                  </a:cxn>
                  <a:cxn ang="0">
                    <a:pos x="42" y="132"/>
                  </a:cxn>
                  <a:cxn ang="0">
                    <a:pos x="0" y="93"/>
                  </a:cxn>
                  <a:cxn ang="0">
                    <a:pos x="0" y="0"/>
                  </a:cxn>
                </a:cxnLst>
                <a:rect l="0" t="0" r="r" b="b"/>
                <a:pathLst>
                  <a:path w="423" h="132">
                    <a:moveTo>
                      <a:pt x="0" y="0"/>
                    </a:moveTo>
                    <a:lnTo>
                      <a:pt x="420" y="3"/>
                    </a:lnTo>
                    <a:lnTo>
                      <a:pt x="423" y="81"/>
                    </a:lnTo>
                    <a:lnTo>
                      <a:pt x="390" y="129"/>
                    </a:lnTo>
                    <a:lnTo>
                      <a:pt x="243" y="132"/>
                    </a:lnTo>
                    <a:lnTo>
                      <a:pt x="243" y="75"/>
                    </a:lnTo>
                    <a:lnTo>
                      <a:pt x="189" y="78"/>
                    </a:lnTo>
                    <a:lnTo>
                      <a:pt x="189" y="132"/>
                    </a:lnTo>
                    <a:lnTo>
                      <a:pt x="42" y="132"/>
                    </a:lnTo>
                    <a:lnTo>
                      <a:pt x="0" y="93"/>
                    </a:lnTo>
                    <a:lnTo>
                      <a:pt x="0" y="0"/>
                    </a:lnTo>
                    <a:close/>
                  </a:path>
                </a:pathLst>
              </a:custGeom>
              <a:pattFill prst="wdUpDiag">
                <a:fgClr>
                  <a:srgbClr val="006600"/>
                </a:fgClr>
                <a:bgClr>
                  <a:schemeClr val="bg1"/>
                </a:bgClr>
              </a:pattFill>
              <a:ln w="9525">
                <a:solidFill>
                  <a:srgbClr val="006600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o-RO"/>
              </a:p>
            </p:txBody>
          </p:sp>
          <p:sp>
            <p:nvSpPr>
              <p:cNvPr id="150631" name="Freeform 103" descr="Широкий диагональный 2"/>
              <p:cNvSpPr>
                <a:spLocks noChangeAspect="1"/>
              </p:cNvSpPr>
              <p:nvPr/>
            </p:nvSpPr>
            <p:spPr bwMode="auto">
              <a:xfrm>
                <a:off x="3375" y="4044"/>
                <a:ext cx="165" cy="1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" y="114"/>
                  </a:cxn>
                  <a:cxn ang="0">
                    <a:pos x="165" y="111"/>
                  </a:cxn>
                </a:cxnLst>
                <a:rect l="0" t="0" r="r" b="b"/>
                <a:pathLst>
                  <a:path w="165" h="114">
                    <a:moveTo>
                      <a:pt x="0" y="0"/>
                    </a:moveTo>
                    <a:lnTo>
                      <a:pt x="3" y="114"/>
                    </a:lnTo>
                    <a:lnTo>
                      <a:pt x="165" y="111"/>
                    </a:lnTo>
                  </a:path>
                </a:pathLst>
              </a:custGeom>
              <a:noFill/>
              <a:ln w="6350" cmpd="sng">
                <a:solidFill>
                  <a:srgbClr val="006600"/>
                </a:solidFill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o-RO"/>
              </a:p>
            </p:txBody>
          </p:sp>
          <p:sp>
            <p:nvSpPr>
              <p:cNvPr id="150632" name="Freeform 104" descr="Широкий диагональный 2"/>
              <p:cNvSpPr>
                <a:spLocks noChangeAspect="1"/>
              </p:cNvSpPr>
              <p:nvPr/>
            </p:nvSpPr>
            <p:spPr bwMode="auto">
              <a:xfrm>
                <a:off x="3594" y="4053"/>
                <a:ext cx="165" cy="99"/>
              </a:xfrm>
              <a:custGeom>
                <a:avLst/>
                <a:gdLst/>
                <a:ahLst/>
                <a:cxnLst>
                  <a:cxn ang="0">
                    <a:pos x="159" y="0"/>
                  </a:cxn>
                  <a:cxn ang="0">
                    <a:pos x="165" y="99"/>
                  </a:cxn>
                  <a:cxn ang="0">
                    <a:pos x="0" y="99"/>
                  </a:cxn>
                </a:cxnLst>
                <a:rect l="0" t="0" r="r" b="b"/>
                <a:pathLst>
                  <a:path w="165" h="99">
                    <a:moveTo>
                      <a:pt x="159" y="0"/>
                    </a:moveTo>
                    <a:lnTo>
                      <a:pt x="165" y="99"/>
                    </a:lnTo>
                    <a:lnTo>
                      <a:pt x="0" y="99"/>
                    </a:lnTo>
                  </a:path>
                </a:pathLst>
              </a:custGeom>
              <a:noFill/>
              <a:ln w="6350" cmpd="sng">
                <a:solidFill>
                  <a:srgbClr val="006600"/>
                </a:solidFill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o-RO"/>
              </a:p>
            </p:txBody>
          </p:sp>
        </p:grpSp>
      </p:grpSp>
      <p:sp>
        <p:nvSpPr>
          <p:cNvPr id="150633" name="Rectangle 105"/>
          <p:cNvSpPr>
            <a:spLocks noChangeAspect="1" noChangeArrowheads="1"/>
          </p:cNvSpPr>
          <p:nvPr/>
        </p:nvSpPr>
        <p:spPr bwMode="auto">
          <a:xfrm>
            <a:off x="4957763" y="6208713"/>
            <a:ext cx="80962" cy="79375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50634" name="Line 106"/>
          <p:cNvSpPr>
            <a:spLocks noChangeAspect="1" noChangeShapeType="1"/>
          </p:cNvSpPr>
          <p:nvPr/>
        </p:nvSpPr>
        <p:spPr bwMode="auto">
          <a:xfrm>
            <a:off x="3298825" y="6170613"/>
            <a:ext cx="1501775" cy="41275"/>
          </a:xfrm>
          <a:prstGeom prst="line">
            <a:avLst/>
          </a:prstGeom>
          <a:noFill/>
          <a:ln w="76200">
            <a:pattFill prst="pct80">
              <a:fgClr>
                <a:schemeClr val="tx1"/>
              </a:fgClr>
              <a:bgClr>
                <a:srgbClr val="FFFFFF"/>
              </a:bgClr>
            </a:pattFill>
            <a:round/>
            <a:headEnd/>
            <a:tailEnd/>
          </a:ln>
          <a:effectLst/>
        </p:spPr>
        <p:txBody>
          <a:bodyPr/>
          <a:lstStyle/>
          <a:p>
            <a:endParaRPr lang="ro-RO"/>
          </a:p>
        </p:txBody>
      </p:sp>
      <p:sp>
        <p:nvSpPr>
          <p:cNvPr id="150635" name="Line 107"/>
          <p:cNvSpPr>
            <a:spLocks noChangeAspect="1" noChangeShapeType="1"/>
          </p:cNvSpPr>
          <p:nvPr/>
        </p:nvSpPr>
        <p:spPr bwMode="auto">
          <a:xfrm>
            <a:off x="3292475" y="6243638"/>
            <a:ext cx="1508125" cy="28575"/>
          </a:xfrm>
          <a:prstGeom prst="line">
            <a:avLst/>
          </a:prstGeom>
          <a:noFill/>
          <a:ln w="76200">
            <a:pattFill prst="pct80">
              <a:fgClr>
                <a:schemeClr val="tx1"/>
              </a:fgClr>
              <a:bgClr>
                <a:srgbClr val="FFFFFF"/>
              </a:bgClr>
            </a:pattFill>
            <a:round/>
            <a:headEnd/>
            <a:tailEnd/>
          </a:ln>
          <a:effectLst/>
        </p:spPr>
        <p:txBody>
          <a:bodyPr/>
          <a:lstStyle/>
          <a:p>
            <a:endParaRPr lang="ro-RO"/>
          </a:p>
        </p:txBody>
      </p:sp>
      <p:sp>
        <p:nvSpPr>
          <p:cNvPr id="150636" name="Oval 108" descr="Светлый диагональный 1"/>
          <p:cNvSpPr>
            <a:spLocks noChangeAspect="1" noChangeArrowheads="1"/>
          </p:cNvSpPr>
          <p:nvPr/>
        </p:nvSpPr>
        <p:spPr bwMode="auto">
          <a:xfrm>
            <a:off x="3273425" y="6143625"/>
            <a:ext cx="53975" cy="53975"/>
          </a:xfrm>
          <a:prstGeom prst="ellipse">
            <a:avLst/>
          </a:prstGeom>
          <a:pattFill prst="ltDnDiag">
            <a:fgClr>
              <a:schemeClr val="tx2"/>
            </a:fgClr>
            <a:bgClr>
              <a:schemeClr val="bg1"/>
            </a:bgClr>
          </a:patt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50637" name="Oval 109" descr="Светлый диагональный 1"/>
          <p:cNvSpPr>
            <a:spLocks noChangeAspect="1" noChangeArrowheads="1"/>
          </p:cNvSpPr>
          <p:nvPr/>
        </p:nvSpPr>
        <p:spPr bwMode="auto">
          <a:xfrm>
            <a:off x="3271838" y="6216650"/>
            <a:ext cx="53975" cy="53975"/>
          </a:xfrm>
          <a:prstGeom prst="ellipse">
            <a:avLst/>
          </a:prstGeom>
          <a:pattFill prst="ltDnDiag">
            <a:fgClr>
              <a:schemeClr val="tx2"/>
            </a:fgClr>
            <a:bgClr>
              <a:schemeClr val="bg1"/>
            </a:bgClr>
          </a:patt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grpSp>
        <p:nvGrpSpPr>
          <p:cNvPr id="150638" name="Group 110"/>
          <p:cNvGrpSpPr>
            <a:grpSpLocks noChangeAspect="1"/>
          </p:cNvGrpSpPr>
          <p:nvPr/>
        </p:nvGrpSpPr>
        <p:grpSpPr bwMode="auto">
          <a:xfrm>
            <a:off x="5000625" y="6162675"/>
            <a:ext cx="904875" cy="174625"/>
            <a:chOff x="3476" y="3869"/>
            <a:chExt cx="810" cy="156"/>
          </a:xfrm>
        </p:grpSpPr>
        <p:sp>
          <p:nvSpPr>
            <p:cNvPr id="150639" name="Freeform 111"/>
            <p:cNvSpPr>
              <a:spLocks noChangeAspect="1"/>
            </p:cNvSpPr>
            <p:nvPr/>
          </p:nvSpPr>
          <p:spPr bwMode="auto">
            <a:xfrm>
              <a:off x="3476" y="3869"/>
              <a:ext cx="799" cy="156"/>
            </a:xfrm>
            <a:custGeom>
              <a:avLst/>
              <a:gdLst/>
              <a:ahLst/>
              <a:cxnLst>
                <a:cxn ang="0">
                  <a:pos x="8" y="50"/>
                </a:cxn>
                <a:cxn ang="0">
                  <a:pos x="0" y="150"/>
                </a:cxn>
                <a:cxn ang="0">
                  <a:pos x="48" y="156"/>
                </a:cxn>
                <a:cxn ang="0">
                  <a:pos x="186" y="144"/>
                </a:cxn>
                <a:cxn ang="0">
                  <a:pos x="198" y="36"/>
                </a:cxn>
                <a:cxn ang="0">
                  <a:pos x="282" y="0"/>
                </a:cxn>
                <a:cxn ang="0">
                  <a:pos x="408" y="60"/>
                </a:cxn>
                <a:cxn ang="0">
                  <a:pos x="799" y="66"/>
                </a:cxn>
              </a:cxnLst>
              <a:rect l="0" t="0" r="r" b="b"/>
              <a:pathLst>
                <a:path w="799" h="156">
                  <a:moveTo>
                    <a:pt x="8" y="50"/>
                  </a:moveTo>
                  <a:lnTo>
                    <a:pt x="0" y="150"/>
                  </a:lnTo>
                  <a:lnTo>
                    <a:pt x="48" y="156"/>
                  </a:lnTo>
                  <a:lnTo>
                    <a:pt x="186" y="144"/>
                  </a:lnTo>
                  <a:lnTo>
                    <a:pt x="198" y="36"/>
                  </a:lnTo>
                  <a:lnTo>
                    <a:pt x="282" y="0"/>
                  </a:lnTo>
                  <a:lnTo>
                    <a:pt x="408" y="60"/>
                  </a:lnTo>
                  <a:lnTo>
                    <a:pt x="799" y="66"/>
                  </a:lnTo>
                </a:path>
              </a:pathLst>
            </a:custGeom>
            <a:noFill/>
            <a:ln w="76200" cmpd="sng">
              <a:pattFill prst="pct80">
                <a:fgClr>
                  <a:schemeClr val="tx1"/>
                </a:fgClr>
                <a:bgClr>
                  <a:srgbClr val="FFFFFF"/>
                </a:bgClr>
              </a:patt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ro-RO"/>
            </a:p>
          </p:txBody>
        </p:sp>
        <p:sp>
          <p:nvSpPr>
            <p:cNvPr id="150640" name="Oval 112" descr="Светлый диагональный 1"/>
            <p:cNvSpPr>
              <a:spLocks noChangeAspect="1" noChangeArrowheads="1"/>
            </p:cNvSpPr>
            <p:nvPr/>
          </p:nvSpPr>
          <p:spPr bwMode="auto">
            <a:xfrm>
              <a:off x="4238" y="3907"/>
              <a:ext cx="48" cy="48"/>
            </a:xfrm>
            <a:prstGeom prst="ellipse">
              <a:avLst/>
            </a:prstGeom>
            <a:pattFill prst="ltDnDiag">
              <a:fgClr>
                <a:schemeClr val="tx2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</p:grpSp>
      <p:sp>
        <p:nvSpPr>
          <p:cNvPr id="150641" name="AutoShape 113"/>
          <p:cNvSpPr>
            <a:spLocks noChangeAspect="1" noChangeArrowheads="1"/>
          </p:cNvSpPr>
          <p:nvPr/>
        </p:nvSpPr>
        <p:spPr bwMode="auto">
          <a:xfrm flipV="1">
            <a:off x="4276725" y="914400"/>
            <a:ext cx="590550" cy="171450"/>
          </a:xfrm>
          <a:custGeom>
            <a:avLst/>
            <a:gdLst>
              <a:gd name="G0" fmla="+- 9404 0 0"/>
              <a:gd name="G1" fmla="+- 6014446 0 0"/>
              <a:gd name="G2" fmla="+- 0 0 6014446"/>
              <a:gd name="T0" fmla="*/ 0 256 1"/>
              <a:gd name="T1" fmla="*/ 180 256 1"/>
              <a:gd name="G3" fmla="+- 6014446 T0 T1"/>
              <a:gd name="T2" fmla="*/ 0 256 1"/>
              <a:gd name="T3" fmla="*/ 90 256 1"/>
              <a:gd name="G4" fmla="+- 6014446 T2 T3"/>
              <a:gd name="G5" fmla="*/ G4 2 1"/>
              <a:gd name="T4" fmla="*/ 90 256 1"/>
              <a:gd name="T5" fmla="*/ 0 256 1"/>
              <a:gd name="G6" fmla="+- 6014446 T4 T5"/>
              <a:gd name="G7" fmla="*/ G6 2 1"/>
              <a:gd name="G8" fmla="abs 6014446"/>
              <a:gd name="T6" fmla="*/ 0 256 1"/>
              <a:gd name="T7" fmla="*/ 90 256 1"/>
              <a:gd name="G9" fmla="+- G8 T6 T7"/>
              <a:gd name="G10" fmla="?: G9 G7 G5"/>
              <a:gd name="T8" fmla="*/ 0 256 1"/>
              <a:gd name="T9" fmla="*/ 360 256 1"/>
              <a:gd name="G11" fmla="+- G10 T8 T9"/>
              <a:gd name="G12" fmla="?: G10 G11 G10"/>
              <a:gd name="T10" fmla="*/ 0 256 1"/>
              <a:gd name="T11" fmla="*/ 360 256 1"/>
              <a:gd name="G13" fmla="+- G12 T10 T11"/>
              <a:gd name="G14" fmla="?: G12 G13 G12"/>
              <a:gd name="G15" fmla="+- 0 0 G14"/>
              <a:gd name="G16" fmla="+- 10800 0 0"/>
              <a:gd name="G17" fmla="+- 10800 0 9404"/>
              <a:gd name="G18" fmla="*/ 9404 1 2"/>
              <a:gd name="G19" fmla="+- G18 5400 0"/>
              <a:gd name="G20" fmla="cos G19 6014446"/>
              <a:gd name="G21" fmla="sin G19 6014446"/>
              <a:gd name="G22" fmla="+- G20 10800 0"/>
              <a:gd name="G23" fmla="+- G21 10800 0"/>
              <a:gd name="G24" fmla="+- 10800 0 G20"/>
              <a:gd name="G25" fmla="+- 9404 10800 0"/>
              <a:gd name="G26" fmla="?: G9 G17 G25"/>
              <a:gd name="G27" fmla="?: G9 0 21600"/>
              <a:gd name="G28" fmla="cos 10800 6014446"/>
              <a:gd name="G29" fmla="sin 10800 6014446"/>
              <a:gd name="G30" fmla="sin 9404 6014446"/>
              <a:gd name="G31" fmla="+- G28 10800 0"/>
              <a:gd name="G32" fmla="+- G29 10800 0"/>
              <a:gd name="G33" fmla="+- G30 10800 0"/>
              <a:gd name="G34" fmla="?: G4 0 G31"/>
              <a:gd name="G35" fmla="?: 6014446 G34 0"/>
              <a:gd name="G36" fmla="?: G6 G35 G31"/>
              <a:gd name="G37" fmla="+- 21600 0 G36"/>
              <a:gd name="G38" fmla="?: G4 0 G33"/>
              <a:gd name="G39" fmla="?: 6014446 G38 G32"/>
              <a:gd name="G40" fmla="?: G6 G39 0"/>
              <a:gd name="G41" fmla="?: G4 G32 21600"/>
              <a:gd name="G42" fmla="?: G6 G41 G33"/>
              <a:gd name="T12" fmla="*/ 10800 w 21600"/>
              <a:gd name="T13" fmla="*/ 0 h 21600"/>
              <a:gd name="T14" fmla="*/ 10487 w 21600"/>
              <a:gd name="T15" fmla="*/ 20897 h 21600"/>
              <a:gd name="T16" fmla="*/ 10800 w 21600"/>
              <a:gd name="T17" fmla="*/ 1396 h 21600"/>
              <a:gd name="T18" fmla="*/ 11113 w 21600"/>
              <a:gd name="T19" fmla="*/ 20897 h 21600"/>
              <a:gd name="T20" fmla="*/ G36 w 21600"/>
              <a:gd name="T21" fmla="*/ G40 h 21600"/>
              <a:gd name="T22" fmla="*/ G37 w 21600"/>
              <a:gd name="T23" fmla="*/ G42 h 21600"/>
            </a:gdLst>
            <a:ahLst/>
            <a:cxnLst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T20" t="T21" r="T22" b="T23"/>
            <a:pathLst>
              <a:path w="21600" h="21600">
                <a:moveTo>
                  <a:pt x="10509" y="20199"/>
                </a:moveTo>
                <a:cubicBezTo>
                  <a:pt x="5431" y="20042"/>
                  <a:pt x="1396" y="15880"/>
                  <a:pt x="1396" y="10800"/>
                </a:cubicBezTo>
                <a:cubicBezTo>
                  <a:pt x="1396" y="5606"/>
                  <a:pt x="5606" y="1396"/>
                  <a:pt x="10800" y="1396"/>
                </a:cubicBezTo>
                <a:cubicBezTo>
                  <a:pt x="15993" y="1396"/>
                  <a:pt x="20204" y="5606"/>
                  <a:pt x="20204" y="10800"/>
                </a:cubicBezTo>
                <a:cubicBezTo>
                  <a:pt x="20204" y="15880"/>
                  <a:pt x="16168" y="20042"/>
                  <a:pt x="11090" y="20199"/>
                </a:cubicBezTo>
                <a:lnTo>
                  <a:pt x="11134" y="21594"/>
                </a:lnTo>
                <a:cubicBezTo>
                  <a:pt x="16965" y="21414"/>
                  <a:pt x="21600" y="16634"/>
                  <a:pt x="21600" y="10800"/>
                </a:cubicBezTo>
                <a:cubicBezTo>
                  <a:pt x="21600" y="4835"/>
                  <a:pt x="16764" y="0"/>
                  <a:pt x="10800" y="0"/>
                </a:cubicBezTo>
                <a:cubicBezTo>
                  <a:pt x="4835" y="0"/>
                  <a:pt x="0" y="4835"/>
                  <a:pt x="0" y="10800"/>
                </a:cubicBezTo>
                <a:cubicBezTo>
                  <a:pt x="-1" y="16634"/>
                  <a:pt x="4634" y="21414"/>
                  <a:pt x="10465" y="21594"/>
                </a:cubicBezTo>
                <a:close/>
              </a:path>
            </a:pathLst>
          </a:custGeom>
          <a:gradFill rotWithShape="0">
            <a:gsLst>
              <a:gs pos="0">
                <a:schemeClr val="folHlink"/>
              </a:gs>
              <a:gs pos="100000">
                <a:schemeClr val="folHlink">
                  <a:gamma/>
                  <a:tint val="6275"/>
                  <a:invGamma/>
                </a:schemeClr>
              </a:gs>
            </a:gsLst>
            <a:path path="rect">
              <a:fillToRect l="50000" t="50000" r="50000" b="50000"/>
            </a:path>
          </a:gra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50642" name="AutoShape 114"/>
          <p:cNvSpPr>
            <a:spLocks noChangeAspect="1" noChangeArrowheads="1"/>
          </p:cNvSpPr>
          <p:nvPr/>
        </p:nvSpPr>
        <p:spPr bwMode="auto">
          <a:xfrm rot="10800000">
            <a:off x="4435475" y="4867275"/>
            <a:ext cx="273050" cy="292100"/>
          </a:xfrm>
          <a:custGeom>
            <a:avLst/>
            <a:gdLst>
              <a:gd name="G0" fmla="+- 8133 0 0"/>
              <a:gd name="G1" fmla="+- 7097633 0 0"/>
              <a:gd name="G2" fmla="+- 0 0 7097633"/>
              <a:gd name="T0" fmla="*/ 0 256 1"/>
              <a:gd name="T1" fmla="*/ 180 256 1"/>
              <a:gd name="G3" fmla="+- 7097633 T0 T1"/>
              <a:gd name="T2" fmla="*/ 0 256 1"/>
              <a:gd name="T3" fmla="*/ 90 256 1"/>
              <a:gd name="G4" fmla="+- 7097633 T2 T3"/>
              <a:gd name="G5" fmla="*/ G4 2 1"/>
              <a:gd name="T4" fmla="*/ 90 256 1"/>
              <a:gd name="T5" fmla="*/ 0 256 1"/>
              <a:gd name="G6" fmla="+- 7097633 T4 T5"/>
              <a:gd name="G7" fmla="*/ G6 2 1"/>
              <a:gd name="G8" fmla="abs 7097633"/>
              <a:gd name="T6" fmla="*/ 0 256 1"/>
              <a:gd name="T7" fmla="*/ 90 256 1"/>
              <a:gd name="G9" fmla="+- G8 T6 T7"/>
              <a:gd name="G10" fmla="?: G9 G7 G5"/>
              <a:gd name="T8" fmla="*/ 0 256 1"/>
              <a:gd name="T9" fmla="*/ 360 256 1"/>
              <a:gd name="G11" fmla="+- G10 T8 T9"/>
              <a:gd name="G12" fmla="?: G10 G11 G10"/>
              <a:gd name="T10" fmla="*/ 0 256 1"/>
              <a:gd name="T11" fmla="*/ 360 256 1"/>
              <a:gd name="G13" fmla="+- G12 T10 T11"/>
              <a:gd name="G14" fmla="?: G12 G13 G12"/>
              <a:gd name="G15" fmla="+- 0 0 G14"/>
              <a:gd name="G16" fmla="+- 10800 0 0"/>
              <a:gd name="G17" fmla="+- 10800 0 8133"/>
              <a:gd name="G18" fmla="*/ 8133 1 2"/>
              <a:gd name="G19" fmla="+- G18 5400 0"/>
              <a:gd name="G20" fmla="cos G19 7097633"/>
              <a:gd name="G21" fmla="sin G19 7097633"/>
              <a:gd name="G22" fmla="+- G20 10800 0"/>
              <a:gd name="G23" fmla="+- G21 10800 0"/>
              <a:gd name="G24" fmla="+- 10800 0 G20"/>
              <a:gd name="G25" fmla="+- 8133 10800 0"/>
              <a:gd name="G26" fmla="?: G9 G17 G25"/>
              <a:gd name="G27" fmla="?: G9 0 21600"/>
              <a:gd name="G28" fmla="cos 10800 7097633"/>
              <a:gd name="G29" fmla="sin 10800 7097633"/>
              <a:gd name="G30" fmla="sin 8133 7097633"/>
              <a:gd name="G31" fmla="+- G28 10800 0"/>
              <a:gd name="G32" fmla="+- G29 10800 0"/>
              <a:gd name="G33" fmla="+- G30 10800 0"/>
              <a:gd name="G34" fmla="?: G4 0 G31"/>
              <a:gd name="G35" fmla="?: 7097633 G34 0"/>
              <a:gd name="G36" fmla="?: G6 G35 G31"/>
              <a:gd name="G37" fmla="+- 21600 0 G36"/>
              <a:gd name="G38" fmla="?: G4 0 G33"/>
              <a:gd name="G39" fmla="?: 7097633 G38 G32"/>
              <a:gd name="G40" fmla="?: G6 G39 0"/>
              <a:gd name="G41" fmla="?: G4 G32 21600"/>
              <a:gd name="G42" fmla="?: G6 G41 G33"/>
              <a:gd name="T12" fmla="*/ 10800 w 21600"/>
              <a:gd name="T13" fmla="*/ 0 h 21600"/>
              <a:gd name="T14" fmla="*/ 7827 w 21600"/>
              <a:gd name="T15" fmla="*/ 19788 h 21600"/>
              <a:gd name="T16" fmla="*/ 10800 w 21600"/>
              <a:gd name="T17" fmla="*/ 2667 h 21600"/>
              <a:gd name="T18" fmla="*/ 13773 w 21600"/>
              <a:gd name="T19" fmla="*/ 19788 h 21600"/>
              <a:gd name="T20" fmla="*/ G36 w 21600"/>
              <a:gd name="T21" fmla="*/ G40 h 21600"/>
              <a:gd name="T22" fmla="*/ G37 w 21600"/>
              <a:gd name="T23" fmla="*/ G42 h 21600"/>
            </a:gdLst>
            <a:ahLst/>
            <a:cxnLst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T20" t="T21" r="T22" b="T23"/>
            <a:pathLst>
              <a:path w="21600" h="21600">
                <a:moveTo>
                  <a:pt x="8246" y="18521"/>
                </a:moveTo>
                <a:cubicBezTo>
                  <a:pt x="4915" y="17420"/>
                  <a:pt x="2667" y="14307"/>
                  <a:pt x="2667" y="10800"/>
                </a:cubicBezTo>
                <a:cubicBezTo>
                  <a:pt x="2667" y="6308"/>
                  <a:pt x="6308" y="2667"/>
                  <a:pt x="10800" y="2667"/>
                </a:cubicBezTo>
                <a:cubicBezTo>
                  <a:pt x="15291" y="2667"/>
                  <a:pt x="18933" y="6308"/>
                  <a:pt x="18933" y="10800"/>
                </a:cubicBezTo>
                <a:cubicBezTo>
                  <a:pt x="18933" y="14307"/>
                  <a:pt x="16684" y="17420"/>
                  <a:pt x="13353" y="18521"/>
                </a:cubicBezTo>
                <a:lnTo>
                  <a:pt x="14191" y="21053"/>
                </a:lnTo>
                <a:cubicBezTo>
                  <a:pt x="18613" y="19591"/>
                  <a:pt x="21600" y="15457"/>
                  <a:pt x="21600" y="10800"/>
                </a:cubicBezTo>
                <a:cubicBezTo>
                  <a:pt x="21600" y="4835"/>
                  <a:pt x="16764" y="0"/>
                  <a:pt x="10800" y="0"/>
                </a:cubicBezTo>
                <a:cubicBezTo>
                  <a:pt x="4835" y="0"/>
                  <a:pt x="0" y="4835"/>
                  <a:pt x="0" y="10800"/>
                </a:cubicBezTo>
                <a:cubicBezTo>
                  <a:pt x="-1" y="15457"/>
                  <a:pt x="2986" y="19591"/>
                  <a:pt x="7408" y="21053"/>
                </a:cubicBezTo>
                <a:close/>
              </a:path>
            </a:pathLst>
          </a:custGeom>
          <a:gradFill rotWithShape="0">
            <a:gsLst>
              <a:gs pos="0">
                <a:schemeClr val="bg1"/>
              </a:gs>
              <a:gs pos="50000">
                <a:schemeClr val="bg1">
                  <a:gamma/>
                  <a:shade val="24314"/>
                  <a:invGamma/>
                </a:schemeClr>
              </a:gs>
              <a:gs pos="100000">
                <a:schemeClr val="bg1"/>
              </a:gs>
            </a:gsLst>
            <a:lin ang="5400000" scaled="1"/>
          </a:gra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50643" name="Rectangle 115"/>
          <p:cNvSpPr>
            <a:spLocks noChangeAspect="1" noChangeArrowheads="1"/>
          </p:cNvSpPr>
          <p:nvPr/>
        </p:nvSpPr>
        <p:spPr bwMode="auto">
          <a:xfrm rot="53211">
            <a:off x="4440238" y="4267200"/>
            <a:ext cx="266700" cy="25400"/>
          </a:xfrm>
          <a:prstGeom prst="rect">
            <a:avLst/>
          </a:prstGeom>
          <a:noFill/>
          <a:ln w="635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50644" name="Oval 116" descr="Светлый диагональный 1"/>
          <p:cNvSpPr>
            <a:spLocks noChangeAspect="1" noChangeArrowheads="1"/>
          </p:cNvSpPr>
          <p:nvPr/>
        </p:nvSpPr>
        <p:spPr bwMode="auto">
          <a:xfrm rot="-186789">
            <a:off x="4424363" y="4264025"/>
            <a:ext cx="28575" cy="26988"/>
          </a:xfrm>
          <a:prstGeom prst="ellipse">
            <a:avLst/>
          </a:prstGeom>
          <a:pattFill prst="ltDnDiag">
            <a:fgClr>
              <a:schemeClr val="tx1"/>
            </a:fgClr>
            <a:bgClr>
              <a:schemeClr val="bg1"/>
            </a:bgClr>
          </a:pattFill>
          <a:ln w="6350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50645" name="Oval 117" descr="Светлый диагональный 1"/>
          <p:cNvSpPr>
            <a:spLocks noChangeAspect="1" noChangeArrowheads="1"/>
          </p:cNvSpPr>
          <p:nvPr/>
        </p:nvSpPr>
        <p:spPr bwMode="auto">
          <a:xfrm rot="-186789">
            <a:off x="4692650" y="4270375"/>
            <a:ext cx="28575" cy="26988"/>
          </a:xfrm>
          <a:prstGeom prst="ellipse">
            <a:avLst/>
          </a:prstGeom>
          <a:pattFill prst="ltDnDiag">
            <a:fgClr>
              <a:schemeClr val="tx1"/>
            </a:fgClr>
            <a:bgClr>
              <a:schemeClr val="bg1"/>
            </a:bgClr>
          </a:pattFill>
          <a:ln w="6350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50646" name="Rectangle 118"/>
          <p:cNvSpPr>
            <a:spLocks noChangeAspect="1" noChangeArrowheads="1"/>
          </p:cNvSpPr>
          <p:nvPr/>
        </p:nvSpPr>
        <p:spPr bwMode="auto">
          <a:xfrm rot="240000">
            <a:off x="4441825" y="4156075"/>
            <a:ext cx="266700" cy="25400"/>
          </a:xfrm>
          <a:prstGeom prst="rect">
            <a:avLst/>
          </a:prstGeom>
          <a:noFill/>
          <a:ln w="635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50647" name="Oval 119" descr="Светлый диагональный 1"/>
          <p:cNvSpPr>
            <a:spLocks noChangeAspect="1" noChangeArrowheads="1"/>
          </p:cNvSpPr>
          <p:nvPr/>
        </p:nvSpPr>
        <p:spPr bwMode="auto">
          <a:xfrm>
            <a:off x="4425950" y="4144963"/>
            <a:ext cx="28575" cy="26987"/>
          </a:xfrm>
          <a:prstGeom prst="ellipse">
            <a:avLst/>
          </a:prstGeom>
          <a:pattFill prst="ltDnDiag">
            <a:fgClr>
              <a:schemeClr val="tx1"/>
            </a:fgClr>
            <a:bgClr>
              <a:schemeClr val="bg1"/>
            </a:bgClr>
          </a:pattFill>
          <a:ln w="6350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50648" name="Oval 120" descr="Светлый диагональный 1"/>
          <p:cNvSpPr>
            <a:spLocks noChangeAspect="1" noChangeArrowheads="1"/>
          </p:cNvSpPr>
          <p:nvPr/>
        </p:nvSpPr>
        <p:spPr bwMode="auto">
          <a:xfrm>
            <a:off x="4692650" y="4165600"/>
            <a:ext cx="28575" cy="26988"/>
          </a:xfrm>
          <a:prstGeom prst="ellipse">
            <a:avLst/>
          </a:prstGeom>
          <a:pattFill prst="ltDnDiag">
            <a:fgClr>
              <a:schemeClr val="tx1"/>
            </a:fgClr>
            <a:bgClr>
              <a:schemeClr val="bg1"/>
            </a:bgClr>
          </a:pattFill>
          <a:ln w="6350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50649" name="Rectangle 121"/>
          <p:cNvSpPr>
            <a:spLocks noChangeAspect="1" noChangeArrowheads="1"/>
          </p:cNvSpPr>
          <p:nvPr/>
        </p:nvSpPr>
        <p:spPr bwMode="auto">
          <a:xfrm rot="240000">
            <a:off x="4446588" y="4095750"/>
            <a:ext cx="266700" cy="25400"/>
          </a:xfrm>
          <a:prstGeom prst="rect">
            <a:avLst/>
          </a:prstGeom>
          <a:noFill/>
          <a:ln w="635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50650" name="Oval 122" descr="Светлый диагональный 1"/>
          <p:cNvSpPr>
            <a:spLocks noChangeAspect="1" noChangeArrowheads="1"/>
          </p:cNvSpPr>
          <p:nvPr/>
        </p:nvSpPr>
        <p:spPr bwMode="auto">
          <a:xfrm>
            <a:off x="4430713" y="4084638"/>
            <a:ext cx="28575" cy="26987"/>
          </a:xfrm>
          <a:prstGeom prst="ellipse">
            <a:avLst/>
          </a:prstGeom>
          <a:pattFill prst="ltDnDiag">
            <a:fgClr>
              <a:schemeClr val="tx1"/>
            </a:fgClr>
            <a:bgClr>
              <a:schemeClr val="bg1"/>
            </a:bgClr>
          </a:pattFill>
          <a:ln w="6350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50651" name="Oval 123" descr="Светлый диагональный 1"/>
          <p:cNvSpPr>
            <a:spLocks noChangeAspect="1" noChangeArrowheads="1"/>
          </p:cNvSpPr>
          <p:nvPr/>
        </p:nvSpPr>
        <p:spPr bwMode="auto">
          <a:xfrm>
            <a:off x="4697413" y="4105275"/>
            <a:ext cx="28575" cy="26988"/>
          </a:xfrm>
          <a:prstGeom prst="ellipse">
            <a:avLst/>
          </a:prstGeom>
          <a:pattFill prst="ltDnDiag">
            <a:fgClr>
              <a:schemeClr val="tx1"/>
            </a:fgClr>
            <a:bgClr>
              <a:schemeClr val="bg1"/>
            </a:bgClr>
          </a:pattFill>
          <a:ln w="6350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50652" name="Rectangle 124"/>
          <p:cNvSpPr>
            <a:spLocks noChangeAspect="1" noChangeArrowheads="1"/>
          </p:cNvSpPr>
          <p:nvPr/>
        </p:nvSpPr>
        <p:spPr bwMode="auto">
          <a:xfrm rot="240000">
            <a:off x="4438650" y="3906838"/>
            <a:ext cx="268288" cy="25400"/>
          </a:xfrm>
          <a:prstGeom prst="rect">
            <a:avLst/>
          </a:prstGeom>
          <a:noFill/>
          <a:ln w="635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50653" name="Oval 125" descr="Светлый диагональный 1"/>
          <p:cNvSpPr>
            <a:spLocks noChangeAspect="1" noChangeArrowheads="1"/>
          </p:cNvSpPr>
          <p:nvPr/>
        </p:nvSpPr>
        <p:spPr bwMode="auto">
          <a:xfrm>
            <a:off x="4422775" y="3895725"/>
            <a:ext cx="28575" cy="26988"/>
          </a:xfrm>
          <a:prstGeom prst="ellipse">
            <a:avLst/>
          </a:prstGeom>
          <a:pattFill prst="ltDnDiag">
            <a:fgClr>
              <a:schemeClr val="tx1"/>
            </a:fgClr>
            <a:bgClr>
              <a:schemeClr val="bg1"/>
            </a:bgClr>
          </a:pattFill>
          <a:ln w="6350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50654" name="Oval 126" descr="Светлый диагональный 1"/>
          <p:cNvSpPr>
            <a:spLocks noChangeAspect="1" noChangeArrowheads="1"/>
          </p:cNvSpPr>
          <p:nvPr/>
        </p:nvSpPr>
        <p:spPr bwMode="auto">
          <a:xfrm>
            <a:off x="4691063" y="3916363"/>
            <a:ext cx="28575" cy="26987"/>
          </a:xfrm>
          <a:prstGeom prst="ellipse">
            <a:avLst/>
          </a:prstGeom>
          <a:pattFill prst="ltDnDiag">
            <a:fgClr>
              <a:schemeClr val="tx1"/>
            </a:fgClr>
            <a:bgClr>
              <a:schemeClr val="bg1"/>
            </a:bgClr>
          </a:pattFill>
          <a:ln w="6350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50655" name="Rectangle 127"/>
          <p:cNvSpPr>
            <a:spLocks noChangeAspect="1" noChangeArrowheads="1"/>
          </p:cNvSpPr>
          <p:nvPr/>
        </p:nvSpPr>
        <p:spPr bwMode="auto">
          <a:xfrm rot="240000">
            <a:off x="4441825" y="3848100"/>
            <a:ext cx="266700" cy="25400"/>
          </a:xfrm>
          <a:prstGeom prst="rect">
            <a:avLst/>
          </a:prstGeom>
          <a:noFill/>
          <a:ln w="635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50656" name="Oval 128" descr="Светлый диагональный 1"/>
          <p:cNvSpPr>
            <a:spLocks noChangeAspect="1" noChangeArrowheads="1"/>
          </p:cNvSpPr>
          <p:nvPr/>
        </p:nvSpPr>
        <p:spPr bwMode="auto">
          <a:xfrm>
            <a:off x="4425950" y="3836988"/>
            <a:ext cx="28575" cy="26987"/>
          </a:xfrm>
          <a:prstGeom prst="ellipse">
            <a:avLst/>
          </a:prstGeom>
          <a:pattFill prst="ltDnDiag">
            <a:fgClr>
              <a:schemeClr val="tx1"/>
            </a:fgClr>
            <a:bgClr>
              <a:schemeClr val="bg1"/>
            </a:bgClr>
          </a:pattFill>
          <a:ln w="6350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50657" name="Oval 129" descr="Светлый диагональный 1"/>
          <p:cNvSpPr>
            <a:spLocks noChangeAspect="1" noChangeArrowheads="1"/>
          </p:cNvSpPr>
          <p:nvPr/>
        </p:nvSpPr>
        <p:spPr bwMode="auto">
          <a:xfrm>
            <a:off x="4692650" y="3857625"/>
            <a:ext cx="28575" cy="26988"/>
          </a:xfrm>
          <a:prstGeom prst="ellipse">
            <a:avLst/>
          </a:prstGeom>
          <a:pattFill prst="ltDnDiag">
            <a:fgClr>
              <a:schemeClr val="tx1"/>
            </a:fgClr>
            <a:bgClr>
              <a:schemeClr val="bg1"/>
            </a:bgClr>
          </a:pattFill>
          <a:ln w="6350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50658" name="Rectangle 130"/>
          <p:cNvSpPr>
            <a:spLocks noChangeAspect="1" noChangeArrowheads="1"/>
          </p:cNvSpPr>
          <p:nvPr/>
        </p:nvSpPr>
        <p:spPr bwMode="auto">
          <a:xfrm rot="240000">
            <a:off x="4443413" y="3792538"/>
            <a:ext cx="268287" cy="25400"/>
          </a:xfrm>
          <a:prstGeom prst="rect">
            <a:avLst/>
          </a:prstGeom>
          <a:noFill/>
          <a:ln w="635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50659" name="Oval 131" descr="Светлый диагональный 1"/>
          <p:cNvSpPr>
            <a:spLocks noChangeAspect="1" noChangeArrowheads="1"/>
          </p:cNvSpPr>
          <p:nvPr/>
        </p:nvSpPr>
        <p:spPr bwMode="auto">
          <a:xfrm>
            <a:off x="4427538" y="3781425"/>
            <a:ext cx="28575" cy="26988"/>
          </a:xfrm>
          <a:prstGeom prst="ellipse">
            <a:avLst/>
          </a:prstGeom>
          <a:pattFill prst="ltDnDiag">
            <a:fgClr>
              <a:schemeClr val="tx1"/>
            </a:fgClr>
            <a:bgClr>
              <a:schemeClr val="bg1"/>
            </a:bgClr>
          </a:pattFill>
          <a:ln w="6350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50660" name="Oval 132" descr="Светлый диагональный 1"/>
          <p:cNvSpPr>
            <a:spLocks noChangeAspect="1" noChangeArrowheads="1"/>
          </p:cNvSpPr>
          <p:nvPr/>
        </p:nvSpPr>
        <p:spPr bwMode="auto">
          <a:xfrm>
            <a:off x="4695825" y="3802063"/>
            <a:ext cx="28575" cy="26987"/>
          </a:xfrm>
          <a:prstGeom prst="ellipse">
            <a:avLst/>
          </a:prstGeom>
          <a:pattFill prst="ltDnDiag">
            <a:fgClr>
              <a:schemeClr val="tx1"/>
            </a:fgClr>
            <a:bgClr>
              <a:schemeClr val="bg1"/>
            </a:bgClr>
          </a:pattFill>
          <a:ln w="6350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50661" name="Rectangle 133"/>
          <p:cNvSpPr>
            <a:spLocks noChangeAspect="1" noChangeArrowheads="1"/>
          </p:cNvSpPr>
          <p:nvPr/>
        </p:nvSpPr>
        <p:spPr bwMode="auto">
          <a:xfrm rot="240000">
            <a:off x="4441825" y="4030663"/>
            <a:ext cx="266700" cy="25400"/>
          </a:xfrm>
          <a:prstGeom prst="rect">
            <a:avLst/>
          </a:prstGeom>
          <a:noFill/>
          <a:ln w="635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50662" name="Oval 134" descr="Светлый диагональный 1"/>
          <p:cNvSpPr>
            <a:spLocks noChangeAspect="1" noChangeArrowheads="1"/>
          </p:cNvSpPr>
          <p:nvPr/>
        </p:nvSpPr>
        <p:spPr bwMode="auto">
          <a:xfrm>
            <a:off x="4425950" y="4019550"/>
            <a:ext cx="28575" cy="26988"/>
          </a:xfrm>
          <a:prstGeom prst="ellipse">
            <a:avLst/>
          </a:prstGeom>
          <a:pattFill prst="ltDnDiag">
            <a:fgClr>
              <a:schemeClr val="tx1"/>
            </a:fgClr>
            <a:bgClr>
              <a:schemeClr val="bg1"/>
            </a:bgClr>
          </a:pattFill>
          <a:ln w="6350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50663" name="Oval 135" descr="Светлый диагональный 1"/>
          <p:cNvSpPr>
            <a:spLocks noChangeAspect="1" noChangeArrowheads="1"/>
          </p:cNvSpPr>
          <p:nvPr/>
        </p:nvSpPr>
        <p:spPr bwMode="auto">
          <a:xfrm>
            <a:off x="4692650" y="4040188"/>
            <a:ext cx="28575" cy="26987"/>
          </a:xfrm>
          <a:prstGeom prst="ellipse">
            <a:avLst/>
          </a:prstGeom>
          <a:pattFill prst="ltDnDiag">
            <a:fgClr>
              <a:schemeClr val="tx1"/>
            </a:fgClr>
            <a:bgClr>
              <a:schemeClr val="bg1"/>
            </a:bgClr>
          </a:pattFill>
          <a:ln w="6350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50664" name="Rectangle 136"/>
          <p:cNvSpPr>
            <a:spLocks noChangeAspect="1" noChangeArrowheads="1"/>
          </p:cNvSpPr>
          <p:nvPr/>
        </p:nvSpPr>
        <p:spPr bwMode="auto">
          <a:xfrm rot="240000">
            <a:off x="4438650" y="3968750"/>
            <a:ext cx="268288" cy="26988"/>
          </a:xfrm>
          <a:prstGeom prst="rect">
            <a:avLst/>
          </a:prstGeom>
          <a:noFill/>
          <a:ln w="635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50665" name="Oval 137" descr="Светлый диагональный 1"/>
          <p:cNvSpPr>
            <a:spLocks noChangeAspect="1" noChangeArrowheads="1"/>
          </p:cNvSpPr>
          <p:nvPr/>
        </p:nvSpPr>
        <p:spPr bwMode="auto">
          <a:xfrm>
            <a:off x="4422775" y="3957638"/>
            <a:ext cx="28575" cy="28575"/>
          </a:xfrm>
          <a:prstGeom prst="ellipse">
            <a:avLst/>
          </a:prstGeom>
          <a:pattFill prst="ltDnDiag">
            <a:fgClr>
              <a:schemeClr val="tx1"/>
            </a:fgClr>
            <a:bgClr>
              <a:schemeClr val="bg1"/>
            </a:bgClr>
          </a:pattFill>
          <a:ln w="6350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50666" name="Oval 138" descr="Светлый диагональный 1"/>
          <p:cNvSpPr>
            <a:spLocks noChangeAspect="1" noChangeArrowheads="1"/>
          </p:cNvSpPr>
          <p:nvPr/>
        </p:nvSpPr>
        <p:spPr bwMode="auto">
          <a:xfrm>
            <a:off x="4691063" y="3978275"/>
            <a:ext cx="28575" cy="28575"/>
          </a:xfrm>
          <a:prstGeom prst="ellipse">
            <a:avLst/>
          </a:prstGeom>
          <a:pattFill prst="ltDnDiag">
            <a:fgClr>
              <a:schemeClr val="tx1"/>
            </a:fgClr>
            <a:bgClr>
              <a:schemeClr val="bg1"/>
            </a:bgClr>
          </a:pattFill>
          <a:ln w="6350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50667" name="Rectangle 139"/>
          <p:cNvSpPr>
            <a:spLocks noChangeAspect="1" noChangeArrowheads="1"/>
          </p:cNvSpPr>
          <p:nvPr/>
        </p:nvSpPr>
        <p:spPr bwMode="auto">
          <a:xfrm rot="240000">
            <a:off x="4437063" y="4221163"/>
            <a:ext cx="266700" cy="25400"/>
          </a:xfrm>
          <a:prstGeom prst="rect">
            <a:avLst/>
          </a:prstGeom>
          <a:noFill/>
          <a:ln w="635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50668" name="Oval 140" descr="Светлый диагональный 1"/>
          <p:cNvSpPr>
            <a:spLocks noChangeAspect="1" noChangeArrowheads="1"/>
          </p:cNvSpPr>
          <p:nvPr/>
        </p:nvSpPr>
        <p:spPr bwMode="auto">
          <a:xfrm>
            <a:off x="4421188" y="4210050"/>
            <a:ext cx="28575" cy="26988"/>
          </a:xfrm>
          <a:prstGeom prst="ellipse">
            <a:avLst/>
          </a:prstGeom>
          <a:pattFill prst="ltDnDiag">
            <a:fgClr>
              <a:schemeClr val="tx1"/>
            </a:fgClr>
            <a:bgClr>
              <a:schemeClr val="bg1"/>
            </a:bgClr>
          </a:pattFill>
          <a:ln w="6350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50669" name="Oval 141" descr="Светлый диагональный 1"/>
          <p:cNvSpPr>
            <a:spLocks noChangeAspect="1" noChangeArrowheads="1"/>
          </p:cNvSpPr>
          <p:nvPr/>
        </p:nvSpPr>
        <p:spPr bwMode="auto">
          <a:xfrm>
            <a:off x="4687888" y="4230688"/>
            <a:ext cx="28575" cy="26987"/>
          </a:xfrm>
          <a:prstGeom prst="ellipse">
            <a:avLst/>
          </a:prstGeom>
          <a:pattFill prst="ltDnDiag">
            <a:fgClr>
              <a:schemeClr val="tx1"/>
            </a:fgClr>
            <a:bgClr>
              <a:schemeClr val="bg1"/>
            </a:bgClr>
          </a:pattFill>
          <a:ln w="6350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50670" name="Rectangle 142"/>
          <p:cNvSpPr>
            <a:spLocks noChangeAspect="1" noChangeArrowheads="1"/>
          </p:cNvSpPr>
          <p:nvPr/>
        </p:nvSpPr>
        <p:spPr bwMode="auto">
          <a:xfrm rot="376227">
            <a:off x="4441825" y="3733800"/>
            <a:ext cx="268288" cy="25400"/>
          </a:xfrm>
          <a:prstGeom prst="rect">
            <a:avLst/>
          </a:prstGeom>
          <a:noFill/>
          <a:ln w="635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50671" name="Oval 143" descr="Светлый диагональный 1"/>
          <p:cNvSpPr>
            <a:spLocks noChangeAspect="1" noChangeArrowheads="1"/>
          </p:cNvSpPr>
          <p:nvPr/>
        </p:nvSpPr>
        <p:spPr bwMode="auto">
          <a:xfrm rot="136227">
            <a:off x="4427538" y="3716338"/>
            <a:ext cx="28575" cy="26987"/>
          </a:xfrm>
          <a:prstGeom prst="ellipse">
            <a:avLst/>
          </a:prstGeom>
          <a:pattFill prst="ltDnDiag">
            <a:fgClr>
              <a:schemeClr val="tx1"/>
            </a:fgClr>
            <a:bgClr>
              <a:schemeClr val="bg1"/>
            </a:bgClr>
          </a:pattFill>
          <a:ln w="6350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50672" name="Oval 144" descr="Светлый диагональный 1"/>
          <p:cNvSpPr>
            <a:spLocks noChangeAspect="1" noChangeArrowheads="1"/>
          </p:cNvSpPr>
          <p:nvPr/>
        </p:nvSpPr>
        <p:spPr bwMode="auto">
          <a:xfrm rot="136227">
            <a:off x="4694238" y="3748088"/>
            <a:ext cx="28575" cy="26987"/>
          </a:xfrm>
          <a:prstGeom prst="ellipse">
            <a:avLst/>
          </a:prstGeom>
          <a:pattFill prst="ltDnDiag">
            <a:fgClr>
              <a:schemeClr val="tx1"/>
            </a:fgClr>
            <a:bgClr>
              <a:schemeClr val="bg1"/>
            </a:bgClr>
          </a:pattFill>
          <a:ln w="6350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50673" name="Rectangle 145"/>
          <p:cNvSpPr>
            <a:spLocks noChangeAspect="1" noChangeArrowheads="1"/>
          </p:cNvSpPr>
          <p:nvPr/>
        </p:nvSpPr>
        <p:spPr bwMode="auto">
          <a:xfrm rot="31690">
            <a:off x="4440238" y="3716338"/>
            <a:ext cx="266700" cy="25400"/>
          </a:xfrm>
          <a:prstGeom prst="rect">
            <a:avLst/>
          </a:prstGeom>
          <a:noFill/>
          <a:ln w="635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50674" name="Oval 146" descr="Светлый диагональный 1"/>
          <p:cNvSpPr>
            <a:spLocks noChangeAspect="1" noChangeArrowheads="1"/>
          </p:cNvSpPr>
          <p:nvPr/>
        </p:nvSpPr>
        <p:spPr bwMode="auto">
          <a:xfrm rot="-208310">
            <a:off x="4424363" y="3714750"/>
            <a:ext cx="28575" cy="26988"/>
          </a:xfrm>
          <a:prstGeom prst="ellipse">
            <a:avLst/>
          </a:prstGeom>
          <a:pattFill prst="ltDnDiag">
            <a:fgClr>
              <a:schemeClr val="tx1"/>
            </a:fgClr>
            <a:bgClr>
              <a:schemeClr val="bg1"/>
            </a:bgClr>
          </a:pattFill>
          <a:ln w="6350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50675" name="Oval 147" descr="Светлый диагональный 1"/>
          <p:cNvSpPr>
            <a:spLocks noChangeAspect="1" noChangeArrowheads="1"/>
          </p:cNvSpPr>
          <p:nvPr/>
        </p:nvSpPr>
        <p:spPr bwMode="auto">
          <a:xfrm rot="-208310">
            <a:off x="4692650" y="3717925"/>
            <a:ext cx="28575" cy="26988"/>
          </a:xfrm>
          <a:prstGeom prst="ellipse">
            <a:avLst/>
          </a:prstGeom>
          <a:pattFill prst="ltDnDiag">
            <a:fgClr>
              <a:schemeClr val="tx1"/>
            </a:fgClr>
            <a:bgClr>
              <a:schemeClr val="bg1"/>
            </a:bgClr>
          </a:pattFill>
          <a:ln w="6350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50676" name="AutoShape 148"/>
          <p:cNvSpPr>
            <a:spLocks noChangeAspect="1" noChangeArrowheads="1"/>
          </p:cNvSpPr>
          <p:nvPr/>
        </p:nvSpPr>
        <p:spPr bwMode="auto">
          <a:xfrm>
            <a:off x="4506913" y="3509963"/>
            <a:ext cx="136525" cy="144462"/>
          </a:xfrm>
          <a:prstGeom prst="triangle">
            <a:avLst>
              <a:gd name="adj" fmla="val 50000"/>
            </a:avLst>
          </a:prstGeom>
          <a:gradFill rotWithShape="0">
            <a:gsLst>
              <a:gs pos="0">
                <a:schemeClr val="folHlink">
                  <a:gamma/>
                  <a:shade val="41176"/>
                  <a:invGamma/>
                </a:schemeClr>
              </a:gs>
              <a:gs pos="50000">
                <a:schemeClr val="folHlink"/>
              </a:gs>
              <a:gs pos="100000">
                <a:schemeClr val="folHlink">
                  <a:gamma/>
                  <a:shade val="41176"/>
                  <a:invGamma/>
                </a:schemeClr>
              </a:gs>
            </a:gsLst>
            <a:lin ang="0" scaled="1"/>
          </a:gra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50677" name="Rectangle 149"/>
          <p:cNvSpPr>
            <a:spLocks noChangeAspect="1" noChangeArrowheads="1"/>
          </p:cNvSpPr>
          <p:nvPr/>
        </p:nvSpPr>
        <p:spPr bwMode="auto">
          <a:xfrm>
            <a:off x="4429125" y="3657600"/>
            <a:ext cx="292100" cy="53975"/>
          </a:xfrm>
          <a:prstGeom prst="rect">
            <a:avLst/>
          </a:prstGeom>
          <a:gradFill rotWithShape="0">
            <a:gsLst>
              <a:gs pos="0">
                <a:schemeClr val="folHlink">
                  <a:gamma/>
                  <a:shade val="41176"/>
                  <a:invGamma/>
                </a:schemeClr>
              </a:gs>
              <a:gs pos="50000">
                <a:schemeClr val="folHlink"/>
              </a:gs>
              <a:gs pos="100000">
                <a:schemeClr val="folHlink">
                  <a:gamma/>
                  <a:shade val="41176"/>
                  <a:invGamma/>
                </a:schemeClr>
              </a:gs>
            </a:gsLst>
            <a:lin ang="0" scaled="1"/>
          </a:gra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50678" name="Rectangle 150"/>
          <p:cNvSpPr>
            <a:spLocks noChangeAspect="1" noChangeArrowheads="1"/>
          </p:cNvSpPr>
          <p:nvPr/>
        </p:nvSpPr>
        <p:spPr bwMode="auto">
          <a:xfrm>
            <a:off x="4465638" y="3711575"/>
            <a:ext cx="222250" cy="236538"/>
          </a:xfrm>
          <a:prstGeom prst="rect">
            <a:avLst/>
          </a:prstGeom>
          <a:gradFill rotWithShape="0">
            <a:gsLst>
              <a:gs pos="0">
                <a:schemeClr val="folHlink">
                  <a:gamma/>
                  <a:shade val="41176"/>
                  <a:invGamma/>
                </a:schemeClr>
              </a:gs>
              <a:gs pos="50000">
                <a:schemeClr val="folHlink"/>
              </a:gs>
              <a:gs pos="100000">
                <a:schemeClr val="folHlink">
                  <a:gamma/>
                  <a:shade val="41176"/>
                  <a:invGamma/>
                </a:schemeClr>
              </a:gs>
            </a:gsLst>
            <a:lin ang="0" scaled="1"/>
          </a:gra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50679" name="AutoShape 151"/>
          <p:cNvSpPr>
            <a:spLocks noChangeAspect="1" noChangeArrowheads="1"/>
          </p:cNvSpPr>
          <p:nvPr/>
        </p:nvSpPr>
        <p:spPr bwMode="auto">
          <a:xfrm>
            <a:off x="4465638" y="3948113"/>
            <a:ext cx="220662" cy="26987"/>
          </a:xfrm>
          <a:custGeom>
            <a:avLst/>
            <a:gdLst>
              <a:gd name="G0" fmla="+- 3289 0 0"/>
              <a:gd name="G1" fmla="+- 21600 0 3289"/>
              <a:gd name="G2" fmla="*/ 3289 1 2"/>
              <a:gd name="G3" fmla="+- 21600 0 G2"/>
              <a:gd name="G4" fmla="+/ 3289 21600 2"/>
              <a:gd name="G5" fmla="+/ G1 0 2"/>
              <a:gd name="G6" fmla="*/ 21600 21600 3289"/>
              <a:gd name="G7" fmla="*/ G6 1 2"/>
              <a:gd name="G8" fmla="+- 21600 0 G7"/>
              <a:gd name="G9" fmla="*/ 21600 1 2"/>
              <a:gd name="G10" fmla="+- 3289 0 G9"/>
              <a:gd name="G11" fmla="?: G10 G8 0"/>
              <a:gd name="G12" fmla="?: G10 G7 21600"/>
              <a:gd name="T0" fmla="*/ 19955 w 21600"/>
              <a:gd name="T1" fmla="*/ 10800 h 21600"/>
              <a:gd name="T2" fmla="*/ 10800 w 21600"/>
              <a:gd name="T3" fmla="*/ 21600 h 21600"/>
              <a:gd name="T4" fmla="*/ 1645 w 21600"/>
              <a:gd name="T5" fmla="*/ 10800 h 21600"/>
              <a:gd name="T6" fmla="*/ 10800 w 21600"/>
              <a:gd name="T7" fmla="*/ 0 h 21600"/>
              <a:gd name="T8" fmla="*/ 3445 w 21600"/>
              <a:gd name="T9" fmla="*/ 3445 h 21600"/>
              <a:gd name="T10" fmla="*/ 18155 w 21600"/>
              <a:gd name="T11" fmla="*/ 18155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T8" t="T9" r="T10" b="T11"/>
            <a:pathLst>
              <a:path w="21600" h="21600">
                <a:moveTo>
                  <a:pt x="0" y="0"/>
                </a:moveTo>
                <a:lnTo>
                  <a:pt x="3289" y="21600"/>
                </a:lnTo>
                <a:lnTo>
                  <a:pt x="18311" y="21600"/>
                </a:lnTo>
                <a:lnTo>
                  <a:pt x="21600" y="0"/>
                </a:lnTo>
                <a:close/>
              </a:path>
            </a:pathLst>
          </a:custGeom>
          <a:gradFill rotWithShape="0">
            <a:gsLst>
              <a:gs pos="0">
                <a:schemeClr val="folHlink">
                  <a:gamma/>
                  <a:shade val="41176"/>
                  <a:invGamma/>
                </a:schemeClr>
              </a:gs>
              <a:gs pos="50000">
                <a:schemeClr val="folHlink"/>
              </a:gs>
              <a:gs pos="100000">
                <a:schemeClr val="folHlink">
                  <a:gamma/>
                  <a:shade val="41176"/>
                  <a:invGamma/>
                </a:schemeClr>
              </a:gs>
            </a:gsLst>
            <a:lin ang="0" scaled="1"/>
          </a:gra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50680" name="Freeform 152"/>
          <p:cNvSpPr>
            <a:spLocks noChangeAspect="1"/>
          </p:cNvSpPr>
          <p:nvPr/>
        </p:nvSpPr>
        <p:spPr bwMode="auto">
          <a:xfrm>
            <a:off x="4494213" y="4443413"/>
            <a:ext cx="160337" cy="231775"/>
          </a:xfrm>
          <a:custGeom>
            <a:avLst/>
            <a:gdLst/>
            <a:ahLst/>
            <a:cxnLst>
              <a:cxn ang="0">
                <a:pos x="58" y="0"/>
              </a:cxn>
              <a:cxn ang="0">
                <a:pos x="142" y="0"/>
              </a:cxn>
              <a:cxn ang="0">
                <a:pos x="140" y="208"/>
              </a:cxn>
              <a:cxn ang="0">
                <a:pos x="0" y="208"/>
              </a:cxn>
              <a:cxn ang="0">
                <a:pos x="0" y="82"/>
              </a:cxn>
              <a:cxn ang="0">
                <a:pos x="106" y="82"/>
              </a:cxn>
              <a:cxn ang="0">
                <a:pos x="104" y="66"/>
              </a:cxn>
              <a:cxn ang="0">
                <a:pos x="98" y="48"/>
              </a:cxn>
              <a:cxn ang="0">
                <a:pos x="58" y="22"/>
              </a:cxn>
              <a:cxn ang="0">
                <a:pos x="52" y="12"/>
              </a:cxn>
              <a:cxn ang="0">
                <a:pos x="58" y="0"/>
              </a:cxn>
            </a:cxnLst>
            <a:rect l="0" t="0" r="r" b="b"/>
            <a:pathLst>
              <a:path w="142" h="208">
                <a:moveTo>
                  <a:pt x="58" y="0"/>
                </a:moveTo>
                <a:lnTo>
                  <a:pt x="142" y="0"/>
                </a:lnTo>
                <a:lnTo>
                  <a:pt x="140" y="208"/>
                </a:lnTo>
                <a:lnTo>
                  <a:pt x="0" y="208"/>
                </a:lnTo>
                <a:lnTo>
                  <a:pt x="0" y="82"/>
                </a:lnTo>
                <a:lnTo>
                  <a:pt x="106" y="82"/>
                </a:lnTo>
                <a:lnTo>
                  <a:pt x="104" y="66"/>
                </a:lnTo>
                <a:lnTo>
                  <a:pt x="98" y="48"/>
                </a:lnTo>
                <a:lnTo>
                  <a:pt x="58" y="22"/>
                </a:lnTo>
                <a:lnTo>
                  <a:pt x="52" y="12"/>
                </a:lnTo>
                <a:lnTo>
                  <a:pt x="58" y="0"/>
                </a:lnTo>
                <a:close/>
              </a:path>
            </a:pathLst>
          </a:custGeom>
          <a:gradFill rotWithShape="0">
            <a:gsLst>
              <a:gs pos="0">
                <a:schemeClr val="folHlink">
                  <a:gamma/>
                  <a:shade val="22353"/>
                  <a:invGamma/>
                </a:schemeClr>
              </a:gs>
              <a:gs pos="50000">
                <a:schemeClr val="folHlink"/>
              </a:gs>
              <a:gs pos="100000">
                <a:schemeClr val="folHlink">
                  <a:gamma/>
                  <a:shade val="22353"/>
                  <a:invGamma/>
                </a:schemeClr>
              </a:gs>
            </a:gsLst>
            <a:lin ang="0" scaled="1"/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endParaRPr lang="ro-RO"/>
          </a:p>
        </p:txBody>
      </p:sp>
      <p:sp>
        <p:nvSpPr>
          <p:cNvPr id="150681" name="Rectangle 153"/>
          <p:cNvSpPr>
            <a:spLocks noChangeAspect="1" noChangeArrowheads="1"/>
          </p:cNvSpPr>
          <p:nvPr/>
        </p:nvSpPr>
        <p:spPr bwMode="auto">
          <a:xfrm>
            <a:off x="4427538" y="4675188"/>
            <a:ext cx="303212" cy="47625"/>
          </a:xfrm>
          <a:prstGeom prst="rect">
            <a:avLst/>
          </a:prstGeom>
          <a:gradFill rotWithShape="0">
            <a:gsLst>
              <a:gs pos="0">
                <a:schemeClr val="folHlink">
                  <a:gamma/>
                  <a:shade val="22353"/>
                  <a:invGamma/>
                </a:schemeClr>
              </a:gs>
              <a:gs pos="50000">
                <a:schemeClr val="folHlink"/>
              </a:gs>
              <a:gs pos="100000">
                <a:schemeClr val="folHlink">
                  <a:gamma/>
                  <a:shade val="22353"/>
                  <a:invGamma/>
                </a:schemeClr>
              </a:gs>
            </a:gsLst>
            <a:lin ang="0" scaled="1"/>
          </a:gra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50682" name="Freeform 154"/>
          <p:cNvSpPr>
            <a:spLocks noChangeAspect="1"/>
          </p:cNvSpPr>
          <p:nvPr/>
        </p:nvSpPr>
        <p:spPr bwMode="auto">
          <a:xfrm>
            <a:off x="4489450" y="1751013"/>
            <a:ext cx="160338" cy="1073150"/>
          </a:xfrm>
          <a:custGeom>
            <a:avLst/>
            <a:gdLst/>
            <a:ahLst/>
            <a:cxnLst>
              <a:cxn ang="0">
                <a:pos x="0" y="960"/>
              </a:cxn>
              <a:cxn ang="0">
                <a:pos x="0" y="9"/>
              </a:cxn>
              <a:cxn ang="0">
                <a:pos x="5" y="3"/>
              </a:cxn>
              <a:cxn ang="0">
                <a:pos x="15" y="0"/>
              </a:cxn>
              <a:cxn ang="0">
                <a:pos x="39" y="15"/>
              </a:cxn>
              <a:cxn ang="0">
                <a:pos x="72" y="24"/>
              </a:cxn>
              <a:cxn ang="0">
                <a:pos x="102" y="18"/>
              </a:cxn>
              <a:cxn ang="0">
                <a:pos x="125" y="5"/>
              </a:cxn>
              <a:cxn ang="0">
                <a:pos x="135" y="2"/>
              </a:cxn>
              <a:cxn ang="0">
                <a:pos x="143" y="6"/>
              </a:cxn>
              <a:cxn ang="0">
                <a:pos x="144" y="960"/>
              </a:cxn>
              <a:cxn ang="0">
                <a:pos x="0" y="960"/>
              </a:cxn>
            </a:cxnLst>
            <a:rect l="0" t="0" r="r" b="b"/>
            <a:pathLst>
              <a:path w="144" h="960">
                <a:moveTo>
                  <a:pt x="0" y="960"/>
                </a:moveTo>
                <a:lnTo>
                  <a:pt x="0" y="9"/>
                </a:lnTo>
                <a:lnTo>
                  <a:pt x="5" y="3"/>
                </a:lnTo>
                <a:lnTo>
                  <a:pt x="15" y="0"/>
                </a:lnTo>
                <a:lnTo>
                  <a:pt x="39" y="15"/>
                </a:lnTo>
                <a:lnTo>
                  <a:pt x="72" y="24"/>
                </a:lnTo>
                <a:lnTo>
                  <a:pt x="102" y="18"/>
                </a:lnTo>
                <a:lnTo>
                  <a:pt x="125" y="5"/>
                </a:lnTo>
                <a:lnTo>
                  <a:pt x="135" y="2"/>
                </a:lnTo>
                <a:lnTo>
                  <a:pt x="143" y="6"/>
                </a:lnTo>
                <a:lnTo>
                  <a:pt x="144" y="960"/>
                </a:lnTo>
                <a:lnTo>
                  <a:pt x="0" y="960"/>
                </a:lnTo>
                <a:close/>
              </a:path>
            </a:pathLst>
          </a:custGeom>
          <a:gradFill rotWithShape="0">
            <a:gsLst>
              <a:gs pos="0">
                <a:schemeClr val="folHlink"/>
              </a:gs>
              <a:gs pos="50000">
                <a:schemeClr val="folHlink">
                  <a:gamma/>
                  <a:tint val="0"/>
                  <a:invGamma/>
                </a:schemeClr>
              </a:gs>
              <a:gs pos="100000">
                <a:schemeClr val="folHlink"/>
              </a:gs>
            </a:gsLst>
            <a:lin ang="0" scaled="1"/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endParaRPr lang="ro-RO"/>
          </a:p>
        </p:txBody>
      </p:sp>
      <p:sp>
        <p:nvSpPr>
          <p:cNvPr id="150683" name="Rectangle 155" descr="Дранка"/>
          <p:cNvSpPr>
            <a:spLocks noChangeAspect="1" noChangeArrowheads="1"/>
          </p:cNvSpPr>
          <p:nvPr/>
        </p:nvSpPr>
        <p:spPr bwMode="auto">
          <a:xfrm>
            <a:off x="3162300" y="1624013"/>
            <a:ext cx="330200" cy="2859087"/>
          </a:xfrm>
          <a:prstGeom prst="rect">
            <a:avLst/>
          </a:prstGeom>
          <a:pattFill prst="shingle">
            <a:fgClr>
              <a:schemeClr val="folHlink"/>
            </a:fgClr>
            <a:bgClr>
              <a:schemeClr val="bg1"/>
            </a:bgClr>
          </a:patt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50684" name="AutoShape 156" descr="Дранка"/>
          <p:cNvSpPr>
            <a:spLocks noChangeAspect="1" noChangeArrowheads="1"/>
          </p:cNvSpPr>
          <p:nvPr/>
        </p:nvSpPr>
        <p:spPr bwMode="auto">
          <a:xfrm>
            <a:off x="3355975" y="4481513"/>
            <a:ext cx="53975" cy="53975"/>
          </a:xfrm>
          <a:custGeom>
            <a:avLst/>
            <a:gdLst>
              <a:gd name="G0" fmla="+- 5400 0 0"/>
              <a:gd name="G1" fmla="+- 21600 0 5400"/>
              <a:gd name="G2" fmla="*/ 5400 1 2"/>
              <a:gd name="G3" fmla="+- 21600 0 G2"/>
              <a:gd name="G4" fmla="+/ 5400 21600 2"/>
              <a:gd name="G5" fmla="+/ G1 0 2"/>
              <a:gd name="G6" fmla="*/ 21600 21600 5400"/>
              <a:gd name="G7" fmla="*/ G6 1 2"/>
              <a:gd name="G8" fmla="+- 21600 0 G7"/>
              <a:gd name="G9" fmla="*/ 21600 1 2"/>
              <a:gd name="G10" fmla="+- 5400 0 G9"/>
              <a:gd name="G11" fmla="?: G10 G8 0"/>
              <a:gd name="G12" fmla="?: G10 G7 21600"/>
              <a:gd name="T0" fmla="*/ 18900 w 21600"/>
              <a:gd name="T1" fmla="*/ 10800 h 21600"/>
              <a:gd name="T2" fmla="*/ 10800 w 21600"/>
              <a:gd name="T3" fmla="*/ 21600 h 21600"/>
              <a:gd name="T4" fmla="*/ 2700 w 21600"/>
              <a:gd name="T5" fmla="*/ 10800 h 21600"/>
              <a:gd name="T6" fmla="*/ 10800 w 21600"/>
              <a:gd name="T7" fmla="*/ 0 h 21600"/>
              <a:gd name="T8" fmla="*/ 4500 w 21600"/>
              <a:gd name="T9" fmla="*/ 4500 h 21600"/>
              <a:gd name="T10" fmla="*/ 17100 w 21600"/>
              <a:gd name="T11" fmla="*/ 171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T8" t="T9" r="T10" b="T11"/>
            <a:pathLst>
              <a:path w="21600" h="21600">
                <a:moveTo>
                  <a:pt x="0" y="0"/>
                </a:moveTo>
                <a:lnTo>
                  <a:pt x="5400" y="21600"/>
                </a:lnTo>
                <a:lnTo>
                  <a:pt x="16200" y="21600"/>
                </a:lnTo>
                <a:lnTo>
                  <a:pt x="21600" y="0"/>
                </a:lnTo>
                <a:close/>
              </a:path>
            </a:pathLst>
          </a:custGeom>
          <a:pattFill prst="shingle">
            <a:fgClr>
              <a:schemeClr val="folHlink"/>
            </a:fgClr>
            <a:bgClr>
              <a:schemeClr val="bg1"/>
            </a:bgClr>
          </a:patt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50685" name="AutoShape 157" descr="Дранка"/>
          <p:cNvSpPr>
            <a:spLocks noChangeAspect="1" noChangeArrowheads="1"/>
          </p:cNvSpPr>
          <p:nvPr/>
        </p:nvSpPr>
        <p:spPr bwMode="auto">
          <a:xfrm>
            <a:off x="3255963" y="4481513"/>
            <a:ext cx="53975" cy="53975"/>
          </a:xfrm>
          <a:custGeom>
            <a:avLst/>
            <a:gdLst>
              <a:gd name="G0" fmla="+- 5400 0 0"/>
              <a:gd name="G1" fmla="+- 21600 0 5400"/>
              <a:gd name="G2" fmla="*/ 5400 1 2"/>
              <a:gd name="G3" fmla="+- 21600 0 G2"/>
              <a:gd name="G4" fmla="+/ 5400 21600 2"/>
              <a:gd name="G5" fmla="+/ G1 0 2"/>
              <a:gd name="G6" fmla="*/ 21600 21600 5400"/>
              <a:gd name="G7" fmla="*/ G6 1 2"/>
              <a:gd name="G8" fmla="+- 21600 0 G7"/>
              <a:gd name="G9" fmla="*/ 21600 1 2"/>
              <a:gd name="G10" fmla="+- 5400 0 G9"/>
              <a:gd name="G11" fmla="?: G10 G8 0"/>
              <a:gd name="G12" fmla="?: G10 G7 21600"/>
              <a:gd name="T0" fmla="*/ 18900 w 21600"/>
              <a:gd name="T1" fmla="*/ 10800 h 21600"/>
              <a:gd name="T2" fmla="*/ 10800 w 21600"/>
              <a:gd name="T3" fmla="*/ 21600 h 21600"/>
              <a:gd name="T4" fmla="*/ 2700 w 21600"/>
              <a:gd name="T5" fmla="*/ 10800 h 21600"/>
              <a:gd name="T6" fmla="*/ 10800 w 21600"/>
              <a:gd name="T7" fmla="*/ 0 h 21600"/>
              <a:gd name="T8" fmla="*/ 4500 w 21600"/>
              <a:gd name="T9" fmla="*/ 4500 h 21600"/>
              <a:gd name="T10" fmla="*/ 17100 w 21600"/>
              <a:gd name="T11" fmla="*/ 171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T8" t="T9" r="T10" b="T11"/>
            <a:pathLst>
              <a:path w="21600" h="21600">
                <a:moveTo>
                  <a:pt x="0" y="0"/>
                </a:moveTo>
                <a:lnTo>
                  <a:pt x="5400" y="21600"/>
                </a:lnTo>
                <a:lnTo>
                  <a:pt x="16200" y="21600"/>
                </a:lnTo>
                <a:lnTo>
                  <a:pt x="21600" y="0"/>
                </a:lnTo>
                <a:close/>
              </a:path>
            </a:pathLst>
          </a:custGeom>
          <a:pattFill prst="shingle">
            <a:fgClr>
              <a:schemeClr val="folHlink"/>
            </a:fgClr>
            <a:bgClr>
              <a:schemeClr val="bg1"/>
            </a:bgClr>
          </a:patt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50686" name="AutoShape 158" descr="Дранка"/>
          <p:cNvSpPr>
            <a:spLocks noChangeAspect="1" noChangeArrowheads="1"/>
          </p:cNvSpPr>
          <p:nvPr/>
        </p:nvSpPr>
        <p:spPr bwMode="auto">
          <a:xfrm rot="10800000">
            <a:off x="3351213" y="1560513"/>
            <a:ext cx="53975" cy="53975"/>
          </a:xfrm>
          <a:custGeom>
            <a:avLst/>
            <a:gdLst>
              <a:gd name="G0" fmla="+- 5400 0 0"/>
              <a:gd name="G1" fmla="+- 21600 0 5400"/>
              <a:gd name="G2" fmla="*/ 5400 1 2"/>
              <a:gd name="G3" fmla="+- 21600 0 G2"/>
              <a:gd name="G4" fmla="+/ 5400 21600 2"/>
              <a:gd name="G5" fmla="+/ G1 0 2"/>
              <a:gd name="G6" fmla="*/ 21600 21600 5400"/>
              <a:gd name="G7" fmla="*/ G6 1 2"/>
              <a:gd name="G8" fmla="+- 21600 0 G7"/>
              <a:gd name="G9" fmla="*/ 21600 1 2"/>
              <a:gd name="G10" fmla="+- 5400 0 G9"/>
              <a:gd name="G11" fmla="?: G10 G8 0"/>
              <a:gd name="G12" fmla="?: G10 G7 21600"/>
              <a:gd name="T0" fmla="*/ 18900 w 21600"/>
              <a:gd name="T1" fmla="*/ 10800 h 21600"/>
              <a:gd name="T2" fmla="*/ 10800 w 21600"/>
              <a:gd name="T3" fmla="*/ 21600 h 21600"/>
              <a:gd name="T4" fmla="*/ 2700 w 21600"/>
              <a:gd name="T5" fmla="*/ 10800 h 21600"/>
              <a:gd name="T6" fmla="*/ 10800 w 21600"/>
              <a:gd name="T7" fmla="*/ 0 h 21600"/>
              <a:gd name="T8" fmla="*/ 4500 w 21600"/>
              <a:gd name="T9" fmla="*/ 4500 h 21600"/>
              <a:gd name="T10" fmla="*/ 17100 w 21600"/>
              <a:gd name="T11" fmla="*/ 171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T8" t="T9" r="T10" b="T11"/>
            <a:pathLst>
              <a:path w="21600" h="21600">
                <a:moveTo>
                  <a:pt x="0" y="0"/>
                </a:moveTo>
                <a:lnTo>
                  <a:pt x="5400" y="21600"/>
                </a:lnTo>
                <a:lnTo>
                  <a:pt x="16200" y="21600"/>
                </a:lnTo>
                <a:lnTo>
                  <a:pt x="21600" y="0"/>
                </a:lnTo>
                <a:close/>
              </a:path>
            </a:pathLst>
          </a:custGeom>
          <a:pattFill prst="shingle">
            <a:fgClr>
              <a:schemeClr val="folHlink"/>
            </a:fgClr>
            <a:bgClr>
              <a:schemeClr val="bg1"/>
            </a:bgClr>
          </a:patt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50687" name="AutoShape 159" descr="Дранка"/>
          <p:cNvSpPr>
            <a:spLocks noChangeAspect="1" noChangeArrowheads="1"/>
          </p:cNvSpPr>
          <p:nvPr/>
        </p:nvSpPr>
        <p:spPr bwMode="auto">
          <a:xfrm rot="10800000">
            <a:off x="3252788" y="1560513"/>
            <a:ext cx="53975" cy="53975"/>
          </a:xfrm>
          <a:custGeom>
            <a:avLst/>
            <a:gdLst>
              <a:gd name="G0" fmla="+- 5400 0 0"/>
              <a:gd name="G1" fmla="+- 21600 0 5400"/>
              <a:gd name="G2" fmla="*/ 5400 1 2"/>
              <a:gd name="G3" fmla="+- 21600 0 G2"/>
              <a:gd name="G4" fmla="+/ 5400 21600 2"/>
              <a:gd name="G5" fmla="+/ G1 0 2"/>
              <a:gd name="G6" fmla="*/ 21600 21600 5400"/>
              <a:gd name="G7" fmla="*/ G6 1 2"/>
              <a:gd name="G8" fmla="+- 21600 0 G7"/>
              <a:gd name="G9" fmla="*/ 21600 1 2"/>
              <a:gd name="G10" fmla="+- 5400 0 G9"/>
              <a:gd name="G11" fmla="?: G10 G8 0"/>
              <a:gd name="G12" fmla="?: G10 G7 21600"/>
              <a:gd name="T0" fmla="*/ 18900 w 21600"/>
              <a:gd name="T1" fmla="*/ 10800 h 21600"/>
              <a:gd name="T2" fmla="*/ 10800 w 21600"/>
              <a:gd name="T3" fmla="*/ 21600 h 21600"/>
              <a:gd name="T4" fmla="*/ 2700 w 21600"/>
              <a:gd name="T5" fmla="*/ 10800 h 21600"/>
              <a:gd name="T6" fmla="*/ 10800 w 21600"/>
              <a:gd name="T7" fmla="*/ 0 h 21600"/>
              <a:gd name="T8" fmla="*/ 4500 w 21600"/>
              <a:gd name="T9" fmla="*/ 4500 h 21600"/>
              <a:gd name="T10" fmla="*/ 17100 w 21600"/>
              <a:gd name="T11" fmla="*/ 171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T8" t="T9" r="T10" b="T11"/>
            <a:pathLst>
              <a:path w="21600" h="21600">
                <a:moveTo>
                  <a:pt x="0" y="0"/>
                </a:moveTo>
                <a:lnTo>
                  <a:pt x="5400" y="21600"/>
                </a:lnTo>
                <a:lnTo>
                  <a:pt x="16200" y="21600"/>
                </a:lnTo>
                <a:lnTo>
                  <a:pt x="21600" y="0"/>
                </a:lnTo>
                <a:close/>
              </a:path>
            </a:pathLst>
          </a:custGeom>
          <a:pattFill prst="shingle">
            <a:fgClr>
              <a:schemeClr val="folHlink"/>
            </a:fgClr>
            <a:bgClr>
              <a:schemeClr val="bg1"/>
            </a:bgClr>
          </a:patt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50688" name="Rectangle 160" descr="Дранка"/>
          <p:cNvSpPr>
            <a:spLocks noChangeAspect="1" noChangeArrowheads="1"/>
          </p:cNvSpPr>
          <p:nvPr/>
        </p:nvSpPr>
        <p:spPr bwMode="auto">
          <a:xfrm rot="-67822">
            <a:off x="5622925" y="1601788"/>
            <a:ext cx="330200" cy="2854325"/>
          </a:xfrm>
          <a:prstGeom prst="rect">
            <a:avLst/>
          </a:prstGeom>
          <a:pattFill prst="shingle">
            <a:fgClr>
              <a:schemeClr val="folHlink"/>
            </a:fgClr>
            <a:bgClr>
              <a:schemeClr val="bg1"/>
            </a:bgClr>
          </a:patt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50689" name="AutoShape 161" descr="Дранка"/>
          <p:cNvSpPr>
            <a:spLocks noChangeAspect="1" noChangeArrowheads="1"/>
          </p:cNvSpPr>
          <p:nvPr/>
        </p:nvSpPr>
        <p:spPr bwMode="auto">
          <a:xfrm rot="-67822">
            <a:off x="5845175" y="4454525"/>
            <a:ext cx="53975" cy="53975"/>
          </a:xfrm>
          <a:custGeom>
            <a:avLst/>
            <a:gdLst>
              <a:gd name="G0" fmla="+- 5400 0 0"/>
              <a:gd name="G1" fmla="+- 21600 0 5400"/>
              <a:gd name="G2" fmla="*/ 5400 1 2"/>
              <a:gd name="G3" fmla="+- 21600 0 G2"/>
              <a:gd name="G4" fmla="+/ 5400 21600 2"/>
              <a:gd name="G5" fmla="+/ G1 0 2"/>
              <a:gd name="G6" fmla="*/ 21600 21600 5400"/>
              <a:gd name="G7" fmla="*/ G6 1 2"/>
              <a:gd name="G8" fmla="+- 21600 0 G7"/>
              <a:gd name="G9" fmla="*/ 21600 1 2"/>
              <a:gd name="G10" fmla="+- 5400 0 G9"/>
              <a:gd name="G11" fmla="?: G10 G8 0"/>
              <a:gd name="G12" fmla="?: G10 G7 21600"/>
              <a:gd name="T0" fmla="*/ 18900 w 21600"/>
              <a:gd name="T1" fmla="*/ 10800 h 21600"/>
              <a:gd name="T2" fmla="*/ 10800 w 21600"/>
              <a:gd name="T3" fmla="*/ 21600 h 21600"/>
              <a:gd name="T4" fmla="*/ 2700 w 21600"/>
              <a:gd name="T5" fmla="*/ 10800 h 21600"/>
              <a:gd name="T6" fmla="*/ 10800 w 21600"/>
              <a:gd name="T7" fmla="*/ 0 h 21600"/>
              <a:gd name="T8" fmla="*/ 4500 w 21600"/>
              <a:gd name="T9" fmla="*/ 4500 h 21600"/>
              <a:gd name="T10" fmla="*/ 17100 w 21600"/>
              <a:gd name="T11" fmla="*/ 171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T8" t="T9" r="T10" b="T11"/>
            <a:pathLst>
              <a:path w="21600" h="21600">
                <a:moveTo>
                  <a:pt x="0" y="0"/>
                </a:moveTo>
                <a:lnTo>
                  <a:pt x="5400" y="21600"/>
                </a:lnTo>
                <a:lnTo>
                  <a:pt x="16200" y="21600"/>
                </a:lnTo>
                <a:lnTo>
                  <a:pt x="21600" y="0"/>
                </a:lnTo>
                <a:close/>
              </a:path>
            </a:pathLst>
          </a:custGeom>
          <a:pattFill prst="shingle">
            <a:fgClr>
              <a:schemeClr val="folHlink"/>
            </a:fgClr>
            <a:bgClr>
              <a:schemeClr val="bg1"/>
            </a:bgClr>
          </a:patt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50690" name="AutoShape 162" descr="Дранка"/>
          <p:cNvSpPr>
            <a:spLocks noChangeAspect="1" noChangeArrowheads="1"/>
          </p:cNvSpPr>
          <p:nvPr/>
        </p:nvSpPr>
        <p:spPr bwMode="auto">
          <a:xfrm rot="-67822">
            <a:off x="5745163" y="4456113"/>
            <a:ext cx="53975" cy="53975"/>
          </a:xfrm>
          <a:custGeom>
            <a:avLst/>
            <a:gdLst>
              <a:gd name="G0" fmla="+- 5400 0 0"/>
              <a:gd name="G1" fmla="+- 21600 0 5400"/>
              <a:gd name="G2" fmla="*/ 5400 1 2"/>
              <a:gd name="G3" fmla="+- 21600 0 G2"/>
              <a:gd name="G4" fmla="+/ 5400 21600 2"/>
              <a:gd name="G5" fmla="+/ G1 0 2"/>
              <a:gd name="G6" fmla="*/ 21600 21600 5400"/>
              <a:gd name="G7" fmla="*/ G6 1 2"/>
              <a:gd name="G8" fmla="+- 21600 0 G7"/>
              <a:gd name="G9" fmla="*/ 21600 1 2"/>
              <a:gd name="G10" fmla="+- 5400 0 G9"/>
              <a:gd name="G11" fmla="?: G10 G8 0"/>
              <a:gd name="G12" fmla="?: G10 G7 21600"/>
              <a:gd name="T0" fmla="*/ 18900 w 21600"/>
              <a:gd name="T1" fmla="*/ 10800 h 21600"/>
              <a:gd name="T2" fmla="*/ 10800 w 21600"/>
              <a:gd name="T3" fmla="*/ 21600 h 21600"/>
              <a:gd name="T4" fmla="*/ 2700 w 21600"/>
              <a:gd name="T5" fmla="*/ 10800 h 21600"/>
              <a:gd name="T6" fmla="*/ 10800 w 21600"/>
              <a:gd name="T7" fmla="*/ 0 h 21600"/>
              <a:gd name="T8" fmla="*/ 4500 w 21600"/>
              <a:gd name="T9" fmla="*/ 4500 h 21600"/>
              <a:gd name="T10" fmla="*/ 17100 w 21600"/>
              <a:gd name="T11" fmla="*/ 171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T8" t="T9" r="T10" b="T11"/>
            <a:pathLst>
              <a:path w="21600" h="21600">
                <a:moveTo>
                  <a:pt x="0" y="0"/>
                </a:moveTo>
                <a:lnTo>
                  <a:pt x="5400" y="21600"/>
                </a:lnTo>
                <a:lnTo>
                  <a:pt x="16200" y="21600"/>
                </a:lnTo>
                <a:lnTo>
                  <a:pt x="21600" y="0"/>
                </a:lnTo>
                <a:close/>
              </a:path>
            </a:pathLst>
          </a:custGeom>
          <a:pattFill prst="shingle">
            <a:fgClr>
              <a:schemeClr val="folHlink"/>
            </a:fgClr>
            <a:bgClr>
              <a:schemeClr val="bg1"/>
            </a:bgClr>
          </a:patt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50691" name="AutoShape 163" descr="Дранка"/>
          <p:cNvSpPr>
            <a:spLocks noChangeAspect="1" noChangeArrowheads="1"/>
          </p:cNvSpPr>
          <p:nvPr/>
        </p:nvSpPr>
        <p:spPr bwMode="auto">
          <a:xfrm rot="10732178">
            <a:off x="5781675" y="1539875"/>
            <a:ext cx="53975" cy="53975"/>
          </a:xfrm>
          <a:custGeom>
            <a:avLst/>
            <a:gdLst>
              <a:gd name="G0" fmla="+- 5400 0 0"/>
              <a:gd name="G1" fmla="+- 21600 0 5400"/>
              <a:gd name="G2" fmla="*/ 5400 1 2"/>
              <a:gd name="G3" fmla="+- 21600 0 G2"/>
              <a:gd name="G4" fmla="+/ 5400 21600 2"/>
              <a:gd name="G5" fmla="+/ G1 0 2"/>
              <a:gd name="G6" fmla="*/ 21600 21600 5400"/>
              <a:gd name="G7" fmla="*/ G6 1 2"/>
              <a:gd name="G8" fmla="+- 21600 0 G7"/>
              <a:gd name="G9" fmla="*/ 21600 1 2"/>
              <a:gd name="G10" fmla="+- 5400 0 G9"/>
              <a:gd name="G11" fmla="?: G10 G8 0"/>
              <a:gd name="G12" fmla="?: G10 G7 21600"/>
              <a:gd name="T0" fmla="*/ 18900 w 21600"/>
              <a:gd name="T1" fmla="*/ 10800 h 21600"/>
              <a:gd name="T2" fmla="*/ 10800 w 21600"/>
              <a:gd name="T3" fmla="*/ 21600 h 21600"/>
              <a:gd name="T4" fmla="*/ 2700 w 21600"/>
              <a:gd name="T5" fmla="*/ 10800 h 21600"/>
              <a:gd name="T6" fmla="*/ 10800 w 21600"/>
              <a:gd name="T7" fmla="*/ 0 h 21600"/>
              <a:gd name="T8" fmla="*/ 4500 w 21600"/>
              <a:gd name="T9" fmla="*/ 4500 h 21600"/>
              <a:gd name="T10" fmla="*/ 17100 w 21600"/>
              <a:gd name="T11" fmla="*/ 171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T8" t="T9" r="T10" b="T11"/>
            <a:pathLst>
              <a:path w="21600" h="21600">
                <a:moveTo>
                  <a:pt x="0" y="0"/>
                </a:moveTo>
                <a:lnTo>
                  <a:pt x="5400" y="21600"/>
                </a:lnTo>
                <a:lnTo>
                  <a:pt x="16200" y="21600"/>
                </a:lnTo>
                <a:lnTo>
                  <a:pt x="21600" y="0"/>
                </a:lnTo>
                <a:close/>
              </a:path>
            </a:pathLst>
          </a:custGeom>
          <a:pattFill prst="shingle">
            <a:fgClr>
              <a:schemeClr val="folHlink"/>
            </a:fgClr>
            <a:bgClr>
              <a:schemeClr val="bg1"/>
            </a:bgClr>
          </a:patt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50692" name="AutoShape 164" descr="Дранка"/>
          <p:cNvSpPr>
            <a:spLocks noChangeAspect="1" noChangeArrowheads="1"/>
          </p:cNvSpPr>
          <p:nvPr/>
        </p:nvSpPr>
        <p:spPr bwMode="auto">
          <a:xfrm rot="10732178">
            <a:off x="5683250" y="1541463"/>
            <a:ext cx="53975" cy="53975"/>
          </a:xfrm>
          <a:custGeom>
            <a:avLst/>
            <a:gdLst>
              <a:gd name="G0" fmla="+- 5400 0 0"/>
              <a:gd name="G1" fmla="+- 21600 0 5400"/>
              <a:gd name="G2" fmla="*/ 5400 1 2"/>
              <a:gd name="G3" fmla="+- 21600 0 G2"/>
              <a:gd name="G4" fmla="+/ 5400 21600 2"/>
              <a:gd name="G5" fmla="+/ G1 0 2"/>
              <a:gd name="G6" fmla="*/ 21600 21600 5400"/>
              <a:gd name="G7" fmla="*/ G6 1 2"/>
              <a:gd name="G8" fmla="+- 21600 0 G7"/>
              <a:gd name="G9" fmla="*/ 21600 1 2"/>
              <a:gd name="G10" fmla="+- 5400 0 G9"/>
              <a:gd name="G11" fmla="?: G10 G8 0"/>
              <a:gd name="G12" fmla="?: G10 G7 21600"/>
              <a:gd name="T0" fmla="*/ 18900 w 21600"/>
              <a:gd name="T1" fmla="*/ 10800 h 21600"/>
              <a:gd name="T2" fmla="*/ 10800 w 21600"/>
              <a:gd name="T3" fmla="*/ 21600 h 21600"/>
              <a:gd name="T4" fmla="*/ 2700 w 21600"/>
              <a:gd name="T5" fmla="*/ 10800 h 21600"/>
              <a:gd name="T6" fmla="*/ 10800 w 21600"/>
              <a:gd name="T7" fmla="*/ 0 h 21600"/>
              <a:gd name="T8" fmla="*/ 4500 w 21600"/>
              <a:gd name="T9" fmla="*/ 4500 h 21600"/>
              <a:gd name="T10" fmla="*/ 17100 w 21600"/>
              <a:gd name="T11" fmla="*/ 171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T8" t="T9" r="T10" b="T11"/>
            <a:pathLst>
              <a:path w="21600" h="21600">
                <a:moveTo>
                  <a:pt x="0" y="0"/>
                </a:moveTo>
                <a:lnTo>
                  <a:pt x="5400" y="21600"/>
                </a:lnTo>
                <a:lnTo>
                  <a:pt x="16200" y="21600"/>
                </a:lnTo>
                <a:lnTo>
                  <a:pt x="21600" y="0"/>
                </a:lnTo>
                <a:close/>
              </a:path>
            </a:pathLst>
          </a:custGeom>
          <a:pattFill prst="shingle">
            <a:fgClr>
              <a:schemeClr val="folHlink"/>
            </a:fgClr>
            <a:bgClr>
              <a:schemeClr val="bg1"/>
            </a:bgClr>
          </a:patt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grpSp>
        <p:nvGrpSpPr>
          <p:cNvPr id="150693" name="Group 165"/>
          <p:cNvGrpSpPr>
            <a:grpSpLocks noChangeAspect="1"/>
          </p:cNvGrpSpPr>
          <p:nvPr/>
        </p:nvGrpSpPr>
        <p:grpSpPr bwMode="auto">
          <a:xfrm>
            <a:off x="5640388" y="1606550"/>
            <a:ext cx="295275" cy="257175"/>
            <a:chOff x="4050" y="1089"/>
            <a:chExt cx="264" cy="230"/>
          </a:xfrm>
        </p:grpSpPr>
        <p:sp>
          <p:nvSpPr>
            <p:cNvPr id="150694" name="Oval 166"/>
            <p:cNvSpPr>
              <a:spLocks noChangeAspect="1" noChangeArrowheads="1"/>
            </p:cNvSpPr>
            <p:nvPr/>
          </p:nvSpPr>
          <p:spPr bwMode="auto">
            <a:xfrm>
              <a:off x="4053" y="1089"/>
              <a:ext cx="113" cy="113"/>
            </a:xfrm>
            <a:prstGeom prst="ellipse">
              <a:avLst/>
            </a:prstGeom>
            <a:gradFill rotWithShape="0">
              <a:gsLst>
                <a:gs pos="0">
                  <a:schemeClr val="folHlink">
                    <a:gamma/>
                    <a:tint val="0"/>
                    <a:invGamma/>
                  </a:schemeClr>
                </a:gs>
                <a:gs pos="100000">
                  <a:schemeClr val="folHlink"/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50695" name="Oval 167"/>
            <p:cNvSpPr>
              <a:spLocks noChangeAspect="1" noChangeArrowheads="1"/>
            </p:cNvSpPr>
            <p:nvPr/>
          </p:nvSpPr>
          <p:spPr bwMode="auto">
            <a:xfrm>
              <a:off x="4194" y="1206"/>
              <a:ext cx="113" cy="113"/>
            </a:xfrm>
            <a:prstGeom prst="ellipse">
              <a:avLst/>
            </a:prstGeom>
            <a:gradFill rotWithShape="0">
              <a:gsLst>
                <a:gs pos="0">
                  <a:schemeClr val="folHlink">
                    <a:gamma/>
                    <a:tint val="0"/>
                    <a:invGamma/>
                  </a:schemeClr>
                </a:gs>
                <a:gs pos="100000">
                  <a:schemeClr val="folHlink"/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50696" name="Rectangle 168"/>
            <p:cNvSpPr>
              <a:spLocks noChangeAspect="1" noChangeArrowheads="1"/>
            </p:cNvSpPr>
            <p:nvPr/>
          </p:nvSpPr>
          <p:spPr bwMode="auto">
            <a:xfrm>
              <a:off x="4194" y="1095"/>
              <a:ext cx="120" cy="105"/>
            </a:xfrm>
            <a:prstGeom prst="rect">
              <a:avLst/>
            </a:prstGeom>
            <a:gradFill rotWithShape="0">
              <a:gsLst>
                <a:gs pos="0">
                  <a:schemeClr val="folHlink"/>
                </a:gs>
                <a:gs pos="50000">
                  <a:schemeClr val="folHlink">
                    <a:gamma/>
                    <a:tint val="0"/>
                    <a:invGamma/>
                  </a:schemeClr>
                </a:gs>
                <a:gs pos="100000">
                  <a:schemeClr val="folHlink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50697" name="Rectangle 169"/>
            <p:cNvSpPr>
              <a:spLocks noChangeAspect="1" noChangeArrowheads="1"/>
            </p:cNvSpPr>
            <p:nvPr/>
          </p:nvSpPr>
          <p:spPr bwMode="auto">
            <a:xfrm>
              <a:off x="4050" y="1206"/>
              <a:ext cx="120" cy="105"/>
            </a:xfrm>
            <a:prstGeom prst="rect">
              <a:avLst/>
            </a:prstGeom>
            <a:gradFill rotWithShape="0">
              <a:gsLst>
                <a:gs pos="0">
                  <a:schemeClr val="folHlink"/>
                </a:gs>
                <a:gs pos="50000">
                  <a:schemeClr val="folHlink">
                    <a:gamma/>
                    <a:tint val="0"/>
                    <a:invGamma/>
                  </a:schemeClr>
                </a:gs>
                <a:gs pos="100000">
                  <a:schemeClr val="folHlink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</p:grpSp>
      <p:grpSp>
        <p:nvGrpSpPr>
          <p:cNvPr id="150698" name="Group 170"/>
          <p:cNvGrpSpPr>
            <a:grpSpLocks noChangeAspect="1"/>
          </p:cNvGrpSpPr>
          <p:nvPr/>
        </p:nvGrpSpPr>
        <p:grpSpPr bwMode="auto">
          <a:xfrm>
            <a:off x="5640388" y="1865313"/>
            <a:ext cx="295275" cy="257175"/>
            <a:chOff x="4050" y="1089"/>
            <a:chExt cx="264" cy="230"/>
          </a:xfrm>
        </p:grpSpPr>
        <p:sp>
          <p:nvSpPr>
            <p:cNvPr id="150699" name="Oval 171"/>
            <p:cNvSpPr>
              <a:spLocks noChangeAspect="1" noChangeArrowheads="1"/>
            </p:cNvSpPr>
            <p:nvPr/>
          </p:nvSpPr>
          <p:spPr bwMode="auto">
            <a:xfrm>
              <a:off x="4053" y="1089"/>
              <a:ext cx="113" cy="113"/>
            </a:xfrm>
            <a:prstGeom prst="ellipse">
              <a:avLst/>
            </a:prstGeom>
            <a:gradFill rotWithShape="0">
              <a:gsLst>
                <a:gs pos="0">
                  <a:schemeClr val="folHlink">
                    <a:gamma/>
                    <a:tint val="0"/>
                    <a:invGamma/>
                  </a:schemeClr>
                </a:gs>
                <a:gs pos="100000">
                  <a:schemeClr val="folHlink"/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50700" name="Oval 172"/>
            <p:cNvSpPr>
              <a:spLocks noChangeAspect="1" noChangeArrowheads="1"/>
            </p:cNvSpPr>
            <p:nvPr/>
          </p:nvSpPr>
          <p:spPr bwMode="auto">
            <a:xfrm>
              <a:off x="4194" y="1206"/>
              <a:ext cx="113" cy="113"/>
            </a:xfrm>
            <a:prstGeom prst="ellipse">
              <a:avLst/>
            </a:prstGeom>
            <a:gradFill rotWithShape="0">
              <a:gsLst>
                <a:gs pos="0">
                  <a:schemeClr val="folHlink">
                    <a:gamma/>
                    <a:tint val="0"/>
                    <a:invGamma/>
                  </a:schemeClr>
                </a:gs>
                <a:gs pos="100000">
                  <a:schemeClr val="folHlink"/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50701" name="Rectangle 173"/>
            <p:cNvSpPr>
              <a:spLocks noChangeAspect="1" noChangeArrowheads="1"/>
            </p:cNvSpPr>
            <p:nvPr/>
          </p:nvSpPr>
          <p:spPr bwMode="auto">
            <a:xfrm>
              <a:off x="4194" y="1095"/>
              <a:ext cx="120" cy="105"/>
            </a:xfrm>
            <a:prstGeom prst="rect">
              <a:avLst/>
            </a:prstGeom>
            <a:gradFill rotWithShape="0">
              <a:gsLst>
                <a:gs pos="0">
                  <a:schemeClr val="folHlink"/>
                </a:gs>
                <a:gs pos="50000">
                  <a:schemeClr val="folHlink">
                    <a:gamma/>
                    <a:tint val="0"/>
                    <a:invGamma/>
                  </a:schemeClr>
                </a:gs>
                <a:gs pos="100000">
                  <a:schemeClr val="folHlink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50702" name="Rectangle 174"/>
            <p:cNvSpPr>
              <a:spLocks noChangeAspect="1" noChangeArrowheads="1"/>
            </p:cNvSpPr>
            <p:nvPr/>
          </p:nvSpPr>
          <p:spPr bwMode="auto">
            <a:xfrm>
              <a:off x="4050" y="1206"/>
              <a:ext cx="120" cy="105"/>
            </a:xfrm>
            <a:prstGeom prst="rect">
              <a:avLst/>
            </a:prstGeom>
            <a:gradFill rotWithShape="0">
              <a:gsLst>
                <a:gs pos="0">
                  <a:schemeClr val="folHlink"/>
                </a:gs>
                <a:gs pos="50000">
                  <a:schemeClr val="folHlink">
                    <a:gamma/>
                    <a:tint val="0"/>
                    <a:invGamma/>
                  </a:schemeClr>
                </a:gs>
                <a:gs pos="100000">
                  <a:schemeClr val="folHlink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</p:grpSp>
      <p:grpSp>
        <p:nvGrpSpPr>
          <p:cNvPr id="150703" name="Group 175"/>
          <p:cNvGrpSpPr>
            <a:grpSpLocks noChangeAspect="1"/>
          </p:cNvGrpSpPr>
          <p:nvPr/>
        </p:nvGrpSpPr>
        <p:grpSpPr bwMode="auto">
          <a:xfrm>
            <a:off x="5643563" y="2117725"/>
            <a:ext cx="295275" cy="257175"/>
            <a:chOff x="4050" y="1089"/>
            <a:chExt cx="264" cy="230"/>
          </a:xfrm>
        </p:grpSpPr>
        <p:sp>
          <p:nvSpPr>
            <p:cNvPr id="150704" name="Oval 176"/>
            <p:cNvSpPr>
              <a:spLocks noChangeAspect="1" noChangeArrowheads="1"/>
            </p:cNvSpPr>
            <p:nvPr/>
          </p:nvSpPr>
          <p:spPr bwMode="auto">
            <a:xfrm>
              <a:off x="4053" y="1089"/>
              <a:ext cx="113" cy="113"/>
            </a:xfrm>
            <a:prstGeom prst="ellipse">
              <a:avLst/>
            </a:prstGeom>
            <a:gradFill rotWithShape="0">
              <a:gsLst>
                <a:gs pos="0">
                  <a:schemeClr val="folHlink">
                    <a:gamma/>
                    <a:tint val="0"/>
                    <a:invGamma/>
                  </a:schemeClr>
                </a:gs>
                <a:gs pos="100000">
                  <a:schemeClr val="folHlink"/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50705" name="Oval 177"/>
            <p:cNvSpPr>
              <a:spLocks noChangeAspect="1" noChangeArrowheads="1"/>
            </p:cNvSpPr>
            <p:nvPr/>
          </p:nvSpPr>
          <p:spPr bwMode="auto">
            <a:xfrm>
              <a:off x="4194" y="1206"/>
              <a:ext cx="113" cy="113"/>
            </a:xfrm>
            <a:prstGeom prst="ellipse">
              <a:avLst/>
            </a:prstGeom>
            <a:gradFill rotWithShape="0">
              <a:gsLst>
                <a:gs pos="0">
                  <a:schemeClr val="folHlink">
                    <a:gamma/>
                    <a:tint val="0"/>
                    <a:invGamma/>
                  </a:schemeClr>
                </a:gs>
                <a:gs pos="100000">
                  <a:schemeClr val="folHlink"/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50706" name="Rectangle 178"/>
            <p:cNvSpPr>
              <a:spLocks noChangeAspect="1" noChangeArrowheads="1"/>
            </p:cNvSpPr>
            <p:nvPr/>
          </p:nvSpPr>
          <p:spPr bwMode="auto">
            <a:xfrm>
              <a:off x="4194" y="1095"/>
              <a:ext cx="120" cy="105"/>
            </a:xfrm>
            <a:prstGeom prst="rect">
              <a:avLst/>
            </a:prstGeom>
            <a:gradFill rotWithShape="0">
              <a:gsLst>
                <a:gs pos="0">
                  <a:schemeClr val="folHlink"/>
                </a:gs>
                <a:gs pos="50000">
                  <a:schemeClr val="folHlink">
                    <a:gamma/>
                    <a:tint val="0"/>
                    <a:invGamma/>
                  </a:schemeClr>
                </a:gs>
                <a:gs pos="100000">
                  <a:schemeClr val="folHlink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50707" name="Rectangle 179"/>
            <p:cNvSpPr>
              <a:spLocks noChangeAspect="1" noChangeArrowheads="1"/>
            </p:cNvSpPr>
            <p:nvPr/>
          </p:nvSpPr>
          <p:spPr bwMode="auto">
            <a:xfrm>
              <a:off x="4050" y="1206"/>
              <a:ext cx="120" cy="105"/>
            </a:xfrm>
            <a:prstGeom prst="rect">
              <a:avLst/>
            </a:prstGeom>
            <a:gradFill rotWithShape="0">
              <a:gsLst>
                <a:gs pos="0">
                  <a:schemeClr val="folHlink"/>
                </a:gs>
                <a:gs pos="50000">
                  <a:schemeClr val="folHlink">
                    <a:gamma/>
                    <a:tint val="0"/>
                    <a:invGamma/>
                  </a:schemeClr>
                </a:gs>
                <a:gs pos="100000">
                  <a:schemeClr val="folHlink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</p:grpSp>
      <p:grpSp>
        <p:nvGrpSpPr>
          <p:cNvPr id="150708" name="Group 180"/>
          <p:cNvGrpSpPr>
            <a:grpSpLocks noChangeAspect="1"/>
          </p:cNvGrpSpPr>
          <p:nvPr/>
        </p:nvGrpSpPr>
        <p:grpSpPr bwMode="auto">
          <a:xfrm>
            <a:off x="5646738" y="2376488"/>
            <a:ext cx="295275" cy="257175"/>
            <a:chOff x="4050" y="1089"/>
            <a:chExt cx="264" cy="230"/>
          </a:xfrm>
        </p:grpSpPr>
        <p:sp>
          <p:nvSpPr>
            <p:cNvPr id="150709" name="Oval 181"/>
            <p:cNvSpPr>
              <a:spLocks noChangeAspect="1" noChangeArrowheads="1"/>
            </p:cNvSpPr>
            <p:nvPr/>
          </p:nvSpPr>
          <p:spPr bwMode="auto">
            <a:xfrm>
              <a:off x="4053" y="1089"/>
              <a:ext cx="113" cy="113"/>
            </a:xfrm>
            <a:prstGeom prst="ellipse">
              <a:avLst/>
            </a:prstGeom>
            <a:gradFill rotWithShape="0">
              <a:gsLst>
                <a:gs pos="0">
                  <a:schemeClr val="folHlink">
                    <a:gamma/>
                    <a:tint val="0"/>
                    <a:invGamma/>
                  </a:schemeClr>
                </a:gs>
                <a:gs pos="100000">
                  <a:schemeClr val="folHlink"/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50710" name="Oval 182"/>
            <p:cNvSpPr>
              <a:spLocks noChangeAspect="1" noChangeArrowheads="1"/>
            </p:cNvSpPr>
            <p:nvPr/>
          </p:nvSpPr>
          <p:spPr bwMode="auto">
            <a:xfrm>
              <a:off x="4194" y="1206"/>
              <a:ext cx="113" cy="113"/>
            </a:xfrm>
            <a:prstGeom prst="ellipse">
              <a:avLst/>
            </a:prstGeom>
            <a:gradFill rotWithShape="0">
              <a:gsLst>
                <a:gs pos="0">
                  <a:schemeClr val="folHlink">
                    <a:gamma/>
                    <a:tint val="0"/>
                    <a:invGamma/>
                  </a:schemeClr>
                </a:gs>
                <a:gs pos="100000">
                  <a:schemeClr val="folHlink"/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50711" name="Rectangle 183"/>
            <p:cNvSpPr>
              <a:spLocks noChangeAspect="1" noChangeArrowheads="1"/>
            </p:cNvSpPr>
            <p:nvPr/>
          </p:nvSpPr>
          <p:spPr bwMode="auto">
            <a:xfrm>
              <a:off x="4194" y="1095"/>
              <a:ext cx="120" cy="105"/>
            </a:xfrm>
            <a:prstGeom prst="rect">
              <a:avLst/>
            </a:prstGeom>
            <a:gradFill rotWithShape="0">
              <a:gsLst>
                <a:gs pos="0">
                  <a:schemeClr val="folHlink"/>
                </a:gs>
                <a:gs pos="50000">
                  <a:schemeClr val="folHlink">
                    <a:gamma/>
                    <a:tint val="0"/>
                    <a:invGamma/>
                  </a:schemeClr>
                </a:gs>
                <a:gs pos="100000">
                  <a:schemeClr val="folHlink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50712" name="Rectangle 184"/>
            <p:cNvSpPr>
              <a:spLocks noChangeAspect="1" noChangeArrowheads="1"/>
            </p:cNvSpPr>
            <p:nvPr/>
          </p:nvSpPr>
          <p:spPr bwMode="auto">
            <a:xfrm>
              <a:off x="4050" y="1206"/>
              <a:ext cx="120" cy="105"/>
            </a:xfrm>
            <a:prstGeom prst="rect">
              <a:avLst/>
            </a:prstGeom>
            <a:gradFill rotWithShape="0">
              <a:gsLst>
                <a:gs pos="0">
                  <a:schemeClr val="folHlink"/>
                </a:gs>
                <a:gs pos="50000">
                  <a:schemeClr val="folHlink">
                    <a:gamma/>
                    <a:tint val="0"/>
                    <a:invGamma/>
                  </a:schemeClr>
                </a:gs>
                <a:gs pos="100000">
                  <a:schemeClr val="folHlink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</p:grpSp>
      <p:grpSp>
        <p:nvGrpSpPr>
          <p:cNvPr id="150713" name="Group 185"/>
          <p:cNvGrpSpPr>
            <a:grpSpLocks noChangeAspect="1"/>
          </p:cNvGrpSpPr>
          <p:nvPr/>
        </p:nvGrpSpPr>
        <p:grpSpPr bwMode="auto">
          <a:xfrm>
            <a:off x="5654675" y="2630488"/>
            <a:ext cx="295275" cy="258762"/>
            <a:chOff x="4050" y="1089"/>
            <a:chExt cx="264" cy="230"/>
          </a:xfrm>
        </p:grpSpPr>
        <p:sp>
          <p:nvSpPr>
            <p:cNvPr id="150714" name="Oval 186"/>
            <p:cNvSpPr>
              <a:spLocks noChangeAspect="1" noChangeArrowheads="1"/>
            </p:cNvSpPr>
            <p:nvPr/>
          </p:nvSpPr>
          <p:spPr bwMode="auto">
            <a:xfrm>
              <a:off x="4053" y="1089"/>
              <a:ext cx="113" cy="113"/>
            </a:xfrm>
            <a:prstGeom prst="ellipse">
              <a:avLst/>
            </a:prstGeom>
            <a:gradFill rotWithShape="0">
              <a:gsLst>
                <a:gs pos="0">
                  <a:schemeClr val="folHlink">
                    <a:gamma/>
                    <a:tint val="0"/>
                    <a:invGamma/>
                  </a:schemeClr>
                </a:gs>
                <a:gs pos="100000">
                  <a:schemeClr val="folHlink"/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50715" name="Oval 187"/>
            <p:cNvSpPr>
              <a:spLocks noChangeAspect="1" noChangeArrowheads="1"/>
            </p:cNvSpPr>
            <p:nvPr/>
          </p:nvSpPr>
          <p:spPr bwMode="auto">
            <a:xfrm>
              <a:off x="4194" y="1206"/>
              <a:ext cx="113" cy="113"/>
            </a:xfrm>
            <a:prstGeom prst="ellipse">
              <a:avLst/>
            </a:prstGeom>
            <a:gradFill rotWithShape="0">
              <a:gsLst>
                <a:gs pos="0">
                  <a:schemeClr val="folHlink">
                    <a:gamma/>
                    <a:tint val="0"/>
                    <a:invGamma/>
                  </a:schemeClr>
                </a:gs>
                <a:gs pos="100000">
                  <a:schemeClr val="folHlink"/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50716" name="Rectangle 188"/>
            <p:cNvSpPr>
              <a:spLocks noChangeAspect="1" noChangeArrowheads="1"/>
            </p:cNvSpPr>
            <p:nvPr/>
          </p:nvSpPr>
          <p:spPr bwMode="auto">
            <a:xfrm>
              <a:off x="4194" y="1095"/>
              <a:ext cx="120" cy="105"/>
            </a:xfrm>
            <a:prstGeom prst="rect">
              <a:avLst/>
            </a:prstGeom>
            <a:gradFill rotWithShape="0">
              <a:gsLst>
                <a:gs pos="0">
                  <a:schemeClr val="folHlink"/>
                </a:gs>
                <a:gs pos="50000">
                  <a:schemeClr val="folHlink">
                    <a:gamma/>
                    <a:tint val="0"/>
                    <a:invGamma/>
                  </a:schemeClr>
                </a:gs>
                <a:gs pos="100000">
                  <a:schemeClr val="folHlink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50717" name="Rectangle 189"/>
            <p:cNvSpPr>
              <a:spLocks noChangeAspect="1" noChangeArrowheads="1"/>
            </p:cNvSpPr>
            <p:nvPr/>
          </p:nvSpPr>
          <p:spPr bwMode="auto">
            <a:xfrm>
              <a:off x="4050" y="1206"/>
              <a:ext cx="120" cy="105"/>
            </a:xfrm>
            <a:prstGeom prst="rect">
              <a:avLst/>
            </a:prstGeom>
            <a:gradFill rotWithShape="0">
              <a:gsLst>
                <a:gs pos="0">
                  <a:schemeClr val="folHlink"/>
                </a:gs>
                <a:gs pos="50000">
                  <a:schemeClr val="folHlink">
                    <a:gamma/>
                    <a:tint val="0"/>
                    <a:invGamma/>
                  </a:schemeClr>
                </a:gs>
                <a:gs pos="100000">
                  <a:schemeClr val="folHlink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</p:grpSp>
      <p:grpSp>
        <p:nvGrpSpPr>
          <p:cNvPr id="150718" name="Group 190"/>
          <p:cNvGrpSpPr>
            <a:grpSpLocks noChangeAspect="1"/>
          </p:cNvGrpSpPr>
          <p:nvPr/>
        </p:nvGrpSpPr>
        <p:grpSpPr bwMode="auto">
          <a:xfrm>
            <a:off x="5654675" y="2882900"/>
            <a:ext cx="295275" cy="257175"/>
            <a:chOff x="4050" y="1089"/>
            <a:chExt cx="264" cy="230"/>
          </a:xfrm>
        </p:grpSpPr>
        <p:sp>
          <p:nvSpPr>
            <p:cNvPr id="150719" name="Oval 191"/>
            <p:cNvSpPr>
              <a:spLocks noChangeAspect="1" noChangeArrowheads="1"/>
            </p:cNvSpPr>
            <p:nvPr/>
          </p:nvSpPr>
          <p:spPr bwMode="auto">
            <a:xfrm>
              <a:off x="4053" y="1089"/>
              <a:ext cx="113" cy="113"/>
            </a:xfrm>
            <a:prstGeom prst="ellipse">
              <a:avLst/>
            </a:prstGeom>
            <a:gradFill rotWithShape="0">
              <a:gsLst>
                <a:gs pos="0">
                  <a:schemeClr val="folHlink">
                    <a:gamma/>
                    <a:tint val="0"/>
                    <a:invGamma/>
                  </a:schemeClr>
                </a:gs>
                <a:gs pos="100000">
                  <a:schemeClr val="folHlink"/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50720" name="Oval 192"/>
            <p:cNvSpPr>
              <a:spLocks noChangeAspect="1" noChangeArrowheads="1"/>
            </p:cNvSpPr>
            <p:nvPr/>
          </p:nvSpPr>
          <p:spPr bwMode="auto">
            <a:xfrm>
              <a:off x="4194" y="1206"/>
              <a:ext cx="113" cy="113"/>
            </a:xfrm>
            <a:prstGeom prst="ellipse">
              <a:avLst/>
            </a:prstGeom>
            <a:gradFill rotWithShape="0">
              <a:gsLst>
                <a:gs pos="0">
                  <a:schemeClr val="folHlink">
                    <a:gamma/>
                    <a:tint val="0"/>
                    <a:invGamma/>
                  </a:schemeClr>
                </a:gs>
                <a:gs pos="100000">
                  <a:schemeClr val="folHlink"/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50721" name="Rectangle 193"/>
            <p:cNvSpPr>
              <a:spLocks noChangeAspect="1" noChangeArrowheads="1"/>
            </p:cNvSpPr>
            <p:nvPr/>
          </p:nvSpPr>
          <p:spPr bwMode="auto">
            <a:xfrm>
              <a:off x="4194" y="1095"/>
              <a:ext cx="120" cy="105"/>
            </a:xfrm>
            <a:prstGeom prst="rect">
              <a:avLst/>
            </a:prstGeom>
            <a:gradFill rotWithShape="0">
              <a:gsLst>
                <a:gs pos="0">
                  <a:schemeClr val="folHlink"/>
                </a:gs>
                <a:gs pos="50000">
                  <a:schemeClr val="folHlink">
                    <a:gamma/>
                    <a:tint val="0"/>
                    <a:invGamma/>
                  </a:schemeClr>
                </a:gs>
                <a:gs pos="100000">
                  <a:schemeClr val="folHlink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50722" name="Rectangle 194"/>
            <p:cNvSpPr>
              <a:spLocks noChangeAspect="1" noChangeArrowheads="1"/>
            </p:cNvSpPr>
            <p:nvPr/>
          </p:nvSpPr>
          <p:spPr bwMode="auto">
            <a:xfrm>
              <a:off x="4050" y="1206"/>
              <a:ext cx="120" cy="105"/>
            </a:xfrm>
            <a:prstGeom prst="rect">
              <a:avLst/>
            </a:prstGeom>
            <a:gradFill rotWithShape="0">
              <a:gsLst>
                <a:gs pos="0">
                  <a:schemeClr val="folHlink"/>
                </a:gs>
                <a:gs pos="50000">
                  <a:schemeClr val="folHlink">
                    <a:gamma/>
                    <a:tint val="0"/>
                    <a:invGamma/>
                  </a:schemeClr>
                </a:gs>
                <a:gs pos="100000">
                  <a:schemeClr val="folHlink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</p:grpSp>
      <p:grpSp>
        <p:nvGrpSpPr>
          <p:cNvPr id="150723" name="Group 195"/>
          <p:cNvGrpSpPr>
            <a:grpSpLocks noChangeAspect="1"/>
          </p:cNvGrpSpPr>
          <p:nvPr/>
        </p:nvGrpSpPr>
        <p:grpSpPr bwMode="auto">
          <a:xfrm>
            <a:off x="5654675" y="3132138"/>
            <a:ext cx="295275" cy="257175"/>
            <a:chOff x="4050" y="1089"/>
            <a:chExt cx="264" cy="230"/>
          </a:xfrm>
        </p:grpSpPr>
        <p:sp>
          <p:nvSpPr>
            <p:cNvPr id="150724" name="Oval 196"/>
            <p:cNvSpPr>
              <a:spLocks noChangeAspect="1" noChangeArrowheads="1"/>
            </p:cNvSpPr>
            <p:nvPr/>
          </p:nvSpPr>
          <p:spPr bwMode="auto">
            <a:xfrm>
              <a:off x="4053" y="1089"/>
              <a:ext cx="113" cy="113"/>
            </a:xfrm>
            <a:prstGeom prst="ellipse">
              <a:avLst/>
            </a:prstGeom>
            <a:gradFill rotWithShape="0">
              <a:gsLst>
                <a:gs pos="0">
                  <a:schemeClr val="folHlink">
                    <a:gamma/>
                    <a:tint val="0"/>
                    <a:invGamma/>
                  </a:schemeClr>
                </a:gs>
                <a:gs pos="100000">
                  <a:schemeClr val="folHlink"/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50725" name="Oval 197"/>
            <p:cNvSpPr>
              <a:spLocks noChangeAspect="1" noChangeArrowheads="1"/>
            </p:cNvSpPr>
            <p:nvPr/>
          </p:nvSpPr>
          <p:spPr bwMode="auto">
            <a:xfrm>
              <a:off x="4194" y="1206"/>
              <a:ext cx="113" cy="113"/>
            </a:xfrm>
            <a:prstGeom prst="ellipse">
              <a:avLst/>
            </a:prstGeom>
            <a:gradFill rotWithShape="0">
              <a:gsLst>
                <a:gs pos="0">
                  <a:schemeClr val="folHlink">
                    <a:gamma/>
                    <a:tint val="0"/>
                    <a:invGamma/>
                  </a:schemeClr>
                </a:gs>
                <a:gs pos="100000">
                  <a:schemeClr val="folHlink"/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50726" name="Rectangle 198"/>
            <p:cNvSpPr>
              <a:spLocks noChangeAspect="1" noChangeArrowheads="1"/>
            </p:cNvSpPr>
            <p:nvPr/>
          </p:nvSpPr>
          <p:spPr bwMode="auto">
            <a:xfrm>
              <a:off x="4194" y="1095"/>
              <a:ext cx="120" cy="105"/>
            </a:xfrm>
            <a:prstGeom prst="rect">
              <a:avLst/>
            </a:prstGeom>
            <a:gradFill rotWithShape="0">
              <a:gsLst>
                <a:gs pos="0">
                  <a:schemeClr val="folHlink"/>
                </a:gs>
                <a:gs pos="50000">
                  <a:schemeClr val="folHlink">
                    <a:gamma/>
                    <a:tint val="0"/>
                    <a:invGamma/>
                  </a:schemeClr>
                </a:gs>
                <a:gs pos="100000">
                  <a:schemeClr val="folHlink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50727" name="Rectangle 199"/>
            <p:cNvSpPr>
              <a:spLocks noChangeAspect="1" noChangeArrowheads="1"/>
            </p:cNvSpPr>
            <p:nvPr/>
          </p:nvSpPr>
          <p:spPr bwMode="auto">
            <a:xfrm>
              <a:off x="4050" y="1206"/>
              <a:ext cx="120" cy="105"/>
            </a:xfrm>
            <a:prstGeom prst="rect">
              <a:avLst/>
            </a:prstGeom>
            <a:gradFill rotWithShape="0">
              <a:gsLst>
                <a:gs pos="0">
                  <a:schemeClr val="folHlink"/>
                </a:gs>
                <a:gs pos="50000">
                  <a:schemeClr val="folHlink">
                    <a:gamma/>
                    <a:tint val="0"/>
                    <a:invGamma/>
                  </a:schemeClr>
                </a:gs>
                <a:gs pos="100000">
                  <a:schemeClr val="folHlink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</p:grpSp>
      <p:grpSp>
        <p:nvGrpSpPr>
          <p:cNvPr id="150728" name="Group 200"/>
          <p:cNvGrpSpPr>
            <a:grpSpLocks noChangeAspect="1"/>
          </p:cNvGrpSpPr>
          <p:nvPr/>
        </p:nvGrpSpPr>
        <p:grpSpPr bwMode="auto">
          <a:xfrm>
            <a:off x="5657850" y="3389313"/>
            <a:ext cx="295275" cy="258762"/>
            <a:chOff x="4050" y="1089"/>
            <a:chExt cx="264" cy="230"/>
          </a:xfrm>
        </p:grpSpPr>
        <p:sp>
          <p:nvSpPr>
            <p:cNvPr id="150729" name="Oval 201"/>
            <p:cNvSpPr>
              <a:spLocks noChangeAspect="1" noChangeArrowheads="1"/>
            </p:cNvSpPr>
            <p:nvPr/>
          </p:nvSpPr>
          <p:spPr bwMode="auto">
            <a:xfrm>
              <a:off x="4053" y="1089"/>
              <a:ext cx="113" cy="113"/>
            </a:xfrm>
            <a:prstGeom prst="ellipse">
              <a:avLst/>
            </a:prstGeom>
            <a:gradFill rotWithShape="0">
              <a:gsLst>
                <a:gs pos="0">
                  <a:schemeClr val="folHlink">
                    <a:gamma/>
                    <a:tint val="0"/>
                    <a:invGamma/>
                  </a:schemeClr>
                </a:gs>
                <a:gs pos="100000">
                  <a:schemeClr val="folHlink"/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50730" name="Oval 202"/>
            <p:cNvSpPr>
              <a:spLocks noChangeAspect="1" noChangeArrowheads="1"/>
            </p:cNvSpPr>
            <p:nvPr/>
          </p:nvSpPr>
          <p:spPr bwMode="auto">
            <a:xfrm>
              <a:off x="4194" y="1206"/>
              <a:ext cx="113" cy="113"/>
            </a:xfrm>
            <a:prstGeom prst="ellipse">
              <a:avLst/>
            </a:prstGeom>
            <a:gradFill rotWithShape="0">
              <a:gsLst>
                <a:gs pos="0">
                  <a:schemeClr val="folHlink">
                    <a:gamma/>
                    <a:tint val="0"/>
                    <a:invGamma/>
                  </a:schemeClr>
                </a:gs>
                <a:gs pos="100000">
                  <a:schemeClr val="folHlink"/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50731" name="Rectangle 203"/>
            <p:cNvSpPr>
              <a:spLocks noChangeAspect="1" noChangeArrowheads="1"/>
            </p:cNvSpPr>
            <p:nvPr/>
          </p:nvSpPr>
          <p:spPr bwMode="auto">
            <a:xfrm>
              <a:off x="4194" y="1095"/>
              <a:ext cx="120" cy="105"/>
            </a:xfrm>
            <a:prstGeom prst="rect">
              <a:avLst/>
            </a:prstGeom>
            <a:gradFill rotWithShape="0">
              <a:gsLst>
                <a:gs pos="0">
                  <a:schemeClr val="folHlink"/>
                </a:gs>
                <a:gs pos="50000">
                  <a:schemeClr val="folHlink">
                    <a:gamma/>
                    <a:tint val="0"/>
                    <a:invGamma/>
                  </a:schemeClr>
                </a:gs>
                <a:gs pos="100000">
                  <a:schemeClr val="folHlink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50732" name="Rectangle 204"/>
            <p:cNvSpPr>
              <a:spLocks noChangeAspect="1" noChangeArrowheads="1"/>
            </p:cNvSpPr>
            <p:nvPr/>
          </p:nvSpPr>
          <p:spPr bwMode="auto">
            <a:xfrm>
              <a:off x="4050" y="1206"/>
              <a:ext cx="120" cy="105"/>
            </a:xfrm>
            <a:prstGeom prst="rect">
              <a:avLst/>
            </a:prstGeom>
            <a:gradFill rotWithShape="0">
              <a:gsLst>
                <a:gs pos="0">
                  <a:schemeClr val="folHlink"/>
                </a:gs>
                <a:gs pos="50000">
                  <a:schemeClr val="folHlink">
                    <a:gamma/>
                    <a:tint val="0"/>
                    <a:invGamma/>
                  </a:schemeClr>
                </a:gs>
                <a:gs pos="100000">
                  <a:schemeClr val="folHlink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</p:grpSp>
      <p:grpSp>
        <p:nvGrpSpPr>
          <p:cNvPr id="150733" name="Group 205"/>
          <p:cNvGrpSpPr>
            <a:grpSpLocks noChangeAspect="1"/>
          </p:cNvGrpSpPr>
          <p:nvPr/>
        </p:nvGrpSpPr>
        <p:grpSpPr bwMode="auto">
          <a:xfrm>
            <a:off x="5661025" y="3644900"/>
            <a:ext cx="295275" cy="257175"/>
            <a:chOff x="4050" y="1089"/>
            <a:chExt cx="264" cy="230"/>
          </a:xfrm>
        </p:grpSpPr>
        <p:sp>
          <p:nvSpPr>
            <p:cNvPr id="150734" name="Oval 206"/>
            <p:cNvSpPr>
              <a:spLocks noChangeAspect="1" noChangeArrowheads="1"/>
            </p:cNvSpPr>
            <p:nvPr/>
          </p:nvSpPr>
          <p:spPr bwMode="auto">
            <a:xfrm>
              <a:off x="4053" y="1089"/>
              <a:ext cx="113" cy="113"/>
            </a:xfrm>
            <a:prstGeom prst="ellipse">
              <a:avLst/>
            </a:prstGeom>
            <a:gradFill rotWithShape="0">
              <a:gsLst>
                <a:gs pos="0">
                  <a:schemeClr val="folHlink">
                    <a:gamma/>
                    <a:tint val="0"/>
                    <a:invGamma/>
                  </a:schemeClr>
                </a:gs>
                <a:gs pos="100000">
                  <a:schemeClr val="folHlink"/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50735" name="Oval 207"/>
            <p:cNvSpPr>
              <a:spLocks noChangeAspect="1" noChangeArrowheads="1"/>
            </p:cNvSpPr>
            <p:nvPr/>
          </p:nvSpPr>
          <p:spPr bwMode="auto">
            <a:xfrm>
              <a:off x="4194" y="1206"/>
              <a:ext cx="113" cy="113"/>
            </a:xfrm>
            <a:prstGeom prst="ellipse">
              <a:avLst/>
            </a:prstGeom>
            <a:gradFill rotWithShape="0">
              <a:gsLst>
                <a:gs pos="0">
                  <a:schemeClr val="folHlink">
                    <a:gamma/>
                    <a:tint val="0"/>
                    <a:invGamma/>
                  </a:schemeClr>
                </a:gs>
                <a:gs pos="100000">
                  <a:schemeClr val="folHlink"/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50736" name="Rectangle 208"/>
            <p:cNvSpPr>
              <a:spLocks noChangeAspect="1" noChangeArrowheads="1"/>
            </p:cNvSpPr>
            <p:nvPr/>
          </p:nvSpPr>
          <p:spPr bwMode="auto">
            <a:xfrm>
              <a:off x="4194" y="1095"/>
              <a:ext cx="120" cy="105"/>
            </a:xfrm>
            <a:prstGeom prst="rect">
              <a:avLst/>
            </a:prstGeom>
            <a:gradFill rotWithShape="0">
              <a:gsLst>
                <a:gs pos="0">
                  <a:schemeClr val="folHlink"/>
                </a:gs>
                <a:gs pos="50000">
                  <a:schemeClr val="folHlink">
                    <a:gamma/>
                    <a:tint val="0"/>
                    <a:invGamma/>
                  </a:schemeClr>
                </a:gs>
                <a:gs pos="100000">
                  <a:schemeClr val="folHlink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50737" name="Rectangle 209"/>
            <p:cNvSpPr>
              <a:spLocks noChangeAspect="1" noChangeArrowheads="1"/>
            </p:cNvSpPr>
            <p:nvPr/>
          </p:nvSpPr>
          <p:spPr bwMode="auto">
            <a:xfrm>
              <a:off x="4050" y="1206"/>
              <a:ext cx="120" cy="105"/>
            </a:xfrm>
            <a:prstGeom prst="rect">
              <a:avLst/>
            </a:prstGeom>
            <a:gradFill rotWithShape="0">
              <a:gsLst>
                <a:gs pos="0">
                  <a:schemeClr val="folHlink"/>
                </a:gs>
                <a:gs pos="50000">
                  <a:schemeClr val="folHlink">
                    <a:gamma/>
                    <a:tint val="0"/>
                    <a:invGamma/>
                  </a:schemeClr>
                </a:gs>
                <a:gs pos="100000">
                  <a:schemeClr val="folHlink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</p:grpSp>
      <p:grpSp>
        <p:nvGrpSpPr>
          <p:cNvPr id="150738" name="Group 210"/>
          <p:cNvGrpSpPr>
            <a:grpSpLocks noChangeAspect="1"/>
          </p:cNvGrpSpPr>
          <p:nvPr/>
        </p:nvGrpSpPr>
        <p:grpSpPr bwMode="auto">
          <a:xfrm>
            <a:off x="5664200" y="3903663"/>
            <a:ext cx="295275" cy="257175"/>
            <a:chOff x="4050" y="1089"/>
            <a:chExt cx="264" cy="230"/>
          </a:xfrm>
        </p:grpSpPr>
        <p:sp>
          <p:nvSpPr>
            <p:cNvPr id="150739" name="Oval 211"/>
            <p:cNvSpPr>
              <a:spLocks noChangeAspect="1" noChangeArrowheads="1"/>
            </p:cNvSpPr>
            <p:nvPr/>
          </p:nvSpPr>
          <p:spPr bwMode="auto">
            <a:xfrm>
              <a:off x="4053" y="1089"/>
              <a:ext cx="113" cy="113"/>
            </a:xfrm>
            <a:prstGeom prst="ellipse">
              <a:avLst/>
            </a:prstGeom>
            <a:gradFill rotWithShape="0">
              <a:gsLst>
                <a:gs pos="0">
                  <a:schemeClr val="folHlink">
                    <a:gamma/>
                    <a:tint val="0"/>
                    <a:invGamma/>
                  </a:schemeClr>
                </a:gs>
                <a:gs pos="100000">
                  <a:schemeClr val="folHlink"/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50740" name="Oval 212"/>
            <p:cNvSpPr>
              <a:spLocks noChangeAspect="1" noChangeArrowheads="1"/>
            </p:cNvSpPr>
            <p:nvPr/>
          </p:nvSpPr>
          <p:spPr bwMode="auto">
            <a:xfrm>
              <a:off x="4194" y="1206"/>
              <a:ext cx="113" cy="113"/>
            </a:xfrm>
            <a:prstGeom prst="ellipse">
              <a:avLst/>
            </a:prstGeom>
            <a:gradFill rotWithShape="0">
              <a:gsLst>
                <a:gs pos="0">
                  <a:schemeClr val="folHlink">
                    <a:gamma/>
                    <a:tint val="0"/>
                    <a:invGamma/>
                  </a:schemeClr>
                </a:gs>
                <a:gs pos="100000">
                  <a:schemeClr val="folHlink"/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50741" name="Rectangle 213"/>
            <p:cNvSpPr>
              <a:spLocks noChangeAspect="1" noChangeArrowheads="1"/>
            </p:cNvSpPr>
            <p:nvPr/>
          </p:nvSpPr>
          <p:spPr bwMode="auto">
            <a:xfrm>
              <a:off x="4194" y="1095"/>
              <a:ext cx="120" cy="105"/>
            </a:xfrm>
            <a:prstGeom prst="rect">
              <a:avLst/>
            </a:prstGeom>
            <a:gradFill rotWithShape="0">
              <a:gsLst>
                <a:gs pos="0">
                  <a:schemeClr val="folHlink"/>
                </a:gs>
                <a:gs pos="50000">
                  <a:schemeClr val="folHlink">
                    <a:gamma/>
                    <a:tint val="0"/>
                    <a:invGamma/>
                  </a:schemeClr>
                </a:gs>
                <a:gs pos="100000">
                  <a:schemeClr val="folHlink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50742" name="Rectangle 214"/>
            <p:cNvSpPr>
              <a:spLocks noChangeAspect="1" noChangeArrowheads="1"/>
            </p:cNvSpPr>
            <p:nvPr/>
          </p:nvSpPr>
          <p:spPr bwMode="auto">
            <a:xfrm>
              <a:off x="4050" y="1206"/>
              <a:ext cx="120" cy="105"/>
            </a:xfrm>
            <a:prstGeom prst="rect">
              <a:avLst/>
            </a:prstGeom>
            <a:gradFill rotWithShape="0">
              <a:gsLst>
                <a:gs pos="0">
                  <a:schemeClr val="folHlink"/>
                </a:gs>
                <a:gs pos="50000">
                  <a:schemeClr val="folHlink">
                    <a:gamma/>
                    <a:tint val="0"/>
                    <a:invGamma/>
                  </a:schemeClr>
                </a:gs>
                <a:gs pos="100000">
                  <a:schemeClr val="folHlink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</p:grpSp>
      <p:grpSp>
        <p:nvGrpSpPr>
          <p:cNvPr id="150743" name="Group 215"/>
          <p:cNvGrpSpPr>
            <a:grpSpLocks noChangeAspect="1"/>
          </p:cNvGrpSpPr>
          <p:nvPr/>
        </p:nvGrpSpPr>
        <p:grpSpPr bwMode="auto">
          <a:xfrm>
            <a:off x="5661025" y="4162425"/>
            <a:ext cx="295275" cy="257175"/>
            <a:chOff x="4050" y="1089"/>
            <a:chExt cx="264" cy="230"/>
          </a:xfrm>
        </p:grpSpPr>
        <p:sp>
          <p:nvSpPr>
            <p:cNvPr id="150744" name="Oval 216"/>
            <p:cNvSpPr>
              <a:spLocks noChangeAspect="1" noChangeArrowheads="1"/>
            </p:cNvSpPr>
            <p:nvPr/>
          </p:nvSpPr>
          <p:spPr bwMode="auto">
            <a:xfrm>
              <a:off x="4053" y="1089"/>
              <a:ext cx="113" cy="113"/>
            </a:xfrm>
            <a:prstGeom prst="ellipse">
              <a:avLst/>
            </a:prstGeom>
            <a:gradFill rotWithShape="0">
              <a:gsLst>
                <a:gs pos="0">
                  <a:schemeClr val="folHlink">
                    <a:gamma/>
                    <a:tint val="0"/>
                    <a:invGamma/>
                  </a:schemeClr>
                </a:gs>
                <a:gs pos="100000">
                  <a:schemeClr val="folHlink"/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50745" name="Oval 217"/>
            <p:cNvSpPr>
              <a:spLocks noChangeAspect="1" noChangeArrowheads="1"/>
            </p:cNvSpPr>
            <p:nvPr/>
          </p:nvSpPr>
          <p:spPr bwMode="auto">
            <a:xfrm>
              <a:off x="4194" y="1206"/>
              <a:ext cx="113" cy="113"/>
            </a:xfrm>
            <a:prstGeom prst="ellipse">
              <a:avLst/>
            </a:prstGeom>
            <a:gradFill rotWithShape="0">
              <a:gsLst>
                <a:gs pos="0">
                  <a:schemeClr val="folHlink">
                    <a:gamma/>
                    <a:tint val="0"/>
                    <a:invGamma/>
                  </a:schemeClr>
                </a:gs>
                <a:gs pos="100000">
                  <a:schemeClr val="folHlink"/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50746" name="Rectangle 218"/>
            <p:cNvSpPr>
              <a:spLocks noChangeAspect="1" noChangeArrowheads="1"/>
            </p:cNvSpPr>
            <p:nvPr/>
          </p:nvSpPr>
          <p:spPr bwMode="auto">
            <a:xfrm>
              <a:off x="4194" y="1095"/>
              <a:ext cx="120" cy="105"/>
            </a:xfrm>
            <a:prstGeom prst="rect">
              <a:avLst/>
            </a:prstGeom>
            <a:gradFill rotWithShape="0">
              <a:gsLst>
                <a:gs pos="0">
                  <a:schemeClr val="folHlink"/>
                </a:gs>
                <a:gs pos="50000">
                  <a:schemeClr val="folHlink">
                    <a:gamma/>
                    <a:tint val="0"/>
                    <a:invGamma/>
                  </a:schemeClr>
                </a:gs>
                <a:gs pos="100000">
                  <a:schemeClr val="folHlink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50747" name="Rectangle 219"/>
            <p:cNvSpPr>
              <a:spLocks noChangeAspect="1" noChangeArrowheads="1"/>
            </p:cNvSpPr>
            <p:nvPr/>
          </p:nvSpPr>
          <p:spPr bwMode="auto">
            <a:xfrm>
              <a:off x="4050" y="1206"/>
              <a:ext cx="120" cy="105"/>
            </a:xfrm>
            <a:prstGeom prst="rect">
              <a:avLst/>
            </a:prstGeom>
            <a:gradFill rotWithShape="0">
              <a:gsLst>
                <a:gs pos="0">
                  <a:schemeClr val="folHlink"/>
                </a:gs>
                <a:gs pos="50000">
                  <a:schemeClr val="folHlink">
                    <a:gamma/>
                    <a:tint val="0"/>
                    <a:invGamma/>
                  </a:schemeClr>
                </a:gs>
                <a:gs pos="100000">
                  <a:schemeClr val="folHlink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</p:grpSp>
      <p:grpSp>
        <p:nvGrpSpPr>
          <p:cNvPr id="150748" name="Group 220"/>
          <p:cNvGrpSpPr>
            <a:grpSpLocks noChangeAspect="1"/>
          </p:cNvGrpSpPr>
          <p:nvPr/>
        </p:nvGrpSpPr>
        <p:grpSpPr bwMode="auto">
          <a:xfrm>
            <a:off x="3176588" y="1627188"/>
            <a:ext cx="295275" cy="257175"/>
            <a:chOff x="4050" y="1089"/>
            <a:chExt cx="264" cy="230"/>
          </a:xfrm>
        </p:grpSpPr>
        <p:sp>
          <p:nvSpPr>
            <p:cNvPr id="150749" name="Oval 221"/>
            <p:cNvSpPr>
              <a:spLocks noChangeAspect="1" noChangeArrowheads="1"/>
            </p:cNvSpPr>
            <p:nvPr/>
          </p:nvSpPr>
          <p:spPr bwMode="auto">
            <a:xfrm>
              <a:off x="4053" y="1089"/>
              <a:ext cx="113" cy="113"/>
            </a:xfrm>
            <a:prstGeom prst="ellipse">
              <a:avLst/>
            </a:prstGeom>
            <a:gradFill rotWithShape="0">
              <a:gsLst>
                <a:gs pos="0">
                  <a:schemeClr val="folHlink">
                    <a:gamma/>
                    <a:tint val="0"/>
                    <a:invGamma/>
                  </a:schemeClr>
                </a:gs>
                <a:gs pos="100000">
                  <a:schemeClr val="folHlink"/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50750" name="Oval 222"/>
            <p:cNvSpPr>
              <a:spLocks noChangeAspect="1" noChangeArrowheads="1"/>
            </p:cNvSpPr>
            <p:nvPr/>
          </p:nvSpPr>
          <p:spPr bwMode="auto">
            <a:xfrm>
              <a:off x="4194" y="1206"/>
              <a:ext cx="113" cy="113"/>
            </a:xfrm>
            <a:prstGeom prst="ellipse">
              <a:avLst/>
            </a:prstGeom>
            <a:gradFill rotWithShape="0">
              <a:gsLst>
                <a:gs pos="0">
                  <a:schemeClr val="folHlink">
                    <a:gamma/>
                    <a:tint val="0"/>
                    <a:invGamma/>
                  </a:schemeClr>
                </a:gs>
                <a:gs pos="100000">
                  <a:schemeClr val="folHlink"/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50751" name="Rectangle 223"/>
            <p:cNvSpPr>
              <a:spLocks noChangeAspect="1" noChangeArrowheads="1"/>
            </p:cNvSpPr>
            <p:nvPr/>
          </p:nvSpPr>
          <p:spPr bwMode="auto">
            <a:xfrm>
              <a:off x="4194" y="1095"/>
              <a:ext cx="120" cy="105"/>
            </a:xfrm>
            <a:prstGeom prst="rect">
              <a:avLst/>
            </a:prstGeom>
            <a:gradFill rotWithShape="0">
              <a:gsLst>
                <a:gs pos="0">
                  <a:schemeClr val="folHlink"/>
                </a:gs>
                <a:gs pos="50000">
                  <a:schemeClr val="folHlink">
                    <a:gamma/>
                    <a:tint val="0"/>
                    <a:invGamma/>
                  </a:schemeClr>
                </a:gs>
                <a:gs pos="100000">
                  <a:schemeClr val="folHlink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50752" name="Rectangle 224"/>
            <p:cNvSpPr>
              <a:spLocks noChangeAspect="1" noChangeArrowheads="1"/>
            </p:cNvSpPr>
            <p:nvPr/>
          </p:nvSpPr>
          <p:spPr bwMode="auto">
            <a:xfrm>
              <a:off x="4050" y="1206"/>
              <a:ext cx="120" cy="105"/>
            </a:xfrm>
            <a:prstGeom prst="rect">
              <a:avLst/>
            </a:prstGeom>
            <a:gradFill rotWithShape="0">
              <a:gsLst>
                <a:gs pos="0">
                  <a:schemeClr val="folHlink"/>
                </a:gs>
                <a:gs pos="50000">
                  <a:schemeClr val="folHlink">
                    <a:gamma/>
                    <a:tint val="0"/>
                    <a:invGamma/>
                  </a:schemeClr>
                </a:gs>
                <a:gs pos="100000">
                  <a:schemeClr val="folHlink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</p:grpSp>
      <p:grpSp>
        <p:nvGrpSpPr>
          <p:cNvPr id="150753" name="Group 225"/>
          <p:cNvGrpSpPr>
            <a:grpSpLocks noChangeAspect="1"/>
          </p:cNvGrpSpPr>
          <p:nvPr/>
        </p:nvGrpSpPr>
        <p:grpSpPr bwMode="auto">
          <a:xfrm>
            <a:off x="3176588" y="1885950"/>
            <a:ext cx="295275" cy="257175"/>
            <a:chOff x="4050" y="1089"/>
            <a:chExt cx="264" cy="230"/>
          </a:xfrm>
        </p:grpSpPr>
        <p:sp>
          <p:nvSpPr>
            <p:cNvPr id="150754" name="Oval 226"/>
            <p:cNvSpPr>
              <a:spLocks noChangeAspect="1" noChangeArrowheads="1"/>
            </p:cNvSpPr>
            <p:nvPr/>
          </p:nvSpPr>
          <p:spPr bwMode="auto">
            <a:xfrm>
              <a:off x="4053" y="1089"/>
              <a:ext cx="113" cy="113"/>
            </a:xfrm>
            <a:prstGeom prst="ellipse">
              <a:avLst/>
            </a:prstGeom>
            <a:gradFill rotWithShape="0">
              <a:gsLst>
                <a:gs pos="0">
                  <a:schemeClr val="folHlink">
                    <a:gamma/>
                    <a:tint val="0"/>
                    <a:invGamma/>
                  </a:schemeClr>
                </a:gs>
                <a:gs pos="100000">
                  <a:schemeClr val="folHlink"/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50755" name="Oval 227"/>
            <p:cNvSpPr>
              <a:spLocks noChangeAspect="1" noChangeArrowheads="1"/>
            </p:cNvSpPr>
            <p:nvPr/>
          </p:nvSpPr>
          <p:spPr bwMode="auto">
            <a:xfrm>
              <a:off x="4194" y="1206"/>
              <a:ext cx="113" cy="113"/>
            </a:xfrm>
            <a:prstGeom prst="ellipse">
              <a:avLst/>
            </a:prstGeom>
            <a:gradFill rotWithShape="0">
              <a:gsLst>
                <a:gs pos="0">
                  <a:schemeClr val="folHlink">
                    <a:gamma/>
                    <a:tint val="0"/>
                    <a:invGamma/>
                  </a:schemeClr>
                </a:gs>
                <a:gs pos="100000">
                  <a:schemeClr val="folHlink"/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50756" name="Rectangle 228"/>
            <p:cNvSpPr>
              <a:spLocks noChangeAspect="1" noChangeArrowheads="1"/>
            </p:cNvSpPr>
            <p:nvPr/>
          </p:nvSpPr>
          <p:spPr bwMode="auto">
            <a:xfrm>
              <a:off x="4194" y="1095"/>
              <a:ext cx="120" cy="105"/>
            </a:xfrm>
            <a:prstGeom prst="rect">
              <a:avLst/>
            </a:prstGeom>
            <a:gradFill rotWithShape="0">
              <a:gsLst>
                <a:gs pos="0">
                  <a:schemeClr val="folHlink"/>
                </a:gs>
                <a:gs pos="50000">
                  <a:schemeClr val="folHlink">
                    <a:gamma/>
                    <a:tint val="0"/>
                    <a:invGamma/>
                  </a:schemeClr>
                </a:gs>
                <a:gs pos="100000">
                  <a:schemeClr val="folHlink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50757" name="Rectangle 229"/>
            <p:cNvSpPr>
              <a:spLocks noChangeAspect="1" noChangeArrowheads="1"/>
            </p:cNvSpPr>
            <p:nvPr/>
          </p:nvSpPr>
          <p:spPr bwMode="auto">
            <a:xfrm>
              <a:off x="4050" y="1206"/>
              <a:ext cx="120" cy="105"/>
            </a:xfrm>
            <a:prstGeom prst="rect">
              <a:avLst/>
            </a:prstGeom>
            <a:gradFill rotWithShape="0">
              <a:gsLst>
                <a:gs pos="0">
                  <a:schemeClr val="folHlink"/>
                </a:gs>
                <a:gs pos="50000">
                  <a:schemeClr val="folHlink">
                    <a:gamma/>
                    <a:tint val="0"/>
                    <a:invGamma/>
                  </a:schemeClr>
                </a:gs>
                <a:gs pos="100000">
                  <a:schemeClr val="folHlink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</p:grpSp>
      <p:grpSp>
        <p:nvGrpSpPr>
          <p:cNvPr id="150758" name="Group 230"/>
          <p:cNvGrpSpPr>
            <a:grpSpLocks noChangeAspect="1"/>
          </p:cNvGrpSpPr>
          <p:nvPr/>
        </p:nvGrpSpPr>
        <p:grpSpPr bwMode="auto">
          <a:xfrm>
            <a:off x="3179763" y="2136775"/>
            <a:ext cx="295275" cy="257175"/>
            <a:chOff x="4050" y="1089"/>
            <a:chExt cx="264" cy="230"/>
          </a:xfrm>
        </p:grpSpPr>
        <p:sp>
          <p:nvSpPr>
            <p:cNvPr id="150759" name="Oval 231"/>
            <p:cNvSpPr>
              <a:spLocks noChangeAspect="1" noChangeArrowheads="1"/>
            </p:cNvSpPr>
            <p:nvPr/>
          </p:nvSpPr>
          <p:spPr bwMode="auto">
            <a:xfrm>
              <a:off x="4053" y="1089"/>
              <a:ext cx="113" cy="113"/>
            </a:xfrm>
            <a:prstGeom prst="ellipse">
              <a:avLst/>
            </a:prstGeom>
            <a:gradFill rotWithShape="0">
              <a:gsLst>
                <a:gs pos="0">
                  <a:schemeClr val="folHlink">
                    <a:gamma/>
                    <a:tint val="0"/>
                    <a:invGamma/>
                  </a:schemeClr>
                </a:gs>
                <a:gs pos="100000">
                  <a:schemeClr val="folHlink"/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50760" name="Oval 232"/>
            <p:cNvSpPr>
              <a:spLocks noChangeAspect="1" noChangeArrowheads="1"/>
            </p:cNvSpPr>
            <p:nvPr/>
          </p:nvSpPr>
          <p:spPr bwMode="auto">
            <a:xfrm>
              <a:off x="4194" y="1206"/>
              <a:ext cx="113" cy="113"/>
            </a:xfrm>
            <a:prstGeom prst="ellipse">
              <a:avLst/>
            </a:prstGeom>
            <a:gradFill rotWithShape="0">
              <a:gsLst>
                <a:gs pos="0">
                  <a:schemeClr val="folHlink">
                    <a:gamma/>
                    <a:tint val="0"/>
                    <a:invGamma/>
                  </a:schemeClr>
                </a:gs>
                <a:gs pos="100000">
                  <a:schemeClr val="folHlink"/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50761" name="Rectangle 233"/>
            <p:cNvSpPr>
              <a:spLocks noChangeAspect="1" noChangeArrowheads="1"/>
            </p:cNvSpPr>
            <p:nvPr/>
          </p:nvSpPr>
          <p:spPr bwMode="auto">
            <a:xfrm>
              <a:off x="4194" y="1095"/>
              <a:ext cx="120" cy="105"/>
            </a:xfrm>
            <a:prstGeom prst="rect">
              <a:avLst/>
            </a:prstGeom>
            <a:gradFill rotWithShape="0">
              <a:gsLst>
                <a:gs pos="0">
                  <a:schemeClr val="folHlink"/>
                </a:gs>
                <a:gs pos="50000">
                  <a:schemeClr val="folHlink">
                    <a:gamma/>
                    <a:tint val="0"/>
                    <a:invGamma/>
                  </a:schemeClr>
                </a:gs>
                <a:gs pos="100000">
                  <a:schemeClr val="folHlink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50762" name="Rectangle 234"/>
            <p:cNvSpPr>
              <a:spLocks noChangeAspect="1" noChangeArrowheads="1"/>
            </p:cNvSpPr>
            <p:nvPr/>
          </p:nvSpPr>
          <p:spPr bwMode="auto">
            <a:xfrm>
              <a:off x="4050" y="1206"/>
              <a:ext cx="120" cy="105"/>
            </a:xfrm>
            <a:prstGeom prst="rect">
              <a:avLst/>
            </a:prstGeom>
            <a:gradFill rotWithShape="0">
              <a:gsLst>
                <a:gs pos="0">
                  <a:schemeClr val="folHlink"/>
                </a:gs>
                <a:gs pos="50000">
                  <a:schemeClr val="folHlink">
                    <a:gamma/>
                    <a:tint val="0"/>
                    <a:invGamma/>
                  </a:schemeClr>
                </a:gs>
                <a:gs pos="100000">
                  <a:schemeClr val="folHlink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</p:grpSp>
      <p:grpSp>
        <p:nvGrpSpPr>
          <p:cNvPr id="150763" name="Group 235"/>
          <p:cNvGrpSpPr>
            <a:grpSpLocks noChangeAspect="1"/>
          </p:cNvGrpSpPr>
          <p:nvPr/>
        </p:nvGrpSpPr>
        <p:grpSpPr bwMode="auto">
          <a:xfrm>
            <a:off x="3182938" y="2395538"/>
            <a:ext cx="295275" cy="257175"/>
            <a:chOff x="4050" y="1089"/>
            <a:chExt cx="264" cy="230"/>
          </a:xfrm>
        </p:grpSpPr>
        <p:sp>
          <p:nvSpPr>
            <p:cNvPr id="150764" name="Oval 236"/>
            <p:cNvSpPr>
              <a:spLocks noChangeAspect="1" noChangeArrowheads="1"/>
            </p:cNvSpPr>
            <p:nvPr/>
          </p:nvSpPr>
          <p:spPr bwMode="auto">
            <a:xfrm>
              <a:off x="4053" y="1089"/>
              <a:ext cx="113" cy="113"/>
            </a:xfrm>
            <a:prstGeom prst="ellipse">
              <a:avLst/>
            </a:prstGeom>
            <a:gradFill rotWithShape="0">
              <a:gsLst>
                <a:gs pos="0">
                  <a:schemeClr val="folHlink">
                    <a:gamma/>
                    <a:tint val="0"/>
                    <a:invGamma/>
                  </a:schemeClr>
                </a:gs>
                <a:gs pos="100000">
                  <a:schemeClr val="folHlink"/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50765" name="Oval 237"/>
            <p:cNvSpPr>
              <a:spLocks noChangeAspect="1" noChangeArrowheads="1"/>
            </p:cNvSpPr>
            <p:nvPr/>
          </p:nvSpPr>
          <p:spPr bwMode="auto">
            <a:xfrm>
              <a:off x="4194" y="1206"/>
              <a:ext cx="113" cy="113"/>
            </a:xfrm>
            <a:prstGeom prst="ellipse">
              <a:avLst/>
            </a:prstGeom>
            <a:gradFill rotWithShape="0">
              <a:gsLst>
                <a:gs pos="0">
                  <a:schemeClr val="folHlink">
                    <a:gamma/>
                    <a:tint val="0"/>
                    <a:invGamma/>
                  </a:schemeClr>
                </a:gs>
                <a:gs pos="100000">
                  <a:schemeClr val="folHlink"/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50766" name="Rectangle 238"/>
            <p:cNvSpPr>
              <a:spLocks noChangeAspect="1" noChangeArrowheads="1"/>
            </p:cNvSpPr>
            <p:nvPr/>
          </p:nvSpPr>
          <p:spPr bwMode="auto">
            <a:xfrm>
              <a:off x="4194" y="1095"/>
              <a:ext cx="120" cy="105"/>
            </a:xfrm>
            <a:prstGeom prst="rect">
              <a:avLst/>
            </a:prstGeom>
            <a:gradFill rotWithShape="0">
              <a:gsLst>
                <a:gs pos="0">
                  <a:schemeClr val="folHlink"/>
                </a:gs>
                <a:gs pos="50000">
                  <a:schemeClr val="folHlink">
                    <a:gamma/>
                    <a:tint val="0"/>
                    <a:invGamma/>
                  </a:schemeClr>
                </a:gs>
                <a:gs pos="100000">
                  <a:schemeClr val="folHlink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50767" name="Rectangle 239"/>
            <p:cNvSpPr>
              <a:spLocks noChangeAspect="1" noChangeArrowheads="1"/>
            </p:cNvSpPr>
            <p:nvPr/>
          </p:nvSpPr>
          <p:spPr bwMode="auto">
            <a:xfrm>
              <a:off x="4050" y="1206"/>
              <a:ext cx="120" cy="105"/>
            </a:xfrm>
            <a:prstGeom prst="rect">
              <a:avLst/>
            </a:prstGeom>
            <a:gradFill rotWithShape="0">
              <a:gsLst>
                <a:gs pos="0">
                  <a:schemeClr val="folHlink"/>
                </a:gs>
                <a:gs pos="50000">
                  <a:schemeClr val="folHlink">
                    <a:gamma/>
                    <a:tint val="0"/>
                    <a:invGamma/>
                  </a:schemeClr>
                </a:gs>
                <a:gs pos="100000">
                  <a:schemeClr val="folHlink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</p:grpSp>
      <p:grpSp>
        <p:nvGrpSpPr>
          <p:cNvPr id="150768" name="Group 240"/>
          <p:cNvGrpSpPr>
            <a:grpSpLocks noChangeAspect="1"/>
          </p:cNvGrpSpPr>
          <p:nvPr/>
        </p:nvGrpSpPr>
        <p:grpSpPr bwMode="auto">
          <a:xfrm>
            <a:off x="3189288" y="2651125"/>
            <a:ext cx="296862" cy="257175"/>
            <a:chOff x="4050" y="1089"/>
            <a:chExt cx="264" cy="230"/>
          </a:xfrm>
        </p:grpSpPr>
        <p:sp>
          <p:nvSpPr>
            <p:cNvPr id="150769" name="Oval 241"/>
            <p:cNvSpPr>
              <a:spLocks noChangeAspect="1" noChangeArrowheads="1"/>
            </p:cNvSpPr>
            <p:nvPr/>
          </p:nvSpPr>
          <p:spPr bwMode="auto">
            <a:xfrm>
              <a:off x="4053" y="1089"/>
              <a:ext cx="113" cy="113"/>
            </a:xfrm>
            <a:prstGeom prst="ellipse">
              <a:avLst/>
            </a:prstGeom>
            <a:gradFill rotWithShape="0">
              <a:gsLst>
                <a:gs pos="0">
                  <a:schemeClr val="folHlink">
                    <a:gamma/>
                    <a:tint val="0"/>
                    <a:invGamma/>
                  </a:schemeClr>
                </a:gs>
                <a:gs pos="100000">
                  <a:schemeClr val="folHlink"/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50770" name="Oval 242"/>
            <p:cNvSpPr>
              <a:spLocks noChangeAspect="1" noChangeArrowheads="1"/>
            </p:cNvSpPr>
            <p:nvPr/>
          </p:nvSpPr>
          <p:spPr bwMode="auto">
            <a:xfrm>
              <a:off x="4194" y="1206"/>
              <a:ext cx="113" cy="113"/>
            </a:xfrm>
            <a:prstGeom prst="ellipse">
              <a:avLst/>
            </a:prstGeom>
            <a:gradFill rotWithShape="0">
              <a:gsLst>
                <a:gs pos="0">
                  <a:schemeClr val="folHlink">
                    <a:gamma/>
                    <a:tint val="0"/>
                    <a:invGamma/>
                  </a:schemeClr>
                </a:gs>
                <a:gs pos="100000">
                  <a:schemeClr val="folHlink"/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50771" name="Rectangle 243"/>
            <p:cNvSpPr>
              <a:spLocks noChangeAspect="1" noChangeArrowheads="1"/>
            </p:cNvSpPr>
            <p:nvPr/>
          </p:nvSpPr>
          <p:spPr bwMode="auto">
            <a:xfrm>
              <a:off x="4194" y="1095"/>
              <a:ext cx="120" cy="105"/>
            </a:xfrm>
            <a:prstGeom prst="rect">
              <a:avLst/>
            </a:prstGeom>
            <a:gradFill rotWithShape="0">
              <a:gsLst>
                <a:gs pos="0">
                  <a:schemeClr val="folHlink"/>
                </a:gs>
                <a:gs pos="50000">
                  <a:schemeClr val="folHlink">
                    <a:gamma/>
                    <a:tint val="0"/>
                    <a:invGamma/>
                  </a:schemeClr>
                </a:gs>
                <a:gs pos="100000">
                  <a:schemeClr val="folHlink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50772" name="Rectangle 244"/>
            <p:cNvSpPr>
              <a:spLocks noChangeAspect="1" noChangeArrowheads="1"/>
            </p:cNvSpPr>
            <p:nvPr/>
          </p:nvSpPr>
          <p:spPr bwMode="auto">
            <a:xfrm>
              <a:off x="4050" y="1206"/>
              <a:ext cx="120" cy="105"/>
            </a:xfrm>
            <a:prstGeom prst="rect">
              <a:avLst/>
            </a:prstGeom>
            <a:gradFill rotWithShape="0">
              <a:gsLst>
                <a:gs pos="0">
                  <a:schemeClr val="folHlink"/>
                </a:gs>
                <a:gs pos="50000">
                  <a:schemeClr val="folHlink">
                    <a:gamma/>
                    <a:tint val="0"/>
                    <a:invGamma/>
                  </a:schemeClr>
                </a:gs>
                <a:gs pos="100000">
                  <a:schemeClr val="folHlink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</p:grpSp>
      <p:grpSp>
        <p:nvGrpSpPr>
          <p:cNvPr id="150773" name="Group 245"/>
          <p:cNvGrpSpPr>
            <a:grpSpLocks noChangeAspect="1"/>
          </p:cNvGrpSpPr>
          <p:nvPr/>
        </p:nvGrpSpPr>
        <p:grpSpPr bwMode="auto">
          <a:xfrm>
            <a:off x="3189288" y="2903538"/>
            <a:ext cx="296862" cy="257175"/>
            <a:chOff x="4050" y="1089"/>
            <a:chExt cx="264" cy="230"/>
          </a:xfrm>
        </p:grpSpPr>
        <p:sp>
          <p:nvSpPr>
            <p:cNvPr id="150774" name="Oval 246"/>
            <p:cNvSpPr>
              <a:spLocks noChangeAspect="1" noChangeArrowheads="1"/>
            </p:cNvSpPr>
            <p:nvPr/>
          </p:nvSpPr>
          <p:spPr bwMode="auto">
            <a:xfrm>
              <a:off x="4053" y="1089"/>
              <a:ext cx="113" cy="113"/>
            </a:xfrm>
            <a:prstGeom prst="ellipse">
              <a:avLst/>
            </a:prstGeom>
            <a:gradFill rotWithShape="0">
              <a:gsLst>
                <a:gs pos="0">
                  <a:schemeClr val="folHlink">
                    <a:gamma/>
                    <a:tint val="0"/>
                    <a:invGamma/>
                  </a:schemeClr>
                </a:gs>
                <a:gs pos="100000">
                  <a:schemeClr val="folHlink"/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50775" name="Oval 247"/>
            <p:cNvSpPr>
              <a:spLocks noChangeAspect="1" noChangeArrowheads="1"/>
            </p:cNvSpPr>
            <p:nvPr/>
          </p:nvSpPr>
          <p:spPr bwMode="auto">
            <a:xfrm>
              <a:off x="4194" y="1206"/>
              <a:ext cx="113" cy="113"/>
            </a:xfrm>
            <a:prstGeom prst="ellipse">
              <a:avLst/>
            </a:prstGeom>
            <a:gradFill rotWithShape="0">
              <a:gsLst>
                <a:gs pos="0">
                  <a:schemeClr val="folHlink">
                    <a:gamma/>
                    <a:tint val="0"/>
                    <a:invGamma/>
                  </a:schemeClr>
                </a:gs>
                <a:gs pos="100000">
                  <a:schemeClr val="folHlink"/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50776" name="Rectangle 248"/>
            <p:cNvSpPr>
              <a:spLocks noChangeAspect="1" noChangeArrowheads="1"/>
            </p:cNvSpPr>
            <p:nvPr/>
          </p:nvSpPr>
          <p:spPr bwMode="auto">
            <a:xfrm>
              <a:off x="4194" y="1095"/>
              <a:ext cx="120" cy="105"/>
            </a:xfrm>
            <a:prstGeom prst="rect">
              <a:avLst/>
            </a:prstGeom>
            <a:gradFill rotWithShape="0">
              <a:gsLst>
                <a:gs pos="0">
                  <a:schemeClr val="folHlink"/>
                </a:gs>
                <a:gs pos="50000">
                  <a:schemeClr val="folHlink">
                    <a:gamma/>
                    <a:tint val="0"/>
                    <a:invGamma/>
                  </a:schemeClr>
                </a:gs>
                <a:gs pos="100000">
                  <a:schemeClr val="folHlink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50777" name="Rectangle 249"/>
            <p:cNvSpPr>
              <a:spLocks noChangeAspect="1" noChangeArrowheads="1"/>
            </p:cNvSpPr>
            <p:nvPr/>
          </p:nvSpPr>
          <p:spPr bwMode="auto">
            <a:xfrm>
              <a:off x="4050" y="1206"/>
              <a:ext cx="120" cy="105"/>
            </a:xfrm>
            <a:prstGeom prst="rect">
              <a:avLst/>
            </a:prstGeom>
            <a:gradFill rotWithShape="0">
              <a:gsLst>
                <a:gs pos="0">
                  <a:schemeClr val="folHlink"/>
                </a:gs>
                <a:gs pos="50000">
                  <a:schemeClr val="folHlink">
                    <a:gamma/>
                    <a:tint val="0"/>
                    <a:invGamma/>
                  </a:schemeClr>
                </a:gs>
                <a:gs pos="100000">
                  <a:schemeClr val="folHlink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</p:grpSp>
      <p:grpSp>
        <p:nvGrpSpPr>
          <p:cNvPr id="150778" name="Group 250"/>
          <p:cNvGrpSpPr>
            <a:grpSpLocks noChangeAspect="1"/>
          </p:cNvGrpSpPr>
          <p:nvPr/>
        </p:nvGrpSpPr>
        <p:grpSpPr bwMode="auto">
          <a:xfrm>
            <a:off x="3189288" y="3151188"/>
            <a:ext cx="296862" cy="257175"/>
            <a:chOff x="4050" y="1089"/>
            <a:chExt cx="264" cy="230"/>
          </a:xfrm>
        </p:grpSpPr>
        <p:sp>
          <p:nvSpPr>
            <p:cNvPr id="150779" name="Oval 251"/>
            <p:cNvSpPr>
              <a:spLocks noChangeAspect="1" noChangeArrowheads="1"/>
            </p:cNvSpPr>
            <p:nvPr/>
          </p:nvSpPr>
          <p:spPr bwMode="auto">
            <a:xfrm>
              <a:off x="4053" y="1089"/>
              <a:ext cx="113" cy="113"/>
            </a:xfrm>
            <a:prstGeom prst="ellipse">
              <a:avLst/>
            </a:prstGeom>
            <a:gradFill rotWithShape="0">
              <a:gsLst>
                <a:gs pos="0">
                  <a:schemeClr val="folHlink">
                    <a:gamma/>
                    <a:tint val="0"/>
                    <a:invGamma/>
                  </a:schemeClr>
                </a:gs>
                <a:gs pos="100000">
                  <a:schemeClr val="folHlink"/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50780" name="Oval 252"/>
            <p:cNvSpPr>
              <a:spLocks noChangeAspect="1" noChangeArrowheads="1"/>
            </p:cNvSpPr>
            <p:nvPr/>
          </p:nvSpPr>
          <p:spPr bwMode="auto">
            <a:xfrm>
              <a:off x="4194" y="1206"/>
              <a:ext cx="113" cy="113"/>
            </a:xfrm>
            <a:prstGeom prst="ellipse">
              <a:avLst/>
            </a:prstGeom>
            <a:gradFill rotWithShape="0">
              <a:gsLst>
                <a:gs pos="0">
                  <a:schemeClr val="folHlink">
                    <a:gamma/>
                    <a:tint val="0"/>
                    <a:invGamma/>
                  </a:schemeClr>
                </a:gs>
                <a:gs pos="100000">
                  <a:schemeClr val="folHlink"/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50781" name="Rectangle 253"/>
            <p:cNvSpPr>
              <a:spLocks noChangeAspect="1" noChangeArrowheads="1"/>
            </p:cNvSpPr>
            <p:nvPr/>
          </p:nvSpPr>
          <p:spPr bwMode="auto">
            <a:xfrm>
              <a:off x="4194" y="1095"/>
              <a:ext cx="120" cy="105"/>
            </a:xfrm>
            <a:prstGeom prst="rect">
              <a:avLst/>
            </a:prstGeom>
            <a:gradFill rotWithShape="0">
              <a:gsLst>
                <a:gs pos="0">
                  <a:schemeClr val="folHlink"/>
                </a:gs>
                <a:gs pos="50000">
                  <a:schemeClr val="folHlink">
                    <a:gamma/>
                    <a:tint val="0"/>
                    <a:invGamma/>
                  </a:schemeClr>
                </a:gs>
                <a:gs pos="100000">
                  <a:schemeClr val="folHlink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50782" name="Rectangle 254"/>
            <p:cNvSpPr>
              <a:spLocks noChangeAspect="1" noChangeArrowheads="1"/>
            </p:cNvSpPr>
            <p:nvPr/>
          </p:nvSpPr>
          <p:spPr bwMode="auto">
            <a:xfrm>
              <a:off x="4050" y="1206"/>
              <a:ext cx="120" cy="105"/>
            </a:xfrm>
            <a:prstGeom prst="rect">
              <a:avLst/>
            </a:prstGeom>
            <a:gradFill rotWithShape="0">
              <a:gsLst>
                <a:gs pos="0">
                  <a:schemeClr val="folHlink"/>
                </a:gs>
                <a:gs pos="50000">
                  <a:schemeClr val="folHlink">
                    <a:gamma/>
                    <a:tint val="0"/>
                    <a:invGamma/>
                  </a:schemeClr>
                </a:gs>
                <a:gs pos="100000">
                  <a:schemeClr val="folHlink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</p:grpSp>
      <p:grpSp>
        <p:nvGrpSpPr>
          <p:cNvPr id="150783" name="Group 255"/>
          <p:cNvGrpSpPr>
            <a:grpSpLocks noChangeAspect="1"/>
          </p:cNvGrpSpPr>
          <p:nvPr/>
        </p:nvGrpSpPr>
        <p:grpSpPr bwMode="auto">
          <a:xfrm>
            <a:off x="3194050" y="3409950"/>
            <a:ext cx="295275" cy="257175"/>
            <a:chOff x="4050" y="1089"/>
            <a:chExt cx="264" cy="230"/>
          </a:xfrm>
        </p:grpSpPr>
        <p:sp>
          <p:nvSpPr>
            <p:cNvPr id="150784" name="Oval 256"/>
            <p:cNvSpPr>
              <a:spLocks noChangeAspect="1" noChangeArrowheads="1"/>
            </p:cNvSpPr>
            <p:nvPr/>
          </p:nvSpPr>
          <p:spPr bwMode="auto">
            <a:xfrm>
              <a:off x="4053" y="1089"/>
              <a:ext cx="113" cy="113"/>
            </a:xfrm>
            <a:prstGeom prst="ellipse">
              <a:avLst/>
            </a:prstGeom>
            <a:gradFill rotWithShape="0">
              <a:gsLst>
                <a:gs pos="0">
                  <a:schemeClr val="folHlink">
                    <a:gamma/>
                    <a:tint val="0"/>
                    <a:invGamma/>
                  </a:schemeClr>
                </a:gs>
                <a:gs pos="100000">
                  <a:schemeClr val="folHlink"/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50785" name="Oval 257"/>
            <p:cNvSpPr>
              <a:spLocks noChangeAspect="1" noChangeArrowheads="1"/>
            </p:cNvSpPr>
            <p:nvPr/>
          </p:nvSpPr>
          <p:spPr bwMode="auto">
            <a:xfrm>
              <a:off x="4194" y="1206"/>
              <a:ext cx="113" cy="113"/>
            </a:xfrm>
            <a:prstGeom prst="ellipse">
              <a:avLst/>
            </a:prstGeom>
            <a:gradFill rotWithShape="0">
              <a:gsLst>
                <a:gs pos="0">
                  <a:schemeClr val="folHlink">
                    <a:gamma/>
                    <a:tint val="0"/>
                    <a:invGamma/>
                  </a:schemeClr>
                </a:gs>
                <a:gs pos="100000">
                  <a:schemeClr val="folHlink"/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50786" name="Rectangle 258"/>
            <p:cNvSpPr>
              <a:spLocks noChangeAspect="1" noChangeArrowheads="1"/>
            </p:cNvSpPr>
            <p:nvPr/>
          </p:nvSpPr>
          <p:spPr bwMode="auto">
            <a:xfrm>
              <a:off x="4194" y="1095"/>
              <a:ext cx="120" cy="105"/>
            </a:xfrm>
            <a:prstGeom prst="rect">
              <a:avLst/>
            </a:prstGeom>
            <a:gradFill rotWithShape="0">
              <a:gsLst>
                <a:gs pos="0">
                  <a:schemeClr val="folHlink"/>
                </a:gs>
                <a:gs pos="50000">
                  <a:schemeClr val="folHlink">
                    <a:gamma/>
                    <a:tint val="0"/>
                    <a:invGamma/>
                  </a:schemeClr>
                </a:gs>
                <a:gs pos="100000">
                  <a:schemeClr val="folHlink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50787" name="Rectangle 259"/>
            <p:cNvSpPr>
              <a:spLocks noChangeAspect="1" noChangeArrowheads="1"/>
            </p:cNvSpPr>
            <p:nvPr/>
          </p:nvSpPr>
          <p:spPr bwMode="auto">
            <a:xfrm>
              <a:off x="4050" y="1206"/>
              <a:ext cx="120" cy="105"/>
            </a:xfrm>
            <a:prstGeom prst="rect">
              <a:avLst/>
            </a:prstGeom>
            <a:gradFill rotWithShape="0">
              <a:gsLst>
                <a:gs pos="0">
                  <a:schemeClr val="folHlink"/>
                </a:gs>
                <a:gs pos="50000">
                  <a:schemeClr val="folHlink">
                    <a:gamma/>
                    <a:tint val="0"/>
                    <a:invGamma/>
                  </a:schemeClr>
                </a:gs>
                <a:gs pos="100000">
                  <a:schemeClr val="folHlink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</p:grpSp>
      <p:grpSp>
        <p:nvGrpSpPr>
          <p:cNvPr id="150788" name="Group 260"/>
          <p:cNvGrpSpPr>
            <a:grpSpLocks noChangeAspect="1"/>
          </p:cNvGrpSpPr>
          <p:nvPr/>
        </p:nvGrpSpPr>
        <p:grpSpPr bwMode="auto">
          <a:xfrm>
            <a:off x="3197225" y="3665538"/>
            <a:ext cx="295275" cy="257175"/>
            <a:chOff x="4050" y="1089"/>
            <a:chExt cx="264" cy="230"/>
          </a:xfrm>
        </p:grpSpPr>
        <p:sp>
          <p:nvSpPr>
            <p:cNvPr id="150789" name="Oval 261"/>
            <p:cNvSpPr>
              <a:spLocks noChangeAspect="1" noChangeArrowheads="1"/>
            </p:cNvSpPr>
            <p:nvPr/>
          </p:nvSpPr>
          <p:spPr bwMode="auto">
            <a:xfrm>
              <a:off x="4053" y="1089"/>
              <a:ext cx="113" cy="113"/>
            </a:xfrm>
            <a:prstGeom prst="ellipse">
              <a:avLst/>
            </a:prstGeom>
            <a:gradFill rotWithShape="0">
              <a:gsLst>
                <a:gs pos="0">
                  <a:schemeClr val="folHlink">
                    <a:gamma/>
                    <a:tint val="0"/>
                    <a:invGamma/>
                  </a:schemeClr>
                </a:gs>
                <a:gs pos="100000">
                  <a:schemeClr val="folHlink"/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50790" name="Oval 262"/>
            <p:cNvSpPr>
              <a:spLocks noChangeAspect="1" noChangeArrowheads="1"/>
            </p:cNvSpPr>
            <p:nvPr/>
          </p:nvSpPr>
          <p:spPr bwMode="auto">
            <a:xfrm>
              <a:off x="4194" y="1206"/>
              <a:ext cx="113" cy="113"/>
            </a:xfrm>
            <a:prstGeom prst="ellipse">
              <a:avLst/>
            </a:prstGeom>
            <a:gradFill rotWithShape="0">
              <a:gsLst>
                <a:gs pos="0">
                  <a:schemeClr val="folHlink">
                    <a:gamma/>
                    <a:tint val="0"/>
                    <a:invGamma/>
                  </a:schemeClr>
                </a:gs>
                <a:gs pos="100000">
                  <a:schemeClr val="folHlink"/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50791" name="Rectangle 263"/>
            <p:cNvSpPr>
              <a:spLocks noChangeAspect="1" noChangeArrowheads="1"/>
            </p:cNvSpPr>
            <p:nvPr/>
          </p:nvSpPr>
          <p:spPr bwMode="auto">
            <a:xfrm>
              <a:off x="4194" y="1095"/>
              <a:ext cx="120" cy="105"/>
            </a:xfrm>
            <a:prstGeom prst="rect">
              <a:avLst/>
            </a:prstGeom>
            <a:gradFill rotWithShape="0">
              <a:gsLst>
                <a:gs pos="0">
                  <a:schemeClr val="folHlink"/>
                </a:gs>
                <a:gs pos="50000">
                  <a:schemeClr val="folHlink">
                    <a:gamma/>
                    <a:tint val="0"/>
                    <a:invGamma/>
                  </a:schemeClr>
                </a:gs>
                <a:gs pos="100000">
                  <a:schemeClr val="folHlink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50792" name="Rectangle 264"/>
            <p:cNvSpPr>
              <a:spLocks noChangeAspect="1" noChangeArrowheads="1"/>
            </p:cNvSpPr>
            <p:nvPr/>
          </p:nvSpPr>
          <p:spPr bwMode="auto">
            <a:xfrm>
              <a:off x="4050" y="1206"/>
              <a:ext cx="120" cy="105"/>
            </a:xfrm>
            <a:prstGeom prst="rect">
              <a:avLst/>
            </a:prstGeom>
            <a:gradFill rotWithShape="0">
              <a:gsLst>
                <a:gs pos="0">
                  <a:schemeClr val="folHlink"/>
                </a:gs>
                <a:gs pos="50000">
                  <a:schemeClr val="folHlink">
                    <a:gamma/>
                    <a:tint val="0"/>
                    <a:invGamma/>
                  </a:schemeClr>
                </a:gs>
                <a:gs pos="100000">
                  <a:schemeClr val="folHlink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</p:grpSp>
      <p:grpSp>
        <p:nvGrpSpPr>
          <p:cNvPr id="150793" name="Group 265"/>
          <p:cNvGrpSpPr>
            <a:grpSpLocks noChangeAspect="1"/>
          </p:cNvGrpSpPr>
          <p:nvPr/>
        </p:nvGrpSpPr>
        <p:grpSpPr bwMode="auto">
          <a:xfrm>
            <a:off x="3200400" y="3924300"/>
            <a:ext cx="295275" cy="257175"/>
            <a:chOff x="4050" y="1089"/>
            <a:chExt cx="264" cy="230"/>
          </a:xfrm>
        </p:grpSpPr>
        <p:sp>
          <p:nvSpPr>
            <p:cNvPr id="150794" name="Oval 266"/>
            <p:cNvSpPr>
              <a:spLocks noChangeAspect="1" noChangeArrowheads="1"/>
            </p:cNvSpPr>
            <p:nvPr/>
          </p:nvSpPr>
          <p:spPr bwMode="auto">
            <a:xfrm>
              <a:off x="4053" y="1089"/>
              <a:ext cx="113" cy="113"/>
            </a:xfrm>
            <a:prstGeom prst="ellipse">
              <a:avLst/>
            </a:prstGeom>
            <a:gradFill rotWithShape="0">
              <a:gsLst>
                <a:gs pos="0">
                  <a:schemeClr val="folHlink">
                    <a:gamma/>
                    <a:tint val="0"/>
                    <a:invGamma/>
                  </a:schemeClr>
                </a:gs>
                <a:gs pos="100000">
                  <a:schemeClr val="folHlink"/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50795" name="Oval 267"/>
            <p:cNvSpPr>
              <a:spLocks noChangeAspect="1" noChangeArrowheads="1"/>
            </p:cNvSpPr>
            <p:nvPr/>
          </p:nvSpPr>
          <p:spPr bwMode="auto">
            <a:xfrm>
              <a:off x="4194" y="1206"/>
              <a:ext cx="113" cy="113"/>
            </a:xfrm>
            <a:prstGeom prst="ellipse">
              <a:avLst/>
            </a:prstGeom>
            <a:gradFill rotWithShape="0">
              <a:gsLst>
                <a:gs pos="0">
                  <a:schemeClr val="folHlink">
                    <a:gamma/>
                    <a:tint val="0"/>
                    <a:invGamma/>
                  </a:schemeClr>
                </a:gs>
                <a:gs pos="100000">
                  <a:schemeClr val="folHlink"/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50796" name="Rectangle 268"/>
            <p:cNvSpPr>
              <a:spLocks noChangeAspect="1" noChangeArrowheads="1"/>
            </p:cNvSpPr>
            <p:nvPr/>
          </p:nvSpPr>
          <p:spPr bwMode="auto">
            <a:xfrm>
              <a:off x="4194" y="1095"/>
              <a:ext cx="120" cy="105"/>
            </a:xfrm>
            <a:prstGeom prst="rect">
              <a:avLst/>
            </a:prstGeom>
            <a:gradFill rotWithShape="0">
              <a:gsLst>
                <a:gs pos="0">
                  <a:schemeClr val="folHlink"/>
                </a:gs>
                <a:gs pos="50000">
                  <a:schemeClr val="folHlink">
                    <a:gamma/>
                    <a:tint val="0"/>
                    <a:invGamma/>
                  </a:schemeClr>
                </a:gs>
                <a:gs pos="100000">
                  <a:schemeClr val="folHlink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50797" name="Rectangle 269"/>
            <p:cNvSpPr>
              <a:spLocks noChangeAspect="1" noChangeArrowheads="1"/>
            </p:cNvSpPr>
            <p:nvPr/>
          </p:nvSpPr>
          <p:spPr bwMode="auto">
            <a:xfrm>
              <a:off x="4050" y="1206"/>
              <a:ext cx="120" cy="105"/>
            </a:xfrm>
            <a:prstGeom prst="rect">
              <a:avLst/>
            </a:prstGeom>
            <a:gradFill rotWithShape="0">
              <a:gsLst>
                <a:gs pos="0">
                  <a:schemeClr val="folHlink"/>
                </a:gs>
                <a:gs pos="50000">
                  <a:schemeClr val="folHlink">
                    <a:gamma/>
                    <a:tint val="0"/>
                    <a:invGamma/>
                  </a:schemeClr>
                </a:gs>
                <a:gs pos="100000">
                  <a:schemeClr val="folHlink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</p:grpSp>
      <p:grpSp>
        <p:nvGrpSpPr>
          <p:cNvPr id="150798" name="Group 270"/>
          <p:cNvGrpSpPr>
            <a:grpSpLocks noChangeAspect="1"/>
          </p:cNvGrpSpPr>
          <p:nvPr/>
        </p:nvGrpSpPr>
        <p:grpSpPr bwMode="auto">
          <a:xfrm>
            <a:off x="3197225" y="4183063"/>
            <a:ext cx="295275" cy="257175"/>
            <a:chOff x="4050" y="1089"/>
            <a:chExt cx="264" cy="230"/>
          </a:xfrm>
        </p:grpSpPr>
        <p:sp>
          <p:nvSpPr>
            <p:cNvPr id="150799" name="Oval 271"/>
            <p:cNvSpPr>
              <a:spLocks noChangeAspect="1" noChangeArrowheads="1"/>
            </p:cNvSpPr>
            <p:nvPr/>
          </p:nvSpPr>
          <p:spPr bwMode="auto">
            <a:xfrm>
              <a:off x="4053" y="1089"/>
              <a:ext cx="113" cy="113"/>
            </a:xfrm>
            <a:prstGeom prst="ellipse">
              <a:avLst/>
            </a:prstGeom>
            <a:gradFill rotWithShape="0">
              <a:gsLst>
                <a:gs pos="0">
                  <a:schemeClr val="folHlink">
                    <a:gamma/>
                    <a:tint val="0"/>
                    <a:invGamma/>
                  </a:schemeClr>
                </a:gs>
                <a:gs pos="100000">
                  <a:schemeClr val="folHlink"/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50800" name="Oval 272"/>
            <p:cNvSpPr>
              <a:spLocks noChangeAspect="1" noChangeArrowheads="1"/>
            </p:cNvSpPr>
            <p:nvPr/>
          </p:nvSpPr>
          <p:spPr bwMode="auto">
            <a:xfrm>
              <a:off x="4194" y="1206"/>
              <a:ext cx="113" cy="113"/>
            </a:xfrm>
            <a:prstGeom prst="ellipse">
              <a:avLst/>
            </a:prstGeom>
            <a:gradFill rotWithShape="0">
              <a:gsLst>
                <a:gs pos="0">
                  <a:schemeClr val="folHlink">
                    <a:gamma/>
                    <a:tint val="0"/>
                    <a:invGamma/>
                  </a:schemeClr>
                </a:gs>
                <a:gs pos="100000">
                  <a:schemeClr val="folHlink"/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50801" name="Rectangle 273"/>
            <p:cNvSpPr>
              <a:spLocks noChangeAspect="1" noChangeArrowheads="1"/>
            </p:cNvSpPr>
            <p:nvPr/>
          </p:nvSpPr>
          <p:spPr bwMode="auto">
            <a:xfrm>
              <a:off x="4194" y="1095"/>
              <a:ext cx="120" cy="105"/>
            </a:xfrm>
            <a:prstGeom prst="rect">
              <a:avLst/>
            </a:prstGeom>
            <a:gradFill rotWithShape="0">
              <a:gsLst>
                <a:gs pos="0">
                  <a:schemeClr val="folHlink"/>
                </a:gs>
                <a:gs pos="50000">
                  <a:schemeClr val="folHlink">
                    <a:gamma/>
                    <a:tint val="0"/>
                    <a:invGamma/>
                  </a:schemeClr>
                </a:gs>
                <a:gs pos="100000">
                  <a:schemeClr val="folHlink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50802" name="Rectangle 274"/>
            <p:cNvSpPr>
              <a:spLocks noChangeAspect="1" noChangeArrowheads="1"/>
            </p:cNvSpPr>
            <p:nvPr/>
          </p:nvSpPr>
          <p:spPr bwMode="auto">
            <a:xfrm>
              <a:off x="4050" y="1206"/>
              <a:ext cx="120" cy="105"/>
            </a:xfrm>
            <a:prstGeom prst="rect">
              <a:avLst/>
            </a:prstGeom>
            <a:gradFill rotWithShape="0">
              <a:gsLst>
                <a:gs pos="0">
                  <a:schemeClr val="folHlink"/>
                </a:gs>
                <a:gs pos="50000">
                  <a:schemeClr val="folHlink">
                    <a:gamma/>
                    <a:tint val="0"/>
                    <a:invGamma/>
                  </a:schemeClr>
                </a:gs>
                <a:gs pos="100000">
                  <a:schemeClr val="folHlink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</p:grpSp>
      <p:grpSp>
        <p:nvGrpSpPr>
          <p:cNvPr id="150803" name="Group 275"/>
          <p:cNvGrpSpPr>
            <a:grpSpLocks noChangeAspect="1"/>
          </p:cNvGrpSpPr>
          <p:nvPr/>
        </p:nvGrpSpPr>
        <p:grpSpPr bwMode="auto">
          <a:xfrm>
            <a:off x="4222750" y="1641475"/>
            <a:ext cx="677863" cy="22225"/>
            <a:chOff x="2782" y="1104"/>
            <a:chExt cx="606" cy="20"/>
          </a:xfrm>
        </p:grpSpPr>
        <p:sp>
          <p:nvSpPr>
            <p:cNvPr id="150804" name="AutoShape 276" descr="Широкий диагональный 1"/>
            <p:cNvSpPr>
              <a:spLocks noChangeAspect="1" noChangeArrowheads="1"/>
            </p:cNvSpPr>
            <p:nvPr/>
          </p:nvSpPr>
          <p:spPr bwMode="auto">
            <a:xfrm>
              <a:off x="2782" y="1104"/>
              <a:ext cx="606" cy="20"/>
            </a:xfrm>
            <a:custGeom>
              <a:avLst/>
              <a:gdLst>
                <a:gd name="G0" fmla="+- 1733 0 0"/>
                <a:gd name="G1" fmla="+- 21600 0 1733"/>
                <a:gd name="G2" fmla="*/ 1733 1 2"/>
                <a:gd name="G3" fmla="+- 21600 0 G2"/>
                <a:gd name="G4" fmla="+/ 1733 21600 2"/>
                <a:gd name="G5" fmla="+/ G1 0 2"/>
                <a:gd name="G6" fmla="*/ 21600 21600 1733"/>
                <a:gd name="G7" fmla="*/ G6 1 2"/>
                <a:gd name="G8" fmla="+- 21600 0 G7"/>
                <a:gd name="G9" fmla="*/ 21600 1 2"/>
                <a:gd name="G10" fmla="+- 1733 0 G9"/>
                <a:gd name="G11" fmla="?: G10 G8 0"/>
                <a:gd name="G12" fmla="?: G10 G7 21600"/>
                <a:gd name="T0" fmla="*/ 20733 w 21600"/>
                <a:gd name="T1" fmla="*/ 10800 h 21600"/>
                <a:gd name="T2" fmla="*/ 10800 w 21600"/>
                <a:gd name="T3" fmla="*/ 21600 h 21600"/>
                <a:gd name="T4" fmla="*/ 867 w 21600"/>
                <a:gd name="T5" fmla="*/ 10800 h 21600"/>
                <a:gd name="T6" fmla="*/ 10800 w 21600"/>
                <a:gd name="T7" fmla="*/ 0 h 21600"/>
                <a:gd name="T8" fmla="*/ 2667 w 21600"/>
                <a:gd name="T9" fmla="*/ 2667 h 21600"/>
                <a:gd name="T10" fmla="*/ 18933 w 21600"/>
                <a:gd name="T11" fmla="*/ 18933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1733" y="21600"/>
                  </a:lnTo>
                  <a:lnTo>
                    <a:pt x="19867" y="21600"/>
                  </a:lnTo>
                  <a:lnTo>
                    <a:pt x="21600" y="0"/>
                  </a:lnTo>
                  <a:close/>
                </a:path>
              </a:pathLst>
            </a:custGeom>
            <a:pattFill prst="wdDnDiag">
              <a:fgClr>
                <a:schemeClr val="folHlink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50805" name="Rectangle 277"/>
            <p:cNvSpPr>
              <a:spLocks noChangeAspect="1" noChangeArrowheads="1"/>
            </p:cNvSpPr>
            <p:nvPr/>
          </p:nvSpPr>
          <p:spPr bwMode="auto">
            <a:xfrm>
              <a:off x="2980" y="1106"/>
              <a:ext cx="213" cy="16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</p:grpSp>
      <p:grpSp>
        <p:nvGrpSpPr>
          <p:cNvPr id="150806" name="Group 278"/>
          <p:cNvGrpSpPr>
            <a:grpSpLocks noChangeAspect="1"/>
          </p:cNvGrpSpPr>
          <p:nvPr/>
        </p:nvGrpSpPr>
        <p:grpSpPr bwMode="auto">
          <a:xfrm>
            <a:off x="3160713" y="1516063"/>
            <a:ext cx="2832100" cy="3416300"/>
            <a:chOff x="1806" y="1388"/>
            <a:chExt cx="2156" cy="2602"/>
          </a:xfrm>
        </p:grpSpPr>
        <p:sp>
          <p:nvSpPr>
            <p:cNvPr id="150807" name="Rectangle 279"/>
            <p:cNvSpPr>
              <a:spLocks noChangeAspect="1" noChangeArrowheads="1"/>
            </p:cNvSpPr>
            <p:nvPr/>
          </p:nvSpPr>
          <p:spPr bwMode="auto">
            <a:xfrm>
              <a:off x="2861" y="2373"/>
              <a:ext cx="41" cy="52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grpSp>
          <p:nvGrpSpPr>
            <p:cNvPr id="150808" name="Group 280"/>
            <p:cNvGrpSpPr>
              <a:grpSpLocks noChangeAspect="1"/>
            </p:cNvGrpSpPr>
            <p:nvPr/>
          </p:nvGrpSpPr>
          <p:grpSpPr bwMode="auto">
            <a:xfrm>
              <a:off x="1806" y="1388"/>
              <a:ext cx="2156" cy="2602"/>
              <a:chOff x="1806" y="1388"/>
              <a:chExt cx="2156" cy="2602"/>
            </a:xfrm>
          </p:grpSpPr>
          <p:sp>
            <p:nvSpPr>
              <p:cNvPr id="150809" name="Rectangle 281" descr="Алмазная решетка (контур)"/>
              <p:cNvSpPr>
                <a:spLocks noChangeAspect="1" noChangeArrowheads="1"/>
              </p:cNvSpPr>
              <p:nvPr/>
            </p:nvSpPr>
            <p:spPr bwMode="auto">
              <a:xfrm>
                <a:off x="2644" y="2387"/>
                <a:ext cx="467" cy="20"/>
              </a:xfrm>
              <a:prstGeom prst="rect">
                <a:avLst/>
              </a:prstGeom>
              <a:pattFill prst="openDmnd">
                <a:fgClr>
                  <a:schemeClr val="tx2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grpSp>
            <p:nvGrpSpPr>
              <p:cNvPr id="150810" name="Group 282"/>
              <p:cNvGrpSpPr>
                <a:grpSpLocks noChangeAspect="1"/>
              </p:cNvGrpSpPr>
              <p:nvPr/>
            </p:nvGrpSpPr>
            <p:grpSpPr bwMode="auto">
              <a:xfrm>
                <a:off x="1806" y="1388"/>
                <a:ext cx="2156" cy="2602"/>
                <a:chOff x="1806" y="1388"/>
                <a:chExt cx="2156" cy="2602"/>
              </a:xfrm>
            </p:grpSpPr>
            <p:grpSp>
              <p:nvGrpSpPr>
                <p:cNvPr id="150811" name="Group 283"/>
                <p:cNvGrpSpPr>
                  <a:grpSpLocks noChangeAspect="1"/>
                </p:cNvGrpSpPr>
                <p:nvPr/>
              </p:nvGrpSpPr>
              <p:grpSpPr bwMode="auto">
                <a:xfrm>
                  <a:off x="2646" y="1505"/>
                  <a:ext cx="462" cy="884"/>
                  <a:chOff x="2820" y="1146"/>
                  <a:chExt cx="542" cy="1062"/>
                </a:xfrm>
              </p:grpSpPr>
              <p:sp>
                <p:nvSpPr>
                  <p:cNvPr id="150812" name="Rectangle 284" descr="Зигзаг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820" y="1146"/>
                    <a:ext cx="182" cy="1056"/>
                  </a:xfrm>
                  <a:prstGeom prst="rect">
                    <a:avLst/>
                  </a:prstGeom>
                  <a:pattFill prst="zigZag">
                    <a:fgClr>
                      <a:srgbClr val="FF3300"/>
                    </a:fgClr>
                    <a:bgClr>
                      <a:schemeClr val="bg1"/>
                    </a:bgClr>
                  </a:pattFill>
                  <a:ln w="9525">
                    <a:solidFill>
                      <a:srgbClr val="FF3300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50813" name="Rectangle 285" descr="Зигзаг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180" y="1152"/>
                    <a:ext cx="182" cy="1056"/>
                  </a:xfrm>
                  <a:prstGeom prst="rect">
                    <a:avLst/>
                  </a:prstGeom>
                  <a:pattFill prst="zigZag">
                    <a:fgClr>
                      <a:srgbClr val="FF3300"/>
                    </a:fgClr>
                    <a:bgClr>
                      <a:schemeClr val="bg1"/>
                    </a:bgClr>
                  </a:pattFill>
                  <a:ln w="9525">
                    <a:solidFill>
                      <a:srgbClr val="FF3300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</p:grpSp>
            <p:grpSp>
              <p:nvGrpSpPr>
                <p:cNvPr id="150814" name="Group 286"/>
                <p:cNvGrpSpPr>
                  <a:grpSpLocks noChangeAspect="1"/>
                </p:cNvGrpSpPr>
                <p:nvPr/>
              </p:nvGrpSpPr>
              <p:grpSpPr bwMode="auto">
                <a:xfrm rot="10800000">
                  <a:off x="2784" y="2557"/>
                  <a:ext cx="203" cy="174"/>
                  <a:chOff x="2262" y="456"/>
                  <a:chExt cx="238" cy="177"/>
                </a:xfrm>
              </p:grpSpPr>
              <p:grpSp>
                <p:nvGrpSpPr>
                  <p:cNvPr id="150815" name="Group 287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332" y="464"/>
                    <a:ext cx="109" cy="169"/>
                    <a:chOff x="2332" y="464"/>
                    <a:chExt cx="109" cy="169"/>
                  </a:xfrm>
                </p:grpSpPr>
                <p:sp>
                  <p:nvSpPr>
                    <p:cNvPr id="150816" name="Rectangle 288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332" y="464"/>
                      <a:ext cx="106" cy="126"/>
                    </a:xfrm>
                    <a:prstGeom prst="rect">
                      <a:avLst/>
                    </a:prstGeom>
                    <a:gradFill rotWithShape="0">
                      <a:gsLst>
                        <a:gs pos="0">
                          <a:srgbClr val="CC9900"/>
                        </a:gs>
                        <a:gs pos="50000">
                          <a:srgbClr val="CC9900">
                            <a:gamma/>
                            <a:tint val="0"/>
                            <a:invGamma/>
                          </a:srgbClr>
                        </a:gs>
                        <a:gs pos="100000">
                          <a:srgbClr val="CC9900"/>
                        </a:gs>
                      </a:gsLst>
                      <a:lin ang="0" scaled="1"/>
                    </a:gradFill>
                    <a:ln w="9525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50817" name="AutoShape 289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334" y="588"/>
                      <a:ext cx="107" cy="45"/>
                    </a:xfrm>
                    <a:custGeom>
                      <a:avLst/>
                      <a:gdLst>
                        <a:gd name="G0" fmla="+- 5400 0 0"/>
                        <a:gd name="G1" fmla="+- 21600 0 5400"/>
                        <a:gd name="G2" fmla="*/ 5400 1 2"/>
                        <a:gd name="G3" fmla="+- 21600 0 G2"/>
                        <a:gd name="G4" fmla="+/ 5400 21600 2"/>
                        <a:gd name="G5" fmla="+/ G1 0 2"/>
                        <a:gd name="G6" fmla="*/ 21600 21600 5400"/>
                        <a:gd name="G7" fmla="*/ G6 1 2"/>
                        <a:gd name="G8" fmla="+- 21600 0 G7"/>
                        <a:gd name="G9" fmla="*/ 21600 1 2"/>
                        <a:gd name="G10" fmla="+- 5400 0 G9"/>
                        <a:gd name="G11" fmla="?: G10 G8 0"/>
                        <a:gd name="G12" fmla="?: G10 G7 21600"/>
                        <a:gd name="T0" fmla="*/ 18900 w 21600"/>
                        <a:gd name="T1" fmla="*/ 10800 h 21600"/>
                        <a:gd name="T2" fmla="*/ 10800 w 21600"/>
                        <a:gd name="T3" fmla="*/ 21600 h 21600"/>
                        <a:gd name="T4" fmla="*/ 2700 w 21600"/>
                        <a:gd name="T5" fmla="*/ 10800 h 21600"/>
                        <a:gd name="T6" fmla="*/ 10800 w 21600"/>
                        <a:gd name="T7" fmla="*/ 0 h 21600"/>
                        <a:gd name="T8" fmla="*/ 4500 w 21600"/>
                        <a:gd name="T9" fmla="*/ 4500 h 21600"/>
                        <a:gd name="T10" fmla="*/ 17100 w 21600"/>
                        <a:gd name="T11" fmla="*/ 17100 h 2160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</a:cxnLst>
                      <a:rect l="T8" t="T9" r="T10" b="T11"/>
                      <a:pathLst>
                        <a:path w="21600" h="21600">
                          <a:moveTo>
                            <a:pt x="0" y="0"/>
                          </a:moveTo>
                          <a:lnTo>
                            <a:pt x="5400" y="21600"/>
                          </a:lnTo>
                          <a:lnTo>
                            <a:pt x="16200" y="21600"/>
                          </a:lnTo>
                          <a:lnTo>
                            <a:pt x="21600" y="0"/>
                          </a:lnTo>
                          <a:close/>
                        </a:path>
                      </a:pathLst>
                    </a:custGeom>
                    <a:gradFill rotWithShape="0">
                      <a:gsLst>
                        <a:gs pos="0">
                          <a:srgbClr val="CC9900"/>
                        </a:gs>
                        <a:gs pos="50000">
                          <a:srgbClr val="CC9900">
                            <a:gamma/>
                            <a:tint val="0"/>
                            <a:invGamma/>
                          </a:srgbClr>
                        </a:gs>
                        <a:gs pos="100000">
                          <a:srgbClr val="CC9900"/>
                        </a:gs>
                      </a:gsLst>
                      <a:lin ang="0" scaled="1"/>
                    </a:gradFill>
                    <a:ln w="9525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</p:grpSp>
              <p:grpSp>
                <p:nvGrpSpPr>
                  <p:cNvPr id="150818" name="Group 290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262" y="456"/>
                    <a:ext cx="238" cy="47"/>
                    <a:chOff x="2620" y="480"/>
                    <a:chExt cx="260" cy="36"/>
                  </a:xfrm>
                </p:grpSpPr>
                <p:sp>
                  <p:nvSpPr>
                    <p:cNvPr id="150819" name="Rectangle 29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620" y="480"/>
                      <a:ext cx="260" cy="20"/>
                    </a:xfrm>
                    <a:prstGeom prst="rect">
                      <a:avLst/>
                    </a:prstGeom>
                    <a:gradFill rotWithShape="0">
                      <a:gsLst>
                        <a:gs pos="0">
                          <a:srgbClr val="CC9900"/>
                        </a:gs>
                        <a:gs pos="50000">
                          <a:srgbClr val="CC9900">
                            <a:gamma/>
                            <a:tint val="0"/>
                            <a:invGamma/>
                          </a:srgbClr>
                        </a:gs>
                        <a:gs pos="100000">
                          <a:srgbClr val="CC9900"/>
                        </a:gs>
                      </a:gsLst>
                      <a:lin ang="0" scaled="1"/>
                    </a:gradFill>
                    <a:ln w="9525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50820" name="AutoShape 29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622" y="498"/>
                      <a:ext cx="256" cy="18"/>
                    </a:xfrm>
                    <a:custGeom>
                      <a:avLst/>
                      <a:gdLst>
                        <a:gd name="G0" fmla="+- 5400 0 0"/>
                        <a:gd name="G1" fmla="+- 21600 0 5400"/>
                        <a:gd name="G2" fmla="*/ 5400 1 2"/>
                        <a:gd name="G3" fmla="+- 21600 0 G2"/>
                        <a:gd name="G4" fmla="+/ 5400 21600 2"/>
                        <a:gd name="G5" fmla="+/ G1 0 2"/>
                        <a:gd name="G6" fmla="*/ 21600 21600 5400"/>
                        <a:gd name="G7" fmla="*/ G6 1 2"/>
                        <a:gd name="G8" fmla="+- 21600 0 G7"/>
                        <a:gd name="G9" fmla="*/ 21600 1 2"/>
                        <a:gd name="G10" fmla="+- 5400 0 G9"/>
                        <a:gd name="G11" fmla="?: G10 G8 0"/>
                        <a:gd name="G12" fmla="?: G10 G7 21600"/>
                        <a:gd name="T0" fmla="*/ 18900 w 21600"/>
                        <a:gd name="T1" fmla="*/ 10800 h 21600"/>
                        <a:gd name="T2" fmla="*/ 10800 w 21600"/>
                        <a:gd name="T3" fmla="*/ 21600 h 21600"/>
                        <a:gd name="T4" fmla="*/ 2700 w 21600"/>
                        <a:gd name="T5" fmla="*/ 10800 h 21600"/>
                        <a:gd name="T6" fmla="*/ 10800 w 21600"/>
                        <a:gd name="T7" fmla="*/ 0 h 21600"/>
                        <a:gd name="T8" fmla="*/ 4500 w 21600"/>
                        <a:gd name="T9" fmla="*/ 4500 h 21600"/>
                        <a:gd name="T10" fmla="*/ 17100 w 21600"/>
                        <a:gd name="T11" fmla="*/ 17100 h 2160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</a:cxnLst>
                      <a:rect l="T8" t="T9" r="T10" b="T11"/>
                      <a:pathLst>
                        <a:path w="21600" h="21600">
                          <a:moveTo>
                            <a:pt x="0" y="0"/>
                          </a:moveTo>
                          <a:lnTo>
                            <a:pt x="5400" y="21600"/>
                          </a:lnTo>
                          <a:lnTo>
                            <a:pt x="16200" y="21600"/>
                          </a:lnTo>
                          <a:lnTo>
                            <a:pt x="21600" y="0"/>
                          </a:lnTo>
                          <a:close/>
                        </a:path>
                      </a:pathLst>
                    </a:custGeom>
                    <a:gradFill rotWithShape="0">
                      <a:gsLst>
                        <a:gs pos="0">
                          <a:srgbClr val="CC9900"/>
                        </a:gs>
                        <a:gs pos="50000">
                          <a:srgbClr val="CC9900">
                            <a:gamma/>
                            <a:tint val="0"/>
                            <a:invGamma/>
                          </a:srgbClr>
                        </a:gs>
                        <a:gs pos="100000">
                          <a:srgbClr val="CC9900"/>
                        </a:gs>
                      </a:gsLst>
                      <a:lin ang="0" scaled="1"/>
                    </a:gradFill>
                    <a:ln w="9525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</p:grpSp>
            </p:grpSp>
            <p:sp>
              <p:nvSpPr>
                <p:cNvPr id="150821" name="Freeform 293" descr="Широкий диагональный 1"/>
                <p:cNvSpPr>
                  <a:spLocks noChangeAspect="1"/>
                </p:cNvSpPr>
                <p:nvPr/>
              </p:nvSpPr>
              <p:spPr bwMode="auto">
                <a:xfrm>
                  <a:off x="2641" y="2406"/>
                  <a:ext cx="470" cy="297"/>
                </a:xfrm>
                <a:custGeom>
                  <a:avLst/>
                  <a:gdLst/>
                  <a:ahLst/>
                  <a:cxnLst>
                    <a:cxn ang="0">
                      <a:pos x="4" y="28"/>
                    </a:cxn>
                    <a:cxn ang="0">
                      <a:pos x="0" y="2"/>
                    </a:cxn>
                    <a:cxn ang="0">
                      <a:pos x="188" y="2"/>
                    </a:cxn>
                    <a:cxn ang="0">
                      <a:pos x="188" y="146"/>
                    </a:cxn>
                    <a:cxn ang="0">
                      <a:pos x="366" y="146"/>
                    </a:cxn>
                    <a:cxn ang="0">
                      <a:pos x="366" y="0"/>
                    </a:cxn>
                    <a:cxn ang="0">
                      <a:pos x="552" y="0"/>
                    </a:cxn>
                    <a:cxn ang="0">
                      <a:pos x="552" y="32"/>
                    </a:cxn>
                    <a:cxn ang="0">
                      <a:pos x="536" y="34"/>
                    </a:cxn>
                    <a:cxn ang="0">
                      <a:pos x="540" y="102"/>
                    </a:cxn>
                    <a:cxn ang="0">
                      <a:pos x="450" y="102"/>
                    </a:cxn>
                    <a:cxn ang="0">
                      <a:pos x="456" y="318"/>
                    </a:cxn>
                    <a:cxn ang="0">
                      <a:pos x="432" y="342"/>
                    </a:cxn>
                    <a:cxn ang="0">
                      <a:pos x="404" y="348"/>
                    </a:cxn>
                    <a:cxn ang="0">
                      <a:pos x="338" y="320"/>
                    </a:cxn>
                    <a:cxn ang="0">
                      <a:pos x="338" y="230"/>
                    </a:cxn>
                    <a:cxn ang="0">
                      <a:pos x="310" y="176"/>
                    </a:cxn>
                    <a:cxn ang="0">
                      <a:pos x="306" y="148"/>
                    </a:cxn>
                    <a:cxn ang="0">
                      <a:pos x="250" y="148"/>
                    </a:cxn>
                    <a:cxn ang="0">
                      <a:pos x="244" y="176"/>
                    </a:cxn>
                    <a:cxn ang="0">
                      <a:pos x="222" y="226"/>
                    </a:cxn>
                    <a:cxn ang="0">
                      <a:pos x="222" y="322"/>
                    </a:cxn>
                    <a:cxn ang="0">
                      <a:pos x="168" y="346"/>
                    </a:cxn>
                    <a:cxn ang="0">
                      <a:pos x="130" y="342"/>
                    </a:cxn>
                    <a:cxn ang="0">
                      <a:pos x="106" y="316"/>
                    </a:cxn>
                    <a:cxn ang="0">
                      <a:pos x="106" y="96"/>
                    </a:cxn>
                    <a:cxn ang="0">
                      <a:pos x="18" y="102"/>
                    </a:cxn>
                    <a:cxn ang="0">
                      <a:pos x="16" y="36"/>
                    </a:cxn>
                    <a:cxn ang="0">
                      <a:pos x="4" y="28"/>
                    </a:cxn>
                  </a:cxnLst>
                  <a:rect l="0" t="0" r="r" b="b"/>
                  <a:pathLst>
                    <a:path w="552" h="348">
                      <a:moveTo>
                        <a:pt x="4" y="28"/>
                      </a:moveTo>
                      <a:lnTo>
                        <a:pt x="0" y="2"/>
                      </a:lnTo>
                      <a:lnTo>
                        <a:pt x="188" y="2"/>
                      </a:lnTo>
                      <a:lnTo>
                        <a:pt x="188" y="146"/>
                      </a:lnTo>
                      <a:lnTo>
                        <a:pt x="366" y="146"/>
                      </a:lnTo>
                      <a:lnTo>
                        <a:pt x="366" y="0"/>
                      </a:lnTo>
                      <a:lnTo>
                        <a:pt x="552" y="0"/>
                      </a:lnTo>
                      <a:lnTo>
                        <a:pt x="552" y="32"/>
                      </a:lnTo>
                      <a:lnTo>
                        <a:pt x="536" y="34"/>
                      </a:lnTo>
                      <a:lnTo>
                        <a:pt x="540" y="102"/>
                      </a:lnTo>
                      <a:lnTo>
                        <a:pt x="450" y="102"/>
                      </a:lnTo>
                      <a:lnTo>
                        <a:pt x="456" y="318"/>
                      </a:lnTo>
                      <a:lnTo>
                        <a:pt x="432" y="342"/>
                      </a:lnTo>
                      <a:lnTo>
                        <a:pt x="404" y="348"/>
                      </a:lnTo>
                      <a:lnTo>
                        <a:pt x="338" y="320"/>
                      </a:lnTo>
                      <a:lnTo>
                        <a:pt x="338" y="230"/>
                      </a:lnTo>
                      <a:lnTo>
                        <a:pt x="310" y="176"/>
                      </a:lnTo>
                      <a:lnTo>
                        <a:pt x="306" y="148"/>
                      </a:lnTo>
                      <a:lnTo>
                        <a:pt x="250" y="148"/>
                      </a:lnTo>
                      <a:lnTo>
                        <a:pt x="244" y="176"/>
                      </a:lnTo>
                      <a:lnTo>
                        <a:pt x="222" y="226"/>
                      </a:lnTo>
                      <a:lnTo>
                        <a:pt x="222" y="322"/>
                      </a:lnTo>
                      <a:lnTo>
                        <a:pt x="168" y="346"/>
                      </a:lnTo>
                      <a:lnTo>
                        <a:pt x="130" y="342"/>
                      </a:lnTo>
                      <a:lnTo>
                        <a:pt x="106" y="316"/>
                      </a:lnTo>
                      <a:lnTo>
                        <a:pt x="106" y="96"/>
                      </a:lnTo>
                      <a:lnTo>
                        <a:pt x="18" y="102"/>
                      </a:lnTo>
                      <a:lnTo>
                        <a:pt x="16" y="36"/>
                      </a:lnTo>
                      <a:lnTo>
                        <a:pt x="4" y="28"/>
                      </a:lnTo>
                      <a:close/>
                    </a:path>
                  </a:pathLst>
                </a:custGeom>
                <a:pattFill prst="wdDnDiag">
                  <a:fgClr>
                    <a:srgbClr val="4D4D4D"/>
                  </a:fgClr>
                  <a:bgClr>
                    <a:schemeClr val="bg1"/>
                  </a:bgClr>
                </a:pattFill>
                <a:ln w="9525">
                  <a:solidFill>
                    <a:srgbClr val="333333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ro-RO"/>
                </a:p>
              </p:txBody>
            </p:sp>
            <p:grpSp>
              <p:nvGrpSpPr>
                <p:cNvPr id="150822" name="Group 294"/>
                <p:cNvGrpSpPr>
                  <a:grpSpLocks noChangeAspect="1"/>
                </p:cNvGrpSpPr>
                <p:nvPr/>
              </p:nvGrpSpPr>
              <p:grpSpPr bwMode="auto">
                <a:xfrm>
                  <a:off x="1806" y="1388"/>
                  <a:ext cx="2156" cy="2602"/>
                  <a:chOff x="1806" y="1388"/>
                  <a:chExt cx="2156" cy="2602"/>
                </a:xfrm>
              </p:grpSpPr>
              <p:grpSp>
                <p:nvGrpSpPr>
                  <p:cNvPr id="150823" name="Group 295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591" y="1516"/>
                    <a:ext cx="577" cy="2297"/>
                    <a:chOff x="2591" y="1516"/>
                    <a:chExt cx="577" cy="2297"/>
                  </a:xfrm>
                </p:grpSpPr>
                <p:sp>
                  <p:nvSpPr>
                    <p:cNvPr id="150824" name="Freeform 296" descr="Широкий диагональный 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591" y="1516"/>
                      <a:ext cx="577" cy="2297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"/>
                        </a:cxn>
                        <a:cxn ang="0">
                          <a:pos x="62" y="6"/>
                        </a:cxn>
                        <a:cxn ang="0">
                          <a:pos x="58" y="1144"/>
                        </a:cxn>
                        <a:cxn ang="0">
                          <a:pos x="160" y="1144"/>
                        </a:cxn>
                        <a:cxn ang="0">
                          <a:pos x="164" y="1382"/>
                        </a:cxn>
                        <a:cxn ang="0">
                          <a:pos x="184" y="1384"/>
                        </a:cxn>
                        <a:cxn ang="0">
                          <a:pos x="184" y="2334"/>
                        </a:cxn>
                        <a:cxn ang="0">
                          <a:pos x="330" y="2334"/>
                        </a:cxn>
                        <a:cxn ang="0">
                          <a:pos x="184" y="2336"/>
                        </a:cxn>
                        <a:cxn ang="0">
                          <a:pos x="184" y="2490"/>
                        </a:cxn>
                        <a:cxn ang="0">
                          <a:pos x="164" y="2486"/>
                        </a:cxn>
                        <a:cxn ang="0">
                          <a:pos x="514" y="2490"/>
                        </a:cxn>
                        <a:cxn ang="0">
                          <a:pos x="498" y="2490"/>
                        </a:cxn>
                        <a:cxn ang="0">
                          <a:pos x="492" y="2334"/>
                        </a:cxn>
                        <a:cxn ang="0">
                          <a:pos x="332" y="2334"/>
                        </a:cxn>
                        <a:cxn ang="0">
                          <a:pos x="494" y="2334"/>
                        </a:cxn>
                        <a:cxn ang="0">
                          <a:pos x="494" y="1388"/>
                        </a:cxn>
                        <a:cxn ang="0">
                          <a:pos x="514" y="1388"/>
                        </a:cxn>
                        <a:cxn ang="0">
                          <a:pos x="512" y="1142"/>
                        </a:cxn>
                        <a:cxn ang="0">
                          <a:pos x="614" y="1140"/>
                        </a:cxn>
                        <a:cxn ang="0">
                          <a:pos x="616" y="2"/>
                        </a:cxn>
                        <a:cxn ang="0">
                          <a:pos x="662" y="0"/>
                        </a:cxn>
                        <a:cxn ang="0">
                          <a:pos x="662" y="1252"/>
                        </a:cxn>
                        <a:cxn ang="0">
                          <a:pos x="548" y="1370"/>
                        </a:cxn>
                        <a:cxn ang="0">
                          <a:pos x="546" y="2344"/>
                        </a:cxn>
                        <a:cxn ang="0">
                          <a:pos x="676" y="2472"/>
                        </a:cxn>
                        <a:cxn ang="0">
                          <a:pos x="676" y="2684"/>
                        </a:cxn>
                        <a:cxn ang="0">
                          <a:pos x="604" y="2682"/>
                        </a:cxn>
                        <a:cxn ang="0">
                          <a:pos x="606" y="2626"/>
                        </a:cxn>
                        <a:cxn ang="0">
                          <a:pos x="588" y="2624"/>
                        </a:cxn>
                        <a:cxn ang="0">
                          <a:pos x="588" y="2492"/>
                        </a:cxn>
                        <a:cxn ang="0">
                          <a:pos x="98" y="2486"/>
                        </a:cxn>
                        <a:cxn ang="0">
                          <a:pos x="98" y="2626"/>
                        </a:cxn>
                        <a:cxn ang="0">
                          <a:pos x="76" y="2626"/>
                        </a:cxn>
                        <a:cxn ang="0">
                          <a:pos x="76" y="2692"/>
                        </a:cxn>
                        <a:cxn ang="0">
                          <a:pos x="0" y="2694"/>
                        </a:cxn>
                        <a:cxn ang="0">
                          <a:pos x="1" y="2472"/>
                        </a:cxn>
                        <a:cxn ang="0">
                          <a:pos x="130" y="2346"/>
                        </a:cxn>
                        <a:cxn ang="0">
                          <a:pos x="126" y="1374"/>
                        </a:cxn>
                        <a:cxn ang="0">
                          <a:pos x="2" y="1248"/>
                        </a:cxn>
                        <a:cxn ang="0">
                          <a:pos x="0" y="4"/>
                        </a:cxn>
                      </a:cxnLst>
                      <a:rect l="0" t="0" r="r" b="b"/>
                      <a:pathLst>
                        <a:path w="676" h="2694">
                          <a:moveTo>
                            <a:pt x="0" y="4"/>
                          </a:moveTo>
                          <a:lnTo>
                            <a:pt x="62" y="6"/>
                          </a:lnTo>
                          <a:lnTo>
                            <a:pt x="58" y="1144"/>
                          </a:lnTo>
                          <a:lnTo>
                            <a:pt x="160" y="1144"/>
                          </a:lnTo>
                          <a:lnTo>
                            <a:pt x="164" y="1382"/>
                          </a:lnTo>
                          <a:lnTo>
                            <a:pt x="184" y="1384"/>
                          </a:lnTo>
                          <a:lnTo>
                            <a:pt x="184" y="2334"/>
                          </a:lnTo>
                          <a:lnTo>
                            <a:pt x="330" y="2334"/>
                          </a:lnTo>
                          <a:lnTo>
                            <a:pt x="184" y="2336"/>
                          </a:lnTo>
                          <a:lnTo>
                            <a:pt x="184" y="2490"/>
                          </a:lnTo>
                          <a:lnTo>
                            <a:pt x="164" y="2486"/>
                          </a:lnTo>
                          <a:lnTo>
                            <a:pt x="514" y="2490"/>
                          </a:lnTo>
                          <a:lnTo>
                            <a:pt x="498" y="2490"/>
                          </a:lnTo>
                          <a:lnTo>
                            <a:pt x="492" y="2334"/>
                          </a:lnTo>
                          <a:lnTo>
                            <a:pt x="332" y="2334"/>
                          </a:lnTo>
                          <a:lnTo>
                            <a:pt x="494" y="2334"/>
                          </a:lnTo>
                          <a:lnTo>
                            <a:pt x="494" y="1388"/>
                          </a:lnTo>
                          <a:lnTo>
                            <a:pt x="514" y="1388"/>
                          </a:lnTo>
                          <a:lnTo>
                            <a:pt x="512" y="1142"/>
                          </a:lnTo>
                          <a:lnTo>
                            <a:pt x="614" y="1140"/>
                          </a:lnTo>
                          <a:lnTo>
                            <a:pt x="616" y="2"/>
                          </a:lnTo>
                          <a:lnTo>
                            <a:pt x="662" y="0"/>
                          </a:lnTo>
                          <a:lnTo>
                            <a:pt x="662" y="1252"/>
                          </a:lnTo>
                          <a:lnTo>
                            <a:pt x="548" y="1370"/>
                          </a:lnTo>
                          <a:lnTo>
                            <a:pt x="546" y="2344"/>
                          </a:lnTo>
                          <a:lnTo>
                            <a:pt x="676" y="2472"/>
                          </a:lnTo>
                          <a:lnTo>
                            <a:pt x="676" y="2684"/>
                          </a:lnTo>
                          <a:lnTo>
                            <a:pt x="604" y="2682"/>
                          </a:lnTo>
                          <a:lnTo>
                            <a:pt x="606" y="2626"/>
                          </a:lnTo>
                          <a:lnTo>
                            <a:pt x="588" y="2624"/>
                          </a:lnTo>
                          <a:lnTo>
                            <a:pt x="588" y="2492"/>
                          </a:lnTo>
                          <a:lnTo>
                            <a:pt x="98" y="2486"/>
                          </a:lnTo>
                          <a:lnTo>
                            <a:pt x="98" y="2626"/>
                          </a:lnTo>
                          <a:lnTo>
                            <a:pt x="76" y="2626"/>
                          </a:lnTo>
                          <a:lnTo>
                            <a:pt x="76" y="2692"/>
                          </a:lnTo>
                          <a:lnTo>
                            <a:pt x="0" y="2694"/>
                          </a:lnTo>
                          <a:lnTo>
                            <a:pt x="1" y="2472"/>
                          </a:lnTo>
                          <a:lnTo>
                            <a:pt x="130" y="2346"/>
                          </a:lnTo>
                          <a:lnTo>
                            <a:pt x="126" y="1374"/>
                          </a:lnTo>
                          <a:lnTo>
                            <a:pt x="2" y="1248"/>
                          </a:lnTo>
                          <a:lnTo>
                            <a:pt x="0" y="4"/>
                          </a:lnTo>
                          <a:close/>
                        </a:path>
                      </a:pathLst>
                    </a:custGeom>
                    <a:pattFill prst="wdUpDiag">
                      <a:fgClr>
                        <a:schemeClr val="tx2"/>
                      </a:fgClr>
                      <a:bgClr>
                        <a:schemeClr val="bg1"/>
                      </a:bgClr>
                    </a:patt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</p:spPr>
                  <p:txBody>
                    <a:bodyPr/>
                    <a:lstStyle/>
                    <a:p>
                      <a:endParaRPr lang="ro-RO"/>
                    </a:p>
                  </p:txBody>
                </p:sp>
                <p:grpSp>
                  <p:nvGrpSpPr>
                    <p:cNvPr id="150825" name="Group 297"/>
                    <p:cNvGrpSpPr>
                      <a:grpSpLocks noChangeAspect="1"/>
                    </p:cNvGrpSpPr>
                    <p:nvPr/>
                  </p:nvGrpSpPr>
                  <p:grpSpPr bwMode="auto">
                    <a:xfrm>
                      <a:off x="2655" y="3434"/>
                      <a:ext cx="453" cy="328"/>
                      <a:chOff x="2655" y="3434"/>
                      <a:chExt cx="453" cy="328"/>
                    </a:xfrm>
                  </p:grpSpPr>
                  <p:sp>
                    <p:nvSpPr>
                      <p:cNvPr id="150826" name="Freeform 298" descr="Широкий диагональный 2"/>
                      <p:cNvSpPr>
                        <a:spLocks noChangeAspect="1"/>
                      </p:cNvSpPr>
                      <p:nvPr/>
                    </p:nvSpPr>
                    <p:spPr bwMode="auto">
                      <a:xfrm>
                        <a:off x="2655" y="3634"/>
                        <a:ext cx="18" cy="128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22" y="2"/>
                          </a:cxn>
                          <a:cxn ang="0">
                            <a:pos x="2" y="0"/>
                          </a:cxn>
                          <a:cxn ang="0">
                            <a:pos x="0" y="150"/>
                          </a:cxn>
                        </a:cxnLst>
                        <a:rect l="0" t="0" r="r" b="b"/>
                        <a:pathLst>
                          <a:path w="22" h="150">
                            <a:moveTo>
                              <a:pt x="22" y="2"/>
                            </a:moveTo>
                            <a:lnTo>
                              <a:pt x="2" y="0"/>
                            </a:lnTo>
                            <a:lnTo>
                              <a:pt x="0" y="150"/>
                            </a:lnTo>
                          </a:path>
                        </a:pathLst>
                      </a:custGeom>
                      <a:noFill/>
                      <a:ln w="6350" cmpd="sng">
                        <a:solidFill>
                          <a:schemeClr val="tx1"/>
                        </a:solidFill>
                        <a:round/>
                        <a:headEnd type="none" w="med" len="med"/>
                        <a:tailEnd type="none" w="med" len="med"/>
                      </a:ln>
                      <a:effectLst/>
                    </p:spPr>
                    <p:txBody>
                      <a:bodyPr/>
                      <a:lstStyle/>
                      <a:p>
                        <a:endParaRPr lang="ro-RO"/>
                      </a:p>
                    </p:txBody>
                  </p:sp>
                  <p:sp>
                    <p:nvSpPr>
                      <p:cNvPr id="150827" name="Freeform 299" descr="Широкий диагональный 2"/>
                      <p:cNvSpPr>
                        <a:spLocks noChangeAspect="1"/>
                      </p:cNvSpPr>
                      <p:nvPr/>
                    </p:nvSpPr>
                    <p:spPr bwMode="auto">
                      <a:xfrm>
                        <a:off x="3091" y="3641"/>
                        <a:ext cx="17" cy="116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0" y="0"/>
                          </a:cxn>
                          <a:cxn ang="0">
                            <a:pos x="20" y="0"/>
                          </a:cxn>
                          <a:cxn ang="0">
                            <a:pos x="20" y="136"/>
                          </a:cxn>
                        </a:cxnLst>
                        <a:rect l="0" t="0" r="r" b="b"/>
                        <a:pathLst>
                          <a:path w="20" h="136">
                            <a:moveTo>
                              <a:pt x="0" y="0"/>
                            </a:moveTo>
                            <a:lnTo>
                              <a:pt x="20" y="0"/>
                            </a:lnTo>
                            <a:lnTo>
                              <a:pt x="20" y="136"/>
                            </a:lnTo>
                          </a:path>
                        </a:pathLst>
                      </a:custGeom>
                      <a:noFill/>
                      <a:ln w="6350" cmpd="sng">
                        <a:solidFill>
                          <a:schemeClr val="tx1"/>
                        </a:solidFill>
                        <a:round/>
                        <a:headEnd type="none" w="med" len="med"/>
                        <a:tailEnd type="none" w="med" len="med"/>
                      </a:ln>
                      <a:effectLst/>
                    </p:spPr>
                    <p:txBody>
                      <a:bodyPr/>
                      <a:lstStyle/>
                      <a:p>
                        <a:endParaRPr lang="ro-RO"/>
                      </a:p>
                    </p:txBody>
                  </p:sp>
                  <p:sp>
                    <p:nvSpPr>
                      <p:cNvPr id="150828" name="Freeform 300" descr="Широкий диагональный 2"/>
                      <p:cNvSpPr>
                        <a:spLocks noChangeAspect="1"/>
                      </p:cNvSpPr>
                      <p:nvPr/>
                    </p:nvSpPr>
                    <p:spPr bwMode="auto">
                      <a:xfrm>
                        <a:off x="2730" y="3434"/>
                        <a:ext cx="17" cy="204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19" y="0"/>
                          </a:cxn>
                          <a:cxn ang="0">
                            <a:pos x="0" y="32"/>
                          </a:cxn>
                          <a:cxn ang="0">
                            <a:pos x="0" y="239"/>
                          </a:cxn>
                        </a:cxnLst>
                        <a:rect l="0" t="0" r="r" b="b"/>
                        <a:pathLst>
                          <a:path w="19" h="239">
                            <a:moveTo>
                              <a:pt x="19" y="0"/>
                            </a:moveTo>
                            <a:lnTo>
                              <a:pt x="0" y="32"/>
                            </a:lnTo>
                            <a:lnTo>
                              <a:pt x="0" y="239"/>
                            </a:lnTo>
                          </a:path>
                        </a:pathLst>
                      </a:custGeom>
                      <a:noFill/>
                      <a:ln w="6350" cmpd="sng">
                        <a:solidFill>
                          <a:schemeClr val="tx1"/>
                        </a:solidFill>
                        <a:round/>
                        <a:headEnd type="none" w="med" len="med"/>
                        <a:tailEnd type="none" w="med" len="med"/>
                      </a:ln>
                      <a:effectLst/>
                    </p:spPr>
                    <p:txBody>
                      <a:bodyPr/>
                      <a:lstStyle/>
                      <a:p>
                        <a:endParaRPr lang="ro-RO"/>
                      </a:p>
                    </p:txBody>
                  </p:sp>
                  <p:sp>
                    <p:nvSpPr>
                      <p:cNvPr id="150829" name="Freeform 301" descr="Широкий диагональный 2"/>
                      <p:cNvSpPr>
                        <a:spLocks noChangeAspect="1"/>
                      </p:cNvSpPr>
                      <p:nvPr/>
                    </p:nvSpPr>
                    <p:spPr bwMode="auto">
                      <a:xfrm>
                        <a:off x="3018" y="3441"/>
                        <a:ext cx="11" cy="195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0" y="0"/>
                          </a:cxn>
                          <a:cxn ang="0">
                            <a:pos x="13" y="30"/>
                          </a:cxn>
                          <a:cxn ang="0">
                            <a:pos x="13" y="229"/>
                          </a:cxn>
                        </a:cxnLst>
                        <a:rect l="0" t="0" r="r" b="b"/>
                        <a:pathLst>
                          <a:path w="13" h="229">
                            <a:moveTo>
                              <a:pt x="0" y="0"/>
                            </a:moveTo>
                            <a:lnTo>
                              <a:pt x="13" y="30"/>
                            </a:lnTo>
                            <a:lnTo>
                              <a:pt x="13" y="229"/>
                            </a:lnTo>
                          </a:path>
                        </a:pathLst>
                      </a:custGeom>
                      <a:noFill/>
                      <a:ln w="6350" cmpd="sng">
                        <a:solidFill>
                          <a:schemeClr val="tx1"/>
                        </a:solidFill>
                        <a:round/>
                        <a:headEnd type="none" w="med" len="med"/>
                        <a:tailEnd type="none" w="med" len="med"/>
                      </a:ln>
                      <a:effectLst/>
                    </p:spPr>
                    <p:txBody>
                      <a:bodyPr/>
                      <a:lstStyle/>
                      <a:p>
                        <a:endParaRPr lang="ro-RO"/>
                      </a:p>
                    </p:txBody>
                  </p:sp>
                </p:grpSp>
              </p:grpSp>
              <p:sp>
                <p:nvSpPr>
                  <p:cNvPr id="150830" name="Freeform 302" descr="Широкий диагональный 1"/>
                  <p:cNvSpPr>
                    <a:spLocks noChangeAspect="1"/>
                  </p:cNvSpPr>
                  <p:nvPr/>
                </p:nvSpPr>
                <p:spPr bwMode="auto">
                  <a:xfrm>
                    <a:off x="2658" y="3506"/>
                    <a:ext cx="450" cy="336"/>
                  </a:xfrm>
                  <a:custGeom>
                    <a:avLst/>
                    <a:gdLst/>
                    <a:ahLst/>
                    <a:cxnLst>
                      <a:cxn ang="0">
                        <a:pos x="109" y="2"/>
                      </a:cxn>
                      <a:cxn ang="0">
                        <a:pos x="268" y="0"/>
                      </a:cxn>
                      <a:cxn ang="0">
                        <a:pos x="188" y="0"/>
                      </a:cxn>
                      <a:cxn ang="0">
                        <a:pos x="188" y="338"/>
                      </a:cxn>
                      <a:cxn ang="0">
                        <a:pos x="338" y="338"/>
                      </a:cxn>
                      <a:cxn ang="0">
                        <a:pos x="338" y="0"/>
                      </a:cxn>
                      <a:cxn ang="0">
                        <a:pos x="266" y="0"/>
                      </a:cxn>
                      <a:cxn ang="0">
                        <a:pos x="418" y="0"/>
                      </a:cxn>
                      <a:cxn ang="0">
                        <a:pos x="418" y="154"/>
                      </a:cxn>
                      <a:cxn ang="0">
                        <a:pos x="400" y="156"/>
                      </a:cxn>
                      <a:cxn ang="0">
                        <a:pos x="400" y="178"/>
                      </a:cxn>
                      <a:cxn ang="0">
                        <a:pos x="528" y="178"/>
                      </a:cxn>
                      <a:cxn ang="0">
                        <a:pos x="528" y="236"/>
                      </a:cxn>
                      <a:cxn ang="0">
                        <a:pos x="468" y="232"/>
                      </a:cxn>
                      <a:cxn ang="0">
                        <a:pos x="468" y="290"/>
                      </a:cxn>
                      <a:cxn ang="0">
                        <a:pos x="444" y="290"/>
                      </a:cxn>
                      <a:cxn ang="0">
                        <a:pos x="444" y="394"/>
                      </a:cxn>
                      <a:cxn ang="0">
                        <a:pos x="400" y="394"/>
                      </a:cxn>
                      <a:cxn ang="0">
                        <a:pos x="400" y="336"/>
                      </a:cxn>
                      <a:cxn ang="0">
                        <a:pos x="132" y="336"/>
                      </a:cxn>
                      <a:cxn ang="0">
                        <a:pos x="134" y="394"/>
                      </a:cxn>
                      <a:cxn ang="0">
                        <a:pos x="78" y="394"/>
                      </a:cxn>
                      <a:cxn ang="0">
                        <a:pos x="78" y="292"/>
                      </a:cxn>
                      <a:cxn ang="0">
                        <a:pos x="50" y="294"/>
                      </a:cxn>
                      <a:cxn ang="0">
                        <a:pos x="50" y="232"/>
                      </a:cxn>
                      <a:cxn ang="0">
                        <a:pos x="0" y="230"/>
                      </a:cxn>
                      <a:cxn ang="0">
                        <a:pos x="0" y="174"/>
                      </a:cxn>
                      <a:cxn ang="0">
                        <a:pos x="126" y="174"/>
                      </a:cxn>
                      <a:cxn ang="0">
                        <a:pos x="122" y="150"/>
                      </a:cxn>
                      <a:cxn ang="0">
                        <a:pos x="109" y="149"/>
                      </a:cxn>
                      <a:cxn ang="0">
                        <a:pos x="109" y="2"/>
                      </a:cxn>
                    </a:cxnLst>
                    <a:rect l="0" t="0" r="r" b="b"/>
                    <a:pathLst>
                      <a:path w="528" h="394">
                        <a:moveTo>
                          <a:pt x="109" y="2"/>
                        </a:moveTo>
                        <a:lnTo>
                          <a:pt x="268" y="0"/>
                        </a:lnTo>
                        <a:lnTo>
                          <a:pt x="188" y="0"/>
                        </a:lnTo>
                        <a:lnTo>
                          <a:pt x="188" y="338"/>
                        </a:lnTo>
                        <a:lnTo>
                          <a:pt x="338" y="338"/>
                        </a:lnTo>
                        <a:lnTo>
                          <a:pt x="338" y="0"/>
                        </a:lnTo>
                        <a:lnTo>
                          <a:pt x="266" y="0"/>
                        </a:lnTo>
                        <a:lnTo>
                          <a:pt x="418" y="0"/>
                        </a:lnTo>
                        <a:lnTo>
                          <a:pt x="418" y="154"/>
                        </a:lnTo>
                        <a:lnTo>
                          <a:pt x="400" y="156"/>
                        </a:lnTo>
                        <a:lnTo>
                          <a:pt x="400" y="178"/>
                        </a:lnTo>
                        <a:lnTo>
                          <a:pt x="528" y="178"/>
                        </a:lnTo>
                        <a:lnTo>
                          <a:pt x="528" y="236"/>
                        </a:lnTo>
                        <a:lnTo>
                          <a:pt x="468" y="232"/>
                        </a:lnTo>
                        <a:lnTo>
                          <a:pt x="468" y="290"/>
                        </a:lnTo>
                        <a:lnTo>
                          <a:pt x="444" y="290"/>
                        </a:lnTo>
                        <a:lnTo>
                          <a:pt x="444" y="394"/>
                        </a:lnTo>
                        <a:lnTo>
                          <a:pt x="400" y="394"/>
                        </a:lnTo>
                        <a:lnTo>
                          <a:pt x="400" y="336"/>
                        </a:lnTo>
                        <a:lnTo>
                          <a:pt x="132" y="336"/>
                        </a:lnTo>
                        <a:lnTo>
                          <a:pt x="134" y="394"/>
                        </a:lnTo>
                        <a:lnTo>
                          <a:pt x="78" y="394"/>
                        </a:lnTo>
                        <a:lnTo>
                          <a:pt x="78" y="292"/>
                        </a:lnTo>
                        <a:lnTo>
                          <a:pt x="50" y="294"/>
                        </a:lnTo>
                        <a:lnTo>
                          <a:pt x="50" y="232"/>
                        </a:lnTo>
                        <a:lnTo>
                          <a:pt x="0" y="230"/>
                        </a:lnTo>
                        <a:lnTo>
                          <a:pt x="0" y="174"/>
                        </a:lnTo>
                        <a:lnTo>
                          <a:pt x="126" y="174"/>
                        </a:lnTo>
                        <a:lnTo>
                          <a:pt x="122" y="150"/>
                        </a:lnTo>
                        <a:lnTo>
                          <a:pt x="109" y="149"/>
                        </a:lnTo>
                        <a:lnTo>
                          <a:pt x="109" y="2"/>
                        </a:lnTo>
                        <a:close/>
                      </a:path>
                    </a:pathLst>
                  </a:custGeom>
                  <a:pattFill prst="wdDnDiag">
                    <a:fgClr>
                      <a:schemeClr val="tx1"/>
                    </a:fgClr>
                    <a:bgClr>
                      <a:schemeClr val="bg1"/>
                    </a:bgClr>
                  </a:patt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endParaRPr lang="ro-RO"/>
                  </a:p>
                </p:txBody>
              </p:sp>
              <p:sp>
                <p:nvSpPr>
                  <p:cNvPr id="150831" name="Freeform 303" descr="Алмазная решетка (контур)"/>
                  <p:cNvSpPr>
                    <a:spLocks noChangeAspect="1"/>
                  </p:cNvSpPr>
                  <p:nvPr/>
                </p:nvSpPr>
                <p:spPr bwMode="auto">
                  <a:xfrm>
                    <a:off x="3062" y="1505"/>
                    <a:ext cx="617" cy="2127"/>
                  </a:xfrm>
                  <a:custGeom>
                    <a:avLst/>
                    <a:gdLst/>
                    <a:ahLst/>
                    <a:cxnLst>
                      <a:cxn ang="0">
                        <a:pos x="116" y="14"/>
                      </a:cxn>
                      <a:cxn ang="0">
                        <a:pos x="688" y="0"/>
                      </a:cxn>
                      <a:cxn ang="0">
                        <a:pos x="724" y="2406"/>
                      </a:cxn>
                      <a:cxn ang="0">
                        <a:pos x="140" y="2412"/>
                      </a:cxn>
                      <a:cxn ang="0">
                        <a:pos x="140" y="2494"/>
                      </a:cxn>
                      <a:cxn ang="0">
                        <a:pos x="0" y="2354"/>
                      </a:cxn>
                      <a:cxn ang="0">
                        <a:pos x="0" y="1386"/>
                      </a:cxn>
                      <a:cxn ang="0">
                        <a:pos x="116" y="1266"/>
                      </a:cxn>
                      <a:cxn ang="0">
                        <a:pos x="116" y="14"/>
                      </a:cxn>
                    </a:cxnLst>
                    <a:rect l="0" t="0" r="r" b="b"/>
                    <a:pathLst>
                      <a:path w="724" h="2494">
                        <a:moveTo>
                          <a:pt x="116" y="14"/>
                        </a:moveTo>
                        <a:lnTo>
                          <a:pt x="688" y="0"/>
                        </a:lnTo>
                        <a:lnTo>
                          <a:pt x="724" y="2406"/>
                        </a:lnTo>
                        <a:lnTo>
                          <a:pt x="140" y="2412"/>
                        </a:lnTo>
                        <a:lnTo>
                          <a:pt x="140" y="2494"/>
                        </a:lnTo>
                        <a:lnTo>
                          <a:pt x="0" y="2354"/>
                        </a:lnTo>
                        <a:lnTo>
                          <a:pt x="0" y="1386"/>
                        </a:lnTo>
                        <a:lnTo>
                          <a:pt x="116" y="1266"/>
                        </a:lnTo>
                        <a:lnTo>
                          <a:pt x="116" y="14"/>
                        </a:lnTo>
                        <a:close/>
                      </a:path>
                    </a:pathLst>
                  </a:custGeom>
                  <a:pattFill prst="openDmnd">
                    <a:fgClr>
                      <a:srgbClr val="FF3300"/>
                    </a:fgClr>
                    <a:bgClr>
                      <a:schemeClr val="bg1"/>
                    </a:bgClr>
                  </a:pattFill>
                  <a:ln w="9525">
                    <a:solidFill>
                      <a:srgbClr val="FF3300"/>
                    </a:solidFill>
                    <a:round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endParaRPr lang="ro-RO"/>
                  </a:p>
                </p:txBody>
              </p:sp>
              <p:sp>
                <p:nvSpPr>
                  <p:cNvPr id="150832" name="Freeform 304" descr="Алмазная решетка (контур)"/>
                  <p:cNvSpPr>
                    <a:spLocks noChangeAspect="1"/>
                  </p:cNvSpPr>
                  <p:nvPr/>
                </p:nvSpPr>
                <p:spPr bwMode="auto">
                  <a:xfrm>
                    <a:off x="2443" y="1519"/>
                    <a:ext cx="252" cy="2102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72" y="0"/>
                      </a:cxn>
                      <a:cxn ang="0">
                        <a:pos x="170" y="1242"/>
                      </a:cxn>
                      <a:cxn ang="0">
                        <a:pos x="296" y="1368"/>
                      </a:cxn>
                      <a:cxn ang="0">
                        <a:pos x="295" y="2339"/>
                      </a:cxn>
                      <a:cxn ang="0">
                        <a:pos x="163" y="2465"/>
                      </a:cxn>
                      <a:cxn ang="0">
                        <a:pos x="163" y="2405"/>
                      </a:cxn>
                      <a:cxn ang="0">
                        <a:pos x="6" y="2404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96" h="2465">
                        <a:moveTo>
                          <a:pt x="0" y="0"/>
                        </a:moveTo>
                        <a:lnTo>
                          <a:pt x="172" y="0"/>
                        </a:lnTo>
                        <a:lnTo>
                          <a:pt x="170" y="1242"/>
                        </a:lnTo>
                        <a:lnTo>
                          <a:pt x="296" y="1368"/>
                        </a:lnTo>
                        <a:lnTo>
                          <a:pt x="295" y="2339"/>
                        </a:lnTo>
                        <a:lnTo>
                          <a:pt x="163" y="2465"/>
                        </a:lnTo>
                        <a:lnTo>
                          <a:pt x="163" y="2405"/>
                        </a:lnTo>
                        <a:lnTo>
                          <a:pt x="6" y="240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pattFill prst="openDmnd">
                    <a:fgClr>
                      <a:srgbClr val="FF3300"/>
                    </a:fgClr>
                    <a:bgClr>
                      <a:schemeClr val="bg1"/>
                    </a:bgClr>
                  </a:pattFill>
                  <a:ln w="9525" cap="flat" cmpd="sng">
                    <a:solidFill>
                      <a:srgbClr val="FF33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o-RO"/>
                  </a:p>
                </p:txBody>
              </p:sp>
              <p:sp>
                <p:nvSpPr>
                  <p:cNvPr id="150833" name="Freeform 305" descr="Широкий диагональный 2"/>
                  <p:cNvSpPr>
                    <a:spLocks noChangeAspect="1"/>
                  </p:cNvSpPr>
                  <p:nvPr/>
                </p:nvSpPr>
                <p:spPr bwMode="auto">
                  <a:xfrm>
                    <a:off x="1806" y="3564"/>
                    <a:ext cx="2156" cy="246"/>
                  </a:xfrm>
                  <a:custGeom>
                    <a:avLst/>
                    <a:gdLst/>
                    <a:ahLst/>
                    <a:cxnLst>
                      <a:cxn ang="0">
                        <a:pos x="0" y="100"/>
                      </a:cxn>
                      <a:cxn ang="0">
                        <a:pos x="66" y="99"/>
                      </a:cxn>
                      <a:cxn ang="0">
                        <a:pos x="66" y="153"/>
                      </a:cxn>
                      <a:cxn ang="0">
                        <a:pos x="237" y="151"/>
                      </a:cxn>
                      <a:cxn ang="0">
                        <a:pos x="241" y="97"/>
                      </a:cxn>
                      <a:cxn ang="0">
                        <a:pos x="295" y="97"/>
                      </a:cxn>
                      <a:cxn ang="0">
                        <a:pos x="294" y="87"/>
                      </a:cxn>
                      <a:cxn ang="0">
                        <a:pos x="321" y="88"/>
                      </a:cxn>
                      <a:cxn ang="0">
                        <a:pos x="321" y="12"/>
                      </a:cxn>
                      <a:cxn ang="0">
                        <a:pos x="903" y="10"/>
                      </a:cxn>
                      <a:cxn ang="0">
                        <a:pos x="901" y="88"/>
                      </a:cxn>
                      <a:cxn ang="0">
                        <a:pos x="1618" y="87"/>
                      </a:cxn>
                      <a:cxn ang="0">
                        <a:pos x="1618" y="4"/>
                      </a:cxn>
                      <a:cxn ang="0">
                        <a:pos x="2196" y="0"/>
                      </a:cxn>
                      <a:cxn ang="0">
                        <a:pos x="2196" y="79"/>
                      </a:cxn>
                      <a:cxn ang="0">
                        <a:pos x="2283" y="78"/>
                      </a:cxn>
                      <a:cxn ang="0">
                        <a:pos x="2293" y="136"/>
                      </a:cxn>
                      <a:cxn ang="0">
                        <a:pos x="2425" y="135"/>
                      </a:cxn>
                      <a:cxn ang="0">
                        <a:pos x="2427" y="78"/>
                      </a:cxn>
                      <a:cxn ang="0">
                        <a:pos x="2527" y="78"/>
                      </a:cxn>
                      <a:cxn ang="0">
                        <a:pos x="2529" y="213"/>
                      </a:cxn>
                      <a:cxn ang="0">
                        <a:pos x="2461" y="216"/>
                      </a:cxn>
                      <a:cxn ang="0">
                        <a:pos x="2461" y="279"/>
                      </a:cxn>
                      <a:cxn ang="0">
                        <a:pos x="1668" y="280"/>
                      </a:cxn>
                      <a:cxn ang="0">
                        <a:pos x="1668" y="88"/>
                      </a:cxn>
                      <a:cxn ang="0">
                        <a:pos x="1621" y="90"/>
                      </a:cxn>
                      <a:cxn ang="0">
                        <a:pos x="864" y="87"/>
                      </a:cxn>
                      <a:cxn ang="0">
                        <a:pos x="864" y="129"/>
                      </a:cxn>
                      <a:cxn ang="0">
                        <a:pos x="865" y="277"/>
                      </a:cxn>
                      <a:cxn ang="0">
                        <a:pos x="829" y="277"/>
                      </a:cxn>
                      <a:cxn ang="0">
                        <a:pos x="832" y="130"/>
                      </a:cxn>
                      <a:cxn ang="0">
                        <a:pos x="768" y="129"/>
                      </a:cxn>
                      <a:cxn ang="0">
                        <a:pos x="766" y="10"/>
                      </a:cxn>
                      <a:cxn ang="0">
                        <a:pos x="342" y="10"/>
                      </a:cxn>
                      <a:cxn ang="0">
                        <a:pos x="342" y="139"/>
                      </a:cxn>
                      <a:cxn ang="0">
                        <a:pos x="268" y="141"/>
                      </a:cxn>
                      <a:cxn ang="0">
                        <a:pos x="267" y="289"/>
                      </a:cxn>
                      <a:cxn ang="0">
                        <a:pos x="85" y="288"/>
                      </a:cxn>
                      <a:cxn ang="0">
                        <a:pos x="85" y="226"/>
                      </a:cxn>
                      <a:cxn ang="0">
                        <a:pos x="0" y="229"/>
                      </a:cxn>
                      <a:cxn ang="0">
                        <a:pos x="0" y="100"/>
                      </a:cxn>
                    </a:cxnLst>
                    <a:rect l="0" t="0" r="r" b="b"/>
                    <a:pathLst>
                      <a:path w="2529" h="289">
                        <a:moveTo>
                          <a:pt x="0" y="100"/>
                        </a:moveTo>
                        <a:lnTo>
                          <a:pt x="66" y="99"/>
                        </a:lnTo>
                        <a:lnTo>
                          <a:pt x="66" y="153"/>
                        </a:lnTo>
                        <a:lnTo>
                          <a:pt x="237" y="151"/>
                        </a:lnTo>
                        <a:lnTo>
                          <a:pt x="241" y="97"/>
                        </a:lnTo>
                        <a:lnTo>
                          <a:pt x="295" y="97"/>
                        </a:lnTo>
                        <a:lnTo>
                          <a:pt x="294" y="87"/>
                        </a:lnTo>
                        <a:lnTo>
                          <a:pt x="321" y="88"/>
                        </a:lnTo>
                        <a:lnTo>
                          <a:pt x="321" y="12"/>
                        </a:lnTo>
                        <a:lnTo>
                          <a:pt x="903" y="10"/>
                        </a:lnTo>
                        <a:lnTo>
                          <a:pt x="901" y="88"/>
                        </a:lnTo>
                        <a:lnTo>
                          <a:pt x="1618" y="87"/>
                        </a:lnTo>
                        <a:lnTo>
                          <a:pt x="1618" y="4"/>
                        </a:lnTo>
                        <a:lnTo>
                          <a:pt x="2196" y="0"/>
                        </a:lnTo>
                        <a:lnTo>
                          <a:pt x="2196" y="79"/>
                        </a:lnTo>
                        <a:lnTo>
                          <a:pt x="2283" y="78"/>
                        </a:lnTo>
                        <a:lnTo>
                          <a:pt x="2293" y="136"/>
                        </a:lnTo>
                        <a:lnTo>
                          <a:pt x="2425" y="135"/>
                        </a:lnTo>
                        <a:lnTo>
                          <a:pt x="2427" y="78"/>
                        </a:lnTo>
                        <a:lnTo>
                          <a:pt x="2527" y="78"/>
                        </a:lnTo>
                        <a:lnTo>
                          <a:pt x="2529" y="213"/>
                        </a:lnTo>
                        <a:lnTo>
                          <a:pt x="2461" y="216"/>
                        </a:lnTo>
                        <a:lnTo>
                          <a:pt x="2461" y="279"/>
                        </a:lnTo>
                        <a:lnTo>
                          <a:pt x="1668" y="280"/>
                        </a:lnTo>
                        <a:lnTo>
                          <a:pt x="1668" y="88"/>
                        </a:lnTo>
                        <a:lnTo>
                          <a:pt x="1621" y="90"/>
                        </a:lnTo>
                        <a:lnTo>
                          <a:pt x="864" y="87"/>
                        </a:lnTo>
                        <a:lnTo>
                          <a:pt x="864" y="129"/>
                        </a:lnTo>
                        <a:lnTo>
                          <a:pt x="865" y="277"/>
                        </a:lnTo>
                        <a:lnTo>
                          <a:pt x="829" y="277"/>
                        </a:lnTo>
                        <a:lnTo>
                          <a:pt x="832" y="130"/>
                        </a:lnTo>
                        <a:lnTo>
                          <a:pt x="768" y="129"/>
                        </a:lnTo>
                        <a:lnTo>
                          <a:pt x="766" y="10"/>
                        </a:lnTo>
                        <a:lnTo>
                          <a:pt x="342" y="10"/>
                        </a:lnTo>
                        <a:lnTo>
                          <a:pt x="342" y="139"/>
                        </a:lnTo>
                        <a:lnTo>
                          <a:pt x="268" y="141"/>
                        </a:lnTo>
                        <a:lnTo>
                          <a:pt x="267" y="289"/>
                        </a:lnTo>
                        <a:lnTo>
                          <a:pt x="85" y="288"/>
                        </a:lnTo>
                        <a:lnTo>
                          <a:pt x="85" y="226"/>
                        </a:lnTo>
                        <a:lnTo>
                          <a:pt x="0" y="229"/>
                        </a:lnTo>
                        <a:lnTo>
                          <a:pt x="0" y="100"/>
                        </a:lnTo>
                        <a:close/>
                      </a:path>
                    </a:pathLst>
                  </a:custGeom>
                  <a:pattFill prst="wdUpDiag">
                    <a:fgClr>
                      <a:schemeClr val="tx1"/>
                    </a:fgClr>
                    <a:bgClr>
                      <a:schemeClr val="bg1"/>
                    </a:bgClr>
                  </a:patt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endParaRPr lang="ro-RO"/>
                  </a:p>
                </p:txBody>
              </p:sp>
              <p:sp>
                <p:nvSpPr>
                  <p:cNvPr id="150834" name="Freeform 306" descr="Алмазная решетка (контур)"/>
                  <p:cNvSpPr>
                    <a:spLocks noChangeAspect="1"/>
                  </p:cNvSpPr>
                  <p:nvPr/>
                </p:nvSpPr>
                <p:spPr bwMode="auto">
                  <a:xfrm>
                    <a:off x="2063" y="1526"/>
                    <a:ext cx="41" cy="2108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39" y="0"/>
                      </a:cxn>
                      <a:cxn ang="0">
                        <a:pos x="48" y="2400"/>
                      </a:cxn>
                      <a:cxn ang="0">
                        <a:pos x="21" y="2397"/>
                      </a:cxn>
                      <a:cxn ang="0">
                        <a:pos x="18" y="2469"/>
                      </a:cxn>
                      <a:cxn ang="0">
                        <a:pos x="0" y="2472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8" h="2472">
                        <a:moveTo>
                          <a:pt x="0" y="0"/>
                        </a:moveTo>
                        <a:lnTo>
                          <a:pt x="39" y="0"/>
                        </a:lnTo>
                        <a:lnTo>
                          <a:pt x="48" y="2400"/>
                        </a:lnTo>
                        <a:lnTo>
                          <a:pt x="21" y="2397"/>
                        </a:lnTo>
                        <a:lnTo>
                          <a:pt x="18" y="2469"/>
                        </a:lnTo>
                        <a:lnTo>
                          <a:pt x="0" y="247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pattFill prst="openDmnd">
                    <a:fgClr>
                      <a:srgbClr val="FF3300"/>
                    </a:fgClr>
                    <a:bgClr>
                      <a:schemeClr val="bg1"/>
                    </a:bgClr>
                  </a:pattFill>
                  <a:ln w="9525" cap="flat" cmpd="sng">
                    <a:solidFill>
                      <a:srgbClr val="FF33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o-RO"/>
                  </a:p>
                </p:txBody>
              </p:sp>
              <p:grpSp>
                <p:nvGrpSpPr>
                  <p:cNvPr id="150835" name="Group 307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043" y="3649"/>
                    <a:ext cx="1175" cy="154"/>
                    <a:chOff x="2112" y="3660"/>
                    <a:chExt cx="1379" cy="180"/>
                  </a:xfrm>
                </p:grpSpPr>
                <p:sp>
                  <p:nvSpPr>
                    <p:cNvPr id="150836" name="Rectangle 308" descr="Алмазная решетка (контур)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112" y="3702"/>
                      <a:ext cx="72" cy="138"/>
                    </a:xfrm>
                    <a:prstGeom prst="rect">
                      <a:avLst/>
                    </a:prstGeom>
                    <a:pattFill prst="openDmnd">
                      <a:fgClr>
                        <a:schemeClr val="folHlink"/>
                      </a:fgClr>
                      <a:bgClr>
                        <a:schemeClr val="bg1"/>
                      </a:bgClr>
                    </a:pattFill>
                    <a:ln w="9525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50837" name="Rectangle 309" descr="Алмазная решетка (контур)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592" y="3699"/>
                      <a:ext cx="72" cy="138"/>
                    </a:xfrm>
                    <a:prstGeom prst="rect">
                      <a:avLst/>
                    </a:prstGeom>
                    <a:pattFill prst="openDmnd">
                      <a:fgClr>
                        <a:schemeClr val="folHlink"/>
                      </a:fgClr>
                      <a:bgClr>
                        <a:schemeClr val="bg1"/>
                      </a:bgClr>
                    </a:pattFill>
                    <a:ln w="9525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50838" name="Rectangle 310" descr="Алмазная решетка (контур)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701" y="3663"/>
                      <a:ext cx="47" cy="174"/>
                    </a:xfrm>
                    <a:prstGeom prst="rect">
                      <a:avLst/>
                    </a:prstGeom>
                    <a:pattFill prst="openDmnd">
                      <a:fgClr>
                        <a:schemeClr val="folHlink"/>
                      </a:fgClr>
                      <a:bgClr>
                        <a:schemeClr val="bg1"/>
                      </a:bgClr>
                    </a:pattFill>
                    <a:ln w="9525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50839" name="Rectangle 311" descr="Алмазная решетка (контур)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444" y="3660"/>
                      <a:ext cx="47" cy="174"/>
                    </a:xfrm>
                    <a:prstGeom prst="rect">
                      <a:avLst/>
                    </a:prstGeom>
                    <a:pattFill prst="openDmnd">
                      <a:fgClr>
                        <a:schemeClr val="folHlink"/>
                      </a:fgClr>
                      <a:bgClr>
                        <a:schemeClr val="bg1"/>
                      </a:bgClr>
                    </a:pattFill>
                    <a:ln w="9525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</p:grpSp>
              <p:grpSp>
                <p:nvGrpSpPr>
                  <p:cNvPr id="150840" name="Group 312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095" y="1388"/>
                    <a:ext cx="346" cy="2602"/>
                    <a:chOff x="2095" y="1388"/>
                    <a:chExt cx="346" cy="2602"/>
                  </a:xfrm>
                </p:grpSpPr>
                <p:sp>
                  <p:nvSpPr>
                    <p:cNvPr id="150841" name="Freeform 313" descr="Широкий диагональный 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095" y="1388"/>
                      <a:ext cx="346" cy="2602"/>
                    </a:xfrm>
                    <a:custGeom>
                      <a:avLst/>
                      <a:gdLst/>
                      <a:ahLst/>
                      <a:cxnLst>
                        <a:cxn ang="0">
                          <a:pos x="28" y="0"/>
                        </a:cxn>
                        <a:cxn ang="0">
                          <a:pos x="364" y="0"/>
                        </a:cxn>
                        <a:cxn ang="0">
                          <a:pos x="398" y="28"/>
                        </a:cxn>
                        <a:cxn ang="0">
                          <a:pos x="406" y="2848"/>
                        </a:cxn>
                        <a:cxn ang="0">
                          <a:pos x="388" y="2862"/>
                        </a:cxn>
                        <a:cxn ang="0">
                          <a:pos x="388" y="2888"/>
                        </a:cxn>
                        <a:cxn ang="0">
                          <a:pos x="388" y="2916"/>
                        </a:cxn>
                        <a:cxn ang="0">
                          <a:pos x="264" y="2916"/>
                        </a:cxn>
                        <a:cxn ang="0">
                          <a:pos x="262" y="3000"/>
                        </a:cxn>
                        <a:cxn ang="0">
                          <a:pos x="210" y="2998"/>
                        </a:cxn>
                        <a:cxn ang="0">
                          <a:pos x="210" y="2918"/>
                        </a:cxn>
                        <a:cxn ang="0">
                          <a:pos x="262" y="2918"/>
                        </a:cxn>
                        <a:cxn ang="0">
                          <a:pos x="212" y="2918"/>
                        </a:cxn>
                        <a:cxn ang="0">
                          <a:pos x="262" y="2856"/>
                        </a:cxn>
                        <a:cxn ang="0">
                          <a:pos x="186" y="2852"/>
                        </a:cxn>
                        <a:cxn ang="0">
                          <a:pos x="104" y="2918"/>
                        </a:cxn>
                        <a:cxn ang="0">
                          <a:pos x="102" y="2996"/>
                        </a:cxn>
                        <a:cxn ang="0">
                          <a:pos x="210" y="3000"/>
                        </a:cxn>
                        <a:cxn ang="0">
                          <a:pos x="210" y="3052"/>
                        </a:cxn>
                        <a:cxn ang="0">
                          <a:pos x="76" y="3050"/>
                        </a:cxn>
                        <a:cxn ang="0">
                          <a:pos x="76" y="3016"/>
                        </a:cxn>
                        <a:cxn ang="0">
                          <a:pos x="102" y="2998"/>
                        </a:cxn>
                        <a:cxn ang="0">
                          <a:pos x="78" y="3012"/>
                        </a:cxn>
                        <a:cxn ang="0">
                          <a:pos x="76" y="3048"/>
                        </a:cxn>
                        <a:cxn ang="0">
                          <a:pos x="58" y="3050"/>
                        </a:cxn>
                        <a:cxn ang="0">
                          <a:pos x="60" y="3006"/>
                        </a:cxn>
                        <a:cxn ang="0">
                          <a:pos x="84" y="2984"/>
                        </a:cxn>
                        <a:cxn ang="0">
                          <a:pos x="82" y="2912"/>
                        </a:cxn>
                        <a:cxn ang="0">
                          <a:pos x="30" y="2914"/>
                        </a:cxn>
                        <a:cxn ang="0">
                          <a:pos x="30" y="2858"/>
                        </a:cxn>
                        <a:cxn ang="0">
                          <a:pos x="10" y="2852"/>
                        </a:cxn>
                        <a:cxn ang="0">
                          <a:pos x="0" y="28"/>
                        </a:cxn>
                        <a:cxn ang="0">
                          <a:pos x="28" y="0"/>
                        </a:cxn>
                      </a:cxnLst>
                      <a:rect l="0" t="0" r="r" b="b"/>
                      <a:pathLst>
                        <a:path w="406" h="3052">
                          <a:moveTo>
                            <a:pt x="28" y="0"/>
                          </a:moveTo>
                          <a:lnTo>
                            <a:pt x="364" y="0"/>
                          </a:lnTo>
                          <a:lnTo>
                            <a:pt x="398" y="28"/>
                          </a:lnTo>
                          <a:lnTo>
                            <a:pt x="406" y="2848"/>
                          </a:lnTo>
                          <a:lnTo>
                            <a:pt x="388" y="2862"/>
                          </a:lnTo>
                          <a:lnTo>
                            <a:pt x="388" y="2888"/>
                          </a:lnTo>
                          <a:lnTo>
                            <a:pt x="388" y="2916"/>
                          </a:lnTo>
                          <a:lnTo>
                            <a:pt x="264" y="2916"/>
                          </a:lnTo>
                          <a:lnTo>
                            <a:pt x="262" y="3000"/>
                          </a:lnTo>
                          <a:lnTo>
                            <a:pt x="210" y="2998"/>
                          </a:lnTo>
                          <a:lnTo>
                            <a:pt x="210" y="2918"/>
                          </a:lnTo>
                          <a:lnTo>
                            <a:pt x="262" y="2918"/>
                          </a:lnTo>
                          <a:lnTo>
                            <a:pt x="212" y="2918"/>
                          </a:lnTo>
                          <a:lnTo>
                            <a:pt x="262" y="2856"/>
                          </a:lnTo>
                          <a:lnTo>
                            <a:pt x="186" y="2852"/>
                          </a:lnTo>
                          <a:lnTo>
                            <a:pt x="104" y="2918"/>
                          </a:lnTo>
                          <a:lnTo>
                            <a:pt x="102" y="2996"/>
                          </a:lnTo>
                          <a:lnTo>
                            <a:pt x="210" y="3000"/>
                          </a:lnTo>
                          <a:lnTo>
                            <a:pt x="210" y="3052"/>
                          </a:lnTo>
                          <a:lnTo>
                            <a:pt x="76" y="3050"/>
                          </a:lnTo>
                          <a:lnTo>
                            <a:pt x="76" y="3016"/>
                          </a:lnTo>
                          <a:lnTo>
                            <a:pt x="102" y="2998"/>
                          </a:lnTo>
                          <a:lnTo>
                            <a:pt x="78" y="3012"/>
                          </a:lnTo>
                          <a:lnTo>
                            <a:pt x="76" y="3048"/>
                          </a:lnTo>
                          <a:lnTo>
                            <a:pt x="58" y="3050"/>
                          </a:lnTo>
                          <a:lnTo>
                            <a:pt x="60" y="3006"/>
                          </a:lnTo>
                          <a:lnTo>
                            <a:pt x="84" y="2984"/>
                          </a:lnTo>
                          <a:lnTo>
                            <a:pt x="82" y="2912"/>
                          </a:lnTo>
                          <a:lnTo>
                            <a:pt x="30" y="2914"/>
                          </a:lnTo>
                          <a:lnTo>
                            <a:pt x="30" y="2858"/>
                          </a:lnTo>
                          <a:lnTo>
                            <a:pt x="10" y="2852"/>
                          </a:lnTo>
                          <a:lnTo>
                            <a:pt x="0" y="28"/>
                          </a:lnTo>
                          <a:lnTo>
                            <a:pt x="28" y="0"/>
                          </a:lnTo>
                          <a:close/>
                        </a:path>
                      </a:pathLst>
                    </a:custGeom>
                    <a:pattFill prst="wdUpDiag">
                      <a:fgClr>
                        <a:schemeClr val="tx1"/>
                      </a:fgClr>
                      <a:bgClr>
                        <a:schemeClr val="bg1"/>
                      </a:bgClr>
                    </a:patt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</p:spPr>
                  <p:txBody>
                    <a:bodyPr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50842" name="Freeform 314" descr="Широкий диагональный 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423" y="3516"/>
                      <a:ext cx="15" cy="321"/>
                    </a:xfrm>
                    <a:custGeom>
                      <a:avLst/>
                      <a:gdLst/>
                      <a:ahLst/>
                      <a:cxnLst>
                        <a:cxn ang="0">
                          <a:pos x="18" y="0"/>
                        </a:cxn>
                        <a:cxn ang="0">
                          <a:pos x="0" y="18"/>
                        </a:cxn>
                        <a:cxn ang="0">
                          <a:pos x="2" y="376"/>
                        </a:cxn>
                      </a:cxnLst>
                      <a:rect l="0" t="0" r="r" b="b"/>
                      <a:pathLst>
                        <a:path w="18" h="376">
                          <a:moveTo>
                            <a:pt x="18" y="0"/>
                          </a:moveTo>
                          <a:lnTo>
                            <a:pt x="0" y="18"/>
                          </a:lnTo>
                          <a:lnTo>
                            <a:pt x="2" y="376"/>
                          </a:lnTo>
                        </a:path>
                      </a:pathLst>
                    </a:custGeom>
                    <a:noFill/>
                    <a:ln w="6350" cmpd="sng">
                      <a:solidFill>
                        <a:schemeClr val="tx1"/>
                      </a:solidFill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50843" name="Freeform 315" descr="Широкий диагональный 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102" y="3509"/>
                      <a:ext cx="19" cy="314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20" y="20"/>
                        </a:cxn>
                        <a:cxn ang="0">
                          <a:pos x="22" y="368"/>
                        </a:cxn>
                      </a:cxnLst>
                      <a:rect l="0" t="0" r="r" b="b"/>
                      <a:pathLst>
                        <a:path w="22" h="368">
                          <a:moveTo>
                            <a:pt x="0" y="0"/>
                          </a:moveTo>
                          <a:lnTo>
                            <a:pt x="20" y="20"/>
                          </a:lnTo>
                          <a:lnTo>
                            <a:pt x="22" y="368"/>
                          </a:lnTo>
                        </a:path>
                      </a:pathLst>
                    </a:custGeom>
                    <a:noFill/>
                    <a:ln w="6350" cmpd="sng">
                      <a:solidFill>
                        <a:schemeClr val="tx1"/>
                      </a:solidFill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/>
                    <a:lstStyle/>
                    <a:p>
                      <a:endParaRPr lang="ro-RO"/>
                    </a:p>
                  </p:txBody>
                </p:sp>
              </p:grpSp>
            </p:grpSp>
          </p:grpSp>
        </p:grpSp>
      </p:grpSp>
      <p:sp>
        <p:nvSpPr>
          <p:cNvPr id="150844" name="Rectangle 316" descr="Алмазная решетка (контур)"/>
          <p:cNvSpPr>
            <a:spLocks noChangeArrowheads="1"/>
          </p:cNvSpPr>
          <p:nvPr/>
        </p:nvSpPr>
        <p:spPr bwMode="auto">
          <a:xfrm>
            <a:off x="4284663" y="4633913"/>
            <a:ext cx="76200" cy="76200"/>
          </a:xfrm>
          <a:prstGeom prst="rect">
            <a:avLst/>
          </a:prstGeom>
          <a:pattFill prst="openDmnd">
            <a:fgClr>
              <a:schemeClr val="folHlink"/>
            </a:fgClr>
            <a:bgClr>
              <a:schemeClr val="bg1"/>
            </a:bgClr>
          </a:patt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50845" name="Rectangle 317" descr="Алмазная решетка (контур)"/>
          <p:cNvSpPr>
            <a:spLocks noChangeArrowheads="1"/>
          </p:cNvSpPr>
          <p:nvPr/>
        </p:nvSpPr>
        <p:spPr bwMode="auto">
          <a:xfrm>
            <a:off x="4786313" y="4630738"/>
            <a:ext cx="76200" cy="76200"/>
          </a:xfrm>
          <a:prstGeom prst="rect">
            <a:avLst/>
          </a:prstGeom>
          <a:pattFill prst="openDmnd">
            <a:fgClr>
              <a:schemeClr val="folHlink"/>
            </a:fgClr>
            <a:bgClr>
              <a:schemeClr val="bg1"/>
            </a:bgClr>
          </a:patt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50846" name="Freeform 318" descr="Широкий диагональный 2"/>
          <p:cNvSpPr>
            <a:spLocks noChangeAspect="1"/>
          </p:cNvSpPr>
          <p:nvPr/>
        </p:nvSpPr>
        <p:spPr bwMode="auto">
          <a:xfrm>
            <a:off x="3638550" y="1512888"/>
            <a:ext cx="285750" cy="3221037"/>
          </a:xfrm>
          <a:custGeom>
            <a:avLst/>
            <a:gdLst/>
            <a:ahLst/>
            <a:cxnLst>
              <a:cxn ang="0">
                <a:pos x="12" y="0"/>
              </a:cxn>
              <a:cxn ang="0">
                <a:pos x="238" y="2"/>
              </a:cxn>
              <a:cxn ang="0">
                <a:pos x="248" y="22"/>
              </a:cxn>
              <a:cxn ang="0">
                <a:pos x="256" y="2856"/>
              </a:cxn>
              <a:cxn ang="0">
                <a:pos x="236" y="2876"/>
              </a:cxn>
              <a:cxn ang="0">
                <a:pos x="212" y="2868"/>
              </a:cxn>
              <a:cxn ang="0">
                <a:pos x="180" y="2858"/>
              </a:cxn>
              <a:cxn ang="0">
                <a:pos x="148" y="2850"/>
              </a:cxn>
              <a:cxn ang="0">
                <a:pos x="122" y="2848"/>
              </a:cxn>
              <a:cxn ang="0">
                <a:pos x="88" y="2856"/>
              </a:cxn>
              <a:cxn ang="0">
                <a:pos x="52" y="2872"/>
              </a:cxn>
              <a:cxn ang="0">
                <a:pos x="26" y="2872"/>
              </a:cxn>
              <a:cxn ang="0">
                <a:pos x="0" y="2854"/>
              </a:cxn>
              <a:cxn ang="0">
                <a:pos x="2" y="22"/>
              </a:cxn>
              <a:cxn ang="0">
                <a:pos x="12" y="0"/>
              </a:cxn>
            </a:cxnLst>
            <a:rect l="0" t="0" r="r" b="b"/>
            <a:pathLst>
              <a:path w="256" h="2876">
                <a:moveTo>
                  <a:pt x="12" y="0"/>
                </a:moveTo>
                <a:lnTo>
                  <a:pt x="238" y="2"/>
                </a:lnTo>
                <a:lnTo>
                  <a:pt x="248" y="22"/>
                </a:lnTo>
                <a:lnTo>
                  <a:pt x="256" y="2856"/>
                </a:lnTo>
                <a:lnTo>
                  <a:pt x="236" y="2876"/>
                </a:lnTo>
                <a:lnTo>
                  <a:pt x="212" y="2868"/>
                </a:lnTo>
                <a:lnTo>
                  <a:pt x="180" y="2858"/>
                </a:lnTo>
                <a:lnTo>
                  <a:pt x="148" y="2850"/>
                </a:lnTo>
                <a:lnTo>
                  <a:pt x="122" y="2848"/>
                </a:lnTo>
                <a:lnTo>
                  <a:pt x="88" y="2856"/>
                </a:lnTo>
                <a:lnTo>
                  <a:pt x="52" y="2872"/>
                </a:lnTo>
                <a:lnTo>
                  <a:pt x="26" y="2872"/>
                </a:lnTo>
                <a:lnTo>
                  <a:pt x="0" y="2854"/>
                </a:lnTo>
                <a:lnTo>
                  <a:pt x="2" y="22"/>
                </a:lnTo>
                <a:lnTo>
                  <a:pt x="12" y="0"/>
                </a:lnTo>
                <a:close/>
              </a:path>
            </a:pathLst>
          </a:custGeom>
          <a:pattFill prst="wdUpDiag">
            <a:fgClr>
              <a:srgbClr val="CC9900"/>
            </a:fgClr>
            <a:bgClr>
              <a:schemeClr val="bg1"/>
            </a:bgClr>
          </a:pattFill>
          <a:ln w="9525">
            <a:solidFill>
              <a:srgbClr val="CC6600"/>
            </a:solidFill>
            <a:round/>
            <a:headEnd/>
            <a:tailEnd/>
          </a:ln>
          <a:effectLst/>
        </p:spPr>
        <p:txBody>
          <a:bodyPr/>
          <a:lstStyle/>
          <a:p>
            <a:endParaRPr lang="ro-RO"/>
          </a:p>
        </p:txBody>
      </p:sp>
      <p:sp>
        <p:nvSpPr>
          <p:cNvPr id="150847" name="Freeform 319"/>
          <p:cNvSpPr>
            <a:spLocks noChangeAspect="1"/>
          </p:cNvSpPr>
          <p:nvPr/>
        </p:nvSpPr>
        <p:spPr bwMode="auto">
          <a:xfrm>
            <a:off x="3660775" y="1219200"/>
            <a:ext cx="234950" cy="3492500"/>
          </a:xfrm>
          <a:custGeom>
            <a:avLst/>
            <a:gdLst/>
            <a:ahLst/>
            <a:cxnLst>
              <a:cxn ang="0">
                <a:pos x="14" y="0"/>
              </a:cxn>
              <a:cxn ang="0">
                <a:pos x="200" y="0"/>
              </a:cxn>
              <a:cxn ang="0">
                <a:pos x="216" y="18"/>
              </a:cxn>
              <a:cxn ang="0">
                <a:pos x="218" y="2834"/>
              </a:cxn>
              <a:cxn ang="0">
                <a:pos x="202" y="2838"/>
              </a:cxn>
              <a:cxn ang="0">
                <a:pos x="182" y="2826"/>
              </a:cxn>
              <a:cxn ang="0">
                <a:pos x="158" y="2816"/>
              </a:cxn>
              <a:cxn ang="0">
                <a:pos x="122" y="2814"/>
              </a:cxn>
              <a:cxn ang="0">
                <a:pos x="88" y="2814"/>
              </a:cxn>
              <a:cxn ang="0">
                <a:pos x="54" y="2822"/>
              </a:cxn>
              <a:cxn ang="0">
                <a:pos x="24" y="2836"/>
              </a:cxn>
              <a:cxn ang="0">
                <a:pos x="6" y="2824"/>
              </a:cxn>
              <a:cxn ang="0">
                <a:pos x="0" y="12"/>
              </a:cxn>
              <a:cxn ang="0">
                <a:pos x="14" y="0"/>
              </a:cxn>
            </a:cxnLst>
            <a:rect l="0" t="0" r="r" b="b"/>
            <a:pathLst>
              <a:path w="218" h="2838">
                <a:moveTo>
                  <a:pt x="14" y="0"/>
                </a:moveTo>
                <a:lnTo>
                  <a:pt x="200" y="0"/>
                </a:lnTo>
                <a:lnTo>
                  <a:pt x="216" y="18"/>
                </a:lnTo>
                <a:lnTo>
                  <a:pt x="218" y="2834"/>
                </a:lnTo>
                <a:lnTo>
                  <a:pt x="202" y="2838"/>
                </a:lnTo>
                <a:lnTo>
                  <a:pt x="182" y="2826"/>
                </a:lnTo>
                <a:lnTo>
                  <a:pt x="158" y="2816"/>
                </a:lnTo>
                <a:lnTo>
                  <a:pt x="122" y="2814"/>
                </a:lnTo>
                <a:lnTo>
                  <a:pt x="88" y="2814"/>
                </a:lnTo>
                <a:lnTo>
                  <a:pt x="54" y="2822"/>
                </a:lnTo>
                <a:lnTo>
                  <a:pt x="24" y="2836"/>
                </a:lnTo>
                <a:lnTo>
                  <a:pt x="6" y="2824"/>
                </a:lnTo>
                <a:lnTo>
                  <a:pt x="0" y="12"/>
                </a:lnTo>
                <a:lnTo>
                  <a:pt x="14" y="0"/>
                </a:lnTo>
                <a:close/>
              </a:path>
            </a:pathLst>
          </a:custGeom>
          <a:solidFill>
            <a:srgbClr val="FFB19F"/>
          </a:solidFill>
          <a:ln w="9525">
            <a:solidFill>
              <a:srgbClr val="CC6600"/>
            </a:solidFill>
            <a:prstDash val="solid"/>
            <a:round/>
            <a:headEnd/>
            <a:tailEnd/>
          </a:ln>
          <a:effectLst/>
        </p:spPr>
        <p:txBody>
          <a:bodyPr/>
          <a:lstStyle/>
          <a:p>
            <a:endParaRPr lang="ro-RO"/>
          </a:p>
        </p:txBody>
      </p:sp>
      <p:sp>
        <p:nvSpPr>
          <p:cNvPr id="150848" name="Freeform 320"/>
          <p:cNvSpPr>
            <a:spLocks noChangeAspect="1"/>
          </p:cNvSpPr>
          <p:nvPr/>
        </p:nvSpPr>
        <p:spPr bwMode="auto">
          <a:xfrm>
            <a:off x="4610100" y="5048250"/>
            <a:ext cx="1257300" cy="1109663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100" y="156"/>
              </a:cxn>
              <a:cxn ang="0">
                <a:pos x="152" y="236"/>
              </a:cxn>
              <a:cxn ang="0">
                <a:pos x="216" y="332"/>
              </a:cxn>
              <a:cxn ang="0">
                <a:pos x="260" y="376"/>
              </a:cxn>
              <a:cxn ang="0">
                <a:pos x="336" y="448"/>
              </a:cxn>
              <a:cxn ang="0">
                <a:pos x="432" y="516"/>
              </a:cxn>
              <a:cxn ang="0">
                <a:pos x="792" y="699"/>
              </a:cxn>
            </a:cxnLst>
            <a:rect l="0" t="0" r="r" b="b"/>
            <a:pathLst>
              <a:path w="792" h="699">
                <a:moveTo>
                  <a:pt x="0" y="0"/>
                </a:moveTo>
                <a:cubicBezTo>
                  <a:pt x="17" y="26"/>
                  <a:pt x="75" y="117"/>
                  <a:pt x="100" y="156"/>
                </a:cubicBezTo>
                <a:lnTo>
                  <a:pt x="152" y="236"/>
                </a:lnTo>
                <a:lnTo>
                  <a:pt x="216" y="332"/>
                </a:lnTo>
                <a:lnTo>
                  <a:pt x="260" y="376"/>
                </a:lnTo>
                <a:lnTo>
                  <a:pt x="336" y="448"/>
                </a:lnTo>
                <a:lnTo>
                  <a:pt x="432" y="516"/>
                </a:lnTo>
                <a:lnTo>
                  <a:pt x="792" y="699"/>
                </a:lnTo>
              </a:path>
            </a:pathLst>
          </a:custGeom>
          <a:noFill/>
          <a:ln w="76200" cap="flat" cmpd="sng">
            <a:pattFill prst="pct80">
              <a:fgClr>
                <a:schemeClr val="tx1"/>
              </a:fgClr>
              <a:bgClr>
                <a:srgbClr val="FFFFFF"/>
              </a:bgClr>
            </a:patt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endParaRPr lang="ro-RO"/>
          </a:p>
        </p:txBody>
      </p:sp>
      <p:sp>
        <p:nvSpPr>
          <p:cNvPr id="150849" name="Oval 321" descr="Светлый диагональный 1"/>
          <p:cNvSpPr>
            <a:spLocks noChangeAspect="1" noChangeArrowheads="1"/>
          </p:cNvSpPr>
          <p:nvPr/>
        </p:nvSpPr>
        <p:spPr bwMode="auto">
          <a:xfrm>
            <a:off x="5838825" y="6129338"/>
            <a:ext cx="53975" cy="53975"/>
          </a:xfrm>
          <a:prstGeom prst="ellipse">
            <a:avLst/>
          </a:prstGeom>
          <a:pattFill prst="ltDnDiag">
            <a:fgClr>
              <a:schemeClr val="tx2"/>
            </a:fgClr>
            <a:bgClr>
              <a:schemeClr val="bg1"/>
            </a:bgClr>
          </a:patt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grpSp>
        <p:nvGrpSpPr>
          <p:cNvPr id="150850" name="Group 322"/>
          <p:cNvGrpSpPr>
            <a:grpSpLocks noChangeAspect="1"/>
          </p:cNvGrpSpPr>
          <p:nvPr/>
        </p:nvGrpSpPr>
        <p:grpSpPr bwMode="auto">
          <a:xfrm>
            <a:off x="3149600" y="838200"/>
            <a:ext cx="2827338" cy="854075"/>
            <a:chOff x="1797" y="873"/>
            <a:chExt cx="2153" cy="650"/>
          </a:xfrm>
        </p:grpSpPr>
        <p:grpSp>
          <p:nvGrpSpPr>
            <p:cNvPr id="150851" name="Group 323"/>
            <p:cNvGrpSpPr>
              <a:grpSpLocks noChangeAspect="1"/>
            </p:cNvGrpSpPr>
            <p:nvPr/>
          </p:nvGrpSpPr>
          <p:grpSpPr bwMode="auto">
            <a:xfrm>
              <a:off x="2111" y="1274"/>
              <a:ext cx="319" cy="42"/>
              <a:chOff x="2192" y="875"/>
              <a:chExt cx="374" cy="49"/>
            </a:xfrm>
          </p:grpSpPr>
          <p:sp>
            <p:nvSpPr>
              <p:cNvPr id="150852" name="AutoShape 324" descr="Широки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192" y="875"/>
                <a:ext cx="374" cy="47"/>
              </a:xfrm>
              <a:custGeom>
                <a:avLst/>
                <a:gdLst>
                  <a:gd name="G0" fmla="+- 1733 0 0"/>
                  <a:gd name="G1" fmla="+- 21600 0 1733"/>
                  <a:gd name="G2" fmla="*/ 1733 1 2"/>
                  <a:gd name="G3" fmla="+- 21600 0 G2"/>
                  <a:gd name="G4" fmla="+/ 1733 21600 2"/>
                  <a:gd name="G5" fmla="+/ G1 0 2"/>
                  <a:gd name="G6" fmla="*/ 21600 21600 1733"/>
                  <a:gd name="G7" fmla="*/ G6 1 2"/>
                  <a:gd name="G8" fmla="+- 21600 0 G7"/>
                  <a:gd name="G9" fmla="*/ 21600 1 2"/>
                  <a:gd name="G10" fmla="+- 1733 0 G9"/>
                  <a:gd name="G11" fmla="?: G10 G8 0"/>
                  <a:gd name="G12" fmla="?: G10 G7 21600"/>
                  <a:gd name="T0" fmla="*/ 20733 w 21600"/>
                  <a:gd name="T1" fmla="*/ 10800 h 21600"/>
                  <a:gd name="T2" fmla="*/ 10800 w 21600"/>
                  <a:gd name="T3" fmla="*/ 21600 h 21600"/>
                  <a:gd name="T4" fmla="*/ 867 w 21600"/>
                  <a:gd name="T5" fmla="*/ 10800 h 21600"/>
                  <a:gd name="T6" fmla="*/ 10800 w 21600"/>
                  <a:gd name="T7" fmla="*/ 0 h 21600"/>
                  <a:gd name="T8" fmla="*/ 2667 w 21600"/>
                  <a:gd name="T9" fmla="*/ 2667 h 21600"/>
                  <a:gd name="T10" fmla="*/ 18933 w 21600"/>
                  <a:gd name="T11" fmla="*/ 18933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T8" t="T9" r="T10" b="T11"/>
                <a:pathLst>
                  <a:path w="21600" h="21600">
                    <a:moveTo>
                      <a:pt x="0" y="0"/>
                    </a:moveTo>
                    <a:lnTo>
                      <a:pt x="1733" y="21600"/>
                    </a:lnTo>
                    <a:lnTo>
                      <a:pt x="19867" y="21600"/>
                    </a:lnTo>
                    <a:lnTo>
                      <a:pt x="21600" y="0"/>
                    </a:lnTo>
                    <a:close/>
                  </a:path>
                </a:pathLst>
              </a:custGeom>
              <a:pattFill prst="wdDnDiag">
                <a:fgClr>
                  <a:schemeClr val="folHlink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0853" name="Rectangle 325"/>
              <p:cNvSpPr>
                <a:spLocks noChangeAspect="1" noChangeArrowheads="1"/>
              </p:cNvSpPr>
              <p:nvPr/>
            </p:nvSpPr>
            <p:spPr bwMode="auto">
              <a:xfrm>
                <a:off x="2280" y="877"/>
                <a:ext cx="201" cy="47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50854" name="Group 326"/>
            <p:cNvGrpSpPr>
              <a:grpSpLocks noChangeAspect="1"/>
            </p:cNvGrpSpPr>
            <p:nvPr/>
          </p:nvGrpSpPr>
          <p:grpSpPr bwMode="auto">
            <a:xfrm>
              <a:off x="1797" y="873"/>
              <a:ext cx="2153" cy="650"/>
              <a:chOff x="1797" y="873"/>
              <a:chExt cx="2153" cy="650"/>
            </a:xfrm>
          </p:grpSpPr>
          <p:sp>
            <p:nvSpPr>
              <p:cNvPr id="150855" name="Freeform 327" descr="Алмазная решетка (контур)"/>
              <p:cNvSpPr>
                <a:spLocks noChangeAspect="1"/>
              </p:cNvSpPr>
              <p:nvPr/>
            </p:nvSpPr>
            <p:spPr bwMode="auto">
              <a:xfrm>
                <a:off x="1812" y="1237"/>
                <a:ext cx="72" cy="120"/>
              </a:xfrm>
              <a:custGeom>
                <a:avLst/>
                <a:gdLst/>
                <a:ahLst/>
                <a:cxnLst>
                  <a:cxn ang="0">
                    <a:pos x="62" y="0"/>
                  </a:cxn>
                  <a:cxn ang="0">
                    <a:pos x="80" y="29"/>
                  </a:cxn>
                  <a:cxn ang="0">
                    <a:pos x="84" y="74"/>
                  </a:cxn>
                  <a:cxn ang="0">
                    <a:pos x="78" y="111"/>
                  </a:cxn>
                  <a:cxn ang="0">
                    <a:pos x="66" y="141"/>
                  </a:cxn>
                  <a:cxn ang="0">
                    <a:pos x="0" y="140"/>
                  </a:cxn>
                  <a:cxn ang="0">
                    <a:pos x="18" y="116"/>
                  </a:cxn>
                  <a:cxn ang="0">
                    <a:pos x="33" y="78"/>
                  </a:cxn>
                  <a:cxn ang="0">
                    <a:pos x="32" y="51"/>
                  </a:cxn>
                  <a:cxn ang="0">
                    <a:pos x="29" y="26"/>
                  </a:cxn>
                  <a:cxn ang="0">
                    <a:pos x="17" y="0"/>
                  </a:cxn>
                  <a:cxn ang="0">
                    <a:pos x="62" y="0"/>
                  </a:cxn>
                </a:cxnLst>
                <a:rect l="0" t="0" r="r" b="b"/>
                <a:pathLst>
                  <a:path w="84" h="141">
                    <a:moveTo>
                      <a:pt x="62" y="0"/>
                    </a:moveTo>
                    <a:lnTo>
                      <a:pt x="80" y="29"/>
                    </a:lnTo>
                    <a:lnTo>
                      <a:pt x="84" y="74"/>
                    </a:lnTo>
                    <a:lnTo>
                      <a:pt x="78" y="111"/>
                    </a:lnTo>
                    <a:lnTo>
                      <a:pt x="66" y="141"/>
                    </a:lnTo>
                    <a:lnTo>
                      <a:pt x="0" y="140"/>
                    </a:lnTo>
                    <a:lnTo>
                      <a:pt x="18" y="116"/>
                    </a:lnTo>
                    <a:lnTo>
                      <a:pt x="33" y="78"/>
                    </a:lnTo>
                    <a:lnTo>
                      <a:pt x="32" y="51"/>
                    </a:lnTo>
                    <a:lnTo>
                      <a:pt x="29" y="26"/>
                    </a:lnTo>
                    <a:lnTo>
                      <a:pt x="17" y="0"/>
                    </a:lnTo>
                    <a:lnTo>
                      <a:pt x="62" y="0"/>
                    </a:lnTo>
                    <a:close/>
                  </a:path>
                </a:pathLst>
              </a:custGeom>
              <a:pattFill prst="openDmnd">
                <a:fgClr>
                  <a:schemeClr val="accent1"/>
                </a:fgClr>
                <a:bgClr>
                  <a:schemeClr val="bg1"/>
                </a:bgClr>
              </a:pattFill>
              <a:ln w="9525">
                <a:solidFill>
                  <a:schemeClr val="accent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o-RO"/>
              </a:p>
            </p:txBody>
          </p:sp>
          <p:sp>
            <p:nvSpPr>
              <p:cNvPr id="150856" name="Freeform 328" descr="Алмазная решетка (контур)"/>
              <p:cNvSpPr>
                <a:spLocks noChangeAspect="1"/>
              </p:cNvSpPr>
              <p:nvPr/>
            </p:nvSpPr>
            <p:spPr bwMode="auto">
              <a:xfrm>
                <a:off x="3866" y="1216"/>
                <a:ext cx="70" cy="114"/>
              </a:xfrm>
              <a:custGeom>
                <a:avLst/>
                <a:gdLst/>
                <a:ahLst/>
                <a:cxnLst>
                  <a:cxn ang="0">
                    <a:pos x="83" y="0"/>
                  </a:cxn>
                  <a:cxn ang="0">
                    <a:pos x="32" y="0"/>
                  </a:cxn>
                  <a:cxn ang="0">
                    <a:pos x="11" y="33"/>
                  </a:cxn>
                  <a:cxn ang="0">
                    <a:pos x="0" y="74"/>
                  </a:cxn>
                  <a:cxn ang="0">
                    <a:pos x="8" y="111"/>
                  </a:cxn>
                  <a:cxn ang="0">
                    <a:pos x="32" y="132"/>
                  </a:cxn>
                  <a:cxn ang="0">
                    <a:pos x="78" y="134"/>
                  </a:cxn>
                  <a:cxn ang="0">
                    <a:pos x="66" y="113"/>
                  </a:cxn>
                  <a:cxn ang="0">
                    <a:pos x="59" y="86"/>
                  </a:cxn>
                  <a:cxn ang="0">
                    <a:pos x="59" y="57"/>
                  </a:cxn>
                  <a:cxn ang="0">
                    <a:pos x="66" y="27"/>
                  </a:cxn>
                  <a:cxn ang="0">
                    <a:pos x="83" y="0"/>
                  </a:cxn>
                </a:cxnLst>
                <a:rect l="0" t="0" r="r" b="b"/>
                <a:pathLst>
                  <a:path w="83" h="134">
                    <a:moveTo>
                      <a:pt x="83" y="0"/>
                    </a:moveTo>
                    <a:lnTo>
                      <a:pt x="32" y="0"/>
                    </a:lnTo>
                    <a:lnTo>
                      <a:pt x="11" y="33"/>
                    </a:lnTo>
                    <a:lnTo>
                      <a:pt x="0" y="74"/>
                    </a:lnTo>
                    <a:lnTo>
                      <a:pt x="8" y="111"/>
                    </a:lnTo>
                    <a:lnTo>
                      <a:pt x="32" y="132"/>
                    </a:lnTo>
                    <a:lnTo>
                      <a:pt x="78" y="134"/>
                    </a:lnTo>
                    <a:lnTo>
                      <a:pt x="66" y="113"/>
                    </a:lnTo>
                    <a:lnTo>
                      <a:pt x="59" y="86"/>
                    </a:lnTo>
                    <a:lnTo>
                      <a:pt x="59" y="57"/>
                    </a:lnTo>
                    <a:lnTo>
                      <a:pt x="66" y="27"/>
                    </a:lnTo>
                    <a:lnTo>
                      <a:pt x="83" y="0"/>
                    </a:lnTo>
                    <a:close/>
                  </a:path>
                </a:pathLst>
              </a:custGeom>
              <a:pattFill prst="openDmnd">
                <a:fgClr>
                  <a:schemeClr val="accent1"/>
                </a:fgClr>
                <a:bgClr>
                  <a:schemeClr val="bg1"/>
                </a:bgClr>
              </a:pattFill>
              <a:ln w="9525" cap="flat" cmpd="sng">
                <a:solidFill>
                  <a:schemeClr val="accent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o-RO"/>
              </a:p>
            </p:txBody>
          </p:sp>
          <p:grpSp>
            <p:nvGrpSpPr>
              <p:cNvPr id="150857" name="Group 329"/>
              <p:cNvGrpSpPr>
                <a:grpSpLocks noChangeAspect="1"/>
              </p:cNvGrpSpPr>
              <p:nvPr/>
            </p:nvGrpSpPr>
            <p:grpSpPr bwMode="auto">
              <a:xfrm>
                <a:off x="2172" y="917"/>
                <a:ext cx="203" cy="161"/>
                <a:chOff x="2262" y="456"/>
                <a:chExt cx="238" cy="177"/>
              </a:xfrm>
            </p:grpSpPr>
            <p:grpSp>
              <p:nvGrpSpPr>
                <p:cNvPr id="150858" name="Group 330"/>
                <p:cNvGrpSpPr>
                  <a:grpSpLocks noChangeAspect="1"/>
                </p:cNvGrpSpPr>
                <p:nvPr/>
              </p:nvGrpSpPr>
              <p:grpSpPr bwMode="auto">
                <a:xfrm>
                  <a:off x="2332" y="464"/>
                  <a:ext cx="109" cy="169"/>
                  <a:chOff x="2332" y="464"/>
                  <a:chExt cx="109" cy="169"/>
                </a:xfrm>
              </p:grpSpPr>
              <p:sp>
                <p:nvSpPr>
                  <p:cNvPr id="150859" name="Rectangle 33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332" y="464"/>
                    <a:ext cx="106" cy="126"/>
                  </a:xfrm>
                  <a:prstGeom prst="rect">
                    <a:avLst/>
                  </a:prstGeom>
                  <a:gradFill rotWithShape="0">
                    <a:gsLst>
                      <a:gs pos="0">
                        <a:srgbClr val="CC9900"/>
                      </a:gs>
                      <a:gs pos="50000">
                        <a:srgbClr val="CC9900">
                          <a:gamma/>
                          <a:tint val="0"/>
                          <a:invGamma/>
                        </a:srgbClr>
                      </a:gs>
                      <a:gs pos="100000">
                        <a:srgbClr val="CC9900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50860" name="AutoShape 33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334" y="588"/>
                    <a:ext cx="107" cy="45"/>
                  </a:xfrm>
                  <a:custGeom>
                    <a:avLst/>
                    <a:gdLst>
                      <a:gd name="G0" fmla="+- 5400 0 0"/>
                      <a:gd name="G1" fmla="+- 21600 0 5400"/>
                      <a:gd name="G2" fmla="*/ 5400 1 2"/>
                      <a:gd name="G3" fmla="+- 21600 0 G2"/>
                      <a:gd name="G4" fmla="+/ 5400 21600 2"/>
                      <a:gd name="G5" fmla="+/ G1 0 2"/>
                      <a:gd name="G6" fmla="*/ 21600 21600 5400"/>
                      <a:gd name="G7" fmla="*/ G6 1 2"/>
                      <a:gd name="G8" fmla="+- 21600 0 G7"/>
                      <a:gd name="G9" fmla="*/ 21600 1 2"/>
                      <a:gd name="G10" fmla="+- 5400 0 G9"/>
                      <a:gd name="G11" fmla="?: G10 G8 0"/>
                      <a:gd name="G12" fmla="?: G10 G7 21600"/>
                      <a:gd name="T0" fmla="*/ 18900 w 21600"/>
                      <a:gd name="T1" fmla="*/ 10800 h 21600"/>
                      <a:gd name="T2" fmla="*/ 10800 w 21600"/>
                      <a:gd name="T3" fmla="*/ 21600 h 21600"/>
                      <a:gd name="T4" fmla="*/ 2700 w 21600"/>
                      <a:gd name="T5" fmla="*/ 10800 h 21600"/>
                      <a:gd name="T6" fmla="*/ 10800 w 21600"/>
                      <a:gd name="T7" fmla="*/ 0 h 21600"/>
                      <a:gd name="T8" fmla="*/ 4500 w 21600"/>
                      <a:gd name="T9" fmla="*/ 4500 h 21600"/>
                      <a:gd name="T10" fmla="*/ 17100 w 21600"/>
                      <a:gd name="T11" fmla="*/ 17100 h 2160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T8" t="T9" r="T10" b="T11"/>
                    <a:pathLst>
                      <a:path w="21600" h="21600">
                        <a:moveTo>
                          <a:pt x="0" y="0"/>
                        </a:moveTo>
                        <a:lnTo>
                          <a:pt x="5400" y="21600"/>
                        </a:lnTo>
                        <a:lnTo>
                          <a:pt x="16200" y="21600"/>
                        </a:lnTo>
                        <a:lnTo>
                          <a:pt x="21600" y="0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CC9900"/>
                      </a:gs>
                      <a:gs pos="50000">
                        <a:srgbClr val="CC9900">
                          <a:gamma/>
                          <a:tint val="0"/>
                          <a:invGamma/>
                        </a:srgbClr>
                      </a:gs>
                      <a:gs pos="100000">
                        <a:srgbClr val="CC9900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</p:grpSp>
            <p:grpSp>
              <p:nvGrpSpPr>
                <p:cNvPr id="150861" name="Group 333"/>
                <p:cNvGrpSpPr>
                  <a:grpSpLocks noChangeAspect="1"/>
                </p:cNvGrpSpPr>
                <p:nvPr/>
              </p:nvGrpSpPr>
              <p:grpSpPr bwMode="auto">
                <a:xfrm>
                  <a:off x="2262" y="456"/>
                  <a:ext cx="238" cy="47"/>
                  <a:chOff x="2620" y="480"/>
                  <a:chExt cx="260" cy="36"/>
                </a:xfrm>
              </p:grpSpPr>
              <p:sp>
                <p:nvSpPr>
                  <p:cNvPr id="150862" name="Rectangle 33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620" y="480"/>
                    <a:ext cx="260" cy="20"/>
                  </a:xfrm>
                  <a:prstGeom prst="rect">
                    <a:avLst/>
                  </a:prstGeom>
                  <a:gradFill rotWithShape="0">
                    <a:gsLst>
                      <a:gs pos="0">
                        <a:srgbClr val="CC9900"/>
                      </a:gs>
                      <a:gs pos="50000">
                        <a:srgbClr val="CC9900">
                          <a:gamma/>
                          <a:tint val="0"/>
                          <a:invGamma/>
                        </a:srgbClr>
                      </a:gs>
                      <a:gs pos="100000">
                        <a:srgbClr val="CC9900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50863" name="AutoShape 33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622" y="498"/>
                    <a:ext cx="256" cy="18"/>
                  </a:xfrm>
                  <a:custGeom>
                    <a:avLst/>
                    <a:gdLst>
                      <a:gd name="G0" fmla="+- 5400 0 0"/>
                      <a:gd name="G1" fmla="+- 21600 0 5400"/>
                      <a:gd name="G2" fmla="*/ 5400 1 2"/>
                      <a:gd name="G3" fmla="+- 21600 0 G2"/>
                      <a:gd name="G4" fmla="+/ 5400 21600 2"/>
                      <a:gd name="G5" fmla="+/ G1 0 2"/>
                      <a:gd name="G6" fmla="*/ 21600 21600 5400"/>
                      <a:gd name="G7" fmla="*/ G6 1 2"/>
                      <a:gd name="G8" fmla="+- 21600 0 G7"/>
                      <a:gd name="G9" fmla="*/ 21600 1 2"/>
                      <a:gd name="G10" fmla="+- 5400 0 G9"/>
                      <a:gd name="G11" fmla="?: G10 G8 0"/>
                      <a:gd name="G12" fmla="?: G10 G7 21600"/>
                      <a:gd name="T0" fmla="*/ 18900 w 21600"/>
                      <a:gd name="T1" fmla="*/ 10800 h 21600"/>
                      <a:gd name="T2" fmla="*/ 10800 w 21600"/>
                      <a:gd name="T3" fmla="*/ 21600 h 21600"/>
                      <a:gd name="T4" fmla="*/ 2700 w 21600"/>
                      <a:gd name="T5" fmla="*/ 10800 h 21600"/>
                      <a:gd name="T6" fmla="*/ 10800 w 21600"/>
                      <a:gd name="T7" fmla="*/ 0 h 21600"/>
                      <a:gd name="T8" fmla="*/ 4500 w 21600"/>
                      <a:gd name="T9" fmla="*/ 4500 h 21600"/>
                      <a:gd name="T10" fmla="*/ 17100 w 21600"/>
                      <a:gd name="T11" fmla="*/ 17100 h 2160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T8" t="T9" r="T10" b="T11"/>
                    <a:pathLst>
                      <a:path w="21600" h="21600">
                        <a:moveTo>
                          <a:pt x="0" y="0"/>
                        </a:moveTo>
                        <a:lnTo>
                          <a:pt x="5400" y="21600"/>
                        </a:lnTo>
                        <a:lnTo>
                          <a:pt x="16200" y="21600"/>
                        </a:lnTo>
                        <a:lnTo>
                          <a:pt x="21600" y="0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CC9900"/>
                      </a:gs>
                      <a:gs pos="50000">
                        <a:srgbClr val="CC9900">
                          <a:gamma/>
                          <a:tint val="0"/>
                          <a:invGamma/>
                        </a:srgbClr>
                      </a:gs>
                      <a:gs pos="100000">
                        <a:srgbClr val="CC9900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</p:grpSp>
          </p:grpSp>
          <p:grpSp>
            <p:nvGrpSpPr>
              <p:cNvPr id="150864" name="Group 336"/>
              <p:cNvGrpSpPr>
                <a:grpSpLocks noChangeAspect="1"/>
              </p:cNvGrpSpPr>
              <p:nvPr/>
            </p:nvGrpSpPr>
            <p:grpSpPr bwMode="auto">
              <a:xfrm>
                <a:off x="1797" y="1162"/>
                <a:ext cx="2153" cy="361"/>
                <a:chOff x="1824" y="744"/>
                <a:chExt cx="2526" cy="423"/>
              </a:xfrm>
            </p:grpSpPr>
            <p:grpSp>
              <p:nvGrpSpPr>
                <p:cNvPr id="150865" name="Group 337"/>
                <p:cNvGrpSpPr>
                  <a:grpSpLocks noChangeAspect="1"/>
                </p:cNvGrpSpPr>
                <p:nvPr/>
              </p:nvGrpSpPr>
              <p:grpSpPr bwMode="auto">
                <a:xfrm>
                  <a:off x="1824" y="744"/>
                  <a:ext cx="2526" cy="422"/>
                  <a:chOff x="1824" y="744"/>
                  <a:chExt cx="2526" cy="422"/>
                </a:xfrm>
              </p:grpSpPr>
              <p:sp>
                <p:nvSpPr>
                  <p:cNvPr id="150866" name="Freeform 338" descr="Широкий диагональный 1"/>
                  <p:cNvSpPr>
                    <a:spLocks noChangeAspect="1"/>
                  </p:cNvSpPr>
                  <p:nvPr/>
                </p:nvSpPr>
                <p:spPr bwMode="auto">
                  <a:xfrm>
                    <a:off x="1824" y="744"/>
                    <a:ext cx="2526" cy="422"/>
                  </a:xfrm>
                  <a:custGeom>
                    <a:avLst/>
                    <a:gdLst/>
                    <a:ahLst/>
                    <a:cxnLst>
                      <a:cxn ang="0">
                        <a:pos x="0" y="6"/>
                      </a:cxn>
                      <a:cxn ang="0">
                        <a:pos x="2514" y="0"/>
                      </a:cxn>
                      <a:cxn ang="0">
                        <a:pos x="2517" y="60"/>
                      </a:cxn>
                      <a:cxn ang="0">
                        <a:pos x="2430" y="66"/>
                      </a:cxn>
                      <a:cxn ang="0">
                        <a:pos x="2430" y="204"/>
                      </a:cxn>
                      <a:cxn ang="0">
                        <a:pos x="2514" y="204"/>
                      </a:cxn>
                      <a:cxn ang="0">
                        <a:pos x="2526" y="216"/>
                      </a:cxn>
                      <a:cxn ang="0">
                        <a:pos x="2523" y="339"/>
                      </a:cxn>
                      <a:cxn ang="0">
                        <a:pos x="2451" y="339"/>
                      </a:cxn>
                      <a:cxn ang="0">
                        <a:pos x="2448" y="282"/>
                      </a:cxn>
                      <a:cxn ang="0">
                        <a:pos x="2286" y="285"/>
                      </a:cxn>
                      <a:cxn ang="0">
                        <a:pos x="2286" y="339"/>
                      </a:cxn>
                      <a:cxn ang="0">
                        <a:pos x="2208" y="338"/>
                      </a:cxn>
                      <a:cxn ang="0">
                        <a:pos x="2208" y="416"/>
                      </a:cxn>
                      <a:cxn ang="0">
                        <a:pos x="1566" y="408"/>
                      </a:cxn>
                      <a:cxn ang="0">
                        <a:pos x="1566" y="93"/>
                      </a:cxn>
                      <a:cxn ang="0">
                        <a:pos x="1599" y="75"/>
                      </a:cxn>
                      <a:cxn ang="0">
                        <a:pos x="1599" y="0"/>
                      </a:cxn>
                      <a:cxn ang="0">
                        <a:pos x="921" y="3"/>
                      </a:cxn>
                      <a:cxn ang="0">
                        <a:pos x="921" y="78"/>
                      </a:cxn>
                      <a:cxn ang="0">
                        <a:pos x="957" y="99"/>
                      </a:cxn>
                      <a:cxn ang="0">
                        <a:pos x="957" y="417"/>
                      </a:cxn>
                      <a:cxn ang="0">
                        <a:pos x="720" y="417"/>
                      </a:cxn>
                      <a:cxn ang="0">
                        <a:pos x="717" y="171"/>
                      </a:cxn>
                      <a:cxn ang="0">
                        <a:pos x="750" y="132"/>
                      </a:cxn>
                      <a:cxn ang="0">
                        <a:pos x="750" y="39"/>
                      </a:cxn>
                      <a:cxn ang="0">
                        <a:pos x="795" y="39"/>
                      </a:cxn>
                      <a:cxn ang="0">
                        <a:pos x="795" y="3"/>
                      </a:cxn>
                      <a:cxn ang="0">
                        <a:pos x="315" y="6"/>
                      </a:cxn>
                      <a:cxn ang="0">
                        <a:pos x="315" y="39"/>
                      </a:cxn>
                      <a:cxn ang="0">
                        <a:pos x="360" y="42"/>
                      </a:cxn>
                      <a:cxn ang="0">
                        <a:pos x="360" y="132"/>
                      </a:cxn>
                      <a:cxn ang="0">
                        <a:pos x="384" y="177"/>
                      </a:cxn>
                      <a:cxn ang="0">
                        <a:pos x="381" y="420"/>
                      </a:cxn>
                      <a:cxn ang="0">
                        <a:pos x="312" y="422"/>
                      </a:cxn>
                      <a:cxn ang="0">
                        <a:pos x="312" y="360"/>
                      </a:cxn>
                      <a:cxn ang="0">
                        <a:pos x="240" y="360"/>
                      </a:cxn>
                      <a:cxn ang="0">
                        <a:pos x="237" y="291"/>
                      </a:cxn>
                      <a:cxn ang="0">
                        <a:pos x="78" y="291"/>
                      </a:cxn>
                      <a:cxn ang="0">
                        <a:pos x="75" y="357"/>
                      </a:cxn>
                      <a:cxn ang="0">
                        <a:pos x="6" y="360"/>
                      </a:cxn>
                      <a:cxn ang="0">
                        <a:pos x="3" y="255"/>
                      </a:cxn>
                      <a:cxn ang="0">
                        <a:pos x="15" y="231"/>
                      </a:cxn>
                      <a:cxn ang="0">
                        <a:pos x="111" y="234"/>
                      </a:cxn>
                      <a:cxn ang="0">
                        <a:pos x="111" y="81"/>
                      </a:cxn>
                      <a:cxn ang="0">
                        <a:pos x="33" y="81"/>
                      </a:cxn>
                      <a:cxn ang="0">
                        <a:pos x="3" y="57"/>
                      </a:cxn>
                      <a:cxn ang="0">
                        <a:pos x="0" y="6"/>
                      </a:cxn>
                    </a:cxnLst>
                    <a:rect l="0" t="0" r="r" b="b"/>
                    <a:pathLst>
                      <a:path w="2526" h="422">
                        <a:moveTo>
                          <a:pt x="0" y="6"/>
                        </a:moveTo>
                        <a:lnTo>
                          <a:pt x="2514" y="0"/>
                        </a:lnTo>
                        <a:lnTo>
                          <a:pt x="2517" y="60"/>
                        </a:lnTo>
                        <a:lnTo>
                          <a:pt x="2430" y="66"/>
                        </a:lnTo>
                        <a:lnTo>
                          <a:pt x="2430" y="204"/>
                        </a:lnTo>
                        <a:lnTo>
                          <a:pt x="2514" y="204"/>
                        </a:lnTo>
                        <a:lnTo>
                          <a:pt x="2526" y="216"/>
                        </a:lnTo>
                        <a:lnTo>
                          <a:pt x="2523" y="339"/>
                        </a:lnTo>
                        <a:lnTo>
                          <a:pt x="2451" y="339"/>
                        </a:lnTo>
                        <a:lnTo>
                          <a:pt x="2448" y="282"/>
                        </a:lnTo>
                        <a:lnTo>
                          <a:pt x="2286" y="285"/>
                        </a:lnTo>
                        <a:lnTo>
                          <a:pt x="2286" y="339"/>
                        </a:lnTo>
                        <a:lnTo>
                          <a:pt x="2208" y="338"/>
                        </a:lnTo>
                        <a:lnTo>
                          <a:pt x="2208" y="416"/>
                        </a:lnTo>
                        <a:lnTo>
                          <a:pt x="1566" y="408"/>
                        </a:lnTo>
                        <a:lnTo>
                          <a:pt x="1566" y="93"/>
                        </a:lnTo>
                        <a:lnTo>
                          <a:pt x="1599" y="75"/>
                        </a:lnTo>
                        <a:lnTo>
                          <a:pt x="1599" y="0"/>
                        </a:lnTo>
                        <a:lnTo>
                          <a:pt x="921" y="3"/>
                        </a:lnTo>
                        <a:lnTo>
                          <a:pt x="921" y="78"/>
                        </a:lnTo>
                        <a:lnTo>
                          <a:pt x="957" y="99"/>
                        </a:lnTo>
                        <a:lnTo>
                          <a:pt x="957" y="417"/>
                        </a:lnTo>
                        <a:lnTo>
                          <a:pt x="720" y="417"/>
                        </a:lnTo>
                        <a:lnTo>
                          <a:pt x="717" y="171"/>
                        </a:lnTo>
                        <a:lnTo>
                          <a:pt x="750" y="132"/>
                        </a:lnTo>
                        <a:lnTo>
                          <a:pt x="750" y="39"/>
                        </a:lnTo>
                        <a:lnTo>
                          <a:pt x="795" y="39"/>
                        </a:lnTo>
                        <a:lnTo>
                          <a:pt x="795" y="3"/>
                        </a:lnTo>
                        <a:lnTo>
                          <a:pt x="315" y="6"/>
                        </a:lnTo>
                        <a:lnTo>
                          <a:pt x="315" y="39"/>
                        </a:lnTo>
                        <a:lnTo>
                          <a:pt x="360" y="42"/>
                        </a:lnTo>
                        <a:lnTo>
                          <a:pt x="360" y="132"/>
                        </a:lnTo>
                        <a:lnTo>
                          <a:pt x="384" y="177"/>
                        </a:lnTo>
                        <a:lnTo>
                          <a:pt x="381" y="420"/>
                        </a:lnTo>
                        <a:lnTo>
                          <a:pt x="312" y="422"/>
                        </a:lnTo>
                        <a:lnTo>
                          <a:pt x="312" y="360"/>
                        </a:lnTo>
                        <a:lnTo>
                          <a:pt x="240" y="360"/>
                        </a:lnTo>
                        <a:lnTo>
                          <a:pt x="237" y="291"/>
                        </a:lnTo>
                        <a:lnTo>
                          <a:pt x="78" y="291"/>
                        </a:lnTo>
                        <a:lnTo>
                          <a:pt x="75" y="357"/>
                        </a:lnTo>
                        <a:lnTo>
                          <a:pt x="6" y="360"/>
                        </a:lnTo>
                        <a:lnTo>
                          <a:pt x="3" y="255"/>
                        </a:lnTo>
                        <a:lnTo>
                          <a:pt x="15" y="231"/>
                        </a:lnTo>
                        <a:lnTo>
                          <a:pt x="111" y="234"/>
                        </a:lnTo>
                        <a:lnTo>
                          <a:pt x="111" y="81"/>
                        </a:lnTo>
                        <a:lnTo>
                          <a:pt x="33" y="81"/>
                        </a:lnTo>
                        <a:lnTo>
                          <a:pt x="3" y="57"/>
                        </a:lnTo>
                        <a:lnTo>
                          <a:pt x="0" y="6"/>
                        </a:lnTo>
                        <a:close/>
                      </a:path>
                    </a:pathLst>
                  </a:custGeom>
                  <a:pattFill prst="wdDnDiag">
                    <a:fgClr>
                      <a:srgbClr val="006600"/>
                    </a:fgClr>
                    <a:bgClr>
                      <a:schemeClr val="bg1"/>
                    </a:bgClr>
                  </a:pattFill>
                  <a:ln w="9525">
                    <a:solidFill>
                      <a:srgbClr val="006600"/>
                    </a:solidFill>
                    <a:round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endParaRPr lang="ro-RO"/>
                  </a:p>
                </p:txBody>
              </p:sp>
              <p:sp>
                <p:nvSpPr>
                  <p:cNvPr id="150867" name="Freeform 339"/>
                  <p:cNvSpPr>
                    <a:spLocks noChangeAspect="1"/>
                  </p:cNvSpPr>
                  <p:nvPr/>
                </p:nvSpPr>
                <p:spPr bwMode="auto">
                  <a:xfrm>
                    <a:off x="2744" y="818"/>
                    <a:ext cx="39" cy="348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322"/>
                      </a:cxn>
                      <a:cxn ang="0">
                        <a:pos x="39" y="348"/>
                      </a:cxn>
                    </a:cxnLst>
                    <a:rect l="0" t="0" r="r" b="b"/>
                    <a:pathLst>
                      <a:path w="39" h="348">
                        <a:moveTo>
                          <a:pt x="0" y="0"/>
                        </a:moveTo>
                        <a:lnTo>
                          <a:pt x="1" y="322"/>
                        </a:lnTo>
                        <a:lnTo>
                          <a:pt x="39" y="348"/>
                        </a:lnTo>
                      </a:path>
                    </a:pathLst>
                  </a:custGeom>
                  <a:noFill/>
                  <a:ln w="6350" cmpd="sng">
                    <a:solidFill>
                      <a:srgbClr val="006600"/>
                    </a:solidFill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o-RO"/>
                  </a:p>
                </p:txBody>
              </p:sp>
              <p:sp>
                <p:nvSpPr>
                  <p:cNvPr id="150868" name="Freeform 340"/>
                  <p:cNvSpPr>
                    <a:spLocks noChangeAspect="1"/>
                  </p:cNvSpPr>
                  <p:nvPr/>
                </p:nvSpPr>
                <p:spPr bwMode="auto">
                  <a:xfrm flipH="1">
                    <a:off x="3384" y="811"/>
                    <a:ext cx="39" cy="348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322"/>
                      </a:cxn>
                      <a:cxn ang="0">
                        <a:pos x="39" y="348"/>
                      </a:cxn>
                    </a:cxnLst>
                    <a:rect l="0" t="0" r="r" b="b"/>
                    <a:pathLst>
                      <a:path w="39" h="348">
                        <a:moveTo>
                          <a:pt x="0" y="0"/>
                        </a:moveTo>
                        <a:lnTo>
                          <a:pt x="1" y="322"/>
                        </a:lnTo>
                        <a:lnTo>
                          <a:pt x="39" y="348"/>
                        </a:lnTo>
                      </a:path>
                    </a:pathLst>
                  </a:custGeom>
                  <a:noFill/>
                  <a:ln w="6350" cmpd="sng">
                    <a:solidFill>
                      <a:srgbClr val="006600"/>
                    </a:solidFill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o-RO"/>
                  </a:p>
                </p:txBody>
              </p:sp>
            </p:grpSp>
            <p:sp>
              <p:nvSpPr>
                <p:cNvPr id="150869" name="Line 341"/>
                <p:cNvSpPr>
                  <a:spLocks noChangeAspect="1" noChangeShapeType="1"/>
                </p:cNvSpPr>
                <p:nvPr/>
              </p:nvSpPr>
              <p:spPr bwMode="auto">
                <a:xfrm>
                  <a:off x="2577" y="867"/>
                  <a:ext cx="0" cy="288"/>
                </a:xfrm>
                <a:prstGeom prst="line">
                  <a:avLst/>
                </a:prstGeom>
                <a:noFill/>
                <a:ln w="6350">
                  <a:solidFill>
                    <a:srgbClr val="006600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ro-RO"/>
                </a:p>
              </p:txBody>
            </p:sp>
            <p:sp>
              <p:nvSpPr>
                <p:cNvPr id="150870" name="Line 342"/>
                <p:cNvSpPr>
                  <a:spLocks noChangeAspect="1" noChangeShapeType="1"/>
                </p:cNvSpPr>
                <p:nvPr/>
              </p:nvSpPr>
              <p:spPr bwMode="auto">
                <a:xfrm flipH="1">
                  <a:off x="2172" y="866"/>
                  <a:ext cx="10" cy="301"/>
                </a:xfrm>
                <a:prstGeom prst="line">
                  <a:avLst/>
                </a:prstGeom>
                <a:noFill/>
                <a:ln w="6350">
                  <a:solidFill>
                    <a:srgbClr val="006600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ro-RO"/>
                </a:p>
              </p:txBody>
            </p:sp>
          </p:grpSp>
          <p:grpSp>
            <p:nvGrpSpPr>
              <p:cNvPr id="150871" name="Group 343"/>
              <p:cNvGrpSpPr>
                <a:grpSpLocks noChangeAspect="1"/>
              </p:cNvGrpSpPr>
              <p:nvPr/>
            </p:nvGrpSpPr>
            <p:grpSpPr bwMode="auto">
              <a:xfrm>
                <a:off x="2070" y="910"/>
                <a:ext cx="407" cy="365"/>
                <a:chOff x="2144" y="448"/>
                <a:chExt cx="478" cy="428"/>
              </a:xfrm>
            </p:grpSpPr>
            <p:sp>
              <p:nvSpPr>
                <p:cNvPr id="150872" name="Freeform 344" descr="Темный диагональный 1"/>
                <p:cNvSpPr>
                  <a:spLocks noChangeAspect="1"/>
                </p:cNvSpPr>
                <p:nvPr/>
              </p:nvSpPr>
              <p:spPr bwMode="auto">
                <a:xfrm>
                  <a:off x="2144" y="448"/>
                  <a:ext cx="478" cy="428"/>
                </a:xfrm>
                <a:custGeom>
                  <a:avLst/>
                  <a:gdLst/>
                  <a:ahLst/>
                  <a:cxnLst>
                    <a:cxn ang="0">
                      <a:pos x="112" y="2"/>
                    </a:cxn>
                    <a:cxn ang="0">
                      <a:pos x="378" y="2"/>
                    </a:cxn>
                    <a:cxn ang="0">
                      <a:pos x="398" y="26"/>
                    </a:cxn>
                    <a:cxn ang="0">
                      <a:pos x="398" y="116"/>
                    </a:cxn>
                    <a:cxn ang="0">
                      <a:pos x="352" y="114"/>
                    </a:cxn>
                    <a:cxn ang="0">
                      <a:pos x="352" y="160"/>
                    </a:cxn>
                    <a:cxn ang="0">
                      <a:pos x="418" y="162"/>
                    </a:cxn>
                    <a:cxn ang="0">
                      <a:pos x="418" y="218"/>
                    </a:cxn>
                    <a:cxn ang="0">
                      <a:pos x="468" y="220"/>
                    </a:cxn>
                    <a:cxn ang="0">
                      <a:pos x="478" y="244"/>
                    </a:cxn>
                    <a:cxn ang="0">
                      <a:pos x="478" y="276"/>
                    </a:cxn>
                    <a:cxn ang="0">
                      <a:pos x="398" y="278"/>
                    </a:cxn>
                    <a:cxn ang="0">
                      <a:pos x="404" y="332"/>
                    </a:cxn>
                    <a:cxn ang="0">
                      <a:pos x="434" y="334"/>
                    </a:cxn>
                    <a:cxn ang="0">
                      <a:pos x="434" y="428"/>
                    </a:cxn>
                    <a:cxn ang="0">
                      <a:pos x="406" y="426"/>
                    </a:cxn>
                    <a:cxn ang="0">
                      <a:pos x="406" y="376"/>
                    </a:cxn>
                    <a:cxn ang="0">
                      <a:pos x="336" y="376"/>
                    </a:cxn>
                    <a:cxn ang="0">
                      <a:pos x="336" y="302"/>
                    </a:cxn>
                    <a:cxn ang="0">
                      <a:pos x="274" y="238"/>
                    </a:cxn>
                    <a:cxn ang="0">
                      <a:pos x="274" y="194"/>
                    </a:cxn>
                    <a:cxn ang="0">
                      <a:pos x="296" y="152"/>
                    </a:cxn>
                    <a:cxn ang="0">
                      <a:pos x="296" y="60"/>
                    </a:cxn>
                    <a:cxn ang="0">
                      <a:pos x="380" y="20"/>
                    </a:cxn>
                    <a:cxn ang="0">
                      <a:pos x="380" y="116"/>
                    </a:cxn>
                    <a:cxn ang="0">
                      <a:pos x="380" y="0"/>
                    </a:cxn>
                    <a:cxn ang="0">
                      <a:pos x="110" y="2"/>
                    </a:cxn>
                    <a:cxn ang="0">
                      <a:pos x="112" y="118"/>
                    </a:cxn>
                    <a:cxn ang="0">
                      <a:pos x="112" y="32"/>
                    </a:cxn>
                    <a:cxn ang="0">
                      <a:pos x="188" y="62"/>
                    </a:cxn>
                    <a:cxn ang="0">
                      <a:pos x="188" y="146"/>
                    </a:cxn>
                    <a:cxn ang="0">
                      <a:pos x="210" y="194"/>
                    </a:cxn>
                    <a:cxn ang="0">
                      <a:pos x="210" y="234"/>
                    </a:cxn>
                    <a:cxn ang="0">
                      <a:pos x="140" y="298"/>
                    </a:cxn>
                    <a:cxn ang="0">
                      <a:pos x="140" y="376"/>
                    </a:cxn>
                    <a:cxn ang="0">
                      <a:pos x="66" y="376"/>
                    </a:cxn>
                    <a:cxn ang="0">
                      <a:pos x="66" y="424"/>
                    </a:cxn>
                    <a:cxn ang="0">
                      <a:pos x="44" y="424"/>
                    </a:cxn>
                    <a:cxn ang="0">
                      <a:pos x="44" y="340"/>
                    </a:cxn>
                    <a:cxn ang="0">
                      <a:pos x="74" y="336"/>
                    </a:cxn>
                    <a:cxn ang="0">
                      <a:pos x="74" y="284"/>
                    </a:cxn>
                    <a:cxn ang="0">
                      <a:pos x="2" y="282"/>
                    </a:cxn>
                    <a:cxn ang="0">
                      <a:pos x="0" y="246"/>
                    </a:cxn>
                    <a:cxn ang="0">
                      <a:pos x="10" y="224"/>
                    </a:cxn>
                    <a:cxn ang="0">
                      <a:pos x="64" y="224"/>
                    </a:cxn>
                    <a:cxn ang="0">
                      <a:pos x="62" y="166"/>
                    </a:cxn>
                    <a:cxn ang="0">
                      <a:pos x="136" y="166"/>
                    </a:cxn>
                    <a:cxn ang="0">
                      <a:pos x="136" y="120"/>
                    </a:cxn>
                    <a:cxn ang="0">
                      <a:pos x="90" y="116"/>
                    </a:cxn>
                    <a:cxn ang="0">
                      <a:pos x="90" y="28"/>
                    </a:cxn>
                    <a:cxn ang="0">
                      <a:pos x="112" y="2"/>
                    </a:cxn>
                  </a:cxnLst>
                  <a:rect l="0" t="0" r="r" b="b"/>
                  <a:pathLst>
                    <a:path w="478" h="428">
                      <a:moveTo>
                        <a:pt x="112" y="2"/>
                      </a:moveTo>
                      <a:lnTo>
                        <a:pt x="378" y="2"/>
                      </a:lnTo>
                      <a:lnTo>
                        <a:pt x="398" y="26"/>
                      </a:lnTo>
                      <a:lnTo>
                        <a:pt x="398" y="116"/>
                      </a:lnTo>
                      <a:lnTo>
                        <a:pt x="352" y="114"/>
                      </a:lnTo>
                      <a:lnTo>
                        <a:pt x="352" y="160"/>
                      </a:lnTo>
                      <a:lnTo>
                        <a:pt x="418" y="162"/>
                      </a:lnTo>
                      <a:lnTo>
                        <a:pt x="418" y="218"/>
                      </a:lnTo>
                      <a:lnTo>
                        <a:pt x="468" y="220"/>
                      </a:lnTo>
                      <a:lnTo>
                        <a:pt x="478" y="244"/>
                      </a:lnTo>
                      <a:lnTo>
                        <a:pt x="478" y="276"/>
                      </a:lnTo>
                      <a:lnTo>
                        <a:pt x="398" y="278"/>
                      </a:lnTo>
                      <a:lnTo>
                        <a:pt x="404" y="332"/>
                      </a:lnTo>
                      <a:lnTo>
                        <a:pt x="434" y="334"/>
                      </a:lnTo>
                      <a:lnTo>
                        <a:pt x="434" y="428"/>
                      </a:lnTo>
                      <a:lnTo>
                        <a:pt x="406" y="426"/>
                      </a:lnTo>
                      <a:lnTo>
                        <a:pt x="406" y="376"/>
                      </a:lnTo>
                      <a:lnTo>
                        <a:pt x="336" y="376"/>
                      </a:lnTo>
                      <a:lnTo>
                        <a:pt x="336" y="302"/>
                      </a:lnTo>
                      <a:lnTo>
                        <a:pt x="274" y="238"/>
                      </a:lnTo>
                      <a:lnTo>
                        <a:pt x="274" y="194"/>
                      </a:lnTo>
                      <a:lnTo>
                        <a:pt x="296" y="152"/>
                      </a:lnTo>
                      <a:lnTo>
                        <a:pt x="296" y="60"/>
                      </a:lnTo>
                      <a:lnTo>
                        <a:pt x="380" y="20"/>
                      </a:lnTo>
                      <a:lnTo>
                        <a:pt x="380" y="116"/>
                      </a:lnTo>
                      <a:lnTo>
                        <a:pt x="380" y="0"/>
                      </a:lnTo>
                      <a:lnTo>
                        <a:pt x="110" y="2"/>
                      </a:lnTo>
                      <a:lnTo>
                        <a:pt x="112" y="118"/>
                      </a:lnTo>
                      <a:lnTo>
                        <a:pt x="112" y="32"/>
                      </a:lnTo>
                      <a:lnTo>
                        <a:pt x="188" y="62"/>
                      </a:lnTo>
                      <a:lnTo>
                        <a:pt x="188" y="146"/>
                      </a:lnTo>
                      <a:lnTo>
                        <a:pt x="210" y="194"/>
                      </a:lnTo>
                      <a:lnTo>
                        <a:pt x="210" y="234"/>
                      </a:lnTo>
                      <a:lnTo>
                        <a:pt x="140" y="298"/>
                      </a:lnTo>
                      <a:lnTo>
                        <a:pt x="140" y="376"/>
                      </a:lnTo>
                      <a:lnTo>
                        <a:pt x="66" y="376"/>
                      </a:lnTo>
                      <a:lnTo>
                        <a:pt x="66" y="424"/>
                      </a:lnTo>
                      <a:lnTo>
                        <a:pt x="44" y="424"/>
                      </a:lnTo>
                      <a:lnTo>
                        <a:pt x="44" y="340"/>
                      </a:lnTo>
                      <a:lnTo>
                        <a:pt x="74" y="336"/>
                      </a:lnTo>
                      <a:lnTo>
                        <a:pt x="74" y="284"/>
                      </a:lnTo>
                      <a:lnTo>
                        <a:pt x="2" y="282"/>
                      </a:lnTo>
                      <a:lnTo>
                        <a:pt x="0" y="246"/>
                      </a:lnTo>
                      <a:lnTo>
                        <a:pt x="10" y="224"/>
                      </a:lnTo>
                      <a:lnTo>
                        <a:pt x="64" y="224"/>
                      </a:lnTo>
                      <a:lnTo>
                        <a:pt x="62" y="166"/>
                      </a:lnTo>
                      <a:lnTo>
                        <a:pt x="136" y="166"/>
                      </a:lnTo>
                      <a:lnTo>
                        <a:pt x="136" y="120"/>
                      </a:lnTo>
                      <a:lnTo>
                        <a:pt x="90" y="116"/>
                      </a:lnTo>
                      <a:lnTo>
                        <a:pt x="90" y="28"/>
                      </a:lnTo>
                      <a:lnTo>
                        <a:pt x="112" y="2"/>
                      </a:lnTo>
                      <a:close/>
                    </a:path>
                  </a:pathLst>
                </a:custGeom>
                <a:pattFill prst="dkDnDiag">
                  <a:fgClr>
                    <a:srgbClr val="006600"/>
                  </a:fgClr>
                  <a:bgClr>
                    <a:schemeClr val="bg1"/>
                  </a:bgClr>
                </a:pattFill>
                <a:ln w="9525">
                  <a:solidFill>
                    <a:srgbClr val="006600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ro-RO"/>
                </a:p>
              </p:txBody>
            </p:sp>
            <p:sp>
              <p:nvSpPr>
                <p:cNvPr id="150873" name="Line 345" descr="Темный диагональный 1"/>
                <p:cNvSpPr>
                  <a:spLocks noChangeAspect="1" noChangeShapeType="1"/>
                </p:cNvSpPr>
                <p:nvPr/>
              </p:nvSpPr>
              <p:spPr bwMode="auto">
                <a:xfrm>
                  <a:off x="2284" y="822"/>
                  <a:ext cx="196" cy="0"/>
                </a:xfrm>
                <a:prstGeom prst="line">
                  <a:avLst/>
                </a:prstGeom>
                <a:noFill/>
                <a:ln w="9525">
                  <a:solidFill>
                    <a:srgbClr val="006600"/>
                  </a:solidFill>
                  <a:prstDash val="dash"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ro-RO"/>
                </a:p>
              </p:txBody>
            </p:sp>
          </p:grpSp>
          <p:sp>
            <p:nvSpPr>
              <p:cNvPr id="150874" name="Rectangle 346" descr="Алмазная решетка (контур)"/>
              <p:cNvSpPr>
                <a:spLocks noChangeAspect="1" noChangeArrowheads="1"/>
              </p:cNvSpPr>
              <p:nvPr/>
            </p:nvSpPr>
            <p:spPr bwMode="auto">
              <a:xfrm>
                <a:off x="2367" y="1007"/>
                <a:ext cx="93" cy="40"/>
              </a:xfrm>
              <a:prstGeom prst="rect">
                <a:avLst/>
              </a:prstGeom>
              <a:pattFill prst="openDmnd">
                <a:fgClr>
                  <a:srgbClr val="808080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0875" name="Rectangle 347" descr="Алмазная решетка (контур)"/>
              <p:cNvSpPr>
                <a:spLocks noChangeAspect="1" noChangeArrowheads="1"/>
              </p:cNvSpPr>
              <p:nvPr/>
            </p:nvSpPr>
            <p:spPr bwMode="auto">
              <a:xfrm>
                <a:off x="2095" y="1012"/>
                <a:ext cx="92" cy="40"/>
              </a:xfrm>
              <a:prstGeom prst="rect">
                <a:avLst/>
              </a:prstGeom>
              <a:pattFill prst="openDmnd">
                <a:fgClr>
                  <a:srgbClr val="808080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0876" name="Rectangle 348" descr="Алмазная решетка (контур)"/>
              <p:cNvSpPr>
                <a:spLocks noChangeAspect="1" noChangeArrowheads="1"/>
              </p:cNvSpPr>
              <p:nvPr/>
            </p:nvSpPr>
            <p:spPr bwMode="auto">
              <a:xfrm>
                <a:off x="2067" y="1151"/>
                <a:ext cx="67" cy="45"/>
              </a:xfrm>
              <a:prstGeom prst="rect">
                <a:avLst/>
              </a:prstGeom>
              <a:pattFill prst="openDmnd">
                <a:fgClr>
                  <a:srgbClr val="808080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0877" name="Rectangle 349" descr="Алмазная решетка (контур)"/>
              <p:cNvSpPr>
                <a:spLocks noChangeAspect="1" noChangeArrowheads="1"/>
              </p:cNvSpPr>
              <p:nvPr/>
            </p:nvSpPr>
            <p:spPr bwMode="auto">
              <a:xfrm>
                <a:off x="2412" y="1149"/>
                <a:ext cx="66" cy="45"/>
              </a:xfrm>
              <a:prstGeom prst="rect">
                <a:avLst/>
              </a:prstGeom>
              <a:pattFill prst="openDmnd">
                <a:fgClr>
                  <a:srgbClr val="808080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0878" name="Rectangle 350" descr="Алмазная решетка (контур)"/>
              <p:cNvSpPr>
                <a:spLocks noChangeAspect="1" noChangeArrowheads="1"/>
              </p:cNvSpPr>
              <p:nvPr/>
            </p:nvSpPr>
            <p:spPr bwMode="auto">
              <a:xfrm>
                <a:off x="2615" y="1388"/>
                <a:ext cx="123" cy="96"/>
              </a:xfrm>
              <a:prstGeom prst="rect">
                <a:avLst/>
              </a:prstGeom>
              <a:pattFill prst="openDmnd">
                <a:fgClr>
                  <a:srgbClr val="808080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0879" name="Rectangle 351" descr="Алмазная решетка (контур)"/>
              <p:cNvSpPr>
                <a:spLocks noChangeAspect="1" noChangeArrowheads="1"/>
              </p:cNvSpPr>
              <p:nvPr/>
            </p:nvSpPr>
            <p:spPr bwMode="auto">
              <a:xfrm>
                <a:off x="3006" y="1388"/>
                <a:ext cx="122" cy="96"/>
              </a:xfrm>
              <a:prstGeom prst="rect">
                <a:avLst/>
              </a:prstGeom>
              <a:pattFill prst="openDmnd">
                <a:fgClr>
                  <a:srgbClr val="808080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0880" name="Freeform 352" descr="Широкий диагональный 2"/>
              <p:cNvSpPr>
                <a:spLocks noChangeAspect="1"/>
              </p:cNvSpPr>
              <p:nvPr/>
            </p:nvSpPr>
            <p:spPr bwMode="auto">
              <a:xfrm>
                <a:off x="2585" y="1152"/>
                <a:ext cx="572" cy="233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0" y="83"/>
                  </a:cxn>
                  <a:cxn ang="0">
                    <a:pos x="41" y="87"/>
                  </a:cxn>
                  <a:cxn ang="0">
                    <a:pos x="35" y="267"/>
                  </a:cxn>
                  <a:cxn ang="0">
                    <a:pos x="219" y="269"/>
                  </a:cxn>
                  <a:cxn ang="0">
                    <a:pos x="219" y="245"/>
                  </a:cxn>
                  <a:cxn ang="0">
                    <a:pos x="216" y="34"/>
                  </a:cxn>
                  <a:cxn ang="0">
                    <a:pos x="104" y="29"/>
                  </a:cxn>
                  <a:cxn ang="0">
                    <a:pos x="102" y="2"/>
                  </a:cxn>
                  <a:cxn ang="0">
                    <a:pos x="582" y="5"/>
                  </a:cxn>
                  <a:cxn ang="0">
                    <a:pos x="581" y="35"/>
                  </a:cxn>
                  <a:cxn ang="0">
                    <a:pos x="470" y="35"/>
                  </a:cxn>
                  <a:cxn ang="0">
                    <a:pos x="468" y="249"/>
                  </a:cxn>
                  <a:cxn ang="0">
                    <a:pos x="467" y="273"/>
                  </a:cxn>
                  <a:cxn ang="0">
                    <a:pos x="636" y="270"/>
                  </a:cxn>
                  <a:cxn ang="0">
                    <a:pos x="638" y="92"/>
                  </a:cxn>
                  <a:cxn ang="0">
                    <a:pos x="672" y="87"/>
                  </a:cxn>
                  <a:cxn ang="0">
                    <a:pos x="672" y="6"/>
                  </a:cxn>
                  <a:cxn ang="0">
                    <a:pos x="2" y="0"/>
                  </a:cxn>
                </a:cxnLst>
                <a:rect l="0" t="0" r="r" b="b"/>
                <a:pathLst>
                  <a:path w="672" h="273">
                    <a:moveTo>
                      <a:pt x="2" y="0"/>
                    </a:moveTo>
                    <a:lnTo>
                      <a:pt x="0" y="83"/>
                    </a:lnTo>
                    <a:lnTo>
                      <a:pt x="41" y="87"/>
                    </a:lnTo>
                    <a:lnTo>
                      <a:pt x="35" y="267"/>
                    </a:lnTo>
                    <a:lnTo>
                      <a:pt x="219" y="269"/>
                    </a:lnTo>
                    <a:lnTo>
                      <a:pt x="219" y="245"/>
                    </a:lnTo>
                    <a:lnTo>
                      <a:pt x="216" y="34"/>
                    </a:lnTo>
                    <a:lnTo>
                      <a:pt x="104" y="29"/>
                    </a:lnTo>
                    <a:lnTo>
                      <a:pt x="102" y="2"/>
                    </a:lnTo>
                    <a:lnTo>
                      <a:pt x="582" y="5"/>
                    </a:lnTo>
                    <a:lnTo>
                      <a:pt x="581" y="35"/>
                    </a:lnTo>
                    <a:lnTo>
                      <a:pt x="470" y="35"/>
                    </a:lnTo>
                    <a:lnTo>
                      <a:pt x="468" y="249"/>
                    </a:lnTo>
                    <a:lnTo>
                      <a:pt x="467" y="273"/>
                    </a:lnTo>
                    <a:lnTo>
                      <a:pt x="636" y="270"/>
                    </a:lnTo>
                    <a:lnTo>
                      <a:pt x="638" y="92"/>
                    </a:lnTo>
                    <a:lnTo>
                      <a:pt x="672" y="87"/>
                    </a:lnTo>
                    <a:lnTo>
                      <a:pt x="672" y="6"/>
                    </a:lnTo>
                    <a:lnTo>
                      <a:pt x="2" y="0"/>
                    </a:lnTo>
                    <a:close/>
                  </a:path>
                </a:pathLst>
              </a:custGeom>
              <a:pattFill prst="wdUpDiag">
                <a:fgClr>
                  <a:srgbClr val="006600"/>
                </a:fgClr>
                <a:bgClr>
                  <a:schemeClr val="bg1"/>
                </a:bgClr>
              </a:pattFill>
              <a:ln w="9525">
                <a:solidFill>
                  <a:srgbClr val="006600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o-RO"/>
              </a:p>
            </p:txBody>
          </p:sp>
          <p:grpSp>
            <p:nvGrpSpPr>
              <p:cNvPr id="150881" name="Group 353"/>
              <p:cNvGrpSpPr>
                <a:grpSpLocks noChangeAspect="1"/>
              </p:cNvGrpSpPr>
              <p:nvPr/>
            </p:nvGrpSpPr>
            <p:grpSpPr bwMode="auto">
              <a:xfrm>
                <a:off x="2695" y="873"/>
                <a:ext cx="372" cy="595"/>
                <a:chOff x="2878" y="405"/>
                <a:chExt cx="436" cy="697"/>
              </a:xfrm>
            </p:grpSpPr>
            <p:grpSp>
              <p:nvGrpSpPr>
                <p:cNvPr id="150882" name="Group 354"/>
                <p:cNvGrpSpPr>
                  <a:grpSpLocks noChangeAspect="1"/>
                </p:cNvGrpSpPr>
                <p:nvPr/>
              </p:nvGrpSpPr>
              <p:grpSpPr bwMode="auto">
                <a:xfrm>
                  <a:off x="3028" y="915"/>
                  <a:ext cx="118" cy="187"/>
                  <a:chOff x="3028" y="915"/>
                  <a:chExt cx="118" cy="187"/>
                </a:xfrm>
              </p:grpSpPr>
              <p:sp>
                <p:nvSpPr>
                  <p:cNvPr id="150883" name="Rectangle 355" descr="Широкий диагональный 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028" y="915"/>
                    <a:ext cx="116" cy="167"/>
                  </a:xfrm>
                  <a:prstGeom prst="rect">
                    <a:avLst/>
                  </a:prstGeom>
                  <a:pattFill prst="wdUpDiag">
                    <a:fgClr>
                      <a:srgbClr val="006600"/>
                    </a:fgClr>
                    <a:bgClr>
                      <a:schemeClr val="bg1"/>
                    </a:bgClr>
                  </a:pattFill>
                  <a:ln w="9525">
                    <a:solidFill>
                      <a:srgbClr val="006600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50884" name="AutoShape 356" descr="Широкий диагональный 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029" y="1082"/>
                    <a:ext cx="117" cy="20"/>
                  </a:xfrm>
                  <a:custGeom>
                    <a:avLst/>
                    <a:gdLst>
                      <a:gd name="G0" fmla="+- 5400 0 0"/>
                      <a:gd name="G1" fmla="+- 21600 0 5400"/>
                      <a:gd name="G2" fmla="*/ 5400 1 2"/>
                      <a:gd name="G3" fmla="+- 21600 0 G2"/>
                      <a:gd name="G4" fmla="+/ 5400 21600 2"/>
                      <a:gd name="G5" fmla="+/ G1 0 2"/>
                      <a:gd name="G6" fmla="*/ 21600 21600 5400"/>
                      <a:gd name="G7" fmla="*/ G6 1 2"/>
                      <a:gd name="G8" fmla="+- 21600 0 G7"/>
                      <a:gd name="G9" fmla="*/ 21600 1 2"/>
                      <a:gd name="G10" fmla="+- 5400 0 G9"/>
                      <a:gd name="G11" fmla="?: G10 G8 0"/>
                      <a:gd name="G12" fmla="?: G10 G7 21600"/>
                      <a:gd name="T0" fmla="*/ 18900 w 21600"/>
                      <a:gd name="T1" fmla="*/ 10800 h 21600"/>
                      <a:gd name="T2" fmla="*/ 10800 w 21600"/>
                      <a:gd name="T3" fmla="*/ 21600 h 21600"/>
                      <a:gd name="T4" fmla="*/ 2700 w 21600"/>
                      <a:gd name="T5" fmla="*/ 10800 h 21600"/>
                      <a:gd name="T6" fmla="*/ 10800 w 21600"/>
                      <a:gd name="T7" fmla="*/ 0 h 21600"/>
                      <a:gd name="T8" fmla="*/ 4500 w 21600"/>
                      <a:gd name="T9" fmla="*/ 4500 h 21600"/>
                      <a:gd name="T10" fmla="*/ 17100 w 21600"/>
                      <a:gd name="T11" fmla="*/ 17100 h 2160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T8" t="T9" r="T10" b="T11"/>
                    <a:pathLst>
                      <a:path w="21600" h="21600">
                        <a:moveTo>
                          <a:pt x="0" y="0"/>
                        </a:moveTo>
                        <a:lnTo>
                          <a:pt x="5400" y="21600"/>
                        </a:lnTo>
                        <a:lnTo>
                          <a:pt x="16200" y="21600"/>
                        </a:lnTo>
                        <a:lnTo>
                          <a:pt x="21600" y="0"/>
                        </a:lnTo>
                        <a:close/>
                      </a:path>
                    </a:pathLst>
                  </a:custGeom>
                  <a:pattFill prst="wdUpDiag">
                    <a:fgClr>
                      <a:srgbClr val="006600"/>
                    </a:fgClr>
                    <a:bgClr>
                      <a:schemeClr val="bg1"/>
                    </a:bgClr>
                  </a:pattFill>
                  <a:ln w="9525">
                    <a:solidFill>
                      <a:srgbClr val="006600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</p:grpSp>
            <p:grpSp>
              <p:nvGrpSpPr>
                <p:cNvPr id="150885" name="Group 357"/>
                <p:cNvGrpSpPr>
                  <a:grpSpLocks noChangeAspect="1"/>
                </p:cNvGrpSpPr>
                <p:nvPr/>
              </p:nvGrpSpPr>
              <p:grpSpPr bwMode="auto">
                <a:xfrm>
                  <a:off x="2878" y="405"/>
                  <a:ext cx="436" cy="600"/>
                  <a:chOff x="2878" y="405"/>
                  <a:chExt cx="436" cy="600"/>
                </a:xfrm>
              </p:grpSpPr>
              <p:sp>
                <p:nvSpPr>
                  <p:cNvPr id="150886" name="Freeform 358" descr="Широкий диагональный 1"/>
                  <p:cNvSpPr>
                    <a:spLocks noChangeAspect="1"/>
                  </p:cNvSpPr>
                  <p:nvPr/>
                </p:nvSpPr>
                <p:spPr bwMode="auto">
                  <a:xfrm>
                    <a:off x="2878" y="405"/>
                    <a:ext cx="436" cy="573"/>
                  </a:xfrm>
                  <a:custGeom>
                    <a:avLst/>
                    <a:gdLst/>
                    <a:ahLst/>
                    <a:cxnLst>
                      <a:cxn ang="0">
                        <a:pos x="104" y="0"/>
                      </a:cxn>
                      <a:cxn ang="0">
                        <a:pos x="338" y="0"/>
                      </a:cxn>
                      <a:cxn ang="0">
                        <a:pos x="338" y="18"/>
                      </a:cxn>
                      <a:cxn ang="0">
                        <a:pos x="386" y="21"/>
                      </a:cxn>
                      <a:cxn ang="0">
                        <a:pos x="389" y="92"/>
                      </a:cxn>
                      <a:cxn ang="0">
                        <a:pos x="388" y="23"/>
                      </a:cxn>
                      <a:cxn ang="0">
                        <a:pos x="355" y="62"/>
                      </a:cxn>
                      <a:cxn ang="0">
                        <a:pos x="91" y="60"/>
                      </a:cxn>
                      <a:cxn ang="0">
                        <a:pos x="91" y="114"/>
                      </a:cxn>
                      <a:cxn ang="0">
                        <a:pos x="353" y="117"/>
                      </a:cxn>
                      <a:cxn ang="0">
                        <a:pos x="391" y="147"/>
                      </a:cxn>
                      <a:cxn ang="0">
                        <a:pos x="389" y="90"/>
                      </a:cxn>
                      <a:cxn ang="0">
                        <a:pos x="391" y="150"/>
                      </a:cxn>
                      <a:cxn ang="0">
                        <a:pos x="338" y="150"/>
                      </a:cxn>
                      <a:cxn ang="0">
                        <a:pos x="335" y="198"/>
                      </a:cxn>
                      <a:cxn ang="0">
                        <a:pos x="436" y="199"/>
                      </a:cxn>
                      <a:cxn ang="0">
                        <a:pos x="436" y="339"/>
                      </a:cxn>
                      <a:cxn ang="0">
                        <a:pos x="398" y="339"/>
                      </a:cxn>
                      <a:cxn ang="0">
                        <a:pos x="396" y="305"/>
                      </a:cxn>
                      <a:cxn ang="0">
                        <a:pos x="323" y="302"/>
                      </a:cxn>
                      <a:cxn ang="0">
                        <a:pos x="323" y="368"/>
                      </a:cxn>
                      <a:cxn ang="0">
                        <a:pos x="337" y="392"/>
                      </a:cxn>
                      <a:cxn ang="0">
                        <a:pos x="335" y="573"/>
                      </a:cxn>
                      <a:cxn ang="0">
                        <a:pos x="266" y="570"/>
                      </a:cxn>
                      <a:cxn ang="0">
                        <a:pos x="269" y="507"/>
                      </a:cxn>
                      <a:cxn ang="0">
                        <a:pos x="152" y="504"/>
                      </a:cxn>
                      <a:cxn ang="0">
                        <a:pos x="154" y="570"/>
                      </a:cxn>
                      <a:cxn ang="0">
                        <a:pos x="84" y="565"/>
                      </a:cxn>
                      <a:cxn ang="0">
                        <a:pos x="86" y="387"/>
                      </a:cxn>
                      <a:cxn ang="0">
                        <a:pos x="104" y="369"/>
                      </a:cxn>
                      <a:cxn ang="0">
                        <a:pos x="104" y="302"/>
                      </a:cxn>
                      <a:cxn ang="0">
                        <a:pos x="38" y="300"/>
                      </a:cxn>
                      <a:cxn ang="0">
                        <a:pos x="34" y="329"/>
                      </a:cxn>
                      <a:cxn ang="0">
                        <a:pos x="2" y="329"/>
                      </a:cxn>
                      <a:cxn ang="0">
                        <a:pos x="0" y="199"/>
                      </a:cxn>
                      <a:cxn ang="0">
                        <a:pos x="101" y="195"/>
                      </a:cxn>
                      <a:cxn ang="0">
                        <a:pos x="101" y="150"/>
                      </a:cxn>
                      <a:cxn ang="0">
                        <a:pos x="38" y="147"/>
                      </a:cxn>
                      <a:cxn ang="0">
                        <a:pos x="38" y="87"/>
                      </a:cxn>
                      <a:cxn ang="0">
                        <a:pos x="40" y="147"/>
                      </a:cxn>
                      <a:cxn ang="0">
                        <a:pos x="88" y="114"/>
                      </a:cxn>
                      <a:cxn ang="0">
                        <a:pos x="352" y="117"/>
                      </a:cxn>
                      <a:cxn ang="0">
                        <a:pos x="356" y="62"/>
                      </a:cxn>
                      <a:cxn ang="0">
                        <a:pos x="94" y="62"/>
                      </a:cxn>
                      <a:cxn ang="0">
                        <a:pos x="37" y="21"/>
                      </a:cxn>
                      <a:cxn ang="0">
                        <a:pos x="38" y="93"/>
                      </a:cxn>
                      <a:cxn ang="0">
                        <a:pos x="38" y="21"/>
                      </a:cxn>
                      <a:cxn ang="0">
                        <a:pos x="104" y="21"/>
                      </a:cxn>
                      <a:cxn ang="0">
                        <a:pos x="104" y="0"/>
                      </a:cxn>
                    </a:cxnLst>
                    <a:rect l="0" t="0" r="r" b="b"/>
                    <a:pathLst>
                      <a:path w="436" h="573">
                        <a:moveTo>
                          <a:pt x="104" y="0"/>
                        </a:moveTo>
                        <a:lnTo>
                          <a:pt x="338" y="0"/>
                        </a:lnTo>
                        <a:lnTo>
                          <a:pt x="338" y="18"/>
                        </a:lnTo>
                        <a:lnTo>
                          <a:pt x="386" y="21"/>
                        </a:lnTo>
                        <a:lnTo>
                          <a:pt x="389" y="92"/>
                        </a:lnTo>
                        <a:lnTo>
                          <a:pt x="388" y="23"/>
                        </a:lnTo>
                        <a:lnTo>
                          <a:pt x="355" y="62"/>
                        </a:lnTo>
                        <a:lnTo>
                          <a:pt x="91" y="60"/>
                        </a:lnTo>
                        <a:lnTo>
                          <a:pt x="91" y="114"/>
                        </a:lnTo>
                        <a:lnTo>
                          <a:pt x="353" y="117"/>
                        </a:lnTo>
                        <a:lnTo>
                          <a:pt x="391" y="147"/>
                        </a:lnTo>
                        <a:lnTo>
                          <a:pt x="389" y="90"/>
                        </a:lnTo>
                        <a:lnTo>
                          <a:pt x="391" y="150"/>
                        </a:lnTo>
                        <a:lnTo>
                          <a:pt x="338" y="150"/>
                        </a:lnTo>
                        <a:lnTo>
                          <a:pt x="335" y="198"/>
                        </a:lnTo>
                        <a:lnTo>
                          <a:pt x="436" y="199"/>
                        </a:lnTo>
                        <a:lnTo>
                          <a:pt x="436" y="339"/>
                        </a:lnTo>
                        <a:lnTo>
                          <a:pt x="398" y="339"/>
                        </a:lnTo>
                        <a:lnTo>
                          <a:pt x="396" y="305"/>
                        </a:lnTo>
                        <a:lnTo>
                          <a:pt x="323" y="302"/>
                        </a:lnTo>
                        <a:lnTo>
                          <a:pt x="323" y="368"/>
                        </a:lnTo>
                        <a:lnTo>
                          <a:pt x="337" y="392"/>
                        </a:lnTo>
                        <a:lnTo>
                          <a:pt x="335" y="573"/>
                        </a:lnTo>
                        <a:lnTo>
                          <a:pt x="266" y="570"/>
                        </a:lnTo>
                        <a:lnTo>
                          <a:pt x="269" y="507"/>
                        </a:lnTo>
                        <a:lnTo>
                          <a:pt x="152" y="504"/>
                        </a:lnTo>
                        <a:lnTo>
                          <a:pt x="154" y="570"/>
                        </a:lnTo>
                        <a:lnTo>
                          <a:pt x="84" y="565"/>
                        </a:lnTo>
                        <a:lnTo>
                          <a:pt x="86" y="387"/>
                        </a:lnTo>
                        <a:lnTo>
                          <a:pt x="104" y="369"/>
                        </a:lnTo>
                        <a:lnTo>
                          <a:pt x="104" y="302"/>
                        </a:lnTo>
                        <a:lnTo>
                          <a:pt x="38" y="300"/>
                        </a:lnTo>
                        <a:lnTo>
                          <a:pt x="34" y="329"/>
                        </a:lnTo>
                        <a:lnTo>
                          <a:pt x="2" y="329"/>
                        </a:lnTo>
                        <a:lnTo>
                          <a:pt x="0" y="199"/>
                        </a:lnTo>
                        <a:lnTo>
                          <a:pt x="101" y="195"/>
                        </a:lnTo>
                        <a:lnTo>
                          <a:pt x="101" y="150"/>
                        </a:lnTo>
                        <a:lnTo>
                          <a:pt x="38" y="147"/>
                        </a:lnTo>
                        <a:lnTo>
                          <a:pt x="38" y="87"/>
                        </a:lnTo>
                        <a:lnTo>
                          <a:pt x="40" y="147"/>
                        </a:lnTo>
                        <a:lnTo>
                          <a:pt x="88" y="114"/>
                        </a:lnTo>
                        <a:lnTo>
                          <a:pt x="352" y="117"/>
                        </a:lnTo>
                        <a:lnTo>
                          <a:pt x="356" y="62"/>
                        </a:lnTo>
                        <a:lnTo>
                          <a:pt x="94" y="62"/>
                        </a:lnTo>
                        <a:lnTo>
                          <a:pt x="37" y="21"/>
                        </a:lnTo>
                        <a:lnTo>
                          <a:pt x="38" y="93"/>
                        </a:lnTo>
                        <a:lnTo>
                          <a:pt x="38" y="21"/>
                        </a:lnTo>
                        <a:lnTo>
                          <a:pt x="104" y="21"/>
                        </a:lnTo>
                        <a:lnTo>
                          <a:pt x="104" y="0"/>
                        </a:lnTo>
                        <a:close/>
                      </a:path>
                    </a:pathLst>
                  </a:custGeom>
                  <a:pattFill prst="wdDnDiag">
                    <a:fgClr>
                      <a:srgbClr val="006600"/>
                    </a:fgClr>
                    <a:bgClr>
                      <a:schemeClr val="bg1"/>
                    </a:bgClr>
                  </a:pattFill>
                  <a:ln w="9525">
                    <a:solidFill>
                      <a:srgbClr val="006600"/>
                    </a:solidFill>
                    <a:round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endParaRPr lang="ro-RO"/>
                  </a:p>
                </p:txBody>
              </p:sp>
              <p:sp>
                <p:nvSpPr>
                  <p:cNvPr id="150887" name="Freeform 359"/>
                  <p:cNvSpPr>
                    <a:spLocks noChangeAspect="1"/>
                  </p:cNvSpPr>
                  <p:nvPr/>
                </p:nvSpPr>
                <p:spPr bwMode="auto">
                  <a:xfrm>
                    <a:off x="2970" y="779"/>
                    <a:ext cx="16" cy="218"/>
                  </a:xfrm>
                  <a:custGeom>
                    <a:avLst/>
                    <a:gdLst/>
                    <a:ahLst/>
                    <a:cxnLst>
                      <a:cxn ang="0">
                        <a:pos x="12" y="0"/>
                      </a:cxn>
                      <a:cxn ang="0">
                        <a:pos x="16" y="197"/>
                      </a:cxn>
                      <a:cxn ang="0">
                        <a:pos x="0" y="218"/>
                      </a:cxn>
                    </a:cxnLst>
                    <a:rect l="0" t="0" r="r" b="b"/>
                    <a:pathLst>
                      <a:path w="16" h="218">
                        <a:moveTo>
                          <a:pt x="12" y="0"/>
                        </a:moveTo>
                        <a:lnTo>
                          <a:pt x="16" y="197"/>
                        </a:lnTo>
                        <a:lnTo>
                          <a:pt x="0" y="218"/>
                        </a:lnTo>
                      </a:path>
                    </a:pathLst>
                  </a:custGeom>
                  <a:noFill/>
                  <a:ln w="6350" cmpd="sng">
                    <a:solidFill>
                      <a:srgbClr val="006600"/>
                    </a:solidFill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o-RO"/>
                  </a:p>
                </p:txBody>
              </p:sp>
              <p:sp>
                <p:nvSpPr>
                  <p:cNvPr id="150888" name="Freeform 360"/>
                  <p:cNvSpPr>
                    <a:spLocks noChangeAspect="1"/>
                  </p:cNvSpPr>
                  <p:nvPr/>
                </p:nvSpPr>
                <p:spPr bwMode="auto">
                  <a:xfrm>
                    <a:off x="3195" y="773"/>
                    <a:ext cx="20" cy="232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199"/>
                      </a:cxn>
                      <a:cxn ang="0">
                        <a:pos x="20" y="232"/>
                      </a:cxn>
                    </a:cxnLst>
                    <a:rect l="0" t="0" r="r" b="b"/>
                    <a:pathLst>
                      <a:path w="20" h="232">
                        <a:moveTo>
                          <a:pt x="0" y="0"/>
                        </a:moveTo>
                        <a:lnTo>
                          <a:pt x="0" y="199"/>
                        </a:lnTo>
                        <a:lnTo>
                          <a:pt x="20" y="232"/>
                        </a:lnTo>
                      </a:path>
                    </a:pathLst>
                  </a:custGeom>
                  <a:noFill/>
                  <a:ln w="6350" cmpd="sng">
                    <a:solidFill>
                      <a:srgbClr val="006600"/>
                    </a:solidFill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o-RO"/>
                  </a:p>
                </p:txBody>
              </p:sp>
              <p:sp>
                <p:nvSpPr>
                  <p:cNvPr id="150889" name="Rectangle 36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970" y="467"/>
                    <a:ext cx="262" cy="5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solidFill>
                      <a:srgbClr val="006600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</p:grpSp>
          </p:grpSp>
          <p:sp>
            <p:nvSpPr>
              <p:cNvPr id="150890" name="Rectangle 362" descr="Алмазная решетка (контур)"/>
              <p:cNvSpPr>
                <a:spLocks noChangeAspect="1" noChangeArrowheads="1"/>
              </p:cNvSpPr>
              <p:nvPr/>
            </p:nvSpPr>
            <p:spPr bwMode="auto">
              <a:xfrm>
                <a:off x="2728" y="1137"/>
                <a:ext cx="53" cy="40"/>
              </a:xfrm>
              <a:prstGeom prst="rect">
                <a:avLst/>
              </a:prstGeom>
              <a:pattFill prst="openDmnd">
                <a:fgClr>
                  <a:srgbClr val="808080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0891" name="Rectangle 363" descr="Алмазная решетка (контур)"/>
              <p:cNvSpPr>
                <a:spLocks noChangeAspect="1" noChangeArrowheads="1"/>
              </p:cNvSpPr>
              <p:nvPr/>
            </p:nvSpPr>
            <p:spPr bwMode="auto">
              <a:xfrm>
                <a:off x="2976" y="1138"/>
                <a:ext cx="53" cy="40"/>
              </a:xfrm>
              <a:prstGeom prst="rect">
                <a:avLst/>
              </a:prstGeom>
              <a:pattFill prst="openDmnd">
                <a:fgClr>
                  <a:srgbClr val="808080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</p:grpSp>
      <p:sp>
        <p:nvSpPr>
          <p:cNvPr id="150892" name="Oval 364"/>
          <p:cNvSpPr>
            <a:spLocks noChangeAspect="1" noChangeArrowheads="1"/>
          </p:cNvSpPr>
          <p:nvPr/>
        </p:nvSpPr>
        <p:spPr bwMode="auto">
          <a:xfrm>
            <a:off x="3717925" y="1141413"/>
            <a:ext cx="114300" cy="114300"/>
          </a:xfrm>
          <a:prstGeom prst="ellipse">
            <a:avLst/>
          </a:prstGeom>
          <a:gradFill rotWithShape="0">
            <a:gsLst>
              <a:gs pos="0">
                <a:schemeClr val="folHlink">
                  <a:gamma/>
                  <a:tint val="0"/>
                  <a:invGamma/>
                </a:schemeClr>
              </a:gs>
              <a:gs pos="100000">
                <a:schemeClr val="folHlink"/>
              </a:gs>
            </a:gsLst>
            <a:path path="shape">
              <a:fillToRect l="50000" t="50000" r="50000" b="50000"/>
            </a:path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50893" name="Freeform 365"/>
          <p:cNvSpPr>
            <a:spLocks noChangeAspect="1"/>
          </p:cNvSpPr>
          <p:nvPr/>
        </p:nvSpPr>
        <p:spPr bwMode="auto">
          <a:xfrm>
            <a:off x="4495800" y="3975100"/>
            <a:ext cx="158750" cy="560388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142" y="2"/>
              </a:cxn>
              <a:cxn ang="0">
                <a:pos x="141" y="414"/>
              </a:cxn>
              <a:cxn ang="0">
                <a:pos x="50" y="414"/>
              </a:cxn>
              <a:cxn ang="0">
                <a:pos x="50" y="426"/>
              </a:cxn>
              <a:cxn ang="0">
                <a:pos x="57" y="441"/>
              </a:cxn>
              <a:cxn ang="0">
                <a:pos x="96" y="470"/>
              </a:cxn>
              <a:cxn ang="0">
                <a:pos x="101" y="486"/>
              </a:cxn>
              <a:cxn ang="0">
                <a:pos x="94" y="500"/>
              </a:cxn>
              <a:cxn ang="0">
                <a:pos x="0" y="498"/>
              </a:cxn>
              <a:cxn ang="0">
                <a:pos x="0" y="0"/>
              </a:cxn>
            </a:cxnLst>
            <a:rect l="0" t="0" r="r" b="b"/>
            <a:pathLst>
              <a:path w="142" h="500">
                <a:moveTo>
                  <a:pt x="0" y="0"/>
                </a:moveTo>
                <a:lnTo>
                  <a:pt x="142" y="2"/>
                </a:lnTo>
                <a:lnTo>
                  <a:pt x="141" y="414"/>
                </a:lnTo>
                <a:lnTo>
                  <a:pt x="50" y="414"/>
                </a:lnTo>
                <a:lnTo>
                  <a:pt x="50" y="426"/>
                </a:lnTo>
                <a:lnTo>
                  <a:pt x="57" y="441"/>
                </a:lnTo>
                <a:lnTo>
                  <a:pt x="96" y="470"/>
                </a:lnTo>
                <a:lnTo>
                  <a:pt x="101" y="486"/>
                </a:lnTo>
                <a:lnTo>
                  <a:pt x="94" y="500"/>
                </a:lnTo>
                <a:lnTo>
                  <a:pt x="0" y="498"/>
                </a:lnTo>
                <a:lnTo>
                  <a:pt x="0" y="0"/>
                </a:lnTo>
                <a:close/>
              </a:path>
            </a:pathLst>
          </a:custGeom>
          <a:gradFill rotWithShape="0">
            <a:gsLst>
              <a:gs pos="0">
                <a:schemeClr val="folHlink">
                  <a:gamma/>
                  <a:shade val="41176"/>
                  <a:invGamma/>
                </a:schemeClr>
              </a:gs>
              <a:gs pos="50000">
                <a:schemeClr val="folHlink"/>
              </a:gs>
              <a:gs pos="100000">
                <a:schemeClr val="folHlink">
                  <a:gamma/>
                  <a:shade val="41176"/>
                  <a:invGamma/>
                </a:schemeClr>
              </a:gs>
            </a:gsLst>
            <a:lin ang="0" scaled="1"/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endParaRPr lang="ro-RO"/>
          </a:p>
        </p:txBody>
      </p:sp>
      <p:sp>
        <p:nvSpPr>
          <p:cNvPr id="150894" name="Rectangle 366"/>
          <p:cNvSpPr>
            <a:spLocks noChangeAspect="1" noChangeArrowheads="1"/>
          </p:cNvSpPr>
          <p:nvPr/>
        </p:nvSpPr>
        <p:spPr bwMode="auto">
          <a:xfrm>
            <a:off x="4513263" y="4727575"/>
            <a:ext cx="123825" cy="196850"/>
          </a:xfrm>
          <a:prstGeom prst="rect">
            <a:avLst/>
          </a:prstGeom>
          <a:gradFill rotWithShape="0">
            <a:gsLst>
              <a:gs pos="0">
                <a:schemeClr val="folHlink">
                  <a:gamma/>
                  <a:shade val="22353"/>
                  <a:invGamma/>
                </a:schemeClr>
              </a:gs>
              <a:gs pos="50000">
                <a:schemeClr val="folHlink"/>
              </a:gs>
              <a:gs pos="100000">
                <a:schemeClr val="folHlink">
                  <a:gamma/>
                  <a:shade val="22353"/>
                  <a:invGamma/>
                </a:schemeClr>
              </a:gs>
            </a:gsLst>
            <a:lin ang="0" scaled="1"/>
          </a:gra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50895" name="AutoShape 367" descr="Голубая тисненая бумага"/>
          <p:cNvSpPr>
            <a:spLocks noChangeArrowheads="1"/>
          </p:cNvSpPr>
          <p:nvPr/>
        </p:nvSpPr>
        <p:spPr bwMode="auto">
          <a:xfrm>
            <a:off x="228600" y="1905000"/>
            <a:ext cx="2209800" cy="609600"/>
          </a:xfrm>
          <a:prstGeom prst="wedgeRoundRectCallout">
            <a:avLst>
              <a:gd name="adj1" fmla="val 106468"/>
              <a:gd name="adj2" fmla="val -154690"/>
              <a:gd name="adj3" fmla="val 16667"/>
            </a:avLst>
          </a:prstGeom>
          <a:blipFill dpi="0" rotWithShape="0">
            <a:blip r:embed="rId3" cstate="print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/>
          <a:lstStyle/>
          <a:p>
            <a:pPr algn="ctr">
              <a:lnSpc>
                <a:spcPct val="80000"/>
              </a:lnSpc>
            </a:pPr>
            <a:r>
              <a:rPr lang="ru-RU" b="1">
                <a:effectLst>
                  <a:outerShdw blurRad="38100" dist="38100" dir="2700000" algn="tl">
                    <a:srgbClr val="FFFFFF"/>
                  </a:outerShdw>
                </a:effectLst>
                <a:latin typeface="Times New Roman" pitchFamily="18" charset="0"/>
              </a:rPr>
              <a:t>Работа запорного ниппеля</a:t>
            </a:r>
          </a:p>
        </p:txBody>
      </p:sp>
      <p:sp>
        <p:nvSpPr>
          <p:cNvPr id="150896" name="AutoShape 368" descr="Голубая тисненая бумага"/>
          <p:cNvSpPr>
            <a:spLocks noChangeArrowheads="1"/>
          </p:cNvSpPr>
          <p:nvPr/>
        </p:nvSpPr>
        <p:spPr bwMode="auto">
          <a:xfrm>
            <a:off x="6324600" y="3810000"/>
            <a:ext cx="2590800" cy="762000"/>
          </a:xfrm>
          <a:prstGeom prst="wedgeRoundRectCallout">
            <a:avLst>
              <a:gd name="adj1" fmla="val -76472"/>
              <a:gd name="adj2" fmla="val 226875"/>
              <a:gd name="adj3" fmla="val 16667"/>
            </a:avLst>
          </a:prstGeom>
          <a:blipFill dpi="0" rotWithShape="0">
            <a:blip r:embed="rId3" cstate="print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/>
          <a:lstStyle/>
          <a:p>
            <a:pPr algn="ctr">
              <a:lnSpc>
                <a:spcPct val="80000"/>
              </a:lnSpc>
            </a:pPr>
            <a:r>
              <a:rPr lang="ru-RU" b="1">
                <a:effectLst>
                  <a:outerShdw blurRad="38100" dist="38100" dir="2700000" algn="tl">
                    <a:srgbClr val="FFFFFF"/>
                  </a:outerShdw>
                </a:effectLst>
                <a:latin typeface="Times New Roman" pitchFamily="18" charset="0"/>
              </a:rPr>
              <a:t>Избыточное давление пороховых газов</a:t>
            </a:r>
          </a:p>
        </p:txBody>
      </p:sp>
      <p:sp>
        <p:nvSpPr>
          <p:cNvPr id="150897" name="AutoShape 369" descr="Газетная бумага">
            <a:hlinkClick r:id="" action="ppaction://hlinkshowjump?jump=endshow" highlightClick="1"/>
          </p:cNvPr>
          <p:cNvSpPr>
            <a:spLocks noChangeArrowheads="1"/>
          </p:cNvSpPr>
          <p:nvPr/>
        </p:nvSpPr>
        <p:spPr bwMode="auto">
          <a:xfrm>
            <a:off x="8743950" y="152400"/>
            <a:ext cx="247650" cy="290513"/>
          </a:xfrm>
          <a:prstGeom prst="actionButtonHome">
            <a:avLst/>
          </a:prstGeom>
          <a:blipFill dpi="0" rotWithShape="0">
            <a:blip r:embed="rId4" cstate="print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</p:spTree>
  </p:cSld>
  <p:clrMapOvr>
    <a:masterClrMapping/>
  </p:clrMapOvr>
  <p:transition>
    <p:sndAc>
      <p:stSnd>
        <p:snd r:embed="rId2" name="laser.wav"/>
      </p:stSnd>
    </p:sndAc>
  </p:transition>
  <p:timing>
    <p:tnLst>
      <p:par>
        <p:cTn id="1" dur="indefinite" restart="never" nodeType="tmRoot"/>
      </p:par>
    </p:tnLst>
  </p:timing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1554" name="Group 2"/>
          <p:cNvGrpSpPr>
            <a:grpSpLocks/>
          </p:cNvGrpSpPr>
          <p:nvPr/>
        </p:nvGrpSpPr>
        <p:grpSpPr bwMode="auto">
          <a:xfrm>
            <a:off x="3581400" y="-1676400"/>
            <a:ext cx="403225" cy="2392363"/>
            <a:chOff x="2254" y="0"/>
            <a:chExt cx="254" cy="1507"/>
          </a:xfrm>
        </p:grpSpPr>
        <p:grpSp>
          <p:nvGrpSpPr>
            <p:cNvPr id="151555" name="Group 3"/>
            <p:cNvGrpSpPr>
              <a:grpSpLocks noChangeAspect="1"/>
            </p:cNvGrpSpPr>
            <p:nvPr/>
          </p:nvGrpSpPr>
          <p:grpSpPr bwMode="auto">
            <a:xfrm>
              <a:off x="2294" y="564"/>
              <a:ext cx="172" cy="632"/>
              <a:chOff x="979" y="2230"/>
              <a:chExt cx="192" cy="377"/>
            </a:xfrm>
          </p:grpSpPr>
          <p:grpSp>
            <p:nvGrpSpPr>
              <p:cNvPr id="151556" name="Group 4"/>
              <p:cNvGrpSpPr>
                <a:grpSpLocks noChangeAspect="1"/>
              </p:cNvGrpSpPr>
              <p:nvPr/>
            </p:nvGrpSpPr>
            <p:grpSpPr bwMode="auto">
              <a:xfrm rot="-186789">
                <a:off x="983" y="2577"/>
                <a:ext cx="186" cy="30"/>
                <a:chOff x="2966" y="3408"/>
                <a:chExt cx="265" cy="43"/>
              </a:xfrm>
            </p:grpSpPr>
            <p:sp>
              <p:nvSpPr>
                <p:cNvPr id="151557" name="Rectangle 5"/>
                <p:cNvSpPr>
                  <a:spLocks noChangeAspect="1" noChangeArrowheads="1"/>
                </p:cNvSpPr>
                <p:nvPr/>
              </p:nvSpPr>
              <p:spPr bwMode="auto">
                <a:xfrm rot="240000">
                  <a:off x="2980" y="3418"/>
                  <a:ext cx="240" cy="23"/>
                </a:xfrm>
                <a:prstGeom prst="rect">
                  <a:avLst/>
                </a:prstGeom>
                <a:noFill/>
                <a:ln w="635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51558" name="Oval 6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2966" y="3408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51559" name="Oval 7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3206" y="3426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  <p:grpSp>
            <p:nvGrpSpPr>
              <p:cNvPr id="151560" name="Group 8"/>
              <p:cNvGrpSpPr>
                <a:grpSpLocks noChangeAspect="1"/>
              </p:cNvGrpSpPr>
              <p:nvPr/>
            </p:nvGrpSpPr>
            <p:grpSpPr bwMode="auto">
              <a:xfrm>
                <a:off x="983" y="2426"/>
                <a:ext cx="186" cy="30"/>
                <a:chOff x="2966" y="3408"/>
                <a:chExt cx="265" cy="43"/>
              </a:xfrm>
            </p:grpSpPr>
            <p:sp>
              <p:nvSpPr>
                <p:cNvPr id="151561" name="Rectangle 9"/>
                <p:cNvSpPr>
                  <a:spLocks noChangeAspect="1" noChangeArrowheads="1"/>
                </p:cNvSpPr>
                <p:nvPr/>
              </p:nvSpPr>
              <p:spPr bwMode="auto">
                <a:xfrm rot="240000">
                  <a:off x="2980" y="3418"/>
                  <a:ext cx="240" cy="23"/>
                </a:xfrm>
                <a:prstGeom prst="rect">
                  <a:avLst/>
                </a:prstGeom>
                <a:noFill/>
                <a:ln w="635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51562" name="Oval 10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2966" y="3408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51563" name="Oval 11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3206" y="3426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  <p:grpSp>
            <p:nvGrpSpPr>
              <p:cNvPr id="151564" name="Group 12"/>
              <p:cNvGrpSpPr>
                <a:grpSpLocks noChangeAspect="1"/>
              </p:cNvGrpSpPr>
              <p:nvPr/>
            </p:nvGrpSpPr>
            <p:grpSpPr bwMode="auto">
              <a:xfrm>
                <a:off x="982" y="2398"/>
                <a:ext cx="186" cy="30"/>
                <a:chOff x="2966" y="3408"/>
                <a:chExt cx="265" cy="43"/>
              </a:xfrm>
            </p:grpSpPr>
            <p:sp>
              <p:nvSpPr>
                <p:cNvPr id="151565" name="Rectangle 13"/>
                <p:cNvSpPr>
                  <a:spLocks noChangeAspect="1" noChangeArrowheads="1"/>
                </p:cNvSpPr>
                <p:nvPr/>
              </p:nvSpPr>
              <p:spPr bwMode="auto">
                <a:xfrm rot="240000">
                  <a:off x="2980" y="3418"/>
                  <a:ext cx="240" cy="23"/>
                </a:xfrm>
                <a:prstGeom prst="rect">
                  <a:avLst/>
                </a:prstGeom>
                <a:noFill/>
                <a:ln w="635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51566" name="Oval 14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2966" y="3408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51567" name="Oval 15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3206" y="3426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  <p:grpSp>
            <p:nvGrpSpPr>
              <p:cNvPr id="151568" name="Group 16"/>
              <p:cNvGrpSpPr>
                <a:grpSpLocks noChangeAspect="1"/>
              </p:cNvGrpSpPr>
              <p:nvPr/>
            </p:nvGrpSpPr>
            <p:grpSpPr bwMode="auto">
              <a:xfrm>
                <a:off x="981" y="2315"/>
                <a:ext cx="187" cy="30"/>
                <a:chOff x="2966" y="3408"/>
                <a:chExt cx="265" cy="43"/>
              </a:xfrm>
            </p:grpSpPr>
            <p:sp>
              <p:nvSpPr>
                <p:cNvPr id="151569" name="Rectangle 17"/>
                <p:cNvSpPr>
                  <a:spLocks noChangeAspect="1" noChangeArrowheads="1"/>
                </p:cNvSpPr>
                <p:nvPr/>
              </p:nvSpPr>
              <p:spPr bwMode="auto">
                <a:xfrm rot="240000">
                  <a:off x="2980" y="3418"/>
                  <a:ext cx="240" cy="23"/>
                </a:xfrm>
                <a:prstGeom prst="rect">
                  <a:avLst/>
                </a:prstGeom>
                <a:noFill/>
                <a:ln w="635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51570" name="Oval 18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2966" y="3408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51571" name="Oval 19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3206" y="3426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  <p:grpSp>
            <p:nvGrpSpPr>
              <p:cNvPr id="151572" name="Group 20"/>
              <p:cNvGrpSpPr>
                <a:grpSpLocks noChangeAspect="1"/>
              </p:cNvGrpSpPr>
              <p:nvPr/>
            </p:nvGrpSpPr>
            <p:grpSpPr bwMode="auto">
              <a:xfrm>
                <a:off x="983" y="2288"/>
                <a:ext cx="186" cy="30"/>
                <a:chOff x="2966" y="3408"/>
                <a:chExt cx="265" cy="43"/>
              </a:xfrm>
            </p:grpSpPr>
            <p:sp>
              <p:nvSpPr>
                <p:cNvPr id="151573" name="Rectangle 21"/>
                <p:cNvSpPr>
                  <a:spLocks noChangeAspect="1" noChangeArrowheads="1"/>
                </p:cNvSpPr>
                <p:nvPr/>
              </p:nvSpPr>
              <p:spPr bwMode="auto">
                <a:xfrm rot="240000">
                  <a:off x="2980" y="3418"/>
                  <a:ext cx="240" cy="23"/>
                </a:xfrm>
                <a:prstGeom prst="rect">
                  <a:avLst/>
                </a:prstGeom>
                <a:noFill/>
                <a:ln w="635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51574" name="Oval 22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2966" y="3408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51575" name="Oval 23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3206" y="3426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  <p:grpSp>
            <p:nvGrpSpPr>
              <p:cNvPr id="151576" name="Group 24"/>
              <p:cNvGrpSpPr>
                <a:grpSpLocks noChangeAspect="1"/>
              </p:cNvGrpSpPr>
              <p:nvPr/>
            </p:nvGrpSpPr>
            <p:grpSpPr bwMode="auto">
              <a:xfrm>
                <a:off x="984" y="2263"/>
                <a:ext cx="187" cy="30"/>
                <a:chOff x="2966" y="3408"/>
                <a:chExt cx="265" cy="43"/>
              </a:xfrm>
            </p:grpSpPr>
            <p:sp>
              <p:nvSpPr>
                <p:cNvPr id="151577" name="Rectangle 25"/>
                <p:cNvSpPr>
                  <a:spLocks noChangeAspect="1" noChangeArrowheads="1"/>
                </p:cNvSpPr>
                <p:nvPr/>
              </p:nvSpPr>
              <p:spPr bwMode="auto">
                <a:xfrm rot="240000">
                  <a:off x="2980" y="3418"/>
                  <a:ext cx="240" cy="23"/>
                </a:xfrm>
                <a:prstGeom prst="rect">
                  <a:avLst/>
                </a:prstGeom>
                <a:noFill/>
                <a:ln w="635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51578" name="Oval 26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2966" y="3408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51579" name="Oval 27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3206" y="3426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  <p:grpSp>
            <p:nvGrpSpPr>
              <p:cNvPr id="151580" name="Group 28"/>
              <p:cNvGrpSpPr>
                <a:grpSpLocks noChangeAspect="1"/>
              </p:cNvGrpSpPr>
              <p:nvPr/>
            </p:nvGrpSpPr>
            <p:grpSpPr bwMode="auto">
              <a:xfrm>
                <a:off x="979" y="2369"/>
                <a:ext cx="186" cy="30"/>
                <a:chOff x="2966" y="3408"/>
                <a:chExt cx="265" cy="43"/>
              </a:xfrm>
            </p:grpSpPr>
            <p:sp>
              <p:nvSpPr>
                <p:cNvPr id="151581" name="Rectangle 29"/>
                <p:cNvSpPr>
                  <a:spLocks noChangeAspect="1" noChangeArrowheads="1"/>
                </p:cNvSpPr>
                <p:nvPr/>
              </p:nvSpPr>
              <p:spPr bwMode="auto">
                <a:xfrm rot="240000">
                  <a:off x="2980" y="3418"/>
                  <a:ext cx="240" cy="23"/>
                </a:xfrm>
                <a:prstGeom prst="rect">
                  <a:avLst/>
                </a:prstGeom>
                <a:noFill/>
                <a:ln w="635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51582" name="Oval 30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2966" y="3408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51583" name="Oval 31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3206" y="3426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  <p:grpSp>
            <p:nvGrpSpPr>
              <p:cNvPr id="151584" name="Group 32"/>
              <p:cNvGrpSpPr>
                <a:grpSpLocks noChangeAspect="1"/>
              </p:cNvGrpSpPr>
              <p:nvPr/>
            </p:nvGrpSpPr>
            <p:grpSpPr bwMode="auto">
              <a:xfrm>
                <a:off x="979" y="2340"/>
                <a:ext cx="187" cy="31"/>
                <a:chOff x="2966" y="3408"/>
                <a:chExt cx="265" cy="43"/>
              </a:xfrm>
            </p:grpSpPr>
            <p:sp>
              <p:nvSpPr>
                <p:cNvPr id="151585" name="Rectangle 33"/>
                <p:cNvSpPr>
                  <a:spLocks noChangeAspect="1" noChangeArrowheads="1"/>
                </p:cNvSpPr>
                <p:nvPr/>
              </p:nvSpPr>
              <p:spPr bwMode="auto">
                <a:xfrm rot="240000">
                  <a:off x="2980" y="3418"/>
                  <a:ext cx="240" cy="23"/>
                </a:xfrm>
                <a:prstGeom prst="rect">
                  <a:avLst/>
                </a:prstGeom>
                <a:noFill/>
                <a:ln w="635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51586" name="Oval 34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2966" y="3408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51587" name="Oval 35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3206" y="3426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  <p:grpSp>
            <p:nvGrpSpPr>
              <p:cNvPr id="151588" name="Group 36"/>
              <p:cNvGrpSpPr>
                <a:grpSpLocks noChangeAspect="1"/>
              </p:cNvGrpSpPr>
              <p:nvPr/>
            </p:nvGrpSpPr>
            <p:grpSpPr bwMode="auto">
              <a:xfrm>
                <a:off x="982" y="2457"/>
                <a:ext cx="186" cy="30"/>
                <a:chOff x="2966" y="3408"/>
                <a:chExt cx="265" cy="43"/>
              </a:xfrm>
            </p:grpSpPr>
            <p:sp>
              <p:nvSpPr>
                <p:cNvPr id="151589" name="Rectangle 37"/>
                <p:cNvSpPr>
                  <a:spLocks noChangeAspect="1" noChangeArrowheads="1"/>
                </p:cNvSpPr>
                <p:nvPr/>
              </p:nvSpPr>
              <p:spPr bwMode="auto">
                <a:xfrm rot="240000">
                  <a:off x="2980" y="3418"/>
                  <a:ext cx="240" cy="23"/>
                </a:xfrm>
                <a:prstGeom prst="rect">
                  <a:avLst/>
                </a:prstGeom>
                <a:noFill/>
                <a:ln w="635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51590" name="Oval 38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2966" y="3408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51591" name="Oval 39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3206" y="3426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  <p:grpSp>
            <p:nvGrpSpPr>
              <p:cNvPr id="151592" name="Group 40"/>
              <p:cNvGrpSpPr>
                <a:grpSpLocks noChangeAspect="1"/>
              </p:cNvGrpSpPr>
              <p:nvPr/>
            </p:nvGrpSpPr>
            <p:grpSpPr bwMode="auto">
              <a:xfrm rot="136227">
                <a:off x="984" y="2240"/>
                <a:ext cx="187" cy="30"/>
                <a:chOff x="2966" y="3408"/>
                <a:chExt cx="265" cy="43"/>
              </a:xfrm>
            </p:grpSpPr>
            <p:sp>
              <p:nvSpPr>
                <p:cNvPr id="151593" name="Rectangle 41"/>
                <p:cNvSpPr>
                  <a:spLocks noChangeAspect="1" noChangeArrowheads="1"/>
                </p:cNvSpPr>
                <p:nvPr/>
              </p:nvSpPr>
              <p:spPr bwMode="auto">
                <a:xfrm rot="240000">
                  <a:off x="2980" y="3418"/>
                  <a:ext cx="240" cy="23"/>
                </a:xfrm>
                <a:prstGeom prst="rect">
                  <a:avLst/>
                </a:prstGeom>
                <a:noFill/>
                <a:ln w="635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51594" name="Oval 42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2966" y="3408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51595" name="Oval 43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3206" y="3426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  <p:grpSp>
            <p:nvGrpSpPr>
              <p:cNvPr id="151596" name="Group 44"/>
              <p:cNvGrpSpPr>
                <a:grpSpLocks noChangeAspect="1"/>
              </p:cNvGrpSpPr>
              <p:nvPr/>
            </p:nvGrpSpPr>
            <p:grpSpPr bwMode="auto">
              <a:xfrm rot="-208310">
                <a:off x="983" y="2230"/>
                <a:ext cx="186" cy="30"/>
                <a:chOff x="2966" y="3408"/>
                <a:chExt cx="265" cy="43"/>
              </a:xfrm>
            </p:grpSpPr>
            <p:sp>
              <p:nvSpPr>
                <p:cNvPr id="151597" name="Rectangle 45"/>
                <p:cNvSpPr>
                  <a:spLocks noChangeAspect="1" noChangeArrowheads="1"/>
                </p:cNvSpPr>
                <p:nvPr/>
              </p:nvSpPr>
              <p:spPr bwMode="auto">
                <a:xfrm rot="240000">
                  <a:off x="2980" y="3418"/>
                  <a:ext cx="240" cy="23"/>
                </a:xfrm>
                <a:prstGeom prst="rect">
                  <a:avLst/>
                </a:prstGeom>
                <a:noFill/>
                <a:ln w="635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51598" name="Oval 46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2966" y="3408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51599" name="Oval 47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3206" y="3426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  <p:grpSp>
            <p:nvGrpSpPr>
              <p:cNvPr id="151600" name="Group 48"/>
              <p:cNvGrpSpPr>
                <a:grpSpLocks noChangeAspect="1"/>
              </p:cNvGrpSpPr>
              <p:nvPr/>
            </p:nvGrpSpPr>
            <p:grpSpPr bwMode="auto">
              <a:xfrm>
                <a:off x="985" y="2541"/>
                <a:ext cx="186" cy="30"/>
                <a:chOff x="2966" y="3408"/>
                <a:chExt cx="265" cy="43"/>
              </a:xfrm>
            </p:grpSpPr>
            <p:sp>
              <p:nvSpPr>
                <p:cNvPr id="151601" name="Rectangle 49"/>
                <p:cNvSpPr>
                  <a:spLocks noChangeAspect="1" noChangeArrowheads="1"/>
                </p:cNvSpPr>
                <p:nvPr/>
              </p:nvSpPr>
              <p:spPr bwMode="auto">
                <a:xfrm rot="240000">
                  <a:off x="2980" y="3418"/>
                  <a:ext cx="240" cy="23"/>
                </a:xfrm>
                <a:prstGeom prst="rect">
                  <a:avLst/>
                </a:prstGeom>
                <a:noFill/>
                <a:ln w="635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51602" name="Oval 50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2966" y="3408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51603" name="Oval 51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3206" y="3426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  <p:grpSp>
            <p:nvGrpSpPr>
              <p:cNvPr id="151604" name="Group 52"/>
              <p:cNvGrpSpPr>
                <a:grpSpLocks noChangeAspect="1"/>
              </p:cNvGrpSpPr>
              <p:nvPr/>
            </p:nvGrpSpPr>
            <p:grpSpPr bwMode="auto">
              <a:xfrm>
                <a:off x="984" y="2513"/>
                <a:ext cx="186" cy="30"/>
                <a:chOff x="2966" y="3408"/>
                <a:chExt cx="265" cy="43"/>
              </a:xfrm>
            </p:grpSpPr>
            <p:sp>
              <p:nvSpPr>
                <p:cNvPr id="151605" name="Rectangle 53"/>
                <p:cNvSpPr>
                  <a:spLocks noChangeAspect="1" noChangeArrowheads="1"/>
                </p:cNvSpPr>
                <p:nvPr/>
              </p:nvSpPr>
              <p:spPr bwMode="auto">
                <a:xfrm rot="240000">
                  <a:off x="2980" y="3418"/>
                  <a:ext cx="240" cy="23"/>
                </a:xfrm>
                <a:prstGeom prst="rect">
                  <a:avLst/>
                </a:prstGeom>
                <a:noFill/>
                <a:ln w="635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51606" name="Oval 54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2966" y="3408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51607" name="Oval 55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3206" y="3426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  <p:grpSp>
            <p:nvGrpSpPr>
              <p:cNvPr id="151608" name="Group 56"/>
              <p:cNvGrpSpPr>
                <a:grpSpLocks noChangeAspect="1"/>
              </p:cNvGrpSpPr>
              <p:nvPr/>
            </p:nvGrpSpPr>
            <p:grpSpPr bwMode="auto">
              <a:xfrm>
                <a:off x="981" y="2484"/>
                <a:ext cx="186" cy="30"/>
                <a:chOff x="2966" y="3408"/>
                <a:chExt cx="265" cy="43"/>
              </a:xfrm>
            </p:grpSpPr>
            <p:sp>
              <p:nvSpPr>
                <p:cNvPr id="151609" name="Rectangle 57"/>
                <p:cNvSpPr>
                  <a:spLocks noChangeAspect="1" noChangeArrowheads="1"/>
                </p:cNvSpPr>
                <p:nvPr/>
              </p:nvSpPr>
              <p:spPr bwMode="auto">
                <a:xfrm rot="240000">
                  <a:off x="2980" y="3418"/>
                  <a:ext cx="240" cy="23"/>
                </a:xfrm>
                <a:prstGeom prst="rect">
                  <a:avLst/>
                </a:prstGeom>
                <a:noFill/>
                <a:ln w="635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51610" name="Oval 58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2966" y="3408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51611" name="Oval 59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3206" y="3426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  <p:grpSp>
            <p:nvGrpSpPr>
              <p:cNvPr id="151612" name="Group 60"/>
              <p:cNvGrpSpPr>
                <a:grpSpLocks noChangeAspect="1"/>
              </p:cNvGrpSpPr>
              <p:nvPr/>
            </p:nvGrpSpPr>
            <p:grpSpPr bwMode="auto">
              <a:xfrm>
                <a:off x="984" y="2572"/>
                <a:ext cx="186" cy="30"/>
                <a:chOff x="2966" y="3408"/>
                <a:chExt cx="265" cy="43"/>
              </a:xfrm>
            </p:grpSpPr>
            <p:sp>
              <p:nvSpPr>
                <p:cNvPr id="151613" name="Rectangle 61"/>
                <p:cNvSpPr>
                  <a:spLocks noChangeAspect="1" noChangeArrowheads="1"/>
                </p:cNvSpPr>
                <p:nvPr/>
              </p:nvSpPr>
              <p:spPr bwMode="auto">
                <a:xfrm rot="240000">
                  <a:off x="2980" y="3418"/>
                  <a:ext cx="240" cy="23"/>
                </a:xfrm>
                <a:prstGeom prst="rect">
                  <a:avLst/>
                </a:prstGeom>
                <a:noFill/>
                <a:ln w="635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51614" name="Oval 62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2966" y="3408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51615" name="Oval 63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3206" y="3426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</p:grpSp>
        <p:sp>
          <p:nvSpPr>
            <p:cNvPr id="151616" name="Rectangle 64"/>
            <p:cNvSpPr>
              <a:spLocks noChangeAspect="1" noChangeArrowheads="1"/>
            </p:cNvSpPr>
            <p:nvPr/>
          </p:nvSpPr>
          <p:spPr bwMode="auto">
            <a:xfrm flipH="1">
              <a:off x="2306" y="54"/>
              <a:ext cx="62" cy="42"/>
            </a:xfrm>
            <a:prstGeom prst="rect">
              <a:avLst/>
            </a:prstGeom>
            <a:gradFill rotWithShape="0">
              <a:gsLst>
                <a:gs pos="0">
                  <a:schemeClr val="folHlink">
                    <a:gamma/>
                    <a:shade val="46275"/>
                    <a:invGamma/>
                  </a:schemeClr>
                </a:gs>
                <a:gs pos="100000">
                  <a:schemeClr val="folHlink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51617" name="Rectangle 65"/>
            <p:cNvSpPr>
              <a:spLocks noChangeAspect="1" noChangeArrowheads="1"/>
            </p:cNvSpPr>
            <p:nvPr/>
          </p:nvSpPr>
          <p:spPr bwMode="auto">
            <a:xfrm flipH="1">
              <a:off x="2393" y="54"/>
              <a:ext cx="63" cy="42"/>
            </a:xfrm>
            <a:prstGeom prst="rect">
              <a:avLst/>
            </a:prstGeom>
            <a:gradFill rotWithShape="0">
              <a:gsLst>
                <a:gs pos="0">
                  <a:schemeClr val="folHlink">
                    <a:gamma/>
                    <a:shade val="46275"/>
                    <a:invGamma/>
                  </a:schemeClr>
                </a:gs>
                <a:gs pos="100000">
                  <a:schemeClr val="folHlink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grpSp>
          <p:nvGrpSpPr>
            <p:cNvPr id="151618" name="Group 66"/>
            <p:cNvGrpSpPr>
              <a:grpSpLocks noChangeAspect="1"/>
            </p:cNvGrpSpPr>
            <p:nvPr/>
          </p:nvGrpSpPr>
          <p:grpSpPr bwMode="auto">
            <a:xfrm>
              <a:off x="2254" y="0"/>
              <a:ext cx="254" cy="1507"/>
              <a:chOff x="934" y="1606"/>
              <a:chExt cx="284" cy="1684"/>
            </a:xfrm>
          </p:grpSpPr>
          <p:grpSp>
            <p:nvGrpSpPr>
              <p:cNvPr id="151619" name="Group 67"/>
              <p:cNvGrpSpPr>
                <a:grpSpLocks noChangeAspect="1"/>
              </p:cNvGrpSpPr>
              <p:nvPr/>
            </p:nvGrpSpPr>
            <p:grpSpPr bwMode="auto">
              <a:xfrm>
                <a:off x="934" y="1606"/>
                <a:ext cx="284" cy="1684"/>
                <a:chOff x="934" y="1606"/>
                <a:chExt cx="284" cy="1684"/>
              </a:xfrm>
            </p:grpSpPr>
            <p:grpSp>
              <p:nvGrpSpPr>
                <p:cNvPr id="151620" name="Group 68"/>
                <p:cNvGrpSpPr>
                  <a:grpSpLocks noChangeAspect="1"/>
                </p:cNvGrpSpPr>
                <p:nvPr/>
              </p:nvGrpSpPr>
              <p:grpSpPr bwMode="auto">
                <a:xfrm>
                  <a:off x="942" y="1718"/>
                  <a:ext cx="272" cy="1572"/>
                  <a:chOff x="942" y="1718"/>
                  <a:chExt cx="272" cy="1572"/>
                </a:xfrm>
              </p:grpSpPr>
              <p:sp>
                <p:nvSpPr>
                  <p:cNvPr id="151621" name="Freeform 69" descr="Широкий диагональный 1"/>
                  <p:cNvSpPr>
                    <a:spLocks noChangeAspect="1"/>
                  </p:cNvSpPr>
                  <p:nvPr/>
                </p:nvSpPr>
                <p:spPr bwMode="auto">
                  <a:xfrm>
                    <a:off x="942" y="2204"/>
                    <a:ext cx="272" cy="1086"/>
                  </a:xfrm>
                  <a:custGeom>
                    <a:avLst/>
                    <a:gdLst/>
                    <a:ahLst/>
                    <a:cxnLst>
                      <a:cxn ang="0">
                        <a:pos x="2" y="1086"/>
                      </a:cxn>
                      <a:cxn ang="0">
                        <a:pos x="0" y="30"/>
                      </a:cxn>
                      <a:cxn ang="0">
                        <a:pos x="10" y="12"/>
                      </a:cxn>
                      <a:cxn ang="0">
                        <a:pos x="28" y="4"/>
                      </a:cxn>
                      <a:cxn ang="0">
                        <a:pos x="250" y="0"/>
                      </a:cxn>
                      <a:cxn ang="0">
                        <a:pos x="264" y="12"/>
                      </a:cxn>
                      <a:cxn ang="0">
                        <a:pos x="268" y="34"/>
                      </a:cxn>
                      <a:cxn ang="0">
                        <a:pos x="272" y="1084"/>
                      </a:cxn>
                      <a:cxn ang="0">
                        <a:pos x="242" y="1084"/>
                      </a:cxn>
                      <a:cxn ang="0">
                        <a:pos x="240" y="44"/>
                      </a:cxn>
                      <a:cxn ang="0">
                        <a:pos x="232" y="28"/>
                      </a:cxn>
                      <a:cxn ang="0">
                        <a:pos x="200" y="28"/>
                      </a:cxn>
                      <a:cxn ang="0">
                        <a:pos x="198" y="2"/>
                      </a:cxn>
                      <a:cxn ang="0">
                        <a:pos x="70" y="2"/>
                      </a:cxn>
                      <a:cxn ang="0">
                        <a:pos x="70" y="28"/>
                      </a:cxn>
                      <a:cxn ang="0">
                        <a:pos x="40" y="30"/>
                      </a:cxn>
                      <a:cxn ang="0">
                        <a:pos x="28" y="40"/>
                      </a:cxn>
                      <a:cxn ang="0">
                        <a:pos x="30" y="1086"/>
                      </a:cxn>
                      <a:cxn ang="0">
                        <a:pos x="2" y="1086"/>
                      </a:cxn>
                    </a:cxnLst>
                    <a:rect l="0" t="0" r="r" b="b"/>
                    <a:pathLst>
                      <a:path w="272" h="1086">
                        <a:moveTo>
                          <a:pt x="2" y="1086"/>
                        </a:moveTo>
                        <a:lnTo>
                          <a:pt x="0" y="30"/>
                        </a:lnTo>
                        <a:lnTo>
                          <a:pt x="10" y="12"/>
                        </a:lnTo>
                        <a:lnTo>
                          <a:pt x="28" y="4"/>
                        </a:lnTo>
                        <a:lnTo>
                          <a:pt x="250" y="0"/>
                        </a:lnTo>
                        <a:lnTo>
                          <a:pt x="264" y="12"/>
                        </a:lnTo>
                        <a:lnTo>
                          <a:pt x="268" y="34"/>
                        </a:lnTo>
                        <a:lnTo>
                          <a:pt x="272" y="1084"/>
                        </a:lnTo>
                        <a:lnTo>
                          <a:pt x="242" y="1084"/>
                        </a:lnTo>
                        <a:lnTo>
                          <a:pt x="240" y="44"/>
                        </a:lnTo>
                        <a:lnTo>
                          <a:pt x="232" y="28"/>
                        </a:lnTo>
                        <a:lnTo>
                          <a:pt x="200" y="28"/>
                        </a:lnTo>
                        <a:lnTo>
                          <a:pt x="198" y="2"/>
                        </a:lnTo>
                        <a:lnTo>
                          <a:pt x="70" y="2"/>
                        </a:lnTo>
                        <a:lnTo>
                          <a:pt x="70" y="28"/>
                        </a:lnTo>
                        <a:lnTo>
                          <a:pt x="40" y="30"/>
                        </a:lnTo>
                        <a:lnTo>
                          <a:pt x="28" y="40"/>
                        </a:lnTo>
                        <a:lnTo>
                          <a:pt x="30" y="1086"/>
                        </a:lnTo>
                        <a:lnTo>
                          <a:pt x="2" y="1086"/>
                        </a:lnTo>
                        <a:close/>
                      </a:path>
                    </a:pathLst>
                  </a:custGeom>
                  <a:pattFill prst="wdDnDiag">
                    <a:fgClr>
                      <a:schemeClr val="tx2"/>
                    </a:fgClr>
                    <a:bgClr>
                      <a:schemeClr val="bg1"/>
                    </a:bgClr>
                  </a:patt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endParaRPr lang="ro-RO"/>
                  </a:p>
                </p:txBody>
              </p:sp>
              <p:sp>
                <p:nvSpPr>
                  <p:cNvPr id="151622" name="Freeform 70" descr="Алмазная решетка (контур)"/>
                  <p:cNvSpPr>
                    <a:spLocks noChangeAspect="1"/>
                  </p:cNvSpPr>
                  <p:nvPr/>
                </p:nvSpPr>
                <p:spPr bwMode="auto">
                  <a:xfrm>
                    <a:off x="972" y="1718"/>
                    <a:ext cx="208" cy="490"/>
                  </a:xfrm>
                  <a:custGeom>
                    <a:avLst/>
                    <a:gdLst/>
                    <a:ahLst/>
                    <a:cxnLst>
                      <a:cxn ang="0">
                        <a:pos x="4" y="4"/>
                      </a:cxn>
                      <a:cxn ang="0">
                        <a:pos x="0" y="486"/>
                      </a:cxn>
                      <a:cxn ang="0">
                        <a:pos x="40" y="486"/>
                      </a:cxn>
                      <a:cxn ang="0">
                        <a:pos x="38" y="34"/>
                      </a:cxn>
                      <a:cxn ang="0">
                        <a:pos x="80" y="32"/>
                      </a:cxn>
                      <a:cxn ang="0">
                        <a:pos x="78" y="0"/>
                      </a:cxn>
                      <a:cxn ang="0">
                        <a:pos x="120" y="0"/>
                      </a:cxn>
                      <a:cxn ang="0">
                        <a:pos x="122" y="32"/>
                      </a:cxn>
                      <a:cxn ang="0">
                        <a:pos x="172" y="32"/>
                      </a:cxn>
                      <a:cxn ang="0">
                        <a:pos x="172" y="490"/>
                      </a:cxn>
                      <a:cxn ang="0">
                        <a:pos x="208" y="484"/>
                      </a:cxn>
                      <a:cxn ang="0">
                        <a:pos x="208" y="6"/>
                      </a:cxn>
                      <a:cxn ang="0">
                        <a:pos x="4" y="4"/>
                      </a:cxn>
                    </a:cxnLst>
                    <a:rect l="0" t="0" r="r" b="b"/>
                    <a:pathLst>
                      <a:path w="208" h="490">
                        <a:moveTo>
                          <a:pt x="4" y="4"/>
                        </a:moveTo>
                        <a:lnTo>
                          <a:pt x="0" y="486"/>
                        </a:lnTo>
                        <a:lnTo>
                          <a:pt x="40" y="486"/>
                        </a:lnTo>
                        <a:lnTo>
                          <a:pt x="38" y="34"/>
                        </a:lnTo>
                        <a:lnTo>
                          <a:pt x="80" y="32"/>
                        </a:lnTo>
                        <a:lnTo>
                          <a:pt x="78" y="0"/>
                        </a:lnTo>
                        <a:lnTo>
                          <a:pt x="120" y="0"/>
                        </a:lnTo>
                        <a:lnTo>
                          <a:pt x="122" y="32"/>
                        </a:lnTo>
                        <a:lnTo>
                          <a:pt x="172" y="32"/>
                        </a:lnTo>
                        <a:lnTo>
                          <a:pt x="172" y="490"/>
                        </a:lnTo>
                        <a:lnTo>
                          <a:pt x="208" y="484"/>
                        </a:lnTo>
                        <a:lnTo>
                          <a:pt x="208" y="6"/>
                        </a:lnTo>
                        <a:lnTo>
                          <a:pt x="4" y="4"/>
                        </a:lnTo>
                        <a:close/>
                      </a:path>
                    </a:pathLst>
                  </a:custGeom>
                  <a:pattFill prst="openDmnd">
                    <a:fgClr>
                      <a:schemeClr val="tx1"/>
                    </a:fgClr>
                    <a:bgClr>
                      <a:schemeClr val="bg1"/>
                    </a:bgClr>
                  </a:patt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endParaRPr lang="ro-RO"/>
                  </a:p>
                </p:txBody>
              </p:sp>
              <p:grpSp>
                <p:nvGrpSpPr>
                  <p:cNvPr id="151623" name="Group 71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976" y="1976"/>
                    <a:ext cx="203" cy="228"/>
                    <a:chOff x="976" y="1976"/>
                    <a:chExt cx="203" cy="228"/>
                  </a:xfrm>
                </p:grpSpPr>
                <p:sp>
                  <p:nvSpPr>
                    <p:cNvPr id="151624" name="Rectangle 7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145" y="2172"/>
                      <a:ext cx="32" cy="32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6350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51625" name="Rectangle 73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976" y="2170"/>
                      <a:ext cx="32" cy="32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6350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51626" name="Rectangle 74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147" y="1978"/>
                      <a:ext cx="32" cy="32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6350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51627" name="Rectangle 75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978" y="1976"/>
                      <a:ext cx="32" cy="32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6350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</p:grpSp>
            </p:grpSp>
            <p:sp>
              <p:nvSpPr>
                <p:cNvPr id="151628" name="Freeform 76" descr="Плетенка"/>
                <p:cNvSpPr>
                  <a:spLocks noChangeAspect="1"/>
                </p:cNvSpPr>
                <p:nvPr/>
              </p:nvSpPr>
              <p:spPr bwMode="auto">
                <a:xfrm>
                  <a:off x="934" y="1606"/>
                  <a:ext cx="284" cy="252"/>
                </a:xfrm>
                <a:custGeom>
                  <a:avLst/>
                  <a:gdLst/>
                  <a:ahLst/>
                  <a:cxnLst>
                    <a:cxn ang="0">
                      <a:pos x="0" y="224"/>
                    </a:cxn>
                    <a:cxn ang="0">
                      <a:pos x="14" y="222"/>
                    </a:cxn>
                    <a:cxn ang="0">
                      <a:pos x="14" y="26"/>
                    </a:cxn>
                    <a:cxn ang="0">
                      <a:pos x="26" y="0"/>
                    </a:cxn>
                    <a:cxn ang="0">
                      <a:pos x="252" y="2"/>
                    </a:cxn>
                    <a:cxn ang="0">
                      <a:pos x="270" y="20"/>
                    </a:cxn>
                    <a:cxn ang="0">
                      <a:pos x="270" y="218"/>
                    </a:cxn>
                    <a:cxn ang="0">
                      <a:pos x="284" y="218"/>
                    </a:cxn>
                    <a:cxn ang="0">
                      <a:pos x="284" y="246"/>
                    </a:cxn>
                    <a:cxn ang="0">
                      <a:pos x="248" y="244"/>
                    </a:cxn>
                    <a:cxn ang="0">
                      <a:pos x="248" y="26"/>
                    </a:cxn>
                    <a:cxn ang="0">
                      <a:pos x="40" y="18"/>
                    </a:cxn>
                    <a:cxn ang="0">
                      <a:pos x="40" y="252"/>
                    </a:cxn>
                    <a:cxn ang="0">
                      <a:pos x="0" y="250"/>
                    </a:cxn>
                    <a:cxn ang="0">
                      <a:pos x="0" y="224"/>
                    </a:cxn>
                  </a:cxnLst>
                  <a:rect l="0" t="0" r="r" b="b"/>
                  <a:pathLst>
                    <a:path w="284" h="252">
                      <a:moveTo>
                        <a:pt x="0" y="224"/>
                      </a:moveTo>
                      <a:lnTo>
                        <a:pt x="14" y="222"/>
                      </a:lnTo>
                      <a:lnTo>
                        <a:pt x="14" y="26"/>
                      </a:lnTo>
                      <a:lnTo>
                        <a:pt x="26" y="0"/>
                      </a:lnTo>
                      <a:lnTo>
                        <a:pt x="252" y="2"/>
                      </a:lnTo>
                      <a:lnTo>
                        <a:pt x="270" y="20"/>
                      </a:lnTo>
                      <a:lnTo>
                        <a:pt x="270" y="218"/>
                      </a:lnTo>
                      <a:lnTo>
                        <a:pt x="284" y="218"/>
                      </a:lnTo>
                      <a:lnTo>
                        <a:pt x="284" y="246"/>
                      </a:lnTo>
                      <a:lnTo>
                        <a:pt x="248" y="244"/>
                      </a:lnTo>
                      <a:lnTo>
                        <a:pt x="248" y="26"/>
                      </a:lnTo>
                      <a:lnTo>
                        <a:pt x="40" y="18"/>
                      </a:lnTo>
                      <a:lnTo>
                        <a:pt x="40" y="252"/>
                      </a:lnTo>
                      <a:lnTo>
                        <a:pt x="0" y="250"/>
                      </a:lnTo>
                      <a:lnTo>
                        <a:pt x="0" y="224"/>
                      </a:lnTo>
                      <a:close/>
                    </a:path>
                  </a:pathLst>
                </a:custGeom>
                <a:pattFill prst="weave">
                  <a:fgClr>
                    <a:schemeClr val="tx1"/>
                  </a:fgClr>
                  <a:bgClr>
                    <a:schemeClr val="bg1"/>
                  </a:bgClr>
                </a:pattFill>
                <a:ln w="6350" cmpd="sng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ro-RO"/>
                </a:p>
              </p:txBody>
            </p:sp>
          </p:grpSp>
          <p:sp>
            <p:nvSpPr>
              <p:cNvPr id="151629" name="Line 77"/>
              <p:cNvSpPr>
                <a:spLocks noChangeAspect="1" noChangeShapeType="1"/>
              </p:cNvSpPr>
              <p:nvPr/>
            </p:nvSpPr>
            <p:spPr bwMode="auto">
              <a:xfrm>
                <a:off x="960" y="3288"/>
                <a:ext cx="240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o-RO"/>
              </a:p>
            </p:txBody>
          </p:sp>
        </p:grpSp>
        <p:grpSp>
          <p:nvGrpSpPr>
            <p:cNvPr id="151630" name="Group 78"/>
            <p:cNvGrpSpPr>
              <a:grpSpLocks noChangeAspect="1"/>
            </p:cNvGrpSpPr>
            <p:nvPr/>
          </p:nvGrpSpPr>
          <p:grpSpPr bwMode="auto">
            <a:xfrm>
              <a:off x="2304" y="428"/>
              <a:ext cx="166" cy="1048"/>
              <a:chOff x="982" y="1633"/>
              <a:chExt cx="186" cy="1171"/>
            </a:xfrm>
          </p:grpSpPr>
          <p:sp>
            <p:nvSpPr>
              <p:cNvPr id="151631" name="Freeform 79"/>
              <p:cNvSpPr>
                <a:spLocks noChangeAspect="1"/>
              </p:cNvSpPr>
              <p:nvPr/>
            </p:nvSpPr>
            <p:spPr bwMode="auto">
              <a:xfrm>
                <a:off x="1026" y="1758"/>
                <a:ext cx="94" cy="474"/>
              </a:xfrm>
              <a:custGeom>
                <a:avLst/>
                <a:gdLst/>
                <a:ahLst/>
                <a:cxnLst>
                  <a:cxn ang="0">
                    <a:pos x="0" y="472"/>
                  </a:cxn>
                  <a:cxn ang="0">
                    <a:pos x="0" y="58"/>
                  </a:cxn>
                  <a:cxn ang="0">
                    <a:pos x="10" y="44"/>
                  </a:cxn>
                  <a:cxn ang="0">
                    <a:pos x="12" y="6"/>
                  </a:cxn>
                  <a:cxn ang="0">
                    <a:pos x="31" y="0"/>
                  </a:cxn>
                  <a:cxn ang="0">
                    <a:pos x="63" y="0"/>
                  </a:cxn>
                  <a:cxn ang="0">
                    <a:pos x="78" y="10"/>
                  </a:cxn>
                  <a:cxn ang="0">
                    <a:pos x="82" y="46"/>
                  </a:cxn>
                  <a:cxn ang="0">
                    <a:pos x="94" y="56"/>
                  </a:cxn>
                  <a:cxn ang="0">
                    <a:pos x="94" y="472"/>
                  </a:cxn>
                  <a:cxn ang="0">
                    <a:pos x="0" y="472"/>
                  </a:cxn>
                </a:cxnLst>
                <a:rect l="0" t="0" r="r" b="b"/>
                <a:pathLst>
                  <a:path w="94" h="472">
                    <a:moveTo>
                      <a:pt x="0" y="472"/>
                    </a:moveTo>
                    <a:lnTo>
                      <a:pt x="0" y="58"/>
                    </a:lnTo>
                    <a:lnTo>
                      <a:pt x="10" y="44"/>
                    </a:lnTo>
                    <a:lnTo>
                      <a:pt x="12" y="6"/>
                    </a:lnTo>
                    <a:lnTo>
                      <a:pt x="31" y="0"/>
                    </a:lnTo>
                    <a:lnTo>
                      <a:pt x="63" y="0"/>
                    </a:lnTo>
                    <a:lnTo>
                      <a:pt x="78" y="10"/>
                    </a:lnTo>
                    <a:lnTo>
                      <a:pt x="82" y="46"/>
                    </a:lnTo>
                    <a:lnTo>
                      <a:pt x="94" y="56"/>
                    </a:lnTo>
                    <a:lnTo>
                      <a:pt x="94" y="472"/>
                    </a:lnTo>
                    <a:lnTo>
                      <a:pt x="0" y="472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folHlink">
                      <a:gamma/>
                      <a:shade val="33333"/>
                      <a:invGamma/>
                    </a:schemeClr>
                  </a:gs>
                  <a:gs pos="50000">
                    <a:schemeClr val="folHlink"/>
                  </a:gs>
                  <a:gs pos="100000">
                    <a:schemeClr val="folHlink">
                      <a:gamma/>
                      <a:shade val="33333"/>
                      <a:invGamma/>
                    </a:schemeClr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o-RO"/>
              </a:p>
            </p:txBody>
          </p:sp>
          <p:sp>
            <p:nvSpPr>
              <p:cNvPr id="151632" name="Rectangle 80" descr="Темн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1048" y="1770"/>
                <a:ext cx="48" cy="145"/>
              </a:xfrm>
              <a:prstGeom prst="rect">
                <a:avLst/>
              </a:prstGeom>
              <a:pattFill prst="dkDnDiag">
                <a:fgClr>
                  <a:schemeClr val="tx2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1633" name="Rectangle 81"/>
              <p:cNvSpPr>
                <a:spLocks noChangeAspect="1" noChangeArrowheads="1"/>
              </p:cNvSpPr>
              <p:nvPr/>
            </p:nvSpPr>
            <p:spPr bwMode="auto">
              <a:xfrm>
                <a:off x="1026" y="1983"/>
                <a:ext cx="94" cy="226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grpSp>
            <p:nvGrpSpPr>
              <p:cNvPr id="151634" name="Group 82"/>
              <p:cNvGrpSpPr>
                <a:grpSpLocks noChangeAspect="1"/>
              </p:cNvGrpSpPr>
              <p:nvPr/>
            </p:nvGrpSpPr>
            <p:grpSpPr bwMode="auto">
              <a:xfrm>
                <a:off x="1062" y="1633"/>
                <a:ext cx="17" cy="179"/>
                <a:chOff x="1524" y="2321"/>
                <a:chExt cx="17" cy="178"/>
              </a:xfrm>
            </p:grpSpPr>
            <p:sp>
              <p:nvSpPr>
                <p:cNvPr id="151635" name="Rectangle 83"/>
                <p:cNvSpPr>
                  <a:spLocks noChangeAspect="1" noChangeArrowheads="1"/>
                </p:cNvSpPr>
                <p:nvPr/>
              </p:nvSpPr>
              <p:spPr bwMode="auto">
                <a:xfrm rot="5400000">
                  <a:off x="1449" y="2407"/>
                  <a:ext cx="168" cy="16"/>
                </a:xfrm>
                <a:prstGeom prst="rect">
                  <a:avLst/>
                </a:prstGeom>
                <a:solidFill>
                  <a:schemeClr val="folHlink"/>
                </a:solidFill>
                <a:ln w="635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51636" name="Oval 84"/>
                <p:cNvSpPr>
                  <a:spLocks noChangeAspect="1" noChangeArrowheads="1"/>
                </p:cNvSpPr>
                <p:nvPr/>
              </p:nvSpPr>
              <p:spPr bwMode="auto">
                <a:xfrm rot="5160000">
                  <a:off x="1524" y="2321"/>
                  <a:ext cx="18" cy="17"/>
                </a:xfrm>
                <a:prstGeom prst="ellipse">
                  <a:avLst/>
                </a:prstGeom>
                <a:solidFill>
                  <a:schemeClr val="folHlink"/>
                </a:solid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  <p:grpSp>
            <p:nvGrpSpPr>
              <p:cNvPr id="151637" name="Group 85"/>
              <p:cNvGrpSpPr>
                <a:grpSpLocks noChangeAspect="1"/>
              </p:cNvGrpSpPr>
              <p:nvPr/>
            </p:nvGrpSpPr>
            <p:grpSpPr bwMode="auto">
              <a:xfrm>
                <a:off x="982" y="2228"/>
                <a:ext cx="186" cy="576"/>
                <a:chOff x="982" y="2235"/>
                <a:chExt cx="186" cy="569"/>
              </a:xfrm>
            </p:grpSpPr>
            <p:sp>
              <p:nvSpPr>
                <p:cNvPr id="151638" name="AutoShape 86"/>
                <p:cNvSpPr>
                  <a:spLocks noChangeAspect="1" noChangeArrowheads="1"/>
                </p:cNvSpPr>
                <p:nvPr/>
              </p:nvSpPr>
              <p:spPr bwMode="auto">
                <a:xfrm rot="5400000">
                  <a:off x="888" y="2360"/>
                  <a:ext cx="378" cy="127"/>
                </a:xfrm>
                <a:prstGeom prst="roundRect">
                  <a:avLst>
                    <a:gd name="adj" fmla="val 16667"/>
                  </a:avLst>
                </a:prstGeom>
                <a:gradFill rotWithShape="0">
                  <a:gsLst>
                    <a:gs pos="0">
                      <a:schemeClr val="folHlink">
                        <a:gamma/>
                        <a:shade val="39216"/>
                        <a:invGamma/>
                      </a:schemeClr>
                    </a:gs>
                    <a:gs pos="50000">
                      <a:schemeClr val="folHlink"/>
                    </a:gs>
                    <a:gs pos="100000">
                      <a:schemeClr val="folHlink">
                        <a:gamma/>
                        <a:shade val="39216"/>
                        <a:invGamma/>
                      </a:schemeClr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51639" name="AutoShape 87"/>
                <p:cNvSpPr>
                  <a:spLocks noChangeAspect="1" noChangeArrowheads="1"/>
                </p:cNvSpPr>
                <p:nvPr/>
              </p:nvSpPr>
              <p:spPr bwMode="auto">
                <a:xfrm flipV="1">
                  <a:off x="1040" y="2696"/>
                  <a:ext cx="70" cy="108"/>
                </a:xfrm>
                <a:prstGeom prst="triangle">
                  <a:avLst>
                    <a:gd name="adj" fmla="val 50000"/>
                  </a:avLst>
                </a:prstGeom>
                <a:gradFill rotWithShape="0">
                  <a:gsLst>
                    <a:gs pos="0">
                      <a:schemeClr val="folHlink">
                        <a:gamma/>
                        <a:shade val="39216"/>
                        <a:invGamma/>
                      </a:schemeClr>
                    </a:gs>
                    <a:gs pos="50000">
                      <a:schemeClr val="folHlink"/>
                    </a:gs>
                    <a:gs pos="100000">
                      <a:schemeClr val="folHlink">
                        <a:gamma/>
                        <a:shade val="39216"/>
                        <a:invGamma/>
                      </a:schemeClr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grpSp>
              <p:nvGrpSpPr>
                <p:cNvPr id="151640" name="Group 88"/>
                <p:cNvGrpSpPr>
                  <a:grpSpLocks noChangeAspect="1"/>
                </p:cNvGrpSpPr>
                <p:nvPr/>
              </p:nvGrpSpPr>
              <p:grpSpPr bwMode="auto">
                <a:xfrm>
                  <a:off x="982" y="2602"/>
                  <a:ext cx="186" cy="90"/>
                  <a:chOff x="982" y="2602"/>
                  <a:chExt cx="186" cy="90"/>
                </a:xfrm>
              </p:grpSpPr>
              <p:sp>
                <p:nvSpPr>
                  <p:cNvPr id="151641" name="Rectangle 8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982" y="2602"/>
                    <a:ext cx="186" cy="32"/>
                  </a:xfrm>
                  <a:prstGeom prst="rect">
                    <a:avLst/>
                  </a:prstGeom>
                  <a:gradFill rotWithShape="0">
                    <a:gsLst>
                      <a:gs pos="0">
                        <a:schemeClr val="folHlink">
                          <a:gamma/>
                          <a:shade val="39216"/>
                          <a:invGamma/>
                        </a:schemeClr>
                      </a:gs>
                      <a:gs pos="50000">
                        <a:schemeClr val="folHlink"/>
                      </a:gs>
                      <a:gs pos="100000">
                        <a:schemeClr val="folHlink">
                          <a:gamma/>
                          <a:shade val="39216"/>
                          <a:invGamma/>
                        </a:schemeClr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51642" name="Rectangle 9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014" y="2634"/>
                    <a:ext cx="120" cy="58"/>
                  </a:xfrm>
                  <a:prstGeom prst="rect">
                    <a:avLst/>
                  </a:prstGeom>
                  <a:gradFill rotWithShape="0">
                    <a:gsLst>
                      <a:gs pos="0">
                        <a:schemeClr val="folHlink">
                          <a:gamma/>
                          <a:shade val="39216"/>
                          <a:invGamma/>
                        </a:schemeClr>
                      </a:gs>
                      <a:gs pos="50000">
                        <a:schemeClr val="folHlink"/>
                      </a:gs>
                      <a:gs pos="100000">
                        <a:schemeClr val="folHlink">
                          <a:gamma/>
                          <a:shade val="39216"/>
                          <a:invGamma/>
                        </a:schemeClr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</p:grpSp>
          </p:grpSp>
        </p:grpSp>
      </p:grpSp>
      <p:sp>
        <p:nvSpPr>
          <p:cNvPr id="151643" name="AutoShape 91" descr="Штриховой диагональный 2"/>
          <p:cNvSpPr>
            <a:spLocks noChangeArrowheads="1"/>
          </p:cNvSpPr>
          <p:nvPr/>
        </p:nvSpPr>
        <p:spPr bwMode="auto">
          <a:xfrm>
            <a:off x="0" y="5937250"/>
            <a:ext cx="9829800" cy="914400"/>
          </a:xfrm>
          <a:prstGeom prst="parallelogram">
            <a:avLst>
              <a:gd name="adj" fmla="val 208630"/>
            </a:avLst>
          </a:prstGeom>
          <a:pattFill prst="dashUpDiag">
            <a:fgClr>
              <a:srgbClr val="006600"/>
            </a:fgClr>
            <a:bgClr>
              <a:schemeClr val="bg1"/>
            </a:bgClr>
          </a:patt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51644" name="Freeform 92"/>
          <p:cNvSpPr>
            <a:spLocks noChangeAspect="1"/>
          </p:cNvSpPr>
          <p:nvPr/>
        </p:nvSpPr>
        <p:spPr bwMode="auto">
          <a:xfrm>
            <a:off x="3149600" y="4200525"/>
            <a:ext cx="2873375" cy="2376488"/>
          </a:xfrm>
          <a:custGeom>
            <a:avLst/>
            <a:gdLst/>
            <a:ahLst/>
            <a:cxnLst>
              <a:cxn ang="0">
                <a:pos x="2" y="89"/>
              </a:cxn>
              <a:cxn ang="0">
                <a:pos x="39" y="141"/>
              </a:cxn>
              <a:cxn ang="0">
                <a:pos x="38" y="203"/>
              </a:cxn>
              <a:cxn ang="0">
                <a:pos x="0" y="246"/>
              </a:cxn>
              <a:cxn ang="0">
                <a:pos x="32" y="3221"/>
              </a:cxn>
              <a:cxn ang="0">
                <a:pos x="56" y="3297"/>
              </a:cxn>
              <a:cxn ang="0">
                <a:pos x="21" y="3357"/>
              </a:cxn>
              <a:cxn ang="0">
                <a:pos x="17" y="3449"/>
              </a:cxn>
              <a:cxn ang="0">
                <a:pos x="60" y="3507"/>
              </a:cxn>
              <a:cxn ang="0">
                <a:pos x="2571" y="3492"/>
              </a:cxn>
              <a:cxn ang="0">
                <a:pos x="2604" y="3444"/>
              </a:cxn>
              <a:cxn ang="0">
                <a:pos x="2592" y="3305"/>
              </a:cxn>
              <a:cxn ang="0">
                <a:pos x="2579" y="3264"/>
              </a:cxn>
              <a:cxn ang="0">
                <a:pos x="2603" y="3212"/>
              </a:cxn>
              <a:cxn ang="0">
                <a:pos x="2558" y="147"/>
              </a:cxn>
              <a:cxn ang="0">
                <a:pos x="2567" y="101"/>
              </a:cxn>
              <a:cxn ang="0">
                <a:pos x="2588" y="6"/>
              </a:cxn>
              <a:cxn ang="0">
                <a:pos x="2586" y="0"/>
              </a:cxn>
              <a:cxn ang="0">
                <a:pos x="2589" y="0"/>
              </a:cxn>
              <a:cxn ang="0">
                <a:pos x="2589" y="6"/>
              </a:cxn>
              <a:cxn ang="0">
                <a:pos x="2586" y="3"/>
              </a:cxn>
              <a:cxn ang="0">
                <a:pos x="2586" y="6"/>
              </a:cxn>
              <a:cxn ang="0">
                <a:pos x="0" y="6"/>
              </a:cxn>
              <a:cxn ang="0">
                <a:pos x="0" y="12"/>
              </a:cxn>
              <a:cxn ang="0">
                <a:pos x="0" y="15"/>
              </a:cxn>
              <a:cxn ang="0">
                <a:pos x="0" y="18"/>
              </a:cxn>
              <a:cxn ang="0">
                <a:pos x="0" y="21"/>
              </a:cxn>
              <a:cxn ang="0">
                <a:pos x="0" y="21"/>
              </a:cxn>
              <a:cxn ang="0">
                <a:pos x="0" y="18"/>
              </a:cxn>
              <a:cxn ang="0">
                <a:pos x="3" y="24"/>
              </a:cxn>
              <a:cxn ang="0">
                <a:pos x="0" y="18"/>
              </a:cxn>
              <a:cxn ang="0">
                <a:pos x="0" y="18"/>
              </a:cxn>
              <a:cxn ang="0">
                <a:pos x="0" y="18"/>
              </a:cxn>
              <a:cxn ang="0">
                <a:pos x="3" y="18"/>
              </a:cxn>
              <a:cxn ang="0">
                <a:pos x="0" y="18"/>
              </a:cxn>
            </a:cxnLst>
            <a:rect l="0" t="0" r="r" b="b"/>
            <a:pathLst>
              <a:path w="2606" h="3507">
                <a:moveTo>
                  <a:pt x="3" y="20"/>
                </a:moveTo>
                <a:lnTo>
                  <a:pt x="2" y="89"/>
                </a:lnTo>
                <a:lnTo>
                  <a:pt x="24" y="111"/>
                </a:lnTo>
                <a:lnTo>
                  <a:pt x="39" y="141"/>
                </a:lnTo>
                <a:lnTo>
                  <a:pt x="45" y="168"/>
                </a:lnTo>
                <a:lnTo>
                  <a:pt x="38" y="203"/>
                </a:lnTo>
                <a:lnTo>
                  <a:pt x="26" y="219"/>
                </a:lnTo>
                <a:lnTo>
                  <a:pt x="0" y="246"/>
                </a:lnTo>
                <a:lnTo>
                  <a:pt x="11" y="3201"/>
                </a:lnTo>
                <a:lnTo>
                  <a:pt x="32" y="3221"/>
                </a:lnTo>
                <a:lnTo>
                  <a:pt x="50" y="3255"/>
                </a:lnTo>
                <a:lnTo>
                  <a:pt x="56" y="3297"/>
                </a:lnTo>
                <a:lnTo>
                  <a:pt x="48" y="3330"/>
                </a:lnTo>
                <a:lnTo>
                  <a:pt x="21" y="3357"/>
                </a:lnTo>
                <a:lnTo>
                  <a:pt x="17" y="3402"/>
                </a:lnTo>
                <a:lnTo>
                  <a:pt x="17" y="3449"/>
                </a:lnTo>
                <a:lnTo>
                  <a:pt x="33" y="3492"/>
                </a:lnTo>
                <a:lnTo>
                  <a:pt x="60" y="3507"/>
                </a:lnTo>
                <a:lnTo>
                  <a:pt x="2538" y="3507"/>
                </a:lnTo>
                <a:lnTo>
                  <a:pt x="2571" y="3492"/>
                </a:lnTo>
                <a:lnTo>
                  <a:pt x="2592" y="3474"/>
                </a:lnTo>
                <a:lnTo>
                  <a:pt x="2604" y="3444"/>
                </a:lnTo>
                <a:lnTo>
                  <a:pt x="2606" y="3327"/>
                </a:lnTo>
                <a:lnTo>
                  <a:pt x="2592" y="3305"/>
                </a:lnTo>
                <a:lnTo>
                  <a:pt x="2583" y="3288"/>
                </a:lnTo>
                <a:lnTo>
                  <a:pt x="2579" y="3264"/>
                </a:lnTo>
                <a:lnTo>
                  <a:pt x="2588" y="3234"/>
                </a:lnTo>
                <a:lnTo>
                  <a:pt x="2603" y="3212"/>
                </a:lnTo>
                <a:lnTo>
                  <a:pt x="2588" y="209"/>
                </a:lnTo>
                <a:cubicBezTo>
                  <a:pt x="2556" y="177"/>
                  <a:pt x="2565" y="162"/>
                  <a:pt x="2558" y="147"/>
                </a:cubicBezTo>
                <a:cubicBezTo>
                  <a:pt x="2558" y="131"/>
                  <a:pt x="2555" y="127"/>
                  <a:pt x="2561" y="120"/>
                </a:cubicBezTo>
                <a:cubicBezTo>
                  <a:pt x="2567" y="113"/>
                  <a:pt x="2564" y="112"/>
                  <a:pt x="2567" y="101"/>
                </a:cubicBezTo>
                <a:cubicBezTo>
                  <a:pt x="2577" y="93"/>
                  <a:pt x="2582" y="93"/>
                  <a:pt x="2585" y="78"/>
                </a:cubicBezTo>
                <a:lnTo>
                  <a:pt x="2588" y="6"/>
                </a:lnTo>
                <a:lnTo>
                  <a:pt x="2586" y="3"/>
                </a:lnTo>
                <a:lnTo>
                  <a:pt x="2586" y="0"/>
                </a:lnTo>
                <a:lnTo>
                  <a:pt x="2586" y="0"/>
                </a:lnTo>
                <a:lnTo>
                  <a:pt x="2589" y="0"/>
                </a:lnTo>
                <a:lnTo>
                  <a:pt x="2586" y="3"/>
                </a:lnTo>
                <a:lnTo>
                  <a:pt x="2589" y="6"/>
                </a:lnTo>
                <a:lnTo>
                  <a:pt x="2586" y="3"/>
                </a:lnTo>
                <a:lnTo>
                  <a:pt x="2586" y="3"/>
                </a:lnTo>
                <a:lnTo>
                  <a:pt x="2586" y="6"/>
                </a:lnTo>
                <a:lnTo>
                  <a:pt x="2586" y="6"/>
                </a:lnTo>
                <a:lnTo>
                  <a:pt x="0" y="9"/>
                </a:lnTo>
                <a:lnTo>
                  <a:pt x="0" y="6"/>
                </a:lnTo>
                <a:lnTo>
                  <a:pt x="0" y="9"/>
                </a:lnTo>
                <a:lnTo>
                  <a:pt x="0" y="12"/>
                </a:lnTo>
                <a:lnTo>
                  <a:pt x="0" y="12"/>
                </a:lnTo>
                <a:lnTo>
                  <a:pt x="0" y="15"/>
                </a:lnTo>
                <a:lnTo>
                  <a:pt x="3" y="18"/>
                </a:lnTo>
                <a:lnTo>
                  <a:pt x="0" y="18"/>
                </a:lnTo>
                <a:lnTo>
                  <a:pt x="3" y="21"/>
                </a:lnTo>
                <a:lnTo>
                  <a:pt x="0" y="21"/>
                </a:lnTo>
                <a:lnTo>
                  <a:pt x="0" y="21"/>
                </a:lnTo>
                <a:lnTo>
                  <a:pt x="0" y="21"/>
                </a:lnTo>
                <a:lnTo>
                  <a:pt x="0" y="24"/>
                </a:lnTo>
                <a:lnTo>
                  <a:pt x="0" y="18"/>
                </a:lnTo>
                <a:lnTo>
                  <a:pt x="0" y="18"/>
                </a:lnTo>
                <a:lnTo>
                  <a:pt x="3" y="24"/>
                </a:lnTo>
                <a:lnTo>
                  <a:pt x="3" y="24"/>
                </a:lnTo>
                <a:lnTo>
                  <a:pt x="0" y="18"/>
                </a:lnTo>
                <a:lnTo>
                  <a:pt x="0" y="21"/>
                </a:lnTo>
                <a:lnTo>
                  <a:pt x="0" y="18"/>
                </a:lnTo>
                <a:lnTo>
                  <a:pt x="0" y="18"/>
                </a:lnTo>
                <a:lnTo>
                  <a:pt x="0" y="18"/>
                </a:lnTo>
                <a:lnTo>
                  <a:pt x="6" y="21"/>
                </a:lnTo>
                <a:lnTo>
                  <a:pt x="3" y="18"/>
                </a:lnTo>
                <a:lnTo>
                  <a:pt x="0" y="21"/>
                </a:lnTo>
                <a:lnTo>
                  <a:pt x="0" y="18"/>
                </a:lnTo>
                <a:lnTo>
                  <a:pt x="3" y="20"/>
                </a:lnTo>
                <a:close/>
              </a:path>
            </a:pathLst>
          </a:custGeom>
          <a:solidFill>
            <a:srgbClr val="FFC8BB"/>
          </a:solidFill>
          <a:ln w="9525">
            <a:solidFill>
              <a:srgbClr val="006600"/>
            </a:solidFill>
            <a:round/>
            <a:headEnd/>
            <a:tailEnd/>
          </a:ln>
          <a:effectLst/>
        </p:spPr>
        <p:txBody>
          <a:bodyPr/>
          <a:lstStyle/>
          <a:p>
            <a:endParaRPr lang="ro-RO"/>
          </a:p>
        </p:txBody>
      </p:sp>
      <p:sp>
        <p:nvSpPr>
          <p:cNvPr id="151645" name="AutoShape 93"/>
          <p:cNvSpPr>
            <a:spLocks noChangeAspect="1" noChangeArrowheads="1"/>
          </p:cNvSpPr>
          <p:nvPr/>
        </p:nvSpPr>
        <p:spPr bwMode="auto">
          <a:xfrm rot="5137563" flipH="1">
            <a:off x="4588669" y="6217444"/>
            <a:ext cx="98425" cy="93663"/>
          </a:xfrm>
          <a:custGeom>
            <a:avLst/>
            <a:gdLst>
              <a:gd name="G0" fmla="+- 5491 0 0"/>
              <a:gd name="G1" fmla="+- -11195581 0 0"/>
              <a:gd name="G2" fmla="+- 0 0 -11195581"/>
              <a:gd name="T0" fmla="*/ 0 256 1"/>
              <a:gd name="T1" fmla="*/ 180 256 1"/>
              <a:gd name="G3" fmla="+- -11195581 T0 T1"/>
              <a:gd name="T2" fmla="*/ 0 256 1"/>
              <a:gd name="T3" fmla="*/ 90 256 1"/>
              <a:gd name="G4" fmla="+- -11195581 T2 T3"/>
              <a:gd name="G5" fmla="*/ G4 2 1"/>
              <a:gd name="T4" fmla="*/ 90 256 1"/>
              <a:gd name="T5" fmla="*/ 0 256 1"/>
              <a:gd name="G6" fmla="+- -11195581 T4 T5"/>
              <a:gd name="G7" fmla="*/ G6 2 1"/>
              <a:gd name="G8" fmla="abs -11195581"/>
              <a:gd name="T6" fmla="*/ 0 256 1"/>
              <a:gd name="T7" fmla="*/ 90 256 1"/>
              <a:gd name="G9" fmla="+- G8 T6 T7"/>
              <a:gd name="G10" fmla="?: G9 G7 G5"/>
              <a:gd name="T8" fmla="*/ 0 256 1"/>
              <a:gd name="T9" fmla="*/ 360 256 1"/>
              <a:gd name="G11" fmla="+- G10 T8 T9"/>
              <a:gd name="G12" fmla="?: G10 G11 G10"/>
              <a:gd name="T10" fmla="*/ 0 256 1"/>
              <a:gd name="T11" fmla="*/ 360 256 1"/>
              <a:gd name="G13" fmla="+- G12 T10 T11"/>
              <a:gd name="G14" fmla="?: G12 G13 G12"/>
              <a:gd name="G15" fmla="+- 0 0 G14"/>
              <a:gd name="G16" fmla="+- 10800 0 0"/>
              <a:gd name="G17" fmla="+- 10800 0 5491"/>
              <a:gd name="G18" fmla="*/ 5491 1 2"/>
              <a:gd name="G19" fmla="+- G18 5400 0"/>
              <a:gd name="G20" fmla="cos G19 -11195581"/>
              <a:gd name="G21" fmla="sin G19 -11195581"/>
              <a:gd name="G22" fmla="+- G20 10800 0"/>
              <a:gd name="G23" fmla="+- G21 10800 0"/>
              <a:gd name="G24" fmla="+- 10800 0 G20"/>
              <a:gd name="G25" fmla="+- 5491 10800 0"/>
              <a:gd name="G26" fmla="?: G9 G17 G25"/>
              <a:gd name="G27" fmla="?: G9 0 21600"/>
              <a:gd name="G28" fmla="cos 10800 -11195581"/>
              <a:gd name="G29" fmla="sin 10800 -11195581"/>
              <a:gd name="G30" fmla="sin 5491 -11195581"/>
              <a:gd name="G31" fmla="+- G28 10800 0"/>
              <a:gd name="G32" fmla="+- G29 10800 0"/>
              <a:gd name="G33" fmla="+- G30 10800 0"/>
              <a:gd name="G34" fmla="?: G4 0 G31"/>
              <a:gd name="G35" fmla="?: -11195581 G34 0"/>
              <a:gd name="G36" fmla="?: G6 G35 G31"/>
              <a:gd name="G37" fmla="+- 21600 0 G36"/>
              <a:gd name="G38" fmla="?: G4 0 G33"/>
              <a:gd name="G39" fmla="?: -11195581 G38 G32"/>
              <a:gd name="G40" fmla="?: G6 G39 0"/>
              <a:gd name="G41" fmla="?: G4 G32 21600"/>
              <a:gd name="G42" fmla="?: G6 G41 G33"/>
              <a:gd name="T12" fmla="*/ 10800 w 21600"/>
              <a:gd name="T13" fmla="*/ 0 h 21600"/>
              <a:gd name="T14" fmla="*/ 2758 w 21600"/>
              <a:gd name="T15" fmla="*/ 9501 h 21600"/>
              <a:gd name="T16" fmla="*/ 10800 w 21600"/>
              <a:gd name="T17" fmla="*/ 5309 h 21600"/>
              <a:gd name="T18" fmla="*/ 18842 w 21600"/>
              <a:gd name="T19" fmla="*/ 9501 h 21600"/>
              <a:gd name="T20" fmla="*/ G36 w 21600"/>
              <a:gd name="T21" fmla="*/ G40 h 21600"/>
              <a:gd name="T22" fmla="*/ G37 w 21600"/>
              <a:gd name="T23" fmla="*/ G42 h 21600"/>
            </a:gdLst>
            <a:ahLst/>
            <a:cxnLst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T20" t="T21" r="T22" b="T23"/>
            <a:pathLst>
              <a:path w="21600" h="21600">
                <a:moveTo>
                  <a:pt x="5379" y="9925"/>
                </a:moveTo>
                <a:cubicBezTo>
                  <a:pt x="5808" y="7264"/>
                  <a:pt x="8105" y="5308"/>
                  <a:pt x="10800" y="5309"/>
                </a:cubicBezTo>
                <a:cubicBezTo>
                  <a:pt x="13494" y="5309"/>
                  <a:pt x="15791" y="7264"/>
                  <a:pt x="16220" y="9925"/>
                </a:cubicBezTo>
                <a:lnTo>
                  <a:pt x="21462" y="9079"/>
                </a:lnTo>
                <a:cubicBezTo>
                  <a:pt x="20617" y="3846"/>
                  <a:pt x="16100" y="-1"/>
                  <a:pt x="10799" y="0"/>
                </a:cubicBezTo>
                <a:cubicBezTo>
                  <a:pt x="5499" y="0"/>
                  <a:pt x="982" y="3846"/>
                  <a:pt x="137" y="9079"/>
                </a:cubicBezTo>
                <a:close/>
              </a:path>
            </a:pathLst>
          </a:custGeom>
          <a:gradFill rotWithShape="0">
            <a:gsLst>
              <a:gs pos="0">
                <a:schemeClr val="bg1">
                  <a:gamma/>
                  <a:shade val="24314"/>
                  <a:invGamma/>
                </a:schemeClr>
              </a:gs>
              <a:gs pos="100000">
                <a:schemeClr val="bg1"/>
              </a:gs>
            </a:gsLst>
            <a:lin ang="0" scaled="1"/>
          </a:gra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grpSp>
        <p:nvGrpSpPr>
          <p:cNvPr id="151646" name="Group 94"/>
          <p:cNvGrpSpPr>
            <a:grpSpLocks noChangeAspect="1"/>
          </p:cNvGrpSpPr>
          <p:nvPr/>
        </p:nvGrpSpPr>
        <p:grpSpPr bwMode="auto">
          <a:xfrm>
            <a:off x="3114675" y="2654300"/>
            <a:ext cx="2916238" cy="3922713"/>
            <a:chOff x="1769" y="1157"/>
            <a:chExt cx="2221" cy="2986"/>
          </a:xfrm>
        </p:grpSpPr>
        <p:sp>
          <p:nvSpPr>
            <p:cNvPr id="151647" name="Freeform 95" descr="Широкий диагональный 2"/>
            <p:cNvSpPr>
              <a:spLocks noChangeAspect="1"/>
            </p:cNvSpPr>
            <p:nvPr/>
          </p:nvSpPr>
          <p:spPr bwMode="auto">
            <a:xfrm>
              <a:off x="1769" y="1157"/>
              <a:ext cx="2221" cy="2986"/>
            </a:xfrm>
            <a:custGeom>
              <a:avLst/>
              <a:gdLst/>
              <a:ahLst/>
              <a:cxnLst>
                <a:cxn ang="0">
                  <a:pos x="2" y="83"/>
                </a:cxn>
                <a:cxn ang="0">
                  <a:pos x="39" y="135"/>
                </a:cxn>
                <a:cxn ang="0">
                  <a:pos x="38" y="197"/>
                </a:cxn>
                <a:cxn ang="0">
                  <a:pos x="0" y="240"/>
                </a:cxn>
                <a:cxn ang="0">
                  <a:pos x="32" y="3215"/>
                </a:cxn>
                <a:cxn ang="0">
                  <a:pos x="56" y="3291"/>
                </a:cxn>
                <a:cxn ang="0">
                  <a:pos x="21" y="3351"/>
                </a:cxn>
                <a:cxn ang="0">
                  <a:pos x="17" y="3443"/>
                </a:cxn>
                <a:cxn ang="0">
                  <a:pos x="60" y="3501"/>
                </a:cxn>
                <a:cxn ang="0">
                  <a:pos x="2571" y="3486"/>
                </a:cxn>
                <a:cxn ang="0">
                  <a:pos x="2604" y="3438"/>
                </a:cxn>
                <a:cxn ang="0">
                  <a:pos x="2592" y="3299"/>
                </a:cxn>
                <a:cxn ang="0">
                  <a:pos x="2579" y="3258"/>
                </a:cxn>
                <a:cxn ang="0">
                  <a:pos x="2603" y="3206"/>
                </a:cxn>
                <a:cxn ang="0">
                  <a:pos x="2558" y="141"/>
                </a:cxn>
                <a:cxn ang="0">
                  <a:pos x="2567" y="95"/>
                </a:cxn>
                <a:cxn ang="0">
                  <a:pos x="2588" y="0"/>
                </a:cxn>
                <a:cxn ang="0">
                  <a:pos x="2549" y="75"/>
                </a:cxn>
                <a:cxn ang="0">
                  <a:pos x="2525" y="126"/>
                </a:cxn>
                <a:cxn ang="0">
                  <a:pos x="2537" y="194"/>
                </a:cxn>
                <a:cxn ang="0">
                  <a:pos x="2580" y="3179"/>
                </a:cxn>
                <a:cxn ang="0">
                  <a:pos x="2555" y="3230"/>
                </a:cxn>
                <a:cxn ang="0">
                  <a:pos x="2559" y="3311"/>
                </a:cxn>
                <a:cxn ang="0">
                  <a:pos x="2579" y="3353"/>
                </a:cxn>
                <a:cxn ang="0">
                  <a:pos x="2565" y="3441"/>
                </a:cxn>
                <a:cxn ang="0">
                  <a:pos x="90" y="3474"/>
                </a:cxn>
                <a:cxn ang="0">
                  <a:pos x="44" y="3441"/>
                </a:cxn>
                <a:cxn ang="0">
                  <a:pos x="62" y="3350"/>
                </a:cxn>
                <a:cxn ang="0">
                  <a:pos x="84" y="3284"/>
                </a:cxn>
                <a:cxn ang="0">
                  <a:pos x="72" y="3216"/>
                </a:cxn>
                <a:cxn ang="0">
                  <a:pos x="32" y="249"/>
                </a:cxn>
                <a:cxn ang="0">
                  <a:pos x="60" y="210"/>
                </a:cxn>
                <a:cxn ang="0">
                  <a:pos x="77" y="144"/>
                </a:cxn>
                <a:cxn ang="0">
                  <a:pos x="54" y="83"/>
                </a:cxn>
                <a:cxn ang="0">
                  <a:pos x="36" y="15"/>
                </a:cxn>
              </a:cxnLst>
              <a:rect l="0" t="0" r="r" b="b"/>
              <a:pathLst>
                <a:path w="2606" h="3501">
                  <a:moveTo>
                    <a:pt x="3" y="14"/>
                  </a:moveTo>
                  <a:lnTo>
                    <a:pt x="2" y="83"/>
                  </a:lnTo>
                  <a:lnTo>
                    <a:pt x="24" y="105"/>
                  </a:lnTo>
                  <a:lnTo>
                    <a:pt x="39" y="135"/>
                  </a:lnTo>
                  <a:lnTo>
                    <a:pt x="45" y="162"/>
                  </a:lnTo>
                  <a:lnTo>
                    <a:pt x="38" y="197"/>
                  </a:lnTo>
                  <a:lnTo>
                    <a:pt x="26" y="213"/>
                  </a:lnTo>
                  <a:lnTo>
                    <a:pt x="0" y="240"/>
                  </a:lnTo>
                  <a:lnTo>
                    <a:pt x="11" y="3195"/>
                  </a:lnTo>
                  <a:lnTo>
                    <a:pt x="32" y="3215"/>
                  </a:lnTo>
                  <a:lnTo>
                    <a:pt x="50" y="3249"/>
                  </a:lnTo>
                  <a:lnTo>
                    <a:pt x="56" y="3291"/>
                  </a:lnTo>
                  <a:lnTo>
                    <a:pt x="48" y="3324"/>
                  </a:lnTo>
                  <a:lnTo>
                    <a:pt x="21" y="3351"/>
                  </a:lnTo>
                  <a:lnTo>
                    <a:pt x="17" y="3396"/>
                  </a:lnTo>
                  <a:lnTo>
                    <a:pt x="17" y="3443"/>
                  </a:lnTo>
                  <a:lnTo>
                    <a:pt x="33" y="3486"/>
                  </a:lnTo>
                  <a:lnTo>
                    <a:pt x="60" y="3501"/>
                  </a:lnTo>
                  <a:lnTo>
                    <a:pt x="2538" y="3501"/>
                  </a:lnTo>
                  <a:lnTo>
                    <a:pt x="2571" y="3486"/>
                  </a:lnTo>
                  <a:lnTo>
                    <a:pt x="2592" y="3468"/>
                  </a:lnTo>
                  <a:lnTo>
                    <a:pt x="2604" y="3438"/>
                  </a:lnTo>
                  <a:lnTo>
                    <a:pt x="2606" y="3321"/>
                  </a:lnTo>
                  <a:lnTo>
                    <a:pt x="2592" y="3299"/>
                  </a:lnTo>
                  <a:lnTo>
                    <a:pt x="2583" y="3282"/>
                  </a:lnTo>
                  <a:lnTo>
                    <a:pt x="2579" y="3258"/>
                  </a:lnTo>
                  <a:lnTo>
                    <a:pt x="2588" y="3228"/>
                  </a:lnTo>
                  <a:lnTo>
                    <a:pt x="2603" y="3206"/>
                  </a:lnTo>
                  <a:lnTo>
                    <a:pt x="2588" y="203"/>
                  </a:lnTo>
                  <a:cubicBezTo>
                    <a:pt x="2556" y="171"/>
                    <a:pt x="2565" y="156"/>
                    <a:pt x="2558" y="141"/>
                  </a:cubicBezTo>
                  <a:cubicBezTo>
                    <a:pt x="2558" y="125"/>
                    <a:pt x="2555" y="121"/>
                    <a:pt x="2561" y="114"/>
                  </a:cubicBezTo>
                  <a:cubicBezTo>
                    <a:pt x="2567" y="107"/>
                    <a:pt x="2564" y="106"/>
                    <a:pt x="2567" y="95"/>
                  </a:cubicBezTo>
                  <a:cubicBezTo>
                    <a:pt x="2577" y="87"/>
                    <a:pt x="2582" y="87"/>
                    <a:pt x="2585" y="72"/>
                  </a:cubicBezTo>
                  <a:lnTo>
                    <a:pt x="2588" y="0"/>
                  </a:lnTo>
                  <a:lnTo>
                    <a:pt x="2553" y="2"/>
                  </a:lnTo>
                  <a:lnTo>
                    <a:pt x="2549" y="75"/>
                  </a:lnTo>
                  <a:lnTo>
                    <a:pt x="2532" y="102"/>
                  </a:lnTo>
                  <a:lnTo>
                    <a:pt x="2525" y="126"/>
                  </a:lnTo>
                  <a:lnTo>
                    <a:pt x="2522" y="155"/>
                  </a:lnTo>
                  <a:lnTo>
                    <a:pt x="2537" y="194"/>
                  </a:lnTo>
                  <a:lnTo>
                    <a:pt x="2555" y="221"/>
                  </a:lnTo>
                  <a:lnTo>
                    <a:pt x="2580" y="3179"/>
                  </a:lnTo>
                  <a:lnTo>
                    <a:pt x="2565" y="3203"/>
                  </a:lnTo>
                  <a:lnTo>
                    <a:pt x="2555" y="3230"/>
                  </a:lnTo>
                  <a:lnTo>
                    <a:pt x="2552" y="3270"/>
                  </a:lnTo>
                  <a:lnTo>
                    <a:pt x="2559" y="3311"/>
                  </a:lnTo>
                  <a:lnTo>
                    <a:pt x="2574" y="3327"/>
                  </a:lnTo>
                  <a:lnTo>
                    <a:pt x="2579" y="3353"/>
                  </a:lnTo>
                  <a:lnTo>
                    <a:pt x="2576" y="3401"/>
                  </a:lnTo>
                  <a:lnTo>
                    <a:pt x="2565" y="3441"/>
                  </a:lnTo>
                  <a:lnTo>
                    <a:pt x="2546" y="3467"/>
                  </a:lnTo>
                  <a:lnTo>
                    <a:pt x="90" y="3474"/>
                  </a:lnTo>
                  <a:lnTo>
                    <a:pt x="66" y="3461"/>
                  </a:lnTo>
                  <a:lnTo>
                    <a:pt x="44" y="3441"/>
                  </a:lnTo>
                  <a:lnTo>
                    <a:pt x="45" y="3377"/>
                  </a:lnTo>
                  <a:lnTo>
                    <a:pt x="62" y="3350"/>
                  </a:lnTo>
                  <a:lnTo>
                    <a:pt x="80" y="3326"/>
                  </a:lnTo>
                  <a:lnTo>
                    <a:pt x="84" y="3284"/>
                  </a:lnTo>
                  <a:lnTo>
                    <a:pt x="81" y="3246"/>
                  </a:lnTo>
                  <a:lnTo>
                    <a:pt x="72" y="3216"/>
                  </a:lnTo>
                  <a:lnTo>
                    <a:pt x="41" y="3182"/>
                  </a:lnTo>
                  <a:lnTo>
                    <a:pt x="32" y="249"/>
                  </a:lnTo>
                  <a:lnTo>
                    <a:pt x="42" y="234"/>
                  </a:lnTo>
                  <a:lnTo>
                    <a:pt x="60" y="210"/>
                  </a:lnTo>
                  <a:lnTo>
                    <a:pt x="75" y="180"/>
                  </a:lnTo>
                  <a:lnTo>
                    <a:pt x="77" y="144"/>
                  </a:lnTo>
                  <a:lnTo>
                    <a:pt x="71" y="110"/>
                  </a:lnTo>
                  <a:lnTo>
                    <a:pt x="54" y="83"/>
                  </a:lnTo>
                  <a:lnTo>
                    <a:pt x="32" y="65"/>
                  </a:lnTo>
                  <a:lnTo>
                    <a:pt x="36" y="15"/>
                  </a:lnTo>
                  <a:lnTo>
                    <a:pt x="3" y="14"/>
                  </a:lnTo>
                  <a:close/>
                </a:path>
              </a:pathLst>
            </a:custGeom>
            <a:pattFill prst="wdUpDiag">
              <a:fgClr>
                <a:srgbClr val="006600"/>
              </a:fgClr>
              <a:bgClr>
                <a:schemeClr val="bg1"/>
              </a:bgClr>
            </a:pattFill>
            <a:ln w="9525">
              <a:solidFill>
                <a:srgbClr val="006600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o-RO"/>
            </a:p>
          </p:txBody>
        </p:sp>
        <p:sp>
          <p:nvSpPr>
            <p:cNvPr id="151648" name="Rectangle 96" descr="Широкий диагональный 1"/>
            <p:cNvSpPr>
              <a:spLocks noChangeAspect="1" noChangeArrowheads="1"/>
            </p:cNvSpPr>
            <p:nvPr/>
          </p:nvSpPr>
          <p:spPr bwMode="auto">
            <a:xfrm>
              <a:off x="1824" y="4069"/>
              <a:ext cx="1269" cy="41"/>
            </a:xfrm>
            <a:prstGeom prst="rect">
              <a:avLst/>
            </a:prstGeom>
            <a:pattFill prst="wdDnDiag">
              <a:fgClr>
                <a:srgbClr val="006600"/>
              </a:fgClr>
              <a:bgClr>
                <a:schemeClr val="bg1"/>
              </a:bgClr>
            </a:pattFill>
            <a:ln w="9525">
              <a:solidFill>
                <a:srgbClr val="00660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51649" name="Rectangle 97" descr="Широкий диагональный 1"/>
            <p:cNvSpPr>
              <a:spLocks noChangeAspect="1" noChangeArrowheads="1"/>
            </p:cNvSpPr>
            <p:nvPr/>
          </p:nvSpPr>
          <p:spPr bwMode="auto">
            <a:xfrm flipH="1">
              <a:off x="3481" y="4065"/>
              <a:ext cx="464" cy="41"/>
            </a:xfrm>
            <a:prstGeom prst="rect">
              <a:avLst/>
            </a:prstGeom>
            <a:pattFill prst="wdDnDiag">
              <a:fgClr>
                <a:srgbClr val="006600"/>
              </a:fgClr>
              <a:bgClr>
                <a:schemeClr val="bg1"/>
              </a:bgClr>
            </a:pattFill>
            <a:ln w="9525">
              <a:solidFill>
                <a:srgbClr val="00660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51650" name="Freeform 98" descr="Широкий диагональный 2"/>
            <p:cNvSpPr>
              <a:spLocks noChangeAspect="1"/>
            </p:cNvSpPr>
            <p:nvPr/>
          </p:nvSpPr>
          <p:spPr bwMode="auto">
            <a:xfrm>
              <a:off x="1846" y="3759"/>
              <a:ext cx="1219" cy="30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9" y="3"/>
                </a:cxn>
                <a:cxn ang="0">
                  <a:pos x="39" y="291"/>
                </a:cxn>
                <a:cxn ang="0">
                  <a:pos x="45" y="306"/>
                </a:cxn>
                <a:cxn ang="0">
                  <a:pos x="69" y="321"/>
                </a:cxn>
                <a:cxn ang="0">
                  <a:pos x="1431" y="330"/>
                </a:cxn>
                <a:cxn ang="0">
                  <a:pos x="1431" y="360"/>
                </a:cxn>
                <a:cxn ang="0">
                  <a:pos x="33" y="354"/>
                </a:cxn>
                <a:cxn ang="0">
                  <a:pos x="15" y="330"/>
                </a:cxn>
                <a:cxn ang="0">
                  <a:pos x="6" y="300"/>
                </a:cxn>
                <a:cxn ang="0">
                  <a:pos x="0" y="0"/>
                </a:cxn>
              </a:cxnLst>
              <a:rect l="0" t="0" r="r" b="b"/>
              <a:pathLst>
                <a:path w="1431" h="360">
                  <a:moveTo>
                    <a:pt x="0" y="0"/>
                  </a:moveTo>
                  <a:lnTo>
                    <a:pt x="39" y="3"/>
                  </a:lnTo>
                  <a:lnTo>
                    <a:pt x="39" y="291"/>
                  </a:lnTo>
                  <a:lnTo>
                    <a:pt x="45" y="306"/>
                  </a:lnTo>
                  <a:lnTo>
                    <a:pt x="69" y="321"/>
                  </a:lnTo>
                  <a:lnTo>
                    <a:pt x="1431" y="330"/>
                  </a:lnTo>
                  <a:lnTo>
                    <a:pt x="1431" y="360"/>
                  </a:lnTo>
                  <a:lnTo>
                    <a:pt x="33" y="354"/>
                  </a:lnTo>
                  <a:lnTo>
                    <a:pt x="15" y="330"/>
                  </a:lnTo>
                  <a:lnTo>
                    <a:pt x="6" y="300"/>
                  </a:lnTo>
                  <a:lnTo>
                    <a:pt x="0" y="0"/>
                  </a:lnTo>
                  <a:close/>
                </a:path>
              </a:pathLst>
            </a:custGeom>
            <a:pattFill prst="wdUpDiag">
              <a:fgClr>
                <a:srgbClr val="006600"/>
              </a:fgClr>
              <a:bgClr>
                <a:schemeClr val="bg1"/>
              </a:bgClr>
            </a:pattFill>
            <a:ln w="9525" cap="flat" cmpd="sng">
              <a:solidFill>
                <a:srgbClr val="0066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ro-RO"/>
            </a:p>
          </p:txBody>
        </p:sp>
        <p:sp>
          <p:nvSpPr>
            <p:cNvPr id="151651" name="Freeform 99" descr="Широкий диагональный 2"/>
            <p:cNvSpPr>
              <a:spLocks noChangeAspect="1"/>
            </p:cNvSpPr>
            <p:nvPr/>
          </p:nvSpPr>
          <p:spPr bwMode="auto">
            <a:xfrm>
              <a:off x="3492" y="3752"/>
              <a:ext cx="445" cy="307"/>
            </a:xfrm>
            <a:custGeom>
              <a:avLst/>
              <a:gdLst/>
              <a:ahLst/>
              <a:cxnLst>
                <a:cxn ang="0">
                  <a:pos x="522" y="6"/>
                </a:cxn>
                <a:cxn ang="0">
                  <a:pos x="492" y="0"/>
                </a:cxn>
                <a:cxn ang="0">
                  <a:pos x="486" y="291"/>
                </a:cxn>
                <a:cxn ang="0">
                  <a:pos x="483" y="312"/>
                </a:cxn>
                <a:cxn ang="0">
                  <a:pos x="471" y="327"/>
                </a:cxn>
                <a:cxn ang="0">
                  <a:pos x="0" y="330"/>
                </a:cxn>
                <a:cxn ang="0">
                  <a:pos x="0" y="360"/>
                </a:cxn>
                <a:cxn ang="0">
                  <a:pos x="492" y="354"/>
                </a:cxn>
                <a:cxn ang="0">
                  <a:pos x="510" y="333"/>
                </a:cxn>
                <a:cxn ang="0">
                  <a:pos x="522" y="300"/>
                </a:cxn>
                <a:cxn ang="0">
                  <a:pos x="522" y="6"/>
                </a:cxn>
              </a:cxnLst>
              <a:rect l="0" t="0" r="r" b="b"/>
              <a:pathLst>
                <a:path w="522" h="360">
                  <a:moveTo>
                    <a:pt x="522" y="6"/>
                  </a:moveTo>
                  <a:lnTo>
                    <a:pt x="492" y="0"/>
                  </a:lnTo>
                  <a:lnTo>
                    <a:pt x="486" y="291"/>
                  </a:lnTo>
                  <a:lnTo>
                    <a:pt x="483" y="312"/>
                  </a:lnTo>
                  <a:lnTo>
                    <a:pt x="471" y="327"/>
                  </a:lnTo>
                  <a:lnTo>
                    <a:pt x="0" y="330"/>
                  </a:lnTo>
                  <a:lnTo>
                    <a:pt x="0" y="360"/>
                  </a:lnTo>
                  <a:lnTo>
                    <a:pt x="492" y="354"/>
                  </a:lnTo>
                  <a:lnTo>
                    <a:pt x="510" y="333"/>
                  </a:lnTo>
                  <a:lnTo>
                    <a:pt x="522" y="300"/>
                  </a:lnTo>
                  <a:lnTo>
                    <a:pt x="522" y="6"/>
                  </a:lnTo>
                  <a:close/>
                </a:path>
              </a:pathLst>
            </a:custGeom>
            <a:pattFill prst="wdUpDiag">
              <a:fgClr>
                <a:srgbClr val="006600"/>
              </a:fgClr>
              <a:bgClr>
                <a:schemeClr val="bg1"/>
              </a:bgClr>
            </a:pattFill>
            <a:ln w="9525" cap="flat" cmpd="sng">
              <a:solidFill>
                <a:srgbClr val="0066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ro-RO"/>
            </a:p>
          </p:txBody>
        </p:sp>
        <p:sp>
          <p:nvSpPr>
            <p:cNvPr id="151652" name="Freeform 100" descr="Широкий диагональный 1"/>
            <p:cNvSpPr>
              <a:spLocks noChangeAspect="1"/>
            </p:cNvSpPr>
            <p:nvPr/>
          </p:nvSpPr>
          <p:spPr bwMode="auto">
            <a:xfrm>
              <a:off x="3053" y="3856"/>
              <a:ext cx="460" cy="215"/>
            </a:xfrm>
            <a:custGeom>
              <a:avLst/>
              <a:gdLst/>
              <a:ahLst/>
              <a:cxnLst>
                <a:cxn ang="0">
                  <a:pos x="3" y="27"/>
                </a:cxn>
                <a:cxn ang="0">
                  <a:pos x="0" y="210"/>
                </a:cxn>
                <a:cxn ang="0">
                  <a:pos x="24" y="210"/>
                </a:cxn>
                <a:cxn ang="0">
                  <a:pos x="30" y="252"/>
                </a:cxn>
                <a:cxn ang="0">
                  <a:pos x="57" y="249"/>
                </a:cxn>
                <a:cxn ang="0">
                  <a:pos x="48" y="87"/>
                </a:cxn>
                <a:cxn ang="0">
                  <a:pos x="135" y="87"/>
                </a:cxn>
                <a:cxn ang="0">
                  <a:pos x="132" y="0"/>
                </a:cxn>
                <a:cxn ang="0">
                  <a:pos x="207" y="0"/>
                </a:cxn>
                <a:cxn ang="0">
                  <a:pos x="207" y="87"/>
                </a:cxn>
                <a:cxn ang="0">
                  <a:pos x="327" y="87"/>
                </a:cxn>
                <a:cxn ang="0">
                  <a:pos x="327" y="0"/>
                </a:cxn>
                <a:cxn ang="0">
                  <a:pos x="411" y="6"/>
                </a:cxn>
                <a:cxn ang="0">
                  <a:pos x="408" y="87"/>
                </a:cxn>
                <a:cxn ang="0">
                  <a:pos x="480" y="87"/>
                </a:cxn>
                <a:cxn ang="0">
                  <a:pos x="480" y="231"/>
                </a:cxn>
                <a:cxn ang="0">
                  <a:pos x="507" y="231"/>
                </a:cxn>
                <a:cxn ang="0">
                  <a:pos x="513" y="204"/>
                </a:cxn>
                <a:cxn ang="0">
                  <a:pos x="537" y="201"/>
                </a:cxn>
                <a:cxn ang="0">
                  <a:pos x="540" y="33"/>
                </a:cxn>
                <a:cxn ang="0">
                  <a:pos x="498" y="9"/>
                </a:cxn>
                <a:cxn ang="0">
                  <a:pos x="45" y="0"/>
                </a:cxn>
                <a:cxn ang="0">
                  <a:pos x="3" y="27"/>
                </a:cxn>
              </a:cxnLst>
              <a:rect l="0" t="0" r="r" b="b"/>
              <a:pathLst>
                <a:path w="540" h="252">
                  <a:moveTo>
                    <a:pt x="3" y="27"/>
                  </a:moveTo>
                  <a:lnTo>
                    <a:pt x="0" y="210"/>
                  </a:lnTo>
                  <a:lnTo>
                    <a:pt x="24" y="210"/>
                  </a:lnTo>
                  <a:lnTo>
                    <a:pt x="30" y="252"/>
                  </a:lnTo>
                  <a:lnTo>
                    <a:pt x="57" y="249"/>
                  </a:lnTo>
                  <a:lnTo>
                    <a:pt x="48" y="87"/>
                  </a:lnTo>
                  <a:lnTo>
                    <a:pt x="135" y="87"/>
                  </a:lnTo>
                  <a:lnTo>
                    <a:pt x="132" y="0"/>
                  </a:lnTo>
                  <a:lnTo>
                    <a:pt x="207" y="0"/>
                  </a:lnTo>
                  <a:lnTo>
                    <a:pt x="207" y="87"/>
                  </a:lnTo>
                  <a:lnTo>
                    <a:pt x="327" y="87"/>
                  </a:lnTo>
                  <a:lnTo>
                    <a:pt x="327" y="0"/>
                  </a:lnTo>
                  <a:lnTo>
                    <a:pt x="411" y="6"/>
                  </a:lnTo>
                  <a:lnTo>
                    <a:pt x="408" y="87"/>
                  </a:lnTo>
                  <a:lnTo>
                    <a:pt x="480" y="87"/>
                  </a:lnTo>
                  <a:lnTo>
                    <a:pt x="480" y="231"/>
                  </a:lnTo>
                  <a:lnTo>
                    <a:pt x="507" y="231"/>
                  </a:lnTo>
                  <a:lnTo>
                    <a:pt x="513" y="204"/>
                  </a:lnTo>
                  <a:lnTo>
                    <a:pt x="537" y="201"/>
                  </a:lnTo>
                  <a:lnTo>
                    <a:pt x="540" y="33"/>
                  </a:lnTo>
                  <a:lnTo>
                    <a:pt x="498" y="9"/>
                  </a:lnTo>
                  <a:lnTo>
                    <a:pt x="45" y="0"/>
                  </a:lnTo>
                  <a:lnTo>
                    <a:pt x="3" y="27"/>
                  </a:lnTo>
                  <a:close/>
                </a:path>
              </a:pathLst>
            </a:custGeom>
            <a:pattFill prst="wdDnDiag">
              <a:fgClr>
                <a:srgbClr val="006600"/>
              </a:fgClr>
              <a:bgClr>
                <a:schemeClr val="bg1"/>
              </a:bgClr>
            </a:pattFill>
            <a:ln w="9525" cap="flat" cmpd="sng">
              <a:solidFill>
                <a:srgbClr val="006600"/>
              </a:solidFill>
              <a:prstDash val="solid"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grpSp>
          <p:nvGrpSpPr>
            <p:cNvPr id="151653" name="Group 101"/>
            <p:cNvGrpSpPr>
              <a:grpSpLocks noChangeAspect="1"/>
            </p:cNvGrpSpPr>
            <p:nvPr/>
          </p:nvGrpSpPr>
          <p:grpSpPr bwMode="auto">
            <a:xfrm>
              <a:off x="3101" y="3977"/>
              <a:ext cx="361" cy="115"/>
              <a:chOff x="3354" y="4044"/>
              <a:chExt cx="423" cy="135"/>
            </a:xfrm>
          </p:grpSpPr>
          <p:sp>
            <p:nvSpPr>
              <p:cNvPr id="151654" name="Freeform 102" descr="Широкий диагональный 2"/>
              <p:cNvSpPr>
                <a:spLocks noChangeAspect="1"/>
              </p:cNvSpPr>
              <p:nvPr/>
            </p:nvSpPr>
            <p:spPr bwMode="auto">
              <a:xfrm>
                <a:off x="3354" y="4047"/>
                <a:ext cx="423" cy="13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420" y="3"/>
                  </a:cxn>
                  <a:cxn ang="0">
                    <a:pos x="423" y="81"/>
                  </a:cxn>
                  <a:cxn ang="0">
                    <a:pos x="390" y="129"/>
                  </a:cxn>
                  <a:cxn ang="0">
                    <a:pos x="243" y="132"/>
                  </a:cxn>
                  <a:cxn ang="0">
                    <a:pos x="243" y="75"/>
                  </a:cxn>
                  <a:cxn ang="0">
                    <a:pos x="189" y="78"/>
                  </a:cxn>
                  <a:cxn ang="0">
                    <a:pos x="189" y="132"/>
                  </a:cxn>
                  <a:cxn ang="0">
                    <a:pos x="42" y="132"/>
                  </a:cxn>
                  <a:cxn ang="0">
                    <a:pos x="0" y="93"/>
                  </a:cxn>
                  <a:cxn ang="0">
                    <a:pos x="0" y="0"/>
                  </a:cxn>
                </a:cxnLst>
                <a:rect l="0" t="0" r="r" b="b"/>
                <a:pathLst>
                  <a:path w="423" h="132">
                    <a:moveTo>
                      <a:pt x="0" y="0"/>
                    </a:moveTo>
                    <a:lnTo>
                      <a:pt x="420" y="3"/>
                    </a:lnTo>
                    <a:lnTo>
                      <a:pt x="423" y="81"/>
                    </a:lnTo>
                    <a:lnTo>
                      <a:pt x="390" y="129"/>
                    </a:lnTo>
                    <a:lnTo>
                      <a:pt x="243" y="132"/>
                    </a:lnTo>
                    <a:lnTo>
                      <a:pt x="243" y="75"/>
                    </a:lnTo>
                    <a:lnTo>
                      <a:pt x="189" y="78"/>
                    </a:lnTo>
                    <a:lnTo>
                      <a:pt x="189" y="132"/>
                    </a:lnTo>
                    <a:lnTo>
                      <a:pt x="42" y="132"/>
                    </a:lnTo>
                    <a:lnTo>
                      <a:pt x="0" y="93"/>
                    </a:lnTo>
                    <a:lnTo>
                      <a:pt x="0" y="0"/>
                    </a:lnTo>
                    <a:close/>
                  </a:path>
                </a:pathLst>
              </a:custGeom>
              <a:pattFill prst="wdUpDiag">
                <a:fgClr>
                  <a:srgbClr val="006600"/>
                </a:fgClr>
                <a:bgClr>
                  <a:schemeClr val="bg1"/>
                </a:bgClr>
              </a:pattFill>
              <a:ln w="9525">
                <a:solidFill>
                  <a:srgbClr val="006600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o-RO"/>
              </a:p>
            </p:txBody>
          </p:sp>
          <p:sp>
            <p:nvSpPr>
              <p:cNvPr id="151655" name="Freeform 103" descr="Широкий диагональный 2"/>
              <p:cNvSpPr>
                <a:spLocks noChangeAspect="1"/>
              </p:cNvSpPr>
              <p:nvPr/>
            </p:nvSpPr>
            <p:spPr bwMode="auto">
              <a:xfrm>
                <a:off x="3375" y="4044"/>
                <a:ext cx="165" cy="1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" y="114"/>
                  </a:cxn>
                  <a:cxn ang="0">
                    <a:pos x="165" y="111"/>
                  </a:cxn>
                </a:cxnLst>
                <a:rect l="0" t="0" r="r" b="b"/>
                <a:pathLst>
                  <a:path w="165" h="114">
                    <a:moveTo>
                      <a:pt x="0" y="0"/>
                    </a:moveTo>
                    <a:lnTo>
                      <a:pt x="3" y="114"/>
                    </a:lnTo>
                    <a:lnTo>
                      <a:pt x="165" y="111"/>
                    </a:lnTo>
                  </a:path>
                </a:pathLst>
              </a:custGeom>
              <a:noFill/>
              <a:ln w="6350" cmpd="sng">
                <a:solidFill>
                  <a:srgbClr val="006600"/>
                </a:solidFill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o-RO"/>
              </a:p>
            </p:txBody>
          </p:sp>
          <p:sp>
            <p:nvSpPr>
              <p:cNvPr id="151656" name="Freeform 104" descr="Широкий диагональный 2"/>
              <p:cNvSpPr>
                <a:spLocks noChangeAspect="1"/>
              </p:cNvSpPr>
              <p:nvPr/>
            </p:nvSpPr>
            <p:spPr bwMode="auto">
              <a:xfrm>
                <a:off x="3594" y="4053"/>
                <a:ext cx="165" cy="99"/>
              </a:xfrm>
              <a:custGeom>
                <a:avLst/>
                <a:gdLst/>
                <a:ahLst/>
                <a:cxnLst>
                  <a:cxn ang="0">
                    <a:pos x="159" y="0"/>
                  </a:cxn>
                  <a:cxn ang="0">
                    <a:pos x="165" y="99"/>
                  </a:cxn>
                  <a:cxn ang="0">
                    <a:pos x="0" y="99"/>
                  </a:cxn>
                </a:cxnLst>
                <a:rect l="0" t="0" r="r" b="b"/>
                <a:pathLst>
                  <a:path w="165" h="99">
                    <a:moveTo>
                      <a:pt x="159" y="0"/>
                    </a:moveTo>
                    <a:lnTo>
                      <a:pt x="165" y="99"/>
                    </a:lnTo>
                    <a:lnTo>
                      <a:pt x="0" y="99"/>
                    </a:lnTo>
                  </a:path>
                </a:pathLst>
              </a:custGeom>
              <a:noFill/>
              <a:ln w="6350" cmpd="sng">
                <a:solidFill>
                  <a:srgbClr val="006600"/>
                </a:solidFill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o-RO"/>
              </a:p>
            </p:txBody>
          </p:sp>
        </p:grpSp>
      </p:grpSp>
      <p:sp>
        <p:nvSpPr>
          <p:cNvPr id="151657" name="Rectangle 105"/>
          <p:cNvSpPr>
            <a:spLocks noChangeAspect="1" noChangeArrowheads="1"/>
          </p:cNvSpPr>
          <p:nvPr/>
        </p:nvSpPr>
        <p:spPr bwMode="auto">
          <a:xfrm>
            <a:off x="4957763" y="6208713"/>
            <a:ext cx="80962" cy="79375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51658" name="Line 106"/>
          <p:cNvSpPr>
            <a:spLocks noChangeAspect="1" noChangeShapeType="1"/>
          </p:cNvSpPr>
          <p:nvPr/>
        </p:nvSpPr>
        <p:spPr bwMode="auto">
          <a:xfrm>
            <a:off x="3298825" y="6170613"/>
            <a:ext cx="1501775" cy="41275"/>
          </a:xfrm>
          <a:prstGeom prst="line">
            <a:avLst/>
          </a:prstGeom>
          <a:noFill/>
          <a:ln w="76200">
            <a:pattFill prst="pct80">
              <a:fgClr>
                <a:schemeClr val="tx1"/>
              </a:fgClr>
              <a:bgClr>
                <a:srgbClr val="FFFFFF"/>
              </a:bgClr>
            </a:pattFill>
            <a:round/>
            <a:headEnd/>
            <a:tailEnd/>
          </a:ln>
          <a:effectLst/>
        </p:spPr>
        <p:txBody>
          <a:bodyPr/>
          <a:lstStyle/>
          <a:p>
            <a:endParaRPr lang="ro-RO"/>
          </a:p>
        </p:txBody>
      </p:sp>
      <p:sp>
        <p:nvSpPr>
          <p:cNvPr id="151659" name="Line 107"/>
          <p:cNvSpPr>
            <a:spLocks noChangeAspect="1" noChangeShapeType="1"/>
          </p:cNvSpPr>
          <p:nvPr/>
        </p:nvSpPr>
        <p:spPr bwMode="auto">
          <a:xfrm>
            <a:off x="3292475" y="6243638"/>
            <a:ext cx="1508125" cy="28575"/>
          </a:xfrm>
          <a:prstGeom prst="line">
            <a:avLst/>
          </a:prstGeom>
          <a:noFill/>
          <a:ln w="76200">
            <a:pattFill prst="pct80">
              <a:fgClr>
                <a:schemeClr val="tx1"/>
              </a:fgClr>
              <a:bgClr>
                <a:srgbClr val="FFFFFF"/>
              </a:bgClr>
            </a:pattFill>
            <a:round/>
            <a:headEnd/>
            <a:tailEnd/>
          </a:ln>
          <a:effectLst/>
        </p:spPr>
        <p:txBody>
          <a:bodyPr/>
          <a:lstStyle/>
          <a:p>
            <a:endParaRPr lang="ro-RO"/>
          </a:p>
        </p:txBody>
      </p:sp>
      <p:sp>
        <p:nvSpPr>
          <p:cNvPr id="151660" name="Oval 108" descr="Светлый диагональный 1"/>
          <p:cNvSpPr>
            <a:spLocks noChangeAspect="1" noChangeArrowheads="1"/>
          </p:cNvSpPr>
          <p:nvPr/>
        </p:nvSpPr>
        <p:spPr bwMode="auto">
          <a:xfrm>
            <a:off x="3273425" y="6143625"/>
            <a:ext cx="53975" cy="53975"/>
          </a:xfrm>
          <a:prstGeom prst="ellipse">
            <a:avLst/>
          </a:prstGeom>
          <a:pattFill prst="ltDnDiag">
            <a:fgClr>
              <a:schemeClr val="tx2"/>
            </a:fgClr>
            <a:bgClr>
              <a:schemeClr val="bg1"/>
            </a:bgClr>
          </a:patt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51661" name="Oval 109" descr="Светлый диагональный 1"/>
          <p:cNvSpPr>
            <a:spLocks noChangeAspect="1" noChangeArrowheads="1"/>
          </p:cNvSpPr>
          <p:nvPr/>
        </p:nvSpPr>
        <p:spPr bwMode="auto">
          <a:xfrm>
            <a:off x="3271838" y="6216650"/>
            <a:ext cx="53975" cy="53975"/>
          </a:xfrm>
          <a:prstGeom prst="ellipse">
            <a:avLst/>
          </a:prstGeom>
          <a:pattFill prst="ltDnDiag">
            <a:fgClr>
              <a:schemeClr val="tx2"/>
            </a:fgClr>
            <a:bgClr>
              <a:schemeClr val="bg1"/>
            </a:bgClr>
          </a:patt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grpSp>
        <p:nvGrpSpPr>
          <p:cNvPr id="151662" name="Group 110"/>
          <p:cNvGrpSpPr>
            <a:grpSpLocks noChangeAspect="1"/>
          </p:cNvGrpSpPr>
          <p:nvPr/>
        </p:nvGrpSpPr>
        <p:grpSpPr bwMode="auto">
          <a:xfrm>
            <a:off x="5000625" y="6162675"/>
            <a:ext cx="904875" cy="174625"/>
            <a:chOff x="3476" y="3869"/>
            <a:chExt cx="810" cy="156"/>
          </a:xfrm>
        </p:grpSpPr>
        <p:sp>
          <p:nvSpPr>
            <p:cNvPr id="151663" name="Freeform 111"/>
            <p:cNvSpPr>
              <a:spLocks noChangeAspect="1"/>
            </p:cNvSpPr>
            <p:nvPr/>
          </p:nvSpPr>
          <p:spPr bwMode="auto">
            <a:xfrm>
              <a:off x="3476" y="3869"/>
              <a:ext cx="799" cy="156"/>
            </a:xfrm>
            <a:custGeom>
              <a:avLst/>
              <a:gdLst/>
              <a:ahLst/>
              <a:cxnLst>
                <a:cxn ang="0">
                  <a:pos x="8" y="50"/>
                </a:cxn>
                <a:cxn ang="0">
                  <a:pos x="0" y="150"/>
                </a:cxn>
                <a:cxn ang="0">
                  <a:pos x="48" y="156"/>
                </a:cxn>
                <a:cxn ang="0">
                  <a:pos x="186" y="144"/>
                </a:cxn>
                <a:cxn ang="0">
                  <a:pos x="198" y="36"/>
                </a:cxn>
                <a:cxn ang="0">
                  <a:pos x="282" y="0"/>
                </a:cxn>
                <a:cxn ang="0">
                  <a:pos x="408" y="60"/>
                </a:cxn>
                <a:cxn ang="0">
                  <a:pos x="799" y="66"/>
                </a:cxn>
              </a:cxnLst>
              <a:rect l="0" t="0" r="r" b="b"/>
              <a:pathLst>
                <a:path w="799" h="156">
                  <a:moveTo>
                    <a:pt x="8" y="50"/>
                  </a:moveTo>
                  <a:lnTo>
                    <a:pt x="0" y="150"/>
                  </a:lnTo>
                  <a:lnTo>
                    <a:pt x="48" y="156"/>
                  </a:lnTo>
                  <a:lnTo>
                    <a:pt x="186" y="144"/>
                  </a:lnTo>
                  <a:lnTo>
                    <a:pt x="198" y="36"/>
                  </a:lnTo>
                  <a:lnTo>
                    <a:pt x="282" y="0"/>
                  </a:lnTo>
                  <a:lnTo>
                    <a:pt x="408" y="60"/>
                  </a:lnTo>
                  <a:lnTo>
                    <a:pt x="799" y="66"/>
                  </a:lnTo>
                </a:path>
              </a:pathLst>
            </a:custGeom>
            <a:noFill/>
            <a:ln w="76200" cmpd="sng">
              <a:pattFill prst="pct80">
                <a:fgClr>
                  <a:schemeClr val="tx1"/>
                </a:fgClr>
                <a:bgClr>
                  <a:srgbClr val="FFFFFF"/>
                </a:bgClr>
              </a:patt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ro-RO"/>
            </a:p>
          </p:txBody>
        </p:sp>
        <p:sp>
          <p:nvSpPr>
            <p:cNvPr id="151664" name="Oval 112" descr="Светлый диагональный 1"/>
            <p:cNvSpPr>
              <a:spLocks noChangeAspect="1" noChangeArrowheads="1"/>
            </p:cNvSpPr>
            <p:nvPr/>
          </p:nvSpPr>
          <p:spPr bwMode="auto">
            <a:xfrm>
              <a:off x="4238" y="3907"/>
              <a:ext cx="48" cy="48"/>
            </a:xfrm>
            <a:prstGeom prst="ellipse">
              <a:avLst/>
            </a:prstGeom>
            <a:pattFill prst="ltDnDiag">
              <a:fgClr>
                <a:schemeClr val="tx2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</p:grpSp>
      <p:sp>
        <p:nvSpPr>
          <p:cNvPr id="151665" name="AutoShape 113"/>
          <p:cNvSpPr>
            <a:spLocks noChangeAspect="1" noChangeArrowheads="1"/>
          </p:cNvSpPr>
          <p:nvPr/>
        </p:nvSpPr>
        <p:spPr bwMode="auto">
          <a:xfrm flipV="1">
            <a:off x="4276725" y="609600"/>
            <a:ext cx="590550" cy="171450"/>
          </a:xfrm>
          <a:custGeom>
            <a:avLst/>
            <a:gdLst>
              <a:gd name="G0" fmla="+- 9404 0 0"/>
              <a:gd name="G1" fmla="+- 6014446 0 0"/>
              <a:gd name="G2" fmla="+- 0 0 6014446"/>
              <a:gd name="T0" fmla="*/ 0 256 1"/>
              <a:gd name="T1" fmla="*/ 180 256 1"/>
              <a:gd name="G3" fmla="+- 6014446 T0 T1"/>
              <a:gd name="T2" fmla="*/ 0 256 1"/>
              <a:gd name="T3" fmla="*/ 90 256 1"/>
              <a:gd name="G4" fmla="+- 6014446 T2 T3"/>
              <a:gd name="G5" fmla="*/ G4 2 1"/>
              <a:gd name="T4" fmla="*/ 90 256 1"/>
              <a:gd name="T5" fmla="*/ 0 256 1"/>
              <a:gd name="G6" fmla="+- 6014446 T4 T5"/>
              <a:gd name="G7" fmla="*/ G6 2 1"/>
              <a:gd name="G8" fmla="abs 6014446"/>
              <a:gd name="T6" fmla="*/ 0 256 1"/>
              <a:gd name="T7" fmla="*/ 90 256 1"/>
              <a:gd name="G9" fmla="+- G8 T6 T7"/>
              <a:gd name="G10" fmla="?: G9 G7 G5"/>
              <a:gd name="T8" fmla="*/ 0 256 1"/>
              <a:gd name="T9" fmla="*/ 360 256 1"/>
              <a:gd name="G11" fmla="+- G10 T8 T9"/>
              <a:gd name="G12" fmla="?: G10 G11 G10"/>
              <a:gd name="T10" fmla="*/ 0 256 1"/>
              <a:gd name="T11" fmla="*/ 360 256 1"/>
              <a:gd name="G13" fmla="+- G12 T10 T11"/>
              <a:gd name="G14" fmla="?: G12 G13 G12"/>
              <a:gd name="G15" fmla="+- 0 0 G14"/>
              <a:gd name="G16" fmla="+- 10800 0 0"/>
              <a:gd name="G17" fmla="+- 10800 0 9404"/>
              <a:gd name="G18" fmla="*/ 9404 1 2"/>
              <a:gd name="G19" fmla="+- G18 5400 0"/>
              <a:gd name="G20" fmla="cos G19 6014446"/>
              <a:gd name="G21" fmla="sin G19 6014446"/>
              <a:gd name="G22" fmla="+- G20 10800 0"/>
              <a:gd name="G23" fmla="+- G21 10800 0"/>
              <a:gd name="G24" fmla="+- 10800 0 G20"/>
              <a:gd name="G25" fmla="+- 9404 10800 0"/>
              <a:gd name="G26" fmla="?: G9 G17 G25"/>
              <a:gd name="G27" fmla="?: G9 0 21600"/>
              <a:gd name="G28" fmla="cos 10800 6014446"/>
              <a:gd name="G29" fmla="sin 10800 6014446"/>
              <a:gd name="G30" fmla="sin 9404 6014446"/>
              <a:gd name="G31" fmla="+- G28 10800 0"/>
              <a:gd name="G32" fmla="+- G29 10800 0"/>
              <a:gd name="G33" fmla="+- G30 10800 0"/>
              <a:gd name="G34" fmla="?: G4 0 G31"/>
              <a:gd name="G35" fmla="?: 6014446 G34 0"/>
              <a:gd name="G36" fmla="?: G6 G35 G31"/>
              <a:gd name="G37" fmla="+- 21600 0 G36"/>
              <a:gd name="G38" fmla="?: G4 0 G33"/>
              <a:gd name="G39" fmla="?: 6014446 G38 G32"/>
              <a:gd name="G40" fmla="?: G6 G39 0"/>
              <a:gd name="G41" fmla="?: G4 G32 21600"/>
              <a:gd name="G42" fmla="?: G6 G41 G33"/>
              <a:gd name="T12" fmla="*/ 10800 w 21600"/>
              <a:gd name="T13" fmla="*/ 0 h 21600"/>
              <a:gd name="T14" fmla="*/ 10487 w 21600"/>
              <a:gd name="T15" fmla="*/ 20897 h 21600"/>
              <a:gd name="T16" fmla="*/ 10800 w 21600"/>
              <a:gd name="T17" fmla="*/ 1396 h 21600"/>
              <a:gd name="T18" fmla="*/ 11113 w 21600"/>
              <a:gd name="T19" fmla="*/ 20897 h 21600"/>
              <a:gd name="T20" fmla="*/ G36 w 21600"/>
              <a:gd name="T21" fmla="*/ G40 h 21600"/>
              <a:gd name="T22" fmla="*/ G37 w 21600"/>
              <a:gd name="T23" fmla="*/ G42 h 21600"/>
            </a:gdLst>
            <a:ahLst/>
            <a:cxnLst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T20" t="T21" r="T22" b="T23"/>
            <a:pathLst>
              <a:path w="21600" h="21600">
                <a:moveTo>
                  <a:pt x="10509" y="20199"/>
                </a:moveTo>
                <a:cubicBezTo>
                  <a:pt x="5431" y="20042"/>
                  <a:pt x="1396" y="15880"/>
                  <a:pt x="1396" y="10800"/>
                </a:cubicBezTo>
                <a:cubicBezTo>
                  <a:pt x="1396" y="5606"/>
                  <a:pt x="5606" y="1396"/>
                  <a:pt x="10800" y="1396"/>
                </a:cubicBezTo>
                <a:cubicBezTo>
                  <a:pt x="15993" y="1396"/>
                  <a:pt x="20204" y="5606"/>
                  <a:pt x="20204" y="10800"/>
                </a:cubicBezTo>
                <a:cubicBezTo>
                  <a:pt x="20204" y="15880"/>
                  <a:pt x="16168" y="20042"/>
                  <a:pt x="11090" y="20199"/>
                </a:cubicBezTo>
                <a:lnTo>
                  <a:pt x="11134" y="21594"/>
                </a:lnTo>
                <a:cubicBezTo>
                  <a:pt x="16965" y="21414"/>
                  <a:pt x="21600" y="16634"/>
                  <a:pt x="21600" y="10800"/>
                </a:cubicBezTo>
                <a:cubicBezTo>
                  <a:pt x="21600" y="4835"/>
                  <a:pt x="16764" y="0"/>
                  <a:pt x="10800" y="0"/>
                </a:cubicBezTo>
                <a:cubicBezTo>
                  <a:pt x="4835" y="0"/>
                  <a:pt x="0" y="4835"/>
                  <a:pt x="0" y="10800"/>
                </a:cubicBezTo>
                <a:cubicBezTo>
                  <a:pt x="-1" y="16634"/>
                  <a:pt x="4634" y="21414"/>
                  <a:pt x="10465" y="21594"/>
                </a:cubicBezTo>
                <a:close/>
              </a:path>
            </a:pathLst>
          </a:custGeom>
          <a:gradFill rotWithShape="0">
            <a:gsLst>
              <a:gs pos="0">
                <a:schemeClr val="folHlink"/>
              </a:gs>
              <a:gs pos="100000">
                <a:schemeClr val="folHlink">
                  <a:gamma/>
                  <a:tint val="6275"/>
                  <a:invGamma/>
                </a:schemeClr>
              </a:gs>
            </a:gsLst>
            <a:path path="rect">
              <a:fillToRect l="50000" t="50000" r="50000" b="50000"/>
            </a:path>
          </a:gra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51666" name="AutoShape 114"/>
          <p:cNvSpPr>
            <a:spLocks noChangeAspect="1" noChangeArrowheads="1"/>
          </p:cNvSpPr>
          <p:nvPr/>
        </p:nvSpPr>
        <p:spPr bwMode="auto">
          <a:xfrm rot="10800000">
            <a:off x="4435475" y="4562475"/>
            <a:ext cx="273050" cy="292100"/>
          </a:xfrm>
          <a:custGeom>
            <a:avLst/>
            <a:gdLst>
              <a:gd name="G0" fmla="+- 8133 0 0"/>
              <a:gd name="G1" fmla="+- 7097633 0 0"/>
              <a:gd name="G2" fmla="+- 0 0 7097633"/>
              <a:gd name="T0" fmla="*/ 0 256 1"/>
              <a:gd name="T1" fmla="*/ 180 256 1"/>
              <a:gd name="G3" fmla="+- 7097633 T0 T1"/>
              <a:gd name="T2" fmla="*/ 0 256 1"/>
              <a:gd name="T3" fmla="*/ 90 256 1"/>
              <a:gd name="G4" fmla="+- 7097633 T2 T3"/>
              <a:gd name="G5" fmla="*/ G4 2 1"/>
              <a:gd name="T4" fmla="*/ 90 256 1"/>
              <a:gd name="T5" fmla="*/ 0 256 1"/>
              <a:gd name="G6" fmla="+- 7097633 T4 T5"/>
              <a:gd name="G7" fmla="*/ G6 2 1"/>
              <a:gd name="G8" fmla="abs 7097633"/>
              <a:gd name="T6" fmla="*/ 0 256 1"/>
              <a:gd name="T7" fmla="*/ 90 256 1"/>
              <a:gd name="G9" fmla="+- G8 T6 T7"/>
              <a:gd name="G10" fmla="?: G9 G7 G5"/>
              <a:gd name="T8" fmla="*/ 0 256 1"/>
              <a:gd name="T9" fmla="*/ 360 256 1"/>
              <a:gd name="G11" fmla="+- G10 T8 T9"/>
              <a:gd name="G12" fmla="?: G10 G11 G10"/>
              <a:gd name="T10" fmla="*/ 0 256 1"/>
              <a:gd name="T11" fmla="*/ 360 256 1"/>
              <a:gd name="G13" fmla="+- G12 T10 T11"/>
              <a:gd name="G14" fmla="?: G12 G13 G12"/>
              <a:gd name="G15" fmla="+- 0 0 G14"/>
              <a:gd name="G16" fmla="+- 10800 0 0"/>
              <a:gd name="G17" fmla="+- 10800 0 8133"/>
              <a:gd name="G18" fmla="*/ 8133 1 2"/>
              <a:gd name="G19" fmla="+- G18 5400 0"/>
              <a:gd name="G20" fmla="cos G19 7097633"/>
              <a:gd name="G21" fmla="sin G19 7097633"/>
              <a:gd name="G22" fmla="+- G20 10800 0"/>
              <a:gd name="G23" fmla="+- G21 10800 0"/>
              <a:gd name="G24" fmla="+- 10800 0 G20"/>
              <a:gd name="G25" fmla="+- 8133 10800 0"/>
              <a:gd name="G26" fmla="?: G9 G17 G25"/>
              <a:gd name="G27" fmla="?: G9 0 21600"/>
              <a:gd name="G28" fmla="cos 10800 7097633"/>
              <a:gd name="G29" fmla="sin 10800 7097633"/>
              <a:gd name="G30" fmla="sin 8133 7097633"/>
              <a:gd name="G31" fmla="+- G28 10800 0"/>
              <a:gd name="G32" fmla="+- G29 10800 0"/>
              <a:gd name="G33" fmla="+- G30 10800 0"/>
              <a:gd name="G34" fmla="?: G4 0 G31"/>
              <a:gd name="G35" fmla="?: 7097633 G34 0"/>
              <a:gd name="G36" fmla="?: G6 G35 G31"/>
              <a:gd name="G37" fmla="+- 21600 0 G36"/>
              <a:gd name="G38" fmla="?: G4 0 G33"/>
              <a:gd name="G39" fmla="?: 7097633 G38 G32"/>
              <a:gd name="G40" fmla="?: G6 G39 0"/>
              <a:gd name="G41" fmla="?: G4 G32 21600"/>
              <a:gd name="G42" fmla="?: G6 G41 G33"/>
              <a:gd name="T12" fmla="*/ 10800 w 21600"/>
              <a:gd name="T13" fmla="*/ 0 h 21600"/>
              <a:gd name="T14" fmla="*/ 7827 w 21600"/>
              <a:gd name="T15" fmla="*/ 19788 h 21600"/>
              <a:gd name="T16" fmla="*/ 10800 w 21600"/>
              <a:gd name="T17" fmla="*/ 2667 h 21600"/>
              <a:gd name="T18" fmla="*/ 13773 w 21600"/>
              <a:gd name="T19" fmla="*/ 19788 h 21600"/>
              <a:gd name="T20" fmla="*/ G36 w 21600"/>
              <a:gd name="T21" fmla="*/ G40 h 21600"/>
              <a:gd name="T22" fmla="*/ G37 w 21600"/>
              <a:gd name="T23" fmla="*/ G42 h 21600"/>
            </a:gdLst>
            <a:ahLst/>
            <a:cxnLst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T20" t="T21" r="T22" b="T23"/>
            <a:pathLst>
              <a:path w="21600" h="21600">
                <a:moveTo>
                  <a:pt x="8246" y="18521"/>
                </a:moveTo>
                <a:cubicBezTo>
                  <a:pt x="4915" y="17420"/>
                  <a:pt x="2667" y="14307"/>
                  <a:pt x="2667" y="10800"/>
                </a:cubicBezTo>
                <a:cubicBezTo>
                  <a:pt x="2667" y="6308"/>
                  <a:pt x="6308" y="2667"/>
                  <a:pt x="10800" y="2667"/>
                </a:cubicBezTo>
                <a:cubicBezTo>
                  <a:pt x="15291" y="2667"/>
                  <a:pt x="18933" y="6308"/>
                  <a:pt x="18933" y="10800"/>
                </a:cubicBezTo>
                <a:cubicBezTo>
                  <a:pt x="18933" y="14307"/>
                  <a:pt x="16684" y="17420"/>
                  <a:pt x="13353" y="18521"/>
                </a:cubicBezTo>
                <a:lnTo>
                  <a:pt x="14191" y="21053"/>
                </a:lnTo>
                <a:cubicBezTo>
                  <a:pt x="18613" y="19591"/>
                  <a:pt x="21600" y="15457"/>
                  <a:pt x="21600" y="10800"/>
                </a:cubicBezTo>
                <a:cubicBezTo>
                  <a:pt x="21600" y="4835"/>
                  <a:pt x="16764" y="0"/>
                  <a:pt x="10800" y="0"/>
                </a:cubicBezTo>
                <a:cubicBezTo>
                  <a:pt x="4835" y="0"/>
                  <a:pt x="0" y="4835"/>
                  <a:pt x="0" y="10800"/>
                </a:cubicBezTo>
                <a:cubicBezTo>
                  <a:pt x="-1" y="15457"/>
                  <a:pt x="2986" y="19591"/>
                  <a:pt x="7408" y="21053"/>
                </a:cubicBezTo>
                <a:close/>
              </a:path>
            </a:pathLst>
          </a:custGeom>
          <a:gradFill rotWithShape="0">
            <a:gsLst>
              <a:gs pos="0">
                <a:schemeClr val="bg1"/>
              </a:gs>
              <a:gs pos="50000">
                <a:schemeClr val="bg1">
                  <a:gamma/>
                  <a:shade val="24314"/>
                  <a:invGamma/>
                </a:schemeClr>
              </a:gs>
              <a:gs pos="100000">
                <a:schemeClr val="bg1"/>
              </a:gs>
            </a:gsLst>
            <a:lin ang="5400000" scaled="1"/>
          </a:gra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51667" name="Rectangle 115"/>
          <p:cNvSpPr>
            <a:spLocks noChangeAspect="1" noChangeArrowheads="1"/>
          </p:cNvSpPr>
          <p:nvPr/>
        </p:nvSpPr>
        <p:spPr bwMode="auto">
          <a:xfrm rot="53211">
            <a:off x="4440238" y="3962400"/>
            <a:ext cx="266700" cy="25400"/>
          </a:xfrm>
          <a:prstGeom prst="rect">
            <a:avLst/>
          </a:prstGeom>
          <a:noFill/>
          <a:ln w="635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51668" name="Oval 116" descr="Светлый диагональный 1"/>
          <p:cNvSpPr>
            <a:spLocks noChangeAspect="1" noChangeArrowheads="1"/>
          </p:cNvSpPr>
          <p:nvPr/>
        </p:nvSpPr>
        <p:spPr bwMode="auto">
          <a:xfrm rot="-186789">
            <a:off x="4424363" y="3959225"/>
            <a:ext cx="28575" cy="26988"/>
          </a:xfrm>
          <a:prstGeom prst="ellipse">
            <a:avLst/>
          </a:prstGeom>
          <a:pattFill prst="ltDnDiag">
            <a:fgClr>
              <a:schemeClr val="tx1"/>
            </a:fgClr>
            <a:bgClr>
              <a:schemeClr val="bg1"/>
            </a:bgClr>
          </a:pattFill>
          <a:ln w="6350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51669" name="Oval 117" descr="Светлый диагональный 1"/>
          <p:cNvSpPr>
            <a:spLocks noChangeAspect="1" noChangeArrowheads="1"/>
          </p:cNvSpPr>
          <p:nvPr/>
        </p:nvSpPr>
        <p:spPr bwMode="auto">
          <a:xfrm rot="-186789">
            <a:off x="4692650" y="3965575"/>
            <a:ext cx="28575" cy="26988"/>
          </a:xfrm>
          <a:prstGeom prst="ellipse">
            <a:avLst/>
          </a:prstGeom>
          <a:pattFill prst="ltDnDiag">
            <a:fgClr>
              <a:schemeClr val="tx1"/>
            </a:fgClr>
            <a:bgClr>
              <a:schemeClr val="bg1"/>
            </a:bgClr>
          </a:pattFill>
          <a:ln w="6350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51670" name="Rectangle 118"/>
          <p:cNvSpPr>
            <a:spLocks noChangeAspect="1" noChangeArrowheads="1"/>
          </p:cNvSpPr>
          <p:nvPr/>
        </p:nvSpPr>
        <p:spPr bwMode="auto">
          <a:xfrm rot="240000">
            <a:off x="4441825" y="3851275"/>
            <a:ext cx="266700" cy="25400"/>
          </a:xfrm>
          <a:prstGeom prst="rect">
            <a:avLst/>
          </a:prstGeom>
          <a:noFill/>
          <a:ln w="635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51671" name="Oval 119" descr="Светлый диагональный 1"/>
          <p:cNvSpPr>
            <a:spLocks noChangeAspect="1" noChangeArrowheads="1"/>
          </p:cNvSpPr>
          <p:nvPr/>
        </p:nvSpPr>
        <p:spPr bwMode="auto">
          <a:xfrm>
            <a:off x="4425950" y="3840163"/>
            <a:ext cx="28575" cy="26987"/>
          </a:xfrm>
          <a:prstGeom prst="ellipse">
            <a:avLst/>
          </a:prstGeom>
          <a:pattFill prst="ltDnDiag">
            <a:fgClr>
              <a:schemeClr val="tx1"/>
            </a:fgClr>
            <a:bgClr>
              <a:schemeClr val="bg1"/>
            </a:bgClr>
          </a:pattFill>
          <a:ln w="6350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51672" name="Oval 120" descr="Светлый диагональный 1"/>
          <p:cNvSpPr>
            <a:spLocks noChangeAspect="1" noChangeArrowheads="1"/>
          </p:cNvSpPr>
          <p:nvPr/>
        </p:nvSpPr>
        <p:spPr bwMode="auto">
          <a:xfrm>
            <a:off x="4692650" y="3860800"/>
            <a:ext cx="28575" cy="26988"/>
          </a:xfrm>
          <a:prstGeom prst="ellipse">
            <a:avLst/>
          </a:prstGeom>
          <a:pattFill prst="ltDnDiag">
            <a:fgClr>
              <a:schemeClr val="tx1"/>
            </a:fgClr>
            <a:bgClr>
              <a:schemeClr val="bg1"/>
            </a:bgClr>
          </a:pattFill>
          <a:ln w="6350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51673" name="Rectangle 121"/>
          <p:cNvSpPr>
            <a:spLocks noChangeAspect="1" noChangeArrowheads="1"/>
          </p:cNvSpPr>
          <p:nvPr/>
        </p:nvSpPr>
        <p:spPr bwMode="auto">
          <a:xfrm rot="240000">
            <a:off x="4446588" y="3790950"/>
            <a:ext cx="266700" cy="25400"/>
          </a:xfrm>
          <a:prstGeom prst="rect">
            <a:avLst/>
          </a:prstGeom>
          <a:noFill/>
          <a:ln w="635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51674" name="Oval 122" descr="Светлый диагональный 1"/>
          <p:cNvSpPr>
            <a:spLocks noChangeAspect="1" noChangeArrowheads="1"/>
          </p:cNvSpPr>
          <p:nvPr/>
        </p:nvSpPr>
        <p:spPr bwMode="auto">
          <a:xfrm>
            <a:off x="4430713" y="3779838"/>
            <a:ext cx="28575" cy="26987"/>
          </a:xfrm>
          <a:prstGeom prst="ellipse">
            <a:avLst/>
          </a:prstGeom>
          <a:pattFill prst="ltDnDiag">
            <a:fgClr>
              <a:schemeClr val="tx1"/>
            </a:fgClr>
            <a:bgClr>
              <a:schemeClr val="bg1"/>
            </a:bgClr>
          </a:pattFill>
          <a:ln w="6350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51675" name="Oval 123" descr="Светлый диагональный 1"/>
          <p:cNvSpPr>
            <a:spLocks noChangeAspect="1" noChangeArrowheads="1"/>
          </p:cNvSpPr>
          <p:nvPr/>
        </p:nvSpPr>
        <p:spPr bwMode="auto">
          <a:xfrm>
            <a:off x="4697413" y="3800475"/>
            <a:ext cx="28575" cy="26988"/>
          </a:xfrm>
          <a:prstGeom prst="ellipse">
            <a:avLst/>
          </a:prstGeom>
          <a:pattFill prst="ltDnDiag">
            <a:fgClr>
              <a:schemeClr val="tx1"/>
            </a:fgClr>
            <a:bgClr>
              <a:schemeClr val="bg1"/>
            </a:bgClr>
          </a:pattFill>
          <a:ln w="6350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51676" name="Rectangle 124"/>
          <p:cNvSpPr>
            <a:spLocks noChangeAspect="1" noChangeArrowheads="1"/>
          </p:cNvSpPr>
          <p:nvPr/>
        </p:nvSpPr>
        <p:spPr bwMode="auto">
          <a:xfrm rot="240000">
            <a:off x="4438650" y="3602038"/>
            <a:ext cx="268288" cy="25400"/>
          </a:xfrm>
          <a:prstGeom prst="rect">
            <a:avLst/>
          </a:prstGeom>
          <a:noFill/>
          <a:ln w="635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51677" name="Oval 125" descr="Светлый диагональный 1"/>
          <p:cNvSpPr>
            <a:spLocks noChangeAspect="1" noChangeArrowheads="1"/>
          </p:cNvSpPr>
          <p:nvPr/>
        </p:nvSpPr>
        <p:spPr bwMode="auto">
          <a:xfrm>
            <a:off x="4422775" y="3590925"/>
            <a:ext cx="28575" cy="26988"/>
          </a:xfrm>
          <a:prstGeom prst="ellipse">
            <a:avLst/>
          </a:prstGeom>
          <a:pattFill prst="ltDnDiag">
            <a:fgClr>
              <a:schemeClr val="tx1"/>
            </a:fgClr>
            <a:bgClr>
              <a:schemeClr val="bg1"/>
            </a:bgClr>
          </a:pattFill>
          <a:ln w="6350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51678" name="Oval 126" descr="Светлый диагональный 1"/>
          <p:cNvSpPr>
            <a:spLocks noChangeAspect="1" noChangeArrowheads="1"/>
          </p:cNvSpPr>
          <p:nvPr/>
        </p:nvSpPr>
        <p:spPr bwMode="auto">
          <a:xfrm>
            <a:off x="4691063" y="3611563"/>
            <a:ext cx="28575" cy="26987"/>
          </a:xfrm>
          <a:prstGeom prst="ellipse">
            <a:avLst/>
          </a:prstGeom>
          <a:pattFill prst="ltDnDiag">
            <a:fgClr>
              <a:schemeClr val="tx1"/>
            </a:fgClr>
            <a:bgClr>
              <a:schemeClr val="bg1"/>
            </a:bgClr>
          </a:pattFill>
          <a:ln w="6350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51679" name="Rectangle 127"/>
          <p:cNvSpPr>
            <a:spLocks noChangeAspect="1" noChangeArrowheads="1"/>
          </p:cNvSpPr>
          <p:nvPr/>
        </p:nvSpPr>
        <p:spPr bwMode="auto">
          <a:xfrm rot="240000">
            <a:off x="4441825" y="3543300"/>
            <a:ext cx="266700" cy="25400"/>
          </a:xfrm>
          <a:prstGeom prst="rect">
            <a:avLst/>
          </a:prstGeom>
          <a:noFill/>
          <a:ln w="635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51680" name="Oval 128" descr="Светлый диагональный 1"/>
          <p:cNvSpPr>
            <a:spLocks noChangeAspect="1" noChangeArrowheads="1"/>
          </p:cNvSpPr>
          <p:nvPr/>
        </p:nvSpPr>
        <p:spPr bwMode="auto">
          <a:xfrm>
            <a:off x="4425950" y="3532188"/>
            <a:ext cx="28575" cy="26987"/>
          </a:xfrm>
          <a:prstGeom prst="ellipse">
            <a:avLst/>
          </a:prstGeom>
          <a:pattFill prst="ltDnDiag">
            <a:fgClr>
              <a:schemeClr val="tx1"/>
            </a:fgClr>
            <a:bgClr>
              <a:schemeClr val="bg1"/>
            </a:bgClr>
          </a:pattFill>
          <a:ln w="6350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51681" name="Oval 129" descr="Светлый диагональный 1"/>
          <p:cNvSpPr>
            <a:spLocks noChangeAspect="1" noChangeArrowheads="1"/>
          </p:cNvSpPr>
          <p:nvPr/>
        </p:nvSpPr>
        <p:spPr bwMode="auto">
          <a:xfrm>
            <a:off x="4692650" y="3552825"/>
            <a:ext cx="28575" cy="26988"/>
          </a:xfrm>
          <a:prstGeom prst="ellipse">
            <a:avLst/>
          </a:prstGeom>
          <a:pattFill prst="ltDnDiag">
            <a:fgClr>
              <a:schemeClr val="tx1"/>
            </a:fgClr>
            <a:bgClr>
              <a:schemeClr val="bg1"/>
            </a:bgClr>
          </a:pattFill>
          <a:ln w="6350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51682" name="Rectangle 130"/>
          <p:cNvSpPr>
            <a:spLocks noChangeAspect="1" noChangeArrowheads="1"/>
          </p:cNvSpPr>
          <p:nvPr/>
        </p:nvSpPr>
        <p:spPr bwMode="auto">
          <a:xfrm rot="240000">
            <a:off x="4443413" y="3487738"/>
            <a:ext cx="268287" cy="25400"/>
          </a:xfrm>
          <a:prstGeom prst="rect">
            <a:avLst/>
          </a:prstGeom>
          <a:noFill/>
          <a:ln w="635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51683" name="Oval 131" descr="Светлый диагональный 1"/>
          <p:cNvSpPr>
            <a:spLocks noChangeAspect="1" noChangeArrowheads="1"/>
          </p:cNvSpPr>
          <p:nvPr/>
        </p:nvSpPr>
        <p:spPr bwMode="auto">
          <a:xfrm>
            <a:off x="4427538" y="3476625"/>
            <a:ext cx="28575" cy="26988"/>
          </a:xfrm>
          <a:prstGeom prst="ellipse">
            <a:avLst/>
          </a:prstGeom>
          <a:pattFill prst="ltDnDiag">
            <a:fgClr>
              <a:schemeClr val="tx1"/>
            </a:fgClr>
            <a:bgClr>
              <a:schemeClr val="bg1"/>
            </a:bgClr>
          </a:pattFill>
          <a:ln w="6350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51684" name="Oval 132" descr="Светлый диагональный 1"/>
          <p:cNvSpPr>
            <a:spLocks noChangeAspect="1" noChangeArrowheads="1"/>
          </p:cNvSpPr>
          <p:nvPr/>
        </p:nvSpPr>
        <p:spPr bwMode="auto">
          <a:xfrm>
            <a:off x="4695825" y="3497263"/>
            <a:ext cx="28575" cy="26987"/>
          </a:xfrm>
          <a:prstGeom prst="ellipse">
            <a:avLst/>
          </a:prstGeom>
          <a:pattFill prst="ltDnDiag">
            <a:fgClr>
              <a:schemeClr val="tx1"/>
            </a:fgClr>
            <a:bgClr>
              <a:schemeClr val="bg1"/>
            </a:bgClr>
          </a:pattFill>
          <a:ln w="6350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51685" name="Rectangle 133"/>
          <p:cNvSpPr>
            <a:spLocks noChangeAspect="1" noChangeArrowheads="1"/>
          </p:cNvSpPr>
          <p:nvPr/>
        </p:nvSpPr>
        <p:spPr bwMode="auto">
          <a:xfrm rot="240000">
            <a:off x="4441825" y="3725863"/>
            <a:ext cx="266700" cy="25400"/>
          </a:xfrm>
          <a:prstGeom prst="rect">
            <a:avLst/>
          </a:prstGeom>
          <a:noFill/>
          <a:ln w="635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51686" name="Oval 134" descr="Светлый диагональный 1"/>
          <p:cNvSpPr>
            <a:spLocks noChangeAspect="1" noChangeArrowheads="1"/>
          </p:cNvSpPr>
          <p:nvPr/>
        </p:nvSpPr>
        <p:spPr bwMode="auto">
          <a:xfrm>
            <a:off x="4425950" y="3714750"/>
            <a:ext cx="28575" cy="26988"/>
          </a:xfrm>
          <a:prstGeom prst="ellipse">
            <a:avLst/>
          </a:prstGeom>
          <a:pattFill prst="ltDnDiag">
            <a:fgClr>
              <a:schemeClr val="tx1"/>
            </a:fgClr>
            <a:bgClr>
              <a:schemeClr val="bg1"/>
            </a:bgClr>
          </a:pattFill>
          <a:ln w="6350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51687" name="Oval 135" descr="Светлый диагональный 1"/>
          <p:cNvSpPr>
            <a:spLocks noChangeAspect="1" noChangeArrowheads="1"/>
          </p:cNvSpPr>
          <p:nvPr/>
        </p:nvSpPr>
        <p:spPr bwMode="auto">
          <a:xfrm>
            <a:off x="4692650" y="3735388"/>
            <a:ext cx="28575" cy="26987"/>
          </a:xfrm>
          <a:prstGeom prst="ellipse">
            <a:avLst/>
          </a:prstGeom>
          <a:pattFill prst="ltDnDiag">
            <a:fgClr>
              <a:schemeClr val="tx1"/>
            </a:fgClr>
            <a:bgClr>
              <a:schemeClr val="bg1"/>
            </a:bgClr>
          </a:pattFill>
          <a:ln w="6350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51688" name="Rectangle 136"/>
          <p:cNvSpPr>
            <a:spLocks noChangeAspect="1" noChangeArrowheads="1"/>
          </p:cNvSpPr>
          <p:nvPr/>
        </p:nvSpPr>
        <p:spPr bwMode="auto">
          <a:xfrm rot="240000">
            <a:off x="4438650" y="3663950"/>
            <a:ext cx="268288" cy="26988"/>
          </a:xfrm>
          <a:prstGeom prst="rect">
            <a:avLst/>
          </a:prstGeom>
          <a:noFill/>
          <a:ln w="635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51689" name="Oval 137" descr="Светлый диагональный 1"/>
          <p:cNvSpPr>
            <a:spLocks noChangeAspect="1" noChangeArrowheads="1"/>
          </p:cNvSpPr>
          <p:nvPr/>
        </p:nvSpPr>
        <p:spPr bwMode="auto">
          <a:xfrm>
            <a:off x="4422775" y="3652838"/>
            <a:ext cx="28575" cy="28575"/>
          </a:xfrm>
          <a:prstGeom prst="ellipse">
            <a:avLst/>
          </a:prstGeom>
          <a:pattFill prst="ltDnDiag">
            <a:fgClr>
              <a:schemeClr val="tx1"/>
            </a:fgClr>
            <a:bgClr>
              <a:schemeClr val="bg1"/>
            </a:bgClr>
          </a:pattFill>
          <a:ln w="6350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51690" name="Oval 138" descr="Светлый диагональный 1"/>
          <p:cNvSpPr>
            <a:spLocks noChangeAspect="1" noChangeArrowheads="1"/>
          </p:cNvSpPr>
          <p:nvPr/>
        </p:nvSpPr>
        <p:spPr bwMode="auto">
          <a:xfrm>
            <a:off x="4691063" y="3673475"/>
            <a:ext cx="28575" cy="28575"/>
          </a:xfrm>
          <a:prstGeom prst="ellipse">
            <a:avLst/>
          </a:prstGeom>
          <a:pattFill prst="ltDnDiag">
            <a:fgClr>
              <a:schemeClr val="tx1"/>
            </a:fgClr>
            <a:bgClr>
              <a:schemeClr val="bg1"/>
            </a:bgClr>
          </a:pattFill>
          <a:ln w="6350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51691" name="Rectangle 139"/>
          <p:cNvSpPr>
            <a:spLocks noChangeAspect="1" noChangeArrowheads="1"/>
          </p:cNvSpPr>
          <p:nvPr/>
        </p:nvSpPr>
        <p:spPr bwMode="auto">
          <a:xfrm rot="240000">
            <a:off x="4437063" y="3916363"/>
            <a:ext cx="266700" cy="25400"/>
          </a:xfrm>
          <a:prstGeom prst="rect">
            <a:avLst/>
          </a:prstGeom>
          <a:noFill/>
          <a:ln w="635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51692" name="Oval 140" descr="Светлый диагональный 1"/>
          <p:cNvSpPr>
            <a:spLocks noChangeAspect="1" noChangeArrowheads="1"/>
          </p:cNvSpPr>
          <p:nvPr/>
        </p:nvSpPr>
        <p:spPr bwMode="auto">
          <a:xfrm>
            <a:off x="4421188" y="3905250"/>
            <a:ext cx="28575" cy="26988"/>
          </a:xfrm>
          <a:prstGeom prst="ellipse">
            <a:avLst/>
          </a:prstGeom>
          <a:pattFill prst="ltDnDiag">
            <a:fgClr>
              <a:schemeClr val="tx1"/>
            </a:fgClr>
            <a:bgClr>
              <a:schemeClr val="bg1"/>
            </a:bgClr>
          </a:pattFill>
          <a:ln w="6350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51693" name="Oval 141" descr="Светлый диагональный 1"/>
          <p:cNvSpPr>
            <a:spLocks noChangeAspect="1" noChangeArrowheads="1"/>
          </p:cNvSpPr>
          <p:nvPr/>
        </p:nvSpPr>
        <p:spPr bwMode="auto">
          <a:xfrm>
            <a:off x="4687888" y="3925888"/>
            <a:ext cx="28575" cy="26987"/>
          </a:xfrm>
          <a:prstGeom prst="ellipse">
            <a:avLst/>
          </a:prstGeom>
          <a:pattFill prst="ltDnDiag">
            <a:fgClr>
              <a:schemeClr val="tx1"/>
            </a:fgClr>
            <a:bgClr>
              <a:schemeClr val="bg1"/>
            </a:bgClr>
          </a:pattFill>
          <a:ln w="6350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51694" name="Rectangle 142"/>
          <p:cNvSpPr>
            <a:spLocks noChangeAspect="1" noChangeArrowheads="1"/>
          </p:cNvSpPr>
          <p:nvPr/>
        </p:nvSpPr>
        <p:spPr bwMode="auto">
          <a:xfrm rot="376227">
            <a:off x="4441825" y="3429000"/>
            <a:ext cx="268288" cy="25400"/>
          </a:xfrm>
          <a:prstGeom prst="rect">
            <a:avLst/>
          </a:prstGeom>
          <a:noFill/>
          <a:ln w="635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51695" name="Oval 143" descr="Светлый диагональный 1"/>
          <p:cNvSpPr>
            <a:spLocks noChangeAspect="1" noChangeArrowheads="1"/>
          </p:cNvSpPr>
          <p:nvPr/>
        </p:nvSpPr>
        <p:spPr bwMode="auto">
          <a:xfrm rot="136227">
            <a:off x="4427538" y="3411538"/>
            <a:ext cx="28575" cy="26987"/>
          </a:xfrm>
          <a:prstGeom prst="ellipse">
            <a:avLst/>
          </a:prstGeom>
          <a:pattFill prst="ltDnDiag">
            <a:fgClr>
              <a:schemeClr val="tx1"/>
            </a:fgClr>
            <a:bgClr>
              <a:schemeClr val="bg1"/>
            </a:bgClr>
          </a:pattFill>
          <a:ln w="6350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51696" name="Oval 144" descr="Светлый диагональный 1"/>
          <p:cNvSpPr>
            <a:spLocks noChangeAspect="1" noChangeArrowheads="1"/>
          </p:cNvSpPr>
          <p:nvPr/>
        </p:nvSpPr>
        <p:spPr bwMode="auto">
          <a:xfrm rot="136227">
            <a:off x="4694238" y="3443288"/>
            <a:ext cx="28575" cy="26987"/>
          </a:xfrm>
          <a:prstGeom prst="ellipse">
            <a:avLst/>
          </a:prstGeom>
          <a:pattFill prst="ltDnDiag">
            <a:fgClr>
              <a:schemeClr val="tx1"/>
            </a:fgClr>
            <a:bgClr>
              <a:schemeClr val="bg1"/>
            </a:bgClr>
          </a:pattFill>
          <a:ln w="6350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51697" name="Rectangle 145"/>
          <p:cNvSpPr>
            <a:spLocks noChangeAspect="1" noChangeArrowheads="1"/>
          </p:cNvSpPr>
          <p:nvPr/>
        </p:nvSpPr>
        <p:spPr bwMode="auto">
          <a:xfrm rot="31690">
            <a:off x="4440238" y="3411538"/>
            <a:ext cx="266700" cy="25400"/>
          </a:xfrm>
          <a:prstGeom prst="rect">
            <a:avLst/>
          </a:prstGeom>
          <a:noFill/>
          <a:ln w="635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51698" name="Oval 146" descr="Светлый диагональный 1"/>
          <p:cNvSpPr>
            <a:spLocks noChangeAspect="1" noChangeArrowheads="1"/>
          </p:cNvSpPr>
          <p:nvPr/>
        </p:nvSpPr>
        <p:spPr bwMode="auto">
          <a:xfrm rot="-208310">
            <a:off x="4424363" y="3409950"/>
            <a:ext cx="28575" cy="26988"/>
          </a:xfrm>
          <a:prstGeom prst="ellipse">
            <a:avLst/>
          </a:prstGeom>
          <a:pattFill prst="ltDnDiag">
            <a:fgClr>
              <a:schemeClr val="tx1"/>
            </a:fgClr>
            <a:bgClr>
              <a:schemeClr val="bg1"/>
            </a:bgClr>
          </a:pattFill>
          <a:ln w="6350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51699" name="Oval 147" descr="Светлый диагональный 1"/>
          <p:cNvSpPr>
            <a:spLocks noChangeAspect="1" noChangeArrowheads="1"/>
          </p:cNvSpPr>
          <p:nvPr/>
        </p:nvSpPr>
        <p:spPr bwMode="auto">
          <a:xfrm rot="-208310">
            <a:off x="4692650" y="3413125"/>
            <a:ext cx="28575" cy="26988"/>
          </a:xfrm>
          <a:prstGeom prst="ellipse">
            <a:avLst/>
          </a:prstGeom>
          <a:pattFill prst="ltDnDiag">
            <a:fgClr>
              <a:schemeClr val="tx1"/>
            </a:fgClr>
            <a:bgClr>
              <a:schemeClr val="bg1"/>
            </a:bgClr>
          </a:pattFill>
          <a:ln w="6350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51700" name="AutoShape 148"/>
          <p:cNvSpPr>
            <a:spLocks noChangeAspect="1" noChangeArrowheads="1"/>
          </p:cNvSpPr>
          <p:nvPr/>
        </p:nvSpPr>
        <p:spPr bwMode="auto">
          <a:xfrm>
            <a:off x="4506913" y="3205163"/>
            <a:ext cx="136525" cy="144462"/>
          </a:xfrm>
          <a:prstGeom prst="triangle">
            <a:avLst>
              <a:gd name="adj" fmla="val 50000"/>
            </a:avLst>
          </a:prstGeom>
          <a:gradFill rotWithShape="0">
            <a:gsLst>
              <a:gs pos="0">
                <a:schemeClr val="folHlink">
                  <a:gamma/>
                  <a:shade val="41176"/>
                  <a:invGamma/>
                </a:schemeClr>
              </a:gs>
              <a:gs pos="50000">
                <a:schemeClr val="folHlink"/>
              </a:gs>
              <a:gs pos="100000">
                <a:schemeClr val="folHlink">
                  <a:gamma/>
                  <a:shade val="41176"/>
                  <a:invGamma/>
                </a:schemeClr>
              </a:gs>
            </a:gsLst>
            <a:lin ang="0" scaled="1"/>
          </a:gra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51701" name="Rectangle 149"/>
          <p:cNvSpPr>
            <a:spLocks noChangeAspect="1" noChangeArrowheads="1"/>
          </p:cNvSpPr>
          <p:nvPr/>
        </p:nvSpPr>
        <p:spPr bwMode="auto">
          <a:xfrm>
            <a:off x="4429125" y="3352800"/>
            <a:ext cx="292100" cy="53975"/>
          </a:xfrm>
          <a:prstGeom prst="rect">
            <a:avLst/>
          </a:prstGeom>
          <a:gradFill rotWithShape="0">
            <a:gsLst>
              <a:gs pos="0">
                <a:schemeClr val="folHlink">
                  <a:gamma/>
                  <a:shade val="41176"/>
                  <a:invGamma/>
                </a:schemeClr>
              </a:gs>
              <a:gs pos="50000">
                <a:schemeClr val="folHlink"/>
              </a:gs>
              <a:gs pos="100000">
                <a:schemeClr val="folHlink">
                  <a:gamma/>
                  <a:shade val="41176"/>
                  <a:invGamma/>
                </a:schemeClr>
              </a:gs>
            </a:gsLst>
            <a:lin ang="0" scaled="1"/>
          </a:gra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51702" name="Rectangle 150"/>
          <p:cNvSpPr>
            <a:spLocks noChangeAspect="1" noChangeArrowheads="1"/>
          </p:cNvSpPr>
          <p:nvPr/>
        </p:nvSpPr>
        <p:spPr bwMode="auto">
          <a:xfrm>
            <a:off x="4465638" y="3406775"/>
            <a:ext cx="222250" cy="236538"/>
          </a:xfrm>
          <a:prstGeom prst="rect">
            <a:avLst/>
          </a:prstGeom>
          <a:gradFill rotWithShape="0">
            <a:gsLst>
              <a:gs pos="0">
                <a:schemeClr val="folHlink">
                  <a:gamma/>
                  <a:shade val="41176"/>
                  <a:invGamma/>
                </a:schemeClr>
              </a:gs>
              <a:gs pos="50000">
                <a:schemeClr val="folHlink"/>
              </a:gs>
              <a:gs pos="100000">
                <a:schemeClr val="folHlink">
                  <a:gamma/>
                  <a:shade val="41176"/>
                  <a:invGamma/>
                </a:schemeClr>
              </a:gs>
            </a:gsLst>
            <a:lin ang="0" scaled="1"/>
          </a:gra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51703" name="AutoShape 151"/>
          <p:cNvSpPr>
            <a:spLocks noChangeAspect="1" noChangeArrowheads="1"/>
          </p:cNvSpPr>
          <p:nvPr/>
        </p:nvSpPr>
        <p:spPr bwMode="auto">
          <a:xfrm>
            <a:off x="4465638" y="3643313"/>
            <a:ext cx="220662" cy="26987"/>
          </a:xfrm>
          <a:custGeom>
            <a:avLst/>
            <a:gdLst>
              <a:gd name="G0" fmla="+- 3289 0 0"/>
              <a:gd name="G1" fmla="+- 21600 0 3289"/>
              <a:gd name="G2" fmla="*/ 3289 1 2"/>
              <a:gd name="G3" fmla="+- 21600 0 G2"/>
              <a:gd name="G4" fmla="+/ 3289 21600 2"/>
              <a:gd name="G5" fmla="+/ G1 0 2"/>
              <a:gd name="G6" fmla="*/ 21600 21600 3289"/>
              <a:gd name="G7" fmla="*/ G6 1 2"/>
              <a:gd name="G8" fmla="+- 21600 0 G7"/>
              <a:gd name="G9" fmla="*/ 21600 1 2"/>
              <a:gd name="G10" fmla="+- 3289 0 G9"/>
              <a:gd name="G11" fmla="?: G10 G8 0"/>
              <a:gd name="G12" fmla="?: G10 G7 21600"/>
              <a:gd name="T0" fmla="*/ 19955 w 21600"/>
              <a:gd name="T1" fmla="*/ 10800 h 21600"/>
              <a:gd name="T2" fmla="*/ 10800 w 21600"/>
              <a:gd name="T3" fmla="*/ 21600 h 21600"/>
              <a:gd name="T4" fmla="*/ 1645 w 21600"/>
              <a:gd name="T5" fmla="*/ 10800 h 21600"/>
              <a:gd name="T6" fmla="*/ 10800 w 21600"/>
              <a:gd name="T7" fmla="*/ 0 h 21600"/>
              <a:gd name="T8" fmla="*/ 3445 w 21600"/>
              <a:gd name="T9" fmla="*/ 3445 h 21600"/>
              <a:gd name="T10" fmla="*/ 18155 w 21600"/>
              <a:gd name="T11" fmla="*/ 18155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T8" t="T9" r="T10" b="T11"/>
            <a:pathLst>
              <a:path w="21600" h="21600">
                <a:moveTo>
                  <a:pt x="0" y="0"/>
                </a:moveTo>
                <a:lnTo>
                  <a:pt x="3289" y="21600"/>
                </a:lnTo>
                <a:lnTo>
                  <a:pt x="18311" y="21600"/>
                </a:lnTo>
                <a:lnTo>
                  <a:pt x="21600" y="0"/>
                </a:lnTo>
                <a:close/>
              </a:path>
            </a:pathLst>
          </a:custGeom>
          <a:gradFill rotWithShape="0">
            <a:gsLst>
              <a:gs pos="0">
                <a:schemeClr val="folHlink">
                  <a:gamma/>
                  <a:shade val="41176"/>
                  <a:invGamma/>
                </a:schemeClr>
              </a:gs>
              <a:gs pos="50000">
                <a:schemeClr val="folHlink"/>
              </a:gs>
              <a:gs pos="100000">
                <a:schemeClr val="folHlink">
                  <a:gamma/>
                  <a:shade val="41176"/>
                  <a:invGamma/>
                </a:schemeClr>
              </a:gs>
            </a:gsLst>
            <a:lin ang="0" scaled="1"/>
          </a:gra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51704" name="Freeform 152"/>
          <p:cNvSpPr>
            <a:spLocks noChangeAspect="1"/>
          </p:cNvSpPr>
          <p:nvPr/>
        </p:nvSpPr>
        <p:spPr bwMode="auto">
          <a:xfrm>
            <a:off x="4495800" y="3670300"/>
            <a:ext cx="158750" cy="560388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142" y="2"/>
              </a:cxn>
              <a:cxn ang="0">
                <a:pos x="141" y="414"/>
              </a:cxn>
              <a:cxn ang="0">
                <a:pos x="50" y="414"/>
              </a:cxn>
              <a:cxn ang="0">
                <a:pos x="50" y="426"/>
              </a:cxn>
              <a:cxn ang="0">
                <a:pos x="57" y="441"/>
              </a:cxn>
              <a:cxn ang="0">
                <a:pos x="96" y="470"/>
              </a:cxn>
              <a:cxn ang="0">
                <a:pos x="101" y="486"/>
              </a:cxn>
              <a:cxn ang="0">
                <a:pos x="94" y="500"/>
              </a:cxn>
              <a:cxn ang="0">
                <a:pos x="0" y="498"/>
              </a:cxn>
              <a:cxn ang="0">
                <a:pos x="0" y="0"/>
              </a:cxn>
            </a:cxnLst>
            <a:rect l="0" t="0" r="r" b="b"/>
            <a:pathLst>
              <a:path w="142" h="500">
                <a:moveTo>
                  <a:pt x="0" y="0"/>
                </a:moveTo>
                <a:lnTo>
                  <a:pt x="142" y="2"/>
                </a:lnTo>
                <a:lnTo>
                  <a:pt x="141" y="414"/>
                </a:lnTo>
                <a:lnTo>
                  <a:pt x="50" y="414"/>
                </a:lnTo>
                <a:lnTo>
                  <a:pt x="50" y="426"/>
                </a:lnTo>
                <a:lnTo>
                  <a:pt x="57" y="441"/>
                </a:lnTo>
                <a:lnTo>
                  <a:pt x="96" y="470"/>
                </a:lnTo>
                <a:lnTo>
                  <a:pt x="101" y="486"/>
                </a:lnTo>
                <a:lnTo>
                  <a:pt x="94" y="500"/>
                </a:lnTo>
                <a:lnTo>
                  <a:pt x="0" y="498"/>
                </a:lnTo>
                <a:lnTo>
                  <a:pt x="0" y="0"/>
                </a:lnTo>
                <a:close/>
              </a:path>
            </a:pathLst>
          </a:custGeom>
          <a:gradFill rotWithShape="0">
            <a:gsLst>
              <a:gs pos="0">
                <a:schemeClr val="folHlink">
                  <a:gamma/>
                  <a:shade val="41176"/>
                  <a:invGamma/>
                </a:schemeClr>
              </a:gs>
              <a:gs pos="50000">
                <a:schemeClr val="folHlink"/>
              </a:gs>
              <a:gs pos="100000">
                <a:schemeClr val="folHlink">
                  <a:gamma/>
                  <a:shade val="41176"/>
                  <a:invGamma/>
                </a:schemeClr>
              </a:gs>
            </a:gsLst>
            <a:lin ang="0" scaled="1"/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endParaRPr lang="ro-RO"/>
          </a:p>
        </p:txBody>
      </p:sp>
      <p:sp>
        <p:nvSpPr>
          <p:cNvPr id="151705" name="Freeform 153"/>
          <p:cNvSpPr>
            <a:spLocks noChangeAspect="1"/>
          </p:cNvSpPr>
          <p:nvPr/>
        </p:nvSpPr>
        <p:spPr bwMode="auto">
          <a:xfrm>
            <a:off x="4494213" y="4138613"/>
            <a:ext cx="160337" cy="231775"/>
          </a:xfrm>
          <a:custGeom>
            <a:avLst/>
            <a:gdLst/>
            <a:ahLst/>
            <a:cxnLst>
              <a:cxn ang="0">
                <a:pos x="58" y="0"/>
              </a:cxn>
              <a:cxn ang="0">
                <a:pos x="142" y="0"/>
              </a:cxn>
              <a:cxn ang="0">
                <a:pos x="140" y="208"/>
              </a:cxn>
              <a:cxn ang="0">
                <a:pos x="0" y="208"/>
              </a:cxn>
              <a:cxn ang="0">
                <a:pos x="0" y="82"/>
              </a:cxn>
              <a:cxn ang="0">
                <a:pos x="106" y="82"/>
              </a:cxn>
              <a:cxn ang="0">
                <a:pos x="104" y="66"/>
              </a:cxn>
              <a:cxn ang="0">
                <a:pos x="98" y="48"/>
              </a:cxn>
              <a:cxn ang="0">
                <a:pos x="58" y="22"/>
              </a:cxn>
              <a:cxn ang="0">
                <a:pos x="52" y="12"/>
              </a:cxn>
              <a:cxn ang="0">
                <a:pos x="58" y="0"/>
              </a:cxn>
            </a:cxnLst>
            <a:rect l="0" t="0" r="r" b="b"/>
            <a:pathLst>
              <a:path w="142" h="208">
                <a:moveTo>
                  <a:pt x="58" y="0"/>
                </a:moveTo>
                <a:lnTo>
                  <a:pt x="142" y="0"/>
                </a:lnTo>
                <a:lnTo>
                  <a:pt x="140" y="208"/>
                </a:lnTo>
                <a:lnTo>
                  <a:pt x="0" y="208"/>
                </a:lnTo>
                <a:lnTo>
                  <a:pt x="0" y="82"/>
                </a:lnTo>
                <a:lnTo>
                  <a:pt x="106" y="82"/>
                </a:lnTo>
                <a:lnTo>
                  <a:pt x="104" y="66"/>
                </a:lnTo>
                <a:lnTo>
                  <a:pt x="98" y="48"/>
                </a:lnTo>
                <a:lnTo>
                  <a:pt x="58" y="22"/>
                </a:lnTo>
                <a:lnTo>
                  <a:pt x="52" y="12"/>
                </a:lnTo>
                <a:lnTo>
                  <a:pt x="58" y="0"/>
                </a:lnTo>
                <a:close/>
              </a:path>
            </a:pathLst>
          </a:custGeom>
          <a:gradFill rotWithShape="0">
            <a:gsLst>
              <a:gs pos="0">
                <a:schemeClr val="folHlink">
                  <a:gamma/>
                  <a:shade val="22353"/>
                  <a:invGamma/>
                </a:schemeClr>
              </a:gs>
              <a:gs pos="50000">
                <a:schemeClr val="folHlink"/>
              </a:gs>
              <a:gs pos="100000">
                <a:schemeClr val="folHlink">
                  <a:gamma/>
                  <a:shade val="22353"/>
                  <a:invGamma/>
                </a:schemeClr>
              </a:gs>
            </a:gsLst>
            <a:lin ang="0" scaled="1"/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endParaRPr lang="ro-RO"/>
          </a:p>
        </p:txBody>
      </p:sp>
      <p:sp>
        <p:nvSpPr>
          <p:cNvPr id="151706" name="Rectangle 154"/>
          <p:cNvSpPr>
            <a:spLocks noChangeAspect="1" noChangeArrowheads="1"/>
          </p:cNvSpPr>
          <p:nvPr/>
        </p:nvSpPr>
        <p:spPr bwMode="auto">
          <a:xfrm>
            <a:off x="4427538" y="4370388"/>
            <a:ext cx="303212" cy="47625"/>
          </a:xfrm>
          <a:prstGeom prst="rect">
            <a:avLst/>
          </a:prstGeom>
          <a:gradFill rotWithShape="0">
            <a:gsLst>
              <a:gs pos="0">
                <a:schemeClr val="folHlink">
                  <a:gamma/>
                  <a:shade val="22353"/>
                  <a:invGamma/>
                </a:schemeClr>
              </a:gs>
              <a:gs pos="50000">
                <a:schemeClr val="folHlink"/>
              </a:gs>
              <a:gs pos="100000">
                <a:schemeClr val="folHlink">
                  <a:gamma/>
                  <a:shade val="22353"/>
                  <a:invGamma/>
                </a:schemeClr>
              </a:gs>
            </a:gsLst>
            <a:lin ang="0" scaled="1"/>
          </a:gra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51707" name="Rectangle 155"/>
          <p:cNvSpPr>
            <a:spLocks noChangeAspect="1" noChangeArrowheads="1"/>
          </p:cNvSpPr>
          <p:nvPr/>
        </p:nvSpPr>
        <p:spPr bwMode="auto">
          <a:xfrm>
            <a:off x="4513263" y="4422775"/>
            <a:ext cx="123825" cy="196850"/>
          </a:xfrm>
          <a:prstGeom prst="rect">
            <a:avLst/>
          </a:prstGeom>
          <a:gradFill rotWithShape="0">
            <a:gsLst>
              <a:gs pos="0">
                <a:schemeClr val="folHlink">
                  <a:gamma/>
                  <a:shade val="22353"/>
                  <a:invGamma/>
                </a:schemeClr>
              </a:gs>
              <a:gs pos="50000">
                <a:schemeClr val="folHlink"/>
              </a:gs>
              <a:gs pos="100000">
                <a:schemeClr val="folHlink">
                  <a:gamma/>
                  <a:shade val="22353"/>
                  <a:invGamma/>
                </a:schemeClr>
              </a:gs>
            </a:gsLst>
            <a:lin ang="0" scaled="1"/>
          </a:gra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51708" name="Freeform 156"/>
          <p:cNvSpPr>
            <a:spLocks noChangeAspect="1"/>
          </p:cNvSpPr>
          <p:nvPr/>
        </p:nvSpPr>
        <p:spPr bwMode="auto">
          <a:xfrm>
            <a:off x="4489450" y="1446213"/>
            <a:ext cx="160338" cy="1073150"/>
          </a:xfrm>
          <a:custGeom>
            <a:avLst/>
            <a:gdLst/>
            <a:ahLst/>
            <a:cxnLst>
              <a:cxn ang="0">
                <a:pos x="0" y="960"/>
              </a:cxn>
              <a:cxn ang="0">
                <a:pos x="0" y="9"/>
              </a:cxn>
              <a:cxn ang="0">
                <a:pos x="5" y="3"/>
              </a:cxn>
              <a:cxn ang="0">
                <a:pos x="15" y="0"/>
              </a:cxn>
              <a:cxn ang="0">
                <a:pos x="39" y="15"/>
              </a:cxn>
              <a:cxn ang="0">
                <a:pos x="72" y="24"/>
              </a:cxn>
              <a:cxn ang="0">
                <a:pos x="102" y="18"/>
              </a:cxn>
              <a:cxn ang="0">
                <a:pos x="125" y="5"/>
              </a:cxn>
              <a:cxn ang="0">
                <a:pos x="135" y="2"/>
              </a:cxn>
              <a:cxn ang="0">
                <a:pos x="143" y="6"/>
              </a:cxn>
              <a:cxn ang="0">
                <a:pos x="144" y="960"/>
              </a:cxn>
              <a:cxn ang="0">
                <a:pos x="0" y="960"/>
              </a:cxn>
            </a:cxnLst>
            <a:rect l="0" t="0" r="r" b="b"/>
            <a:pathLst>
              <a:path w="144" h="960">
                <a:moveTo>
                  <a:pt x="0" y="960"/>
                </a:moveTo>
                <a:lnTo>
                  <a:pt x="0" y="9"/>
                </a:lnTo>
                <a:lnTo>
                  <a:pt x="5" y="3"/>
                </a:lnTo>
                <a:lnTo>
                  <a:pt x="15" y="0"/>
                </a:lnTo>
                <a:lnTo>
                  <a:pt x="39" y="15"/>
                </a:lnTo>
                <a:lnTo>
                  <a:pt x="72" y="24"/>
                </a:lnTo>
                <a:lnTo>
                  <a:pt x="102" y="18"/>
                </a:lnTo>
                <a:lnTo>
                  <a:pt x="125" y="5"/>
                </a:lnTo>
                <a:lnTo>
                  <a:pt x="135" y="2"/>
                </a:lnTo>
                <a:lnTo>
                  <a:pt x="143" y="6"/>
                </a:lnTo>
                <a:lnTo>
                  <a:pt x="144" y="960"/>
                </a:lnTo>
                <a:lnTo>
                  <a:pt x="0" y="960"/>
                </a:lnTo>
                <a:close/>
              </a:path>
            </a:pathLst>
          </a:custGeom>
          <a:gradFill rotWithShape="0">
            <a:gsLst>
              <a:gs pos="0">
                <a:schemeClr val="folHlink"/>
              </a:gs>
              <a:gs pos="50000">
                <a:schemeClr val="folHlink">
                  <a:gamma/>
                  <a:tint val="0"/>
                  <a:invGamma/>
                </a:schemeClr>
              </a:gs>
              <a:gs pos="100000">
                <a:schemeClr val="folHlink"/>
              </a:gs>
            </a:gsLst>
            <a:lin ang="0" scaled="1"/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endParaRPr lang="ro-RO"/>
          </a:p>
        </p:txBody>
      </p:sp>
      <p:sp>
        <p:nvSpPr>
          <p:cNvPr id="151709" name="Rectangle 157" descr="Дранка"/>
          <p:cNvSpPr>
            <a:spLocks noChangeAspect="1" noChangeArrowheads="1"/>
          </p:cNvSpPr>
          <p:nvPr/>
        </p:nvSpPr>
        <p:spPr bwMode="auto">
          <a:xfrm>
            <a:off x="3162300" y="1319213"/>
            <a:ext cx="330200" cy="2859087"/>
          </a:xfrm>
          <a:prstGeom prst="rect">
            <a:avLst/>
          </a:prstGeom>
          <a:pattFill prst="shingle">
            <a:fgClr>
              <a:schemeClr val="folHlink"/>
            </a:fgClr>
            <a:bgClr>
              <a:schemeClr val="bg1"/>
            </a:bgClr>
          </a:patt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51710" name="AutoShape 158" descr="Дранка"/>
          <p:cNvSpPr>
            <a:spLocks noChangeAspect="1" noChangeArrowheads="1"/>
          </p:cNvSpPr>
          <p:nvPr/>
        </p:nvSpPr>
        <p:spPr bwMode="auto">
          <a:xfrm>
            <a:off x="3355975" y="4176713"/>
            <a:ext cx="53975" cy="53975"/>
          </a:xfrm>
          <a:custGeom>
            <a:avLst/>
            <a:gdLst>
              <a:gd name="G0" fmla="+- 5400 0 0"/>
              <a:gd name="G1" fmla="+- 21600 0 5400"/>
              <a:gd name="G2" fmla="*/ 5400 1 2"/>
              <a:gd name="G3" fmla="+- 21600 0 G2"/>
              <a:gd name="G4" fmla="+/ 5400 21600 2"/>
              <a:gd name="G5" fmla="+/ G1 0 2"/>
              <a:gd name="G6" fmla="*/ 21600 21600 5400"/>
              <a:gd name="G7" fmla="*/ G6 1 2"/>
              <a:gd name="G8" fmla="+- 21600 0 G7"/>
              <a:gd name="G9" fmla="*/ 21600 1 2"/>
              <a:gd name="G10" fmla="+- 5400 0 G9"/>
              <a:gd name="G11" fmla="?: G10 G8 0"/>
              <a:gd name="G12" fmla="?: G10 G7 21600"/>
              <a:gd name="T0" fmla="*/ 18900 w 21600"/>
              <a:gd name="T1" fmla="*/ 10800 h 21600"/>
              <a:gd name="T2" fmla="*/ 10800 w 21600"/>
              <a:gd name="T3" fmla="*/ 21600 h 21600"/>
              <a:gd name="T4" fmla="*/ 2700 w 21600"/>
              <a:gd name="T5" fmla="*/ 10800 h 21600"/>
              <a:gd name="T6" fmla="*/ 10800 w 21600"/>
              <a:gd name="T7" fmla="*/ 0 h 21600"/>
              <a:gd name="T8" fmla="*/ 4500 w 21600"/>
              <a:gd name="T9" fmla="*/ 4500 h 21600"/>
              <a:gd name="T10" fmla="*/ 17100 w 21600"/>
              <a:gd name="T11" fmla="*/ 171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T8" t="T9" r="T10" b="T11"/>
            <a:pathLst>
              <a:path w="21600" h="21600">
                <a:moveTo>
                  <a:pt x="0" y="0"/>
                </a:moveTo>
                <a:lnTo>
                  <a:pt x="5400" y="21600"/>
                </a:lnTo>
                <a:lnTo>
                  <a:pt x="16200" y="21600"/>
                </a:lnTo>
                <a:lnTo>
                  <a:pt x="21600" y="0"/>
                </a:lnTo>
                <a:close/>
              </a:path>
            </a:pathLst>
          </a:custGeom>
          <a:pattFill prst="shingle">
            <a:fgClr>
              <a:schemeClr val="folHlink"/>
            </a:fgClr>
            <a:bgClr>
              <a:schemeClr val="bg1"/>
            </a:bgClr>
          </a:patt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51711" name="AutoShape 159" descr="Дранка"/>
          <p:cNvSpPr>
            <a:spLocks noChangeAspect="1" noChangeArrowheads="1"/>
          </p:cNvSpPr>
          <p:nvPr/>
        </p:nvSpPr>
        <p:spPr bwMode="auto">
          <a:xfrm>
            <a:off x="3255963" y="4176713"/>
            <a:ext cx="53975" cy="53975"/>
          </a:xfrm>
          <a:custGeom>
            <a:avLst/>
            <a:gdLst>
              <a:gd name="G0" fmla="+- 5400 0 0"/>
              <a:gd name="G1" fmla="+- 21600 0 5400"/>
              <a:gd name="G2" fmla="*/ 5400 1 2"/>
              <a:gd name="G3" fmla="+- 21600 0 G2"/>
              <a:gd name="G4" fmla="+/ 5400 21600 2"/>
              <a:gd name="G5" fmla="+/ G1 0 2"/>
              <a:gd name="G6" fmla="*/ 21600 21600 5400"/>
              <a:gd name="G7" fmla="*/ G6 1 2"/>
              <a:gd name="G8" fmla="+- 21600 0 G7"/>
              <a:gd name="G9" fmla="*/ 21600 1 2"/>
              <a:gd name="G10" fmla="+- 5400 0 G9"/>
              <a:gd name="G11" fmla="?: G10 G8 0"/>
              <a:gd name="G12" fmla="?: G10 G7 21600"/>
              <a:gd name="T0" fmla="*/ 18900 w 21600"/>
              <a:gd name="T1" fmla="*/ 10800 h 21600"/>
              <a:gd name="T2" fmla="*/ 10800 w 21600"/>
              <a:gd name="T3" fmla="*/ 21600 h 21600"/>
              <a:gd name="T4" fmla="*/ 2700 w 21600"/>
              <a:gd name="T5" fmla="*/ 10800 h 21600"/>
              <a:gd name="T6" fmla="*/ 10800 w 21600"/>
              <a:gd name="T7" fmla="*/ 0 h 21600"/>
              <a:gd name="T8" fmla="*/ 4500 w 21600"/>
              <a:gd name="T9" fmla="*/ 4500 h 21600"/>
              <a:gd name="T10" fmla="*/ 17100 w 21600"/>
              <a:gd name="T11" fmla="*/ 171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T8" t="T9" r="T10" b="T11"/>
            <a:pathLst>
              <a:path w="21600" h="21600">
                <a:moveTo>
                  <a:pt x="0" y="0"/>
                </a:moveTo>
                <a:lnTo>
                  <a:pt x="5400" y="21600"/>
                </a:lnTo>
                <a:lnTo>
                  <a:pt x="16200" y="21600"/>
                </a:lnTo>
                <a:lnTo>
                  <a:pt x="21600" y="0"/>
                </a:lnTo>
                <a:close/>
              </a:path>
            </a:pathLst>
          </a:custGeom>
          <a:pattFill prst="shingle">
            <a:fgClr>
              <a:schemeClr val="folHlink"/>
            </a:fgClr>
            <a:bgClr>
              <a:schemeClr val="bg1"/>
            </a:bgClr>
          </a:patt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51712" name="AutoShape 160" descr="Дранка"/>
          <p:cNvSpPr>
            <a:spLocks noChangeAspect="1" noChangeArrowheads="1"/>
          </p:cNvSpPr>
          <p:nvPr/>
        </p:nvSpPr>
        <p:spPr bwMode="auto">
          <a:xfrm rot="10800000">
            <a:off x="3351213" y="1255713"/>
            <a:ext cx="53975" cy="53975"/>
          </a:xfrm>
          <a:custGeom>
            <a:avLst/>
            <a:gdLst>
              <a:gd name="G0" fmla="+- 5400 0 0"/>
              <a:gd name="G1" fmla="+- 21600 0 5400"/>
              <a:gd name="G2" fmla="*/ 5400 1 2"/>
              <a:gd name="G3" fmla="+- 21600 0 G2"/>
              <a:gd name="G4" fmla="+/ 5400 21600 2"/>
              <a:gd name="G5" fmla="+/ G1 0 2"/>
              <a:gd name="G6" fmla="*/ 21600 21600 5400"/>
              <a:gd name="G7" fmla="*/ G6 1 2"/>
              <a:gd name="G8" fmla="+- 21600 0 G7"/>
              <a:gd name="G9" fmla="*/ 21600 1 2"/>
              <a:gd name="G10" fmla="+- 5400 0 G9"/>
              <a:gd name="G11" fmla="?: G10 G8 0"/>
              <a:gd name="G12" fmla="?: G10 G7 21600"/>
              <a:gd name="T0" fmla="*/ 18900 w 21600"/>
              <a:gd name="T1" fmla="*/ 10800 h 21600"/>
              <a:gd name="T2" fmla="*/ 10800 w 21600"/>
              <a:gd name="T3" fmla="*/ 21600 h 21600"/>
              <a:gd name="T4" fmla="*/ 2700 w 21600"/>
              <a:gd name="T5" fmla="*/ 10800 h 21600"/>
              <a:gd name="T6" fmla="*/ 10800 w 21600"/>
              <a:gd name="T7" fmla="*/ 0 h 21600"/>
              <a:gd name="T8" fmla="*/ 4500 w 21600"/>
              <a:gd name="T9" fmla="*/ 4500 h 21600"/>
              <a:gd name="T10" fmla="*/ 17100 w 21600"/>
              <a:gd name="T11" fmla="*/ 171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T8" t="T9" r="T10" b="T11"/>
            <a:pathLst>
              <a:path w="21600" h="21600">
                <a:moveTo>
                  <a:pt x="0" y="0"/>
                </a:moveTo>
                <a:lnTo>
                  <a:pt x="5400" y="21600"/>
                </a:lnTo>
                <a:lnTo>
                  <a:pt x="16200" y="21600"/>
                </a:lnTo>
                <a:lnTo>
                  <a:pt x="21600" y="0"/>
                </a:lnTo>
                <a:close/>
              </a:path>
            </a:pathLst>
          </a:custGeom>
          <a:pattFill prst="shingle">
            <a:fgClr>
              <a:schemeClr val="folHlink"/>
            </a:fgClr>
            <a:bgClr>
              <a:schemeClr val="bg1"/>
            </a:bgClr>
          </a:patt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51713" name="AutoShape 161" descr="Дранка"/>
          <p:cNvSpPr>
            <a:spLocks noChangeAspect="1" noChangeArrowheads="1"/>
          </p:cNvSpPr>
          <p:nvPr/>
        </p:nvSpPr>
        <p:spPr bwMode="auto">
          <a:xfrm rot="10800000">
            <a:off x="3252788" y="1255713"/>
            <a:ext cx="53975" cy="53975"/>
          </a:xfrm>
          <a:custGeom>
            <a:avLst/>
            <a:gdLst>
              <a:gd name="G0" fmla="+- 5400 0 0"/>
              <a:gd name="G1" fmla="+- 21600 0 5400"/>
              <a:gd name="G2" fmla="*/ 5400 1 2"/>
              <a:gd name="G3" fmla="+- 21600 0 G2"/>
              <a:gd name="G4" fmla="+/ 5400 21600 2"/>
              <a:gd name="G5" fmla="+/ G1 0 2"/>
              <a:gd name="G6" fmla="*/ 21600 21600 5400"/>
              <a:gd name="G7" fmla="*/ G6 1 2"/>
              <a:gd name="G8" fmla="+- 21600 0 G7"/>
              <a:gd name="G9" fmla="*/ 21600 1 2"/>
              <a:gd name="G10" fmla="+- 5400 0 G9"/>
              <a:gd name="G11" fmla="?: G10 G8 0"/>
              <a:gd name="G12" fmla="?: G10 G7 21600"/>
              <a:gd name="T0" fmla="*/ 18900 w 21600"/>
              <a:gd name="T1" fmla="*/ 10800 h 21600"/>
              <a:gd name="T2" fmla="*/ 10800 w 21600"/>
              <a:gd name="T3" fmla="*/ 21600 h 21600"/>
              <a:gd name="T4" fmla="*/ 2700 w 21600"/>
              <a:gd name="T5" fmla="*/ 10800 h 21600"/>
              <a:gd name="T6" fmla="*/ 10800 w 21600"/>
              <a:gd name="T7" fmla="*/ 0 h 21600"/>
              <a:gd name="T8" fmla="*/ 4500 w 21600"/>
              <a:gd name="T9" fmla="*/ 4500 h 21600"/>
              <a:gd name="T10" fmla="*/ 17100 w 21600"/>
              <a:gd name="T11" fmla="*/ 171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T8" t="T9" r="T10" b="T11"/>
            <a:pathLst>
              <a:path w="21600" h="21600">
                <a:moveTo>
                  <a:pt x="0" y="0"/>
                </a:moveTo>
                <a:lnTo>
                  <a:pt x="5400" y="21600"/>
                </a:lnTo>
                <a:lnTo>
                  <a:pt x="16200" y="21600"/>
                </a:lnTo>
                <a:lnTo>
                  <a:pt x="21600" y="0"/>
                </a:lnTo>
                <a:close/>
              </a:path>
            </a:pathLst>
          </a:custGeom>
          <a:pattFill prst="shingle">
            <a:fgClr>
              <a:schemeClr val="folHlink"/>
            </a:fgClr>
            <a:bgClr>
              <a:schemeClr val="bg1"/>
            </a:bgClr>
          </a:patt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51714" name="Rectangle 162" descr="Дранка"/>
          <p:cNvSpPr>
            <a:spLocks noChangeAspect="1" noChangeArrowheads="1"/>
          </p:cNvSpPr>
          <p:nvPr/>
        </p:nvSpPr>
        <p:spPr bwMode="auto">
          <a:xfrm rot="-67822">
            <a:off x="5622925" y="1296988"/>
            <a:ext cx="330200" cy="2854325"/>
          </a:xfrm>
          <a:prstGeom prst="rect">
            <a:avLst/>
          </a:prstGeom>
          <a:pattFill prst="shingle">
            <a:fgClr>
              <a:schemeClr val="folHlink"/>
            </a:fgClr>
            <a:bgClr>
              <a:schemeClr val="bg1"/>
            </a:bgClr>
          </a:patt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51715" name="AutoShape 163" descr="Дранка"/>
          <p:cNvSpPr>
            <a:spLocks noChangeAspect="1" noChangeArrowheads="1"/>
          </p:cNvSpPr>
          <p:nvPr/>
        </p:nvSpPr>
        <p:spPr bwMode="auto">
          <a:xfrm rot="-67822">
            <a:off x="5845175" y="4149725"/>
            <a:ext cx="53975" cy="53975"/>
          </a:xfrm>
          <a:custGeom>
            <a:avLst/>
            <a:gdLst>
              <a:gd name="G0" fmla="+- 5400 0 0"/>
              <a:gd name="G1" fmla="+- 21600 0 5400"/>
              <a:gd name="G2" fmla="*/ 5400 1 2"/>
              <a:gd name="G3" fmla="+- 21600 0 G2"/>
              <a:gd name="G4" fmla="+/ 5400 21600 2"/>
              <a:gd name="G5" fmla="+/ G1 0 2"/>
              <a:gd name="G6" fmla="*/ 21600 21600 5400"/>
              <a:gd name="G7" fmla="*/ G6 1 2"/>
              <a:gd name="G8" fmla="+- 21600 0 G7"/>
              <a:gd name="G9" fmla="*/ 21600 1 2"/>
              <a:gd name="G10" fmla="+- 5400 0 G9"/>
              <a:gd name="G11" fmla="?: G10 G8 0"/>
              <a:gd name="G12" fmla="?: G10 G7 21600"/>
              <a:gd name="T0" fmla="*/ 18900 w 21600"/>
              <a:gd name="T1" fmla="*/ 10800 h 21600"/>
              <a:gd name="T2" fmla="*/ 10800 w 21600"/>
              <a:gd name="T3" fmla="*/ 21600 h 21600"/>
              <a:gd name="T4" fmla="*/ 2700 w 21600"/>
              <a:gd name="T5" fmla="*/ 10800 h 21600"/>
              <a:gd name="T6" fmla="*/ 10800 w 21600"/>
              <a:gd name="T7" fmla="*/ 0 h 21600"/>
              <a:gd name="T8" fmla="*/ 4500 w 21600"/>
              <a:gd name="T9" fmla="*/ 4500 h 21600"/>
              <a:gd name="T10" fmla="*/ 17100 w 21600"/>
              <a:gd name="T11" fmla="*/ 171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T8" t="T9" r="T10" b="T11"/>
            <a:pathLst>
              <a:path w="21600" h="21600">
                <a:moveTo>
                  <a:pt x="0" y="0"/>
                </a:moveTo>
                <a:lnTo>
                  <a:pt x="5400" y="21600"/>
                </a:lnTo>
                <a:lnTo>
                  <a:pt x="16200" y="21600"/>
                </a:lnTo>
                <a:lnTo>
                  <a:pt x="21600" y="0"/>
                </a:lnTo>
                <a:close/>
              </a:path>
            </a:pathLst>
          </a:custGeom>
          <a:pattFill prst="shingle">
            <a:fgClr>
              <a:schemeClr val="folHlink"/>
            </a:fgClr>
            <a:bgClr>
              <a:schemeClr val="bg1"/>
            </a:bgClr>
          </a:patt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51716" name="AutoShape 164" descr="Дранка"/>
          <p:cNvSpPr>
            <a:spLocks noChangeAspect="1" noChangeArrowheads="1"/>
          </p:cNvSpPr>
          <p:nvPr/>
        </p:nvSpPr>
        <p:spPr bwMode="auto">
          <a:xfrm rot="-67822">
            <a:off x="5745163" y="4151313"/>
            <a:ext cx="53975" cy="53975"/>
          </a:xfrm>
          <a:custGeom>
            <a:avLst/>
            <a:gdLst>
              <a:gd name="G0" fmla="+- 5400 0 0"/>
              <a:gd name="G1" fmla="+- 21600 0 5400"/>
              <a:gd name="G2" fmla="*/ 5400 1 2"/>
              <a:gd name="G3" fmla="+- 21600 0 G2"/>
              <a:gd name="G4" fmla="+/ 5400 21600 2"/>
              <a:gd name="G5" fmla="+/ G1 0 2"/>
              <a:gd name="G6" fmla="*/ 21600 21600 5400"/>
              <a:gd name="G7" fmla="*/ G6 1 2"/>
              <a:gd name="G8" fmla="+- 21600 0 G7"/>
              <a:gd name="G9" fmla="*/ 21600 1 2"/>
              <a:gd name="G10" fmla="+- 5400 0 G9"/>
              <a:gd name="G11" fmla="?: G10 G8 0"/>
              <a:gd name="G12" fmla="?: G10 G7 21600"/>
              <a:gd name="T0" fmla="*/ 18900 w 21600"/>
              <a:gd name="T1" fmla="*/ 10800 h 21600"/>
              <a:gd name="T2" fmla="*/ 10800 w 21600"/>
              <a:gd name="T3" fmla="*/ 21600 h 21600"/>
              <a:gd name="T4" fmla="*/ 2700 w 21600"/>
              <a:gd name="T5" fmla="*/ 10800 h 21600"/>
              <a:gd name="T6" fmla="*/ 10800 w 21600"/>
              <a:gd name="T7" fmla="*/ 0 h 21600"/>
              <a:gd name="T8" fmla="*/ 4500 w 21600"/>
              <a:gd name="T9" fmla="*/ 4500 h 21600"/>
              <a:gd name="T10" fmla="*/ 17100 w 21600"/>
              <a:gd name="T11" fmla="*/ 171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T8" t="T9" r="T10" b="T11"/>
            <a:pathLst>
              <a:path w="21600" h="21600">
                <a:moveTo>
                  <a:pt x="0" y="0"/>
                </a:moveTo>
                <a:lnTo>
                  <a:pt x="5400" y="21600"/>
                </a:lnTo>
                <a:lnTo>
                  <a:pt x="16200" y="21600"/>
                </a:lnTo>
                <a:lnTo>
                  <a:pt x="21600" y="0"/>
                </a:lnTo>
                <a:close/>
              </a:path>
            </a:pathLst>
          </a:custGeom>
          <a:pattFill prst="shingle">
            <a:fgClr>
              <a:schemeClr val="folHlink"/>
            </a:fgClr>
            <a:bgClr>
              <a:schemeClr val="bg1"/>
            </a:bgClr>
          </a:patt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51717" name="AutoShape 165" descr="Дранка"/>
          <p:cNvSpPr>
            <a:spLocks noChangeAspect="1" noChangeArrowheads="1"/>
          </p:cNvSpPr>
          <p:nvPr/>
        </p:nvSpPr>
        <p:spPr bwMode="auto">
          <a:xfrm rot="10732178">
            <a:off x="5781675" y="1235075"/>
            <a:ext cx="53975" cy="53975"/>
          </a:xfrm>
          <a:custGeom>
            <a:avLst/>
            <a:gdLst>
              <a:gd name="G0" fmla="+- 5400 0 0"/>
              <a:gd name="G1" fmla="+- 21600 0 5400"/>
              <a:gd name="G2" fmla="*/ 5400 1 2"/>
              <a:gd name="G3" fmla="+- 21600 0 G2"/>
              <a:gd name="G4" fmla="+/ 5400 21600 2"/>
              <a:gd name="G5" fmla="+/ G1 0 2"/>
              <a:gd name="G6" fmla="*/ 21600 21600 5400"/>
              <a:gd name="G7" fmla="*/ G6 1 2"/>
              <a:gd name="G8" fmla="+- 21600 0 G7"/>
              <a:gd name="G9" fmla="*/ 21600 1 2"/>
              <a:gd name="G10" fmla="+- 5400 0 G9"/>
              <a:gd name="G11" fmla="?: G10 G8 0"/>
              <a:gd name="G12" fmla="?: G10 G7 21600"/>
              <a:gd name="T0" fmla="*/ 18900 w 21600"/>
              <a:gd name="T1" fmla="*/ 10800 h 21600"/>
              <a:gd name="T2" fmla="*/ 10800 w 21600"/>
              <a:gd name="T3" fmla="*/ 21600 h 21600"/>
              <a:gd name="T4" fmla="*/ 2700 w 21600"/>
              <a:gd name="T5" fmla="*/ 10800 h 21600"/>
              <a:gd name="T6" fmla="*/ 10800 w 21600"/>
              <a:gd name="T7" fmla="*/ 0 h 21600"/>
              <a:gd name="T8" fmla="*/ 4500 w 21600"/>
              <a:gd name="T9" fmla="*/ 4500 h 21600"/>
              <a:gd name="T10" fmla="*/ 17100 w 21600"/>
              <a:gd name="T11" fmla="*/ 171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T8" t="T9" r="T10" b="T11"/>
            <a:pathLst>
              <a:path w="21600" h="21600">
                <a:moveTo>
                  <a:pt x="0" y="0"/>
                </a:moveTo>
                <a:lnTo>
                  <a:pt x="5400" y="21600"/>
                </a:lnTo>
                <a:lnTo>
                  <a:pt x="16200" y="21600"/>
                </a:lnTo>
                <a:lnTo>
                  <a:pt x="21600" y="0"/>
                </a:lnTo>
                <a:close/>
              </a:path>
            </a:pathLst>
          </a:custGeom>
          <a:pattFill prst="shingle">
            <a:fgClr>
              <a:schemeClr val="folHlink"/>
            </a:fgClr>
            <a:bgClr>
              <a:schemeClr val="bg1"/>
            </a:bgClr>
          </a:patt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51718" name="AutoShape 166" descr="Дранка"/>
          <p:cNvSpPr>
            <a:spLocks noChangeAspect="1" noChangeArrowheads="1"/>
          </p:cNvSpPr>
          <p:nvPr/>
        </p:nvSpPr>
        <p:spPr bwMode="auto">
          <a:xfrm rot="10732178">
            <a:off x="5683250" y="1236663"/>
            <a:ext cx="53975" cy="53975"/>
          </a:xfrm>
          <a:custGeom>
            <a:avLst/>
            <a:gdLst>
              <a:gd name="G0" fmla="+- 5400 0 0"/>
              <a:gd name="G1" fmla="+- 21600 0 5400"/>
              <a:gd name="G2" fmla="*/ 5400 1 2"/>
              <a:gd name="G3" fmla="+- 21600 0 G2"/>
              <a:gd name="G4" fmla="+/ 5400 21600 2"/>
              <a:gd name="G5" fmla="+/ G1 0 2"/>
              <a:gd name="G6" fmla="*/ 21600 21600 5400"/>
              <a:gd name="G7" fmla="*/ G6 1 2"/>
              <a:gd name="G8" fmla="+- 21600 0 G7"/>
              <a:gd name="G9" fmla="*/ 21600 1 2"/>
              <a:gd name="G10" fmla="+- 5400 0 G9"/>
              <a:gd name="G11" fmla="?: G10 G8 0"/>
              <a:gd name="G12" fmla="?: G10 G7 21600"/>
              <a:gd name="T0" fmla="*/ 18900 w 21600"/>
              <a:gd name="T1" fmla="*/ 10800 h 21600"/>
              <a:gd name="T2" fmla="*/ 10800 w 21600"/>
              <a:gd name="T3" fmla="*/ 21600 h 21600"/>
              <a:gd name="T4" fmla="*/ 2700 w 21600"/>
              <a:gd name="T5" fmla="*/ 10800 h 21600"/>
              <a:gd name="T6" fmla="*/ 10800 w 21600"/>
              <a:gd name="T7" fmla="*/ 0 h 21600"/>
              <a:gd name="T8" fmla="*/ 4500 w 21600"/>
              <a:gd name="T9" fmla="*/ 4500 h 21600"/>
              <a:gd name="T10" fmla="*/ 17100 w 21600"/>
              <a:gd name="T11" fmla="*/ 171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T8" t="T9" r="T10" b="T11"/>
            <a:pathLst>
              <a:path w="21600" h="21600">
                <a:moveTo>
                  <a:pt x="0" y="0"/>
                </a:moveTo>
                <a:lnTo>
                  <a:pt x="5400" y="21600"/>
                </a:lnTo>
                <a:lnTo>
                  <a:pt x="16200" y="21600"/>
                </a:lnTo>
                <a:lnTo>
                  <a:pt x="21600" y="0"/>
                </a:lnTo>
                <a:close/>
              </a:path>
            </a:pathLst>
          </a:custGeom>
          <a:pattFill prst="shingle">
            <a:fgClr>
              <a:schemeClr val="folHlink"/>
            </a:fgClr>
            <a:bgClr>
              <a:schemeClr val="bg1"/>
            </a:bgClr>
          </a:patt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grpSp>
        <p:nvGrpSpPr>
          <p:cNvPr id="151719" name="Group 167"/>
          <p:cNvGrpSpPr>
            <a:grpSpLocks noChangeAspect="1"/>
          </p:cNvGrpSpPr>
          <p:nvPr/>
        </p:nvGrpSpPr>
        <p:grpSpPr bwMode="auto">
          <a:xfrm>
            <a:off x="5640388" y="1301750"/>
            <a:ext cx="295275" cy="257175"/>
            <a:chOff x="4050" y="1089"/>
            <a:chExt cx="264" cy="230"/>
          </a:xfrm>
        </p:grpSpPr>
        <p:sp>
          <p:nvSpPr>
            <p:cNvPr id="151720" name="Oval 168"/>
            <p:cNvSpPr>
              <a:spLocks noChangeAspect="1" noChangeArrowheads="1"/>
            </p:cNvSpPr>
            <p:nvPr/>
          </p:nvSpPr>
          <p:spPr bwMode="auto">
            <a:xfrm>
              <a:off x="4053" y="1089"/>
              <a:ext cx="113" cy="113"/>
            </a:xfrm>
            <a:prstGeom prst="ellipse">
              <a:avLst/>
            </a:prstGeom>
            <a:gradFill rotWithShape="0">
              <a:gsLst>
                <a:gs pos="0">
                  <a:schemeClr val="folHlink">
                    <a:gamma/>
                    <a:tint val="0"/>
                    <a:invGamma/>
                  </a:schemeClr>
                </a:gs>
                <a:gs pos="100000">
                  <a:schemeClr val="folHlink"/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51721" name="Oval 169"/>
            <p:cNvSpPr>
              <a:spLocks noChangeAspect="1" noChangeArrowheads="1"/>
            </p:cNvSpPr>
            <p:nvPr/>
          </p:nvSpPr>
          <p:spPr bwMode="auto">
            <a:xfrm>
              <a:off x="4194" y="1206"/>
              <a:ext cx="113" cy="113"/>
            </a:xfrm>
            <a:prstGeom prst="ellipse">
              <a:avLst/>
            </a:prstGeom>
            <a:gradFill rotWithShape="0">
              <a:gsLst>
                <a:gs pos="0">
                  <a:schemeClr val="folHlink">
                    <a:gamma/>
                    <a:tint val="0"/>
                    <a:invGamma/>
                  </a:schemeClr>
                </a:gs>
                <a:gs pos="100000">
                  <a:schemeClr val="folHlink"/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51722" name="Rectangle 170"/>
            <p:cNvSpPr>
              <a:spLocks noChangeAspect="1" noChangeArrowheads="1"/>
            </p:cNvSpPr>
            <p:nvPr/>
          </p:nvSpPr>
          <p:spPr bwMode="auto">
            <a:xfrm>
              <a:off x="4194" y="1095"/>
              <a:ext cx="120" cy="105"/>
            </a:xfrm>
            <a:prstGeom prst="rect">
              <a:avLst/>
            </a:prstGeom>
            <a:gradFill rotWithShape="0">
              <a:gsLst>
                <a:gs pos="0">
                  <a:schemeClr val="folHlink"/>
                </a:gs>
                <a:gs pos="50000">
                  <a:schemeClr val="folHlink">
                    <a:gamma/>
                    <a:tint val="0"/>
                    <a:invGamma/>
                  </a:schemeClr>
                </a:gs>
                <a:gs pos="100000">
                  <a:schemeClr val="folHlink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51723" name="Rectangle 171"/>
            <p:cNvSpPr>
              <a:spLocks noChangeAspect="1" noChangeArrowheads="1"/>
            </p:cNvSpPr>
            <p:nvPr/>
          </p:nvSpPr>
          <p:spPr bwMode="auto">
            <a:xfrm>
              <a:off x="4050" y="1206"/>
              <a:ext cx="120" cy="105"/>
            </a:xfrm>
            <a:prstGeom prst="rect">
              <a:avLst/>
            </a:prstGeom>
            <a:gradFill rotWithShape="0">
              <a:gsLst>
                <a:gs pos="0">
                  <a:schemeClr val="folHlink"/>
                </a:gs>
                <a:gs pos="50000">
                  <a:schemeClr val="folHlink">
                    <a:gamma/>
                    <a:tint val="0"/>
                    <a:invGamma/>
                  </a:schemeClr>
                </a:gs>
                <a:gs pos="100000">
                  <a:schemeClr val="folHlink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</p:grpSp>
      <p:grpSp>
        <p:nvGrpSpPr>
          <p:cNvPr id="151724" name="Group 172"/>
          <p:cNvGrpSpPr>
            <a:grpSpLocks noChangeAspect="1"/>
          </p:cNvGrpSpPr>
          <p:nvPr/>
        </p:nvGrpSpPr>
        <p:grpSpPr bwMode="auto">
          <a:xfrm>
            <a:off x="5640388" y="1560513"/>
            <a:ext cx="295275" cy="257175"/>
            <a:chOff x="4050" y="1089"/>
            <a:chExt cx="264" cy="230"/>
          </a:xfrm>
        </p:grpSpPr>
        <p:sp>
          <p:nvSpPr>
            <p:cNvPr id="151725" name="Oval 173"/>
            <p:cNvSpPr>
              <a:spLocks noChangeAspect="1" noChangeArrowheads="1"/>
            </p:cNvSpPr>
            <p:nvPr/>
          </p:nvSpPr>
          <p:spPr bwMode="auto">
            <a:xfrm>
              <a:off x="4053" y="1089"/>
              <a:ext cx="113" cy="113"/>
            </a:xfrm>
            <a:prstGeom prst="ellipse">
              <a:avLst/>
            </a:prstGeom>
            <a:gradFill rotWithShape="0">
              <a:gsLst>
                <a:gs pos="0">
                  <a:schemeClr val="folHlink">
                    <a:gamma/>
                    <a:tint val="0"/>
                    <a:invGamma/>
                  </a:schemeClr>
                </a:gs>
                <a:gs pos="100000">
                  <a:schemeClr val="folHlink"/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51726" name="Oval 174"/>
            <p:cNvSpPr>
              <a:spLocks noChangeAspect="1" noChangeArrowheads="1"/>
            </p:cNvSpPr>
            <p:nvPr/>
          </p:nvSpPr>
          <p:spPr bwMode="auto">
            <a:xfrm>
              <a:off x="4194" y="1206"/>
              <a:ext cx="113" cy="113"/>
            </a:xfrm>
            <a:prstGeom prst="ellipse">
              <a:avLst/>
            </a:prstGeom>
            <a:gradFill rotWithShape="0">
              <a:gsLst>
                <a:gs pos="0">
                  <a:schemeClr val="folHlink">
                    <a:gamma/>
                    <a:tint val="0"/>
                    <a:invGamma/>
                  </a:schemeClr>
                </a:gs>
                <a:gs pos="100000">
                  <a:schemeClr val="folHlink"/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51727" name="Rectangle 175"/>
            <p:cNvSpPr>
              <a:spLocks noChangeAspect="1" noChangeArrowheads="1"/>
            </p:cNvSpPr>
            <p:nvPr/>
          </p:nvSpPr>
          <p:spPr bwMode="auto">
            <a:xfrm>
              <a:off x="4194" y="1095"/>
              <a:ext cx="120" cy="105"/>
            </a:xfrm>
            <a:prstGeom prst="rect">
              <a:avLst/>
            </a:prstGeom>
            <a:gradFill rotWithShape="0">
              <a:gsLst>
                <a:gs pos="0">
                  <a:schemeClr val="folHlink"/>
                </a:gs>
                <a:gs pos="50000">
                  <a:schemeClr val="folHlink">
                    <a:gamma/>
                    <a:tint val="0"/>
                    <a:invGamma/>
                  </a:schemeClr>
                </a:gs>
                <a:gs pos="100000">
                  <a:schemeClr val="folHlink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51728" name="Rectangle 176"/>
            <p:cNvSpPr>
              <a:spLocks noChangeAspect="1" noChangeArrowheads="1"/>
            </p:cNvSpPr>
            <p:nvPr/>
          </p:nvSpPr>
          <p:spPr bwMode="auto">
            <a:xfrm>
              <a:off x="4050" y="1206"/>
              <a:ext cx="120" cy="105"/>
            </a:xfrm>
            <a:prstGeom prst="rect">
              <a:avLst/>
            </a:prstGeom>
            <a:gradFill rotWithShape="0">
              <a:gsLst>
                <a:gs pos="0">
                  <a:schemeClr val="folHlink"/>
                </a:gs>
                <a:gs pos="50000">
                  <a:schemeClr val="folHlink">
                    <a:gamma/>
                    <a:tint val="0"/>
                    <a:invGamma/>
                  </a:schemeClr>
                </a:gs>
                <a:gs pos="100000">
                  <a:schemeClr val="folHlink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</p:grpSp>
      <p:grpSp>
        <p:nvGrpSpPr>
          <p:cNvPr id="151729" name="Group 177"/>
          <p:cNvGrpSpPr>
            <a:grpSpLocks noChangeAspect="1"/>
          </p:cNvGrpSpPr>
          <p:nvPr/>
        </p:nvGrpSpPr>
        <p:grpSpPr bwMode="auto">
          <a:xfrm>
            <a:off x="5643563" y="1812925"/>
            <a:ext cx="295275" cy="257175"/>
            <a:chOff x="4050" y="1089"/>
            <a:chExt cx="264" cy="230"/>
          </a:xfrm>
        </p:grpSpPr>
        <p:sp>
          <p:nvSpPr>
            <p:cNvPr id="151730" name="Oval 178"/>
            <p:cNvSpPr>
              <a:spLocks noChangeAspect="1" noChangeArrowheads="1"/>
            </p:cNvSpPr>
            <p:nvPr/>
          </p:nvSpPr>
          <p:spPr bwMode="auto">
            <a:xfrm>
              <a:off x="4053" y="1089"/>
              <a:ext cx="113" cy="113"/>
            </a:xfrm>
            <a:prstGeom prst="ellipse">
              <a:avLst/>
            </a:prstGeom>
            <a:gradFill rotWithShape="0">
              <a:gsLst>
                <a:gs pos="0">
                  <a:schemeClr val="folHlink">
                    <a:gamma/>
                    <a:tint val="0"/>
                    <a:invGamma/>
                  </a:schemeClr>
                </a:gs>
                <a:gs pos="100000">
                  <a:schemeClr val="folHlink"/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51731" name="Oval 179"/>
            <p:cNvSpPr>
              <a:spLocks noChangeAspect="1" noChangeArrowheads="1"/>
            </p:cNvSpPr>
            <p:nvPr/>
          </p:nvSpPr>
          <p:spPr bwMode="auto">
            <a:xfrm>
              <a:off x="4194" y="1206"/>
              <a:ext cx="113" cy="113"/>
            </a:xfrm>
            <a:prstGeom prst="ellipse">
              <a:avLst/>
            </a:prstGeom>
            <a:gradFill rotWithShape="0">
              <a:gsLst>
                <a:gs pos="0">
                  <a:schemeClr val="folHlink">
                    <a:gamma/>
                    <a:tint val="0"/>
                    <a:invGamma/>
                  </a:schemeClr>
                </a:gs>
                <a:gs pos="100000">
                  <a:schemeClr val="folHlink"/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51732" name="Rectangle 180"/>
            <p:cNvSpPr>
              <a:spLocks noChangeAspect="1" noChangeArrowheads="1"/>
            </p:cNvSpPr>
            <p:nvPr/>
          </p:nvSpPr>
          <p:spPr bwMode="auto">
            <a:xfrm>
              <a:off x="4194" y="1095"/>
              <a:ext cx="120" cy="105"/>
            </a:xfrm>
            <a:prstGeom prst="rect">
              <a:avLst/>
            </a:prstGeom>
            <a:gradFill rotWithShape="0">
              <a:gsLst>
                <a:gs pos="0">
                  <a:schemeClr val="folHlink"/>
                </a:gs>
                <a:gs pos="50000">
                  <a:schemeClr val="folHlink">
                    <a:gamma/>
                    <a:tint val="0"/>
                    <a:invGamma/>
                  </a:schemeClr>
                </a:gs>
                <a:gs pos="100000">
                  <a:schemeClr val="folHlink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51733" name="Rectangle 181"/>
            <p:cNvSpPr>
              <a:spLocks noChangeAspect="1" noChangeArrowheads="1"/>
            </p:cNvSpPr>
            <p:nvPr/>
          </p:nvSpPr>
          <p:spPr bwMode="auto">
            <a:xfrm>
              <a:off x="4050" y="1206"/>
              <a:ext cx="120" cy="105"/>
            </a:xfrm>
            <a:prstGeom prst="rect">
              <a:avLst/>
            </a:prstGeom>
            <a:gradFill rotWithShape="0">
              <a:gsLst>
                <a:gs pos="0">
                  <a:schemeClr val="folHlink"/>
                </a:gs>
                <a:gs pos="50000">
                  <a:schemeClr val="folHlink">
                    <a:gamma/>
                    <a:tint val="0"/>
                    <a:invGamma/>
                  </a:schemeClr>
                </a:gs>
                <a:gs pos="100000">
                  <a:schemeClr val="folHlink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</p:grpSp>
      <p:grpSp>
        <p:nvGrpSpPr>
          <p:cNvPr id="151734" name="Group 182"/>
          <p:cNvGrpSpPr>
            <a:grpSpLocks noChangeAspect="1"/>
          </p:cNvGrpSpPr>
          <p:nvPr/>
        </p:nvGrpSpPr>
        <p:grpSpPr bwMode="auto">
          <a:xfrm>
            <a:off x="5646738" y="2071688"/>
            <a:ext cx="295275" cy="257175"/>
            <a:chOff x="4050" y="1089"/>
            <a:chExt cx="264" cy="230"/>
          </a:xfrm>
        </p:grpSpPr>
        <p:sp>
          <p:nvSpPr>
            <p:cNvPr id="151735" name="Oval 183"/>
            <p:cNvSpPr>
              <a:spLocks noChangeAspect="1" noChangeArrowheads="1"/>
            </p:cNvSpPr>
            <p:nvPr/>
          </p:nvSpPr>
          <p:spPr bwMode="auto">
            <a:xfrm>
              <a:off x="4053" y="1089"/>
              <a:ext cx="113" cy="113"/>
            </a:xfrm>
            <a:prstGeom prst="ellipse">
              <a:avLst/>
            </a:prstGeom>
            <a:gradFill rotWithShape="0">
              <a:gsLst>
                <a:gs pos="0">
                  <a:schemeClr val="folHlink">
                    <a:gamma/>
                    <a:tint val="0"/>
                    <a:invGamma/>
                  </a:schemeClr>
                </a:gs>
                <a:gs pos="100000">
                  <a:schemeClr val="folHlink"/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51736" name="Oval 184"/>
            <p:cNvSpPr>
              <a:spLocks noChangeAspect="1" noChangeArrowheads="1"/>
            </p:cNvSpPr>
            <p:nvPr/>
          </p:nvSpPr>
          <p:spPr bwMode="auto">
            <a:xfrm>
              <a:off x="4194" y="1206"/>
              <a:ext cx="113" cy="113"/>
            </a:xfrm>
            <a:prstGeom prst="ellipse">
              <a:avLst/>
            </a:prstGeom>
            <a:gradFill rotWithShape="0">
              <a:gsLst>
                <a:gs pos="0">
                  <a:schemeClr val="folHlink">
                    <a:gamma/>
                    <a:tint val="0"/>
                    <a:invGamma/>
                  </a:schemeClr>
                </a:gs>
                <a:gs pos="100000">
                  <a:schemeClr val="folHlink"/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51737" name="Rectangle 185"/>
            <p:cNvSpPr>
              <a:spLocks noChangeAspect="1" noChangeArrowheads="1"/>
            </p:cNvSpPr>
            <p:nvPr/>
          </p:nvSpPr>
          <p:spPr bwMode="auto">
            <a:xfrm>
              <a:off x="4194" y="1095"/>
              <a:ext cx="120" cy="105"/>
            </a:xfrm>
            <a:prstGeom prst="rect">
              <a:avLst/>
            </a:prstGeom>
            <a:gradFill rotWithShape="0">
              <a:gsLst>
                <a:gs pos="0">
                  <a:schemeClr val="folHlink"/>
                </a:gs>
                <a:gs pos="50000">
                  <a:schemeClr val="folHlink">
                    <a:gamma/>
                    <a:tint val="0"/>
                    <a:invGamma/>
                  </a:schemeClr>
                </a:gs>
                <a:gs pos="100000">
                  <a:schemeClr val="folHlink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51738" name="Rectangle 186"/>
            <p:cNvSpPr>
              <a:spLocks noChangeAspect="1" noChangeArrowheads="1"/>
            </p:cNvSpPr>
            <p:nvPr/>
          </p:nvSpPr>
          <p:spPr bwMode="auto">
            <a:xfrm>
              <a:off x="4050" y="1206"/>
              <a:ext cx="120" cy="105"/>
            </a:xfrm>
            <a:prstGeom prst="rect">
              <a:avLst/>
            </a:prstGeom>
            <a:gradFill rotWithShape="0">
              <a:gsLst>
                <a:gs pos="0">
                  <a:schemeClr val="folHlink"/>
                </a:gs>
                <a:gs pos="50000">
                  <a:schemeClr val="folHlink">
                    <a:gamma/>
                    <a:tint val="0"/>
                    <a:invGamma/>
                  </a:schemeClr>
                </a:gs>
                <a:gs pos="100000">
                  <a:schemeClr val="folHlink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</p:grpSp>
      <p:grpSp>
        <p:nvGrpSpPr>
          <p:cNvPr id="151739" name="Group 187"/>
          <p:cNvGrpSpPr>
            <a:grpSpLocks noChangeAspect="1"/>
          </p:cNvGrpSpPr>
          <p:nvPr/>
        </p:nvGrpSpPr>
        <p:grpSpPr bwMode="auto">
          <a:xfrm>
            <a:off x="5654675" y="2325688"/>
            <a:ext cx="295275" cy="258762"/>
            <a:chOff x="4050" y="1089"/>
            <a:chExt cx="264" cy="230"/>
          </a:xfrm>
        </p:grpSpPr>
        <p:sp>
          <p:nvSpPr>
            <p:cNvPr id="151740" name="Oval 188"/>
            <p:cNvSpPr>
              <a:spLocks noChangeAspect="1" noChangeArrowheads="1"/>
            </p:cNvSpPr>
            <p:nvPr/>
          </p:nvSpPr>
          <p:spPr bwMode="auto">
            <a:xfrm>
              <a:off x="4053" y="1089"/>
              <a:ext cx="113" cy="113"/>
            </a:xfrm>
            <a:prstGeom prst="ellipse">
              <a:avLst/>
            </a:prstGeom>
            <a:gradFill rotWithShape="0">
              <a:gsLst>
                <a:gs pos="0">
                  <a:schemeClr val="folHlink">
                    <a:gamma/>
                    <a:tint val="0"/>
                    <a:invGamma/>
                  </a:schemeClr>
                </a:gs>
                <a:gs pos="100000">
                  <a:schemeClr val="folHlink"/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51741" name="Oval 189"/>
            <p:cNvSpPr>
              <a:spLocks noChangeAspect="1" noChangeArrowheads="1"/>
            </p:cNvSpPr>
            <p:nvPr/>
          </p:nvSpPr>
          <p:spPr bwMode="auto">
            <a:xfrm>
              <a:off x="4194" y="1206"/>
              <a:ext cx="113" cy="113"/>
            </a:xfrm>
            <a:prstGeom prst="ellipse">
              <a:avLst/>
            </a:prstGeom>
            <a:gradFill rotWithShape="0">
              <a:gsLst>
                <a:gs pos="0">
                  <a:schemeClr val="folHlink">
                    <a:gamma/>
                    <a:tint val="0"/>
                    <a:invGamma/>
                  </a:schemeClr>
                </a:gs>
                <a:gs pos="100000">
                  <a:schemeClr val="folHlink"/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51742" name="Rectangle 190"/>
            <p:cNvSpPr>
              <a:spLocks noChangeAspect="1" noChangeArrowheads="1"/>
            </p:cNvSpPr>
            <p:nvPr/>
          </p:nvSpPr>
          <p:spPr bwMode="auto">
            <a:xfrm>
              <a:off x="4194" y="1095"/>
              <a:ext cx="120" cy="105"/>
            </a:xfrm>
            <a:prstGeom prst="rect">
              <a:avLst/>
            </a:prstGeom>
            <a:gradFill rotWithShape="0">
              <a:gsLst>
                <a:gs pos="0">
                  <a:schemeClr val="folHlink"/>
                </a:gs>
                <a:gs pos="50000">
                  <a:schemeClr val="folHlink">
                    <a:gamma/>
                    <a:tint val="0"/>
                    <a:invGamma/>
                  </a:schemeClr>
                </a:gs>
                <a:gs pos="100000">
                  <a:schemeClr val="folHlink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51743" name="Rectangle 191"/>
            <p:cNvSpPr>
              <a:spLocks noChangeAspect="1" noChangeArrowheads="1"/>
            </p:cNvSpPr>
            <p:nvPr/>
          </p:nvSpPr>
          <p:spPr bwMode="auto">
            <a:xfrm>
              <a:off x="4050" y="1206"/>
              <a:ext cx="120" cy="105"/>
            </a:xfrm>
            <a:prstGeom prst="rect">
              <a:avLst/>
            </a:prstGeom>
            <a:gradFill rotWithShape="0">
              <a:gsLst>
                <a:gs pos="0">
                  <a:schemeClr val="folHlink"/>
                </a:gs>
                <a:gs pos="50000">
                  <a:schemeClr val="folHlink">
                    <a:gamma/>
                    <a:tint val="0"/>
                    <a:invGamma/>
                  </a:schemeClr>
                </a:gs>
                <a:gs pos="100000">
                  <a:schemeClr val="folHlink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</p:grpSp>
      <p:grpSp>
        <p:nvGrpSpPr>
          <p:cNvPr id="151744" name="Group 192"/>
          <p:cNvGrpSpPr>
            <a:grpSpLocks noChangeAspect="1"/>
          </p:cNvGrpSpPr>
          <p:nvPr/>
        </p:nvGrpSpPr>
        <p:grpSpPr bwMode="auto">
          <a:xfrm>
            <a:off x="5654675" y="2578100"/>
            <a:ext cx="295275" cy="257175"/>
            <a:chOff x="4050" y="1089"/>
            <a:chExt cx="264" cy="230"/>
          </a:xfrm>
        </p:grpSpPr>
        <p:sp>
          <p:nvSpPr>
            <p:cNvPr id="151745" name="Oval 193"/>
            <p:cNvSpPr>
              <a:spLocks noChangeAspect="1" noChangeArrowheads="1"/>
            </p:cNvSpPr>
            <p:nvPr/>
          </p:nvSpPr>
          <p:spPr bwMode="auto">
            <a:xfrm>
              <a:off x="4053" y="1089"/>
              <a:ext cx="113" cy="113"/>
            </a:xfrm>
            <a:prstGeom prst="ellipse">
              <a:avLst/>
            </a:prstGeom>
            <a:gradFill rotWithShape="0">
              <a:gsLst>
                <a:gs pos="0">
                  <a:schemeClr val="folHlink">
                    <a:gamma/>
                    <a:tint val="0"/>
                    <a:invGamma/>
                  </a:schemeClr>
                </a:gs>
                <a:gs pos="100000">
                  <a:schemeClr val="folHlink"/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51746" name="Oval 194"/>
            <p:cNvSpPr>
              <a:spLocks noChangeAspect="1" noChangeArrowheads="1"/>
            </p:cNvSpPr>
            <p:nvPr/>
          </p:nvSpPr>
          <p:spPr bwMode="auto">
            <a:xfrm>
              <a:off x="4194" y="1206"/>
              <a:ext cx="113" cy="113"/>
            </a:xfrm>
            <a:prstGeom prst="ellipse">
              <a:avLst/>
            </a:prstGeom>
            <a:gradFill rotWithShape="0">
              <a:gsLst>
                <a:gs pos="0">
                  <a:schemeClr val="folHlink">
                    <a:gamma/>
                    <a:tint val="0"/>
                    <a:invGamma/>
                  </a:schemeClr>
                </a:gs>
                <a:gs pos="100000">
                  <a:schemeClr val="folHlink"/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51747" name="Rectangle 195"/>
            <p:cNvSpPr>
              <a:spLocks noChangeAspect="1" noChangeArrowheads="1"/>
            </p:cNvSpPr>
            <p:nvPr/>
          </p:nvSpPr>
          <p:spPr bwMode="auto">
            <a:xfrm>
              <a:off x="4194" y="1095"/>
              <a:ext cx="120" cy="105"/>
            </a:xfrm>
            <a:prstGeom prst="rect">
              <a:avLst/>
            </a:prstGeom>
            <a:gradFill rotWithShape="0">
              <a:gsLst>
                <a:gs pos="0">
                  <a:schemeClr val="folHlink"/>
                </a:gs>
                <a:gs pos="50000">
                  <a:schemeClr val="folHlink">
                    <a:gamma/>
                    <a:tint val="0"/>
                    <a:invGamma/>
                  </a:schemeClr>
                </a:gs>
                <a:gs pos="100000">
                  <a:schemeClr val="folHlink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51748" name="Rectangle 196"/>
            <p:cNvSpPr>
              <a:spLocks noChangeAspect="1" noChangeArrowheads="1"/>
            </p:cNvSpPr>
            <p:nvPr/>
          </p:nvSpPr>
          <p:spPr bwMode="auto">
            <a:xfrm>
              <a:off x="4050" y="1206"/>
              <a:ext cx="120" cy="105"/>
            </a:xfrm>
            <a:prstGeom prst="rect">
              <a:avLst/>
            </a:prstGeom>
            <a:gradFill rotWithShape="0">
              <a:gsLst>
                <a:gs pos="0">
                  <a:schemeClr val="folHlink"/>
                </a:gs>
                <a:gs pos="50000">
                  <a:schemeClr val="folHlink">
                    <a:gamma/>
                    <a:tint val="0"/>
                    <a:invGamma/>
                  </a:schemeClr>
                </a:gs>
                <a:gs pos="100000">
                  <a:schemeClr val="folHlink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</p:grpSp>
      <p:grpSp>
        <p:nvGrpSpPr>
          <p:cNvPr id="151749" name="Group 197"/>
          <p:cNvGrpSpPr>
            <a:grpSpLocks noChangeAspect="1"/>
          </p:cNvGrpSpPr>
          <p:nvPr/>
        </p:nvGrpSpPr>
        <p:grpSpPr bwMode="auto">
          <a:xfrm>
            <a:off x="5654675" y="2827338"/>
            <a:ext cx="295275" cy="257175"/>
            <a:chOff x="4050" y="1089"/>
            <a:chExt cx="264" cy="230"/>
          </a:xfrm>
        </p:grpSpPr>
        <p:sp>
          <p:nvSpPr>
            <p:cNvPr id="151750" name="Oval 198"/>
            <p:cNvSpPr>
              <a:spLocks noChangeAspect="1" noChangeArrowheads="1"/>
            </p:cNvSpPr>
            <p:nvPr/>
          </p:nvSpPr>
          <p:spPr bwMode="auto">
            <a:xfrm>
              <a:off x="4053" y="1089"/>
              <a:ext cx="113" cy="113"/>
            </a:xfrm>
            <a:prstGeom prst="ellipse">
              <a:avLst/>
            </a:prstGeom>
            <a:gradFill rotWithShape="0">
              <a:gsLst>
                <a:gs pos="0">
                  <a:schemeClr val="folHlink">
                    <a:gamma/>
                    <a:tint val="0"/>
                    <a:invGamma/>
                  </a:schemeClr>
                </a:gs>
                <a:gs pos="100000">
                  <a:schemeClr val="folHlink"/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51751" name="Oval 199"/>
            <p:cNvSpPr>
              <a:spLocks noChangeAspect="1" noChangeArrowheads="1"/>
            </p:cNvSpPr>
            <p:nvPr/>
          </p:nvSpPr>
          <p:spPr bwMode="auto">
            <a:xfrm>
              <a:off x="4194" y="1206"/>
              <a:ext cx="113" cy="113"/>
            </a:xfrm>
            <a:prstGeom prst="ellipse">
              <a:avLst/>
            </a:prstGeom>
            <a:gradFill rotWithShape="0">
              <a:gsLst>
                <a:gs pos="0">
                  <a:schemeClr val="folHlink">
                    <a:gamma/>
                    <a:tint val="0"/>
                    <a:invGamma/>
                  </a:schemeClr>
                </a:gs>
                <a:gs pos="100000">
                  <a:schemeClr val="folHlink"/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51752" name="Rectangle 200"/>
            <p:cNvSpPr>
              <a:spLocks noChangeAspect="1" noChangeArrowheads="1"/>
            </p:cNvSpPr>
            <p:nvPr/>
          </p:nvSpPr>
          <p:spPr bwMode="auto">
            <a:xfrm>
              <a:off x="4194" y="1095"/>
              <a:ext cx="120" cy="105"/>
            </a:xfrm>
            <a:prstGeom prst="rect">
              <a:avLst/>
            </a:prstGeom>
            <a:gradFill rotWithShape="0">
              <a:gsLst>
                <a:gs pos="0">
                  <a:schemeClr val="folHlink"/>
                </a:gs>
                <a:gs pos="50000">
                  <a:schemeClr val="folHlink">
                    <a:gamma/>
                    <a:tint val="0"/>
                    <a:invGamma/>
                  </a:schemeClr>
                </a:gs>
                <a:gs pos="100000">
                  <a:schemeClr val="folHlink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51753" name="Rectangle 201"/>
            <p:cNvSpPr>
              <a:spLocks noChangeAspect="1" noChangeArrowheads="1"/>
            </p:cNvSpPr>
            <p:nvPr/>
          </p:nvSpPr>
          <p:spPr bwMode="auto">
            <a:xfrm>
              <a:off x="4050" y="1206"/>
              <a:ext cx="120" cy="105"/>
            </a:xfrm>
            <a:prstGeom prst="rect">
              <a:avLst/>
            </a:prstGeom>
            <a:gradFill rotWithShape="0">
              <a:gsLst>
                <a:gs pos="0">
                  <a:schemeClr val="folHlink"/>
                </a:gs>
                <a:gs pos="50000">
                  <a:schemeClr val="folHlink">
                    <a:gamma/>
                    <a:tint val="0"/>
                    <a:invGamma/>
                  </a:schemeClr>
                </a:gs>
                <a:gs pos="100000">
                  <a:schemeClr val="folHlink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</p:grpSp>
      <p:grpSp>
        <p:nvGrpSpPr>
          <p:cNvPr id="151754" name="Group 202"/>
          <p:cNvGrpSpPr>
            <a:grpSpLocks noChangeAspect="1"/>
          </p:cNvGrpSpPr>
          <p:nvPr/>
        </p:nvGrpSpPr>
        <p:grpSpPr bwMode="auto">
          <a:xfrm>
            <a:off x="5657850" y="3084513"/>
            <a:ext cx="295275" cy="258762"/>
            <a:chOff x="4050" y="1089"/>
            <a:chExt cx="264" cy="230"/>
          </a:xfrm>
        </p:grpSpPr>
        <p:sp>
          <p:nvSpPr>
            <p:cNvPr id="151755" name="Oval 203"/>
            <p:cNvSpPr>
              <a:spLocks noChangeAspect="1" noChangeArrowheads="1"/>
            </p:cNvSpPr>
            <p:nvPr/>
          </p:nvSpPr>
          <p:spPr bwMode="auto">
            <a:xfrm>
              <a:off x="4053" y="1089"/>
              <a:ext cx="113" cy="113"/>
            </a:xfrm>
            <a:prstGeom prst="ellipse">
              <a:avLst/>
            </a:prstGeom>
            <a:gradFill rotWithShape="0">
              <a:gsLst>
                <a:gs pos="0">
                  <a:schemeClr val="folHlink">
                    <a:gamma/>
                    <a:tint val="0"/>
                    <a:invGamma/>
                  </a:schemeClr>
                </a:gs>
                <a:gs pos="100000">
                  <a:schemeClr val="folHlink"/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51756" name="Oval 204"/>
            <p:cNvSpPr>
              <a:spLocks noChangeAspect="1" noChangeArrowheads="1"/>
            </p:cNvSpPr>
            <p:nvPr/>
          </p:nvSpPr>
          <p:spPr bwMode="auto">
            <a:xfrm>
              <a:off x="4194" y="1206"/>
              <a:ext cx="113" cy="113"/>
            </a:xfrm>
            <a:prstGeom prst="ellipse">
              <a:avLst/>
            </a:prstGeom>
            <a:gradFill rotWithShape="0">
              <a:gsLst>
                <a:gs pos="0">
                  <a:schemeClr val="folHlink">
                    <a:gamma/>
                    <a:tint val="0"/>
                    <a:invGamma/>
                  </a:schemeClr>
                </a:gs>
                <a:gs pos="100000">
                  <a:schemeClr val="folHlink"/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51757" name="Rectangle 205"/>
            <p:cNvSpPr>
              <a:spLocks noChangeAspect="1" noChangeArrowheads="1"/>
            </p:cNvSpPr>
            <p:nvPr/>
          </p:nvSpPr>
          <p:spPr bwMode="auto">
            <a:xfrm>
              <a:off x="4194" y="1095"/>
              <a:ext cx="120" cy="105"/>
            </a:xfrm>
            <a:prstGeom prst="rect">
              <a:avLst/>
            </a:prstGeom>
            <a:gradFill rotWithShape="0">
              <a:gsLst>
                <a:gs pos="0">
                  <a:schemeClr val="folHlink"/>
                </a:gs>
                <a:gs pos="50000">
                  <a:schemeClr val="folHlink">
                    <a:gamma/>
                    <a:tint val="0"/>
                    <a:invGamma/>
                  </a:schemeClr>
                </a:gs>
                <a:gs pos="100000">
                  <a:schemeClr val="folHlink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51758" name="Rectangle 206"/>
            <p:cNvSpPr>
              <a:spLocks noChangeAspect="1" noChangeArrowheads="1"/>
            </p:cNvSpPr>
            <p:nvPr/>
          </p:nvSpPr>
          <p:spPr bwMode="auto">
            <a:xfrm>
              <a:off x="4050" y="1206"/>
              <a:ext cx="120" cy="105"/>
            </a:xfrm>
            <a:prstGeom prst="rect">
              <a:avLst/>
            </a:prstGeom>
            <a:gradFill rotWithShape="0">
              <a:gsLst>
                <a:gs pos="0">
                  <a:schemeClr val="folHlink"/>
                </a:gs>
                <a:gs pos="50000">
                  <a:schemeClr val="folHlink">
                    <a:gamma/>
                    <a:tint val="0"/>
                    <a:invGamma/>
                  </a:schemeClr>
                </a:gs>
                <a:gs pos="100000">
                  <a:schemeClr val="folHlink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</p:grpSp>
      <p:grpSp>
        <p:nvGrpSpPr>
          <p:cNvPr id="151759" name="Group 207"/>
          <p:cNvGrpSpPr>
            <a:grpSpLocks noChangeAspect="1"/>
          </p:cNvGrpSpPr>
          <p:nvPr/>
        </p:nvGrpSpPr>
        <p:grpSpPr bwMode="auto">
          <a:xfrm>
            <a:off x="5661025" y="3340100"/>
            <a:ext cx="295275" cy="257175"/>
            <a:chOff x="4050" y="1089"/>
            <a:chExt cx="264" cy="230"/>
          </a:xfrm>
        </p:grpSpPr>
        <p:sp>
          <p:nvSpPr>
            <p:cNvPr id="151760" name="Oval 208"/>
            <p:cNvSpPr>
              <a:spLocks noChangeAspect="1" noChangeArrowheads="1"/>
            </p:cNvSpPr>
            <p:nvPr/>
          </p:nvSpPr>
          <p:spPr bwMode="auto">
            <a:xfrm>
              <a:off x="4053" y="1089"/>
              <a:ext cx="113" cy="113"/>
            </a:xfrm>
            <a:prstGeom prst="ellipse">
              <a:avLst/>
            </a:prstGeom>
            <a:gradFill rotWithShape="0">
              <a:gsLst>
                <a:gs pos="0">
                  <a:schemeClr val="folHlink">
                    <a:gamma/>
                    <a:tint val="0"/>
                    <a:invGamma/>
                  </a:schemeClr>
                </a:gs>
                <a:gs pos="100000">
                  <a:schemeClr val="folHlink"/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51761" name="Oval 209"/>
            <p:cNvSpPr>
              <a:spLocks noChangeAspect="1" noChangeArrowheads="1"/>
            </p:cNvSpPr>
            <p:nvPr/>
          </p:nvSpPr>
          <p:spPr bwMode="auto">
            <a:xfrm>
              <a:off x="4194" y="1206"/>
              <a:ext cx="113" cy="113"/>
            </a:xfrm>
            <a:prstGeom prst="ellipse">
              <a:avLst/>
            </a:prstGeom>
            <a:gradFill rotWithShape="0">
              <a:gsLst>
                <a:gs pos="0">
                  <a:schemeClr val="folHlink">
                    <a:gamma/>
                    <a:tint val="0"/>
                    <a:invGamma/>
                  </a:schemeClr>
                </a:gs>
                <a:gs pos="100000">
                  <a:schemeClr val="folHlink"/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51762" name="Rectangle 210"/>
            <p:cNvSpPr>
              <a:spLocks noChangeAspect="1" noChangeArrowheads="1"/>
            </p:cNvSpPr>
            <p:nvPr/>
          </p:nvSpPr>
          <p:spPr bwMode="auto">
            <a:xfrm>
              <a:off x="4194" y="1095"/>
              <a:ext cx="120" cy="105"/>
            </a:xfrm>
            <a:prstGeom prst="rect">
              <a:avLst/>
            </a:prstGeom>
            <a:gradFill rotWithShape="0">
              <a:gsLst>
                <a:gs pos="0">
                  <a:schemeClr val="folHlink"/>
                </a:gs>
                <a:gs pos="50000">
                  <a:schemeClr val="folHlink">
                    <a:gamma/>
                    <a:tint val="0"/>
                    <a:invGamma/>
                  </a:schemeClr>
                </a:gs>
                <a:gs pos="100000">
                  <a:schemeClr val="folHlink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51763" name="Rectangle 211"/>
            <p:cNvSpPr>
              <a:spLocks noChangeAspect="1" noChangeArrowheads="1"/>
            </p:cNvSpPr>
            <p:nvPr/>
          </p:nvSpPr>
          <p:spPr bwMode="auto">
            <a:xfrm>
              <a:off x="4050" y="1206"/>
              <a:ext cx="120" cy="105"/>
            </a:xfrm>
            <a:prstGeom prst="rect">
              <a:avLst/>
            </a:prstGeom>
            <a:gradFill rotWithShape="0">
              <a:gsLst>
                <a:gs pos="0">
                  <a:schemeClr val="folHlink"/>
                </a:gs>
                <a:gs pos="50000">
                  <a:schemeClr val="folHlink">
                    <a:gamma/>
                    <a:tint val="0"/>
                    <a:invGamma/>
                  </a:schemeClr>
                </a:gs>
                <a:gs pos="100000">
                  <a:schemeClr val="folHlink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</p:grpSp>
      <p:grpSp>
        <p:nvGrpSpPr>
          <p:cNvPr id="151764" name="Group 212"/>
          <p:cNvGrpSpPr>
            <a:grpSpLocks noChangeAspect="1"/>
          </p:cNvGrpSpPr>
          <p:nvPr/>
        </p:nvGrpSpPr>
        <p:grpSpPr bwMode="auto">
          <a:xfrm>
            <a:off x="5664200" y="3598863"/>
            <a:ext cx="295275" cy="257175"/>
            <a:chOff x="4050" y="1089"/>
            <a:chExt cx="264" cy="230"/>
          </a:xfrm>
        </p:grpSpPr>
        <p:sp>
          <p:nvSpPr>
            <p:cNvPr id="151765" name="Oval 213"/>
            <p:cNvSpPr>
              <a:spLocks noChangeAspect="1" noChangeArrowheads="1"/>
            </p:cNvSpPr>
            <p:nvPr/>
          </p:nvSpPr>
          <p:spPr bwMode="auto">
            <a:xfrm>
              <a:off x="4053" y="1089"/>
              <a:ext cx="113" cy="113"/>
            </a:xfrm>
            <a:prstGeom prst="ellipse">
              <a:avLst/>
            </a:prstGeom>
            <a:gradFill rotWithShape="0">
              <a:gsLst>
                <a:gs pos="0">
                  <a:schemeClr val="folHlink">
                    <a:gamma/>
                    <a:tint val="0"/>
                    <a:invGamma/>
                  </a:schemeClr>
                </a:gs>
                <a:gs pos="100000">
                  <a:schemeClr val="folHlink"/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51766" name="Oval 214"/>
            <p:cNvSpPr>
              <a:spLocks noChangeAspect="1" noChangeArrowheads="1"/>
            </p:cNvSpPr>
            <p:nvPr/>
          </p:nvSpPr>
          <p:spPr bwMode="auto">
            <a:xfrm>
              <a:off x="4194" y="1206"/>
              <a:ext cx="113" cy="113"/>
            </a:xfrm>
            <a:prstGeom prst="ellipse">
              <a:avLst/>
            </a:prstGeom>
            <a:gradFill rotWithShape="0">
              <a:gsLst>
                <a:gs pos="0">
                  <a:schemeClr val="folHlink">
                    <a:gamma/>
                    <a:tint val="0"/>
                    <a:invGamma/>
                  </a:schemeClr>
                </a:gs>
                <a:gs pos="100000">
                  <a:schemeClr val="folHlink"/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51767" name="Rectangle 215"/>
            <p:cNvSpPr>
              <a:spLocks noChangeAspect="1" noChangeArrowheads="1"/>
            </p:cNvSpPr>
            <p:nvPr/>
          </p:nvSpPr>
          <p:spPr bwMode="auto">
            <a:xfrm>
              <a:off x="4194" y="1095"/>
              <a:ext cx="120" cy="105"/>
            </a:xfrm>
            <a:prstGeom prst="rect">
              <a:avLst/>
            </a:prstGeom>
            <a:gradFill rotWithShape="0">
              <a:gsLst>
                <a:gs pos="0">
                  <a:schemeClr val="folHlink"/>
                </a:gs>
                <a:gs pos="50000">
                  <a:schemeClr val="folHlink">
                    <a:gamma/>
                    <a:tint val="0"/>
                    <a:invGamma/>
                  </a:schemeClr>
                </a:gs>
                <a:gs pos="100000">
                  <a:schemeClr val="folHlink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51768" name="Rectangle 216"/>
            <p:cNvSpPr>
              <a:spLocks noChangeAspect="1" noChangeArrowheads="1"/>
            </p:cNvSpPr>
            <p:nvPr/>
          </p:nvSpPr>
          <p:spPr bwMode="auto">
            <a:xfrm>
              <a:off x="4050" y="1206"/>
              <a:ext cx="120" cy="105"/>
            </a:xfrm>
            <a:prstGeom prst="rect">
              <a:avLst/>
            </a:prstGeom>
            <a:gradFill rotWithShape="0">
              <a:gsLst>
                <a:gs pos="0">
                  <a:schemeClr val="folHlink"/>
                </a:gs>
                <a:gs pos="50000">
                  <a:schemeClr val="folHlink">
                    <a:gamma/>
                    <a:tint val="0"/>
                    <a:invGamma/>
                  </a:schemeClr>
                </a:gs>
                <a:gs pos="100000">
                  <a:schemeClr val="folHlink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</p:grpSp>
      <p:grpSp>
        <p:nvGrpSpPr>
          <p:cNvPr id="151769" name="Group 217"/>
          <p:cNvGrpSpPr>
            <a:grpSpLocks noChangeAspect="1"/>
          </p:cNvGrpSpPr>
          <p:nvPr/>
        </p:nvGrpSpPr>
        <p:grpSpPr bwMode="auto">
          <a:xfrm>
            <a:off x="5661025" y="3857625"/>
            <a:ext cx="295275" cy="257175"/>
            <a:chOff x="4050" y="1089"/>
            <a:chExt cx="264" cy="230"/>
          </a:xfrm>
        </p:grpSpPr>
        <p:sp>
          <p:nvSpPr>
            <p:cNvPr id="151770" name="Oval 218"/>
            <p:cNvSpPr>
              <a:spLocks noChangeAspect="1" noChangeArrowheads="1"/>
            </p:cNvSpPr>
            <p:nvPr/>
          </p:nvSpPr>
          <p:spPr bwMode="auto">
            <a:xfrm>
              <a:off x="4053" y="1089"/>
              <a:ext cx="113" cy="113"/>
            </a:xfrm>
            <a:prstGeom prst="ellipse">
              <a:avLst/>
            </a:prstGeom>
            <a:gradFill rotWithShape="0">
              <a:gsLst>
                <a:gs pos="0">
                  <a:schemeClr val="folHlink">
                    <a:gamma/>
                    <a:tint val="0"/>
                    <a:invGamma/>
                  </a:schemeClr>
                </a:gs>
                <a:gs pos="100000">
                  <a:schemeClr val="folHlink"/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51771" name="Oval 219"/>
            <p:cNvSpPr>
              <a:spLocks noChangeAspect="1" noChangeArrowheads="1"/>
            </p:cNvSpPr>
            <p:nvPr/>
          </p:nvSpPr>
          <p:spPr bwMode="auto">
            <a:xfrm>
              <a:off x="4194" y="1206"/>
              <a:ext cx="113" cy="113"/>
            </a:xfrm>
            <a:prstGeom prst="ellipse">
              <a:avLst/>
            </a:prstGeom>
            <a:gradFill rotWithShape="0">
              <a:gsLst>
                <a:gs pos="0">
                  <a:schemeClr val="folHlink">
                    <a:gamma/>
                    <a:tint val="0"/>
                    <a:invGamma/>
                  </a:schemeClr>
                </a:gs>
                <a:gs pos="100000">
                  <a:schemeClr val="folHlink"/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51772" name="Rectangle 220"/>
            <p:cNvSpPr>
              <a:spLocks noChangeAspect="1" noChangeArrowheads="1"/>
            </p:cNvSpPr>
            <p:nvPr/>
          </p:nvSpPr>
          <p:spPr bwMode="auto">
            <a:xfrm>
              <a:off x="4194" y="1095"/>
              <a:ext cx="120" cy="105"/>
            </a:xfrm>
            <a:prstGeom prst="rect">
              <a:avLst/>
            </a:prstGeom>
            <a:gradFill rotWithShape="0">
              <a:gsLst>
                <a:gs pos="0">
                  <a:schemeClr val="folHlink"/>
                </a:gs>
                <a:gs pos="50000">
                  <a:schemeClr val="folHlink">
                    <a:gamma/>
                    <a:tint val="0"/>
                    <a:invGamma/>
                  </a:schemeClr>
                </a:gs>
                <a:gs pos="100000">
                  <a:schemeClr val="folHlink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51773" name="Rectangle 221"/>
            <p:cNvSpPr>
              <a:spLocks noChangeAspect="1" noChangeArrowheads="1"/>
            </p:cNvSpPr>
            <p:nvPr/>
          </p:nvSpPr>
          <p:spPr bwMode="auto">
            <a:xfrm>
              <a:off x="4050" y="1206"/>
              <a:ext cx="120" cy="105"/>
            </a:xfrm>
            <a:prstGeom prst="rect">
              <a:avLst/>
            </a:prstGeom>
            <a:gradFill rotWithShape="0">
              <a:gsLst>
                <a:gs pos="0">
                  <a:schemeClr val="folHlink"/>
                </a:gs>
                <a:gs pos="50000">
                  <a:schemeClr val="folHlink">
                    <a:gamma/>
                    <a:tint val="0"/>
                    <a:invGamma/>
                  </a:schemeClr>
                </a:gs>
                <a:gs pos="100000">
                  <a:schemeClr val="folHlink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</p:grpSp>
      <p:grpSp>
        <p:nvGrpSpPr>
          <p:cNvPr id="151774" name="Group 222"/>
          <p:cNvGrpSpPr>
            <a:grpSpLocks noChangeAspect="1"/>
          </p:cNvGrpSpPr>
          <p:nvPr/>
        </p:nvGrpSpPr>
        <p:grpSpPr bwMode="auto">
          <a:xfrm>
            <a:off x="3176588" y="1322388"/>
            <a:ext cx="295275" cy="257175"/>
            <a:chOff x="4050" y="1089"/>
            <a:chExt cx="264" cy="230"/>
          </a:xfrm>
        </p:grpSpPr>
        <p:sp>
          <p:nvSpPr>
            <p:cNvPr id="151775" name="Oval 223"/>
            <p:cNvSpPr>
              <a:spLocks noChangeAspect="1" noChangeArrowheads="1"/>
            </p:cNvSpPr>
            <p:nvPr/>
          </p:nvSpPr>
          <p:spPr bwMode="auto">
            <a:xfrm>
              <a:off x="4053" y="1089"/>
              <a:ext cx="113" cy="113"/>
            </a:xfrm>
            <a:prstGeom prst="ellipse">
              <a:avLst/>
            </a:prstGeom>
            <a:gradFill rotWithShape="0">
              <a:gsLst>
                <a:gs pos="0">
                  <a:schemeClr val="folHlink">
                    <a:gamma/>
                    <a:tint val="0"/>
                    <a:invGamma/>
                  </a:schemeClr>
                </a:gs>
                <a:gs pos="100000">
                  <a:schemeClr val="folHlink"/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51776" name="Oval 224"/>
            <p:cNvSpPr>
              <a:spLocks noChangeAspect="1" noChangeArrowheads="1"/>
            </p:cNvSpPr>
            <p:nvPr/>
          </p:nvSpPr>
          <p:spPr bwMode="auto">
            <a:xfrm>
              <a:off x="4194" y="1206"/>
              <a:ext cx="113" cy="113"/>
            </a:xfrm>
            <a:prstGeom prst="ellipse">
              <a:avLst/>
            </a:prstGeom>
            <a:gradFill rotWithShape="0">
              <a:gsLst>
                <a:gs pos="0">
                  <a:schemeClr val="folHlink">
                    <a:gamma/>
                    <a:tint val="0"/>
                    <a:invGamma/>
                  </a:schemeClr>
                </a:gs>
                <a:gs pos="100000">
                  <a:schemeClr val="folHlink"/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51777" name="Rectangle 225"/>
            <p:cNvSpPr>
              <a:spLocks noChangeAspect="1" noChangeArrowheads="1"/>
            </p:cNvSpPr>
            <p:nvPr/>
          </p:nvSpPr>
          <p:spPr bwMode="auto">
            <a:xfrm>
              <a:off x="4194" y="1095"/>
              <a:ext cx="120" cy="105"/>
            </a:xfrm>
            <a:prstGeom prst="rect">
              <a:avLst/>
            </a:prstGeom>
            <a:gradFill rotWithShape="0">
              <a:gsLst>
                <a:gs pos="0">
                  <a:schemeClr val="folHlink"/>
                </a:gs>
                <a:gs pos="50000">
                  <a:schemeClr val="folHlink">
                    <a:gamma/>
                    <a:tint val="0"/>
                    <a:invGamma/>
                  </a:schemeClr>
                </a:gs>
                <a:gs pos="100000">
                  <a:schemeClr val="folHlink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51778" name="Rectangle 226"/>
            <p:cNvSpPr>
              <a:spLocks noChangeAspect="1" noChangeArrowheads="1"/>
            </p:cNvSpPr>
            <p:nvPr/>
          </p:nvSpPr>
          <p:spPr bwMode="auto">
            <a:xfrm>
              <a:off x="4050" y="1206"/>
              <a:ext cx="120" cy="105"/>
            </a:xfrm>
            <a:prstGeom prst="rect">
              <a:avLst/>
            </a:prstGeom>
            <a:gradFill rotWithShape="0">
              <a:gsLst>
                <a:gs pos="0">
                  <a:schemeClr val="folHlink"/>
                </a:gs>
                <a:gs pos="50000">
                  <a:schemeClr val="folHlink">
                    <a:gamma/>
                    <a:tint val="0"/>
                    <a:invGamma/>
                  </a:schemeClr>
                </a:gs>
                <a:gs pos="100000">
                  <a:schemeClr val="folHlink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</p:grpSp>
      <p:grpSp>
        <p:nvGrpSpPr>
          <p:cNvPr id="151779" name="Group 227"/>
          <p:cNvGrpSpPr>
            <a:grpSpLocks noChangeAspect="1"/>
          </p:cNvGrpSpPr>
          <p:nvPr/>
        </p:nvGrpSpPr>
        <p:grpSpPr bwMode="auto">
          <a:xfrm>
            <a:off x="3176588" y="1581150"/>
            <a:ext cx="295275" cy="257175"/>
            <a:chOff x="4050" y="1089"/>
            <a:chExt cx="264" cy="230"/>
          </a:xfrm>
        </p:grpSpPr>
        <p:sp>
          <p:nvSpPr>
            <p:cNvPr id="151780" name="Oval 228"/>
            <p:cNvSpPr>
              <a:spLocks noChangeAspect="1" noChangeArrowheads="1"/>
            </p:cNvSpPr>
            <p:nvPr/>
          </p:nvSpPr>
          <p:spPr bwMode="auto">
            <a:xfrm>
              <a:off x="4053" y="1089"/>
              <a:ext cx="113" cy="113"/>
            </a:xfrm>
            <a:prstGeom prst="ellipse">
              <a:avLst/>
            </a:prstGeom>
            <a:gradFill rotWithShape="0">
              <a:gsLst>
                <a:gs pos="0">
                  <a:schemeClr val="folHlink">
                    <a:gamma/>
                    <a:tint val="0"/>
                    <a:invGamma/>
                  </a:schemeClr>
                </a:gs>
                <a:gs pos="100000">
                  <a:schemeClr val="folHlink"/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51781" name="Oval 229"/>
            <p:cNvSpPr>
              <a:spLocks noChangeAspect="1" noChangeArrowheads="1"/>
            </p:cNvSpPr>
            <p:nvPr/>
          </p:nvSpPr>
          <p:spPr bwMode="auto">
            <a:xfrm>
              <a:off x="4194" y="1206"/>
              <a:ext cx="113" cy="113"/>
            </a:xfrm>
            <a:prstGeom prst="ellipse">
              <a:avLst/>
            </a:prstGeom>
            <a:gradFill rotWithShape="0">
              <a:gsLst>
                <a:gs pos="0">
                  <a:schemeClr val="folHlink">
                    <a:gamma/>
                    <a:tint val="0"/>
                    <a:invGamma/>
                  </a:schemeClr>
                </a:gs>
                <a:gs pos="100000">
                  <a:schemeClr val="folHlink"/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51782" name="Rectangle 230"/>
            <p:cNvSpPr>
              <a:spLocks noChangeAspect="1" noChangeArrowheads="1"/>
            </p:cNvSpPr>
            <p:nvPr/>
          </p:nvSpPr>
          <p:spPr bwMode="auto">
            <a:xfrm>
              <a:off x="4194" y="1095"/>
              <a:ext cx="120" cy="105"/>
            </a:xfrm>
            <a:prstGeom prst="rect">
              <a:avLst/>
            </a:prstGeom>
            <a:gradFill rotWithShape="0">
              <a:gsLst>
                <a:gs pos="0">
                  <a:schemeClr val="folHlink"/>
                </a:gs>
                <a:gs pos="50000">
                  <a:schemeClr val="folHlink">
                    <a:gamma/>
                    <a:tint val="0"/>
                    <a:invGamma/>
                  </a:schemeClr>
                </a:gs>
                <a:gs pos="100000">
                  <a:schemeClr val="folHlink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51783" name="Rectangle 231"/>
            <p:cNvSpPr>
              <a:spLocks noChangeAspect="1" noChangeArrowheads="1"/>
            </p:cNvSpPr>
            <p:nvPr/>
          </p:nvSpPr>
          <p:spPr bwMode="auto">
            <a:xfrm>
              <a:off x="4050" y="1206"/>
              <a:ext cx="120" cy="105"/>
            </a:xfrm>
            <a:prstGeom prst="rect">
              <a:avLst/>
            </a:prstGeom>
            <a:gradFill rotWithShape="0">
              <a:gsLst>
                <a:gs pos="0">
                  <a:schemeClr val="folHlink"/>
                </a:gs>
                <a:gs pos="50000">
                  <a:schemeClr val="folHlink">
                    <a:gamma/>
                    <a:tint val="0"/>
                    <a:invGamma/>
                  </a:schemeClr>
                </a:gs>
                <a:gs pos="100000">
                  <a:schemeClr val="folHlink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</p:grpSp>
      <p:grpSp>
        <p:nvGrpSpPr>
          <p:cNvPr id="151784" name="Group 232"/>
          <p:cNvGrpSpPr>
            <a:grpSpLocks noChangeAspect="1"/>
          </p:cNvGrpSpPr>
          <p:nvPr/>
        </p:nvGrpSpPr>
        <p:grpSpPr bwMode="auto">
          <a:xfrm>
            <a:off x="3179763" y="1831975"/>
            <a:ext cx="295275" cy="257175"/>
            <a:chOff x="4050" y="1089"/>
            <a:chExt cx="264" cy="230"/>
          </a:xfrm>
        </p:grpSpPr>
        <p:sp>
          <p:nvSpPr>
            <p:cNvPr id="151785" name="Oval 233"/>
            <p:cNvSpPr>
              <a:spLocks noChangeAspect="1" noChangeArrowheads="1"/>
            </p:cNvSpPr>
            <p:nvPr/>
          </p:nvSpPr>
          <p:spPr bwMode="auto">
            <a:xfrm>
              <a:off x="4053" y="1089"/>
              <a:ext cx="113" cy="113"/>
            </a:xfrm>
            <a:prstGeom prst="ellipse">
              <a:avLst/>
            </a:prstGeom>
            <a:gradFill rotWithShape="0">
              <a:gsLst>
                <a:gs pos="0">
                  <a:schemeClr val="folHlink">
                    <a:gamma/>
                    <a:tint val="0"/>
                    <a:invGamma/>
                  </a:schemeClr>
                </a:gs>
                <a:gs pos="100000">
                  <a:schemeClr val="folHlink"/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51786" name="Oval 234"/>
            <p:cNvSpPr>
              <a:spLocks noChangeAspect="1" noChangeArrowheads="1"/>
            </p:cNvSpPr>
            <p:nvPr/>
          </p:nvSpPr>
          <p:spPr bwMode="auto">
            <a:xfrm>
              <a:off x="4194" y="1206"/>
              <a:ext cx="113" cy="113"/>
            </a:xfrm>
            <a:prstGeom prst="ellipse">
              <a:avLst/>
            </a:prstGeom>
            <a:gradFill rotWithShape="0">
              <a:gsLst>
                <a:gs pos="0">
                  <a:schemeClr val="folHlink">
                    <a:gamma/>
                    <a:tint val="0"/>
                    <a:invGamma/>
                  </a:schemeClr>
                </a:gs>
                <a:gs pos="100000">
                  <a:schemeClr val="folHlink"/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51787" name="Rectangle 235"/>
            <p:cNvSpPr>
              <a:spLocks noChangeAspect="1" noChangeArrowheads="1"/>
            </p:cNvSpPr>
            <p:nvPr/>
          </p:nvSpPr>
          <p:spPr bwMode="auto">
            <a:xfrm>
              <a:off x="4194" y="1095"/>
              <a:ext cx="120" cy="105"/>
            </a:xfrm>
            <a:prstGeom prst="rect">
              <a:avLst/>
            </a:prstGeom>
            <a:gradFill rotWithShape="0">
              <a:gsLst>
                <a:gs pos="0">
                  <a:schemeClr val="folHlink"/>
                </a:gs>
                <a:gs pos="50000">
                  <a:schemeClr val="folHlink">
                    <a:gamma/>
                    <a:tint val="0"/>
                    <a:invGamma/>
                  </a:schemeClr>
                </a:gs>
                <a:gs pos="100000">
                  <a:schemeClr val="folHlink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51788" name="Rectangle 236"/>
            <p:cNvSpPr>
              <a:spLocks noChangeAspect="1" noChangeArrowheads="1"/>
            </p:cNvSpPr>
            <p:nvPr/>
          </p:nvSpPr>
          <p:spPr bwMode="auto">
            <a:xfrm>
              <a:off x="4050" y="1206"/>
              <a:ext cx="120" cy="105"/>
            </a:xfrm>
            <a:prstGeom prst="rect">
              <a:avLst/>
            </a:prstGeom>
            <a:gradFill rotWithShape="0">
              <a:gsLst>
                <a:gs pos="0">
                  <a:schemeClr val="folHlink"/>
                </a:gs>
                <a:gs pos="50000">
                  <a:schemeClr val="folHlink">
                    <a:gamma/>
                    <a:tint val="0"/>
                    <a:invGamma/>
                  </a:schemeClr>
                </a:gs>
                <a:gs pos="100000">
                  <a:schemeClr val="folHlink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</p:grpSp>
      <p:grpSp>
        <p:nvGrpSpPr>
          <p:cNvPr id="151789" name="Group 237"/>
          <p:cNvGrpSpPr>
            <a:grpSpLocks noChangeAspect="1"/>
          </p:cNvGrpSpPr>
          <p:nvPr/>
        </p:nvGrpSpPr>
        <p:grpSpPr bwMode="auto">
          <a:xfrm>
            <a:off x="3182938" y="2090738"/>
            <a:ext cx="295275" cy="257175"/>
            <a:chOff x="4050" y="1089"/>
            <a:chExt cx="264" cy="230"/>
          </a:xfrm>
        </p:grpSpPr>
        <p:sp>
          <p:nvSpPr>
            <p:cNvPr id="151790" name="Oval 238"/>
            <p:cNvSpPr>
              <a:spLocks noChangeAspect="1" noChangeArrowheads="1"/>
            </p:cNvSpPr>
            <p:nvPr/>
          </p:nvSpPr>
          <p:spPr bwMode="auto">
            <a:xfrm>
              <a:off x="4053" y="1089"/>
              <a:ext cx="113" cy="113"/>
            </a:xfrm>
            <a:prstGeom prst="ellipse">
              <a:avLst/>
            </a:prstGeom>
            <a:gradFill rotWithShape="0">
              <a:gsLst>
                <a:gs pos="0">
                  <a:schemeClr val="folHlink">
                    <a:gamma/>
                    <a:tint val="0"/>
                    <a:invGamma/>
                  </a:schemeClr>
                </a:gs>
                <a:gs pos="100000">
                  <a:schemeClr val="folHlink"/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51791" name="Oval 239"/>
            <p:cNvSpPr>
              <a:spLocks noChangeAspect="1" noChangeArrowheads="1"/>
            </p:cNvSpPr>
            <p:nvPr/>
          </p:nvSpPr>
          <p:spPr bwMode="auto">
            <a:xfrm>
              <a:off x="4194" y="1206"/>
              <a:ext cx="113" cy="113"/>
            </a:xfrm>
            <a:prstGeom prst="ellipse">
              <a:avLst/>
            </a:prstGeom>
            <a:gradFill rotWithShape="0">
              <a:gsLst>
                <a:gs pos="0">
                  <a:schemeClr val="folHlink">
                    <a:gamma/>
                    <a:tint val="0"/>
                    <a:invGamma/>
                  </a:schemeClr>
                </a:gs>
                <a:gs pos="100000">
                  <a:schemeClr val="folHlink"/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51792" name="Rectangle 240"/>
            <p:cNvSpPr>
              <a:spLocks noChangeAspect="1" noChangeArrowheads="1"/>
            </p:cNvSpPr>
            <p:nvPr/>
          </p:nvSpPr>
          <p:spPr bwMode="auto">
            <a:xfrm>
              <a:off x="4194" y="1095"/>
              <a:ext cx="120" cy="105"/>
            </a:xfrm>
            <a:prstGeom prst="rect">
              <a:avLst/>
            </a:prstGeom>
            <a:gradFill rotWithShape="0">
              <a:gsLst>
                <a:gs pos="0">
                  <a:schemeClr val="folHlink"/>
                </a:gs>
                <a:gs pos="50000">
                  <a:schemeClr val="folHlink">
                    <a:gamma/>
                    <a:tint val="0"/>
                    <a:invGamma/>
                  </a:schemeClr>
                </a:gs>
                <a:gs pos="100000">
                  <a:schemeClr val="folHlink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51793" name="Rectangle 241"/>
            <p:cNvSpPr>
              <a:spLocks noChangeAspect="1" noChangeArrowheads="1"/>
            </p:cNvSpPr>
            <p:nvPr/>
          </p:nvSpPr>
          <p:spPr bwMode="auto">
            <a:xfrm>
              <a:off x="4050" y="1206"/>
              <a:ext cx="120" cy="105"/>
            </a:xfrm>
            <a:prstGeom prst="rect">
              <a:avLst/>
            </a:prstGeom>
            <a:gradFill rotWithShape="0">
              <a:gsLst>
                <a:gs pos="0">
                  <a:schemeClr val="folHlink"/>
                </a:gs>
                <a:gs pos="50000">
                  <a:schemeClr val="folHlink">
                    <a:gamma/>
                    <a:tint val="0"/>
                    <a:invGamma/>
                  </a:schemeClr>
                </a:gs>
                <a:gs pos="100000">
                  <a:schemeClr val="folHlink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</p:grpSp>
      <p:grpSp>
        <p:nvGrpSpPr>
          <p:cNvPr id="151794" name="Group 242"/>
          <p:cNvGrpSpPr>
            <a:grpSpLocks noChangeAspect="1"/>
          </p:cNvGrpSpPr>
          <p:nvPr/>
        </p:nvGrpSpPr>
        <p:grpSpPr bwMode="auto">
          <a:xfrm>
            <a:off x="3189288" y="2346325"/>
            <a:ext cx="296862" cy="257175"/>
            <a:chOff x="4050" y="1089"/>
            <a:chExt cx="264" cy="230"/>
          </a:xfrm>
        </p:grpSpPr>
        <p:sp>
          <p:nvSpPr>
            <p:cNvPr id="151795" name="Oval 243"/>
            <p:cNvSpPr>
              <a:spLocks noChangeAspect="1" noChangeArrowheads="1"/>
            </p:cNvSpPr>
            <p:nvPr/>
          </p:nvSpPr>
          <p:spPr bwMode="auto">
            <a:xfrm>
              <a:off x="4053" y="1089"/>
              <a:ext cx="113" cy="113"/>
            </a:xfrm>
            <a:prstGeom prst="ellipse">
              <a:avLst/>
            </a:prstGeom>
            <a:gradFill rotWithShape="0">
              <a:gsLst>
                <a:gs pos="0">
                  <a:schemeClr val="folHlink">
                    <a:gamma/>
                    <a:tint val="0"/>
                    <a:invGamma/>
                  </a:schemeClr>
                </a:gs>
                <a:gs pos="100000">
                  <a:schemeClr val="folHlink"/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51796" name="Oval 244"/>
            <p:cNvSpPr>
              <a:spLocks noChangeAspect="1" noChangeArrowheads="1"/>
            </p:cNvSpPr>
            <p:nvPr/>
          </p:nvSpPr>
          <p:spPr bwMode="auto">
            <a:xfrm>
              <a:off x="4194" y="1206"/>
              <a:ext cx="113" cy="113"/>
            </a:xfrm>
            <a:prstGeom prst="ellipse">
              <a:avLst/>
            </a:prstGeom>
            <a:gradFill rotWithShape="0">
              <a:gsLst>
                <a:gs pos="0">
                  <a:schemeClr val="folHlink">
                    <a:gamma/>
                    <a:tint val="0"/>
                    <a:invGamma/>
                  </a:schemeClr>
                </a:gs>
                <a:gs pos="100000">
                  <a:schemeClr val="folHlink"/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51797" name="Rectangle 245"/>
            <p:cNvSpPr>
              <a:spLocks noChangeAspect="1" noChangeArrowheads="1"/>
            </p:cNvSpPr>
            <p:nvPr/>
          </p:nvSpPr>
          <p:spPr bwMode="auto">
            <a:xfrm>
              <a:off x="4194" y="1095"/>
              <a:ext cx="120" cy="105"/>
            </a:xfrm>
            <a:prstGeom prst="rect">
              <a:avLst/>
            </a:prstGeom>
            <a:gradFill rotWithShape="0">
              <a:gsLst>
                <a:gs pos="0">
                  <a:schemeClr val="folHlink"/>
                </a:gs>
                <a:gs pos="50000">
                  <a:schemeClr val="folHlink">
                    <a:gamma/>
                    <a:tint val="0"/>
                    <a:invGamma/>
                  </a:schemeClr>
                </a:gs>
                <a:gs pos="100000">
                  <a:schemeClr val="folHlink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51798" name="Rectangle 246"/>
            <p:cNvSpPr>
              <a:spLocks noChangeAspect="1" noChangeArrowheads="1"/>
            </p:cNvSpPr>
            <p:nvPr/>
          </p:nvSpPr>
          <p:spPr bwMode="auto">
            <a:xfrm>
              <a:off x="4050" y="1206"/>
              <a:ext cx="120" cy="105"/>
            </a:xfrm>
            <a:prstGeom prst="rect">
              <a:avLst/>
            </a:prstGeom>
            <a:gradFill rotWithShape="0">
              <a:gsLst>
                <a:gs pos="0">
                  <a:schemeClr val="folHlink"/>
                </a:gs>
                <a:gs pos="50000">
                  <a:schemeClr val="folHlink">
                    <a:gamma/>
                    <a:tint val="0"/>
                    <a:invGamma/>
                  </a:schemeClr>
                </a:gs>
                <a:gs pos="100000">
                  <a:schemeClr val="folHlink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</p:grpSp>
      <p:grpSp>
        <p:nvGrpSpPr>
          <p:cNvPr id="151799" name="Group 247"/>
          <p:cNvGrpSpPr>
            <a:grpSpLocks noChangeAspect="1"/>
          </p:cNvGrpSpPr>
          <p:nvPr/>
        </p:nvGrpSpPr>
        <p:grpSpPr bwMode="auto">
          <a:xfrm>
            <a:off x="3189288" y="2598738"/>
            <a:ext cx="296862" cy="257175"/>
            <a:chOff x="4050" y="1089"/>
            <a:chExt cx="264" cy="230"/>
          </a:xfrm>
        </p:grpSpPr>
        <p:sp>
          <p:nvSpPr>
            <p:cNvPr id="151800" name="Oval 248"/>
            <p:cNvSpPr>
              <a:spLocks noChangeAspect="1" noChangeArrowheads="1"/>
            </p:cNvSpPr>
            <p:nvPr/>
          </p:nvSpPr>
          <p:spPr bwMode="auto">
            <a:xfrm>
              <a:off x="4053" y="1089"/>
              <a:ext cx="113" cy="113"/>
            </a:xfrm>
            <a:prstGeom prst="ellipse">
              <a:avLst/>
            </a:prstGeom>
            <a:gradFill rotWithShape="0">
              <a:gsLst>
                <a:gs pos="0">
                  <a:schemeClr val="folHlink">
                    <a:gamma/>
                    <a:tint val="0"/>
                    <a:invGamma/>
                  </a:schemeClr>
                </a:gs>
                <a:gs pos="100000">
                  <a:schemeClr val="folHlink"/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51801" name="Oval 249"/>
            <p:cNvSpPr>
              <a:spLocks noChangeAspect="1" noChangeArrowheads="1"/>
            </p:cNvSpPr>
            <p:nvPr/>
          </p:nvSpPr>
          <p:spPr bwMode="auto">
            <a:xfrm>
              <a:off x="4194" y="1206"/>
              <a:ext cx="113" cy="113"/>
            </a:xfrm>
            <a:prstGeom prst="ellipse">
              <a:avLst/>
            </a:prstGeom>
            <a:gradFill rotWithShape="0">
              <a:gsLst>
                <a:gs pos="0">
                  <a:schemeClr val="folHlink">
                    <a:gamma/>
                    <a:tint val="0"/>
                    <a:invGamma/>
                  </a:schemeClr>
                </a:gs>
                <a:gs pos="100000">
                  <a:schemeClr val="folHlink"/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51802" name="Rectangle 250"/>
            <p:cNvSpPr>
              <a:spLocks noChangeAspect="1" noChangeArrowheads="1"/>
            </p:cNvSpPr>
            <p:nvPr/>
          </p:nvSpPr>
          <p:spPr bwMode="auto">
            <a:xfrm>
              <a:off x="4194" y="1095"/>
              <a:ext cx="120" cy="105"/>
            </a:xfrm>
            <a:prstGeom prst="rect">
              <a:avLst/>
            </a:prstGeom>
            <a:gradFill rotWithShape="0">
              <a:gsLst>
                <a:gs pos="0">
                  <a:schemeClr val="folHlink"/>
                </a:gs>
                <a:gs pos="50000">
                  <a:schemeClr val="folHlink">
                    <a:gamma/>
                    <a:tint val="0"/>
                    <a:invGamma/>
                  </a:schemeClr>
                </a:gs>
                <a:gs pos="100000">
                  <a:schemeClr val="folHlink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51803" name="Rectangle 251"/>
            <p:cNvSpPr>
              <a:spLocks noChangeAspect="1" noChangeArrowheads="1"/>
            </p:cNvSpPr>
            <p:nvPr/>
          </p:nvSpPr>
          <p:spPr bwMode="auto">
            <a:xfrm>
              <a:off x="4050" y="1206"/>
              <a:ext cx="120" cy="105"/>
            </a:xfrm>
            <a:prstGeom prst="rect">
              <a:avLst/>
            </a:prstGeom>
            <a:gradFill rotWithShape="0">
              <a:gsLst>
                <a:gs pos="0">
                  <a:schemeClr val="folHlink"/>
                </a:gs>
                <a:gs pos="50000">
                  <a:schemeClr val="folHlink">
                    <a:gamma/>
                    <a:tint val="0"/>
                    <a:invGamma/>
                  </a:schemeClr>
                </a:gs>
                <a:gs pos="100000">
                  <a:schemeClr val="folHlink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</p:grpSp>
      <p:grpSp>
        <p:nvGrpSpPr>
          <p:cNvPr id="151804" name="Group 252"/>
          <p:cNvGrpSpPr>
            <a:grpSpLocks noChangeAspect="1"/>
          </p:cNvGrpSpPr>
          <p:nvPr/>
        </p:nvGrpSpPr>
        <p:grpSpPr bwMode="auto">
          <a:xfrm>
            <a:off x="3189288" y="2846388"/>
            <a:ext cx="296862" cy="257175"/>
            <a:chOff x="4050" y="1089"/>
            <a:chExt cx="264" cy="230"/>
          </a:xfrm>
        </p:grpSpPr>
        <p:sp>
          <p:nvSpPr>
            <p:cNvPr id="151805" name="Oval 253"/>
            <p:cNvSpPr>
              <a:spLocks noChangeAspect="1" noChangeArrowheads="1"/>
            </p:cNvSpPr>
            <p:nvPr/>
          </p:nvSpPr>
          <p:spPr bwMode="auto">
            <a:xfrm>
              <a:off x="4053" y="1089"/>
              <a:ext cx="113" cy="113"/>
            </a:xfrm>
            <a:prstGeom prst="ellipse">
              <a:avLst/>
            </a:prstGeom>
            <a:gradFill rotWithShape="0">
              <a:gsLst>
                <a:gs pos="0">
                  <a:schemeClr val="folHlink">
                    <a:gamma/>
                    <a:tint val="0"/>
                    <a:invGamma/>
                  </a:schemeClr>
                </a:gs>
                <a:gs pos="100000">
                  <a:schemeClr val="folHlink"/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51806" name="Oval 254"/>
            <p:cNvSpPr>
              <a:spLocks noChangeAspect="1" noChangeArrowheads="1"/>
            </p:cNvSpPr>
            <p:nvPr/>
          </p:nvSpPr>
          <p:spPr bwMode="auto">
            <a:xfrm>
              <a:off x="4194" y="1206"/>
              <a:ext cx="113" cy="113"/>
            </a:xfrm>
            <a:prstGeom prst="ellipse">
              <a:avLst/>
            </a:prstGeom>
            <a:gradFill rotWithShape="0">
              <a:gsLst>
                <a:gs pos="0">
                  <a:schemeClr val="folHlink">
                    <a:gamma/>
                    <a:tint val="0"/>
                    <a:invGamma/>
                  </a:schemeClr>
                </a:gs>
                <a:gs pos="100000">
                  <a:schemeClr val="folHlink"/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51807" name="Rectangle 255"/>
            <p:cNvSpPr>
              <a:spLocks noChangeAspect="1" noChangeArrowheads="1"/>
            </p:cNvSpPr>
            <p:nvPr/>
          </p:nvSpPr>
          <p:spPr bwMode="auto">
            <a:xfrm>
              <a:off x="4194" y="1095"/>
              <a:ext cx="120" cy="105"/>
            </a:xfrm>
            <a:prstGeom prst="rect">
              <a:avLst/>
            </a:prstGeom>
            <a:gradFill rotWithShape="0">
              <a:gsLst>
                <a:gs pos="0">
                  <a:schemeClr val="folHlink"/>
                </a:gs>
                <a:gs pos="50000">
                  <a:schemeClr val="folHlink">
                    <a:gamma/>
                    <a:tint val="0"/>
                    <a:invGamma/>
                  </a:schemeClr>
                </a:gs>
                <a:gs pos="100000">
                  <a:schemeClr val="folHlink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51808" name="Rectangle 256"/>
            <p:cNvSpPr>
              <a:spLocks noChangeAspect="1" noChangeArrowheads="1"/>
            </p:cNvSpPr>
            <p:nvPr/>
          </p:nvSpPr>
          <p:spPr bwMode="auto">
            <a:xfrm>
              <a:off x="4050" y="1206"/>
              <a:ext cx="120" cy="105"/>
            </a:xfrm>
            <a:prstGeom prst="rect">
              <a:avLst/>
            </a:prstGeom>
            <a:gradFill rotWithShape="0">
              <a:gsLst>
                <a:gs pos="0">
                  <a:schemeClr val="folHlink"/>
                </a:gs>
                <a:gs pos="50000">
                  <a:schemeClr val="folHlink">
                    <a:gamma/>
                    <a:tint val="0"/>
                    <a:invGamma/>
                  </a:schemeClr>
                </a:gs>
                <a:gs pos="100000">
                  <a:schemeClr val="folHlink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</p:grpSp>
      <p:grpSp>
        <p:nvGrpSpPr>
          <p:cNvPr id="151809" name="Group 257"/>
          <p:cNvGrpSpPr>
            <a:grpSpLocks noChangeAspect="1"/>
          </p:cNvGrpSpPr>
          <p:nvPr/>
        </p:nvGrpSpPr>
        <p:grpSpPr bwMode="auto">
          <a:xfrm>
            <a:off x="3194050" y="3105150"/>
            <a:ext cx="295275" cy="257175"/>
            <a:chOff x="4050" y="1089"/>
            <a:chExt cx="264" cy="230"/>
          </a:xfrm>
        </p:grpSpPr>
        <p:sp>
          <p:nvSpPr>
            <p:cNvPr id="151810" name="Oval 258"/>
            <p:cNvSpPr>
              <a:spLocks noChangeAspect="1" noChangeArrowheads="1"/>
            </p:cNvSpPr>
            <p:nvPr/>
          </p:nvSpPr>
          <p:spPr bwMode="auto">
            <a:xfrm>
              <a:off x="4053" y="1089"/>
              <a:ext cx="113" cy="113"/>
            </a:xfrm>
            <a:prstGeom prst="ellipse">
              <a:avLst/>
            </a:prstGeom>
            <a:gradFill rotWithShape="0">
              <a:gsLst>
                <a:gs pos="0">
                  <a:schemeClr val="folHlink">
                    <a:gamma/>
                    <a:tint val="0"/>
                    <a:invGamma/>
                  </a:schemeClr>
                </a:gs>
                <a:gs pos="100000">
                  <a:schemeClr val="folHlink"/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51811" name="Oval 259"/>
            <p:cNvSpPr>
              <a:spLocks noChangeAspect="1" noChangeArrowheads="1"/>
            </p:cNvSpPr>
            <p:nvPr/>
          </p:nvSpPr>
          <p:spPr bwMode="auto">
            <a:xfrm>
              <a:off x="4194" y="1206"/>
              <a:ext cx="113" cy="113"/>
            </a:xfrm>
            <a:prstGeom prst="ellipse">
              <a:avLst/>
            </a:prstGeom>
            <a:gradFill rotWithShape="0">
              <a:gsLst>
                <a:gs pos="0">
                  <a:schemeClr val="folHlink">
                    <a:gamma/>
                    <a:tint val="0"/>
                    <a:invGamma/>
                  </a:schemeClr>
                </a:gs>
                <a:gs pos="100000">
                  <a:schemeClr val="folHlink"/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51812" name="Rectangle 260"/>
            <p:cNvSpPr>
              <a:spLocks noChangeAspect="1" noChangeArrowheads="1"/>
            </p:cNvSpPr>
            <p:nvPr/>
          </p:nvSpPr>
          <p:spPr bwMode="auto">
            <a:xfrm>
              <a:off x="4194" y="1095"/>
              <a:ext cx="120" cy="105"/>
            </a:xfrm>
            <a:prstGeom prst="rect">
              <a:avLst/>
            </a:prstGeom>
            <a:gradFill rotWithShape="0">
              <a:gsLst>
                <a:gs pos="0">
                  <a:schemeClr val="folHlink"/>
                </a:gs>
                <a:gs pos="50000">
                  <a:schemeClr val="folHlink">
                    <a:gamma/>
                    <a:tint val="0"/>
                    <a:invGamma/>
                  </a:schemeClr>
                </a:gs>
                <a:gs pos="100000">
                  <a:schemeClr val="folHlink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51813" name="Rectangle 261"/>
            <p:cNvSpPr>
              <a:spLocks noChangeAspect="1" noChangeArrowheads="1"/>
            </p:cNvSpPr>
            <p:nvPr/>
          </p:nvSpPr>
          <p:spPr bwMode="auto">
            <a:xfrm>
              <a:off x="4050" y="1206"/>
              <a:ext cx="120" cy="105"/>
            </a:xfrm>
            <a:prstGeom prst="rect">
              <a:avLst/>
            </a:prstGeom>
            <a:gradFill rotWithShape="0">
              <a:gsLst>
                <a:gs pos="0">
                  <a:schemeClr val="folHlink"/>
                </a:gs>
                <a:gs pos="50000">
                  <a:schemeClr val="folHlink">
                    <a:gamma/>
                    <a:tint val="0"/>
                    <a:invGamma/>
                  </a:schemeClr>
                </a:gs>
                <a:gs pos="100000">
                  <a:schemeClr val="folHlink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</p:grpSp>
      <p:grpSp>
        <p:nvGrpSpPr>
          <p:cNvPr id="151814" name="Group 262"/>
          <p:cNvGrpSpPr>
            <a:grpSpLocks noChangeAspect="1"/>
          </p:cNvGrpSpPr>
          <p:nvPr/>
        </p:nvGrpSpPr>
        <p:grpSpPr bwMode="auto">
          <a:xfrm>
            <a:off x="3197225" y="3360738"/>
            <a:ext cx="295275" cy="257175"/>
            <a:chOff x="4050" y="1089"/>
            <a:chExt cx="264" cy="230"/>
          </a:xfrm>
        </p:grpSpPr>
        <p:sp>
          <p:nvSpPr>
            <p:cNvPr id="151815" name="Oval 263"/>
            <p:cNvSpPr>
              <a:spLocks noChangeAspect="1" noChangeArrowheads="1"/>
            </p:cNvSpPr>
            <p:nvPr/>
          </p:nvSpPr>
          <p:spPr bwMode="auto">
            <a:xfrm>
              <a:off x="4053" y="1089"/>
              <a:ext cx="113" cy="113"/>
            </a:xfrm>
            <a:prstGeom prst="ellipse">
              <a:avLst/>
            </a:prstGeom>
            <a:gradFill rotWithShape="0">
              <a:gsLst>
                <a:gs pos="0">
                  <a:schemeClr val="folHlink">
                    <a:gamma/>
                    <a:tint val="0"/>
                    <a:invGamma/>
                  </a:schemeClr>
                </a:gs>
                <a:gs pos="100000">
                  <a:schemeClr val="folHlink"/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51816" name="Oval 264"/>
            <p:cNvSpPr>
              <a:spLocks noChangeAspect="1" noChangeArrowheads="1"/>
            </p:cNvSpPr>
            <p:nvPr/>
          </p:nvSpPr>
          <p:spPr bwMode="auto">
            <a:xfrm>
              <a:off x="4194" y="1206"/>
              <a:ext cx="113" cy="113"/>
            </a:xfrm>
            <a:prstGeom prst="ellipse">
              <a:avLst/>
            </a:prstGeom>
            <a:gradFill rotWithShape="0">
              <a:gsLst>
                <a:gs pos="0">
                  <a:schemeClr val="folHlink">
                    <a:gamma/>
                    <a:tint val="0"/>
                    <a:invGamma/>
                  </a:schemeClr>
                </a:gs>
                <a:gs pos="100000">
                  <a:schemeClr val="folHlink"/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51817" name="Rectangle 265"/>
            <p:cNvSpPr>
              <a:spLocks noChangeAspect="1" noChangeArrowheads="1"/>
            </p:cNvSpPr>
            <p:nvPr/>
          </p:nvSpPr>
          <p:spPr bwMode="auto">
            <a:xfrm>
              <a:off x="4194" y="1095"/>
              <a:ext cx="120" cy="105"/>
            </a:xfrm>
            <a:prstGeom prst="rect">
              <a:avLst/>
            </a:prstGeom>
            <a:gradFill rotWithShape="0">
              <a:gsLst>
                <a:gs pos="0">
                  <a:schemeClr val="folHlink"/>
                </a:gs>
                <a:gs pos="50000">
                  <a:schemeClr val="folHlink">
                    <a:gamma/>
                    <a:tint val="0"/>
                    <a:invGamma/>
                  </a:schemeClr>
                </a:gs>
                <a:gs pos="100000">
                  <a:schemeClr val="folHlink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51818" name="Rectangle 266"/>
            <p:cNvSpPr>
              <a:spLocks noChangeAspect="1" noChangeArrowheads="1"/>
            </p:cNvSpPr>
            <p:nvPr/>
          </p:nvSpPr>
          <p:spPr bwMode="auto">
            <a:xfrm>
              <a:off x="4050" y="1206"/>
              <a:ext cx="120" cy="105"/>
            </a:xfrm>
            <a:prstGeom prst="rect">
              <a:avLst/>
            </a:prstGeom>
            <a:gradFill rotWithShape="0">
              <a:gsLst>
                <a:gs pos="0">
                  <a:schemeClr val="folHlink"/>
                </a:gs>
                <a:gs pos="50000">
                  <a:schemeClr val="folHlink">
                    <a:gamma/>
                    <a:tint val="0"/>
                    <a:invGamma/>
                  </a:schemeClr>
                </a:gs>
                <a:gs pos="100000">
                  <a:schemeClr val="folHlink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</p:grpSp>
      <p:grpSp>
        <p:nvGrpSpPr>
          <p:cNvPr id="151819" name="Group 267"/>
          <p:cNvGrpSpPr>
            <a:grpSpLocks noChangeAspect="1"/>
          </p:cNvGrpSpPr>
          <p:nvPr/>
        </p:nvGrpSpPr>
        <p:grpSpPr bwMode="auto">
          <a:xfrm>
            <a:off x="3200400" y="3619500"/>
            <a:ext cx="295275" cy="257175"/>
            <a:chOff x="4050" y="1089"/>
            <a:chExt cx="264" cy="230"/>
          </a:xfrm>
        </p:grpSpPr>
        <p:sp>
          <p:nvSpPr>
            <p:cNvPr id="151820" name="Oval 268"/>
            <p:cNvSpPr>
              <a:spLocks noChangeAspect="1" noChangeArrowheads="1"/>
            </p:cNvSpPr>
            <p:nvPr/>
          </p:nvSpPr>
          <p:spPr bwMode="auto">
            <a:xfrm>
              <a:off x="4053" y="1089"/>
              <a:ext cx="113" cy="113"/>
            </a:xfrm>
            <a:prstGeom prst="ellipse">
              <a:avLst/>
            </a:prstGeom>
            <a:gradFill rotWithShape="0">
              <a:gsLst>
                <a:gs pos="0">
                  <a:schemeClr val="folHlink">
                    <a:gamma/>
                    <a:tint val="0"/>
                    <a:invGamma/>
                  </a:schemeClr>
                </a:gs>
                <a:gs pos="100000">
                  <a:schemeClr val="folHlink"/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51821" name="Oval 269"/>
            <p:cNvSpPr>
              <a:spLocks noChangeAspect="1" noChangeArrowheads="1"/>
            </p:cNvSpPr>
            <p:nvPr/>
          </p:nvSpPr>
          <p:spPr bwMode="auto">
            <a:xfrm>
              <a:off x="4194" y="1206"/>
              <a:ext cx="113" cy="113"/>
            </a:xfrm>
            <a:prstGeom prst="ellipse">
              <a:avLst/>
            </a:prstGeom>
            <a:gradFill rotWithShape="0">
              <a:gsLst>
                <a:gs pos="0">
                  <a:schemeClr val="folHlink">
                    <a:gamma/>
                    <a:tint val="0"/>
                    <a:invGamma/>
                  </a:schemeClr>
                </a:gs>
                <a:gs pos="100000">
                  <a:schemeClr val="folHlink"/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51822" name="Rectangle 270"/>
            <p:cNvSpPr>
              <a:spLocks noChangeAspect="1" noChangeArrowheads="1"/>
            </p:cNvSpPr>
            <p:nvPr/>
          </p:nvSpPr>
          <p:spPr bwMode="auto">
            <a:xfrm>
              <a:off x="4194" y="1095"/>
              <a:ext cx="120" cy="105"/>
            </a:xfrm>
            <a:prstGeom prst="rect">
              <a:avLst/>
            </a:prstGeom>
            <a:gradFill rotWithShape="0">
              <a:gsLst>
                <a:gs pos="0">
                  <a:schemeClr val="folHlink"/>
                </a:gs>
                <a:gs pos="50000">
                  <a:schemeClr val="folHlink">
                    <a:gamma/>
                    <a:tint val="0"/>
                    <a:invGamma/>
                  </a:schemeClr>
                </a:gs>
                <a:gs pos="100000">
                  <a:schemeClr val="folHlink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51823" name="Rectangle 271"/>
            <p:cNvSpPr>
              <a:spLocks noChangeAspect="1" noChangeArrowheads="1"/>
            </p:cNvSpPr>
            <p:nvPr/>
          </p:nvSpPr>
          <p:spPr bwMode="auto">
            <a:xfrm>
              <a:off x="4050" y="1206"/>
              <a:ext cx="120" cy="105"/>
            </a:xfrm>
            <a:prstGeom prst="rect">
              <a:avLst/>
            </a:prstGeom>
            <a:gradFill rotWithShape="0">
              <a:gsLst>
                <a:gs pos="0">
                  <a:schemeClr val="folHlink"/>
                </a:gs>
                <a:gs pos="50000">
                  <a:schemeClr val="folHlink">
                    <a:gamma/>
                    <a:tint val="0"/>
                    <a:invGamma/>
                  </a:schemeClr>
                </a:gs>
                <a:gs pos="100000">
                  <a:schemeClr val="folHlink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</p:grpSp>
      <p:grpSp>
        <p:nvGrpSpPr>
          <p:cNvPr id="151824" name="Group 272"/>
          <p:cNvGrpSpPr>
            <a:grpSpLocks noChangeAspect="1"/>
          </p:cNvGrpSpPr>
          <p:nvPr/>
        </p:nvGrpSpPr>
        <p:grpSpPr bwMode="auto">
          <a:xfrm>
            <a:off x="3197225" y="3878263"/>
            <a:ext cx="295275" cy="257175"/>
            <a:chOff x="4050" y="1089"/>
            <a:chExt cx="264" cy="230"/>
          </a:xfrm>
        </p:grpSpPr>
        <p:sp>
          <p:nvSpPr>
            <p:cNvPr id="151825" name="Oval 273"/>
            <p:cNvSpPr>
              <a:spLocks noChangeAspect="1" noChangeArrowheads="1"/>
            </p:cNvSpPr>
            <p:nvPr/>
          </p:nvSpPr>
          <p:spPr bwMode="auto">
            <a:xfrm>
              <a:off x="4053" y="1089"/>
              <a:ext cx="113" cy="113"/>
            </a:xfrm>
            <a:prstGeom prst="ellipse">
              <a:avLst/>
            </a:prstGeom>
            <a:gradFill rotWithShape="0">
              <a:gsLst>
                <a:gs pos="0">
                  <a:schemeClr val="folHlink">
                    <a:gamma/>
                    <a:tint val="0"/>
                    <a:invGamma/>
                  </a:schemeClr>
                </a:gs>
                <a:gs pos="100000">
                  <a:schemeClr val="folHlink"/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51826" name="Oval 274"/>
            <p:cNvSpPr>
              <a:spLocks noChangeAspect="1" noChangeArrowheads="1"/>
            </p:cNvSpPr>
            <p:nvPr/>
          </p:nvSpPr>
          <p:spPr bwMode="auto">
            <a:xfrm>
              <a:off x="4194" y="1206"/>
              <a:ext cx="113" cy="113"/>
            </a:xfrm>
            <a:prstGeom prst="ellipse">
              <a:avLst/>
            </a:prstGeom>
            <a:gradFill rotWithShape="0">
              <a:gsLst>
                <a:gs pos="0">
                  <a:schemeClr val="folHlink">
                    <a:gamma/>
                    <a:tint val="0"/>
                    <a:invGamma/>
                  </a:schemeClr>
                </a:gs>
                <a:gs pos="100000">
                  <a:schemeClr val="folHlink"/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51827" name="Rectangle 275"/>
            <p:cNvSpPr>
              <a:spLocks noChangeAspect="1" noChangeArrowheads="1"/>
            </p:cNvSpPr>
            <p:nvPr/>
          </p:nvSpPr>
          <p:spPr bwMode="auto">
            <a:xfrm>
              <a:off x="4194" y="1095"/>
              <a:ext cx="120" cy="105"/>
            </a:xfrm>
            <a:prstGeom prst="rect">
              <a:avLst/>
            </a:prstGeom>
            <a:gradFill rotWithShape="0">
              <a:gsLst>
                <a:gs pos="0">
                  <a:schemeClr val="folHlink"/>
                </a:gs>
                <a:gs pos="50000">
                  <a:schemeClr val="folHlink">
                    <a:gamma/>
                    <a:tint val="0"/>
                    <a:invGamma/>
                  </a:schemeClr>
                </a:gs>
                <a:gs pos="100000">
                  <a:schemeClr val="folHlink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51828" name="Rectangle 276"/>
            <p:cNvSpPr>
              <a:spLocks noChangeAspect="1" noChangeArrowheads="1"/>
            </p:cNvSpPr>
            <p:nvPr/>
          </p:nvSpPr>
          <p:spPr bwMode="auto">
            <a:xfrm>
              <a:off x="4050" y="1206"/>
              <a:ext cx="120" cy="105"/>
            </a:xfrm>
            <a:prstGeom prst="rect">
              <a:avLst/>
            </a:prstGeom>
            <a:gradFill rotWithShape="0">
              <a:gsLst>
                <a:gs pos="0">
                  <a:schemeClr val="folHlink"/>
                </a:gs>
                <a:gs pos="50000">
                  <a:schemeClr val="folHlink">
                    <a:gamma/>
                    <a:tint val="0"/>
                    <a:invGamma/>
                  </a:schemeClr>
                </a:gs>
                <a:gs pos="100000">
                  <a:schemeClr val="folHlink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</p:grpSp>
      <p:grpSp>
        <p:nvGrpSpPr>
          <p:cNvPr id="151829" name="Group 277"/>
          <p:cNvGrpSpPr>
            <a:grpSpLocks noChangeAspect="1"/>
          </p:cNvGrpSpPr>
          <p:nvPr/>
        </p:nvGrpSpPr>
        <p:grpSpPr bwMode="auto">
          <a:xfrm>
            <a:off x="4222750" y="1336675"/>
            <a:ext cx="677863" cy="22225"/>
            <a:chOff x="2782" y="1104"/>
            <a:chExt cx="606" cy="20"/>
          </a:xfrm>
        </p:grpSpPr>
        <p:sp>
          <p:nvSpPr>
            <p:cNvPr id="151830" name="AutoShape 278" descr="Широкий диагональный 1"/>
            <p:cNvSpPr>
              <a:spLocks noChangeAspect="1" noChangeArrowheads="1"/>
            </p:cNvSpPr>
            <p:nvPr/>
          </p:nvSpPr>
          <p:spPr bwMode="auto">
            <a:xfrm>
              <a:off x="2782" y="1104"/>
              <a:ext cx="606" cy="20"/>
            </a:xfrm>
            <a:custGeom>
              <a:avLst/>
              <a:gdLst>
                <a:gd name="G0" fmla="+- 1733 0 0"/>
                <a:gd name="G1" fmla="+- 21600 0 1733"/>
                <a:gd name="G2" fmla="*/ 1733 1 2"/>
                <a:gd name="G3" fmla="+- 21600 0 G2"/>
                <a:gd name="G4" fmla="+/ 1733 21600 2"/>
                <a:gd name="G5" fmla="+/ G1 0 2"/>
                <a:gd name="G6" fmla="*/ 21600 21600 1733"/>
                <a:gd name="G7" fmla="*/ G6 1 2"/>
                <a:gd name="G8" fmla="+- 21600 0 G7"/>
                <a:gd name="G9" fmla="*/ 21600 1 2"/>
                <a:gd name="G10" fmla="+- 1733 0 G9"/>
                <a:gd name="G11" fmla="?: G10 G8 0"/>
                <a:gd name="G12" fmla="?: G10 G7 21600"/>
                <a:gd name="T0" fmla="*/ 20733 w 21600"/>
                <a:gd name="T1" fmla="*/ 10800 h 21600"/>
                <a:gd name="T2" fmla="*/ 10800 w 21600"/>
                <a:gd name="T3" fmla="*/ 21600 h 21600"/>
                <a:gd name="T4" fmla="*/ 867 w 21600"/>
                <a:gd name="T5" fmla="*/ 10800 h 21600"/>
                <a:gd name="T6" fmla="*/ 10800 w 21600"/>
                <a:gd name="T7" fmla="*/ 0 h 21600"/>
                <a:gd name="T8" fmla="*/ 2667 w 21600"/>
                <a:gd name="T9" fmla="*/ 2667 h 21600"/>
                <a:gd name="T10" fmla="*/ 18933 w 21600"/>
                <a:gd name="T11" fmla="*/ 18933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1733" y="21600"/>
                  </a:lnTo>
                  <a:lnTo>
                    <a:pt x="19867" y="21600"/>
                  </a:lnTo>
                  <a:lnTo>
                    <a:pt x="21600" y="0"/>
                  </a:lnTo>
                  <a:close/>
                </a:path>
              </a:pathLst>
            </a:custGeom>
            <a:pattFill prst="wdDnDiag">
              <a:fgClr>
                <a:schemeClr val="folHlink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51831" name="Rectangle 279"/>
            <p:cNvSpPr>
              <a:spLocks noChangeAspect="1" noChangeArrowheads="1"/>
            </p:cNvSpPr>
            <p:nvPr/>
          </p:nvSpPr>
          <p:spPr bwMode="auto">
            <a:xfrm>
              <a:off x="2980" y="1106"/>
              <a:ext cx="213" cy="16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</p:grpSp>
      <p:grpSp>
        <p:nvGrpSpPr>
          <p:cNvPr id="151832" name="Group 280"/>
          <p:cNvGrpSpPr>
            <a:grpSpLocks noChangeAspect="1"/>
          </p:cNvGrpSpPr>
          <p:nvPr/>
        </p:nvGrpSpPr>
        <p:grpSpPr bwMode="auto">
          <a:xfrm>
            <a:off x="3149600" y="533400"/>
            <a:ext cx="2827338" cy="854075"/>
            <a:chOff x="1797" y="873"/>
            <a:chExt cx="2153" cy="650"/>
          </a:xfrm>
        </p:grpSpPr>
        <p:grpSp>
          <p:nvGrpSpPr>
            <p:cNvPr id="151833" name="Group 281"/>
            <p:cNvGrpSpPr>
              <a:grpSpLocks noChangeAspect="1"/>
            </p:cNvGrpSpPr>
            <p:nvPr/>
          </p:nvGrpSpPr>
          <p:grpSpPr bwMode="auto">
            <a:xfrm>
              <a:off x="2111" y="1274"/>
              <a:ext cx="319" cy="42"/>
              <a:chOff x="2192" y="875"/>
              <a:chExt cx="374" cy="49"/>
            </a:xfrm>
          </p:grpSpPr>
          <p:sp>
            <p:nvSpPr>
              <p:cNvPr id="151834" name="AutoShape 282" descr="Широки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192" y="875"/>
                <a:ext cx="374" cy="47"/>
              </a:xfrm>
              <a:custGeom>
                <a:avLst/>
                <a:gdLst>
                  <a:gd name="G0" fmla="+- 1733 0 0"/>
                  <a:gd name="G1" fmla="+- 21600 0 1733"/>
                  <a:gd name="G2" fmla="*/ 1733 1 2"/>
                  <a:gd name="G3" fmla="+- 21600 0 G2"/>
                  <a:gd name="G4" fmla="+/ 1733 21600 2"/>
                  <a:gd name="G5" fmla="+/ G1 0 2"/>
                  <a:gd name="G6" fmla="*/ 21600 21600 1733"/>
                  <a:gd name="G7" fmla="*/ G6 1 2"/>
                  <a:gd name="G8" fmla="+- 21600 0 G7"/>
                  <a:gd name="G9" fmla="*/ 21600 1 2"/>
                  <a:gd name="G10" fmla="+- 1733 0 G9"/>
                  <a:gd name="G11" fmla="?: G10 G8 0"/>
                  <a:gd name="G12" fmla="?: G10 G7 21600"/>
                  <a:gd name="T0" fmla="*/ 20733 w 21600"/>
                  <a:gd name="T1" fmla="*/ 10800 h 21600"/>
                  <a:gd name="T2" fmla="*/ 10800 w 21600"/>
                  <a:gd name="T3" fmla="*/ 21600 h 21600"/>
                  <a:gd name="T4" fmla="*/ 867 w 21600"/>
                  <a:gd name="T5" fmla="*/ 10800 h 21600"/>
                  <a:gd name="T6" fmla="*/ 10800 w 21600"/>
                  <a:gd name="T7" fmla="*/ 0 h 21600"/>
                  <a:gd name="T8" fmla="*/ 2667 w 21600"/>
                  <a:gd name="T9" fmla="*/ 2667 h 21600"/>
                  <a:gd name="T10" fmla="*/ 18933 w 21600"/>
                  <a:gd name="T11" fmla="*/ 18933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T8" t="T9" r="T10" b="T11"/>
                <a:pathLst>
                  <a:path w="21600" h="21600">
                    <a:moveTo>
                      <a:pt x="0" y="0"/>
                    </a:moveTo>
                    <a:lnTo>
                      <a:pt x="1733" y="21600"/>
                    </a:lnTo>
                    <a:lnTo>
                      <a:pt x="19867" y="21600"/>
                    </a:lnTo>
                    <a:lnTo>
                      <a:pt x="21600" y="0"/>
                    </a:lnTo>
                    <a:close/>
                  </a:path>
                </a:pathLst>
              </a:custGeom>
              <a:pattFill prst="wdDnDiag">
                <a:fgClr>
                  <a:schemeClr val="folHlink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1835" name="Rectangle 283"/>
              <p:cNvSpPr>
                <a:spLocks noChangeAspect="1" noChangeArrowheads="1"/>
              </p:cNvSpPr>
              <p:nvPr/>
            </p:nvSpPr>
            <p:spPr bwMode="auto">
              <a:xfrm>
                <a:off x="2280" y="877"/>
                <a:ext cx="201" cy="47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51836" name="Group 284"/>
            <p:cNvGrpSpPr>
              <a:grpSpLocks noChangeAspect="1"/>
            </p:cNvGrpSpPr>
            <p:nvPr/>
          </p:nvGrpSpPr>
          <p:grpSpPr bwMode="auto">
            <a:xfrm>
              <a:off x="1797" y="873"/>
              <a:ext cx="2153" cy="650"/>
              <a:chOff x="1797" y="873"/>
              <a:chExt cx="2153" cy="650"/>
            </a:xfrm>
          </p:grpSpPr>
          <p:sp>
            <p:nvSpPr>
              <p:cNvPr id="151837" name="Freeform 285" descr="Алмазная решетка (контур)"/>
              <p:cNvSpPr>
                <a:spLocks noChangeAspect="1"/>
              </p:cNvSpPr>
              <p:nvPr/>
            </p:nvSpPr>
            <p:spPr bwMode="auto">
              <a:xfrm>
                <a:off x="1812" y="1237"/>
                <a:ext cx="72" cy="120"/>
              </a:xfrm>
              <a:custGeom>
                <a:avLst/>
                <a:gdLst/>
                <a:ahLst/>
                <a:cxnLst>
                  <a:cxn ang="0">
                    <a:pos x="62" y="0"/>
                  </a:cxn>
                  <a:cxn ang="0">
                    <a:pos x="80" y="29"/>
                  </a:cxn>
                  <a:cxn ang="0">
                    <a:pos x="84" y="74"/>
                  </a:cxn>
                  <a:cxn ang="0">
                    <a:pos x="78" y="111"/>
                  </a:cxn>
                  <a:cxn ang="0">
                    <a:pos x="66" y="141"/>
                  </a:cxn>
                  <a:cxn ang="0">
                    <a:pos x="0" y="140"/>
                  </a:cxn>
                  <a:cxn ang="0">
                    <a:pos x="18" y="116"/>
                  </a:cxn>
                  <a:cxn ang="0">
                    <a:pos x="33" y="78"/>
                  </a:cxn>
                  <a:cxn ang="0">
                    <a:pos x="32" y="51"/>
                  </a:cxn>
                  <a:cxn ang="0">
                    <a:pos x="29" y="26"/>
                  </a:cxn>
                  <a:cxn ang="0">
                    <a:pos x="17" y="0"/>
                  </a:cxn>
                  <a:cxn ang="0">
                    <a:pos x="62" y="0"/>
                  </a:cxn>
                </a:cxnLst>
                <a:rect l="0" t="0" r="r" b="b"/>
                <a:pathLst>
                  <a:path w="84" h="141">
                    <a:moveTo>
                      <a:pt x="62" y="0"/>
                    </a:moveTo>
                    <a:lnTo>
                      <a:pt x="80" y="29"/>
                    </a:lnTo>
                    <a:lnTo>
                      <a:pt x="84" y="74"/>
                    </a:lnTo>
                    <a:lnTo>
                      <a:pt x="78" y="111"/>
                    </a:lnTo>
                    <a:lnTo>
                      <a:pt x="66" y="141"/>
                    </a:lnTo>
                    <a:lnTo>
                      <a:pt x="0" y="140"/>
                    </a:lnTo>
                    <a:lnTo>
                      <a:pt x="18" y="116"/>
                    </a:lnTo>
                    <a:lnTo>
                      <a:pt x="33" y="78"/>
                    </a:lnTo>
                    <a:lnTo>
                      <a:pt x="32" y="51"/>
                    </a:lnTo>
                    <a:lnTo>
                      <a:pt x="29" y="26"/>
                    </a:lnTo>
                    <a:lnTo>
                      <a:pt x="17" y="0"/>
                    </a:lnTo>
                    <a:lnTo>
                      <a:pt x="62" y="0"/>
                    </a:lnTo>
                    <a:close/>
                  </a:path>
                </a:pathLst>
              </a:custGeom>
              <a:pattFill prst="openDmnd">
                <a:fgClr>
                  <a:schemeClr val="accent1"/>
                </a:fgClr>
                <a:bgClr>
                  <a:schemeClr val="bg1"/>
                </a:bgClr>
              </a:pattFill>
              <a:ln w="9525">
                <a:solidFill>
                  <a:schemeClr val="accent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o-RO"/>
              </a:p>
            </p:txBody>
          </p:sp>
          <p:sp>
            <p:nvSpPr>
              <p:cNvPr id="151838" name="Freeform 286" descr="Алмазная решетка (контур)"/>
              <p:cNvSpPr>
                <a:spLocks noChangeAspect="1"/>
              </p:cNvSpPr>
              <p:nvPr/>
            </p:nvSpPr>
            <p:spPr bwMode="auto">
              <a:xfrm>
                <a:off x="3866" y="1216"/>
                <a:ext cx="70" cy="114"/>
              </a:xfrm>
              <a:custGeom>
                <a:avLst/>
                <a:gdLst/>
                <a:ahLst/>
                <a:cxnLst>
                  <a:cxn ang="0">
                    <a:pos x="83" y="0"/>
                  </a:cxn>
                  <a:cxn ang="0">
                    <a:pos x="32" y="0"/>
                  </a:cxn>
                  <a:cxn ang="0">
                    <a:pos x="11" y="33"/>
                  </a:cxn>
                  <a:cxn ang="0">
                    <a:pos x="0" y="74"/>
                  </a:cxn>
                  <a:cxn ang="0">
                    <a:pos x="8" y="111"/>
                  </a:cxn>
                  <a:cxn ang="0">
                    <a:pos x="32" y="132"/>
                  </a:cxn>
                  <a:cxn ang="0">
                    <a:pos x="78" y="134"/>
                  </a:cxn>
                  <a:cxn ang="0">
                    <a:pos x="66" y="113"/>
                  </a:cxn>
                  <a:cxn ang="0">
                    <a:pos x="59" y="86"/>
                  </a:cxn>
                  <a:cxn ang="0">
                    <a:pos x="59" y="57"/>
                  </a:cxn>
                  <a:cxn ang="0">
                    <a:pos x="66" y="27"/>
                  </a:cxn>
                  <a:cxn ang="0">
                    <a:pos x="83" y="0"/>
                  </a:cxn>
                </a:cxnLst>
                <a:rect l="0" t="0" r="r" b="b"/>
                <a:pathLst>
                  <a:path w="83" h="134">
                    <a:moveTo>
                      <a:pt x="83" y="0"/>
                    </a:moveTo>
                    <a:lnTo>
                      <a:pt x="32" y="0"/>
                    </a:lnTo>
                    <a:lnTo>
                      <a:pt x="11" y="33"/>
                    </a:lnTo>
                    <a:lnTo>
                      <a:pt x="0" y="74"/>
                    </a:lnTo>
                    <a:lnTo>
                      <a:pt x="8" y="111"/>
                    </a:lnTo>
                    <a:lnTo>
                      <a:pt x="32" y="132"/>
                    </a:lnTo>
                    <a:lnTo>
                      <a:pt x="78" y="134"/>
                    </a:lnTo>
                    <a:lnTo>
                      <a:pt x="66" y="113"/>
                    </a:lnTo>
                    <a:lnTo>
                      <a:pt x="59" y="86"/>
                    </a:lnTo>
                    <a:lnTo>
                      <a:pt x="59" y="57"/>
                    </a:lnTo>
                    <a:lnTo>
                      <a:pt x="66" y="27"/>
                    </a:lnTo>
                    <a:lnTo>
                      <a:pt x="83" y="0"/>
                    </a:lnTo>
                    <a:close/>
                  </a:path>
                </a:pathLst>
              </a:custGeom>
              <a:pattFill prst="openDmnd">
                <a:fgClr>
                  <a:schemeClr val="accent1"/>
                </a:fgClr>
                <a:bgClr>
                  <a:schemeClr val="bg1"/>
                </a:bgClr>
              </a:pattFill>
              <a:ln w="9525" cap="flat" cmpd="sng">
                <a:solidFill>
                  <a:schemeClr val="accent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o-RO"/>
              </a:p>
            </p:txBody>
          </p:sp>
          <p:grpSp>
            <p:nvGrpSpPr>
              <p:cNvPr id="151839" name="Group 287"/>
              <p:cNvGrpSpPr>
                <a:grpSpLocks noChangeAspect="1"/>
              </p:cNvGrpSpPr>
              <p:nvPr/>
            </p:nvGrpSpPr>
            <p:grpSpPr bwMode="auto">
              <a:xfrm>
                <a:off x="2172" y="917"/>
                <a:ext cx="203" cy="161"/>
                <a:chOff x="2262" y="456"/>
                <a:chExt cx="238" cy="177"/>
              </a:xfrm>
            </p:grpSpPr>
            <p:grpSp>
              <p:nvGrpSpPr>
                <p:cNvPr id="151840" name="Group 288"/>
                <p:cNvGrpSpPr>
                  <a:grpSpLocks noChangeAspect="1"/>
                </p:cNvGrpSpPr>
                <p:nvPr/>
              </p:nvGrpSpPr>
              <p:grpSpPr bwMode="auto">
                <a:xfrm>
                  <a:off x="2332" y="464"/>
                  <a:ext cx="109" cy="169"/>
                  <a:chOff x="2332" y="464"/>
                  <a:chExt cx="109" cy="169"/>
                </a:xfrm>
              </p:grpSpPr>
              <p:sp>
                <p:nvSpPr>
                  <p:cNvPr id="151841" name="Rectangle 28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332" y="464"/>
                    <a:ext cx="106" cy="126"/>
                  </a:xfrm>
                  <a:prstGeom prst="rect">
                    <a:avLst/>
                  </a:prstGeom>
                  <a:gradFill rotWithShape="0">
                    <a:gsLst>
                      <a:gs pos="0">
                        <a:srgbClr val="CC9900"/>
                      </a:gs>
                      <a:gs pos="50000">
                        <a:srgbClr val="CC9900">
                          <a:gamma/>
                          <a:tint val="0"/>
                          <a:invGamma/>
                        </a:srgbClr>
                      </a:gs>
                      <a:gs pos="100000">
                        <a:srgbClr val="CC9900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51842" name="AutoShape 29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334" y="588"/>
                    <a:ext cx="107" cy="45"/>
                  </a:xfrm>
                  <a:custGeom>
                    <a:avLst/>
                    <a:gdLst>
                      <a:gd name="G0" fmla="+- 5400 0 0"/>
                      <a:gd name="G1" fmla="+- 21600 0 5400"/>
                      <a:gd name="G2" fmla="*/ 5400 1 2"/>
                      <a:gd name="G3" fmla="+- 21600 0 G2"/>
                      <a:gd name="G4" fmla="+/ 5400 21600 2"/>
                      <a:gd name="G5" fmla="+/ G1 0 2"/>
                      <a:gd name="G6" fmla="*/ 21600 21600 5400"/>
                      <a:gd name="G7" fmla="*/ G6 1 2"/>
                      <a:gd name="G8" fmla="+- 21600 0 G7"/>
                      <a:gd name="G9" fmla="*/ 21600 1 2"/>
                      <a:gd name="G10" fmla="+- 5400 0 G9"/>
                      <a:gd name="G11" fmla="?: G10 G8 0"/>
                      <a:gd name="G12" fmla="?: G10 G7 21600"/>
                      <a:gd name="T0" fmla="*/ 18900 w 21600"/>
                      <a:gd name="T1" fmla="*/ 10800 h 21600"/>
                      <a:gd name="T2" fmla="*/ 10800 w 21600"/>
                      <a:gd name="T3" fmla="*/ 21600 h 21600"/>
                      <a:gd name="T4" fmla="*/ 2700 w 21600"/>
                      <a:gd name="T5" fmla="*/ 10800 h 21600"/>
                      <a:gd name="T6" fmla="*/ 10800 w 21600"/>
                      <a:gd name="T7" fmla="*/ 0 h 21600"/>
                      <a:gd name="T8" fmla="*/ 4500 w 21600"/>
                      <a:gd name="T9" fmla="*/ 4500 h 21600"/>
                      <a:gd name="T10" fmla="*/ 17100 w 21600"/>
                      <a:gd name="T11" fmla="*/ 17100 h 2160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T8" t="T9" r="T10" b="T11"/>
                    <a:pathLst>
                      <a:path w="21600" h="21600">
                        <a:moveTo>
                          <a:pt x="0" y="0"/>
                        </a:moveTo>
                        <a:lnTo>
                          <a:pt x="5400" y="21600"/>
                        </a:lnTo>
                        <a:lnTo>
                          <a:pt x="16200" y="21600"/>
                        </a:lnTo>
                        <a:lnTo>
                          <a:pt x="21600" y="0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CC9900"/>
                      </a:gs>
                      <a:gs pos="50000">
                        <a:srgbClr val="CC9900">
                          <a:gamma/>
                          <a:tint val="0"/>
                          <a:invGamma/>
                        </a:srgbClr>
                      </a:gs>
                      <a:gs pos="100000">
                        <a:srgbClr val="CC9900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</p:grpSp>
            <p:grpSp>
              <p:nvGrpSpPr>
                <p:cNvPr id="151843" name="Group 291"/>
                <p:cNvGrpSpPr>
                  <a:grpSpLocks noChangeAspect="1"/>
                </p:cNvGrpSpPr>
                <p:nvPr/>
              </p:nvGrpSpPr>
              <p:grpSpPr bwMode="auto">
                <a:xfrm>
                  <a:off x="2262" y="456"/>
                  <a:ext cx="238" cy="47"/>
                  <a:chOff x="2620" y="480"/>
                  <a:chExt cx="260" cy="36"/>
                </a:xfrm>
              </p:grpSpPr>
              <p:sp>
                <p:nvSpPr>
                  <p:cNvPr id="151844" name="Rectangle 29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620" y="480"/>
                    <a:ext cx="260" cy="20"/>
                  </a:xfrm>
                  <a:prstGeom prst="rect">
                    <a:avLst/>
                  </a:prstGeom>
                  <a:gradFill rotWithShape="0">
                    <a:gsLst>
                      <a:gs pos="0">
                        <a:srgbClr val="CC9900"/>
                      </a:gs>
                      <a:gs pos="50000">
                        <a:srgbClr val="CC9900">
                          <a:gamma/>
                          <a:tint val="0"/>
                          <a:invGamma/>
                        </a:srgbClr>
                      </a:gs>
                      <a:gs pos="100000">
                        <a:srgbClr val="CC9900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51845" name="AutoShape 29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622" y="498"/>
                    <a:ext cx="256" cy="18"/>
                  </a:xfrm>
                  <a:custGeom>
                    <a:avLst/>
                    <a:gdLst>
                      <a:gd name="G0" fmla="+- 5400 0 0"/>
                      <a:gd name="G1" fmla="+- 21600 0 5400"/>
                      <a:gd name="G2" fmla="*/ 5400 1 2"/>
                      <a:gd name="G3" fmla="+- 21600 0 G2"/>
                      <a:gd name="G4" fmla="+/ 5400 21600 2"/>
                      <a:gd name="G5" fmla="+/ G1 0 2"/>
                      <a:gd name="G6" fmla="*/ 21600 21600 5400"/>
                      <a:gd name="G7" fmla="*/ G6 1 2"/>
                      <a:gd name="G8" fmla="+- 21600 0 G7"/>
                      <a:gd name="G9" fmla="*/ 21600 1 2"/>
                      <a:gd name="G10" fmla="+- 5400 0 G9"/>
                      <a:gd name="G11" fmla="?: G10 G8 0"/>
                      <a:gd name="G12" fmla="?: G10 G7 21600"/>
                      <a:gd name="T0" fmla="*/ 18900 w 21600"/>
                      <a:gd name="T1" fmla="*/ 10800 h 21600"/>
                      <a:gd name="T2" fmla="*/ 10800 w 21600"/>
                      <a:gd name="T3" fmla="*/ 21600 h 21600"/>
                      <a:gd name="T4" fmla="*/ 2700 w 21600"/>
                      <a:gd name="T5" fmla="*/ 10800 h 21600"/>
                      <a:gd name="T6" fmla="*/ 10800 w 21600"/>
                      <a:gd name="T7" fmla="*/ 0 h 21600"/>
                      <a:gd name="T8" fmla="*/ 4500 w 21600"/>
                      <a:gd name="T9" fmla="*/ 4500 h 21600"/>
                      <a:gd name="T10" fmla="*/ 17100 w 21600"/>
                      <a:gd name="T11" fmla="*/ 17100 h 2160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T8" t="T9" r="T10" b="T11"/>
                    <a:pathLst>
                      <a:path w="21600" h="21600">
                        <a:moveTo>
                          <a:pt x="0" y="0"/>
                        </a:moveTo>
                        <a:lnTo>
                          <a:pt x="5400" y="21600"/>
                        </a:lnTo>
                        <a:lnTo>
                          <a:pt x="16200" y="21600"/>
                        </a:lnTo>
                        <a:lnTo>
                          <a:pt x="21600" y="0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CC9900"/>
                      </a:gs>
                      <a:gs pos="50000">
                        <a:srgbClr val="CC9900">
                          <a:gamma/>
                          <a:tint val="0"/>
                          <a:invGamma/>
                        </a:srgbClr>
                      </a:gs>
                      <a:gs pos="100000">
                        <a:srgbClr val="CC9900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</p:grpSp>
          </p:grpSp>
          <p:grpSp>
            <p:nvGrpSpPr>
              <p:cNvPr id="151846" name="Group 294"/>
              <p:cNvGrpSpPr>
                <a:grpSpLocks noChangeAspect="1"/>
              </p:cNvGrpSpPr>
              <p:nvPr/>
            </p:nvGrpSpPr>
            <p:grpSpPr bwMode="auto">
              <a:xfrm>
                <a:off x="1797" y="1162"/>
                <a:ext cx="2153" cy="361"/>
                <a:chOff x="1824" y="744"/>
                <a:chExt cx="2526" cy="423"/>
              </a:xfrm>
            </p:grpSpPr>
            <p:grpSp>
              <p:nvGrpSpPr>
                <p:cNvPr id="151847" name="Group 295"/>
                <p:cNvGrpSpPr>
                  <a:grpSpLocks noChangeAspect="1"/>
                </p:cNvGrpSpPr>
                <p:nvPr/>
              </p:nvGrpSpPr>
              <p:grpSpPr bwMode="auto">
                <a:xfrm>
                  <a:off x="1824" y="744"/>
                  <a:ext cx="2526" cy="422"/>
                  <a:chOff x="1824" y="744"/>
                  <a:chExt cx="2526" cy="422"/>
                </a:xfrm>
              </p:grpSpPr>
              <p:sp>
                <p:nvSpPr>
                  <p:cNvPr id="151848" name="Freeform 296" descr="Широкий диагональный 1"/>
                  <p:cNvSpPr>
                    <a:spLocks noChangeAspect="1"/>
                  </p:cNvSpPr>
                  <p:nvPr/>
                </p:nvSpPr>
                <p:spPr bwMode="auto">
                  <a:xfrm>
                    <a:off x="1824" y="744"/>
                    <a:ext cx="2526" cy="422"/>
                  </a:xfrm>
                  <a:custGeom>
                    <a:avLst/>
                    <a:gdLst/>
                    <a:ahLst/>
                    <a:cxnLst>
                      <a:cxn ang="0">
                        <a:pos x="0" y="6"/>
                      </a:cxn>
                      <a:cxn ang="0">
                        <a:pos x="2514" y="0"/>
                      </a:cxn>
                      <a:cxn ang="0">
                        <a:pos x="2517" y="60"/>
                      </a:cxn>
                      <a:cxn ang="0">
                        <a:pos x="2430" y="66"/>
                      </a:cxn>
                      <a:cxn ang="0">
                        <a:pos x="2430" y="204"/>
                      </a:cxn>
                      <a:cxn ang="0">
                        <a:pos x="2514" y="204"/>
                      </a:cxn>
                      <a:cxn ang="0">
                        <a:pos x="2526" y="216"/>
                      </a:cxn>
                      <a:cxn ang="0">
                        <a:pos x="2523" y="339"/>
                      </a:cxn>
                      <a:cxn ang="0">
                        <a:pos x="2451" y="339"/>
                      </a:cxn>
                      <a:cxn ang="0">
                        <a:pos x="2448" y="282"/>
                      </a:cxn>
                      <a:cxn ang="0">
                        <a:pos x="2286" y="285"/>
                      </a:cxn>
                      <a:cxn ang="0">
                        <a:pos x="2286" y="339"/>
                      </a:cxn>
                      <a:cxn ang="0">
                        <a:pos x="2208" y="338"/>
                      </a:cxn>
                      <a:cxn ang="0">
                        <a:pos x="2208" y="416"/>
                      </a:cxn>
                      <a:cxn ang="0">
                        <a:pos x="1566" y="408"/>
                      </a:cxn>
                      <a:cxn ang="0">
                        <a:pos x="1566" y="93"/>
                      </a:cxn>
                      <a:cxn ang="0">
                        <a:pos x="1599" y="75"/>
                      </a:cxn>
                      <a:cxn ang="0">
                        <a:pos x="1599" y="0"/>
                      </a:cxn>
                      <a:cxn ang="0">
                        <a:pos x="921" y="3"/>
                      </a:cxn>
                      <a:cxn ang="0">
                        <a:pos x="921" y="78"/>
                      </a:cxn>
                      <a:cxn ang="0">
                        <a:pos x="957" y="99"/>
                      </a:cxn>
                      <a:cxn ang="0">
                        <a:pos x="957" y="417"/>
                      </a:cxn>
                      <a:cxn ang="0">
                        <a:pos x="720" y="417"/>
                      </a:cxn>
                      <a:cxn ang="0">
                        <a:pos x="717" y="171"/>
                      </a:cxn>
                      <a:cxn ang="0">
                        <a:pos x="750" y="132"/>
                      </a:cxn>
                      <a:cxn ang="0">
                        <a:pos x="750" y="39"/>
                      </a:cxn>
                      <a:cxn ang="0">
                        <a:pos x="795" y="39"/>
                      </a:cxn>
                      <a:cxn ang="0">
                        <a:pos x="795" y="3"/>
                      </a:cxn>
                      <a:cxn ang="0">
                        <a:pos x="315" y="6"/>
                      </a:cxn>
                      <a:cxn ang="0">
                        <a:pos x="315" y="39"/>
                      </a:cxn>
                      <a:cxn ang="0">
                        <a:pos x="360" y="42"/>
                      </a:cxn>
                      <a:cxn ang="0">
                        <a:pos x="360" y="132"/>
                      </a:cxn>
                      <a:cxn ang="0">
                        <a:pos x="384" y="177"/>
                      </a:cxn>
                      <a:cxn ang="0">
                        <a:pos x="381" y="420"/>
                      </a:cxn>
                      <a:cxn ang="0">
                        <a:pos x="312" y="422"/>
                      </a:cxn>
                      <a:cxn ang="0">
                        <a:pos x="312" y="360"/>
                      </a:cxn>
                      <a:cxn ang="0">
                        <a:pos x="240" y="360"/>
                      </a:cxn>
                      <a:cxn ang="0">
                        <a:pos x="237" y="291"/>
                      </a:cxn>
                      <a:cxn ang="0">
                        <a:pos x="78" y="291"/>
                      </a:cxn>
                      <a:cxn ang="0">
                        <a:pos x="75" y="357"/>
                      </a:cxn>
                      <a:cxn ang="0">
                        <a:pos x="6" y="360"/>
                      </a:cxn>
                      <a:cxn ang="0">
                        <a:pos x="3" y="255"/>
                      </a:cxn>
                      <a:cxn ang="0">
                        <a:pos x="15" y="231"/>
                      </a:cxn>
                      <a:cxn ang="0">
                        <a:pos x="111" y="234"/>
                      </a:cxn>
                      <a:cxn ang="0">
                        <a:pos x="111" y="81"/>
                      </a:cxn>
                      <a:cxn ang="0">
                        <a:pos x="33" y="81"/>
                      </a:cxn>
                      <a:cxn ang="0">
                        <a:pos x="3" y="57"/>
                      </a:cxn>
                      <a:cxn ang="0">
                        <a:pos x="0" y="6"/>
                      </a:cxn>
                    </a:cxnLst>
                    <a:rect l="0" t="0" r="r" b="b"/>
                    <a:pathLst>
                      <a:path w="2526" h="422">
                        <a:moveTo>
                          <a:pt x="0" y="6"/>
                        </a:moveTo>
                        <a:lnTo>
                          <a:pt x="2514" y="0"/>
                        </a:lnTo>
                        <a:lnTo>
                          <a:pt x="2517" y="60"/>
                        </a:lnTo>
                        <a:lnTo>
                          <a:pt x="2430" y="66"/>
                        </a:lnTo>
                        <a:lnTo>
                          <a:pt x="2430" y="204"/>
                        </a:lnTo>
                        <a:lnTo>
                          <a:pt x="2514" y="204"/>
                        </a:lnTo>
                        <a:lnTo>
                          <a:pt x="2526" y="216"/>
                        </a:lnTo>
                        <a:lnTo>
                          <a:pt x="2523" y="339"/>
                        </a:lnTo>
                        <a:lnTo>
                          <a:pt x="2451" y="339"/>
                        </a:lnTo>
                        <a:lnTo>
                          <a:pt x="2448" y="282"/>
                        </a:lnTo>
                        <a:lnTo>
                          <a:pt x="2286" y="285"/>
                        </a:lnTo>
                        <a:lnTo>
                          <a:pt x="2286" y="339"/>
                        </a:lnTo>
                        <a:lnTo>
                          <a:pt x="2208" y="338"/>
                        </a:lnTo>
                        <a:lnTo>
                          <a:pt x="2208" y="416"/>
                        </a:lnTo>
                        <a:lnTo>
                          <a:pt x="1566" y="408"/>
                        </a:lnTo>
                        <a:lnTo>
                          <a:pt x="1566" y="93"/>
                        </a:lnTo>
                        <a:lnTo>
                          <a:pt x="1599" y="75"/>
                        </a:lnTo>
                        <a:lnTo>
                          <a:pt x="1599" y="0"/>
                        </a:lnTo>
                        <a:lnTo>
                          <a:pt x="921" y="3"/>
                        </a:lnTo>
                        <a:lnTo>
                          <a:pt x="921" y="78"/>
                        </a:lnTo>
                        <a:lnTo>
                          <a:pt x="957" y="99"/>
                        </a:lnTo>
                        <a:lnTo>
                          <a:pt x="957" y="417"/>
                        </a:lnTo>
                        <a:lnTo>
                          <a:pt x="720" y="417"/>
                        </a:lnTo>
                        <a:lnTo>
                          <a:pt x="717" y="171"/>
                        </a:lnTo>
                        <a:lnTo>
                          <a:pt x="750" y="132"/>
                        </a:lnTo>
                        <a:lnTo>
                          <a:pt x="750" y="39"/>
                        </a:lnTo>
                        <a:lnTo>
                          <a:pt x="795" y="39"/>
                        </a:lnTo>
                        <a:lnTo>
                          <a:pt x="795" y="3"/>
                        </a:lnTo>
                        <a:lnTo>
                          <a:pt x="315" y="6"/>
                        </a:lnTo>
                        <a:lnTo>
                          <a:pt x="315" y="39"/>
                        </a:lnTo>
                        <a:lnTo>
                          <a:pt x="360" y="42"/>
                        </a:lnTo>
                        <a:lnTo>
                          <a:pt x="360" y="132"/>
                        </a:lnTo>
                        <a:lnTo>
                          <a:pt x="384" y="177"/>
                        </a:lnTo>
                        <a:lnTo>
                          <a:pt x="381" y="420"/>
                        </a:lnTo>
                        <a:lnTo>
                          <a:pt x="312" y="422"/>
                        </a:lnTo>
                        <a:lnTo>
                          <a:pt x="312" y="360"/>
                        </a:lnTo>
                        <a:lnTo>
                          <a:pt x="240" y="360"/>
                        </a:lnTo>
                        <a:lnTo>
                          <a:pt x="237" y="291"/>
                        </a:lnTo>
                        <a:lnTo>
                          <a:pt x="78" y="291"/>
                        </a:lnTo>
                        <a:lnTo>
                          <a:pt x="75" y="357"/>
                        </a:lnTo>
                        <a:lnTo>
                          <a:pt x="6" y="360"/>
                        </a:lnTo>
                        <a:lnTo>
                          <a:pt x="3" y="255"/>
                        </a:lnTo>
                        <a:lnTo>
                          <a:pt x="15" y="231"/>
                        </a:lnTo>
                        <a:lnTo>
                          <a:pt x="111" y="234"/>
                        </a:lnTo>
                        <a:lnTo>
                          <a:pt x="111" y="81"/>
                        </a:lnTo>
                        <a:lnTo>
                          <a:pt x="33" y="81"/>
                        </a:lnTo>
                        <a:lnTo>
                          <a:pt x="3" y="57"/>
                        </a:lnTo>
                        <a:lnTo>
                          <a:pt x="0" y="6"/>
                        </a:lnTo>
                        <a:close/>
                      </a:path>
                    </a:pathLst>
                  </a:custGeom>
                  <a:pattFill prst="wdDnDiag">
                    <a:fgClr>
                      <a:srgbClr val="006600"/>
                    </a:fgClr>
                    <a:bgClr>
                      <a:schemeClr val="bg1"/>
                    </a:bgClr>
                  </a:pattFill>
                  <a:ln w="9525">
                    <a:solidFill>
                      <a:srgbClr val="006600"/>
                    </a:solidFill>
                    <a:round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endParaRPr lang="ro-RO"/>
                  </a:p>
                </p:txBody>
              </p:sp>
              <p:sp>
                <p:nvSpPr>
                  <p:cNvPr id="151849" name="Freeform 297"/>
                  <p:cNvSpPr>
                    <a:spLocks noChangeAspect="1"/>
                  </p:cNvSpPr>
                  <p:nvPr/>
                </p:nvSpPr>
                <p:spPr bwMode="auto">
                  <a:xfrm>
                    <a:off x="2744" y="818"/>
                    <a:ext cx="39" cy="348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322"/>
                      </a:cxn>
                      <a:cxn ang="0">
                        <a:pos x="39" y="348"/>
                      </a:cxn>
                    </a:cxnLst>
                    <a:rect l="0" t="0" r="r" b="b"/>
                    <a:pathLst>
                      <a:path w="39" h="348">
                        <a:moveTo>
                          <a:pt x="0" y="0"/>
                        </a:moveTo>
                        <a:lnTo>
                          <a:pt x="1" y="322"/>
                        </a:lnTo>
                        <a:lnTo>
                          <a:pt x="39" y="348"/>
                        </a:lnTo>
                      </a:path>
                    </a:pathLst>
                  </a:custGeom>
                  <a:noFill/>
                  <a:ln w="6350" cmpd="sng">
                    <a:solidFill>
                      <a:srgbClr val="006600"/>
                    </a:solidFill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o-RO"/>
                  </a:p>
                </p:txBody>
              </p:sp>
              <p:sp>
                <p:nvSpPr>
                  <p:cNvPr id="151850" name="Freeform 298"/>
                  <p:cNvSpPr>
                    <a:spLocks noChangeAspect="1"/>
                  </p:cNvSpPr>
                  <p:nvPr/>
                </p:nvSpPr>
                <p:spPr bwMode="auto">
                  <a:xfrm flipH="1">
                    <a:off x="3384" y="811"/>
                    <a:ext cx="39" cy="348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322"/>
                      </a:cxn>
                      <a:cxn ang="0">
                        <a:pos x="39" y="348"/>
                      </a:cxn>
                    </a:cxnLst>
                    <a:rect l="0" t="0" r="r" b="b"/>
                    <a:pathLst>
                      <a:path w="39" h="348">
                        <a:moveTo>
                          <a:pt x="0" y="0"/>
                        </a:moveTo>
                        <a:lnTo>
                          <a:pt x="1" y="322"/>
                        </a:lnTo>
                        <a:lnTo>
                          <a:pt x="39" y="348"/>
                        </a:lnTo>
                      </a:path>
                    </a:pathLst>
                  </a:custGeom>
                  <a:noFill/>
                  <a:ln w="6350" cmpd="sng">
                    <a:solidFill>
                      <a:srgbClr val="006600"/>
                    </a:solidFill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o-RO"/>
                  </a:p>
                </p:txBody>
              </p:sp>
            </p:grpSp>
            <p:sp>
              <p:nvSpPr>
                <p:cNvPr id="151851" name="Line 299"/>
                <p:cNvSpPr>
                  <a:spLocks noChangeAspect="1" noChangeShapeType="1"/>
                </p:cNvSpPr>
                <p:nvPr/>
              </p:nvSpPr>
              <p:spPr bwMode="auto">
                <a:xfrm>
                  <a:off x="2577" y="867"/>
                  <a:ext cx="0" cy="288"/>
                </a:xfrm>
                <a:prstGeom prst="line">
                  <a:avLst/>
                </a:prstGeom>
                <a:noFill/>
                <a:ln w="6350">
                  <a:solidFill>
                    <a:srgbClr val="006600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ro-RO"/>
                </a:p>
              </p:txBody>
            </p:sp>
            <p:sp>
              <p:nvSpPr>
                <p:cNvPr id="151852" name="Line 300"/>
                <p:cNvSpPr>
                  <a:spLocks noChangeAspect="1" noChangeShapeType="1"/>
                </p:cNvSpPr>
                <p:nvPr/>
              </p:nvSpPr>
              <p:spPr bwMode="auto">
                <a:xfrm flipH="1">
                  <a:off x="2172" y="866"/>
                  <a:ext cx="10" cy="301"/>
                </a:xfrm>
                <a:prstGeom prst="line">
                  <a:avLst/>
                </a:prstGeom>
                <a:noFill/>
                <a:ln w="6350">
                  <a:solidFill>
                    <a:srgbClr val="006600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ro-RO"/>
                </a:p>
              </p:txBody>
            </p:sp>
          </p:grpSp>
          <p:grpSp>
            <p:nvGrpSpPr>
              <p:cNvPr id="151853" name="Group 301"/>
              <p:cNvGrpSpPr>
                <a:grpSpLocks noChangeAspect="1"/>
              </p:cNvGrpSpPr>
              <p:nvPr/>
            </p:nvGrpSpPr>
            <p:grpSpPr bwMode="auto">
              <a:xfrm>
                <a:off x="2070" y="910"/>
                <a:ext cx="407" cy="365"/>
                <a:chOff x="2144" y="448"/>
                <a:chExt cx="478" cy="428"/>
              </a:xfrm>
            </p:grpSpPr>
            <p:sp>
              <p:nvSpPr>
                <p:cNvPr id="151854" name="Freeform 302" descr="Темный диагональный 1"/>
                <p:cNvSpPr>
                  <a:spLocks noChangeAspect="1"/>
                </p:cNvSpPr>
                <p:nvPr/>
              </p:nvSpPr>
              <p:spPr bwMode="auto">
                <a:xfrm>
                  <a:off x="2144" y="448"/>
                  <a:ext cx="478" cy="428"/>
                </a:xfrm>
                <a:custGeom>
                  <a:avLst/>
                  <a:gdLst/>
                  <a:ahLst/>
                  <a:cxnLst>
                    <a:cxn ang="0">
                      <a:pos x="112" y="2"/>
                    </a:cxn>
                    <a:cxn ang="0">
                      <a:pos x="378" y="2"/>
                    </a:cxn>
                    <a:cxn ang="0">
                      <a:pos x="398" y="26"/>
                    </a:cxn>
                    <a:cxn ang="0">
                      <a:pos x="398" y="116"/>
                    </a:cxn>
                    <a:cxn ang="0">
                      <a:pos x="352" y="114"/>
                    </a:cxn>
                    <a:cxn ang="0">
                      <a:pos x="352" y="160"/>
                    </a:cxn>
                    <a:cxn ang="0">
                      <a:pos x="418" y="162"/>
                    </a:cxn>
                    <a:cxn ang="0">
                      <a:pos x="418" y="218"/>
                    </a:cxn>
                    <a:cxn ang="0">
                      <a:pos x="468" y="220"/>
                    </a:cxn>
                    <a:cxn ang="0">
                      <a:pos x="478" y="244"/>
                    </a:cxn>
                    <a:cxn ang="0">
                      <a:pos x="478" y="276"/>
                    </a:cxn>
                    <a:cxn ang="0">
                      <a:pos x="398" y="278"/>
                    </a:cxn>
                    <a:cxn ang="0">
                      <a:pos x="404" y="332"/>
                    </a:cxn>
                    <a:cxn ang="0">
                      <a:pos x="434" y="334"/>
                    </a:cxn>
                    <a:cxn ang="0">
                      <a:pos x="434" y="428"/>
                    </a:cxn>
                    <a:cxn ang="0">
                      <a:pos x="406" y="426"/>
                    </a:cxn>
                    <a:cxn ang="0">
                      <a:pos x="406" y="376"/>
                    </a:cxn>
                    <a:cxn ang="0">
                      <a:pos x="336" y="376"/>
                    </a:cxn>
                    <a:cxn ang="0">
                      <a:pos x="336" y="302"/>
                    </a:cxn>
                    <a:cxn ang="0">
                      <a:pos x="274" y="238"/>
                    </a:cxn>
                    <a:cxn ang="0">
                      <a:pos x="274" y="194"/>
                    </a:cxn>
                    <a:cxn ang="0">
                      <a:pos x="296" y="152"/>
                    </a:cxn>
                    <a:cxn ang="0">
                      <a:pos x="296" y="60"/>
                    </a:cxn>
                    <a:cxn ang="0">
                      <a:pos x="380" y="20"/>
                    </a:cxn>
                    <a:cxn ang="0">
                      <a:pos x="380" y="116"/>
                    </a:cxn>
                    <a:cxn ang="0">
                      <a:pos x="380" y="0"/>
                    </a:cxn>
                    <a:cxn ang="0">
                      <a:pos x="110" y="2"/>
                    </a:cxn>
                    <a:cxn ang="0">
                      <a:pos x="112" y="118"/>
                    </a:cxn>
                    <a:cxn ang="0">
                      <a:pos x="112" y="32"/>
                    </a:cxn>
                    <a:cxn ang="0">
                      <a:pos x="188" y="62"/>
                    </a:cxn>
                    <a:cxn ang="0">
                      <a:pos x="188" y="146"/>
                    </a:cxn>
                    <a:cxn ang="0">
                      <a:pos x="210" y="194"/>
                    </a:cxn>
                    <a:cxn ang="0">
                      <a:pos x="210" y="234"/>
                    </a:cxn>
                    <a:cxn ang="0">
                      <a:pos x="140" y="298"/>
                    </a:cxn>
                    <a:cxn ang="0">
                      <a:pos x="140" y="376"/>
                    </a:cxn>
                    <a:cxn ang="0">
                      <a:pos x="66" y="376"/>
                    </a:cxn>
                    <a:cxn ang="0">
                      <a:pos x="66" y="424"/>
                    </a:cxn>
                    <a:cxn ang="0">
                      <a:pos x="44" y="424"/>
                    </a:cxn>
                    <a:cxn ang="0">
                      <a:pos x="44" y="340"/>
                    </a:cxn>
                    <a:cxn ang="0">
                      <a:pos x="74" y="336"/>
                    </a:cxn>
                    <a:cxn ang="0">
                      <a:pos x="74" y="284"/>
                    </a:cxn>
                    <a:cxn ang="0">
                      <a:pos x="2" y="282"/>
                    </a:cxn>
                    <a:cxn ang="0">
                      <a:pos x="0" y="246"/>
                    </a:cxn>
                    <a:cxn ang="0">
                      <a:pos x="10" y="224"/>
                    </a:cxn>
                    <a:cxn ang="0">
                      <a:pos x="64" y="224"/>
                    </a:cxn>
                    <a:cxn ang="0">
                      <a:pos x="62" y="166"/>
                    </a:cxn>
                    <a:cxn ang="0">
                      <a:pos x="136" y="166"/>
                    </a:cxn>
                    <a:cxn ang="0">
                      <a:pos x="136" y="120"/>
                    </a:cxn>
                    <a:cxn ang="0">
                      <a:pos x="90" y="116"/>
                    </a:cxn>
                    <a:cxn ang="0">
                      <a:pos x="90" y="28"/>
                    </a:cxn>
                    <a:cxn ang="0">
                      <a:pos x="112" y="2"/>
                    </a:cxn>
                  </a:cxnLst>
                  <a:rect l="0" t="0" r="r" b="b"/>
                  <a:pathLst>
                    <a:path w="478" h="428">
                      <a:moveTo>
                        <a:pt x="112" y="2"/>
                      </a:moveTo>
                      <a:lnTo>
                        <a:pt x="378" y="2"/>
                      </a:lnTo>
                      <a:lnTo>
                        <a:pt x="398" y="26"/>
                      </a:lnTo>
                      <a:lnTo>
                        <a:pt x="398" y="116"/>
                      </a:lnTo>
                      <a:lnTo>
                        <a:pt x="352" y="114"/>
                      </a:lnTo>
                      <a:lnTo>
                        <a:pt x="352" y="160"/>
                      </a:lnTo>
                      <a:lnTo>
                        <a:pt x="418" y="162"/>
                      </a:lnTo>
                      <a:lnTo>
                        <a:pt x="418" y="218"/>
                      </a:lnTo>
                      <a:lnTo>
                        <a:pt x="468" y="220"/>
                      </a:lnTo>
                      <a:lnTo>
                        <a:pt x="478" y="244"/>
                      </a:lnTo>
                      <a:lnTo>
                        <a:pt x="478" y="276"/>
                      </a:lnTo>
                      <a:lnTo>
                        <a:pt x="398" y="278"/>
                      </a:lnTo>
                      <a:lnTo>
                        <a:pt x="404" y="332"/>
                      </a:lnTo>
                      <a:lnTo>
                        <a:pt x="434" y="334"/>
                      </a:lnTo>
                      <a:lnTo>
                        <a:pt x="434" y="428"/>
                      </a:lnTo>
                      <a:lnTo>
                        <a:pt x="406" y="426"/>
                      </a:lnTo>
                      <a:lnTo>
                        <a:pt x="406" y="376"/>
                      </a:lnTo>
                      <a:lnTo>
                        <a:pt x="336" y="376"/>
                      </a:lnTo>
                      <a:lnTo>
                        <a:pt x="336" y="302"/>
                      </a:lnTo>
                      <a:lnTo>
                        <a:pt x="274" y="238"/>
                      </a:lnTo>
                      <a:lnTo>
                        <a:pt x="274" y="194"/>
                      </a:lnTo>
                      <a:lnTo>
                        <a:pt x="296" y="152"/>
                      </a:lnTo>
                      <a:lnTo>
                        <a:pt x="296" y="60"/>
                      </a:lnTo>
                      <a:lnTo>
                        <a:pt x="380" y="20"/>
                      </a:lnTo>
                      <a:lnTo>
                        <a:pt x="380" y="116"/>
                      </a:lnTo>
                      <a:lnTo>
                        <a:pt x="380" y="0"/>
                      </a:lnTo>
                      <a:lnTo>
                        <a:pt x="110" y="2"/>
                      </a:lnTo>
                      <a:lnTo>
                        <a:pt x="112" y="118"/>
                      </a:lnTo>
                      <a:lnTo>
                        <a:pt x="112" y="32"/>
                      </a:lnTo>
                      <a:lnTo>
                        <a:pt x="188" y="62"/>
                      </a:lnTo>
                      <a:lnTo>
                        <a:pt x="188" y="146"/>
                      </a:lnTo>
                      <a:lnTo>
                        <a:pt x="210" y="194"/>
                      </a:lnTo>
                      <a:lnTo>
                        <a:pt x="210" y="234"/>
                      </a:lnTo>
                      <a:lnTo>
                        <a:pt x="140" y="298"/>
                      </a:lnTo>
                      <a:lnTo>
                        <a:pt x="140" y="376"/>
                      </a:lnTo>
                      <a:lnTo>
                        <a:pt x="66" y="376"/>
                      </a:lnTo>
                      <a:lnTo>
                        <a:pt x="66" y="424"/>
                      </a:lnTo>
                      <a:lnTo>
                        <a:pt x="44" y="424"/>
                      </a:lnTo>
                      <a:lnTo>
                        <a:pt x="44" y="340"/>
                      </a:lnTo>
                      <a:lnTo>
                        <a:pt x="74" y="336"/>
                      </a:lnTo>
                      <a:lnTo>
                        <a:pt x="74" y="284"/>
                      </a:lnTo>
                      <a:lnTo>
                        <a:pt x="2" y="282"/>
                      </a:lnTo>
                      <a:lnTo>
                        <a:pt x="0" y="246"/>
                      </a:lnTo>
                      <a:lnTo>
                        <a:pt x="10" y="224"/>
                      </a:lnTo>
                      <a:lnTo>
                        <a:pt x="64" y="224"/>
                      </a:lnTo>
                      <a:lnTo>
                        <a:pt x="62" y="166"/>
                      </a:lnTo>
                      <a:lnTo>
                        <a:pt x="136" y="166"/>
                      </a:lnTo>
                      <a:lnTo>
                        <a:pt x="136" y="120"/>
                      </a:lnTo>
                      <a:lnTo>
                        <a:pt x="90" y="116"/>
                      </a:lnTo>
                      <a:lnTo>
                        <a:pt x="90" y="28"/>
                      </a:lnTo>
                      <a:lnTo>
                        <a:pt x="112" y="2"/>
                      </a:lnTo>
                      <a:close/>
                    </a:path>
                  </a:pathLst>
                </a:custGeom>
                <a:pattFill prst="dkDnDiag">
                  <a:fgClr>
                    <a:srgbClr val="006600"/>
                  </a:fgClr>
                  <a:bgClr>
                    <a:schemeClr val="bg1"/>
                  </a:bgClr>
                </a:pattFill>
                <a:ln w="9525">
                  <a:solidFill>
                    <a:srgbClr val="006600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ro-RO"/>
                </a:p>
              </p:txBody>
            </p:sp>
            <p:sp>
              <p:nvSpPr>
                <p:cNvPr id="151855" name="Line 303" descr="Темный диагональный 1"/>
                <p:cNvSpPr>
                  <a:spLocks noChangeAspect="1" noChangeShapeType="1"/>
                </p:cNvSpPr>
                <p:nvPr/>
              </p:nvSpPr>
              <p:spPr bwMode="auto">
                <a:xfrm>
                  <a:off x="2284" y="822"/>
                  <a:ext cx="196" cy="0"/>
                </a:xfrm>
                <a:prstGeom prst="line">
                  <a:avLst/>
                </a:prstGeom>
                <a:noFill/>
                <a:ln w="9525">
                  <a:solidFill>
                    <a:srgbClr val="006600"/>
                  </a:solidFill>
                  <a:prstDash val="dash"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ro-RO"/>
                </a:p>
              </p:txBody>
            </p:sp>
          </p:grpSp>
          <p:sp>
            <p:nvSpPr>
              <p:cNvPr id="151856" name="Rectangle 304" descr="Алмазная решетка (контур)"/>
              <p:cNvSpPr>
                <a:spLocks noChangeAspect="1" noChangeArrowheads="1"/>
              </p:cNvSpPr>
              <p:nvPr/>
            </p:nvSpPr>
            <p:spPr bwMode="auto">
              <a:xfrm>
                <a:off x="2367" y="1007"/>
                <a:ext cx="93" cy="40"/>
              </a:xfrm>
              <a:prstGeom prst="rect">
                <a:avLst/>
              </a:prstGeom>
              <a:pattFill prst="openDmnd">
                <a:fgClr>
                  <a:srgbClr val="808080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1857" name="Rectangle 305" descr="Алмазная решетка (контур)"/>
              <p:cNvSpPr>
                <a:spLocks noChangeAspect="1" noChangeArrowheads="1"/>
              </p:cNvSpPr>
              <p:nvPr/>
            </p:nvSpPr>
            <p:spPr bwMode="auto">
              <a:xfrm>
                <a:off x="2095" y="1012"/>
                <a:ext cx="92" cy="40"/>
              </a:xfrm>
              <a:prstGeom prst="rect">
                <a:avLst/>
              </a:prstGeom>
              <a:pattFill prst="openDmnd">
                <a:fgClr>
                  <a:srgbClr val="808080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1858" name="Rectangle 306" descr="Алмазная решетка (контур)"/>
              <p:cNvSpPr>
                <a:spLocks noChangeAspect="1" noChangeArrowheads="1"/>
              </p:cNvSpPr>
              <p:nvPr/>
            </p:nvSpPr>
            <p:spPr bwMode="auto">
              <a:xfrm>
                <a:off x="2067" y="1151"/>
                <a:ext cx="67" cy="45"/>
              </a:xfrm>
              <a:prstGeom prst="rect">
                <a:avLst/>
              </a:prstGeom>
              <a:pattFill prst="openDmnd">
                <a:fgClr>
                  <a:srgbClr val="808080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1859" name="Rectangle 307" descr="Алмазная решетка (контур)"/>
              <p:cNvSpPr>
                <a:spLocks noChangeAspect="1" noChangeArrowheads="1"/>
              </p:cNvSpPr>
              <p:nvPr/>
            </p:nvSpPr>
            <p:spPr bwMode="auto">
              <a:xfrm>
                <a:off x="2412" y="1149"/>
                <a:ext cx="66" cy="45"/>
              </a:xfrm>
              <a:prstGeom prst="rect">
                <a:avLst/>
              </a:prstGeom>
              <a:pattFill prst="openDmnd">
                <a:fgClr>
                  <a:srgbClr val="808080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1860" name="Rectangle 308" descr="Алмазная решетка (контур)"/>
              <p:cNvSpPr>
                <a:spLocks noChangeAspect="1" noChangeArrowheads="1"/>
              </p:cNvSpPr>
              <p:nvPr/>
            </p:nvSpPr>
            <p:spPr bwMode="auto">
              <a:xfrm>
                <a:off x="2615" y="1388"/>
                <a:ext cx="123" cy="96"/>
              </a:xfrm>
              <a:prstGeom prst="rect">
                <a:avLst/>
              </a:prstGeom>
              <a:pattFill prst="openDmnd">
                <a:fgClr>
                  <a:srgbClr val="808080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1861" name="Rectangle 309" descr="Алмазная решетка (контур)"/>
              <p:cNvSpPr>
                <a:spLocks noChangeAspect="1" noChangeArrowheads="1"/>
              </p:cNvSpPr>
              <p:nvPr/>
            </p:nvSpPr>
            <p:spPr bwMode="auto">
              <a:xfrm>
                <a:off x="3006" y="1388"/>
                <a:ext cx="122" cy="96"/>
              </a:xfrm>
              <a:prstGeom prst="rect">
                <a:avLst/>
              </a:prstGeom>
              <a:pattFill prst="openDmnd">
                <a:fgClr>
                  <a:srgbClr val="808080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1862" name="Freeform 310" descr="Широкий диагональный 2"/>
              <p:cNvSpPr>
                <a:spLocks noChangeAspect="1"/>
              </p:cNvSpPr>
              <p:nvPr/>
            </p:nvSpPr>
            <p:spPr bwMode="auto">
              <a:xfrm>
                <a:off x="2585" y="1152"/>
                <a:ext cx="572" cy="233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0" y="83"/>
                  </a:cxn>
                  <a:cxn ang="0">
                    <a:pos x="41" y="87"/>
                  </a:cxn>
                  <a:cxn ang="0">
                    <a:pos x="35" y="267"/>
                  </a:cxn>
                  <a:cxn ang="0">
                    <a:pos x="219" y="269"/>
                  </a:cxn>
                  <a:cxn ang="0">
                    <a:pos x="219" y="245"/>
                  </a:cxn>
                  <a:cxn ang="0">
                    <a:pos x="216" y="34"/>
                  </a:cxn>
                  <a:cxn ang="0">
                    <a:pos x="104" y="29"/>
                  </a:cxn>
                  <a:cxn ang="0">
                    <a:pos x="102" y="2"/>
                  </a:cxn>
                  <a:cxn ang="0">
                    <a:pos x="582" y="5"/>
                  </a:cxn>
                  <a:cxn ang="0">
                    <a:pos x="581" y="35"/>
                  </a:cxn>
                  <a:cxn ang="0">
                    <a:pos x="470" y="35"/>
                  </a:cxn>
                  <a:cxn ang="0">
                    <a:pos x="468" y="249"/>
                  </a:cxn>
                  <a:cxn ang="0">
                    <a:pos x="467" y="273"/>
                  </a:cxn>
                  <a:cxn ang="0">
                    <a:pos x="636" y="270"/>
                  </a:cxn>
                  <a:cxn ang="0">
                    <a:pos x="638" y="92"/>
                  </a:cxn>
                  <a:cxn ang="0">
                    <a:pos x="672" y="87"/>
                  </a:cxn>
                  <a:cxn ang="0">
                    <a:pos x="672" y="6"/>
                  </a:cxn>
                  <a:cxn ang="0">
                    <a:pos x="2" y="0"/>
                  </a:cxn>
                </a:cxnLst>
                <a:rect l="0" t="0" r="r" b="b"/>
                <a:pathLst>
                  <a:path w="672" h="273">
                    <a:moveTo>
                      <a:pt x="2" y="0"/>
                    </a:moveTo>
                    <a:lnTo>
                      <a:pt x="0" y="83"/>
                    </a:lnTo>
                    <a:lnTo>
                      <a:pt x="41" y="87"/>
                    </a:lnTo>
                    <a:lnTo>
                      <a:pt x="35" y="267"/>
                    </a:lnTo>
                    <a:lnTo>
                      <a:pt x="219" y="269"/>
                    </a:lnTo>
                    <a:lnTo>
                      <a:pt x="219" y="245"/>
                    </a:lnTo>
                    <a:lnTo>
                      <a:pt x="216" y="34"/>
                    </a:lnTo>
                    <a:lnTo>
                      <a:pt x="104" y="29"/>
                    </a:lnTo>
                    <a:lnTo>
                      <a:pt x="102" y="2"/>
                    </a:lnTo>
                    <a:lnTo>
                      <a:pt x="582" y="5"/>
                    </a:lnTo>
                    <a:lnTo>
                      <a:pt x="581" y="35"/>
                    </a:lnTo>
                    <a:lnTo>
                      <a:pt x="470" y="35"/>
                    </a:lnTo>
                    <a:lnTo>
                      <a:pt x="468" y="249"/>
                    </a:lnTo>
                    <a:lnTo>
                      <a:pt x="467" y="273"/>
                    </a:lnTo>
                    <a:lnTo>
                      <a:pt x="636" y="270"/>
                    </a:lnTo>
                    <a:lnTo>
                      <a:pt x="638" y="92"/>
                    </a:lnTo>
                    <a:lnTo>
                      <a:pt x="672" y="87"/>
                    </a:lnTo>
                    <a:lnTo>
                      <a:pt x="672" y="6"/>
                    </a:lnTo>
                    <a:lnTo>
                      <a:pt x="2" y="0"/>
                    </a:lnTo>
                    <a:close/>
                  </a:path>
                </a:pathLst>
              </a:custGeom>
              <a:pattFill prst="wdUpDiag">
                <a:fgClr>
                  <a:srgbClr val="006600"/>
                </a:fgClr>
                <a:bgClr>
                  <a:schemeClr val="bg1"/>
                </a:bgClr>
              </a:pattFill>
              <a:ln w="9525">
                <a:solidFill>
                  <a:srgbClr val="006600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o-RO"/>
              </a:p>
            </p:txBody>
          </p:sp>
          <p:grpSp>
            <p:nvGrpSpPr>
              <p:cNvPr id="151863" name="Group 311"/>
              <p:cNvGrpSpPr>
                <a:grpSpLocks noChangeAspect="1"/>
              </p:cNvGrpSpPr>
              <p:nvPr/>
            </p:nvGrpSpPr>
            <p:grpSpPr bwMode="auto">
              <a:xfrm>
                <a:off x="2695" y="873"/>
                <a:ext cx="372" cy="595"/>
                <a:chOff x="2878" y="405"/>
                <a:chExt cx="436" cy="697"/>
              </a:xfrm>
            </p:grpSpPr>
            <p:grpSp>
              <p:nvGrpSpPr>
                <p:cNvPr id="151864" name="Group 312"/>
                <p:cNvGrpSpPr>
                  <a:grpSpLocks noChangeAspect="1"/>
                </p:cNvGrpSpPr>
                <p:nvPr/>
              </p:nvGrpSpPr>
              <p:grpSpPr bwMode="auto">
                <a:xfrm>
                  <a:off x="3028" y="915"/>
                  <a:ext cx="118" cy="187"/>
                  <a:chOff x="3028" y="915"/>
                  <a:chExt cx="118" cy="187"/>
                </a:xfrm>
              </p:grpSpPr>
              <p:sp>
                <p:nvSpPr>
                  <p:cNvPr id="151865" name="Rectangle 313" descr="Широкий диагональный 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028" y="915"/>
                    <a:ext cx="116" cy="167"/>
                  </a:xfrm>
                  <a:prstGeom prst="rect">
                    <a:avLst/>
                  </a:prstGeom>
                  <a:pattFill prst="wdUpDiag">
                    <a:fgClr>
                      <a:srgbClr val="006600"/>
                    </a:fgClr>
                    <a:bgClr>
                      <a:schemeClr val="bg1"/>
                    </a:bgClr>
                  </a:pattFill>
                  <a:ln w="9525">
                    <a:solidFill>
                      <a:srgbClr val="006600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51866" name="AutoShape 314" descr="Широкий диагональный 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029" y="1082"/>
                    <a:ext cx="117" cy="20"/>
                  </a:xfrm>
                  <a:custGeom>
                    <a:avLst/>
                    <a:gdLst>
                      <a:gd name="G0" fmla="+- 5400 0 0"/>
                      <a:gd name="G1" fmla="+- 21600 0 5400"/>
                      <a:gd name="G2" fmla="*/ 5400 1 2"/>
                      <a:gd name="G3" fmla="+- 21600 0 G2"/>
                      <a:gd name="G4" fmla="+/ 5400 21600 2"/>
                      <a:gd name="G5" fmla="+/ G1 0 2"/>
                      <a:gd name="G6" fmla="*/ 21600 21600 5400"/>
                      <a:gd name="G7" fmla="*/ G6 1 2"/>
                      <a:gd name="G8" fmla="+- 21600 0 G7"/>
                      <a:gd name="G9" fmla="*/ 21600 1 2"/>
                      <a:gd name="G10" fmla="+- 5400 0 G9"/>
                      <a:gd name="G11" fmla="?: G10 G8 0"/>
                      <a:gd name="G12" fmla="?: G10 G7 21600"/>
                      <a:gd name="T0" fmla="*/ 18900 w 21600"/>
                      <a:gd name="T1" fmla="*/ 10800 h 21600"/>
                      <a:gd name="T2" fmla="*/ 10800 w 21600"/>
                      <a:gd name="T3" fmla="*/ 21600 h 21600"/>
                      <a:gd name="T4" fmla="*/ 2700 w 21600"/>
                      <a:gd name="T5" fmla="*/ 10800 h 21600"/>
                      <a:gd name="T6" fmla="*/ 10800 w 21600"/>
                      <a:gd name="T7" fmla="*/ 0 h 21600"/>
                      <a:gd name="T8" fmla="*/ 4500 w 21600"/>
                      <a:gd name="T9" fmla="*/ 4500 h 21600"/>
                      <a:gd name="T10" fmla="*/ 17100 w 21600"/>
                      <a:gd name="T11" fmla="*/ 17100 h 2160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T8" t="T9" r="T10" b="T11"/>
                    <a:pathLst>
                      <a:path w="21600" h="21600">
                        <a:moveTo>
                          <a:pt x="0" y="0"/>
                        </a:moveTo>
                        <a:lnTo>
                          <a:pt x="5400" y="21600"/>
                        </a:lnTo>
                        <a:lnTo>
                          <a:pt x="16200" y="21600"/>
                        </a:lnTo>
                        <a:lnTo>
                          <a:pt x="21600" y="0"/>
                        </a:lnTo>
                        <a:close/>
                      </a:path>
                    </a:pathLst>
                  </a:custGeom>
                  <a:pattFill prst="wdUpDiag">
                    <a:fgClr>
                      <a:srgbClr val="006600"/>
                    </a:fgClr>
                    <a:bgClr>
                      <a:schemeClr val="bg1"/>
                    </a:bgClr>
                  </a:pattFill>
                  <a:ln w="9525">
                    <a:solidFill>
                      <a:srgbClr val="006600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</p:grpSp>
            <p:grpSp>
              <p:nvGrpSpPr>
                <p:cNvPr id="151867" name="Group 315"/>
                <p:cNvGrpSpPr>
                  <a:grpSpLocks noChangeAspect="1"/>
                </p:cNvGrpSpPr>
                <p:nvPr/>
              </p:nvGrpSpPr>
              <p:grpSpPr bwMode="auto">
                <a:xfrm>
                  <a:off x="2878" y="405"/>
                  <a:ext cx="436" cy="600"/>
                  <a:chOff x="2878" y="405"/>
                  <a:chExt cx="436" cy="600"/>
                </a:xfrm>
              </p:grpSpPr>
              <p:sp>
                <p:nvSpPr>
                  <p:cNvPr id="151868" name="Freeform 316" descr="Широкий диагональный 1"/>
                  <p:cNvSpPr>
                    <a:spLocks noChangeAspect="1"/>
                  </p:cNvSpPr>
                  <p:nvPr/>
                </p:nvSpPr>
                <p:spPr bwMode="auto">
                  <a:xfrm>
                    <a:off x="2878" y="405"/>
                    <a:ext cx="436" cy="573"/>
                  </a:xfrm>
                  <a:custGeom>
                    <a:avLst/>
                    <a:gdLst/>
                    <a:ahLst/>
                    <a:cxnLst>
                      <a:cxn ang="0">
                        <a:pos x="104" y="0"/>
                      </a:cxn>
                      <a:cxn ang="0">
                        <a:pos x="338" y="0"/>
                      </a:cxn>
                      <a:cxn ang="0">
                        <a:pos x="338" y="18"/>
                      </a:cxn>
                      <a:cxn ang="0">
                        <a:pos x="386" y="21"/>
                      </a:cxn>
                      <a:cxn ang="0">
                        <a:pos x="389" y="92"/>
                      </a:cxn>
                      <a:cxn ang="0">
                        <a:pos x="388" y="23"/>
                      </a:cxn>
                      <a:cxn ang="0">
                        <a:pos x="355" y="62"/>
                      </a:cxn>
                      <a:cxn ang="0">
                        <a:pos x="91" y="60"/>
                      </a:cxn>
                      <a:cxn ang="0">
                        <a:pos x="91" y="114"/>
                      </a:cxn>
                      <a:cxn ang="0">
                        <a:pos x="353" y="117"/>
                      </a:cxn>
                      <a:cxn ang="0">
                        <a:pos x="391" y="147"/>
                      </a:cxn>
                      <a:cxn ang="0">
                        <a:pos x="389" y="90"/>
                      </a:cxn>
                      <a:cxn ang="0">
                        <a:pos x="391" y="150"/>
                      </a:cxn>
                      <a:cxn ang="0">
                        <a:pos x="338" y="150"/>
                      </a:cxn>
                      <a:cxn ang="0">
                        <a:pos x="335" y="198"/>
                      </a:cxn>
                      <a:cxn ang="0">
                        <a:pos x="436" y="199"/>
                      </a:cxn>
                      <a:cxn ang="0">
                        <a:pos x="436" y="339"/>
                      </a:cxn>
                      <a:cxn ang="0">
                        <a:pos x="398" y="339"/>
                      </a:cxn>
                      <a:cxn ang="0">
                        <a:pos x="396" y="305"/>
                      </a:cxn>
                      <a:cxn ang="0">
                        <a:pos x="323" y="302"/>
                      </a:cxn>
                      <a:cxn ang="0">
                        <a:pos x="323" y="368"/>
                      </a:cxn>
                      <a:cxn ang="0">
                        <a:pos x="337" y="392"/>
                      </a:cxn>
                      <a:cxn ang="0">
                        <a:pos x="335" y="573"/>
                      </a:cxn>
                      <a:cxn ang="0">
                        <a:pos x="266" y="570"/>
                      </a:cxn>
                      <a:cxn ang="0">
                        <a:pos x="269" y="507"/>
                      </a:cxn>
                      <a:cxn ang="0">
                        <a:pos x="152" y="504"/>
                      </a:cxn>
                      <a:cxn ang="0">
                        <a:pos x="154" y="570"/>
                      </a:cxn>
                      <a:cxn ang="0">
                        <a:pos x="84" y="565"/>
                      </a:cxn>
                      <a:cxn ang="0">
                        <a:pos x="86" y="387"/>
                      </a:cxn>
                      <a:cxn ang="0">
                        <a:pos x="104" y="369"/>
                      </a:cxn>
                      <a:cxn ang="0">
                        <a:pos x="104" y="302"/>
                      </a:cxn>
                      <a:cxn ang="0">
                        <a:pos x="38" y="300"/>
                      </a:cxn>
                      <a:cxn ang="0">
                        <a:pos x="34" y="329"/>
                      </a:cxn>
                      <a:cxn ang="0">
                        <a:pos x="2" y="329"/>
                      </a:cxn>
                      <a:cxn ang="0">
                        <a:pos x="0" y="199"/>
                      </a:cxn>
                      <a:cxn ang="0">
                        <a:pos x="101" y="195"/>
                      </a:cxn>
                      <a:cxn ang="0">
                        <a:pos x="101" y="150"/>
                      </a:cxn>
                      <a:cxn ang="0">
                        <a:pos x="38" y="147"/>
                      </a:cxn>
                      <a:cxn ang="0">
                        <a:pos x="38" y="87"/>
                      </a:cxn>
                      <a:cxn ang="0">
                        <a:pos x="40" y="147"/>
                      </a:cxn>
                      <a:cxn ang="0">
                        <a:pos x="88" y="114"/>
                      </a:cxn>
                      <a:cxn ang="0">
                        <a:pos x="352" y="117"/>
                      </a:cxn>
                      <a:cxn ang="0">
                        <a:pos x="356" y="62"/>
                      </a:cxn>
                      <a:cxn ang="0">
                        <a:pos x="94" y="62"/>
                      </a:cxn>
                      <a:cxn ang="0">
                        <a:pos x="37" y="21"/>
                      </a:cxn>
                      <a:cxn ang="0">
                        <a:pos x="38" y="93"/>
                      </a:cxn>
                      <a:cxn ang="0">
                        <a:pos x="38" y="21"/>
                      </a:cxn>
                      <a:cxn ang="0">
                        <a:pos x="104" y="21"/>
                      </a:cxn>
                      <a:cxn ang="0">
                        <a:pos x="104" y="0"/>
                      </a:cxn>
                    </a:cxnLst>
                    <a:rect l="0" t="0" r="r" b="b"/>
                    <a:pathLst>
                      <a:path w="436" h="573">
                        <a:moveTo>
                          <a:pt x="104" y="0"/>
                        </a:moveTo>
                        <a:lnTo>
                          <a:pt x="338" y="0"/>
                        </a:lnTo>
                        <a:lnTo>
                          <a:pt x="338" y="18"/>
                        </a:lnTo>
                        <a:lnTo>
                          <a:pt x="386" y="21"/>
                        </a:lnTo>
                        <a:lnTo>
                          <a:pt x="389" y="92"/>
                        </a:lnTo>
                        <a:lnTo>
                          <a:pt x="388" y="23"/>
                        </a:lnTo>
                        <a:lnTo>
                          <a:pt x="355" y="62"/>
                        </a:lnTo>
                        <a:lnTo>
                          <a:pt x="91" y="60"/>
                        </a:lnTo>
                        <a:lnTo>
                          <a:pt x="91" y="114"/>
                        </a:lnTo>
                        <a:lnTo>
                          <a:pt x="353" y="117"/>
                        </a:lnTo>
                        <a:lnTo>
                          <a:pt x="391" y="147"/>
                        </a:lnTo>
                        <a:lnTo>
                          <a:pt x="389" y="90"/>
                        </a:lnTo>
                        <a:lnTo>
                          <a:pt x="391" y="150"/>
                        </a:lnTo>
                        <a:lnTo>
                          <a:pt x="338" y="150"/>
                        </a:lnTo>
                        <a:lnTo>
                          <a:pt x="335" y="198"/>
                        </a:lnTo>
                        <a:lnTo>
                          <a:pt x="436" y="199"/>
                        </a:lnTo>
                        <a:lnTo>
                          <a:pt x="436" y="339"/>
                        </a:lnTo>
                        <a:lnTo>
                          <a:pt x="398" y="339"/>
                        </a:lnTo>
                        <a:lnTo>
                          <a:pt x="396" y="305"/>
                        </a:lnTo>
                        <a:lnTo>
                          <a:pt x="323" y="302"/>
                        </a:lnTo>
                        <a:lnTo>
                          <a:pt x="323" y="368"/>
                        </a:lnTo>
                        <a:lnTo>
                          <a:pt x="337" y="392"/>
                        </a:lnTo>
                        <a:lnTo>
                          <a:pt x="335" y="573"/>
                        </a:lnTo>
                        <a:lnTo>
                          <a:pt x="266" y="570"/>
                        </a:lnTo>
                        <a:lnTo>
                          <a:pt x="269" y="507"/>
                        </a:lnTo>
                        <a:lnTo>
                          <a:pt x="152" y="504"/>
                        </a:lnTo>
                        <a:lnTo>
                          <a:pt x="154" y="570"/>
                        </a:lnTo>
                        <a:lnTo>
                          <a:pt x="84" y="565"/>
                        </a:lnTo>
                        <a:lnTo>
                          <a:pt x="86" y="387"/>
                        </a:lnTo>
                        <a:lnTo>
                          <a:pt x="104" y="369"/>
                        </a:lnTo>
                        <a:lnTo>
                          <a:pt x="104" y="302"/>
                        </a:lnTo>
                        <a:lnTo>
                          <a:pt x="38" y="300"/>
                        </a:lnTo>
                        <a:lnTo>
                          <a:pt x="34" y="329"/>
                        </a:lnTo>
                        <a:lnTo>
                          <a:pt x="2" y="329"/>
                        </a:lnTo>
                        <a:lnTo>
                          <a:pt x="0" y="199"/>
                        </a:lnTo>
                        <a:lnTo>
                          <a:pt x="101" y="195"/>
                        </a:lnTo>
                        <a:lnTo>
                          <a:pt x="101" y="150"/>
                        </a:lnTo>
                        <a:lnTo>
                          <a:pt x="38" y="147"/>
                        </a:lnTo>
                        <a:lnTo>
                          <a:pt x="38" y="87"/>
                        </a:lnTo>
                        <a:lnTo>
                          <a:pt x="40" y="147"/>
                        </a:lnTo>
                        <a:lnTo>
                          <a:pt x="88" y="114"/>
                        </a:lnTo>
                        <a:lnTo>
                          <a:pt x="352" y="117"/>
                        </a:lnTo>
                        <a:lnTo>
                          <a:pt x="356" y="62"/>
                        </a:lnTo>
                        <a:lnTo>
                          <a:pt x="94" y="62"/>
                        </a:lnTo>
                        <a:lnTo>
                          <a:pt x="37" y="21"/>
                        </a:lnTo>
                        <a:lnTo>
                          <a:pt x="38" y="93"/>
                        </a:lnTo>
                        <a:lnTo>
                          <a:pt x="38" y="21"/>
                        </a:lnTo>
                        <a:lnTo>
                          <a:pt x="104" y="21"/>
                        </a:lnTo>
                        <a:lnTo>
                          <a:pt x="104" y="0"/>
                        </a:lnTo>
                        <a:close/>
                      </a:path>
                    </a:pathLst>
                  </a:custGeom>
                  <a:pattFill prst="wdDnDiag">
                    <a:fgClr>
                      <a:srgbClr val="006600"/>
                    </a:fgClr>
                    <a:bgClr>
                      <a:schemeClr val="bg1"/>
                    </a:bgClr>
                  </a:pattFill>
                  <a:ln w="9525">
                    <a:solidFill>
                      <a:srgbClr val="006600"/>
                    </a:solidFill>
                    <a:round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endParaRPr lang="ro-RO"/>
                  </a:p>
                </p:txBody>
              </p:sp>
              <p:sp>
                <p:nvSpPr>
                  <p:cNvPr id="151869" name="Freeform 317"/>
                  <p:cNvSpPr>
                    <a:spLocks noChangeAspect="1"/>
                  </p:cNvSpPr>
                  <p:nvPr/>
                </p:nvSpPr>
                <p:spPr bwMode="auto">
                  <a:xfrm>
                    <a:off x="2970" y="779"/>
                    <a:ext cx="16" cy="218"/>
                  </a:xfrm>
                  <a:custGeom>
                    <a:avLst/>
                    <a:gdLst/>
                    <a:ahLst/>
                    <a:cxnLst>
                      <a:cxn ang="0">
                        <a:pos x="12" y="0"/>
                      </a:cxn>
                      <a:cxn ang="0">
                        <a:pos x="16" y="197"/>
                      </a:cxn>
                      <a:cxn ang="0">
                        <a:pos x="0" y="218"/>
                      </a:cxn>
                    </a:cxnLst>
                    <a:rect l="0" t="0" r="r" b="b"/>
                    <a:pathLst>
                      <a:path w="16" h="218">
                        <a:moveTo>
                          <a:pt x="12" y="0"/>
                        </a:moveTo>
                        <a:lnTo>
                          <a:pt x="16" y="197"/>
                        </a:lnTo>
                        <a:lnTo>
                          <a:pt x="0" y="218"/>
                        </a:lnTo>
                      </a:path>
                    </a:pathLst>
                  </a:custGeom>
                  <a:noFill/>
                  <a:ln w="6350" cmpd="sng">
                    <a:solidFill>
                      <a:srgbClr val="006600"/>
                    </a:solidFill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o-RO"/>
                  </a:p>
                </p:txBody>
              </p:sp>
              <p:sp>
                <p:nvSpPr>
                  <p:cNvPr id="151870" name="Freeform 318"/>
                  <p:cNvSpPr>
                    <a:spLocks noChangeAspect="1"/>
                  </p:cNvSpPr>
                  <p:nvPr/>
                </p:nvSpPr>
                <p:spPr bwMode="auto">
                  <a:xfrm>
                    <a:off x="3195" y="773"/>
                    <a:ext cx="20" cy="232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199"/>
                      </a:cxn>
                      <a:cxn ang="0">
                        <a:pos x="20" y="232"/>
                      </a:cxn>
                    </a:cxnLst>
                    <a:rect l="0" t="0" r="r" b="b"/>
                    <a:pathLst>
                      <a:path w="20" h="232">
                        <a:moveTo>
                          <a:pt x="0" y="0"/>
                        </a:moveTo>
                        <a:lnTo>
                          <a:pt x="0" y="199"/>
                        </a:lnTo>
                        <a:lnTo>
                          <a:pt x="20" y="232"/>
                        </a:lnTo>
                      </a:path>
                    </a:pathLst>
                  </a:custGeom>
                  <a:noFill/>
                  <a:ln w="6350" cmpd="sng">
                    <a:solidFill>
                      <a:srgbClr val="006600"/>
                    </a:solidFill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o-RO"/>
                  </a:p>
                </p:txBody>
              </p:sp>
              <p:sp>
                <p:nvSpPr>
                  <p:cNvPr id="151871" name="Rectangle 31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970" y="467"/>
                    <a:ext cx="262" cy="5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solidFill>
                      <a:srgbClr val="006600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</p:grpSp>
          </p:grpSp>
          <p:sp>
            <p:nvSpPr>
              <p:cNvPr id="151872" name="Rectangle 320" descr="Алмазная решетка (контур)"/>
              <p:cNvSpPr>
                <a:spLocks noChangeAspect="1" noChangeArrowheads="1"/>
              </p:cNvSpPr>
              <p:nvPr/>
            </p:nvSpPr>
            <p:spPr bwMode="auto">
              <a:xfrm>
                <a:off x="2728" y="1137"/>
                <a:ext cx="53" cy="40"/>
              </a:xfrm>
              <a:prstGeom prst="rect">
                <a:avLst/>
              </a:prstGeom>
              <a:pattFill prst="openDmnd">
                <a:fgClr>
                  <a:srgbClr val="808080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1873" name="Rectangle 321" descr="Алмазная решетка (контур)"/>
              <p:cNvSpPr>
                <a:spLocks noChangeAspect="1" noChangeArrowheads="1"/>
              </p:cNvSpPr>
              <p:nvPr/>
            </p:nvSpPr>
            <p:spPr bwMode="auto">
              <a:xfrm>
                <a:off x="2976" y="1138"/>
                <a:ext cx="53" cy="40"/>
              </a:xfrm>
              <a:prstGeom prst="rect">
                <a:avLst/>
              </a:prstGeom>
              <a:pattFill prst="openDmnd">
                <a:fgClr>
                  <a:srgbClr val="808080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</p:grpSp>
      <p:grpSp>
        <p:nvGrpSpPr>
          <p:cNvPr id="151874" name="Group 322"/>
          <p:cNvGrpSpPr>
            <a:grpSpLocks noChangeAspect="1"/>
          </p:cNvGrpSpPr>
          <p:nvPr/>
        </p:nvGrpSpPr>
        <p:grpSpPr bwMode="auto">
          <a:xfrm>
            <a:off x="3160713" y="1211263"/>
            <a:ext cx="2832100" cy="3416300"/>
            <a:chOff x="1806" y="1388"/>
            <a:chExt cx="2156" cy="2602"/>
          </a:xfrm>
        </p:grpSpPr>
        <p:sp>
          <p:nvSpPr>
            <p:cNvPr id="151875" name="Rectangle 323"/>
            <p:cNvSpPr>
              <a:spLocks noChangeAspect="1" noChangeArrowheads="1"/>
            </p:cNvSpPr>
            <p:nvPr/>
          </p:nvSpPr>
          <p:spPr bwMode="auto">
            <a:xfrm>
              <a:off x="2861" y="2373"/>
              <a:ext cx="41" cy="52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grpSp>
          <p:nvGrpSpPr>
            <p:cNvPr id="151876" name="Group 324"/>
            <p:cNvGrpSpPr>
              <a:grpSpLocks noChangeAspect="1"/>
            </p:cNvGrpSpPr>
            <p:nvPr/>
          </p:nvGrpSpPr>
          <p:grpSpPr bwMode="auto">
            <a:xfrm>
              <a:off x="1806" y="1388"/>
              <a:ext cx="2156" cy="2602"/>
              <a:chOff x="1806" y="1388"/>
              <a:chExt cx="2156" cy="2602"/>
            </a:xfrm>
          </p:grpSpPr>
          <p:sp>
            <p:nvSpPr>
              <p:cNvPr id="151877" name="Rectangle 325" descr="Алмазная решетка (контур)"/>
              <p:cNvSpPr>
                <a:spLocks noChangeAspect="1" noChangeArrowheads="1"/>
              </p:cNvSpPr>
              <p:nvPr/>
            </p:nvSpPr>
            <p:spPr bwMode="auto">
              <a:xfrm>
                <a:off x="2644" y="2387"/>
                <a:ext cx="467" cy="20"/>
              </a:xfrm>
              <a:prstGeom prst="rect">
                <a:avLst/>
              </a:prstGeom>
              <a:pattFill prst="openDmnd">
                <a:fgClr>
                  <a:schemeClr val="tx2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grpSp>
            <p:nvGrpSpPr>
              <p:cNvPr id="151878" name="Group 326"/>
              <p:cNvGrpSpPr>
                <a:grpSpLocks noChangeAspect="1"/>
              </p:cNvGrpSpPr>
              <p:nvPr/>
            </p:nvGrpSpPr>
            <p:grpSpPr bwMode="auto">
              <a:xfrm>
                <a:off x="1806" y="1388"/>
                <a:ext cx="2156" cy="2602"/>
                <a:chOff x="1806" y="1388"/>
                <a:chExt cx="2156" cy="2602"/>
              </a:xfrm>
            </p:grpSpPr>
            <p:grpSp>
              <p:nvGrpSpPr>
                <p:cNvPr id="151879" name="Group 327"/>
                <p:cNvGrpSpPr>
                  <a:grpSpLocks noChangeAspect="1"/>
                </p:cNvGrpSpPr>
                <p:nvPr/>
              </p:nvGrpSpPr>
              <p:grpSpPr bwMode="auto">
                <a:xfrm>
                  <a:off x="2646" y="1505"/>
                  <a:ext cx="462" cy="884"/>
                  <a:chOff x="2820" y="1146"/>
                  <a:chExt cx="542" cy="1062"/>
                </a:xfrm>
              </p:grpSpPr>
              <p:sp>
                <p:nvSpPr>
                  <p:cNvPr id="151880" name="Rectangle 328" descr="Зигзаг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820" y="1146"/>
                    <a:ext cx="182" cy="1056"/>
                  </a:xfrm>
                  <a:prstGeom prst="rect">
                    <a:avLst/>
                  </a:prstGeom>
                  <a:pattFill prst="zigZag">
                    <a:fgClr>
                      <a:srgbClr val="FF3300"/>
                    </a:fgClr>
                    <a:bgClr>
                      <a:schemeClr val="bg1"/>
                    </a:bgClr>
                  </a:pattFill>
                  <a:ln w="9525">
                    <a:solidFill>
                      <a:srgbClr val="FF3300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51881" name="Rectangle 329" descr="Зигзаг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180" y="1152"/>
                    <a:ext cx="182" cy="1056"/>
                  </a:xfrm>
                  <a:prstGeom prst="rect">
                    <a:avLst/>
                  </a:prstGeom>
                  <a:pattFill prst="zigZag">
                    <a:fgClr>
                      <a:srgbClr val="FF3300"/>
                    </a:fgClr>
                    <a:bgClr>
                      <a:schemeClr val="bg1"/>
                    </a:bgClr>
                  </a:pattFill>
                  <a:ln w="9525">
                    <a:solidFill>
                      <a:srgbClr val="FF3300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</p:grpSp>
            <p:grpSp>
              <p:nvGrpSpPr>
                <p:cNvPr id="151882" name="Group 330"/>
                <p:cNvGrpSpPr>
                  <a:grpSpLocks noChangeAspect="1"/>
                </p:cNvGrpSpPr>
                <p:nvPr/>
              </p:nvGrpSpPr>
              <p:grpSpPr bwMode="auto">
                <a:xfrm rot="10800000">
                  <a:off x="2784" y="2557"/>
                  <a:ext cx="203" cy="174"/>
                  <a:chOff x="2262" y="456"/>
                  <a:chExt cx="238" cy="177"/>
                </a:xfrm>
              </p:grpSpPr>
              <p:grpSp>
                <p:nvGrpSpPr>
                  <p:cNvPr id="151883" name="Group 331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332" y="464"/>
                    <a:ext cx="109" cy="169"/>
                    <a:chOff x="2332" y="464"/>
                    <a:chExt cx="109" cy="169"/>
                  </a:xfrm>
                </p:grpSpPr>
                <p:sp>
                  <p:nvSpPr>
                    <p:cNvPr id="151884" name="Rectangle 33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332" y="464"/>
                      <a:ext cx="106" cy="126"/>
                    </a:xfrm>
                    <a:prstGeom prst="rect">
                      <a:avLst/>
                    </a:prstGeom>
                    <a:gradFill rotWithShape="0">
                      <a:gsLst>
                        <a:gs pos="0">
                          <a:srgbClr val="CC9900"/>
                        </a:gs>
                        <a:gs pos="50000">
                          <a:srgbClr val="CC9900">
                            <a:gamma/>
                            <a:tint val="0"/>
                            <a:invGamma/>
                          </a:srgbClr>
                        </a:gs>
                        <a:gs pos="100000">
                          <a:srgbClr val="CC9900"/>
                        </a:gs>
                      </a:gsLst>
                      <a:lin ang="0" scaled="1"/>
                    </a:gradFill>
                    <a:ln w="9525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51885" name="AutoShape 333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334" y="588"/>
                      <a:ext cx="107" cy="45"/>
                    </a:xfrm>
                    <a:custGeom>
                      <a:avLst/>
                      <a:gdLst>
                        <a:gd name="G0" fmla="+- 5400 0 0"/>
                        <a:gd name="G1" fmla="+- 21600 0 5400"/>
                        <a:gd name="G2" fmla="*/ 5400 1 2"/>
                        <a:gd name="G3" fmla="+- 21600 0 G2"/>
                        <a:gd name="G4" fmla="+/ 5400 21600 2"/>
                        <a:gd name="G5" fmla="+/ G1 0 2"/>
                        <a:gd name="G6" fmla="*/ 21600 21600 5400"/>
                        <a:gd name="G7" fmla="*/ G6 1 2"/>
                        <a:gd name="G8" fmla="+- 21600 0 G7"/>
                        <a:gd name="G9" fmla="*/ 21600 1 2"/>
                        <a:gd name="G10" fmla="+- 5400 0 G9"/>
                        <a:gd name="G11" fmla="?: G10 G8 0"/>
                        <a:gd name="G12" fmla="?: G10 G7 21600"/>
                        <a:gd name="T0" fmla="*/ 18900 w 21600"/>
                        <a:gd name="T1" fmla="*/ 10800 h 21600"/>
                        <a:gd name="T2" fmla="*/ 10800 w 21600"/>
                        <a:gd name="T3" fmla="*/ 21600 h 21600"/>
                        <a:gd name="T4" fmla="*/ 2700 w 21600"/>
                        <a:gd name="T5" fmla="*/ 10800 h 21600"/>
                        <a:gd name="T6" fmla="*/ 10800 w 21600"/>
                        <a:gd name="T7" fmla="*/ 0 h 21600"/>
                        <a:gd name="T8" fmla="*/ 4500 w 21600"/>
                        <a:gd name="T9" fmla="*/ 4500 h 21600"/>
                        <a:gd name="T10" fmla="*/ 17100 w 21600"/>
                        <a:gd name="T11" fmla="*/ 17100 h 2160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</a:cxnLst>
                      <a:rect l="T8" t="T9" r="T10" b="T11"/>
                      <a:pathLst>
                        <a:path w="21600" h="21600">
                          <a:moveTo>
                            <a:pt x="0" y="0"/>
                          </a:moveTo>
                          <a:lnTo>
                            <a:pt x="5400" y="21600"/>
                          </a:lnTo>
                          <a:lnTo>
                            <a:pt x="16200" y="21600"/>
                          </a:lnTo>
                          <a:lnTo>
                            <a:pt x="21600" y="0"/>
                          </a:lnTo>
                          <a:close/>
                        </a:path>
                      </a:pathLst>
                    </a:custGeom>
                    <a:gradFill rotWithShape="0">
                      <a:gsLst>
                        <a:gs pos="0">
                          <a:srgbClr val="CC9900"/>
                        </a:gs>
                        <a:gs pos="50000">
                          <a:srgbClr val="CC9900">
                            <a:gamma/>
                            <a:tint val="0"/>
                            <a:invGamma/>
                          </a:srgbClr>
                        </a:gs>
                        <a:gs pos="100000">
                          <a:srgbClr val="CC9900"/>
                        </a:gs>
                      </a:gsLst>
                      <a:lin ang="0" scaled="1"/>
                    </a:gradFill>
                    <a:ln w="9525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</p:grpSp>
              <p:grpSp>
                <p:nvGrpSpPr>
                  <p:cNvPr id="151886" name="Group 334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262" y="456"/>
                    <a:ext cx="238" cy="47"/>
                    <a:chOff x="2620" y="480"/>
                    <a:chExt cx="260" cy="36"/>
                  </a:xfrm>
                </p:grpSpPr>
                <p:sp>
                  <p:nvSpPr>
                    <p:cNvPr id="151887" name="Rectangle 335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620" y="480"/>
                      <a:ext cx="260" cy="20"/>
                    </a:xfrm>
                    <a:prstGeom prst="rect">
                      <a:avLst/>
                    </a:prstGeom>
                    <a:gradFill rotWithShape="0">
                      <a:gsLst>
                        <a:gs pos="0">
                          <a:srgbClr val="CC9900"/>
                        </a:gs>
                        <a:gs pos="50000">
                          <a:srgbClr val="CC9900">
                            <a:gamma/>
                            <a:tint val="0"/>
                            <a:invGamma/>
                          </a:srgbClr>
                        </a:gs>
                        <a:gs pos="100000">
                          <a:srgbClr val="CC9900"/>
                        </a:gs>
                      </a:gsLst>
                      <a:lin ang="0" scaled="1"/>
                    </a:gradFill>
                    <a:ln w="9525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51888" name="AutoShape 336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622" y="498"/>
                      <a:ext cx="256" cy="18"/>
                    </a:xfrm>
                    <a:custGeom>
                      <a:avLst/>
                      <a:gdLst>
                        <a:gd name="G0" fmla="+- 5400 0 0"/>
                        <a:gd name="G1" fmla="+- 21600 0 5400"/>
                        <a:gd name="G2" fmla="*/ 5400 1 2"/>
                        <a:gd name="G3" fmla="+- 21600 0 G2"/>
                        <a:gd name="G4" fmla="+/ 5400 21600 2"/>
                        <a:gd name="G5" fmla="+/ G1 0 2"/>
                        <a:gd name="G6" fmla="*/ 21600 21600 5400"/>
                        <a:gd name="G7" fmla="*/ G6 1 2"/>
                        <a:gd name="G8" fmla="+- 21600 0 G7"/>
                        <a:gd name="G9" fmla="*/ 21600 1 2"/>
                        <a:gd name="G10" fmla="+- 5400 0 G9"/>
                        <a:gd name="G11" fmla="?: G10 G8 0"/>
                        <a:gd name="G12" fmla="?: G10 G7 21600"/>
                        <a:gd name="T0" fmla="*/ 18900 w 21600"/>
                        <a:gd name="T1" fmla="*/ 10800 h 21600"/>
                        <a:gd name="T2" fmla="*/ 10800 w 21600"/>
                        <a:gd name="T3" fmla="*/ 21600 h 21600"/>
                        <a:gd name="T4" fmla="*/ 2700 w 21600"/>
                        <a:gd name="T5" fmla="*/ 10800 h 21600"/>
                        <a:gd name="T6" fmla="*/ 10800 w 21600"/>
                        <a:gd name="T7" fmla="*/ 0 h 21600"/>
                        <a:gd name="T8" fmla="*/ 4500 w 21600"/>
                        <a:gd name="T9" fmla="*/ 4500 h 21600"/>
                        <a:gd name="T10" fmla="*/ 17100 w 21600"/>
                        <a:gd name="T11" fmla="*/ 17100 h 2160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</a:cxnLst>
                      <a:rect l="T8" t="T9" r="T10" b="T11"/>
                      <a:pathLst>
                        <a:path w="21600" h="21600">
                          <a:moveTo>
                            <a:pt x="0" y="0"/>
                          </a:moveTo>
                          <a:lnTo>
                            <a:pt x="5400" y="21600"/>
                          </a:lnTo>
                          <a:lnTo>
                            <a:pt x="16200" y="21600"/>
                          </a:lnTo>
                          <a:lnTo>
                            <a:pt x="21600" y="0"/>
                          </a:lnTo>
                          <a:close/>
                        </a:path>
                      </a:pathLst>
                    </a:custGeom>
                    <a:gradFill rotWithShape="0">
                      <a:gsLst>
                        <a:gs pos="0">
                          <a:srgbClr val="CC9900"/>
                        </a:gs>
                        <a:gs pos="50000">
                          <a:srgbClr val="CC9900">
                            <a:gamma/>
                            <a:tint val="0"/>
                            <a:invGamma/>
                          </a:srgbClr>
                        </a:gs>
                        <a:gs pos="100000">
                          <a:srgbClr val="CC9900"/>
                        </a:gs>
                      </a:gsLst>
                      <a:lin ang="0" scaled="1"/>
                    </a:gradFill>
                    <a:ln w="9525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</p:grpSp>
            </p:grpSp>
            <p:sp>
              <p:nvSpPr>
                <p:cNvPr id="151889" name="Freeform 337" descr="Широкий диагональный 1"/>
                <p:cNvSpPr>
                  <a:spLocks noChangeAspect="1"/>
                </p:cNvSpPr>
                <p:nvPr/>
              </p:nvSpPr>
              <p:spPr bwMode="auto">
                <a:xfrm>
                  <a:off x="2641" y="2406"/>
                  <a:ext cx="470" cy="297"/>
                </a:xfrm>
                <a:custGeom>
                  <a:avLst/>
                  <a:gdLst/>
                  <a:ahLst/>
                  <a:cxnLst>
                    <a:cxn ang="0">
                      <a:pos x="4" y="28"/>
                    </a:cxn>
                    <a:cxn ang="0">
                      <a:pos x="0" y="2"/>
                    </a:cxn>
                    <a:cxn ang="0">
                      <a:pos x="188" y="2"/>
                    </a:cxn>
                    <a:cxn ang="0">
                      <a:pos x="188" y="146"/>
                    </a:cxn>
                    <a:cxn ang="0">
                      <a:pos x="366" y="146"/>
                    </a:cxn>
                    <a:cxn ang="0">
                      <a:pos x="366" y="0"/>
                    </a:cxn>
                    <a:cxn ang="0">
                      <a:pos x="552" y="0"/>
                    </a:cxn>
                    <a:cxn ang="0">
                      <a:pos x="552" y="32"/>
                    </a:cxn>
                    <a:cxn ang="0">
                      <a:pos x="536" y="34"/>
                    </a:cxn>
                    <a:cxn ang="0">
                      <a:pos x="540" y="102"/>
                    </a:cxn>
                    <a:cxn ang="0">
                      <a:pos x="450" y="102"/>
                    </a:cxn>
                    <a:cxn ang="0">
                      <a:pos x="456" y="318"/>
                    </a:cxn>
                    <a:cxn ang="0">
                      <a:pos x="432" y="342"/>
                    </a:cxn>
                    <a:cxn ang="0">
                      <a:pos x="404" y="348"/>
                    </a:cxn>
                    <a:cxn ang="0">
                      <a:pos x="338" y="320"/>
                    </a:cxn>
                    <a:cxn ang="0">
                      <a:pos x="338" y="230"/>
                    </a:cxn>
                    <a:cxn ang="0">
                      <a:pos x="310" y="176"/>
                    </a:cxn>
                    <a:cxn ang="0">
                      <a:pos x="306" y="148"/>
                    </a:cxn>
                    <a:cxn ang="0">
                      <a:pos x="250" y="148"/>
                    </a:cxn>
                    <a:cxn ang="0">
                      <a:pos x="244" y="176"/>
                    </a:cxn>
                    <a:cxn ang="0">
                      <a:pos x="222" y="226"/>
                    </a:cxn>
                    <a:cxn ang="0">
                      <a:pos x="222" y="322"/>
                    </a:cxn>
                    <a:cxn ang="0">
                      <a:pos x="168" y="346"/>
                    </a:cxn>
                    <a:cxn ang="0">
                      <a:pos x="130" y="342"/>
                    </a:cxn>
                    <a:cxn ang="0">
                      <a:pos x="106" y="316"/>
                    </a:cxn>
                    <a:cxn ang="0">
                      <a:pos x="106" y="96"/>
                    </a:cxn>
                    <a:cxn ang="0">
                      <a:pos x="18" y="102"/>
                    </a:cxn>
                    <a:cxn ang="0">
                      <a:pos x="16" y="36"/>
                    </a:cxn>
                    <a:cxn ang="0">
                      <a:pos x="4" y="28"/>
                    </a:cxn>
                  </a:cxnLst>
                  <a:rect l="0" t="0" r="r" b="b"/>
                  <a:pathLst>
                    <a:path w="552" h="348">
                      <a:moveTo>
                        <a:pt x="4" y="28"/>
                      </a:moveTo>
                      <a:lnTo>
                        <a:pt x="0" y="2"/>
                      </a:lnTo>
                      <a:lnTo>
                        <a:pt x="188" y="2"/>
                      </a:lnTo>
                      <a:lnTo>
                        <a:pt x="188" y="146"/>
                      </a:lnTo>
                      <a:lnTo>
                        <a:pt x="366" y="146"/>
                      </a:lnTo>
                      <a:lnTo>
                        <a:pt x="366" y="0"/>
                      </a:lnTo>
                      <a:lnTo>
                        <a:pt x="552" y="0"/>
                      </a:lnTo>
                      <a:lnTo>
                        <a:pt x="552" y="32"/>
                      </a:lnTo>
                      <a:lnTo>
                        <a:pt x="536" y="34"/>
                      </a:lnTo>
                      <a:lnTo>
                        <a:pt x="540" y="102"/>
                      </a:lnTo>
                      <a:lnTo>
                        <a:pt x="450" y="102"/>
                      </a:lnTo>
                      <a:lnTo>
                        <a:pt x="456" y="318"/>
                      </a:lnTo>
                      <a:lnTo>
                        <a:pt x="432" y="342"/>
                      </a:lnTo>
                      <a:lnTo>
                        <a:pt x="404" y="348"/>
                      </a:lnTo>
                      <a:lnTo>
                        <a:pt x="338" y="320"/>
                      </a:lnTo>
                      <a:lnTo>
                        <a:pt x="338" y="230"/>
                      </a:lnTo>
                      <a:lnTo>
                        <a:pt x="310" y="176"/>
                      </a:lnTo>
                      <a:lnTo>
                        <a:pt x="306" y="148"/>
                      </a:lnTo>
                      <a:lnTo>
                        <a:pt x="250" y="148"/>
                      </a:lnTo>
                      <a:lnTo>
                        <a:pt x="244" y="176"/>
                      </a:lnTo>
                      <a:lnTo>
                        <a:pt x="222" y="226"/>
                      </a:lnTo>
                      <a:lnTo>
                        <a:pt x="222" y="322"/>
                      </a:lnTo>
                      <a:lnTo>
                        <a:pt x="168" y="346"/>
                      </a:lnTo>
                      <a:lnTo>
                        <a:pt x="130" y="342"/>
                      </a:lnTo>
                      <a:lnTo>
                        <a:pt x="106" y="316"/>
                      </a:lnTo>
                      <a:lnTo>
                        <a:pt x="106" y="96"/>
                      </a:lnTo>
                      <a:lnTo>
                        <a:pt x="18" y="102"/>
                      </a:lnTo>
                      <a:lnTo>
                        <a:pt x="16" y="36"/>
                      </a:lnTo>
                      <a:lnTo>
                        <a:pt x="4" y="28"/>
                      </a:lnTo>
                      <a:close/>
                    </a:path>
                  </a:pathLst>
                </a:custGeom>
                <a:pattFill prst="wdDnDiag">
                  <a:fgClr>
                    <a:srgbClr val="4D4D4D"/>
                  </a:fgClr>
                  <a:bgClr>
                    <a:schemeClr val="bg1"/>
                  </a:bgClr>
                </a:pattFill>
                <a:ln w="9525">
                  <a:solidFill>
                    <a:srgbClr val="333333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ro-RO"/>
                </a:p>
              </p:txBody>
            </p:sp>
            <p:grpSp>
              <p:nvGrpSpPr>
                <p:cNvPr id="151890" name="Group 338"/>
                <p:cNvGrpSpPr>
                  <a:grpSpLocks noChangeAspect="1"/>
                </p:cNvGrpSpPr>
                <p:nvPr/>
              </p:nvGrpSpPr>
              <p:grpSpPr bwMode="auto">
                <a:xfrm>
                  <a:off x="1806" y="1388"/>
                  <a:ext cx="2156" cy="2602"/>
                  <a:chOff x="1806" y="1388"/>
                  <a:chExt cx="2156" cy="2602"/>
                </a:xfrm>
              </p:grpSpPr>
              <p:grpSp>
                <p:nvGrpSpPr>
                  <p:cNvPr id="151891" name="Group 339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591" y="1516"/>
                    <a:ext cx="577" cy="2297"/>
                    <a:chOff x="2591" y="1516"/>
                    <a:chExt cx="577" cy="2297"/>
                  </a:xfrm>
                </p:grpSpPr>
                <p:sp>
                  <p:nvSpPr>
                    <p:cNvPr id="151892" name="Freeform 340" descr="Широкий диагональный 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591" y="1516"/>
                      <a:ext cx="577" cy="2297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4"/>
                        </a:cxn>
                        <a:cxn ang="0">
                          <a:pos x="62" y="6"/>
                        </a:cxn>
                        <a:cxn ang="0">
                          <a:pos x="58" y="1144"/>
                        </a:cxn>
                        <a:cxn ang="0">
                          <a:pos x="160" y="1144"/>
                        </a:cxn>
                        <a:cxn ang="0">
                          <a:pos x="164" y="1382"/>
                        </a:cxn>
                        <a:cxn ang="0">
                          <a:pos x="184" y="1384"/>
                        </a:cxn>
                        <a:cxn ang="0">
                          <a:pos x="184" y="2334"/>
                        </a:cxn>
                        <a:cxn ang="0">
                          <a:pos x="330" y="2334"/>
                        </a:cxn>
                        <a:cxn ang="0">
                          <a:pos x="184" y="2336"/>
                        </a:cxn>
                        <a:cxn ang="0">
                          <a:pos x="184" y="2490"/>
                        </a:cxn>
                        <a:cxn ang="0">
                          <a:pos x="164" y="2486"/>
                        </a:cxn>
                        <a:cxn ang="0">
                          <a:pos x="514" y="2490"/>
                        </a:cxn>
                        <a:cxn ang="0">
                          <a:pos x="498" y="2490"/>
                        </a:cxn>
                        <a:cxn ang="0">
                          <a:pos x="492" y="2334"/>
                        </a:cxn>
                        <a:cxn ang="0">
                          <a:pos x="332" y="2334"/>
                        </a:cxn>
                        <a:cxn ang="0">
                          <a:pos x="494" y="2334"/>
                        </a:cxn>
                        <a:cxn ang="0">
                          <a:pos x="494" y="1388"/>
                        </a:cxn>
                        <a:cxn ang="0">
                          <a:pos x="514" y="1388"/>
                        </a:cxn>
                        <a:cxn ang="0">
                          <a:pos x="512" y="1142"/>
                        </a:cxn>
                        <a:cxn ang="0">
                          <a:pos x="614" y="1140"/>
                        </a:cxn>
                        <a:cxn ang="0">
                          <a:pos x="616" y="2"/>
                        </a:cxn>
                        <a:cxn ang="0">
                          <a:pos x="662" y="0"/>
                        </a:cxn>
                        <a:cxn ang="0">
                          <a:pos x="662" y="1252"/>
                        </a:cxn>
                        <a:cxn ang="0">
                          <a:pos x="548" y="1370"/>
                        </a:cxn>
                        <a:cxn ang="0">
                          <a:pos x="546" y="2344"/>
                        </a:cxn>
                        <a:cxn ang="0">
                          <a:pos x="676" y="2472"/>
                        </a:cxn>
                        <a:cxn ang="0">
                          <a:pos x="676" y="2684"/>
                        </a:cxn>
                        <a:cxn ang="0">
                          <a:pos x="604" y="2682"/>
                        </a:cxn>
                        <a:cxn ang="0">
                          <a:pos x="606" y="2626"/>
                        </a:cxn>
                        <a:cxn ang="0">
                          <a:pos x="588" y="2624"/>
                        </a:cxn>
                        <a:cxn ang="0">
                          <a:pos x="588" y="2492"/>
                        </a:cxn>
                        <a:cxn ang="0">
                          <a:pos x="98" y="2486"/>
                        </a:cxn>
                        <a:cxn ang="0">
                          <a:pos x="98" y="2626"/>
                        </a:cxn>
                        <a:cxn ang="0">
                          <a:pos x="76" y="2626"/>
                        </a:cxn>
                        <a:cxn ang="0">
                          <a:pos x="76" y="2692"/>
                        </a:cxn>
                        <a:cxn ang="0">
                          <a:pos x="0" y="2694"/>
                        </a:cxn>
                        <a:cxn ang="0">
                          <a:pos x="1" y="2472"/>
                        </a:cxn>
                        <a:cxn ang="0">
                          <a:pos x="130" y="2346"/>
                        </a:cxn>
                        <a:cxn ang="0">
                          <a:pos x="126" y="1374"/>
                        </a:cxn>
                        <a:cxn ang="0">
                          <a:pos x="2" y="1248"/>
                        </a:cxn>
                        <a:cxn ang="0">
                          <a:pos x="0" y="4"/>
                        </a:cxn>
                      </a:cxnLst>
                      <a:rect l="0" t="0" r="r" b="b"/>
                      <a:pathLst>
                        <a:path w="676" h="2694">
                          <a:moveTo>
                            <a:pt x="0" y="4"/>
                          </a:moveTo>
                          <a:lnTo>
                            <a:pt x="62" y="6"/>
                          </a:lnTo>
                          <a:lnTo>
                            <a:pt x="58" y="1144"/>
                          </a:lnTo>
                          <a:lnTo>
                            <a:pt x="160" y="1144"/>
                          </a:lnTo>
                          <a:lnTo>
                            <a:pt x="164" y="1382"/>
                          </a:lnTo>
                          <a:lnTo>
                            <a:pt x="184" y="1384"/>
                          </a:lnTo>
                          <a:lnTo>
                            <a:pt x="184" y="2334"/>
                          </a:lnTo>
                          <a:lnTo>
                            <a:pt x="330" y="2334"/>
                          </a:lnTo>
                          <a:lnTo>
                            <a:pt x="184" y="2336"/>
                          </a:lnTo>
                          <a:lnTo>
                            <a:pt x="184" y="2490"/>
                          </a:lnTo>
                          <a:lnTo>
                            <a:pt x="164" y="2486"/>
                          </a:lnTo>
                          <a:lnTo>
                            <a:pt x="514" y="2490"/>
                          </a:lnTo>
                          <a:lnTo>
                            <a:pt x="498" y="2490"/>
                          </a:lnTo>
                          <a:lnTo>
                            <a:pt x="492" y="2334"/>
                          </a:lnTo>
                          <a:lnTo>
                            <a:pt x="332" y="2334"/>
                          </a:lnTo>
                          <a:lnTo>
                            <a:pt x="494" y="2334"/>
                          </a:lnTo>
                          <a:lnTo>
                            <a:pt x="494" y="1388"/>
                          </a:lnTo>
                          <a:lnTo>
                            <a:pt x="514" y="1388"/>
                          </a:lnTo>
                          <a:lnTo>
                            <a:pt x="512" y="1142"/>
                          </a:lnTo>
                          <a:lnTo>
                            <a:pt x="614" y="1140"/>
                          </a:lnTo>
                          <a:lnTo>
                            <a:pt x="616" y="2"/>
                          </a:lnTo>
                          <a:lnTo>
                            <a:pt x="662" y="0"/>
                          </a:lnTo>
                          <a:lnTo>
                            <a:pt x="662" y="1252"/>
                          </a:lnTo>
                          <a:lnTo>
                            <a:pt x="548" y="1370"/>
                          </a:lnTo>
                          <a:lnTo>
                            <a:pt x="546" y="2344"/>
                          </a:lnTo>
                          <a:lnTo>
                            <a:pt x="676" y="2472"/>
                          </a:lnTo>
                          <a:lnTo>
                            <a:pt x="676" y="2684"/>
                          </a:lnTo>
                          <a:lnTo>
                            <a:pt x="604" y="2682"/>
                          </a:lnTo>
                          <a:lnTo>
                            <a:pt x="606" y="2626"/>
                          </a:lnTo>
                          <a:lnTo>
                            <a:pt x="588" y="2624"/>
                          </a:lnTo>
                          <a:lnTo>
                            <a:pt x="588" y="2492"/>
                          </a:lnTo>
                          <a:lnTo>
                            <a:pt x="98" y="2486"/>
                          </a:lnTo>
                          <a:lnTo>
                            <a:pt x="98" y="2626"/>
                          </a:lnTo>
                          <a:lnTo>
                            <a:pt x="76" y="2626"/>
                          </a:lnTo>
                          <a:lnTo>
                            <a:pt x="76" y="2692"/>
                          </a:lnTo>
                          <a:lnTo>
                            <a:pt x="0" y="2694"/>
                          </a:lnTo>
                          <a:lnTo>
                            <a:pt x="1" y="2472"/>
                          </a:lnTo>
                          <a:lnTo>
                            <a:pt x="130" y="2346"/>
                          </a:lnTo>
                          <a:lnTo>
                            <a:pt x="126" y="1374"/>
                          </a:lnTo>
                          <a:lnTo>
                            <a:pt x="2" y="1248"/>
                          </a:lnTo>
                          <a:lnTo>
                            <a:pt x="0" y="4"/>
                          </a:lnTo>
                          <a:close/>
                        </a:path>
                      </a:pathLst>
                    </a:custGeom>
                    <a:pattFill prst="wdUpDiag">
                      <a:fgClr>
                        <a:schemeClr val="tx2"/>
                      </a:fgClr>
                      <a:bgClr>
                        <a:schemeClr val="bg1"/>
                      </a:bgClr>
                    </a:patt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</p:spPr>
                  <p:txBody>
                    <a:bodyPr/>
                    <a:lstStyle/>
                    <a:p>
                      <a:endParaRPr lang="ro-RO"/>
                    </a:p>
                  </p:txBody>
                </p:sp>
                <p:grpSp>
                  <p:nvGrpSpPr>
                    <p:cNvPr id="151893" name="Group 341"/>
                    <p:cNvGrpSpPr>
                      <a:grpSpLocks noChangeAspect="1"/>
                    </p:cNvGrpSpPr>
                    <p:nvPr/>
                  </p:nvGrpSpPr>
                  <p:grpSpPr bwMode="auto">
                    <a:xfrm>
                      <a:off x="2655" y="3434"/>
                      <a:ext cx="453" cy="328"/>
                      <a:chOff x="2655" y="3434"/>
                      <a:chExt cx="453" cy="328"/>
                    </a:xfrm>
                  </p:grpSpPr>
                  <p:sp>
                    <p:nvSpPr>
                      <p:cNvPr id="151894" name="Freeform 342" descr="Широкий диагональный 2"/>
                      <p:cNvSpPr>
                        <a:spLocks noChangeAspect="1"/>
                      </p:cNvSpPr>
                      <p:nvPr/>
                    </p:nvSpPr>
                    <p:spPr bwMode="auto">
                      <a:xfrm>
                        <a:off x="2655" y="3634"/>
                        <a:ext cx="18" cy="128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22" y="2"/>
                          </a:cxn>
                          <a:cxn ang="0">
                            <a:pos x="2" y="0"/>
                          </a:cxn>
                          <a:cxn ang="0">
                            <a:pos x="0" y="150"/>
                          </a:cxn>
                        </a:cxnLst>
                        <a:rect l="0" t="0" r="r" b="b"/>
                        <a:pathLst>
                          <a:path w="22" h="150">
                            <a:moveTo>
                              <a:pt x="22" y="2"/>
                            </a:moveTo>
                            <a:lnTo>
                              <a:pt x="2" y="0"/>
                            </a:lnTo>
                            <a:lnTo>
                              <a:pt x="0" y="150"/>
                            </a:lnTo>
                          </a:path>
                        </a:pathLst>
                      </a:custGeom>
                      <a:noFill/>
                      <a:ln w="6350" cmpd="sng">
                        <a:solidFill>
                          <a:schemeClr val="tx1"/>
                        </a:solidFill>
                        <a:round/>
                        <a:headEnd type="none" w="med" len="med"/>
                        <a:tailEnd type="none" w="med" len="med"/>
                      </a:ln>
                      <a:effectLst/>
                    </p:spPr>
                    <p:txBody>
                      <a:bodyPr/>
                      <a:lstStyle/>
                      <a:p>
                        <a:endParaRPr lang="ro-RO"/>
                      </a:p>
                    </p:txBody>
                  </p:sp>
                  <p:sp>
                    <p:nvSpPr>
                      <p:cNvPr id="151895" name="Freeform 343" descr="Широкий диагональный 2"/>
                      <p:cNvSpPr>
                        <a:spLocks noChangeAspect="1"/>
                      </p:cNvSpPr>
                      <p:nvPr/>
                    </p:nvSpPr>
                    <p:spPr bwMode="auto">
                      <a:xfrm>
                        <a:off x="3091" y="3641"/>
                        <a:ext cx="17" cy="116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0" y="0"/>
                          </a:cxn>
                          <a:cxn ang="0">
                            <a:pos x="20" y="0"/>
                          </a:cxn>
                          <a:cxn ang="0">
                            <a:pos x="20" y="136"/>
                          </a:cxn>
                        </a:cxnLst>
                        <a:rect l="0" t="0" r="r" b="b"/>
                        <a:pathLst>
                          <a:path w="20" h="136">
                            <a:moveTo>
                              <a:pt x="0" y="0"/>
                            </a:moveTo>
                            <a:lnTo>
                              <a:pt x="20" y="0"/>
                            </a:lnTo>
                            <a:lnTo>
                              <a:pt x="20" y="136"/>
                            </a:lnTo>
                          </a:path>
                        </a:pathLst>
                      </a:custGeom>
                      <a:noFill/>
                      <a:ln w="6350" cmpd="sng">
                        <a:solidFill>
                          <a:schemeClr val="tx1"/>
                        </a:solidFill>
                        <a:round/>
                        <a:headEnd type="none" w="med" len="med"/>
                        <a:tailEnd type="none" w="med" len="med"/>
                      </a:ln>
                      <a:effectLst/>
                    </p:spPr>
                    <p:txBody>
                      <a:bodyPr/>
                      <a:lstStyle/>
                      <a:p>
                        <a:endParaRPr lang="ro-RO"/>
                      </a:p>
                    </p:txBody>
                  </p:sp>
                  <p:sp>
                    <p:nvSpPr>
                      <p:cNvPr id="151896" name="Freeform 344" descr="Широкий диагональный 2"/>
                      <p:cNvSpPr>
                        <a:spLocks noChangeAspect="1"/>
                      </p:cNvSpPr>
                      <p:nvPr/>
                    </p:nvSpPr>
                    <p:spPr bwMode="auto">
                      <a:xfrm>
                        <a:off x="2730" y="3434"/>
                        <a:ext cx="17" cy="204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19" y="0"/>
                          </a:cxn>
                          <a:cxn ang="0">
                            <a:pos x="0" y="32"/>
                          </a:cxn>
                          <a:cxn ang="0">
                            <a:pos x="0" y="239"/>
                          </a:cxn>
                        </a:cxnLst>
                        <a:rect l="0" t="0" r="r" b="b"/>
                        <a:pathLst>
                          <a:path w="19" h="239">
                            <a:moveTo>
                              <a:pt x="19" y="0"/>
                            </a:moveTo>
                            <a:lnTo>
                              <a:pt x="0" y="32"/>
                            </a:lnTo>
                            <a:lnTo>
                              <a:pt x="0" y="239"/>
                            </a:lnTo>
                          </a:path>
                        </a:pathLst>
                      </a:custGeom>
                      <a:noFill/>
                      <a:ln w="6350" cmpd="sng">
                        <a:solidFill>
                          <a:schemeClr val="tx1"/>
                        </a:solidFill>
                        <a:round/>
                        <a:headEnd type="none" w="med" len="med"/>
                        <a:tailEnd type="none" w="med" len="med"/>
                      </a:ln>
                      <a:effectLst/>
                    </p:spPr>
                    <p:txBody>
                      <a:bodyPr/>
                      <a:lstStyle/>
                      <a:p>
                        <a:endParaRPr lang="ro-RO"/>
                      </a:p>
                    </p:txBody>
                  </p:sp>
                  <p:sp>
                    <p:nvSpPr>
                      <p:cNvPr id="151897" name="Freeform 345" descr="Широкий диагональный 2"/>
                      <p:cNvSpPr>
                        <a:spLocks noChangeAspect="1"/>
                      </p:cNvSpPr>
                      <p:nvPr/>
                    </p:nvSpPr>
                    <p:spPr bwMode="auto">
                      <a:xfrm>
                        <a:off x="3018" y="3441"/>
                        <a:ext cx="11" cy="195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0" y="0"/>
                          </a:cxn>
                          <a:cxn ang="0">
                            <a:pos x="13" y="30"/>
                          </a:cxn>
                          <a:cxn ang="0">
                            <a:pos x="13" y="229"/>
                          </a:cxn>
                        </a:cxnLst>
                        <a:rect l="0" t="0" r="r" b="b"/>
                        <a:pathLst>
                          <a:path w="13" h="229">
                            <a:moveTo>
                              <a:pt x="0" y="0"/>
                            </a:moveTo>
                            <a:lnTo>
                              <a:pt x="13" y="30"/>
                            </a:lnTo>
                            <a:lnTo>
                              <a:pt x="13" y="229"/>
                            </a:lnTo>
                          </a:path>
                        </a:pathLst>
                      </a:custGeom>
                      <a:noFill/>
                      <a:ln w="6350" cmpd="sng">
                        <a:solidFill>
                          <a:schemeClr val="tx1"/>
                        </a:solidFill>
                        <a:round/>
                        <a:headEnd type="none" w="med" len="med"/>
                        <a:tailEnd type="none" w="med" len="med"/>
                      </a:ln>
                      <a:effectLst/>
                    </p:spPr>
                    <p:txBody>
                      <a:bodyPr/>
                      <a:lstStyle/>
                      <a:p>
                        <a:endParaRPr lang="ro-RO"/>
                      </a:p>
                    </p:txBody>
                  </p:sp>
                </p:grpSp>
              </p:grpSp>
              <p:sp>
                <p:nvSpPr>
                  <p:cNvPr id="151898" name="Freeform 346" descr="Широкий диагональный 1"/>
                  <p:cNvSpPr>
                    <a:spLocks noChangeAspect="1"/>
                  </p:cNvSpPr>
                  <p:nvPr/>
                </p:nvSpPr>
                <p:spPr bwMode="auto">
                  <a:xfrm>
                    <a:off x="2658" y="3506"/>
                    <a:ext cx="450" cy="336"/>
                  </a:xfrm>
                  <a:custGeom>
                    <a:avLst/>
                    <a:gdLst/>
                    <a:ahLst/>
                    <a:cxnLst>
                      <a:cxn ang="0">
                        <a:pos x="109" y="2"/>
                      </a:cxn>
                      <a:cxn ang="0">
                        <a:pos x="268" y="0"/>
                      </a:cxn>
                      <a:cxn ang="0">
                        <a:pos x="188" y="0"/>
                      </a:cxn>
                      <a:cxn ang="0">
                        <a:pos x="188" y="338"/>
                      </a:cxn>
                      <a:cxn ang="0">
                        <a:pos x="338" y="338"/>
                      </a:cxn>
                      <a:cxn ang="0">
                        <a:pos x="338" y="0"/>
                      </a:cxn>
                      <a:cxn ang="0">
                        <a:pos x="266" y="0"/>
                      </a:cxn>
                      <a:cxn ang="0">
                        <a:pos x="418" y="0"/>
                      </a:cxn>
                      <a:cxn ang="0">
                        <a:pos x="418" y="154"/>
                      </a:cxn>
                      <a:cxn ang="0">
                        <a:pos x="400" y="156"/>
                      </a:cxn>
                      <a:cxn ang="0">
                        <a:pos x="400" y="178"/>
                      </a:cxn>
                      <a:cxn ang="0">
                        <a:pos x="528" y="178"/>
                      </a:cxn>
                      <a:cxn ang="0">
                        <a:pos x="528" y="236"/>
                      </a:cxn>
                      <a:cxn ang="0">
                        <a:pos x="468" y="232"/>
                      </a:cxn>
                      <a:cxn ang="0">
                        <a:pos x="468" y="290"/>
                      </a:cxn>
                      <a:cxn ang="0">
                        <a:pos x="444" y="290"/>
                      </a:cxn>
                      <a:cxn ang="0">
                        <a:pos x="444" y="394"/>
                      </a:cxn>
                      <a:cxn ang="0">
                        <a:pos x="400" y="394"/>
                      </a:cxn>
                      <a:cxn ang="0">
                        <a:pos x="400" y="336"/>
                      </a:cxn>
                      <a:cxn ang="0">
                        <a:pos x="132" y="336"/>
                      </a:cxn>
                      <a:cxn ang="0">
                        <a:pos x="134" y="394"/>
                      </a:cxn>
                      <a:cxn ang="0">
                        <a:pos x="78" y="394"/>
                      </a:cxn>
                      <a:cxn ang="0">
                        <a:pos x="78" y="292"/>
                      </a:cxn>
                      <a:cxn ang="0">
                        <a:pos x="50" y="294"/>
                      </a:cxn>
                      <a:cxn ang="0">
                        <a:pos x="50" y="232"/>
                      </a:cxn>
                      <a:cxn ang="0">
                        <a:pos x="0" y="230"/>
                      </a:cxn>
                      <a:cxn ang="0">
                        <a:pos x="0" y="174"/>
                      </a:cxn>
                      <a:cxn ang="0">
                        <a:pos x="126" y="174"/>
                      </a:cxn>
                      <a:cxn ang="0">
                        <a:pos x="122" y="150"/>
                      </a:cxn>
                      <a:cxn ang="0">
                        <a:pos x="109" y="149"/>
                      </a:cxn>
                      <a:cxn ang="0">
                        <a:pos x="109" y="2"/>
                      </a:cxn>
                    </a:cxnLst>
                    <a:rect l="0" t="0" r="r" b="b"/>
                    <a:pathLst>
                      <a:path w="528" h="394">
                        <a:moveTo>
                          <a:pt x="109" y="2"/>
                        </a:moveTo>
                        <a:lnTo>
                          <a:pt x="268" y="0"/>
                        </a:lnTo>
                        <a:lnTo>
                          <a:pt x="188" y="0"/>
                        </a:lnTo>
                        <a:lnTo>
                          <a:pt x="188" y="338"/>
                        </a:lnTo>
                        <a:lnTo>
                          <a:pt x="338" y="338"/>
                        </a:lnTo>
                        <a:lnTo>
                          <a:pt x="338" y="0"/>
                        </a:lnTo>
                        <a:lnTo>
                          <a:pt x="266" y="0"/>
                        </a:lnTo>
                        <a:lnTo>
                          <a:pt x="418" y="0"/>
                        </a:lnTo>
                        <a:lnTo>
                          <a:pt x="418" y="154"/>
                        </a:lnTo>
                        <a:lnTo>
                          <a:pt x="400" y="156"/>
                        </a:lnTo>
                        <a:lnTo>
                          <a:pt x="400" y="178"/>
                        </a:lnTo>
                        <a:lnTo>
                          <a:pt x="528" y="178"/>
                        </a:lnTo>
                        <a:lnTo>
                          <a:pt x="528" y="236"/>
                        </a:lnTo>
                        <a:lnTo>
                          <a:pt x="468" y="232"/>
                        </a:lnTo>
                        <a:lnTo>
                          <a:pt x="468" y="290"/>
                        </a:lnTo>
                        <a:lnTo>
                          <a:pt x="444" y="290"/>
                        </a:lnTo>
                        <a:lnTo>
                          <a:pt x="444" y="394"/>
                        </a:lnTo>
                        <a:lnTo>
                          <a:pt x="400" y="394"/>
                        </a:lnTo>
                        <a:lnTo>
                          <a:pt x="400" y="336"/>
                        </a:lnTo>
                        <a:lnTo>
                          <a:pt x="132" y="336"/>
                        </a:lnTo>
                        <a:lnTo>
                          <a:pt x="134" y="394"/>
                        </a:lnTo>
                        <a:lnTo>
                          <a:pt x="78" y="394"/>
                        </a:lnTo>
                        <a:lnTo>
                          <a:pt x="78" y="292"/>
                        </a:lnTo>
                        <a:lnTo>
                          <a:pt x="50" y="294"/>
                        </a:lnTo>
                        <a:lnTo>
                          <a:pt x="50" y="232"/>
                        </a:lnTo>
                        <a:lnTo>
                          <a:pt x="0" y="230"/>
                        </a:lnTo>
                        <a:lnTo>
                          <a:pt x="0" y="174"/>
                        </a:lnTo>
                        <a:lnTo>
                          <a:pt x="126" y="174"/>
                        </a:lnTo>
                        <a:lnTo>
                          <a:pt x="122" y="150"/>
                        </a:lnTo>
                        <a:lnTo>
                          <a:pt x="109" y="149"/>
                        </a:lnTo>
                        <a:lnTo>
                          <a:pt x="109" y="2"/>
                        </a:lnTo>
                        <a:close/>
                      </a:path>
                    </a:pathLst>
                  </a:custGeom>
                  <a:pattFill prst="wdDnDiag">
                    <a:fgClr>
                      <a:schemeClr val="tx1"/>
                    </a:fgClr>
                    <a:bgClr>
                      <a:schemeClr val="bg1"/>
                    </a:bgClr>
                  </a:patt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endParaRPr lang="ro-RO"/>
                  </a:p>
                </p:txBody>
              </p:sp>
              <p:sp>
                <p:nvSpPr>
                  <p:cNvPr id="151899" name="Freeform 347" descr="Алмазная решетка (контур)"/>
                  <p:cNvSpPr>
                    <a:spLocks noChangeAspect="1"/>
                  </p:cNvSpPr>
                  <p:nvPr/>
                </p:nvSpPr>
                <p:spPr bwMode="auto">
                  <a:xfrm>
                    <a:off x="3062" y="1505"/>
                    <a:ext cx="617" cy="2127"/>
                  </a:xfrm>
                  <a:custGeom>
                    <a:avLst/>
                    <a:gdLst/>
                    <a:ahLst/>
                    <a:cxnLst>
                      <a:cxn ang="0">
                        <a:pos x="116" y="14"/>
                      </a:cxn>
                      <a:cxn ang="0">
                        <a:pos x="688" y="0"/>
                      </a:cxn>
                      <a:cxn ang="0">
                        <a:pos x="724" y="2406"/>
                      </a:cxn>
                      <a:cxn ang="0">
                        <a:pos x="140" y="2412"/>
                      </a:cxn>
                      <a:cxn ang="0">
                        <a:pos x="140" y="2494"/>
                      </a:cxn>
                      <a:cxn ang="0">
                        <a:pos x="0" y="2354"/>
                      </a:cxn>
                      <a:cxn ang="0">
                        <a:pos x="0" y="1386"/>
                      </a:cxn>
                      <a:cxn ang="0">
                        <a:pos x="116" y="1266"/>
                      </a:cxn>
                      <a:cxn ang="0">
                        <a:pos x="116" y="14"/>
                      </a:cxn>
                    </a:cxnLst>
                    <a:rect l="0" t="0" r="r" b="b"/>
                    <a:pathLst>
                      <a:path w="724" h="2494">
                        <a:moveTo>
                          <a:pt x="116" y="14"/>
                        </a:moveTo>
                        <a:lnTo>
                          <a:pt x="688" y="0"/>
                        </a:lnTo>
                        <a:lnTo>
                          <a:pt x="724" y="2406"/>
                        </a:lnTo>
                        <a:lnTo>
                          <a:pt x="140" y="2412"/>
                        </a:lnTo>
                        <a:lnTo>
                          <a:pt x="140" y="2494"/>
                        </a:lnTo>
                        <a:lnTo>
                          <a:pt x="0" y="2354"/>
                        </a:lnTo>
                        <a:lnTo>
                          <a:pt x="0" y="1386"/>
                        </a:lnTo>
                        <a:lnTo>
                          <a:pt x="116" y="1266"/>
                        </a:lnTo>
                        <a:lnTo>
                          <a:pt x="116" y="14"/>
                        </a:lnTo>
                        <a:close/>
                      </a:path>
                    </a:pathLst>
                  </a:custGeom>
                  <a:pattFill prst="openDmnd">
                    <a:fgClr>
                      <a:srgbClr val="FF3300"/>
                    </a:fgClr>
                    <a:bgClr>
                      <a:schemeClr val="bg1"/>
                    </a:bgClr>
                  </a:pattFill>
                  <a:ln w="9525">
                    <a:solidFill>
                      <a:srgbClr val="FF3300"/>
                    </a:solidFill>
                    <a:round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endParaRPr lang="ro-RO"/>
                  </a:p>
                </p:txBody>
              </p:sp>
              <p:sp>
                <p:nvSpPr>
                  <p:cNvPr id="151900" name="Freeform 348" descr="Алмазная решетка (контур)"/>
                  <p:cNvSpPr>
                    <a:spLocks noChangeAspect="1"/>
                  </p:cNvSpPr>
                  <p:nvPr/>
                </p:nvSpPr>
                <p:spPr bwMode="auto">
                  <a:xfrm>
                    <a:off x="2443" y="1519"/>
                    <a:ext cx="252" cy="2102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72" y="0"/>
                      </a:cxn>
                      <a:cxn ang="0">
                        <a:pos x="170" y="1242"/>
                      </a:cxn>
                      <a:cxn ang="0">
                        <a:pos x="296" y="1368"/>
                      </a:cxn>
                      <a:cxn ang="0">
                        <a:pos x="295" y="2339"/>
                      </a:cxn>
                      <a:cxn ang="0">
                        <a:pos x="163" y="2465"/>
                      </a:cxn>
                      <a:cxn ang="0">
                        <a:pos x="163" y="2405"/>
                      </a:cxn>
                      <a:cxn ang="0">
                        <a:pos x="6" y="2404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96" h="2465">
                        <a:moveTo>
                          <a:pt x="0" y="0"/>
                        </a:moveTo>
                        <a:lnTo>
                          <a:pt x="172" y="0"/>
                        </a:lnTo>
                        <a:lnTo>
                          <a:pt x="170" y="1242"/>
                        </a:lnTo>
                        <a:lnTo>
                          <a:pt x="296" y="1368"/>
                        </a:lnTo>
                        <a:lnTo>
                          <a:pt x="295" y="2339"/>
                        </a:lnTo>
                        <a:lnTo>
                          <a:pt x="163" y="2465"/>
                        </a:lnTo>
                        <a:lnTo>
                          <a:pt x="163" y="2405"/>
                        </a:lnTo>
                        <a:lnTo>
                          <a:pt x="6" y="240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pattFill prst="openDmnd">
                    <a:fgClr>
                      <a:srgbClr val="FF3300"/>
                    </a:fgClr>
                    <a:bgClr>
                      <a:schemeClr val="bg1"/>
                    </a:bgClr>
                  </a:pattFill>
                  <a:ln w="9525" cap="flat" cmpd="sng">
                    <a:solidFill>
                      <a:srgbClr val="FF33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o-RO"/>
                  </a:p>
                </p:txBody>
              </p:sp>
              <p:sp>
                <p:nvSpPr>
                  <p:cNvPr id="151901" name="Freeform 349" descr="Широкий диагональный 2"/>
                  <p:cNvSpPr>
                    <a:spLocks noChangeAspect="1"/>
                  </p:cNvSpPr>
                  <p:nvPr/>
                </p:nvSpPr>
                <p:spPr bwMode="auto">
                  <a:xfrm>
                    <a:off x="1806" y="3564"/>
                    <a:ext cx="2156" cy="246"/>
                  </a:xfrm>
                  <a:custGeom>
                    <a:avLst/>
                    <a:gdLst/>
                    <a:ahLst/>
                    <a:cxnLst>
                      <a:cxn ang="0">
                        <a:pos x="0" y="100"/>
                      </a:cxn>
                      <a:cxn ang="0">
                        <a:pos x="66" y="99"/>
                      </a:cxn>
                      <a:cxn ang="0">
                        <a:pos x="66" y="153"/>
                      </a:cxn>
                      <a:cxn ang="0">
                        <a:pos x="237" y="151"/>
                      </a:cxn>
                      <a:cxn ang="0">
                        <a:pos x="241" y="97"/>
                      </a:cxn>
                      <a:cxn ang="0">
                        <a:pos x="295" y="97"/>
                      </a:cxn>
                      <a:cxn ang="0">
                        <a:pos x="294" y="87"/>
                      </a:cxn>
                      <a:cxn ang="0">
                        <a:pos x="321" y="88"/>
                      </a:cxn>
                      <a:cxn ang="0">
                        <a:pos x="321" y="12"/>
                      </a:cxn>
                      <a:cxn ang="0">
                        <a:pos x="903" y="10"/>
                      </a:cxn>
                      <a:cxn ang="0">
                        <a:pos x="901" y="88"/>
                      </a:cxn>
                      <a:cxn ang="0">
                        <a:pos x="1618" y="87"/>
                      </a:cxn>
                      <a:cxn ang="0">
                        <a:pos x="1618" y="4"/>
                      </a:cxn>
                      <a:cxn ang="0">
                        <a:pos x="2196" y="0"/>
                      </a:cxn>
                      <a:cxn ang="0">
                        <a:pos x="2196" y="79"/>
                      </a:cxn>
                      <a:cxn ang="0">
                        <a:pos x="2283" y="78"/>
                      </a:cxn>
                      <a:cxn ang="0">
                        <a:pos x="2293" y="136"/>
                      </a:cxn>
                      <a:cxn ang="0">
                        <a:pos x="2425" y="135"/>
                      </a:cxn>
                      <a:cxn ang="0">
                        <a:pos x="2427" y="78"/>
                      </a:cxn>
                      <a:cxn ang="0">
                        <a:pos x="2527" y="78"/>
                      </a:cxn>
                      <a:cxn ang="0">
                        <a:pos x="2529" y="213"/>
                      </a:cxn>
                      <a:cxn ang="0">
                        <a:pos x="2461" y="216"/>
                      </a:cxn>
                      <a:cxn ang="0">
                        <a:pos x="2461" y="279"/>
                      </a:cxn>
                      <a:cxn ang="0">
                        <a:pos x="1668" y="280"/>
                      </a:cxn>
                      <a:cxn ang="0">
                        <a:pos x="1668" y="88"/>
                      </a:cxn>
                      <a:cxn ang="0">
                        <a:pos x="1621" y="90"/>
                      </a:cxn>
                      <a:cxn ang="0">
                        <a:pos x="864" y="87"/>
                      </a:cxn>
                      <a:cxn ang="0">
                        <a:pos x="864" y="129"/>
                      </a:cxn>
                      <a:cxn ang="0">
                        <a:pos x="865" y="277"/>
                      </a:cxn>
                      <a:cxn ang="0">
                        <a:pos x="829" y="277"/>
                      </a:cxn>
                      <a:cxn ang="0">
                        <a:pos x="832" y="130"/>
                      </a:cxn>
                      <a:cxn ang="0">
                        <a:pos x="768" y="129"/>
                      </a:cxn>
                      <a:cxn ang="0">
                        <a:pos x="766" y="10"/>
                      </a:cxn>
                      <a:cxn ang="0">
                        <a:pos x="342" y="10"/>
                      </a:cxn>
                      <a:cxn ang="0">
                        <a:pos x="342" y="139"/>
                      </a:cxn>
                      <a:cxn ang="0">
                        <a:pos x="268" y="141"/>
                      </a:cxn>
                      <a:cxn ang="0">
                        <a:pos x="267" y="289"/>
                      </a:cxn>
                      <a:cxn ang="0">
                        <a:pos x="85" y="288"/>
                      </a:cxn>
                      <a:cxn ang="0">
                        <a:pos x="85" y="226"/>
                      </a:cxn>
                      <a:cxn ang="0">
                        <a:pos x="0" y="229"/>
                      </a:cxn>
                      <a:cxn ang="0">
                        <a:pos x="0" y="100"/>
                      </a:cxn>
                    </a:cxnLst>
                    <a:rect l="0" t="0" r="r" b="b"/>
                    <a:pathLst>
                      <a:path w="2529" h="289">
                        <a:moveTo>
                          <a:pt x="0" y="100"/>
                        </a:moveTo>
                        <a:lnTo>
                          <a:pt x="66" y="99"/>
                        </a:lnTo>
                        <a:lnTo>
                          <a:pt x="66" y="153"/>
                        </a:lnTo>
                        <a:lnTo>
                          <a:pt x="237" y="151"/>
                        </a:lnTo>
                        <a:lnTo>
                          <a:pt x="241" y="97"/>
                        </a:lnTo>
                        <a:lnTo>
                          <a:pt x="295" y="97"/>
                        </a:lnTo>
                        <a:lnTo>
                          <a:pt x="294" y="87"/>
                        </a:lnTo>
                        <a:lnTo>
                          <a:pt x="321" y="88"/>
                        </a:lnTo>
                        <a:lnTo>
                          <a:pt x="321" y="12"/>
                        </a:lnTo>
                        <a:lnTo>
                          <a:pt x="903" y="10"/>
                        </a:lnTo>
                        <a:lnTo>
                          <a:pt x="901" y="88"/>
                        </a:lnTo>
                        <a:lnTo>
                          <a:pt x="1618" y="87"/>
                        </a:lnTo>
                        <a:lnTo>
                          <a:pt x="1618" y="4"/>
                        </a:lnTo>
                        <a:lnTo>
                          <a:pt x="2196" y="0"/>
                        </a:lnTo>
                        <a:lnTo>
                          <a:pt x="2196" y="79"/>
                        </a:lnTo>
                        <a:lnTo>
                          <a:pt x="2283" y="78"/>
                        </a:lnTo>
                        <a:lnTo>
                          <a:pt x="2293" y="136"/>
                        </a:lnTo>
                        <a:lnTo>
                          <a:pt x="2425" y="135"/>
                        </a:lnTo>
                        <a:lnTo>
                          <a:pt x="2427" y="78"/>
                        </a:lnTo>
                        <a:lnTo>
                          <a:pt x="2527" y="78"/>
                        </a:lnTo>
                        <a:lnTo>
                          <a:pt x="2529" y="213"/>
                        </a:lnTo>
                        <a:lnTo>
                          <a:pt x="2461" y="216"/>
                        </a:lnTo>
                        <a:lnTo>
                          <a:pt x="2461" y="279"/>
                        </a:lnTo>
                        <a:lnTo>
                          <a:pt x="1668" y="280"/>
                        </a:lnTo>
                        <a:lnTo>
                          <a:pt x="1668" y="88"/>
                        </a:lnTo>
                        <a:lnTo>
                          <a:pt x="1621" y="90"/>
                        </a:lnTo>
                        <a:lnTo>
                          <a:pt x="864" y="87"/>
                        </a:lnTo>
                        <a:lnTo>
                          <a:pt x="864" y="129"/>
                        </a:lnTo>
                        <a:lnTo>
                          <a:pt x="865" y="277"/>
                        </a:lnTo>
                        <a:lnTo>
                          <a:pt x="829" y="277"/>
                        </a:lnTo>
                        <a:lnTo>
                          <a:pt x="832" y="130"/>
                        </a:lnTo>
                        <a:lnTo>
                          <a:pt x="768" y="129"/>
                        </a:lnTo>
                        <a:lnTo>
                          <a:pt x="766" y="10"/>
                        </a:lnTo>
                        <a:lnTo>
                          <a:pt x="342" y="10"/>
                        </a:lnTo>
                        <a:lnTo>
                          <a:pt x="342" y="139"/>
                        </a:lnTo>
                        <a:lnTo>
                          <a:pt x="268" y="141"/>
                        </a:lnTo>
                        <a:lnTo>
                          <a:pt x="267" y="289"/>
                        </a:lnTo>
                        <a:lnTo>
                          <a:pt x="85" y="288"/>
                        </a:lnTo>
                        <a:lnTo>
                          <a:pt x="85" y="226"/>
                        </a:lnTo>
                        <a:lnTo>
                          <a:pt x="0" y="229"/>
                        </a:lnTo>
                        <a:lnTo>
                          <a:pt x="0" y="100"/>
                        </a:lnTo>
                        <a:close/>
                      </a:path>
                    </a:pathLst>
                  </a:custGeom>
                  <a:pattFill prst="wdUpDiag">
                    <a:fgClr>
                      <a:schemeClr val="tx1"/>
                    </a:fgClr>
                    <a:bgClr>
                      <a:schemeClr val="bg1"/>
                    </a:bgClr>
                  </a:patt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endParaRPr lang="ro-RO"/>
                  </a:p>
                </p:txBody>
              </p:sp>
              <p:sp>
                <p:nvSpPr>
                  <p:cNvPr id="151902" name="Freeform 350" descr="Алмазная решетка (контур)"/>
                  <p:cNvSpPr>
                    <a:spLocks noChangeAspect="1"/>
                  </p:cNvSpPr>
                  <p:nvPr/>
                </p:nvSpPr>
                <p:spPr bwMode="auto">
                  <a:xfrm>
                    <a:off x="2063" y="1526"/>
                    <a:ext cx="41" cy="2108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39" y="0"/>
                      </a:cxn>
                      <a:cxn ang="0">
                        <a:pos x="48" y="2400"/>
                      </a:cxn>
                      <a:cxn ang="0">
                        <a:pos x="21" y="2397"/>
                      </a:cxn>
                      <a:cxn ang="0">
                        <a:pos x="18" y="2469"/>
                      </a:cxn>
                      <a:cxn ang="0">
                        <a:pos x="0" y="2472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8" h="2472">
                        <a:moveTo>
                          <a:pt x="0" y="0"/>
                        </a:moveTo>
                        <a:lnTo>
                          <a:pt x="39" y="0"/>
                        </a:lnTo>
                        <a:lnTo>
                          <a:pt x="48" y="2400"/>
                        </a:lnTo>
                        <a:lnTo>
                          <a:pt x="21" y="2397"/>
                        </a:lnTo>
                        <a:lnTo>
                          <a:pt x="18" y="2469"/>
                        </a:lnTo>
                        <a:lnTo>
                          <a:pt x="0" y="247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pattFill prst="openDmnd">
                    <a:fgClr>
                      <a:srgbClr val="FF3300"/>
                    </a:fgClr>
                    <a:bgClr>
                      <a:schemeClr val="bg1"/>
                    </a:bgClr>
                  </a:pattFill>
                  <a:ln w="9525" cap="flat" cmpd="sng">
                    <a:solidFill>
                      <a:srgbClr val="FF33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o-RO"/>
                  </a:p>
                </p:txBody>
              </p:sp>
              <p:grpSp>
                <p:nvGrpSpPr>
                  <p:cNvPr id="151903" name="Group 351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043" y="3649"/>
                    <a:ext cx="1175" cy="154"/>
                    <a:chOff x="2112" y="3660"/>
                    <a:chExt cx="1379" cy="180"/>
                  </a:xfrm>
                </p:grpSpPr>
                <p:sp>
                  <p:nvSpPr>
                    <p:cNvPr id="151904" name="Rectangle 352" descr="Алмазная решетка (контур)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112" y="3702"/>
                      <a:ext cx="72" cy="138"/>
                    </a:xfrm>
                    <a:prstGeom prst="rect">
                      <a:avLst/>
                    </a:prstGeom>
                    <a:pattFill prst="openDmnd">
                      <a:fgClr>
                        <a:schemeClr val="folHlink"/>
                      </a:fgClr>
                      <a:bgClr>
                        <a:schemeClr val="bg1"/>
                      </a:bgClr>
                    </a:pattFill>
                    <a:ln w="9525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51905" name="Rectangle 353" descr="Алмазная решетка (контур)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592" y="3699"/>
                      <a:ext cx="72" cy="138"/>
                    </a:xfrm>
                    <a:prstGeom prst="rect">
                      <a:avLst/>
                    </a:prstGeom>
                    <a:pattFill prst="openDmnd">
                      <a:fgClr>
                        <a:schemeClr val="folHlink"/>
                      </a:fgClr>
                      <a:bgClr>
                        <a:schemeClr val="bg1"/>
                      </a:bgClr>
                    </a:pattFill>
                    <a:ln w="9525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51906" name="Rectangle 354" descr="Алмазная решетка (контур)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701" y="3663"/>
                      <a:ext cx="47" cy="174"/>
                    </a:xfrm>
                    <a:prstGeom prst="rect">
                      <a:avLst/>
                    </a:prstGeom>
                    <a:pattFill prst="openDmnd">
                      <a:fgClr>
                        <a:schemeClr val="folHlink"/>
                      </a:fgClr>
                      <a:bgClr>
                        <a:schemeClr val="bg1"/>
                      </a:bgClr>
                    </a:pattFill>
                    <a:ln w="9525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51907" name="Rectangle 355" descr="Алмазная решетка (контур)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444" y="3660"/>
                      <a:ext cx="47" cy="174"/>
                    </a:xfrm>
                    <a:prstGeom prst="rect">
                      <a:avLst/>
                    </a:prstGeom>
                    <a:pattFill prst="openDmnd">
                      <a:fgClr>
                        <a:schemeClr val="folHlink"/>
                      </a:fgClr>
                      <a:bgClr>
                        <a:schemeClr val="bg1"/>
                      </a:bgClr>
                    </a:pattFill>
                    <a:ln w="9525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</p:grpSp>
              <p:grpSp>
                <p:nvGrpSpPr>
                  <p:cNvPr id="151908" name="Group 356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095" y="1388"/>
                    <a:ext cx="346" cy="2602"/>
                    <a:chOff x="2095" y="1388"/>
                    <a:chExt cx="346" cy="2602"/>
                  </a:xfrm>
                </p:grpSpPr>
                <p:sp>
                  <p:nvSpPr>
                    <p:cNvPr id="151909" name="Freeform 357" descr="Широкий диагональный 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095" y="1388"/>
                      <a:ext cx="346" cy="2602"/>
                    </a:xfrm>
                    <a:custGeom>
                      <a:avLst/>
                      <a:gdLst/>
                      <a:ahLst/>
                      <a:cxnLst>
                        <a:cxn ang="0">
                          <a:pos x="28" y="0"/>
                        </a:cxn>
                        <a:cxn ang="0">
                          <a:pos x="364" y="0"/>
                        </a:cxn>
                        <a:cxn ang="0">
                          <a:pos x="398" y="28"/>
                        </a:cxn>
                        <a:cxn ang="0">
                          <a:pos x="406" y="2848"/>
                        </a:cxn>
                        <a:cxn ang="0">
                          <a:pos x="388" y="2862"/>
                        </a:cxn>
                        <a:cxn ang="0">
                          <a:pos x="388" y="2888"/>
                        </a:cxn>
                        <a:cxn ang="0">
                          <a:pos x="388" y="2916"/>
                        </a:cxn>
                        <a:cxn ang="0">
                          <a:pos x="264" y="2916"/>
                        </a:cxn>
                        <a:cxn ang="0">
                          <a:pos x="262" y="3000"/>
                        </a:cxn>
                        <a:cxn ang="0">
                          <a:pos x="210" y="2998"/>
                        </a:cxn>
                        <a:cxn ang="0">
                          <a:pos x="210" y="2918"/>
                        </a:cxn>
                        <a:cxn ang="0">
                          <a:pos x="262" y="2918"/>
                        </a:cxn>
                        <a:cxn ang="0">
                          <a:pos x="212" y="2918"/>
                        </a:cxn>
                        <a:cxn ang="0">
                          <a:pos x="262" y="2856"/>
                        </a:cxn>
                        <a:cxn ang="0">
                          <a:pos x="186" y="2852"/>
                        </a:cxn>
                        <a:cxn ang="0">
                          <a:pos x="104" y="2918"/>
                        </a:cxn>
                        <a:cxn ang="0">
                          <a:pos x="102" y="2996"/>
                        </a:cxn>
                        <a:cxn ang="0">
                          <a:pos x="210" y="3000"/>
                        </a:cxn>
                        <a:cxn ang="0">
                          <a:pos x="210" y="3052"/>
                        </a:cxn>
                        <a:cxn ang="0">
                          <a:pos x="76" y="3050"/>
                        </a:cxn>
                        <a:cxn ang="0">
                          <a:pos x="76" y="3016"/>
                        </a:cxn>
                        <a:cxn ang="0">
                          <a:pos x="102" y="2998"/>
                        </a:cxn>
                        <a:cxn ang="0">
                          <a:pos x="78" y="3012"/>
                        </a:cxn>
                        <a:cxn ang="0">
                          <a:pos x="76" y="3048"/>
                        </a:cxn>
                        <a:cxn ang="0">
                          <a:pos x="58" y="3050"/>
                        </a:cxn>
                        <a:cxn ang="0">
                          <a:pos x="60" y="3006"/>
                        </a:cxn>
                        <a:cxn ang="0">
                          <a:pos x="84" y="2984"/>
                        </a:cxn>
                        <a:cxn ang="0">
                          <a:pos x="82" y="2912"/>
                        </a:cxn>
                        <a:cxn ang="0">
                          <a:pos x="30" y="2914"/>
                        </a:cxn>
                        <a:cxn ang="0">
                          <a:pos x="30" y="2858"/>
                        </a:cxn>
                        <a:cxn ang="0">
                          <a:pos x="10" y="2852"/>
                        </a:cxn>
                        <a:cxn ang="0">
                          <a:pos x="0" y="28"/>
                        </a:cxn>
                        <a:cxn ang="0">
                          <a:pos x="28" y="0"/>
                        </a:cxn>
                      </a:cxnLst>
                      <a:rect l="0" t="0" r="r" b="b"/>
                      <a:pathLst>
                        <a:path w="406" h="3052">
                          <a:moveTo>
                            <a:pt x="28" y="0"/>
                          </a:moveTo>
                          <a:lnTo>
                            <a:pt x="364" y="0"/>
                          </a:lnTo>
                          <a:lnTo>
                            <a:pt x="398" y="28"/>
                          </a:lnTo>
                          <a:lnTo>
                            <a:pt x="406" y="2848"/>
                          </a:lnTo>
                          <a:lnTo>
                            <a:pt x="388" y="2862"/>
                          </a:lnTo>
                          <a:lnTo>
                            <a:pt x="388" y="2888"/>
                          </a:lnTo>
                          <a:lnTo>
                            <a:pt x="388" y="2916"/>
                          </a:lnTo>
                          <a:lnTo>
                            <a:pt x="264" y="2916"/>
                          </a:lnTo>
                          <a:lnTo>
                            <a:pt x="262" y="3000"/>
                          </a:lnTo>
                          <a:lnTo>
                            <a:pt x="210" y="2998"/>
                          </a:lnTo>
                          <a:lnTo>
                            <a:pt x="210" y="2918"/>
                          </a:lnTo>
                          <a:lnTo>
                            <a:pt x="262" y="2918"/>
                          </a:lnTo>
                          <a:lnTo>
                            <a:pt x="212" y="2918"/>
                          </a:lnTo>
                          <a:lnTo>
                            <a:pt x="262" y="2856"/>
                          </a:lnTo>
                          <a:lnTo>
                            <a:pt x="186" y="2852"/>
                          </a:lnTo>
                          <a:lnTo>
                            <a:pt x="104" y="2918"/>
                          </a:lnTo>
                          <a:lnTo>
                            <a:pt x="102" y="2996"/>
                          </a:lnTo>
                          <a:lnTo>
                            <a:pt x="210" y="3000"/>
                          </a:lnTo>
                          <a:lnTo>
                            <a:pt x="210" y="3052"/>
                          </a:lnTo>
                          <a:lnTo>
                            <a:pt x="76" y="3050"/>
                          </a:lnTo>
                          <a:lnTo>
                            <a:pt x="76" y="3016"/>
                          </a:lnTo>
                          <a:lnTo>
                            <a:pt x="102" y="2998"/>
                          </a:lnTo>
                          <a:lnTo>
                            <a:pt x="78" y="3012"/>
                          </a:lnTo>
                          <a:lnTo>
                            <a:pt x="76" y="3048"/>
                          </a:lnTo>
                          <a:lnTo>
                            <a:pt x="58" y="3050"/>
                          </a:lnTo>
                          <a:lnTo>
                            <a:pt x="60" y="3006"/>
                          </a:lnTo>
                          <a:lnTo>
                            <a:pt x="84" y="2984"/>
                          </a:lnTo>
                          <a:lnTo>
                            <a:pt x="82" y="2912"/>
                          </a:lnTo>
                          <a:lnTo>
                            <a:pt x="30" y="2914"/>
                          </a:lnTo>
                          <a:lnTo>
                            <a:pt x="30" y="2858"/>
                          </a:lnTo>
                          <a:lnTo>
                            <a:pt x="10" y="2852"/>
                          </a:lnTo>
                          <a:lnTo>
                            <a:pt x="0" y="28"/>
                          </a:lnTo>
                          <a:lnTo>
                            <a:pt x="28" y="0"/>
                          </a:lnTo>
                          <a:close/>
                        </a:path>
                      </a:pathLst>
                    </a:custGeom>
                    <a:pattFill prst="wdUpDiag">
                      <a:fgClr>
                        <a:schemeClr val="tx1"/>
                      </a:fgClr>
                      <a:bgClr>
                        <a:schemeClr val="bg1"/>
                      </a:bgClr>
                    </a:patt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</p:spPr>
                  <p:txBody>
                    <a:bodyPr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51910" name="Freeform 358" descr="Широкий диагональный 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423" y="3516"/>
                      <a:ext cx="15" cy="321"/>
                    </a:xfrm>
                    <a:custGeom>
                      <a:avLst/>
                      <a:gdLst/>
                      <a:ahLst/>
                      <a:cxnLst>
                        <a:cxn ang="0">
                          <a:pos x="18" y="0"/>
                        </a:cxn>
                        <a:cxn ang="0">
                          <a:pos x="0" y="18"/>
                        </a:cxn>
                        <a:cxn ang="0">
                          <a:pos x="2" y="376"/>
                        </a:cxn>
                      </a:cxnLst>
                      <a:rect l="0" t="0" r="r" b="b"/>
                      <a:pathLst>
                        <a:path w="18" h="376">
                          <a:moveTo>
                            <a:pt x="18" y="0"/>
                          </a:moveTo>
                          <a:lnTo>
                            <a:pt x="0" y="18"/>
                          </a:lnTo>
                          <a:lnTo>
                            <a:pt x="2" y="376"/>
                          </a:lnTo>
                        </a:path>
                      </a:pathLst>
                    </a:custGeom>
                    <a:noFill/>
                    <a:ln w="6350" cmpd="sng">
                      <a:solidFill>
                        <a:schemeClr val="tx1"/>
                      </a:solidFill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51911" name="Freeform 359" descr="Широкий диагональный 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102" y="3509"/>
                      <a:ext cx="19" cy="314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20" y="20"/>
                        </a:cxn>
                        <a:cxn ang="0">
                          <a:pos x="22" y="368"/>
                        </a:cxn>
                      </a:cxnLst>
                      <a:rect l="0" t="0" r="r" b="b"/>
                      <a:pathLst>
                        <a:path w="22" h="368">
                          <a:moveTo>
                            <a:pt x="0" y="0"/>
                          </a:moveTo>
                          <a:lnTo>
                            <a:pt x="20" y="20"/>
                          </a:lnTo>
                          <a:lnTo>
                            <a:pt x="22" y="368"/>
                          </a:lnTo>
                        </a:path>
                      </a:pathLst>
                    </a:custGeom>
                    <a:noFill/>
                    <a:ln w="6350" cmpd="sng">
                      <a:solidFill>
                        <a:schemeClr val="tx1"/>
                      </a:solidFill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/>
                    <a:lstStyle/>
                    <a:p>
                      <a:endParaRPr lang="ro-RO"/>
                    </a:p>
                  </p:txBody>
                </p:sp>
              </p:grpSp>
            </p:grpSp>
          </p:grpSp>
        </p:grpSp>
      </p:grpSp>
      <p:sp>
        <p:nvSpPr>
          <p:cNvPr id="151912" name="Rectangle 360" descr="Алмазная решетка (контур)"/>
          <p:cNvSpPr>
            <a:spLocks noChangeArrowheads="1"/>
          </p:cNvSpPr>
          <p:nvPr/>
        </p:nvSpPr>
        <p:spPr bwMode="auto">
          <a:xfrm>
            <a:off x="4284663" y="4329113"/>
            <a:ext cx="76200" cy="76200"/>
          </a:xfrm>
          <a:prstGeom prst="rect">
            <a:avLst/>
          </a:prstGeom>
          <a:pattFill prst="openDmnd">
            <a:fgClr>
              <a:schemeClr val="folHlink"/>
            </a:fgClr>
            <a:bgClr>
              <a:schemeClr val="bg1"/>
            </a:bgClr>
          </a:patt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51913" name="Rectangle 361" descr="Алмазная решетка (контур)"/>
          <p:cNvSpPr>
            <a:spLocks noChangeArrowheads="1"/>
          </p:cNvSpPr>
          <p:nvPr/>
        </p:nvSpPr>
        <p:spPr bwMode="auto">
          <a:xfrm>
            <a:off x="4786313" y="4325938"/>
            <a:ext cx="76200" cy="76200"/>
          </a:xfrm>
          <a:prstGeom prst="rect">
            <a:avLst/>
          </a:prstGeom>
          <a:pattFill prst="openDmnd">
            <a:fgClr>
              <a:schemeClr val="folHlink"/>
            </a:fgClr>
            <a:bgClr>
              <a:schemeClr val="bg1"/>
            </a:bgClr>
          </a:patt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51914" name="Freeform 362" descr="Широкий диагональный 2"/>
          <p:cNvSpPr>
            <a:spLocks noChangeAspect="1"/>
          </p:cNvSpPr>
          <p:nvPr/>
        </p:nvSpPr>
        <p:spPr bwMode="auto">
          <a:xfrm>
            <a:off x="3638550" y="1208088"/>
            <a:ext cx="285750" cy="3221037"/>
          </a:xfrm>
          <a:custGeom>
            <a:avLst/>
            <a:gdLst/>
            <a:ahLst/>
            <a:cxnLst>
              <a:cxn ang="0">
                <a:pos x="12" y="0"/>
              </a:cxn>
              <a:cxn ang="0">
                <a:pos x="238" y="2"/>
              </a:cxn>
              <a:cxn ang="0">
                <a:pos x="248" y="22"/>
              </a:cxn>
              <a:cxn ang="0">
                <a:pos x="256" y="2856"/>
              </a:cxn>
              <a:cxn ang="0">
                <a:pos x="236" y="2876"/>
              </a:cxn>
              <a:cxn ang="0">
                <a:pos x="212" y="2868"/>
              </a:cxn>
              <a:cxn ang="0">
                <a:pos x="180" y="2858"/>
              </a:cxn>
              <a:cxn ang="0">
                <a:pos x="148" y="2850"/>
              </a:cxn>
              <a:cxn ang="0">
                <a:pos x="122" y="2848"/>
              </a:cxn>
              <a:cxn ang="0">
                <a:pos x="88" y="2856"/>
              </a:cxn>
              <a:cxn ang="0">
                <a:pos x="52" y="2872"/>
              </a:cxn>
              <a:cxn ang="0">
                <a:pos x="26" y="2872"/>
              </a:cxn>
              <a:cxn ang="0">
                <a:pos x="0" y="2854"/>
              </a:cxn>
              <a:cxn ang="0">
                <a:pos x="2" y="22"/>
              </a:cxn>
              <a:cxn ang="0">
                <a:pos x="12" y="0"/>
              </a:cxn>
            </a:cxnLst>
            <a:rect l="0" t="0" r="r" b="b"/>
            <a:pathLst>
              <a:path w="256" h="2876">
                <a:moveTo>
                  <a:pt x="12" y="0"/>
                </a:moveTo>
                <a:lnTo>
                  <a:pt x="238" y="2"/>
                </a:lnTo>
                <a:lnTo>
                  <a:pt x="248" y="22"/>
                </a:lnTo>
                <a:lnTo>
                  <a:pt x="256" y="2856"/>
                </a:lnTo>
                <a:lnTo>
                  <a:pt x="236" y="2876"/>
                </a:lnTo>
                <a:lnTo>
                  <a:pt x="212" y="2868"/>
                </a:lnTo>
                <a:lnTo>
                  <a:pt x="180" y="2858"/>
                </a:lnTo>
                <a:lnTo>
                  <a:pt x="148" y="2850"/>
                </a:lnTo>
                <a:lnTo>
                  <a:pt x="122" y="2848"/>
                </a:lnTo>
                <a:lnTo>
                  <a:pt x="88" y="2856"/>
                </a:lnTo>
                <a:lnTo>
                  <a:pt x="52" y="2872"/>
                </a:lnTo>
                <a:lnTo>
                  <a:pt x="26" y="2872"/>
                </a:lnTo>
                <a:lnTo>
                  <a:pt x="0" y="2854"/>
                </a:lnTo>
                <a:lnTo>
                  <a:pt x="2" y="22"/>
                </a:lnTo>
                <a:lnTo>
                  <a:pt x="12" y="0"/>
                </a:lnTo>
                <a:close/>
              </a:path>
            </a:pathLst>
          </a:custGeom>
          <a:pattFill prst="wdUpDiag">
            <a:fgClr>
              <a:srgbClr val="CC9900"/>
            </a:fgClr>
            <a:bgClr>
              <a:schemeClr val="bg1"/>
            </a:bgClr>
          </a:pattFill>
          <a:ln w="9525">
            <a:solidFill>
              <a:srgbClr val="CC6600"/>
            </a:solidFill>
            <a:round/>
            <a:headEnd/>
            <a:tailEnd/>
          </a:ln>
          <a:effectLst/>
        </p:spPr>
        <p:txBody>
          <a:bodyPr/>
          <a:lstStyle/>
          <a:p>
            <a:endParaRPr lang="ro-RO"/>
          </a:p>
        </p:txBody>
      </p:sp>
      <p:sp>
        <p:nvSpPr>
          <p:cNvPr id="151915" name="Freeform 363"/>
          <p:cNvSpPr>
            <a:spLocks noChangeAspect="1"/>
          </p:cNvSpPr>
          <p:nvPr/>
        </p:nvSpPr>
        <p:spPr bwMode="auto">
          <a:xfrm>
            <a:off x="3660775" y="914400"/>
            <a:ext cx="234950" cy="3492500"/>
          </a:xfrm>
          <a:custGeom>
            <a:avLst/>
            <a:gdLst/>
            <a:ahLst/>
            <a:cxnLst>
              <a:cxn ang="0">
                <a:pos x="14" y="0"/>
              </a:cxn>
              <a:cxn ang="0">
                <a:pos x="200" y="0"/>
              </a:cxn>
              <a:cxn ang="0">
                <a:pos x="216" y="18"/>
              </a:cxn>
              <a:cxn ang="0">
                <a:pos x="218" y="2834"/>
              </a:cxn>
              <a:cxn ang="0">
                <a:pos x="202" y="2838"/>
              </a:cxn>
              <a:cxn ang="0">
                <a:pos x="182" y="2826"/>
              </a:cxn>
              <a:cxn ang="0">
                <a:pos x="158" y="2816"/>
              </a:cxn>
              <a:cxn ang="0">
                <a:pos x="122" y="2814"/>
              </a:cxn>
              <a:cxn ang="0">
                <a:pos x="88" y="2814"/>
              </a:cxn>
              <a:cxn ang="0">
                <a:pos x="54" y="2822"/>
              </a:cxn>
              <a:cxn ang="0">
                <a:pos x="24" y="2836"/>
              </a:cxn>
              <a:cxn ang="0">
                <a:pos x="6" y="2824"/>
              </a:cxn>
              <a:cxn ang="0">
                <a:pos x="0" y="12"/>
              </a:cxn>
              <a:cxn ang="0">
                <a:pos x="14" y="0"/>
              </a:cxn>
            </a:cxnLst>
            <a:rect l="0" t="0" r="r" b="b"/>
            <a:pathLst>
              <a:path w="218" h="2838">
                <a:moveTo>
                  <a:pt x="14" y="0"/>
                </a:moveTo>
                <a:lnTo>
                  <a:pt x="200" y="0"/>
                </a:lnTo>
                <a:lnTo>
                  <a:pt x="216" y="18"/>
                </a:lnTo>
                <a:lnTo>
                  <a:pt x="218" y="2834"/>
                </a:lnTo>
                <a:lnTo>
                  <a:pt x="202" y="2838"/>
                </a:lnTo>
                <a:lnTo>
                  <a:pt x="182" y="2826"/>
                </a:lnTo>
                <a:lnTo>
                  <a:pt x="158" y="2816"/>
                </a:lnTo>
                <a:lnTo>
                  <a:pt x="122" y="2814"/>
                </a:lnTo>
                <a:lnTo>
                  <a:pt x="88" y="2814"/>
                </a:lnTo>
                <a:lnTo>
                  <a:pt x="54" y="2822"/>
                </a:lnTo>
                <a:lnTo>
                  <a:pt x="24" y="2836"/>
                </a:lnTo>
                <a:lnTo>
                  <a:pt x="6" y="2824"/>
                </a:lnTo>
                <a:lnTo>
                  <a:pt x="0" y="12"/>
                </a:lnTo>
                <a:lnTo>
                  <a:pt x="14" y="0"/>
                </a:lnTo>
                <a:close/>
              </a:path>
            </a:pathLst>
          </a:custGeom>
          <a:solidFill>
            <a:srgbClr val="FFC8BB"/>
          </a:solidFill>
          <a:ln w="9525">
            <a:solidFill>
              <a:srgbClr val="CC6600"/>
            </a:solidFill>
            <a:prstDash val="solid"/>
            <a:round/>
            <a:headEnd/>
            <a:tailEnd/>
          </a:ln>
          <a:effectLst/>
        </p:spPr>
        <p:txBody>
          <a:bodyPr/>
          <a:lstStyle/>
          <a:p>
            <a:endParaRPr lang="ro-RO"/>
          </a:p>
        </p:txBody>
      </p:sp>
      <p:sp>
        <p:nvSpPr>
          <p:cNvPr id="151916" name="Oval 364"/>
          <p:cNvSpPr>
            <a:spLocks noChangeAspect="1" noChangeArrowheads="1"/>
          </p:cNvSpPr>
          <p:nvPr/>
        </p:nvSpPr>
        <p:spPr bwMode="auto">
          <a:xfrm>
            <a:off x="3721100" y="842963"/>
            <a:ext cx="114300" cy="114300"/>
          </a:xfrm>
          <a:prstGeom prst="ellipse">
            <a:avLst/>
          </a:prstGeom>
          <a:gradFill rotWithShape="0">
            <a:gsLst>
              <a:gs pos="0">
                <a:schemeClr val="folHlink">
                  <a:gamma/>
                  <a:tint val="0"/>
                  <a:invGamma/>
                </a:schemeClr>
              </a:gs>
              <a:gs pos="100000">
                <a:schemeClr val="folHlink"/>
              </a:gs>
            </a:gsLst>
            <a:path path="shape">
              <a:fillToRect l="50000" t="50000" r="50000" b="50000"/>
            </a:path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51917" name="Freeform 365"/>
          <p:cNvSpPr>
            <a:spLocks noChangeAspect="1"/>
          </p:cNvSpPr>
          <p:nvPr/>
        </p:nvSpPr>
        <p:spPr bwMode="auto">
          <a:xfrm>
            <a:off x="4584700" y="4768850"/>
            <a:ext cx="1181100" cy="146685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40" y="200"/>
              </a:cxn>
              <a:cxn ang="0">
                <a:pos x="84" y="272"/>
              </a:cxn>
              <a:cxn ang="0">
                <a:pos x="144" y="380"/>
              </a:cxn>
              <a:cxn ang="0">
                <a:pos x="224" y="476"/>
              </a:cxn>
              <a:cxn ang="0">
                <a:pos x="304" y="540"/>
              </a:cxn>
              <a:cxn ang="0">
                <a:pos x="500" y="740"/>
              </a:cxn>
              <a:cxn ang="0">
                <a:pos x="744" y="924"/>
              </a:cxn>
            </a:cxnLst>
            <a:rect l="0" t="0" r="r" b="b"/>
            <a:pathLst>
              <a:path w="744" h="924">
                <a:moveTo>
                  <a:pt x="0" y="0"/>
                </a:moveTo>
                <a:cubicBezTo>
                  <a:pt x="7" y="33"/>
                  <a:pt x="26" y="155"/>
                  <a:pt x="40" y="200"/>
                </a:cubicBezTo>
                <a:lnTo>
                  <a:pt x="84" y="272"/>
                </a:lnTo>
                <a:lnTo>
                  <a:pt x="144" y="380"/>
                </a:lnTo>
                <a:lnTo>
                  <a:pt x="224" y="476"/>
                </a:lnTo>
                <a:lnTo>
                  <a:pt x="304" y="540"/>
                </a:lnTo>
                <a:lnTo>
                  <a:pt x="500" y="740"/>
                </a:lnTo>
                <a:lnTo>
                  <a:pt x="744" y="924"/>
                </a:lnTo>
              </a:path>
            </a:pathLst>
          </a:custGeom>
          <a:noFill/>
          <a:ln w="76200" cap="flat" cmpd="sng">
            <a:pattFill prst="pct80">
              <a:fgClr>
                <a:schemeClr val="tx1"/>
              </a:fgClr>
              <a:bgClr>
                <a:srgbClr val="FFFFFF"/>
              </a:bgClr>
            </a:patt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endParaRPr lang="ro-RO"/>
          </a:p>
        </p:txBody>
      </p:sp>
      <p:sp>
        <p:nvSpPr>
          <p:cNvPr id="151918" name="AutoShape 366" descr="Голубая тисненая бумага"/>
          <p:cNvSpPr>
            <a:spLocks noChangeArrowheads="1"/>
          </p:cNvSpPr>
          <p:nvPr/>
        </p:nvSpPr>
        <p:spPr bwMode="auto">
          <a:xfrm>
            <a:off x="228600" y="1905000"/>
            <a:ext cx="2209800" cy="609600"/>
          </a:xfrm>
          <a:prstGeom prst="wedgeRoundRectCallout">
            <a:avLst>
              <a:gd name="adj1" fmla="val 108407"/>
              <a:gd name="adj2" fmla="val -210940"/>
              <a:gd name="adj3" fmla="val 16667"/>
            </a:avLst>
          </a:prstGeom>
          <a:blipFill dpi="0" rotWithShape="0">
            <a:blip r:embed="rId3" cstate="print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/>
          <a:lstStyle/>
          <a:p>
            <a:pPr algn="ctr">
              <a:lnSpc>
                <a:spcPct val="80000"/>
              </a:lnSpc>
            </a:pPr>
            <a:r>
              <a:rPr lang="ru-RU" b="1">
                <a:effectLst>
                  <a:outerShdw blurRad="38100" dist="38100" dir="2700000" algn="tl">
                    <a:srgbClr val="FFFFFF"/>
                  </a:outerShdw>
                </a:effectLst>
                <a:latin typeface="Times New Roman" pitchFamily="18" charset="0"/>
              </a:rPr>
              <a:t>Работа запорного ниппеля</a:t>
            </a:r>
          </a:p>
        </p:txBody>
      </p:sp>
      <p:sp>
        <p:nvSpPr>
          <p:cNvPr id="151919" name="AutoShape 367" descr="Голубая тисненая бумага"/>
          <p:cNvSpPr>
            <a:spLocks noChangeArrowheads="1"/>
          </p:cNvSpPr>
          <p:nvPr/>
        </p:nvSpPr>
        <p:spPr bwMode="auto">
          <a:xfrm>
            <a:off x="6324600" y="3810000"/>
            <a:ext cx="2590800" cy="762000"/>
          </a:xfrm>
          <a:prstGeom prst="wedgeRoundRectCallout">
            <a:avLst>
              <a:gd name="adj1" fmla="val -76472"/>
              <a:gd name="adj2" fmla="val 226875"/>
              <a:gd name="adj3" fmla="val 16667"/>
            </a:avLst>
          </a:prstGeom>
          <a:blipFill dpi="0" rotWithShape="0">
            <a:blip r:embed="rId3" cstate="print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/>
          <a:lstStyle/>
          <a:p>
            <a:pPr algn="ctr">
              <a:lnSpc>
                <a:spcPct val="80000"/>
              </a:lnSpc>
            </a:pPr>
            <a:r>
              <a:rPr lang="ru-RU" b="1">
                <a:effectLst>
                  <a:outerShdw blurRad="38100" dist="38100" dir="2700000" algn="tl">
                    <a:srgbClr val="FFFFFF"/>
                  </a:outerShdw>
                </a:effectLst>
                <a:latin typeface="Times New Roman" pitchFamily="18" charset="0"/>
              </a:rPr>
              <a:t>Избыточное давление пороховых газов</a:t>
            </a:r>
          </a:p>
        </p:txBody>
      </p:sp>
      <p:sp>
        <p:nvSpPr>
          <p:cNvPr id="151920" name="AutoShape 368" descr="Газетная бумага">
            <a:hlinkClick r:id="" action="ppaction://hlinkshowjump?jump=endshow" highlightClick="1"/>
          </p:cNvPr>
          <p:cNvSpPr>
            <a:spLocks noChangeArrowheads="1"/>
          </p:cNvSpPr>
          <p:nvPr/>
        </p:nvSpPr>
        <p:spPr bwMode="auto">
          <a:xfrm>
            <a:off x="8743950" y="152400"/>
            <a:ext cx="247650" cy="290513"/>
          </a:xfrm>
          <a:prstGeom prst="actionButtonHome">
            <a:avLst/>
          </a:prstGeom>
          <a:blipFill dpi="0" rotWithShape="0">
            <a:blip r:embed="rId4" cstate="print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</p:spTree>
  </p:cSld>
  <p:clrMapOvr>
    <a:masterClrMapping/>
  </p:clrMapOvr>
  <p:transition>
    <p:sndAc>
      <p:stSnd>
        <p:snd r:embed="rId2" name="laser.wav"/>
      </p:stSnd>
    </p:sndAc>
  </p:transition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282" name="Rectangle 2"/>
          <p:cNvSpPr>
            <a:spLocks noChangeAspect="1" noChangeArrowheads="1"/>
          </p:cNvSpPr>
          <p:nvPr/>
        </p:nvSpPr>
        <p:spPr bwMode="auto">
          <a:xfrm>
            <a:off x="1270000" y="2216150"/>
            <a:ext cx="5807075" cy="2803525"/>
          </a:xfrm>
          <a:prstGeom prst="rect">
            <a:avLst/>
          </a:prstGeom>
          <a:gradFill rotWithShape="0">
            <a:gsLst>
              <a:gs pos="0">
                <a:srgbClr val="ECD9C6"/>
              </a:gs>
              <a:gs pos="50000">
                <a:srgbClr val="ECD9C6">
                  <a:gamma/>
                  <a:tint val="39216"/>
                  <a:invGamma/>
                </a:srgbClr>
              </a:gs>
              <a:gs pos="100000">
                <a:srgbClr val="ECD9C6"/>
              </a:gs>
            </a:gsLst>
            <a:lin ang="0" scaled="1"/>
          </a:gra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grpSp>
        <p:nvGrpSpPr>
          <p:cNvPr id="97283" name="Group 3"/>
          <p:cNvGrpSpPr>
            <a:grpSpLocks noChangeAspect="1"/>
          </p:cNvGrpSpPr>
          <p:nvPr/>
        </p:nvGrpSpPr>
        <p:grpSpPr bwMode="auto">
          <a:xfrm rot="5400000">
            <a:off x="5857875" y="3540125"/>
            <a:ext cx="501650" cy="723900"/>
            <a:chOff x="979" y="2230"/>
            <a:chExt cx="192" cy="377"/>
          </a:xfrm>
        </p:grpSpPr>
        <p:grpSp>
          <p:nvGrpSpPr>
            <p:cNvPr id="97284" name="Group 4"/>
            <p:cNvGrpSpPr>
              <a:grpSpLocks noChangeAspect="1"/>
            </p:cNvGrpSpPr>
            <p:nvPr/>
          </p:nvGrpSpPr>
          <p:grpSpPr bwMode="auto">
            <a:xfrm rot="-186789">
              <a:off x="983" y="2577"/>
              <a:ext cx="186" cy="30"/>
              <a:chOff x="2966" y="3408"/>
              <a:chExt cx="265" cy="43"/>
            </a:xfrm>
          </p:grpSpPr>
          <p:sp>
            <p:nvSpPr>
              <p:cNvPr id="97285" name="Rectangle 5"/>
              <p:cNvSpPr>
                <a:spLocks noChangeAspect="1"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97286" name="Oval 6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97287" name="Oval 7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97288" name="Group 8"/>
            <p:cNvGrpSpPr>
              <a:grpSpLocks noChangeAspect="1"/>
            </p:cNvGrpSpPr>
            <p:nvPr/>
          </p:nvGrpSpPr>
          <p:grpSpPr bwMode="auto">
            <a:xfrm>
              <a:off x="983" y="2426"/>
              <a:ext cx="186" cy="30"/>
              <a:chOff x="2966" y="3408"/>
              <a:chExt cx="265" cy="43"/>
            </a:xfrm>
          </p:grpSpPr>
          <p:sp>
            <p:nvSpPr>
              <p:cNvPr id="97289" name="Rectangle 9"/>
              <p:cNvSpPr>
                <a:spLocks noChangeAspect="1"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97290" name="Oval 10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97291" name="Oval 11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97292" name="Group 12"/>
            <p:cNvGrpSpPr>
              <a:grpSpLocks noChangeAspect="1"/>
            </p:cNvGrpSpPr>
            <p:nvPr/>
          </p:nvGrpSpPr>
          <p:grpSpPr bwMode="auto">
            <a:xfrm>
              <a:off x="982" y="2398"/>
              <a:ext cx="186" cy="30"/>
              <a:chOff x="2966" y="3408"/>
              <a:chExt cx="265" cy="43"/>
            </a:xfrm>
          </p:grpSpPr>
          <p:sp>
            <p:nvSpPr>
              <p:cNvPr id="97293" name="Rectangle 13"/>
              <p:cNvSpPr>
                <a:spLocks noChangeAspect="1"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97294" name="Oval 14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97295" name="Oval 15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97296" name="Group 16"/>
            <p:cNvGrpSpPr>
              <a:grpSpLocks noChangeAspect="1"/>
            </p:cNvGrpSpPr>
            <p:nvPr/>
          </p:nvGrpSpPr>
          <p:grpSpPr bwMode="auto">
            <a:xfrm>
              <a:off x="981" y="2315"/>
              <a:ext cx="187" cy="30"/>
              <a:chOff x="2966" y="3408"/>
              <a:chExt cx="265" cy="43"/>
            </a:xfrm>
          </p:grpSpPr>
          <p:sp>
            <p:nvSpPr>
              <p:cNvPr id="97297" name="Rectangle 17"/>
              <p:cNvSpPr>
                <a:spLocks noChangeAspect="1"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97298" name="Oval 18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97299" name="Oval 19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97300" name="Group 20"/>
            <p:cNvGrpSpPr>
              <a:grpSpLocks noChangeAspect="1"/>
            </p:cNvGrpSpPr>
            <p:nvPr/>
          </p:nvGrpSpPr>
          <p:grpSpPr bwMode="auto">
            <a:xfrm>
              <a:off x="983" y="2288"/>
              <a:ext cx="186" cy="30"/>
              <a:chOff x="2966" y="3408"/>
              <a:chExt cx="265" cy="43"/>
            </a:xfrm>
          </p:grpSpPr>
          <p:sp>
            <p:nvSpPr>
              <p:cNvPr id="97301" name="Rectangle 21"/>
              <p:cNvSpPr>
                <a:spLocks noChangeAspect="1"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97302" name="Oval 22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97303" name="Oval 23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97304" name="Group 24"/>
            <p:cNvGrpSpPr>
              <a:grpSpLocks noChangeAspect="1"/>
            </p:cNvGrpSpPr>
            <p:nvPr/>
          </p:nvGrpSpPr>
          <p:grpSpPr bwMode="auto">
            <a:xfrm>
              <a:off x="984" y="2263"/>
              <a:ext cx="187" cy="30"/>
              <a:chOff x="2966" y="3408"/>
              <a:chExt cx="265" cy="43"/>
            </a:xfrm>
          </p:grpSpPr>
          <p:sp>
            <p:nvSpPr>
              <p:cNvPr id="97305" name="Rectangle 25"/>
              <p:cNvSpPr>
                <a:spLocks noChangeAspect="1"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97306" name="Oval 26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97307" name="Oval 27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97308" name="Group 28"/>
            <p:cNvGrpSpPr>
              <a:grpSpLocks noChangeAspect="1"/>
            </p:cNvGrpSpPr>
            <p:nvPr/>
          </p:nvGrpSpPr>
          <p:grpSpPr bwMode="auto">
            <a:xfrm>
              <a:off x="979" y="2369"/>
              <a:ext cx="186" cy="30"/>
              <a:chOff x="2966" y="3408"/>
              <a:chExt cx="265" cy="43"/>
            </a:xfrm>
          </p:grpSpPr>
          <p:sp>
            <p:nvSpPr>
              <p:cNvPr id="97309" name="Rectangle 29"/>
              <p:cNvSpPr>
                <a:spLocks noChangeAspect="1"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97310" name="Oval 30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97311" name="Oval 31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97312" name="Group 32"/>
            <p:cNvGrpSpPr>
              <a:grpSpLocks noChangeAspect="1"/>
            </p:cNvGrpSpPr>
            <p:nvPr/>
          </p:nvGrpSpPr>
          <p:grpSpPr bwMode="auto">
            <a:xfrm>
              <a:off x="979" y="2340"/>
              <a:ext cx="187" cy="31"/>
              <a:chOff x="2966" y="3408"/>
              <a:chExt cx="265" cy="43"/>
            </a:xfrm>
          </p:grpSpPr>
          <p:sp>
            <p:nvSpPr>
              <p:cNvPr id="97313" name="Rectangle 33"/>
              <p:cNvSpPr>
                <a:spLocks noChangeAspect="1"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97314" name="Oval 34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97315" name="Oval 35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97316" name="Group 36"/>
            <p:cNvGrpSpPr>
              <a:grpSpLocks noChangeAspect="1"/>
            </p:cNvGrpSpPr>
            <p:nvPr/>
          </p:nvGrpSpPr>
          <p:grpSpPr bwMode="auto">
            <a:xfrm>
              <a:off x="982" y="2457"/>
              <a:ext cx="186" cy="30"/>
              <a:chOff x="2966" y="3408"/>
              <a:chExt cx="265" cy="43"/>
            </a:xfrm>
          </p:grpSpPr>
          <p:sp>
            <p:nvSpPr>
              <p:cNvPr id="97317" name="Rectangle 37"/>
              <p:cNvSpPr>
                <a:spLocks noChangeAspect="1"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97318" name="Oval 38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97319" name="Oval 39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97320" name="Group 40"/>
            <p:cNvGrpSpPr>
              <a:grpSpLocks noChangeAspect="1"/>
            </p:cNvGrpSpPr>
            <p:nvPr/>
          </p:nvGrpSpPr>
          <p:grpSpPr bwMode="auto">
            <a:xfrm rot="136227">
              <a:off x="984" y="2240"/>
              <a:ext cx="187" cy="30"/>
              <a:chOff x="2966" y="3408"/>
              <a:chExt cx="265" cy="43"/>
            </a:xfrm>
          </p:grpSpPr>
          <p:sp>
            <p:nvSpPr>
              <p:cNvPr id="97321" name="Rectangle 41"/>
              <p:cNvSpPr>
                <a:spLocks noChangeAspect="1"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97322" name="Oval 42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97323" name="Oval 43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97324" name="Group 44"/>
            <p:cNvGrpSpPr>
              <a:grpSpLocks noChangeAspect="1"/>
            </p:cNvGrpSpPr>
            <p:nvPr/>
          </p:nvGrpSpPr>
          <p:grpSpPr bwMode="auto">
            <a:xfrm rot="-208310">
              <a:off x="983" y="2230"/>
              <a:ext cx="186" cy="30"/>
              <a:chOff x="2966" y="3408"/>
              <a:chExt cx="265" cy="43"/>
            </a:xfrm>
          </p:grpSpPr>
          <p:sp>
            <p:nvSpPr>
              <p:cNvPr id="97325" name="Rectangle 45"/>
              <p:cNvSpPr>
                <a:spLocks noChangeAspect="1"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97326" name="Oval 46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97327" name="Oval 47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97328" name="Group 48"/>
            <p:cNvGrpSpPr>
              <a:grpSpLocks noChangeAspect="1"/>
            </p:cNvGrpSpPr>
            <p:nvPr/>
          </p:nvGrpSpPr>
          <p:grpSpPr bwMode="auto">
            <a:xfrm>
              <a:off x="985" y="2541"/>
              <a:ext cx="186" cy="30"/>
              <a:chOff x="2966" y="3408"/>
              <a:chExt cx="265" cy="43"/>
            </a:xfrm>
          </p:grpSpPr>
          <p:sp>
            <p:nvSpPr>
              <p:cNvPr id="97329" name="Rectangle 49"/>
              <p:cNvSpPr>
                <a:spLocks noChangeAspect="1"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97330" name="Oval 50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97331" name="Oval 51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97332" name="Group 52"/>
            <p:cNvGrpSpPr>
              <a:grpSpLocks noChangeAspect="1"/>
            </p:cNvGrpSpPr>
            <p:nvPr/>
          </p:nvGrpSpPr>
          <p:grpSpPr bwMode="auto">
            <a:xfrm>
              <a:off x="984" y="2513"/>
              <a:ext cx="186" cy="30"/>
              <a:chOff x="2966" y="3408"/>
              <a:chExt cx="265" cy="43"/>
            </a:xfrm>
          </p:grpSpPr>
          <p:sp>
            <p:nvSpPr>
              <p:cNvPr id="97333" name="Rectangle 53"/>
              <p:cNvSpPr>
                <a:spLocks noChangeAspect="1"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97334" name="Oval 54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97335" name="Oval 55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97336" name="Group 56"/>
            <p:cNvGrpSpPr>
              <a:grpSpLocks noChangeAspect="1"/>
            </p:cNvGrpSpPr>
            <p:nvPr/>
          </p:nvGrpSpPr>
          <p:grpSpPr bwMode="auto">
            <a:xfrm>
              <a:off x="981" y="2484"/>
              <a:ext cx="186" cy="30"/>
              <a:chOff x="2966" y="3408"/>
              <a:chExt cx="265" cy="43"/>
            </a:xfrm>
          </p:grpSpPr>
          <p:sp>
            <p:nvSpPr>
              <p:cNvPr id="97337" name="Rectangle 57"/>
              <p:cNvSpPr>
                <a:spLocks noChangeAspect="1"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97338" name="Oval 58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97339" name="Oval 59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97340" name="Group 60"/>
            <p:cNvGrpSpPr>
              <a:grpSpLocks noChangeAspect="1"/>
            </p:cNvGrpSpPr>
            <p:nvPr/>
          </p:nvGrpSpPr>
          <p:grpSpPr bwMode="auto">
            <a:xfrm>
              <a:off x="984" y="2572"/>
              <a:ext cx="186" cy="30"/>
              <a:chOff x="2966" y="3408"/>
              <a:chExt cx="265" cy="43"/>
            </a:xfrm>
          </p:grpSpPr>
          <p:sp>
            <p:nvSpPr>
              <p:cNvPr id="97341" name="Rectangle 61"/>
              <p:cNvSpPr>
                <a:spLocks noChangeAspect="1"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97342" name="Oval 62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97343" name="Oval 63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</p:grpSp>
      <p:grpSp>
        <p:nvGrpSpPr>
          <p:cNvPr id="97344" name="Group 64"/>
          <p:cNvGrpSpPr>
            <a:grpSpLocks/>
          </p:cNvGrpSpPr>
          <p:nvPr/>
        </p:nvGrpSpPr>
        <p:grpSpPr bwMode="auto">
          <a:xfrm>
            <a:off x="7961313" y="3502025"/>
            <a:ext cx="112712" cy="790575"/>
            <a:chOff x="5015" y="2206"/>
            <a:chExt cx="71" cy="498"/>
          </a:xfrm>
        </p:grpSpPr>
        <p:sp>
          <p:nvSpPr>
            <p:cNvPr id="97345" name="Rectangle 65"/>
            <p:cNvSpPr>
              <a:spLocks noChangeAspect="1" noChangeArrowheads="1"/>
            </p:cNvSpPr>
            <p:nvPr/>
          </p:nvSpPr>
          <p:spPr bwMode="auto">
            <a:xfrm rot="5400000" flipH="1">
              <a:off x="4931" y="2290"/>
              <a:ext cx="237" cy="69"/>
            </a:xfrm>
            <a:prstGeom prst="rect">
              <a:avLst/>
            </a:prstGeom>
            <a:gradFill rotWithShape="0">
              <a:gsLst>
                <a:gs pos="0">
                  <a:schemeClr val="folHlink">
                    <a:gamma/>
                    <a:shade val="46275"/>
                    <a:invGamma/>
                  </a:schemeClr>
                </a:gs>
                <a:gs pos="100000">
                  <a:schemeClr val="folHlink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97346" name="Rectangle 66"/>
            <p:cNvSpPr>
              <a:spLocks noChangeAspect="1" noChangeArrowheads="1"/>
            </p:cNvSpPr>
            <p:nvPr/>
          </p:nvSpPr>
          <p:spPr bwMode="auto">
            <a:xfrm rot="5400000" flipH="1">
              <a:off x="4931" y="2548"/>
              <a:ext cx="242" cy="69"/>
            </a:xfrm>
            <a:prstGeom prst="rect">
              <a:avLst/>
            </a:prstGeom>
            <a:gradFill rotWithShape="0">
              <a:gsLst>
                <a:gs pos="0">
                  <a:schemeClr val="folHlink">
                    <a:gamma/>
                    <a:shade val="46275"/>
                    <a:invGamma/>
                  </a:schemeClr>
                </a:gs>
                <a:gs pos="100000">
                  <a:schemeClr val="folHlink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</p:grpSp>
      <p:grpSp>
        <p:nvGrpSpPr>
          <p:cNvPr id="97347" name="Group 67"/>
          <p:cNvGrpSpPr>
            <a:grpSpLocks noChangeAspect="1"/>
          </p:cNvGrpSpPr>
          <p:nvPr/>
        </p:nvGrpSpPr>
        <p:grpSpPr bwMode="auto">
          <a:xfrm>
            <a:off x="4824413" y="3702050"/>
            <a:ext cx="3317875" cy="446088"/>
            <a:chOff x="2736" y="3355"/>
            <a:chExt cx="1332" cy="179"/>
          </a:xfrm>
        </p:grpSpPr>
        <p:grpSp>
          <p:nvGrpSpPr>
            <p:cNvPr id="97348" name="Group 68"/>
            <p:cNvGrpSpPr>
              <a:grpSpLocks noChangeAspect="1"/>
            </p:cNvGrpSpPr>
            <p:nvPr/>
          </p:nvGrpSpPr>
          <p:grpSpPr bwMode="auto">
            <a:xfrm>
              <a:off x="2736" y="3355"/>
              <a:ext cx="1218" cy="179"/>
              <a:chOff x="2736" y="3355"/>
              <a:chExt cx="1218" cy="179"/>
            </a:xfrm>
          </p:grpSpPr>
          <p:sp>
            <p:nvSpPr>
              <p:cNvPr id="97349" name="Freeform 69"/>
              <p:cNvSpPr>
                <a:spLocks noChangeAspect="1"/>
              </p:cNvSpPr>
              <p:nvPr/>
            </p:nvSpPr>
            <p:spPr bwMode="auto">
              <a:xfrm rot="5400000">
                <a:off x="3507" y="3036"/>
                <a:ext cx="87" cy="807"/>
              </a:xfrm>
              <a:custGeom>
                <a:avLst/>
                <a:gdLst/>
                <a:ahLst/>
                <a:cxnLst>
                  <a:cxn ang="0">
                    <a:pos x="0" y="472"/>
                  </a:cxn>
                  <a:cxn ang="0">
                    <a:pos x="0" y="58"/>
                  </a:cxn>
                  <a:cxn ang="0">
                    <a:pos x="10" y="44"/>
                  </a:cxn>
                  <a:cxn ang="0">
                    <a:pos x="12" y="6"/>
                  </a:cxn>
                  <a:cxn ang="0">
                    <a:pos x="31" y="0"/>
                  </a:cxn>
                  <a:cxn ang="0">
                    <a:pos x="63" y="0"/>
                  </a:cxn>
                  <a:cxn ang="0">
                    <a:pos x="78" y="10"/>
                  </a:cxn>
                  <a:cxn ang="0">
                    <a:pos x="82" y="46"/>
                  </a:cxn>
                  <a:cxn ang="0">
                    <a:pos x="94" y="56"/>
                  </a:cxn>
                  <a:cxn ang="0">
                    <a:pos x="94" y="472"/>
                  </a:cxn>
                  <a:cxn ang="0">
                    <a:pos x="0" y="472"/>
                  </a:cxn>
                </a:cxnLst>
                <a:rect l="0" t="0" r="r" b="b"/>
                <a:pathLst>
                  <a:path w="94" h="472">
                    <a:moveTo>
                      <a:pt x="0" y="472"/>
                    </a:moveTo>
                    <a:lnTo>
                      <a:pt x="0" y="58"/>
                    </a:lnTo>
                    <a:lnTo>
                      <a:pt x="10" y="44"/>
                    </a:lnTo>
                    <a:lnTo>
                      <a:pt x="12" y="6"/>
                    </a:lnTo>
                    <a:lnTo>
                      <a:pt x="31" y="0"/>
                    </a:lnTo>
                    <a:lnTo>
                      <a:pt x="63" y="0"/>
                    </a:lnTo>
                    <a:lnTo>
                      <a:pt x="78" y="10"/>
                    </a:lnTo>
                    <a:lnTo>
                      <a:pt x="82" y="46"/>
                    </a:lnTo>
                    <a:lnTo>
                      <a:pt x="94" y="56"/>
                    </a:lnTo>
                    <a:lnTo>
                      <a:pt x="94" y="472"/>
                    </a:lnTo>
                    <a:lnTo>
                      <a:pt x="0" y="472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folHlink">
                      <a:gamma/>
                      <a:shade val="36471"/>
                      <a:invGamma/>
                    </a:schemeClr>
                  </a:gs>
                  <a:gs pos="50000">
                    <a:schemeClr val="folHlink"/>
                  </a:gs>
                  <a:gs pos="100000">
                    <a:schemeClr val="folHlink">
                      <a:gamma/>
                      <a:shade val="36471"/>
                      <a:invGamma/>
                    </a:schemeClr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o-RO"/>
              </a:p>
            </p:txBody>
          </p:sp>
          <p:sp>
            <p:nvSpPr>
              <p:cNvPr id="97350" name="AutoShape 70"/>
              <p:cNvSpPr>
                <a:spLocks noChangeAspect="1" noChangeArrowheads="1"/>
              </p:cNvSpPr>
              <p:nvPr/>
            </p:nvSpPr>
            <p:spPr bwMode="auto">
              <a:xfrm rot="10800000">
                <a:off x="2841" y="3355"/>
                <a:ext cx="305" cy="179"/>
              </a:xfrm>
              <a:prstGeom prst="roundRect">
                <a:avLst>
                  <a:gd name="adj" fmla="val 16667"/>
                </a:avLst>
              </a:prstGeom>
              <a:gradFill rotWithShape="0">
                <a:gsLst>
                  <a:gs pos="0">
                    <a:schemeClr val="folHlink">
                      <a:gamma/>
                      <a:shade val="36471"/>
                      <a:invGamma/>
                    </a:schemeClr>
                  </a:gs>
                  <a:gs pos="50000">
                    <a:schemeClr val="folHlink"/>
                  </a:gs>
                  <a:gs pos="100000">
                    <a:schemeClr val="folHlink">
                      <a:gamma/>
                      <a:shade val="36471"/>
                      <a:invGamma/>
                    </a:schemeClr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o-RO"/>
              </a:p>
            </p:txBody>
          </p:sp>
          <p:sp>
            <p:nvSpPr>
              <p:cNvPr id="97351" name="AutoShape 71"/>
              <p:cNvSpPr>
                <a:spLocks noChangeAspect="1" noChangeArrowheads="1"/>
              </p:cNvSpPr>
              <p:nvPr/>
            </p:nvSpPr>
            <p:spPr bwMode="auto">
              <a:xfrm rot="5400000" flipV="1">
                <a:off x="2754" y="3396"/>
                <a:ext cx="65" cy="101"/>
              </a:xfrm>
              <a:prstGeom prst="triangle">
                <a:avLst>
                  <a:gd name="adj" fmla="val 50000"/>
                </a:avLst>
              </a:prstGeom>
              <a:gradFill rotWithShape="0">
                <a:gsLst>
                  <a:gs pos="0">
                    <a:schemeClr val="folHlink">
                      <a:gamma/>
                      <a:shade val="36471"/>
                      <a:invGamma/>
                    </a:schemeClr>
                  </a:gs>
                  <a:gs pos="50000">
                    <a:schemeClr val="folHlink"/>
                  </a:gs>
                  <a:gs pos="100000">
                    <a:schemeClr val="folHlink">
                      <a:gamma/>
                      <a:shade val="36471"/>
                      <a:invGamma/>
                    </a:schemeClr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/>
              <a:lstStyle/>
              <a:p>
                <a:endParaRPr lang="ro-RO"/>
              </a:p>
            </p:txBody>
          </p:sp>
        </p:grpSp>
        <p:sp>
          <p:nvSpPr>
            <p:cNvPr id="97352" name="Rectangle 72" descr="Темный диагональный 1"/>
            <p:cNvSpPr>
              <a:spLocks noChangeAspect="1" noChangeArrowheads="1"/>
            </p:cNvSpPr>
            <p:nvPr/>
          </p:nvSpPr>
          <p:spPr bwMode="auto">
            <a:xfrm rot="5400000">
              <a:off x="3853" y="3372"/>
              <a:ext cx="44" cy="134"/>
            </a:xfrm>
            <a:prstGeom prst="rect">
              <a:avLst/>
            </a:prstGeom>
            <a:pattFill prst="dkDnDiag">
              <a:fgClr>
                <a:schemeClr val="tx2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grpSp>
          <p:nvGrpSpPr>
            <p:cNvPr id="97353" name="Group 73"/>
            <p:cNvGrpSpPr>
              <a:grpSpLocks noChangeAspect="1"/>
            </p:cNvGrpSpPr>
            <p:nvPr/>
          </p:nvGrpSpPr>
          <p:grpSpPr bwMode="auto">
            <a:xfrm rot="5400000">
              <a:off x="3978" y="3355"/>
              <a:ext cx="15" cy="165"/>
              <a:chOff x="1524" y="2321"/>
              <a:chExt cx="17" cy="178"/>
            </a:xfrm>
          </p:grpSpPr>
          <p:sp>
            <p:nvSpPr>
              <p:cNvPr id="97354" name="Rectangle 74"/>
              <p:cNvSpPr>
                <a:spLocks noChangeAspect="1" noChangeArrowheads="1"/>
              </p:cNvSpPr>
              <p:nvPr/>
            </p:nvSpPr>
            <p:spPr bwMode="auto">
              <a:xfrm rot="5400000">
                <a:off x="1449" y="2407"/>
                <a:ext cx="168" cy="16"/>
              </a:xfrm>
              <a:prstGeom prst="rect">
                <a:avLst/>
              </a:prstGeom>
              <a:solidFill>
                <a:schemeClr val="folHlink"/>
              </a:solidFill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97355" name="Oval 75"/>
              <p:cNvSpPr>
                <a:spLocks noChangeAspect="1" noChangeArrowheads="1"/>
              </p:cNvSpPr>
              <p:nvPr/>
            </p:nvSpPr>
            <p:spPr bwMode="auto">
              <a:xfrm rot="5160000">
                <a:off x="1524" y="2321"/>
                <a:ext cx="18" cy="17"/>
              </a:xfrm>
              <a:prstGeom prst="ellipse">
                <a:avLst/>
              </a:prstGeom>
              <a:solidFill>
                <a:schemeClr val="folHlink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</p:grpSp>
      <p:sp>
        <p:nvSpPr>
          <p:cNvPr id="97356" name="Rectangle 76" descr="Алмазная решетка (контур)"/>
          <p:cNvSpPr>
            <a:spLocks noChangeAspect="1" noChangeArrowheads="1"/>
          </p:cNvSpPr>
          <p:nvPr/>
        </p:nvSpPr>
        <p:spPr bwMode="auto">
          <a:xfrm>
            <a:off x="2017713" y="3614738"/>
            <a:ext cx="1620837" cy="642937"/>
          </a:xfrm>
          <a:prstGeom prst="rect">
            <a:avLst/>
          </a:prstGeom>
          <a:pattFill prst="openDmnd">
            <a:fgClr>
              <a:srgbClr val="FF3300"/>
            </a:fgClr>
            <a:bgClr>
              <a:schemeClr val="bg1"/>
            </a:bgClr>
          </a:pattFill>
          <a:ln w="19050">
            <a:solidFill>
              <a:srgbClr val="FF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97357" name="Rectangle 77" descr="Алмазная решетка (контур)"/>
          <p:cNvSpPr>
            <a:spLocks noChangeAspect="1" noChangeArrowheads="1"/>
          </p:cNvSpPr>
          <p:nvPr/>
        </p:nvSpPr>
        <p:spPr bwMode="auto">
          <a:xfrm>
            <a:off x="1330325" y="4429125"/>
            <a:ext cx="209550" cy="163513"/>
          </a:xfrm>
          <a:prstGeom prst="rect">
            <a:avLst/>
          </a:prstGeom>
          <a:pattFill prst="openDmnd">
            <a:fgClr>
              <a:schemeClr val="folHlink"/>
            </a:fgClr>
            <a:bgClr>
              <a:schemeClr val="bg1"/>
            </a:bgClr>
          </a:patt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97358" name="Rectangle 78" descr="Алмазная решетка (контур)"/>
          <p:cNvSpPr>
            <a:spLocks noChangeAspect="1" noChangeArrowheads="1"/>
          </p:cNvSpPr>
          <p:nvPr/>
        </p:nvSpPr>
        <p:spPr bwMode="auto">
          <a:xfrm>
            <a:off x="1322388" y="3292475"/>
            <a:ext cx="209550" cy="165100"/>
          </a:xfrm>
          <a:prstGeom prst="rect">
            <a:avLst/>
          </a:prstGeom>
          <a:pattFill prst="openDmnd">
            <a:fgClr>
              <a:schemeClr val="folHlink"/>
            </a:fgClr>
            <a:bgClr>
              <a:schemeClr val="bg1"/>
            </a:bgClr>
          </a:patt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97359" name="Rectangle 79" descr="60%"/>
          <p:cNvSpPr>
            <a:spLocks noChangeAspect="1" noChangeArrowheads="1"/>
          </p:cNvSpPr>
          <p:nvPr/>
        </p:nvSpPr>
        <p:spPr bwMode="auto">
          <a:xfrm>
            <a:off x="1384300" y="2166938"/>
            <a:ext cx="5589588" cy="169862"/>
          </a:xfrm>
          <a:prstGeom prst="rect">
            <a:avLst/>
          </a:prstGeom>
          <a:pattFill prst="pct60">
            <a:fgClr>
              <a:srgbClr val="A50021"/>
            </a:fgClr>
            <a:bgClr>
              <a:schemeClr val="bg1"/>
            </a:bgClr>
          </a:patt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97360" name="Rectangle 80" descr="Алмазная решетка (контур)"/>
          <p:cNvSpPr>
            <a:spLocks noChangeAspect="1" noChangeArrowheads="1"/>
          </p:cNvSpPr>
          <p:nvPr/>
        </p:nvSpPr>
        <p:spPr bwMode="auto">
          <a:xfrm>
            <a:off x="6845300" y="4398963"/>
            <a:ext cx="560388" cy="165100"/>
          </a:xfrm>
          <a:prstGeom prst="rect">
            <a:avLst/>
          </a:prstGeom>
          <a:pattFill prst="openDmnd">
            <a:fgClr>
              <a:schemeClr val="folHlink"/>
            </a:fgClr>
            <a:bgClr>
              <a:schemeClr val="bg1"/>
            </a:bgClr>
          </a:patt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97361" name="Rectangle 81" descr="Алмазная решетка (контур)"/>
          <p:cNvSpPr>
            <a:spLocks noChangeAspect="1" noChangeArrowheads="1"/>
          </p:cNvSpPr>
          <p:nvPr/>
        </p:nvSpPr>
        <p:spPr bwMode="auto">
          <a:xfrm>
            <a:off x="6845300" y="3248025"/>
            <a:ext cx="560388" cy="165100"/>
          </a:xfrm>
          <a:prstGeom prst="rect">
            <a:avLst/>
          </a:prstGeom>
          <a:pattFill prst="openDmnd">
            <a:fgClr>
              <a:schemeClr val="folHlink"/>
            </a:fgClr>
            <a:bgClr>
              <a:schemeClr val="bg1"/>
            </a:bgClr>
          </a:patt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grpSp>
        <p:nvGrpSpPr>
          <p:cNvPr id="97362" name="Group 82"/>
          <p:cNvGrpSpPr>
            <a:grpSpLocks noChangeAspect="1"/>
          </p:cNvGrpSpPr>
          <p:nvPr/>
        </p:nvGrpSpPr>
        <p:grpSpPr bwMode="auto">
          <a:xfrm>
            <a:off x="3130550" y="3711575"/>
            <a:ext cx="571500" cy="419100"/>
            <a:chOff x="2298" y="3360"/>
            <a:chExt cx="229" cy="168"/>
          </a:xfrm>
        </p:grpSpPr>
        <p:sp>
          <p:nvSpPr>
            <p:cNvPr id="97363" name="Rectangle 83"/>
            <p:cNvSpPr>
              <a:spLocks noChangeAspect="1" noChangeArrowheads="1"/>
            </p:cNvSpPr>
            <p:nvPr/>
          </p:nvSpPr>
          <p:spPr bwMode="auto">
            <a:xfrm rot="5400000">
              <a:off x="2369" y="3337"/>
              <a:ext cx="80" cy="221"/>
            </a:xfrm>
            <a:prstGeom prst="rect">
              <a:avLst/>
            </a:prstGeom>
            <a:gradFill rotWithShape="0">
              <a:gsLst>
                <a:gs pos="0">
                  <a:srgbClr val="CC9900"/>
                </a:gs>
                <a:gs pos="50000">
                  <a:srgbClr val="CC9900">
                    <a:gamma/>
                    <a:tint val="0"/>
                    <a:invGamma/>
                  </a:srgbClr>
                </a:gs>
                <a:gs pos="100000">
                  <a:srgbClr val="CC9900"/>
                </a:gs>
              </a:gsLst>
              <a:lin ang="540000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grpSp>
          <p:nvGrpSpPr>
            <p:cNvPr id="97364" name="Group 84"/>
            <p:cNvGrpSpPr>
              <a:grpSpLocks noChangeAspect="1"/>
            </p:cNvGrpSpPr>
            <p:nvPr/>
          </p:nvGrpSpPr>
          <p:grpSpPr bwMode="auto">
            <a:xfrm rot="5400000">
              <a:off x="2425" y="3426"/>
              <a:ext cx="168" cy="36"/>
              <a:chOff x="2620" y="480"/>
              <a:chExt cx="260" cy="36"/>
            </a:xfrm>
          </p:grpSpPr>
          <p:sp>
            <p:nvSpPr>
              <p:cNvPr id="97365" name="Rectangle 85"/>
              <p:cNvSpPr>
                <a:spLocks noChangeAspect="1" noChangeArrowheads="1"/>
              </p:cNvSpPr>
              <p:nvPr/>
            </p:nvSpPr>
            <p:spPr bwMode="auto">
              <a:xfrm>
                <a:off x="2620" y="480"/>
                <a:ext cx="260" cy="20"/>
              </a:xfrm>
              <a:prstGeom prst="rect">
                <a:avLst/>
              </a:prstGeom>
              <a:gradFill rotWithShape="0">
                <a:gsLst>
                  <a:gs pos="0">
                    <a:srgbClr val="CC9900"/>
                  </a:gs>
                  <a:gs pos="50000">
                    <a:srgbClr val="CC9900">
                      <a:gamma/>
                      <a:tint val="0"/>
                      <a:invGamma/>
                    </a:srgbClr>
                  </a:gs>
                  <a:gs pos="100000">
                    <a:srgbClr val="CC9900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97366" name="AutoShape 86"/>
              <p:cNvSpPr>
                <a:spLocks noChangeAspect="1" noChangeArrowheads="1"/>
              </p:cNvSpPr>
              <p:nvPr/>
            </p:nvSpPr>
            <p:spPr bwMode="auto">
              <a:xfrm>
                <a:off x="2622" y="498"/>
                <a:ext cx="256" cy="18"/>
              </a:xfrm>
              <a:custGeom>
                <a:avLst/>
                <a:gdLst>
                  <a:gd name="G0" fmla="+- 5400 0 0"/>
                  <a:gd name="G1" fmla="+- 21600 0 5400"/>
                  <a:gd name="G2" fmla="*/ 5400 1 2"/>
                  <a:gd name="G3" fmla="+- 21600 0 G2"/>
                  <a:gd name="G4" fmla="+/ 5400 21600 2"/>
                  <a:gd name="G5" fmla="+/ G1 0 2"/>
                  <a:gd name="G6" fmla="*/ 21600 21600 5400"/>
                  <a:gd name="G7" fmla="*/ G6 1 2"/>
                  <a:gd name="G8" fmla="+- 21600 0 G7"/>
                  <a:gd name="G9" fmla="*/ 21600 1 2"/>
                  <a:gd name="G10" fmla="+- 5400 0 G9"/>
                  <a:gd name="G11" fmla="?: G10 G8 0"/>
                  <a:gd name="G12" fmla="?: G10 G7 21600"/>
                  <a:gd name="T0" fmla="*/ 18900 w 21600"/>
                  <a:gd name="T1" fmla="*/ 10800 h 21600"/>
                  <a:gd name="T2" fmla="*/ 10800 w 21600"/>
                  <a:gd name="T3" fmla="*/ 21600 h 21600"/>
                  <a:gd name="T4" fmla="*/ 2700 w 21600"/>
                  <a:gd name="T5" fmla="*/ 10800 h 21600"/>
                  <a:gd name="T6" fmla="*/ 10800 w 21600"/>
                  <a:gd name="T7" fmla="*/ 0 h 21600"/>
                  <a:gd name="T8" fmla="*/ 4500 w 21600"/>
                  <a:gd name="T9" fmla="*/ 4500 h 21600"/>
                  <a:gd name="T10" fmla="*/ 17100 w 21600"/>
                  <a:gd name="T11" fmla="*/ 171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T8" t="T9" r="T10" b="T11"/>
                <a:pathLst>
                  <a:path w="21600" h="21600">
                    <a:moveTo>
                      <a:pt x="0" y="0"/>
                    </a:moveTo>
                    <a:lnTo>
                      <a:pt x="5400" y="21600"/>
                    </a:lnTo>
                    <a:lnTo>
                      <a:pt x="16200" y="21600"/>
                    </a:lnTo>
                    <a:lnTo>
                      <a:pt x="2160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CC9900"/>
                  </a:gs>
                  <a:gs pos="50000">
                    <a:srgbClr val="CC9900">
                      <a:gamma/>
                      <a:tint val="0"/>
                      <a:invGamma/>
                    </a:srgbClr>
                  </a:gs>
                  <a:gs pos="100000">
                    <a:srgbClr val="CC9900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</p:grpSp>
      <p:sp>
        <p:nvSpPr>
          <p:cNvPr id="97367" name="AutoShape 87"/>
          <p:cNvSpPr>
            <a:spLocks noChangeAspect="1" noChangeArrowheads="1"/>
          </p:cNvSpPr>
          <p:nvPr/>
        </p:nvSpPr>
        <p:spPr bwMode="auto">
          <a:xfrm>
            <a:off x="3908425" y="2366963"/>
            <a:ext cx="515938" cy="657225"/>
          </a:xfrm>
          <a:prstGeom prst="roundRect">
            <a:avLst>
              <a:gd name="adj" fmla="val 18356"/>
            </a:avLst>
          </a:prstGeom>
          <a:gradFill rotWithShape="0">
            <a:gsLst>
              <a:gs pos="0">
                <a:srgbClr val="A50021">
                  <a:gamma/>
                  <a:shade val="0"/>
                  <a:invGamma/>
                </a:srgbClr>
              </a:gs>
              <a:gs pos="50000">
                <a:srgbClr val="A50021"/>
              </a:gs>
              <a:gs pos="100000">
                <a:srgbClr val="A50021">
                  <a:gamma/>
                  <a:shade val="0"/>
                  <a:invGamma/>
                </a:srgbClr>
              </a:gs>
            </a:gsLst>
            <a:lin ang="0" scaled="1"/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97368" name="Rectangle 88"/>
          <p:cNvSpPr>
            <a:spLocks noChangeAspect="1" noChangeArrowheads="1"/>
          </p:cNvSpPr>
          <p:nvPr/>
        </p:nvSpPr>
        <p:spPr bwMode="auto">
          <a:xfrm>
            <a:off x="4395788" y="3098800"/>
            <a:ext cx="90487" cy="1211263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97369" name="Rectangle 89"/>
          <p:cNvSpPr>
            <a:spLocks noChangeAspect="1" noChangeArrowheads="1"/>
          </p:cNvSpPr>
          <p:nvPr/>
        </p:nvSpPr>
        <p:spPr bwMode="auto">
          <a:xfrm>
            <a:off x="3789363" y="2905125"/>
            <a:ext cx="744537" cy="79375"/>
          </a:xfrm>
          <a:prstGeom prst="rect">
            <a:avLst/>
          </a:prstGeom>
          <a:gradFill rotWithShape="0">
            <a:gsLst>
              <a:gs pos="0">
                <a:srgbClr val="A50021">
                  <a:gamma/>
                  <a:shade val="0"/>
                  <a:invGamma/>
                </a:srgbClr>
              </a:gs>
              <a:gs pos="50000">
                <a:srgbClr val="A50021"/>
              </a:gs>
              <a:gs pos="100000">
                <a:srgbClr val="A50021">
                  <a:gamma/>
                  <a:shade val="0"/>
                  <a:invGamma/>
                </a:srgbClr>
              </a:gs>
            </a:gsLst>
            <a:lin ang="0" scaled="1"/>
          </a:gra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97370" name="Freeform 90" descr="75%"/>
          <p:cNvSpPr>
            <a:spLocks noChangeAspect="1"/>
          </p:cNvSpPr>
          <p:nvPr/>
        </p:nvSpPr>
        <p:spPr bwMode="auto">
          <a:xfrm>
            <a:off x="1265238" y="2057400"/>
            <a:ext cx="5818187" cy="1076325"/>
          </a:xfrm>
          <a:custGeom>
            <a:avLst/>
            <a:gdLst/>
            <a:ahLst/>
            <a:cxnLst>
              <a:cxn ang="0">
                <a:pos x="0" y="432"/>
              </a:cxn>
              <a:cxn ang="0">
                <a:pos x="0" y="48"/>
              </a:cxn>
              <a:cxn ang="0">
                <a:pos x="48" y="0"/>
              </a:cxn>
              <a:cxn ang="0">
                <a:pos x="2304" y="0"/>
              </a:cxn>
              <a:cxn ang="0">
                <a:pos x="2352" y="48"/>
              </a:cxn>
              <a:cxn ang="0">
                <a:pos x="2352" y="432"/>
              </a:cxn>
              <a:cxn ang="0">
                <a:pos x="2304" y="432"/>
              </a:cxn>
              <a:cxn ang="0">
                <a:pos x="2304" y="96"/>
              </a:cxn>
              <a:cxn ang="0">
                <a:pos x="2304" y="48"/>
              </a:cxn>
              <a:cxn ang="0">
                <a:pos x="2160" y="48"/>
              </a:cxn>
              <a:cxn ang="0">
                <a:pos x="2160" y="96"/>
              </a:cxn>
              <a:cxn ang="0">
                <a:pos x="2016" y="96"/>
              </a:cxn>
              <a:cxn ang="0">
                <a:pos x="2016" y="48"/>
              </a:cxn>
              <a:cxn ang="0">
                <a:pos x="336" y="48"/>
              </a:cxn>
              <a:cxn ang="0">
                <a:pos x="336" y="96"/>
              </a:cxn>
              <a:cxn ang="0">
                <a:pos x="192" y="96"/>
              </a:cxn>
              <a:cxn ang="0">
                <a:pos x="192" y="48"/>
              </a:cxn>
              <a:cxn ang="0">
                <a:pos x="48" y="48"/>
              </a:cxn>
              <a:cxn ang="0">
                <a:pos x="48" y="432"/>
              </a:cxn>
              <a:cxn ang="0">
                <a:pos x="0" y="432"/>
              </a:cxn>
            </a:cxnLst>
            <a:rect l="0" t="0" r="r" b="b"/>
            <a:pathLst>
              <a:path w="2352" h="432">
                <a:moveTo>
                  <a:pt x="0" y="432"/>
                </a:moveTo>
                <a:lnTo>
                  <a:pt x="0" y="48"/>
                </a:lnTo>
                <a:lnTo>
                  <a:pt x="48" y="0"/>
                </a:lnTo>
                <a:lnTo>
                  <a:pt x="2304" y="0"/>
                </a:lnTo>
                <a:lnTo>
                  <a:pt x="2352" y="48"/>
                </a:lnTo>
                <a:lnTo>
                  <a:pt x="2352" y="432"/>
                </a:lnTo>
                <a:lnTo>
                  <a:pt x="2304" y="432"/>
                </a:lnTo>
                <a:lnTo>
                  <a:pt x="2304" y="96"/>
                </a:lnTo>
                <a:lnTo>
                  <a:pt x="2304" y="48"/>
                </a:lnTo>
                <a:lnTo>
                  <a:pt x="2160" y="48"/>
                </a:lnTo>
                <a:lnTo>
                  <a:pt x="2160" y="96"/>
                </a:lnTo>
                <a:lnTo>
                  <a:pt x="2016" y="96"/>
                </a:lnTo>
                <a:lnTo>
                  <a:pt x="2016" y="48"/>
                </a:lnTo>
                <a:lnTo>
                  <a:pt x="336" y="48"/>
                </a:lnTo>
                <a:lnTo>
                  <a:pt x="336" y="96"/>
                </a:lnTo>
                <a:lnTo>
                  <a:pt x="192" y="96"/>
                </a:lnTo>
                <a:lnTo>
                  <a:pt x="192" y="48"/>
                </a:lnTo>
                <a:lnTo>
                  <a:pt x="48" y="48"/>
                </a:lnTo>
                <a:lnTo>
                  <a:pt x="48" y="432"/>
                </a:lnTo>
                <a:lnTo>
                  <a:pt x="0" y="432"/>
                </a:lnTo>
                <a:close/>
              </a:path>
            </a:pathLst>
          </a:custGeom>
          <a:pattFill prst="pct75">
            <a:fgClr>
              <a:schemeClr val="tx2"/>
            </a:fgClr>
            <a:bgClr>
              <a:schemeClr val="bg1"/>
            </a:bgClr>
          </a:patt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endParaRPr lang="ro-RO"/>
          </a:p>
        </p:txBody>
      </p:sp>
      <p:grpSp>
        <p:nvGrpSpPr>
          <p:cNvPr id="97371" name="Group 91"/>
          <p:cNvGrpSpPr>
            <a:grpSpLocks noChangeAspect="1"/>
          </p:cNvGrpSpPr>
          <p:nvPr/>
        </p:nvGrpSpPr>
        <p:grpSpPr bwMode="auto">
          <a:xfrm>
            <a:off x="7286625" y="3106738"/>
            <a:ext cx="1201738" cy="1576387"/>
            <a:chOff x="3969" y="3117"/>
            <a:chExt cx="483" cy="633"/>
          </a:xfrm>
        </p:grpSpPr>
        <p:sp>
          <p:nvSpPr>
            <p:cNvPr id="97372" name="Rectangle 92"/>
            <p:cNvSpPr>
              <a:spLocks noChangeAspect="1" noChangeArrowheads="1"/>
            </p:cNvSpPr>
            <p:nvPr/>
          </p:nvSpPr>
          <p:spPr bwMode="auto">
            <a:xfrm flipV="1">
              <a:off x="4119" y="3117"/>
              <a:ext cx="272" cy="36"/>
            </a:xfrm>
            <a:prstGeom prst="rect">
              <a:avLst/>
            </a:prstGeom>
            <a:gradFill rotWithShape="0">
              <a:gsLst>
                <a:gs pos="0">
                  <a:srgbClr val="990000">
                    <a:gamma/>
                    <a:tint val="48627"/>
                    <a:invGamma/>
                  </a:srgbClr>
                </a:gs>
                <a:gs pos="100000">
                  <a:srgbClr val="990000"/>
                </a:gs>
              </a:gsLst>
              <a:lin ang="540000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97373" name="Rectangle 93"/>
            <p:cNvSpPr>
              <a:spLocks noChangeAspect="1" noChangeArrowheads="1"/>
            </p:cNvSpPr>
            <p:nvPr/>
          </p:nvSpPr>
          <p:spPr bwMode="auto">
            <a:xfrm flipV="1">
              <a:off x="4125" y="3711"/>
              <a:ext cx="272" cy="36"/>
            </a:xfrm>
            <a:prstGeom prst="rect">
              <a:avLst/>
            </a:prstGeom>
            <a:gradFill rotWithShape="0">
              <a:gsLst>
                <a:gs pos="0">
                  <a:srgbClr val="990000"/>
                </a:gs>
                <a:gs pos="100000">
                  <a:srgbClr val="990000">
                    <a:gamma/>
                    <a:tint val="57647"/>
                    <a:invGamma/>
                  </a:srgbClr>
                </a:gs>
              </a:gsLst>
              <a:lin ang="540000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97374" name="Freeform 94" descr="Темный диагональный 1"/>
            <p:cNvSpPr>
              <a:spLocks noChangeAspect="1"/>
            </p:cNvSpPr>
            <p:nvPr/>
          </p:nvSpPr>
          <p:spPr bwMode="auto">
            <a:xfrm>
              <a:off x="3969" y="3117"/>
              <a:ext cx="483" cy="633"/>
            </a:xfrm>
            <a:custGeom>
              <a:avLst/>
              <a:gdLst/>
              <a:ahLst/>
              <a:cxnLst>
                <a:cxn ang="0">
                  <a:pos x="0" y="600"/>
                </a:cxn>
                <a:cxn ang="0">
                  <a:pos x="48" y="600"/>
                </a:cxn>
                <a:cxn ang="0">
                  <a:pos x="48" y="480"/>
                </a:cxn>
                <a:cxn ang="0">
                  <a:pos x="396" y="477"/>
                </a:cxn>
                <a:cxn ang="0">
                  <a:pos x="396" y="153"/>
                </a:cxn>
                <a:cxn ang="0">
                  <a:pos x="45" y="153"/>
                </a:cxn>
                <a:cxn ang="0">
                  <a:pos x="45" y="51"/>
                </a:cxn>
                <a:cxn ang="0">
                  <a:pos x="0" y="51"/>
                </a:cxn>
                <a:cxn ang="0">
                  <a:pos x="21" y="0"/>
                </a:cxn>
                <a:cxn ang="0">
                  <a:pos x="150" y="0"/>
                </a:cxn>
                <a:cxn ang="0">
                  <a:pos x="153" y="33"/>
                </a:cxn>
                <a:cxn ang="0">
                  <a:pos x="477" y="33"/>
                </a:cxn>
                <a:cxn ang="0">
                  <a:pos x="477" y="177"/>
                </a:cxn>
                <a:cxn ang="0">
                  <a:pos x="447" y="189"/>
                </a:cxn>
                <a:cxn ang="0">
                  <a:pos x="447" y="435"/>
                </a:cxn>
                <a:cxn ang="0">
                  <a:pos x="483" y="453"/>
                </a:cxn>
                <a:cxn ang="0">
                  <a:pos x="483" y="594"/>
                </a:cxn>
                <a:cxn ang="0">
                  <a:pos x="156" y="594"/>
                </a:cxn>
                <a:cxn ang="0">
                  <a:pos x="156" y="633"/>
                </a:cxn>
                <a:cxn ang="0">
                  <a:pos x="12" y="633"/>
                </a:cxn>
                <a:cxn ang="0">
                  <a:pos x="0" y="600"/>
                </a:cxn>
              </a:cxnLst>
              <a:rect l="0" t="0" r="r" b="b"/>
              <a:pathLst>
                <a:path w="483" h="633">
                  <a:moveTo>
                    <a:pt x="0" y="600"/>
                  </a:moveTo>
                  <a:lnTo>
                    <a:pt x="48" y="600"/>
                  </a:lnTo>
                  <a:lnTo>
                    <a:pt x="48" y="480"/>
                  </a:lnTo>
                  <a:lnTo>
                    <a:pt x="396" y="477"/>
                  </a:lnTo>
                  <a:lnTo>
                    <a:pt x="396" y="153"/>
                  </a:lnTo>
                  <a:lnTo>
                    <a:pt x="45" y="153"/>
                  </a:lnTo>
                  <a:lnTo>
                    <a:pt x="45" y="51"/>
                  </a:lnTo>
                  <a:lnTo>
                    <a:pt x="0" y="51"/>
                  </a:lnTo>
                  <a:lnTo>
                    <a:pt x="21" y="0"/>
                  </a:lnTo>
                  <a:lnTo>
                    <a:pt x="150" y="0"/>
                  </a:lnTo>
                  <a:lnTo>
                    <a:pt x="153" y="33"/>
                  </a:lnTo>
                  <a:lnTo>
                    <a:pt x="477" y="33"/>
                  </a:lnTo>
                  <a:lnTo>
                    <a:pt x="477" y="177"/>
                  </a:lnTo>
                  <a:lnTo>
                    <a:pt x="447" y="189"/>
                  </a:lnTo>
                  <a:lnTo>
                    <a:pt x="447" y="435"/>
                  </a:lnTo>
                  <a:lnTo>
                    <a:pt x="483" y="453"/>
                  </a:lnTo>
                  <a:lnTo>
                    <a:pt x="483" y="594"/>
                  </a:lnTo>
                  <a:lnTo>
                    <a:pt x="156" y="594"/>
                  </a:lnTo>
                  <a:lnTo>
                    <a:pt x="156" y="633"/>
                  </a:lnTo>
                  <a:lnTo>
                    <a:pt x="12" y="633"/>
                  </a:lnTo>
                  <a:lnTo>
                    <a:pt x="0" y="600"/>
                  </a:lnTo>
                  <a:close/>
                </a:path>
              </a:pathLst>
            </a:custGeom>
            <a:pattFill prst="dkDnDiag">
              <a:fgClr>
                <a:srgbClr val="990000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o-RO"/>
            </a:p>
          </p:txBody>
        </p:sp>
      </p:grpSp>
      <p:grpSp>
        <p:nvGrpSpPr>
          <p:cNvPr id="97375" name="Group 95"/>
          <p:cNvGrpSpPr>
            <a:grpSpLocks noChangeAspect="1"/>
          </p:cNvGrpSpPr>
          <p:nvPr/>
        </p:nvGrpSpPr>
        <p:grpSpPr bwMode="auto">
          <a:xfrm>
            <a:off x="6456363" y="3419475"/>
            <a:ext cx="1644650" cy="971550"/>
            <a:chOff x="3636" y="3243"/>
            <a:chExt cx="660" cy="390"/>
          </a:xfrm>
        </p:grpSpPr>
        <p:sp>
          <p:nvSpPr>
            <p:cNvPr id="97376" name="Freeform 96" descr="Мелкая клетка"/>
            <p:cNvSpPr>
              <a:spLocks noChangeAspect="1"/>
            </p:cNvSpPr>
            <p:nvPr/>
          </p:nvSpPr>
          <p:spPr bwMode="auto">
            <a:xfrm>
              <a:off x="3636" y="3492"/>
              <a:ext cx="657" cy="14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44"/>
                </a:cxn>
                <a:cxn ang="0">
                  <a:pos x="528" y="144"/>
                </a:cxn>
                <a:cxn ang="0">
                  <a:pos x="528" y="96"/>
                </a:cxn>
                <a:cxn ang="0">
                  <a:pos x="624" y="96"/>
                </a:cxn>
                <a:cxn ang="0">
                  <a:pos x="624" y="0"/>
                </a:cxn>
                <a:cxn ang="0">
                  <a:pos x="0" y="0"/>
                </a:cxn>
              </a:cxnLst>
              <a:rect l="0" t="0" r="r" b="b"/>
              <a:pathLst>
                <a:path w="624" h="144">
                  <a:moveTo>
                    <a:pt x="0" y="0"/>
                  </a:moveTo>
                  <a:lnTo>
                    <a:pt x="0" y="144"/>
                  </a:lnTo>
                  <a:lnTo>
                    <a:pt x="528" y="144"/>
                  </a:lnTo>
                  <a:lnTo>
                    <a:pt x="528" y="96"/>
                  </a:lnTo>
                  <a:lnTo>
                    <a:pt x="624" y="96"/>
                  </a:lnTo>
                  <a:lnTo>
                    <a:pt x="624" y="0"/>
                  </a:lnTo>
                  <a:lnTo>
                    <a:pt x="0" y="0"/>
                  </a:lnTo>
                  <a:close/>
                </a:path>
              </a:pathLst>
            </a:custGeom>
            <a:pattFill prst="smCheck">
              <a:fgClr>
                <a:srgbClr val="CC3300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o-RO"/>
            </a:p>
          </p:txBody>
        </p:sp>
        <p:sp>
          <p:nvSpPr>
            <p:cNvPr id="97377" name="Freeform 97" descr="Мелкая клетка"/>
            <p:cNvSpPr>
              <a:spLocks noChangeAspect="1"/>
            </p:cNvSpPr>
            <p:nvPr/>
          </p:nvSpPr>
          <p:spPr bwMode="auto">
            <a:xfrm flipV="1">
              <a:off x="3639" y="3243"/>
              <a:ext cx="657" cy="14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44"/>
                </a:cxn>
                <a:cxn ang="0">
                  <a:pos x="528" y="144"/>
                </a:cxn>
                <a:cxn ang="0">
                  <a:pos x="528" y="96"/>
                </a:cxn>
                <a:cxn ang="0">
                  <a:pos x="624" y="96"/>
                </a:cxn>
                <a:cxn ang="0">
                  <a:pos x="624" y="0"/>
                </a:cxn>
                <a:cxn ang="0">
                  <a:pos x="0" y="0"/>
                </a:cxn>
              </a:cxnLst>
              <a:rect l="0" t="0" r="r" b="b"/>
              <a:pathLst>
                <a:path w="624" h="144">
                  <a:moveTo>
                    <a:pt x="0" y="0"/>
                  </a:moveTo>
                  <a:lnTo>
                    <a:pt x="0" y="144"/>
                  </a:lnTo>
                  <a:lnTo>
                    <a:pt x="528" y="144"/>
                  </a:lnTo>
                  <a:lnTo>
                    <a:pt x="528" y="96"/>
                  </a:lnTo>
                  <a:lnTo>
                    <a:pt x="624" y="96"/>
                  </a:lnTo>
                  <a:lnTo>
                    <a:pt x="624" y="0"/>
                  </a:lnTo>
                  <a:lnTo>
                    <a:pt x="0" y="0"/>
                  </a:lnTo>
                  <a:close/>
                </a:path>
              </a:pathLst>
            </a:custGeom>
            <a:pattFill prst="smCheck">
              <a:fgClr>
                <a:srgbClr val="CC3300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o-RO"/>
            </a:p>
          </p:txBody>
        </p:sp>
      </p:grpSp>
      <p:grpSp>
        <p:nvGrpSpPr>
          <p:cNvPr id="97378" name="Group 98"/>
          <p:cNvGrpSpPr>
            <a:grpSpLocks noChangeAspect="1"/>
          </p:cNvGrpSpPr>
          <p:nvPr/>
        </p:nvGrpSpPr>
        <p:grpSpPr bwMode="auto">
          <a:xfrm>
            <a:off x="6456363" y="3413125"/>
            <a:ext cx="1374775" cy="985838"/>
            <a:chOff x="3636" y="3240"/>
            <a:chExt cx="552" cy="396"/>
          </a:xfrm>
        </p:grpSpPr>
        <p:sp>
          <p:nvSpPr>
            <p:cNvPr id="97379" name="Rectangle 99" descr="Мелкая клетка"/>
            <p:cNvSpPr>
              <a:spLocks noChangeAspect="1" noChangeArrowheads="1"/>
            </p:cNvSpPr>
            <p:nvPr/>
          </p:nvSpPr>
          <p:spPr bwMode="auto">
            <a:xfrm>
              <a:off x="3990" y="3597"/>
              <a:ext cx="195" cy="36"/>
            </a:xfrm>
            <a:prstGeom prst="rect">
              <a:avLst/>
            </a:prstGeom>
            <a:noFill/>
            <a:ln w="635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97380" name="Rectangle 100" descr="Мелкая клетка"/>
            <p:cNvSpPr>
              <a:spLocks noChangeAspect="1" noChangeArrowheads="1"/>
            </p:cNvSpPr>
            <p:nvPr/>
          </p:nvSpPr>
          <p:spPr bwMode="auto">
            <a:xfrm>
              <a:off x="3636" y="3600"/>
              <a:ext cx="91" cy="36"/>
            </a:xfrm>
            <a:prstGeom prst="rect">
              <a:avLst/>
            </a:prstGeom>
            <a:noFill/>
            <a:ln w="635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97381" name="Rectangle 101"/>
            <p:cNvSpPr>
              <a:spLocks noChangeAspect="1" noChangeArrowheads="1"/>
            </p:cNvSpPr>
            <p:nvPr/>
          </p:nvSpPr>
          <p:spPr bwMode="auto">
            <a:xfrm flipV="1">
              <a:off x="3993" y="3243"/>
              <a:ext cx="195" cy="36"/>
            </a:xfrm>
            <a:prstGeom prst="rect">
              <a:avLst/>
            </a:prstGeom>
            <a:noFill/>
            <a:ln w="635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97382" name="Rectangle 102"/>
            <p:cNvSpPr>
              <a:spLocks noChangeAspect="1" noChangeArrowheads="1"/>
            </p:cNvSpPr>
            <p:nvPr/>
          </p:nvSpPr>
          <p:spPr bwMode="auto">
            <a:xfrm flipV="1">
              <a:off x="3639" y="3240"/>
              <a:ext cx="91" cy="36"/>
            </a:xfrm>
            <a:prstGeom prst="rect">
              <a:avLst/>
            </a:prstGeom>
            <a:noFill/>
            <a:ln w="635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</p:grpSp>
      <p:grpSp>
        <p:nvGrpSpPr>
          <p:cNvPr id="97383" name="Group 103"/>
          <p:cNvGrpSpPr>
            <a:grpSpLocks noChangeAspect="1"/>
          </p:cNvGrpSpPr>
          <p:nvPr/>
        </p:nvGrpSpPr>
        <p:grpSpPr bwMode="auto">
          <a:xfrm>
            <a:off x="3773488" y="4421188"/>
            <a:ext cx="784225" cy="423862"/>
            <a:chOff x="2559" y="3645"/>
            <a:chExt cx="315" cy="170"/>
          </a:xfrm>
        </p:grpSpPr>
        <p:sp>
          <p:nvSpPr>
            <p:cNvPr id="97384" name="Rectangle 104"/>
            <p:cNvSpPr>
              <a:spLocks noChangeAspect="1" noChangeArrowheads="1"/>
            </p:cNvSpPr>
            <p:nvPr/>
          </p:nvSpPr>
          <p:spPr bwMode="auto">
            <a:xfrm rot="515754">
              <a:off x="2573" y="3676"/>
              <a:ext cx="289" cy="22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97385" name="Rectangle 105"/>
            <p:cNvSpPr>
              <a:spLocks noChangeAspect="1" noChangeArrowheads="1"/>
            </p:cNvSpPr>
            <p:nvPr/>
          </p:nvSpPr>
          <p:spPr bwMode="auto">
            <a:xfrm rot="515754">
              <a:off x="2571" y="3724"/>
              <a:ext cx="289" cy="21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97386" name="Rectangle 106"/>
            <p:cNvSpPr>
              <a:spLocks noChangeAspect="1" noChangeArrowheads="1"/>
            </p:cNvSpPr>
            <p:nvPr/>
          </p:nvSpPr>
          <p:spPr bwMode="auto">
            <a:xfrm rot="515754">
              <a:off x="2571" y="3768"/>
              <a:ext cx="289" cy="22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97387" name="Oval 107" descr="Светлый диагональный 1"/>
            <p:cNvSpPr>
              <a:spLocks noChangeAspect="1" noChangeArrowheads="1"/>
            </p:cNvSpPr>
            <p:nvPr/>
          </p:nvSpPr>
          <p:spPr bwMode="auto">
            <a:xfrm>
              <a:off x="2844" y="3696"/>
              <a:ext cx="30" cy="30"/>
            </a:xfrm>
            <a:prstGeom prst="ellipse">
              <a:avLst/>
            </a:prstGeom>
            <a:pattFill prst="ltDnDiag">
              <a:fgClr>
                <a:schemeClr val="folHlink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97388" name="Oval 108" descr="Светлый диагональный 1"/>
            <p:cNvSpPr>
              <a:spLocks noChangeAspect="1" noChangeArrowheads="1"/>
            </p:cNvSpPr>
            <p:nvPr/>
          </p:nvSpPr>
          <p:spPr bwMode="auto">
            <a:xfrm>
              <a:off x="2844" y="3740"/>
              <a:ext cx="30" cy="30"/>
            </a:xfrm>
            <a:prstGeom prst="ellipse">
              <a:avLst/>
            </a:prstGeom>
            <a:pattFill prst="ltDnDiag">
              <a:fgClr>
                <a:schemeClr val="folHlink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97389" name="Oval 109" descr="Светлый диагональный 1"/>
            <p:cNvSpPr>
              <a:spLocks noChangeAspect="1" noChangeArrowheads="1"/>
            </p:cNvSpPr>
            <p:nvPr/>
          </p:nvSpPr>
          <p:spPr bwMode="auto">
            <a:xfrm>
              <a:off x="2844" y="3785"/>
              <a:ext cx="30" cy="30"/>
            </a:xfrm>
            <a:prstGeom prst="ellipse">
              <a:avLst/>
            </a:prstGeom>
            <a:pattFill prst="ltDnDiag">
              <a:fgClr>
                <a:schemeClr val="folHlink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97390" name="Oval 110" descr="Светлый диагональный 1"/>
            <p:cNvSpPr>
              <a:spLocks noChangeAspect="1" noChangeArrowheads="1"/>
            </p:cNvSpPr>
            <p:nvPr/>
          </p:nvSpPr>
          <p:spPr bwMode="auto">
            <a:xfrm>
              <a:off x="2559" y="3696"/>
              <a:ext cx="30" cy="30"/>
            </a:xfrm>
            <a:prstGeom prst="ellipse">
              <a:avLst/>
            </a:prstGeom>
            <a:pattFill prst="ltDnDiag">
              <a:fgClr>
                <a:schemeClr val="folHlink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97391" name="Oval 111" descr="Светлый диагональный 1"/>
            <p:cNvSpPr>
              <a:spLocks noChangeAspect="1" noChangeArrowheads="1"/>
            </p:cNvSpPr>
            <p:nvPr/>
          </p:nvSpPr>
          <p:spPr bwMode="auto">
            <a:xfrm>
              <a:off x="2559" y="3740"/>
              <a:ext cx="30" cy="30"/>
            </a:xfrm>
            <a:prstGeom prst="ellipse">
              <a:avLst/>
            </a:prstGeom>
            <a:pattFill prst="ltDnDiag">
              <a:fgClr>
                <a:schemeClr val="folHlink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97392" name="Oval 112" descr="Светлый диагональный 1"/>
            <p:cNvSpPr>
              <a:spLocks noChangeAspect="1" noChangeArrowheads="1"/>
            </p:cNvSpPr>
            <p:nvPr/>
          </p:nvSpPr>
          <p:spPr bwMode="auto">
            <a:xfrm>
              <a:off x="2841" y="3645"/>
              <a:ext cx="30" cy="30"/>
            </a:xfrm>
            <a:prstGeom prst="ellipse">
              <a:avLst/>
            </a:prstGeom>
            <a:pattFill prst="ltDnDiag">
              <a:fgClr>
                <a:schemeClr val="folHlink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97393" name="Oval 113" descr="Светлый диагональный 1"/>
            <p:cNvSpPr>
              <a:spLocks noChangeAspect="1" noChangeArrowheads="1"/>
            </p:cNvSpPr>
            <p:nvPr/>
          </p:nvSpPr>
          <p:spPr bwMode="auto">
            <a:xfrm>
              <a:off x="2559" y="3651"/>
              <a:ext cx="30" cy="30"/>
            </a:xfrm>
            <a:prstGeom prst="ellipse">
              <a:avLst/>
            </a:prstGeom>
            <a:pattFill prst="ltDnDiag">
              <a:fgClr>
                <a:schemeClr val="folHlink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97394" name="Oval 114" descr="Светлый диагональный 1"/>
            <p:cNvSpPr>
              <a:spLocks noChangeAspect="1" noChangeArrowheads="1"/>
            </p:cNvSpPr>
            <p:nvPr/>
          </p:nvSpPr>
          <p:spPr bwMode="auto">
            <a:xfrm>
              <a:off x="2559" y="3780"/>
              <a:ext cx="30" cy="30"/>
            </a:xfrm>
            <a:prstGeom prst="ellipse">
              <a:avLst/>
            </a:prstGeom>
            <a:pattFill prst="ltDnDiag">
              <a:fgClr>
                <a:schemeClr val="folHlink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</p:grpSp>
      <p:sp>
        <p:nvSpPr>
          <p:cNvPr id="97395" name="Freeform 115" descr="Темный диагональный 2"/>
          <p:cNvSpPr>
            <a:spLocks noChangeAspect="1"/>
          </p:cNvSpPr>
          <p:nvPr/>
        </p:nvSpPr>
        <p:spPr bwMode="auto">
          <a:xfrm>
            <a:off x="3803650" y="2986088"/>
            <a:ext cx="695325" cy="1501775"/>
          </a:xfrm>
          <a:custGeom>
            <a:avLst/>
            <a:gdLst/>
            <a:ahLst/>
            <a:cxnLst>
              <a:cxn ang="0">
                <a:pos x="3" y="0"/>
              </a:cxn>
              <a:cxn ang="0">
                <a:pos x="279" y="0"/>
              </a:cxn>
              <a:cxn ang="0">
                <a:pos x="276" y="42"/>
              </a:cxn>
              <a:cxn ang="0">
                <a:pos x="240" y="48"/>
              </a:cxn>
              <a:cxn ang="0">
                <a:pos x="3" y="45"/>
              </a:cxn>
              <a:cxn ang="0">
                <a:pos x="0" y="417"/>
              </a:cxn>
              <a:cxn ang="0">
                <a:pos x="156" y="420"/>
              </a:cxn>
              <a:cxn ang="0">
                <a:pos x="156" y="486"/>
              </a:cxn>
              <a:cxn ang="0">
                <a:pos x="246" y="495"/>
              </a:cxn>
              <a:cxn ang="0">
                <a:pos x="255" y="534"/>
              </a:cxn>
              <a:cxn ang="0">
                <a:pos x="279" y="537"/>
              </a:cxn>
              <a:cxn ang="0">
                <a:pos x="279" y="579"/>
              </a:cxn>
              <a:cxn ang="0">
                <a:pos x="246" y="579"/>
              </a:cxn>
              <a:cxn ang="0">
                <a:pos x="237" y="603"/>
              </a:cxn>
              <a:cxn ang="0">
                <a:pos x="48" y="600"/>
              </a:cxn>
              <a:cxn ang="0">
                <a:pos x="30" y="579"/>
              </a:cxn>
              <a:cxn ang="0">
                <a:pos x="3" y="576"/>
              </a:cxn>
              <a:cxn ang="0">
                <a:pos x="3" y="417"/>
              </a:cxn>
              <a:cxn ang="0">
                <a:pos x="3" y="45"/>
              </a:cxn>
              <a:cxn ang="0">
                <a:pos x="3" y="0"/>
              </a:cxn>
            </a:cxnLst>
            <a:rect l="0" t="0" r="r" b="b"/>
            <a:pathLst>
              <a:path w="279" h="603">
                <a:moveTo>
                  <a:pt x="3" y="0"/>
                </a:moveTo>
                <a:lnTo>
                  <a:pt x="279" y="0"/>
                </a:lnTo>
                <a:lnTo>
                  <a:pt x="276" y="42"/>
                </a:lnTo>
                <a:lnTo>
                  <a:pt x="240" y="48"/>
                </a:lnTo>
                <a:lnTo>
                  <a:pt x="3" y="45"/>
                </a:lnTo>
                <a:lnTo>
                  <a:pt x="0" y="417"/>
                </a:lnTo>
                <a:lnTo>
                  <a:pt x="156" y="420"/>
                </a:lnTo>
                <a:lnTo>
                  <a:pt x="156" y="486"/>
                </a:lnTo>
                <a:lnTo>
                  <a:pt x="246" y="495"/>
                </a:lnTo>
                <a:lnTo>
                  <a:pt x="255" y="534"/>
                </a:lnTo>
                <a:lnTo>
                  <a:pt x="279" y="537"/>
                </a:lnTo>
                <a:lnTo>
                  <a:pt x="279" y="579"/>
                </a:lnTo>
                <a:lnTo>
                  <a:pt x="246" y="579"/>
                </a:lnTo>
                <a:lnTo>
                  <a:pt x="237" y="603"/>
                </a:lnTo>
                <a:lnTo>
                  <a:pt x="48" y="600"/>
                </a:lnTo>
                <a:lnTo>
                  <a:pt x="30" y="579"/>
                </a:lnTo>
                <a:lnTo>
                  <a:pt x="3" y="576"/>
                </a:lnTo>
                <a:lnTo>
                  <a:pt x="3" y="417"/>
                </a:lnTo>
                <a:lnTo>
                  <a:pt x="3" y="45"/>
                </a:lnTo>
                <a:lnTo>
                  <a:pt x="3" y="0"/>
                </a:lnTo>
                <a:close/>
              </a:path>
            </a:pathLst>
          </a:custGeom>
          <a:pattFill prst="dkUpDiag">
            <a:fgClr>
              <a:srgbClr val="CC3300"/>
            </a:fgClr>
            <a:bgClr>
              <a:schemeClr val="bg1"/>
            </a:bgClr>
          </a:patt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endParaRPr lang="ro-RO"/>
          </a:p>
        </p:txBody>
      </p:sp>
      <p:grpSp>
        <p:nvGrpSpPr>
          <p:cNvPr id="97396" name="Group 116"/>
          <p:cNvGrpSpPr>
            <a:grpSpLocks noChangeAspect="1"/>
          </p:cNvGrpSpPr>
          <p:nvPr/>
        </p:nvGrpSpPr>
        <p:grpSpPr bwMode="auto">
          <a:xfrm>
            <a:off x="381000" y="2687638"/>
            <a:ext cx="6702425" cy="2338387"/>
            <a:chOff x="1197" y="2949"/>
            <a:chExt cx="2691" cy="939"/>
          </a:xfrm>
        </p:grpSpPr>
        <p:sp>
          <p:nvSpPr>
            <p:cNvPr id="97397" name="Freeform 117" descr="Алмазная решетка (контур)"/>
            <p:cNvSpPr>
              <a:spLocks noChangeAspect="1"/>
            </p:cNvSpPr>
            <p:nvPr/>
          </p:nvSpPr>
          <p:spPr bwMode="auto">
            <a:xfrm>
              <a:off x="1551" y="2949"/>
              <a:ext cx="2337" cy="939"/>
            </a:xfrm>
            <a:custGeom>
              <a:avLst/>
              <a:gdLst/>
              <a:ahLst/>
              <a:cxnLst>
                <a:cxn ang="0">
                  <a:pos x="3" y="939"/>
                </a:cxn>
                <a:cxn ang="0">
                  <a:pos x="3" y="804"/>
                </a:cxn>
                <a:cxn ang="0">
                  <a:pos x="24" y="807"/>
                </a:cxn>
                <a:cxn ang="0">
                  <a:pos x="18" y="702"/>
                </a:cxn>
                <a:cxn ang="0">
                  <a:pos x="309" y="705"/>
                </a:cxn>
                <a:cxn ang="0">
                  <a:pos x="306" y="654"/>
                </a:cxn>
                <a:cxn ang="0">
                  <a:pos x="975" y="654"/>
                </a:cxn>
                <a:cxn ang="0">
                  <a:pos x="975" y="597"/>
                </a:cxn>
                <a:cxn ang="0">
                  <a:pos x="1005" y="594"/>
                </a:cxn>
                <a:cxn ang="0">
                  <a:pos x="1005" y="390"/>
                </a:cxn>
                <a:cxn ang="0">
                  <a:pos x="978" y="387"/>
                </a:cxn>
                <a:cxn ang="0">
                  <a:pos x="981" y="339"/>
                </a:cxn>
                <a:cxn ang="0">
                  <a:pos x="306" y="342"/>
                </a:cxn>
                <a:cxn ang="0">
                  <a:pos x="309" y="303"/>
                </a:cxn>
                <a:cxn ang="0">
                  <a:pos x="18" y="303"/>
                </a:cxn>
                <a:cxn ang="0">
                  <a:pos x="18" y="216"/>
                </a:cxn>
                <a:cxn ang="0">
                  <a:pos x="0" y="219"/>
                </a:cxn>
                <a:cxn ang="0">
                  <a:pos x="3" y="190"/>
                </a:cxn>
                <a:cxn ang="0">
                  <a:pos x="52" y="190"/>
                </a:cxn>
                <a:cxn ang="0">
                  <a:pos x="52" y="3"/>
                </a:cxn>
                <a:cxn ang="0">
                  <a:pos x="1005" y="0"/>
                </a:cxn>
                <a:cxn ang="0">
                  <a:pos x="1005" y="861"/>
                </a:cxn>
                <a:cxn ang="0">
                  <a:pos x="1044" y="858"/>
                </a:cxn>
                <a:cxn ang="0">
                  <a:pos x="1092" y="834"/>
                </a:cxn>
                <a:cxn ang="0">
                  <a:pos x="1128" y="825"/>
                </a:cxn>
                <a:cxn ang="0">
                  <a:pos x="1161" y="819"/>
                </a:cxn>
                <a:cxn ang="0">
                  <a:pos x="1200" y="825"/>
                </a:cxn>
                <a:cxn ang="0">
                  <a:pos x="1242" y="843"/>
                </a:cxn>
                <a:cxn ang="0">
                  <a:pos x="1287" y="861"/>
                </a:cxn>
                <a:cxn ang="0">
                  <a:pos x="1323" y="864"/>
                </a:cxn>
                <a:cxn ang="0">
                  <a:pos x="1323" y="0"/>
                </a:cxn>
                <a:cxn ang="0">
                  <a:pos x="2288" y="3"/>
                </a:cxn>
                <a:cxn ang="0">
                  <a:pos x="2288" y="190"/>
                </a:cxn>
                <a:cxn ang="0">
                  <a:pos x="2337" y="190"/>
                </a:cxn>
                <a:cxn ang="0">
                  <a:pos x="2337" y="219"/>
                </a:cxn>
                <a:cxn ang="0">
                  <a:pos x="2241" y="222"/>
                </a:cxn>
                <a:cxn ang="0">
                  <a:pos x="2241" y="291"/>
                </a:cxn>
                <a:cxn ang="0">
                  <a:pos x="2088" y="291"/>
                </a:cxn>
                <a:cxn ang="0">
                  <a:pos x="2088" y="387"/>
                </a:cxn>
                <a:cxn ang="0">
                  <a:pos x="1323" y="390"/>
                </a:cxn>
                <a:cxn ang="0">
                  <a:pos x="1326" y="591"/>
                </a:cxn>
                <a:cxn ang="0">
                  <a:pos x="2085" y="594"/>
                </a:cxn>
                <a:cxn ang="0">
                  <a:pos x="2085" y="687"/>
                </a:cxn>
                <a:cxn ang="0">
                  <a:pos x="2244" y="687"/>
                </a:cxn>
                <a:cxn ang="0">
                  <a:pos x="2244" y="762"/>
                </a:cxn>
                <a:cxn ang="0">
                  <a:pos x="2337" y="762"/>
                </a:cxn>
                <a:cxn ang="0">
                  <a:pos x="2337" y="939"/>
                </a:cxn>
                <a:cxn ang="0">
                  <a:pos x="3" y="939"/>
                </a:cxn>
              </a:cxnLst>
              <a:rect l="0" t="0" r="r" b="b"/>
              <a:pathLst>
                <a:path w="2337" h="939">
                  <a:moveTo>
                    <a:pt x="3" y="939"/>
                  </a:moveTo>
                  <a:lnTo>
                    <a:pt x="3" y="804"/>
                  </a:lnTo>
                  <a:lnTo>
                    <a:pt x="24" y="807"/>
                  </a:lnTo>
                  <a:lnTo>
                    <a:pt x="18" y="702"/>
                  </a:lnTo>
                  <a:lnTo>
                    <a:pt x="309" y="705"/>
                  </a:lnTo>
                  <a:lnTo>
                    <a:pt x="306" y="654"/>
                  </a:lnTo>
                  <a:lnTo>
                    <a:pt x="975" y="654"/>
                  </a:lnTo>
                  <a:lnTo>
                    <a:pt x="975" y="597"/>
                  </a:lnTo>
                  <a:lnTo>
                    <a:pt x="1005" y="594"/>
                  </a:lnTo>
                  <a:lnTo>
                    <a:pt x="1005" y="390"/>
                  </a:lnTo>
                  <a:lnTo>
                    <a:pt x="978" y="387"/>
                  </a:lnTo>
                  <a:lnTo>
                    <a:pt x="981" y="339"/>
                  </a:lnTo>
                  <a:lnTo>
                    <a:pt x="306" y="342"/>
                  </a:lnTo>
                  <a:lnTo>
                    <a:pt x="309" y="303"/>
                  </a:lnTo>
                  <a:lnTo>
                    <a:pt x="18" y="303"/>
                  </a:lnTo>
                  <a:lnTo>
                    <a:pt x="18" y="216"/>
                  </a:lnTo>
                  <a:lnTo>
                    <a:pt x="0" y="219"/>
                  </a:lnTo>
                  <a:lnTo>
                    <a:pt x="3" y="190"/>
                  </a:lnTo>
                  <a:lnTo>
                    <a:pt x="52" y="190"/>
                  </a:lnTo>
                  <a:lnTo>
                    <a:pt x="52" y="3"/>
                  </a:lnTo>
                  <a:lnTo>
                    <a:pt x="1005" y="0"/>
                  </a:lnTo>
                  <a:lnTo>
                    <a:pt x="1005" y="861"/>
                  </a:lnTo>
                  <a:lnTo>
                    <a:pt x="1044" y="858"/>
                  </a:lnTo>
                  <a:lnTo>
                    <a:pt x="1092" y="834"/>
                  </a:lnTo>
                  <a:lnTo>
                    <a:pt x="1128" y="825"/>
                  </a:lnTo>
                  <a:lnTo>
                    <a:pt x="1161" y="819"/>
                  </a:lnTo>
                  <a:lnTo>
                    <a:pt x="1200" y="825"/>
                  </a:lnTo>
                  <a:lnTo>
                    <a:pt x="1242" y="843"/>
                  </a:lnTo>
                  <a:lnTo>
                    <a:pt x="1287" y="861"/>
                  </a:lnTo>
                  <a:lnTo>
                    <a:pt x="1323" y="864"/>
                  </a:lnTo>
                  <a:lnTo>
                    <a:pt x="1323" y="0"/>
                  </a:lnTo>
                  <a:lnTo>
                    <a:pt x="2288" y="3"/>
                  </a:lnTo>
                  <a:lnTo>
                    <a:pt x="2288" y="190"/>
                  </a:lnTo>
                  <a:lnTo>
                    <a:pt x="2337" y="190"/>
                  </a:lnTo>
                  <a:lnTo>
                    <a:pt x="2337" y="219"/>
                  </a:lnTo>
                  <a:lnTo>
                    <a:pt x="2241" y="222"/>
                  </a:lnTo>
                  <a:lnTo>
                    <a:pt x="2241" y="291"/>
                  </a:lnTo>
                  <a:lnTo>
                    <a:pt x="2088" y="291"/>
                  </a:lnTo>
                  <a:lnTo>
                    <a:pt x="2088" y="387"/>
                  </a:lnTo>
                  <a:lnTo>
                    <a:pt x="1323" y="390"/>
                  </a:lnTo>
                  <a:lnTo>
                    <a:pt x="1326" y="591"/>
                  </a:lnTo>
                  <a:lnTo>
                    <a:pt x="2085" y="594"/>
                  </a:lnTo>
                  <a:lnTo>
                    <a:pt x="2085" y="687"/>
                  </a:lnTo>
                  <a:lnTo>
                    <a:pt x="2244" y="687"/>
                  </a:lnTo>
                  <a:lnTo>
                    <a:pt x="2244" y="762"/>
                  </a:lnTo>
                  <a:lnTo>
                    <a:pt x="2337" y="762"/>
                  </a:lnTo>
                  <a:lnTo>
                    <a:pt x="2337" y="939"/>
                  </a:lnTo>
                  <a:lnTo>
                    <a:pt x="3" y="939"/>
                  </a:lnTo>
                  <a:close/>
                </a:path>
              </a:pathLst>
            </a:custGeom>
            <a:pattFill prst="openDmnd">
              <a:fgClr>
                <a:srgbClr val="A50021"/>
              </a:fgClr>
              <a:bgClr>
                <a:schemeClr val="bg1"/>
              </a:bgClr>
            </a:pattFill>
            <a:ln w="19050" cmpd="sng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o-RO"/>
            </a:p>
          </p:txBody>
        </p:sp>
        <p:sp>
          <p:nvSpPr>
            <p:cNvPr id="97398" name="Freeform 118"/>
            <p:cNvSpPr>
              <a:spLocks noChangeAspect="1"/>
            </p:cNvSpPr>
            <p:nvPr/>
          </p:nvSpPr>
          <p:spPr bwMode="auto">
            <a:xfrm>
              <a:off x="1197" y="3159"/>
              <a:ext cx="333" cy="594"/>
            </a:xfrm>
            <a:custGeom>
              <a:avLst/>
              <a:gdLst/>
              <a:ahLst/>
              <a:cxnLst>
                <a:cxn ang="0">
                  <a:pos x="0" y="252"/>
                </a:cxn>
                <a:cxn ang="0">
                  <a:pos x="246" y="228"/>
                </a:cxn>
                <a:cxn ang="0">
                  <a:pos x="294" y="0"/>
                </a:cxn>
                <a:cxn ang="0">
                  <a:pos x="330" y="0"/>
                </a:cxn>
                <a:cxn ang="0">
                  <a:pos x="333" y="594"/>
                </a:cxn>
                <a:cxn ang="0">
                  <a:pos x="303" y="594"/>
                </a:cxn>
                <a:cxn ang="0">
                  <a:pos x="255" y="379"/>
                </a:cxn>
                <a:cxn ang="0">
                  <a:pos x="0" y="336"/>
                </a:cxn>
                <a:cxn ang="0">
                  <a:pos x="0" y="252"/>
                </a:cxn>
              </a:cxnLst>
              <a:rect l="0" t="0" r="r" b="b"/>
              <a:pathLst>
                <a:path w="333" h="594">
                  <a:moveTo>
                    <a:pt x="0" y="252"/>
                  </a:moveTo>
                  <a:lnTo>
                    <a:pt x="246" y="228"/>
                  </a:lnTo>
                  <a:lnTo>
                    <a:pt x="294" y="0"/>
                  </a:lnTo>
                  <a:lnTo>
                    <a:pt x="330" y="0"/>
                  </a:lnTo>
                  <a:lnTo>
                    <a:pt x="333" y="594"/>
                  </a:lnTo>
                  <a:lnTo>
                    <a:pt x="303" y="594"/>
                  </a:lnTo>
                  <a:lnTo>
                    <a:pt x="255" y="379"/>
                  </a:lnTo>
                  <a:lnTo>
                    <a:pt x="0" y="336"/>
                  </a:lnTo>
                  <a:lnTo>
                    <a:pt x="0" y="252"/>
                  </a:lnTo>
                  <a:close/>
                </a:path>
              </a:pathLst>
            </a:custGeom>
            <a:gradFill rotWithShape="0">
              <a:gsLst>
                <a:gs pos="0">
                  <a:srgbClr val="990000">
                    <a:gamma/>
                    <a:shade val="9020"/>
                    <a:invGamma/>
                  </a:srgbClr>
                </a:gs>
                <a:gs pos="50000">
                  <a:srgbClr val="990000"/>
                </a:gs>
                <a:gs pos="100000">
                  <a:srgbClr val="990000">
                    <a:gamma/>
                    <a:shade val="9020"/>
                    <a:invGamma/>
                  </a:srgbClr>
                </a:gs>
              </a:gsLst>
              <a:lin ang="5400000" scaled="1"/>
            </a:gradFill>
            <a:ln w="19050" cmpd="sng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o-RO"/>
            </a:p>
          </p:txBody>
        </p:sp>
        <p:sp>
          <p:nvSpPr>
            <p:cNvPr id="97399" name="Freeform 119" descr="Темный диагональный 1"/>
            <p:cNvSpPr>
              <a:spLocks noChangeAspect="1"/>
            </p:cNvSpPr>
            <p:nvPr/>
          </p:nvSpPr>
          <p:spPr bwMode="auto">
            <a:xfrm>
              <a:off x="1527" y="3159"/>
              <a:ext cx="294" cy="594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51" y="0"/>
                </a:cxn>
                <a:cxn ang="0">
                  <a:pos x="51" y="66"/>
                </a:cxn>
                <a:cxn ang="0">
                  <a:pos x="225" y="69"/>
                </a:cxn>
                <a:cxn ang="0">
                  <a:pos x="252" y="116"/>
                </a:cxn>
                <a:cxn ang="0">
                  <a:pos x="291" y="116"/>
                </a:cxn>
                <a:cxn ang="0">
                  <a:pos x="291" y="147"/>
                </a:cxn>
                <a:cxn ang="0">
                  <a:pos x="75" y="207"/>
                </a:cxn>
                <a:cxn ang="0">
                  <a:pos x="51" y="231"/>
                </a:cxn>
                <a:cxn ang="0">
                  <a:pos x="39" y="261"/>
                </a:cxn>
                <a:cxn ang="0">
                  <a:pos x="33" y="303"/>
                </a:cxn>
                <a:cxn ang="0">
                  <a:pos x="45" y="348"/>
                </a:cxn>
                <a:cxn ang="0">
                  <a:pos x="78" y="381"/>
                </a:cxn>
                <a:cxn ang="0">
                  <a:pos x="291" y="435"/>
                </a:cxn>
                <a:cxn ang="0">
                  <a:pos x="294" y="468"/>
                </a:cxn>
                <a:cxn ang="0">
                  <a:pos x="258" y="468"/>
                </a:cxn>
                <a:cxn ang="0">
                  <a:pos x="225" y="516"/>
                </a:cxn>
                <a:cxn ang="0">
                  <a:pos x="57" y="519"/>
                </a:cxn>
                <a:cxn ang="0">
                  <a:pos x="57" y="594"/>
                </a:cxn>
                <a:cxn ang="0">
                  <a:pos x="0" y="594"/>
                </a:cxn>
                <a:cxn ang="0">
                  <a:pos x="0" y="3"/>
                </a:cxn>
              </a:cxnLst>
              <a:rect l="0" t="0" r="r" b="b"/>
              <a:pathLst>
                <a:path w="294" h="594">
                  <a:moveTo>
                    <a:pt x="0" y="3"/>
                  </a:moveTo>
                  <a:lnTo>
                    <a:pt x="51" y="0"/>
                  </a:lnTo>
                  <a:lnTo>
                    <a:pt x="51" y="66"/>
                  </a:lnTo>
                  <a:lnTo>
                    <a:pt x="225" y="69"/>
                  </a:lnTo>
                  <a:lnTo>
                    <a:pt x="252" y="116"/>
                  </a:lnTo>
                  <a:lnTo>
                    <a:pt x="291" y="116"/>
                  </a:lnTo>
                  <a:lnTo>
                    <a:pt x="291" y="147"/>
                  </a:lnTo>
                  <a:lnTo>
                    <a:pt x="75" y="207"/>
                  </a:lnTo>
                  <a:lnTo>
                    <a:pt x="51" y="231"/>
                  </a:lnTo>
                  <a:lnTo>
                    <a:pt x="39" y="261"/>
                  </a:lnTo>
                  <a:lnTo>
                    <a:pt x="33" y="303"/>
                  </a:lnTo>
                  <a:lnTo>
                    <a:pt x="45" y="348"/>
                  </a:lnTo>
                  <a:lnTo>
                    <a:pt x="78" y="381"/>
                  </a:lnTo>
                  <a:lnTo>
                    <a:pt x="291" y="435"/>
                  </a:lnTo>
                  <a:lnTo>
                    <a:pt x="294" y="468"/>
                  </a:lnTo>
                  <a:lnTo>
                    <a:pt x="258" y="468"/>
                  </a:lnTo>
                  <a:lnTo>
                    <a:pt x="225" y="516"/>
                  </a:lnTo>
                  <a:lnTo>
                    <a:pt x="57" y="519"/>
                  </a:lnTo>
                  <a:lnTo>
                    <a:pt x="57" y="594"/>
                  </a:lnTo>
                  <a:lnTo>
                    <a:pt x="0" y="594"/>
                  </a:lnTo>
                  <a:lnTo>
                    <a:pt x="0" y="3"/>
                  </a:lnTo>
                  <a:close/>
                </a:path>
              </a:pathLst>
            </a:custGeom>
            <a:pattFill prst="dkDnDiag">
              <a:fgClr>
                <a:srgbClr val="990000"/>
              </a:fgClr>
              <a:bgClr>
                <a:srgbClr val="FFFFFF"/>
              </a:bgClr>
            </a:pattFill>
            <a:ln w="19050" cmpd="sng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o-RO"/>
            </a:p>
          </p:txBody>
        </p:sp>
      </p:grpSp>
      <p:grpSp>
        <p:nvGrpSpPr>
          <p:cNvPr id="97400" name="Group 120"/>
          <p:cNvGrpSpPr>
            <a:grpSpLocks noChangeAspect="1"/>
          </p:cNvGrpSpPr>
          <p:nvPr/>
        </p:nvGrpSpPr>
        <p:grpSpPr bwMode="auto">
          <a:xfrm>
            <a:off x="1330325" y="3360738"/>
            <a:ext cx="458788" cy="1155700"/>
            <a:chOff x="1566" y="3219"/>
            <a:chExt cx="184" cy="464"/>
          </a:xfrm>
        </p:grpSpPr>
        <p:sp>
          <p:nvSpPr>
            <p:cNvPr id="97401" name="Rectangle 121"/>
            <p:cNvSpPr>
              <a:spLocks noChangeAspect="1" noChangeArrowheads="1"/>
            </p:cNvSpPr>
            <p:nvPr/>
          </p:nvSpPr>
          <p:spPr bwMode="auto">
            <a:xfrm>
              <a:off x="1569" y="3651"/>
              <a:ext cx="181" cy="32"/>
            </a:xfrm>
            <a:prstGeom prst="rect">
              <a:avLst/>
            </a:prstGeom>
            <a:noFill/>
            <a:ln w="635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97402" name="Rectangle 122"/>
            <p:cNvSpPr>
              <a:spLocks noChangeAspect="1" noChangeArrowheads="1"/>
            </p:cNvSpPr>
            <p:nvPr/>
          </p:nvSpPr>
          <p:spPr bwMode="auto">
            <a:xfrm>
              <a:off x="1566" y="3219"/>
              <a:ext cx="181" cy="32"/>
            </a:xfrm>
            <a:prstGeom prst="rect">
              <a:avLst/>
            </a:prstGeom>
            <a:noFill/>
            <a:ln w="635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</p:grpSp>
      <p:grpSp>
        <p:nvGrpSpPr>
          <p:cNvPr id="97403" name="Group 123"/>
          <p:cNvGrpSpPr>
            <a:grpSpLocks noChangeAspect="1"/>
          </p:cNvGrpSpPr>
          <p:nvPr/>
        </p:nvGrpSpPr>
        <p:grpSpPr bwMode="auto">
          <a:xfrm>
            <a:off x="1703388" y="2754313"/>
            <a:ext cx="4918075" cy="573087"/>
            <a:chOff x="1728" y="2976"/>
            <a:chExt cx="1974" cy="222"/>
          </a:xfrm>
        </p:grpSpPr>
        <p:sp>
          <p:nvSpPr>
            <p:cNvPr id="97404" name="Rectangle 124" descr="Дранка"/>
            <p:cNvSpPr>
              <a:spLocks noChangeAspect="1" noChangeArrowheads="1"/>
            </p:cNvSpPr>
            <p:nvPr/>
          </p:nvSpPr>
          <p:spPr bwMode="auto">
            <a:xfrm>
              <a:off x="1728" y="2976"/>
              <a:ext cx="726" cy="222"/>
            </a:xfrm>
            <a:prstGeom prst="rect">
              <a:avLst/>
            </a:prstGeom>
            <a:pattFill prst="shingle">
              <a:fgClr>
                <a:srgbClr val="FF3300"/>
              </a:fgClr>
              <a:bgClr>
                <a:schemeClr val="bg1"/>
              </a:bgClr>
            </a:pattFill>
            <a:ln w="19050">
              <a:solidFill>
                <a:srgbClr val="FF330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97405" name="Rectangle 125" descr="Дранка"/>
            <p:cNvSpPr>
              <a:spLocks noChangeAspect="1" noChangeArrowheads="1"/>
            </p:cNvSpPr>
            <p:nvPr/>
          </p:nvSpPr>
          <p:spPr bwMode="auto">
            <a:xfrm>
              <a:off x="2976" y="2976"/>
              <a:ext cx="726" cy="222"/>
            </a:xfrm>
            <a:prstGeom prst="rect">
              <a:avLst/>
            </a:prstGeom>
            <a:pattFill prst="shingle">
              <a:fgClr>
                <a:srgbClr val="FF3300"/>
              </a:fgClr>
              <a:bgClr>
                <a:schemeClr val="bg1"/>
              </a:bgClr>
            </a:pattFill>
            <a:ln w="19050">
              <a:solidFill>
                <a:srgbClr val="FF330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</p:grpSp>
      <p:sp>
        <p:nvSpPr>
          <p:cNvPr id="97406" name="Oval 126"/>
          <p:cNvSpPr>
            <a:spLocks noChangeArrowheads="1"/>
          </p:cNvSpPr>
          <p:nvPr/>
        </p:nvSpPr>
        <p:spPr bwMode="auto">
          <a:xfrm>
            <a:off x="7129463" y="3862388"/>
            <a:ext cx="76200" cy="76200"/>
          </a:xfrm>
          <a:prstGeom prst="ellipse">
            <a:avLst/>
          </a:prstGeom>
          <a:solidFill>
            <a:schemeClr val="bg2"/>
          </a:soli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grpSp>
        <p:nvGrpSpPr>
          <p:cNvPr id="97407" name="Group 127"/>
          <p:cNvGrpSpPr>
            <a:grpSpLocks/>
          </p:cNvGrpSpPr>
          <p:nvPr/>
        </p:nvGrpSpPr>
        <p:grpSpPr bwMode="auto">
          <a:xfrm>
            <a:off x="7218363" y="641350"/>
            <a:ext cx="2241550" cy="2189163"/>
            <a:chOff x="4547" y="404"/>
            <a:chExt cx="1412" cy="1379"/>
          </a:xfrm>
        </p:grpSpPr>
        <p:sp>
          <p:nvSpPr>
            <p:cNvPr id="97408" name="AutoShape 128"/>
            <p:cNvSpPr>
              <a:spLocks noChangeAspect="1" noChangeArrowheads="1"/>
            </p:cNvSpPr>
            <p:nvPr/>
          </p:nvSpPr>
          <p:spPr bwMode="auto">
            <a:xfrm>
              <a:off x="4583" y="404"/>
              <a:ext cx="1376" cy="1379"/>
            </a:xfrm>
            <a:custGeom>
              <a:avLst/>
              <a:gdLst>
                <a:gd name="G0" fmla="+- 879 0 0"/>
                <a:gd name="G1" fmla="+- 21600 0 879"/>
                <a:gd name="G2" fmla="+- 21600 0 879"/>
                <a:gd name="G3" fmla="*/ G0 2929 10000"/>
                <a:gd name="G4" fmla="+- 21600 0 G3"/>
                <a:gd name="G5" fmla="+- 21600 0 G3"/>
                <a:gd name="T0" fmla="*/ 10800 w 21600"/>
                <a:gd name="T1" fmla="*/ 0 h 21600"/>
                <a:gd name="T2" fmla="*/ 3163 w 21600"/>
                <a:gd name="T3" fmla="*/ 3163 h 21600"/>
                <a:gd name="T4" fmla="*/ 0 w 21600"/>
                <a:gd name="T5" fmla="*/ 10800 h 21600"/>
                <a:gd name="T6" fmla="*/ 3163 w 21600"/>
                <a:gd name="T7" fmla="*/ 18437 h 21600"/>
                <a:gd name="T8" fmla="*/ 10800 w 21600"/>
                <a:gd name="T9" fmla="*/ 21600 h 21600"/>
                <a:gd name="T10" fmla="*/ 18437 w 21600"/>
                <a:gd name="T11" fmla="*/ 18437 h 21600"/>
                <a:gd name="T12" fmla="*/ 21600 w 21600"/>
                <a:gd name="T13" fmla="*/ 10800 h 21600"/>
                <a:gd name="T14" fmla="*/ 18437 w 21600"/>
                <a:gd name="T15" fmla="*/ 3163 h 21600"/>
                <a:gd name="T16" fmla="*/ 3163 w 21600"/>
                <a:gd name="T17" fmla="*/ 3163 h 21600"/>
                <a:gd name="T18" fmla="*/ 18437 w 21600"/>
                <a:gd name="T19" fmla="*/ 18437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0" y="10800"/>
                  </a:moveTo>
                  <a:cubicBezTo>
                    <a:pt x="0" y="4835"/>
                    <a:pt x="4835" y="0"/>
                    <a:pt x="10800" y="0"/>
                  </a:cubicBezTo>
                  <a:cubicBezTo>
                    <a:pt x="16765" y="0"/>
                    <a:pt x="21600" y="4835"/>
                    <a:pt x="21600" y="10800"/>
                  </a:cubicBez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lose/>
                  <a:moveTo>
                    <a:pt x="879" y="10800"/>
                  </a:moveTo>
                  <a:cubicBezTo>
                    <a:pt x="879" y="16279"/>
                    <a:pt x="5321" y="20721"/>
                    <a:pt x="10800" y="20721"/>
                  </a:cubicBezTo>
                  <a:cubicBezTo>
                    <a:pt x="16279" y="20721"/>
                    <a:pt x="20721" y="16279"/>
                    <a:pt x="20721" y="10800"/>
                  </a:cubicBezTo>
                  <a:cubicBezTo>
                    <a:pt x="20721" y="5321"/>
                    <a:pt x="16279" y="879"/>
                    <a:pt x="10800" y="879"/>
                  </a:cubicBezTo>
                  <a:cubicBezTo>
                    <a:pt x="5321" y="879"/>
                    <a:pt x="879" y="5321"/>
                    <a:pt x="879" y="10800"/>
                  </a:cubicBezTo>
                  <a:close/>
                </a:path>
              </a:pathLst>
            </a:custGeom>
            <a:solidFill>
              <a:srgbClr val="DDDDDD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97409" name="Rectangle 129"/>
            <p:cNvSpPr>
              <a:spLocks noChangeArrowheads="1"/>
            </p:cNvSpPr>
            <p:nvPr/>
          </p:nvSpPr>
          <p:spPr bwMode="auto">
            <a:xfrm>
              <a:off x="4550" y="1094"/>
              <a:ext cx="48" cy="263"/>
            </a:xfrm>
            <a:prstGeom prst="rect">
              <a:avLst/>
            </a:prstGeom>
            <a:gradFill rotWithShape="0">
              <a:gsLst>
                <a:gs pos="0">
                  <a:srgbClr val="DDDDDD">
                    <a:gamma/>
                    <a:shade val="0"/>
                    <a:invGamma/>
                  </a:srgbClr>
                </a:gs>
                <a:gs pos="50000">
                  <a:srgbClr val="DDDDDD"/>
                </a:gs>
                <a:gs pos="100000">
                  <a:srgbClr val="DDDDDD">
                    <a:gamma/>
                    <a:shade val="0"/>
                    <a:invGamma/>
                  </a:srgbClr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97410" name="Oval 130"/>
            <p:cNvSpPr>
              <a:spLocks noChangeArrowheads="1"/>
            </p:cNvSpPr>
            <p:nvPr/>
          </p:nvSpPr>
          <p:spPr bwMode="auto">
            <a:xfrm>
              <a:off x="4547" y="1318"/>
              <a:ext cx="48" cy="48"/>
            </a:xfrm>
            <a:prstGeom prst="ellipse">
              <a:avLst/>
            </a:prstGeom>
            <a:solidFill>
              <a:schemeClr val="bg2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97411" name="Rectangle 131"/>
            <p:cNvSpPr>
              <a:spLocks noChangeArrowheads="1"/>
            </p:cNvSpPr>
            <p:nvPr/>
          </p:nvSpPr>
          <p:spPr bwMode="auto">
            <a:xfrm>
              <a:off x="4548" y="1056"/>
              <a:ext cx="120" cy="50"/>
            </a:xfrm>
            <a:prstGeom prst="rect">
              <a:avLst/>
            </a:prstGeom>
            <a:gradFill rotWithShape="0">
              <a:gsLst>
                <a:gs pos="0">
                  <a:srgbClr val="DDDDDD"/>
                </a:gs>
                <a:gs pos="100000">
                  <a:srgbClr val="DDDDDD">
                    <a:gamma/>
                    <a:shade val="0"/>
                    <a:invGamma/>
                  </a:srgbClr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</p:grpSp>
      <p:sp>
        <p:nvSpPr>
          <p:cNvPr id="97412" name="AutoShape 132" descr="Голубая тисненая бумага"/>
          <p:cNvSpPr>
            <a:spLocks noChangeArrowheads="1"/>
          </p:cNvSpPr>
          <p:nvPr/>
        </p:nvSpPr>
        <p:spPr bwMode="auto">
          <a:xfrm>
            <a:off x="3352800" y="309563"/>
            <a:ext cx="3124200" cy="692150"/>
          </a:xfrm>
          <a:prstGeom prst="wedgeRoundRectCallout">
            <a:avLst>
              <a:gd name="adj1" fmla="val 74440"/>
              <a:gd name="adj2" fmla="val 154130"/>
              <a:gd name="adj3" fmla="val 16667"/>
            </a:avLst>
          </a:prstGeom>
          <a:blipFill dpi="0" rotWithShape="0">
            <a:blip r:embed="rId3" cstate="print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lIns="54000" tIns="10800" rIns="54000" bIns="10800">
            <a:spAutoFit/>
          </a:bodyPr>
          <a:lstStyle/>
          <a:p>
            <a:pPr algn="ctr"/>
            <a:r>
              <a:rPr lang="ru-RU" sz="2000">
                <a:latin typeface="Times New Roman" pitchFamily="18" charset="0"/>
              </a:rPr>
              <a:t>Извлекается предохранительная чека</a:t>
            </a:r>
          </a:p>
        </p:txBody>
      </p:sp>
      <p:sp>
        <p:nvSpPr>
          <p:cNvPr id="97413" name="Freeform 133" descr="Темный диагональный 2"/>
          <p:cNvSpPr>
            <a:spLocks noChangeAspect="1"/>
          </p:cNvSpPr>
          <p:nvPr/>
        </p:nvSpPr>
        <p:spPr bwMode="auto">
          <a:xfrm>
            <a:off x="1905000" y="3449638"/>
            <a:ext cx="1793875" cy="963612"/>
          </a:xfrm>
          <a:custGeom>
            <a:avLst/>
            <a:gdLst/>
            <a:ahLst/>
            <a:cxnLst>
              <a:cxn ang="0">
                <a:pos x="0" y="35"/>
              </a:cxn>
              <a:cxn ang="0">
                <a:pos x="0" y="384"/>
              </a:cxn>
              <a:cxn ang="0">
                <a:pos x="48" y="387"/>
              </a:cxn>
              <a:cxn ang="0">
                <a:pos x="48" y="349"/>
              </a:cxn>
              <a:cxn ang="0">
                <a:pos x="717" y="348"/>
              </a:cxn>
              <a:cxn ang="0">
                <a:pos x="717" y="275"/>
              </a:cxn>
              <a:cxn ang="0">
                <a:pos x="684" y="278"/>
              </a:cxn>
              <a:cxn ang="0">
                <a:pos x="684" y="318"/>
              </a:cxn>
              <a:cxn ang="0">
                <a:pos x="48" y="318"/>
              </a:cxn>
              <a:cxn ang="0">
                <a:pos x="48" y="63"/>
              </a:cxn>
              <a:cxn ang="0">
                <a:pos x="684" y="66"/>
              </a:cxn>
              <a:cxn ang="0">
                <a:pos x="684" y="107"/>
              </a:cxn>
              <a:cxn ang="0">
                <a:pos x="720" y="106"/>
              </a:cxn>
              <a:cxn ang="0">
                <a:pos x="720" y="35"/>
              </a:cxn>
              <a:cxn ang="0">
                <a:pos x="48" y="35"/>
              </a:cxn>
              <a:cxn ang="0">
                <a:pos x="48" y="3"/>
              </a:cxn>
              <a:cxn ang="0">
                <a:pos x="0" y="0"/>
              </a:cxn>
              <a:cxn ang="0">
                <a:pos x="0" y="35"/>
              </a:cxn>
            </a:cxnLst>
            <a:rect l="0" t="0" r="r" b="b"/>
            <a:pathLst>
              <a:path w="720" h="387">
                <a:moveTo>
                  <a:pt x="0" y="35"/>
                </a:moveTo>
                <a:lnTo>
                  <a:pt x="0" y="384"/>
                </a:lnTo>
                <a:lnTo>
                  <a:pt x="48" y="387"/>
                </a:lnTo>
                <a:lnTo>
                  <a:pt x="48" y="349"/>
                </a:lnTo>
                <a:lnTo>
                  <a:pt x="717" y="348"/>
                </a:lnTo>
                <a:lnTo>
                  <a:pt x="717" y="275"/>
                </a:lnTo>
                <a:lnTo>
                  <a:pt x="684" y="278"/>
                </a:lnTo>
                <a:lnTo>
                  <a:pt x="684" y="318"/>
                </a:lnTo>
                <a:lnTo>
                  <a:pt x="48" y="318"/>
                </a:lnTo>
                <a:lnTo>
                  <a:pt x="48" y="63"/>
                </a:lnTo>
                <a:lnTo>
                  <a:pt x="684" y="66"/>
                </a:lnTo>
                <a:lnTo>
                  <a:pt x="684" y="107"/>
                </a:lnTo>
                <a:lnTo>
                  <a:pt x="720" y="106"/>
                </a:lnTo>
                <a:lnTo>
                  <a:pt x="720" y="35"/>
                </a:lnTo>
                <a:lnTo>
                  <a:pt x="48" y="35"/>
                </a:lnTo>
                <a:lnTo>
                  <a:pt x="48" y="3"/>
                </a:lnTo>
                <a:lnTo>
                  <a:pt x="0" y="0"/>
                </a:lnTo>
                <a:lnTo>
                  <a:pt x="0" y="35"/>
                </a:lnTo>
                <a:close/>
              </a:path>
            </a:pathLst>
          </a:custGeom>
          <a:pattFill prst="dkUpDiag">
            <a:fgClr>
              <a:srgbClr val="990000"/>
            </a:fgClr>
            <a:bgClr>
              <a:schemeClr val="bg1"/>
            </a:bgClr>
          </a:patt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endParaRPr lang="ro-RO"/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28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4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9740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/3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9740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/3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4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" dur="500"/>
                                        <p:tgtEl>
                                          <p:spTgt spid="974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412" grpId="0" animBg="1" autoUpdateAnimBg="0"/>
    </p:bldLst>
  </p:timing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2578" name="Group 2"/>
          <p:cNvGrpSpPr>
            <a:grpSpLocks/>
          </p:cNvGrpSpPr>
          <p:nvPr/>
        </p:nvGrpSpPr>
        <p:grpSpPr bwMode="auto">
          <a:xfrm>
            <a:off x="3581400" y="-1905000"/>
            <a:ext cx="403225" cy="2392363"/>
            <a:chOff x="2254" y="0"/>
            <a:chExt cx="254" cy="1507"/>
          </a:xfrm>
        </p:grpSpPr>
        <p:grpSp>
          <p:nvGrpSpPr>
            <p:cNvPr id="152579" name="Group 3"/>
            <p:cNvGrpSpPr>
              <a:grpSpLocks noChangeAspect="1"/>
            </p:cNvGrpSpPr>
            <p:nvPr/>
          </p:nvGrpSpPr>
          <p:grpSpPr bwMode="auto">
            <a:xfrm>
              <a:off x="2294" y="564"/>
              <a:ext cx="172" cy="632"/>
              <a:chOff x="979" y="2230"/>
              <a:chExt cx="192" cy="377"/>
            </a:xfrm>
          </p:grpSpPr>
          <p:grpSp>
            <p:nvGrpSpPr>
              <p:cNvPr id="152580" name="Group 4"/>
              <p:cNvGrpSpPr>
                <a:grpSpLocks noChangeAspect="1"/>
              </p:cNvGrpSpPr>
              <p:nvPr/>
            </p:nvGrpSpPr>
            <p:grpSpPr bwMode="auto">
              <a:xfrm rot="-186789">
                <a:off x="983" y="2577"/>
                <a:ext cx="186" cy="30"/>
                <a:chOff x="2966" y="3408"/>
                <a:chExt cx="265" cy="43"/>
              </a:xfrm>
            </p:grpSpPr>
            <p:sp>
              <p:nvSpPr>
                <p:cNvPr id="152581" name="Rectangle 5"/>
                <p:cNvSpPr>
                  <a:spLocks noChangeAspect="1" noChangeArrowheads="1"/>
                </p:cNvSpPr>
                <p:nvPr/>
              </p:nvSpPr>
              <p:spPr bwMode="auto">
                <a:xfrm rot="240000">
                  <a:off x="2980" y="3418"/>
                  <a:ext cx="240" cy="23"/>
                </a:xfrm>
                <a:prstGeom prst="rect">
                  <a:avLst/>
                </a:prstGeom>
                <a:noFill/>
                <a:ln w="635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52582" name="Oval 6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2966" y="3408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52583" name="Oval 7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3206" y="3426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  <p:grpSp>
            <p:nvGrpSpPr>
              <p:cNvPr id="152584" name="Group 8"/>
              <p:cNvGrpSpPr>
                <a:grpSpLocks noChangeAspect="1"/>
              </p:cNvGrpSpPr>
              <p:nvPr/>
            </p:nvGrpSpPr>
            <p:grpSpPr bwMode="auto">
              <a:xfrm>
                <a:off x="983" y="2426"/>
                <a:ext cx="186" cy="30"/>
                <a:chOff x="2966" y="3408"/>
                <a:chExt cx="265" cy="43"/>
              </a:xfrm>
            </p:grpSpPr>
            <p:sp>
              <p:nvSpPr>
                <p:cNvPr id="152585" name="Rectangle 9"/>
                <p:cNvSpPr>
                  <a:spLocks noChangeAspect="1" noChangeArrowheads="1"/>
                </p:cNvSpPr>
                <p:nvPr/>
              </p:nvSpPr>
              <p:spPr bwMode="auto">
                <a:xfrm rot="240000">
                  <a:off x="2980" y="3418"/>
                  <a:ext cx="240" cy="23"/>
                </a:xfrm>
                <a:prstGeom prst="rect">
                  <a:avLst/>
                </a:prstGeom>
                <a:noFill/>
                <a:ln w="635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52586" name="Oval 10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2966" y="3408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52587" name="Oval 11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3206" y="3426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  <p:grpSp>
            <p:nvGrpSpPr>
              <p:cNvPr id="152588" name="Group 12"/>
              <p:cNvGrpSpPr>
                <a:grpSpLocks noChangeAspect="1"/>
              </p:cNvGrpSpPr>
              <p:nvPr/>
            </p:nvGrpSpPr>
            <p:grpSpPr bwMode="auto">
              <a:xfrm>
                <a:off x="982" y="2398"/>
                <a:ext cx="186" cy="30"/>
                <a:chOff x="2966" y="3408"/>
                <a:chExt cx="265" cy="43"/>
              </a:xfrm>
            </p:grpSpPr>
            <p:sp>
              <p:nvSpPr>
                <p:cNvPr id="152589" name="Rectangle 13"/>
                <p:cNvSpPr>
                  <a:spLocks noChangeAspect="1" noChangeArrowheads="1"/>
                </p:cNvSpPr>
                <p:nvPr/>
              </p:nvSpPr>
              <p:spPr bwMode="auto">
                <a:xfrm rot="240000">
                  <a:off x="2980" y="3418"/>
                  <a:ext cx="240" cy="23"/>
                </a:xfrm>
                <a:prstGeom prst="rect">
                  <a:avLst/>
                </a:prstGeom>
                <a:noFill/>
                <a:ln w="635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52590" name="Oval 14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2966" y="3408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52591" name="Oval 15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3206" y="3426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  <p:grpSp>
            <p:nvGrpSpPr>
              <p:cNvPr id="152592" name="Group 16"/>
              <p:cNvGrpSpPr>
                <a:grpSpLocks noChangeAspect="1"/>
              </p:cNvGrpSpPr>
              <p:nvPr/>
            </p:nvGrpSpPr>
            <p:grpSpPr bwMode="auto">
              <a:xfrm>
                <a:off x="981" y="2315"/>
                <a:ext cx="187" cy="30"/>
                <a:chOff x="2966" y="3408"/>
                <a:chExt cx="265" cy="43"/>
              </a:xfrm>
            </p:grpSpPr>
            <p:sp>
              <p:nvSpPr>
                <p:cNvPr id="152593" name="Rectangle 17"/>
                <p:cNvSpPr>
                  <a:spLocks noChangeAspect="1" noChangeArrowheads="1"/>
                </p:cNvSpPr>
                <p:nvPr/>
              </p:nvSpPr>
              <p:spPr bwMode="auto">
                <a:xfrm rot="240000">
                  <a:off x="2980" y="3418"/>
                  <a:ext cx="240" cy="23"/>
                </a:xfrm>
                <a:prstGeom prst="rect">
                  <a:avLst/>
                </a:prstGeom>
                <a:noFill/>
                <a:ln w="635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52594" name="Oval 18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2966" y="3408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52595" name="Oval 19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3206" y="3426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  <p:grpSp>
            <p:nvGrpSpPr>
              <p:cNvPr id="152596" name="Group 20"/>
              <p:cNvGrpSpPr>
                <a:grpSpLocks noChangeAspect="1"/>
              </p:cNvGrpSpPr>
              <p:nvPr/>
            </p:nvGrpSpPr>
            <p:grpSpPr bwMode="auto">
              <a:xfrm>
                <a:off x="983" y="2288"/>
                <a:ext cx="186" cy="30"/>
                <a:chOff x="2966" y="3408"/>
                <a:chExt cx="265" cy="43"/>
              </a:xfrm>
            </p:grpSpPr>
            <p:sp>
              <p:nvSpPr>
                <p:cNvPr id="152597" name="Rectangle 21"/>
                <p:cNvSpPr>
                  <a:spLocks noChangeAspect="1" noChangeArrowheads="1"/>
                </p:cNvSpPr>
                <p:nvPr/>
              </p:nvSpPr>
              <p:spPr bwMode="auto">
                <a:xfrm rot="240000">
                  <a:off x="2980" y="3418"/>
                  <a:ext cx="240" cy="23"/>
                </a:xfrm>
                <a:prstGeom prst="rect">
                  <a:avLst/>
                </a:prstGeom>
                <a:noFill/>
                <a:ln w="635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52598" name="Oval 22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2966" y="3408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52599" name="Oval 23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3206" y="3426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  <p:grpSp>
            <p:nvGrpSpPr>
              <p:cNvPr id="152600" name="Group 24"/>
              <p:cNvGrpSpPr>
                <a:grpSpLocks noChangeAspect="1"/>
              </p:cNvGrpSpPr>
              <p:nvPr/>
            </p:nvGrpSpPr>
            <p:grpSpPr bwMode="auto">
              <a:xfrm>
                <a:off x="984" y="2263"/>
                <a:ext cx="187" cy="30"/>
                <a:chOff x="2966" y="3408"/>
                <a:chExt cx="265" cy="43"/>
              </a:xfrm>
            </p:grpSpPr>
            <p:sp>
              <p:nvSpPr>
                <p:cNvPr id="152601" name="Rectangle 25"/>
                <p:cNvSpPr>
                  <a:spLocks noChangeAspect="1" noChangeArrowheads="1"/>
                </p:cNvSpPr>
                <p:nvPr/>
              </p:nvSpPr>
              <p:spPr bwMode="auto">
                <a:xfrm rot="240000">
                  <a:off x="2980" y="3418"/>
                  <a:ext cx="240" cy="23"/>
                </a:xfrm>
                <a:prstGeom prst="rect">
                  <a:avLst/>
                </a:prstGeom>
                <a:noFill/>
                <a:ln w="635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52602" name="Oval 26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2966" y="3408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52603" name="Oval 27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3206" y="3426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  <p:grpSp>
            <p:nvGrpSpPr>
              <p:cNvPr id="152604" name="Group 28"/>
              <p:cNvGrpSpPr>
                <a:grpSpLocks noChangeAspect="1"/>
              </p:cNvGrpSpPr>
              <p:nvPr/>
            </p:nvGrpSpPr>
            <p:grpSpPr bwMode="auto">
              <a:xfrm>
                <a:off x="979" y="2369"/>
                <a:ext cx="186" cy="30"/>
                <a:chOff x="2966" y="3408"/>
                <a:chExt cx="265" cy="43"/>
              </a:xfrm>
            </p:grpSpPr>
            <p:sp>
              <p:nvSpPr>
                <p:cNvPr id="152605" name="Rectangle 29"/>
                <p:cNvSpPr>
                  <a:spLocks noChangeAspect="1" noChangeArrowheads="1"/>
                </p:cNvSpPr>
                <p:nvPr/>
              </p:nvSpPr>
              <p:spPr bwMode="auto">
                <a:xfrm rot="240000">
                  <a:off x="2980" y="3418"/>
                  <a:ext cx="240" cy="23"/>
                </a:xfrm>
                <a:prstGeom prst="rect">
                  <a:avLst/>
                </a:prstGeom>
                <a:noFill/>
                <a:ln w="635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52606" name="Oval 30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2966" y="3408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52607" name="Oval 31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3206" y="3426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  <p:grpSp>
            <p:nvGrpSpPr>
              <p:cNvPr id="152608" name="Group 32"/>
              <p:cNvGrpSpPr>
                <a:grpSpLocks noChangeAspect="1"/>
              </p:cNvGrpSpPr>
              <p:nvPr/>
            </p:nvGrpSpPr>
            <p:grpSpPr bwMode="auto">
              <a:xfrm>
                <a:off x="979" y="2340"/>
                <a:ext cx="187" cy="31"/>
                <a:chOff x="2966" y="3408"/>
                <a:chExt cx="265" cy="43"/>
              </a:xfrm>
            </p:grpSpPr>
            <p:sp>
              <p:nvSpPr>
                <p:cNvPr id="152609" name="Rectangle 33"/>
                <p:cNvSpPr>
                  <a:spLocks noChangeAspect="1" noChangeArrowheads="1"/>
                </p:cNvSpPr>
                <p:nvPr/>
              </p:nvSpPr>
              <p:spPr bwMode="auto">
                <a:xfrm rot="240000">
                  <a:off x="2980" y="3418"/>
                  <a:ext cx="240" cy="23"/>
                </a:xfrm>
                <a:prstGeom prst="rect">
                  <a:avLst/>
                </a:prstGeom>
                <a:noFill/>
                <a:ln w="635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52610" name="Oval 34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2966" y="3408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52611" name="Oval 35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3206" y="3426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  <p:grpSp>
            <p:nvGrpSpPr>
              <p:cNvPr id="152612" name="Group 36"/>
              <p:cNvGrpSpPr>
                <a:grpSpLocks noChangeAspect="1"/>
              </p:cNvGrpSpPr>
              <p:nvPr/>
            </p:nvGrpSpPr>
            <p:grpSpPr bwMode="auto">
              <a:xfrm>
                <a:off x="982" y="2457"/>
                <a:ext cx="186" cy="30"/>
                <a:chOff x="2966" y="3408"/>
                <a:chExt cx="265" cy="43"/>
              </a:xfrm>
            </p:grpSpPr>
            <p:sp>
              <p:nvSpPr>
                <p:cNvPr id="152613" name="Rectangle 37"/>
                <p:cNvSpPr>
                  <a:spLocks noChangeAspect="1" noChangeArrowheads="1"/>
                </p:cNvSpPr>
                <p:nvPr/>
              </p:nvSpPr>
              <p:spPr bwMode="auto">
                <a:xfrm rot="240000">
                  <a:off x="2980" y="3418"/>
                  <a:ext cx="240" cy="23"/>
                </a:xfrm>
                <a:prstGeom prst="rect">
                  <a:avLst/>
                </a:prstGeom>
                <a:noFill/>
                <a:ln w="635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52614" name="Oval 38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2966" y="3408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52615" name="Oval 39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3206" y="3426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  <p:grpSp>
            <p:nvGrpSpPr>
              <p:cNvPr id="152616" name="Group 40"/>
              <p:cNvGrpSpPr>
                <a:grpSpLocks noChangeAspect="1"/>
              </p:cNvGrpSpPr>
              <p:nvPr/>
            </p:nvGrpSpPr>
            <p:grpSpPr bwMode="auto">
              <a:xfrm rot="136227">
                <a:off x="984" y="2240"/>
                <a:ext cx="187" cy="30"/>
                <a:chOff x="2966" y="3408"/>
                <a:chExt cx="265" cy="43"/>
              </a:xfrm>
            </p:grpSpPr>
            <p:sp>
              <p:nvSpPr>
                <p:cNvPr id="152617" name="Rectangle 41"/>
                <p:cNvSpPr>
                  <a:spLocks noChangeAspect="1" noChangeArrowheads="1"/>
                </p:cNvSpPr>
                <p:nvPr/>
              </p:nvSpPr>
              <p:spPr bwMode="auto">
                <a:xfrm rot="240000">
                  <a:off x="2980" y="3418"/>
                  <a:ext cx="240" cy="23"/>
                </a:xfrm>
                <a:prstGeom prst="rect">
                  <a:avLst/>
                </a:prstGeom>
                <a:noFill/>
                <a:ln w="635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52618" name="Oval 42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2966" y="3408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52619" name="Oval 43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3206" y="3426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  <p:grpSp>
            <p:nvGrpSpPr>
              <p:cNvPr id="152620" name="Group 44"/>
              <p:cNvGrpSpPr>
                <a:grpSpLocks noChangeAspect="1"/>
              </p:cNvGrpSpPr>
              <p:nvPr/>
            </p:nvGrpSpPr>
            <p:grpSpPr bwMode="auto">
              <a:xfrm rot="-208310">
                <a:off x="983" y="2230"/>
                <a:ext cx="186" cy="30"/>
                <a:chOff x="2966" y="3408"/>
                <a:chExt cx="265" cy="43"/>
              </a:xfrm>
            </p:grpSpPr>
            <p:sp>
              <p:nvSpPr>
                <p:cNvPr id="152621" name="Rectangle 45"/>
                <p:cNvSpPr>
                  <a:spLocks noChangeAspect="1" noChangeArrowheads="1"/>
                </p:cNvSpPr>
                <p:nvPr/>
              </p:nvSpPr>
              <p:spPr bwMode="auto">
                <a:xfrm rot="240000">
                  <a:off x="2980" y="3418"/>
                  <a:ext cx="240" cy="23"/>
                </a:xfrm>
                <a:prstGeom prst="rect">
                  <a:avLst/>
                </a:prstGeom>
                <a:noFill/>
                <a:ln w="635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52622" name="Oval 46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2966" y="3408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52623" name="Oval 47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3206" y="3426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  <p:grpSp>
            <p:nvGrpSpPr>
              <p:cNvPr id="152624" name="Group 48"/>
              <p:cNvGrpSpPr>
                <a:grpSpLocks noChangeAspect="1"/>
              </p:cNvGrpSpPr>
              <p:nvPr/>
            </p:nvGrpSpPr>
            <p:grpSpPr bwMode="auto">
              <a:xfrm>
                <a:off x="985" y="2541"/>
                <a:ext cx="186" cy="30"/>
                <a:chOff x="2966" y="3408"/>
                <a:chExt cx="265" cy="43"/>
              </a:xfrm>
            </p:grpSpPr>
            <p:sp>
              <p:nvSpPr>
                <p:cNvPr id="152625" name="Rectangle 49"/>
                <p:cNvSpPr>
                  <a:spLocks noChangeAspect="1" noChangeArrowheads="1"/>
                </p:cNvSpPr>
                <p:nvPr/>
              </p:nvSpPr>
              <p:spPr bwMode="auto">
                <a:xfrm rot="240000">
                  <a:off x="2980" y="3418"/>
                  <a:ext cx="240" cy="23"/>
                </a:xfrm>
                <a:prstGeom prst="rect">
                  <a:avLst/>
                </a:prstGeom>
                <a:noFill/>
                <a:ln w="635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52626" name="Oval 50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2966" y="3408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52627" name="Oval 51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3206" y="3426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  <p:grpSp>
            <p:nvGrpSpPr>
              <p:cNvPr id="152628" name="Group 52"/>
              <p:cNvGrpSpPr>
                <a:grpSpLocks noChangeAspect="1"/>
              </p:cNvGrpSpPr>
              <p:nvPr/>
            </p:nvGrpSpPr>
            <p:grpSpPr bwMode="auto">
              <a:xfrm>
                <a:off x="984" y="2513"/>
                <a:ext cx="186" cy="30"/>
                <a:chOff x="2966" y="3408"/>
                <a:chExt cx="265" cy="43"/>
              </a:xfrm>
            </p:grpSpPr>
            <p:sp>
              <p:nvSpPr>
                <p:cNvPr id="152629" name="Rectangle 53"/>
                <p:cNvSpPr>
                  <a:spLocks noChangeAspect="1" noChangeArrowheads="1"/>
                </p:cNvSpPr>
                <p:nvPr/>
              </p:nvSpPr>
              <p:spPr bwMode="auto">
                <a:xfrm rot="240000">
                  <a:off x="2980" y="3418"/>
                  <a:ext cx="240" cy="23"/>
                </a:xfrm>
                <a:prstGeom prst="rect">
                  <a:avLst/>
                </a:prstGeom>
                <a:noFill/>
                <a:ln w="635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52630" name="Oval 54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2966" y="3408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52631" name="Oval 55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3206" y="3426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  <p:grpSp>
            <p:nvGrpSpPr>
              <p:cNvPr id="152632" name="Group 56"/>
              <p:cNvGrpSpPr>
                <a:grpSpLocks noChangeAspect="1"/>
              </p:cNvGrpSpPr>
              <p:nvPr/>
            </p:nvGrpSpPr>
            <p:grpSpPr bwMode="auto">
              <a:xfrm>
                <a:off x="981" y="2484"/>
                <a:ext cx="186" cy="30"/>
                <a:chOff x="2966" y="3408"/>
                <a:chExt cx="265" cy="43"/>
              </a:xfrm>
            </p:grpSpPr>
            <p:sp>
              <p:nvSpPr>
                <p:cNvPr id="152633" name="Rectangle 57"/>
                <p:cNvSpPr>
                  <a:spLocks noChangeAspect="1" noChangeArrowheads="1"/>
                </p:cNvSpPr>
                <p:nvPr/>
              </p:nvSpPr>
              <p:spPr bwMode="auto">
                <a:xfrm rot="240000">
                  <a:off x="2980" y="3418"/>
                  <a:ext cx="240" cy="23"/>
                </a:xfrm>
                <a:prstGeom prst="rect">
                  <a:avLst/>
                </a:prstGeom>
                <a:noFill/>
                <a:ln w="635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52634" name="Oval 58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2966" y="3408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52635" name="Oval 59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3206" y="3426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  <p:grpSp>
            <p:nvGrpSpPr>
              <p:cNvPr id="152636" name="Group 60"/>
              <p:cNvGrpSpPr>
                <a:grpSpLocks noChangeAspect="1"/>
              </p:cNvGrpSpPr>
              <p:nvPr/>
            </p:nvGrpSpPr>
            <p:grpSpPr bwMode="auto">
              <a:xfrm>
                <a:off x="984" y="2572"/>
                <a:ext cx="186" cy="30"/>
                <a:chOff x="2966" y="3408"/>
                <a:chExt cx="265" cy="43"/>
              </a:xfrm>
            </p:grpSpPr>
            <p:sp>
              <p:nvSpPr>
                <p:cNvPr id="152637" name="Rectangle 61"/>
                <p:cNvSpPr>
                  <a:spLocks noChangeAspect="1" noChangeArrowheads="1"/>
                </p:cNvSpPr>
                <p:nvPr/>
              </p:nvSpPr>
              <p:spPr bwMode="auto">
                <a:xfrm rot="240000">
                  <a:off x="2980" y="3418"/>
                  <a:ext cx="240" cy="23"/>
                </a:xfrm>
                <a:prstGeom prst="rect">
                  <a:avLst/>
                </a:prstGeom>
                <a:noFill/>
                <a:ln w="635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52638" name="Oval 62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2966" y="3408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52639" name="Oval 63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3206" y="3426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</p:grpSp>
        <p:sp>
          <p:nvSpPr>
            <p:cNvPr id="152640" name="Rectangle 64"/>
            <p:cNvSpPr>
              <a:spLocks noChangeAspect="1" noChangeArrowheads="1"/>
            </p:cNvSpPr>
            <p:nvPr/>
          </p:nvSpPr>
          <p:spPr bwMode="auto">
            <a:xfrm flipH="1">
              <a:off x="2306" y="54"/>
              <a:ext cx="62" cy="42"/>
            </a:xfrm>
            <a:prstGeom prst="rect">
              <a:avLst/>
            </a:prstGeom>
            <a:gradFill rotWithShape="0">
              <a:gsLst>
                <a:gs pos="0">
                  <a:schemeClr val="folHlink">
                    <a:gamma/>
                    <a:shade val="46275"/>
                    <a:invGamma/>
                  </a:schemeClr>
                </a:gs>
                <a:gs pos="100000">
                  <a:schemeClr val="folHlink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52641" name="Rectangle 65"/>
            <p:cNvSpPr>
              <a:spLocks noChangeAspect="1" noChangeArrowheads="1"/>
            </p:cNvSpPr>
            <p:nvPr/>
          </p:nvSpPr>
          <p:spPr bwMode="auto">
            <a:xfrm flipH="1">
              <a:off x="2393" y="54"/>
              <a:ext cx="63" cy="42"/>
            </a:xfrm>
            <a:prstGeom prst="rect">
              <a:avLst/>
            </a:prstGeom>
            <a:gradFill rotWithShape="0">
              <a:gsLst>
                <a:gs pos="0">
                  <a:schemeClr val="folHlink">
                    <a:gamma/>
                    <a:shade val="46275"/>
                    <a:invGamma/>
                  </a:schemeClr>
                </a:gs>
                <a:gs pos="100000">
                  <a:schemeClr val="folHlink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grpSp>
          <p:nvGrpSpPr>
            <p:cNvPr id="152642" name="Group 66"/>
            <p:cNvGrpSpPr>
              <a:grpSpLocks noChangeAspect="1"/>
            </p:cNvGrpSpPr>
            <p:nvPr/>
          </p:nvGrpSpPr>
          <p:grpSpPr bwMode="auto">
            <a:xfrm>
              <a:off x="2254" y="0"/>
              <a:ext cx="254" cy="1507"/>
              <a:chOff x="934" y="1606"/>
              <a:chExt cx="284" cy="1684"/>
            </a:xfrm>
          </p:grpSpPr>
          <p:grpSp>
            <p:nvGrpSpPr>
              <p:cNvPr id="152643" name="Group 67"/>
              <p:cNvGrpSpPr>
                <a:grpSpLocks noChangeAspect="1"/>
              </p:cNvGrpSpPr>
              <p:nvPr/>
            </p:nvGrpSpPr>
            <p:grpSpPr bwMode="auto">
              <a:xfrm>
                <a:off x="934" y="1606"/>
                <a:ext cx="284" cy="1684"/>
                <a:chOff x="934" y="1606"/>
                <a:chExt cx="284" cy="1684"/>
              </a:xfrm>
            </p:grpSpPr>
            <p:grpSp>
              <p:nvGrpSpPr>
                <p:cNvPr id="152644" name="Group 68"/>
                <p:cNvGrpSpPr>
                  <a:grpSpLocks noChangeAspect="1"/>
                </p:cNvGrpSpPr>
                <p:nvPr/>
              </p:nvGrpSpPr>
              <p:grpSpPr bwMode="auto">
                <a:xfrm>
                  <a:off x="942" y="1718"/>
                  <a:ext cx="272" cy="1572"/>
                  <a:chOff x="942" y="1718"/>
                  <a:chExt cx="272" cy="1572"/>
                </a:xfrm>
              </p:grpSpPr>
              <p:sp>
                <p:nvSpPr>
                  <p:cNvPr id="152645" name="Freeform 69" descr="Широкий диагональный 1"/>
                  <p:cNvSpPr>
                    <a:spLocks noChangeAspect="1"/>
                  </p:cNvSpPr>
                  <p:nvPr/>
                </p:nvSpPr>
                <p:spPr bwMode="auto">
                  <a:xfrm>
                    <a:off x="942" y="2204"/>
                    <a:ext cx="272" cy="1086"/>
                  </a:xfrm>
                  <a:custGeom>
                    <a:avLst/>
                    <a:gdLst/>
                    <a:ahLst/>
                    <a:cxnLst>
                      <a:cxn ang="0">
                        <a:pos x="2" y="1086"/>
                      </a:cxn>
                      <a:cxn ang="0">
                        <a:pos x="0" y="30"/>
                      </a:cxn>
                      <a:cxn ang="0">
                        <a:pos x="10" y="12"/>
                      </a:cxn>
                      <a:cxn ang="0">
                        <a:pos x="28" y="4"/>
                      </a:cxn>
                      <a:cxn ang="0">
                        <a:pos x="250" y="0"/>
                      </a:cxn>
                      <a:cxn ang="0">
                        <a:pos x="264" y="12"/>
                      </a:cxn>
                      <a:cxn ang="0">
                        <a:pos x="268" y="34"/>
                      </a:cxn>
                      <a:cxn ang="0">
                        <a:pos x="272" y="1084"/>
                      </a:cxn>
                      <a:cxn ang="0">
                        <a:pos x="242" y="1084"/>
                      </a:cxn>
                      <a:cxn ang="0">
                        <a:pos x="240" y="44"/>
                      </a:cxn>
                      <a:cxn ang="0">
                        <a:pos x="232" y="28"/>
                      </a:cxn>
                      <a:cxn ang="0">
                        <a:pos x="200" y="28"/>
                      </a:cxn>
                      <a:cxn ang="0">
                        <a:pos x="198" y="2"/>
                      </a:cxn>
                      <a:cxn ang="0">
                        <a:pos x="70" y="2"/>
                      </a:cxn>
                      <a:cxn ang="0">
                        <a:pos x="70" y="28"/>
                      </a:cxn>
                      <a:cxn ang="0">
                        <a:pos x="40" y="30"/>
                      </a:cxn>
                      <a:cxn ang="0">
                        <a:pos x="28" y="40"/>
                      </a:cxn>
                      <a:cxn ang="0">
                        <a:pos x="30" y="1086"/>
                      </a:cxn>
                      <a:cxn ang="0">
                        <a:pos x="2" y="1086"/>
                      </a:cxn>
                    </a:cxnLst>
                    <a:rect l="0" t="0" r="r" b="b"/>
                    <a:pathLst>
                      <a:path w="272" h="1086">
                        <a:moveTo>
                          <a:pt x="2" y="1086"/>
                        </a:moveTo>
                        <a:lnTo>
                          <a:pt x="0" y="30"/>
                        </a:lnTo>
                        <a:lnTo>
                          <a:pt x="10" y="12"/>
                        </a:lnTo>
                        <a:lnTo>
                          <a:pt x="28" y="4"/>
                        </a:lnTo>
                        <a:lnTo>
                          <a:pt x="250" y="0"/>
                        </a:lnTo>
                        <a:lnTo>
                          <a:pt x="264" y="12"/>
                        </a:lnTo>
                        <a:lnTo>
                          <a:pt x="268" y="34"/>
                        </a:lnTo>
                        <a:lnTo>
                          <a:pt x="272" y="1084"/>
                        </a:lnTo>
                        <a:lnTo>
                          <a:pt x="242" y="1084"/>
                        </a:lnTo>
                        <a:lnTo>
                          <a:pt x="240" y="44"/>
                        </a:lnTo>
                        <a:lnTo>
                          <a:pt x="232" y="28"/>
                        </a:lnTo>
                        <a:lnTo>
                          <a:pt x="200" y="28"/>
                        </a:lnTo>
                        <a:lnTo>
                          <a:pt x="198" y="2"/>
                        </a:lnTo>
                        <a:lnTo>
                          <a:pt x="70" y="2"/>
                        </a:lnTo>
                        <a:lnTo>
                          <a:pt x="70" y="28"/>
                        </a:lnTo>
                        <a:lnTo>
                          <a:pt x="40" y="30"/>
                        </a:lnTo>
                        <a:lnTo>
                          <a:pt x="28" y="40"/>
                        </a:lnTo>
                        <a:lnTo>
                          <a:pt x="30" y="1086"/>
                        </a:lnTo>
                        <a:lnTo>
                          <a:pt x="2" y="1086"/>
                        </a:lnTo>
                        <a:close/>
                      </a:path>
                    </a:pathLst>
                  </a:custGeom>
                  <a:pattFill prst="wdDnDiag">
                    <a:fgClr>
                      <a:schemeClr val="tx2"/>
                    </a:fgClr>
                    <a:bgClr>
                      <a:schemeClr val="bg1"/>
                    </a:bgClr>
                  </a:patt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endParaRPr lang="ro-RO"/>
                  </a:p>
                </p:txBody>
              </p:sp>
              <p:sp>
                <p:nvSpPr>
                  <p:cNvPr id="152646" name="Freeform 70" descr="Алмазная решетка (контур)"/>
                  <p:cNvSpPr>
                    <a:spLocks noChangeAspect="1"/>
                  </p:cNvSpPr>
                  <p:nvPr/>
                </p:nvSpPr>
                <p:spPr bwMode="auto">
                  <a:xfrm>
                    <a:off x="972" y="1718"/>
                    <a:ext cx="208" cy="490"/>
                  </a:xfrm>
                  <a:custGeom>
                    <a:avLst/>
                    <a:gdLst/>
                    <a:ahLst/>
                    <a:cxnLst>
                      <a:cxn ang="0">
                        <a:pos x="4" y="4"/>
                      </a:cxn>
                      <a:cxn ang="0">
                        <a:pos x="0" y="486"/>
                      </a:cxn>
                      <a:cxn ang="0">
                        <a:pos x="40" y="486"/>
                      </a:cxn>
                      <a:cxn ang="0">
                        <a:pos x="38" y="34"/>
                      </a:cxn>
                      <a:cxn ang="0">
                        <a:pos x="80" y="32"/>
                      </a:cxn>
                      <a:cxn ang="0">
                        <a:pos x="78" y="0"/>
                      </a:cxn>
                      <a:cxn ang="0">
                        <a:pos x="120" y="0"/>
                      </a:cxn>
                      <a:cxn ang="0">
                        <a:pos x="122" y="32"/>
                      </a:cxn>
                      <a:cxn ang="0">
                        <a:pos x="172" y="32"/>
                      </a:cxn>
                      <a:cxn ang="0">
                        <a:pos x="172" y="490"/>
                      </a:cxn>
                      <a:cxn ang="0">
                        <a:pos x="208" y="484"/>
                      </a:cxn>
                      <a:cxn ang="0">
                        <a:pos x="208" y="6"/>
                      </a:cxn>
                      <a:cxn ang="0">
                        <a:pos x="4" y="4"/>
                      </a:cxn>
                    </a:cxnLst>
                    <a:rect l="0" t="0" r="r" b="b"/>
                    <a:pathLst>
                      <a:path w="208" h="490">
                        <a:moveTo>
                          <a:pt x="4" y="4"/>
                        </a:moveTo>
                        <a:lnTo>
                          <a:pt x="0" y="486"/>
                        </a:lnTo>
                        <a:lnTo>
                          <a:pt x="40" y="486"/>
                        </a:lnTo>
                        <a:lnTo>
                          <a:pt x="38" y="34"/>
                        </a:lnTo>
                        <a:lnTo>
                          <a:pt x="80" y="32"/>
                        </a:lnTo>
                        <a:lnTo>
                          <a:pt x="78" y="0"/>
                        </a:lnTo>
                        <a:lnTo>
                          <a:pt x="120" y="0"/>
                        </a:lnTo>
                        <a:lnTo>
                          <a:pt x="122" y="32"/>
                        </a:lnTo>
                        <a:lnTo>
                          <a:pt x="172" y="32"/>
                        </a:lnTo>
                        <a:lnTo>
                          <a:pt x="172" y="490"/>
                        </a:lnTo>
                        <a:lnTo>
                          <a:pt x="208" y="484"/>
                        </a:lnTo>
                        <a:lnTo>
                          <a:pt x="208" y="6"/>
                        </a:lnTo>
                        <a:lnTo>
                          <a:pt x="4" y="4"/>
                        </a:lnTo>
                        <a:close/>
                      </a:path>
                    </a:pathLst>
                  </a:custGeom>
                  <a:pattFill prst="openDmnd">
                    <a:fgClr>
                      <a:schemeClr val="tx1"/>
                    </a:fgClr>
                    <a:bgClr>
                      <a:schemeClr val="bg1"/>
                    </a:bgClr>
                  </a:patt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endParaRPr lang="ro-RO"/>
                  </a:p>
                </p:txBody>
              </p:sp>
              <p:grpSp>
                <p:nvGrpSpPr>
                  <p:cNvPr id="152647" name="Group 71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976" y="1976"/>
                    <a:ext cx="203" cy="228"/>
                    <a:chOff x="976" y="1976"/>
                    <a:chExt cx="203" cy="228"/>
                  </a:xfrm>
                </p:grpSpPr>
                <p:sp>
                  <p:nvSpPr>
                    <p:cNvPr id="152648" name="Rectangle 7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145" y="2172"/>
                      <a:ext cx="32" cy="32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6350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52649" name="Rectangle 73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976" y="2170"/>
                      <a:ext cx="32" cy="32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6350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52650" name="Rectangle 74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147" y="1978"/>
                      <a:ext cx="32" cy="32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6350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52651" name="Rectangle 75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978" y="1976"/>
                      <a:ext cx="32" cy="32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6350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</p:grpSp>
            </p:grpSp>
            <p:sp>
              <p:nvSpPr>
                <p:cNvPr id="152652" name="Freeform 76" descr="Плетенка"/>
                <p:cNvSpPr>
                  <a:spLocks noChangeAspect="1"/>
                </p:cNvSpPr>
                <p:nvPr/>
              </p:nvSpPr>
              <p:spPr bwMode="auto">
                <a:xfrm>
                  <a:off x="934" y="1606"/>
                  <a:ext cx="284" cy="252"/>
                </a:xfrm>
                <a:custGeom>
                  <a:avLst/>
                  <a:gdLst/>
                  <a:ahLst/>
                  <a:cxnLst>
                    <a:cxn ang="0">
                      <a:pos x="0" y="224"/>
                    </a:cxn>
                    <a:cxn ang="0">
                      <a:pos x="14" y="222"/>
                    </a:cxn>
                    <a:cxn ang="0">
                      <a:pos x="14" y="26"/>
                    </a:cxn>
                    <a:cxn ang="0">
                      <a:pos x="26" y="0"/>
                    </a:cxn>
                    <a:cxn ang="0">
                      <a:pos x="252" y="2"/>
                    </a:cxn>
                    <a:cxn ang="0">
                      <a:pos x="270" y="20"/>
                    </a:cxn>
                    <a:cxn ang="0">
                      <a:pos x="270" y="218"/>
                    </a:cxn>
                    <a:cxn ang="0">
                      <a:pos x="284" y="218"/>
                    </a:cxn>
                    <a:cxn ang="0">
                      <a:pos x="284" y="246"/>
                    </a:cxn>
                    <a:cxn ang="0">
                      <a:pos x="248" y="244"/>
                    </a:cxn>
                    <a:cxn ang="0">
                      <a:pos x="248" y="26"/>
                    </a:cxn>
                    <a:cxn ang="0">
                      <a:pos x="40" y="18"/>
                    </a:cxn>
                    <a:cxn ang="0">
                      <a:pos x="40" y="252"/>
                    </a:cxn>
                    <a:cxn ang="0">
                      <a:pos x="0" y="250"/>
                    </a:cxn>
                    <a:cxn ang="0">
                      <a:pos x="0" y="224"/>
                    </a:cxn>
                  </a:cxnLst>
                  <a:rect l="0" t="0" r="r" b="b"/>
                  <a:pathLst>
                    <a:path w="284" h="252">
                      <a:moveTo>
                        <a:pt x="0" y="224"/>
                      </a:moveTo>
                      <a:lnTo>
                        <a:pt x="14" y="222"/>
                      </a:lnTo>
                      <a:lnTo>
                        <a:pt x="14" y="26"/>
                      </a:lnTo>
                      <a:lnTo>
                        <a:pt x="26" y="0"/>
                      </a:lnTo>
                      <a:lnTo>
                        <a:pt x="252" y="2"/>
                      </a:lnTo>
                      <a:lnTo>
                        <a:pt x="270" y="20"/>
                      </a:lnTo>
                      <a:lnTo>
                        <a:pt x="270" y="218"/>
                      </a:lnTo>
                      <a:lnTo>
                        <a:pt x="284" y="218"/>
                      </a:lnTo>
                      <a:lnTo>
                        <a:pt x="284" y="246"/>
                      </a:lnTo>
                      <a:lnTo>
                        <a:pt x="248" y="244"/>
                      </a:lnTo>
                      <a:lnTo>
                        <a:pt x="248" y="26"/>
                      </a:lnTo>
                      <a:lnTo>
                        <a:pt x="40" y="18"/>
                      </a:lnTo>
                      <a:lnTo>
                        <a:pt x="40" y="252"/>
                      </a:lnTo>
                      <a:lnTo>
                        <a:pt x="0" y="250"/>
                      </a:lnTo>
                      <a:lnTo>
                        <a:pt x="0" y="224"/>
                      </a:lnTo>
                      <a:close/>
                    </a:path>
                  </a:pathLst>
                </a:custGeom>
                <a:pattFill prst="weave">
                  <a:fgClr>
                    <a:schemeClr val="tx1"/>
                  </a:fgClr>
                  <a:bgClr>
                    <a:schemeClr val="bg1"/>
                  </a:bgClr>
                </a:pattFill>
                <a:ln w="6350" cmpd="sng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ro-RO"/>
                </a:p>
              </p:txBody>
            </p:sp>
          </p:grpSp>
          <p:sp>
            <p:nvSpPr>
              <p:cNvPr id="152653" name="Line 77"/>
              <p:cNvSpPr>
                <a:spLocks noChangeAspect="1" noChangeShapeType="1"/>
              </p:cNvSpPr>
              <p:nvPr/>
            </p:nvSpPr>
            <p:spPr bwMode="auto">
              <a:xfrm>
                <a:off x="960" y="3288"/>
                <a:ext cx="240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o-RO"/>
              </a:p>
            </p:txBody>
          </p:sp>
        </p:grpSp>
        <p:grpSp>
          <p:nvGrpSpPr>
            <p:cNvPr id="152654" name="Group 78"/>
            <p:cNvGrpSpPr>
              <a:grpSpLocks noChangeAspect="1"/>
            </p:cNvGrpSpPr>
            <p:nvPr/>
          </p:nvGrpSpPr>
          <p:grpSpPr bwMode="auto">
            <a:xfrm>
              <a:off x="2304" y="428"/>
              <a:ext cx="166" cy="1048"/>
              <a:chOff x="982" y="1633"/>
              <a:chExt cx="186" cy="1171"/>
            </a:xfrm>
          </p:grpSpPr>
          <p:sp>
            <p:nvSpPr>
              <p:cNvPr id="152655" name="Freeform 79"/>
              <p:cNvSpPr>
                <a:spLocks noChangeAspect="1"/>
              </p:cNvSpPr>
              <p:nvPr/>
            </p:nvSpPr>
            <p:spPr bwMode="auto">
              <a:xfrm>
                <a:off x="1026" y="1758"/>
                <a:ext cx="94" cy="474"/>
              </a:xfrm>
              <a:custGeom>
                <a:avLst/>
                <a:gdLst/>
                <a:ahLst/>
                <a:cxnLst>
                  <a:cxn ang="0">
                    <a:pos x="0" y="472"/>
                  </a:cxn>
                  <a:cxn ang="0">
                    <a:pos x="0" y="58"/>
                  </a:cxn>
                  <a:cxn ang="0">
                    <a:pos x="10" y="44"/>
                  </a:cxn>
                  <a:cxn ang="0">
                    <a:pos x="12" y="6"/>
                  </a:cxn>
                  <a:cxn ang="0">
                    <a:pos x="31" y="0"/>
                  </a:cxn>
                  <a:cxn ang="0">
                    <a:pos x="63" y="0"/>
                  </a:cxn>
                  <a:cxn ang="0">
                    <a:pos x="78" y="10"/>
                  </a:cxn>
                  <a:cxn ang="0">
                    <a:pos x="82" y="46"/>
                  </a:cxn>
                  <a:cxn ang="0">
                    <a:pos x="94" y="56"/>
                  </a:cxn>
                  <a:cxn ang="0">
                    <a:pos x="94" y="472"/>
                  </a:cxn>
                  <a:cxn ang="0">
                    <a:pos x="0" y="472"/>
                  </a:cxn>
                </a:cxnLst>
                <a:rect l="0" t="0" r="r" b="b"/>
                <a:pathLst>
                  <a:path w="94" h="472">
                    <a:moveTo>
                      <a:pt x="0" y="472"/>
                    </a:moveTo>
                    <a:lnTo>
                      <a:pt x="0" y="58"/>
                    </a:lnTo>
                    <a:lnTo>
                      <a:pt x="10" y="44"/>
                    </a:lnTo>
                    <a:lnTo>
                      <a:pt x="12" y="6"/>
                    </a:lnTo>
                    <a:lnTo>
                      <a:pt x="31" y="0"/>
                    </a:lnTo>
                    <a:lnTo>
                      <a:pt x="63" y="0"/>
                    </a:lnTo>
                    <a:lnTo>
                      <a:pt x="78" y="10"/>
                    </a:lnTo>
                    <a:lnTo>
                      <a:pt x="82" y="46"/>
                    </a:lnTo>
                    <a:lnTo>
                      <a:pt x="94" y="56"/>
                    </a:lnTo>
                    <a:lnTo>
                      <a:pt x="94" y="472"/>
                    </a:lnTo>
                    <a:lnTo>
                      <a:pt x="0" y="472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folHlink">
                      <a:gamma/>
                      <a:shade val="33333"/>
                      <a:invGamma/>
                    </a:schemeClr>
                  </a:gs>
                  <a:gs pos="50000">
                    <a:schemeClr val="folHlink"/>
                  </a:gs>
                  <a:gs pos="100000">
                    <a:schemeClr val="folHlink">
                      <a:gamma/>
                      <a:shade val="33333"/>
                      <a:invGamma/>
                    </a:schemeClr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o-RO"/>
              </a:p>
            </p:txBody>
          </p:sp>
          <p:sp>
            <p:nvSpPr>
              <p:cNvPr id="152656" name="Rectangle 80" descr="Темн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1048" y="1770"/>
                <a:ext cx="48" cy="145"/>
              </a:xfrm>
              <a:prstGeom prst="rect">
                <a:avLst/>
              </a:prstGeom>
              <a:pattFill prst="dkDnDiag">
                <a:fgClr>
                  <a:schemeClr val="tx2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2657" name="Rectangle 81"/>
              <p:cNvSpPr>
                <a:spLocks noChangeAspect="1" noChangeArrowheads="1"/>
              </p:cNvSpPr>
              <p:nvPr/>
            </p:nvSpPr>
            <p:spPr bwMode="auto">
              <a:xfrm>
                <a:off x="1026" y="1983"/>
                <a:ext cx="94" cy="226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grpSp>
            <p:nvGrpSpPr>
              <p:cNvPr id="152658" name="Group 82"/>
              <p:cNvGrpSpPr>
                <a:grpSpLocks noChangeAspect="1"/>
              </p:cNvGrpSpPr>
              <p:nvPr/>
            </p:nvGrpSpPr>
            <p:grpSpPr bwMode="auto">
              <a:xfrm>
                <a:off x="1062" y="1633"/>
                <a:ext cx="17" cy="179"/>
                <a:chOff x="1524" y="2321"/>
                <a:chExt cx="17" cy="178"/>
              </a:xfrm>
            </p:grpSpPr>
            <p:sp>
              <p:nvSpPr>
                <p:cNvPr id="152659" name="Rectangle 83"/>
                <p:cNvSpPr>
                  <a:spLocks noChangeAspect="1" noChangeArrowheads="1"/>
                </p:cNvSpPr>
                <p:nvPr/>
              </p:nvSpPr>
              <p:spPr bwMode="auto">
                <a:xfrm rot="5400000">
                  <a:off x="1449" y="2407"/>
                  <a:ext cx="168" cy="16"/>
                </a:xfrm>
                <a:prstGeom prst="rect">
                  <a:avLst/>
                </a:prstGeom>
                <a:solidFill>
                  <a:schemeClr val="folHlink"/>
                </a:solidFill>
                <a:ln w="635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52660" name="Oval 84"/>
                <p:cNvSpPr>
                  <a:spLocks noChangeAspect="1" noChangeArrowheads="1"/>
                </p:cNvSpPr>
                <p:nvPr/>
              </p:nvSpPr>
              <p:spPr bwMode="auto">
                <a:xfrm rot="5160000">
                  <a:off x="1524" y="2321"/>
                  <a:ext cx="18" cy="17"/>
                </a:xfrm>
                <a:prstGeom prst="ellipse">
                  <a:avLst/>
                </a:prstGeom>
                <a:solidFill>
                  <a:schemeClr val="folHlink"/>
                </a:solid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  <p:grpSp>
            <p:nvGrpSpPr>
              <p:cNvPr id="152661" name="Group 85"/>
              <p:cNvGrpSpPr>
                <a:grpSpLocks noChangeAspect="1"/>
              </p:cNvGrpSpPr>
              <p:nvPr/>
            </p:nvGrpSpPr>
            <p:grpSpPr bwMode="auto">
              <a:xfrm>
                <a:off x="982" y="2228"/>
                <a:ext cx="186" cy="576"/>
                <a:chOff x="982" y="2235"/>
                <a:chExt cx="186" cy="569"/>
              </a:xfrm>
            </p:grpSpPr>
            <p:sp>
              <p:nvSpPr>
                <p:cNvPr id="152662" name="AutoShape 86"/>
                <p:cNvSpPr>
                  <a:spLocks noChangeAspect="1" noChangeArrowheads="1"/>
                </p:cNvSpPr>
                <p:nvPr/>
              </p:nvSpPr>
              <p:spPr bwMode="auto">
                <a:xfrm rot="5400000">
                  <a:off x="888" y="2360"/>
                  <a:ext cx="378" cy="127"/>
                </a:xfrm>
                <a:prstGeom prst="roundRect">
                  <a:avLst>
                    <a:gd name="adj" fmla="val 16667"/>
                  </a:avLst>
                </a:prstGeom>
                <a:gradFill rotWithShape="0">
                  <a:gsLst>
                    <a:gs pos="0">
                      <a:schemeClr val="folHlink">
                        <a:gamma/>
                        <a:shade val="39216"/>
                        <a:invGamma/>
                      </a:schemeClr>
                    </a:gs>
                    <a:gs pos="50000">
                      <a:schemeClr val="folHlink"/>
                    </a:gs>
                    <a:gs pos="100000">
                      <a:schemeClr val="folHlink">
                        <a:gamma/>
                        <a:shade val="39216"/>
                        <a:invGamma/>
                      </a:schemeClr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52663" name="AutoShape 87"/>
                <p:cNvSpPr>
                  <a:spLocks noChangeAspect="1" noChangeArrowheads="1"/>
                </p:cNvSpPr>
                <p:nvPr/>
              </p:nvSpPr>
              <p:spPr bwMode="auto">
                <a:xfrm flipV="1">
                  <a:off x="1040" y="2696"/>
                  <a:ext cx="70" cy="108"/>
                </a:xfrm>
                <a:prstGeom prst="triangle">
                  <a:avLst>
                    <a:gd name="adj" fmla="val 50000"/>
                  </a:avLst>
                </a:prstGeom>
                <a:gradFill rotWithShape="0">
                  <a:gsLst>
                    <a:gs pos="0">
                      <a:schemeClr val="folHlink">
                        <a:gamma/>
                        <a:shade val="39216"/>
                        <a:invGamma/>
                      </a:schemeClr>
                    </a:gs>
                    <a:gs pos="50000">
                      <a:schemeClr val="folHlink"/>
                    </a:gs>
                    <a:gs pos="100000">
                      <a:schemeClr val="folHlink">
                        <a:gamma/>
                        <a:shade val="39216"/>
                        <a:invGamma/>
                      </a:schemeClr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grpSp>
              <p:nvGrpSpPr>
                <p:cNvPr id="152664" name="Group 88"/>
                <p:cNvGrpSpPr>
                  <a:grpSpLocks noChangeAspect="1"/>
                </p:cNvGrpSpPr>
                <p:nvPr/>
              </p:nvGrpSpPr>
              <p:grpSpPr bwMode="auto">
                <a:xfrm>
                  <a:off x="982" y="2602"/>
                  <a:ext cx="186" cy="90"/>
                  <a:chOff x="982" y="2602"/>
                  <a:chExt cx="186" cy="90"/>
                </a:xfrm>
              </p:grpSpPr>
              <p:sp>
                <p:nvSpPr>
                  <p:cNvPr id="152665" name="Rectangle 8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982" y="2602"/>
                    <a:ext cx="186" cy="32"/>
                  </a:xfrm>
                  <a:prstGeom prst="rect">
                    <a:avLst/>
                  </a:prstGeom>
                  <a:gradFill rotWithShape="0">
                    <a:gsLst>
                      <a:gs pos="0">
                        <a:schemeClr val="folHlink">
                          <a:gamma/>
                          <a:shade val="39216"/>
                          <a:invGamma/>
                        </a:schemeClr>
                      </a:gs>
                      <a:gs pos="50000">
                        <a:schemeClr val="folHlink"/>
                      </a:gs>
                      <a:gs pos="100000">
                        <a:schemeClr val="folHlink">
                          <a:gamma/>
                          <a:shade val="39216"/>
                          <a:invGamma/>
                        </a:schemeClr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52666" name="Rectangle 9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014" y="2634"/>
                    <a:ext cx="120" cy="58"/>
                  </a:xfrm>
                  <a:prstGeom prst="rect">
                    <a:avLst/>
                  </a:prstGeom>
                  <a:gradFill rotWithShape="0">
                    <a:gsLst>
                      <a:gs pos="0">
                        <a:schemeClr val="folHlink">
                          <a:gamma/>
                          <a:shade val="39216"/>
                          <a:invGamma/>
                        </a:schemeClr>
                      </a:gs>
                      <a:gs pos="50000">
                        <a:schemeClr val="folHlink"/>
                      </a:gs>
                      <a:gs pos="100000">
                        <a:schemeClr val="folHlink">
                          <a:gamma/>
                          <a:shade val="39216"/>
                          <a:invGamma/>
                        </a:schemeClr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</p:grpSp>
          </p:grpSp>
        </p:grpSp>
      </p:grpSp>
      <p:sp>
        <p:nvSpPr>
          <p:cNvPr id="152667" name="AutoShape 91" descr="Штриховой диагональный 2"/>
          <p:cNvSpPr>
            <a:spLocks noChangeArrowheads="1"/>
          </p:cNvSpPr>
          <p:nvPr/>
        </p:nvSpPr>
        <p:spPr bwMode="auto">
          <a:xfrm>
            <a:off x="0" y="5937250"/>
            <a:ext cx="9829800" cy="914400"/>
          </a:xfrm>
          <a:prstGeom prst="parallelogram">
            <a:avLst>
              <a:gd name="adj" fmla="val 208630"/>
            </a:avLst>
          </a:prstGeom>
          <a:pattFill prst="dashUpDiag">
            <a:fgClr>
              <a:srgbClr val="006600"/>
            </a:fgClr>
            <a:bgClr>
              <a:schemeClr val="bg1"/>
            </a:bgClr>
          </a:patt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52668" name="Freeform 92"/>
          <p:cNvSpPr>
            <a:spLocks noChangeAspect="1"/>
          </p:cNvSpPr>
          <p:nvPr/>
        </p:nvSpPr>
        <p:spPr bwMode="auto">
          <a:xfrm>
            <a:off x="3143250" y="3886200"/>
            <a:ext cx="2879725" cy="2690813"/>
          </a:xfrm>
          <a:custGeom>
            <a:avLst/>
            <a:gdLst/>
            <a:ahLst/>
            <a:cxnLst>
              <a:cxn ang="0">
                <a:pos x="2" y="89"/>
              </a:cxn>
              <a:cxn ang="0">
                <a:pos x="39" y="141"/>
              </a:cxn>
              <a:cxn ang="0">
                <a:pos x="38" y="203"/>
              </a:cxn>
              <a:cxn ang="0">
                <a:pos x="0" y="246"/>
              </a:cxn>
              <a:cxn ang="0">
                <a:pos x="32" y="3221"/>
              </a:cxn>
              <a:cxn ang="0">
                <a:pos x="56" y="3297"/>
              </a:cxn>
              <a:cxn ang="0">
                <a:pos x="21" y="3357"/>
              </a:cxn>
              <a:cxn ang="0">
                <a:pos x="17" y="3449"/>
              </a:cxn>
              <a:cxn ang="0">
                <a:pos x="60" y="3507"/>
              </a:cxn>
              <a:cxn ang="0">
                <a:pos x="2571" y="3492"/>
              </a:cxn>
              <a:cxn ang="0">
                <a:pos x="2604" y="3444"/>
              </a:cxn>
              <a:cxn ang="0">
                <a:pos x="2592" y="3305"/>
              </a:cxn>
              <a:cxn ang="0">
                <a:pos x="2579" y="3264"/>
              </a:cxn>
              <a:cxn ang="0">
                <a:pos x="2603" y="3212"/>
              </a:cxn>
              <a:cxn ang="0">
                <a:pos x="2558" y="147"/>
              </a:cxn>
              <a:cxn ang="0">
                <a:pos x="2567" y="101"/>
              </a:cxn>
              <a:cxn ang="0">
                <a:pos x="2588" y="6"/>
              </a:cxn>
              <a:cxn ang="0">
                <a:pos x="2586" y="0"/>
              </a:cxn>
              <a:cxn ang="0">
                <a:pos x="2589" y="0"/>
              </a:cxn>
              <a:cxn ang="0">
                <a:pos x="2589" y="6"/>
              </a:cxn>
              <a:cxn ang="0">
                <a:pos x="2586" y="3"/>
              </a:cxn>
              <a:cxn ang="0">
                <a:pos x="2586" y="6"/>
              </a:cxn>
              <a:cxn ang="0">
                <a:pos x="0" y="6"/>
              </a:cxn>
              <a:cxn ang="0">
                <a:pos x="0" y="12"/>
              </a:cxn>
              <a:cxn ang="0">
                <a:pos x="0" y="15"/>
              </a:cxn>
              <a:cxn ang="0">
                <a:pos x="0" y="18"/>
              </a:cxn>
              <a:cxn ang="0">
                <a:pos x="0" y="21"/>
              </a:cxn>
              <a:cxn ang="0">
                <a:pos x="0" y="21"/>
              </a:cxn>
              <a:cxn ang="0">
                <a:pos x="0" y="18"/>
              </a:cxn>
              <a:cxn ang="0">
                <a:pos x="3" y="24"/>
              </a:cxn>
              <a:cxn ang="0">
                <a:pos x="0" y="18"/>
              </a:cxn>
              <a:cxn ang="0">
                <a:pos x="0" y="18"/>
              </a:cxn>
              <a:cxn ang="0">
                <a:pos x="0" y="18"/>
              </a:cxn>
              <a:cxn ang="0">
                <a:pos x="3" y="18"/>
              </a:cxn>
              <a:cxn ang="0">
                <a:pos x="0" y="18"/>
              </a:cxn>
            </a:cxnLst>
            <a:rect l="0" t="0" r="r" b="b"/>
            <a:pathLst>
              <a:path w="2606" h="3507">
                <a:moveTo>
                  <a:pt x="3" y="20"/>
                </a:moveTo>
                <a:lnTo>
                  <a:pt x="2" y="89"/>
                </a:lnTo>
                <a:lnTo>
                  <a:pt x="24" y="111"/>
                </a:lnTo>
                <a:lnTo>
                  <a:pt x="39" y="141"/>
                </a:lnTo>
                <a:lnTo>
                  <a:pt x="45" y="168"/>
                </a:lnTo>
                <a:lnTo>
                  <a:pt x="38" y="203"/>
                </a:lnTo>
                <a:lnTo>
                  <a:pt x="26" y="219"/>
                </a:lnTo>
                <a:lnTo>
                  <a:pt x="0" y="246"/>
                </a:lnTo>
                <a:lnTo>
                  <a:pt x="11" y="3201"/>
                </a:lnTo>
                <a:lnTo>
                  <a:pt x="32" y="3221"/>
                </a:lnTo>
                <a:lnTo>
                  <a:pt x="50" y="3255"/>
                </a:lnTo>
                <a:lnTo>
                  <a:pt x="56" y="3297"/>
                </a:lnTo>
                <a:lnTo>
                  <a:pt x="48" y="3330"/>
                </a:lnTo>
                <a:lnTo>
                  <a:pt x="21" y="3357"/>
                </a:lnTo>
                <a:lnTo>
                  <a:pt x="17" y="3402"/>
                </a:lnTo>
                <a:lnTo>
                  <a:pt x="17" y="3449"/>
                </a:lnTo>
                <a:lnTo>
                  <a:pt x="33" y="3492"/>
                </a:lnTo>
                <a:lnTo>
                  <a:pt x="60" y="3507"/>
                </a:lnTo>
                <a:lnTo>
                  <a:pt x="2538" y="3507"/>
                </a:lnTo>
                <a:lnTo>
                  <a:pt x="2571" y="3492"/>
                </a:lnTo>
                <a:lnTo>
                  <a:pt x="2592" y="3474"/>
                </a:lnTo>
                <a:lnTo>
                  <a:pt x="2604" y="3444"/>
                </a:lnTo>
                <a:lnTo>
                  <a:pt x="2606" y="3327"/>
                </a:lnTo>
                <a:lnTo>
                  <a:pt x="2592" y="3305"/>
                </a:lnTo>
                <a:lnTo>
                  <a:pt x="2583" y="3288"/>
                </a:lnTo>
                <a:lnTo>
                  <a:pt x="2579" y="3264"/>
                </a:lnTo>
                <a:lnTo>
                  <a:pt x="2588" y="3234"/>
                </a:lnTo>
                <a:lnTo>
                  <a:pt x="2603" y="3212"/>
                </a:lnTo>
                <a:lnTo>
                  <a:pt x="2588" y="209"/>
                </a:lnTo>
                <a:cubicBezTo>
                  <a:pt x="2556" y="177"/>
                  <a:pt x="2565" y="162"/>
                  <a:pt x="2558" y="147"/>
                </a:cubicBezTo>
                <a:cubicBezTo>
                  <a:pt x="2558" y="131"/>
                  <a:pt x="2555" y="127"/>
                  <a:pt x="2561" y="120"/>
                </a:cubicBezTo>
                <a:cubicBezTo>
                  <a:pt x="2567" y="113"/>
                  <a:pt x="2564" y="112"/>
                  <a:pt x="2567" y="101"/>
                </a:cubicBezTo>
                <a:cubicBezTo>
                  <a:pt x="2577" y="93"/>
                  <a:pt x="2582" y="93"/>
                  <a:pt x="2585" y="78"/>
                </a:cubicBezTo>
                <a:lnTo>
                  <a:pt x="2588" y="6"/>
                </a:lnTo>
                <a:lnTo>
                  <a:pt x="2586" y="3"/>
                </a:lnTo>
                <a:lnTo>
                  <a:pt x="2586" y="0"/>
                </a:lnTo>
                <a:lnTo>
                  <a:pt x="2586" y="0"/>
                </a:lnTo>
                <a:lnTo>
                  <a:pt x="2589" y="0"/>
                </a:lnTo>
                <a:lnTo>
                  <a:pt x="2586" y="3"/>
                </a:lnTo>
                <a:lnTo>
                  <a:pt x="2589" y="6"/>
                </a:lnTo>
                <a:lnTo>
                  <a:pt x="2586" y="3"/>
                </a:lnTo>
                <a:lnTo>
                  <a:pt x="2586" y="3"/>
                </a:lnTo>
                <a:lnTo>
                  <a:pt x="2586" y="6"/>
                </a:lnTo>
                <a:lnTo>
                  <a:pt x="2586" y="6"/>
                </a:lnTo>
                <a:lnTo>
                  <a:pt x="0" y="9"/>
                </a:lnTo>
                <a:lnTo>
                  <a:pt x="0" y="6"/>
                </a:lnTo>
                <a:lnTo>
                  <a:pt x="0" y="9"/>
                </a:lnTo>
                <a:lnTo>
                  <a:pt x="0" y="12"/>
                </a:lnTo>
                <a:lnTo>
                  <a:pt x="0" y="12"/>
                </a:lnTo>
                <a:lnTo>
                  <a:pt x="0" y="15"/>
                </a:lnTo>
                <a:lnTo>
                  <a:pt x="3" y="18"/>
                </a:lnTo>
                <a:lnTo>
                  <a:pt x="0" y="18"/>
                </a:lnTo>
                <a:lnTo>
                  <a:pt x="3" y="21"/>
                </a:lnTo>
                <a:lnTo>
                  <a:pt x="0" y="21"/>
                </a:lnTo>
                <a:lnTo>
                  <a:pt x="0" y="21"/>
                </a:lnTo>
                <a:lnTo>
                  <a:pt x="0" y="21"/>
                </a:lnTo>
                <a:lnTo>
                  <a:pt x="0" y="24"/>
                </a:lnTo>
                <a:lnTo>
                  <a:pt x="0" y="18"/>
                </a:lnTo>
                <a:lnTo>
                  <a:pt x="0" y="18"/>
                </a:lnTo>
                <a:lnTo>
                  <a:pt x="3" y="24"/>
                </a:lnTo>
                <a:lnTo>
                  <a:pt x="3" y="24"/>
                </a:lnTo>
                <a:lnTo>
                  <a:pt x="0" y="18"/>
                </a:lnTo>
                <a:lnTo>
                  <a:pt x="0" y="21"/>
                </a:lnTo>
                <a:lnTo>
                  <a:pt x="0" y="18"/>
                </a:lnTo>
                <a:lnTo>
                  <a:pt x="0" y="18"/>
                </a:lnTo>
                <a:lnTo>
                  <a:pt x="0" y="18"/>
                </a:lnTo>
                <a:lnTo>
                  <a:pt x="6" y="21"/>
                </a:lnTo>
                <a:lnTo>
                  <a:pt x="3" y="18"/>
                </a:lnTo>
                <a:lnTo>
                  <a:pt x="0" y="21"/>
                </a:lnTo>
                <a:lnTo>
                  <a:pt x="0" y="18"/>
                </a:lnTo>
                <a:lnTo>
                  <a:pt x="3" y="20"/>
                </a:lnTo>
                <a:close/>
              </a:path>
            </a:pathLst>
          </a:custGeom>
          <a:solidFill>
            <a:srgbClr val="FFC8BB"/>
          </a:solidFill>
          <a:ln w="9525">
            <a:solidFill>
              <a:srgbClr val="006600"/>
            </a:solidFill>
            <a:round/>
            <a:headEnd/>
            <a:tailEnd/>
          </a:ln>
          <a:effectLst/>
        </p:spPr>
        <p:txBody>
          <a:bodyPr/>
          <a:lstStyle/>
          <a:p>
            <a:endParaRPr lang="ro-RO"/>
          </a:p>
        </p:txBody>
      </p:sp>
      <p:sp>
        <p:nvSpPr>
          <p:cNvPr id="152669" name="AutoShape 93"/>
          <p:cNvSpPr>
            <a:spLocks noChangeAspect="1" noChangeArrowheads="1"/>
          </p:cNvSpPr>
          <p:nvPr/>
        </p:nvSpPr>
        <p:spPr bwMode="auto">
          <a:xfrm rot="5137563" flipH="1">
            <a:off x="4588669" y="6217444"/>
            <a:ext cx="98425" cy="93663"/>
          </a:xfrm>
          <a:custGeom>
            <a:avLst/>
            <a:gdLst>
              <a:gd name="G0" fmla="+- 5491 0 0"/>
              <a:gd name="G1" fmla="+- -11195581 0 0"/>
              <a:gd name="G2" fmla="+- 0 0 -11195581"/>
              <a:gd name="T0" fmla="*/ 0 256 1"/>
              <a:gd name="T1" fmla="*/ 180 256 1"/>
              <a:gd name="G3" fmla="+- -11195581 T0 T1"/>
              <a:gd name="T2" fmla="*/ 0 256 1"/>
              <a:gd name="T3" fmla="*/ 90 256 1"/>
              <a:gd name="G4" fmla="+- -11195581 T2 T3"/>
              <a:gd name="G5" fmla="*/ G4 2 1"/>
              <a:gd name="T4" fmla="*/ 90 256 1"/>
              <a:gd name="T5" fmla="*/ 0 256 1"/>
              <a:gd name="G6" fmla="+- -11195581 T4 T5"/>
              <a:gd name="G7" fmla="*/ G6 2 1"/>
              <a:gd name="G8" fmla="abs -11195581"/>
              <a:gd name="T6" fmla="*/ 0 256 1"/>
              <a:gd name="T7" fmla="*/ 90 256 1"/>
              <a:gd name="G9" fmla="+- G8 T6 T7"/>
              <a:gd name="G10" fmla="?: G9 G7 G5"/>
              <a:gd name="T8" fmla="*/ 0 256 1"/>
              <a:gd name="T9" fmla="*/ 360 256 1"/>
              <a:gd name="G11" fmla="+- G10 T8 T9"/>
              <a:gd name="G12" fmla="?: G10 G11 G10"/>
              <a:gd name="T10" fmla="*/ 0 256 1"/>
              <a:gd name="T11" fmla="*/ 360 256 1"/>
              <a:gd name="G13" fmla="+- G12 T10 T11"/>
              <a:gd name="G14" fmla="?: G12 G13 G12"/>
              <a:gd name="G15" fmla="+- 0 0 G14"/>
              <a:gd name="G16" fmla="+- 10800 0 0"/>
              <a:gd name="G17" fmla="+- 10800 0 5491"/>
              <a:gd name="G18" fmla="*/ 5491 1 2"/>
              <a:gd name="G19" fmla="+- G18 5400 0"/>
              <a:gd name="G20" fmla="cos G19 -11195581"/>
              <a:gd name="G21" fmla="sin G19 -11195581"/>
              <a:gd name="G22" fmla="+- G20 10800 0"/>
              <a:gd name="G23" fmla="+- G21 10800 0"/>
              <a:gd name="G24" fmla="+- 10800 0 G20"/>
              <a:gd name="G25" fmla="+- 5491 10800 0"/>
              <a:gd name="G26" fmla="?: G9 G17 G25"/>
              <a:gd name="G27" fmla="?: G9 0 21600"/>
              <a:gd name="G28" fmla="cos 10800 -11195581"/>
              <a:gd name="G29" fmla="sin 10800 -11195581"/>
              <a:gd name="G30" fmla="sin 5491 -11195581"/>
              <a:gd name="G31" fmla="+- G28 10800 0"/>
              <a:gd name="G32" fmla="+- G29 10800 0"/>
              <a:gd name="G33" fmla="+- G30 10800 0"/>
              <a:gd name="G34" fmla="?: G4 0 G31"/>
              <a:gd name="G35" fmla="?: -11195581 G34 0"/>
              <a:gd name="G36" fmla="?: G6 G35 G31"/>
              <a:gd name="G37" fmla="+- 21600 0 G36"/>
              <a:gd name="G38" fmla="?: G4 0 G33"/>
              <a:gd name="G39" fmla="?: -11195581 G38 G32"/>
              <a:gd name="G40" fmla="?: G6 G39 0"/>
              <a:gd name="G41" fmla="?: G4 G32 21600"/>
              <a:gd name="G42" fmla="?: G6 G41 G33"/>
              <a:gd name="T12" fmla="*/ 10800 w 21600"/>
              <a:gd name="T13" fmla="*/ 0 h 21600"/>
              <a:gd name="T14" fmla="*/ 2758 w 21600"/>
              <a:gd name="T15" fmla="*/ 9501 h 21600"/>
              <a:gd name="T16" fmla="*/ 10800 w 21600"/>
              <a:gd name="T17" fmla="*/ 5309 h 21600"/>
              <a:gd name="T18" fmla="*/ 18842 w 21600"/>
              <a:gd name="T19" fmla="*/ 9501 h 21600"/>
              <a:gd name="T20" fmla="*/ G36 w 21600"/>
              <a:gd name="T21" fmla="*/ G40 h 21600"/>
              <a:gd name="T22" fmla="*/ G37 w 21600"/>
              <a:gd name="T23" fmla="*/ G42 h 21600"/>
            </a:gdLst>
            <a:ahLst/>
            <a:cxnLst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T20" t="T21" r="T22" b="T23"/>
            <a:pathLst>
              <a:path w="21600" h="21600">
                <a:moveTo>
                  <a:pt x="5379" y="9925"/>
                </a:moveTo>
                <a:cubicBezTo>
                  <a:pt x="5808" y="7264"/>
                  <a:pt x="8105" y="5308"/>
                  <a:pt x="10800" y="5309"/>
                </a:cubicBezTo>
                <a:cubicBezTo>
                  <a:pt x="13494" y="5309"/>
                  <a:pt x="15791" y="7264"/>
                  <a:pt x="16220" y="9925"/>
                </a:cubicBezTo>
                <a:lnTo>
                  <a:pt x="21462" y="9079"/>
                </a:lnTo>
                <a:cubicBezTo>
                  <a:pt x="20617" y="3846"/>
                  <a:pt x="16100" y="-1"/>
                  <a:pt x="10799" y="0"/>
                </a:cubicBezTo>
                <a:cubicBezTo>
                  <a:pt x="5499" y="0"/>
                  <a:pt x="982" y="3846"/>
                  <a:pt x="137" y="9079"/>
                </a:cubicBezTo>
                <a:close/>
              </a:path>
            </a:pathLst>
          </a:custGeom>
          <a:gradFill rotWithShape="0">
            <a:gsLst>
              <a:gs pos="0">
                <a:schemeClr val="bg1">
                  <a:gamma/>
                  <a:shade val="24314"/>
                  <a:invGamma/>
                </a:schemeClr>
              </a:gs>
              <a:gs pos="100000">
                <a:schemeClr val="bg1"/>
              </a:gs>
            </a:gsLst>
            <a:lin ang="0" scaled="1"/>
          </a:gra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grpSp>
        <p:nvGrpSpPr>
          <p:cNvPr id="152670" name="Group 94"/>
          <p:cNvGrpSpPr>
            <a:grpSpLocks noChangeAspect="1"/>
          </p:cNvGrpSpPr>
          <p:nvPr/>
        </p:nvGrpSpPr>
        <p:grpSpPr bwMode="auto">
          <a:xfrm>
            <a:off x="3114675" y="2654300"/>
            <a:ext cx="2916238" cy="3922713"/>
            <a:chOff x="1769" y="1157"/>
            <a:chExt cx="2221" cy="2986"/>
          </a:xfrm>
        </p:grpSpPr>
        <p:sp>
          <p:nvSpPr>
            <p:cNvPr id="152671" name="Freeform 95" descr="Широкий диагональный 2"/>
            <p:cNvSpPr>
              <a:spLocks noChangeAspect="1"/>
            </p:cNvSpPr>
            <p:nvPr/>
          </p:nvSpPr>
          <p:spPr bwMode="auto">
            <a:xfrm>
              <a:off x="1769" y="1157"/>
              <a:ext cx="2221" cy="2986"/>
            </a:xfrm>
            <a:custGeom>
              <a:avLst/>
              <a:gdLst/>
              <a:ahLst/>
              <a:cxnLst>
                <a:cxn ang="0">
                  <a:pos x="2" y="83"/>
                </a:cxn>
                <a:cxn ang="0">
                  <a:pos x="39" y="135"/>
                </a:cxn>
                <a:cxn ang="0">
                  <a:pos x="38" y="197"/>
                </a:cxn>
                <a:cxn ang="0">
                  <a:pos x="0" y="240"/>
                </a:cxn>
                <a:cxn ang="0">
                  <a:pos x="32" y="3215"/>
                </a:cxn>
                <a:cxn ang="0">
                  <a:pos x="56" y="3291"/>
                </a:cxn>
                <a:cxn ang="0">
                  <a:pos x="21" y="3351"/>
                </a:cxn>
                <a:cxn ang="0">
                  <a:pos x="17" y="3443"/>
                </a:cxn>
                <a:cxn ang="0">
                  <a:pos x="60" y="3501"/>
                </a:cxn>
                <a:cxn ang="0">
                  <a:pos x="2571" y="3486"/>
                </a:cxn>
                <a:cxn ang="0">
                  <a:pos x="2604" y="3438"/>
                </a:cxn>
                <a:cxn ang="0">
                  <a:pos x="2592" y="3299"/>
                </a:cxn>
                <a:cxn ang="0">
                  <a:pos x="2579" y="3258"/>
                </a:cxn>
                <a:cxn ang="0">
                  <a:pos x="2603" y="3206"/>
                </a:cxn>
                <a:cxn ang="0">
                  <a:pos x="2558" y="141"/>
                </a:cxn>
                <a:cxn ang="0">
                  <a:pos x="2567" y="95"/>
                </a:cxn>
                <a:cxn ang="0">
                  <a:pos x="2588" y="0"/>
                </a:cxn>
                <a:cxn ang="0">
                  <a:pos x="2549" y="75"/>
                </a:cxn>
                <a:cxn ang="0">
                  <a:pos x="2525" y="126"/>
                </a:cxn>
                <a:cxn ang="0">
                  <a:pos x="2537" y="194"/>
                </a:cxn>
                <a:cxn ang="0">
                  <a:pos x="2580" y="3179"/>
                </a:cxn>
                <a:cxn ang="0">
                  <a:pos x="2555" y="3230"/>
                </a:cxn>
                <a:cxn ang="0">
                  <a:pos x="2559" y="3311"/>
                </a:cxn>
                <a:cxn ang="0">
                  <a:pos x="2579" y="3353"/>
                </a:cxn>
                <a:cxn ang="0">
                  <a:pos x="2565" y="3441"/>
                </a:cxn>
                <a:cxn ang="0">
                  <a:pos x="90" y="3474"/>
                </a:cxn>
                <a:cxn ang="0">
                  <a:pos x="44" y="3441"/>
                </a:cxn>
                <a:cxn ang="0">
                  <a:pos x="62" y="3350"/>
                </a:cxn>
                <a:cxn ang="0">
                  <a:pos x="84" y="3284"/>
                </a:cxn>
                <a:cxn ang="0">
                  <a:pos x="72" y="3216"/>
                </a:cxn>
                <a:cxn ang="0">
                  <a:pos x="32" y="249"/>
                </a:cxn>
                <a:cxn ang="0">
                  <a:pos x="60" y="210"/>
                </a:cxn>
                <a:cxn ang="0">
                  <a:pos x="77" y="144"/>
                </a:cxn>
                <a:cxn ang="0">
                  <a:pos x="54" y="83"/>
                </a:cxn>
                <a:cxn ang="0">
                  <a:pos x="36" y="15"/>
                </a:cxn>
              </a:cxnLst>
              <a:rect l="0" t="0" r="r" b="b"/>
              <a:pathLst>
                <a:path w="2606" h="3501">
                  <a:moveTo>
                    <a:pt x="3" y="14"/>
                  </a:moveTo>
                  <a:lnTo>
                    <a:pt x="2" y="83"/>
                  </a:lnTo>
                  <a:lnTo>
                    <a:pt x="24" y="105"/>
                  </a:lnTo>
                  <a:lnTo>
                    <a:pt x="39" y="135"/>
                  </a:lnTo>
                  <a:lnTo>
                    <a:pt x="45" y="162"/>
                  </a:lnTo>
                  <a:lnTo>
                    <a:pt x="38" y="197"/>
                  </a:lnTo>
                  <a:lnTo>
                    <a:pt x="26" y="213"/>
                  </a:lnTo>
                  <a:lnTo>
                    <a:pt x="0" y="240"/>
                  </a:lnTo>
                  <a:lnTo>
                    <a:pt x="11" y="3195"/>
                  </a:lnTo>
                  <a:lnTo>
                    <a:pt x="32" y="3215"/>
                  </a:lnTo>
                  <a:lnTo>
                    <a:pt x="50" y="3249"/>
                  </a:lnTo>
                  <a:lnTo>
                    <a:pt x="56" y="3291"/>
                  </a:lnTo>
                  <a:lnTo>
                    <a:pt x="48" y="3324"/>
                  </a:lnTo>
                  <a:lnTo>
                    <a:pt x="21" y="3351"/>
                  </a:lnTo>
                  <a:lnTo>
                    <a:pt x="17" y="3396"/>
                  </a:lnTo>
                  <a:lnTo>
                    <a:pt x="17" y="3443"/>
                  </a:lnTo>
                  <a:lnTo>
                    <a:pt x="33" y="3486"/>
                  </a:lnTo>
                  <a:lnTo>
                    <a:pt x="60" y="3501"/>
                  </a:lnTo>
                  <a:lnTo>
                    <a:pt x="2538" y="3501"/>
                  </a:lnTo>
                  <a:lnTo>
                    <a:pt x="2571" y="3486"/>
                  </a:lnTo>
                  <a:lnTo>
                    <a:pt x="2592" y="3468"/>
                  </a:lnTo>
                  <a:lnTo>
                    <a:pt x="2604" y="3438"/>
                  </a:lnTo>
                  <a:lnTo>
                    <a:pt x="2606" y="3321"/>
                  </a:lnTo>
                  <a:lnTo>
                    <a:pt x="2592" y="3299"/>
                  </a:lnTo>
                  <a:lnTo>
                    <a:pt x="2583" y="3282"/>
                  </a:lnTo>
                  <a:lnTo>
                    <a:pt x="2579" y="3258"/>
                  </a:lnTo>
                  <a:lnTo>
                    <a:pt x="2588" y="3228"/>
                  </a:lnTo>
                  <a:lnTo>
                    <a:pt x="2603" y="3206"/>
                  </a:lnTo>
                  <a:lnTo>
                    <a:pt x="2588" y="203"/>
                  </a:lnTo>
                  <a:cubicBezTo>
                    <a:pt x="2556" y="171"/>
                    <a:pt x="2565" y="156"/>
                    <a:pt x="2558" y="141"/>
                  </a:cubicBezTo>
                  <a:cubicBezTo>
                    <a:pt x="2558" y="125"/>
                    <a:pt x="2555" y="121"/>
                    <a:pt x="2561" y="114"/>
                  </a:cubicBezTo>
                  <a:cubicBezTo>
                    <a:pt x="2567" y="107"/>
                    <a:pt x="2564" y="106"/>
                    <a:pt x="2567" y="95"/>
                  </a:cubicBezTo>
                  <a:cubicBezTo>
                    <a:pt x="2577" y="87"/>
                    <a:pt x="2582" y="87"/>
                    <a:pt x="2585" y="72"/>
                  </a:cubicBezTo>
                  <a:lnTo>
                    <a:pt x="2588" y="0"/>
                  </a:lnTo>
                  <a:lnTo>
                    <a:pt x="2553" y="2"/>
                  </a:lnTo>
                  <a:lnTo>
                    <a:pt x="2549" y="75"/>
                  </a:lnTo>
                  <a:lnTo>
                    <a:pt x="2532" y="102"/>
                  </a:lnTo>
                  <a:lnTo>
                    <a:pt x="2525" y="126"/>
                  </a:lnTo>
                  <a:lnTo>
                    <a:pt x="2522" y="155"/>
                  </a:lnTo>
                  <a:lnTo>
                    <a:pt x="2537" y="194"/>
                  </a:lnTo>
                  <a:lnTo>
                    <a:pt x="2555" y="221"/>
                  </a:lnTo>
                  <a:lnTo>
                    <a:pt x="2580" y="3179"/>
                  </a:lnTo>
                  <a:lnTo>
                    <a:pt x="2565" y="3203"/>
                  </a:lnTo>
                  <a:lnTo>
                    <a:pt x="2555" y="3230"/>
                  </a:lnTo>
                  <a:lnTo>
                    <a:pt x="2552" y="3270"/>
                  </a:lnTo>
                  <a:lnTo>
                    <a:pt x="2559" y="3311"/>
                  </a:lnTo>
                  <a:lnTo>
                    <a:pt x="2574" y="3327"/>
                  </a:lnTo>
                  <a:lnTo>
                    <a:pt x="2579" y="3353"/>
                  </a:lnTo>
                  <a:lnTo>
                    <a:pt x="2576" y="3401"/>
                  </a:lnTo>
                  <a:lnTo>
                    <a:pt x="2565" y="3441"/>
                  </a:lnTo>
                  <a:lnTo>
                    <a:pt x="2546" y="3467"/>
                  </a:lnTo>
                  <a:lnTo>
                    <a:pt x="90" y="3474"/>
                  </a:lnTo>
                  <a:lnTo>
                    <a:pt x="66" y="3461"/>
                  </a:lnTo>
                  <a:lnTo>
                    <a:pt x="44" y="3441"/>
                  </a:lnTo>
                  <a:lnTo>
                    <a:pt x="45" y="3377"/>
                  </a:lnTo>
                  <a:lnTo>
                    <a:pt x="62" y="3350"/>
                  </a:lnTo>
                  <a:lnTo>
                    <a:pt x="80" y="3326"/>
                  </a:lnTo>
                  <a:lnTo>
                    <a:pt x="84" y="3284"/>
                  </a:lnTo>
                  <a:lnTo>
                    <a:pt x="81" y="3246"/>
                  </a:lnTo>
                  <a:lnTo>
                    <a:pt x="72" y="3216"/>
                  </a:lnTo>
                  <a:lnTo>
                    <a:pt x="41" y="3182"/>
                  </a:lnTo>
                  <a:lnTo>
                    <a:pt x="32" y="249"/>
                  </a:lnTo>
                  <a:lnTo>
                    <a:pt x="42" y="234"/>
                  </a:lnTo>
                  <a:lnTo>
                    <a:pt x="60" y="210"/>
                  </a:lnTo>
                  <a:lnTo>
                    <a:pt x="75" y="180"/>
                  </a:lnTo>
                  <a:lnTo>
                    <a:pt x="77" y="144"/>
                  </a:lnTo>
                  <a:lnTo>
                    <a:pt x="71" y="110"/>
                  </a:lnTo>
                  <a:lnTo>
                    <a:pt x="54" y="83"/>
                  </a:lnTo>
                  <a:lnTo>
                    <a:pt x="32" y="65"/>
                  </a:lnTo>
                  <a:lnTo>
                    <a:pt x="36" y="15"/>
                  </a:lnTo>
                  <a:lnTo>
                    <a:pt x="3" y="14"/>
                  </a:lnTo>
                  <a:close/>
                </a:path>
              </a:pathLst>
            </a:custGeom>
            <a:pattFill prst="wdUpDiag">
              <a:fgClr>
                <a:srgbClr val="006600"/>
              </a:fgClr>
              <a:bgClr>
                <a:schemeClr val="bg1"/>
              </a:bgClr>
            </a:pattFill>
            <a:ln w="9525">
              <a:solidFill>
                <a:srgbClr val="006600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o-RO"/>
            </a:p>
          </p:txBody>
        </p:sp>
        <p:sp>
          <p:nvSpPr>
            <p:cNvPr id="152672" name="Rectangle 96" descr="Широкий диагональный 1"/>
            <p:cNvSpPr>
              <a:spLocks noChangeAspect="1" noChangeArrowheads="1"/>
            </p:cNvSpPr>
            <p:nvPr/>
          </p:nvSpPr>
          <p:spPr bwMode="auto">
            <a:xfrm>
              <a:off x="1824" y="4069"/>
              <a:ext cx="1269" cy="41"/>
            </a:xfrm>
            <a:prstGeom prst="rect">
              <a:avLst/>
            </a:prstGeom>
            <a:pattFill prst="wdDnDiag">
              <a:fgClr>
                <a:srgbClr val="006600"/>
              </a:fgClr>
              <a:bgClr>
                <a:schemeClr val="bg1"/>
              </a:bgClr>
            </a:pattFill>
            <a:ln w="9525">
              <a:solidFill>
                <a:srgbClr val="00660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52673" name="Rectangle 97" descr="Широкий диагональный 1"/>
            <p:cNvSpPr>
              <a:spLocks noChangeAspect="1" noChangeArrowheads="1"/>
            </p:cNvSpPr>
            <p:nvPr/>
          </p:nvSpPr>
          <p:spPr bwMode="auto">
            <a:xfrm flipH="1">
              <a:off x="3481" y="4065"/>
              <a:ext cx="464" cy="41"/>
            </a:xfrm>
            <a:prstGeom prst="rect">
              <a:avLst/>
            </a:prstGeom>
            <a:pattFill prst="wdDnDiag">
              <a:fgClr>
                <a:srgbClr val="006600"/>
              </a:fgClr>
              <a:bgClr>
                <a:schemeClr val="bg1"/>
              </a:bgClr>
            </a:pattFill>
            <a:ln w="9525">
              <a:solidFill>
                <a:srgbClr val="00660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52674" name="Freeform 98" descr="Широкий диагональный 2"/>
            <p:cNvSpPr>
              <a:spLocks noChangeAspect="1"/>
            </p:cNvSpPr>
            <p:nvPr/>
          </p:nvSpPr>
          <p:spPr bwMode="auto">
            <a:xfrm>
              <a:off x="1846" y="3759"/>
              <a:ext cx="1219" cy="30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9" y="3"/>
                </a:cxn>
                <a:cxn ang="0">
                  <a:pos x="39" y="291"/>
                </a:cxn>
                <a:cxn ang="0">
                  <a:pos x="45" y="306"/>
                </a:cxn>
                <a:cxn ang="0">
                  <a:pos x="69" y="321"/>
                </a:cxn>
                <a:cxn ang="0">
                  <a:pos x="1431" y="330"/>
                </a:cxn>
                <a:cxn ang="0">
                  <a:pos x="1431" y="360"/>
                </a:cxn>
                <a:cxn ang="0">
                  <a:pos x="33" y="354"/>
                </a:cxn>
                <a:cxn ang="0">
                  <a:pos x="15" y="330"/>
                </a:cxn>
                <a:cxn ang="0">
                  <a:pos x="6" y="300"/>
                </a:cxn>
                <a:cxn ang="0">
                  <a:pos x="0" y="0"/>
                </a:cxn>
              </a:cxnLst>
              <a:rect l="0" t="0" r="r" b="b"/>
              <a:pathLst>
                <a:path w="1431" h="360">
                  <a:moveTo>
                    <a:pt x="0" y="0"/>
                  </a:moveTo>
                  <a:lnTo>
                    <a:pt x="39" y="3"/>
                  </a:lnTo>
                  <a:lnTo>
                    <a:pt x="39" y="291"/>
                  </a:lnTo>
                  <a:lnTo>
                    <a:pt x="45" y="306"/>
                  </a:lnTo>
                  <a:lnTo>
                    <a:pt x="69" y="321"/>
                  </a:lnTo>
                  <a:lnTo>
                    <a:pt x="1431" y="330"/>
                  </a:lnTo>
                  <a:lnTo>
                    <a:pt x="1431" y="360"/>
                  </a:lnTo>
                  <a:lnTo>
                    <a:pt x="33" y="354"/>
                  </a:lnTo>
                  <a:lnTo>
                    <a:pt x="15" y="330"/>
                  </a:lnTo>
                  <a:lnTo>
                    <a:pt x="6" y="300"/>
                  </a:lnTo>
                  <a:lnTo>
                    <a:pt x="0" y="0"/>
                  </a:lnTo>
                  <a:close/>
                </a:path>
              </a:pathLst>
            </a:custGeom>
            <a:pattFill prst="wdUpDiag">
              <a:fgClr>
                <a:srgbClr val="006600"/>
              </a:fgClr>
              <a:bgClr>
                <a:schemeClr val="bg1"/>
              </a:bgClr>
            </a:pattFill>
            <a:ln w="9525" cap="flat" cmpd="sng">
              <a:solidFill>
                <a:srgbClr val="0066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ro-RO"/>
            </a:p>
          </p:txBody>
        </p:sp>
        <p:sp>
          <p:nvSpPr>
            <p:cNvPr id="152675" name="Freeform 99" descr="Широкий диагональный 2"/>
            <p:cNvSpPr>
              <a:spLocks noChangeAspect="1"/>
            </p:cNvSpPr>
            <p:nvPr/>
          </p:nvSpPr>
          <p:spPr bwMode="auto">
            <a:xfrm>
              <a:off x="3492" y="3752"/>
              <a:ext cx="445" cy="307"/>
            </a:xfrm>
            <a:custGeom>
              <a:avLst/>
              <a:gdLst/>
              <a:ahLst/>
              <a:cxnLst>
                <a:cxn ang="0">
                  <a:pos x="522" y="6"/>
                </a:cxn>
                <a:cxn ang="0">
                  <a:pos x="492" y="0"/>
                </a:cxn>
                <a:cxn ang="0">
                  <a:pos x="486" y="291"/>
                </a:cxn>
                <a:cxn ang="0">
                  <a:pos x="483" y="312"/>
                </a:cxn>
                <a:cxn ang="0">
                  <a:pos x="471" y="327"/>
                </a:cxn>
                <a:cxn ang="0">
                  <a:pos x="0" y="330"/>
                </a:cxn>
                <a:cxn ang="0">
                  <a:pos x="0" y="360"/>
                </a:cxn>
                <a:cxn ang="0">
                  <a:pos x="492" y="354"/>
                </a:cxn>
                <a:cxn ang="0">
                  <a:pos x="510" y="333"/>
                </a:cxn>
                <a:cxn ang="0">
                  <a:pos x="522" y="300"/>
                </a:cxn>
                <a:cxn ang="0">
                  <a:pos x="522" y="6"/>
                </a:cxn>
              </a:cxnLst>
              <a:rect l="0" t="0" r="r" b="b"/>
              <a:pathLst>
                <a:path w="522" h="360">
                  <a:moveTo>
                    <a:pt x="522" y="6"/>
                  </a:moveTo>
                  <a:lnTo>
                    <a:pt x="492" y="0"/>
                  </a:lnTo>
                  <a:lnTo>
                    <a:pt x="486" y="291"/>
                  </a:lnTo>
                  <a:lnTo>
                    <a:pt x="483" y="312"/>
                  </a:lnTo>
                  <a:lnTo>
                    <a:pt x="471" y="327"/>
                  </a:lnTo>
                  <a:lnTo>
                    <a:pt x="0" y="330"/>
                  </a:lnTo>
                  <a:lnTo>
                    <a:pt x="0" y="360"/>
                  </a:lnTo>
                  <a:lnTo>
                    <a:pt x="492" y="354"/>
                  </a:lnTo>
                  <a:lnTo>
                    <a:pt x="510" y="333"/>
                  </a:lnTo>
                  <a:lnTo>
                    <a:pt x="522" y="300"/>
                  </a:lnTo>
                  <a:lnTo>
                    <a:pt x="522" y="6"/>
                  </a:lnTo>
                  <a:close/>
                </a:path>
              </a:pathLst>
            </a:custGeom>
            <a:pattFill prst="wdUpDiag">
              <a:fgClr>
                <a:srgbClr val="006600"/>
              </a:fgClr>
              <a:bgClr>
                <a:schemeClr val="bg1"/>
              </a:bgClr>
            </a:pattFill>
            <a:ln w="9525" cap="flat" cmpd="sng">
              <a:solidFill>
                <a:srgbClr val="0066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ro-RO"/>
            </a:p>
          </p:txBody>
        </p:sp>
        <p:sp>
          <p:nvSpPr>
            <p:cNvPr id="152676" name="Freeform 100" descr="Широкий диагональный 1"/>
            <p:cNvSpPr>
              <a:spLocks noChangeAspect="1"/>
            </p:cNvSpPr>
            <p:nvPr/>
          </p:nvSpPr>
          <p:spPr bwMode="auto">
            <a:xfrm>
              <a:off x="3053" y="3856"/>
              <a:ext cx="460" cy="215"/>
            </a:xfrm>
            <a:custGeom>
              <a:avLst/>
              <a:gdLst/>
              <a:ahLst/>
              <a:cxnLst>
                <a:cxn ang="0">
                  <a:pos x="3" y="27"/>
                </a:cxn>
                <a:cxn ang="0">
                  <a:pos x="0" y="210"/>
                </a:cxn>
                <a:cxn ang="0">
                  <a:pos x="24" y="210"/>
                </a:cxn>
                <a:cxn ang="0">
                  <a:pos x="30" y="252"/>
                </a:cxn>
                <a:cxn ang="0">
                  <a:pos x="57" y="249"/>
                </a:cxn>
                <a:cxn ang="0">
                  <a:pos x="48" y="87"/>
                </a:cxn>
                <a:cxn ang="0">
                  <a:pos x="135" y="87"/>
                </a:cxn>
                <a:cxn ang="0">
                  <a:pos x="132" y="0"/>
                </a:cxn>
                <a:cxn ang="0">
                  <a:pos x="207" y="0"/>
                </a:cxn>
                <a:cxn ang="0">
                  <a:pos x="207" y="87"/>
                </a:cxn>
                <a:cxn ang="0">
                  <a:pos x="327" y="87"/>
                </a:cxn>
                <a:cxn ang="0">
                  <a:pos x="327" y="0"/>
                </a:cxn>
                <a:cxn ang="0">
                  <a:pos x="411" y="6"/>
                </a:cxn>
                <a:cxn ang="0">
                  <a:pos x="408" y="87"/>
                </a:cxn>
                <a:cxn ang="0">
                  <a:pos x="480" y="87"/>
                </a:cxn>
                <a:cxn ang="0">
                  <a:pos x="480" y="231"/>
                </a:cxn>
                <a:cxn ang="0">
                  <a:pos x="507" y="231"/>
                </a:cxn>
                <a:cxn ang="0">
                  <a:pos x="513" y="204"/>
                </a:cxn>
                <a:cxn ang="0">
                  <a:pos x="537" y="201"/>
                </a:cxn>
                <a:cxn ang="0">
                  <a:pos x="540" y="33"/>
                </a:cxn>
                <a:cxn ang="0">
                  <a:pos x="498" y="9"/>
                </a:cxn>
                <a:cxn ang="0">
                  <a:pos x="45" y="0"/>
                </a:cxn>
                <a:cxn ang="0">
                  <a:pos x="3" y="27"/>
                </a:cxn>
              </a:cxnLst>
              <a:rect l="0" t="0" r="r" b="b"/>
              <a:pathLst>
                <a:path w="540" h="252">
                  <a:moveTo>
                    <a:pt x="3" y="27"/>
                  </a:moveTo>
                  <a:lnTo>
                    <a:pt x="0" y="210"/>
                  </a:lnTo>
                  <a:lnTo>
                    <a:pt x="24" y="210"/>
                  </a:lnTo>
                  <a:lnTo>
                    <a:pt x="30" y="252"/>
                  </a:lnTo>
                  <a:lnTo>
                    <a:pt x="57" y="249"/>
                  </a:lnTo>
                  <a:lnTo>
                    <a:pt x="48" y="87"/>
                  </a:lnTo>
                  <a:lnTo>
                    <a:pt x="135" y="87"/>
                  </a:lnTo>
                  <a:lnTo>
                    <a:pt x="132" y="0"/>
                  </a:lnTo>
                  <a:lnTo>
                    <a:pt x="207" y="0"/>
                  </a:lnTo>
                  <a:lnTo>
                    <a:pt x="207" y="87"/>
                  </a:lnTo>
                  <a:lnTo>
                    <a:pt x="327" y="87"/>
                  </a:lnTo>
                  <a:lnTo>
                    <a:pt x="327" y="0"/>
                  </a:lnTo>
                  <a:lnTo>
                    <a:pt x="411" y="6"/>
                  </a:lnTo>
                  <a:lnTo>
                    <a:pt x="408" y="87"/>
                  </a:lnTo>
                  <a:lnTo>
                    <a:pt x="480" y="87"/>
                  </a:lnTo>
                  <a:lnTo>
                    <a:pt x="480" y="231"/>
                  </a:lnTo>
                  <a:lnTo>
                    <a:pt x="507" y="231"/>
                  </a:lnTo>
                  <a:lnTo>
                    <a:pt x="513" y="204"/>
                  </a:lnTo>
                  <a:lnTo>
                    <a:pt x="537" y="201"/>
                  </a:lnTo>
                  <a:lnTo>
                    <a:pt x="540" y="33"/>
                  </a:lnTo>
                  <a:lnTo>
                    <a:pt x="498" y="9"/>
                  </a:lnTo>
                  <a:lnTo>
                    <a:pt x="45" y="0"/>
                  </a:lnTo>
                  <a:lnTo>
                    <a:pt x="3" y="27"/>
                  </a:lnTo>
                  <a:close/>
                </a:path>
              </a:pathLst>
            </a:custGeom>
            <a:pattFill prst="wdDnDiag">
              <a:fgClr>
                <a:srgbClr val="006600"/>
              </a:fgClr>
              <a:bgClr>
                <a:schemeClr val="bg1"/>
              </a:bgClr>
            </a:pattFill>
            <a:ln w="9525" cap="flat" cmpd="sng">
              <a:solidFill>
                <a:srgbClr val="006600"/>
              </a:solidFill>
              <a:prstDash val="solid"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grpSp>
          <p:nvGrpSpPr>
            <p:cNvPr id="152677" name="Group 101"/>
            <p:cNvGrpSpPr>
              <a:grpSpLocks noChangeAspect="1"/>
            </p:cNvGrpSpPr>
            <p:nvPr/>
          </p:nvGrpSpPr>
          <p:grpSpPr bwMode="auto">
            <a:xfrm>
              <a:off x="3101" y="3977"/>
              <a:ext cx="361" cy="115"/>
              <a:chOff x="3354" y="4044"/>
              <a:chExt cx="423" cy="135"/>
            </a:xfrm>
          </p:grpSpPr>
          <p:sp>
            <p:nvSpPr>
              <p:cNvPr id="152678" name="Freeform 102" descr="Широкий диагональный 2"/>
              <p:cNvSpPr>
                <a:spLocks noChangeAspect="1"/>
              </p:cNvSpPr>
              <p:nvPr/>
            </p:nvSpPr>
            <p:spPr bwMode="auto">
              <a:xfrm>
                <a:off x="3354" y="4047"/>
                <a:ext cx="423" cy="13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420" y="3"/>
                  </a:cxn>
                  <a:cxn ang="0">
                    <a:pos x="423" y="81"/>
                  </a:cxn>
                  <a:cxn ang="0">
                    <a:pos x="390" y="129"/>
                  </a:cxn>
                  <a:cxn ang="0">
                    <a:pos x="243" y="132"/>
                  </a:cxn>
                  <a:cxn ang="0">
                    <a:pos x="243" y="75"/>
                  </a:cxn>
                  <a:cxn ang="0">
                    <a:pos x="189" y="78"/>
                  </a:cxn>
                  <a:cxn ang="0">
                    <a:pos x="189" y="132"/>
                  </a:cxn>
                  <a:cxn ang="0">
                    <a:pos x="42" y="132"/>
                  </a:cxn>
                  <a:cxn ang="0">
                    <a:pos x="0" y="93"/>
                  </a:cxn>
                  <a:cxn ang="0">
                    <a:pos x="0" y="0"/>
                  </a:cxn>
                </a:cxnLst>
                <a:rect l="0" t="0" r="r" b="b"/>
                <a:pathLst>
                  <a:path w="423" h="132">
                    <a:moveTo>
                      <a:pt x="0" y="0"/>
                    </a:moveTo>
                    <a:lnTo>
                      <a:pt x="420" y="3"/>
                    </a:lnTo>
                    <a:lnTo>
                      <a:pt x="423" y="81"/>
                    </a:lnTo>
                    <a:lnTo>
                      <a:pt x="390" y="129"/>
                    </a:lnTo>
                    <a:lnTo>
                      <a:pt x="243" y="132"/>
                    </a:lnTo>
                    <a:lnTo>
                      <a:pt x="243" y="75"/>
                    </a:lnTo>
                    <a:lnTo>
                      <a:pt x="189" y="78"/>
                    </a:lnTo>
                    <a:lnTo>
                      <a:pt x="189" y="132"/>
                    </a:lnTo>
                    <a:lnTo>
                      <a:pt x="42" y="132"/>
                    </a:lnTo>
                    <a:lnTo>
                      <a:pt x="0" y="93"/>
                    </a:lnTo>
                    <a:lnTo>
                      <a:pt x="0" y="0"/>
                    </a:lnTo>
                    <a:close/>
                  </a:path>
                </a:pathLst>
              </a:custGeom>
              <a:pattFill prst="wdUpDiag">
                <a:fgClr>
                  <a:srgbClr val="006600"/>
                </a:fgClr>
                <a:bgClr>
                  <a:schemeClr val="bg1"/>
                </a:bgClr>
              </a:pattFill>
              <a:ln w="9525">
                <a:solidFill>
                  <a:srgbClr val="006600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o-RO"/>
              </a:p>
            </p:txBody>
          </p:sp>
          <p:sp>
            <p:nvSpPr>
              <p:cNvPr id="152679" name="Freeform 103" descr="Широкий диагональный 2"/>
              <p:cNvSpPr>
                <a:spLocks noChangeAspect="1"/>
              </p:cNvSpPr>
              <p:nvPr/>
            </p:nvSpPr>
            <p:spPr bwMode="auto">
              <a:xfrm>
                <a:off x="3375" y="4044"/>
                <a:ext cx="165" cy="1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" y="114"/>
                  </a:cxn>
                  <a:cxn ang="0">
                    <a:pos x="165" y="111"/>
                  </a:cxn>
                </a:cxnLst>
                <a:rect l="0" t="0" r="r" b="b"/>
                <a:pathLst>
                  <a:path w="165" h="114">
                    <a:moveTo>
                      <a:pt x="0" y="0"/>
                    </a:moveTo>
                    <a:lnTo>
                      <a:pt x="3" y="114"/>
                    </a:lnTo>
                    <a:lnTo>
                      <a:pt x="165" y="111"/>
                    </a:lnTo>
                  </a:path>
                </a:pathLst>
              </a:custGeom>
              <a:noFill/>
              <a:ln w="6350" cmpd="sng">
                <a:solidFill>
                  <a:srgbClr val="006600"/>
                </a:solidFill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o-RO"/>
              </a:p>
            </p:txBody>
          </p:sp>
          <p:sp>
            <p:nvSpPr>
              <p:cNvPr id="152680" name="Freeform 104" descr="Широкий диагональный 2"/>
              <p:cNvSpPr>
                <a:spLocks noChangeAspect="1"/>
              </p:cNvSpPr>
              <p:nvPr/>
            </p:nvSpPr>
            <p:spPr bwMode="auto">
              <a:xfrm>
                <a:off x="3594" y="4053"/>
                <a:ext cx="165" cy="99"/>
              </a:xfrm>
              <a:custGeom>
                <a:avLst/>
                <a:gdLst/>
                <a:ahLst/>
                <a:cxnLst>
                  <a:cxn ang="0">
                    <a:pos x="159" y="0"/>
                  </a:cxn>
                  <a:cxn ang="0">
                    <a:pos x="165" y="99"/>
                  </a:cxn>
                  <a:cxn ang="0">
                    <a:pos x="0" y="99"/>
                  </a:cxn>
                </a:cxnLst>
                <a:rect l="0" t="0" r="r" b="b"/>
                <a:pathLst>
                  <a:path w="165" h="99">
                    <a:moveTo>
                      <a:pt x="159" y="0"/>
                    </a:moveTo>
                    <a:lnTo>
                      <a:pt x="165" y="99"/>
                    </a:lnTo>
                    <a:lnTo>
                      <a:pt x="0" y="99"/>
                    </a:lnTo>
                  </a:path>
                </a:pathLst>
              </a:custGeom>
              <a:noFill/>
              <a:ln w="6350" cmpd="sng">
                <a:solidFill>
                  <a:srgbClr val="006600"/>
                </a:solidFill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o-RO"/>
              </a:p>
            </p:txBody>
          </p:sp>
        </p:grpSp>
      </p:grpSp>
      <p:sp>
        <p:nvSpPr>
          <p:cNvPr id="152681" name="Rectangle 105"/>
          <p:cNvSpPr>
            <a:spLocks noChangeAspect="1" noChangeArrowheads="1"/>
          </p:cNvSpPr>
          <p:nvPr/>
        </p:nvSpPr>
        <p:spPr bwMode="auto">
          <a:xfrm>
            <a:off x="4957763" y="6208713"/>
            <a:ext cx="80962" cy="79375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52682" name="Line 106"/>
          <p:cNvSpPr>
            <a:spLocks noChangeAspect="1" noChangeShapeType="1"/>
          </p:cNvSpPr>
          <p:nvPr/>
        </p:nvSpPr>
        <p:spPr bwMode="auto">
          <a:xfrm>
            <a:off x="3298825" y="6170613"/>
            <a:ext cx="1501775" cy="41275"/>
          </a:xfrm>
          <a:prstGeom prst="line">
            <a:avLst/>
          </a:prstGeom>
          <a:noFill/>
          <a:ln w="76200">
            <a:pattFill prst="pct80">
              <a:fgClr>
                <a:schemeClr val="tx1"/>
              </a:fgClr>
              <a:bgClr>
                <a:srgbClr val="FFFFFF"/>
              </a:bgClr>
            </a:pattFill>
            <a:round/>
            <a:headEnd/>
            <a:tailEnd/>
          </a:ln>
          <a:effectLst/>
        </p:spPr>
        <p:txBody>
          <a:bodyPr/>
          <a:lstStyle/>
          <a:p>
            <a:endParaRPr lang="ro-RO"/>
          </a:p>
        </p:txBody>
      </p:sp>
      <p:sp>
        <p:nvSpPr>
          <p:cNvPr id="152683" name="Line 107"/>
          <p:cNvSpPr>
            <a:spLocks noChangeAspect="1" noChangeShapeType="1"/>
          </p:cNvSpPr>
          <p:nvPr/>
        </p:nvSpPr>
        <p:spPr bwMode="auto">
          <a:xfrm>
            <a:off x="3292475" y="6243638"/>
            <a:ext cx="1508125" cy="28575"/>
          </a:xfrm>
          <a:prstGeom prst="line">
            <a:avLst/>
          </a:prstGeom>
          <a:noFill/>
          <a:ln w="76200">
            <a:pattFill prst="pct80">
              <a:fgClr>
                <a:schemeClr val="tx1"/>
              </a:fgClr>
              <a:bgClr>
                <a:srgbClr val="FFFFFF"/>
              </a:bgClr>
            </a:pattFill>
            <a:round/>
            <a:headEnd/>
            <a:tailEnd/>
          </a:ln>
          <a:effectLst/>
        </p:spPr>
        <p:txBody>
          <a:bodyPr/>
          <a:lstStyle/>
          <a:p>
            <a:endParaRPr lang="ro-RO"/>
          </a:p>
        </p:txBody>
      </p:sp>
      <p:sp>
        <p:nvSpPr>
          <p:cNvPr id="152684" name="Oval 108" descr="Светлый диагональный 1"/>
          <p:cNvSpPr>
            <a:spLocks noChangeAspect="1" noChangeArrowheads="1"/>
          </p:cNvSpPr>
          <p:nvPr/>
        </p:nvSpPr>
        <p:spPr bwMode="auto">
          <a:xfrm>
            <a:off x="3273425" y="6143625"/>
            <a:ext cx="53975" cy="53975"/>
          </a:xfrm>
          <a:prstGeom prst="ellipse">
            <a:avLst/>
          </a:prstGeom>
          <a:pattFill prst="ltDnDiag">
            <a:fgClr>
              <a:schemeClr val="tx2"/>
            </a:fgClr>
            <a:bgClr>
              <a:schemeClr val="bg1"/>
            </a:bgClr>
          </a:patt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52685" name="Oval 109" descr="Светлый диагональный 1"/>
          <p:cNvSpPr>
            <a:spLocks noChangeAspect="1" noChangeArrowheads="1"/>
          </p:cNvSpPr>
          <p:nvPr/>
        </p:nvSpPr>
        <p:spPr bwMode="auto">
          <a:xfrm>
            <a:off x="3271838" y="6216650"/>
            <a:ext cx="53975" cy="53975"/>
          </a:xfrm>
          <a:prstGeom prst="ellipse">
            <a:avLst/>
          </a:prstGeom>
          <a:pattFill prst="ltDnDiag">
            <a:fgClr>
              <a:schemeClr val="tx2"/>
            </a:fgClr>
            <a:bgClr>
              <a:schemeClr val="bg1"/>
            </a:bgClr>
          </a:patt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grpSp>
        <p:nvGrpSpPr>
          <p:cNvPr id="152686" name="Group 110"/>
          <p:cNvGrpSpPr>
            <a:grpSpLocks noChangeAspect="1"/>
          </p:cNvGrpSpPr>
          <p:nvPr/>
        </p:nvGrpSpPr>
        <p:grpSpPr bwMode="auto">
          <a:xfrm>
            <a:off x="5000625" y="6162675"/>
            <a:ext cx="904875" cy="174625"/>
            <a:chOff x="3476" y="3869"/>
            <a:chExt cx="810" cy="156"/>
          </a:xfrm>
        </p:grpSpPr>
        <p:sp>
          <p:nvSpPr>
            <p:cNvPr id="152687" name="Freeform 111"/>
            <p:cNvSpPr>
              <a:spLocks noChangeAspect="1"/>
            </p:cNvSpPr>
            <p:nvPr/>
          </p:nvSpPr>
          <p:spPr bwMode="auto">
            <a:xfrm>
              <a:off x="3476" y="3869"/>
              <a:ext cx="799" cy="156"/>
            </a:xfrm>
            <a:custGeom>
              <a:avLst/>
              <a:gdLst/>
              <a:ahLst/>
              <a:cxnLst>
                <a:cxn ang="0">
                  <a:pos x="8" y="50"/>
                </a:cxn>
                <a:cxn ang="0">
                  <a:pos x="0" y="150"/>
                </a:cxn>
                <a:cxn ang="0">
                  <a:pos x="48" y="156"/>
                </a:cxn>
                <a:cxn ang="0">
                  <a:pos x="186" y="144"/>
                </a:cxn>
                <a:cxn ang="0">
                  <a:pos x="198" y="36"/>
                </a:cxn>
                <a:cxn ang="0">
                  <a:pos x="282" y="0"/>
                </a:cxn>
                <a:cxn ang="0">
                  <a:pos x="408" y="60"/>
                </a:cxn>
                <a:cxn ang="0">
                  <a:pos x="799" y="66"/>
                </a:cxn>
              </a:cxnLst>
              <a:rect l="0" t="0" r="r" b="b"/>
              <a:pathLst>
                <a:path w="799" h="156">
                  <a:moveTo>
                    <a:pt x="8" y="50"/>
                  </a:moveTo>
                  <a:lnTo>
                    <a:pt x="0" y="150"/>
                  </a:lnTo>
                  <a:lnTo>
                    <a:pt x="48" y="156"/>
                  </a:lnTo>
                  <a:lnTo>
                    <a:pt x="186" y="144"/>
                  </a:lnTo>
                  <a:lnTo>
                    <a:pt x="198" y="36"/>
                  </a:lnTo>
                  <a:lnTo>
                    <a:pt x="282" y="0"/>
                  </a:lnTo>
                  <a:lnTo>
                    <a:pt x="408" y="60"/>
                  </a:lnTo>
                  <a:lnTo>
                    <a:pt x="799" y="66"/>
                  </a:lnTo>
                </a:path>
              </a:pathLst>
            </a:custGeom>
            <a:noFill/>
            <a:ln w="76200" cmpd="sng">
              <a:pattFill prst="pct80">
                <a:fgClr>
                  <a:schemeClr val="tx1"/>
                </a:fgClr>
                <a:bgClr>
                  <a:srgbClr val="FFFFFF"/>
                </a:bgClr>
              </a:patt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ro-RO"/>
            </a:p>
          </p:txBody>
        </p:sp>
        <p:sp>
          <p:nvSpPr>
            <p:cNvPr id="152688" name="Oval 112" descr="Светлый диагональный 1"/>
            <p:cNvSpPr>
              <a:spLocks noChangeAspect="1" noChangeArrowheads="1"/>
            </p:cNvSpPr>
            <p:nvPr/>
          </p:nvSpPr>
          <p:spPr bwMode="auto">
            <a:xfrm>
              <a:off x="4238" y="3907"/>
              <a:ext cx="48" cy="48"/>
            </a:xfrm>
            <a:prstGeom prst="ellipse">
              <a:avLst/>
            </a:prstGeom>
            <a:pattFill prst="ltDnDiag">
              <a:fgClr>
                <a:schemeClr val="tx2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</p:grpSp>
      <p:sp>
        <p:nvSpPr>
          <p:cNvPr id="152689" name="AutoShape 113"/>
          <p:cNvSpPr>
            <a:spLocks noChangeAspect="1" noChangeArrowheads="1"/>
          </p:cNvSpPr>
          <p:nvPr/>
        </p:nvSpPr>
        <p:spPr bwMode="auto">
          <a:xfrm flipV="1">
            <a:off x="4276725" y="381000"/>
            <a:ext cx="590550" cy="171450"/>
          </a:xfrm>
          <a:custGeom>
            <a:avLst/>
            <a:gdLst>
              <a:gd name="G0" fmla="+- 9404 0 0"/>
              <a:gd name="G1" fmla="+- 6014446 0 0"/>
              <a:gd name="G2" fmla="+- 0 0 6014446"/>
              <a:gd name="T0" fmla="*/ 0 256 1"/>
              <a:gd name="T1" fmla="*/ 180 256 1"/>
              <a:gd name="G3" fmla="+- 6014446 T0 T1"/>
              <a:gd name="T2" fmla="*/ 0 256 1"/>
              <a:gd name="T3" fmla="*/ 90 256 1"/>
              <a:gd name="G4" fmla="+- 6014446 T2 T3"/>
              <a:gd name="G5" fmla="*/ G4 2 1"/>
              <a:gd name="T4" fmla="*/ 90 256 1"/>
              <a:gd name="T5" fmla="*/ 0 256 1"/>
              <a:gd name="G6" fmla="+- 6014446 T4 T5"/>
              <a:gd name="G7" fmla="*/ G6 2 1"/>
              <a:gd name="G8" fmla="abs 6014446"/>
              <a:gd name="T6" fmla="*/ 0 256 1"/>
              <a:gd name="T7" fmla="*/ 90 256 1"/>
              <a:gd name="G9" fmla="+- G8 T6 T7"/>
              <a:gd name="G10" fmla="?: G9 G7 G5"/>
              <a:gd name="T8" fmla="*/ 0 256 1"/>
              <a:gd name="T9" fmla="*/ 360 256 1"/>
              <a:gd name="G11" fmla="+- G10 T8 T9"/>
              <a:gd name="G12" fmla="?: G10 G11 G10"/>
              <a:gd name="T10" fmla="*/ 0 256 1"/>
              <a:gd name="T11" fmla="*/ 360 256 1"/>
              <a:gd name="G13" fmla="+- G12 T10 T11"/>
              <a:gd name="G14" fmla="?: G12 G13 G12"/>
              <a:gd name="G15" fmla="+- 0 0 G14"/>
              <a:gd name="G16" fmla="+- 10800 0 0"/>
              <a:gd name="G17" fmla="+- 10800 0 9404"/>
              <a:gd name="G18" fmla="*/ 9404 1 2"/>
              <a:gd name="G19" fmla="+- G18 5400 0"/>
              <a:gd name="G20" fmla="cos G19 6014446"/>
              <a:gd name="G21" fmla="sin G19 6014446"/>
              <a:gd name="G22" fmla="+- G20 10800 0"/>
              <a:gd name="G23" fmla="+- G21 10800 0"/>
              <a:gd name="G24" fmla="+- 10800 0 G20"/>
              <a:gd name="G25" fmla="+- 9404 10800 0"/>
              <a:gd name="G26" fmla="?: G9 G17 G25"/>
              <a:gd name="G27" fmla="?: G9 0 21600"/>
              <a:gd name="G28" fmla="cos 10800 6014446"/>
              <a:gd name="G29" fmla="sin 10800 6014446"/>
              <a:gd name="G30" fmla="sin 9404 6014446"/>
              <a:gd name="G31" fmla="+- G28 10800 0"/>
              <a:gd name="G32" fmla="+- G29 10800 0"/>
              <a:gd name="G33" fmla="+- G30 10800 0"/>
              <a:gd name="G34" fmla="?: G4 0 G31"/>
              <a:gd name="G35" fmla="?: 6014446 G34 0"/>
              <a:gd name="G36" fmla="?: G6 G35 G31"/>
              <a:gd name="G37" fmla="+- 21600 0 G36"/>
              <a:gd name="G38" fmla="?: G4 0 G33"/>
              <a:gd name="G39" fmla="?: 6014446 G38 G32"/>
              <a:gd name="G40" fmla="?: G6 G39 0"/>
              <a:gd name="G41" fmla="?: G4 G32 21600"/>
              <a:gd name="G42" fmla="?: G6 G41 G33"/>
              <a:gd name="T12" fmla="*/ 10800 w 21600"/>
              <a:gd name="T13" fmla="*/ 0 h 21600"/>
              <a:gd name="T14" fmla="*/ 10487 w 21600"/>
              <a:gd name="T15" fmla="*/ 20897 h 21600"/>
              <a:gd name="T16" fmla="*/ 10800 w 21600"/>
              <a:gd name="T17" fmla="*/ 1396 h 21600"/>
              <a:gd name="T18" fmla="*/ 11113 w 21600"/>
              <a:gd name="T19" fmla="*/ 20897 h 21600"/>
              <a:gd name="T20" fmla="*/ G36 w 21600"/>
              <a:gd name="T21" fmla="*/ G40 h 21600"/>
              <a:gd name="T22" fmla="*/ G37 w 21600"/>
              <a:gd name="T23" fmla="*/ G42 h 21600"/>
            </a:gdLst>
            <a:ahLst/>
            <a:cxnLst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T20" t="T21" r="T22" b="T23"/>
            <a:pathLst>
              <a:path w="21600" h="21600">
                <a:moveTo>
                  <a:pt x="10509" y="20199"/>
                </a:moveTo>
                <a:cubicBezTo>
                  <a:pt x="5431" y="20042"/>
                  <a:pt x="1396" y="15880"/>
                  <a:pt x="1396" y="10800"/>
                </a:cubicBezTo>
                <a:cubicBezTo>
                  <a:pt x="1396" y="5606"/>
                  <a:pt x="5606" y="1396"/>
                  <a:pt x="10800" y="1396"/>
                </a:cubicBezTo>
                <a:cubicBezTo>
                  <a:pt x="15993" y="1396"/>
                  <a:pt x="20204" y="5606"/>
                  <a:pt x="20204" y="10800"/>
                </a:cubicBezTo>
                <a:cubicBezTo>
                  <a:pt x="20204" y="15880"/>
                  <a:pt x="16168" y="20042"/>
                  <a:pt x="11090" y="20199"/>
                </a:cubicBezTo>
                <a:lnTo>
                  <a:pt x="11134" y="21594"/>
                </a:lnTo>
                <a:cubicBezTo>
                  <a:pt x="16965" y="21414"/>
                  <a:pt x="21600" y="16634"/>
                  <a:pt x="21600" y="10800"/>
                </a:cubicBezTo>
                <a:cubicBezTo>
                  <a:pt x="21600" y="4835"/>
                  <a:pt x="16764" y="0"/>
                  <a:pt x="10800" y="0"/>
                </a:cubicBezTo>
                <a:cubicBezTo>
                  <a:pt x="4835" y="0"/>
                  <a:pt x="0" y="4835"/>
                  <a:pt x="0" y="10800"/>
                </a:cubicBezTo>
                <a:cubicBezTo>
                  <a:pt x="-1" y="16634"/>
                  <a:pt x="4634" y="21414"/>
                  <a:pt x="10465" y="21594"/>
                </a:cubicBezTo>
                <a:close/>
              </a:path>
            </a:pathLst>
          </a:custGeom>
          <a:gradFill rotWithShape="0">
            <a:gsLst>
              <a:gs pos="0">
                <a:schemeClr val="folHlink"/>
              </a:gs>
              <a:gs pos="100000">
                <a:schemeClr val="folHlink">
                  <a:gamma/>
                  <a:tint val="6275"/>
                  <a:invGamma/>
                </a:schemeClr>
              </a:gs>
            </a:gsLst>
            <a:path path="rect">
              <a:fillToRect l="50000" t="50000" r="50000" b="50000"/>
            </a:path>
          </a:gra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52690" name="AutoShape 114"/>
          <p:cNvSpPr>
            <a:spLocks noChangeAspect="1" noChangeArrowheads="1"/>
          </p:cNvSpPr>
          <p:nvPr/>
        </p:nvSpPr>
        <p:spPr bwMode="auto">
          <a:xfrm rot="10800000">
            <a:off x="4435475" y="4333875"/>
            <a:ext cx="273050" cy="292100"/>
          </a:xfrm>
          <a:custGeom>
            <a:avLst/>
            <a:gdLst>
              <a:gd name="G0" fmla="+- 8133 0 0"/>
              <a:gd name="G1" fmla="+- 7097633 0 0"/>
              <a:gd name="G2" fmla="+- 0 0 7097633"/>
              <a:gd name="T0" fmla="*/ 0 256 1"/>
              <a:gd name="T1" fmla="*/ 180 256 1"/>
              <a:gd name="G3" fmla="+- 7097633 T0 T1"/>
              <a:gd name="T2" fmla="*/ 0 256 1"/>
              <a:gd name="T3" fmla="*/ 90 256 1"/>
              <a:gd name="G4" fmla="+- 7097633 T2 T3"/>
              <a:gd name="G5" fmla="*/ G4 2 1"/>
              <a:gd name="T4" fmla="*/ 90 256 1"/>
              <a:gd name="T5" fmla="*/ 0 256 1"/>
              <a:gd name="G6" fmla="+- 7097633 T4 T5"/>
              <a:gd name="G7" fmla="*/ G6 2 1"/>
              <a:gd name="G8" fmla="abs 7097633"/>
              <a:gd name="T6" fmla="*/ 0 256 1"/>
              <a:gd name="T7" fmla="*/ 90 256 1"/>
              <a:gd name="G9" fmla="+- G8 T6 T7"/>
              <a:gd name="G10" fmla="?: G9 G7 G5"/>
              <a:gd name="T8" fmla="*/ 0 256 1"/>
              <a:gd name="T9" fmla="*/ 360 256 1"/>
              <a:gd name="G11" fmla="+- G10 T8 T9"/>
              <a:gd name="G12" fmla="?: G10 G11 G10"/>
              <a:gd name="T10" fmla="*/ 0 256 1"/>
              <a:gd name="T11" fmla="*/ 360 256 1"/>
              <a:gd name="G13" fmla="+- G12 T10 T11"/>
              <a:gd name="G14" fmla="?: G12 G13 G12"/>
              <a:gd name="G15" fmla="+- 0 0 G14"/>
              <a:gd name="G16" fmla="+- 10800 0 0"/>
              <a:gd name="G17" fmla="+- 10800 0 8133"/>
              <a:gd name="G18" fmla="*/ 8133 1 2"/>
              <a:gd name="G19" fmla="+- G18 5400 0"/>
              <a:gd name="G20" fmla="cos G19 7097633"/>
              <a:gd name="G21" fmla="sin G19 7097633"/>
              <a:gd name="G22" fmla="+- G20 10800 0"/>
              <a:gd name="G23" fmla="+- G21 10800 0"/>
              <a:gd name="G24" fmla="+- 10800 0 G20"/>
              <a:gd name="G25" fmla="+- 8133 10800 0"/>
              <a:gd name="G26" fmla="?: G9 G17 G25"/>
              <a:gd name="G27" fmla="?: G9 0 21600"/>
              <a:gd name="G28" fmla="cos 10800 7097633"/>
              <a:gd name="G29" fmla="sin 10800 7097633"/>
              <a:gd name="G30" fmla="sin 8133 7097633"/>
              <a:gd name="G31" fmla="+- G28 10800 0"/>
              <a:gd name="G32" fmla="+- G29 10800 0"/>
              <a:gd name="G33" fmla="+- G30 10800 0"/>
              <a:gd name="G34" fmla="?: G4 0 G31"/>
              <a:gd name="G35" fmla="?: 7097633 G34 0"/>
              <a:gd name="G36" fmla="?: G6 G35 G31"/>
              <a:gd name="G37" fmla="+- 21600 0 G36"/>
              <a:gd name="G38" fmla="?: G4 0 G33"/>
              <a:gd name="G39" fmla="?: 7097633 G38 G32"/>
              <a:gd name="G40" fmla="?: G6 G39 0"/>
              <a:gd name="G41" fmla="?: G4 G32 21600"/>
              <a:gd name="G42" fmla="?: G6 G41 G33"/>
              <a:gd name="T12" fmla="*/ 10800 w 21600"/>
              <a:gd name="T13" fmla="*/ 0 h 21600"/>
              <a:gd name="T14" fmla="*/ 7827 w 21600"/>
              <a:gd name="T15" fmla="*/ 19788 h 21600"/>
              <a:gd name="T16" fmla="*/ 10800 w 21600"/>
              <a:gd name="T17" fmla="*/ 2667 h 21600"/>
              <a:gd name="T18" fmla="*/ 13773 w 21600"/>
              <a:gd name="T19" fmla="*/ 19788 h 21600"/>
              <a:gd name="T20" fmla="*/ G36 w 21600"/>
              <a:gd name="T21" fmla="*/ G40 h 21600"/>
              <a:gd name="T22" fmla="*/ G37 w 21600"/>
              <a:gd name="T23" fmla="*/ G42 h 21600"/>
            </a:gdLst>
            <a:ahLst/>
            <a:cxnLst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T20" t="T21" r="T22" b="T23"/>
            <a:pathLst>
              <a:path w="21600" h="21600">
                <a:moveTo>
                  <a:pt x="8246" y="18521"/>
                </a:moveTo>
                <a:cubicBezTo>
                  <a:pt x="4915" y="17420"/>
                  <a:pt x="2667" y="14307"/>
                  <a:pt x="2667" y="10800"/>
                </a:cubicBezTo>
                <a:cubicBezTo>
                  <a:pt x="2667" y="6308"/>
                  <a:pt x="6308" y="2667"/>
                  <a:pt x="10800" y="2667"/>
                </a:cubicBezTo>
                <a:cubicBezTo>
                  <a:pt x="15291" y="2667"/>
                  <a:pt x="18933" y="6308"/>
                  <a:pt x="18933" y="10800"/>
                </a:cubicBezTo>
                <a:cubicBezTo>
                  <a:pt x="18933" y="14307"/>
                  <a:pt x="16684" y="17420"/>
                  <a:pt x="13353" y="18521"/>
                </a:cubicBezTo>
                <a:lnTo>
                  <a:pt x="14191" y="21053"/>
                </a:lnTo>
                <a:cubicBezTo>
                  <a:pt x="18613" y="19591"/>
                  <a:pt x="21600" y="15457"/>
                  <a:pt x="21600" y="10800"/>
                </a:cubicBezTo>
                <a:cubicBezTo>
                  <a:pt x="21600" y="4835"/>
                  <a:pt x="16764" y="0"/>
                  <a:pt x="10800" y="0"/>
                </a:cubicBezTo>
                <a:cubicBezTo>
                  <a:pt x="4835" y="0"/>
                  <a:pt x="0" y="4835"/>
                  <a:pt x="0" y="10800"/>
                </a:cubicBezTo>
                <a:cubicBezTo>
                  <a:pt x="-1" y="15457"/>
                  <a:pt x="2986" y="19591"/>
                  <a:pt x="7408" y="21053"/>
                </a:cubicBezTo>
                <a:close/>
              </a:path>
            </a:pathLst>
          </a:custGeom>
          <a:gradFill rotWithShape="0">
            <a:gsLst>
              <a:gs pos="0">
                <a:schemeClr val="bg1"/>
              </a:gs>
              <a:gs pos="50000">
                <a:schemeClr val="bg1">
                  <a:gamma/>
                  <a:shade val="24314"/>
                  <a:invGamma/>
                </a:schemeClr>
              </a:gs>
              <a:gs pos="100000">
                <a:schemeClr val="bg1"/>
              </a:gs>
            </a:gsLst>
            <a:lin ang="5400000" scaled="1"/>
          </a:gra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grpSp>
        <p:nvGrpSpPr>
          <p:cNvPr id="152691" name="Group 115"/>
          <p:cNvGrpSpPr>
            <a:grpSpLocks noChangeAspect="1"/>
          </p:cNvGrpSpPr>
          <p:nvPr/>
        </p:nvGrpSpPr>
        <p:grpSpPr bwMode="auto">
          <a:xfrm>
            <a:off x="4421188" y="3173413"/>
            <a:ext cx="304800" cy="598487"/>
            <a:chOff x="2960" y="2966"/>
            <a:chExt cx="273" cy="533"/>
          </a:xfrm>
        </p:grpSpPr>
        <p:grpSp>
          <p:nvGrpSpPr>
            <p:cNvPr id="152692" name="Group 116"/>
            <p:cNvGrpSpPr>
              <a:grpSpLocks noChangeAspect="1"/>
            </p:cNvGrpSpPr>
            <p:nvPr/>
          </p:nvGrpSpPr>
          <p:grpSpPr bwMode="auto">
            <a:xfrm rot="-186789">
              <a:off x="2964" y="3456"/>
              <a:ext cx="265" cy="43"/>
              <a:chOff x="2966" y="3408"/>
              <a:chExt cx="265" cy="43"/>
            </a:xfrm>
          </p:grpSpPr>
          <p:sp>
            <p:nvSpPr>
              <p:cNvPr id="152693" name="Rectangle 117"/>
              <p:cNvSpPr>
                <a:spLocks noChangeAspect="1"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2694" name="Oval 118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2695" name="Oval 119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52696" name="Group 120"/>
            <p:cNvGrpSpPr>
              <a:grpSpLocks noChangeAspect="1"/>
            </p:cNvGrpSpPr>
            <p:nvPr/>
          </p:nvGrpSpPr>
          <p:grpSpPr bwMode="auto">
            <a:xfrm>
              <a:off x="2964" y="3356"/>
              <a:ext cx="265" cy="43"/>
              <a:chOff x="2966" y="3408"/>
              <a:chExt cx="265" cy="43"/>
            </a:xfrm>
          </p:grpSpPr>
          <p:sp>
            <p:nvSpPr>
              <p:cNvPr id="152697" name="Rectangle 121"/>
              <p:cNvSpPr>
                <a:spLocks noChangeAspect="1"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2698" name="Oval 122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2699" name="Oval 123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52700" name="Group 124"/>
            <p:cNvGrpSpPr>
              <a:grpSpLocks noChangeAspect="1"/>
            </p:cNvGrpSpPr>
            <p:nvPr/>
          </p:nvGrpSpPr>
          <p:grpSpPr bwMode="auto">
            <a:xfrm>
              <a:off x="2968" y="3302"/>
              <a:ext cx="265" cy="43"/>
              <a:chOff x="2966" y="3408"/>
              <a:chExt cx="265" cy="43"/>
            </a:xfrm>
          </p:grpSpPr>
          <p:sp>
            <p:nvSpPr>
              <p:cNvPr id="152701" name="Rectangle 125"/>
              <p:cNvSpPr>
                <a:spLocks noChangeAspect="1"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2702" name="Oval 126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2703" name="Oval 127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52704" name="Group 128"/>
            <p:cNvGrpSpPr>
              <a:grpSpLocks noChangeAspect="1"/>
            </p:cNvGrpSpPr>
            <p:nvPr/>
          </p:nvGrpSpPr>
          <p:grpSpPr bwMode="auto">
            <a:xfrm>
              <a:off x="2962" y="3134"/>
              <a:ext cx="265" cy="43"/>
              <a:chOff x="2966" y="3408"/>
              <a:chExt cx="265" cy="43"/>
            </a:xfrm>
          </p:grpSpPr>
          <p:sp>
            <p:nvSpPr>
              <p:cNvPr id="152705" name="Rectangle 129"/>
              <p:cNvSpPr>
                <a:spLocks noChangeAspect="1"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2706" name="Oval 130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2707" name="Oval 131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52708" name="Group 132"/>
            <p:cNvGrpSpPr>
              <a:grpSpLocks noChangeAspect="1"/>
            </p:cNvGrpSpPr>
            <p:nvPr/>
          </p:nvGrpSpPr>
          <p:grpSpPr bwMode="auto">
            <a:xfrm>
              <a:off x="2964" y="3082"/>
              <a:ext cx="265" cy="43"/>
              <a:chOff x="2966" y="3408"/>
              <a:chExt cx="265" cy="43"/>
            </a:xfrm>
          </p:grpSpPr>
          <p:sp>
            <p:nvSpPr>
              <p:cNvPr id="152709" name="Rectangle 133"/>
              <p:cNvSpPr>
                <a:spLocks noChangeAspect="1"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2710" name="Oval 134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2711" name="Oval 135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52712" name="Group 136"/>
            <p:cNvGrpSpPr>
              <a:grpSpLocks noChangeAspect="1"/>
            </p:cNvGrpSpPr>
            <p:nvPr/>
          </p:nvGrpSpPr>
          <p:grpSpPr bwMode="auto">
            <a:xfrm>
              <a:off x="2966" y="3032"/>
              <a:ext cx="265" cy="43"/>
              <a:chOff x="2966" y="3408"/>
              <a:chExt cx="265" cy="43"/>
            </a:xfrm>
          </p:grpSpPr>
          <p:sp>
            <p:nvSpPr>
              <p:cNvPr id="152713" name="Rectangle 137"/>
              <p:cNvSpPr>
                <a:spLocks noChangeAspect="1"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2714" name="Oval 138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2715" name="Oval 139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52716" name="Group 140"/>
            <p:cNvGrpSpPr>
              <a:grpSpLocks noChangeAspect="1"/>
            </p:cNvGrpSpPr>
            <p:nvPr/>
          </p:nvGrpSpPr>
          <p:grpSpPr bwMode="auto">
            <a:xfrm>
              <a:off x="2964" y="3244"/>
              <a:ext cx="265" cy="43"/>
              <a:chOff x="2966" y="3408"/>
              <a:chExt cx="265" cy="43"/>
            </a:xfrm>
          </p:grpSpPr>
          <p:sp>
            <p:nvSpPr>
              <p:cNvPr id="152717" name="Rectangle 141"/>
              <p:cNvSpPr>
                <a:spLocks noChangeAspect="1"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2718" name="Oval 142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2719" name="Oval 143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52720" name="Group 144"/>
            <p:cNvGrpSpPr>
              <a:grpSpLocks noChangeAspect="1"/>
            </p:cNvGrpSpPr>
            <p:nvPr/>
          </p:nvGrpSpPr>
          <p:grpSpPr bwMode="auto">
            <a:xfrm>
              <a:off x="2962" y="3190"/>
              <a:ext cx="265" cy="43"/>
              <a:chOff x="2966" y="3408"/>
              <a:chExt cx="265" cy="43"/>
            </a:xfrm>
          </p:grpSpPr>
          <p:sp>
            <p:nvSpPr>
              <p:cNvPr id="152721" name="Rectangle 145"/>
              <p:cNvSpPr>
                <a:spLocks noChangeAspect="1"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2722" name="Oval 146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2723" name="Oval 147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52724" name="Group 148"/>
            <p:cNvGrpSpPr>
              <a:grpSpLocks noChangeAspect="1"/>
            </p:cNvGrpSpPr>
            <p:nvPr/>
          </p:nvGrpSpPr>
          <p:grpSpPr bwMode="auto">
            <a:xfrm>
              <a:off x="2960" y="3414"/>
              <a:ext cx="265" cy="43"/>
              <a:chOff x="2966" y="3408"/>
              <a:chExt cx="265" cy="43"/>
            </a:xfrm>
          </p:grpSpPr>
          <p:sp>
            <p:nvSpPr>
              <p:cNvPr id="152725" name="Rectangle 149"/>
              <p:cNvSpPr>
                <a:spLocks noChangeAspect="1"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2726" name="Oval 150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2727" name="Oval 151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52728" name="Group 152"/>
            <p:cNvGrpSpPr>
              <a:grpSpLocks noChangeAspect="1"/>
            </p:cNvGrpSpPr>
            <p:nvPr/>
          </p:nvGrpSpPr>
          <p:grpSpPr bwMode="auto">
            <a:xfrm rot="136227">
              <a:off x="2966" y="2980"/>
              <a:ext cx="265" cy="43"/>
              <a:chOff x="2966" y="3408"/>
              <a:chExt cx="265" cy="43"/>
            </a:xfrm>
          </p:grpSpPr>
          <p:sp>
            <p:nvSpPr>
              <p:cNvPr id="152729" name="Rectangle 153"/>
              <p:cNvSpPr>
                <a:spLocks noChangeAspect="1"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2730" name="Oval 154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2731" name="Oval 155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52732" name="Group 156"/>
            <p:cNvGrpSpPr>
              <a:grpSpLocks noChangeAspect="1"/>
            </p:cNvGrpSpPr>
            <p:nvPr/>
          </p:nvGrpSpPr>
          <p:grpSpPr bwMode="auto">
            <a:xfrm rot="-208310">
              <a:off x="2964" y="2966"/>
              <a:ext cx="265" cy="43"/>
              <a:chOff x="2966" y="3408"/>
              <a:chExt cx="265" cy="43"/>
            </a:xfrm>
          </p:grpSpPr>
          <p:sp>
            <p:nvSpPr>
              <p:cNvPr id="152733" name="Rectangle 157"/>
              <p:cNvSpPr>
                <a:spLocks noChangeAspect="1"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2734" name="Oval 158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2735" name="Oval 159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</p:grpSp>
      <p:sp>
        <p:nvSpPr>
          <p:cNvPr id="152736" name="Freeform 160"/>
          <p:cNvSpPr>
            <a:spLocks noChangeAspect="1"/>
          </p:cNvSpPr>
          <p:nvPr/>
        </p:nvSpPr>
        <p:spPr bwMode="auto">
          <a:xfrm>
            <a:off x="4489450" y="1217613"/>
            <a:ext cx="160338" cy="1073150"/>
          </a:xfrm>
          <a:custGeom>
            <a:avLst/>
            <a:gdLst/>
            <a:ahLst/>
            <a:cxnLst>
              <a:cxn ang="0">
                <a:pos x="0" y="960"/>
              </a:cxn>
              <a:cxn ang="0">
                <a:pos x="0" y="9"/>
              </a:cxn>
              <a:cxn ang="0">
                <a:pos x="5" y="3"/>
              </a:cxn>
              <a:cxn ang="0">
                <a:pos x="15" y="0"/>
              </a:cxn>
              <a:cxn ang="0">
                <a:pos x="39" y="15"/>
              </a:cxn>
              <a:cxn ang="0">
                <a:pos x="72" y="24"/>
              </a:cxn>
              <a:cxn ang="0">
                <a:pos x="102" y="18"/>
              </a:cxn>
              <a:cxn ang="0">
                <a:pos x="125" y="5"/>
              </a:cxn>
              <a:cxn ang="0">
                <a:pos x="135" y="2"/>
              </a:cxn>
              <a:cxn ang="0">
                <a:pos x="143" y="6"/>
              </a:cxn>
              <a:cxn ang="0">
                <a:pos x="144" y="960"/>
              </a:cxn>
              <a:cxn ang="0">
                <a:pos x="0" y="960"/>
              </a:cxn>
            </a:cxnLst>
            <a:rect l="0" t="0" r="r" b="b"/>
            <a:pathLst>
              <a:path w="144" h="960">
                <a:moveTo>
                  <a:pt x="0" y="960"/>
                </a:moveTo>
                <a:lnTo>
                  <a:pt x="0" y="9"/>
                </a:lnTo>
                <a:lnTo>
                  <a:pt x="5" y="3"/>
                </a:lnTo>
                <a:lnTo>
                  <a:pt x="15" y="0"/>
                </a:lnTo>
                <a:lnTo>
                  <a:pt x="39" y="15"/>
                </a:lnTo>
                <a:lnTo>
                  <a:pt x="72" y="24"/>
                </a:lnTo>
                <a:lnTo>
                  <a:pt x="102" y="18"/>
                </a:lnTo>
                <a:lnTo>
                  <a:pt x="125" y="5"/>
                </a:lnTo>
                <a:lnTo>
                  <a:pt x="135" y="2"/>
                </a:lnTo>
                <a:lnTo>
                  <a:pt x="143" y="6"/>
                </a:lnTo>
                <a:lnTo>
                  <a:pt x="144" y="960"/>
                </a:lnTo>
                <a:lnTo>
                  <a:pt x="0" y="960"/>
                </a:lnTo>
                <a:close/>
              </a:path>
            </a:pathLst>
          </a:custGeom>
          <a:gradFill rotWithShape="0">
            <a:gsLst>
              <a:gs pos="0">
                <a:schemeClr val="folHlink"/>
              </a:gs>
              <a:gs pos="50000">
                <a:schemeClr val="folHlink">
                  <a:gamma/>
                  <a:tint val="0"/>
                  <a:invGamma/>
                </a:schemeClr>
              </a:gs>
              <a:gs pos="100000">
                <a:schemeClr val="folHlink"/>
              </a:gs>
            </a:gsLst>
            <a:lin ang="0" scaled="1"/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endParaRPr lang="ro-RO"/>
          </a:p>
        </p:txBody>
      </p:sp>
      <p:grpSp>
        <p:nvGrpSpPr>
          <p:cNvPr id="152737" name="Group 161"/>
          <p:cNvGrpSpPr>
            <a:grpSpLocks noChangeAspect="1"/>
          </p:cNvGrpSpPr>
          <p:nvPr/>
        </p:nvGrpSpPr>
        <p:grpSpPr bwMode="auto">
          <a:xfrm>
            <a:off x="3162300" y="1027113"/>
            <a:ext cx="330200" cy="2974975"/>
            <a:chOff x="1836" y="1048"/>
            <a:chExt cx="294" cy="2656"/>
          </a:xfrm>
        </p:grpSpPr>
        <p:sp>
          <p:nvSpPr>
            <p:cNvPr id="152738" name="Rectangle 162" descr="Дранка"/>
            <p:cNvSpPr>
              <a:spLocks noChangeAspect="1" noChangeArrowheads="1"/>
            </p:cNvSpPr>
            <p:nvPr/>
          </p:nvSpPr>
          <p:spPr bwMode="auto">
            <a:xfrm>
              <a:off x="1836" y="1104"/>
              <a:ext cx="294" cy="2553"/>
            </a:xfrm>
            <a:prstGeom prst="rect">
              <a:avLst/>
            </a:prstGeom>
            <a:pattFill prst="shingle">
              <a:fgClr>
                <a:schemeClr val="folHlink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52739" name="AutoShape 163" descr="Дранка"/>
            <p:cNvSpPr>
              <a:spLocks noChangeAspect="1" noChangeArrowheads="1"/>
            </p:cNvSpPr>
            <p:nvPr/>
          </p:nvSpPr>
          <p:spPr bwMode="auto">
            <a:xfrm>
              <a:off x="2008" y="3656"/>
              <a:ext cx="48" cy="48"/>
            </a:xfrm>
            <a:custGeom>
              <a:avLst/>
              <a:gdLst>
                <a:gd name="G0" fmla="+- 5400 0 0"/>
                <a:gd name="G1" fmla="+- 21600 0 5400"/>
                <a:gd name="G2" fmla="*/ 5400 1 2"/>
                <a:gd name="G3" fmla="+- 21600 0 G2"/>
                <a:gd name="G4" fmla="+/ 5400 21600 2"/>
                <a:gd name="G5" fmla="+/ G1 0 2"/>
                <a:gd name="G6" fmla="*/ 21600 21600 5400"/>
                <a:gd name="G7" fmla="*/ G6 1 2"/>
                <a:gd name="G8" fmla="+- 21600 0 G7"/>
                <a:gd name="G9" fmla="*/ 21600 1 2"/>
                <a:gd name="G10" fmla="+- 5400 0 G9"/>
                <a:gd name="G11" fmla="?: G10 G8 0"/>
                <a:gd name="G12" fmla="?: G10 G7 21600"/>
                <a:gd name="T0" fmla="*/ 18900 w 21600"/>
                <a:gd name="T1" fmla="*/ 10800 h 21600"/>
                <a:gd name="T2" fmla="*/ 10800 w 21600"/>
                <a:gd name="T3" fmla="*/ 21600 h 21600"/>
                <a:gd name="T4" fmla="*/ 2700 w 21600"/>
                <a:gd name="T5" fmla="*/ 10800 h 21600"/>
                <a:gd name="T6" fmla="*/ 10800 w 21600"/>
                <a:gd name="T7" fmla="*/ 0 h 21600"/>
                <a:gd name="T8" fmla="*/ 4500 w 21600"/>
                <a:gd name="T9" fmla="*/ 4500 h 21600"/>
                <a:gd name="T10" fmla="*/ 17100 w 21600"/>
                <a:gd name="T11" fmla="*/ 171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pattFill prst="shingle">
              <a:fgClr>
                <a:schemeClr val="folHlink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52740" name="AutoShape 164" descr="Дранка"/>
            <p:cNvSpPr>
              <a:spLocks noChangeAspect="1" noChangeArrowheads="1"/>
            </p:cNvSpPr>
            <p:nvPr/>
          </p:nvSpPr>
          <p:spPr bwMode="auto">
            <a:xfrm>
              <a:off x="1920" y="3656"/>
              <a:ext cx="48" cy="48"/>
            </a:xfrm>
            <a:custGeom>
              <a:avLst/>
              <a:gdLst>
                <a:gd name="G0" fmla="+- 5400 0 0"/>
                <a:gd name="G1" fmla="+- 21600 0 5400"/>
                <a:gd name="G2" fmla="*/ 5400 1 2"/>
                <a:gd name="G3" fmla="+- 21600 0 G2"/>
                <a:gd name="G4" fmla="+/ 5400 21600 2"/>
                <a:gd name="G5" fmla="+/ G1 0 2"/>
                <a:gd name="G6" fmla="*/ 21600 21600 5400"/>
                <a:gd name="G7" fmla="*/ G6 1 2"/>
                <a:gd name="G8" fmla="+- 21600 0 G7"/>
                <a:gd name="G9" fmla="*/ 21600 1 2"/>
                <a:gd name="G10" fmla="+- 5400 0 G9"/>
                <a:gd name="G11" fmla="?: G10 G8 0"/>
                <a:gd name="G12" fmla="?: G10 G7 21600"/>
                <a:gd name="T0" fmla="*/ 18900 w 21600"/>
                <a:gd name="T1" fmla="*/ 10800 h 21600"/>
                <a:gd name="T2" fmla="*/ 10800 w 21600"/>
                <a:gd name="T3" fmla="*/ 21600 h 21600"/>
                <a:gd name="T4" fmla="*/ 2700 w 21600"/>
                <a:gd name="T5" fmla="*/ 10800 h 21600"/>
                <a:gd name="T6" fmla="*/ 10800 w 21600"/>
                <a:gd name="T7" fmla="*/ 0 h 21600"/>
                <a:gd name="T8" fmla="*/ 4500 w 21600"/>
                <a:gd name="T9" fmla="*/ 4500 h 21600"/>
                <a:gd name="T10" fmla="*/ 17100 w 21600"/>
                <a:gd name="T11" fmla="*/ 171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pattFill prst="shingle">
              <a:fgClr>
                <a:schemeClr val="folHlink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52741" name="AutoShape 165" descr="Дранка"/>
            <p:cNvSpPr>
              <a:spLocks noChangeAspect="1" noChangeArrowheads="1"/>
            </p:cNvSpPr>
            <p:nvPr/>
          </p:nvSpPr>
          <p:spPr bwMode="auto">
            <a:xfrm rot="10800000">
              <a:off x="2004" y="1048"/>
              <a:ext cx="48" cy="48"/>
            </a:xfrm>
            <a:custGeom>
              <a:avLst/>
              <a:gdLst>
                <a:gd name="G0" fmla="+- 5400 0 0"/>
                <a:gd name="G1" fmla="+- 21600 0 5400"/>
                <a:gd name="G2" fmla="*/ 5400 1 2"/>
                <a:gd name="G3" fmla="+- 21600 0 G2"/>
                <a:gd name="G4" fmla="+/ 5400 21600 2"/>
                <a:gd name="G5" fmla="+/ G1 0 2"/>
                <a:gd name="G6" fmla="*/ 21600 21600 5400"/>
                <a:gd name="G7" fmla="*/ G6 1 2"/>
                <a:gd name="G8" fmla="+- 21600 0 G7"/>
                <a:gd name="G9" fmla="*/ 21600 1 2"/>
                <a:gd name="G10" fmla="+- 5400 0 G9"/>
                <a:gd name="G11" fmla="?: G10 G8 0"/>
                <a:gd name="G12" fmla="?: G10 G7 21600"/>
                <a:gd name="T0" fmla="*/ 18900 w 21600"/>
                <a:gd name="T1" fmla="*/ 10800 h 21600"/>
                <a:gd name="T2" fmla="*/ 10800 w 21600"/>
                <a:gd name="T3" fmla="*/ 21600 h 21600"/>
                <a:gd name="T4" fmla="*/ 2700 w 21600"/>
                <a:gd name="T5" fmla="*/ 10800 h 21600"/>
                <a:gd name="T6" fmla="*/ 10800 w 21600"/>
                <a:gd name="T7" fmla="*/ 0 h 21600"/>
                <a:gd name="T8" fmla="*/ 4500 w 21600"/>
                <a:gd name="T9" fmla="*/ 4500 h 21600"/>
                <a:gd name="T10" fmla="*/ 17100 w 21600"/>
                <a:gd name="T11" fmla="*/ 171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pattFill prst="shingle">
              <a:fgClr>
                <a:schemeClr val="folHlink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52742" name="AutoShape 166" descr="Дранка"/>
            <p:cNvSpPr>
              <a:spLocks noChangeAspect="1" noChangeArrowheads="1"/>
            </p:cNvSpPr>
            <p:nvPr/>
          </p:nvSpPr>
          <p:spPr bwMode="auto">
            <a:xfrm rot="10800000">
              <a:off x="1916" y="1048"/>
              <a:ext cx="48" cy="48"/>
            </a:xfrm>
            <a:custGeom>
              <a:avLst/>
              <a:gdLst>
                <a:gd name="G0" fmla="+- 5400 0 0"/>
                <a:gd name="G1" fmla="+- 21600 0 5400"/>
                <a:gd name="G2" fmla="*/ 5400 1 2"/>
                <a:gd name="G3" fmla="+- 21600 0 G2"/>
                <a:gd name="G4" fmla="+/ 5400 21600 2"/>
                <a:gd name="G5" fmla="+/ G1 0 2"/>
                <a:gd name="G6" fmla="*/ 21600 21600 5400"/>
                <a:gd name="G7" fmla="*/ G6 1 2"/>
                <a:gd name="G8" fmla="+- 21600 0 G7"/>
                <a:gd name="G9" fmla="*/ 21600 1 2"/>
                <a:gd name="G10" fmla="+- 5400 0 G9"/>
                <a:gd name="G11" fmla="?: G10 G8 0"/>
                <a:gd name="G12" fmla="?: G10 G7 21600"/>
                <a:gd name="T0" fmla="*/ 18900 w 21600"/>
                <a:gd name="T1" fmla="*/ 10800 h 21600"/>
                <a:gd name="T2" fmla="*/ 10800 w 21600"/>
                <a:gd name="T3" fmla="*/ 21600 h 21600"/>
                <a:gd name="T4" fmla="*/ 2700 w 21600"/>
                <a:gd name="T5" fmla="*/ 10800 h 21600"/>
                <a:gd name="T6" fmla="*/ 10800 w 21600"/>
                <a:gd name="T7" fmla="*/ 0 h 21600"/>
                <a:gd name="T8" fmla="*/ 4500 w 21600"/>
                <a:gd name="T9" fmla="*/ 4500 h 21600"/>
                <a:gd name="T10" fmla="*/ 17100 w 21600"/>
                <a:gd name="T11" fmla="*/ 171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pattFill prst="shingle">
              <a:fgClr>
                <a:schemeClr val="folHlink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</p:grpSp>
      <p:grpSp>
        <p:nvGrpSpPr>
          <p:cNvPr id="152743" name="Group 167"/>
          <p:cNvGrpSpPr>
            <a:grpSpLocks noChangeAspect="1"/>
          </p:cNvGrpSpPr>
          <p:nvPr/>
        </p:nvGrpSpPr>
        <p:grpSpPr bwMode="auto">
          <a:xfrm rot="-67822">
            <a:off x="5622925" y="1008063"/>
            <a:ext cx="330200" cy="2968625"/>
            <a:chOff x="1836" y="1048"/>
            <a:chExt cx="294" cy="2656"/>
          </a:xfrm>
        </p:grpSpPr>
        <p:sp>
          <p:nvSpPr>
            <p:cNvPr id="152744" name="Rectangle 168" descr="Дранка"/>
            <p:cNvSpPr>
              <a:spLocks noChangeAspect="1" noChangeArrowheads="1"/>
            </p:cNvSpPr>
            <p:nvPr/>
          </p:nvSpPr>
          <p:spPr bwMode="auto">
            <a:xfrm>
              <a:off x="1836" y="1104"/>
              <a:ext cx="294" cy="2553"/>
            </a:xfrm>
            <a:prstGeom prst="rect">
              <a:avLst/>
            </a:prstGeom>
            <a:pattFill prst="shingle">
              <a:fgClr>
                <a:schemeClr val="folHlink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52745" name="AutoShape 169" descr="Дранка"/>
            <p:cNvSpPr>
              <a:spLocks noChangeAspect="1" noChangeArrowheads="1"/>
            </p:cNvSpPr>
            <p:nvPr/>
          </p:nvSpPr>
          <p:spPr bwMode="auto">
            <a:xfrm>
              <a:off x="2008" y="3656"/>
              <a:ext cx="48" cy="48"/>
            </a:xfrm>
            <a:custGeom>
              <a:avLst/>
              <a:gdLst>
                <a:gd name="G0" fmla="+- 5400 0 0"/>
                <a:gd name="G1" fmla="+- 21600 0 5400"/>
                <a:gd name="G2" fmla="*/ 5400 1 2"/>
                <a:gd name="G3" fmla="+- 21600 0 G2"/>
                <a:gd name="G4" fmla="+/ 5400 21600 2"/>
                <a:gd name="G5" fmla="+/ G1 0 2"/>
                <a:gd name="G6" fmla="*/ 21600 21600 5400"/>
                <a:gd name="G7" fmla="*/ G6 1 2"/>
                <a:gd name="G8" fmla="+- 21600 0 G7"/>
                <a:gd name="G9" fmla="*/ 21600 1 2"/>
                <a:gd name="G10" fmla="+- 5400 0 G9"/>
                <a:gd name="G11" fmla="?: G10 G8 0"/>
                <a:gd name="G12" fmla="?: G10 G7 21600"/>
                <a:gd name="T0" fmla="*/ 18900 w 21600"/>
                <a:gd name="T1" fmla="*/ 10800 h 21600"/>
                <a:gd name="T2" fmla="*/ 10800 w 21600"/>
                <a:gd name="T3" fmla="*/ 21600 h 21600"/>
                <a:gd name="T4" fmla="*/ 2700 w 21600"/>
                <a:gd name="T5" fmla="*/ 10800 h 21600"/>
                <a:gd name="T6" fmla="*/ 10800 w 21600"/>
                <a:gd name="T7" fmla="*/ 0 h 21600"/>
                <a:gd name="T8" fmla="*/ 4500 w 21600"/>
                <a:gd name="T9" fmla="*/ 4500 h 21600"/>
                <a:gd name="T10" fmla="*/ 17100 w 21600"/>
                <a:gd name="T11" fmla="*/ 171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pattFill prst="shingle">
              <a:fgClr>
                <a:schemeClr val="folHlink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52746" name="AutoShape 170" descr="Дранка"/>
            <p:cNvSpPr>
              <a:spLocks noChangeAspect="1" noChangeArrowheads="1"/>
            </p:cNvSpPr>
            <p:nvPr/>
          </p:nvSpPr>
          <p:spPr bwMode="auto">
            <a:xfrm>
              <a:off x="1920" y="3656"/>
              <a:ext cx="48" cy="48"/>
            </a:xfrm>
            <a:custGeom>
              <a:avLst/>
              <a:gdLst>
                <a:gd name="G0" fmla="+- 5400 0 0"/>
                <a:gd name="G1" fmla="+- 21600 0 5400"/>
                <a:gd name="G2" fmla="*/ 5400 1 2"/>
                <a:gd name="G3" fmla="+- 21600 0 G2"/>
                <a:gd name="G4" fmla="+/ 5400 21600 2"/>
                <a:gd name="G5" fmla="+/ G1 0 2"/>
                <a:gd name="G6" fmla="*/ 21600 21600 5400"/>
                <a:gd name="G7" fmla="*/ G6 1 2"/>
                <a:gd name="G8" fmla="+- 21600 0 G7"/>
                <a:gd name="G9" fmla="*/ 21600 1 2"/>
                <a:gd name="G10" fmla="+- 5400 0 G9"/>
                <a:gd name="G11" fmla="?: G10 G8 0"/>
                <a:gd name="G12" fmla="?: G10 G7 21600"/>
                <a:gd name="T0" fmla="*/ 18900 w 21600"/>
                <a:gd name="T1" fmla="*/ 10800 h 21600"/>
                <a:gd name="T2" fmla="*/ 10800 w 21600"/>
                <a:gd name="T3" fmla="*/ 21600 h 21600"/>
                <a:gd name="T4" fmla="*/ 2700 w 21600"/>
                <a:gd name="T5" fmla="*/ 10800 h 21600"/>
                <a:gd name="T6" fmla="*/ 10800 w 21600"/>
                <a:gd name="T7" fmla="*/ 0 h 21600"/>
                <a:gd name="T8" fmla="*/ 4500 w 21600"/>
                <a:gd name="T9" fmla="*/ 4500 h 21600"/>
                <a:gd name="T10" fmla="*/ 17100 w 21600"/>
                <a:gd name="T11" fmla="*/ 171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pattFill prst="shingle">
              <a:fgClr>
                <a:schemeClr val="folHlink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52747" name="AutoShape 171" descr="Дранка"/>
            <p:cNvSpPr>
              <a:spLocks noChangeAspect="1" noChangeArrowheads="1"/>
            </p:cNvSpPr>
            <p:nvPr/>
          </p:nvSpPr>
          <p:spPr bwMode="auto">
            <a:xfrm rot="10800000">
              <a:off x="2004" y="1048"/>
              <a:ext cx="48" cy="48"/>
            </a:xfrm>
            <a:custGeom>
              <a:avLst/>
              <a:gdLst>
                <a:gd name="G0" fmla="+- 5400 0 0"/>
                <a:gd name="G1" fmla="+- 21600 0 5400"/>
                <a:gd name="G2" fmla="*/ 5400 1 2"/>
                <a:gd name="G3" fmla="+- 21600 0 G2"/>
                <a:gd name="G4" fmla="+/ 5400 21600 2"/>
                <a:gd name="G5" fmla="+/ G1 0 2"/>
                <a:gd name="G6" fmla="*/ 21600 21600 5400"/>
                <a:gd name="G7" fmla="*/ G6 1 2"/>
                <a:gd name="G8" fmla="+- 21600 0 G7"/>
                <a:gd name="G9" fmla="*/ 21600 1 2"/>
                <a:gd name="G10" fmla="+- 5400 0 G9"/>
                <a:gd name="G11" fmla="?: G10 G8 0"/>
                <a:gd name="G12" fmla="?: G10 G7 21600"/>
                <a:gd name="T0" fmla="*/ 18900 w 21600"/>
                <a:gd name="T1" fmla="*/ 10800 h 21600"/>
                <a:gd name="T2" fmla="*/ 10800 w 21600"/>
                <a:gd name="T3" fmla="*/ 21600 h 21600"/>
                <a:gd name="T4" fmla="*/ 2700 w 21600"/>
                <a:gd name="T5" fmla="*/ 10800 h 21600"/>
                <a:gd name="T6" fmla="*/ 10800 w 21600"/>
                <a:gd name="T7" fmla="*/ 0 h 21600"/>
                <a:gd name="T8" fmla="*/ 4500 w 21600"/>
                <a:gd name="T9" fmla="*/ 4500 h 21600"/>
                <a:gd name="T10" fmla="*/ 17100 w 21600"/>
                <a:gd name="T11" fmla="*/ 171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pattFill prst="shingle">
              <a:fgClr>
                <a:schemeClr val="folHlink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52748" name="AutoShape 172" descr="Дранка"/>
            <p:cNvSpPr>
              <a:spLocks noChangeAspect="1" noChangeArrowheads="1"/>
            </p:cNvSpPr>
            <p:nvPr/>
          </p:nvSpPr>
          <p:spPr bwMode="auto">
            <a:xfrm rot="10800000">
              <a:off x="1916" y="1048"/>
              <a:ext cx="48" cy="48"/>
            </a:xfrm>
            <a:custGeom>
              <a:avLst/>
              <a:gdLst>
                <a:gd name="G0" fmla="+- 5400 0 0"/>
                <a:gd name="G1" fmla="+- 21600 0 5400"/>
                <a:gd name="G2" fmla="*/ 5400 1 2"/>
                <a:gd name="G3" fmla="+- 21600 0 G2"/>
                <a:gd name="G4" fmla="+/ 5400 21600 2"/>
                <a:gd name="G5" fmla="+/ G1 0 2"/>
                <a:gd name="G6" fmla="*/ 21600 21600 5400"/>
                <a:gd name="G7" fmla="*/ G6 1 2"/>
                <a:gd name="G8" fmla="+- 21600 0 G7"/>
                <a:gd name="G9" fmla="*/ 21600 1 2"/>
                <a:gd name="G10" fmla="+- 5400 0 G9"/>
                <a:gd name="G11" fmla="?: G10 G8 0"/>
                <a:gd name="G12" fmla="?: G10 G7 21600"/>
                <a:gd name="T0" fmla="*/ 18900 w 21600"/>
                <a:gd name="T1" fmla="*/ 10800 h 21600"/>
                <a:gd name="T2" fmla="*/ 10800 w 21600"/>
                <a:gd name="T3" fmla="*/ 21600 h 21600"/>
                <a:gd name="T4" fmla="*/ 2700 w 21600"/>
                <a:gd name="T5" fmla="*/ 10800 h 21600"/>
                <a:gd name="T6" fmla="*/ 10800 w 21600"/>
                <a:gd name="T7" fmla="*/ 0 h 21600"/>
                <a:gd name="T8" fmla="*/ 4500 w 21600"/>
                <a:gd name="T9" fmla="*/ 4500 h 21600"/>
                <a:gd name="T10" fmla="*/ 17100 w 21600"/>
                <a:gd name="T11" fmla="*/ 171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pattFill prst="shingle">
              <a:fgClr>
                <a:schemeClr val="folHlink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</p:grpSp>
      <p:grpSp>
        <p:nvGrpSpPr>
          <p:cNvPr id="152749" name="Group 173"/>
          <p:cNvGrpSpPr>
            <a:grpSpLocks noChangeAspect="1"/>
          </p:cNvGrpSpPr>
          <p:nvPr/>
        </p:nvGrpSpPr>
        <p:grpSpPr bwMode="auto">
          <a:xfrm>
            <a:off x="3176588" y="1073150"/>
            <a:ext cx="2782887" cy="2833688"/>
            <a:chOff x="1848" y="1089"/>
            <a:chExt cx="2487" cy="2531"/>
          </a:xfrm>
        </p:grpSpPr>
        <p:grpSp>
          <p:nvGrpSpPr>
            <p:cNvPr id="152750" name="Group 174"/>
            <p:cNvGrpSpPr>
              <a:grpSpLocks noChangeAspect="1"/>
            </p:cNvGrpSpPr>
            <p:nvPr/>
          </p:nvGrpSpPr>
          <p:grpSpPr bwMode="auto">
            <a:xfrm>
              <a:off x="4050" y="1089"/>
              <a:ext cx="264" cy="230"/>
              <a:chOff x="4050" y="1089"/>
              <a:chExt cx="264" cy="230"/>
            </a:xfrm>
          </p:grpSpPr>
          <p:sp>
            <p:nvSpPr>
              <p:cNvPr id="152751" name="Oval 175"/>
              <p:cNvSpPr>
                <a:spLocks noChangeAspect="1" noChangeArrowheads="1"/>
              </p:cNvSpPr>
              <p:nvPr/>
            </p:nvSpPr>
            <p:spPr bwMode="auto">
              <a:xfrm>
                <a:off x="4053" y="1089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2752" name="Oval 176"/>
              <p:cNvSpPr>
                <a:spLocks noChangeAspect="1" noChangeArrowheads="1"/>
              </p:cNvSpPr>
              <p:nvPr/>
            </p:nvSpPr>
            <p:spPr bwMode="auto">
              <a:xfrm>
                <a:off x="4194" y="1206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2753" name="Rectangle 177"/>
              <p:cNvSpPr>
                <a:spLocks noChangeAspect="1" noChangeArrowheads="1"/>
              </p:cNvSpPr>
              <p:nvPr/>
            </p:nvSpPr>
            <p:spPr bwMode="auto">
              <a:xfrm>
                <a:off x="4194" y="1095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2754" name="Rectangle 178"/>
              <p:cNvSpPr>
                <a:spLocks noChangeAspect="1" noChangeArrowheads="1"/>
              </p:cNvSpPr>
              <p:nvPr/>
            </p:nvSpPr>
            <p:spPr bwMode="auto">
              <a:xfrm>
                <a:off x="4050" y="1206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52755" name="Group 179"/>
            <p:cNvGrpSpPr>
              <a:grpSpLocks noChangeAspect="1"/>
            </p:cNvGrpSpPr>
            <p:nvPr/>
          </p:nvGrpSpPr>
          <p:grpSpPr bwMode="auto">
            <a:xfrm>
              <a:off x="4050" y="1320"/>
              <a:ext cx="264" cy="230"/>
              <a:chOff x="4050" y="1089"/>
              <a:chExt cx="264" cy="230"/>
            </a:xfrm>
          </p:grpSpPr>
          <p:sp>
            <p:nvSpPr>
              <p:cNvPr id="152756" name="Oval 180"/>
              <p:cNvSpPr>
                <a:spLocks noChangeAspect="1" noChangeArrowheads="1"/>
              </p:cNvSpPr>
              <p:nvPr/>
            </p:nvSpPr>
            <p:spPr bwMode="auto">
              <a:xfrm>
                <a:off x="4053" y="1089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2757" name="Oval 181"/>
              <p:cNvSpPr>
                <a:spLocks noChangeAspect="1" noChangeArrowheads="1"/>
              </p:cNvSpPr>
              <p:nvPr/>
            </p:nvSpPr>
            <p:spPr bwMode="auto">
              <a:xfrm>
                <a:off x="4194" y="1206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2758" name="Rectangle 182"/>
              <p:cNvSpPr>
                <a:spLocks noChangeAspect="1" noChangeArrowheads="1"/>
              </p:cNvSpPr>
              <p:nvPr/>
            </p:nvSpPr>
            <p:spPr bwMode="auto">
              <a:xfrm>
                <a:off x="4194" y="1095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2759" name="Rectangle 183"/>
              <p:cNvSpPr>
                <a:spLocks noChangeAspect="1" noChangeArrowheads="1"/>
              </p:cNvSpPr>
              <p:nvPr/>
            </p:nvSpPr>
            <p:spPr bwMode="auto">
              <a:xfrm>
                <a:off x="4050" y="1206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52760" name="Group 184"/>
            <p:cNvGrpSpPr>
              <a:grpSpLocks noChangeAspect="1"/>
            </p:cNvGrpSpPr>
            <p:nvPr/>
          </p:nvGrpSpPr>
          <p:grpSpPr bwMode="auto">
            <a:xfrm>
              <a:off x="4053" y="1545"/>
              <a:ext cx="264" cy="230"/>
              <a:chOff x="4050" y="1089"/>
              <a:chExt cx="264" cy="230"/>
            </a:xfrm>
          </p:grpSpPr>
          <p:sp>
            <p:nvSpPr>
              <p:cNvPr id="152761" name="Oval 185"/>
              <p:cNvSpPr>
                <a:spLocks noChangeAspect="1" noChangeArrowheads="1"/>
              </p:cNvSpPr>
              <p:nvPr/>
            </p:nvSpPr>
            <p:spPr bwMode="auto">
              <a:xfrm>
                <a:off x="4053" y="1089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2762" name="Oval 186"/>
              <p:cNvSpPr>
                <a:spLocks noChangeAspect="1" noChangeArrowheads="1"/>
              </p:cNvSpPr>
              <p:nvPr/>
            </p:nvSpPr>
            <p:spPr bwMode="auto">
              <a:xfrm>
                <a:off x="4194" y="1206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2763" name="Rectangle 187"/>
              <p:cNvSpPr>
                <a:spLocks noChangeAspect="1" noChangeArrowheads="1"/>
              </p:cNvSpPr>
              <p:nvPr/>
            </p:nvSpPr>
            <p:spPr bwMode="auto">
              <a:xfrm>
                <a:off x="4194" y="1095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2764" name="Rectangle 188"/>
              <p:cNvSpPr>
                <a:spLocks noChangeAspect="1" noChangeArrowheads="1"/>
              </p:cNvSpPr>
              <p:nvPr/>
            </p:nvSpPr>
            <p:spPr bwMode="auto">
              <a:xfrm>
                <a:off x="4050" y="1206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52765" name="Group 189"/>
            <p:cNvGrpSpPr>
              <a:grpSpLocks noChangeAspect="1"/>
            </p:cNvGrpSpPr>
            <p:nvPr/>
          </p:nvGrpSpPr>
          <p:grpSpPr bwMode="auto">
            <a:xfrm>
              <a:off x="4056" y="1776"/>
              <a:ext cx="264" cy="230"/>
              <a:chOff x="4050" y="1089"/>
              <a:chExt cx="264" cy="230"/>
            </a:xfrm>
          </p:grpSpPr>
          <p:sp>
            <p:nvSpPr>
              <p:cNvPr id="152766" name="Oval 190"/>
              <p:cNvSpPr>
                <a:spLocks noChangeAspect="1" noChangeArrowheads="1"/>
              </p:cNvSpPr>
              <p:nvPr/>
            </p:nvSpPr>
            <p:spPr bwMode="auto">
              <a:xfrm>
                <a:off x="4053" y="1089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2767" name="Oval 191"/>
              <p:cNvSpPr>
                <a:spLocks noChangeAspect="1" noChangeArrowheads="1"/>
              </p:cNvSpPr>
              <p:nvPr/>
            </p:nvSpPr>
            <p:spPr bwMode="auto">
              <a:xfrm>
                <a:off x="4194" y="1206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2768" name="Rectangle 192"/>
              <p:cNvSpPr>
                <a:spLocks noChangeAspect="1" noChangeArrowheads="1"/>
              </p:cNvSpPr>
              <p:nvPr/>
            </p:nvSpPr>
            <p:spPr bwMode="auto">
              <a:xfrm>
                <a:off x="4194" y="1095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2769" name="Rectangle 193"/>
              <p:cNvSpPr>
                <a:spLocks noChangeAspect="1" noChangeArrowheads="1"/>
              </p:cNvSpPr>
              <p:nvPr/>
            </p:nvSpPr>
            <p:spPr bwMode="auto">
              <a:xfrm>
                <a:off x="4050" y="1206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52770" name="Group 194"/>
            <p:cNvGrpSpPr>
              <a:grpSpLocks noChangeAspect="1"/>
            </p:cNvGrpSpPr>
            <p:nvPr/>
          </p:nvGrpSpPr>
          <p:grpSpPr bwMode="auto">
            <a:xfrm>
              <a:off x="4062" y="2004"/>
              <a:ext cx="264" cy="230"/>
              <a:chOff x="4050" y="1089"/>
              <a:chExt cx="264" cy="230"/>
            </a:xfrm>
          </p:grpSpPr>
          <p:sp>
            <p:nvSpPr>
              <p:cNvPr id="152771" name="Oval 195"/>
              <p:cNvSpPr>
                <a:spLocks noChangeAspect="1" noChangeArrowheads="1"/>
              </p:cNvSpPr>
              <p:nvPr/>
            </p:nvSpPr>
            <p:spPr bwMode="auto">
              <a:xfrm>
                <a:off x="4053" y="1089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2772" name="Oval 196"/>
              <p:cNvSpPr>
                <a:spLocks noChangeAspect="1" noChangeArrowheads="1"/>
              </p:cNvSpPr>
              <p:nvPr/>
            </p:nvSpPr>
            <p:spPr bwMode="auto">
              <a:xfrm>
                <a:off x="4194" y="1206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2773" name="Rectangle 197"/>
              <p:cNvSpPr>
                <a:spLocks noChangeAspect="1" noChangeArrowheads="1"/>
              </p:cNvSpPr>
              <p:nvPr/>
            </p:nvSpPr>
            <p:spPr bwMode="auto">
              <a:xfrm>
                <a:off x="4194" y="1095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2774" name="Rectangle 198"/>
              <p:cNvSpPr>
                <a:spLocks noChangeAspect="1" noChangeArrowheads="1"/>
              </p:cNvSpPr>
              <p:nvPr/>
            </p:nvSpPr>
            <p:spPr bwMode="auto">
              <a:xfrm>
                <a:off x="4050" y="1206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52775" name="Group 199"/>
            <p:cNvGrpSpPr>
              <a:grpSpLocks noChangeAspect="1"/>
            </p:cNvGrpSpPr>
            <p:nvPr/>
          </p:nvGrpSpPr>
          <p:grpSpPr bwMode="auto">
            <a:xfrm>
              <a:off x="4062" y="2229"/>
              <a:ext cx="264" cy="230"/>
              <a:chOff x="4050" y="1089"/>
              <a:chExt cx="264" cy="230"/>
            </a:xfrm>
          </p:grpSpPr>
          <p:sp>
            <p:nvSpPr>
              <p:cNvPr id="152776" name="Oval 200"/>
              <p:cNvSpPr>
                <a:spLocks noChangeAspect="1" noChangeArrowheads="1"/>
              </p:cNvSpPr>
              <p:nvPr/>
            </p:nvSpPr>
            <p:spPr bwMode="auto">
              <a:xfrm>
                <a:off x="4053" y="1089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2777" name="Oval 201"/>
              <p:cNvSpPr>
                <a:spLocks noChangeAspect="1" noChangeArrowheads="1"/>
              </p:cNvSpPr>
              <p:nvPr/>
            </p:nvSpPr>
            <p:spPr bwMode="auto">
              <a:xfrm>
                <a:off x="4194" y="1206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2778" name="Rectangle 202"/>
              <p:cNvSpPr>
                <a:spLocks noChangeAspect="1" noChangeArrowheads="1"/>
              </p:cNvSpPr>
              <p:nvPr/>
            </p:nvSpPr>
            <p:spPr bwMode="auto">
              <a:xfrm>
                <a:off x="4194" y="1095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2779" name="Rectangle 203"/>
              <p:cNvSpPr>
                <a:spLocks noChangeAspect="1" noChangeArrowheads="1"/>
              </p:cNvSpPr>
              <p:nvPr/>
            </p:nvSpPr>
            <p:spPr bwMode="auto">
              <a:xfrm>
                <a:off x="4050" y="1206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52780" name="Group 204"/>
            <p:cNvGrpSpPr>
              <a:grpSpLocks noChangeAspect="1"/>
            </p:cNvGrpSpPr>
            <p:nvPr/>
          </p:nvGrpSpPr>
          <p:grpSpPr bwMode="auto">
            <a:xfrm>
              <a:off x="4062" y="2451"/>
              <a:ext cx="264" cy="230"/>
              <a:chOff x="4050" y="1089"/>
              <a:chExt cx="264" cy="230"/>
            </a:xfrm>
          </p:grpSpPr>
          <p:sp>
            <p:nvSpPr>
              <p:cNvPr id="152781" name="Oval 205"/>
              <p:cNvSpPr>
                <a:spLocks noChangeAspect="1" noChangeArrowheads="1"/>
              </p:cNvSpPr>
              <p:nvPr/>
            </p:nvSpPr>
            <p:spPr bwMode="auto">
              <a:xfrm>
                <a:off x="4053" y="1089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2782" name="Oval 206"/>
              <p:cNvSpPr>
                <a:spLocks noChangeAspect="1" noChangeArrowheads="1"/>
              </p:cNvSpPr>
              <p:nvPr/>
            </p:nvSpPr>
            <p:spPr bwMode="auto">
              <a:xfrm>
                <a:off x="4194" y="1206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2783" name="Rectangle 207"/>
              <p:cNvSpPr>
                <a:spLocks noChangeAspect="1" noChangeArrowheads="1"/>
              </p:cNvSpPr>
              <p:nvPr/>
            </p:nvSpPr>
            <p:spPr bwMode="auto">
              <a:xfrm>
                <a:off x="4194" y="1095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2784" name="Rectangle 208"/>
              <p:cNvSpPr>
                <a:spLocks noChangeAspect="1" noChangeArrowheads="1"/>
              </p:cNvSpPr>
              <p:nvPr/>
            </p:nvSpPr>
            <p:spPr bwMode="auto">
              <a:xfrm>
                <a:off x="4050" y="1206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52785" name="Group 209"/>
            <p:cNvGrpSpPr>
              <a:grpSpLocks noChangeAspect="1"/>
            </p:cNvGrpSpPr>
            <p:nvPr/>
          </p:nvGrpSpPr>
          <p:grpSpPr bwMode="auto">
            <a:xfrm>
              <a:off x="4065" y="2682"/>
              <a:ext cx="264" cy="230"/>
              <a:chOff x="4050" y="1089"/>
              <a:chExt cx="264" cy="230"/>
            </a:xfrm>
          </p:grpSpPr>
          <p:sp>
            <p:nvSpPr>
              <p:cNvPr id="152786" name="Oval 210"/>
              <p:cNvSpPr>
                <a:spLocks noChangeAspect="1" noChangeArrowheads="1"/>
              </p:cNvSpPr>
              <p:nvPr/>
            </p:nvSpPr>
            <p:spPr bwMode="auto">
              <a:xfrm>
                <a:off x="4053" y="1089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2787" name="Oval 211"/>
              <p:cNvSpPr>
                <a:spLocks noChangeAspect="1" noChangeArrowheads="1"/>
              </p:cNvSpPr>
              <p:nvPr/>
            </p:nvSpPr>
            <p:spPr bwMode="auto">
              <a:xfrm>
                <a:off x="4194" y="1206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2788" name="Rectangle 212"/>
              <p:cNvSpPr>
                <a:spLocks noChangeAspect="1" noChangeArrowheads="1"/>
              </p:cNvSpPr>
              <p:nvPr/>
            </p:nvSpPr>
            <p:spPr bwMode="auto">
              <a:xfrm>
                <a:off x="4194" y="1095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2789" name="Rectangle 213"/>
              <p:cNvSpPr>
                <a:spLocks noChangeAspect="1" noChangeArrowheads="1"/>
              </p:cNvSpPr>
              <p:nvPr/>
            </p:nvSpPr>
            <p:spPr bwMode="auto">
              <a:xfrm>
                <a:off x="4050" y="1206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52790" name="Group 214"/>
            <p:cNvGrpSpPr>
              <a:grpSpLocks noChangeAspect="1"/>
            </p:cNvGrpSpPr>
            <p:nvPr/>
          </p:nvGrpSpPr>
          <p:grpSpPr bwMode="auto">
            <a:xfrm>
              <a:off x="4068" y="2910"/>
              <a:ext cx="264" cy="230"/>
              <a:chOff x="4050" y="1089"/>
              <a:chExt cx="264" cy="230"/>
            </a:xfrm>
          </p:grpSpPr>
          <p:sp>
            <p:nvSpPr>
              <p:cNvPr id="152791" name="Oval 215"/>
              <p:cNvSpPr>
                <a:spLocks noChangeAspect="1" noChangeArrowheads="1"/>
              </p:cNvSpPr>
              <p:nvPr/>
            </p:nvSpPr>
            <p:spPr bwMode="auto">
              <a:xfrm>
                <a:off x="4053" y="1089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2792" name="Oval 216"/>
              <p:cNvSpPr>
                <a:spLocks noChangeAspect="1" noChangeArrowheads="1"/>
              </p:cNvSpPr>
              <p:nvPr/>
            </p:nvSpPr>
            <p:spPr bwMode="auto">
              <a:xfrm>
                <a:off x="4194" y="1206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2793" name="Rectangle 217"/>
              <p:cNvSpPr>
                <a:spLocks noChangeAspect="1" noChangeArrowheads="1"/>
              </p:cNvSpPr>
              <p:nvPr/>
            </p:nvSpPr>
            <p:spPr bwMode="auto">
              <a:xfrm>
                <a:off x="4194" y="1095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2794" name="Rectangle 218"/>
              <p:cNvSpPr>
                <a:spLocks noChangeAspect="1" noChangeArrowheads="1"/>
              </p:cNvSpPr>
              <p:nvPr/>
            </p:nvSpPr>
            <p:spPr bwMode="auto">
              <a:xfrm>
                <a:off x="4050" y="1206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52795" name="Group 219"/>
            <p:cNvGrpSpPr>
              <a:grpSpLocks noChangeAspect="1"/>
            </p:cNvGrpSpPr>
            <p:nvPr/>
          </p:nvGrpSpPr>
          <p:grpSpPr bwMode="auto">
            <a:xfrm>
              <a:off x="4071" y="3141"/>
              <a:ext cx="264" cy="230"/>
              <a:chOff x="4050" y="1089"/>
              <a:chExt cx="264" cy="230"/>
            </a:xfrm>
          </p:grpSpPr>
          <p:sp>
            <p:nvSpPr>
              <p:cNvPr id="152796" name="Oval 220"/>
              <p:cNvSpPr>
                <a:spLocks noChangeAspect="1" noChangeArrowheads="1"/>
              </p:cNvSpPr>
              <p:nvPr/>
            </p:nvSpPr>
            <p:spPr bwMode="auto">
              <a:xfrm>
                <a:off x="4053" y="1089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2797" name="Oval 221"/>
              <p:cNvSpPr>
                <a:spLocks noChangeAspect="1" noChangeArrowheads="1"/>
              </p:cNvSpPr>
              <p:nvPr/>
            </p:nvSpPr>
            <p:spPr bwMode="auto">
              <a:xfrm>
                <a:off x="4194" y="1206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2798" name="Rectangle 222"/>
              <p:cNvSpPr>
                <a:spLocks noChangeAspect="1" noChangeArrowheads="1"/>
              </p:cNvSpPr>
              <p:nvPr/>
            </p:nvSpPr>
            <p:spPr bwMode="auto">
              <a:xfrm>
                <a:off x="4194" y="1095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2799" name="Rectangle 223"/>
              <p:cNvSpPr>
                <a:spLocks noChangeAspect="1" noChangeArrowheads="1"/>
              </p:cNvSpPr>
              <p:nvPr/>
            </p:nvSpPr>
            <p:spPr bwMode="auto">
              <a:xfrm>
                <a:off x="4050" y="1206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52800" name="Group 224"/>
            <p:cNvGrpSpPr>
              <a:grpSpLocks noChangeAspect="1"/>
            </p:cNvGrpSpPr>
            <p:nvPr/>
          </p:nvGrpSpPr>
          <p:grpSpPr bwMode="auto">
            <a:xfrm>
              <a:off x="4068" y="3372"/>
              <a:ext cx="264" cy="230"/>
              <a:chOff x="4050" y="1089"/>
              <a:chExt cx="264" cy="230"/>
            </a:xfrm>
          </p:grpSpPr>
          <p:sp>
            <p:nvSpPr>
              <p:cNvPr id="152801" name="Oval 225"/>
              <p:cNvSpPr>
                <a:spLocks noChangeAspect="1" noChangeArrowheads="1"/>
              </p:cNvSpPr>
              <p:nvPr/>
            </p:nvSpPr>
            <p:spPr bwMode="auto">
              <a:xfrm>
                <a:off x="4053" y="1089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2802" name="Oval 226"/>
              <p:cNvSpPr>
                <a:spLocks noChangeAspect="1" noChangeArrowheads="1"/>
              </p:cNvSpPr>
              <p:nvPr/>
            </p:nvSpPr>
            <p:spPr bwMode="auto">
              <a:xfrm>
                <a:off x="4194" y="1206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2803" name="Rectangle 227"/>
              <p:cNvSpPr>
                <a:spLocks noChangeAspect="1" noChangeArrowheads="1"/>
              </p:cNvSpPr>
              <p:nvPr/>
            </p:nvSpPr>
            <p:spPr bwMode="auto">
              <a:xfrm>
                <a:off x="4194" y="1095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2804" name="Rectangle 228"/>
              <p:cNvSpPr>
                <a:spLocks noChangeAspect="1" noChangeArrowheads="1"/>
              </p:cNvSpPr>
              <p:nvPr/>
            </p:nvSpPr>
            <p:spPr bwMode="auto">
              <a:xfrm>
                <a:off x="4050" y="1206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52805" name="Group 229"/>
            <p:cNvGrpSpPr>
              <a:grpSpLocks noChangeAspect="1"/>
            </p:cNvGrpSpPr>
            <p:nvPr/>
          </p:nvGrpSpPr>
          <p:grpSpPr bwMode="auto">
            <a:xfrm>
              <a:off x="1848" y="1107"/>
              <a:ext cx="264" cy="230"/>
              <a:chOff x="4050" y="1089"/>
              <a:chExt cx="264" cy="230"/>
            </a:xfrm>
          </p:grpSpPr>
          <p:sp>
            <p:nvSpPr>
              <p:cNvPr id="152806" name="Oval 230"/>
              <p:cNvSpPr>
                <a:spLocks noChangeAspect="1" noChangeArrowheads="1"/>
              </p:cNvSpPr>
              <p:nvPr/>
            </p:nvSpPr>
            <p:spPr bwMode="auto">
              <a:xfrm>
                <a:off x="4053" y="1089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2807" name="Oval 231"/>
              <p:cNvSpPr>
                <a:spLocks noChangeAspect="1" noChangeArrowheads="1"/>
              </p:cNvSpPr>
              <p:nvPr/>
            </p:nvSpPr>
            <p:spPr bwMode="auto">
              <a:xfrm>
                <a:off x="4194" y="1206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2808" name="Rectangle 232"/>
              <p:cNvSpPr>
                <a:spLocks noChangeAspect="1" noChangeArrowheads="1"/>
              </p:cNvSpPr>
              <p:nvPr/>
            </p:nvSpPr>
            <p:spPr bwMode="auto">
              <a:xfrm>
                <a:off x="4194" y="1095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2809" name="Rectangle 233"/>
              <p:cNvSpPr>
                <a:spLocks noChangeAspect="1" noChangeArrowheads="1"/>
              </p:cNvSpPr>
              <p:nvPr/>
            </p:nvSpPr>
            <p:spPr bwMode="auto">
              <a:xfrm>
                <a:off x="4050" y="1206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52810" name="Group 234"/>
            <p:cNvGrpSpPr>
              <a:grpSpLocks noChangeAspect="1"/>
            </p:cNvGrpSpPr>
            <p:nvPr/>
          </p:nvGrpSpPr>
          <p:grpSpPr bwMode="auto">
            <a:xfrm>
              <a:off x="1848" y="1338"/>
              <a:ext cx="264" cy="230"/>
              <a:chOff x="4050" y="1089"/>
              <a:chExt cx="264" cy="230"/>
            </a:xfrm>
          </p:grpSpPr>
          <p:sp>
            <p:nvSpPr>
              <p:cNvPr id="152811" name="Oval 235"/>
              <p:cNvSpPr>
                <a:spLocks noChangeAspect="1" noChangeArrowheads="1"/>
              </p:cNvSpPr>
              <p:nvPr/>
            </p:nvSpPr>
            <p:spPr bwMode="auto">
              <a:xfrm>
                <a:off x="4053" y="1089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2812" name="Oval 236"/>
              <p:cNvSpPr>
                <a:spLocks noChangeAspect="1" noChangeArrowheads="1"/>
              </p:cNvSpPr>
              <p:nvPr/>
            </p:nvSpPr>
            <p:spPr bwMode="auto">
              <a:xfrm>
                <a:off x="4194" y="1206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2813" name="Rectangle 237"/>
              <p:cNvSpPr>
                <a:spLocks noChangeAspect="1" noChangeArrowheads="1"/>
              </p:cNvSpPr>
              <p:nvPr/>
            </p:nvSpPr>
            <p:spPr bwMode="auto">
              <a:xfrm>
                <a:off x="4194" y="1095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2814" name="Rectangle 238"/>
              <p:cNvSpPr>
                <a:spLocks noChangeAspect="1" noChangeArrowheads="1"/>
              </p:cNvSpPr>
              <p:nvPr/>
            </p:nvSpPr>
            <p:spPr bwMode="auto">
              <a:xfrm>
                <a:off x="4050" y="1206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52815" name="Group 239"/>
            <p:cNvGrpSpPr>
              <a:grpSpLocks noChangeAspect="1"/>
            </p:cNvGrpSpPr>
            <p:nvPr/>
          </p:nvGrpSpPr>
          <p:grpSpPr bwMode="auto">
            <a:xfrm>
              <a:off x="1851" y="1563"/>
              <a:ext cx="264" cy="230"/>
              <a:chOff x="4050" y="1089"/>
              <a:chExt cx="264" cy="230"/>
            </a:xfrm>
          </p:grpSpPr>
          <p:sp>
            <p:nvSpPr>
              <p:cNvPr id="152816" name="Oval 240"/>
              <p:cNvSpPr>
                <a:spLocks noChangeAspect="1" noChangeArrowheads="1"/>
              </p:cNvSpPr>
              <p:nvPr/>
            </p:nvSpPr>
            <p:spPr bwMode="auto">
              <a:xfrm>
                <a:off x="4053" y="1089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2817" name="Oval 241"/>
              <p:cNvSpPr>
                <a:spLocks noChangeAspect="1" noChangeArrowheads="1"/>
              </p:cNvSpPr>
              <p:nvPr/>
            </p:nvSpPr>
            <p:spPr bwMode="auto">
              <a:xfrm>
                <a:off x="4194" y="1206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2818" name="Rectangle 242"/>
              <p:cNvSpPr>
                <a:spLocks noChangeAspect="1" noChangeArrowheads="1"/>
              </p:cNvSpPr>
              <p:nvPr/>
            </p:nvSpPr>
            <p:spPr bwMode="auto">
              <a:xfrm>
                <a:off x="4194" y="1095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2819" name="Rectangle 243"/>
              <p:cNvSpPr>
                <a:spLocks noChangeAspect="1" noChangeArrowheads="1"/>
              </p:cNvSpPr>
              <p:nvPr/>
            </p:nvSpPr>
            <p:spPr bwMode="auto">
              <a:xfrm>
                <a:off x="4050" y="1206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52820" name="Group 244"/>
            <p:cNvGrpSpPr>
              <a:grpSpLocks noChangeAspect="1"/>
            </p:cNvGrpSpPr>
            <p:nvPr/>
          </p:nvGrpSpPr>
          <p:grpSpPr bwMode="auto">
            <a:xfrm>
              <a:off x="1854" y="1794"/>
              <a:ext cx="264" cy="230"/>
              <a:chOff x="4050" y="1089"/>
              <a:chExt cx="264" cy="230"/>
            </a:xfrm>
          </p:grpSpPr>
          <p:sp>
            <p:nvSpPr>
              <p:cNvPr id="152821" name="Oval 245"/>
              <p:cNvSpPr>
                <a:spLocks noChangeAspect="1" noChangeArrowheads="1"/>
              </p:cNvSpPr>
              <p:nvPr/>
            </p:nvSpPr>
            <p:spPr bwMode="auto">
              <a:xfrm>
                <a:off x="4053" y="1089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2822" name="Oval 246"/>
              <p:cNvSpPr>
                <a:spLocks noChangeAspect="1" noChangeArrowheads="1"/>
              </p:cNvSpPr>
              <p:nvPr/>
            </p:nvSpPr>
            <p:spPr bwMode="auto">
              <a:xfrm>
                <a:off x="4194" y="1206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2823" name="Rectangle 247"/>
              <p:cNvSpPr>
                <a:spLocks noChangeAspect="1" noChangeArrowheads="1"/>
              </p:cNvSpPr>
              <p:nvPr/>
            </p:nvSpPr>
            <p:spPr bwMode="auto">
              <a:xfrm>
                <a:off x="4194" y="1095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2824" name="Rectangle 248"/>
              <p:cNvSpPr>
                <a:spLocks noChangeAspect="1" noChangeArrowheads="1"/>
              </p:cNvSpPr>
              <p:nvPr/>
            </p:nvSpPr>
            <p:spPr bwMode="auto">
              <a:xfrm>
                <a:off x="4050" y="1206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52825" name="Group 249"/>
            <p:cNvGrpSpPr>
              <a:grpSpLocks noChangeAspect="1"/>
            </p:cNvGrpSpPr>
            <p:nvPr/>
          </p:nvGrpSpPr>
          <p:grpSpPr bwMode="auto">
            <a:xfrm>
              <a:off x="1860" y="2022"/>
              <a:ext cx="264" cy="230"/>
              <a:chOff x="4050" y="1089"/>
              <a:chExt cx="264" cy="230"/>
            </a:xfrm>
          </p:grpSpPr>
          <p:sp>
            <p:nvSpPr>
              <p:cNvPr id="152826" name="Oval 250"/>
              <p:cNvSpPr>
                <a:spLocks noChangeAspect="1" noChangeArrowheads="1"/>
              </p:cNvSpPr>
              <p:nvPr/>
            </p:nvSpPr>
            <p:spPr bwMode="auto">
              <a:xfrm>
                <a:off x="4053" y="1089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2827" name="Oval 251"/>
              <p:cNvSpPr>
                <a:spLocks noChangeAspect="1" noChangeArrowheads="1"/>
              </p:cNvSpPr>
              <p:nvPr/>
            </p:nvSpPr>
            <p:spPr bwMode="auto">
              <a:xfrm>
                <a:off x="4194" y="1206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2828" name="Rectangle 252"/>
              <p:cNvSpPr>
                <a:spLocks noChangeAspect="1" noChangeArrowheads="1"/>
              </p:cNvSpPr>
              <p:nvPr/>
            </p:nvSpPr>
            <p:spPr bwMode="auto">
              <a:xfrm>
                <a:off x="4194" y="1095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2829" name="Rectangle 253"/>
              <p:cNvSpPr>
                <a:spLocks noChangeAspect="1" noChangeArrowheads="1"/>
              </p:cNvSpPr>
              <p:nvPr/>
            </p:nvSpPr>
            <p:spPr bwMode="auto">
              <a:xfrm>
                <a:off x="4050" y="1206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52830" name="Group 254"/>
            <p:cNvGrpSpPr>
              <a:grpSpLocks noChangeAspect="1"/>
            </p:cNvGrpSpPr>
            <p:nvPr/>
          </p:nvGrpSpPr>
          <p:grpSpPr bwMode="auto">
            <a:xfrm>
              <a:off x="1860" y="2247"/>
              <a:ext cx="264" cy="230"/>
              <a:chOff x="4050" y="1089"/>
              <a:chExt cx="264" cy="230"/>
            </a:xfrm>
          </p:grpSpPr>
          <p:sp>
            <p:nvSpPr>
              <p:cNvPr id="152831" name="Oval 255"/>
              <p:cNvSpPr>
                <a:spLocks noChangeAspect="1" noChangeArrowheads="1"/>
              </p:cNvSpPr>
              <p:nvPr/>
            </p:nvSpPr>
            <p:spPr bwMode="auto">
              <a:xfrm>
                <a:off x="4053" y="1089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2832" name="Oval 256"/>
              <p:cNvSpPr>
                <a:spLocks noChangeAspect="1" noChangeArrowheads="1"/>
              </p:cNvSpPr>
              <p:nvPr/>
            </p:nvSpPr>
            <p:spPr bwMode="auto">
              <a:xfrm>
                <a:off x="4194" y="1206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2833" name="Rectangle 257"/>
              <p:cNvSpPr>
                <a:spLocks noChangeAspect="1" noChangeArrowheads="1"/>
              </p:cNvSpPr>
              <p:nvPr/>
            </p:nvSpPr>
            <p:spPr bwMode="auto">
              <a:xfrm>
                <a:off x="4194" y="1095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2834" name="Rectangle 258"/>
              <p:cNvSpPr>
                <a:spLocks noChangeAspect="1" noChangeArrowheads="1"/>
              </p:cNvSpPr>
              <p:nvPr/>
            </p:nvSpPr>
            <p:spPr bwMode="auto">
              <a:xfrm>
                <a:off x="4050" y="1206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52835" name="Group 259"/>
            <p:cNvGrpSpPr>
              <a:grpSpLocks noChangeAspect="1"/>
            </p:cNvGrpSpPr>
            <p:nvPr/>
          </p:nvGrpSpPr>
          <p:grpSpPr bwMode="auto">
            <a:xfrm>
              <a:off x="1860" y="2469"/>
              <a:ext cx="264" cy="230"/>
              <a:chOff x="4050" y="1089"/>
              <a:chExt cx="264" cy="230"/>
            </a:xfrm>
          </p:grpSpPr>
          <p:sp>
            <p:nvSpPr>
              <p:cNvPr id="152836" name="Oval 260"/>
              <p:cNvSpPr>
                <a:spLocks noChangeAspect="1" noChangeArrowheads="1"/>
              </p:cNvSpPr>
              <p:nvPr/>
            </p:nvSpPr>
            <p:spPr bwMode="auto">
              <a:xfrm>
                <a:off x="4053" y="1089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2837" name="Oval 261"/>
              <p:cNvSpPr>
                <a:spLocks noChangeAspect="1" noChangeArrowheads="1"/>
              </p:cNvSpPr>
              <p:nvPr/>
            </p:nvSpPr>
            <p:spPr bwMode="auto">
              <a:xfrm>
                <a:off x="4194" y="1206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2838" name="Rectangle 262"/>
              <p:cNvSpPr>
                <a:spLocks noChangeAspect="1" noChangeArrowheads="1"/>
              </p:cNvSpPr>
              <p:nvPr/>
            </p:nvSpPr>
            <p:spPr bwMode="auto">
              <a:xfrm>
                <a:off x="4194" y="1095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2839" name="Rectangle 263"/>
              <p:cNvSpPr>
                <a:spLocks noChangeAspect="1" noChangeArrowheads="1"/>
              </p:cNvSpPr>
              <p:nvPr/>
            </p:nvSpPr>
            <p:spPr bwMode="auto">
              <a:xfrm>
                <a:off x="4050" y="1206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52840" name="Group 264"/>
            <p:cNvGrpSpPr>
              <a:grpSpLocks noChangeAspect="1"/>
            </p:cNvGrpSpPr>
            <p:nvPr/>
          </p:nvGrpSpPr>
          <p:grpSpPr bwMode="auto">
            <a:xfrm>
              <a:off x="1863" y="2700"/>
              <a:ext cx="264" cy="230"/>
              <a:chOff x="4050" y="1089"/>
              <a:chExt cx="264" cy="230"/>
            </a:xfrm>
          </p:grpSpPr>
          <p:sp>
            <p:nvSpPr>
              <p:cNvPr id="152841" name="Oval 265"/>
              <p:cNvSpPr>
                <a:spLocks noChangeAspect="1" noChangeArrowheads="1"/>
              </p:cNvSpPr>
              <p:nvPr/>
            </p:nvSpPr>
            <p:spPr bwMode="auto">
              <a:xfrm>
                <a:off x="4053" y="1089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2842" name="Oval 266"/>
              <p:cNvSpPr>
                <a:spLocks noChangeAspect="1" noChangeArrowheads="1"/>
              </p:cNvSpPr>
              <p:nvPr/>
            </p:nvSpPr>
            <p:spPr bwMode="auto">
              <a:xfrm>
                <a:off x="4194" y="1206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2843" name="Rectangle 267"/>
              <p:cNvSpPr>
                <a:spLocks noChangeAspect="1" noChangeArrowheads="1"/>
              </p:cNvSpPr>
              <p:nvPr/>
            </p:nvSpPr>
            <p:spPr bwMode="auto">
              <a:xfrm>
                <a:off x="4194" y="1095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2844" name="Rectangle 268"/>
              <p:cNvSpPr>
                <a:spLocks noChangeAspect="1" noChangeArrowheads="1"/>
              </p:cNvSpPr>
              <p:nvPr/>
            </p:nvSpPr>
            <p:spPr bwMode="auto">
              <a:xfrm>
                <a:off x="4050" y="1206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52845" name="Group 269"/>
            <p:cNvGrpSpPr>
              <a:grpSpLocks noChangeAspect="1"/>
            </p:cNvGrpSpPr>
            <p:nvPr/>
          </p:nvGrpSpPr>
          <p:grpSpPr bwMode="auto">
            <a:xfrm>
              <a:off x="1866" y="2928"/>
              <a:ext cx="264" cy="230"/>
              <a:chOff x="4050" y="1089"/>
              <a:chExt cx="264" cy="230"/>
            </a:xfrm>
          </p:grpSpPr>
          <p:sp>
            <p:nvSpPr>
              <p:cNvPr id="152846" name="Oval 270"/>
              <p:cNvSpPr>
                <a:spLocks noChangeAspect="1" noChangeArrowheads="1"/>
              </p:cNvSpPr>
              <p:nvPr/>
            </p:nvSpPr>
            <p:spPr bwMode="auto">
              <a:xfrm>
                <a:off x="4053" y="1089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2847" name="Oval 271"/>
              <p:cNvSpPr>
                <a:spLocks noChangeAspect="1" noChangeArrowheads="1"/>
              </p:cNvSpPr>
              <p:nvPr/>
            </p:nvSpPr>
            <p:spPr bwMode="auto">
              <a:xfrm>
                <a:off x="4194" y="1206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2848" name="Rectangle 272"/>
              <p:cNvSpPr>
                <a:spLocks noChangeAspect="1" noChangeArrowheads="1"/>
              </p:cNvSpPr>
              <p:nvPr/>
            </p:nvSpPr>
            <p:spPr bwMode="auto">
              <a:xfrm>
                <a:off x="4194" y="1095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2849" name="Rectangle 273"/>
              <p:cNvSpPr>
                <a:spLocks noChangeAspect="1" noChangeArrowheads="1"/>
              </p:cNvSpPr>
              <p:nvPr/>
            </p:nvSpPr>
            <p:spPr bwMode="auto">
              <a:xfrm>
                <a:off x="4050" y="1206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52850" name="Group 274"/>
            <p:cNvGrpSpPr>
              <a:grpSpLocks noChangeAspect="1"/>
            </p:cNvGrpSpPr>
            <p:nvPr/>
          </p:nvGrpSpPr>
          <p:grpSpPr bwMode="auto">
            <a:xfrm>
              <a:off x="1869" y="3159"/>
              <a:ext cx="264" cy="230"/>
              <a:chOff x="4050" y="1089"/>
              <a:chExt cx="264" cy="230"/>
            </a:xfrm>
          </p:grpSpPr>
          <p:sp>
            <p:nvSpPr>
              <p:cNvPr id="152851" name="Oval 275"/>
              <p:cNvSpPr>
                <a:spLocks noChangeAspect="1" noChangeArrowheads="1"/>
              </p:cNvSpPr>
              <p:nvPr/>
            </p:nvSpPr>
            <p:spPr bwMode="auto">
              <a:xfrm>
                <a:off x="4053" y="1089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2852" name="Oval 276"/>
              <p:cNvSpPr>
                <a:spLocks noChangeAspect="1" noChangeArrowheads="1"/>
              </p:cNvSpPr>
              <p:nvPr/>
            </p:nvSpPr>
            <p:spPr bwMode="auto">
              <a:xfrm>
                <a:off x="4194" y="1206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2853" name="Rectangle 277"/>
              <p:cNvSpPr>
                <a:spLocks noChangeAspect="1" noChangeArrowheads="1"/>
              </p:cNvSpPr>
              <p:nvPr/>
            </p:nvSpPr>
            <p:spPr bwMode="auto">
              <a:xfrm>
                <a:off x="4194" y="1095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2854" name="Rectangle 278"/>
              <p:cNvSpPr>
                <a:spLocks noChangeAspect="1" noChangeArrowheads="1"/>
              </p:cNvSpPr>
              <p:nvPr/>
            </p:nvSpPr>
            <p:spPr bwMode="auto">
              <a:xfrm>
                <a:off x="4050" y="1206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52855" name="Group 279"/>
            <p:cNvGrpSpPr>
              <a:grpSpLocks noChangeAspect="1"/>
            </p:cNvGrpSpPr>
            <p:nvPr/>
          </p:nvGrpSpPr>
          <p:grpSpPr bwMode="auto">
            <a:xfrm>
              <a:off x="1866" y="3390"/>
              <a:ext cx="264" cy="230"/>
              <a:chOff x="4050" y="1089"/>
              <a:chExt cx="264" cy="230"/>
            </a:xfrm>
          </p:grpSpPr>
          <p:sp>
            <p:nvSpPr>
              <p:cNvPr id="152856" name="Oval 280"/>
              <p:cNvSpPr>
                <a:spLocks noChangeAspect="1" noChangeArrowheads="1"/>
              </p:cNvSpPr>
              <p:nvPr/>
            </p:nvSpPr>
            <p:spPr bwMode="auto">
              <a:xfrm>
                <a:off x="4053" y="1089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2857" name="Oval 281"/>
              <p:cNvSpPr>
                <a:spLocks noChangeAspect="1" noChangeArrowheads="1"/>
              </p:cNvSpPr>
              <p:nvPr/>
            </p:nvSpPr>
            <p:spPr bwMode="auto">
              <a:xfrm>
                <a:off x="4194" y="1206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2858" name="Rectangle 282"/>
              <p:cNvSpPr>
                <a:spLocks noChangeAspect="1" noChangeArrowheads="1"/>
              </p:cNvSpPr>
              <p:nvPr/>
            </p:nvSpPr>
            <p:spPr bwMode="auto">
              <a:xfrm>
                <a:off x="4194" y="1095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2859" name="Rectangle 283"/>
              <p:cNvSpPr>
                <a:spLocks noChangeAspect="1" noChangeArrowheads="1"/>
              </p:cNvSpPr>
              <p:nvPr/>
            </p:nvSpPr>
            <p:spPr bwMode="auto">
              <a:xfrm>
                <a:off x="4050" y="1206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</p:grpSp>
      <p:grpSp>
        <p:nvGrpSpPr>
          <p:cNvPr id="152860" name="Group 284"/>
          <p:cNvGrpSpPr>
            <a:grpSpLocks/>
          </p:cNvGrpSpPr>
          <p:nvPr/>
        </p:nvGrpSpPr>
        <p:grpSpPr bwMode="auto">
          <a:xfrm>
            <a:off x="3149600" y="304800"/>
            <a:ext cx="2827338" cy="854075"/>
            <a:chOff x="1985" y="1437"/>
            <a:chExt cx="1781" cy="538"/>
          </a:xfrm>
        </p:grpSpPr>
        <p:grpSp>
          <p:nvGrpSpPr>
            <p:cNvPr id="152861" name="Group 285"/>
            <p:cNvGrpSpPr>
              <a:grpSpLocks noChangeAspect="1"/>
            </p:cNvGrpSpPr>
            <p:nvPr/>
          </p:nvGrpSpPr>
          <p:grpSpPr bwMode="auto">
            <a:xfrm>
              <a:off x="2661" y="1943"/>
              <a:ext cx="427" cy="14"/>
              <a:chOff x="2782" y="1104"/>
              <a:chExt cx="606" cy="20"/>
            </a:xfrm>
          </p:grpSpPr>
          <p:sp>
            <p:nvSpPr>
              <p:cNvPr id="152862" name="AutoShape 286" descr="Широки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782" y="1104"/>
                <a:ext cx="606" cy="20"/>
              </a:xfrm>
              <a:custGeom>
                <a:avLst/>
                <a:gdLst>
                  <a:gd name="G0" fmla="+- 1733 0 0"/>
                  <a:gd name="G1" fmla="+- 21600 0 1733"/>
                  <a:gd name="G2" fmla="*/ 1733 1 2"/>
                  <a:gd name="G3" fmla="+- 21600 0 G2"/>
                  <a:gd name="G4" fmla="+/ 1733 21600 2"/>
                  <a:gd name="G5" fmla="+/ G1 0 2"/>
                  <a:gd name="G6" fmla="*/ 21600 21600 1733"/>
                  <a:gd name="G7" fmla="*/ G6 1 2"/>
                  <a:gd name="G8" fmla="+- 21600 0 G7"/>
                  <a:gd name="G9" fmla="*/ 21600 1 2"/>
                  <a:gd name="G10" fmla="+- 1733 0 G9"/>
                  <a:gd name="G11" fmla="?: G10 G8 0"/>
                  <a:gd name="G12" fmla="?: G10 G7 21600"/>
                  <a:gd name="T0" fmla="*/ 20733 w 21600"/>
                  <a:gd name="T1" fmla="*/ 10800 h 21600"/>
                  <a:gd name="T2" fmla="*/ 10800 w 21600"/>
                  <a:gd name="T3" fmla="*/ 21600 h 21600"/>
                  <a:gd name="T4" fmla="*/ 867 w 21600"/>
                  <a:gd name="T5" fmla="*/ 10800 h 21600"/>
                  <a:gd name="T6" fmla="*/ 10800 w 21600"/>
                  <a:gd name="T7" fmla="*/ 0 h 21600"/>
                  <a:gd name="T8" fmla="*/ 2667 w 21600"/>
                  <a:gd name="T9" fmla="*/ 2667 h 21600"/>
                  <a:gd name="T10" fmla="*/ 18933 w 21600"/>
                  <a:gd name="T11" fmla="*/ 18933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T8" t="T9" r="T10" b="T11"/>
                <a:pathLst>
                  <a:path w="21600" h="21600">
                    <a:moveTo>
                      <a:pt x="0" y="0"/>
                    </a:moveTo>
                    <a:lnTo>
                      <a:pt x="1733" y="21600"/>
                    </a:lnTo>
                    <a:lnTo>
                      <a:pt x="19867" y="21600"/>
                    </a:lnTo>
                    <a:lnTo>
                      <a:pt x="21600" y="0"/>
                    </a:lnTo>
                    <a:close/>
                  </a:path>
                </a:pathLst>
              </a:custGeom>
              <a:pattFill prst="wdDnDiag">
                <a:fgClr>
                  <a:schemeClr val="folHlink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2863" name="Rectangle 287"/>
              <p:cNvSpPr>
                <a:spLocks noChangeAspect="1" noChangeArrowheads="1"/>
              </p:cNvSpPr>
              <p:nvPr/>
            </p:nvSpPr>
            <p:spPr bwMode="auto">
              <a:xfrm>
                <a:off x="2980" y="1106"/>
                <a:ext cx="213" cy="16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52864" name="Group 288"/>
            <p:cNvGrpSpPr>
              <a:grpSpLocks noChangeAspect="1"/>
            </p:cNvGrpSpPr>
            <p:nvPr/>
          </p:nvGrpSpPr>
          <p:grpSpPr bwMode="auto">
            <a:xfrm>
              <a:off x="1985" y="1437"/>
              <a:ext cx="1781" cy="538"/>
              <a:chOff x="1797" y="873"/>
              <a:chExt cx="2153" cy="650"/>
            </a:xfrm>
          </p:grpSpPr>
          <p:grpSp>
            <p:nvGrpSpPr>
              <p:cNvPr id="152865" name="Group 289"/>
              <p:cNvGrpSpPr>
                <a:grpSpLocks noChangeAspect="1"/>
              </p:cNvGrpSpPr>
              <p:nvPr/>
            </p:nvGrpSpPr>
            <p:grpSpPr bwMode="auto">
              <a:xfrm>
                <a:off x="2111" y="1274"/>
                <a:ext cx="319" cy="42"/>
                <a:chOff x="2192" y="875"/>
                <a:chExt cx="374" cy="49"/>
              </a:xfrm>
            </p:grpSpPr>
            <p:sp>
              <p:nvSpPr>
                <p:cNvPr id="152866" name="AutoShape 290" descr="Широки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2192" y="875"/>
                  <a:ext cx="374" cy="47"/>
                </a:xfrm>
                <a:custGeom>
                  <a:avLst/>
                  <a:gdLst>
                    <a:gd name="G0" fmla="+- 1733 0 0"/>
                    <a:gd name="G1" fmla="+- 21600 0 1733"/>
                    <a:gd name="G2" fmla="*/ 1733 1 2"/>
                    <a:gd name="G3" fmla="+- 21600 0 G2"/>
                    <a:gd name="G4" fmla="+/ 1733 21600 2"/>
                    <a:gd name="G5" fmla="+/ G1 0 2"/>
                    <a:gd name="G6" fmla="*/ 21600 21600 1733"/>
                    <a:gd name="G7" fmla="*/ G6 1 2"/>
                    <a:gd name="G8" fmla="+- 21600 0 G7"/>
                    <a:gd name="G9" fmla="*/ 21600 1 2"/>
                    <a:gd name="G10" fmla="+- 1733 0 G9"/>
                    <a:gd name="G11" fmla="?: G10 G8 0"/>
                    <a:gd name="G12" fmla="?: G10 G7 21600"/>
                    <a:gd name="T0" fmla="*/ 20733 w 21600"/>
                    <a:gd name="T1" fmla="*/ 10800 h 21600"/>
                    <a:gd name="T2" fmla="*/ 10800 w 21600"/>
                    <a:gd name="T3" fmla="*/ 21600 h 21600"/>
                    <a:gd name="T4" fmla="*/ 867 w 21600"/>
                    <a:gd name="T5" fmla="*/ 10800 h 21600"/>
                    <a:gd name="T6" fmla="*/ 10800 w 21600"/>
                    <a:gd name="T7" fmla="*/ 0 h 21600"/>
                    <a:gd name="T8" fmla="*/ 2667 w 21600"/>
                    <a:gd name="T9" fmla="*/ 2667 h 21600"/>
                    <a:gd name="T10" fmla="*/ 18933 w 21600"/>
                    <a:gd name="T11" fmla="*/ 18933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T8" t="T9" r="T10" b="T11"/>
                  <a:pathLst>
                    <a:path w="21600" h="21600">
                      <a:moveTo>
                        <a:pt x="0" y="0"/>
                      </a:moveTo>
                      <a:lnTo>
                        <a:pt x="1733" y="21600"/>
                      </a:lnTo>
                      <a:lnTo>
                        <a:pt x="19867" y="21600"/>
                      </a:lnTo>
                      <a:lnTo>
                        <a:pt x="21600" y="0"/>
                      </a:lnTo>
                      <a:close/>
                    </a:path>
                  </a:pathLst>
                </a:custGeom>
                <a:pattFill prst="wdDnDiag">
                  <a:fgClr>
                    <a:schemeClr val="folHlink"/>
                  </a:fgClr>
                  <a:bgClr>
                    <a:schemeClr val="bg1"/>
                  </a:bgClr>
                </a:patt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52867" name="Rectangle 291"/>
                <p:cNvSpPr>
                  <a:spLocks noChangeAspect="1" noChangeArrowheads="1"/>
                </p:cNvSpPr>
                <p:nvPr/>
              </p:nvSpPr>
              <p:spPr bwMode="auto">
                <a:xfrm>
                  <a:off x="2280" y="877"/>
                  <a:ext cx="201" cy="47"/>
                </a:xfrm>
                <a:prstGeom prst="rect">
                  <a:avLst/>
                </a:prstGeom>
                <a:solidFill>
                  <a:schemeClr val="bg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  <p:grpSp>
            <p:nvGrpSpPr>
              <p:cNvPr id="152868" name="Group 292"/>
              <p:cNvGrpSpPr>
                <a:grpSpLocks noChangeAspect="1"/>
              </p:cNvGrpSpPr>
              <p:nvPr/>
            </p:nvGrpSpPr>
            <p:grpSpPr bwMode="auto">
              <a:xfrm>
                <a:off x="1797" y="873"/>
                <a:ext cx="2153" cy="650"/>
                <a:chOff x="1797" y="873"/>
                <a:chExt cx="2153" cy="650"/>
              </a:xfrm>
            </p:grpSpPr>
            <p:sp>
              <p:nvSpPr>
                <p:cNvPr id="152869" name="Freeform 293" descr="Алмазная решетка (контур)"/>
                <p:cNvSpPr>
                  <a:spLocks noChangeAspect="1"/>
                </p:cNvSpPr>
                <p:nvPr/>
              </p:nvSpPr>
              <p:spPr bwMode="auto">
                <a:xfrm>
                  <a:off x="1812" y="1237"/>
                  <a:ext cx="72" cy="120"/>
                </a:xfrm>
                <a:custGeom>
                  <a:avLst/>
                  <a:gdLst/>
                  <a:ahLst/>
                  <a:cxnLst>
                    <a:cxn ang="0">
                      <a:pos x="62" y="0"/>
                    </a:cxn>
                    <a:cxn ang="0">
                      <a:pos x="80" y="29"/>
                    </a:cxn>
                    <a:cxn ang="0">
                      <a:pos x="84" y="74"/>
                    </a:cxn>
                    <a:cxn ang="0">
                      <a:pos x="78" y="111"/>
                    </a:cxn>
                    <a:cxn ang="0">
                      <a:pos x="66" y="141"/>
                    </a:cxn>
                    <a:cxn ang="0">
                      <a:pos x="0" y="140"/>
                    </a:cxn>
                    <a:cxn ang="0">
                      <a:pos x="18" y="116"/>
                    </a:cxn>
                    <a:cxn ang="0">
                      <a:pos x="33" y="78"/>
                    </a:cxn>
                    <a:cxn ang="0">
                      <a:pos x="32" y="51"/>
                    </a:cxn>
                    <a:cxn ang="0">
                      <a:pos x="29" y="26"/>
                    </a:cxn>
                    <a:cxn ang="0">
                      <a:pos x="17" y="0"/>
                    </a:cxn>
                    <a:cxn ang="0">
                      <a:pos x="62" y="0"/>
                    </a:cxn>
                  </a:cxnLst>
                  <a:rect l="0" t="0" r="r" b="b"/>
                  <a:pathLst>
                    <a:path w="84" h="141">
                      <a:moveTo>
                        <a:pt x="62" y="0"/>
                      </a:moveTo>
                      <a:lnTo>
                        <a:pt x="80" y="29"/>
                      </a:lnTo>
                      <a:lnTo>
                        <a:pt x="84" y="74"/>
                      </a:lnTo>
                      <a:lnTo>
                        <a:pt x="78" y="111"/>
                      </a:lnTo>
                      <a:lnTo>
                        <a:pt x="66" y="141"/>
                      </a:lnTo>
                      <a:lnTo>
                        <a:pt x="0" y="140"/>
                      </a:lnTo>
                      <a:lnTo>
                        <a:pt x="18" y="116"/>
                      </a:lnTo>
                      <a:lnTo>
                        <a:pt x="33" y="78"/>
                      </a:lnTo>
                      <a:lnTo>
                        <a:pt x="32" y="51"/>
                      </a:lnTo>
                      <a:lnTo>
                        <a:pt x="29" y="26"/>
                      </a:lnTo>
                      <a:lnTo>
                        <a:pt x="17" y="0"/>
                      </a:lnTo>
                      <a:lnTo>
                        <a:pt x="62" y="0"/>
                      </a:lnTo>
                      <a:close/>
                    </a:path>
                  </a:pathLst>
                </a:custGeom>
                <a:pattFill prst="openDmnd">
                  <a:fgClr>
                    <a:schemeClr val="accent1"/>
                  </a:fgClr>
                  <a:bgClr>
                    <a:schemeClr val="bg1"/>
                  </a:bgClr>
                </a:pattFill>
                <a:ln w="9525">
                  <a:solidFill>
                    <a:schemeClr val="accent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ro-RO"/>
                </a:p>
              </p:txBody>
            </p:sp>
            <p:sp>
              <p:nvSpPr>
                <p:cNvPr id="152870" name="Freeform 294" descr="Алмазная решетка (контур)"/>
                <p:cNvSpPr>
                  <a:spLocks noChangeAspect="1"/>
                </p:cNvSpPr>
                <p:nvPr/>
              </p:nvSpPr>
              <p:spPr bwMode="auto">
                <a:xfrm>
                  <a:off x="3866" y="1216"/>
                  <a:ext cx="70" cy="114"/>
                </a:xfrm>
                <a:custGeom>
                  <a:avLst/>
                  <a:gdLst/>
                  <a:ahLst/>
                  <a:cxnLst>
                    <a:cxn ang="0">
                      <a:pos x="83" y="0"/>
                    </a:cxn>
                    <a:cxn ang="0">
                      <a:pos x="32" y="0"/>
                    </a:cxn>
                    <a:cxn ang="0">
                      <a:pos x="11" y="33"/>
                    </a:cxn>
                    <a:cxn ang="0">
                      <a:pos x="0" y="74"/>
                    </a:cxn>
                    <a:cxn ang="0">
                      <a:pos x="8" y="111"/>
                    </a:cxn>
                    <a:cxn ang="0">
                      <a:pos x="32" y="132"/>
                    </a:cxn>
                    <a:cxn ang="0">
                      <a:pos x="78" y="134"/>
                    </a:cxn>
                    <a:cxn ang="0">
                      <a:pos x="66" y="113"/>
                    </a:cxn>
                    <a:cxn ang="0">
                      <a:pos x="59" y="86"/>
                    </a:cxn>
                    <a:cxn ang="0">
                      <a:pos x="59" y="57"/>
                    </a:cxn>
                    <a:cxn ang="0">
                      <a:pos x="66" y="27"/>
                    </a:cxn>
                    <a:cxn ang="0">
                      <a:pos x="83" y="0"/>
                    </a:cxn>
                  </a:cxnLst>
                  <a:rect l="0" t="0" r="r" b="b"/>
                  <a:pathLst>
                    <a:path w="83" h="134">
                      <a:moveTo>
                        <a:pt x="83" y="0"/>
                      </a:moveTo>
                      <a:lnTo>
                        <a:pt x="32" y="0"/>
                      </a:lnTo>
                      <a:lnTo>
                        <a:pt x="11" y="33"/>
                      </a:lnTo>
                      <a:lnTo>
                        <a:pt x="0" y="74"/>
                      </a:lnTo>
                      <a:lnTo>
                        <a:pt x="8" y="111"/>
                      </a:lnTo>
                      <a:lnTo>
                        <a:pt x="32" y="132"/>
                      </a:lnTo>
                      <a:lnTo>
                        <a:pt x="78" y="134"/>
                      </a:lnTo>
                      <a:lnTo>
                        <a:pt x="66" y="113"/>
                      </a:lnTo>
                      <a:lnTo>
                        <a:pt x="59" y="86"/>
                      </a:lnTo>
                      <a:lnTo>
                        <a:pt x="59" y="57"/>
                      </a:lnTo>
                      <a:lnTo>
                        <a:pt x="66" y="27"/>
                      </a:lnTo>
                      <a:lnTo>
                        <a:pt x="83" y="0"/>
                      </a:lnTo>
                      <a:close/>
                    </a:path>
                  </a:pathLst>
                </a:custGeom>
                <a:pattFill prst="openDmnd">
                  <a:fgClr>
                    <a:schemeClr val="accent1"/>
                  </a:fgClr>
                  <a:bgClr>
                    <a:schemeClr val="bg1"/>
                  </a:bgClr>
                </a:pattFill>
                <a:ln w="9525" cap="flat" cmpd="sng">
                  <a:solidFill>
                    <a:schemeClr val="accent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o-RO"/>
                </a:p>
              </p:txBody>
            </p:sp>
            <p:grpSp>
              <p:nvGrpSpPr>
                <p:cNvPr id="152871" name="Group 295"/>
                <p:cNvGrpSpPr>
                  <a:grpSpLocks noChangeAspect="1"/>
                </p:cNvGrpSpPr>
                <p:nvPr/>
              </p:nvGrpSpPr>
              <p:grpSpPr bwMode="auto">
                <a:xfrm>
                  <a:off x="2172" y="917"/>
                  <a:ext cx="203" cy="161"/>
                  <a:chOff x="2262" y="456"/>
                  <a:chExt cx="238" cy="177"/>
                </a:xfrm>
              </p:grpSpPr>
              <p:grpSp>
                <p:nvGrpSpPr>
                  <p:cNvPr id="152872" name="Group 296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332" y="464"/>
                    <a:ext cx="109" cy="169"/>
                    <a:chOff x="2332" y="464"/>
                    <a:chExt cx="109" cy="169"/>
                  </a:xfrm>
                </p:grpSpPr>
                <p:sp>
                  <p:nvSpPr>
                    <p:cNvPr id="152873" name="Rectangle 297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332" y="464"/>
                      <a:ext cx="106" cy="126"/>
                    </a:xfrm>
                    <a:prstGeom prst="rect">
                      <a:avLst/>
                    </a:prstGeom>
                    <a:gradFill rotWithShape="0">
                      <a:gsLst>
                        <a:gs pos="0">
                          <a:srgbClr val="CC9900"/>
                        </a:gs>
                        <a:gs pos="50000">
                          <a:srgbClr val="CC9900">
                            <a:gamma/>
                            <a:tint val="0"/>
                            <a:invGamma/>
                          </a:srgbClr>
                        </a:gs>
                        <a:gs pos="100000">
                          <a:srgbClr val="CC9900"/>
                        </a:gs>
                      </a:gsLst>
                      <a:lin ang="0" scaled="1"/>
                    </a:gradFill>
                    <a:ln w="9525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52874" name="AutoShape 298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334" y="588"/>
                      <a:ext cx="107" cy="45"/>
                    </a:xfrm>
                    <a:custGeom>
                      <a:avLst/>
                      <a:gdLst>
                        <a:gd name="G0" fmla="+- 5400 0 0"/>
                        <a:gd name="G1" fmla="+- 21600 0 5400"/>
                        <a:gd name="G2" fmla="*/ 5400 1 2"/>
                        <a:gd name="G3" fmla="+- 21600 0 G2"/>
                        <a:gd name="G4" fmla="+/ 5400 21600 2"/>
                        <a:gd name="G5" fmla="+/ G1 0 2"/>
                        <a:gd name="G6" fmla="*/ 21600 21600 5400"/>
                        <a:gd name="G7" fmla="*/ G6 1 2"/>
                        <a:gd name="G8" fmla="+- 21600 0 G7"/>
                        <a:gd name="G9" fmla="*/ 21600 1 2"/>
                        <a:gd name="G10" fmla="+- 5400 0 G9"/>
                        <a:gd name="G11" fmla="?: G10 G8 0"/>
                        <a:gd name="G12" fmla="?: G10 G7 21600"/>
                        <a:gd name="T0" fmla="*/ 18900 w 21600"/>
                        <a:gd name="T1" fmla="*/ 10800 h 21600"/>
                        <a:gd name="T2" fmla="*/ 10800 w 21600"/>
                        <a:gd name="T3" fmla="*/ 21600 h 21600"/>
                        <a:gd name="T4" fmla="*/ 2700 w 21600"/>
                        <a:gd name="T5" fmla="*/ 10800 h 21600"/>
                        <a:gd name="T6" fmla="*/ 10800 w 21600"/>
                        <a:gd name="T7" fmla="*/ 0 h 21600"/>
                        <a:gd name="T8" fmla="*/ 4500 w 21600"/>
                        <a:gd name="T9" fmla="*/ 4500 h 21600"/>
                        <a:gd name="T10" fmla="*/ 17100 w 21600"/>
                        <a:gd name="T11" fmla="*/ 17100 h 2160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</a:cxnLst>
                      <a:rect l="T8" t="T9" r="T10" b="T11"/>
                      <a:pathLst>
                        <a:path w="21600" h="21600">
                          <a:moveTo>
                            <a:pt x="0" y="0"/>
                          </a:moveTo>
                          <a:lnTo>
                            <a:pt x="5400" y="21600"/>
                          </a:lnTo>
                          <a:lnTo>
                            <a:pt x="16200" y="21600"/>
                          </a:lnTo>
                          <a:lnTo>
                            <a:pt x="21600" y="0"/>
                          </a:lnTo>
                          <a:close/>
                        </a:path>
                      </a:pathLst>
                    </a:custGeom>
                    <a:gradFill rotWithShape="0">
                      <a:gsLst>
                        <a:gs pos="0">
                          <a:srgbClr val="CC9900"/>
                        </a:gs>
                        <a:gs pos="50000">
                          <a:srgbClr val="CC9900">
                            <a:gamma/>
                            <a:tint val="0"/>
                            <a:invGamma/>
                          </a:srgbClr>
                        </a:gs>
                        <a:gs pos="100000">
                          <a:srgbClr val="CC9900"/>
                        </a:gs>
                      </a:gsLst>
                      <a:lin ang="0" scaled="1"/>
                    </a:gradFill>
                    <a:ln w="9525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</p:grpSp>
              <p:grpSp>
                <p:nvGrpSpPr>
                  <p:cNvPr id="152875" name="Group 299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262" y="456"/>
                    <a:ext cx="238" cy="47"/>
                    <a:chOff x="2620" y="480"/>
                    <a:chExt cx="260" cy="36"/>
                  </a:xfrm>
                </p:grpSpPr>
                <p:sp>
                  <p:nvSpPr>
                    <p:cNvPr id="152876" name="Rectangle 300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620" y="480"/>
                      <a:ext cx="260" cy="20"/>
                    </a:xfrm>
                    <a:prstGeom prst="rect">
                      <a:avLst/>
                    </a:prstGeom>
                    <a:gradFill rotWithShape="0">
                      <a:gsLst>
                        <a:gs pos="0">
                          <a:srgbClr val="CC9900"/>
                        </a:gs>
                        <a:gs pos="50000">
                          <a:srgbClr val="CC9900">
                            <a:gamma/>
                            <a:tint val="0"/>
                            <a:invGamma/>
                          </a:srgbClr>
                        </a:gs>
                        <a:gs pos="100000">
                          <a:srgbClr val="CC9900"/>
                        </a:gs>
                      </a:gsLst>
                      <a:lin ang="0" scaled="1"/>
                    </a:gradFill>
                    <a:ln w="9525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52877" name="AutoShape 30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622" y="498"/>
                      <a:ext cx="256" cy="18"/>
                    </a:xfrm>
                    <a:custGeom>
                      <a:avLst/>
                      <a:gdLst>
                        <a:gd name="G0" fmla="+- 5400 0 0"/>
                        <a:gd name="G1" fmla="+- 21600 0 5400"/>
                        <a:gd name="G2" fmla="*/ 5400 1 2"/>
                        <a:gd name="G3" fmla="+- 21600 0 G2"/>
                        <a:gd name="G4" fmla="+/ 5400 21600 2"/>
                        <a:gd name="G5" fmla="+/ G1 0 2"/>
                        <a:gd name="G6" fmla="*/ 21600 21600 5400"/>
                        <a:gd name="G7" fmla="*/ G6 1 2"/>
                        <a:gd name="G8" fmla="+- 21600 0 G7"/>
                        <a:gd name="G9" fmla="*/ 21600 1 2"/>
                        <a:gd name="G10" fmla="+- 5400 0 G9"/>
                        <a:gd name="G11" fmla="?: G10 G8 0"/>
                        <a:gd name="G12" fmla="?: G10 G7 21600"/>
                        <a:gd name="T0" fmla="*/ 18900 w 21600"/>
                        <a:gd name="T1" fmla="*/ 10800 h 21600"/>
                        <a:gd name="T2" fmla="*/ 10800 w 21600"/>
                        <a:gd name="T3" fmla="*/ 21600 h 21600"/>
                        <a:gd name="T4" fmla="*/ 2700 w 21600"/>
                        <a:gd name="T5" fmla="*/ 10800 h 21600"/>
                        <a:gd name="T6" fmla="*/ 10800 w 21600"/>
                        <a:gd name="T7" fmla="*/ 0 h 21600"/>
                        <a:gd name="T8" fmla="*/ 4500 w 21600"/>
                        <a:gd name="T9" fmla="*/ 4500 h 21600"/>
                        <a:gd name="T10" fmla="*/ 17100 w 21600"/>
                        <a:gd name="T11" fmla="*/ 17100 h 2160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</a:cxnLst>
                      <a:rect l="T8" t="T9" r="T10" b="T11"/>
                      <a:pathLst>
                        <a:path w="21600" h="21600">
                          <a:moveTo>
                            <a:pt x="0" y="0"/>
                          </a:moveTo>
                          <a:lnTo>
                            <a:pt x="5400" y="21600"/>
                          </a:lnTo>
                          <a:lnTo>
                            <a:pt x="16200" y="21600"/>
                          </a:lnTo>
                          <a:lnTo>
                            <a:pt x="21600" y="0"/>
                          </a:lnTo>
                          <a:close/>
                        </a:path>
                      </a:pathLst>
                    </a:custGeom>
                    <a:gradFill rotWithShape="0">
                      <a:gsLst>
                        <a:gs pos="0">
                          <a:srgbClr val="CC9900"/>
                        </a:gs>
                        <a:gs pos="50000">
                          <a:srgbClr val="CC9900">
                            <a:gamma/>
                            <a:tint val="0"/>
                            <a:invGamma/>
                          </a:srgbClr>
                        </a:gs>
                        <a:gs pos="100000">
                          <a:srgbClr val="CC9900"/>
                        </a:gs>
                      </a:gsLst>
                      <a:lin ang="0" scaled="1"/>
                    </a:gradFill>
                    <a:ln w="9525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</p:grpSp>
            </p:grpSp>
            <p:grpSp>
              <p:nvGrpSpPr>
                <p:cNvPr id="152878" name="Group 302"/>
                <p:cNvGrpSpPr>
                  <a:grpSpLocks noChangeAspect="1"/>
                </p:cNvGrpSpPr>
                <p:nvPr/>
              </p:nvGrpSpPr>
              <p:grpSpPr bwMode="auto">
                <a:xfrm>
                  <a:off x="1797" y="1162"/>
                  <a:ext cx="2153" cy="361"/>
                  <a:chOff x="1824" y="744"/>
                  <a:chExt cx="2526" cy="423"/>
                </a:xfrm>
              </p:grpSpPr>
              <p:grpSp>
                <p:nvGrpSpPr>
                  <p:cNvPr id="152879" name="Group 303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1824" y="744"/>
                    <a:ext cx="2526" cy="422"/>
                    <a:chOff x="1824" y="744"/>
                    <a:chExt cx="2526" cy="422"/>
                  </a:xfrm>
                </p:grpSpPr>
                <p:sp>
                  <p:nvSpPr>
                    <p:cNvPr id="152880" name="Freeform 304" descr="Широкий диагональный 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1824" y="744"/>
                      <a:ext cx="2526" cy="422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6"/>
                        </a:cxn>
                        <a:cxn ang="0">
                          <a:pos x="2514" y="0"/>
                        </a:cxn>
                        <a:cxn ang="0">
                          <a:pos x="2517" y="60"/>
                        </a:cxn>
                        <a:cxn ang="0">
                          <a:pos x="2430" y="66"/>
                        </a:cxn>
                        <a:cxn ang="0">
                          <a:pos x="2430" y="204"/>
                        </a:cxn>
                        <a:cxn ang="0">
                          <a:pos x="2514" y="204"/>
                        </a:cxn>
                        <a:cxn ang="0">
                          <a:pos x="2526" y="216"/>
                        </a:cxn>
                        <a:cxn ang="0">
                          <a:pos x="2523" y="339"/>
                        </a:cxn>
                        <a:cxn ang="0">
                          <a:pos x="2451" y="339"/>
                        </a:cxn>
                        <a:cxn ang="0">
                          <a:pos x="2448" y="282"/>
                        </a:cxn>
                        <a:cxn ang="0">
                          <a:pos x="2286" y="285"/>
                        </a:cxn>
                        <a:cxn ang="0">
                          <a:pos x="2286" y="339"/>
                        </a:cxn>
                        <a:cxn ang="0">
                          <a:pos x="2208" y="338"/>
                        </a:cxn>
                        <a:cxn ang="0">
                          <a:pos x="2208" y="416"/>
                        </a:cxn>
                        <a:cxn ang="0">
                          <a:pos x="1566" y="408"/>
                        </a:cxn>
                        <a:cxn ang="0">
                          <a:pos x="1566" y="93"/>
                        </a:cxn>
                        <a:cxn ang="0">
                          <a:pos x="1599" y="75"/>
                        </a:cxn>
                        <a:cxn ang="0">
                          <a:pos x="1599" y="0"/>
                        </a:cxn>
                        <a:cxn ang="0">
                          <a:pos x="921" y="3"/>
                        </a:cxn>
                        <a:cxn ang="0">
                          <a:pos x="921" y="78"/>
                        </a:cxn>
                        <a:cxn ang="0">
                          <a:pos x="957" y="99"/>
                        </a:cxn>
                        <a:cxn ang="0">
                          <a:pos x="957" y="417"/>
                        </a:cxn>
                        <a:cxn ang="0">
                          <a:pos x="720" y="417"/>
                        </a:cxn>
                        <a:cxn ang="0">
                          <a:pos x="717" y="171"/>
                        </a:cxn>
                        <a:cxn ang="0">
                          <a:pos x="750" y="132"/>
                        </a:cxn>
                        <a:cxn ang="0">
                          <a:pos x="750" y="39"/>
                        </a:cxn>
                        <a:cxn ang="0">
                          <a:pos x="795" y="39"/>
                        </a:cxn>
                        <a:cxn ang="0">
                          <a:pos x="795" y="3"/>
                        </a:cxn>
                        <a:cxn ang="0">
                          <a:pos x="315" y="6"/>
                        </a:cxn>
                        <a:cxn ang="0">
                          <a:pos x="315" y="39"/>
                        </a:cxn>
                        <a:cxn ang="0">
                          <a:pos x="360" y="42"/>
                        </a:cxn>
                        <a:cxn ang="0">
                          <a:pos x="360" y="132"/>
                        </a:cxn>
                        <a:cxn ang="0">
                          <a:pos x="384" y="177"/>
                        </a:cxn>
                        <a:cxn ang="0">
                          <a:pos x="381" y="420"/>
                        </a:cxn>
                        <a:cxn ang="0">
                          <a:pos x="312" y="422"/>
                        </a:cxn>
                        <a:cxn ang="0">
                          <a:pos x="312" y="360"/>
                        </a:cxn>
                        <a:cxn ang="0">
                          <a:pos x="240" y="360"/>
                        </a:cxn>
                        <a:cxn ang="0">
                          <a:pos x="237" y="291"/>
                        </a:cxn>
                        <a:cxn ang="0">
                          <a:pos x="78" y="291"/>
                        </a:cxn>
                        <a:cxn ang="0">
                          <a:pos x="75" y="357"/>
                        </a:cxn>
                        <a:cxn ang="0">
                          <a:pos x="6" y="360"/>
                        </a:cxn>
                        <a:cxn ang="0">
                          <a:pos x="3" y="255"/>
                        </a:cxn>
                        <a:cxn ang="0">
                          <a:pos x="15" y="231"/>
                        </a:cxn>
                        <a:cxn ang="0">
                          <a:pos x="111" y="234"/>
                        </a:cxn>
                        <a:cxn ang="0">
                          <a:pos x="111" y="81"/>
                        </a:cxn>
                        <a:cxn ang="0">
                          <a:pos x="33" y="81"/>
                        </a:cxn>
                        <a:cxn ang="0">
                          <a:pos x="3" y="57"/>
                        </a:cxn>
                        <a:cxn ang="0">
                          <a:pos x="0" y="6"/>
                        </a:cxn>
                      </a:cxnLst>
                      <a:rect l="0" t="0" r="r" b="b"/>
                      <a:pathLst>
                        <a:path w="2526" h="422">
                          <a:moveTo>
                            <a:pt x="0" y="6"/>
                          </a:moveTo>
                          <a:lnTo>
                            <a:pt x="2514" y="0"/>
                          </a:lnTo>
                          <a:lnTo>
                            <a:pt x="2517" y="60"/>
                          </a:lnTo>
                          <a:lnTo>
                            <a:pt x="2430" y="66"/>
                          </a:lnTo>
                          <a:lnTo>
                            <a:pt x="2430" y="204"/>
                          </a:lnTo>
                          <a:lnTo>
                            <a:pt x="2514" y="204"/>
                          </a:lnTo>
                          <a:lnTo>
                            <a:pt x="2526" y="216"/>
                          </a:lnTo>
                          <a:lnTo>
                            <a:pt x="2523" y="339"/>
                          </a:lnTo>
                          <a:lnTo>
                            <a:pt x="2451" y="339"/>
                          </a:lnTo>
                          <a:lnTo>
                            <a:pt x="2448" y="282"/>
                          </a:lnTo>
                          <a:lnTo>
                            <a:pt x="2286" y="285"/>
                          </a:lnTo>
                          <a:lnTo>
                            <a:pt x="2286" y="339"/>
                          </a:lnTo>
                          <a:lnTo>
                            <a:pt x="2208" y="338"/>
                          </a:lnTo>
                          <a:lnTo>
                            <a:pt x="2208" y="416"/>
                          </a:lnTo>
                          <a:lnTo>
                            <a:pt x="1566" y="408"/>
                          </a:lnTo>
                          <a:lnTo>
                            <a:pt x="1566" y="93"/>
                          </a:lnTo>
                          <a:lnTo>
                            <a:pt x="1599" y="75"/>
                          </a:lnTo>
                          <a:lnTo>
                            <a:pt x="1599" y="0"/>
                          </a:lnTo>
                          <a:lnTo>
                            <a:pt x="921" y="3"/>
                          </a:lnTo>
                          <a:lnTo>
                            <a:pt x="921" y="78"/>
                          </a:lnTo>
                          <a:lnTo>
                            <a:pt x="957" y="99"/>
                          </a:lnTo>
                          <a:lnTo>
                            <a:pt x="957" y="417"/>
                          </a:lnTo>
                          <a:lnTo>
                            <a:pt x="720" y="417"/>
                          </a:lnTo>
                          <a:lnTo>
                            <a:pt x="717" y="171"/>
                          </a:lnTo>
                          <a:lnTo>
                            <a:pt x="750" y="132"/>
                          </a:lnTo>
                          <a:lnTo>
                            <a:pt x="750" y="39"/>
                          </a:lnTo>
                          <a:lnTo>
                            <a:pt x="795" y="39"/>
                          </a:lnTo>
                          <a:lnTo>
                            <a:pt x="795" y="3"/>
                          </a:lnTo>
                          <a:lnTo>
                            <a:pt x="315" y="6"/>
                          </a:lnTo>
                          <a:lnTo>
                            <a:pt x="315" y="39"/>
                          </a:lnTo>
                          <a:lnTo>
                            <a:pt x="360" y="42"/>
                          </a:lnTo>
                          <a:lnTo>
                            <a:pt x="360" y="132"/>
                          </a:lnTo>
                          <a:lnTo>
                            <a:pt x="384" y="177"/>
                          </a:lnTo>
                          <a:lnTo>
                            <a:pt x="381" y="420"/>
                          </a:lnTo>
                          <a:lnTo>
                            <a:pt x="312" y="422"/>
                          </a:lnTo>
                          <a:lnTo>
                            <a:pt x="312" y="360"/>
                          </a:lnTo>
                          <a:lnTo>
                            <a:pt x="240" y="360"/>
                          </a:lnTo>
                          <a:lnTo>
                            <a:pt x="237" y="291"/>
                          </a:lnTo>
                          <a:lnTo>
                            <a:pt x="78" y="291"/>
                          </a:lnTo>
                          <a:lnTo>
                            <a:pt x="75" y="357"/>
                          </a:lnTo>
                          <a:lnTo>
                            <a:pt x="6" y="360"/>
                          </a:lnTo>
                          <a:lnTo>
                            <a:pt x="3" y="255"/>
                          </a:lnTo>
                          <a:lnTo>
                            <a:pt x="15" y="231"/>
                          </a:lnTo>
                          <a:lnTo>
                            <a:pt x="111" y="234"/>
                          </a:lnTo>
                          <a:lnTo>
                            <a:pt x="111" y="81"/>
                          </a:lnTo>
                          <a:lnTo>
                            <a:pt x="33" y="81"/>
                          </a:lnTo>
                          <a:lnTo>
                            <a:pt x="3" y="57"/>
                          </a:lnTo>
                          <a:lnTo>
                            <a:pt x="0" y="6"/>
                          </a:lnTo>
                          <a:close/>
                        </a:path>
                      </a:pathLst>
                    </a:custGeom>
                    <a:pattFill prst="wdDnDiag">
                      <a:fgClr>
                        <a:srgbClr val="006600"/>
                      </a:fgClr>
                      <a:bgClr>
                        <a:schemeClr val="bg1"/>
                      </a:bgClr>
                    </a:pattFill>
                    <a:ln w="9525">
                      <a:solidFill>
                        <a:srgbClr val="006600"/>
                      </a:solidFill>
                      <a:round/>
                      <a:headEnd/>
                      <a:tailEnd/>
                    </a:ln>
                    <a:effectLst/>
                  </p:spPr>
                  <p:txBody>
                    <a:bodyPr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52881" name="Freeform 30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744" y="818"/>
                      <a:ext cx="39" cy="348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1" y="322"/>
                        </a:cxn>
                        <a:cxn ang="0">
                          <a:pos x="39" y="348"/>
                        </a:cxn>
                      </a:cxnLst>
                      <a:rect l="0" t="0" r="r" b="b"/>
                      <a:pathLst>
                        <a:path w="39" h="348">
                          <a:moveTo>
                            <a:pt x="0" y="0"/>
                          </a:moveTo>
                          <a:lnTo>
                            <a:pt x="1" y="322"/>
                          </a:lnTo>
                          <a:lnTo>
                            <a:pt x="39" y="348"/>
                          </a:lnTo>
                        </a:path>
                      </a:pathLst>
                    </a:custGeom>
                    <a:noFill/>
                    <a:ln w="6350" cmpd="sng">
                      <a:solidFill>
                        <a:srgbClr val="006600"/>
                      </a:solidFill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52882" name="Freeform 306"/>
                    <p:cNvSpPr>
                      <a:spLocks noChangeAspect="1"/>
                    </p:cNvSpPr>
                    <p:nvPr/>
                  </p:nvSpPr>
                  <p:spPr bwMode="auto">
                    <a:xfrm flipH="1">
                      <a:off x="3384" y="811"/>
                      <a:ext cx="39" cy="348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1" y="322"/>
                        </a:cxn>
                        <a:cxn ang="0">
                          <a:pos x="39" y="348"/>
                        </a:cxn>
                      </a:cxnLst>
                      <a:rect l="0" t="0" r="r" b="b"/>
                      <a:pathLst>
                        <a:path w="39" h="348">
                          <a:moveTo>
                            <a:pt x="0" y="0"/>
                          </a:moveTo>
                          <a:lnTo>
                            <a:pt x="1" y="322"/>
                          </a:lnTo>
                          <a:lnTo>
                            <a:pt x="39" y="348"/>
                          </a:lnTo>
                        </a:path>
                      </a:pathLst>
                    </a:custGeom>
                    <a:noFill/>
                    <a:ln w="6350" cmpd="sng">
                      <a:solidFill>
                        <a:srgbClr val="006600"/>
                      </a:solidFill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/>
                    <a:lstStyle/>
                    <a:p>
                      <a:endParaRPr lang="ro-RO"/>
                    </a:p>
                  </p:txBody>
                </p:sp>
              </p:grpSp>
              <p:sp>
                <p:nvSpPr>
                  <p:cNvPr id="152883" name="Line 307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2577" y="867"/>
                    <a:ext cx="0" cy="288"/>
                  </a:xfrm>
                  <a:prstGeom prst="line">
                    <a:avLst/>
                  </a:prstGeom>
                  <a:noFill/>
                  <a:ln w="6350">
                    <a:solidFill>
                      <a:srgbClr val="006600"/>
                    </a:solidFill>
                    <a:round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endParaRPr lang="ro-RO"/>
                  </a:p>
                </p:txBody>
              </p:sp>
              <p:sp>
                <p:nvSpPr>
                  <p:cNvPr id="152884" name="Line 308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2172" y="866"/>
                    <a:ext cx="10" cy="301"/>
                  </a:xfrm>
                  <a:prstGeom prst="line">
                    <a:avLst/>
                  </a:prstGeom>
                  <a:noFill/>
                  <a:ln w="6350">
                    <a:solidFill>
                      <a:srgbClr val="006600"/>
                    </a:solidFill>
                    <a:round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endParaRPr lang="ro-RO"/>
                  </a:p>
                </p:txBody>
              </p:sp>
            </p:grpSp>
            <p:grpSp>
              <p:nvGrpSpPr>
                <p:cNvPr id="152885" name="Group 309"/>
                <p:cNvGrpSpPr>
                  <a:grpSpLocks noChangeAspect="1"/>
                </p:cNvGrpSpPr>
                <p:nvPr/>
              </p:nvGrpSpPr>
              <p:grpSpPr bwMode="auto">
                <a:xfrm>
                  <a:off x="2070" y="910"/>
                  <a:ext cx="407" cy="365"/>
                  <a:chOff x="2144" y="448"/>
                  <a:chExt cx="478" cy="428"/>
                </a:xfrm>
              </p:grpSpPr>
              <p:sp>
                <p:nvSpPr>
                  <p:cNvPr id="152886" name="Freeform 310" descr="Темный диагональный 1"/>
                  <p:cNvSpPr>
                    <a:spLocks noChangeAspect="1"/>
                  </p:cNvSpPr>
                  <p:nvPr/>
                </p:nvSpPr>
                <p:spPr bwMode="auto">
                  <a:xfrm>
                    <a:off x="2144" y="448"/>
                    <a:ext cx="478" cy="428"/>
                  </a:xfrm>
                  <a:custGeom>
                    <a:avLst/>
                    <a:gdLst/>
                    <a:ahLst/>
                    <a:cxnLst>
                      <a:cxn ang="0">
                        <a:pos x="112" y="2"/>
                      </a:cxn>
                      <a:cxn ang="0">
                        <a:pos x="378" y="2"/>
                      </a:cxn>
                      <a:cxn ang="0">
                        <a:pos x="398" y="26"/>
                      </a:cxn>
                      <a:cxn ang="0">
                        <a:pos x="398" y="116"/>
                      </a:cxn>
                      <a:cxn ang="0">
                        <a:pos x="352" y="114"/>
                      </a:cxn>
                      <a:cxn ang="0">
                        <a:pos x="352" y="160"/>
                      </a:cxn>
                      <a:cxn ang="0">
                        <a:pos x="418" y="162"/>
                      </a:cxn>
                      <a:cxn ang="0">
                        <a:pos x="418" y="218"/>
                      </a:cxn>
                      <a:cxn ang="0">
                        <a:pos x="468" y="220"/>
                      </a:cxn>
                      <a:cxn ang="0">
                        <a:pos x="478" y="244"/>
                      </a:cxn>
                      <a:cxn ang="0">
                        <a:pos x="478" y="276"/>
                      </a:cxn>
                      <a:cxn ang="0">
                        <a:pos x="398" y="278"/>
                      </a:cxn>
                      <a:cxn ang="0">
                        <a:pos x="404" y="332"/>
                      </a:cxn>
                      <a:cxn ang="0">
                        <a:pos x="434" y="334"/>
                      </a:cxn>
                      <a:cxn ang="0">
                        <a:pos x="434" y="428"/>
                      </a:cxn>
                      <a:cxn ang="0">
                        <a:pos x="406" y="426"/>
                      </a:cxn>
                      <a:cxn ang="0">
                        <a:pos x="406" y="376"/>
                      </a:cxn>
                      <a:cxn ang="0">
                        <a:pos x="336" y="376"/>
                      </a:cxn>
                      <a:cxn ang="0">
                        <a:pos x="336" y="302"/>
                      </a:cxn>
                      <a:cxn ang="0">
                        <a:pos x="274" y="238"/>
                      </a:cxn>
                      <a:cxn ang="0">
                        <a:pos x="274" y="194"/>
                      </a:cxn>
                      <a:cxn ang="0">
                        <a:pos x="296" y="152"/>
                      </a:cxn>
                      <a:cxn ang="0">
                        <a:pos x="296" y="60"/>
                      </a:cxn>
                      <a:cxn ang="0">
                        <a:pos x="380" y="20"/>
                      </a:cxn>
                      <a:cxn ang="0">
                        <a:pos x="380" y="116"/>
                      </a:cxn>
                      <a:cxn ang="0">
                        <a:pos x="380" y="0"/>
                      </a:cxn>
                      <a:cxn ang="0">
                        <a:pos x="110" y="2"/>
                      </a:cxn>
                      <a:cxn ang="0">
                        <a:pos x="112" y="118"/>
                      </a:cxn>
                      <a:cxn ang="0">
                        <a:pos x="112" y="32"/>
                      </a:cxn>
                      <a:cxn ang="0">
                        <a:pos x="188" y="62"/>
                      </a:cxn>
                      <a:cxn ang="0">
                        <a:pos x="188" y="146"/>
                      </a:cxn>
                      <a:cxn ang="0">
                        <a:pos x="210" y="194"/>
                      </a:cxn>
                      <a:cxn ang="0">
                        <a:pos x="210" y="234"/>
                      </a:cxn>
                      <a:cxn ang="0">
                        <a:pos x="140" y="298"/>
                      </a:cxn>
                      <a:cxn ang="0">
                        <a:pos x="140" y="376"/>
                      </a:cxn>
                      <a:cxn ang="0">
                        <a:pos x="66" y="376"/>
                      </a:cxn>
                      <a:cxn ang="0">
                        <a:pos x="66" y="424"/>
                      </a:cxn>
                      <a:cxn ang="0">
                        <a:pos x="44" y="424"/>
                      </a:cxn>
                      <a:cxn ang="0">
                        <a:pos x="44" y="340"/>
                      </a:cxn>
                      <a:cxn ang="0">
                        <a:pos x="74" y="336"/>
                      </a:cxn>
                      <a:cxn ang="0">
                        <a:pos x="74" y="284"/>
                      </a:cxn>
                      <a:cxn ang="0">
                        <a:pos x="2" y="282"/>
                      </a:cxn>
                      <a:cxn ang="0">
                        <a:pos x="0" y="246"/>
                      </a:cxn>
                      <a:cxn ang="0">
                        <a:pos x="10" y="224"/>
                      </a:cxn>
                      <a:cxn ang="0">
                        <a:pos x="64" y="224"/>
                      </a:cxn>
                      <a:cxn ang="0">
                        <a:pos x="62" y="166"/>
                      </a:cxn>
                      <a:cxn ang="0">
                        <a:pos x="136" y="166"/>
                      </a:cxn>
                      <a:cxn ang="0">
                        <a:pos x="136" y="120"/>
                      </a:cxn>
                      <a:cxn ang="0">
                        <a:pos x="90" y="116"/>
                      </a:cxn>
                      <a:cxn ang="0">
                        <a:pos x="90" y="28"/>
                      </a:cxn>
                      <a:cxn ang="0">
                        <a:pos x="112" y="2"/>
                      </a:cxn>
                    </a:cxnLst>
                    <a:rect l="0" t="0" r="r" b="b"/>
                    <a:pathLst>
                      <a:path w="478" h="428">
                        <a:moveTo>
                          <a:pt x="112" y="2"/>
                        </a:moveTo>
                        <a:lnTo>
                          <a:pt x="378" y="2"/>
                        </a:lnTo>
                        <a:lnTo>
                          <a:pt x="398" y="26"/>
                        </a:lnTo>
                        <a:lnTo>
                          <a:pt x="398" y="116"/>
                        </a:lnTo>
                        <a:lnTo>
                          <a:pt x="352" y="114"/>
                        </a:lnTo>
                        <a:lnTo>
                          <a:pt x="352" y="160"/>
                        </a:lnTo>
                        <a:lnTo>
                          <a:pt x="418" y="162"/>
                        </a:lnTo>
                        <a:lnTo>
                          <a:pt x="418" y="218"/>
                        </a:lnTo>
                        <a:lnTo>
                          <a:pt x="468" y="220"/>
                        </a:lnTo>
                        <a:lnTo>
                          <a:pt x="478" y="244"/>
                        </a:lnTo>
                        <a:lnTo>
                          <a:pt x="478" y="276"/>
                        </a:lnTo>
                        <a:lnTo>
                          <a:pt x="398" y="278"/>
                        </a:lnTo>
                        <a:lnTo>
                          <a:pt x="404" y="332"/>
                        </a:lnTo>
                        <a:lnTo>
                          <a:pt x="434" y="334"/>
                        </a:lnTo>
                        <a:lnTo>
                          <a:pt x="434" y="428"/>
                        </a:lnTo>
                        <a:lnTo>
                          <a:pt x="406" y="426"/>
                        </a:lnTo>
                        <a:lnTo>
                          <a:pt x="406" y="376"/>
                        </a:lnTo>
                        <a:lnTo>
                          <a:pt x="336" y="376"/>
                        </a:lnTo>
                        <a:lnTo>
                          <a:pt x="336" y="302"/>
                        </a:lnTo>
                        <a:lnTo>
                          <a:pt x="274" y="238"/>
                        </a:lnTo>
                        <a:lnTo>
                          <a:pt x="274" y="194"/>
                        </a:lnTo>
                        <a:lnTo>
                          <a:pt x="296" y="152"/>
                        </a:lnTo>
                        <a:lnTo>
                          <a:pt x="296" y="60"/>
                        </a:lnTo>
                        <a:lnTo>
                          <a:pt x="380" y="20"/>
                        </a:lnTo>
                        <a:lnTo>
                          <a:pt x="380" y="116"/>
                        </a:lnTo>
                        <a:lnTo>
                          <a:pt x="380" y="0"/>
                        </a:lnTo>
                        <a:lnTo>
                          <a:pt x="110" y="2"/>
                        </a:lnTo>
                        <a:lnTo>
                          <a:pt x="112" y="118"/>
                        </a:lnTo>
                        <a:lnTo>
                          <a:pt x="112" y="32"/>
                        </a:lnTo>
                        <a:lnTo>
                          <a:pt x="188" y="62"/>
                        </a:lnTo>
                        <a:lnTo>
                          <a:pt x="188" y="146"/>
                        </a:lnTo>
                        <a:lnTo>
                          <a:pt x="210" y="194"/>
                        </a:lnTo>
                        <a:lnTo>
                          <a:pt x="210" y="234"/>
                        </a:lnTo>
                        <a:lnTo>
                          <a:pt x="140" y="298"/>
                        </a:lnTo>
                        <a:lnTo>
                          <a:pt x="140" y="376"/>
                        </a:lnTo>
                        <a:lnTo>
                          <a:pt x="66" y="376"/>
                        </a:lnTo>
                        <a:lnTo>
                          <a:pt x="66" y="424"/>
                        </a:lnTo>
                        <a:lnTo>
                          <a:pt x="44" y="424"/>
                        </a:lnTo>
                        <a:lnTo>
                          <a:pt x="44" y="340"/>
                        </a:lnTo>
                        <a:lnTo>
                          <a:pt x="74" y="336"/>
                        </a:lnTo>
                        <a:lnTo>
                          <a:pt x="74" y="284"/>
                        </a:lnTo>
                        <a:lnTo>
                          <a:pt x="2" y="282"/>
                        </a:lnTo>
                        <a:lnTo>
                          <a:pt x="0" y="246"/>
                        </a:lnTo>
                        <a:lnTo>
                          <a:pt x="10" y="224"/>
                        </a:lnTo>
                        <a:lnTo>
                          <a:pt x="64" y="224"/>
                        </a:lnTo>
                        <a:lnTo>
                          <a:pt x="62" y="166"/>
                        </a:lnTo>
                        <a:lnTo>
                          <a:pt x="136" y="166"/>
                        </a:lnTo>
                        <a:lnTo>
                          <a:pt x="136" y="120"/>
                        </a:lnTo>
                        <a:lnTo>
                          <a:pt x="90" y="116"/>
                        </a:lnTo>
                        <a:lnTo>
                          <a:pt x="90" y="28"/>
                        </a:lnTo>
                        <a:lnTo>
                          <a:pt x="112" y="2"/>
                        </a:lnTo>
                        <a:close/>
                      </a:path>
                    </a:pathLst>
                  </a:custGeom>
                  <a:pattFill prst="dkDnDiag">
                    <a:fgClr>
                      <a:srgbClr val="006600"/>
                    </a:fgClr>
                    <a:bgClr>
                      <a:schemeClr val="bg1"/>
                    </a:bgClr>
                  </a:pattFill>
                  <a:ln w="9525">
                    <a:solidFill>
                      <a:srgbClr val="006600"/>
                    </a:solidFill>
                    <a:round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endParaRPr lang="ro-RO"/>
                  </a:p>
                </p:txBody>
              </p:sp>
              <p:sp>
                <p:nvSpPr>
                  <p:cNvPr id="152887" name="Line 311" descr="Темный диагональный 1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2284" y="822"/>
                    <a:ext cx="196" cy="0"/>
                  </a:xfrm>
                  <a:prstGeom prst="line">
                    <a:avLst/>
                  </a:prstGeom>
                  <a:noFill/>
                  <a:ln w="9525">
                    <a:solidFill>
                      <a:srgbClr val="006600"/>
                    </a:solidFill>
                    <a:prstDash val="dash"/>
                    <a:round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endParaRPr lang="ro-RO"/>
                  </a:p>
                </p:txBody>
              </p:sp>
            </p:grpSp>
            <p:sp>
              <p:nvSpPr>
                <p:cNvPr id="152888" name="Rectangle 312" descr="Алмазная решетка (контур)"/>
                <p:cNvSpPr>
                  <a:spLocks noChangeAspect="1" noChangeArrowheads="1"/>
                </p:cNvSpPr>
                <p:nvPr/>
              </p:nvSpPr>
              <p:spPr bwMode="auto">
                <a:xfrm>
                  <a:off x="2367" y="1007"/>
                  <a:ext cx="93" cy="40"/>
                </a:xfrm>
                <a:prstGeom prst="rect">
                  <a:avLst/>
                </a:prstGeom>
                <a:pattFill prst="openDmnd">
                  <a:fgClr>
                    <a:srgbClr val="808080"/>
                  </a:fgClr>
                  <a:bgClr>
                    <a:schemeClr val="bg1"/>
                  </a:bgClr>
                </a:patt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52889" name="Rectangle 313" descr="Алмазная решетка (контур)"/>
                <p:cNvSpPr>
                  <a:spLocks noChangeAspect="1" noChangeArrowheads="1"/>
                </p:cNvSpPr>
                <p:nvPr/>
              </p:nvSpPr>
              <p:spPr bwMode="auto">
                <a:xfrm>
                  <a:off x="2095" y="1012"/>
                  <a:ext cx="92" cy="40"/>
                </a:xfrm>
                <a:prstGeom prst="rect">
                  <a:avLst/>
                </a:prstGeom>
                <a:pattFill prst="openDmnd">
                  <a:fgClr>
                    <a:srgbClr val="808080"/>
                  </a:fgClr>
                  <a:bgClr>
                    <a:schemeClr val="bg1"/>
                  </a:bgClr>
                </a:patt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52890" name="Rectangle 314" descr="Алмазная решетка (контур)"/>
                <p:cNvSpPr>
                  <a:spLocks noChangeAspect="1" noChangeArrowheads="1"/>
                </p:cNvSpPr>
                <p:nvPr/>
              </p:nvSpPr>
              <p:spPr bwMode="auto">
                <a:xfrm>
                  <a:off x="2067" y="1151"/>
                  <a:ext cx="67" cy="45"/>
                </a:xfrm>
                <a:prstGeom prst="rect">
                  <a:avLst/>
                </a:prstGeom>
                <a:pattFill prst="openDmnd">
                  <a:fgClr>
                    <a:srgbClr val="808080"/>
                  </a:fgClr>
                  <a:bgClr>
                    <a:schemeClr val="bg1"/>
                  </a:bgClr>
                </a:patt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52891" name="Rectangle 315" descr="Алмазная решетка (контур)"/>
                <p:cNvSpPr>
                  <a:spLocks noChangeAspect="1" noChangeArrowheads="1"/>
                </p:cNvSpPr>
                <p:nvPr/>
              </p:nvSpPr>
              <p:spPr bwMode="auto">
                <a:xfrm>
                  <a:off x="2412" y="1149"/>
                  <a:ext cx="66" cy="45"/>
                </a:xfrm>
                <a:prstGeom prst="rect">
                  <a:avLst/>
                </a:prstGeom>
                <a:pattFill prst="openDmnd">
                  <a:fgClr>
                    <a:srgbClr val="808080"/>
                  </a:fgClr>
                  <a:bgClr>
                    <a:schemeClr val="bg1"/>
                  </a:bgClr>
                </a:patt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52892" name="Rectangle 316" descr="Алмазная решетка (контур)"/>
                <p:cNvSpPr>
                  <a:spLocks noChangeAspect="1" noChangeArrowheads="1"/>
                </p:cNvSpPr>
                <p:nvPr/>
              </p:nvSpPr>
              <p:spPr bwMode="auto">
                <a:xfrm>
                  <a:off x="2615" y="1388"/>
                  <a:ext cx="123" cy="96"/>
                </a:xfrm>
                <a:prstGeom prst="rect">
                  <a:avLst/>
                </a:prstGeom>
                <a:pattFill prst="openDmnd">
                  <a:fgClr>
                    <a:srgbClr val="808080"/>
                  </a:fgClr>
                  <a:bgClr>
                    <a:schemeClr val="bg1"/>
                  </a:bgClr>
                </a:patt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52893" name="Rectangle 317" descr="Алмазная решетка (контур)"/>
                <p:cNvSpPr>
                  <a:spLocks noChangeAspect="1" noChangeArrowheads="1"/>
                </p:cNvSpPr>
                <p:nvPr/>
              </p:nvSpPr>
              <p:spPr bwMode="auto">
                <a:xfrm>
                  <a:off x="3006" y="1388"/>
                  <a:ext cx="122" cy="96"/>
                </a:xfrm>
                <a:prstGeom prst="rect">
                  <a:avLst/>
                </a:prstGeom>
                <a:pattFill prst="openDmnd">
                  <a:fgClr>
                    <a:srgbClr val="808080"/>
                  </a:fgClr>
                  <a:bgClr>
                    <a:schemeClr val="bg1"/>
                  </a:bgClr>
                </a:patt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52894" name="Freeform 318" descr="Широкий диагональный 2"/>
                <p:cNvSpPr>
                  <a:spLocks noChangeAspect="1"/>
                </p:cNvSpPr>
                <p:nvPr/>
              </p:nvSpPr>
              <p:spPr bwMode="auto">
                <a:xfrm>
                  <a:off x="2585" y="1152"/>
                  <a:ext cx="572" cy="233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83"/>
                    </a:cxn>
                    <a:cxn ang="0">
                      <a:pos x="41" y="87"/>
                    </a:cxn>
                    <a:cxn ang="0">
                      <a:pos x="35" y="267"/>
                    </a:cxn>
                    <a:cxn ang="0">
                      <a:pos x="219" y="269"/>
                    </a:cxn>
                    <a:cxn ang="0">
                      <a:pos x="219" y="245"/>
                    </a:cxn>
                    <a:cxn ang="0">
                      <a:pos x="216" y="34"/>
                    </a:cxn>
                    <a:cxn ang="0">
                      <a:pos x="104" y="29"/>
                    </a:cxn>
                    <a:cxn ang="0">
                      <a:pos x="102" y="2"/>
                    </a:cxn>
                    <a:cxn ang="0">
                      <a:pos x="582" y="5"/>
                    </a:cxn>
                    <a:cxn ang="0">
                      <a:pos x="581" y="35"/>
                    </a:cxn>
                    <a:cxn ang="0">
                      <a:pos x="470" y="35"/>
                    </a:cxn>
                    <a:cxn ang="0">
                      <a:pos x="468" y="249"/>
                    </a:cxn>
                    <a:cxn ang="0">
                      <a:pos x="467" y="273"/>
                    </a:cxn>
                    <a:cxn ang="0">
                      <a:pos x="636" y="270"/>
                    </a:cxn>
                    <a:cxn ang="0">
                      <a:pos x="638" y="92"/>
                    </a:cxn>
                    <a:cxn ang="0">
                      <a:pos x="672" y="87"/>
                    </a:cxn>
                    <a:cxn ang="0">
                      <a:pos x="672" y="6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672" h="273">
                      <a:moveTo>
                        <a:pt x="2" y="0"/>
                      </a:moveTo>
                      <a:lnTo>
                        <a:pt x="0" y="83"/>
                      </a:lnTo>
                      <a:lnTo>
                        <a:pt x="41" y="87"/>
                      </a:lnTo>
                      <a:lnTo>
                        <a:pt x="35" y="267"/>
                      </a:lnTo>
                      <a:lnTo>
                        <a:pt x="219" y="269"/>
                      </a:lnTo>
                      <a:lnTo>
                        <a:pt x="219" y="245"/>
                      </a:lnTo>
                      <a:lnTo>
                        <a:pt x="216" y="34"/>
                      </a:lnTo>
                      <a:lnTo>
                        <a:pt x="104" y="29"/>
                      </a:lnTo>
                      <a:lnTo>
                        <a:pt x="102" y="2"/>
                      </a:lnTo>
                      <a:lnTo>
                        <a:pt x="582" y="5"/>
                      </a:lnTo>
                      <a:lnTo>
                        <a:pt x="581" y="35"/>
                      </a:lnTo>
                      <a:lnTo>
                        <a:pt x="470" y="35"/>
                      </a:lnTo>
                      <a:lnTo>
                        <a:pt x="468" y="249"/>
                      </a:lnTo>
                      <a:lnTo>
                        <a:pt x="467" y="273"/>
                      </a:lnTo>
                      <a:lnTo>
                        <a:pt x="636" y="270"/>
                      </a:lnTo>
                      <a:lnTo>
                        <a:pt x="638" y="92"/>
                      </a:lnTo>
                      <a:lnTo>
                        <a:pt x="672" y="87"/>
                      </a:lnTo>
                      <a:lnTo>
                        <a:pt x="672" y="6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pattFill prst="wdUpDiag">
                  <a:fgClr>
                    <a:srgbClr val="006600"/>
                  </a:fgClr>
                  <a:bgClr>
                    <a:schemeClr val="bg1"/>
                  </a:bgClr>
                </a:pattFill>
                <a:ln w="9525">
                  <a:solidFill>
                    <a:srgbClr val="006600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ro-RO"/>
                </a:p>
              </p:txBody>
            </p:sp>
            <p:grpSp>
              <p:nvGrpSpPr>
                <p:cNvPr id="152895" name="Group 319"/>
                <p:cNvGrpSpPr>
                  <a:grpSpLocks noChangeAspect="1"/>
                </p:cNvGrpSpPr>
                <p:nvPr/>
              </p:nvGrpSpPr>
              <p:grpSpPr bwMode="auto">
                <a:xfrm>
                  <a:off x="2695" y="873"/>
                  <a:ext cx="372" cy="595"/>
                  <a:chOff x="2878" y="405"/>
                  <a:chExt cx="436" cy="697"/>
                </a:xfrm>
              </p:grpSpPr>
              <p:grpSp>
                <p:nvGrpSpPr>
                  <p:cNvPr id="152896" name="Group 320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3028" y="915"/>
                    <a:ext cx="118" cy="187"/>
                    <a:chOff x="3028" y="915"/>
                    <a:chExt cx="118" cy="187"/>
                  </a:xfrm>
                </p:grpSpPr>
                <p:sp>
                  <p:nvSpPr>
                    <p:cNvPr id="152897" name="Rectangle 321" descr="Широкий диагональный 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028" y="915"/>
                      <a:ext cx="116" cy="167"/>
                    </a:xfrm>
                    <a:prstGeom prst="rect">
                      <a:avLst/>
                    </a:prstGeom>
                    <a:pattFill prst="wdUpDiag">
                      <a:fgClr>
                        <a:srgbClr val="006600"/>
                      </a:fgClr>
                      <a:bgClr>
                        <a:schemeClr val="bg1"/>
                      </a:bgClr>
                    </a:pattFill>
                    <a:ln w="9525">
                      <a:solidFill>
                        <a:srgbClr val="006600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52898" name="AutoShape 322" descr="Широкий диагональный 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029" y="1082"/>
                      <a:ext cx="117" cy="20"/>
                    </a:xfrm>
                    <a:custGeom>
                      <a:avLst/>
                      <a:gdLst>
                        <a:gd name="G0" fmla="+- 5400 0 0"/>
                        <a:gd name="G1" fmla="+- 21600 0 5400"/>
                        <a:gd name="G2" fmla="*/ 5400 1 2"/>
                        <a:gd name="G3" fmla="+- 21600 0 G2"/>
                        <a:gd name="G4" fmla="+/ 5400 21600 2"/>
                        <a:gd name="G5" fmla="+/ G1 0 2"/>
                        <a:gd name="G6" fmla="*/ 21600 21600 5400"/>
                        <a:gd name="G7" fmla="*/ G6 1 2"/>
                        <a:gd name="G8" fmla="+- 21600 0 G7"/>
                        <a:gd name="G9" fmla="*/ 21600 1 2"/>
                        <a:gd name="G10" fmla="+- 5400 0 G9"/>
                        <a:gd name="G11" fmla="?: G10 G8 0"/>
                        <a:gd name="G12" fmla="?: G10 G7 21600"/>
                        <a:gd name="T0" fmla="*/ 18900 w 21600"/>
                        <a:gd name="T1" fmla="*/ 10800 h 21600"/>
                        <a:gd name="T2" fmla="*/ 10800 w 21600"/>
                        <a:gd name="T3" fmla="*/ 21600 h 21600"/>
                        <a:gd name="T4" fmla="*/ 2700 w 21600"/>
                        <a:gd name="T5" fmla="*/ 10800 h 21600"/>
                        <a:gd name="T6" fmla="*/ 10800 w 21600"/>
                        <a:gd name="T7" fmla="*/ 0 h 21600"/>
                        <a:gd name="T8" fmla="*/ 4500 w 21600"/>
                        <a:gd name="T9" fmla="*/ 4500 h 21600"/>
                        <a:gd name="T10" fmla="*/ 17100 w 21600"/>
                        <a:gd name="T11" fmla="*/ 17100 h 2160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</a:cxnLst>
                      <a:rect l="T8" t="T9" r="T10" b="T11"/>
                      <a:pathLst>
                        <a:path w="21600" h="21600">
                          <a:moveTo>
                            <a:pt x="0" y="0"/>
                          </a:moveTo>
                          <a:lnTo>
                            <a:pt x="5400" y="21600"/>
                          </a:lnTo>
                          <a:lnTo>
                            <a:pt x="16200" y="21600"/>
                          </a:lnTo>
                          <a:lnTo>
                            <a:pt x="21600" y="0"/>
                          </a:lnTo>
                          <a:close/>
                        </a:path>
                      </a:pathLst>
                    </a:custGeom>
                    <a:pattFill prst="wdUpDiag">
                      <a:fgClr>
                        <a:srgbClr val="006600"/>
                      </a:fgClr>
                      <a:bgClr>
                        <a:schemeClr val="bg1"/>
                      </a:bgClr>
                    </a:pattFill>
                    <a:ln w="9525">
                      <a:solidFill>
                        <a:srgbClr val="006600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</p:grpSp>
              <p:grpSp>
                <p:nvGrpSpPr>
                  <p:cNvPr id="152899" name="Group 323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878" y="405"/>
                    <a:ext cx="436" cy="600"/>
                    <a:chOff x="2878" y="405"/>
                    <a:chExt cx="436" cy="600"/>
                  </a:xfrm>
                </p:grpSpPr>
                <p:sp>
                  <p:nvSpPr>
                    <p:cNvPr id="152900" name="Freeform 324" descr="Широкий диагональный 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878" y="405"/>
                      <a:ext cx="436" cy="573"/>
                    </a:xfrm>
                    <a:custGeom>
                      <a:avLst/>
                      <a:gdLst/>
                      <a:ahLst/>
                      <a:cxnLst>
                        <a:cxn ang="0">
                          <a:pos x="104" y="0"/>
                        </a:cxn>
                        <a:cxn ang="0">
                          <a:pos x="338" y="0"/>
                        </a:cxn>
                        <a:cxn ang="0">
                          <a:pos x="338" y="18"/>
                        </a:cxn>
                        <a:cxn ang="0">
                          <a:pos x="386" y="21"/>
                        </a:cxn>
                        <a:cxn ang="0">
                          <a:pos x="389" y="92"/>
                        </a:cxn>
                        <a:cxn ang="0">
                          <a:pos x="388" y="23"/>
                        </a:cxn>
                        <a:cxn ang="0">
                          <a:pos x="355" y="62"/>
                        </a:cxn>
                        <a:cxn ang="0">
                          <a:pos x="91" y="60"/>
                        </a:cxn>
                        <a:cxn ang="0">
                          <a:pos x="91" y="114"/>
                        </a:cxn>
                        <a:cxn ang="0">
                          <a:pos x="353" y="117"/>
                        </a:cxn>
                        <a:cxn ang="0">
                          <a:pos x="391" y="147"/>
                        </a:cxn>
                        <a:cxn ang="0">
                          <a:pos x="389" y="90"/>
                        </a:cxn>
                        <a:cxn ang="0">
                          <a:pos x="391" y="150"/>
                        </a:cxn>
                        <a:cxn ang="0">
                          <a:pos x="338" y="150"/>
                        </a:cxn>
                        <a:cxn ang="0">
                          <a:pos x="335" y="198"/>
                        </a:cxn>
                        <a:cxn ang="0">
                          <a:pos x="436" y="199"/>
                        </a:cxn>
                        <a:cxn ang="0">
                          <a:pos x="436" y="339"/>
                        </a:cxn>
                        <a:cxn ang="0">
                          <a:pos x="398" y="339"/>
                        </a:cxn>
                        <a:cxn ang="0">
                          <a:pos x="396" y="305"/>
                        </a:cxn>
                        <a:cxn ang="0">
                          <a:pos x="323" y="302"/>
                        </a:cxn>
                        <a:cxn ang="0">
                          <a:pos x="323" y="368"/>
                        </a:cxn>
                        <a:cxn ang="0">
                          <a:pos x="337" y="392"/>
                        </a:cxn>
                        <a:cxn ang="0">
                          <a:pos x="335" y="573"/>
                        </a:cxn>
                        <a:cxn ang="0">
                          <a:pos x="266" y="570"/>
                        </a:cxn>
                        <a:cxn ang="0">
                          <a:pos x="269" y="507"/>
                        </a:cxn>
                        <a:cxn ang="0">
                          <a:pos x="152" y="504"/>
                        </a:cxn>
                        <a:cxn ang="0">
                          <a:pos x="154" y="570"/>
                        </a:cxn>
                        <a:cxn ang="0">
                          <a:pos x="84" y="565"/>
                        </a:cxn>
                        <a:cxn ang="0">
                          <a:pos x="86" y="387"/>
                        </a:cxn>
                        <a:cxn ang="0">
                          <a:pos x="104" y="369"/>
                        </a:cxn>
                        <a:cxn ang="0">
                          <a:pos x="104" y="302"/>
                        </a:cxn>
                        <a:cxn ang="0">
                          <a:pos x="38" y="300"/>
                        </a:cxn>
                        <a:cxn ang="0">
                          <a:pos x="34" y="329"/>
                        </a:cxn>
                        <a:cxn ang="0">
                          <a:pos x="2" y="329"/>
                        </a:cxn>
                        <a:cxn ang="0">
                          <a:pos x="0" y="199"/>
                        </a:cxn>
                        <a:cxn ang="0">
                          <a:pos x="101" y="195"/>
                        </a:cxn>
                        <a:cxn ang="0">
                          <a:pos x="101" y="150"/>
                        </a:cxn>
                        <a:cxn ang="0">
                          <a:pos x="38" y="147"/>
                        </a:cxn>
                        <a:cxn ang="0">
                          <a:pos x="38" y="87"/>
                        </a:cxn>
                        <a:cxn ang="0">
                          <a:pos x="40" y="147"/>
                        </a:cxn>
                        <a:cxn ang="0">
                          <a:pos x="88" y="114"/>
                        </a:cxn>
                        <a:cxn ang="0">
                          <a:pos x="352" y="117"/>
                        </a:cxn>
                        <a:cxn ang="0">
                          <a:pos x="356" y="62"/>
                        </a:cxn>
                        <a:cxn ang="0">
                          <a:pos x="94" y="62"/>
                        </a:cxn>
                        <a:cxn ang="0">
                          <a:pos x="37" y="21"/>
                        </a:cxn>
                        <a:cxn ang="0">
                          <a:pos x="38" y="93"/>
                        </a:cxn>
                        <a:cxn ang="0">
                          <a:pos x="38" y="21"/>
                        </a:cxn>
                        <a:cxn ang="0">
                          <a:pos x="104" y="21"/>
                        </a:cxn>
                        <a:cxn ang="0">
                          <a:pos x="104" y="0"/>
                        </a:cxn>
                      </a:cxnLst>
                      <a:rect l="0" t="0" r="r" b="b"/>
                      <a:pathLst>
                        <a:path w="436" h="573">
                          <a:moveTo>
                            <a:pt x="104" y="0"/>
                          </a:moveTo>
                          <a:lnTo>
                            <a:pt x="338" y="0"/>
                          </a:lnTo>
                          <a:lnTo>
                            <a:pt x="338" y="18"/>
                          </a:lnTo>
                          <a:lnTo>
                            <a:pt x="386" y="21"/>
                          </a:lnTo>
                          <a:lnTo>
                            <a:pt x="389" y="92"/>
                          </a:lnTo>
                          <a:lnTo>
                            <a:pt x="388" y="23"/>
                          </a:lnTo>
                          <a:lnTo>
                            <a:pt x="355" y="62"/>
                          </a:lnTo>
                          <a:lnTo>
                            <a:pt x="91" y="60"/>
                          </a:lnTo>
                          <a:lnTo>
                            <a:pt x="91" y="114"/>
                          </a:lnTo>
                          <a:lnTo>
                            <a:pt x="353" y="117"/>
                          </a:lnTo>
                          <a:lnTo>
                            <a:pt x="391" y="147"/>
                          </a:lnTo>
                          <a:lnTo>
                            <a:pt x="389" y="90"/>
                          </a:lnTo>
                          <a:lnTo>
                            <a:pt x="391" y="150"/>
                          </a:lnTo>
                          <a:lnTo>
                            <a:pt x="338" y="150"/>
                          </a:lnTo>
                          <a:lnTo>
                            <a:pt x="335" y="198"/>
                          </a:lnTo>
                          <a:lnTo>
                            <a:pt x="436" y="199"/>
                          </a:lnTo>
                          <a:lnTo>
                            <a:pt x="436" y="339"/>
                          </a:lnTo>
                          <a:lnTo>
                            <a:pt x="398" y="339"/>
                          </a:lnTo>
                          <a:lnTo>
                            <a:pt x="396" y="305"/>
                          </a:lnTo>
                          <a:lnTo>
                            <a:pt x="323" y="302"/>
                          </a:lnTo>
                          <a:lnTo>
                            <a:pt x="323" y="368"/>
                          </a:lnTo>
                          <a:lnTo>
                            <a:pt x="337" y="392"/>
                          </a:lnTo>
                          <a:lnTo>
                            <a:pt x="335" y="573"/>
                          </a:lnTo>
                          <a:lnTo>
                            <a:pt x="266" y="570"/>
                          </a:lnTo>
                          <a:lnTo>
                            <a:pt x="269" y="507"/>
                          </a:lnTo>
                          <a:lnTo>
                            <a:pt x="152" y="504"/>
                          </a:lnTo>
                          <a:lnTo>
                            <a:pt x="154" y="570"/>
                          </a:lnTo>
                          <a:lnTo>
                            <a:pt x="84" y="565"/>
                          </a:lnTo>
                          <a:lnTo>
                            <a:pt x="86" y="387"/>
                          </a:lnTo>
                          <a:lnTo>
                            <a:pt x="104" y="369"/>
                          </a:lnTo>
                          <a:lnTo>
                            <a:pt x="104" y="302"/>
                          </a:lnTo>
                          <a:lnTo>
                            <a:pt x="38" y="300"/>
                          </a:lnTo>
                          <a:lnTo>
                            <a:pt x="34" y="329"/>
                          </a:lnTo>
                          <a:lnTo>
                            <a:pt x="2" y="329"/>
                          </a:lnTo>
                          <a:lnTo>
                            <a:pt x="0" y="199"/>
                          </a:lnTo>
                          <a:lnTo>
                            <a:pt x="101" y="195"/>
                          </a:lnTo>
                          <a:lnTo>
                            <a:pt x="101" y="150"/>
                          </a:lnTo>
                          <a:lnTo>
                            <a:pt x="38" y="147"/>
                          </a:lnTo>
                          <a:lnTo>
                            <a:pt x="38" y="87"/>
                          </a:lnTo>
                          <a:lnTo>
                            <a:pt x="40" y="147"/>
                          </a:lnTo>
                          <a:lnTo>
                            <a:pt x="88" y="114"/>
                          </a:lnTo>
                          <a:lnTo>
                            <a:pt x="352" y="117"/>
                          </a:lnTo>
                          <a:lnTo>
                            <a:pt x="356" y="62"/>
                          </a:lnTo>
                          <a:lnTo>
                            <a:pt x="94" y="62"/>
                          </a:lnTo>
                          <a:lnTo>
                            <a:pt x="37" y="21"/>
                          </a:lnTo>
                          <a:lnTo>
                            <a:pt x="38" y="93"/>
                          </a:lnTo>
                          <a:lnTo>
                            <a:pt x="38" y="21"/>
                          </a:lnTo>
                          <a:lnTo>
                            <a:pt x="104" y="21"/>
                          </a:lnTo>
                          <a:lnTo>
                            <a:pt x="104" y="0"/>
                          </a:lnTo>
                          <a:close/>
                        </a:path>
                      </a:pathLst>
                    </a:custGeom>
                    <a:pattFill prst="wdDnDiag">
                      <a:fgClr>
                        <a:srgbClr val="006600"/>
                      </a:fgClr>
                      <a:bgClr>
                        <a:schemeClr val="bg1"/>
                      </a:bgClr>
                    </a:pattFill>
                    <a:ln w="9525">
                      <a:solidFill>
                        <a:srgbClr val="006600"/>
                      </a:solidFill>
                      <a:round/>
                      <a:headEnd/>
                      <a:tailEnd/>
                    </a:ln>
                    <a:effectLst/>
                  </p:spPr>
                  <p:txBody>
                    <a:bodyPr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52901" name="Freeform 32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970" y="779"/>
                      <a:ext cx="16" cy="218"/>
                    </a:xfrm>
                    <a:custGeom>
                      <a:avLst/>
                      <a:gdLst/>
                      <a:ahLst/>
                      <a:cxnLst>
                        <a:cxn ang="0">
                          <a:pos x="12" y="0"/>
                        </a:cxn>
                        <a:cxn ang="0">
                          <a:pos x="16" y="197"/>
                        </a:cxn>
                        <a:cxn ang="0">
                          <a:pos x="0" y="218"/>
                        </a:cxn>
                      </a:cxnLst>
                      <a:rect l="0" t="0" r="r" b="b"/>
                      <a:pathLst>
                        <a:path w="16" h="218">
                          <a:moveTo>
                            <a:pt x="12" y="0"/>
                          </a:moveTo>
                          <a:lnTo>
                            <a:pt x="16" y="197"/>
                          </a:lnTo>
                          <a:lnTo>
                            <a:pt x="0" y="218"/>
                          </a:lnTo>
                        </a:path>
                      </a:pathLst>
                    </a:custGeom>
                    <a:noFill/>
                    <a:ln w="6350" cmpd="sng">
                      <a:solidFill>
                        <a:srgbClr val="006600"/>
                      </a:solidFill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52902" name="Freeform 32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195" y="773"/>
                      <a:ext cx="20" cy="232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0" y="199"/>
                        </a:cxn>
                        <a:cxn ang="0">
                          <a:pos x="20" y="232"/>
                        </a:cxn>
                      </a:cxnLst>
                      <a:rect l="0" t="0" r="r" b="b"/>
                      <a:pathLst>
                        <a:path w="20" h="232">
                          <a:moveTo>
                            <a:pt x="0" y="0"/>
                          </a:moveTo>
                          <a:lnTo>
                            <a:pt x="0" y="199"/>
                          </a:lnTo>
                          <a:lnTo>
                            <a:pt x="20" y="232"/>
                          </a:lnTo>
                        </a:path>
                      </a:pathLst>
                    </a:custGeom>
                    <a:noFill/>
                    <a:ln w="6350" cmpd="sng">
                      <a:solidFill>
                        <a:srgbClr val="006600"/>
                      </a:solidFill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52903" name="Rectangle 327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970" y="467"/>
                      <a:ext cx="262" cy="5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solidFill>
                        <a:srgbClr val="006600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</p:grpSp>
            </p:grpSp>
            <p:sp>
              <p:nvSpPr>
                <p:cNvPr id="152904" name="Rectangle 328" descr="Алмазная решетка (контур)"/>
                <p:cNvSpPr>
                  <a:spLocks noChangeAspect="1" noChangeArrowheads="1"/>
                </p:cNvSpPr>
                <p:nvPr/>
              </p:nvSpPr>
              <p:spPr bwMode="auto">
                <a:xfrm>
                  <a:off x="2728" y="1137"/>
                  <a:ext cx="53" cy="40"/>
                </a:xfrm>
                <a:prstGeom prst="rect">
                  <a:avLst/>
                </a:prstGeom>
                <a:pattFill prst="openDmnd">
                  <a:fgClr>
                    <a:srgbClr val="808080"/>
                  </a:fgClr>
                  <a:bgClr>
                    <a:schemeClr val="bg1"/>
                  </a:bgClr>
                </a:patt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52905" name="Rectangle 329" descr="Алмазная решетка (контур)"/>
                <p:cNvSpPr>
                  <a:spLocks noChangeAspect="1" noChangeArrowheads="1"/>
                </p:cNvSpPr>
                <p:nvPr/>
              </p:nvSpPr>
              <p:spPr bwMode="auto">
                <a:xfrm>
                  <a:off x="2976" y="1138"/>
                  <a:ext cx="53" cy="40"/>
                </a:xfrm>
                <a:prstGeom prst="rect">
                  <a:avLst/>
                </a:prstGeom>
                <a:pattFill prst="openDmnd">
                  <a:fgClr>
                    <a:srgbClr val="808080"/>
                  </a:fgClr>
                  <a:bgClr>
                    <a:schemeClr val="bg1"/>
                  </a:bgClr>
                </a:patt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</p:grpSp>
      </p:grpSp>
      <p:grpSp>
        <p:nvGrpSpPr>
          <p:cNvPr id="152906" name="Group 330"/>
          <p:cNvGrpSpPr>
            <a:grpSpLocks/>
          </p:cNvGrpSpPr>
          <p:nvPr/>
        </p:nvGrpSpPr>
        <p:grpSpPr bwMode="auto">
          <a:xfrm>
            <a:off x="3160713" y="982663"/>
            <a:ext cx="2832100" cy="3416300"/>
            <a:chOff x="1992" y="1864"/>
            <a:chExt cx="1784" cy="2152"/>
          </a:xfrm>
        </p:grpSpPr>
        <p:grpSp>
          <p:nvGrpSpPr>
            <p:cNvPr id="152907" name="Group 331"/>
            <p:cNvGrpSpPr>
              <a:grpSpLocks noChangeAspect="1"/>
            </p:cNvGrpSpPr>
            <p:nvPr/>
          </p:nvGrpSpPr>
          <p:grpSpPr bwMode="auto">
            <a:xfrm>
              <a:off x="1992" y="1864"/>
              <a:ext cx="1784" cy="2152"/>
              <a:chOff x="1806" y="1388"/>
              <a:chExt cx="2156" cy="2602"/>
            </a:xfrm>
          </p:grpSpPr>
          <p:sp>
            <p:nvSpPr>
              <p:cNvPr id="152908" name="Rectangle 332"/>
              <p:cNvSpPr>
                <a:spLocks noChangeAspect="1" noChangeArrowheads="1"/>
              </p:cNvSpPr>
              <p:nvPr/>
            </p:nvSpPr>
            <p:spPr bwMode="auto">
              <a:xfrm>
                <a:off x="2861" y="2373"/>
                <a:ext cx="41" cy="52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grpSp>
            <p:nvGrpSpPr>
              <p:cNvPr id="152909" name="Group 333"/>
              <p:cNvGrpSpPr>
                <a:grpSpLocks noChangeAspect="1"/>
              </p:cNvGrpSpPr>
              <p:nvPr/>
            </p:nvGrpSpPr>
            <p:grpSpPr bwMode="auto">
              <a:xfrm>
                <a:off x="1806" y="1388"/>
                <a:ext cx="2156" cy="2602"/>
                <a:chOff x="1806" y="1388"/>
                <a:chExt cx="2156" cy="2602"/>
              </a:xfrm>
            </p:grpSpPr>
            <p:sp>
              <p:nvSpPr>
                <p:cNvPr id="152910" name="Rectangle 334" descr="Алмазная решетка (контур)"/>
                <p:cNvSpPr>
                  <a:spLocks noChangeAspect="1" noChangeArrowheads="1"/>
                </p:cNvSpPr>
                <p:nvPr/>
              </p:nvSpPr>
              <p:spPr bwMode="auto">
                <a:xfrm>
                  <a:off x="2644" y="2387"/>
                  <a:ext cx="467" cy="20"/>
                </a:xfrm>
                <a:prstGeom prst="rect">
                  <a:avLst/>
                </a:prstGeom>
                <a:pattFill prst="openDmnd">
                  <a:fgClr>
                    <a:schemeClr val="tx2"/>
                  </a:fgClr>
                  <a:bgClr>
                    <a:schemeClr val="bg1"/>
                  </a:bgClr>
                </a:patt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grpSp>
              <p:nvGrpSpPr>
                <p:cNvPr id="152911" name="Group 335"/>
                <p:cNvGrpSpPr>
                  <a:grpSpLocks noChangeAspect="1"/>
                </p:cNvGrpSpPr>
                <p:nvPr/>
              </p:nvGrpSpPr>
              <p:grpSpPr bwMode="auto">
                <a:xfrm>
                  <a:off x="1806" y="1388"/>
                  <a:ext cx="2156" cy="2602"/>
                  <a:chOff x="1806" y="1388"/>
                  <a:chExt cx="2156" cy="2602"/>
                </a:xfrm>
              </p:grpSpPr>
              <p:grpSp>
                <p:nvGrpSpPr>
                  <p:cNvPr id="152912" name="Group 336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646" y="1505"/>
                    <a:ext cx="462" cy="884"/>
                    <a:chOff x="2820" y="1146"/>
                    <a:chExt cx="542" cy="1062"/>
                  </a:xfrm>
                </p:grpSpPr>
                <p:sp>
                  <p:nvSpPr>
                    <p:cNvPr id="152913" name="Rectangle 337" descr="Зигзаг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820" y="1146"/>
                      <a:ext cx="182" cy="1056"/>
                    </a:xfrm>
                    <a:prstGeom prst="rect">
                      <a:avLst/>
                    </a:prstGeom>
                    <a:pattFill prst="zigZag">
                      <a:fgClr>
                        <a:srgbClr val="FF3300"/>
                      </a:fgClr>
                      <a:bgClr>
                        <a:schemeClr val="bg1"/>
                      </a:bgClr>
                    </a:pattFill>
                    <a:ln w="9525">
                      <a:solidFill>
                        <a:srgbClr val="FF3300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52914" name="Rectangle 338" descr="Зигзаг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180" y="1152"/>
                      <a:ext cx="182" cy="1056"/>
                    </a:xfrm>
                    <a:prstGeom prst="rect">
                      <a:avLst/>
                    </a:prstGeom>
                    <a:pattFill prst="zigZag">
                      <a:fgClr>
                        <a:srgbClr val="FF3300"/>
                      </a:fgClr>
                      <a:bgClr>
                        <a:schemeClr val="bg1"/>
                      </a:bgClr>
                    </a:pattFill>
                    <a:ln w="9525">
                      <a:solidFill>
                        <a:srgbClr val="FF3300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</p:grpSp>
              <p:grpSp>
                <p:nvGrpSpPr>
                  <p:cNvPr id="152915" name="Group 339"/>
                  <p:cNvGrpSpPr>
                    <a:grpSpLocks noChangeAspect="1"/>
                  </p:cNvGrpSpPr>
                  <p:nvPr/>
                </p:nvGrpSpPr>
                <p:grpSpPr bwMode="auto">
                  <a:xfrm rot="10800000">
                    <a:off x="2784" y="2557"/>
                    <a:ext cx="203" cy="174"/>
                    <a:chOff x="2262" y="456"/>
                    <a:chExt cx="238" cy="177"/>
                  </a:xfrm>
                </p:grpSpPr>
                <p:grpSp>
                  <p:nvGrpSpPr>
                    <p:cNvPr id="152916" name="Group 340"/>
                    <p:cNvGrpSpPr>
                      <a:grpSpLocks noChangeAspect="1"/>
                    </p:cNvGrpSpPr>
                    <p:nvPr/>
                  </p:nvGrpSpPr>
                  <p:grpSpPr bwMode="auto">
                    <a:xfrm>
                      <a:off x="2332" y="464"/>
                      <a:ext cx="109" cy="169"/>
                      <a:chOff x="2332" y="464"/>
                      <a:chExt cx="109" cy="169"/>
                    </a:xfrm>
                  </p:grpSpPr>
                  <p:sp>
                    <p:nvSpPr>
                      <p:cNvPr id="152917" name="Rectangle 341"/>
                      <p:cNvSpPr>
                        <a:spLocks noChangeAspect="1" noChangeArrowheads="1"/>
                      </p:cNvSpPr>
                      <p:nvPr/>
                    </p:nvSpPr>
                    <p:spPr bwMode="auto">
                      <a:xfrm>
                        <a:off x="2332" y="464"/>
                        <a:ext cx="106" cy="126"/>
                      </a:xfrm>
                      <a:prstGeom prst="rect">
                        <a:avLst/>
                      </a:prstGeom>
                      <a:gradFill rotWithShape="0">
                        <a:gsLst>
                          <a:gs pos="0">
                            <a:srgbClr val="CC9900"/>
                          </a:gs>
                          <a:gs pos="50000">
                            <a:srgbClr val="CC9900">
                              <a:gamma/>
                              <a:tint val="0"/>
                              <a:invGamma/>
                            </a:srgbClr>
                          </a:gs>
                          <a:gs pos="100000">
                            <a:srgbClr val="CC9900"/>
                          </a:gs>
                        </a:gsLst>
                        <a:lin ang="0" scaled="1"/>
                      </a:gradFill>
                      <a:ln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:ln>
                      <a:effectLst/>
                    </p:spPr>
                    <p:txBody>
                      <a:bodyPr wrap="none" anchor="ctr"/>
                      <a:lstStyle/>
                      <a:p>
                        <a:endParaRPr lang="ro-RO"/>
                      </a:p>
                    </p:txBody>
                  </p:sp>
                  <p:sp>
                    <p:nvSpPr>
                      <p:cNvPr id="152918" name="AutoShape 342"/>
                      <p:cNvSpPr>
                        <a:spLocks noChangeAspect="1" noChangeArrowheads="1"/>
                      </p:cNvSpPr>
                      <p:nvPr/>
                    </p:nvSpPr>
                    <p:spPr bwMode="auto">
                      <a:xfrm>
                        <a:off x="2334" y="588"/>
                        <a:ext cx="107" cy="45"/>
                      </a:xfrm>
                      <a:custGeom>
                        <a:avLst/>
                        <a:gdLst>
                          <a:gd name="G0" fmla="+- 5400 0 0"/>
                          <a:gd name="G1" fmla="+- 21600 0 5400"/>
                          <a:gd name="G2" fmla="*/ 5400 1 2"/>
                          <a:gd name="G3" fmla="+- 21600 0 G2"/>
                          <a:gd name="G4" fmla="+/ 5400 21600 2"/>
                          <a:gd name="G5" fmla="+/ G1 0 2"/>
                          <a:gd name="G6" fmla="*/ 21600 21600 5400"/>
                          <a:gd name="G7" fmla="*/ G6 1 2"/>
                          <a:gd name="G8" fmla="+- 21600 0 G7"/>
                          <a:gd name="G9" fmla="*/ 21600 1 2"/>
                          <a:gd name="G10" fmla="+- 5400 0 G9"/>
                          <a:gd name="G11" fmla="?: G10 G8 0"/>
                          <a:gd name="G12" fmla="?: G10 G7 21600"/>
                          <a:gd name="T0" fmla="*/ 18900 w 21600"/>
                          <a:gd name="T1" fmla="*/ 10800 h 21600"/>
                          <a:gd name="T2" fmla="*/ 10800 w 21600"/>
                          <a:gd name="T3" fmla="*/ 21600 h 21600"/>
                          <a:gd name="T4" fmla="*/ 2700 w 21600"/>
                          <a:gd name="T5" fmla="*/ 10800 h 21600"/>
                          <a:gd name="T6" fmla="*/ 10800 w 21600"/>
                          <a:gd name="T7" fmla="*/ 0 h 21600"/>
                          <a:gd name="T8" fmla="*/ 4500 w 21600"/>
                          <a:gd name="T9" fmla="*/ 4500 h 21600"/>
                          <a:gd name="T10" fmla="*/ 17100 w 21600"/>
                          <a:gd name="T11" fmla="*/ 17100 h 21600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</a:cxnLst>
                        <a:rect l="T8" t="T9" r="T10" b="T11"/>
                        <a:pathLst>
                          <a:path w="21600" h="21600">
                            <a:moveTo>
                              <a:pt x="0" y="0"/>
                            </a:moveTo>
                            <a:lnTo>
                              <a:pt x="5400" y="21600"/>
                            </a:lnTo>
                            <a:lnTo>
                              <a:pt x="16200" y="21600"/>
                            </a:lnTo>
                            <a:lnTo>
                              <a:pt x="21600" y="0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CC9900"/>
                          </a:gs>
                          <a:gs pos="50000">
                            <a:srgbClr val="CC9900">
                              <a:gamma/>
                              <a:tint val="0"/>
                              <a:invGamma/>
                            </a:srgbClr>
                          </a:gs>
                          <a:gs pos="100000">
                            <a:srgbClr val="CC9900"/>
                          </a:gs>
                        </a:gsLst>
                        <a:lin ang="0" scaled="1"/>
                      </a:gradFill>
                      <a:ln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:ln>
                      <a:effectLst/>
                    </p:spPr>
                    <p:txBody>
                      <a:bodyPr wrap="none" anchor="ctr"/>
                      <a:lstStyle/>
                      <a:p>
                        <a:endParaRPr lang="ro-RO"/>
                      </a:p>
                    </p:txBody>
                  </p:sp>
                </p:grpSp>
                <p:grpSp>
                  <p:nvGrpSpPr>
                    <p:cNvPr id="152919" name="Group 343"/>
                    <p:cNvGrpSpPr>
                      <a:grpSpLocks noChangeAspect="1"/>
                    </p:cNvGrpSpPr>
                    <p:nvPr/>
                  </p:nvGrpSpPr>
                  <p:grpSpPr bwMode="auto">
                    <a:xfrm>
                      <a:off x="2262" y="456"/>
                      <a:ext cx="238" cy="47"/>
                      <a:chOff x="2620" y="480"/>
                      <a:chExt cx="260" cy="36"/>
                    </a:xfrm>
                  </p:grpSpPr>
                  <p:sp>
                    <p:nvSpPr>
                      <p:cNvPr id="152920" name="Rectangle 344"/>
                      <p:cNvSpPr>
                        <a:spLocks noChangeAspect="1" noChangeArrowheads="1"/>
                      </p:cNvSpPr>
                      <p:nvPr/>
                    </p:nvSpPr>
                    <p:spPr bwMode="auto">
                      <a:xfrm>
                        <a:off x="2620" y="480"/>
                        <a:ext cx="260" cy="20"/>
                      </a:xfrm>
                      <a:prstGeom prst="rect">
                        <a:avLst/>
                      </a:prstGeom>
                      <a:gradFill rotWithShape="0">
                        <a:gsLst>
                          <a:gs pos="0">
                            <a:srgbClr val="CC9900"/>
                          </a:gs>
                          <a:gs pos="50000">
                            <a:srgbClr val="CC9900">
                              <a:gamma/>
                              <a:tint val="0"/>
                              <a:invGamma/>
                            </a:srgbClr>
                          </a:gs>
                          <a:gs pos="100000">
                            <a:srgbClr val="CC9900"/>
                          </a:gs>
                        </a:gsLst>
                        <a:lin ang="0" scaled="1"/>
                      </a:gradFill>
                      <a:ln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:ln>
                      <a:effectLst/>
                    </p:spPr>
                    <p:txBody>
                      <a:bodyPr wrap="none" anchor="ctr"/>
                      <a:lstStyle/>
                      <a:p>
                        <a:endParaRPr lang="ro-RO"/>
                      </a:p>
                    </p:txBody>
                  </p:sp>
                  <p:sp>
                    <p:nvSpPr>
                      <p:cNvPr id="152921" name="AutoShape 345"/>
                      <p:cNvSpPr>
                        <a:spLocks noChangeAspect="1" noChangeArrowheads="1"/>
                      </p:cNvSpPr>
                      <p:nvPr/>
                    </p:nvSpPr>
                    <p:spPr bwMode="auto">
                      <a:xfrm>
                        <a:off x="2622" y="498"/>
                        <a:ext cx="256" cy="18"/>
                      </a:xfrm>
                      <a:custGeom>
                        <a:avLst/>
                        <a:gdLst>
                          <a:gd name="G0" fmla="+- 5400 0 0"/>
                          <a:gd name="G1" fmla="+- 21600 0 5400"/>
                          <a:gd name="G2" fmla="*/ 5400 1 2"/>
                          <a:gd name="G3" fmla="+- 21600 0 G2"/>
                          <a:gd name="G4" fmla="+/ 5400 21600 2"/>
                          <a:gd name="G5" fmla="+/ G1 0 2"/>
                          <a:gd name="G6" fmla="*/ 21600 21600 5400"/>
                          <a:gd name="G7" fmla="*/ G6 1 2"/>
                          <a:gd name="G8" fmla="+- 21600 0 G7"/>
                          <a:gd name="G9" fmla="*/ 21600 1 2"/>
                          <a:gd name="G10" fmla="+- 5400 0 G9"/>
                          <a:gd name="G11" fmla="?: G10 G8 0"/>
                          <a:gd name="G12" fmla="?: G10 G7 21600"/>
                          <a:gd name="T0" fmla="*/ 18900 w 21600"/>
                          <a:gd name="T1" fmla="*/ 10800 h 21600"/>
                          <a:gd name="T2" fmla="*/ 10800 w 21600"/>
                          <a:gd name="T3" fmla="*/ 21600 h 21600"/>
                          <a:gd name="T4" fmla="*/ 2700 w 21600"/>
                          <a:gd name="T5" fmla="*/ 10800 h 21600"/>
                          <a:gd name="T6" fmla="*/ 10800 w 21600"/>
                          <a:gd name="T7" fmla="*/ 0 h 21600"/>
                          <a:gd name="T8" fmla="*/ 4500 w 21600"/>
                          <a:gd name="T9" fmla="*/ 4500 h 21600"/>
                          <a:gd name="T10" fmla="*/ 17100 w 21600"/>
                          <a:gd name="T11" fmla="*/ 17100 h 21600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</a:cxnLst>
                        <a:rect l="T8" t="T9" r="T10" b="T11"/>
                        <a:pathLst>
                          <a:path w="21600" h="21600">
                            <a:moveTo>
                              <a:pt x="0" y="0"/>
                            </a:moveTo>
                            <a:lnTo>
                              <a:pt x="5400" y="21600"/>
                            </a:lnTo>
                            <a:lnTo>
                              <a:pt x="16200" y="21600"/>
                            </a:lnTo>
                            <a:lnTo>
                              <a:pt x="21600" y="0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CC9900"/>
                          </a:gs>
                          <a:gs pos="50000">
                            <a:srgbClr val="CC9900">
                              <a:gamma/>
                              <a:tint val="0"/>
                              <a:invGamma/>
                            </a:srgbClr>
                          </a:gs>
                          <a:gs pos="100000">
                            <a:srgbClr val="CC9900"/>
                          </a:gs>
                        </a:gsLst>
                        <a:lin ang="0" scaled="1"/>
                      </a:gradFill>
                      <a:ln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:ln>
                      <a:effectLst/>
                    </p:spPr>
                    <p:txBody>
                      <a:bodyPr wrap="none" anchor="ctr"/>
                      <a:lstStyle/>
                      <a:p>
                        <a:endParaRPr lang="ro-RO"/>
                      </a:p>
                    </p:txBody>
                  </p:sp>
                </p:grpSp>
              </p:grpSp>
              <p:sp>
                <p:nvSpPr>
                  <p:cNvPr id="152922" name="Freeform 346" descr="Широкий диагональный 1"/>
                  <p:cNvSpPr>
                    <a:spLocks noChangeAspect="1"/>
                  </p:cNvSpPr>
                  <p:nvPr/>
                </p:nvSpPr>
                <p:spPr bwMode="auto">
                  <a:xfrm>
                    <a:off x="2641" y="2406"/>
                    <a:ext cx="470" cy="297"/>
                  </a:xfrm>
                  <a:custGeom>
                    <a:avLst/>
                    <a:gdLst/>
                    <a:ahLst/>
                    <a:cxnLst>
                      <a:cxn ang="0">
                        <a:pos x="4" y="28"/>
                      </a:cxn>
                      <a:cxn ang="0">
                        <a:pos x="0" y="2"/>
                      </a:cxn>
                      <a:cxn ang="0">
                        <a:pos x="188" y="2"/>
                      </a:cxn>
                      <a:cxn ang="0">
                        <a:pos x="188" y="146"/>
                      </a:cxn>
                      <a:cxn ang="0">
                        <a:pos x="366" y="146"/>
                      </a:cxn>
                      <a:cxn ang="0">
                        <a:pos x="366" y="0"/>
                      </a:cxn>
                      <a:cxn ang="0">
                        <a:pos x="552" y="0"/>
                      </a:cxn>
                      <a:cxn ang="0">
                        <a:pos x="552" y="32"/>
                      </a:cxn>
                      <a:cxn ang="0">
                        <a:pos x="536" y="34"/>
                      </a:cxn>
                      <a:cxn ang="0">
                        <a:pos x="540" y="102"/>
                      </a:cxn>
                      <a:cxn ang="0">
                        <a:pos x="450" y="102"/>
                      </a:cxn>
                      <a:cxn ang="0">
                        <a:pos x="456" y="318"/>
                      </a:cxn>
                      <a:cxn ang="0">
                        <a:pos x="432" y="342"/>
                      </a:cxn>
                      <a:cxn ang="0">
                        <a:pos x="404" y="348"/>
                      </a:cxn>
                      <a:cxn ang="0">
                        <a:pos x="338" y="320"/>
                      </a:cxn>
                      <a:cxn ang="0">
                        <a:pos x="338" y="230"/>
                      </a:cxn>
                      <a:cxn ang="0">
                        <a:pos x="310" y="176"/>
                      </a:cxn>
                      <a:cxn ang="0">
                        <a:pos x="306" y="148"/>
                      </a:cxn>
                      <a:cxn ang="0">
                        <a:pos x="250" y="148"/>
                      </a:cxn>
                      <a:cxn ang="0">
                        <a:pos x="244" y="176"/>
                      </a:cxn>
                      <a:cxn ang="0">
                        <a:pos x="222" y="226"/>
                      </a:cxn>
                      <a:cxn ang="0">
                        <a:pos x="222" y="322"/>
                      </a:cxn>
                      <a:cxn ang="0">
                        <a:pos x="168" y="346"/>
                      </a:cxn>
                      <a:cxn ang="0">
                        <a:pos x="130" y="342"/>
                      </a:cxn>
                      <a:cxn ang="0">
                        <a:pos x="106" y="316"/>
                      </a:cxn>
                      <a:cxn ang="0">
                        <a:pos x="106" y="96"/>
                      </a:cxn>
                      <a:cxn ang="0">
                        <a:pos x="18" y="102"/>
                      </a:cxn>
                      <a:cxn ang="0">
                        <a:pos x="16" y="36"/>
                      </a:cxn>
                      <a:cxn ang="0">
                        <a:pos x="4" y="28"/>
                      </a:cxn>
                    </a:cxnLst>
                    <a:rect l="0" t="0" r="r" b="b"/>
                    <a:pathLst>
                      <a:path w="552" h="348">
                        <a:moveTo>
                          <a:pt x="4" y="28"/>
                        </a:moveTo>
                        <a:lnTo>
                          <a:pt x="0" y="2"/>
                        </a:lnTo>
                        <a:lnTo>
                          <a:pt x="188" y="2"/>
                        </a:lnTo>
                        <a:lnTo>
                          <a:pt x="188" y="146"/>
                        </a:lnTo>
                        <a:lnTo>
                          <a:pt x="366" y="146"/>
                        </a:lnTo>
                        <a:lnTo>
                          <a:pt x="366" y="0"/>
                        </a:lnTo>
                        <a:lnTo>
                          <a:pt x="552" y="0"/>
                        </a:lnTo>
                        <a:lnTo>
                          <a:pt x="552" y="32"/>
                        </a:lnTo>
                        <a:lnTo>
                          <a:pt x="536" y="34"/>
                        </a:lnTo>
                        <a:lnTo>
                          <a:pt x="540" y="102"/>
                        </a:lnTo>
                        <a:lnTo>
                          <a:pt x="450" y="102"/>
                        </a:lnTo>
                        <a:lnTo>
                          <a:pt x="456" y="318"/>
                        </a:lnTo>
                        <a:lnTo>
                          <a:pt x="432" y="342"/>
                        </a:lnTo>
                        <a:lnTo>
                          <a:pt x="404" y="348"/>
                        </a:lnTo>
                        <a:lnTo>
                          <a:pt x="338" y="320"/>
                        </a:lnTo>
                        <a:lnTo>
                          <a:pt x="338" y="230"/>
                        </a:lnTo>
                        <a:lnTo>
                          <a:pt x="310" y="176"/>
                        </a:lnTo>
                        <a:lnTo>
                          <a:pt x="306" y="148"/>
                        </a:lnTo>
                        <a:lnTo>
                          <a:pt x="250" y="148"/>
                        </a:lnTo>
                        <a:lnTo>
                          <a:pt x="244" y="176"/>
                        </a:lnTo>
                        <a:lnTo>
                          <a:pt x="222" y="226"/>
                        </a:lnTo>
                        <a:lnTo>
                          <a:pt x="222" y="322"/>
                        </a:lnTo>
                        <a:lnTo>
                          <a:pt x="168" y="346"/>
                        </a:lnTo>
                        <a:lnTo>
                          <a:pt x="130" y="342"/>
                        </a:lnTo>
                        <a:lnTo>
                          <a:pt x="106" y="316"/>
                        </a:lnTo>
                        <a:lnTo>
                          <a:pt x="106" y="96"/>
                        </a:lnTo>
                        <a:lnTo>
                          <a:pt x="18" y="102"/>
                        </a:lnTo>
                        <a:lnTo>
                          <a:pt x="16" y="36"/>
                        </a:lnTo>
                        <a:lnTo>
                          <a:pt x="4" y="28"/>
                        </a:lnTo>
                        <a:close/>
                      </a:path>
                    </a:pathLst>
                  </a:custGeom>
                  <a:pattFill prst="wdDnDiag">
                    <a:fgClr>
                      <a:srgbClr val="4D4D4D"/>
                    </a:fgClr>
                    <a:bgClr>
                      <a:schemeClr val="bg1"/>
                    </a:bgClr>
                  </a:pattFill>
                  <a:ln w="9525">
                    <a:solidFill>
                      <a:srgbClr val="333333"/>
                    </a:solidFill>
                    <a:round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endParaRPr lang="ro-RO"/>
                  </a:p>
                </p:txBody>
              </p:sp>
              <p:grpSp>
                <p:nvGrpSpPr>
                  <p:cNvPr id="152923" name="Group 347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1806" y="1388"/>
                    <a:ext cx="2156" cy="2602"/>
                    <a:chOff x="1806" y="1388"/>
                    <a:chExt cx="2156" cy="2602"/>
                  </a:xfrm>
                </p:grpSpPr>
                <p:grpSp>
                  <p:nvGrpSpPr>
                    <p:cNvPr id="152924" name="Group 348"/>
                    <p:cNvGrpSpPr>
                      <a:grpSpLocks noChangeAspect="1"/>
                    </p:cNvGrpSpPr>
                    <p:nvPr/>
                  </p:nvGrpSpPr>
                  <p:grpSpPr bwMode="auto">
                    <a:xfrm>
                      <a:off x="2591" y="1516"/>
                      <a:ext cx="577" cy="2297"/>
                      <a:chOff x="2591" y="1516"/>
                      <a:chExt cx="577" cy="2297"/>
                    </a:xfrm>
                  </p:grpSpPr>
                  <p:sp>
                    <p:nvSpPr>
                      <p:cNvPr id="152925" name="Freeform 349" descr="Широкий диагональный 2"/>
                      <p:cNvSpPr>
                        <a:spLocks noChangeAspect="1"/>
                      </p:cNvSpPr>
                      <p:nvPr/>
                    </p:nvSpPr>
                    <p:spPr bwMode="auto">
                      <a:xfrm>
                        <a:off x="2591" y="1516"/>
                        <a:ext cx="577" cy="2297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0" y="4"/>
                          </a:cxn>
                          <a:cxn ang="0">
                            <a:pos x="62" y="6"/>
                          </a:cxn>
                          <a:cxn ang="0">
                            <a:pos x="58" y="1144"/>
                          </a:cxn>
                          <a:cxn ang="0">
                            <a:pos x="160" y="1144"/>
                          </a:cxn>
                          <a:cxn ang="0">
                            <a:pos x="164" y="1382"/>
                          </a:cxn>
                          <a:cxn ang="0">
                            <a:pos x="184" y="1384"/>
                          </a:cxn>
                          <a:cxn ang="0">
                            <a:pos x="184" y="2334"/>
                          </a:cxn>
                          <a:cxn ang="0">
                            <a:pos x="330" y="2334"/>
                          </a:cxn>
                          <a:cxn ang="0">
                            <a:pos x="184" y="2336"/>
                          </a:cxn>
                          <a:cxn ang="0">
                            <a:pos x="184" y="2490"/>
                          </a:cxn>
                          <a:cxn ang="0">
                            <a:pos x="164" y="2486"/>
                          </a:cxn>
                          <a:cxn ang="0">
                            <a:pos x="514" y="2490"/>
                          </a:cxn>
                          <a:cxn ang="0">
                            <a:pos x="498" y="2490"/>
                          </a:cxn>
                          <a:cxn ang="0">
                            <a:pos x="492" y="2334"/>
                          </a:cxn>
                          <a:cxn ang="0">
                            <a:pos x="332" y="2334"/>
                          </a:cxn>
                          <a:cxn ang="0">
                            <a:pos x="494" y="2334"/>
                          </a:cxn>
                          <a:cxn ang="0">
                            <a:pos x="494" y="1388"/>
                          </a:cxn>
                          <a:cxn ang="0">
                            <a:pos x="514" y="1388"/>
                          </a:cxn>
                          <a:cxn ang="0">
                            <a:pos x="512" y="1142"/>
                          </a:cxn>
                          <a:cxn ang="0">
                            <a:pos x="614" y="1140"/>
                          </a:cxn>
                          <a:cxn ang="0">
                            <a:pos x="616" y="2"/>
                          </a:cxn>
                          <a:cxn ang="0">
                            <a:pos x="662" y="0"/>
                          </a:cxn>
                          <a:cxn ang="0">
                            <a:pos x="662" y="1252"/>
                          </a:cxn>
                          <a:cxn ang="0">
                            <a:pos x="548" y="1370"/>
                          </a:cxn>
                          <a:cxn ang="0">
                            <a:pos x="546" y="2344"/>
                          </a:cxn>
                          <a:cxn ang="0">
                            <a:pos x="676" y="2472"/>
                          </a:cxn>
                          <a:cxn ang="0">
                            <a:pos x="676" y="2684"/>
                          </a:cxn>
                          <a:cxn ang="0">
                            <a:pos x="604" y="2682"/>
                          </a:cxn>
                          <a:cxn ang="0">
                            <a:pos x="606" y="2626"/>
                          </a:cxn>
                          <a:cxn ang="0">
                            <a:pos x="588" y="2624"/>
                          </a:cxn>
                          <a:cxn ang="0">
                            <a:pos x="588" y="2492"/>
                          </a:cxn>
                          <a:cxn ang="0">
                            <a:pos x="98" y="2486"/>
                          </a:cxn>
                          <a:cxn ang="0">
                            <a:pos x="98" y="2626"/>
                          </a:cxn>
                          <a:cxn ang="0">
                            <a:pos x="76" y="2626"/>
                          </a:cxn>
                          <a:cxn ang="0">
                            <a:pos x="76" y="2692"/>
                          </a:cxn>
                          <a:cxn ang="0">
                            <a:pos x="0" y="2694"/>
                          </a:cxn>
                          <a:cxn ang="0">
                            <a:pos x="1" y="2472"/>
                          </a:cxn>
                          <a:cxn ang="0">
                            <a:pos x="130" y="2346"/>
                          </a:cxn>
                          <a:cxn ang="0">
                            <a:pos x="126" y="1374"/>
                          </a:cxn>
                          <a:cxn ang="0">
                            <a:pos x="2" y="1248"/>
                          </a:cxn>
                          <a:cxn ang="0">
                            <a:pos x="0" y="4"/>
                          </a:cxn>
                        </a:cxnLst>
                        <a:rect l="0" t="0" r="r" b="b"/>
                        <a:pathLst>
                          <a:path w="676" h="2694">
                            <a:moveTo>
                              <a:pt x="0" y="4"/>
                            </a:moveTo>
                            <a:lnTo>
                              <a:pt x="62" y="6"/>
                            </a:lnTo>
                            <a:lnTo>
                              <a:pt x="58" y="1144"/>
                            </a:lnTo>
                            <a:lnTo>
                              <a:pt x="160" y="1144"/>
                            </a:lnTo>
                            <a:lnTo>
                              <a:pt x="164" y="1382"/>
                            </a:lnTo>
                            <a:lnTo>
                              <a:pt x="184" y="1384"/>
                            </a:lnTo>
                            <a:lnTo>
                              <a:pt x="184" y="2334"/>
                            </a:lnTo>
                            <a:lnTo>
                              <a:pt x="330" y="2334"/>
                            </a:lnTo>
                            <a:lnTo>
                              <a:pt x="184" y="2336"/>
                            </a:lnTo>
                            <a:lnTo>
                              <a:pt x="184" y="2490"/>
                            </a:lnTo>
                            <a:lnTo>
                              <a:pt x="164" y="2486"/>
                            </a:lnTo>
                            <a:lnTo>
                              <a:pt x="514" y="2490"/>
                            </a:lnTo>
                            <a:lnTo>
                              <a:pt x="498" y="2490"/>
                            </a:lnTo>
                            <a:lnTo>
                              <a:pt x="492" y="2334"/>
                            </a:lnTo>
                            <a:lnTo>
                              <a:pt x="332" y="2334"/>
                            </a:lnTo>
                            <a:lnTo>
                              <a:pt x="494" y="2334"/>
                            </a:lnTo>
                            <a:lnTo>
                              <a:pt x="494" y="1388"/>
                            </a:lnTo>
                            <a:lnTo>
                              <a:pt x="514" y="1388"/>
                            </a:lnTo>
                            <a:lnTo>
                              <a:pt x="512" y="1142"/>
                            </a:lnTo>
                            <a:lnTo>
                              <a:pt x="614" y="1140"/>
                            </a:lnTo>
                            <a:lnTo>
                              <a:pt x="616" y="2"/>
                            </a:lnTo>
                            <a:lnTo>
                              <a:pt x="662" y="0"/>
                            </a:lnTo>
                            <a:lnTo>
                              <a:pt x="662" y="1252"/>
                            </a:lnTo>
                            <a:lnTo>
                              <a:pt x="548" y="1370"/>
                            </a:lnTo>
                            <a:lnTo>
                              <a:pt x="546" y="2344"/>
                            </a:lnTo>
                            <a:lnTo>
                              <a:pt x="676" y="2472"/>
                            </a:lnTo>
                            <a:lnTo>
                              <a:pt x="676" y="2684"/>
                            </a:lnTo>
                            <a:lnTo>
                              <a:pt x="604" y="2682"/>
                            </a:lnTo>
                            <a:lnTo>
                              <a:pt x="606" y="2626"/>
                            </a:lnTo>
                            <a:lnTo>
                              <a:pt x="588" y="2624"/>
                            </a:lnTo>
                            <a:lnTo>
                              <a:pt x="588" y="2492"/>
                            </a:lnTo>
                            <a:lnTo>
                              <a:pt x="98" y="2486"/>
                            </a:lnTo>
                            <a:lnTo>
                              <a:pt x="98" y="2626"/>
                            </a:lnTo>
                            <a:lnTo>
                              <a:pt x="76" y="2626"/>
                            </a:lnTo>
                            <a:lnTo>
                              <a:pt x="76" y="2692"/>
                            </a:lnTo>
                            <a:lnTo>
                              <a:pt x="0" y="2694"/>
                            </a:lnTo>
                            <a:lnTo>
                              <a:pt x="1" y="2472"/>
                            </a:lnTo>
                            <a:lnTo>
                              <a:pt x="130" y="2346"/>
                            </a:lnTo>
                            <a:lnTo>
                              <a:pt x="126" y="1374"/>
                            </a:lnTo>
                            <a:lnTo>
                              <a:pt x="2" y="1248"/>
                            </a:lnTo>
                            <a:lnTo>
                              <a:pt x="0" y="4"/>
                            </a:lnTo>
                            <a:close/>
                          </a:path>
                        </a:pathLst>
                      </a:custGeom>
                      <a:pattFill prst="wdUpDiag">
                        <a:fgClr>
                          <a:schemeClr val="tx2"/>
                        </a:fgClr>
                        <a:bgClr>
                          <a:schemeClr val="bg1"/>
                        </a:bgClr>
                      </a:patt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ffectLst/>
                    </p:spPr>
                    <p:txBody>
                      <a:bodyPr/>
                      <a:lstStyle/>
                      <a:p>
                        <a:endParaRPr lang="ro-RO"/>
                      </a:p>
                    </p:txBody>
                  </p:sp>
                  <p:grpSp>
                    <p:nvGrpSpPr>
                      <p:cNvPr id="152926" name="Group 350"/>
                      <p:cNvGrpSpPr>
                        <a:grpSpLocks noChangeAspect="1"/>
                      </p:cNvGrpSpPr>
                      <p:nvPr/>
                    </p:nvGrpSpPr>
                    <p:grpSpPr bwMode="auto">
                      <a:xfrm>
                        <a:off x="2655" y="3434"/>
                        <a:ext cx="453" cy="328"/>
                        <a:chOff x="2655" y="3434"/>
                        <a:chExt cx="453" cy="328"/>
                      </a:xfrm>
                    </p:grpSpPr>
                    <p:sp>
                      <p:nvSpPr>
                        <p:cNvPr id="152927" name="Freeform 351" descr="Широкий диагональный 2"/>
                        <p:cNvSpPr>
                          <a:spLocks noChangeAspect="1"/>
                        </p:cNvSpPr>
                        <p:nvPr/>
                      </p:nvSpPr>
                      <p:spPr bwMode="auto">
                        <a:xfrm>
                          <a:off x="2655" y="3634"/>
                          <a:ext cx="18" cy="128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22" y="2"/>
                            </a:cxn>
                            <a:cxn ang="0">
                              <a:pos x="2" y="0"/>
                            </a:cxn>
                            <a:cxn ang="0">
                              <a:pos x="0" y="150"/>
                            </a:cxn>
                          </a:cxnLst>
                          <a:rect l="0" t="0" r="r" b="b"/>
                          <a:pathLst>
                            <a:path w="22" h="150">
                              <a:moveTo>
                                <a:pt x="22" y="2"/>
                              </a:moveTo>
                              <a:lnTo>
                                <a:pt x="2" y="0"/>
                              </a:lnTo>
                              <a:lnTo>
                                <a:pt x="0" y="150"/>
                              </a:lnTo>
                            </a:path>
                          </a:pathLst>
                        </a:custGeom>
                        <a:noFill/>
                        <a:ln w="6350" cmpd="sng">
                          <a:solidFill>
                            <a:schemeClr val="tx1"/>
                          </a:solidFill>
                          <a:round/>
                          <a:headEnd type="none" w="med" len="med"/>
                          <a:tailEnd type="none" w="med" len="med"/>
                        </a:ln>
                        <a:effectLst/>
                      </p:spPr>
                      <p:txBody>
                        <a:bodyPr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52928" name="Freeform 352" descr="Широкий диагональный 2"/>
                        <p:cNvSpPr>
                          <a:spLocks noChangeAspect="1"/>
                        </p:cNvSpPr>
                        <p:nvPr/>
                      </p:nvSpPr>
                      <p:spPr bwMode="auto">
                        <a:xfrm>
                          <a:off x="3091" y="3641"/>
                          <a:ext cx="17" cy="116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0" y="0"/>
                            </a:cxn>
                            <a:cxn ang="0">
                              <a:pos x="20" y="0"/>
                            </a:cxn>
                            <a:cxn ang="0">
                              <a:pos x="20" y="136"/>
                            </a:cxn>
                          </a:cxnLst>
                          <a:rect l="0" t="0" r="r" b="b"/>
                          <a:pathLst>
                            <a:path w="20" h="136">
                              <a:moveTo>
                                <a:pt x="0" y="0"/>
                              </a:moveTo>
                              <a:lnTo>
                                <a:pt x="20" y="0"/>
                              </a:lnTo>
                              <a:lnTo>
                                <a:pt x="20" y="136"/>
                              </a:lnTo>
                            </a:path>
                          </a:pathLst>
                        </a:custGeom>
                        <a:noFill/>
                        <a:ln w="6350" cmpd="sng">
                          <a:solidFill>
                            <a:schemeClr val="tx1"/>
                          </a:solidFill>
                          <a:round/>
                          <a:headEnd type="none" w="med" len="med"/>
                          <a:tailEnd type="none" w="med" len="med"/>
                        </a:ln>
                        <a:effectLst/>
                      </p:spPr>
                      <p:txBody>
                        <a:bodyPr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52929" name="Freeform 353" descr="Широкий диагональный 2"/>
                        <p:cNvSpPr>
                          <a:spLocks noChangeAspect="1"/>
                        </p:cNvSpPr>
                        <p:nvPr/>
                      </p:nvSpPr>
                      <p:spPr bwMode="auto">
                        <a:xfrm>
                          <a:off x="2730" y="3434"/>
                          <a:ext cx="17" cy="204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19" y="0"/>
                            </a:cxn>
                            <a:cxn ang="0">
                              <a:pos x="0" y="32"/>
                            </a:cxn>
                            <a:cxn ang="0">
                              <a:pos x="0" y="239"/>
                            </a:cxn>
                          </a:cxnLst>
                          <a:rect l="0" t="0" r="r" b="b"/>
                          <a:pathLst>
                            <a:path w="19" h="239">
                              <a:moveTo>
                                <a:pt x="19" y="0"/>
                              </a:moveTo>
                              <a:lnTo>
                                <a:pt x="0" y="32"/>
                              </a:lnTo>
                              <a:lnTo>
                                <a:pt x="0" y="239"/>
                              </a:lnTo>
                            </a:path>
                          </a:pathLst>
                        </a:custGeom>
                        <a:noFill/>
                        <a:ln w="6350" cmpd="sng">
                          <a:solidFill>
                            <a:schemeClr val="tx1"/>
                          </a:solidFill>
                          <a:round/>
                          <a:headEnd type="none" w="med" len="med"/>
                          <a:tailEnd type="none" w="med" len="med"/>
                        </a:ln>
                        <a:effectLst/>
                      </p:spPr>
                      <p:txBody>
                        <a:bodyPr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52930" name="Freeform 354" descr="Широкий диагональный 2"/>
                        <p:cNvSpPr>
                          <a:spLocks noChangeAspect="1"/>
                        </p:cNvSpPr>
                        <p:nvPr/>
                      </p:nvSpPr>
                      <p:spPr bwMode="auto">
                        <a:xfrm>
                          <a:off x="3018" y="3441"/>
                          <a:ext cx="11" cy="195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0" y="0"/>
                            </a:cxn>
                            <a:cxn ang="0">
                              <a:pos x="13" y="30"/>
                            </a:cxn>
                            <a:cxn ang="0">
                              <a:pos x="13" y="229"/>
                            </a:cxn>
                          </a:cxnLst>
                          <a:rect l="0" t="0" r="r" b="b"/>
                          <a:pathLst>
                            <a:path w="13" h="229">
                              <a:moveTo>
                                <a:pt x="0" y="0"/>
                              </a:moveTo>
                              <a:lnTo>
                                <a:pt x="13" y="30"/>
                              </a:lnTo>
                              <a:lnTo>
                                <a:pt x="13" y="229"/>
                              </a:lnTo>
                            </a:path>
                          </a:pathLst>
                        </a:custGeom>
                        <a:noFill/>
                        <a:ln w="6350" cmpd="sng">
                          <a:solidFill>
                            <a:schemeClr val="tx1"/>
                          </a:solidFill>
                          <a:round/>
                          <a:headEnd type="none" w="med" len="med"/>
                          <a:tailEnd type="none" w="med" len="med"/>
                        </a:ln>
                        <a:effectLst/>
                      </p:spPr>
                      <p:txBody>
                        <a:bodyPr/>
                        <a:lstStyle/>
                        <a:p>
                          <a:endParaRPr lang="ro-RO"/>
                        </a:p>
                      </p:txBody>
                    </p:sp>
                  </p:grpSp>
                </p:grpSp>
                <p:sp>
                  <p:nvSpPr>
                    <p:cNvPr id="152931" name="Freeform 355" descr="Широкий диагональный 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658" y="3506"/>
                      <a:ext cx="450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109" y="2"/>
                        </a:cxn>
                        <a:cxn ang="0">
                          <a:pos x="268" y="0"/>
                        </a:cxn>
                        <a:cxn ang="0">
                          <a:pos x="188" y="0"/>
                        </a:cxn>
                        <a:cxn ang="0">
                          <a:pos x="188" y="338"/>
                        </a:cxn>
                        <a:cxn ang="0">
                          <a:pos x="338" y="338"/>
                        </a:cxn>
                        <a:cxn ang="0">
                          <a:pos x="338" y="0"/>
                        </a:cxn>
                        <a:cxn ang="0">
                          <a:pos x="266" y="0"/>
                        </a:cxn>
                        <a:cxn ang="0">
                          <a:pos x="418" y="0"/>
                        </a:cxn>
                        <a:cxn ang="0">
                          <a:pos x="418" y="154"/>
                        </a:cxn>
                        <a:cxn ang="0">
                          <a:pos x="400" y="156"/>
                        </a:cxn>
                        <a:cxn ang="0">
                          <a:pos x="400" y="178"/>
                        </a:cxn>
                        <a:cxn ang="0">
                          <a:pos x="528" y="178"/>
                        </a:cxn>
                        <a:cxn ang="0">
                          <a:pos x="528" y="236"/>
                        </a:cxn>
                        <a:cxn ang="0">
                          <a:pos x="468" y="232"/>
                        </a:cxn>
                        <a:cxn ang="0">
                          <a:pos x="468" y="290"/>
                        </a:cxn>
                        <a:cxn ang="0">
                          <a:pos x="444" y="290"/>
                        </a:cxn>
                        <a:cxn ang="0">
                          <a:pos x="444" y="394"/>
                        </a:cxn>
                        <a:cxn ang="0">
                          <a:pos x="400" y="394"/>
                        </a:cxn>
                        <a:cxn ang="0">
                          <a:pos x="400" y="336"/>
                        </a:cxn>
                        <a:cxn ang="0">
                          <a:pos x="132" y="336"/>
                        </a:cxn>
                        <a:cxn ang="0">
                          <a:pos x="134" y="394"/>
                        </a:cxn>
                        <a:cxn ang="0">
                          <a:pos x="78" y="394"/>
                        </a:cxn>
                        <a:cxn ang="0">
                          <a:pos x="78" y="292"/>
                        </a:cxn>
                        <a:cxn ang="0">
                          <a:pos x="50" y="294"/>
                        </a:cxn>
                        <a:cxn ang="0">
                          <a:pos x="50" y="232"/>
                        </a:cxn>
                        <a:cxn ang="0">
                          <a:pos x="0" y="230"/>
                        </a:cxn>
                        <a:cxn ang="0">
                          <a:pos x="0" y="174"/>
                        </a:cxn>
                        <a:cxn ang="0">
                          <a:pos x="126" y="174"/>
                        </a:cxn>
                        <a:cxn ang="0">
                          <a:pos x="122" y="150"/>
                        </a:cxn>
                        <a:cxn ang="0">
                          <a:pos x="109" y="149"/>
                        </a:cxn>
                        <a:cxn ang="0">
                          <a:pos x="109" y="2"/>
                        </a:cxn>
                      </a:cxnLst>
                      <a:rect l="0" t="0" r="r" b="b"/>
                      <a:pathLst>
                        <a:path w="528" h="394">
                          <a:moveTo>
                            <a:pt x="109" y="2"/>
                          </a:moveTo>
                          <a:lnTo>
                            <a:pt x="268" y="0"/>
                          </a:lnTo>
                          <a:lnTo>
                            <a:pt x="188" y="0"/>
                          </a:lnTo>
                          <a:lnTo>
                            <a:pt x="188" y="338"/>
                          </a:lnTo>
                          <a:lnTo>
                            <a:pt x="338" y="338"/>
                          </a:lnTo>
                          <a:lnTo>
                            <a:pt x="338" y="0"/>
                          </a:lnTo>
                          <a:lnTo>
                            <a:pt x="266" y="0"/>
                          </a:lnTo>
                          <a:lnTo>
                            <a:pt x="418" y="0"/>
                          </a:lnTo>
                          <a:lnTo>
                            <a:pt x="418" y="154"/>
                          </a:lnTo>
                          <a:lnTo>
                            <a:pt x="400" y="156"/>
                          </a:lnTo>
                          <a:lnTo>
                            <a:pt x="400" y="178"/>
                          </a:lnTo>
                          <a:lnTo>
                            <a:pt x="528" y="178"/>
                          </a:lnTo>
                          <a:lnTo>
                            <a:pt x="528" y="236"/>
                          </a:lnTo>
                          <a:lnTo>
                            <a:pt x="468" y="232"/>
                          </a:lnTo>
                          <a:lnTo>
                            <a:pt x="468" y="290"/>
                          </a:lnTo>
                          <a:lnTo>
                            <a:pt x="444" y="290"/>
                          </a:lnTo>
                          <a:lnTo>
                            <a:pt x="444" y="394"/>
                          </a:lnTo>
                          <a:lnTo>
                            <a:pt x="400" y="394"/>
                          </a:lnTo>
                          <a:lnTo>
                            <a:pt x="400" y="336"/>
                          </a:lnTo>
                          <a:lnTo>
                            <a:pt x="132" y="336"/>
                          </a:lnTo>
                          <a:lnTo>
                            <a:pt x="134" y="394"/>
                          </a:lnTo>
                          <a:lnTo>
                            <a:pt x="78" y="394"/>
                          </a:lnTo>
                          <a:lnTo>
                            <a:pt x="78" y="292"/>
                          </a:lnTo>
                          <a:lnTo>
                            <a:pt x="50" y="294"/>
                          </a:lnTo>
                          <a:lnTo>
                            <a:pt x="50" y="232"/>
                          </a:lnTo>
                          <a:lnTo>
                            <a:pt x="0" y="230"/>
                          </a:lnTo>
                          <a:lnTo>
                            <a:pt x="0" y="174"/>
                          </a:lnTo>
                          <a:lnTo>
                            <a:pt x="126" y="174"/>
                          </a:lnTo>
                          <a:lnTo>
                            <a:pt x="122" y="150"/>
                          </a:lnTo>
                          <a:lnTo>
                            <a:pt x="109" y="149"/>
                          </a:lnTo>
                          <a:lnTo>
                            <a:pt x="109" y="2"/>
                          </a:lnTo>
                          <a:close/>
                        </a:path>
                      </a:pathLst>
                    </a:custGeom>
                    <a:pattFill prst="wdDnDiag">
                      <a:fgClr>
                        <a:schemeClr val="tx1"/>
                      </a:fgClr>
                      <a:bgClr>
                        <a:schemeClr val="bg1"/>
                      </a:bgClr>
                    </a:patt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</p:spPr>
                  <p:txBody>
                    <a:bodyPr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52932" name="Freeform 356" descr="Алмазная решетка (контур)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062" y="1505"/>
                      <a:ext cx="617" cy="2127"/>
                    </a:xfrm>
                    <a:custGeom>
                      <a:avLst/>
                      <a:gdLst/>
                      <a:ahLst/>
                      <a:cxnLst>
                        <a:cxn ang="0">
                          <a:pos x="116" y="14"/>
                        </a:cxn>
                        <a:cxn ang="0">
                          <a:pos x="688" y="0"/>
                        </a:cxn>
                        <a:cxn ang="0">
                          <a:pos x="724" y="2406"/>
                        </a:cxn>
                        <a:cxn ang="0">
                          <a:pos x="140" y="2412"/>
                        </a:cxn>
                        <a:cxn ang="0">
                          <a:pos x="140" y="2494"/>
                        </a:cxn>
                        <a:cxn ang="0">
                          <a:pos x="0" y="2354"/>
                        </a:cxn>
                        <a:cxn ang="0">
                          <a:pos x="0" y="1386"/>
                        </a:cxn>
                        <a:cxn ang="0">
                          <a:pos x="116" y="1266"/>
                        </a:cxn>
                        <a:cxn ang="0">
                          <a:pos x="116" y="14"/>
                        </a:cxn>
                      </a:cxnLst>
                      <a:rect l="0" t="0" r="r" b="b"/>
                      <a:pathLst>
                        <a:path w="724" h="2494">
                          <a:moveTo>
                            <a:pt x="116" y="14"/>
                          </a:moveTo>
                          <a:lnTo>
                            <a:pt x="688" y="0"/>
                          </a:lnTo>
                          <a:lnTo>
                            <a:pt x="724" y="2406"/>
                          </a:lnTo>
                          <a:lnTo>
                            <a:pt x="140" y="2412"/>
                          </a:lnTo>
                          <a:lnTo>
                            <a:pt x="140" y="2494"/>
                          </a:lnTo>
                          <a:lnTo>
                            <a:pt x="0" y="2354"/>
                          </a:lnTo>
                          <a:lnTo>
                            <a:pt x="0" y="1386"/>
                          </a:lnTo>
                          <a:lnTo>
                            <a:pt x="116" y="1266"/>
                          </a:lnTo>
                          <a:lnTo>
                            <a:pt x="116" y="14"/>
                          </a:lnTo>
                          <a:close/>
                        </a:path>
                      </a:pathLst>
                    </a:custGeom>
                    <a:pattFill prst="openDmnd">
                      <a:fgClr>
                        <a:srgbClr val="FF3300"/>
                      </a:fgClr>
                      <a:bgClr>
                        <a:schemeClr val="bg1"/>
                      </a:bgClr>
                    </a:pattFill>
                    <a:ln w="9525">
                      <a:solidFill>
                        <a:srgbClr val="FF3300"/>
                      </a:solidFill>
                      <a:round/>
                      <a:headEnd/>
                      <a:tailEnd/>
                    </a:ln>
                    <a:effectLst/>
                  </p:spPr>
                  <p:txBody>
                    <a:bodyPr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52933" name="Freeform 357" descr="Алмазная решетка (контур)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443" y="1519"/>
                      <a:ext cx="252" cy="2102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172" y="0"/>
                        </a:cxn>
                        <a:cxn ang="0">
                          <a:pos x="170" y="1242"/>
                        </a:cxn>
                        <a:cxn ang="0">
                          <a:pos x="296" y="1368"/>
                        </a:cxn>
                        <a:cxn ang="0">
                          <a:pos x="295" y="2339"/>
                        </a:cxn>
                        <a:cxn ang="0">
                          <a:pos x="163" y="2465"/>
                        </a:cxn>
                        <a:cxn ang="0">
                          <a:pos x="163" y="2405"/>
                        </a:cxn>
                        <a:cxn ang="0">
                          <a:pos x="6" y="2404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296" h="2465">
                          <a:moveTo>
                            <a:pt x="0" y="0"/>
                          </a:moveTo>
                          <a:lnTo>
                            <a:pt x="172" y="0"/>
                          </a:lnTo>
                          <a:lnTo>
                            <a:pt x="170" y="1242"/>
                          </a:lnTo>
                          <a:lnTo>
                            <a:pt x="296" y="1368"/>
                          </a:lnTo>
                          <a:lnTo>
                            <a:pt x="295" y="2339"/>
                          </a:lnTo>
                          <a:lnTo>
                            <a:pt x="163" y="2465"/>
                          </a:lnTo>
                          <a:lnTo>
                            <a:pt x="163" y="2405"/>
                          </a:lnTo>
                          <a:lnTo>
                            <a:pt x="6" y="2404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pattFill prst="openDmnd">
                      <a:fgClr>
                        <a:srgbClr val="FF3300"/>
                      </a:fgClr>
                      <a:bgClr>
                        <a:schemeClr val="bg1"/>
                      </a:bgClr>
                    </a:pattFill>
                    <a:ln w="9525" cap="flat" cmpd="sng">
                      <a:solidFill>
                        <a:srgbClr val="FF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52934" name="Freeform 358" descr="Широкий диагональный 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1806" y="3564"/>
                      <a:ext cx="2156" cy="24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100"/>
                        </a:cxn>
                        <a:cxn ang="0">
                          <a:pos x="66" y="99"/>
                        </a:cxn>
                        <a:cxn ang="0">
                          <a:pos x="66" y="153"/>
                        </a:cxn>
                        <a:cxn ang="0">
                          <a:pos x="237" y="151"/>
                        </a:cxn>
                        <a:cxn ang="0">
                          <a:pos x="241" y="97"/>
                        </a:cxn>
                        <a:cxn ang="0">
                          <a:pos x="295" y="97"/>
                        </a:cxn>
                        <a:cxn ang="0">
                          <a:pos x="294" y="87"/>
                        </a:cxn>
                        <a:cxn ang="0">
                          <a:pos x="321" y="88"/>
                        </a:cxn>
                        <a:cxn ang="0">
                          <a:pos x="321" y="12"/>
                        </a:cxn>
                        <a:cxn ang="0">
                          <a:pos x="903" y="10"/>
                        </a:cxn>
                        <a:cxn ang="0">
                          <a:pos x="901" y="88"/>
                        </a:cxn>
                        <a:cxn ang="0">
                          <a:pos x="1618" y="87"/>
                        </a:cxn>
                        <a:cxn ang="0">
                          <a:pos x="1618" y="4"/>
                        </a:cxn>
                        <a:cxn ang="0">
                          <a:pos x="2196" y="0"/>
                        </a:cxn>
                        <a:cxn ang="0">
                          <a:pos x="2196" y="79"/>
                        </a:cxn>
                        <a:cxn ang="0">
                          <a:pos x="2283" y="78"/>
                        </a:cxn>
                        <a:cxn ang="0">
                          <a:pos x="2293" y="136"/>
                        </a:cxn>
                        <a:cxn ang="0">
                          <a:pos x="2425" y="135"/>
                        </a:cxn>
                        <a:cxn ang="0">
                          <a:pos x="2427" y="78"/>
                        </a:cxn>
                        <a:cxn ang="0">
                          <a:pos x="2527" y="78"/>
                        </a:cxn>
                        <a:cxn ang="0">
                          <a:pos x="2529" y="213"/>
                        </a:cxn>
                        <a:cxn ang="0">
                          <a:pos x="2461" y="216"/>
                        </a:cxn>
                        <a:cxn ang="0">
                          <a:pos x="2461" y="279"/>
                        </a:cxn>
                        <a:cxn ang="0">
                          <a:pos x="1668" y="280"/>
                        </a:cxn>
                        <a:cxn ang="0">
                          <a:pos x="1668" y="88"/>
                        </a:cxn>
                        <a:cxn ang="0">
                          <a:pos x="1621" y="90"/>
                        </a:cxn>
                        <a:cxn ang="0">
                          <a:pos x="864" y="87"/>
                        </a:cxn>
                        <a:cxn ang="0">
                          <a:pos x="864" y="129"/>
                        </a:cxn>
                        <a:cxn ang="0">
                          <a:pos x="865" y="277"/>
                        </a:cxn>
                        <a:cxn ang="0">
                          <a:pos x="829" y="277"/>
                        </a:cxn>
                        <a:cxn ang="0">
                          <a:pos x="832" y="130"/>
                        </a:cxn>
                        <a:cxn ang="0">
                          <a:pos x="768" y="129"/>
                        </a:cxn>
                        <a:cxn ang="0">
                          <a:pos x="766" y="10"/>
                        </a:cxn>
                        <a:cxn ang="0">
                          <a:pos x="342" y="10"/>
                        </a:cxn>
                        <a:cxn ang="0">
                          <a:pos x="342" y="139"/>
                        </a:cxn>
                        <a:cxn ang="0">
                          <a:pos x="268" y="141"/>
                        </a:cxn>
                        <a:cxn ang="0">
                          <a:pos x="267" y="289"/>
                        </a:cxn>
                        <a:cxn ang="0">
                          <a:pos x="85" y="288"/>
                        </a:cxn>
                        <a:cxn ang="0">
                          <a:pos x="85" y="226"/>
                        </a:cxn>
                        <a:cxn ang="0">
                          <a:pos x="0" y="229"/>
                        </a:cxn>
                        <a:cxn ang="0">
                          <a:pos x="0" y="100"/>
                        </a:cxn>
                      </a:cxnLst>
                      <a:rect l="0" t="0" r="r" b="b"/>
                      <a:pathLst>
                        <a:path w="2529" h="289">
                          <a:moveTo>
                            <a:pt x="0" y="100"/>
                          </a:moveTo>
                          <a:lnTo>
                            <a:pt x="66" y="99"/>
                          </a:lnTo>
                          <a:lnTo>
                            <a:pt x="66" y="153"/>
                          </a:lnTo>
                          <a:lnTo>
                            <a:pt x="237" y="151"/>
                          </a:lnTo>
                          <a:lnTo>
                            <a:pt x="241" y="97"/>
                          </a:lnTo>
                          <a:lnTo>
                            <a:pt x="295" y="97"/>
                          </a:lnTo>
                          <a:lnTo>
                            <a:pt x="294" y="87"/>
                          </a:lnTo>
                          <a:lnTo>
                            <a:pt x="321" y="88"/>
                          </a:lnTo>
                          <a:lnTo>
                            <a:pt x="321" y="12"/>
                          </a:lnTo>
                          <a:lnTo>
                            <a:pt x="903" y="10"/>
                          </a:lnTo>
                          <a:lnTo>
                            <a:pt x="901" y="88"/>
                          </a:lnTo>
                          <a:lnTo>
                            <a:pt x="1618" y="87"/>
                          </a:lnTo>
                          <a:lnTo>
                            <a:pt x="1618" y="4"/>
                          </a:lnTo>
                          <a:lnTo>
                            <a:pt x="2196" y="0"/>
                          </a:lnTo>
                          <a:lnTo>
                            <a:pt x="2196" y="79"/>
                          </a:lnTo>
                          <a:lnTo>
                            <a:pt x="2283" y="78"/>
                          </a:lnTo>
                          <a:lnTo>
                            <a:pt x="2293" y="136"/>
                          </a:lnTo>
                          <a:lnTo>
                            <a:pt x="2425" y="135"/>
                          </a:lnTo>
                          <a:lnTo>
                            <a:pt x="2427" y="78"/>
                          </a:lnTo>
                          <a:lnTo>
                            <a:pt x="2527" y="78"/>
                          </a:lnTo>
                          <a:lnTo>
                            <a:pt x="2529" y="213"/>
                          </a:lnTo>
                          <a:lnTo>
                            <a:pt x="2461" y="216"/>
                          </a:lnTo>
                          <a:lnTo>
                            <a:pt x="2461" y="279"/>
                          </a:lnTo>
                          <a:lnTo>
                            <a:pt x="1668" y="280"/>
                          </a:lnTo>
                          <a:lnTo>
                            <a:pt x="1668" y="88"/>
                          </a:lnTo>
                          <a:lnTo>
                            <a:pt x="1621" y="90"/>
                          </a:lnTo>
                          <a:lnTo>
                            <a:pt x="864" y="87"/>
                          </a:lnTo>
                          <a:lnTo>
                            <a:pt x="864" y="129"/>
                          </a:lnTo>
                          <a:lnTo>
                            <a:pt x="865" y="277"/>
                          </a:lnTo>
                          <a:lnTo>
                            <a:pt x="829" y="277"/>
                          </a:lnTo>
                          <a:lnTo>
                            <a:pt x="832" y="130"/>
                          </a:lnTo>
                          <a:lnTo>
                            <a:pt x="768" y="129"/>
                          </a:lnTo>
                          <a:lnTo>
                            <a:pt x="766" y="10"/>
                          </a:lnTo>
                          <a:lnTo>
                            <a:pt x="342" y="10"/>
                          </a:lnTo>
                          <a:lnTo>
                            <a:pt x="342" y="139"/>
                          </a:lnTo>
                          <a:lnTo>
                            <a:pt x="268" y="141"/>
                          </a:lnTo>
                          <a:lnTo>
                            <a:pt x="267" y="289"/>
                          </a:lnTo>
                          <a:lnTo>
                            <a:pt x="85" y="288"/>
                          </a:lnTo>
                          <a:lnTo>
                            <a:pt x="85" y="226"/>
                          </a:lnTo>
                          <a:lnTo>
                            <a:pt x="0" y="229"/>
                          </a:lnTo>
                          <a:lnTo>
                            <a:pt x="0" y="100"/>
                          </a:lnTo>
                          <a:close/>
                        </a:path>
                      </a:pathLst>
                    </a:custGeom>
                    <a:pattFill prst="wdUpDiag">
                      <a:fgClr>
                        <a:schemeClr val="tx1"/>
                      </a:fgClr>
                      <a:bgClr>
                        <a:schemeClr val="bg1"/>
                      </a:bgClr>
                    </a:patt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</p:spPr>
                  <p:txBody>
                    <a:bodyPr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52935" name="Freeform 359" descr="Алмазная решетка (контур)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063" y="1526"/>
                      <a:ext cx="41" cy="2108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39" y="0"/>
                        </a:cxn>
                        <a:cxn ang="0">
                          <a:pos x="48" y="2400"/>
                        </a:cxn>
                        <a:cxn ang="0">
                          <a:pos x="21" y="2397"/>
                        </a:cxn>
                        <a:cxn ang="0">
                          <a:pos x="18" y="2469"/>
                        </a:cxn>
                        <a:cxn ang="0">
                          <a:pos x="0" y="2472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8" h="2472">
                          <a:moveTo>
                            <a:pt x="0" y="0"/>
                          </a:moveTo>
                          <a:lnTo>
                            <a:pt x="39" y="0"/>
                          </a:lnTo>
                          <a:lnTo>
                            <a:pt x="48" y="2400"/>
                          </a:lnTo>
                          <a:lnTo>
                            <a:pt x="21" y="2397"/>
                          </a:lnTo>
                          <a:lnTo>
                            <a:pt x="18" y="2469"/>
                          </a:lnTo>
                          <a:lnTo>
                            <a:pt x="0" y="2472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pattFill prst="openDmnd">
                      <a:fgClr>
                        <a:srgbClr val="FF3300"/>
                      </a:fgClr>
                      <a:bgClr>
                        <a:schemeClr val="bg1"/>
                      </a:bgClr>
                    </a:pattFill>
                    <a:ln w="9525" cap="flat" cmpd="sng">
                      <a:solidFill>
                        <a:srgbClr val="FF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/>
                    <a:lstStyle/>
                    <a:p>
                      <a:endParaRPr lang="ro-RO"/>
                    </a:p>
                  </p:txBody>
                </p:sp>
                <p:grpSp>
                  <p:nvGrpSpPr>
                    <p:cNvPr id="152936" name="Group 360"/>
                    <p:cNvGrpSpPr>
                      <a:grpSpLocks noChangeAspect="1"/>
                    </p:cNvGrpSpPr>
                    <p:nvPr/>
                  </p:nvGrpSpPr>
                  <p:grpSpPr bwMode="auto">
                    <a:xfrm>
                      <a:off x="2043" y="3649"/>
                      <a:ext cx="1175" cy="154"/>
                      <a:chOff x="2112" y="3660"/>
                      <a:chExt cx="1379" cy="180"/>
                    </a:xfrm>
                  </p:grpSpPr>
                  <p:sp>
                    <p:nvSpPr>
                      <p:cNvPr id="152937" name="Rectangle 361" descr="Алмазная решетка (контур)"/>
                      <p:cNvSpPr>
                        <a:spLocks noChangeAspect="1" noChangeArrowheads="1"/>
                      </p:cNvSpPr>
                      <p:nvPr/>
                    </p:nvSpPr>
                    <p:spPr bwMode="auto">
                      <a:xfrm>
                        <a:off x="2112" y="3702"/>
                        <a:ext cx="72" cy="138"/>
                      </a:xfrm>
                      <a:prstGeom prst="rect">
                        <a:avLst/>
                      </a:prstGeom>
                      <a:pattFill prst="openDmnd">
                        <a:fgClr>
                          <a:schemeClr val="folHlink"/>
                        </a:fgClr>
                        <a:bgClr>
                          <a:schemeClr val="bg1"/>
                        </a:bgClr>
                      </a:pattFill>
                      <a:ln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:ln>
                      <a:effectLst/>
                    </p:spPr>
                    <p:txBody>
                      <a:bodyPr wrap="none" anchor="ctr"/>
                      <a:lstStyle/>
                      <a:p>
                        <a:endParaRPr lang="ro-RO"/>
                      </a:p>
                    </p:txBody>
                  </p:sp>
                  <p:sp>
                    <p:nvSpPr>
                      <p:cNvPr id="152938" name="Rectangle 362" descr="Алмазная решетка (контур)"/>
                      <p:cNvSpPr>
                        <a:spLocks noChangeAspect="1" noChangeArrowheads="1"/>
                      </p:cNvSpPr>
                      <p:nvPr/>
                    </p:nvSpPr>
                    <p:spPr bwMode="auto">
                      <a:xfrm>
                        <a:off x="2592" y="3699"/>
                        <a:ext cx="72" cy="138"/>
                      </a:xfrm>
                      <a:prstGeom prst="rect">
                        <a:avLst/>
                      </a:prstGeom>
                      <a:pattFill prst="openDmnd">
                        <a:fgClr>
                          <a:schemeClr val="folHlink"/>
                        </a:fgClr>
                        <a:bgClr>
                          <a:schemeClr val="bg1"/>
                        </a:bgClr>
                      </a:pattFill>
                      <a:ln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:ln>
                      <a:effectLst/>
                    </p:spPr>
                    <p:txBody>
                      <a:bodyPr wrap="none" anchor="ctr"/>
                      <a:lstStyle/>
                      <a:p>
                        <a:endParaRPr lang="ro-RO"/>
                      </a:p>
                    </p:txBody>
                  </p:sp>
                  <p:sp>
                    <p:nvSpPr>
                      <p:cNvPr id="152939" name="Rectangle 363" descr="Алмазная решетка (контур)"/>
                      <p:cNvSpPr>
                        <a:spLocks noChangeAspect="1" noChangeArrowheads="1"/>
                      </p:cNvSpPr>
                      <p:nvPr/>
                    </p:nvSpPr>
                    <p:spPr bwMode="auto">
                      <a:xfrm>
                        <a:off x="2701" y="3663"/>
                        <a:ext cx="47" cy="174"/>
                      </a:xfrm>
                      <a:prstGeom prst="rect">
                        <a:avLst/>
                      </a:prstGeom>
                      <a:pattFill prst="openDmnd">
                        <a:fgClr>
                          <a:schemeClr val="folHlink"/>
                        </a:fgClr>
                        <a:bgClr>
                          <a:schemeClr val="bg1"/>
                        </a:bgClr>
                      </a:pattFill>
                      <a:ln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:ln>
                      <a:effectLst/>
                    </p:spPr>
                    <p:txBody>
                      <a:bodyPr wrap="none" anchor="ctr"/>
                      <a:lstStyle/>
                      <a:p>
                        <a:endParaRPr lang="ro-RO"/>
                      </a:p>
                    </p:txBody>
                  </p:sp>
                  <p:sp>
                    <p:nvSpPr>
                      <p:cNvPr id="152940" name="Rectangle 364" descr="Алмазная решетка (контур)"/>
                      <p:cNvSpPr>
                        <a:spLocks noChangeAspect="1" noChangeArrowheads="1"/>
                      </p:cNvSpPr>
                      <p:nvPr/>
                    </p:nvSpPr>
                    <p:spPr bwMode="auto">
                      <a:xfrm>
                        <a:off x="3444" y="3660"/>
                        <a:ext cx="47" cy="174"/>
                      </a:xfrm>
                      <a:prstGeom prst="rect">
                        <a:avLst/>
                      </a:prstGeom>
                      <a:pattFill prst="openDmnd">
                        <a:fgClr>
                          <a:schemeClr val="folHlink"/>
                        </a:fgClr>
                        <a:bgClr>
                          <a:schemeClr val="bg1"/>
                        </a:bgClr>
                      </a:pattFill>
                      <a:ln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:ln>
                      <a:effectLst/>
                    </p:spPr>
                    <p:txBody>
                      <a:bodyPr wrap="none" anchor="ctr"/>
                      <a:lstStyle/>
                      <a:p>
                        <a:endParaRPr lang="ro-RO"/>
                      </a:p>
                    </p:txBody>
                  </p:sp>
                </p:grpSp>
                <p:grpSp>
                  <p:nvGrpSpPr>
                    <p:cNvPr id="152941" name="Group 365"/>
                    <p:cNvGrpSpPr>
                      <a:grpSpLocks noChangeAspect="1"/>
                    </p:cNvGrpSpPr>
                    <p:nvPr/>
                  </p:nvGrpSpPr>
                  <p:grpSpPr bwMode="auto">
                    <a:xfrm>
                      <a:off x="2095" y="1388"/>
                      <a:ext cx="346" cy="2602"/>
                      <a:chOff x="2095" y="1388"/>
                      <a:chExt cx="346" cy="2602"/>
                    </a:xfrm>
                  </p:grpSpPr>
                  <p:sp>
                    <p:nvSpPr>
                      <p:cNvPr id="152942" name="Freeform 366" descr="Широкий диагональный 2"/>
                      <p:cNvSpPr>
                        <a:spLocks noChangeAspect="1"/>
                      </p:cNvSpPr>
                      <p:nvPr/>
                    </p:nvSpPr>
                    <p:spPr bwMode="auto">
                      <a:xfrm>
                        <a:off x="2095" y="1388"/>
                        <a:ext cx="346" cy="2602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28" y="0"/>
                          </a:cxn>
                          <a:cxn ang="0">
                            <a:pos x="364" y="0"/>
                          </a:cxn>
                          <a:cxn ang="0">
                            <a:pos x="398" y="28"/>
                          </a:cxn>
                          <a:cxn ang="0">
                            <a:pos x="406" y="2848"/>
                          </a:cxn>
                          <a:cxn ang="0">
                            <a:pos x="388" y="2862"/>
                          </a:cxn>
                          <a:cxn ang="0">
                            <a:pos x="388" y="2888"/>
                          </a:cxn>
                          <a:cxn ang="0">
                            <a:pos x="388" y="2916"/>
                          </a:cxn>
                          <a:cxn ang="0">
                            <a:pos x="264" y="2916"/>
                          </a:cxn>
                          <a:cxn ang="0">
                            <a:pos x="262" y="3000"/>
                          </a:cxn>
                          <a:cxn ang="0">
                            <a:pos x="210" y="2998"/>
                          </a:cxn>
                          <a:cxn ang="0">
                            <a:pos x="210" y="2918"/>
                          </a:cxn>
                          <a:cxn ang="0">
                            <a:pos x="262" y="2918"/>
                          </a:cxn>
                          <a:cxn ang="0">
                            <a:pos x="212" y="2918"/>
                          </a:cxn>
                          <a:cxn ang="0">
                            <a:pos x="262" y="2856"/>
                          </a:cxn>
                          <a:cxn ang="0">
                            <a:pos x="186" y="2852"/>
                          </a:cxn>
                          <a:cxn ang="0">
                            <a:pos x="104" y="2918"/>
                          </a:cxn>
                          <a:cxn ang="0">
                            <a:pos x="102" y="2996"/>
                          </a:cxn>
                          <a:cxn ang="0">
                            <a:pos x="210" y="3000"/>
                          </a:cxn>
                          <a:cxn ang="0">
                            <a:pos x="210" y="3052"/>
                          </a:cxn>
                          <a:cxn ang="0">
                            <a:pos x="76" y="3050"/>
                          </a:cxn>
                          <a:cxn ang="0">
                            <a:pos x="76" y="3016"/>
                          </a:cxn>
                          <a:cxn ang="0">
                            <a:pos x="102" y="2998"/>
                          </a:cxn>
                          <a:cxn ang="0">
                            <a:pos x="78" y="3012"/>
                          </a:cxn>
                          <a:cxn ang="0">
                            <a:pos x="76" y="3048"/>
                          </a:cxn>
                          <a:cxn ang="0">
                            <a:pos x="58" y="3050"/>
                          </a:cxn>
                          <a:cxn ang="0">
                            <a:pos x="60" y="3006"/>
                          </a:cxn>
                          <a:cxn ang="0">
                            <a:pos x="84" y="2984"/>
                          </a:cxn>
                          <a:cxn ang="0">
                            <a:pos x="82" y="2912"/>
                          </a:cxn>
                          <a:cxn ang="0">
                            <a:pos x="30" y="2914"/>
                          </a:cxn>
                          <a:cxn ang="0">
                            <a:pos x="30" y="2858"/>
                          </a:cxn>
                          <a:cxn ang="0">
                            <a:pos x="10" y="2852"/>
                          </a:cxn>
                          <a:cxn ang="0">
                            <a:pos x="0" y="28"/>
                          </a:cxn>
                          <a:cxn ang="0">
                            <a:pos x="28" y="0"/>
                          </a:cxn>
                        </a:cxnLst>
                        <a:rect l="0" t="0" r="r" b="b"/>
                        <a:pathLst>
                          <a:path w="406" h="3052">
                            <a:moveTo>
                              <a:pt x="28" y="0"/>
                            </a:moveTo>
                            <a:lnTo>
                              <a:pt x="364" y="0"/>
                            </a:lnTo>
                            <a:lnTo>
                              <a:pt x="398" y="28"/>
                            </a:lnTo>
                            <a:lnTo>
                              <a:pt x="406" y="2848"/>
                            </a:lnTo>
                            <a:lnTo>
                              <a:pt x="388" y="2862"/>
                            </a:lnTo>
                            <a:lnTo>
                              <a:pt x="388" y="2888"/>
                            </a:lnTo>
                            <a:lnTo>
                              <a:pt x="388" y="2916"/>
                            </a:lnTo>
                            <a:lnTo>
                              <a:pt x="264" y="2916"/>
                            </a:lnTo>
                            <a:lnTo>
                              <a:pt x="262" y="3000"/>
                            </a:lnTo>
                            <a:lnTo>
                              <a:pt x="210" y="2998"/>
                            </a:lnTo>
                            <a:lnTo>
                              <a:pt x="210" y="2918"/>
                            </a:lnTo>
                            <a:lnTo>
                              <a:pt x="262" y="2918"/>
                            </a:lnTo>
                            <a:lnTo>
                              <a:pt x="212" y="2918"/>
                            </a:lnTo>
                            <a:lnTo>
                              <a:pt x="262" y="2856"/>
                            </a:lnTo>
                            <a:lnTo>
                              <a:pt x="186" y="2852"/>
                            </a:lnTo>
                            <a:lnTo>
                              <a:pt x="104" y="2918"/>
                            </a:lnTo>
                            <a:lnTo>
                              <a:pt x="102" y="2996"/>
                            </a:lnTo>
                            <a:lnTo>
                              <a:pt x="210" y="3000"/>
                            </a:lnTo>
                            <a:lnTo>
                              <a:pt x="210" y="3052"/>
                            </a:lnTo>
                            <a:lnTo>
                              <a:pt x="76" y="3050"/>
                            </a:lnTo>
                            <a:lnTo>
                              <a:pt x="76" y="3016"/>
                            </a:lnTo>
                            <a:lnTo>
                              <a:pt x="102" y="2998"/>
                            </a:lnTo>
                            <a:lnTo>
                              <a:pt x="78" y="3012"/>
                            </a:lnTo>
                            <a:lnTo>
                              <a:pt x="76" y="3048"/>
                            </a:lnTo>
                            <a:lnTo>
                              <a:pt x="58" y="3050"/>
                            </a:lnTo>
                            <a:lnTo>
                              <a:pt x="60" y="3006"/>
                            </a:lnTo>
                            <a:lnTo>
                              <a:pt x="84" y="2984"/>
                            </a:lnTo>
                            <a:lnTo>
                              <a:pt x="82" y="2912"/>
                            </a:lnTo>
                            <a:lnTo>
                              <a:pt x="30" y="2914"/>
                            </a:lnTo>
                            <a:lnTo>
                              <a:pt x="30" y="2858"/>
                            </a:lnTo>
                            <a:lnTo>
                              <a:pt x="10" y="2852"/>
                            </a:lnTo>
                            <a:lnTo>
                              <a:pt x="0" y="28"/>
                            </a:lnTo>
                            <a:lnTo>
                              <a:pt x="28" y="0"/>
                            </a:lnTo>
                            <a:close/>
                          </a:path>
                        </a:pathLst>
                      </a:custGeom>
                      <a:pattFill prst="wdUpDiag">
                        <a:fgClr>
                          <a:schemeClr val="tx1"/>
                        </a:fgClr>
                        <a:bgClr>
                          <a:schemeClr val="bg1"/>
                        </a:bgClr>
                      </a:patt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ffectLst/>
                    </p:spPr>
                    <p:txBody>
                      <a:bodyPr/>
                      <a:lstStyle/>
                      <a:p>
                        <a:endParaRPr lang="ro-RO"/>
                      </a:p>
                    </p:txBody>
                  </p:sp>
                  <p:sp>
                    <p:nvSpPr>
                      <p:cNvPr id="152943" name="Freeform 367" descr="Широкий диагональный 2"/>
                      <p:cNvSpPr>
                        <a:spLocks noChangeAspect="1"/>
                      </p:cNvSpPr>
                      <p:nvPr/>
                    </p:nvSpPr>
                    <p:spPr bwMode="auto">
                      <a:xfrm>
                        <a:off x="2423" y="3516"/>
                        <a:ext cx="15" cy="321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18" y="0"/>
                          </a:cxn>
                          <a:cxn ang="0">
                            <a:pos x="0" y="18"/>
                          </a:cxn>
                          <a:cxn ang="0">
                            <a:pos x="2" y="376"/>
                          </a:cxn>
                        </a:cxnLst>
                        <a:rect l="0" t="0" r="r" b="b"/>
                        <a:pathLst>
                          <a:path w="18" h="376">
                            <a:moveTo>
                              <a:pt x="18" y="0"/>
                            </a:moveTo>
                            <a:lnTo>
                              <a:pt x="0" y="18"/>
                            </a:lnTo>
                            <a:lnTo>
                              <a:pt x="2" y="376"/>
                            </a:lnTo>
                          </a:path>
                        </a:pathLst>
                      </a:custGeom>
                      <a:noFill/>
                      <a:ln w="6350" cmpd="sng">
                        <a:solidFill>
                          <a:schemeClr val="tx1"/>
                        </a:solidFill>
                        <a:round/>
                        <a:headEnd type="none" w="med" len="med"/>
                        <a:tailEnd type="none" w="med" len="med"/>
                      </a:ln>
                      <a:effectLst/>
                    </p:spPr>
                    <p:txBody>
                      <a:bodyPr/>
                      <a:lstStyle/>
                      <a:p>
                        <a:endParaRPr lang="ro-RO"/>
                      </a:p>
                    </p:txBody>
                  </p:sp>
                  <p:sp>
                    <p:nvSpPr>
                      <p:cNvPr id="152944" name="Freeform 368" descr="Широкий диагональный 2"/>
                      <p:cNvSpPr>
                        <a:spLocks noChangeAspect="1"/>
                      </p:cNvSpPr>
                      <p:nvPr/>
                    </p:nvSpPr>
                    <p:spPr bwMode="auto">
                      <a:xfrm>
                        <a:off x="2102" y="3509"/>
                        <a:ext cx="19" cy="314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0" y="0"/>
                          </a:cxn>
                          <a:cxn ang="0">
                            <a:pos x="20" y="20"/>
                          </a:cxn>
                          <a:cxn ang="0">
                            <a:pos x="22" y="368"/>
                          </a:cxn>
                        </a:cxnLst>
                        <a:rect l="0" t="0" r="r" b="b"/>
                        <a:pathLst>
                          <a:path w="22" h="368">
                            <a:moveTo>
                              <a:pt x="0" y="0"/>
                            </a:moveTo>
                            <a:lnTo>
                              <a:pt x="20" y="20"/>
                            </a:lnTo>
                            <a:lnTo>
                              <a:pt x="22" y="368"/>
                            </a:lnTo>
                          </a:path>
                        </a:pathLst>
                      </a:custGeom>
                      <a:noFill/>
                      <a:ln w="6350" cmpd="sng">
                        <a:solidFill>
                          <a:schemeClr val="tx1"/>
                        </a:solidFill>
                        <a:round/>
                        <a:headEnd type="none" w="med" len="med"/>
                        <a:tailEnd type="none" w="med" len="med"/>
                      </a:ln>
                      <a:effectLst/>
                    </p:spPr>
                    <p:txBody>
                      <a:bodyPr/>
                      <a:lstStyle/>
                      <a:p>
                        <a:endParaRPr lang="ro-RO"/>
                      </a:p>
                    </p:txBody>
                  </p:sp>
                </p:grpSp>
              </p:grpSp>
            </p:grpSp>
          </p:grpSp>
        </p:grpSp>
        <p:sp>
          <p:nvSpPr>
            <p:cNvPr id="152945" name="Rectangle 369" descr="Алмазная решетка (контур)"/>
            <p:cNvSpPr>
              <a:spLocks noChangeArrowheads="1"/>
            </p:cNvSpPr>
            <p:nvPr/>
          </p:nvSpPr>
          <p:spPr bwMode="auto">
            <a:xfrm>
              <a:off x="2700" y="3828"/>
              <a:ext cx="48" cy="48"/>
            </a:xfrm>
            <a:prstGeom prst="rect">
              <a:avLst/>
            </a:prstGeom>
            <a:pattFill prst="openDmnd">
              <a:fgClr>
                <a:schemeClr val="folHlink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52946" name="Rectangle 370" descr="Алмазная решетка (контур)"/>
            <p:cNvSpPr>
              <a:spLocks noChangeArrowheads="1"/>
            </p:cNvSpPr>
            <p:nvPr/>
          </p:nvSpPr>
          <p:spPr bwMode="auto">
            <a:xfrm>
              <a:off x="3016" y="3826"/>
              <a:ext cx="48" cy="48"/>
            </a:xfrm>
            <a:prstGeom prst="rect">
              <a:avLst/>
            </a:prstGeom>
            <a:pattFill prst="openDmnd">
              <a:fgClr>
                <a:schemeClr val="folHlink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</p:grpSp>
      <p:sp>
        <p:nvSpPr>
          <p:cNvPr id="152947" name="Freeform 371" descr="Широкий диагональный 2"/>
          <p:cNvSpPr>
            <a:spLocks noChangeAspect="1"/>
          </p:cNvSpPr>
          <p:nvPr/>
        </p:nvSpPr>
        <p:spPr bwMode="auto">
          <a:xfrm>
            <a:off x="3638550" y="979488"/>
            <a:ext cx="285750" cy="3221037"/>
          </a:xfrm>
          <a:custGeom>
            <a:avLst/>
            <a:gdLst/>
            <a:ahLst/>
            <a:cxnLst>
              <a:cxn ang="0">
                <a:pos x="12" y="0"/>
              </a:cxn>
              <a:cxn ang="0">
                <a:pos x="238" y="2"/>
              </a:cxn>
              <a:cxn ang="0">
                <a:pos x="248" y="22"/>
              </a:cxn>
              <a:cxn ang="0">
                <a:pos x="256" y="2856"/>
              </a:cxn>
              <a:cxn ang="0">
                <a:pos x="236" y="2876"/>
              </a:cxn>
              <a:cxn ang="0">
                <a:pos x="212" y="2868"/>
              </a:cxn>
              <a:cxn ang="0">
                <a:pos x="180" y="2858"/>
              </a:cxn>
              <a:cxn ang="0">
                <a:pos x="148" y="2850"/>
              </a:cxn>
              <a:cxn ang="0">
                <a:pos x="122" y="2848"/>
              </a:cxn>
              <a:cxn ang="0">
                <a:pos x="88" y="2856"/>
              </a:cxn>
              <a:cxn ang="0">
                <a:pos x="52" y="2872"/>
              </a:cxn>
              <a:cxn ang="0">
                <a:pos x="26" y="2872"/>
              </a:cxn>
              <a:cxn ang="0">
                <a:pos x="0" y="2854"/>
              </a:cxn>
              <a:cxn ang="0">
                <a:pos x="2" y="22"/>
              </a:cxn>
              <a:cxn ang="0">
                <a:pos x="12" y="0"/>
              </a:cxn>
            </a:cxnLst>
            <a:rect l="0" t="0" r="r" b="b"/>
            <a:pathLst>
              <a:path w="256" h="2876">
                <a:moveTo>
                  <a:pt x="12" y="0"/>
                </a:moveTo>
                <a:lnTo>
                  <a:pt x="238" y="2"/>
                </a:lnTo>
                <a:lnTo>
                  <a:pt x="248" y="22"/>
                </a:lnTo>
                <a:lnTo>
                  <a:pt x="256" y="2856"/>
                </a:lnTo>
                <a:lnTo>
                  <a:pt x="236" y="2876"/>
                </a:lnTo>
                <a:lnTo>
                  <a:pt x="212" y="2868"/>
                </a:lnTo>
                <a:lnTo>
                  <a:pt x="180" y="2858"/>
                </a:lnTo>
                <a:lnTo>
                  <a:pt x="148" y="2850"/>
                </a:lnTo>
                <a:lnTo>
                  <a:pt x="122" y="2848"/>
                </a:lnTo>
                <a:lnTo>
                  <a:pt x="88" y="2856"/>
                </a:lnTo>
                <a:lnTo>
                  <a:pt x="52" y="2872"/>
                </a:lnTo>
                <a:lnTo>
                  <a:pt x="26" y="2872"/>
                </a:lnTo>
                <a:lnTo>
                  <a:pt x="0" y="2854"/>
                </a:lnTo>
                <a:lnTo>
                  <a:pt x="2" y="22"/>
                </a:lnTo>
                <a:lnTo>
                  <a:pt x="12" y="0"/>
                </a:lnTo>
                <a:close/>
              </a:path>
            </a:pathLst>
          </a:custGeom>
          <a:pattFill prst="wdUpDiag">
            <a:fgClr>
              <a:srgbClr val="CC9900"/>
            </a:fgClr>
            <a:bgClr>
              <a:schemeClr val="bg1"/>
            </a:bgClr>
          </a:pattFill>
          <a:ln w="9525">
            <a:solidFill>
              <a:srgbClr val="CC6600"/>
            </a:solidFill>
            <a:round/>
            <a:headEnd/>
            <a:tailEnd/>
          </a:ln>
          <a:effectLst/>
        </p:spPr>
        <p:txBody>
          <a:bodyPr/>
          <a:lstStyle/>
          <a:p>
            <a:endParaRPr lang="ro-RO"/>
          </a:p>
        </p:txBody>
      </p:sp>
      <p:sp>
        <p:nvSpPr>
          <p:cNvPr id="152948" name="Freeform 372"/>
          <p:cNvSpPr>
            <a:spLocks noChangeAspect="1"/>
          </p:cNvSpPr>
          <p:nvPr/>
        </p:nvSpPr>
        <p:spPr bwMode="auto">
          <a:xfrm>
            <a:off x="3640138" y="722313"/>
            <a:ext cx="255587" cy="3455987"/>
          </a:xfrm>
          <a:custGeom>
            <a:avLst/>
            <a:gdLst/>
            <a:ahLst/>
            <a:cxnLst>
              <a:cxn ang="0">
                <a:pos x="14" y="0"/>
              </a:cxn>
              <a:cxn ang="0">
                <a:pos x="200" y="0"/>
              </a:cxn>
              <a:cxn ang="0">
                <a:pos x="216" y="18"/>
              </a:cxn>
              <a:cxn ang="0">
                <a:pos x="218" y="2834"/>
              </a:cxn>
              <a:cxn ang="0">
                <a:pos x="202" y="2838"/>
              </a:cxn>
              <a:cxn ang="0">
                <a:pos x="182" y="2826"/>
              </a:cxn>
              <a:cxn ang="0">
                <a:pos x="158" y="2816"/>
              </a:cxn>
              <a:cxn ang="0">
                <a:pos x="122" y="2814"/>
              </a:cxn>
              <a:cxn ang="0">
                <a:pos x="88" y="2814"/>
              </a:cxn>
              <a:cxn ang="0">
                <a:pos x="54" y="2822"/>
              </a:cxn>
              <a:cxn ang="0">
                <a:pos x="24" y="2836"/>
              </a:cxn>
              <a:cxn ang="0">
                <a:pos x="6" y="2824"/>
              </a:cxn>
              <a:cxn ang="0">
                <a:pos x="0" y="12"/>
              </a:cxn>
              <a:cxn ang="0">
                <a:pos x="14" y="0"/>
              </a:cxn>
            </a:cxnLst>
            <a:rect l="0" t="0" r="r" b="b"/>
            <a:pathLst>
              <a:path w="218" h="2838">
                <a:moveTo>
                  <a:pt x="14" y="0"/>
                </a:moveTo>
                <a:lnTo>
                  <a:pt x="200" y="0"/>
                </a:lnTo>
                <a:lnTo>
                  <a:pt x="216" y="18"/>
                </a:lnTo>
                <a:lnTo>
                  <a:pt x="218" y="2834"/>
                </a:lnTo>
                <a:lnTo>
                  <a:pt x="202" y="2838"/>
                </a:lnTo>
                <a:lnTo>
                  <a:pt x="182" y="2826"/>
                </a:lnTo>
                <a:lnTo>
                  <a:pt x="158" y="2816"/>
                </a:lnTo>
                <a:lnTo>
                  <a:pt x="122" y="2814"/>
                </a:lnTo>
                <a:lnTo>
                  <a:pt x="88" y="2814"/>
                </a:lnTo>
                <a:lnTo>
                  <a:pt x="54" y="2822"/>
                </a:lnTo>
                <a:lnTo>
                  <a:pt x="24" y="2836"/>
                </a:lnTo>
                <a:lnTo>
                  <a:pt x="6" y="2824"/>
                </a:lnTo>
                <a:lnTo>
                  <a:pt x="0" y="12"/>
                </a:lnTo>
                <a:lnTo>
                  <a:pt x="14" y="0"/>
                </a:lnTo>
                <a:close/>
              </a:path>
            </a:pathLst>
          </a:custGeom>
          <a:solidFill>
            <a:srgbClr val="FFC8BB"/>
          </a:solidFill>
          <a:ln w="9525">
            <a:solidFill>
              <a:srgbClr val="CC6600"/>
            </a:solidFill>
            <a:prstDash val="solid"/>
            <a:round/>
            <a:headEnd/>
            <a:tailEnd/>
          </a:ln>
          <a:effectLst/>
        </p:spPr>
        <p:txBody>
          <a:bodyPr/>
          <a:lstStyle/>
          <a:p>
            <a:endParaRPr lang="ro-RO"/>
          </a:p>
        </p:txBody>
      </p:sp>
      <p:sp>
        <p:nvSpPr>
          <p:cNvPr id="152949" name="Oval 373"/>
          <p:cNvSpPr>
            <a:spLocks noChangeAspect="1" noChangeArrowheads="1"/>
          </p:cNvSpPr>
          <p:nvPr/>
        </p:nvSpPr>
        <p:spPr bwMode="auto">
          <a:xfrm>
            <a:off x="3721100" y="595313"/>
            <a:ext cx="114300" cy="114300"/>
          </a:xfrm>
          <a:prstGeom prst="ellipse">
            <a:avLst/>
          </a:prstGeom>
          <a:gradFill rotWithShape="0">
            <a:gsLst>
              <a:gs pos="0">
                <a:schemeClr val="folHlink">
                  <a:gamma/>
                  <a:tint val="0"/>
                  <a:invGamma/>
                </a:schemeClr>
              </a:gs>
              <a:gs pos="100000">
                <a:schemeClr val="folHlink"/>
              </a:gs>
            </a:gsLst>
            <a:path path="shape">
              <a:fillToRect l="50000" t="50000" r="50000" b="50000"/>
            </a:path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52950" name="Freeform 374"/>
          <p:cNvSpPr>
            <a:spLocks noChangeAspect="1"/>
          </p:cNvSpPr>
          <p:nvPr/>
        </p:nvSpPr>
        <p:spPr bwMode="auto">
          <a:xfrm>
            <a:off x="4548188" y="4519613"/>
            <a:ext cx="995362" cy="1697037"/>
          </a:xfrm>
          <a:custGeom>
            <a:avLst/>
            <a:gdLst/>
            <a:ahLst/>
            <a:cxnLst>
              <a:cxn ang="0">
                <a:pos x="11" y="145"/>
              </a:cxn>
              <a:cxn ang="0">
                <a:pos x="19" y="21"/>
              </a:cxn>
              <a:cxn ang="0">
                <a:pos x="3" y="273"/>
              </a:cxn>
              <a:cxn ang="0">
                <a:pos x="35" y="397"/>
              </a:cxn>
              <a:cxn ang="0">
                <a:pos x="83" y="485"/>
              </a:cxn>
              <a:cxn ang="0">
                <a:pos x="143" y="589"/>
              </a:cxn>
              <a:cxn ang="0">
                <a:pos x="239" y="681"/>
              </a:cxn>
              <a:cxn ang="0">
                <a:pos x="387" y="853"/>
              </a:cxn>
              <a:cxn ang="0">
                <a:pos x="627" y="1069"/>
              </a:cxn>
            </a:cxnLst>
            <a:rect l="0" t="0" r="r" b="b"/>
            <a:pathLst>
              <a:path w="627" h="1069">
                <a:moveTo>
                  <a:pt x="11" y="145"/>
                </a:moveTo>
                <a:cubicBezTo>
                  <a:pt x="12" y="124"/>
                  <a:pt x="20" y="0"/>
                  <a:pt x="19" y="21"/>
                </a:cubicBezTo>
                <a:cubicBezTo>
                  <a:pt x="18" y="42"/>
                  <a:pt x="0" y="210"/>
                  <a:pt x="3" y="273"/>
                </a:cubicBezTo>
                <a:lnTo>
                  <a:pt x="35" y="397"/>
                </a:lnTo>
                <a:lnTo>
                  <a:pt x="83" y="485"/>
                </a:lnTo>
                <a:lnTo>
                  <a:pt x="143" y="589"/>
                </a:lnTo>
                <a:lnTo>
                  <a:pt x="239" y="681"/>
                </a:lnTo>
                <a:lnTo>
                  <a:pt x="387" y="853"/>
                </a:lnTo>
                <a:lnTo>
                  <a:pt x="627" y="1069"/>
                </a:lnTo>
              </a:path>
            </a:pathLst>
          </a:custGeom>
          <a:noFill/>
          <a:ln w="76200" cap="flat" cmpd="sng">
            <a:pattFill prst="pct80">
              <a:fgClr>
                <a:schemeClr val="tx1"/>
              </a:fgClr>
              <a:bgClr>
                <a:srgbClr val="FFFFFF"/>
              </a:bgClr>
            </a:patt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endParaRPr lang="ro-RO"/>
          </a:p>
        </p:txBody>
      </p:sp>
      <p:grpSp>
        <p:nvGrpSpPr>
          <p:cNvPr id="152951" name="Group 375"/>
          <p:cNvGrpSpPr>
            <a:grpSpLocks noChangeAspect="1"/>
          </p:cNvGrpSpPr>
          <p:nvPr/>
        </p:nvGrpSpPr>
        <p:grpSpPr bwMode="auto">
          <a:xfrm>
            <a:off x="4429125" y="2976563"/>
            <a:ext cx="292100" cy="1025525"/>
            <a:chOff x="2967" y="2790"/>
            <a:chExt cx="261" cy="914"/>
          </a:xfrm>
        </p:grpSpPr>
        <p:sp>
          <p:nvSpPr>
            <p:cNvPr id="152952" name="AutoShape 376"/>
            <p:cNvSpPr>
              <a:spLocks noChangeAspect="1" noChangeArrowheads="1"/>
            </p:cNvSpPr>
            <p:nvPr/>
          </p:nvSpPr>
          <p:spPr bwMode="auto">
            <a:xfrm>
              <a:off x="3036" y="2790"/>
              <a:ext cx="123" cy="129"/>
            </a:xfrm>
            <a:prstGeom prst="triangle">
              <a:avLst>
                <a:gd name="adj" fmla="val 50000"/>
              </a:avLst>
            </a:prstGeom>
            <a:gradFill rotWithShape="0">
              <a:gsLst>
                <a:gs pos="0">
                  <a:schemeClr val="folHlink">
                    <a:gamma/>
                    <a:shade val="41176"/>
                    <a:invGamma/>
                  </a:schemeClr>
                </a:gs>
                <a:gs pos="50000">
                  <a:schemeClr val="folHlink"/>
                </a:gs>
                <a:gs pos="100000">
                  <a:schemeClr val="folHlink">
                    <a:gamma/>
                    <a:shade val="41176"/>
                    <a:invGamma/>
                  </a:schemeClr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52953" name="Rectangle 377"/>
            <p:cNvSpPr>
              <a:spLocks noChangeAspect="1" noChangeArrowheads="1"/>
            </p:cNvSpPr>
            <p:nvPr/>
          </p:nvSpPr>
          <p:spPr bwMode="auto">
            <a:xfrm>
              <a:off x="2967" y="2922"/>
              <a:ext cx="261" cy="47"/>
            </a:xfrm>
            <a:prstGeom prst="rect">
              <a:avLst/>
            </a:prstGeom>
            <a:gradFill rotWithShape="0">
              <a:gsLst>
                <a:gs pos="0">
                  <a:schemeClr val="folHlink">
                    <a:gamma/>
                    <a:shade val="41176"/>
                    <a:invGamma/>
                  </a:schemeClr>
                </a:gs>
                <a:gs pos="50000">
                  <a:schemeClr val="folHlink"/>
                </a:gs>
                <a:gs pos="100000">
                  <a:schemeClr val="folHlink">
                    <a:gamma/>
                    <a:shade val="41176"/>
                    <a:invGamma/>
                  </a:schemeClr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52954" name="Rectangle 378"/>
            <p:cNvSpPr>
              <a:spLocks noChangeAspect="1" noChangeArrowheads="1"/>
            </p:cNvSpPr>
            <p:nvPr/>
          </p:nvSpPr>
          <p:spPr bwMode="auto">
            <a:xfrm>
              <a:off x="3000" y="2970"/>
              <a:ext cx="198" cy="210"/>
            </a:xfrm>
            <a:prstGeom prst="rect">
              <a:avLst/>
            </a:prstGeom>
            <a:gradFill rotWithShape="0">
              <a:gsLst>
                <a:gs pos="0">
                  <a:schemeClr val="folHlink">
                    <a:gamma/>
                    <a:shade val="41176"/>
                    <a:invGamma/>
                  </a:schemeClr>
                </a:gs>
                <a:gs pos="50000">
                  <a:schemeClr val="folHlink"/>
                </a:gs>
                <a:gs pos="100000">
                  <a:schemeClr val="folHlink">
                    <a:gamma/>
                    <a:shade val="41176"/>
                    <a:invGamma/>
                  </a:schemeClr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52955" name="AutoShape 379"/>
            <p:cNvSpPr>
              <a:spLocks noChangeAspect="1" noChangeArrowheads="1"/>
            </p:cNvSpPr>
            <p:nvPr/>
          </p:nvSpPr>
          <p:spPr bwMode="auto">
            <a:xfrm>
              <a:off x="3000" y="3180"/>
              <a:ext cx="197" cy="25"/>
            </a:xfrm>
            <a:custGeom>
              <a:avLst/>
              <a:gdLst>
                <a:gd name="G0" fmla="+- 3289 0 0"/>
                <a:gd name="G1" fmla="+- 21600 0 3289"/>
                <a:gd name="G2" fmla="*/ 3289 1 2"/>
                <a:gd name="G3" fmla="+- 21600 0 G2"/>
                <a:gd name="G4" fmla="+/ 3289 21600 2"/>
                <a:gd name="G5" fmla="+/ G1 0 2"/>
                <a:gd name="G6" fmla="*/ 21600 21600 3289"/>
                <a:gd name="G7" fmla="*/ G6 1 2"/>
                <a:gd name="G8" fmla="+- 21600 0 G7"/>
                <a:gd name="G9" fmla="*/ 21600 1 2"/>
                <a:gd name="G10" fmla="+- 3289 0 G9"/>
                <a:gd name="G11" fmla="?: G10 G8 0"/>
                <a:gd name="G12" fmla="?: G10 G7 21600"/>
                <a:gd name="T0" fmla="*/ 19955 w 21600"/>
                <a:gd name="T1" fmla="*/ 10800 h 21600"/>
                <a:gd name="T2" fmla="*/ 10800 w 21600"/>
                <a:gd name="T3" fmla="*/ 21600 h 21600"/>
                <a:gd name="T4" fmla="*/ 1645 w 21600"/>
                <a:gd name="T5" fmla="*/ 10800 h 21600"/>
                <a:gd name="T6" fmla="*/ 10800 w 21600"/>
                <a:gd name="T7" fmla="*/ 0 h 21600"/>
                <a:gd name="T8" fmla="*/ 3445 w 21600"/>
                <a:gd name="T9" fmla="*/ 3445 h 21600"/>
                <a:gd name="T10" fmla="*/ 18155 w 21600"/>
                <a:gd name="T11" fmla="*/ 18155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289" y="21600"/>
                  </a:lnTo>
                  <a:lnTo>
                    <a:pt x="18311" y="21600"/>
                  </a:lnTo>
                  <a:lnTo>
                    <a:pt x="2160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folHlink">
                    <a:gamma/>
                    <a:shade val="41176"/>
                    <a:invGamma/>
                  </a:schemeClr>
                </a:gs>
                <a:gs pos="50000">
                  <a:schemeClr val="folHlink"/>
                </a:gs>
                <a:gs pos="100000">
                  <a:schemeClr val="folHlink">
                    <a:gamma/>
                    <a:shade val="41176"/>
                    <a:invGamma/>
                  </a:schemeClr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52956" name="Freeform 380"/>
            <p:cNvSpPr>
              <a:spLocks noChangeAspect="1"/>
            </p:cNvSpPr>
            <p:nvPr/>
          </p:nvSpPr>
          <p:spPr bwMode="auto">
            <a:xfrm>
              <a:off x="3026" y="3204"/>
              <a:ext cx="142" cy="50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42" y="2"/>
                </a:cxn>
                <a:cxn ang="0">
                  <a:pos x="141" y="414"/>
                </a:cxn>
                <a:cxn ang="0">
                  <a:pos x="50" y="414"/>
                </a:cxn>
                <a:cxn ang="0">
                  <a:pos x="50" y="426"/>
                </a:cxn>
                <a:cxn ang="0">
                  <a:pos x="57" y="441"/>
                </a:cxn>
                <a:cxn ang="0">
                  <a:pos x="96" y="470"/>
                </a:cxn>
                <a:cxn ang="0">
                  <a:pos x="101" y="486"/>
                </a:cxn>
                <a:cxn ang="0">
                  <a:pos x="94" y="500"/>
                </a:cxn>
                <a:cxn ang="0">
                  <a:pos x="0" y="498"/>
                </a:cxn>
                <a:cxn ang="0">
                  <a:pos x="0" y="0"/>
                </a:cxn>
              </a:cxnLst>
              <a:rect l="0" t="0" r="r" b="b"/>
              <a:pathLst>
                <a:path w="142" h="500">
                  <a:moveTo>
                    <a:pt x="0" y="0"/>
                  </a:moveTo>
                  <a:lnTo>
                    <a:pt x="142" y="2"/>
                  </a:lnTo>
                  <a:lnTo>
                    <a:pt x="141" y="414"/>
                  </a:lnTo>
                  <a:lnTo>
                    <a:pt x="50" y="414"/>
                  </a:lnTo>
                  <a:lnTo>
                    <a:pt x="50" y="426"/>
                  </a:lnTo>
                  <a:lnTo>
                    <a:pt x="57" y="441"/>
                  </a:lnTo>
                  <a:lnTo>
                    <a:pt x="96" y="470"/>
                  </a:lnTo>
                  <a:lnTo>
                    <a:pt x="101" y="486"/>
                  </a:lnTo>
                  <a:lnTo>
                    <a:pt x="94" y="500"/>
                  </a:lnTo>
                  <a:lnTo>
                    <a:pt x="0" y="498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folHlink">
                    <a:gamma/>
                    <a:shade val="41176"/>
                    <a:invGamma/>
                  </a:schemeClr>
                </a:gs>
                <a:gs pos="50000">
                  <a:schemeClr val="folHlink"/>
                </a:gs>
                <a:gs pos="100000">
                  <a:schemeClr val="folHlink">
                    <a:gamma/>
                    <a:shade val="41176"/>
                    <a:invGamma/>
                  </a:schemeClr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o-RO"/>
            </a:p>
          </p:txBody>
        </p:sp>
      </p:grpSp>
      <p:grpSp>
        <p:nvGrpSpPr>
          <p:cNvPr id="152957" name="Group 381"/>
          <p:cNvGrpSpPr>
            <a:grpSpLocks noChangeAspect="1"/>
          </p:cNvGrpSpPr>
          <p:nvPr/>
        </p:nvGrpSpPr>
        <p:grpSpPr bwMode="auto">
          <a:xfrm>
            <a:off x="4427538" y="3910013"/>
            <a:ext cx="303212" cy="481012"/>
            <a:chOff x="2966" y="3622"/>
            <a:chExt cx="270" cy="431"/>
          </a:xfrm>
        </p:grpSpPr>
        <p:sp>
          <p:nvSpPr>
            <p:cNvPr id="152958" name="Freeform 382"/>
            <p:cNvSpPr>
              <a:spLocks noChangeAspect="1"/>
            </p:cNvSpPr>
            <p:nvPr/>
          </p:nvSpPr>
          <p:spPr bwMode="auto">
            <a:xfrm>
              <a:off x="3026" y="3622"/>
              <a:ext cx="142" cy="208"/>
            </a:xfrm>
            <a:custGeom>
              <a:avLst/>
              <a:gdLst/>
              <a:ahLst/>
              <a:cxnLst>
                <a:cxn ang="0">
                  <a:pos x="58" y="0"/>
                </a:cxn>
                <a:cxn ang="0">
                  <a:pos x="142" y="0"/>
                </a:cxn>
                <a:cxn ang="0">
                  <a:pos x="140" y="208"/>
                </a:cxn>
                <a:cxn ang="0">
                  <a:pos x="0" y="208"/>
                </a:cxn>
                <a:cxn ang="0">
                  <a:pos x="0" y="82"/>
                </a:cxn>
                <a:cxn ang="0">
                  <a:pos x="106" y="82"/>
                </a:cxn>
                <a:cxn ang="0">
                  <a:pos x="104" y="66"/>
                </a:cxn>
                <a:cxn ang="0">
                  <a:pos x="98" y="48"/>
                </a:cxn>
                <a:cxn ang="0">
                  <a:pos x="58" y="22"/>
                </a:cxn>
                <a:cxn ang="0">
                  <a:pos x="52" y="12"/>
                </a:cxn>
                <a:cxn ang="0">
                  <a:pos x="58" y="0"/>
                </a:cxn>
              </a:cxnLst>
              <a:rect l="0" t="0" r="r" b="b"/>
              <a:pathLst>
                <a:path w="142" h="208">
                  <a:moveTo>
                    <a:pt x="58" y="0"/>
                  </a:moveTo>
                  <a:lnTo>
                    <a:pt x="142" y="0"/>
                  </a:lnTo>
                  <a:lnTo>
                    <a:pt x="140" y="208"/>
                  </a:lnTo>
                  <a:lnTo>
                    <a:pt x="0" y="208"/>
                  </a:lnTo>
                  <a:lnTo>
                    <a:pt x="0" y="82"/>
                  </a:lnTo>
                  <a:lnTo>
                    <a:pt x="106" y="82"/>
                  </a:lnTo>
                  <a:lnTo>
                    <a:pt x="104" y="66"/>
                  </a:lnTo>
                  <a:lnTo>
                    <a:pt x="98" y="48"/>
                  </a:lnTo>
                  <a:lnTo>
                    <a:pt x="58" y="22"/>
                  </a:lnTo>
                  <a:lnTo>
                    <a:pt x="52" y="12"/>
                  </a:lnTo>
                  <a:lnTo>
                    <a:pt x="58" y="0"/>
                  </a:lnTo>
                  <a:close/>
                </a:path>
              </a:pathLst>
            </a:custGeom>
            <a:gradFill rotWithShape="0">
              <a:gsLst>
                <a:gs pos="0">
                  <a:schemeClr val="folHlink">
                    <a:gamma/>
                    <a:shade val="22353"/>
                    <a:invGamma/>
                  </a:schemeClr>
                </a:gs>
                <a:gs pos="50000">
                  <a:schemeClr val="folHlink"/>
                </a:gs>
                <a:gs pos="100000">
                  <a:schemeClr val="folHlink">
                    <a:gamma/>
                    <a:shade val="22353"/>
                    <a:invGamma/>
                  </a:schemeClr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o-RO"/>
            </a:p>
          </p:txBody>
        </p:sp>
        <p:sp>
          <p:nvSpPr>
            <p:cNvPr id="152959" name="Rectangle 383"/>
            <p:cNvSpPr>
              <a:spLocks noChangeAspect="1" noChangeArrowheads="1"/>
            </p:cNvSpPr>
            <p:nvPr/>
          </p:nvSpPr>
          <p:spPr bwMode="auto">
            <a:xfrm>
              <a:off x="2966" y="3830"/>
              <a:ext cx="270" cy="43"/>
            </a:xfrm>
            <a:prstGeom prst="rect">
              <a:avLst/>
            </a:prstGeom>
            <a:gradFill rotWithShape="0">
              <a:gsLst>
                <a:gs pos="0">
                  <a:schemeClr val="folHlink">
                    <a:gamma/>
                    <a:shade val="22353"/>
                    <a:invGamma/>
                  </a:schemeClr>
                </a:gs>
                <a:gs pos="50000">
                  <a:schemeClr val="folHlink"/>
                </a:gs>
                <a:gs pos="100000">
                  <a:schemeClr val="folHlink">
                    <a:gamma/>
                    <a:shade val="22353"/>
                    <a:invGamma/>
                  </a:schemeClr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52960" name="Rectangle 384"/>
            <p:cNvSpPr>
              <a:spLocks noChangeAspect="1" noChangeArrowheads="1"/>
            </p:cNvSpPr>
            <p:nvPr/>
          </p:nvSpPr>
          <p:spPr bwMode="auto">
            <a:xfrm>
              <a:off x="3042" y="3876"/>
              <a:ext cx="110" cy="177"/>
            </a:xfrm>
            <a:prstGeom prst="rect">
              <a:avLst/>
            </a:prstGeom>
            <a:gradFill rotWithShape="0">
              <a:gsLst>
                <a:gs pos="0">
                  <a:schemeClr val="folHlink">
                    <a:gamma/>
                    <a:shade val="22353"/>
                    <a:invGamma/>
                  </a:schemeClr>
                </a:gs>
                <a:gs pos="50000">
                  <a:schemeClr val="folHlink"/>
                </a:gs>
                <a:gs pos="100000">
                  <a:schemeClr val="folHlink">
                    <a:gamma/>
                    <a:shade val="22353"/>
                    <a:invGamma/>
                  </a:schemeClr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</p:grpSp>
      <p:sp>
        <p:nvSpPr>
          <p:cNvPr id="152961" name="AutoShape 385" descr="Голубая тисненая бумага"/>
          <p:cNvSpPr>
            <a:spLocks noChangeArrowheads="1"/>
          </p:cNvSpPr>
          <p:nvPr/>
        </p:nvSpPr>
        <p:spPr bwMode="auto">
          <a:xfrm>
            <a:off x="228600" y="1905000"/>
            <a:ext cx="2209800" cy="609600"/>
          </a:xfrm>
          <a:prstGeom prst="wedgeRoundRectCallout">
            <a:avLst>
              <a:gd name="adj1" fmla="val 107759"/>
              <a:gd name="adj2" fmla="val -250782"/>
              <a:gd name="adj3" fmla="val 16667"/>
            </a:avLst>
          </a:prstGeom>
          <a:blipFill dpi="0" rotWithShape="0">
            <a:blip r:embed="rId3" cstate="print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/>
          <a:lstStyle/>
          <a:p>
            <a:pPr algn="ctr">
              <a:lnSpc>
                <a:spcPct val="80000"/>
              </a:lnSpc>
            </a:pPr>
            <a:r>
              <a:rPr lang="ru-RU" b="1">
                <a:effectLst>
                  <a:outerShdw blurRad="38100" dist="38100" dir="2700000" algn="tl">
                    <a:srgbClr val="FFFFFF"/>
                  </a:outerShdw>
                </a:effectLst>
                <a:latin typeface="Times New Roman" pitchFamily="18" charset="0"/>
              </a:rPr>
              <a:t>Работа запорного ниппеля</a:t>
            </a:r>
          </a:p>
        </p:txBody>
      </p:sp>
      <p:sp>
        <p:nvSpPr>
          <p:cNvPr id="152962" name="AutoShape 386" descr="Голубая тисненая бумага"/>
          <p:cNvSpPr>
            <a:spLocks noChangeArrowheads="1"/>
          </p:cNvSpPr>
          <p:nvPr/>
        </p:nvSpPr>
        <p:spPr bwMode="auto">
          <a:xfrm>
            <a:off x="6324600" y="3810000"/>
            <a:ext cx="2590800" cy="762000"/>
          </a:xfrm>
          <a:prstGeom prst="wedgeRoundRectCallout">
            <a:avLst>
              <a:gd name="adj1" fmla="val -76472"/>
              <a:gd name="adj2" fmla="val 226875"/>
              <a:gd name="adj3" fmla="val 16667"/>
            </a:avLst>
          </a:prstGeom>
          <a:blipFill dpi="0" rotWithShape="0">
            <a:blip r:embed="rId3" cstate="print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/>
          <a:lstStyle/>
          <a:p>
            <a:pPr algn="ctr">
              <a:lnSpc>
                <a:spcPct val="80000"/>
              </a:lnSpc>
            </a:pPr>
            <a:r>
              <a:rPr lang="ru-RU" b="1">
                <a:effectLst>
                  <a:outerShdw blurRad="38100" dist="38100" dir="2700000" algn="tl">
                    <a:srgbClr val="FFFFFF"/>
                  </a:outerShdw>
                </a:effectLst>
                <a:latin typeface="Times New Roman" pitchFamily="18" charset="0"/>
              </a:rPr>
              <a:t>Избыточное давление пороховых газов</a:t>
            </a:r>
          </a:p>
        </p:txBody>
      </p:sp>
      <p:sp>
        <p:nvSpPr>
          <p:cNvPr id="152963" name="AutoShape 387" descr="Газетная бумага">
            <a:hlinkClick r:id="" action="ppaction://hlinkshowjump?jump=endshow" highlightClick="1"/>
          </p:cNvPr>
          <p:cNvSpPr>
            <a:spLocks noChangeArrowheads="1"/>
          </p:cNvSpPr>
          <p:nvPr/>
        </p:nvSpPr>
        <p:spPr bwMode="auto">
          <a:xfrm>
            <a:off x="8743950" y="152400"/>
            <a:ext cx="247650" cy="290513"/>
          </a:xfrm>
          <a:prstGeom prst="actionButtonHome">
            <a:avLst/>
          </a:prstGeom>
          <a:blipFill dpi="0" rotWithShape="0">
            <a:blip r:embed="rId4" cstate="print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</p:spTree>
  </p:cSld>
  <p:clrMapOvr>
    <a:masterClrMapping/>
  </p:clrMapOvr>
  <p:transition>
    <p:sndAc>
      <p:stSnd>
        <p:snd r:embed="rId2" name="laser.wav"/>
      </p:stSnd>
    </p:sndAc>
  </p:transition>
  <p:timing>
    <p:tnLst>
      <p:par>
        <p:cTn id="1" dur="indefinite" restart="never" nodeType="tmRoot"/>
      </p:par>
    </p:tnLst>
  </p:timing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3602" name="Group 2"/>
          <p:cNvGrpSpPr>
            <a:grpSpLocks/>
          </p:cNvGrpSpPr>
          <p:nvPr/>
        </p:nvGrpSpPr>
        <p:grpSpPr bwMode="auto">
          <a:xfrm>
            <a:off x="3581400" y="-2133600"/>
            <a:ext cx="403225" cy="2392363"/>
            <a:chOff x="2254" y="0"/>
            <a:chExt cx="254" cy="1507"/>
          </a:xfrm>
        </p:grpSpPr>
        <p:grpSp>
          <p:nvGrpSpPr>
            <p:cNvPr id="153603" name="Group 3"/>
            <p:cNvGrpSpPr>
              <a:grpSpLocks noChangeAspect="1"/>
            </p:cNvGrpSpPr>
            <p:nvPr/>
          </p:nvGrpSpPr>
          <p:grpSpPr bwMode="auto">
            <a:xfrm>
              <a:off x="2294" y="564"/>
              <a:ext cx="172" cy="632"/>
              <a:chOff x="979" y="2230"/>
              <a:chExt cx="192" cy="377"/>
            </a:xfrm>
          </p:grpSpPr>
          <p:grpSp>
            <p:nvGrpSpPr>
              <p:cNvPr id="153604" name="Group 4"/>
              <p:cNvGrpSpPr>
                <a:grpSpLocks noChangeAspect="1"/>
              </p:cNvGrpSpPr>
              <p:nvPr/>
            </p:nvGrpSpPr>
            <p:grpSpPr bwMode="auto">
              <a:xfrm rot="-186789">
                <a:off x="983" y="2577"/>
                <a:ext cx="186" cy="30"/>
                <a:chOff x="2966" y="3408"/>
                <a:chExt cx="265" cy="43"/>
              </a:xfrm>
            </p:grpSpPr>
            <p:sp>
              <p:nvSpPr>
                <p:cNvPr id="153605" name="Rectangle 5"/>
                <p:cNvSpPr>
                  <a:spLocks noChangeAspect="1" noChangeArrowheads="1"/>
                </p:cNvSpPr>
                <p:nvPr/>
              </p:nvSpPr>
              <p:spPr bwMode="auto">
                <a:xfrm rot="240000">
                  <a:off x="2980" y="3418"/>
                  <a:ext cx="240" cy="23"/>
                </a:xfrm>
                <a:prstGeom prst="rect">
                  <a:avLst/>
                </a:prstGeom>
                <a:noFill/>
                <a:ln w="635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53606" name="Oval 6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2966" y="3408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53607" name="Oval 7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3206" y="3426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  <p:grpSp>
            <p:nvGrpSpPr>
              <p:cNvPr id="153608" name="Group 8"/>
              <p:cNvGrpSpPr>
                <a:grpSpLocks noChangeAspect="1"/>
              </p:cNvGrpSpPr>
              <p:nvPr/>
            </p:nvGrpSpPr>
            <p:grpSpPr bwMode="auto">
              <a:xfrm>
                <a:off x="983" y="2426"/>
                <a:ext cx="186" cy="30"/>
                <a:chOff x="2966" y="3408"/>
                <a:chExt cx="265" cy="43"/>
              </a:xfrm>
            </p:grpSpPr>
            <p:sp>
              <p:nvSpPr>
                <p:cNvPr id="153609" name="Rectangle 9"/>
                <p:cNvSpPr>
                  <a:spLocks noChangeAspect="1" noChangeArrowheads="1"/>
                </p:cNvSpPr>
                <p:nvPr/>
              </p:nvSpPr>
              <p:spPr bwMode="auto">
                <a:xfrm rot="240000">
                  <a:off x="2980" y="3418"/>
                  <a:ext cx="240" cy="23"/>
                </a:xfrm>
                <a:prstGeom prst="rect">
                  <a:avLst/>
                </a:prstGeom>
                <a:noFill/>
                <a:ln w="635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53610" name="Oval 10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2966" y="3408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53611" name="Oval 11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3206" y="3426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  <p:grpSp>
            <p:nvGrpSpPr>
              <p:cNvPr id="153612" name="Group 12"/>
              <p:cNvGrpSpPr>
                <a:grpSpLocks noChangeAspect="1"/>
              </p:cNvGrpSpPr>
              <p:nvPr/>
            </p:nvGrpSpPr>
            <p:grpSpPr bwMode="auto">
              <a:xfrm>
                <a:off x="982" y="2398"/>
                <a:ext cx="186" cy="30"/>
                <a:chOff x="2966" y="3408"/>
                <a:chExt cx="265" cy="43"/>
              </a:xfrm>
            </p:grpSpPr>
            <p:sp>
              <p:nvSpPr>
                <p:cNvPr id="153613" name="Rectangle 13"/>
                <p:cNvSpPr>
                  <a:spLocks noChangeAspect="1" noChangeArrowheads="1"/>
                </p:cNvSpPr>
                <p:nvPr/>
              </p:nvSpPr>
              <p:spPr bwMode="auto">
                <a:xfrm rot="240000">
                  <a:off x="2980" y="3418"/>
                  <a:ext cx="240" cy="23"/>
                </a:xfrm>
                <a:prstGeom prst="rect">
                  <a:avLst/>
                </a:prstGeom>
                <a:noFill/>
                <a:ln w="635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53614" name="Oval 14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2966" y="3408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53615" name="Oval 15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3206" y="3426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  <p:grpSp>
            <p:nvGrpSpPr>
              <p:cNvPr id="153616" name="Group 16"/>
              <p:cNvGrpSpPr>
                <a:grpSpLocks noChangeAspect="1"/>
              </p:cNvGrpSpPr>
              <p:nvPr/>
            </p:nvGrpSpPr>
            <p:grpSpPr bwMode="auto">
              <a:xfrm>
                <a:off x="981" y="2315"/>
                <a:ext cx="187" cy="30"/>
                <a:chOff x="2966" y="3408"/>
                <a:chExt cx="265" cy="43"/>
              </a:xfrm>
            </p:grpSpPr>
            <p:sp>
              <p:nvSpPr>
                <p:cNvPr id="153617" name="Rectangle 17"/>
                <p:cNvSpPr>
                  <a:spLocks noChangeAspect="1" noChangeArrowheads="1"/>
                </p:cNvSpPr>
                <p:nvPr/>
              </p:nvSpPr>
              <p:spPr bwMode="auto">
                <a:xfrm rot="240000">
                  <a:off x="2980" y="3418"/>
                  <a:ext cx="240" cy="23"/>
                </a:xfrm>
                <a:prstGeom prst="rect">
                  <a:avLst/>
                </a:prstGeom>
                <a:noFill/>
                <a:ln w="635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53618" name="Oval 18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2966" y="3408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53619" name="Oval 19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3206" y="3426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  <p:grpSp>
            <p:nvGrpSpPr>
              <p:cNvPr id="153620" name="Group 20"/>
              <p:cNvGrpSpPr>
                <a:grpSpLocks noChangeAspect="1"/>
              </p:cNvGrpSpPr>
              <p:nvPr/>
            </p:nvGrpSpPr>
            <p:grpSpPr bwMode="auto">
              <a:xfrm>
                <a:off x="983" y="2288"/>
                <a:ext cx="186" cy="30"/>
                <a:chOff x="2966" y="3408"/>
                <a:chExt cx="265" cy="43"/>
              </a:xfrm>
            </p:grpSpPr>
            <p:sp>
              <p:nvSpPr>
                <p:cNvPr id="153621" name="Rectangle 21"/>
                <p:cNvSpPr>
                  <a:spLocks noChangeAspect="1" noChangeArrowheads="1"/>
                </p:cNvSpPr>
                <p:nvPr/>
              </p:nvSpPr>
              <p:spPr bwMode="auto">
                <a:xfrm rot="240000">
                  <a:off x="2980" y="3418"/>
                  <a:ext cx="240" cy="23"/>
                </a:xfrm>
                <a:prstGeom prst="rect">
                  <a:avLst/>
                </a:prstGeom>
                <a:noFill/>
                <a:ln w="635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53622" name="Oval 22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2966" y="3408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53623" name="Oval 23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3206" y="3426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  <p:grpSp>
            <p:nvGrpSpPr>
              <p:cNvPr id="153624" name="Group 24"/>
              <p:cNvGrpSpPr>
                <a:grpSpLocks noChangeAspect="1"/>
              </p:cNvGrpSpPr>
              <p:nvPr/>
            </p:nvGrpSpPr>
            <p:grpSpPr bwMode="auto">
              <a:xfrm>
                <a:off x="984" y="2263"/>
                <a:ext cx="187" cy="30"/>
                <a:chOff x="2966" y="3408"/>
                <a:chExt cx="265" cy="43"/>
              </a:xfrm>
            </p:grpSpPr>
            <p:sp>
              <p:nvSpPr>
                <p:cNvPr id="153625" name="Rectangle 25"/>
                <p:cNvSpPr>
                  <a:spLocks noChangeAspect="1" noChangeArrowheads="1"/>
                </p:cNvSpPr>
                <p:nvPr/>
              </p:nvSpPr>
              <p:spPr bwMode="auto">
                <a:xfrm rot="240000">
                  <a:off x="2980" y="3418"/>
                  <a:ext cx="240" cy="23"/>
                </a:xfrm>
                <a:prstGeom prst="rect">
                  <a:avLst/>
                </a:prstGeom>
                <a:noFill/>
                <a:ln w="635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53626" name="Oval 26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2966" y="3408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53627" name="Oval 27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3206" y="3426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  <p:grpSp>
            <p:nvGrpSpPr>
              <p:cNvPr id="153628" name="Group 28"/>
              <p:cNvGrpSpPr>
                <a:grpSpLocks noChangeAspect="1"/>
              </p:cNvGrpSpPr>
              <p:nvPr/>
            </p:nvGrpSpPr>
            <p:grpSpPr bwMode="auto">
              <a:xfrm>
                <a:off x="979" y="2369"/>
                <a:ext cx="186" cy="30"/>
                <a:chOff x="2966" y="3408"/>
                <a:chExt cx="265" cy="43"/>
              </a:xfrm>
            </p:grpSpPr>
            <p:sp>
              <p:nvSpPr>
                <p:cNvPr id="153629" name="Rectangle 29"/>
                <p:cNvSpPr>
                  <a:spLocks noChangeAspect="1" noChangeArrowheads="1"/>
                </p:cNvSpPr>
                <p:nvPr/>
              </p:nvSpPr>
              <p:spPr bwMode="auto">
                <a:xfrm rot="240000">
                  <a:off x="2980" y="3418"/>
                  <a:ext cx="240" cy="23"/>
                </a:xfrm>
                <a:prstGeom prst="rect">
                  <a:avLst/>
                </a:prstGeom>
                <a:noFill/>
                <a:ln w="635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53630" name="Oval 30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2966" y="3408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53631" name="Oval 31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3206" y="3426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  <p:grpSp>
            <p:nvGrpSpPr>
              <p:cNvPr id="153632" name="Group 32"/>
              <p:cNvGrpSpPr>
                <a:grpSpLocks noChangeAspect="1"/>
              </p:cNvGrpSpPr>
              <p:nvPr/>
            </p:nvGrpSpPr>
            <p:grpSpPr bwMode="auto">
              <a:xfrm>
                <a:off x="979" y="2340"/>
                <a:ext cx="187" cy="31"/>
                <a:chOff x="2966" y="3408"/>
                <a:chExt cx="265" cy="43"/>
              </a:xfrm>
            </p:grpSpPr>
            <p:sp>
              <p:nvSpPr>
                <p:cNvPr id="153633" name="Rectangle 33"/>
                <p:cNvSpPr>
                  <a:spLocks noChangeAspect="1" noChangeArrowheads="1"/>
                </p:cNvSpPr>
                <p:nvPr/>
              </p:nvSpPr>
              <p:spPr bwMode="auto">
                <a:xfrm rot="240000">
                  <a:off x="2980" y="3418"/>
                  <a:ext cx="240" cy="23"/>
                </a:xfrm>
                <a:prstGeom prst="rect">
                  <a:avLst/>
                </a:prstGeom>
                <a:noFill/>
                <a:ln w="635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53634" name="Oval 34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2966" y="3408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53635" name="Oval 35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3206" y="3426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  <p:grpSp>
            <p:nvGrpSpPr>
              <p:cNvPr id="153636" name="Group 36"/>
              <p:cNvGrpSpPr>
                <a:grpSpLocks noChangeAspect="1"/>
              </p:cNvGrpSpPr>
              <p:nvPr/>
            </p:nvGrpSpPr>
            <p:grpSpPr bwMode="auto">
              <a:xfrm>
                <a:off x="982" y="2457"/>
                <a:ext cx="186" cy="30"/>
                <a:chOff x="2966" y="3408"/>
                <a:chExt cx="265" cy="43"/>
              </a:xfrm>
            </p:grpSpPr>
            <p:sp>
              <p:nvSpPr>
                <p:cNvPr id="153637" name="Rectangle 37"/>
                <p:cNvSpPr>
                  <a:spLocks noChangeAspect="1" noChangeArrowheads="1"/>
                </p:cNvSpPr>
                <p:nvPr/>
              </p:nvSpPr>
              <p:spPr bwMode="auto">
                <a:xfrm rot="240000">
                  <a:off x="2980" y="3418"/>
                  <a:ext cx="240" cy="23"/>
                </a:xfrm>
                <a:prstGeom prst="rect">
                  <a:avLst/>
                </a:prstGeom>
                <a:noFill/>
                <a:ln w="635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53638" name="Oval 38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2966" y="3408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53639" name="Oval 39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3206" y="3426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  <p:grpSp>
            <p:nvGrpSpPr>
              <p:cNvPr id="153640" name="Group 40"/>
              <p:cNvGrpSpPr>
                <a:grpSpLocks noChangeAspect="1"/>
              </p:cNvGrpSpPr>
              <p:nvPr/>
            </p:nvGrpSpPr>
            <p:grpSpPr bwMode="auto">
              <a:xfrm rot="136227">
                <a:off x="984" y="2240"/>
                <a:ext cx="187" cy="30"/>
                <a:chOff x="2966" y="3408"/>
                <a:chExt cx="265" cy="43"/>
              </a:xfrm>
            </p:grpSpPr>
            <p:sp>
              <p:nvSpPr>
                <p:cNvPr id="153641" name="Rectangle 41"/>
                <p:cNvSpPr>
                  <a:spLocks noChangeAspect="1" noChangeArrowheads="1"/>
                </p:cNvSpPr>
                <p:nvPr/>
              </p:nvSpPr>
              <p:spPr bwMode="auto">
                <a:xfrm rot="240000">
                  <a:off x="2980" y="3418"/>
                  <a:ext cx="240" cy="23"/>
                </a:xfrm>
                <a:prstGeom prst="rect">
                  <a:avLst/>
                </a:prstGeom>
                <a:noFill/>
                <a:ln w="635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53642" name="Oval 42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2966" y="3408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53643" name="Oval 43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3206" y="3426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  <p:grpSp>
            <p:nvGrpSpPr>
              <p:cNvPr id="153644" name="Group 44"/>
              <p:cNvGrpSpPr>
                <a:grpSpLocks noChangeAspect="1"/>
              </p:cNvGrpSpPr>
              <p:nvPr/>
            </p:nvGrpSpPr>
            <p:grpSpPr bwMode="auto">
              <a:xfrm rot="-208310">
                <a:off x="983" y="2230"/>
                <a:ext cx="186" cy="30"/>
                <a:chOff x="2966" y="3408"/>
                <a:chExt cx="265" cy="43"/>
              </a:xfrm>
            </p:grpSpPr>
            <p:sp>
              <p:nvSpPr>
                <p:cNvPr id="153645" name="Rectangle 45"/>
                <p:cNvSpPr>
                  <a:spLocks noChangeAspect="1" noChangeArrowheads="1"/>
                </p:cNvSpPr>
                <p:nvPr/>
              </p:nvSpPr>
              <p:spPr bwMode="auto">
                <a:xfrm rot="240000">
                  <a:off x="2980" y="3418"/>
                  <a:ext cx="240" cy="23"/>
                </a:xfrm>
                <a:prstGeom prst="rect">
                  <a:avLst/>
                </a:prstGeom>
                <a:noFill/>
                <a:ln w="635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53646" name="Oval 46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2966" y="3408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53647" name="Oval 47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3206" y="3426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  <p:grpSp>
            <p:nvGrpSpPr>
              <p:cNvPr id="153648" name="Group 48"/>
              <p:cNvGrpSpPr>
                <a:grpSpLocks noChangeAspect="1"/>
              </p:cNvGrpSpPr>
              <p:nvPr/>
            </p:nvGrpSpPr>
            <p:grpSpPr bwMode="auto">
              <a:xfrm>
                <a:off x="985" y="2541"/>
                <a:ext cx="186" cy="30"/>
                <a:chOff x="2966" y="3408"/>
                <a:chExt cx="265" cy="43"/>
              </a:xfrm>
            </p:grpSpPr>
            <p:sp>
              <p:nvSpPr>
                <p:cNvPr id="153649" name="Rectangle 49"/>
                <p:cNvSpPr>
                  <a:spLocks noChangeAspect="1" noChangeArrowheads="1"/>
                </p:cNvSpPr>
                <p:nvPr/>
              </p:nvSpPr>
              <p:spPr bwMode="auto">
                <a:xfrm rot="240000">
                  <a:off x="2980" y="3418"/>
                  <a:ext cx="240" cy="23"/>
                </a:xfrm>
                <a:prstGeom prst="rect">
                  <a:avLst/>
                </a:prstGeom>
                <a:noFill/>
                <a:ln w="635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53650" name="Oval 50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2966" y="3408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53651" name="Oval 51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3206" y="3426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  <p:grpSp>
            <p:nvGrpSpPr>
              <p:cNvPr id="153652" name="Group 52"/>
              <p:cNvGrpSpPr>
                <a:grpSpLocks noChangeAspect="1"/>
              </p:cNvGrpSpPr>
              <p:nvPr/>
            </p:nvGrpSpPr>
            <p:grpSpPr bwMode="auto">
              <a:xfrm>
                <a:off x="984" y="2513"/>
                <a:ext cx="186" cy="30"/>
                <a:chOff x="2966" y="3408"/>
                <a:chExt cx="265" cy="43"/>
              </a:xfrm>
            </p:grpSpPr>
            <p:sp>
              <p:nvSpPr>
                <p:cNvPr id="153653" name="Rectangle 53"/>
                <p:cNvSpPr>
                  <a:spLocks noChangeAspect="1" noChangeArrowheads="1"/>
                </p:cNvSpPr>
                <p:nvPr/>
              </p:nvSpPr>
              <p:spPr bwMode="auto">
                <a:xfrm rot="240000">
                  <a:off x="2980" y="3418"/>
                  <a:ext cx="240" cy="23"/>
                </a:xfrm>
                <a:prstGeom prst="rect">
                  <a:avLst/>
                </a:prstGeom>
                <a:noFill/>
                <a:ln w="635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53654" name="Oval 54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2966" y="3408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53655" name="Oval 55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3206" y="3426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  <p:grpSp>
            <p:nvGrpSpPr>
              <p:cNvPr id="153656" name="Group 56"/>
              <p:cNvGrpSpPr>
                <a:grpSpLocks noChangeAspect="1"/>
              </p:cNvGrpSpPr>
              <p:nvPr/>
            </p:nvGrpSpPr>
            <p:grpSpPr bwMode="auto">
              <a:xfrm>
                <a:off x="981" y="2484"/>
                <a:ext cx="186" cy="30"/>
                <a:chOff x="2966" y="3408"/>
                <a:chExt cx="265" cy="43"/>
              </a:xfrm>
            </p:grpSpPr>
            <p:sp>
              <p:nvSpPr>
                <p:cNvPr id="153657" name="Rectangle 57"/>
                <p:cNvSpPr>
                  <a:spLocks noChangeAspect="1" noChangeArrowheads="1"/>
                </p:cNvSpPr>
                <p:nvPr/>
              </p:nvSpPr>
              <p:spPr bwMode="auto">
                <a:xfrm rot="240000">
                  <a:off x="2980" y="3418"/>
                  <a:ext cx="240" cy="23"/>
                </a:xfrm>
                <a:prstGeom prst="rect">
                  <a:avLst/>
                </a:prstGeom>
                <a:noFill/>
                <a:ln w="635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53658" name="Oval 58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2966" y="3408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53659" name="Oval 59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3206" y="3426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  <p:grpSp>
            <p:nvGrpSpPr>
              <p:cNvPr id="153660" name="Group 60"/>
              <p:cNvGrpSpPr>
                <a:grpSpLocks noChangeAspect="1"/>
              </p:cNvGrpSpPr>
              <p:nvPr/>
            </p:nvGrpSpPr>
            <p:grpSpPr bwMode="auto">
              <a:xfrm>
                <a:off x="984" y="2572"/>
                <a:ext cx="186" cy="30"/>
                <a:chOff x="2966" y="3408"/>
                <a:chExt cx="265" cy="43"/>
              </a:xfrm>
            </p:grpSpPr>
            <p:sp>
              <p:nvSpPr>
                <p:cNvPr id="153661" name="Rectangle 61"/>
                <p:cNvSpPr>
                  <a:spLocks noChangeAspect="1" noChangeArrowheads="1"/>
                </p:cNvSpPr>
                <p:nvPr/>
              </p:nvSpPr>
              <p:spPr bwMode="auto">
                <a:xfrm rot="240000">
                  <a:off x="2980" y="3418"/>
                  <a:ext cx="240" cy="23"/>
                </a:xfrm>
                <a:prstGeom prst="rect">
                  <a:avLst/>
                </a:prstGeom>
                <a:noFill/>
                <a:ln w="635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53662" name="Oval 62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2966" y="3408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53663" name="Oval 63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3206" y="3426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</p:grpSp>
        <p:sp>
          <p:nvSpPr>
            <p:cNvPr id="153664" name="Rectangle 64"/>
            <p:cNvSpPr>
              <a:spLocks noChangeAspect="1" noChangeArrowheads="1"/>
            </p:cNvSpPr>
            <p:nvPr/>
          </p:nvSpPr>
          <p:spPr bwMode="auto">
            <a:xfrm flipH="1">
              <a:off x="2306" y="54"/>
              <a:ext cx="62" cy="42"/>
            </a:xfrm>
            <a:prstGeom prst="rect">
              <a:avLst/>
            </a:prstGeom>
            <a:gradFill rotWithShape="0">
              <a:gsLst>
                <a:gs pos="0">
                  <a:schemeClr val="folHlink">
                    <a:gamma/>
                    <a:shade val="46275"/>
                    <a:invGamma/>
                  </a:schemeClr>
                </a:gs>
                <a:gs pos="100000">
                  <a:schemeClr val="folHlink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53665" name="Rectangle 65"/>
            <p:cNvSpPr>
              <a:spLocks noChangeAspect="1" noChangeArrowheads="1"/>
            </p:cNvSpPr>
            <p:nvPr/>
          </p:nvSpPr>
          <p:spPr bwMode="auto">
            <a:xfrm flipH="1">
              <a:off x="2393" y="54"/>
              <a:ext cx="63" cy="42"/>
            </a:xfrm>
            <a:prstGeom prst="rect">
              <a:avLst/>
            </a:prstGeom>
            <a:gradFill rotWithShape="0">
              <a:gsLst>
                <a:gs pos="0">
                  <a:schemeClr val="folHlink">
                    <a:gamma/>
                    <a:shade val="46275"/>
                    <a:invGamma/>
                  </a:schemeClr>
                </a:gs>
                <a:gs pos="100000">
                  <a:schemeClr val="folHlink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grpSp>
          <p:nvGrpSpPr>
            <p:cNvPr id="153666" name="Group 66"/>
            <p:cNvGrpSpPr>
              <a:grpSpLocks noChangeAspect="1"/>
            </p:cNvGrpSpPr>
            <p:nvPr/>
          </p:nvGrpSpPr>
          <p:grpSpPr bwMode="auto">
            <a:xfrm>
              <a:off x="2254" y="0"/>
              <a:ext cx="254" cy="1507"/>
              <a:chOff x="934" y="1606"/>
              <a:chExt cx="284" cy="1684"/>
            </a:xfrm>
          </p:grpSpPr>
          <p:grpSp>
            <p:nvGrpSpPr>
              <p:cNvPr id="153667" name="Group 67"/>
              <p:cNvGrpSpPr>
                <a:grpSpLocks noChangeAspect="1"/>
              </p:cNvGrpSpPr>
              <p:nvPr/>
            </p:nvGrpSpPr>
            <p:grpSpPr bwMode="auto">
              <a:xfrm>
                <a:off x="934" y="1606"/>
                <a:ext cx="284" cy="1684"/>
                <a:chOff x="934" y="1606"/>
                <a:chExt cx="284" cy="1684"/>
              </a:xfrm>
            </p:grpSpPr>
            <p:grpSp>
              <p:nvGrpSpPr>
                <p:cNvPr id="153668" name="Group 68"/>
                <p:cNvGrpSpPr>
                  <a:grpSpLocks noChangeAspect="1"/>
                </p:cNvGrpSpPr>
                <p:nvPr/>
              </p:nvGrpSpPr>
              <p:grpSpPr bwMode="auto">
                <a:xfrm>
                  <a:off x="942" y="1718"/>
                  <a:ext cx="272" cy="1572"/>
                  <a:chOff x="942" y="1718"/>
                  <a:chExt cx="272" cy="1572"/>
                </a:xfrm>
              </p:grpSpPr>
              <p:sp>
                <p:nvSpPr>
                  <p:cNvPr id="153669" name="Freeform 69" descr="Широкий диагональный 1"/>
                  <p:cNvSpPr>
                    <a:spLocks noChangeAspect="1"/>
                  </p:cNvSpPr>
                  <p:nvPr/>
                </p:nvSpPr>
                <p:spPr bwMode="auto">
                  <a:xfrm>
                    <a:off x="942" y="2204"/>
                    <a:ext cx="272" cy="1086"/>
                  </a:xfrm>
                  <a:custGeom>
                    <a:avLst/>
                    <a:gdLst/>
                    <a:ahLst/>
                    <a:cxnLst>
                      <a:cxn ang="0">
                        <a:pos x="2" y="1086"/>
                      </a:cxn>
                      <a:cxn ang="0">
                        <a:pos x="0" y="30"/>
                      </a:cxn>
                      <a:cxn ang="0">
                        <a:pos x="10" y="12"/>
                      </a:cxn>
                      <a:cxn ang="0">
                        <a:pos x="28" y="4"/>
                      </a:cxn>
                      <a:cxn ang="0">
                        <a:pos x="250" y="0"/>
                      </a:cxn>
                      <a:cxn ang="0">
                        <a:pos x="264" y="12"/>
                      </a:cxn>
                      <a:cxn ang="0">
                        <a:pos x="268" y="34"/>
                      </a:cxn>
                      <a:cxn ang="0">
                        <a:pos x="272" y="1084"/>
                      </a:cxn>
                      <a:cxn ang="0">
                        <a:pos x="242" y="1084"/>
                      </a:cxn>
                      <a:cxn ang="0">
                        <a:pos x="240" y="44"/>
                      </a:cxn>
                      <a:cxn ang="0">
                        <a:pos x="232" y="28"/>
                      </a:cxn>
                      <a:cxn ang="0">
                        <a:pos x="200" y="28"/>
                      </a:cxn>
                      <a:cxn ang="0">
                        <a:pos x="198" y="2"/>
                      </a:cxn>
                      <a:cxn ang="0">
                        <a:pos x="70" y="2"/>
                      </a:cxn>
                      <a:cxn ang="0">
                        <a:pos x="70" y="28"/>
                      </a:cxn>
                      <a:cxn ang="0">
                        <a:pos x="40" y="30"/>
                      </a:cxn>
                      <a:cxn ang="0">
                        <a:pos x="28" y="40"/>
                      </a:cxn>
                      <a:cxn ang="0">
                        <a:pos x="30" y="1086"/>
                      </a:cxn>
                      <a:cxn ang="0">
                        <a:pos x="2" y="1086"/>
                      </a:cxn>
                    </a:cxnLst>
                    <a:rect l="0" t="0" r="r" b="b"/>
                    <a:pathLst>
                      <a:path w="272" h="1086">
                        <a:moveTo>
                          <a:pt x="2" y="1086"/>
                        </a:moveTo>
                        <a:lnTo>
                          <a:pt x="0" y="30"/>
                        </a:lnTo>
                        <a:lnTo>
                          <a:pt x="10" y="12"/>
                        </a:lnTo>
                        <a:lnTo>
                          <a:pt x="28" y="4"/>
                        </a:lnTo>
                        <a:lnTo>
                          <a:pt x="250" y="0"/>
                        </a:lnTo>
                        <a:lnTo>
                          <a:pt x="264" y="12"/>
                        </a:lnTo>
                        <a:lnTo>
                          <a:pt x="268" y="34"/>
                        </a:lnTo>
                        <a:lnTo>
                          <a:pt x="272" y="1084"/>
                        </a:lnTo>
                        <a:lnTo>
                          <a:pt x="242" y="1084"/>
                        </a:lnTo>
                        <a:lnTo>
                          <a:pt x="240" y="44"/>
                        </a:lnTo>
                        <a:lnTo>
                          <a:pt x="232" y="28"/>
                        </a:lnTo>
                        <a:lnTo>
                          <a:pt x="200" y="28"/>
                        </a:lnTo>
                        <a:lnTo>
                          <a:pt x="198" y="2"/>
                        </a:lnTo>
                        <a:lnTo>
                          <a:pt x="70" y="2"/>
                        </a:lnTo>
                        <a:lnTo>
                          <a:pt x="70" y="28"/>
                        </a:lnTo>
                        <a:lnTo>
                          <a:pt x="40" y="30"/>
                        </a:lnTo>
                        <a:lnTo>
                          <a:pt x="28" y="40"/>
                        </a:lnTo>
                        <a:lnTo>
                          <a:pt x="30" y="1086"/>
                        </a:lnTo>
                        <a:lnTo>
                          <a:pt x="2" y="1086"/>
                        </a:lnTo>
                        <a:close/>
                      </a:path>
                    </a:pathLst>
                  </a:custGeom>
                  <a:pattFill prst="wdDnDiag">
                    <a:fgClr>
                      <a:schemeClr val="tx2"/>
                    </a:fgClr>
                    <a:bgClr>
                      <a:schemeClr val="bg1"/>
                    </a:bgClr>
                  </a:patt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endParaRPr lang="ro-RO"/>
                  </a:p>
                </p:txBody>
              </p:sp>
              <p:sp>
                <p:nvSpPr>
                  <p:cNvPr id="153670" name="Freeform 70" descr="Алмазная решетка (контур)"/>
                  <p:cNvSpPr>
                    <a:spLocks noChangeAspect="1"/>
                  </p:cNvSpPr>
                  <p:nvPr/>
                </p:nvSpPr>
                <p:spPr bwMode="auto">
                  <a:xfrm>
                    <a:off x="972" y="1718"/>
                    <a:ext cx="208" cy="490"/>
                  </a:xfrm>
                  <a:custGeom>
                    <a:avLst/>
                    <a:gdLst/>
                    <a:ahLst/>
                    <a:cxnLst>
                      <a:cxn ang="0">
                        <a:pos x="4" y="4"/>
                      </a:cxn>
                      <a:cxn ang="0">
                        <a:pos x="0" y="486"/>
                      </a:cxn>
                      <a:cxn ang="0">
                        <a:pos x="40" y="486"/>
                      </a:cxn>
                      <a:cxn ang="0">
                        <a:pos x="38" y="34"/>
                      </a:cxn>
                      <a:cxn ang="0">
                        <a:pos x="80" y="32"/>
                      </a:cxn>
                      <a:cxn ang="0">
                        <a:pos x="78" y="0"/>
                      </a:cxn>
                      <a:cxn ang="0">
                        <a:pos x="120" y="0"/>
                      </a:cxn>
                      <a:cxn ang="0">
                        <a:pos x="122" y="32"/>
                      </a:cxn>
                      <a:cxn ang="0">
                        <a:pos x="172" y="32"/>
                      </a:cxn>
                      <a:cxn ang="0">
                        <a:pos x="172" y="490"/>
                      </a:cxn>
                      <a:cxn ang="0">
                        <a:pos x="208" y="484"/>
                      </a:cxn>
                      <a:cxn ang="0">
                        <a:pos x="208" y="6"/>
                      </a:cxn>
                      <a:cxn ang="0">
                        <a:pos x="4" y="4"/>
                      </a:cxn>
                    </a:cxnLst>
                    <a:rect l="0" t="0" r="r" b="b"/>
                    <a:pathLst>
                      <a:path w="208" h="490">
                        <a:moveTo>
                          <a:pt x="4" y="4"/>
                        </a:moveTo>
                        <a:lnTo>
                          <a:pt x="0" y="486"/>
                        </a:lnTo>
                        <a:lnTo>
                          <a:pt x="40" y="486"/>
                        </a:lnTo>
                        <a:lnTo>
                          <a:pt x="38" y="34"/>
                        </a:lnTo>
                        <a:lnTo>
                          <a:pt x="80" y="32"/>
                        </a:lnTo>
                        <a:lnTo>
                          <a:pt x="78" y="0"/>
                        </a:lnTo>
                        <a:lnTo>
                          <a:pt x="120" y="0"/>
                        </a:lnTo>
                        <a:lnTo>
                          <a:pt x="122" y="32"/>
                        </a:lnTo>
                        <a:lnTo>
                          <a:pt x="172" y="32"/>
                        </a:lnTo>
                        <a:lnTo>
                          <a:pt x="172" y="490"/>
                        </a:lnTo>
                        <a:lnTo>
                          <a:pt x="208" y="484"/>
                        </a:lnTo>
                        <a:lnTo>
                          <a:pt x="208" y="6"/>
                        </a:lnTo>
                        <a:lnTo>
                          <a:pt x="4" y="4"/>
                        </a:lnTo>
                        <a:close/>
                      </a:path>
                    </a:pathLst>
                  </a:custGeom>
                  <a:pattFill prst="openDmnd">
                    <a:fgClr>
                      <a:schemeClr val="tx1"/>
                    </a:fgClr>
                    <a:bgClr>
                      <a:schemeClr val="bg1"/>
                    </a:bgClr>
                  </a:patt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endParaRPr lang="ro-RO"/>
                  </a:p>
                </p:txBody>
              </p:sp>
              <p:grpSp>
                <p:nvGrpSpPr>
                  <p:cNvPr id="153671" name="Group 71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976" y="1976"/>
                    <a:ext cx="203" cy="228"/>
                    <a:chOff x="976" y="1976"/>
                    <a:chExt cx="203" cy="228"/>
                  </a:xfrm>
                </p:grpSpPr>
                <p:sp>
                  <p:nvSpPr>
                    <p:cNvPr id="153672" name="Rectangle 7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145" y="2172"/>
                      <a:ext cx="32" cy="32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6350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53673" name="Rectangle 73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976" y="2170"/>
                      <a:ext cx="32" cy="32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6350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53674" name="Rectangle 74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147" y="1978"/>
                      <a:ext cx="32" cy="32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6350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53675" name="Rectangle 75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978" y="1976"/>
                      <a:ext cx="32" cy="32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6350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</p:grpSp>
            </p:grpSp>
            <p:sp>
              <p:nvSpPr>
                <p:cNvPr id="153676" name="Freeform 76" descr="Плетенка"/>
                <p:cNvSpPr>
                  <a:spLocks noChangeAspect="1"/>
                </p:cNvSpPr>
                <p:nvPr/>
              </p:nvSpPr>
              <p:spPr bwMode="auto">
                <a:xfrm>
                  <a:off x="934" y="1606"/>
                  <a:ext cx="284" cy="252"/>
                </a:xfrm>
                <a:custGeom>
                  <a:avLst/>
                  <a:gdLst/>
                  <a:ahLst/>
                  <a:cxnLst>
                    <a:cxn ang="0">
                      <a:pos x="0" y="224"/>
                    </a:cxn>
                    <a:cxn ang="0">
                      <a:pos x="14" y="222"/>
                    </a:cxn>
                    <a:cxn ang="0">
                      <a:pos x="14" y="26"/>
                    </a:cxn>
                    <a:cxn ang="0">
                      <a:pos x="26" y="0"/>
                    </a:cxn>
                    <a:cxn ang="0">
                      <a:pos x="252" y="2"/>
                    </a:cxn>
                    <a:cxn ang="0">
                      <a:pos x="270" y="20"/>
                    </a:cxn>
                    <a:cxn ang="0">
                      <a:pos x="270" y="218"/>
                    </a:cxn>
                    <a:cxn ang="0">
                      <a:pos x="284" y="218"/>
                    </a:cxn>
                    <a:cxn ang="0">
                      <a:pos x="284" y="246"/>
                    </a:cxn>
                    <a:cxn ang="0">
                      <a:pos x="248" y="244"/>
                    </a:cxn>
                    <a:cxn ang="0">
                      <a:pos x="248" y="26"/>
                    </a:cxn>
                    <a:cxn ang="0">
                      <a:pos x="40" y="18"/>
                    </a:cxn>
                    <a:cxn ang="0">
                      <a:pos x="40" y="252"/>
                    </a:cxn>
                    <a:cxn ang="0">
                      <a:pos x="0" y="250"/>
                    </a:cxn>
                    <a:cxn ang="0">
                      <a:pos x="0" y="224"/>
                    </a:cxn>
                  </a:cxnLst>
                  <a:rect l="0" t="0" r="r" b="b"/>
                  <a:pathLst>
                    <a:path w="284" h="252">
                      <a:moveTo>
                        <a:pt x="0" y="224"/>
                      </a:moveTo>
                      <a:lnTo>
                        <a:pt x="14" y="222"/>
                      </a:lnTo>
                      <a:lnTo>
                        <a:pt x="14" y="26"/>
                      </a:lnTo>
                      <a:lnTo>
                        <a:pt x="26" y="0"/>
                      </a:lnTo>
                      <a:lnTo>
                        <a:pt x="252" y="2"/>
                      </a:lnTo>
                      <a:lnTo>
                        <a:pt x="270" y="20"/>
                      </a:lnTo>
                      <a:lnTo>
                        <a:pt x="270" y="218"/>
                      </a:lnTo>
                      <a:lnTo>
                        <a:pt x="284" y="218"/>
                      </a:lnTo>
                      <a:lnTo>
                        <a:pt x="284" y="246"/>
                      </a:lnTo>
                      <a:lnTo>
                        <a:pt x="248" y="244"/>
                      </a:lnTo>
                      <a:lnTo>
                        <a:pt x="248" y="26"/>
                      </a:lnTo>
                      <a:lnTo>
                        <a:pt x="40" y="18"/>
                      </a:lnTo>
                      <a:lnTo>
                        <a:pt x="40" y="252"/>
                      </a:lnTo>
                      <a:lnTo>
                        <a:pt x="0" y="250"/>
                      </a:lnTo>
                      <a:lnTo>
                        <a:pt x="0" y="224"/>
                      </a:lnTo>
                      <a:close/>
                    </a:path>
                  </a:pathLst>
                </a:custGeom>
                <a:pattFill prst="weave">
                  <a:fgClr>
                    <a:schemeClr val="tx1"/>
                  </a:fgClr>
                  <a:bgClr>
                    <a:schemeClr val="bg1"/>
                  </a:bgClr>
                </a:pattFill>
                <a:ln w="6350" cmpd="sng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ro-RO"/>
                </a:p>
              </p:txBody>
            </p:sp>
          </p:grpSp>
          <p:sp>
            <p:nvSpPr>
              <p:cNvPr id="153677" name="Line 77"/>
              <p:cNvSpPr>
                <a:spLocks noChangeAspect="1" noChangeShapeType="1"/>
              </p:cNvSpPr>
              <p:nvPr/>
            </p:nvSpPr>
            <p:spPr bwMode="auto">
              <a:xfrm>
                <a:off x="960" y="3288"/>
                <a:ext cx="240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o-RO"/>
              </a:p>
            </p:txBody>
          </p:sp>
        </p:grpSp>
        <p:grpSp>
          <p:nvGrpSpPr>
            <p:cNvPr id="153678" name="Group 78"/>
            <p:cNvGrpSpPr>
              <a:grpSpLocks noChangeAspect="1"/>
            </p:cNvGrpSpPr>
            <p:nvPr/>
          </p:nvGrpSpPr>
          <p:grpSpPr bwMode="auto">
            <a:xfrm>
              <a:off x="2304" y="428"/>
              <a:ext cx="166" cy="1048"/>
              <a:chOff x="982" y="1633"/>
              <a:chExt cx="186" cy="1171"/>
            </a:xfrm>
          </p:grpSpPr>
          <p:sp>
            <p:nvSpPr>
              <p:cNvPr id="153679" name="Freeform 79"/>
              <p:cNvSpPr>
                <a:spLocks noChangeAspect="1"/>
              </p:cNvSpPr>
              <p:nvPr/>
            </p:nvSpPr>
            <p:spPr bwMode="auto">
              <a:xfrm>
                <a:off x="1026" y="1758"/>
                <a:ext cx="94" cy="474"/>
              </a:xfrm>
              <a:custGeom>
                <a:avLst/>
                <a:gdLst/>
                <a:ahLst/>
                <a:cxnLst>
                  <a:cxn ang="0">
                    <a:pos x="0" y="472"/>
                  </a:cxn>
                  <a:cxn ang="0">
                    <a:pos x="0" y="58"/>
                  </a:cxn>
                  <a:cxn ang="0">
                    <a:pos x="10" y="44"/>
                  </a:cxn>
                  <a:cxn ang="0">
                    <a:pos x="12" y="6"/>
                  </a:cxn>
                  <a:cxn ang="0">
                    <a:pos x="31" y="0"/>
                  </a:cxn>
                  <a:cxn ang="0">
                    <a:pos x="63" y="0"/>
                  </a:cxn>
                  <a:cxn ang="0">
                    <a:pos x="78" y="10"/>
                  </a:cxn>
                  <a:cxn ang="0">
                    <a:pos x="82" y="46"/>
                  </a:cxn>
                  <a:cxn ang="0">
                    <a:pos x="94" y="56"/>
                  </a:cxn>
                  <a:cxn ang="0">
                    <a:pos x="94" y="472"/>
                  </a:cxn>
                  <a:cxn ang="0">
                    <a:pos x="0" y="472"/>
                  </a:cxn>
                </a:cxnLst>
                <a:rect l="0" t="0" r="r" b="b"/>
                <a:pathLst>
                  <a:path w="94" h="472">
                    <a:moveTo>
                      <a:pt x="0" y="472"/>
                    </a:moveTo>
                    <a:lnTo>
                      <a:pt x="0" y="58"/>
                    </a:lnTo>
                    <a:lnTo>
                      <a:pt x="10" y="44"/>
                    </a:lnTo>
                    <a:lnTo>
                      <a:pt x="12" y="6"/>
                    </a:lnTo>
                    <a:lnTo>
                      <a:pt x="31" y="0"/>
                    </a:lnTo>
                    <a:lnTo>
                      <a:pt x="63" y="0"/>
                    </a:lnTo>
                    <a:lnTo>
                      <a:pt x="78" y="10"/>
                    </a:lnTo>
                    <a:lnTo>
                      <a:pt x="82" y="46"/>
                    </a:lnTo>
                    <a:lnTo>
                      <a:pt x="94" y="56"/>
                    </a:lnTo>
                    <a:lnTo>
                      <a:pt x="94" y="472"/>
                    </a:lnTo>
                    <a:lnTo>
                      <a:pt x="0" y="472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folHlink">
                      <a:gamma/>
                      <a:shade val="33333"/>
                      <a:invGamma/>
                    </a:schemeClr>
                  </a:gs>
                  <a:gs pos="50000">
                    <a:schemeClr val="folHlink"/>
                  </a:gs>
                  <a:gs pos="100000">
                    <a:schemeClr val="folHlink">
                      <a:gamma/>
                      <a:shade val="33333"/>
                      <a:invGamma/>
                    </a:schemeClr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o-RO"/>
              </a:p>
            </p:txBody>
          </p:sp>
          <p:sp>
            <p:nvSpPr>
              <p:cNvPr id="153680" name="Rectangle 80" descr="Темн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1048" y="1770"/>
                <a:ext cx="48" cy="145"/>
              </a:xfrm>
              <a:prstGeom prst="rect">
                <a:avLst/>
              </a:prstGeom>
              <a:pattFill prst="dkDnDiag">
                <a:fgClr>
                  <a:schemeClr val="tx2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3681" name="Rectangle 81"/>
              <p:cNvSpPr>
                <a:spLocks noChangeAspect="1" noChangeArrowheads="1"/>
              </p:cNvSpPr>
              <p:nvPr/>
            </p:nvSpPr>
            <p:spPr bwMode="auto">
              <a:xfrm>
                <a:off x="1026" y="1983"/>
                <a:ext cx="94" cy="226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grpSp>
            <p:nvGrpSpPr>
              <p:cNvPr id="153682" name="Group 82"/>
              <p:cNvGrpSpPr>
                <a:grpSpLocks noChangeAspect="1"/>
              </p:cNvGrpSpPr>
              <p:nvPr/>
            </p:nvGrpSpPr>
            <p:grpSpPr bwMode="auto">
              <a:xfrm>
                <a:off x="1062" y="1633"/>
                <a:ext cx="17" cy="179"/>
                <a:chOff x="1524" y="2321"/>
                <a:chExt cx="17" cy="178"/>
              </a:xfrm>
            </p:grpSpPr>
            <p:sp>
              <p:nvSpPr>
                <p:cNvPr id="153683" name="Rectangle 83"/>
                <p:cNvSpPr>
                  <a:spLocks noChangeAspect="1" noChangeArrowheads="1"/>
                </p:cNvSpPr>
                <p:nvPr/>
              </p:nvSpPr>
              <p:spPr bwMode="auto">
                <a:xfrm rot="5400000">
                  <a:off x="1449" y="2407"/>
                  <a:ext cx="168" cy="16"/>
                </a:xfrm>
                <a:prstGeom prst="rect">
                  <a:avLst/>
                </a:prstGeom>
                <a:solidFill>
                  <a:schemeClr val="folHlink"/>
                </a:solidFill>
                <a:ln w="635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53684" name="Oval 84"/>
                <p:cNvSpPr>
                  <a:spLocks noChangeAspect="1" noChangeArrowheads="1"/>
                </p:cNvSpPr>
                <p:nvPr/>
              </p:nvSpPr>
              <p:spPr bwMode="auto">
                <a:xfrm rot="5160000">
                  <a:off x="1524" y="2321"/>
                  <a:ext cx="18" cy="17"/>
                </a:xfrm>
                <a:prstGeom prst="ellipse">
                  <a:avLst/>
                </a:prstGeom>
                <a:solidFill>
                  <a:schemeClr val="folHlink"/>
                </a:solid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  <p:grpSp>
            <p:nvGrpSpPr>
              <p:cNvPr id="153685" name="Group 85"/>
              <p:cNvGrpSpPr>
                <a:grpSpLocks noChangeAspect="1"/>
              </p:cNvGrpSpPr>
              <p:nvPr/>
            </p:nvGrpSpPr>
            <p:grpSpPr bwMode="auto">
              <a:xfrm>
                <a:off x="982" y="2228"/>
                <a:ext cx="186" cy="576"/>
                <a:chOff x="982" y="2235"/>
                <a:chExt cx="186" cy="569"/>
              </a:xfrm>
            </p:grpSpPr>
            <p:sp>
              <p:nvSpPr>
                <p:cNvPr id="153686" name="AutoShape 86"/>
                <p:cNvSpPr>
                  <a:spLocks noChangeAspect="1" noChangeArrowheads="1"/>
                </p:cNvSpPr>
                <p:nvPr/>
              </p:nvSpPr>
              <p:spPr bwMode="auto">
                <a:xfrm rot="5400000">
                  <a:off x="888" y="2360"/>
                  <a:ext cx="378" cy="127"/>
                </a:xfrm>
                <a:prstGeom prst="roundRect">
                  <a:avLst>
                    <a:gd name="adj" fmla="val 16667"/>
                  </a:avLst>
                </a:prstGeom>
                <a:gradFill rotWithShape="0">
                  <a:gsLst>
                    <a:gs pos="0">
                      <a:schemeClr val="folHlink">
                        <a:gamma/>
                        <a:shade val="39216"/>
                        <a:invGamma/>
                      </a:schemeClr>
                    </a:gs>
                    <a:gs pos="50000">
                      <a:schemeClr val="folHlink"/>
                    </a:gs>
                    <a:gs pos="100000">
                      <a:schemeClr val="folHlink">
                        <a:gamma/>
                        <a:shade val="39216"/>
                        <a:invGamma/>
                      </a:schemeClr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53687" name="AutoShape 87"/>
                <p:cNvSpPr>
                  <a:spLocks noChangeAspect="1" noChangeArrowheads="1"/>
                </p:cNvSpPr>
                <p:nvPr/>
              </p:nvSpPr>
              <p:spPr bwMode="auto">
                <a:xfrm flipV="1">
                  <a:off x="1040" y="2696"/>
                  <a:ext cx="70" cy="108"/>
                </a:xfrm>
                <a:prstGeom prst="triangle">
                  <a:avLst>
                    <a:gd name="adj" fmla="val 50000"/>
                  </a:avLst>
                </a:prstGeom>
                <a:gradFill rotWithShape="0">
                  <a:gsLst>
                    <a:gs pos="0">
                      <a:schemeClr val="folHlink">
                        <a:gamma/>
                        <a:shade val="39216"/>
                        <a:invGamma/>
                      </a:schemeClr>
                    </a:gs>
                    <a:gs pos="50000">
                      <a:schemeClr val="folHlink"/>
                    </a:gs>
                    <a:gs pos="100000">
                      <a:schemeClr val="folHlink">
                        <a:gamma/>
                        <a:shade val="39216"/>
                        <a:invGamma/>
                      </a:schemeClr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grpSp>
              <p:nvGrpSpPr>
                <p:cNvPr id="153688" name="Group 88"/>
                <p:cNvGrpSpPr>
                  <a:grpSpLocks noChangeAspect="1"/>
                </p:cNvGrpSpPr>
                <p:nvPr/>
              </p:nvGrpSpPr>
              <p:grpSpPr bwMode="auto">
                <a:xfrm>
                  <a:off x="982" y="2602"/>
                  <a:ext cx="186" cy="90"/>
                  <a:chOff x="982" y="2602"/>
                  <a:chExt cx="186" cy="90"/>
                </a:xfrm>
              </p:grpSpPr>
              <p:sp>
                <p:nvSpPr>
                  <p:cNvPr id="153689" name="Rectangle 8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982" y="2602"/>
                    <a:ext cx="186" cy="32"/>
                  </a:xfrm>
                  <a:prstGeom prst="rect">
                    <a:avLst/>
                  </a:prstGeom>
                  <a:gradFill rotWithShape="0">
                    <a:gsLst>
                      <a:gs pos="0">
                        <a:schemeClr val="folHlink">
                          <a:gamma/>
                          <a:shade val="39216"/>
                          <a:invGamma/>
                        </a:schemeClr>
                      </a:gs>
                      <a:gs pos="50000">
                        <a:schemeClr val="folHlink"/>
                      </a:gs>
                      <a:gs pos="100000">
                        <a:schemeClr val="folHlink">
                          <a:gamma/>
                          <a:shade val="39216"/>
                          <a:invGamma/>
                        </a:schemeClr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53690" name="Rectangle 9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014" y="2634"/>
                    <a:ext cx="120" cy="58"/>
                  </a:xfrm>
                  <a:prstGeom prst="rect">
                    <a:avLst/>
                  </a:prstGeom>
                  <a:gradFill rotWithShape="0">
                    <a:gsLst>
                      <a:gs pos="0">
                        <a:schemeClr val="folHlink">
                          <a:gamma/>
                          <a:shade val="39216"/>
                          <a:invGamma/>
                        </a:schemeClr>
                      </a:gs>
                      <a:gs pos="50000">
                        <a:schemeClr val="folHlink"/>
                      </a:gs>
                      <a:gs pos="100000">
                        <a:schemeClr val="folHlink">
                          <a:gamma/>
                          <a:shade val="39216"/>
                          <a:invGamma/>
                        </a:schemeClr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</p:grpSp>
          </p:grpSp>
        </p:grpSp>
      </p:grpSp>
      <p:sp>
        <p:nvSpPr>
          <p:cNvPr id="153691" name="AutoShape 91" descr="Штриховой диагональный 2"/>
          <p:cNvSpPr>
            <a:spLocks noChangeArrowheads="1"/>
          </p:cNvSpPr>
          <p:nvPr/>
        </p:nvSpPr>
        <p:spPr bwMode="auto">
          <a:xfrm>
            <a:off x="0" y="5937250"/>
            <a:ext cx="9829800" cy="914400"/>
          </a:xfrm>
          <a:prstGeom prst="parallelogram">
            <a:avLst>
              <a:gd name="adj" fmla="val 208630"/>
            </a:avLst>
          </a:prstGeom>
          <a:pattFill prst="dashUpDiag">
            <a:fgClr>
              <a:srgbClr val="006600"/>
            </a:fgClr>
            <a:bgClr>
              <a:schemeClr val="bg1"/>
            </a:bgClr>
          </a:patt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53692" name="Freeform 92"/>
          <p:cNvSpPr>
            <a:spLocks noChangeAspect="1"/>
          </p:cNvSpPr>
          <p:nvPr/>
        </p:nvSpPr>
        <p:spPr bwMode="auto">
          <a:xfrm>
            <a:off x="3152775" y="3733800"/>
            <a:ext cx="2870200" cy="2843213"/>
          </a:xfrm>
          <a:custGeom>
            <a:avLst/>
            <a:gdLst/>
            <a:ahLst/>
            <a:cxnLst>
              <a:cxn ang="0">
                <a:pos x="2" y="89"/>
              </a:cxn>
              <a:cxn ang="0">
                <a:pos x="39" y="141"/>
              </a:cxn>
              <a:cxn ang="0">
                <a:pos x="38" y="203"/>
              </a:cxn>
              <a:cxn ang="0">
                <a:pos x="0" y="246"/>
              </a:cxn>
              <a:cxn ang="0">
                <a:pos x="32" y="3221"/>
              </a:cxn>
              <a:cxn ang="0">
                <a:pos x="56" y="3297"/>
              </a:cxn>
              <a:cxn ang="0">
                <a:pos x="21" y="3357"/>
              </a:cxn>
              <a:cxn ang="0">
                <a:pos x="17" y="3449"/>
              </a:cxn>
              <a:cxn ang="0">
                <a:pos x="60" y="3507"/>
              </a:cxn>
              <a:cxn ang="0">
                <a:pos x="2571" y="3492"/>
              </a:cxn>
              <a:cxn ang="0">
                <a:pos x="2604" y="3444"/>
              </a:cxn>
              <a:cxn ang="0">
                <a:pos x="2592" y="3305"/>
              </a:cxn>
              <a:cxn ang="0">
                <a:pos x="2579" y="3264"/>
              </a:cxn>
              <a:cxn ang="0">
                <a:pos x="2603" y="3212"/>
              </a:cxn>
              <a:cxn ang="0">
                <a:pos x="2558" y="147"/>
              </a:cxn>
              <a:cxn ang="0">
                <a:pos x="2567" y="101"/>
              </a:cxn>
              <a:cxn ang="0">
                <a:pos x="2588" y="6"/>
              </a:cxn>
              <a:cxn ang="0">
                <a:pos x="2586" y="0"/>
              </a:cxn>
              <a:cxn ang="0">
                <a:pos x="2589" y="0"/>
              </a:cxn>
              <a:cxn ang="0">
                <a:pos x="2589" y="6"/>
              </a:cxn>
              <a:cxn ang="0">
                <a:pos x="2586" y="3"/>
              </a:cxn>
              <a:cxn ang="0">
                <a:pos x="2586" y="6"/>
              </a:cxn>
              <a:cxn ang="0">
                <a:pos x="0" y="6"/>
              </a:cxn>
              <a:cxn ang="0">
                <a:pos x="0" y="12"/>
              </a:cxn>
              <a:cxn ang="0">
                <a:pos x="0" y="15"/>
              </a:cxn>
              <a:cxn ang="0">
                <a:pos x="0" y="18"/>
              </a:cxn>
              <a:cxn ang="0">
                <a:pos x="0" y="21"/>
              </a:cxn>
              <a:cxn ang="0">
                <a:pos x="0" y="21"/>
              </a:cxn>
              <a:cxn ang="0">
                <a:pos x="0" y="18"/>
              </a:cxn>
              <a:cxn ang="0">
                <a:pos x="3" y="24"/>
              </a:cxn>
              <a:cxn ang="0">
                <a:pos x="0" y="18"/>
              </a:cxn>
              <a:cxn ang="0">
                <a:pos x="0" y="18"/>
              </a:cxn>
              <a:cxn ang="0">
                <a:pos x="0" y="18"/>
              </a:cxn>
              <a:cxn ang="0">
                <a:pos x="3" y="18"/>
              </a:cxn>
              <a:cxn ang="0">
                <a:pos x="0" y="18"/>
              </a:cxn>
            </a:cxnLst>
            <a:rect l="0" t="0" r="r" b="b"/>
            <a:pathLst>
              <a:path w="2606" h="3507">
                <a:moveTo>
                  <a:pt x="3" y="20"/>
                </a:moveTo>
                <a:lnTo>
                  <a:pt x="2" y="89"/>
                </a:lnTo>
                <a:lnTo>
                  <a:pt x="24" y="111"/>
                </a:lnTo>
                <a:lnTo>
                  <a:pt x="39" y="141"/>
                </a:lnTo>
                <a:lnTo>
                  <a:pt x="45" y="168"/>
                </a:lnTo>
                <a:lnTo>
                  <a:pt x="38" y="203"/>
                </a:lnTo>
                <a:lnTo>
                  <a:pt x="26" y="219"/>
                </a:lnTo>
                <a:lnTo>
                  <a:pt x="0" y="246"/>
                </a:lnTo>
                <a:lnTo>
                  <a:pt x="11" y="3201"/>
                </a:lnTo>
                <a:lnTo>
                  <a:pt x="32" y="3221"/>
                </a:lnTo>
                <a:lnTo>
                  <a:pt x="50" y="3255"/>
                </a:lnTo>
                <a:lnTo>
                  <a:pt x="56" y="3297"/>
                </a:lnTo>
                <a:lnTo>
                  <a:pt x="48" y="3330"/>
                </a:lnTo>
                <a:lnTo>
                  <a:pt x="21" y="3357"/>
                </a:lnTo>
                <a:lnTo>
                  <a:pt x="17" y="3402"/>
                </a:lnTo>
                <a:lnTo>
                  <a:pt x="17" y="3449"/>
                </a:lnTo>
                <a:lnTo>
                  <a:pt x="33" y="3492"/>
                </a:lnTo>
                <a:lnTo>
                  <a:pt x="60" y="3507"/>
                </a:lnTo>
                <a:lnTo>
                  <a:pt x="2538" y="3507"/>
                </a:lnTo>
                <a:lnTo>
                  <a:pt x="2571" y="3492"/>
                </a:lnTo>
                <a:lnTo>
                  <a:pt x="2592" y="3474"/>
                </a:lnTo>
                <a:lnTo>
                  <a:pt x="2604" y="3444"/>
                </a:lnTo>
                <a:lnTo>
                  <a:pt x="2606" y="3327"/>
                </a:lnTo>
                <a:lnTo>
                  <a:pt x="2592" y="3305"/>
                </a:lnTo>
                <a:lnTo>
                  <a:pt x="2583" y="3288"/>
                </a:lnTo>
                <a:lnTo>
                  <a:pt x="2579" y="3264"/>
                </a:lnTo>
                <a:lnTo>
                  <a:pt x="2588" y="3234"/>
                </a:lnTo>
                <a:lnTo>
                  <a:pt x="2603" y="3212"/>
                </a:lnTo>
                <a:lnTo>
                  <a:pt x="2588" y="209"/>
                </a:lnTo>
                <a:cubicBezTo>
                  <a:pt x="2556" y="177"/>
                  <a:pt x="2565" y="162"/>
                  <a:pt x="2558" y="147"/>
                </a:cubicBezTo>
                <a:cubicBezTo>
                  <a:pt x="2558" y="131"/>
                  <a:pt x="2555" y="127"/>
                  <a:pt x="2561" y="120"/>
                </a:cubicBezTo>
                <a:cubicBezTo>
                  <a:pt x="2567" y="113"/>
                  <a:pt x="2564" y="112"/>
                  <a:pt x="2567" y="101"/>
                </a:cubicBezTo>
                <a:cubicBezTo>
                  <a:pt x="2577" y="93"/>
                  <a:pt x="2582" y="93"/>
                  <a:pt x="2585" y="78"/>
                </a:cubicBezTo>
                <a:lnTo>
                  <a:pt x="2588" y="6"/>
                </a:lnTo>
                <a:lnTo>
                  <a:pt x="2586" y="3"/>
                </a:lnTo>
                <a:lnTo>
                  <a:pt x="2586" y="0"/>
                </a:lnTo>
                <a:lnTo>
                  <a:pt x="2586" y="0"/>
                </a:lnTo>
                <a:lnTo>
                  <a:pt x="2589" y="0"/>
                </a:lnTo>
                <a:lnTo>
                  <a:pt x="2586" y="3"/>
                </a:lnTo>
                <a:lnTo>
                  <a:pt x="2589" y="6"/>
                </a:lnTo>
                <a:lnTo>
                  <a:pt x="2586" y="3"/>
                </a:lnTo>
                <a:lnTo>
                  <a:pt x="2586" y="3"/>
                </a:lnTo>
                <a:lnTo>
                  <a:pt x="2586" y="6"/>
                </a:lnTo>
                <a:lnTo>
                  <a:pt x="2586" y="6"/>
                </a:lnTo>
                <a:lnTo>
                  <a:pt x="0" y="9"/>
                </a:lnTo>
                <a:lnTo>
                  <a:pt x="0" y="6"/>
                </a:lnTo>
                <a:lnTo>
                  <a:pt x="0" y="9"/>
                </a:lnTo>
                <a:lnTo>
                  <a:pt x="0" y="12"/>
                </a:lnTo>
                <a:lnTo>
                  <a:pt x="0" y="12"/>
                </a:lnTo>
                <a:lnTo>
                  <a:pt x="0" y="15"/>
                </a:lnTo>
                <a:lnTo>
                  <a:pt x="3" y="18"/>
                </a:lnTo>
                <a:lnTo>
                  <a:pt x="0" y="18"/>
                </a:lnTo>
                <a:lnTo>
                  <a:pt x="3" y="21"/>
                </a:lnTo>
                <a:lnTo>
                  <a:pt x="0" y="21"/>
                </a:lnTo>
                <a:lnTo>
                  <a:pt x="0" y="21"/>
                </a:lnTo>
                <a:lnTo>
                  <a:pt x="0" y="21"/>
                </a:lnTo>
                <a:lnTo>
                  <a:pt x="0" y="24"/>
                </a:lnTo>
                <a:lnTo>
                  <a:pt x="0" y="18"/>
                </a:lnTo>
                <a:lnTo>
                  <a:pt x="0" y="18"/>
                </a:lnTo>
                <a:lnTo>
                  <a:pt x="3" y="24"/>
                </a:lnTo>
                <a:lnTo>
                  <a:pt x="3" y="24"/>
                </a:lnTo>
                <a:lnTo>
                  <a:pt x="0" y="18"/>
                </a:lnTo>
                <a:lnTo>
                  <a:pt x="0" y="21"/>
                </a:lnTo>
                <a:lnTo>
                  <a:pt x="0" y="18"/>
                </a:lnTo>
                <a:lnTo>
                  <a:pt x="0" y="18"/>
                </a:lnTo>
                <a:lnTo>
                  <a:pt x="0" y="18"/>
                </a:lnTo>
                <a:lnTo>
                  <a:pt x="6" y="21"/>
                </a:lnTo>
                <a:lnTo>
                  <a:pt x="3" y="18"/>
                </a:lnTo>
                <a:lnTo>
                  <a:pt x="0" y="21"/>
                </a:lnTo>
                <a:lnTo>
                  <a:pt x="0" y="18"/>
                </a:lnTo>
                <a:lnTo>
                  <a:pt x="3" y="20"/>
                </a:lnTo>
                <a:close/>
              </a:path>
            </a:pathLst>
          </a:custGeom>
          <a:solidFill>
            <a:srgbClr val="FFC8BB"/>
          </a:solidFill>
          <a:ln w="9525">
            <a:solidFill>
              <a:srgbClr val="006600"/>
            </a:solidFill>
            <a:round/>
            <a:headEnd/>
            <a:tailEnd/>
          </a:ln>
          <a:effectLst/>
        </p:spPr>
        <p:txBody>
          <a:bodyPr/>
          <a:lstStyle/>
          <a:p>
            <a:endParaRPr lang="ro-RO"/>
          </a:p>
        </p:txBody>
      </p:sp>
      <p:sp>
        <p:nvSpPr>
          <p:cNvPr id="153693" name="AutoShape 93"/>
          <p:cNvSpPr>
            <a:spLocks noChangeAspect="1" noChangeArrowheads="1"/>
          </p:cNvSpPr>
          <p:nvPr/>
        </p:nvSpPr>
        <p:spPr bwMode="auto">
          <a:xfrm rot="5137563" flipH="1">
            <a:off x="4588669" y="6217444"/>
            <a:ext cx="98425" cy="93663"/>
          </a:xfrm>
          <a:custGeom>
            <a:avLst/>
            <a:gdLst>
              <a:gd name="G0" fmla="+- 5491 0 0"/>
              <a:gd name="G1" fmla="+- -11195581 0 0"/>
              <a:gd name="G2" fmla="+- 0 0 -11195581"/>
              <a:gd name="T0" fmla="*/ 0 256 1"/>
              <a:gd name="T1" fmla="*/ 180 256 1"/>
              <a:gd name="G3" fmla="+- -11195581 T0 T1"/>
              <a:gd name="T2" fmla="*/ 0 256 1"/>
              <a:gd name="T3" fmla="*/ 90 256 1"/>
              <a:gd name="G4" fmla="+- -11195581 T2 T3"/>
              <a:gd name="G5" fmla="*/ G4 2 1"/>
              <a:gd name="T4" fmla="*/ 90 256 1"/>
              <a:gd name="T5" fmla="*/ 0 256 1"/>
              <a:gd name="G6" fmla="+- -11195581 T4 T5"/>
              <a:gd name="G7" fmla="*/ G6 2 1"/>
              <a:gd name="G8" fmla="abs -11195581"/>
              <a:gd name="T6" fmla="*/ 0 256 1"/>
              <a:gd name="T7" fmla="*/ 90 256 1"/>
              <a:gd name="G9" fmla="+- G8 T6 T7"/>
              <a:gd name="G10" fmla="?: G9 G7 G5"/>
              <a:gd name="T8" fmla="*/ 0 256 1"/>
              <a:gd name="T9" fmla="*/ 360 256 1"/>
              <a:gd name="G11" fmla="+- G10 T8 T9"/>
              <a:gd name="G12" fmla="?: G10 G11 G10"/>
              <a:gd name="T10" fmla="*/ 0 256 1"/>
              <a:gd name="T11" fmla="*/ 360 256 1"/>
              <a:gd name="G13" fmla="+- G12 T10 T11"/>
              <a:gd name="G14" fmla="?: G12 G13 G12"/>
              <a:gd name="G15" fmla="+- 0 0 G14"/>
              <a:gd name="G16" fmla="+- 10800 0 0"/>
              <a:gd name="G17" fmla="+- 10800 0 5491"/>
              <a:gd name="G18" fmla="*/ 5491 1 2"/>
              <a:gd name="G19" fmla="+- G18 5400 0"/>
              <a:gd name="G20" fmla="cos G19 -11195581"/>
              <a:gd name="G21" fmla="sin G19 -11195581"/>
              <a:gd name="G22" fmla="+- G20 10800 0"/>
              <a:gd name="G23" fmla="+- G21 10800 0"/>
              <a:gd name="G24" fmla="+- 10800 0 G20"/>
              <a:gd name="G25" fmla="+- 5491 10800 0"/>
              <a:gd name="G26" fmla="?: G9 G17 G25"/>
              <a:gd name="G27" fmla="?: G9 0 21600"/>
              <a:gd name="G28" fmla="cos 10800 -11195581"/>
              <a:gd name="G29" fmla="sin 10800 -11195581"/>
              <a:gd name="G30" fmla="sin 5491 -11195581"/>
              <a:gd name="G31" fmla="+- G28 10800 0"/>
              <a:gd name="G32" fmla="+- G29 10800 0"/>
              <a:gd name="G33" fmla="+- G30 10800 0"/>
              <a:gd name="G34" fmla="?: G4 0 G31"/>
              <a:gd name="G35" fmla="?: -11195581 G34 0"/>
              <a:gd name="G36" fmla="?: G6 G35 G31"/>
              <a:gd name="G37" fmla="+- 21600 0 G36"/>
              <a:gd name="G38" fmla="?: G4 0 G33"/>
              <a:gd name="G39" fmla="?: -11195581 G38 G32"/>
              <a:gd name="G40" fmla="?: G6 G39 0"/>
              <a:gd name="G41" fmla="?: G4 G32 21600"/>
              <a:gd name="G42" fmla="?: G6 G41 G33"/>
              <a:gd name="T12" fmla="*/ 10800 w 21600"/>
              <a:gd name="T13" fmla="*/ 0 h 21600"/>
              <a:gd name="T14" fmla="*/ 2758 w 21600"/>
              <a:gd name="T15" fmla="*/ 9501 h 21600"/>
              <a:gd name="T16" fmla="*/ 10800 w 21600"/>
              <a:gd name="T17" fmla="*/ 5309 h 21600"/>
              <a:gd name="T18" fmla="*/ 18842 w 21600"/>
              <a:gd name="T19" fmla="*/ 9501 h 21600"/>
              <a:gd name="T20" fmla="*/ G36 w 21600"/>
              <a:gd name="T21" fmla="*/ G40 h 21600"/>
              <a:gd name="T22" fmla="*/ G37 w 21600"/>
              <a:gd name="T23" fmla="*/ G42 h 21600"/>
            </a:gdLst>
            <a:ahLst/>
            <a:cxnLst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T20" t="T21" r="T22" b="T23"/>
            <a:pathLst>
              <a:path w="21600" h="21600">
                <a:moveTo>
                  <a:pt x="5379" y="9925"/>
                </a:moveTo>
                <a:cubicBezTo>
                  <a:pt x="5808" y="7264"/>
                  <a:pt x="8105" y="5308"/>
                  <a:pt x="10800" y="5309"/>
                </a:cubicBezTo>
                <a:cubicBezTo>
                  <a:pt x="13494" y="5309"/>
                  <a:pt x="15791" y="7264"/>
                  <a:pt x="16220" y="9925"/>
                </a:cubicBezTo>
                <a:lnTo>
                  <a:pt x="21462" y="9079"/>
                </a:lnTo>
                <a:cubicBezTo>
                  <a:pt x="20617" y="3846"/>
                  <a:pt x="16100" y="-1"/>
                  <a:pt x="10799" y="0"/>
                </a:cubicBezTo>
                <a:cubicBezTo>
                  <a:pt x="5499" y="0"/>
                  <a:pt x="982" y="3846"/>
                  <a:pt x="137" y="9079"/>
                </a:cubicBezTo>
                <a:close/>
              </a:path>
            </a:pathLst>
          </a:custGeom>
          <a:gradFill rotWithShape="0">
            <a:gsLst>
              <a:gs pos="0">
                <a:schemeClr val="bg1">
                  <a:gamma/>
                  <a:shade val="24314"/>
                  <a:invGamma/>
                </a:schemeClr>
              </a:gs>
              <a:gs pos="100000">
                <a:schemeClr val="bg1"/>
              </a:gs>
            </a:gsLst>
            <a:lin ang="0" scaled="1"/>
          </a:gra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grpSp>
        <p:nvGrpSpPr>
          <p:cNvPr id="153694" name="Group 94"/>
          <p:cNvGrpSpPr>
            <a:grpSpLocks noChangeAspect="1"/>
          </p:cNvGrpSpPr>
          <p:nvPr/>
        </p:nvGrpSpPr>
        <p:grpSpPr bwMode="auto">
          <a:xfrm>
            <a:off x="3114675" y="2654300"/>
            <a:ext cx="2916238" cy="3922713"/>
            <a:chOff x="1769" y="1157"/>
            <a:chExt cx="2221" cy="2986"/>
          </a:xfrm>
        </p:grpSpPr>
        <p:sp>
          <p:nvSpPr>
            <p:cNvPr id="153695" name="Freeform 95" descr="Широкий диагональный 2"/>
            <p:cNvSpPr>
              <a:spLocks noChangeAspect="1"/>
            </p:cNvSpPr>
            <p:nvPr/>
          </p:nvSpPr>
          <p:spPr bwMode="auto">
            <a:xfrm>
              <a:off x="1769" y="1157"/>
              <a:ext cx="2221" cy="2986"/>
            </a:xfrm>
            <a:custGeom>
              <a:avLst/>
              <a:gdLst/>
              <a:ahLst/>
              <a:cxnLst>
                <a:cxn ang="0">
                  <a:pos x="2" y="83"/>
                </a:cxn>
                <a:cxn ang="0">
                  <a:pos x="39" y="135"/>
                </a:cxn>
                <a:cxn ang="0">
                  <a:pos x="38" y="197"/>
                </a:cxn>
                <a:cxn ang="0">
                  <a:pos x="0" y="240"/>
                </a:cxn>
                <a:cxn ang="0">
                  <a:pos x="32" y="3215"/>
                </a:cxn>
                <a:cxn ang="0">
                  <a:pos x="56" y="3291"/>
                </a:cxn>
                <a:cxn ang="0">
                  <a:pos x="21" y="3351"/>
                </a:cxn>
                <a:cxn ang="0">
                  <a:pos x="17" y="3443"/>
                </a:cxn>
                <a:cxn ang="0">
                  <a:pos x="60" y="3501"/>
                </a:cxn>
                <a:cxn ang="0">
                  <a:pos x="2571" y="3486"/>
                </a:cxn>
                <a:cxn ang="0">
                  <a:pos x="2604" y="3438"/>
                </a:cxn>
                <a:cxn ang="0">
                  <a:pos x="2592" y="3299"/>
                </a:cxn>
                <a:cxn ang="0">
                  <a:pos x="2579" y="3258"/>
                </a:cxn>
                <a:cxn ang="0">
                  <a:pos x="2603" y="3206"/>
                </a:cxn>
                <a:cxn ang="0">
                  <a:pos x="2558" y="141"/>
                </a:cxn>
                <a:cxn ang="0">
                  <a:pos x="2567" y="95"/>
                </a:cxn>
                <a:cxn ang="0">
                  <a:pos x="2588" y="0"/>
                </a:cxn>
                <a:cxn ang="0">
                  <a:pos x="2549" y="75"/>
                </a:cxn>
                <a:cxn ang="0">
                  <a:pos x="2525" y="126"/>
                </a:cxn>
                <a:cxn ang="0">
                  <a:pos x="2537" y="194"/>
                </a:cxn>
                <a:cxn ang="0">
                  <a:pos x="2580" y="3179"/>
                </a:cxn>
                <a:cxn ang="0">
                  <a:pos x="2555" y="3230"/>
                </a:cxn>
                <a:cxn ang="0">
                  <a:pos x="2559" y="3311"/>
                </a:cxn>
                <a:cxn ang="0">
                  <a:pos x="2579" y="3353"/>
                </a:cxn>
                <a:cxn ang="0">
                  <a:pos x="2565" y="3441"/>
                </a:cxn>
                <a:cxn ang="0">
                  <a:pos x="90" y="3474"/>
                </a:cxn>
                <a:cxn ang="0">
                  <a:pos x="44" y="3441"/>
                </a:cxn>
                <a:cxn ang="0">
                  <a:pos x="62" y="3350"/>
                </a:cxn>
                <a:cxn ang="0">
                  <a:pos x="84" y="3284"/>
                </a:cxn>
                <a:cxn ang="0">
                  <a:pos x="72" y="3216"/>
                </a:cxn>
                <a:cxn ang="0">
                  <a:pos x="32" y="249"/>
                </a:cxn>
                <a:cxn ang="0">
                  <a:pos x="60" y="210"/>
                </a:cxn>
                <a:cxn ang="0">
                  <a:pos x="77" y="144"/>
                </a:cxn>
                <a:cxn ang="0">
                  <a:pos x="54" y="83"/>
                </a:cxn>
                <a:cxn ang="0">
                  <a:pos x="36" y="15"/>
                </a:cxn>
              </a:cxnLst>
              <a:rect l="0" t="0" r="r" b="b"/>
              <a:pathLst>
                <a:path w="2606" h="3501">
                  <a:moveTo>
                    <a:pt x="3" y="14"/>
                  </a:moveTo>
                  <a:lnTo>
                    <a:pt x="2" y="83"/>
                  </a:lnTo>
                  <a:lnTo>
                    <a:pt x="24" y="105"/>
                  </a:lnTo>
                  <a:lnTo>
                    <a:pt x="39" y="135"/>
                  </a:lnTo>
                  <a:lnTo>
                    <a:pt x="45" y="162"/>
                  </a:lnTo>
                  <a:lnTo>
                    <a:pt x="38" y="197"/>
                  </a:lnTo>
                  <a:lnTo>
                    <a:pt x="26" y="213"/>
                  </a:lnTo>
                  <a:lnTo>
                    <a:pt x="0" y="240"/>
                  </a:lnTo>
                  <a:lnTo>
                    <a:pt x="11" y="3195"/>
                  </a:lnTo>
                  <a:lnTo>
                    <a:pt x="32" y="3215"/>
                  </a:lnTo>
                  <a:lnTo>
                    <a:pt x="50" y="3249"/>
                  </a:lnTo>
                  <a:lnTo>
                    <a:pt x="56" y="3291"/>
                  </a:lnTo>
                  <a:lnTo>
                    <a:pt x="48" y="3324"/>
                  </a:lnTo>
                  <a:lnTo>
                    <a:pt x="21" y="3351"/>
                  </a:lnTo>
                  <a:lnTo>
                    <a:pt x="17" y="3396"/>
                  </a:lnTo>
                  <a:lnTo>
                    <a:pt x="17" y="3443"/>
                  </a:lnTo>
                  <a:lnTo>
                    <a:pt x="33" y="3486"/>
                  </a:lnTo>
                  <a:lnTo>
                    <a:pt x="60" y="3501"/>
                  </a:lnTo>
                  <a:lnTo>
                    <a:pt x="2538" y="3501"/>
                  </a:lnTo>
                  <a:lnTo>
                    <a:pt x="2571" y="3486"/>
                  </a:lnTo>
                  <a:lnTo>
                    <a:pt x="2592" y="3468"/>
                  </a:lnTo>
                  <a:lnTo>
                    <a:pt x="2604" y="3438"/>
                  </a:lnTo>
                  <a:lnTo>
                    <a:pt x="2606" y="3321"/>
                  </a:lnTo>
                  <a:lnTo>
                    <a:pt x="2592" y="3299"/>
                  </a:lnTo>
                  <a:lnTo>
                    <a:pt x="2583" y="3282"/>
                  </a:lnTo>
                  <a:lnTo>
                    <a:pt x="2579" y="3258"/>
                  </a:lnTo>
                  <a:lnTo>
                    <a:pt x="2588" y="3228"/>
                  </a:lnTo>
                  <a:lnTo>
                    <a:pt x="2603" y="3206"/>
                  </a:lnTo>
                  <a:lnTo>
                    <a:pt x="2588" y="203"/>
                  </a:lnTo>
                  <a:cubicBezTo>
                    <a:pt x="2556" y="171"/>
                    <a:pt x="2565" y="156"/>
                    <a:pt x="2558" y="141"/>
                  </a:cubicBezTo>
                  <a:cubicBezTo>
                    <a:pt x="2558" y="125"/>
                    <a:pt x="2555" y="121"/>
                    <a:pt x="2561" y="114"/>
                  </a:cubicBezTo>
                  <a:cubicBezTo>
                    <a:pt x="2567" y="107"/>
                    <a:pt x="2564" y="106"/>
                    <a:pt x="2567" y="95"/>
                  </a:cubicBezTo>
                  <a:cubicBezTo>
                    <a:pt x="2577" y="87"/>
                    <a:pt x="2582" y="87"/>
                    <a:pt x="2585" y="72"/>
                  </a:cubicBezTo>
                  <a:lnTo>
                    <a:pt x="2588" y="0"/>
                  </a:lnTo>
                  <a:lnTo>
                    <a:pt x="2553" y="2"/>
                  </a:lnTo>
                  <a:lnTo>
                    <a:pt x="2549" y="75"/>
                  </a:lnTo>
                  <a:lnTo>
                    <a:pt x="2532" y="102"/>
                  </a:lnTo>
                  <a:lnTo>
                    <a:pt x="2525" y="126"/>
                  </a:lnTo>
                  <a:lnTo>
                    <a:pt x="2522" y="155"/>
                  </a:lnTo>
                  <a:lnTo>
                    <a:pt x="2537" y="194"/>
                  </a:lnTo>
                  <a:lnTo>
                    <a:pt x="2555" y="221"/>
                  </a:lnTo>
                  <a:lnTo>
                    <a:pt x="2580" y="3179"/>
                  </a:lnTo>
                  <a:lnTo>
                    <a:pt x="2565" y="3203"/>
                  </a:lnTo>
                  <a:lnTo>
                    <a:pt x="2555" y="3230"/>
                  </a:lnTo>
                  <a:lnTo>
                    <a:pt x="2552" y="3270"/>
                  </a:lnTo>
                  <a:lnTo>
                    <a:pt x="2559" y="3311"/>
                  </a:lnTo>
                  <a:lnTo>
                    <a:pt x="2574" y="3327"/>
                  </a:lnTo>
                  <a:lnTo>
                    <a:pt x="2579" y="3353"/>
                  </a:lnTo>
                  <a:lnTo>
                    <a:pt x="2576" y="3401"/>
                  </a:lnTo>
                  <a:lnTo>
                    <a:pt x="2565" y="3441"/>
                  </a:lnTo>
                  <a:lnTo>
                    <a:pt x="2546" y="3467"/>
                  </a:lnTo>
                  <a:lnTo>
                    <a:pt x="90" y="3474"/>
                  </a:lnTo>
                  <a:lnTo>
                    <a:pt x="66" y="3461"/>
                  </a:lnTo>
                  <a:lnTo>
                    <a:pt x="44" y="3441"/>
                  </a:lnTo>
                  <a:lnTo>
                    <a:pt x="45" y="3377"/>
                  </a:lnTo>
                  <a:lnTo>
                    <a:pt x="62" y="3350"/>
                  </a:lnTo>
                  <a:lnTo>
                    <a:pt x="80" y="3326"/>
                  </a:lnTo>
                  <a:lnTo>
                    <a:pt x="84" y="3284"/>
                  </a:lnTo>
                  <a:lnTo>
                    <a:pt x="81" y="3246"/>
                  </a:lnTo>
                  <a:lnTo>
                    <a:pt x="72" y="3216"/>
                  </a:lnTo>
                  <a:lnTo>
                    <a:pt x="41" y="3182"/>
                  </a:lnTo>
                  <a:lnTo>
                    <a:pt x="32" y="249"/>
                  </a:lnTo>
                  <a:lnTo>
                    <a:pt x="42" y="234"/>
                  </a:lnTo>
                  <a:lnTo>
                    <a:pt x="60" y="210"/>
                  </a:lnTo>
                  <a:lnTo>
                    <a:pt x="75" y="180"/>
                  </a:lnTo>
                  <a:lnTo>
                    <a:pt x="77" y="144"/>
                  </a:lnTo>
                  <a:lnTo>
                    <a:pt x="71" y="110"/>
                  </a:lnTo>
                  <a:lnTo>
                    <a:pt x="54" y="83"/>
                  </a:lnTo>
                  <a:lnTo>
                    <a:pt x="32" y="65"/>
                  </a:lnTo>
                  <a:lnTo>
                    <a:pt x="36" y="15"/>
                  </a:lnTo>
                  <a:lnTo>
                    <a:pt x="3" y="14"/>
                  </a:lnTo>
                  <a:close/>
                </a:path>
              </a:pathLst>
            </a:custGeom>
            <a:pattFill prst="wdUpDiag">
              <a:fgClr>
                <a:srgbClr val="006600"/>
              </a:fgClr>
              <a:bgClr>
                <a:schemeClr val="bg1"/>
              </a:bgClr>
            </a:pattFill>
            <a:ln w="9525">
              <a:solidFill>
                <a:srgbClr val="006600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o-RO"/>
            </a:p>
          </p:txBody>
        </p:sp>
        <p:sp>
          <p:nvSpPr>
            <p:cNvPr id="153696" name="Rectangle 96" descr="Широкий диагональный 1"/>
            <p:cNvSpPr>
              <a:spLocks noChangeAspect="1" noChangeArrowheads="1"/>
            </p:cNvSpPr>
            <p:nvPr/>
          </p:nvSpPr>
          <p:spPr bwMode="auto">
            <a:xfrm>
              <a:off x="1824" y="4069"/>
              <a:ext cx="1269" cy="41"/>
            </a:xfrm>
            <a:prstGeom prst="rect">
              <a:avLst/>
            </a:prstGeom>
            <a:pattFill prst="wdDnDiag">
              <a:fgClr>
                <a:srgbClr val="006600"/>
              </a:fgClr>
              <a:bgClr>
                <a:schemeClr val="bg1"/>
              </a:bgClr>
            </a:pattFill>
            <a:ln w="9525">
              <a:solidFill>
                <a:srgbClr val="00660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53697" name="Rectangle 97" descr="Широкий диагональный 1"/>
            <p:cNvSpPr>
              <a:spLocks noChangeAspect="1" noChangeArrowheads="1"/>
            </p:cNvSpPr>
            <p:nvPr/>
          </p:nvSpPr>
          <p:spPr bwMode="auto">
            <a:xfrm flipH="1">
              <a:off x="3481" y="4065"/>
              <a:ext cx="464" cy="41"/>
            </a:xfrm>
            <a:prstGeom prst="rect">
              <a:avLst/>
            </a:prstGeom>
            <a:pattFill prst="wdDnDiag">
              <a:fgClr>
                <a:srgbClr val="006600"/>
              </a:fgClr>
              <a:bgClr>
                <a:schemeClr val="bg1"/>
              </a:bgClr>
            </a:pattFill>
            <a:ln w="9525">
              <a:solidFill>
                <a:srgbClr val="00660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53698" name="Freeform 98" descr="Широкий диагональный 2"/>
            <p:cNvSpPr>
              <a:spLocks noChangeAspect="1"/>
            </p:cNvSpPr>
            <p:nvPr/>
          </p:nvSpPr>
          <p:spPr bwMode="auto">
            <a:xfrm>
              <a:off x="1846" y="3759"/>
              <a:ext cx="1219" cy="30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9" y="3"/>
                </a:cxn>
                <a:cxn ang="0">
                  <a:pos x="39" y="291"/>
                </a:cxn>
                <a:cxn ang="0">
                  <a:pos x="45" y="306"/>
                </a:cxn>
                <a:cxn ang="0">
                  <a:pos x="69" y="321"/>
                </a:cxn>
                <a:cxn ang="0">
                  <a:pos x="1431" y="330"/>
                </a:cxn>
                <a:cxn ang="0">
                  <a:pos x="1431" y="360"/>
                </a:cxn>
                <a:cxn ang="0">
                  <a:pos x="33" y="354"/>
                </a:cxn>
                <a:cxn ang="0">
                  <a:pos x="15" y="330"/>
                </a:cxn>
                <a:cxn ang="0">
                  <a:pos x="6" y="300"/>
                </a:cxn>
                <a:cxn ang="0">
                  <a:pos x="0" y="0"/>
                </a:cxn>
              </a:cxnLst>
              <a:rect l="0" t="0" r="r" b="b"/>
              <a:pathLst>
                <a:path w="1431" h="360">
                  <a:moveTo>
                    <a:pt x="0" y="0"/>
                  </a:moveTo>
                  <a:lnTo>
                    <a:pt x="39" y="3"/>
                  </a:lnTo>
                  <a:lnTo>
                    <a:pt x="39" y="291"/>
                  </a:lnTo>
                  <a:lnTo>
                    <a:pt x="45" y="306"/>
                  </a:lnTo>
                  <a:lnTo>
                    <a:pt x="69" y="321"/>
                  </a:lnTo>
                  <a:lnTo>
                    <a:pt x="1431" y="330"/>
                  </a:lnTo>
                  <a:lnTo>
                    <a:pt x="1431" y="360"/>
                  </a:lnTo>
                  <a:lnTo>
                    <a:pt x="33" y="354"/>
                  </a:lnTo>
                  <a:lnTo>
                    <a:pt x="15" y="330"/>
                  </a:lnTo>
                  <a:lnTo>
                    <a:pt x="6" y="300"/>
                  </a:lnTo>
                  <a:lnTo>
                    <a:pt x="0" y="0"/>
                  </a:lnTo>
                  <a:close/>
                </a:path>
              </a:pathLst>
            </a:custGeom>
            <a:pattFill prst="wdUpDiag">
              <a:fgClr>
                <a:srgbClr val="006600"/>
              </a:fgClr>
              <a:bgClr>
                <a:schemeClr val="bg1"/>
              </a:bgClr>
            </a:pattFill>
            <a:ln w="9525" cap="flat" cmpd="sng">
              <a:solidFill>
                <a:srgbClr val="0066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ro-RO"/>
            </a:p>
          </p:txBody>
        </p:sp>
        <p:sp>
          <p:nvSpPr>
            <p:cNvPr id="153699" name="Freeform 99" descr="Широкий диагональный 2"/>
            <p:cNvSpPr>
              <a:spLocks noChangeAspect="1"/>
            </p:cNvSpPr>
            <p:nvPr/>
          </p:nvSpPr>
          <p:spPr bwMode="auto">
            <a:xfrm>
              <a:off x="3492" y="3752"/>
              <a:ext cx="445" cy="307"/>
            </a:xfrm>
            <a:custGeom>
              <a:avLst/>
              <a:gdLst/>
              <a:ahLst/>
              <a:cxnLst>
                <a:cxn ang="0">
                  <a:pos x="522" y="6"/>
                </a:cxn>
                <a:cxn ang="0">
                  <a:pos x="492" y="0"/>
                </a:cxn>
                <a:cxn ang="0">
                  <a:pos x="486" y="291"/>
                </a:cxn>
                <a:cxn ang="0">
                  <a:pos x="483" y="312"/>
                </a:cxn>
                <a:cxn ang="0">
                  <a:pos x="471" y="327"/>
                </a:cxn>
                <a:cxn ang="0">
                  <a:pos x="0" y="330"/>
                </a:cxn>
                <a:cxn ang="0">
                  <a:pos x="0" y="360"/>
                </a:cxn>
                <a:cxn ang="0">
                  <a:pos x="492" y="354"/>
                </a:cxn>
                <a:cxn ang="0">
                  <a:pos x="510" y="333"/>
                </a:cxn>
                <a:cxn ang="0">
                  <a:pos x="522" y="300"/>
                </a:cxn>
                <a:cxn ang="0">
                  <a:pos x="522" y="6"/>
                </a:cxn>
              </a:cxnLst>
              <a:rect l="0" t="0" r="r" b="b"/>
              <a:pathLst>
                <a:path w="522" h="360">
                  <a:moveTo>
                    <a:pt x="522" y="6"/>
                  </a:moveTo>
                  <a:lnTo>
                    <a:pt x="492" y="0"/>
                  </a:lnTo>
                  <a:lnTo>
                    <a:pt x="486" y="291"/>
                  </a:lnTo>
                  <a:lnTo>
                    <a:pt x="483" y="312"/>
                  </a:lnTo>
                  <a:lnTo>
                    <a:pt x="471" y="327"/>
                  </a:lnTo>
                  <a:lnTo>
                    <a:pt x="0" y="330"/>
                  </a:lnTo>
                  <a:lnTo>
                    <a:pt x="0" y="360"/>
                  </a:lnTo>
                  <a:lnTo>
                    <a:pt x="492" y="354"/>
                  </a:lnTo>
                  <a:lnTo>
                    <a:pt x="510" y="333"/>
                  </a:lnTo>
                  <a:lnTo>
                    <a:pt x="522" y="300"/>
                  </a:lnTo>
                  <a:lnTo>
                    <a:pt x="522" y="6"/>
                  </a:lnTo>
                  <a:close/>
                </a:path>
              </a:pathLst>
            </a:custGeom>
            <a:pattFill prst="wdUpDiag">
              <a:fgClr>
                <a:srgbClr val="006600"/>
              </a:fgClr>
              <a:bgClr>
                <a:schemeClr val="bg1"/>
              </a:bgClr>
            </a:pattFill>
            <a:ln w="9525" cap="flat" cmpd="sng">
              <a:solidFill>
                <a:srgbClr val="0066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ro-RO"/>
            </a:p>
          </p:txBody>
        </p:sp>
        <p:sp>
          <p:nvSpPr>
            <p:cNvPr id="153700" name="Freeform 100" descr="Широкий диагональный 1"/>
            <p:cNvSpPr>
              <a:spLocks noChangeAspect="1"/>
            </p:cNvSpPr>
            <p:nvPr/>
          </p:nvSpPr>
          <p:spPr bwMode="auto">
            <a:xfrm>
              <a:off x="3053" y="3856"/>
              <a:ext cx="460" cy="215"/>
            </a:xfrm>
            <a:custGeom>
              <a:avLst/>
              <a:gdLst/>
              <a:ahLst/>
              <a:cxnLst>
                <a:cxn ang="0">
                  <a:pos x="3" y="27"/>
                </a:cxn>
                <a:cxn ang="0">
                  <a:pos x="0" y="210"/>
                </a:cxn>
                <a:cxn ang="0">
                  <a:pos x="24" y="210"/>
                </a:cxn>
                <a:cxn ang="0">
                  <a:pos x="30" y="252"/>
                </a:cxn>
                <a:cxn ang="0">
                  <a:pos x="57" y="249"/>
                </a:cxn>
                <a:cxn ang="0">
                  <a:pos x="48" y="87"/>
                </a:cxn>
                <a:cxn ang="0">
                  <a:pos x="135" y="87"/>
                </a:cxn>
                <a:cxn ang="0">
                  <a:pos x="132" y="0"/>
                </a:cxn>
                <a:cxn ang="0">
                  <a:pos x="207" y="0"/>
                </a:cxn>
                <a:cxn ang="0">
                  <a:pos x="207" y="87"/>
                </a:cxn>
                <a:cxn ang="0">
                  <a:pos x="327" y="87"/>
                </a:cxn>
                <a:cxn ang="0">
                  <a:pos x="327" y="0"/>
                </a:cxn>
                <a:cxn ang="0">
                  <a:pos x="411" y="6"/>
                </a:cxn>
                <a:cxn ang="0">
                  <a:pos x="408" y="87"/>
                </a:cxn>
                <a:cxn ang="0">
                  <a:pos x="480" y="87"/>
                </a:cxn>
                <a:cxn ang="0">
                  <a:pos x="480" y="231"/>
                </a:cxn>
                <a:cxn ang="0">
                  <a:pos x="507" y="231"/>
                </a:cxn>
                <a:cxn ang="0">
                  <a:pos x="513" y="204"/>
                </a:cxn>
                <a:cxn ang="0">
                  <a:pos x="537" y="201"/>
                </a:cxn>
                <a:cxn ang="0">
                  <a:pos x="540" y="33"/>
                </a:cxn>
                <a:cxn ang="0">
                  <a:pos x="498" y="9"/>
                </a:cxn>
                <a:cxn ang="0">
                  <a:pos x="45" y="0"/>
                </a:cxn>
                <a:cxn ang="0">
                  <a:pos x="3" y="27"/>
                </a:cxn>
              </a:cxnLst>
              <a:rect l="0" t="0" r="r" b="b"/>
              <a:pathLst>
                <a:path w="540" h="252">
                  <a:moveTo>
                    <a:pt x="3" y="27"/>
                  </a:moveTo>
                  <a:lnTo>
                    <a:pt x="0" y="210"/>
                  </a:lnTo>
                  <a:lnTo>
                    <a:pt x="24" y="210"/>
                  </a:lnTo>
                  <a:lnTo>
                    <a:pt x="30" y="252"/>
                  </a:lnTo>
                  <a:lnTo>
                    <a:pt x="57" y="249"/>
                  </a:lnTo>
                  <a:lnTo>
                    <a:pt x="48" y="87"/>
                  </a:lnTo>
                  <a:lnTo>
                    <a:pt x="135" y="87"/>
                  </a:lnTo>
                  <a:lnTo>
                    <a:pt x="132" y="0"/>
                  </a:lnTo>
                  <a:lnTo>
                    <a:pt x="207" y="0"/>
                  </a:lnTo>
                  <a:lnTo>
                    <a:pt x="207" y="87"/>
                  </a:lnTo>
                  <a:lnTo>
                    <a:pt x="327" y="87"/>
                  </a:lnTo>
                  <a:lnTo>
                    <a:pt x="327" y="0"/>
                  </a:lnTo>
                  <a:lnTo>
                    <a:pt x="411" y="6"/>
                  </a:lnTo>
                  <a:lnTo>
                    <a:pt x="408" y="87"/>
                  </a:lnTo>
                  <a:lnTo>
                    <a:pt x="480" y="87"/>
                  </a:lnTo>
                  <a:lnTo>
                    <a:pt x="480" y="231"/>
                  </a:lnTo>
                  <a:lnTo>
                    <a:pt x="507" y="231"/>
                  </a:lnTo>
                  <a:lnTo>
                    <a:pt x="513" y="204"/>
                  </a:lnTo>
                  <a:lnTo>
                    <a:pt x="537" y="201"/>
                  </a:lnTo>
                  <a:lnTo>
                    <a:pt x="540" y="33"/>
                  </a:lnTo>
                  <a:lnTo>
                    <a:pt x="498" y="9"/>
                  </a:lnTo>
                  <a:lnTo>
                    <a:pt x="45" y="0"/>
                  </a:lnTo>
                  <a:lnTo>
                    <a:pt x="3" y="27"/>
                  </a:lnTo>
                  <a:close/>
                </a:path>
              </a:pathLst>
            </a:custGeom>
            <a:pattFill prst="wdDnDiag">
              <a:fgClr>
                <a:srgbClr val="006600"/>
              </a:fgClr>
              <a:bgClr>
                <a:schemeClr val="bg1"/>
              </a:bgClr>
            </a:pattFill>
            <a:ln w="9525" cap="flat" cmpd="sng">
              <a:solidFill>
                <a:srgbClr val="006600"/>
              </a:solidFill>
              <a:prstDash val="solid"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grpSp>
          <p:nvGrpSpPr>
            <p:cNvPr id="153701" name="Group 101"/>
            <p:cNvGrpSpPr>
              <a:grpSpLocks noChangeAspect="1"/>
            </p:cNvGrpSpPr>
            <p:nvPr/>
          </p:nvGrpSpPr>
          <p:grpSpPr bwMode="auto">
            <a:xfrm>
              <a:off x="3101" y="3977"/>
              <a:ext cx="361" cy="115"/>
              <a:chOff x="3354" y="4044"/>
              <a:chExt cx="423" cy="135"/>
            </a:xfrm>
          </p:grpSpPr>
          <p:sp>
            <p:nvSpPr>
              <p:cNvPr id="153702" name="Freeform 102" descr="Широкий диагональный 2"/>
              <p:cNvSpPr>
                <a:spLocks noChangeAspect="1"/>
              </p:cNvSpPr>
              <p:nvPr/>
            </p:nvSpPr>
            <p:spPr bwMode="auto">
              <a:xfrm>
                <a:off x="3354" y="4047"/>
                <a:ext cx="423" cy="13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420" y="3"/>
                  </a:cxn>
                  <a:cxn ang="0">
                    <a:pos x="423" y="81"/>
                  </a:cxn>
                  <a:cxn ang="0">
                    <a:pos x="390" y="129"/>
                  </a:cxn>
                  <a:cxn ang="0">
                    <a:pos x="243" y="132"/>
                  </a:cxn>
                  <a:cxn ang="0">
                    <a:pos x="243" y="75"/>
                  </a:cxn>
                  <a:cxn ang="0">
                    <a:pos x="189" y="78"/>
                  </a:cxn>
                  <a:cxn ang="0">
                    <a:pos x="189" y="132"/>
                  </a:cxn>
                  <a:cxn ang="0">
                    <a:pos x="42" y="132"/>
                  </a:cxn>
                  <a:cxn ang="0">
                    <a:pos x="0" y="93"/>
                  </a:cxn>
                  <a:cxn ang="0">
                    <a:pos x="0" y="0"/>
                  </a:cxn>
                </a:cxnLst>
                <a:rect l="0" t="0" r="r" b="b"/>
                <a:pathLst>
                  <a:path w="423" h="132">
                    <a:moveTo>
                      <a:pt x="0" y="0"/>
                    </a:moveTo>
                    <a:lnTo>
                      <a:pt x="420" y="3"/>
                    </a:lnTo>
                    <a:lnTo>
                      <a:pt x="423" y="81"/>
                    </a:lnTo>
                    <a:lnTo>
                      <a:pt x="390" y="129"/>
                    </a:lnTo>
                    <a:lnTo>
                      <a:pt x="243" y="132"/>
                    </a:lnTo>
                    <a:lnTo>
                      <a:pt x="243" y="75"/>
                    </a:lnTo>
                    <a:lnTo>
                      <a:pt x="189" y="78"/>
                    </a:lnTo>
                    <a:lnTo>
                      <a:pt x="189" y="132"/>
                    </a:lnTo>
                    <a:lnTo>
                      <a:pt x="42" y="132"/>
                    </a:lnTo>
                    <a:lnTo>
                      <a:pt x="0" y="93"/>
                    </a:lnTo>
                    <a:lnTo>
                      <a:pt x="0" y="0"/>
                    </a:lnTo>
                    <a:close/>
                  </a:path>
                </a:pathLst>
              </a:custGeom>
              <a:pattFill prst="wdUpDiag">
                <a:fgClr>
                  <a:srgbClr val="006600"/>
                </a:fgClr>
                <a:bgClr>
                  <a:schemeClr val="bg1"/>
                </a:bgClr>
              </a:pattFill>
              <a:ln w="9525">
                <a:solidFill>
                  <a:srgbClr val="006600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o-RO"/>
              </a:p>
            </p:txBody>
          </p:sp>
          <p:sp>
            <p:nvSpPr>
              <p:cNvPr id="153703" name="Freeform 103" descr="Широкий диагональный 2"/>
              <p:cNvSpPr>
                <a:spLocks noChangeAspect="1"/>
              </p:cNvSpPr>
              <p:nvPr/>
            </p:nvSpPr>
            <p:spPr bwMode="auto">
              <a:xfrm>
                <a:off x="3375" y="4044"/>
                <a:ext cx="165" cy="1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" y="114"/>
                  </a:cxn>
                  <a:cxn ang="0">
                    <a:pos x="165" y="111"/>
                  </a:cxn>
                </a:cxnLst>
                <a:rect l="0" t="0" r="r" b="b"/>
                <a:pathLst>
                  <a:path w="165" h="114">
                    <a:moveTo>
                      <a:pt x="0" y="0"/>
                    </a:moveTo>
                    <a:lnTo>
                      <a:pt x="3" y="114"/>
                    </a:lnTo>
                    <a:lnTo>
                      <a:pt x="165" y="111"/>
                    </a:lnTo>
                  </a:path>
                </a:pathLst>
              </a:custGeom>
              <a:noFill/>
              <a:ln w="6350" cmpd="sng">
                <a:solidFill>
                  <a:srgbClr val="006600"/>
                </a:solidFill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o-RO"/>
              </a:p>
            </p:txBody>
          </p:sp>
          <p:sp>
            <p:nvSpPr>
              <p:cNvPr id="153704" name="Freeform 104" descr="Широкий диагональный 2"/>
              <p:cNvSpPr>
                <a:spLocks noChangeAspect="1"/>
              </p:cNvSpPr>
              <p:nvPr/>
            </p:nvSpPr>
            <p:spPr bwMode="auto">
              <a:xfrm>
                <a:off x="3594" y="4053"/>
                <a:ext cx="165" cy="99"/>
              </a:xfrm>
              <a:custGeom>
                <a:avLst/>
                <a:gdLst/>
                <a:ahLst/>
                <a:cxnLst>
                  <a:cxn ang="0">
                    <a:pos x="159" y="0"/>
                  </a:cxn>
                  <a:cxn ang="0">
                    <a:pos x="165" y="99"/>
                  </a:cxn>
                  <a:cxn ang="0">
                    <a:pos x="0" y="99"/>
                  </a:cxn>
                </a:cxnLst>
                <a:rect l="0" t="0" r="r" b="b"/>
                <a:pathLst>
                  <a:path w="165" h="99">
                    <a:moveTo>
                      <a:pt x="159" y="0"/>
                    </a:moveTo>
                    <a:lnTo>
                      <a:pt x="165" y="99"/>
                    </a:lnTo>
                    <a:lnTo>
                      <a:pt x="0" y="99"/>
                    </a:lnTo>
                  </a:path>
                </a:pathLst>
              </a:custGeom>
              <a:noFill/>
              <a:ln w="6350" cmpd="sng">
                <a:solidFill>
                  <a:srgbClr val="006600"/>
                </a:solidFill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o-RO"/>
              </a:p>
            </p:txBody>
          </p:sp>
        </p:grpSp>
      </p:grpSp>
      <p:sp>
        <p:nvSpPr>
          <p:cNvPr id="153705" name="Rectangle 105"/>
          <p:cNvSpPr>
            <a:spLocks noChangeAspect="1" noChangeArrowheads="1"/>
          </p:cNvSpPr>
          <p:nvPr/>
        </p:nvSpPr>
        <p:spPr bwMode="auto">
          <a:xfrm>
            <a:off x="4957763" y="6208713"/>
            <a:ext cx="80962" cy="79375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53706" name="Line 106"/>
          <p:cNvSpPr>
            <a:spLocks noChangeAspect="1" noChangeShapeType="1"/>
          </p:cNvSpPr>
          <p:nvPr/>
        </p:nvSpPr>
        <p:spPr bwMode="auto">
          <a:xfrm>
            <a:off x="3298825" y="6170613"/>
            <a:ext cx="1501775" cy="41275"/>
          </a:xfrm>
          <a:prstGeom prst="line">
            <a:avLst/>
          </a:prstGeom>
          <a:noFill/>
          <a:ln w="76200">
            <a:pattFill prst="pct80">
              <a:fgClr>
                <a:schemeClr val="tx1"/>
              </a:fgClr>
              <a:bgClr>
                <a:srgbClr val="FFFFFF"/>
              </a:bgClr>
            </a:pattFill>
            <a:round/>
            <a:headEnd/>
            <a:tailEnd/>
          </a:ln>
          <a:effectLst/>
        </p:spPr>
        <p:txBody>
          <a:bodyPr/>
          <a:lstStyle/>
          <a:p>
            <a:endParaRPr lang="ro-RO"/>
          </a:p>
        </p:txBody>
      </p:sp>
      <p:sp>
        <p:nvSpPr>
          <p:cNvPr id="153707" name="Line 107"/>
          <p:cNvSpPr>
            <a:spLocks noChangeAspect="1" noChangeShapeType="1"/>
          </p:cNvSpPr>
          <p:nvPr/>
        </p:nvSpPr>
        <p:spPr bwMode="auto">
          <a:xfrm>
            <a:off x="3292475" y="6243638"/>
            <a:ext cx="1508125" cy="28575"/>
          </a:xfrm>
          <a:prstGeom prst="line">
            <a:avLst/>
          </a:prstGeom>
          <a:noFill/>
          <a:ln w="76200">
            <a:pattFill prst="pct80">
              <a:fgClr>
                <a:schemeClr val="tx1"/>
              </a:fgClr>
              <a:bgClr>
                <a:srgbClr val="FFFFFF"/>
              </a:bgClr>
            </a:pattFill>
            <a:round/>
            <a:headEnd/>
            <a:tailEnd/>
          </a:ln>
          <a:effectLst/>
        </p:spPr>
        <p:txBody>
          <a:bodyPr/>
          <a:lstStyle/>
          <a:p>
            <a:endParaRPr lang="ro-RO"/>
          </a:p>
        </p:txBody>
      </p:sp>
      <p:sp>
        <p:nvSpPr>
          <p:cNvPr id="153708" name="Oval 108" descr="Светлый диагональный 1"/>
          <p:cNvSpPr>
            <a:spLocks noChangeAspect="1" noChangeArrowheads="1"/>
          </p:cNvSpPr>
          <p:nvPr/>
        </p:nvSpPr>
        <p:spPr bwMode="auto">
          <a:xfrm>
            <a:off x="3273425" y="6143625"/>
            <a:ext cx="53975" cy="53975"/>
          </a:xfrm>
          <a:prstGeom prst="ellipse">
            <a:avLst/>
          </a:prstGeom>
          <a:pattFill prst="ltDnDiag">
            <a:fgClr>
              <a:schemeClr val="tx2"/>
            </a:fgClr>
            <a:bgClr>
              <a:schemeClr val="bg1"/>
            </a:bgClr>
          </a:patt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53709" name="Oval 109" descr="Светлый диагональный 1"/>
          <p:cNvSpPr>
            <a:spLocks noChangeAspect="1" noChangeArrowheads="1"/>
          </p:cNvSpPr>
          <p:nvPr/>
        </p:nvSpPr>
        <p:spPr bwMode="auto">
          <a:xfrm>
            <a:off x="3271838" y="6216650"/>
            <a:ext cx="53975" cy="53975"/>
          </a:xfrm>
          <a:prstGeom prst="ellipse">
            <a:avLst/>
          </a:prstGeom>
          <a:pattFill prst="ltDnDiag">
            <a:fgClr>
              <a:schemeClr val="tx2"/>
            </a:fgClr>
            <a:bgClr>
              <a:schemeClr val="bg1"/>
            </a:bgClr>
          </a:patt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grpSp>
        <p:nvGrpSpPr>
          <p:cNvPr id="153710" name="Group 110"/>
          <p:cNvGrpSpPr>
            <a:grpSpLocks noChangeAspect="1"/>
          </p:cNvGrpSpPr>
          <p:nvPr/>
        </p:nvGrpSpPr>
        <p:grpSpPr bwMode="auto">
          <a:xfrm>
            <a:off x="5000625" y="6162675"/>
            <a:ext cx="904875" cy="174625"/>
            <a:chOff x="3476" y="3869"/>
            <a:chExt cx="810" cy="156"/>
          </a:xfrm>
        </p:grpSpPr>
        <p:sp>
          <p:nvSpPr>
            <p:cNvPr id="153711" name="Freeform 111"/>
            <p:cNvSpPr>
              <a:spLocks noChangeAspect="1"/>
            </p:cNvSpPr>
            <p:nvPr/>
          </p:nvSpPr>
          <p:spPr bwMode="auto">
            <a:xfrm>
              <a:off x="3476" y="3869"/>
              <a:ext cx="799" cy="156"/>
            </a:xfrm>
            <a:custGeom>
              <a:avLst/>
              <a:gdLst/>
              <a:ahLst/>
              <a:cxnLst>
                <a:cxn ang="0">
                  <a:pos x="8" y="50"/>
                </a:cxn>
                <a:cxn ang="0">
                  <a:pos x="0" y="150"/>
                </a:cxn>
                <a:cxn ang="0">
                  <a:pos x="48" y="156"/>
                </a:cxn>
                <a:cxn ang="0">
                  <a:pos x="186" y="144"/>
                </a:cxn>
                <a:cxn ang="0">
                  <a:pos x="198" y="36"/>
                </a:cxn>
                <a:cxn ang="0">
                  <a:pos x="282" y="0"/>
                </a:cxn>
                <a:cxn ang="0">
                  <a:pos x="408" y="60"/>
                </a:cxn>
                <a:cxn ang="0">
                  <a:pos x="799" y="66"/>
                </a:cxn>
              </a:cxnLst>
              <a:rect l="0" t="0" r="r" b="b"/>
              <a:pathLst>
                <a:path w="799" h="156">
                  <a:moveTo>
                    <a:pt x="8" y="50"/>
                  </a:moveTo>
                  <a:lnTo>
                    <a:pt x="0" y="150"/>
                  </a:lnTo>
                  <a:lnTo>
                    <a:pt x="48" y="156"/>
                  </a:lnTo>
                  <a:lnTo>
                    <a:pt x="186" y="144"/>
                  </a:lnTo>
                  <a:lnTo>
                    <a:pt x="198" y="36"/>
                  </a:lnTo>
                  <a:lnTo>
                    <a:pt x="282" y="0"/>
                  </a:lnTo>
                  <a:lnTo>
                    <a:pt x="408" y="60"/>
                  </a:lnTo>
                  <a:lnTo>
                    <a:pt x="799" y="66"/>
                  </a:lnTo>
                </a:path>
              </a:pathLst>
            </a:custGeom>
            <a:noFill/>
            <a:ln w="76200" cmpd="sng">
              <a:pattFill prst="pct80">
                <a:fgClr>
                  <a:schemeClr val="tx1"/>
                </a:fgClr>
                <a:bgClr>
                  <a:srgbClr val="FFFFFF"/>
                </a:bgClr>
              </a:patt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ro-RO"/>
            </a:p>
          </p:txBody>
        </p:sp>
        <p:sp>
          <p:nvSpPr>
            <p:cNvPr id="153712" name="Oval 112" descr="Светлый диагональный 1"/>
            <p:cNvSpPr>
              <a:spLocks noChangeAspect="1" noChangeArrowheads="1"/>
            </p:cNvSpPr>
            <p:nvPr/>
          </p:nvSpPr>
          <p:spPr bwMode="auto">
            <a:xfrm>
              <a:off x="4238" y="3907"/>
              <a:ext cx="48" cy="48"/>
            </a:xfrm>
            <a:prstGeom prst="ellipse">
              <a:avLst/>
            </a:prstGeom>
            <a:pattFill prst="ltDnDiag">
              <a:fgClr>
                <a:schemeClr val="tx2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</p:grpSp>
      <p:sp>
        <p:nvSpPr>
          <p:cNvPr id="153713" name="AutoShape 113"/>
          <p:cNvSpPr>
            <a:spLocks noChangeAspect="1" noChangeArrowheads="1"/>
          </p:cNvSpPr>
          <p:nvPr/>
        </p:nvSpPr>
        <p:spPr bwMode="auto">
          <a:xfrm flipV="1">
            <a:off x="4276725" y="152400"/>
            <a:ext cx="590550" cy="171450"/>
          </a:xfrm>
          <a:custGeom>
            <a:avLst/>
            <a:gdLst>
              <a:gd name="G0" fmla="+- 9404 0 0"/>
              <a:gd name="G1" fmla="+- 6014446 0 0"/>
              <a:gd name="G2" fmla="+- 0 0 6014446"/>
              <a:gd name="T0" fmla="*/ 0 256 1"/>
              <a:gd name="T1" fmla="*/ 180 256 1"/>
              <a:gd name="G3" fmla="+- 6014446 T0 T1"/>
              <a:gd name="T2" fmla="*/ 0 256 1"/>
              <a:gd name="T3" fmla="*/ 90 256 1"/>
              <a:gd name="G4" fmla="+- 6014446 T2 T3"/>
              <a:gd name="G5" fmla="*/ G4 2 1"/>
              <a:gd name="T4" fmla="*/ 90 256 1"/>
              <a:gd name="T5" fmla="*/ 0 256 1"/>
              <a:gd name="G6" fmla="+- 6014446 T4 T5"/>
              <a:gd name="G7" fmla="*/ G6 2 1"/>
              <a:gd name="G8" fmla="abs 6014446"/>
              <a:gd name="T6" fmla="*/ 0 256 1"/>
              <a:gd name="T7" fmla="*/ 90 256 1"/>
              <a:gd name="G9" fmla="+- G8 T6 T7"/>
              <a:gd name="G10" fmla="?: G9 G7 G5"/>
              <a:gd name="T8" fmla="*/ 0 256 1"/>
              <a:gd name="T9" fmla="*/ 360 256 1"/>
              <a:gd name="G11" fmla="+- G10 T8 T9"/>
              <a:gd name="G12" fmla="?: G10 G11 G10"/>
              <a:gd name="T10" fmla="*/ 0 256 1"/>
              <a:gd name="T11" fmla="*/ 360 256 1"/>
              <a:gd name="G13" fmla="+- G12 T10 T11"/>
              <a:gd name="G14" fmla="?: G12 G13 G12"/>
              <a:gd name="G15" fmla="+- 0 0 G14"/>
              <a:gd name="G16" fmla="+- 10800 0 0"/>
              <a:gd name="G17" fmla="+- 10800 0 9404"/>
              <a:gd name="G18" fmla="*/ 9404 1 2"/>
              <a:gd name="G19" fmla="+- G18 5400 0"/>
              <a:gd name="G20" fmla="cos G19 6014446"/>
              <a:gd name="G21" fmla="sin G19 6014446"/>
              <a:gd name="G22" fmla="+- G20 10800 0"/>
              <a:gd name="G23" fmla="+- G21 10800 0"/>
              <a:gd name="G24" fmla="+- 10800 0 G20"/>
              <a:gd name="G25" fmla="+- 9404 10800 0"/>
              <a:gd name="G26" fmla="?: G9 G17 G25"/>
              <a:gd name="G27" fmla="?: G9 0 21600"/>
              <a:gd name="G28" fmla="cos 10800 6014446"/>
              <a:gd name="G29" fmla="sin 10800 6014446"/>
              <a:gd name="G30" fmla="sin 9404 6014446"/>
              <a:gd name="G31" fmla="+- G28 10800 0"/>
              <a:gd name="G32" fmla="+- G29 10800 0"/>
              <a:gd name="G33" fmla="+- G30 10800 0"/>
              <a:gd name="G34" fmla="?: G4 0 G31"/>
              <a:gd name="G35" fmla="?: 6014446 G34 0"/>
              <a:gd name="G36" fmla="?: G6 G35 G31"/>
              <a:gd name="G37" fmla="+- 21600 0 G36"/>
              <a:gd name="G38" fmla="?: G4 0 G33"/>
              <a:gd name="G39" fmla="?: 6014446 G38 G32"/>
              <a:gd name="G40" fmla="?: G6 G39 0"/>
              <a:gd name="G41" fmla="?: G4 G32 21600"/>
              <a:gd name="G42" fmla="?: G6 G41 G33"/>
              <a:gd name="T12" fmla="*/ 10800 w 21600"/>
              <a:gd name="T13" fmla="*/ 0 h 21600"/>
              <a:gd name="T14" fmla="*/ 10487 w 21600"/>
              <a:gd name="T15" fmla="*/ 20897 h 21600"/>
              <a:gd name="T16" fmla="*/ 10800 w 21600"/>
              <a:gd name="T17" fmla="*/ 1396 h 21600"/>
              <a:gd name="T18" fmla="*/ 11113 w 21600"/>
              <a:gd name="T19" fmla="*/ 20897 h 21600"/>
              <a:gd name="T20" fmla="*/ G36 w 21600"/>
              <a:gd name="T21" fmla="*/ G40 h 21600"/>
              <a:gd name="T22" fmla="*/ G37 w 21600"/>
              <a:gd name="T23" fmla="*/ G42 h 21600"/>
            </a:gdLst>
            <a:ahLst/>
            <a:cxnLst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T20" t="T21" r="T22" b="T23"/>
            <a:pathLst>
              <a:path w="21600" h="21600">
                <a:moveTo>
                  <a:pt x="10509" y="20199"/>
                </a:moveTo>
                <a:cubicBezTo>
                  <a:pt x="5431" y="20042"/>
                  <a:pt x="1396" y="15880"/>
                  <a:pt x="1396" y="10800"/>
                </a:cubicBezTo>
                <a:cubicBezTo>
                  <a:pt x="1396" y="5606"/>
                  <a:pt x="5606" y="1396"/>
                  <a:pt x="10800" y="1396"/>
                </a:cubicBezTo>
                <a:cubicBezTo>
                  <a:pt x="15993" y="1396"/>
                  <a:pt x="20204" y="5606"/>
                  <a:pt x="20204" y="10800"/>
                </a:cubicBezTo>
                <a:cubicBezTo>
                  <a:pt x="20204" y="15880"/>
                  <a:pt x="16168" y="20042"/>
                  <a:pt x="11090" y="20199"/>
                </a:cubicBezTo>
                <a:lnTo>
                  <a:pt x="11134" y="21594"/>
                </a:lnTo>
                <a:cubicBezTo>
                  <a:pt x="16965" y="21414"/>
                  <a:pt x="21600" y="16634"/>
                  <a:pt x="21600" y="10800"/>
                </a:cubicBezTo>
                <a:cubicBezTo>
                  <a:pt x="21600" y="4835"/>
                  <a:pt x="16764" y="0"/>
                  <a:pt x="10800" y="0"/>
                </a:cubicBezTo>
                <a:cubicBezTo>
                  <a:pt x="4835" y="0"/>
                  <a:pt x="0" y="4835"/>
                  <a:pt x="0" y="10800"/>
                </a:cubicBezTo>
                <a:cubicBezTo>
                  <a:pt x="-1" y="16634"/>
                  <a:pt x="4634" y="21414"/>
                  <a:pt x="10465" y="21594"/>
                </a:cubicBezTo>
                <a:close/>
              </a:path>
            </a:pathLst>
          </a:custGeom>
          <a:gradFill rotWithShape="0">
            <a:gsLst>
              <a:gs pos="0">
                <a:schemeClr val="folHlink"/>
              </a:gs>
              <a:gs pos="100000">
                <a:schemeClr val="folHlink">
                  <a:gamma/>
                  <a:tint val="6275"/>
                  <a:invGamma/>
                </a:schemeClr>
              </a:gs>
            </a:gsLst>
            <a:path path="rect">
              <a:fillToRect l="50000" t="50000" r="50000" b="50000"/>
            </a:path>
          </a:gra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53714" name="AutoShape 114"/>
          <p:cNvSpPr>
            <a:spLocks noChangeAspect="1" noChangeArrowheads="1"/>
          </p:cNvSpPr>
          <p:nvPr/>
        </p:nvSpPr>
        <p:spPr bwMode="auto">
          <a:xfrm rot="10800000">
            <a:off x="4435475" y="4105275"/>
            <a:ext cx="273050" cy="292100"/>
          </a:xfrm>
          <a:custGeom>
            <a:avLst/>
            <a:gdLst>
              <a:gd name="G0" fmla="+- 8133 0 0"/>
              <a:gd name="G1" fmla="+- 7097633 0 0"/>
              <a:gd name="G2" fmla="+- 0 0 7097633"/>
              <a:gd name="T0" fmla="*/ 0 256 1"/>
              <a:gd name="T1" fmla="*/ 180 256 1"/>
              <a:gd name="G3" fmla="+- 7097633 T0 T1"/>
              <a:gd name="T2" fmla="*/ 0 256 1"/>
              <a:gd name="T3" fmla="*/ 90 256 1"/>
              <a:gd name="G4" fmla="+- 7097633 T2 T3"/>
              <a:gd name="G5" fmla="*/ G4 2 1"/>
              <a:gd name="T4" fmla="*/ 90 256 1"/>
              <a:gd name="T5" fmla="*/ 0 256 1"/>
              <a:gd name="G6" fmla="+- 7097633 T4 T5"/>
              <a:gd name="G7" fmla="*/ G6 2 1"/>
              <a:gd name="G8" fmla="abs 7097633"/>
              <a:gd name="T6" fmla="*/ 0 256 1"/>
              <a:gd name="T7" fmla="*/ 90 256 1"/>
              <a:gd name="G9" fmla="+- G8 T6 T7"/>
              <a:gd name="G10" fmla="?: G9 G7 G5"/>
              <a:gd name="T8" fmla="*/ 0 256 1"/>
              <a:gd name="T9" fmla="*/ 360 256 1"/>
              <a:gd name="G11" fmla="+- G10 T8 T9"/>
              <a:gd name="G12" fmla="?: G10 G11 G10"/>
              <a:gd name="T10" fmla="*/ 0 256 1"/>
              <a:gd name="T11" fmla="*/ 360 256 1"/>
              <a:gd name="G13" fmla="+- G12 T10 T11"/>
              <a:gd name="G14" fmla="?: G12 G13 G12"/>
              <a:gd name="G15" fmla="+- 0 0 G14"/>
              <a:gd name="G16" fmla="+- 10800 0 0"/>
              <a:gd name="G17" fmla="+- 10800 0 8133"/>
              <a:gd name="G18" fmla="*/ 8133 1 2"/>
              <a:gd name="G19" fmla="+- G18 5400 0"/>
              <a:gd name="G20" fmla="cos G19 7097633"/>
              <a:gd name="G21" fmla="sin G19 7097633"/>
              <a:gd name="G22" fmla="+- G20 10800 0"/>
              <a:gd name="G23" fmla="+- G21 10800 0"/>
              <a:gd name="G24" fmla="+- 10800 0 G20"/>
              <a:gd name="G25" fmla="+- 8133 10800 0"/>
              <a:gd name="G26" fmla="?: G9 G17 G25"/>
              <a:gd name="G27" fmla="?: G9 0 21600"/>
              <a:gd name="G28" fmla="cos 10800 7097633"/>
              <a:gd name="G29" fmla="sin 10800 7097633"/>
              <a:gd name="G30" fmla="sin 8133 7097633"/>
              <a:gd name="G31" fmla="+- G28 10800 0"/>
              <a:gd name="G32" fmla="+- G29 10800 0"/>
              <a:gd name="G33" fmla="+- G30 10800 0"/>
              <a:gd name="G34" fmla="?: G4 0 G31"/>
              <a:gd name="G35" fmla="?: 7097633 G34 0"/>
              <a:gd name="G36" fmla="?: G6 G35 G31"/>
              <a:gd name="G37" fmla="+- 21600 0 G36"/>
              <a:gd name="G38" fmla="?: G4 0 G33"/>
              <a:gd name="G39" fmla="?: 7097633 G38 G32"/>
              <a:gd name="G40" fmla="?: G6 G39 0"/>
              <a:gd name="G41" fmla="?: G4 G32 21600"/>
              <a:gd name="G42" fmla="?: G6 G41 G33"/>
              <a:gd name="T12" fmla="*/ 10800 w 21600"/>
              <a:gd name="T13" fmla="*/ 0 h 21600"/>
              <a:gd name="T14" fmla="*/ 7827 w 21600"/>
              <a:gd name="T15" fmla="*/ 19788 h 21600"/>
              <a:gd name="T16" fmla="*/ 10800 w 21600"/>
              <a:gd name="T17" fmla="*/ 2667 h 21600"/>
              <a:gd name="T18" fmla="*/ 13773 w 21600"/>
              <a:gd name="T19" fmla="*/ 19788 h 21600"/>
              <a:gd name="T20" fmla="*/ G36 w 21600"/>
              <a:gd name="T21" fmla="*/ G40 h 21600"/>
              <a:gd name="T22" fmla="*/ G37 w 21600"/>
              <a:gd name="T23" fmla="*/ G42 h 21600"/>
            </a:gdLst>
            <a:ahLst/>
            <a:cxnLst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T20" t="T21" r="T22" b="T23"/>
            <a:pathLst>
              <a:path w="21600" h="21600">
                <a:moveTo>
                  <a:pt x="8246" y="18521"/>
                </a:moveTo>
                <a:cubicBezTo>
                  <a:pt x="4915" y="17420"/>
                  <a:pt x="2667" y="14307"/>
                  <a:pt x="2667" y="10800"/>
                </a:cubicBezTo>
                <a:cubicBezTo>
                  <a:pt x="2667" y="6308"/>
                  <a:pt x="6308" y="2667"/>
                  <a:pt x="10800" y="2667"/>
                </a:cubicBezTo>
                <a:cubicBezTo>
                  <a:pt x="15291" y="2667"/>
                  <a:pt x="18933" y="6308"/>
                  <a:pt x="18933" y="10800"/>
                </a:cubicBezTo>
                <a:cubicBezTo>
                  <a:pt x="18933" y="14307"/>
                  <a:pt x="16684" y="17420"/>
                  <a:pt x="13353" y="18521"/>
                </a:cubicBezTo>
                <a:lnTo>
                  <a:pt x="14191" y="21053"/>
                </a:lnTo>
                <a:cubicBezTo>
                  <a:pt x="18613" y="19591"/>
                  <a:pt x="21600" y="15457"/>
                  <a:pt x="21600" y="10800"/>
                </a:cubicBezTo>
                <a:cubicBezTo>
                  <a:pt x="21600" y="4835"/>
                  <a:pt x="16764" y="0"/>
                  <a:pt x="10800" y="0"/>
                </a:cubicBezTo>
                <a:cubicBezTo>
                  <a:pt x="4835" y="0"/>
                  <a:pt x="0" y="4835"/>
                  <a:pt x="0" y="10800"/>
                </a:cubicBezTo>
                <a:cubicBezTo>
                  <a:pt x="-1" y="15457"/>
                  <a:pt x="2986" y="19591"/>
                  <a:pt x="7408" y="21053"/>
                </a:cubicBezTo>
                <a:close/>
              </a:path>
            </a:pathLst>
          </a:custGeom>
          <a:gradFill rotWithShape="0">
            <a:gsLst>
              <a:gs pos="0">
                <a:schemeClr val="bg1"/>
              </a:gs>
              <a:gs pos="50000">
                <a:schemeClr val="bg1">
                  <a:gamma/>
                  <a:shade val="24314"/>
                  <a:invGamma/>
                </a:schemeClr>
              </a:gs>
              <a:gs pos="100000">
                <a:schemeClr val="bg1"/>
              </a:gs>
            </a:gsLst>
            <a:lin ang="5400000" scaled="1"/>
          </a:gra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grpSp>
        <p:nvGrpSpPr>
          <p:cNvPr id="153715" name="Group 115"/>
          <p:cNvGrpSpPr>
            <a:grpSpLocks noChangeAspect="1"/>
          </p:cNvGrpSpPr>
          <p:nvPr/>
        </p:nvGrpSpPr>
        <p:grpSpPr bwMode="auto">
          <a:xfrm rot="-186789">
            <a:off x="4425950" y="3495675"/>
            <a:ext cx="295275" cy="47625"/>
            <a:chOff x="2966" y="3408"/>
            <a:chExt cx="265" cy="43"/>
          </a:xfrm>
        </p:grpSpPr>
        <p:sp>
          <p:nvSpPr>
            <p:cNvPr id="153716" name="Rectangle 116"/>
            <p:cNvSpPr>
              <a:spLocks noChangeAspect="1" noChangeArrowheads="1"/>
            </p:cNvSpPr>
            <p:nvPr/>
          </p:nvSpPr>
          <p:spPr bwMode="auto">
            <a:xfrm rot="240000">
              <a:off x="2980" y="3418"/>
              <a:ext cx="240" cy="23"/>
            </a:xfrm>
            <a:prstGeom prst="rect">
              <a:avLst/>
            </a:prstGeom>
            <a:noFill/>
            <a:ln w="635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53717" name="Oval 117" descr="Светлый диагональный 1"/>
            <p:cNvSpPr>
              <a:spLocks noChangeAspect="1" noChangeArrowheads="1"/>
            </p:cNvSpPr>
            <p:nvPr/>
          </p:nvSpPr>
          <p:spPr bwMode="auto">
            <a:xfrm>
              <a:off x="2966" y="3408"/>
              <a:ext cx="25" cy="25"/>
            </a:xfrm>
            <a:prstGeom prst="ellipse">
              <a:avLst/>
            </a:prstGeom>
            <a:pattFill prst="ltDnDiag">
              <a:fgClr>
                <a:schemeClr val="tx1"/>
              </a:fgClr>
              <a:bgClr>
                <a:schemeClr val="bg1"/>
              </a:bgClr>
            </a:pattFill>
            <a:ln w="635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53718" name="Oval 118" descr="Светлый диагональный 1"/>
            <p:cNvSpPr>
              <a:spLocks noChangeAspect="1" noChangeArrowheads="1"/>
            </p:cNvSpPr>
            <p:nvPr/>
          </p:nvSpPr>
          <p:spPr bwMode="auto">
            <a:xfrm>
              <a:off x="3206" y="3426"/>
              <a:ext cx="25" cy="25"/>
            </a:xfrm>
            <a:prstGeom prst="ellipse">
              <a:avLst/>
            </a:prstGeom>
            <a:pattFill prst="ltDnDiag">
              <a:fgClr>
                <a:schemeClr val="tx1"/>
              </a:fgClr>
              <a:bgClr>
                <a:schemeClr val="bg1"/>
              </a:bgClr>
            </a:pattFill>
            <a:ln w="635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</p:grpSp>
      <p:grpSp>
        <p:nvGrpSpPr>
          <p:cNvPr id="153719" name="Group 119"/>
          <p:cNvGrpSpPr>
            <a:grpSpLocks noChangeAspect="1"/>
          </p:cNvGrpSpPr>
          <p:nvPr/>
        </p:nvGrpSpPr>
        <p:grpSpPr bwMode="auto">
          <a:xfrm>
            <a:off x="4425950" y="3382963"/>
            <a:ext cx="295275" cy="47625"/>
            <a:chOff x="2966" y="3408"/>
            <a:chExt cx="265" cy="43"/>
          </a:xfrm>
        </p:grpSpPr>
        <p:sp>
          <p:nvSpPr>
            <p:cNvPr id="153720" name="Rectangle 120"/>
            <p:cNvSpPr>
              <a:spLocks noChangeAspect="1" noChangeArrowheads="1"/>
            </p:cNvSpPr>
            <p:nvPr/>
          </p:nvSpPr>
          <p:spPr bwMode="auto">
            <a:xfrm rot="240000">
              <a:off x="2980" y="3418"/>
              <a:ext cx="240" cy="23"/>
            </a:xfrm>
            <a:prstGeom prst="rect">
              <a:avLst/>
            </a:prstGeom>
            <a:noFill/>
            <a:ln w="635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53721" name="Oval 121" descr="Светлый диагональный 1"/>
            <p:cNvSpPr>
              <a:spLocks noChangeAspect="1" noChangeArrowheads="1"/>
            </p:cNvSpPr>
            <p:nvPr/>
          </p:nvSpPr>
          <p:spPr bwMode="auto">
            <a:xfrm>
              <a:off x="2966" y="3408"/>
              <a:ext cx="25" cy="25"/>
            </a:xfrm>
            <a:prstGeom prst="ellipse">
              <a:avLst/>
            </a:prstGeom>
            <a:pattFill prst="ltDnDiag">
              <a:fgClr>
                <a:schemeClr val="tx1"/>
              </a:fgClr>
              <a:bgClr>
                <a:schemeClr val="bg1"/>
              </a:bgClr>
            </a:pattFill>
            <a:ln w="635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53722" name="Oval 122" descr="Светлый диагональный 1"/>
            <p:cNvSpPr>
              <a:spLocks noChangeAspect="1" noChangeArrowheads="1"/>
            </p:cNvSpPr>
            <p:nvPr/>
          </p:nvSpPr>
          <p:spPr bwMode="auto">
            <a:xfrm>
              <a:off x="3206" y="3426"/>
              <a:ext cx="25" cy="25"/>
            </a:xfrm>
            <a:prstGeom prst="ellipse">
              <a:avLst/>
            </a:prstGeom>
            <a:pattFill prst="ltDnDiag">
              <a:fgClr>
                <a:schemeClr val="tx1"/>
              </a:fgClr>
              <a:bgClr>
                <a:schemeClr val="bg1"/>
              </a:bgClr>
            </a:pattFill>
            <a:ln w="635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</p:grpSp>
      <p:grpSp>
        <p:nvGrpSpPr>
          <p:cNvPr id="153723" name="Group 123"/>
          <p:cNvGrpSpPr>
            <a:grpSpLocks noChangeAspect="1"/>
          </p:cNvGrpSpPr>
          <p:nvPr/>
        </p:nvGrpSpPr>
        <p:grpSpPr bwMode="auto">
          <a:xfrm>
            <a:off x="4430713" y="3322638"/>
            <a:ext cx="295275" cy="47625"/>
            <a:chOff x="2966" y="3408"/>
            <a:chExt cx="265" cy="43"/>
          </a:xfrm>
        </p:grpSpPr>
        <p:sp>
          <p:nvSpPr>
            <p:cNvPr id="153724" name="Rectangle 124"/>
            <p:cNvSpPr>
              <a:spLocks noChangeAspect="1" noChangeArrowheads="1"/>
            </p:cNvSpPr>
            <p:nvPr/>
          </p:nvSpPr>
          <p:spPr bwMode="auto">
            <a:xfrm rot="240000">
              <a:off x="2980" y="3418"/>
              <a:ext cx="240" cy="23"/>
            </a:xfrm>
            <a:prstGeom prst="rect">
              <a:avLst/>
            </a:prstGeom>
            <a:noFill/>
            <a:ln w="635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53725" name="Oval 125" descr="Светлый диагональный 1"/>
            <p:cNvSpPr>
              <a:spLocks noChangeAspect="1" noChangeArrowheads="1"/>
            </p:cNvSpPr>
            <p:nvPr/>
          </p:nvSpPr>
          <p:spPr bwMode="auto">
            <a:xfrm>
              <a:off x="2966" y="3408"/>
              <a:ext cx="25" cy="25"/>
            </a:xfrm>
            <a:prstGeom prst="ellipse">
              <a:avLst/>
            </a:prstGeom>
            <a:pattFill prst="ltDnDiag">
              <a:fgClr>
                <a:schemeClr val="tx1"/>
              </a:fgClr>
              <a:bgClr>
                <a:schemeClr val="bg1"/>
              </a:bgClr>
            </a:pattFill>
            <a:ln w="635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53726" name="Oval 126" descr="Светлый диагональный 1"/>
            <p:cNvSpPr>
              <a:spLocks noChangeAspect="1" noChangeArrowheads="1"/>
            </p:cNvSpPr>
            <p:nvPr/>
          </p:nvSpPr>
          <p:spPr bwMode="auto">
            <a:xfrm>
              <a:off x="3206" y="3426"/>
              <a:ext cx="25" cy="25"/>
            </a:xfrm>
            <a:prstGeom prst="ellipse">
              <a:avLst/>
            </a:prstGeom>
            <a:pattFill prst="ltDnDiag">
              <a:fgClr>
                <a:schemeClr val="tx1"/>
              </a:fgClr>
              <a:bgClr>
                <a:schemeClr val="bg1"/>
              </a:bgClr>
            </a:pattFill>
            <a:ln w="635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</p:grpSp>
      <p:grpSp>
        <p:nvGrpSpPr>
          <p:cNvPr id="153727" name="Group 127"/>
          <p:cNvGrpSpPr>
            <a:grpSpLocks noChangeAspect="1"/>
          </p:cNvGrpSpPr>
          <p:nvPr/>
        </p:nvGrpSpPr>
        <p:grpSpPr bwMode="auto">
          <a:xfrm>
            <a:off x="4422775" y="3133725"/>
            <a:ext cx="296863" cy="47625"/>
            <a:chOff x="2966" y="3408"/>
            <a:chExt cx="265" cy="43"/>
          </a:xfrm>
        </p:grpSpPr>
        <p:sp>
          <p:nvSpPr>
            <p:cNvPr id="153728" name="Rectangle 128"/>
            <p:cNvSpPr>
              <a:spLocks noChangeAspect="1" noChangeArrowheads="1"/>
            </p:cNvSpPr>
            <p:nvPr/>
          </p:nvSpPr>
          <p:spPr bwMode="auto">
            <a:xfrm rot="240000">
              <a:off x="2980" y="3418"/>
              <a:ext cx="240" cy="23"/>
            </a:xfrm>
            <a:prstGeom prst="rect">
              <a:avLst/>
            </a:prstGeom>
            <a:noFill/>
            <a:ln w="635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53729" name="Oval 129" descr="Светлый диагональный 1"/>
            <p:cNvSpPr>
              <a:spLocks noChangeAspect="1" noChangeArrowheads="1"/>
            </p:cNvSpPr>
            <p:nvPr/>
          </p:nvSpPr>
          <p:spPr bwMode="auto">
            <a:xfrm>
              <a:off x="2966" y="3408"/>
              <a:ext cx="25" cy="25"/>
            </a:xfrm>
            <a:prstGeom prst="ellipse">
              <a:avLst/>
            </a:prstGeom>
            <a:pattFill prst="ltDnDiag">
              <a:fgClr>
                <a:schemeClr val="tx1"/>
              </a:fgClr>
              <a:bgClr>
                <a:schemeClr val="bg1"/>
              </a:bgClr>
            </a:pattFill>
            <a:ln w="635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53730" name="Oval 130" descr="Светлый диагональный 1"/>
            <p:cNvSpPr>
              <a:spLocks noChangeAspect="1" noChangeArrowheads="1"/>
            </p:cNvSpPr>
            <p:nvPr/>
          </p:nvSpPr>
          <p:spPr bwMode="auto">
            <a:xfrm>
              <a:off x="3206" y="3426"/>
              <a:ext cx="25" cy="25"/>
            </a:xfrm>
            <a:prstGeom prst="ellipse">
              <a:avLst/>
            </a:prstGeom>
            <a:pattFill prst="ltDnDiag">
              <a:fgClr>
                <a:schemeClr val="tx1"/>
              </a:fgClr>
              <a:bgClr>
                <a:schemeClr val="bg1"/>
              </a:bgClr>
            </a:pattFill>
            <a:ln w="635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</p:grpSp>
      <p:grpSp>
        <p:nvGrpSpPr>
          <p:cNvPr id="153731" name="Group 131"/>
          <p:cNvGrpSpPr>
            <a:grpSpLocks noChangeAspect="1"/>
          </p:cNvGrpSpPr>
          <p:nvPr/>
        </p:nvGrpSpPr>
        <p:grpSpPr bwMode="auto">
          <a:xfrm>
            <a:off x="4425950" y="3074988"/>
            <a:ext cx="295275" cy="47625"/>
            <a:chOff x="2966" y="3408"/>
            <a:chExt cx="265" cy="43"/>
          </a:xfrm>
        </p:grpSpPr>
        <p:sp>
          <p:nvSpPr>
            <p:cNvPr id="153732" name="Rectangle 132"/>
            <p:cNvSpPr>
              <a:spLocks noChangeAspect="1" noChangeArrowheads="1"/>
            </p:cNvSpPr>
            <p:nvPr/>
          </p:nvSpPr>
          <p:spPr bwMode="auto">
            <a:xfrm rot="240000">
              <a:off x="2980" y="3418"/>
              <a:ext cx="240" cy="23"/>
            </a:xfrm>
            <a:prstGeom prst="rect">
              <a:avLst/>
            </a:prstGeom>
            <a:noFill/>
            <a:ln w="635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53733" name="Oval 133" descr="Светлый диагональный 1"/>
            <p:cNvSpPr>
              <a:spLocks noChangeAspect="1" noChangeArrowheads="1"/>
            </p:cNvSpPr>
            <p:nvPr/>
          </p:nvSpPr>
          <p:spPr bwMode="auto">
            <a:xfrm>
              <a:off x="2966" y="3408"/>
              <a:ext cx="25" cy="25"/>
            </a:xfrm>
            <a:prstGeom prst="ellipse">
              <a:avLst/>
            </a:prstGeom>
            <a:pattFill prst="ltDnDiag">
              <a:fgClr>
                <a:schemeClr val="tx1"/>
              </a:fgClr>
              <a:bgClr>
                <a:schemeClr val="bg1"/>
              </a:bgClr>
            </a:pattFill>
            <a:ln w="635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53734" name="Oval 134" descr="Светлый диагональный 1"/>
            <p:cNvSpPr>
              <a:spLocks noChangeAspect="1" noChangeArrowheads="1"/>
            </p:cNvSpPr>
            <p:nvPr/>
          </p:nvSpPr>
          <p:spPr bwMode="auto">
            <a:xfrm>
              <a:off x="3206" y="3426"/>
              <a:ext cx="25" cy="25"/>
            </a:xfrm>
            <a:prstGeom prst="ellipse">
              <a:avLst/>
            </a:prstGeom>
            <a:pattFill prst="ltDnDiag">
              <a:fgClr>
                <a:schemeClr val="tx1"/>
              </a:fgClr>
              <a:bgClr>
                <a:schemeClr val="bg1"/>
              </a:bgClr>
            </a:pattFill>
            <a:ln w="635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</p:grpSp>
      <p:grpSp>
        <p:nvGrpSpPr>
          <p:cNvPr id="153735" name="Group 135"/>
          <p:cNvGrpSpPr>
            <a:grpSpLocks noChangeAspect="1"/>
          </p:cNvGrpSpPr>
          <p:nvPr/>
        </p:nvGrpSpPr>
        <p:grpSpPr bwMode="auto">
          <a:xfrm>
            <a:off x="4427538" y="3019425"/>
            <a:ext cx="296862" cy="47625"/>
            <a:chOff x="2966" y="3408"/>
            <a:chExt cx="265" cy="43"/>
          </a:xfrm>
        </p:grpSpPr>
        <p:sp>
          <p:nvSpPr>
            <p:cNvPr id="153736" name="Rectangle 136"/>
            <p:cNvSpPr>
              <a:spLocks noChangeAspect="1" noChangeArrowheads="1"/>
            </p:cNvSpPr>
            <p:nvPr/>
          </p:nvSpPr>
          <p:spPr bwMode="auto">
            <a:xfrm rot="240000">
              <a:off x="2980" y="3418"/>
              <a:ext cx="240" cy="23"/>
            </a:xfrm>
            <a:prstGeom prst="rect">
              <a:avLst/>
            </a:prstGeom>
            <a:noFill/>
            <a:ln w="635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53737" name="Oval 137" descr="Светлый диагональный 1"/>
            <p:cNvSpPr>
              <a:spLocks noChangeAspect="1" noChangeArrowheads="1"/>
            </p:cNvSpPr>
            <p:nvPr/>
          </p:nvSpPr>
          <p:spPr bwMode="auto">
            <a:xfrm>
              <a:off x="2966" y="3408"/>
              <a:ext cx="25" cy="25"/>
            </a:xfrm>
            <a:prstGeom prst="ellipse">
              <a:avLst/>
            </a:prstGeom>
            <a:pattFill prst="ltDnDiag">
              <a:fgClr>
                <a:schemeClr val="tx1"/>
              </a:fgClr>
              <a:bgClr>
                <a:schemeClr val="bg1"/>
              </a:bgClr>
            </a:pattFill>
            <a:ln w="635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53738" name="Oval 138" descr="Светлый диагональный 1"/>
            <p:cNvSpPr>
              <a:spLocks noChangeAspect="1" noChangeArrowheads="1"/>
            </p:cNvSpPr>
            <p:nvPr/>
          </p:nvSpPr>
          <p:spPr bwMode="auto">
            <a:xfrm>
              <a:off x="3206" y="3426"/>
              <a:ext cx="25" cy="25"/>
            </a:xfrm>
            <a:prstGeom prst="ellipse">
              <a:avLst/>
            </a:prstGeom>
            <a:pattFill prst="ltDnDiag">
              <a:fgClr>
                <a:schemeClr val="tx1"/>
              </a:fgClr>
              <a:bgClr>
                <a:schemeClr val="bg1"/>
              </a:bgClr>
            </a:pattFill>
            <a:ln w="635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</p:grpSp>
      <p:grpSp>
        <p:nvGrpSpPr>
          <p:cNvPr id="153739" name="Group 139"/>
          <p:cNvGrpSpPr>
            <a:grpSpLocks noChangeAspect="1"/>
          </p:cNvGrpSpPr>
          <p:nvPr/>
        </p:nvGrpSpPr>
        <p:grpSpPr bwMode="auto">
          <a:xfrm>
            <a:off x="4425950" y="3257550"/>
            <a:ext cx="295275" cy="47625"/>
            <a:chOff x="2966" y="3408"/>
            <a:chExt cx="265" cy="43"/>
          </a:xfrm>
        </p:grpSpPr>
        <p:sp>
          <p:nvSpPr>
            <p:cNvPr id="153740" name="Rectangle 140"/>
            <p:cNvSpPr>
              <a:spLocks noChangeAspect="1" noChangeArrowheads="1"/>
            </p:cNvSpPr>
            <p:nvPr/>
          </p:nvSpPr>
          <p:spPr bwMode="auto">
            <a:xfrm rot="240000">
              <a:off x="2980" y="3418"/>
              <a:ext cx="240" cy="23"/>
            </a:xfrm>
            <a:prstGeom prst="rect">
              <a:avLst/>
            </a:prstGeom>
            <a:noFill/>
            <a:ln w="635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53741" name="Oval 141" descr="Светлый диагональный 1"/>
            <p:cNvSpPr>
              <a:spLocks noChangeAspect="1" noChangeArrowheads="1"/>
            </p:cNvSpPr>
            <p:nvPr/>
          </p:nvSpPr>
          <p:spPr bwMode="auto">
            <a:xfrm>
              <a:off x="2966" y="3408"/>
              <a:ext cx="25" cy="25"/>
            </a:xfrm>
            <a:prstGeom prst="ellipse">
              <a:avLst/>
            </a:prstGeom>
            <a:pattFill prst="ltDnDiag">
              <a:fgClr>
                <a:schemeClr val="tx1"/>
              </a:fgClr>
              <a:bgClr>
                <a:schemeClr val="bg1"/>
              </a:bgClr>
            </a:pattFill>
            <a:ln w="635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53742" name="Oval 142" descr="Светлый диагональный 1"/>
            <p:cNvSpPr>
              <a:spLocks noChangeAspect="1" noChangeArrowheads="1"/>
            </p:cNvSpPr>
            <p:nvPr/>
          </p:nvSpPr>
          <p:spPr bwMode="auto">
            <a:xfrm>
              <a:off x="3206" y="3426"/>
              <a:ext cx="25" cy="25"/>
            </a:xfrm>
            <a:prstGeom prst="ellipse">
              <a:avLst/>
            </a:prstGeom>
            <a:pattFill prst="ltDnDiag">
              <a:fgClr>
                <a:schemeClr val="tx1"/>
              </a:fgClr>
              <a:bgClr>
                <a:schemeClr val="bg1"/>
              </a:bgClr>
            </a:pattFill>
            <a:ln w="635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</p:grpSp>
      <p:grpSp>
        <p:nvGrpSpPr>
          <p:cNvPr id="153743" name="Group 143"/>
          <p:cNvGrpSpPr>
            <a:grpSpLocks noChangeAspect="1"/>
          </p:cNvGrpSpPr>
          <p:nvPr/>
        </p:nvGrpSpPr>
        <p:grpSpPr bwMode="auto">
          <a:xfrm>
            <a:off x="4422775" y="3195638"/>
            <a:ext cx="296863" cy="49212"/>
            <a:chOff x="2966" y="3408"/>
            <a:chExt cx="265" cy="43"/>
          </a:xfrm>
        </p:grpSpPr>
        <p:sp>
          <p:nvSpPr>
            <p:cNvPr id="153744" name="Rectangle 144"/>
            <p:cNvSpPr>
              <a:spLocks noChangeAspect="1" noChangeArrowheads="1"/>
            </p:cNvSpPr>
            <p:nvPr/>
          </p:nvSpPr>
          <p:spPr bwMode="auto">
            <a:xfrm rot="240000">
              <a:off x="2980" y="3418"/>
              <a:ext cx="240" cy="23"/>
            </a:xfrm>
            <a:prstGeom prst="rect">
              <a:avLst/>
            </a:prstGeom>
            <a:noFill/>
            <a:ln w="635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53745" name="Oval 145" descr="Светлый диагональный 1"/>
            <p:cNvSpPr>
              <a:spLocks noChangeAspect="1" noChangeArrowheads="1"/>
            </p:cNvSpPr>
            <p:nvPr/>
          </p:nvSpPr>
          <p:spPr bwMode="auto">
            <a:xfrm>
              <a:off x="2966" y="3408"/>
              <a:ext cx="25" cy="25"/>
            </a:xfrm>
            <a:prstGeom prst="ellipse">
              <a:avLst/>
            </a:prstGeom>
            <a:pattFill prst="ltDnDiag">
              <a:fgClr>
                <a:schemeClr val="tx1"/>
              </a:fgClr>
              <a:bgClr>
                <a:schemeClr val="bg1"/>
              </a:bgClr>
            </a:pattFill>
            <a:ln w="635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53746" name="Oval 146" descr="Светлый диагональный 1"/>
            <p:cNvSpPr>
              <a:spLocks noChangeAspect="1" noChangeArrowheads="1"/>
            </p:cNvSpPr>
            <p:nvPr/>
          </p:nvSpPr>
          <p:spPr bwMode="auto">
            <a:xfrm>
              <a:off x="3206" y="3426"/>
              <a:ext cx="25" cy="25"/>
            </a:xfrm>
            <a:prstGeom prst="ellipse">
              <a:avLst/>
            </a:prstGeom>
            <a:pattFill prst="ltDnDiag">
              <a:fgClr>
                <a:schemeClr val="tx1"/>
              </a:fgClr>
              <a:bgClr>
                <a:schemeClr val="bg1"/>
              </a:bgClr>
            </a:pattFill>
            <a:ln w="635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</p:grpSp>
      <p:grpSp>
        <p:nvGrpSpPr>
          <p:cNvPr id="153747" name="Group 147"/>
          <p:cNvGrpSpPr>
            <a:grpSpLocks noChangeAspect="1"/>
          </p:cNvGrpSpPr>
          <p:nvPr/>
        </p:nvGrpSpPr>
        <p:grpSpPr bwMode="auto">
          <a:xfrm>
            <a:off x="4421188" y="3448050"/>
            <a:ext cx="295275" cy="47625"/>
            <a:chOff x="2966" y="3408"/>
            <a:chExt cx="265" cy="43"/>
          </a:xfrm>
        </p:grpSpPr>
        <p:sp>
          <p:nvSpPr>
            <p:cNvPr id="153748" name="Rectangle 148"/>
            <p:cNvSpPr>
              <a:spLocks noChangeAspect="1" noChangeArrowheads="1"/>
            </p:cNvSpPr>
            <p:nvPr/>
          </p:nvSpPr>
          <p:spPr bwMode="auto">
            <a:xfrm rot="240000">
              <a:off x="2980" y="3418"/>
              <a:ext cx="240" cy="23"/>
            </a:xfrm>
            <a:prstGeom prst="rect">
              <a:avLst/>
            </a:prstGeom>
            <a:noFill/>
            <a:ln w="635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53749" name="Oval 149" descr="Светлый диагональный 1"/>
            <p:cNvSpPr>
              <a:spLocks noChangeAspect="1" noChangeArrowheads="1"/>
            </p:cNvSpPr>
            <p:nvPr/>
          </p:nvSpPr>
          <p:spPr bwMode="auto">
            <a:xfrm>
              <a:off x="2966" y="3408"/>
              <a:ext cx="25" cy="25"/>
            </a:xfrm>
            <a:prstGeom prst="ellipse">
              <a:avLst/>
            </a:prstGeom>
            <a:pattFill prst="ltDnDiag">
              <a:fgClr>
                <a:schemeClr val="tx1"/>
              </a:fgClr>
              <a:bgClr>
                <a:schemeClr val="bg1"/>
              </a:bgClr>
            </a:pattFill>
            <a:ln w="635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53750" name="Oval 150" descr="Светлый диагональный 1"/>
            <p:cNvSpPr>
              <a:spLocks noChangeAspect="1" noChangeArrowheads="1"/>
            </p:cNvSpPr>
            <p:nvPr/>
          </p:nvSpPr>
          <p:spPr bwMode="auto">
            <a:xfrm>
              <a:off x="3206" y="3426"/>
              <a:ext cx="25" cy="25"/>
            </a:xfrm>
            <a:prstGeom prst="ellipse">
              <a:avLst/>
            </a:prstGeom>
            <a:pattFill prst="ltDnDiag">
              <a:fgClr>
                <a:schemeClr val="tx1"/>
              </a:fgClr>
              <a:bgClr>
                <a:schemeClr val="bg1"/>
              </a:bgClr>
            </a:pattFill>
            <a:ln w="635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</p:grpSp>
      <p:grpSp>
        <p:nvGrpSpPr>
          <p:cNvPr id="153751" name="Group 151"/>
          <p:cNvGrpSpPr>
            <a:grpSpLocks noChangeAspect="1"/>
          </p:cNvGrpSpPr>
          <p:nvPr/>
        </p:nvGrpSpPr>
        <p:grpSpPr bwMode="auto">
          <a:xfrm rot="136227">
            <a:off x="4427538" y="2960688"/>
            <a:ext cx="296862" cy="47625"/>
            <a:chOff x="2966" y="3408"/>
            <a:chExt cx="265" cy="43"/>
          </a:xfrm>
        </p:grpSpPr>
        <p:sp>
          <p:nvSpPr>
            <p:cNvPr id="153752" name="Rectangle 152"/>
            <p:cNvSpPr>
              <a:spLocks noChangeAspect="1" noChangeArrowheads="1"/>
            </p:cNvSpPr>
            <p:nvPr/>
          </p:nvSpPr>
          <p:spPr bwMode="auto">
            <a:xfrm rot="240000">
              <a:off x="2980" y="3418"/>
              <a:ext cx="240" cy="23"/>
            </a:xfrm>
            <a:prstGeom prst="rect">
              <a:avLst/>
            </a:prstGeom>
            <a:noFill/>
            <a:ln w="635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53753" name="Oval 153" descr="Светлый диагональный 1"/>
            <p:cNvSpPr>
              <a:spLocks noChangeAspect="1" noChangeArrowheads="1"/>
            </p:cNvSpPr>
            <p:nvPr/>
          </p:nvSpPr>
          <p:spPr bwMode="auto">
            <a:xfrm>
              <a:off x="2966" y="3408"/>
              <a:ext cx="25" cy="25"/>
            </a:xfrm>
            <a:prstGeom prst="ellipse">
              <a:avLst/>
            </a:prstGeom>
            <a:pattFill prst="ltDnDiag">
              <a:fgClr>
                <a:schemeClr val="tx1"/>
              </a:fgClr>
              <a:bgClr>
                <a:schemeClr val="bg1"/>
              </a:bgClr>
            </a:pattFill>
            <a:ln w="635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53754" name="Oval 154" descr="Светлый диагональный 1"/>
            <p:cNvSpPr>
              <a:spLocks noChangeAspect="1" noChangeArrowheads="1"/>
            </p:cNvSpPr>
            <p:nvPr/>
          </p:nvSpPr>
          <p:spPr bwMode="auto">
            <a:xfrm>
              <a:off x="3206" y="3426"/>
              <a:ext cx="25" cy="25"/>
            </a:xfrm>
            <a:prstGeom prst="ellipse">
              <a:avLst/>
            </a:prstGeom>
            <a:pattFill prst="ltDnDiag">
              <a:fgClr>
                <a:schemeClr val="tx1"/>
              </a:fgClr>
              <a:bgClr>
                <a:schemeClr val="bg1"/>
              </a:bgClr>
            </a:pattFill>
            <a:ln w="635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</p:grpSp>
      <p:grpSp>
        <p:nvGrpSpPr>
          <p:cNvPr id="153755" name="Group 155"/>
          <p:cNvGrpSpPr>
            <a:grpSpLocks noChangeAspect="1"/>
          </p:cNvGrpSpPr>
          <p:nvPr/>
        </p:nvGrpSpPr>
        <p:grpSpPr bwMode="auto">
          <a:xfrm rot="-208310">
            <a:off x="4425950" y="2944813"/>
            <a:ext cx="295275" cy="47625"/>
            <a:chOff x="2966" y="3408"/>
            <a:chExt cx="265" cy="43"/>
          </a:xfrm>
        </p:grpSpPr>
        <p:sp>
          <p:nvSpPr>
            <p:cNvPr id="153756" name="Rectangle 156"/>
            <p:cNvSpPr>
              <a:spLocks noChangeAspect="1" noChangeArrowheads="1"/>
            </p:cNvSpPr>
            <p:nvPr/>
          </p:nvSpPr>
          <p:spPr bwMode="auto">
            <a:xfrm rot="240000">
              <a:off x="2980" y="3418"/>
              <a:ext cx="240" cy="23"/>
            </a:xfrm>
            <a:prstGeom prst="rect">
              <a:avLst/>
            </a:prstGeom>
            <a:noFill/>
            <a:ln w="635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53757" name="Oval 157" descr="Светлый диагональный 1"/>
            <p:cNvSpPr>
              <a:spLocks noChangeAspect="1" noChangeArrowheads="1"/>
            </p:cNvSpPr>
            <p:nvPr/>
          </p:nvSpPr>
          <p:spPr bwMode="auto">
            <a:xfrm>
              <a:off x="2966" y="3408"/>
              <a:ext cx="25" cy="25"/>
            </a:xfrm>
            <a:prstGeom prst="ellipse">
              <a:avLst/>
            </a:prstGeom>
            <a:pattFill prst="ltDnDiag">
              <a:fgClr>
                <a:schemeClr val="tx1"/>
              </a:fgClr>
              <a:bgClr>
                <a:schemeClr val="bg1"/>
              </a:bgClr>
            </a:pattFill>
            <a:ln w="635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53758" name="Oval 158" descr="Светлый диагональный 1"/>
            <p:cNvSpPr>
              <a:spLocks noChangeAspect="1" noChangeArrowheads="1"/>
            </p:cNvSpPr>
            <p:nvPr/>
          </p:nvSpPr>
          <p:spPr bwMode="auto">
            <a:xfrm>
              <a:off x="3206" y="3426"/>
              <a:ext cx="25" cy="25"/>
            </a:xfrm>
            <a:prstGeom prst="ellipse">
              <a:avLst/>
            </a:prstGeom>
            <a:pattFill prst="ltDnDiag">
              <a:fgClr>
                <a:schemeClr val="tx1"/>
              </a:fgClr>
              <a:bgClr>
                <a:schemeClr val="bg1"/>
              </a:bgClr>
            </a:pattFill>
            <a:ln w="635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</p:grpSp>
      <p:sp>
        <p:nvSpPr>
          <p:cNvPr id="153759" name="AutoShape 159"/>
          <p:cNvSpPr>
            <a:spLocks noChangeAspect="1" noChangeArrowheads="1"/>
          </p:cNvSpPr>
          <p:nvPr/>
        </p:nvSpPr>
        <p:spPr bwMode="auto">
          <a:xfrm>
            <a:off x="4506913" y="2747963"/>
            <a:ext cx="136525" cy="144462"/>
          </a:xfrm>
          <a:prstGeom prst="triangle">
            <a:avLst>
              <a:gd name="adj" fmla="val 50000"/>
            </a:avLst>
          </a:prstGeom>
          <a:gradFill rotWithShape="0">
            <a:gsLst>
              <a:gs pos="0">
                <a:schemeClr val="folHlink">
                  <a:gamma/>
                  <a:shade val="41176"/>
                  <a:invGamma/>
                </a:schemeClr>
              </a:gs>
              <a:gs pos="50000">
                <a:schemeClr val="folHlink"/>
              </a:gs>
              <a:gs pos="100000">
                <a:schemeClr val="folHlink">
                  <a:gamma/>
                  <a:shade val="41176"/>
                  <a:invGamma/>
                </a:schemeClr>
              </a:gs>
            </a:gsLst>
            <a:lin ang="0" scaled="1"/>
          </a:gra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53760" name="Rectangle 160"/>
          <p:cNvSpPr>
            <a:spLocks noChangeAspect="1" noChangeArrowheads="1"/>
          </p:cNvSpPr>
          <p:nvPr/>
        </p:nvSpPr>
        <p:spPr bwMode="auto">
          <a:xfrm>
            <a:off x="4429125" y="2895600"/>
            <a:ext cx="292100" cy="53975"/>
          </a:xfrm>
          <a:prstGeom prst="rect">
            <a:avLst/>
          </a:prstGeom>
          <a:gradFill rotWithShape="0">
            <a:gsLst>
              <a:gs pos="0">
                <a:schemeClr val="folHlink">
                  <a:gamma/>
                  <a:shade val="41176"/>
                  <a:invGamma/>
                </a:schemeClr>
              </a:gs>
              <a:gs pos="50000">
                <a:schemeClr val="folHlink"/>
              </a:gs>
              <a:gs pos="100000">
                <a:schemeClr val="folHlink">
                  <a:gamma/>
                  <a:shade val="41176"/>
                  <a:invGamma/>
                </a:schemeClr>
              </a:gs>
            </a:gsLst>
            <a:lin ang="0" scaled="1"/>
          </a:gra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53761" name="Rectangle 161"/>
          <p:cNvSpPr>
            <a:spLocks noChangeAspect="1" noChangeArrowheads="1"/>
          </p:cNvSpPr>
          <p:nvPr/>
        </p:nvSpPr>
        <p:spPr bwMode="auto">
          <a:xfrm>
            <a:off x="4465638" y="2949575"/>
            <a:ext cx="222250" cy="236538"/>
          </a:xfrm>
          <a:prstGeom prst="rect">
            <a:avLst/>
          </a:prstGeom>
          <a:gradFill rotWithShape="0">
            <a:gsLst>
              <a:gs pos="0">
                <a:schemeClr val="folHlink">
                  <a:gamma/>
                  <a:shade val="41176"/>
                  <a:invGamma/>
                </a:schemeClr>
              </a:gs>
              <a:gs pos="50000">
                <a:schemeClr val="folHlink"/>
              </a:gs>
              <a:gs pos="100000">
                <a:schemeClr val="folHlink">
                  <a:gamma/>
                  <a:shade val="41176"/>
                  <a:invGamma/>
                </a:schemeClr>
              </a:gs>
            </a:gsLst>
            <a:lin ang="0" scaled="1"/>
          </a:gra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53762" name="AutoShape 162"/>
          <p:cNvSpPr>
            <a:spLocks noChangeAspect="1" noChangeArrowheads="1"/>
          </p:cNvSpPr>
          <p:nvPr/>
        </p:nvSpPr>
        <p:spPr bwMode="auto">
          <a:xfrm>
            <a:off x="4465638" y="3186113"/>
            <a:ext cx="220662" cy="26987"/>
          </a:xfrm>
          <a:custGeom>
            <a:avLst/>
            <a:gdLst>
              <a:gd name="G0" fmla="+- 3289 0 0"/>
              <a:gd name="G1" fmla="+- 21600 0 3289"/>
              <a:gd name="G2" fmla="*/ 3289 1 2"/>
              <a:gd name="G3" fmla="+- 21600 0 G2"/>
              <a:gd name="G4" fmla="+/ 3289 21600 2"/>
              <a:gd name="G5" fmla="+/ G1 0 2"/>
              <a:gd name="G6" fmla="*/ 21600 21600 3289"/>
              <a:gd name="G7" fmla="*/ G6 1 2"/>
              <a:gd name="G8" fmla="+- 21600 0 G7"/>
              <a:gd name="G9" fmla="*/ 21600 1 2"/>
              <a:gd name="G10" fmla="+- 3289 0 G9"/>
              <a:gd name="G11" fmla="?: G10 G8 0"/>
              <a:gd name="G12" fmla="?: G10 G7 21600"/>
              <a:gd name="T0" fmla="*/ 19955 w 21600"/>
              <a:gd name="T1" fmla="*/ 10800 h 21600"/>
              <a:gd name="T2" fmla="*/ 10800 w 21600"/>
              <a:gd name="T3" fmla="*/ 21600 h 21600"/>
              <a:gd name="T4" fmla="*/ 1645 w 21600"/>
              <a:gd name="T5" fmla="*/ 10800 h 21600"/>
              <a:gd name="T6" fmla="*/ 10800 w 21600"/>
              <a:gd name="T7" fmla="*/ 0 h 21600"/>
              <a:gd name="T8" fmla="*/ 3445 w 21600"/>
              <a:gd name="T9" fmla="*/ 3445 h 21600"/>
              <a:gd name="T10" fmla="*/ 18155 w 21600"/>
              <a:gd name="T11" fmla="*/ 18155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T8" t="T9" r="T10" b="T11"/>
            <a:pathLst>
              <a:path w="21600" h="21600">
                <a:moveTo>
                  <a:pt x="0" y="0"/>
                </a:moveTo>
                <a:lnTo>
                  <a:pt x="3289" y="21600"/>
                </a:lnTo>
                <a:lnTo>
                  <a:pt x="18311" y="21600"/>
                </a:lnTo>
                <a:lnTo>
                  <a:pt x="21600" y="0"/>
                </a:lnTo>
                <a:close/>
              </a:path>
            </a:pathLst>
          </a:custGeom>
          <a:gradFill rotWithShape="0">
            <a:gsLst>
              <a:gs pos="0">
                <a:schemeClr val="folHlink">
                  <a:gamma/>
                  <a:shade val="41176"/>
                  <a:invGamma/>
                </a:schemeClr>
              </a:gs>
              <a:gs pos="50000">
                <a:schemeClr val="folHlink"/>
              </a:gs>
              <a:gs pos="100000">
                <a:schemeClr val="folHlink">
                  <a:gamma/>
                  <a:shade val="41176"/>
                  <a:invGamma/>
                </a:schemeClr>
              </a:gs>
            </a:gsLst>
            <a:lin ang="0" scaled="1"/>
          </a:gra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53763" name="Freeform 163"/>
          <p:cNvSpPr>
            <a:spLocks noChangeAspect="1"/>
          </p:cNvSpPr>
          <p:nvPr/>
        </p:nvSpPr>
        <p:spPr bwMode="auto">
          <a:xfrm>
            <a:off x="4495800" y="3213100"/>
            <a:ext cx="158750" cy="560388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142" y="2"/>
              </a:cxn>
              <a:cxn ang="0">
                <a:pos x="141" y="414"/>
              </a:cxn>
              <a:cxn ang="0">
                <a:pos x="50" y="414"/>
              </a:cxn>
              <a:cxn ang="0">
                <a:pos x="50" y="426"/>
              </a:cxn>
              <a:cxn ang="0">
                <a:pos x="57" y="441"/>
              </a:cxn>
              <a:cxn ang="0">
                <a:pos x="96" y="470"/>
              </a:cxn>
              <a:cxn ang="0">
                <a:pos x="101" y="486"/>
              </a:cxn>
              <a:cxn ang="0">
                <a:pos x="94" y="500"/>
              </a:cxn>
              <a:cxn ang="0">
                <a:pos x="0" y="498"/>
              </a:cxn>
              <a:cxn ang="0">
                <a:pos x="0" y="0"/>
              </a:cxn>
            </a:cxnLst>
            <a:rect l="0" t="0" r="r" b="b"/>
            <a:pathLst>
              <a:path w="142" h="500">
                <a:moveTo>
                  <a:pt x="0" y="0"/>
                </a:moveTo>
                <a:lnTo>
                  <a:pt x="142" y="2"/>
                </a:lnTo>
                <a:lnTo>
                  <a:pt x="141" y="414"/>
                </a:lnTo>
                <a:lnTo>
                  <a:pt x="50" y="414"/>
                </a:lnTo>
                <a:lnTo>
                  <a:pt x="50" y="426"/>
                </a:lnTo>
                <a:lnTo>
                  <a:pt x="57" y="441"/>
                </a:lnTo>
                <a:lnTo>
                  <a:pt x="96" y="470"/>
                </a:lnTo>
                <a:lnTo>
                  <a:pt x="101" y="486"/>
                </a:lnTo>
                <a:lnTo>
                  <a:pt x="94" y="500"/>
                </a:lnTo>
                <a:lnTo>
                  <a:pt x="0" y="498"/>
                </a:lnTo>
                <a:lnTo>
                  <a:pt x="0" y="0"/>
                </a:lnTo>
                <a:close/>
              </a:path>
            </a:pathLst>
          </a:custGeom>
          <a:gradFill rotWithShape="0">
            <a:gsLst>
              <a:gs pos="0">
                <a:schemeClr val="folHlink">
                  <a:gamma/>
                  <a:shade val="41176"/>
                  <a:invGamma/>
                </a:schemeClr>
              </a:gs>
              <a:gs pos="50000">
                <a:schemeClr val="folHlink"/>
              </a:gs>
              <a:gs pos="100000">
                <a:schemeClr val="folHlink">
                  <a:gamma/>
                  <a:shade val="41176"/>
                  <a:invGamma/>
                </a:schemeClr>
              </a:gs>
            </a:gsLst>
            <a:lin ang="0" scaled="1"/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endParaRPr lang="ro-RO"/>
          </a:p>
        </p:txBody>
      </p:sp>
      <p:sp>
        <p:nvSpPr>
          <p:cNvPr id="153764" name="Freeform 164"/>
          <p:cNvSpPr>
            <a:spLocks noChangeAspect="1"/>
          </p:cNvSpPr>
          <p:nvPr/>
        </p:nvSpPr>
        <p:spPr bwMode="auto">
          <a:xfrm>
            <a:off x="4494213" y="3681413"/>
            <a:ext cx="160337" cy="231775"/>
          </a:xfrm>
          <a:custGeom>
            <a:avLst/>
            <a:gdLst/>
            <a:ahLst/>
            <a:cxnLst>
              <a:cxn ang="0">
                <a:pos x="58" y="0"/>
              </a:cxn>
              <a:cxn ang="0">
                <a:pos x="142" y="0"/>
              </a:cxn>
              <a:cxn ang="0">
                <a:pos x="140" y="208"/>
              </a:cxn>
              <a:cxn ang="0">
                <a:pos x="0" y="208"/>
              </a:cxn>
              <a:cxn ang="0">
                <a:pos x="0" y="82"/>
              </a:cxn>
              <a:cxn ang="0">
                <a:pos x="106" y="82"/>
              </a:cxn>
              <a:cxn ang="0">
                <a:pos x="104" y="66"/>
              </a:cxn>
              <a:cxn ang="0">
                <a:pos x="98" y="48"/>
              </a:cxn>
              <a:cxn ang="0">
                <a:pos x="58" y="22"/>
              </a:cxn>
              <a:cxn ang="0">
                <a:pos x="52" y="12"/>
              </a:cxn>
              <a:cxn ang="0">
                <a:pos x="58" y="0"/>
              </a:cxn>
            </a:cxnLst>
            <a:rect l="0" t="0" r="r" b="b"/>
            <a:pathLst>
              <a:path w="142" h="208">
                <a:moveTo>
                  <a:pt x="58" y="0"/>
                </a:moveTo>
                <a:lnTo>
                  <a:pt x="142" y="0"/>
                </a:lnTo>
                <a:lnTo>
                  <a:pt x="140" y="208"/>
                </a:lnTo>
                <a:lnTo>
                  <a:pt x="0" y="208"/>
                </a:lnTo>
                <a:lnTo>
                  <a:pt x="0" y="82"/>
                </a:lnTo>
                <a:lnTo>
                  <a:pt x="106" y="82"/>
                </a:lnTo>
                <a:lnTo>
                  <a:pt x="104" y="66"/>
                </a:lnTo>
                <a:lnTo>
                  <a:pt x="98" y="48"/>
                </a:lnTo>
                <a:lnTo>
                  <a:pt x="58" y="22"/>
                </a:lnTo>
                <a:lnTo>
                  <a:pt x="52" y="12"/>
                </a:lnTo>
                <a:lnTo>
                  <a:pt x="58" y="0"/>
                </a:lnTo>
                <a:close/>
              </a:path>
            </a:pathLst>
          </a:custGeom>
          <a:gradFill rotWithShape="0">
            <a:gsLst>
              <a:gs pos="0">
                <a:schemeClr val="folHlink">
                  <a:gamma/>
                  <a:shade val="22353"/>
                  <a:invGamma/>
                </a:schemeClr>
              </a:gs>
              <a:gs pos="50000">
                <a:schemeClr val="folHlink"/>
              </a:gs>
              <a:gs pos="100000">
                <a:schemeClr val="folHlink">
                  <a:gamma/>
                  <a:shade val="22353"/>
                  <a:invGamma/>
                </a:schemeClr>
              </a:gs>
            </a:gsLst>
            <a:lin ang="0" scaled="1"/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endParaRPr lang="ro-RO"/>
          </a:p>
        </p:txBody>
      </p:sp>
      <p:sp>
        <p:nvSpPr>
          <p:cNvPr id="153765" name="Rectangle 165"/>
          <p:cNvSpPr>
            <a:spLocks noChangeAspect="1" noChangeArrowheads="1"/>
          </p:cNvSpPr>
          <p:nvPr/>
        </p:nvSpPr>
        <p:spPr bwMode="auto">
          <a:xfrm>
            <a:off x="4427538" y="3913188"/>
            <a:ext cx="303212" cy="47625"/>
          </a:xfrm>
          <a:prstGeom prst="rect">
            <a:avLst/>
          </a:prstGeom>
          <a:gradFill rotWithShape="0">
            <a:gsLst>
              <a:gs pos="0">
                <a:schemeClr val="folHlink">
                  <a:gamma/>
                  <a:shade val="22353"/>
                  <a:invGamma/>
                </a:schemeClr>
              </a:gs>
              <a:gs pos="50000">
                <a:schemeClr val="folHlink"/>
              </a:gs>
              <a:gs pos="100000">
                <a:schemeClr val="folHlink">
                  <a:gamma/>
                  <a:shade val="22353"/>
                  <a:invGamma/>
                </a:schemeClr>
              </a:gs>
            </a:gsLst>
            <a:lin ang="0" scaled="1"/>
          </a:gra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53766" name="Rectangle 166"/>
          <p:cNvSpPr>
            <a:spLocks noChangeAspect="1" noChangeArrowheads="1"/>
          </p:cNvSpPr>
          <p:nvPr/>
        </p:nvSpPr>
        <p:spPr bwMode="auto">
          <a:xfrm>
            <a:off x="4513263" y="3965575"/>
            <a:ext cx="123825" cy="196850"/>
          </a:xfrm>
          <a:prstGeom prst="rect">
            <a:avLst/>
          </a:prstGeom>
          <a:gradFill rotWithShape="0">
            <a:gsLst>
              <a:gs pos="0">
                <a:schemeClr val="folHlink">
                  <a:gamma/>
                  <a:shade val="22353"/>
                  <a:invGamma/>
                </a:schemeClr>
              </a:gs>
              <a:gs pos="50000">
                <a:schemeClr val="folHlink"/>
              </a:gs>
              <a:gs pos="100000">
                <a:schemeClr val="folHlink">
                  <a:gamma/>
                  <a:shade val="22353"/>
                  <a:invGamma/>
                </a:schemeClr>
              </a:gs>
            </a:gsLst>
            <a:lin ang="0" scaled="1"/>
          </a:gra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53767" name="Freeform 167"/>
          <p:cNvSpPr>
            <a:spLocks noChangeAspect="1"/>
          </p:cNvSpPr>
          <p:nvPr/>
        </p:nvSpPr>
        <p:spPr bwMode="auto">
          <a:xfrm>
            <a:off x="4489450" y="989013"/>
            <a:ext cx="160338" cy="1073150"/>
          </a:xfrm>
          <a:custGeom>
            <a:avLst/>
            <a:gdLst/>
            <a:ahLst/>
            <a:cxnLst>
              <a:cxn ang="0">
                <a:pos x="0" y="960"/>
              </a:cxn>
              <a:cxn ang="0">
                <a:pos x="0" y="9"/>
              </a:cxn>
              <a:cxn ang="0">
                <a:pos x="5" y="3"/>
              </a:cxn>
              <a:cxn ang="0">
                <a:pos x="15" y="0"/>
              </a:cxn>
              <a:cxn ang="0">
                <a:pos x="39" y="15"/>
              </a:cxn>
              <a:cxn ang="0">
                <a:pos x="72" y="24"/>
              </a:cxn>
              <a:cxn ang="0">
                <a:pos x="102" y="18"/>
              </a:cxn>
              <a:cxn ang="0">
                <a:pos x="125" y="5"/>
              </a:cxn>
              <a:cxn ang="0">
                <a:pos x="135" y="2"/>
              </a:cxn>
              <a:cxn ang="0">
                <a:pos x="143" y="6"/>
              </a:cxn>
              <a:cxn ang="0">
                <a:pos x="144" y="960"/>
              </a:cxn>
              <a:cxn ang="0">
                <a:pos x="0" y="960"/>
              </a:cxn>
            </a:cxnLst>
            <a:rect l="0" t="0" r="r" b="b"/>
            <a:pathLst>
              <a:path w="144" h="960">
                <a:moveTo>
                  <a:pt x="0" y="960"/>
                </a:moveTo>
                <a:lnTo>
                  <a:pt x="0" y="9"/>
                </a:lnTo>
                <a:lnTo>
                  <a:pt x="5" y="3"/>
                </a:lnTo>
                <a:lnTo>
                  <a:pt x="15" y="0"/>
                </a:lnTo>
                <a:lnTo>
                  <a:pt x="39" y="15"/>
                </a:lnTo>
                <a:lnTo>
                  <a:pt x="72" y="24"/>
                </a:lnTo>
                <a:lnTo>
                  <a:pt x="102" y="18"/>
                </a:lnTo>
                <a:lnTo>
                  <a:pt x="125" y="5"/>
                </a:lnTo>
                <a:lnTo>
                  <a:pt x="135" y="2"/>
                </a:lnTo>
                <a:lnTo>
                  <a:pt x="143" y="6"/>
                </a:lnTo>
                <a:lnTo>
                  <a:pt x="144" y="960"/>
                </a:lnTo>
                <a:lnTo>
                  <a:pt x="0" y="960"/>
                </a:lnTo>
                <a:close/>
              </a:path>
            </a:pathLst>
          </a:custGeom>
          <a:gradFill rotWithShape="0">
            <a:gsLst>
              <a:gs pos="0">
                <a:schemeClr val="folHlink"/>
              </a:gs>
              <a:gs pos="50000">
                <a:schemeClr val="folHlink">
                  <a:gamma/>
                  <a:tint val="0"/>
                  <a:invGamma/>
                </a:schemeClr>
              </a:gs>
              <a:gs pos="100000">
                <a:schemeClr val="folHlink"/>
              </a:gs>
            </a:gsLst>
            <a:lin ang="0" scaled="1"/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endParaRPr lang="ro-RO"/>
          </a:p>
        </p:txBody>
      </p:sp>
      <p:grpSp>
        <p:nvGrpSpPr>
          <p:cNvPr id="153768" name="Group 168"/>
          <p:cNvGrpSpPr>
            <a:grpSpLocks noChangeAspect="1"/>
          </p:cNvGrpSpPr>
          <p:nvPr/>
        </p:nvGrpSpPr>
        <p:grpSpPr bwMode="auto">
          <a:xfrm>
            <a:off x="3162300" y="798513"/>
            <a:ext cx="330200" cy="2974975"/>
            <a:chOff x="1836" y="1048"/>
            <a:chExt cx="294" cy="2656"/>
          </a:xfrm>
        </p:grpSpPr>
        <p:sp>
          <p:nvSpPr>
            <p:cNvPr id="153769" name="Rectangle 169" descr="Дранка"/>
            <p:cNvSpPr>
              <a:spLocks noChangeAspect="1" noChangeArrowheads="1"/>
            </p:cNvSpPr>
            <p:nvPr/>
          </p:nvSpPr>
          <p:spPr bwMode="auto">
            <a:xfrm>
              <a:off x="1836" y="1104"/>
              <a:ext cx="294" cy="2553"/>
            </a:xfrm>
            <a:prstGeom prst="rect">
              <a:avLst/>
            </a:prstGeom>
            <a:pattFill prst="shingle">
              <a:fgClr>
                <a:schemeClr val="folHlink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53770" name="AutoShape 170" descr="Дранка"/>
            <p:cNvSpPr>
              <a:spLocks noChangeAspect="1" noChangeArrowheads="1"/>
            </p:cNvSpPr>
            <p:nvPr/>
          </p:nvSpPr>
          <p:spPr bwMode="auto">
            <a:xfrm>
              <a:off x="2008" y="3656"/>
              <a:ext cx="48" cy="48"/>
            </a:xfrm>
            <a:custGeom>
              <a:avLst/>
              <a:gdLst>
                <a:gd name="G0" fmla="+- 5400 0 0"/>
                <a:gd name="G1" fmla="+- 21600 0 5400"/>
                <a:gd name="G2" fmla="*/ 5400 1 2"/>
                <a:gd name="G3" fmla="+- 21600 0 G2"/>
                <a:gd name="G4" fmla="+/ 5400 21600 2"/>
                <a:gd name="G5" fmla="+/ G1 0 2"/>
                <a:gd name="G6" fmla="*/ 21600 21600 5400"/>
                <a:gd name="G7" fmla="*/ G6 1 2"/>
                <a:gd name="G8" fmla="+- 21600 0 G7"/>
                <a:gd name="G9" fmla="*/ 21600 1 2"/>
                <a:gd name="G10" fmla="+- 5400 0 G9"/>
                <a:gd name="G11" fmla="?: G10 G8 0"/>
                <a:gd name="G12" fmla="?: G10 G7 21600"/>
                <a:gd name="T0" fmla="*/ 18900 w 21600"/>
                <a:gd name="T1" fmla="*/ 10800 h 21600"/>
                <a:gd name="T2" fmla="*/ 10800 w 21600"/>
                <a:gd name="T3" fmla="*/ 21600 h 21600"/>
                <a:gd name="T4" fmla="*/ 2700 w 21600"/>
                <a:gd name="T5" fmla="*/ 10800 h 21600"/>
                <a:gd name="T6" fmla="*/ 10800 w 21600"/>
                <a:gd name="T7" fmla="*/ 0 h 21600"/>
                <a:gd name="T8" fmla="*/ 4500 w 21600"/>
                <a:gd name="T9" fmla="*/ 4500 h 21600"/>
                <a:gd name="T10" fmla="*/ 17100 w 21600"/>
                <a:gd name="T11" fmla="*/ 171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pattFill prst="shingle">
              <a:fgClr>
                <a:schemeClr val="folHlink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53771" name="AutoShape 171" descr="Дранка"/>
            <p:cNvSpPr>
              <a:spLocks noChangeAspect="1" noChangeArrowheads="1"/>
            </p:cNvSpPr>
            <p:nvPr/>
          </p:nvSpPr>
          <p:spPr bwMode="auto">
            <a:xfrm>
              <a:off x="1920" y="3656"/>
              <a:ext cx="48" cy="48"/>
            </a:xfrm>
            <a:custGeom>
              <a:avLst/>
              <a:gdLst>
                <a:gd name="G0" fmla="+- 5400 0 0"/>
                <a:gd name="G1" fmla="+- 21600 0 5400"/>
                <a:gd name="G2" fmla="*/ 5400 1 2"/>
                <a:gd name="G3" fmla="+- 21600 0 G2"/>
                <a:gd name="G4" fmla="+/ 5400 21600 2"/>
                <a:gd name="G5" fmla="+/ G1 0 2"/>
                <a:gd name="G6" fmla="*/ 21600 21600 5400"/>
                <a:gd name="G7" fmla="*/ G6 1 2"/>
                <a:gd name="G8" fmla="+- 21600 0 G7"/>
                <a:gd name="G9" fmla="*/ 21600 1 2"/>
                <a:gd name="G10" fmla="+- 5400 0 G9"/>
                <a:gd name="G11" fmla="?: G10 G8 0"/>
                <a:gd name="G12" fmla="?: G10 G7 21600"/>
                <a:gd name="T0" fmla="*/ 18900 w 21600"/>
                <a:gd name="T1" fmla="*/ 10800 h 21600"/>
                <a:gd name="T2" fmla="*/ 10800 w 21600"/>
                <a:gd name="T3" fmla="*/ 21600 h 21600"/>
                <a:gd name="T4" fmla="*/ 2700 w 21600"/>
                <a:gd name="T5" fmla="*/ 10800 h 21600"/>
                <a:gd name="T6" fmla="*/ 10800 w 21600"/>
                <a:gd name="T7" fmla="*/ 0 h 21600"/>
                <a:gd name="T8" fmla="*/ 4500 w 21600"/>
                <a:gd name="T9" fmla="*/ 4500 h 21600"/>
                <a:gd name="T10" fmla="*/ 17100 w 21600"/>
                <a:gd name="T11" fmla="*/ 171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pattFill prst="shingle">
              <a:fgClr>
                <a:schemeClr val="folHlink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53772" name="AutoShape 172" descr="Дранка"/>
            <p:cNvSpPr>
              <a:spLocks noChangeAspect="1" noChangeArrowheads="1"/>
            </p:cNvSpPr>
            <p:nvPr/>
          </p:nvSpPr>
          <p:spPr bwMode="auto">
            <a:xfrm rot="10800000">
              <a:off x="2004" y="1048"/>
              <a:ext cx="48" cy="48"/>
            </a:xfrm>
            <a:custGeom>
              <a:avLst/>
              <a:gdLst>
                <a:gd name="G0" fmla="+- 5400 0 0"/>
                <a:gd name="G1" fmla="+- 21600 0 5400"/>
                <a:gd name="G2" fmla="*/ 5400 1 2"/>
                <a:gd name="G3" fmla="+- 21600 0 G2"/>
                <a:gd name="G4" fmla="+/ 5400 21600 2"/>
                <a:gd name="G5" fmla="+/ G1 0 2"/>
                <a:gd name="G6" fmla="*/ 21600 21600 5400"/>
                <a:gd name="G7" fmla="*/ G6 1 2"/>
                <a:gd name="G8" fmla="+- 21600 0 G7"/>
                <a:gd name="G9" fmla="*/ 21600 1 2"/>
                <a:gd name="G10" fmla="+- 5400 0 G9"/>
                <a:gd name="G11" fmla="?: G10 G8 0"/>
                <a:gd name="G12" fmla="?: G10 G7 21600"/>
                <a:gd name="T0" fmla="*/ 18900 w 21600"/>
                <a:gd name="T1" fmla="*/ 10800 h 21600"/>
                <a:gd name="T2" fmla="*/ 10800 w 21600"/>
                <a:gd name="T3" fmla="*/ 21600 h 21600"/>
                <a:gd name="T4" fmla="*/ 2700 w 21600"/>
                <a:gd name="T5" fmla="*/ 10800 h 21600"/>
                <a:gd name="T6" fmla="*/ 10800 w 21600"/>
                <a:gd name="T7" fmla="*/ 0 h 21600"/>
                <a:gd name="T8" fmla="*/ 4500 w 21600"/>
                <a:gd name="T9" fmla="*/ 4500 h 21600"/>
                <a:gd name="T10" fmla="*/ 17100 w 21600"/>
                <a:gd name="T11" fmla="*/ 171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pattFill prst="shingle">
              <a:fgClr>
                <a:schemeClr val="folHlink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53773" name="AutoShape 173" descr="Дранка"/>
            <p:cNvSpPr>
              <a:spLocks noChangeAspect="1" noChangeArrowheads="1"/>
            </p:cNvSpPr>
            <p:nvPr/>
          </p:nvSpPr>
          <p:spPr bwMode="auto">
            <a:xfrm rot="10800000">
              <a:off x="1916" y="1048"/>
              <a:ext cx="48" cy="48"/>
            </a:xfrm>
            <a:custGeom>
              <a:avLst/>
              <a:gdLst>
                <a:gd name="G0" fmla="+- 5400 0 0"/>
                <a:gd name="G1" fmla="+- 21600 0 5400"/>
                <a:gd name="G2" fmla="*/ 5400 1 2"/>
                <a:gd name="G3" fmla="+- 21600 0 G2"/>
                <a:gd name="G4" fmla="+/ 5400 21600 2"/>
                <a:gd name="G5" fmla="+/ G1 0 2"/>
                <a:gd name="G6" fmla="*/ 21600 21600 5400"/>
                <a:gd name="G7" fmla="*/ G6 1 2"/>
                <a:gd name="G8" fmla="+- 21600 0 G7"/>
                <a:gd name="G9" fmla="*/ 21600 1 2"/>
                <a:gd name="G10" fmla="+- 5400 0 G9"/>
                <a:gd name="G11" fmla="?: G10 G8 0"/>
                <a:gd name="G12" fmla="?: G10 G7 21600"/>
                <a:gd name="T0" fmla="*/ 18900 w 21600"/>
                <a:gd name="T1" fmla="*/ 10800 h 21600"/>
                <a:gd name="T2" fmla="*/ 10800 w 21600"/>
                <a:gd name="T3" fmla="*/ 21600 h 21600"/>
                <a:gd name="T4" fmla="*/ 2700 w 21600"/>
                <a:gd name="T5" fmla="*/ 10800 h 21600"/>
                <a:gd name="T6" fmla="*/ 10800 w 21600"/>
                <a:gd name="T7" fmla="*/ 0 h 21600"/>
                <a:gd name="T8" fmla="*/ 4500 w 21600"/>
                <a:gd name="T9" fmla="*/ 4500 h 21600"/>
                <a:gd name="T10" fmla="*/ 17100 w 21600"/>
                <a:gd name="T11" fmla="*/ 171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pattFill prst="shingle">
              <a:fgClr>
                <a:schemeClr val="folHlink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</p:grpSp>
      <p:grpSp>
        <p:nvGrpSpPr>
          <p:cNvPr id="153774" name="Group 174"/>
          <p:cNvGrpSpPr>
            <a:grpSpLocks noChangeAspect="1"/>
          </p:cNvGrpSpPr>
          <p:nvPr/>
        </p:nvGrpSpPr>
        <p:grpSpPr bwMode="auto">
          <a:xfrm rot="-67822">
            <a:off x="5622925" y="779463"/>
            <a:ext cx="330200" cy="2968625"/>
            <a:chOff x="1836" y="1048"/>
            <a:chExt cx="294" cy="2656"/>
          </a:xfrm>
        </p:grpSpPr>
        <p:sp>
          <p:nvSpPr>
            <p:cNvPr id="153775" name="Rectangle 175" descr="Дранка"/>
            <p:cNvSpPr>
              <a:spLocks noChangeAspect="1" noChangeArrowheads="1"/>
            </p:cNvSpPr>
            <p:nvPr/>
          </p:nvSpPr>
          <p:spPr bwMode="auto">
            <a:xfrm>
              <a:off x="1836" y="1104"/>
              <a:ext cx="294" cy="2553"/>
            </a:xfrm>
            <a:prstGeom prst="rect">
              <a:avLst/>
            </a:prstGeom>
            <a:pattFill prst="shingle">
              <a:fgClr>
                <a:schemeClr val="folHlink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53776" name="AutoShape 176" descr="Дранка"/>
            <p:cNvSpPr>
              <a:spLocks noChangeAspect="1" noChangeArrowheads="1"/>
            </p:cNvSpPr>
            <p:nvPr/>
          </p:nvSpPr>
          <p:spPr bwMode="auto">
            <a:xfrm>
              <a:off x="2008" y="3656"/>
              <a:ext cx="48" cy="48"/>
            </a:xfrm>
            <a:custGeom>
              <a:avLst/>
              <a:gdLst>
                <a:gd name="G0" fmla="+- 5400 0 0"/>
                <a:gd name="G1" fmla="+- 21600 0 5400"/>
                <a:gd name="G2" fmla="*/ 5400 1 2"/>
                <a:gd name="G3" fmla="+- 21600 0 G2"/>
                <a:gd name="G4" fmla="+/ 5400 21600 2"/>
                <a:gd name="G5" fmla="+/ G1 0 2"/>
                <a:gd name="G6" fmla="*/ 21600 21600 5400"/>
                <a:gd name="G7" fmla="*/ G6 1 2"/>
                <a:gd name="G8" fmla="+- 21600 0 G7"/>
                <a:gd name="G9" fmla="*/ 21600 1 2"/>
                <a:gd name="G10" fmla="+- 5400 0 G9"/>
                <a:gd name="G11" fmla="?: G10 G8 0"/>
                <a:gd name="G12" fmla="?: G10 G7 21600"/>
                <a:gd name="T0" fmla="*/ 18900 w 21600"/>
                <a:gd name="T1" fmla="*/ 10800 h 21600"/>
                <a:gd name="T2" fmla="*/ 10800 w 21600"/>
                <a:gd name="T3" fmla="*/ 21600 h 21600"/>
                <a:gd name="T4" fmla="*/ 2700 w 21600"/>
                <a:gd name="T5" fmla="*/ 10800 h 21600"/>
                <a:gd name="T6" fmla="*/ 10800 w 21600"/>
                <a:gd name="T7" fmla="*/ 0 h 21600"/>
                <a:gd name="T8" fmla="*/ 4500 w 21600"/>
                <a:gd name="T9" fmla="*/ 4500 h 21600"/>
                <a:gd name="T10" fmla="*/ 17100 w 21600"/>
                <a:gd name="T11" fmla="*/ 171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pattFill prst="shingle">
              <a:fgClr>
                <a:schemeClr val="folHlink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53777" name="AutoShape 177" descr="Дранка"/>
            <p:cNvSpPr>
              <a:spLocks noChangeAspect="1" noChangeArrowheads="1"/>
            </p:cNvSpPr>
            <p:nvPr/>
          </p:nvSpPr>
          <p:spPr bwMode="auto">
            <a:xfrm>
              <a:off x="1920" y="3656"/>
              <a:ext cx="48" cy="48"/>
            </a:xfrm>
            <a:custGeom>
              <a:avLst/>
              <a:gdLst>
                <a:gd name="G0" fmla="+- 5400 0 0"/>
                <a:gd name="G1" fmla="+- 21600 0 5400"/>
                <a:gd name="G2" fmla="*/ 5400 1 2"/>
                <a:gd name="G3" fmla="+- 21600 0 G2"/>
                <a:gd name="G4" fmla="+/ 5400 21600 2"/>
                <a:gd name="G5" fmla="+/ G1 0 2"/>
                <a:gd name="G6" fmla="*/ 21600 21600 5400"/>
                <a:gd name="G7" fmla="*/ G6 1 2"/>
                <a:gd name="G8" fmla="+- 21600 0 G7"/>
                <a:gd name="G9" fmla="*/ 21600 1 2"/>
                <a:gd name="G10" fmla="+- 5400 0 G9"/>
                <a:gd name="G11" fmla="?: G10 G8 0"/>
                <a:gd name="G12" fmla="?: G10 G7 21600"/>
                <a:gd name="T0" fmla="*/ 18900 w 21600"/>
                <a:gd name="T1" fmla="*/ 10800 h 21600"/>
                <a:gd name="T2" fmla="*/ 10800 w 21600"/>
                <a:gd name="T3" fmla="*/ 21600 h 21600"/>
                <a:gd name="T4" fmla="*/ 2700 w 21600"/>
                <a:gd name="T5" fmla="*/ 10800 h 21600"/>
                <a:gd name="T6" fmla="*/ 10800 w 21600"/>
                <a:gd name="T7" fmla="*/ 0 h 21600"/>
                <a:gd name="T8" fmla="*/ 4500 w 21600"/>
                <a:gd name="T9" fmla="*/ 4500 h 21600"/>
                <a:gd name="T10" fmla="*/ 17100 w 21600"/>
                <a:gd name="T11" fmla="*/ 171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pattFill prst="shingle">
              <a:fgClr>
                <a:schemeClr val="folHlink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53778" name="AutoShape 178" descr="Дранка"/>
            <p:cNvSpPr>
              <a:spLocks noChangeAspect="1" noChangeArrowheads="1"/>
            </p:cNvSpPr>
            <p:nvPr/>
          </p:nvSpPr>
          <p:spPr bwMode="auto">
            <a:xfrm rot="10800000">
              <a:off x="2004" y="1048"/>
              <a:ext cx="48" cy="48"/>
            </a:xfrm>
            <a:custGeom>
              <a:avLst/>
              <a:gdLst>
                <a:gd name="G0" fmla="+- 5400 0 0"/>
                <a:gd name="G1" fmla="+- 21600 0 5400"/>
                <a:gd name="G2" fmla="*/ 5400 1 2"/>
                <a:gd name="G3" fmla="+- 21600 0 G2"/>
                <a:gd name="G4" fmla="+/ 5400 21600 2"/>
                <a:gd name="G5" fmla="+/ G1 0 2"/>
                <a:gd name="G6" fmla="*/ 21600 21600 5400"/>
                <a:gd name="G7" fmla="*/ G6 1 2"/>
                <a:gd name="G8" fmla="+- 21600 0 G7"/>
                <a:gd name="G9" fmla="*/ 21600 1 2"/>
                <a:gd name="G10" fmla="+- 5400 0 G9"/>
                <a:gd name="G11" fmla="?: G10 G8 0"/>
                <a:gd name="G12" fmla="?: G10 G7 21600"/>
                <a:gd name="T0" fmla="*/ 18900 w 21600"/>
                <a:gd name="T1" fmla="*/ 10800 h 21600"/>
                <a:gd name="T2" fmla="*/ 10800 w 21600"/>
                <a:gd name="T3" fmla="*/ 21600 h 21600"/>
                <a:gd name="T4" fmla="*/ 2700 w 21600"/>
                <a:gd name="T5" fmla="*/ 10800 h 21600"/>
                <a:gd name="T6" fmla="*/ 10800 w 21600"/>
                <a:gd name="T7" fmla="*/ 0 h 21600"/>
                <a:gd name="T8" fmla="*/ 4500 w 21600"/>
                <a:gd name="T9" fmla="*/ 4500 h 21600"/>
                <a:gd name="T10" fmla="*/ 17100 w 21600"/>
                <a:gd name="T11" fmla="*/ 171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pattFill prst="shingle">
              <a:fgClr>
                <a:schemeClr val="folHlink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53779" name="AutoShape 179" descr="Дранка"/>
            <p:cNvSpPr>
              <a:spLocks noChangeAspect="1" noChangeArrowheads="1"/>
            </p:cNvSpPr>
            <p:nvPr/>
          </p:nvSpPr>
          <p:spPr bwMode="auto">
            <a:xfrm rot="10800000">
              <a:off x="1916" y="1048"/>
              <a:ext cx="48" cy="48"/>
            </a:xfrm>
            <a:custGeom>
              <a:avLst/>
              <a:gdLst>
                <a:gd name="G0" fmla="+- 5400 0 0"/>
                <a:gd name="G1" fmla="+- 21600 0 5400"/>
                <a:gd name="G2" fmla="*/ 5400 1 2"/>
                <a:gd name="G3" fmla="+- 21600 0 G2"/>
                <a:gd name="G4" fmla="+/ 5400 21600 2"/>
                <a:gd name="G5" fmla="+/ G1 0 2"/>
                <a:gd name="G6" fmla="*/ 21600 21600 5400"/>
                <a:gd name="G7" fmla="*/ G6 1 2"/>
                <a:gd name="G8" fmla="+- 21600 0 G7"/>
                <a:gd name="G9" fmla="*/ 21600 1 2"/>
                <a:gd name="G10" fmla="+- 5400 0 G9"/>
                <a:gd name="G11" fmla="?: G10 G8 0"/>
                <a:gd name="G12" fmla="?: G10 G7 21600"/>
                <a:gd name="T0" fmla="*/ 18900 w 21600"/>
                <a:gd name="T1" fmla="*/ 10800 h 21600"/>
                <a:gd name="T2" fmla="*/ 10800 w 21600"/>
                <a:gd name="T3" fmla="*/ 21600 h 21600"/>
                <a:gd name="T4" fmla="*/ 2700 w 21600"/>
                <a:gd name="T5" fmla="*/ 10800 h 21600"/>
                <a:gd name="T6" fmla="*/ 10800 w 21600"/>
                <a:gd name="T7" fmla="*/ 0 h 21600"/>
                <a:gd name="T8" fmla="*/ 4500 w 21600"/>
                <a:gd name="T9" fmla="*/ 4500 h 21600"/>
                <a:gd name="T10" fmla="*/ 17100 w 21600"/>
                <a:gd name="T11" fmla="*/ 171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pattFill prst="shingle">
              <a:fgClr>
                <a:schemeClr val="folHlink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</p:grpSp>
      <p:grpSp>
        <p:nvGrpSpPr>
          <p:cNvPr id="153780" name="Group 180"/>
          <p:cNvGrpSpPr>
            <a:grpSpLocks noChangeAspect="1"/>
          </p:cNvGrpSpPr>
          <p:nvPr/>
        </p:nvGrpSpPr>
        <p:grpSpPr bwMode="auto">
          <a:xfrm>
            <a:off x="3176588" y="844550"/>
            <a:ext cx="2782887" cy="2833688"/>
            <a:chOff x="1848" y="1089"/>
            <a:chExt cx="2487" cy="2531"/>
          </a:xfrm>
        </p:grpSpPr>
        <p:grpSp>
          <p:nvGrpSpPr>
            <p:cNvPr id="153781" name="Group 181"/>
            <p:cNvGrpSpPr>
              <a:grpSpLocks noChangeAspect="1"/>
            </p:cNvGrpSpPr>
            <p:nvPr/>
          </p:nvGrpSpPr>
          <p:grpSpPr bwMode="auto">
            <a:xfrm>
              <a:off x="4050" y="1089"/>
              <a:ext cx="264" cy="230"/>
              <a:chOff x="4050" y="1089"/>
              <a:chExt cx="264" cy="230"/>
            </a:xfrm>
          </p:grpSpPr>
          <p:sp>
            <p:nvSpPr>
              <p:cNvPr id="153782" name="Oval 182"/>
              <p:cNvSpPr>
                <a:spLocks noChangeAspect="1" noChangeArrowheads="1"/>
              </p:cNvSpPr>
              <p:nvPr/>
            </p:nvSpPr>
            <p:spPr bwMode="auto">
              <a:xfrm>
                <a:off x="4053" y="1089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3783" name="Oval 183"/>
              <p:cNvSpPr>
                <a:spLocks noChangeAspect="1" noChangeArrowheads="1"/>
              </p:cNvSpPr>
              <p:nvPr/>
            </p:nvSpPr>
            <p:spPr bwMode="auto">
              <a:xfrm>
                <a:off x="4194" y="1206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3784" name="Rectangle 184"/>
              <p:cNvSpPr>
                <a:spLocks noChangeAspect="1" noChangeArrowheads="1"/>
              </p:cNvSpPr>
              <p:nvPr/>
            </p:nvSpPr>
            <p:spPr bwMode="auto">
              <a:xfrm>
                <a:off x="4194" y="1095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3785" name="Rectangle 185"/>
              <p:cNvSpPr>
                <a:spLocks noChangeAspect="1" noChangeArrowheads="1"/>
              </p:cNvSpPr>
              <p:nvPr/>
            </p:nvSpPr>
            <p:spPr bwMode="auto">
              <a:xfrm>
                <a:off x="4050" y="1206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53786" name="Group 186"/>
            <p:cNvGrpSpPr>
              <a:grpSpLocks noChangeAspect="1"/>
            </p:cNvGrpSpPr>
            <p:nvPr/>
          </p:nvGrpSpPr>
          <p:grpSpPr bwMode="auto">
            <a:xfrm>
              <a:off x="4050" y="1320"/>
              <a:ext cx="264" cy="230"/>
              <a:chOff x="4050" y="1089"/>
              <a:chExt cx="264" cy="230"/>
            </a:xfrm>
          </p:grpSpPr>
          <p:sp>
            <p:nvSpPr>
              <p:cNvPr id="153787" name="Oval 187"/>
              <p:cNvSpPr>
                <a:spLocks noChangeAspect="1" noChangeArrowheads="1"/>
              </p:cNvSpPr>
              <p:nvPr/>
            </p:nvSpPr>
            <p:spPr bwMode="auto">
              <a:xfrm>
                <a:off x="4053" y="1089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3788" name="Oval 188"/>
              <p:cNvSpPr>
                <a:spLocks noChangeAspect="1" noChangeArrowheads="1"/>
              </p:cNvSpPr>
              <p:nvPr/>
            </p:nvSpPr>
            <p:spPr bwMode="auto">
              <a:xfrm>
                <a:off x="4194" y="1206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3789" name="Rectangle 189"/>
              <p:cNvSpPr>
                <a:spLocks noChangeAspect="1" noChangeArrowheads="1"/>
              </p:cNvSpPr>
              <p:nvPr/>
            </p:nvSpPr>
            <p:spPr bwMode="auto">
              <a:xfrm>
                <a:off x="4194" y="1095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3790" name="Rectangle 190"/>
              <p:cNvSpPr>
                <a:spLocks noChangeAspect="1" noChangeArrowheads="1"/>
              </p:cNvSpPr>
              <p:nvPr/>
            </p:nvSpPr>
            <p:spPr bwMode="auto">
              <a:xfrm>
                <a:off x="4050" y="1206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53791" name="Group 191"/>
            <p:cNvGrpSpPr>
              <a:grpSpLocks noChangeAspect="1"/>
            </p:cNvGrpSpPr>
            <p:nvPr/>
          </p:nvGrpSpPr>
          <p:grpSpPr bwMode="auto">
            <a:xfrm>
              <a:off x="4053" y="1545"/>
              <a:ext cx="264" cy="230"/>
              <a:chOff x="4050" y="1089"/>
              <a:chExt cx="264" cy="230"/>
            </a:xfrm>
          </p:grpSpPr>
          <p:sp>
            <p:nvSpPr>
              <p:cNvPr id="153792" name="Oval 192"/>
              <p:cNvSpPr>
                <a:spLocks noChangeAspect="1" noChangeArrowheads="1"/>
              </p:cNvSpPr>
              <p:nvPr/>
            </p:nvSpPr>
            <p:spPr bwMode="auto">
              <a:xfrm>
                <a:off x="4053" y="1089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3793" name="Oval 193"/>
              <p:cNvSpPr>
                <a:spLocks noChangeAspect="1" noChangeArrowheads="1"/>
              </p:cNvSpPr>
              <p:nvPr/>
            </p:nvSpPr>
            <p:spPr bwMode="auto">
              <a:xfrm>
                <a:off x="4194" y="1206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3794" name="Rectangle 194"/>
              <p:cNvSpPr>
                <a:spLocks noChangeAspect="1" noChangeArrowheads="1"/>
              </p:cNvSpPr>
              <p:nvPr/>
            </p:nvSpPr>
            <p:spPr bwMode="auto">
              <a:xfrm>
                <a:off x="4194" y="1095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3795" name="Rectangle 195"/>
              <p:cNvSpPr>
                <a:spLocks noChangeAspect="1" noChangeArrowheads="1"/>
              </p:cNvSpPr>
              <p:nvPr/>
            </p:nvSpPr>
            <p:spPr bwMode="auto">
              <a:xfrm>
                <a:off x="4050" y="1206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53796" name="Group 196"/>
            <p:cNvGrpSpPr>
              <a:grpSpLocks noChangeAspect="1"/>
            </p:cNvGrpSpPr>
            <p:nvPr/>
          </p:nvGrpSpPr>
          <p:grpSpPr bwMode="auto">
            <a:xfrm>
              <a:off x="4056" y="1776"/>
              <a:ext cx="264" cy="230"/>
              <a:chOff x="4050" y="1089"/>
              <a:chExt cx="264" cy="230"/>
            </a:xfrm>
          </p:grpSpPr>
          <p:sp>
            <p:nvSpPr>
              <p:cNvPr id="153797" name="Oval 197"/>
              <p:cNvSpPr>
                <a:spLocks noChangeAspect="1" noChangeArrowheads="1"/>
              </p:cNvSpPr>
              <p:nvPr/>
            </p:nvSpPr>
            <p:spPr bwMode="auto">
              <a:xfrm>
                <a:off x="4053" y="1089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3798" name="Oval 198"/>
              <p:cNvSpPr>
                <a:spLocks noChangeAspect="1" noChangeArrowheads="1"/>
              </p:cNvSpPr>
              <p:nvPr/>
            </p:nvSpPr>
            <p:spPr bwMode="auto">
              <a:xfrm>
                <a:off x="4194" y="1206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3799" name="Rectangle 199"/>
              <p:cNvSpPr>
                <a:spLocks noChangeAspect="1" noChangeArrowheads="1"/>
              </p:cNvSpPr>
              <p:nvPr/>
            </p:nvSpPr>
            <p:spPr bwMode="auto">
              <a:xfrm>
                <a:off x="4194" y="1095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3800" name="Rectangle 200"/>
              <p:cNvSpPr>
                <a:spLocks noChangeAspect="1" noChangeArrowheads="1"/>
              </p:cNvSpPr>
              <p:nvPr/>
            </p:nvSpPr>
            <p:spPr bwMode="auto">
              <a:xfrm>
                <a:off x="4050" y="1206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53801" name="Group 201"/>
            <p:cNvGrpSpPr>
              <a:grpSpLocks noChangeAspect="1"/>
            </p:cNvGrpSpPr>
            <p:nvPr/>
          </p:nvGrpSpPr>
          <p:grpSpPr bwMode="auto">
            <a:xfrm>
              <a:off x="4062" y="2004"/>
              <a:ext cx="264" cy="230"/>
              <a:chOff x="4050" y="1089"/>
              <a:chExt cx="264" cy="230"/>
            </a:xfrm>
          </p:grpSpPr>
          <p:sp>
            <p:nvSpPr>
              <p:cNvPr id="153802" name="Oval 202"/>
              <p:cNvSpPr>
                <a:spLocks noChangeAspect="1" noChangeArrowheads="1"/>
              </p:cNvSpPr>
              <p:nvPr/>
            </p:nvSpPr>
            <p:spPr bwMode="auto">
              <a:xfrm>
                <a:off x="4053" y="1089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3803" name="Oval 203"/>
              <p:cNvSpPr>
                <a:spLocks noChangeAspect="1" noChangeArrowheads="1"/>
              </p:cNvSpPr>
              <p:nvPr/>
            </p:nvSpPr>
            <p:spPr bwMode="auto">
              <a:xfrm>
                <a:off x="4194" y="1206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3804" name="Rectangle 204"/>
              <p:cNvSpPr>
                <a:spLocks noChangeAspect="1" noChangeArrowheads="1"/>
              </p:cNvSpPr>
              <p:nvPr/>
            </p:nvSpPr>
            <p:spPr bwMode="auto">
              <a:xfrm>
                <a:off x="4194" y="1095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3805" name="Rectangle 205"/>
              <p:cNvSpPr>
                <a:spLocks noChangeAspect="1" noChangeArrowheads="1"/>
              </p:cNvSpPr>
              <p:nvPr/>
            </p:nvSpPr>
            <p:spPr bwMode="auto">
              <a:xfrm>
                <a:off x="4050" y="1206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53806" name="Group 206"/>
            <p:cNvGrpSpPr>
              <a:grpSpLocks noChangeAspect="1"/>
            </p:cNvGrpSpPr>
            <p:nvPr/>
          </p:nvGrpSpPr>
          <p:grpSpPr bwMode="auto">
            <a:xfrm>
              <a:off x="4062" y="2229"/>
              <a:ext cx="264" cy="230"/>
              <a:chOff x="4050" y="1089"/>
              <a:chExt cx="264" cy="230"/>
            </a:xfrm>
          </p:grpSpPr>
          <p:sp>
            <p:nvSpPr>
              <p:cNvPr id="153807" name="Oval 207"/>
              <p:cNvSpPr>
                <a:spLocks noChangeAspect="1" noChangeArrowheads="1"/>
              </p:cNvSpPr>
              <p:nvPr/>
            </p:nvSpPr>
            <p:spPr bwMode="auto">
              <a:xfrm>
                <a:off x="4053" y="1089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3808" name="Oval 208"/>
              <p:cNvSpPr>
                <a:spLocks noChangeAspect="1" noChangeArrowheads="1"/>
              </p:cNvSpPr>
              <p:nvPr/>
            </p:nvSpPr>
            <p:spPr bwMode="auto">
              <a:xfrm>
                <a:off x="4194" y="1206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3809" name="Rectangle 209"/>
              <p:cNvSpPr>
                <a:spLocks noChangeAspect="1" noChangeArrowheads="1"/>
              </p:cNvSpPr>
              <p:nvPr/>
            </p:nvSpPr>
            <p:spPr bwMode="auto">
              <a:xfrm>
                <a:off x="4194" y="1095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3810" name="Rectangle 210"/>
              <p:cNvSpPr>
                <a:spLocks noChangeAspect="1" noChangeArrowheads="1"/>
              </p:cNvSpPr>
              <p:nvPr/>
            </p:nvSpPr>
            <p:spPr bwMode="auto">
              <a:xfrm>
                <a:off x="4050" y="1206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53811" name="Group 211"/>
            <p:cNvGrpSpPr>
              <a:grpSpLocks noChangeAspect="1"/>
            </p:cNvGrpSpPr>
            <p:nvPr/>
          </p:nvGrpSpPr>
          <p:grpSpPr bwMode="auto">
            <a:xfrm>
              <a:off x="4062" y="2451"/>
              <a:ext cx="264" cy="230"/>
              <a:chOff x="4050" y="1089"/>
              <a:chExt cx="264" cy="230"/>
            </a:xfrm>
          </p:grpSpPr>
          <p:sp>
            <p:nvSpPr>
              <p:cNvPr id="153812" name="Oval 212"/>
              <p:cNvSpPr>
                <a:spLocks noChangeAspect="1" noChangeArrowheads="1"/>
              </p:cNvSpPr>
              <p:nvPr/>
            </p:nvSpPr>
            <p:spPr bwMode="auto">
              <a:xfrm>
                <a:off x="4053" y="1089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3813" name="Oval 213"/>
              <p:cNvSpPr>
                <a:spLocks noChangeAspect="1" noChangeArrowheads="1"/>
              </p:cNvSpPr>
              <p:nvPr/>
            </p:nvSpPr>
            <p:spPr bwMode="auto">
              <a:xfrm>
                <a:off x="4194" y="1206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3814" name="Rectangle 214"/>
              <p:cNvSpPr>
                <a:spLocks noChangeAspect="1" noChangeArrowheads="1"/>
              </p:cNvSpPr>
              <p:nvPr/>
            </p:nvSpPr>
            <p:spPr bwMode="auto">
              <a:xfrm>
                <a:off x="4194" y="1095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3815" name="Rectangle 215"/>
              <p:cNvSpPr>
                <a:spLocks noChangeAspect="1" noChangeArrowheads="1"/>
              </p:cNvSpPr>
              <p:nvPr/>
            </p:nvSpPr>
            <p:spPr bwMode="auto">
              <a:xfrm>
                <a:off x="4050" y="1206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53816" name="Group 216"/>
            <p:cNvGrpSpPr>
              <a:grpSpLocks noChangeAspect="1"/>
            </p:cNvGrpSpPr>
            <p:nvPr/>
          </p:nvGrpSpPr>
          <p:grpSpPr bwMode="auto">
            <a:xfrm>
              <a:off x="4065" y="2682"/>
              <a:ext cx="264" cy="230"/>
              <a:chOff x="4050" y="1089"/>
              <a:chExt cx="264" cy="230"/>
            </a:xfrm>
          </p:grpSpPr>
          <p:sp>
            <p:nvSpPr>
              <p:cNvPr id="153817" name="Oval 217"/>
              <p:cNvSpPr>
                <a:spLocks noChangeAspect="1" noChangeArrowheads="1"/>
              </p:cNvSpPr>
              <p:nvPr/>
            </p:nvSpPr>
            <p:spPr bwMode="auto">
              <a:xfrm>
                <a:off x="4053" y="1089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3818" name="Oval 218"/>
              <p:cNvSpPr>
                <a:spLocks noChangeAspect="1" noChangeArrowheads="1"/>
              </p:cNvSpPr>
              <p:nvPr/>
            </p:nvSpPr>
            <p:spPr bwMode="auto">
              <a:xfrm>
                <a:off x="4194" y="1206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3819" name="Rectangle 219"/>
              <p:cNvSpPr>
                <a:spLocks noChangeAspect="1" noChangeArrowheads="1"/>
              </p:cNvSpPr>
              <p:nvPr/>
            </p:nvSpPr>
            <p:spPr bwMode="auto">
              <a:xfrm>
                <a:off x="4194" y="1095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3820" name="Rectangle 220"/>
              <p:cNvSpPr>
                <a:spLocks noChangeAspect="1" noChangeArrowheads="1"/>
              </p:cNvSpPr>
              <p:nvPr/>
            </p:nvSpPr>
            <p:spPr bwMode="auto">
              <a:xfrm>
                <a:off x="4050" y="1206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53821" name="Group 221"/>
            <p:cNvGrpSpPr>
              <a:grpSpLocks noChangeAspect="1"/>
            </p:cNvGrpSpPr>
            <p:nvPr/>
          </p:nvGrpSpPr>
          <p:grpSpPr bwMode="auto">
            <a:xfrm>
              <a:off x="4068" y="2910"/>
              <a:ext cx="264" cy="230"/>
              <a:chOff x="4050" y="1089"/>
              <a:chExt cx="264" cy="230"/>
            </a:xfrm>
          </p:grpSpPr>
          <p:sp>
            <p:nvSpPr>
              <p:cNvPr id="153822" name="Oval 222"/>
              <p:cNvSpPr>
                <a:spLocks noChangeAspect="1" noChangeArrowheads="1"/>
              </p:cNvSpPr>
              <p:nvPr/>
            </p:nvSpPr>
            <p:spPr bwMode="auto">
              <a:xfrm>
                <a:off x="4053" y="1089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3823" name="Oval 223"/>
              <p:cNvSpPr>
                <a:spLocks noChangeAspect="1" noChangeArrowheads="1"/>
              </p:cNvSpPr>
              <p:nvPr/>
            </p:nvSpPr>
            <p:spPr bwMode="auto">
              <a:xfrm>
                <a:off x="4194" y="1206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3824" name="Rectangle 224"/>
              <p:cNvSpPr>
                <a:spLocks noChangeAspect="1" noChangeArrowheads="1"/>
              </p:cNvSpPr>
              <p:nvPr/>
            </p:nvSpPr>
            <p:spPr bwMode="auto">
              <a:xfrm>
                <a:off x="4194" y="1095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3825" name="Rectangle 225"/>
              <p:cNvSpPr>
                <a:spLocks noChangeAspect="1" noChangeArrowheads="1"/>
              </p:cNvSpPr>
              <p:nvPr/>
            </p:nvSpPr>
            <p:spPr bwMode="auto">
              <a:xfrm>
                <a:off x="4050" y="1206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53826" name="Group 226"/>
            <p:cNvGrpSpPr>
              <a:grpSpLocks noChangeAspect="1"/>
            </p:cNvGrpSpPr>
            <p:nvPr/>
          </p:nvGrpSpPr>
          <p:grpSpPr bwMode="auto">
            <a:xfrm>
              <a:off x="4071" y="3141"/>
              <a:ext cx="264" cy="230"/>
              <a:chOff x="4050" y="1089"/>
              <a:chExt cx="264" cy="230"/>
            </a:xfrm>
          </p:grpSpPr>
          <p:sp>
            <p:nvSpPr>
              <p:cNvPr id="153827" name="Oval 227"/>
              <p:cNvSpPr>
                <a:spLocks noChangeAspect="1" noChangeArrowheads="1"/>
              </p:cNvSpPr>
              <p:nvPr/>
            </p:nvSpPr>
            <p:spPr bwMode="auto">
              <a:xfrm>
                <a:off x="4053" y="1089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3828" name="Oval 228"/>
              <p:cNvSpPr>
                <a:spLocks noChangeAspect="1" noChangeArrowheads="1"/>
              </p:cNvSpPr>
              <p:nvPr/>
            </p:nvSpPr>
            <p:spPr bwMode="auto">
              <a:xfrm>
                <a:off x="4194" y="1206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3829" name="Rectangle 229"/>
              <p:cNvSpPr>
                <a:spLocks noChangeAspect="1" noChangeArrowheads="1"/>
              </p:cNvSpPr>
              <p:nvPr/>
            </p:nvSpPr>
            <p:spPr bwMode="auto">
              <a:xfrm>
                <a:off x="4194" y="1095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3830" name="Rectangle 230"/>
              <p:cNvSpPr>
                <a:spLocks noChangeAspect="1" noChangeArrowheads="1"/>
              </p:cNvSpPr>
              <p:nvPr/>
            </p:nvSpPr>
            <p:spPr bwMode="auto">
              <a:xfrm>
                <a:off x="4050" y="1206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53831" name="Group 231"/>
            <p:cNvGrpSpPr>
              <a:grpSpLocks noChangeAspect="1"/>
            </p:cNvGrpSpPr>
            <p:nvPr/>
          </p:nvGrpSpPr>
          <p:grpSpPr bwMode="auto">
            <a:xfrm>
              <a:off x="4068" y="3372"/>
              <a:ext cx="264" cy="230"/>
              <a:chOff x="4050" y="1089"/>
              <a:chExt cx="264" cy="230"/>
            </a:xfrm>
          </p:grpSpPr>
          <p:sp>
            <p:nvSpPr>
              <p:cNvPr id="153832" name="Oval 232"/>
              <p:cNvSpPr>
                <a:spLocks noChangeAspect="1" noChangeArrowheads="1"/>
              </p:cNvSpPr>
              <p:nvPr/>
            </p:nvSpPr>
            <p:spPr bwMode="auto">
              <a:xfrm>
                <a:off x="4053" y="1089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3833" name="Oval 233"/>
              <p:cNvSpPr>
                <a:spLocks noChangeAspect="1" noChangeArrowheads="1"/>
              </p:cNvSpPr>
              <p:nvPr/>
            </p:nvSpPr>
            <p:spPr bwMode="auto">
              <a:xfrm>
                <a:off x="4194" y="1206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3834" name="Rectangle 234"/>
              <p:cNvSpPr>
                <a:spLocks noChangeAspect="1" noChangeArrowheads="1"/>
              </p:cNvSpPr>
              <p:nvPr/>
            </p:nvSpPr>
            <p:spPr bwMode="auto">
              <a:xfrm>
                <a:off x="4194" y="1095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3835" name="Rectangle 235"/>
              <p:cNvSpPr>
                <a:spLocks noChangeAspect="1" noChangeArrowheads="1"/>
              </p:cNvSpPr>
              <p:nvPr/>
            </p:nvSpPr>
            <p:spPr bwMode="auto">
              <a:xfrm>
                <a:off x="4050" y="1206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53836" name="Group 236"/>
            <p:cNvGrpSpPr>
              <a:grpSpLocks noChangeAspect="1"/>
            </p:cNvGrpSpPr>
            <p:nvPr/>
          </p:nvGrpSpPr>
          <p:grpSpPr bwMode="auto">
            <a:xfrm>
              <a:off x="1848" y="1107"/>
              <a:ext cx="264" cy="230"/>
              <a:chOff x="4050" y="1089"/>
              <a:chExt cx="264" cy="230"/>
            </a:xfrm>
          </p:grpSpPr>
          <p:sp>
            <p:nvSpPr>
              <p:cNvPr id="153837" name="Oval 237"/>
              <p:cNvSpPr>
                <a:spLocks noChangeAspect="1" noChangeArrowheads="1"/>
              </p:cNvSpPr>
              <p:nvPr/>
            </p:nvSpPr>
            <p:spPr bwMode="auto">
              <a:xfrm>
                <a:off x="4053" y="1089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3838" name="Oval 238"/>
              <p:cNvSpPr>
                <a:spLocks noChangeAspect="1" noChangeArrowheads="1"/>
              </p:cNvSpPr>
              <p:nvPr/>
            </p:nvSpPr>
            <p:spPr bwMode="auto">
              <a:xfrm>
                <a:off x="4194" y="1206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3839" name="Rectangle 239"/>
              <p:cNvSpPr>
                <a:spLocks noChangeAspect="1" noChangeArrowheads="1"/>
              </p:cNvSpPr>
              <p:nvPr/>
            </p:nvSpPr>
            <p:spPr bwMode="auto">
              <a:xfrm>
                <a:off x="4194" y="1095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3840" name="Rectangle 240"/>
              <p:cNvSpPr>
                <a:spLocks noChangeAspect="1" noChangeArrowheads="1"/>
              </p:cNvSpPr>
              <p:nvPr/>
            </p:nvSpPr>
            <p:spPr bwMode="auto">
              <a:xfrm>
                <a:off x="4050" y="1206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53841" name="Group 241"/>
            <p:cNvGrpSpPr>
              <a:grpSpLocks noChangeAspect="1"/>
            </p:cNvGrpSpPr>
            <p:nvPr/>
          </p:nvGrpSpPr>
          <p:grpSpPr bwMode="auto">
            <a:xfrm>
              <a:off x="1848" y="1338"/>
              <a:ext cx="264" cy="230"/>
              <a:chOff x="4050" y="1089"/>
              <a:chExt cx="264" cy="230"/>
            </a:xfrm>
          </p:grpSpPr>
          <p:sp>
            <p:nvSpPr>
              <p:cNvPr id="153842" name="Oval 242"/>
              <p:cNvSpPr>
                <a:spLocks noChangeAspect="1" noChangeArrowheads="1"/>
              </p:cNvSpPr>
              <p:nvPr/>
            </p:nvSpPr>
            <p:spPr bwMode="auto">
              <a:xfrm>
                <a:off x="4053" y="1089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3843" name="Oval 243"/>
              <p:cNvSpPr>
                <a:spLocks noChangeAspect="1" noChangeArrowheads="1"/>
              </p:cNvSpPr>
              <p:nvPr/>
            </p:nvSpPr>
            <p:spPr bwMode="auto">
              <a:xfrm>
                <a:off x="4194" y="1206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3844" name="Rectangle 244"/>
              <p:cNvSpPr>
                <a:spLocks noChangeAspect="1" noChangeArrowheads="1"/>
              </p:cNvSpPr>
              <p:nvPr/>
            </p:nvSpPr>
            <p:spPr bwMode="auto">
              <a:xfrm>
                <a:off x="4194" y="1095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3845" name="Rectangle 245"/>
              <p:cNvSpPr>
                <a:spLocks noChangeAspect="1" noChangeArrowheads="1"/>
              </p:cNvSpPr>
              <p:nvPr/>
            </p:nvSpPr>
            <p:spPr bwMode="auto">
              <a:xfrm>
                <a:off x="4050" y="1206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53846" name="Group 246"/>
            <p:cNvGrpSpPr>
              <a:grpSpLocks noChangeAspect="1"/>
            </p:cNvGrpSpPr>
            <p:nvPr/>
          </p:nvGrpSpPr>
          <p:grpSpPr bwMode="auto">
            <a:xfrm>
              <a:off x="1851" y="1563"/>
              <a:ext cx="264" cy="230"/>
              <a:chOff x="4050" y="1089"/>
              <a:chExt cx="264" cy="230"/>
            </a:xfrm>
          </p:grpSpPr>
          <p:sp>
            <p:nvSpPr>
              <p:cNvPr id="153847" name="Oval 247"/>
              <p:cNvSpPr>
                <a:spLocks noChangeAspect="1" noChangeArrowheads="1"/>
              </p:cNvSpPr>
              <p:nvPr/>
            </p:nvSpPr>
            <p:spPr bwMode="auto">
              <a:xfrm>
                <a:off x="4053" y="1089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3848" name="Oval 248"/>
              <p:cNvSpPr>
                <a:spLocks noChangeAspect="1" noChangeArrowheads="1"/>
              </p:cNvSpPr>
              <p:nvPr/>
            </p:nvSpPr>
            <p:spPr bwMode="auto">
              <a:xfrm>
                <a:off x="4194" y="1206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3849" name="Rectangle 249"/>
              <p:cNvSpPr>
                <a:spLocks noChangeAspect="1" noChangeArrowheads="1"/>
              </p:cNvSpPr>
              <p:nvPr/>
            </p:nvSpPr>
            <p:spPr bwMode="auto">
              <a:xfrm>
                <a:off x="4194" y="1095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3850" name="Rectangle 250"/>
              <p:cNvSpPr>
                <a:spLocks noChangeAspect="1" noChangeArrowheads="1"/>
              </p:cNvSpPr>
              <p:nvPr/>
            </p:nvSpPr>
            <p:spPr bwMode="auto">
              <a:xfrm>
                <a:off x="4050" y="1206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53851" name="Group 251"/>
            <p:cNvGrpSpPr>
              <a:grpSpLocks noChangeAspect="1"/>
            </p:cNvGrpSpPr>
            <p:nvPr/>
          </p:nvGrpSpPr>
          <p:grpSpPr bwMode="auto">
            <a:xfrm>
              <a:off x="1854" y="1794"/>
              <a:ext cx="264" cy="230"/>
              <a:chOff x="4050" y="1089"/>
              <a:chExt cx="264" cy="230"/>
            </a:xfrm>
          </p:grpSpPr>
          <p:sp>
            <p:nvSpPr>
              <p:cNvPr id="153852" name="Oval 252"/>
              <p:cNvSpPr>
                <a:spLocks noChangeAspect="1" noChangeArrowheads="1"/>
              </p:cNvSpPr>
              <p:nvPr/>
            </p:nvSpPr>
            <p:spPr bwMode="auto">
              <a:xfrm>
                <a:off x="4053" y="1089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3853" name="Oval 253"/>
              <p:cNvSpPr>
                <a:spLocks noChangeAspect="1" noChangeArrowheads="1"/>
              </p:cNvSpPr>
              <p:nvPr/>
            </p:nvSpPr>
            <p:spPr bwMode="auto">
              <a:xfrm>
                <a:off x="4194" y="1206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3854" name="Rectangle 254"/>
              <p:cNvSpPr>
                <a:spLocks noChangeAspect="1" noChangeArrowheads="1"/>
              </p:cNvSpPr>
              <p:nvPr/>
            </p:nvSpPr>
            <p:spPr bwMode="auto">
              <a:xfrm>
                <a:off x="4194" y="1095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3855" name="Rectangle 255"/>
              <p:cNvSpPr>
                <a:spLocks noChangeAspect="1" noChangeArrowheads="1"/>
              </p:cNvSpPr>
              <p:nvPr/>
            </p:nvSpPr>
            <p:spPr bwMode="auto">
              <a:xfrm>
                <a:off x="4050" y="1206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53856" name="Group 256"/>
            <p:cNvGrpSpPr>
              <a:grpSpLocks noChangeAspect="1"/>
            </p:cNvGrpSpPr>
            <p:nvPr/>
          </p:nvGrpSpPr>
          <p:grpSpPr bwMode="auto">
            <a:xfrm>
              <a:off x="1860" y="2022"/>
              <a:ext cx="264" cy="230"/>
              <a:chOff x="4050" y="1089"/>
              <a:chExt cx="264" cy="230"/>
            </a:xfrm>
          </p:grpSpPr>
          <p:sp>
            <p:nvSpPr>
              <p:cNvPr id="153857" name="Oval 257"/>
              <p:cNvSpPr>
                <a:spLocks noChangeAspect="1" noChangeArrowheads="1"/>
              </p:cNvSpPr>
              <p:nvPr/>
            </p:nvSpPr>
            <p:spPr bwMode="auto">
              <a:xfrm>
                <a:off x="4053" y="1089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3858" name="Oval 258"/>
              <p:cNvSpPr>
                <a:spLocks noChangeAspect="1" noChangeArrowheads="1"/>
              </p:cNvSpPr>
              <p:nvPr/>
            </p:nvSpPr>
            <p:spPr bwMode="auto">
              <a:xfrm>
                <a:off x="4194" y="1206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3859" name="Rectangle 259"/>
              <p:cNvSpPr>
                <a:spLocks noChangeAspect="1" noChangeArrowheads="1"/>
              </p:cNvSpPr>
              <p:nvPr/>
            </p:nvSpPr>
            <p:spPr bwMode="auto">
              <a:xfrm>
                <a:off x="4194" y="1095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3860" name="Rectangle 260"/>
              <p:cNvSpPr>
                <a:spLocks noChangeAspect="1" noChangeArrowheads="1"/>
              </p:cNvSpPr>
              <p:nvPr/>
            </p:nvSpPr>
            <p:spPr bwMode="auto">
              <a:xfrm>
                <a:off x="4050" y="1206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53861" name="Group 261"/>
            <p:cNvGrpSpPr>
              <a:grpSpLocks noChangeAspect="1"/>
            </p:cNvGrpSpPr>
            <p:nvPr/>
          </p:nvGrpSpPr>
          <p:grpSpPr bwMode="auto">
            <a:xfrm>
              <a:off x="1860" y="2247"/>
              <a:ext cx="264" cy="230"/>
              <a:chOff x="4050" y="1089"/>
              <a:chExt cx="264" cy="230"/>
            </a:xfrm>
          </p:grpSpPr>
          <p:sp>
            <p:nvSpPr>
              <p:cNvPr id="153862" name="Oval 262"/>
              <p:cNvSpPr>
                <a:spLocks noChangeAspect="1" noChangeArrowheads="1"/>
              </p:cNvSpPr>
              <p:nvPr/>
            </p:nvSpPr>
            <p:spPr bwMode="auto">
              <a:xfrm>
                <a:off x="4053" y="1089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3863" name="Oval 263"/>
              <p:cNvSpPr>
                <a:spLocks noChangeAspect="1" noChangeArrowheads="1"/>
              </p:cNvSpPr>
              <p:nvPr/>
            </p:nvSpPr>
            <p:spPr bwMode="auto">
              <a:xfrm>
                <a:off x="4194" y="1206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3864" name="Rectangle 264"/>
              <p:cNvSpPr>
                <a:spLocks noChangeAspect="1" noChangeArrowheads="1"/>
              </p:cNvSpPr>
              <p:nvPr/>
            </p:nvSpPr>
            <p:spPr bwMode="auto">
              <a:xfrm>
                <a:off x="4194" y="1095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3865" name="Rectangle 265"/>
              <p:cNvSpPr>
                <a:spLocks noChangeAspect="1" noChangeArrowheads="1"/>
              </p:cNvSpPr>
              <p:nvPr/>
            </p:nvSpPr>
            <p:spPr bwMode="auto">
              <a:xfrm>
                <a:off x="4050" y="1206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53866" name="Group 266"/>
            <p:cNvGrpSpPr>
              <a:grpSpLocks noChangeAspect="1"/>
            </p:cNvGrpSpPr>
            <p:nvPr/>
          </p:nvGrpSpPr>
          <p:grpSpPr bwMode="auto">
            <a:xfrm>
              <a:off x="1860" y="2469"/>
              <a:ext cx="264" cy="230"/>
              <a:chOff x="4050" y="1089"/>
              <a:chExt cx="264" cy="230"/>
            </a:xfrm>
          </p:grpSpPr>
          <p:sp>
            <p:nvSpPr>
              <p:cNvPr id="153867" name="Oval 267"/>
              <p:cNvSpPr>
                <a:spLocks noChangeAspect="1" noChangeArrowheads="1"/>
              </p:cNvSpPr>
              <p:nvPr/>
            </p:nvSpPr>
            <p:spPr bwMode="auto">
              <a:xfrm>
                <a:off x="4053" y="1089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3868" name="Oval 268"/>
              <p:cNvSpPr>
                <a:spLocks noChangeAspect="1" noChangeArrowheads="1"/>
              </p:cNvSpPr>
              <p:nvPr/>
            </p:nvSpPr>
            <p:spPr bwMode="auto">
              <a:xfrm>
                <a:off x="4194" y="1206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3869" name="Rectangle 269"/>
              <p:cNvSpPr>
                <a:spLocks noChangeAspect="1" noChangeArrowheads="1"/>
              </p:cNvSpPr>
              <p:nvPr/>
            </p:nvSpPr>
            <p:spPr bwMode="auto">
              <a:xfrm>
                <a:off x="4194" y="1095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3870" name="Rectangle 270"/>
              <p:cNvSpPr>
                <a:spLocks noChangeAspect="1" noChangeArrowheads="1"/>
              </p:cNvSpPr>
              <p:nvPr/>
            </p:nvSpPr>
            <p:spPr bwMode="auto">
              <a:xfrm>
                <a:off x="4050" y="1206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53871" name="Group 271"/>
            <p:cNvGrpSpPr>
              <a:grpSpLocks noChangeAspect="1"/>
            </p:cNvGrpSpPr>
            <p:nvPr/>
          </p:nvGrpSpPr>
          <p:grpSpPr bwMode="auto">
            <a:xfrm>
              <a:off x="1863" y="2700"/>
              <a:ext cx="264" cy="230"/>
              <a:chOff x="4050" y="1089"/>
              <a:chExt cx="264" cy="230"/>
            </a:xfrm>
          </p:grpSpPr>
          <p:sp>
            <p:nvSpPr>
              <p:cNvPr id="153872" name="Oval 272"/>
              <p:cNvSpPr>
                <a:spLocks noChangeAspect="1" noChangeArrowheads="1"/>
              </p:cNvSpPr>
              <p:nvPr/>
            </p:nvSpPr>
            <p:spPr bwMode="auto">
              <a:xfrm>
                <a:off x="4053" y="1089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3873" name="Oval 273"/>
              <p:cNvSpPr>
                <a:spLocks noChangeAspect="1" noChangeArrowheads="1"/>
              </p:cNvSpPr>
              <p:nvPr/>
            </p:nvSpPr>
            <p:spPr bwMode="auto">
              <a:xfrm>
                <a:off x="4194" y="1206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3874" name="Rectangle 274"/>
              <p:cNvSpPr>
                <a:spLocks noChangeAspect="1" noChangeArrowheads="1"/>
              </p:cNvSpPr>
              <p:nvPr/>
            </p:nvSpPr>
            <p:spPr bwMode="auto">
              <a:xfrm>
                <a:off x="4194" y="1095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3875" name="Rectangle 275"/>
              <p:cNvSpPr>
                <a:spLocks noChangeAspect="1" noChangeArrowheads="1"/>
              </p:cNvSpPr>
              <p:nvPr/>
            </p:nvSpPr>
            <p:spPr bwMode="auto">
              <a:xfrm>
                <a:off x="4050" y="1206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53876" name="Group 276"/>
            <p:cNvGrpSpPr>
              <a:grpSpLocks noChangeAspect="1"/>
            </p:cNvGrpSpPr>
            <p:nvPr/>
          </p:nvGrpSpPr>
          <p:grpSpPr bwMode="auto">
            <a:xfrm>
              <a:off x="1866" y="2928"/>
              <a:ext cx="264" cy="230"/>
              <a:chOff x="4050" y="1089"/>
              <a:chExt cx="264" cy="230"/>
            </a:xfrm>
          </p:grpSpPr>
          <p:sp>
            <p:nvSpPr>
              <p:cNvPr id="153877" name="Oval 277"/>
              <p:cNvSpPr>
                <a:spLocks noChangeAspect="1" noChangeArrowheads="1"/>
              </p:cNvSpPr>
              <p:nvPr/>
            </p:nvSpPr>
            <p:spPr bwMode="auto">
              <a:xfrm>
                <a:off x="4053" y="1089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3878" name="Oval 278"/>
              <p:cNvSpPr>
                <a:spLocks noChangeAspect="1" noChangeArrowheads="1"/>
              </p:cNvSpPr>
              <p:nvPr/>
            </p:nvSpPr>
            <p:spPr bwMode="auto">
              <a:xfrm>
                <a:off x="4194" y="1206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3879" name="Rectangle 279"/>
              <p:cNvSpPr>
                <a:spLocks noChangeAspect="1" noChangeArrowheads="1"/>
              </p:cNvSpPr>
              <p:nvPr/>
            </p:nvSpPr>
            <p:spPr bwMode="auto">
              <a:xfrm>
                <a:off x="4194" y="1095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3880" name="Rectangle 280"/>
              <p:cNvSpPr>
                <a:spLocks noChangeAspect="1" noChangeArrowheads="1"/>
              </p:cNvSpPr>
              <p:nvPr/>
            </p:nvSpPr>
            <p:spPr bwMode="auto">
              <a:xfrm>
                <a:off x="4050" y="1206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53881" name="Group 281"/>
            <p:cNvGrpSpPr>
              <a:grpSpLocks noChangeAspect="1"/>
            </p:cNvGrpSpPr>
            <p:nvPr/>
          </p:nvGrpSpPr>
          <p:grpSpPr bwMode="auto">
            <a:xfrm>
              <a:off x="1869" y="3159"/>
              <a:ext cx="264" cy="230"/>
              <a:chOff x="4050" y="1089"/>
              <a:chExt cx="264" cy="230"/>
            </a:xfrm>
          </p:grpSpPr>
          <p:sp>
            <p:nvSpPr>
              <p:cNvPr id="153882" name="Oval 282"/>
              <p:cNvSpPr>
                <a:spLocks noChangeAspect="1" noChangeArrowheads="1"/>
              </p:cNvSpPr>
              <p:nvPr/>
            </p:nvSpPr>
            <p:spPr bwMode="auto">
              <a:xfrm>
                <a:off x="4053" y="1089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3883" name="Oval 283"/>
              <p:cNvSpPr>
                <a:spLocks noChangeAspect="1" noChangeArrowheads="1"/>
              </p:cNvSpPr>
              <p:nvPr/>
            </p:nvSpPr>
            <p:spPr bwMode="auto">
              <a:xfrm>
                <a:off x="4194" y="1206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3884" name="Rectangle 284"/>
              <p:cNvSpPr>
                <a:spLocks noChangeAspect="1" noChangeArrowheads="1"/>
              </p:cNvSpPr>
              <p:nvPr/>
            </p:nvSpPr>
            <p:spPr bwMode="auto">
              <a:xfrm>
                <a:off x="4194" y="1095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3885" name="Rectangle 285"/>
              <p:cNvSpPr>
                <a:spLocks noChangeAspect="1" noChangeArrowheads="1"/>
              </p:cNvSpPr>
              <p:nvPr/>
            </p:nvSpPr>
            <p:spPr bwMode="auto">
              <a:xfrm>
                <a:off x="4050" y="1206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53886" name="Group 286"/>
            <p:cNvGrpSpPr>
              <a:grpSpLocks noChangeAspect="1"/>
            </p:cNvGrpSpPr>
            <p:nvPr/>
          </p:nvGrpSpPr>
          <p:grpSpPr bwMode="auto">
            <a:xfrm>
              <a:off x="1866" y="3390"/>
              <a:ext cx="264" cy="230"/>
              <a:chOff x="4050" y="1089"/>
              <a:chExt cx="264" cy="230"/>
            </a:xfrm>
          </p:grpSpPr>
          <p:sp>
            <p:nvSpPr>
              <p:cNvPr id="153887" name="Oval 287"/>
              <p:cNvSpPr>
                <a:spLocks noChangeAspect="1" noChangeArrowheads="1"/>
              </p:cNvSpPr>
              <p:nvPr/>
            </p:nvSpPr>
            <p:spPr bwMode="auto">
              <a:xfrm>
                <a:off x="4053" y="1089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3888" name="Oval 288"/>
              <p:cNvSpPr>
                <a:spLocks noChangeAspect="1" noChangeArrowheads="1"/>
              </p:cNvSpPr>
              <p:nvPr/>
            </p:nvSpPr>
            <p:spPr bwMode="auto">
              <a:xfrm>
                <a:off x="4194" y="1206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3889" name="Rectangle 289"/>
              <p:cNvSpPr>
                <a:spLocks noChangeAspect="1" noChangeArrowheads="1"/>
              </p:cNvSpPr>
              <p:nvPr/>
            </p:nvSpPr>
            <p:spPr bwMode="auto">
              <a:xfrm>
                <a:off x="4194" y="1095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3890" name="Rectangle 290"/>
              <p:cNvSpPr>
                <a:spLocks noChangeAspect="1" noChangeArrowheads="1"/>
              </p:cNvSpPr>
              <p:nvPr/>
            </p:nvSpPr>
            <p:spPr bwMode="auto">
              <a:xfrm>
                <a:off x="4050" y="1206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</p:grpSp>
      <p:grpSp>
        <p:nvGrpSpPr>
          <p:cNvPr id="153891" name="Group 291"/>
          <p:cNvGrpSpPr>
            <a:grpSpLocks/>
          </p:cNvGrpSpPr>
          <p:nvPr/>
        </p:nvGrpSpPr>
        <p:grpSpPr bwMode="auto">
          <a:xfrm>
            <a:off x="3149600" y="76200"/>
            <a:ext cx="2827338" cy="854075"/>
            <a:chOff x="1985" y="1437"/>
            <a:chExt cx="1781" cy="538"/>
          </a:xfrm>
        </p:grpSpPr>
        <p:grpSp>
          <p:nvGrpSpPr>
            <p:cNvPr id="153892" name="Group 292"/>
            <p:cNvGrpSpPr>
              <a:grpSpLocks noChangeAspect="1"/>
            </p:cNvGrpSpPr>
            <p:nvPr/>
          </p:nvGrpSpPr>
          <p:grpSpPr bwMode="auto">
            <a:xfrm>
              <a:off x="2661" y="1943"/>
              <a:ext cx="427" cy="14"/>
              <a:chOff x="2782" y="1104"/>
              <a:chExt cx="606" cy="20"/>
            </a:xfrm>
          </p:grpSpPr>
          <p:sp>
            <p:nvSpPr>
              <p:cNvPr id="153893" name="AutoShape 293" descr="Широки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782" y="1104"/>
                <a:ext cx="606" cy="20"/>
              </a:xfrm>
              <a:custGeom>
                <a:avLst/>
                <a:gdLst>
                  <a:gd name="G0" fmla="+- 1733 0 0"/>
                  <a:gd name="G1" fmla="+- 21600 0 1733"/>
                  <a:gd name="G2" fmla="*/ 1733 1 2"/>
                  <a:gd name="G3" fmla="+- 21600 0 G2"/>
                  <a:gd name="G4" fmla="+/ 1733 21600 2"/>
                  <a:gd name="G5" fmla="+/ G1 0 2"/>
                  <a:gd name="G6" fmla="*/ 21600 21600 1733"/>
                  <a:gd name="G7" fmla="*/ G6 1 2"/>
                  <a:gd name="G8" fmla="+- 21600 0 G7"/>
                  <a:gd name="G9" fmla="*/ 21600 1 2"/>
                  <a:gd name="G10" fmla="+- 1733 0 G9"/>
                  <a:gd name="G11" fmla="?: G10 G8 0"/>
                  <a:gd name="G12" fmla="?: G10 G7 21600"/>
                  <a:gd name="T0" fmla="*/ 20733 w 21600"/>
                  <a:gd name="T1" fmla="*/ 10800 h 21600"/>
                  <a:gd name="T2" fmla="*/ 10800 w 21600"/>
                  <a:gd name="T3" fmla="*/ 21600 h 21600"/>
                  <a:gd name="T4" fmla="*/ 867 w 21600"/>
                  <a:gd name="T5" fmla="*/ 10800 h 21600"/>
                  <a:gd name="T6" fmla="*/ 10800 w 21600"/>
                  <a:gd name="T7" fmla="*/ 0 h 21600"/>
                  <a:gd name="T8" fmla="*/ 2667 w 21600"/>
                  <a:gd name="T9" fmla="*/ 2667 h 21600"/>
                  <a:gd name="T10" fmla="*/ 18933 w 21600"/>
                  <a:gd name="T11" fmla="*/ 18933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T8" t="T9" r="T10" b="T11"/>
                <a:pathLst>
                  <a:path w="21600" h="21600">
                    <a:moveTo>
                      <a:pt x="0" y="0"/>
                    </a:moveTo>
                    <a:lnTo>
                      <a:pt x="1733" y="21600"/>
                    </a:lnTo>
                    <a:lnTo>
                      <a:pt x="19867" y="21600"/>
                    </a:lnTo>
                    <a:lnTo>
                      <a:pt x="21600" y="0"/>
                    </a:lnTo>
                    <a:close/>
                  </a:path>
                </a:pathLst>
              </a:custGeom>
              <a:pattFill prst="wdDnDiag">
                <a:fgClr>
                  <a:schemeClr val="folHlink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3894" name="Rectangle 294"/>
              <p:cNvSpPr>
                <a:spLocks noChangeAspect="1" noChangeArrowheads="1"/>
              </p:cNvSpPr>
              <p:nvPr/>
            </p:nvSpPr>
            <p:spPr bwMode="auto">
              <a:xfrm>
                <a:off x="2980" y="1106"/>
                <a:ext cx="213" cy="16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53895" name="Group 295"/>
            <p:cNvGrpSpPr>
              <a:grpSpLocks noChangeAspect="1"/>
            </p:cNvGrpSpPr>
            <p:nvPr/>
          </p:nvGrpSpPr>
          <p:grpSpPr bwMode="auto">
            <a:xfrm>
              <a:off x="1985" y="1437"/>
              <a:ext cx="1781" cy="538"/>
              <a:chOff x="1797" y="873"/>
              <a:chExt cx="2153" cy="650"/>
            </a:xfrm>
          </p:grpSpPr>
          <p:grpSp>
            <p:nvGrpSpPr>
              <p:cNvPr id="153896" name="Group 296"/>
              <p:cNvGrpSpPr>
                <a:grpSpLocks noChangeAspect="1"/>
              </p:cNvGrpSpPr>
              <p:nvPr/>
            </p:nvGrpSpPr>
            <p:grpSpPr bwMode="auto">
              <a:xfrm>
                <a:off x="2111" y="1274"/>
                <a:ext cx="319" cy="42"/>
                <a:chOff x="2192" y="875"/>
                <a:chExt cx="374" cy="49"/>
              </a:xfrm>
            </p:grpSpPr>
            <p:sp>
              <p:nvSpPr>
                <p:cNvPr id="153897" name="AutoShape 297" descr="Широки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2192" y="875"/>
                  <a:ext cx="374" cy="47"/>
                </a:xfrm>
                <a:custGeom>
                  <a:avLst/>
                  <a:gdLst>
                    <a:gd name="G0" fmla="+- 1733 0 0"/>
                    <a:gd name="G1" fmla="+- 21600 0 1733"/>
                    <a:gd name="G2" fmla="*/ 1733 1 2"/>
                    <a:gd name="G3" fmla="+- 21600 0 G2"/>
                    <a:gd name="G4" fmla="+/ 1733 21600 2"/>
                    <a:gd name="G5" fmla="+/ G1 0 2"/>
                    <a:gd name="G6" fmla="*/ 21600 21600 1733"/>
                    <a:gd name="G7" fmla="*/ G6 1 2"/>
                    <a:gd name="G8" fmla="+- 21600 0 G7"/>
                    <a:gd name="G9" fmla="*/ 21600 1 2"/>
                    <a:gd name="G10" fmla="+- 1733 0 G9"/>
                    <a:gd name="G11" fmla="?: G10 G8 0"/>
                    <a:gd name="G12" fmla="?: G10 G7 21600"/>
                    <a:gd name="T0" fmla="*/ 20733 w 21600"/>
                    <a:gd name="T1" fmla="*/ 10800 h 21600"/>
                    <a:gd name="T2" fmla="*/ 10800 w 21600"/>
                    <a:gd name="T3" fmla="*/ 21600 h 21600"/>
                    <a:gd name="T4" fmla="*/ 867 w 21600"/>
                    <a:gd name="T5" fmla="*/ 10800 h 21600"/>
                    <a:gd name="T6" fmla="*/ 10800 w 21600"/>
                    <a:gd name="T7" fmla="*/ 0 h 21600"/>
                    <a:gd name="T8" fmla="*/ 2667 w 21600"/>
                    <a:gd name="T9" fmla="*/ 2667 h 21600"/>
                    <a:gd name="T10" fmla="*/ 18933 w 21600"/>
                    <a:gd name="T11" fmla="*/ 18933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T8" t="T9" r="T10" b="T11"/>
                  <a:pathLst>
                    <a:path w="21600" h="21600">
                      <a:moveTo>
                        <a:pt x="0" y="0"/>
                      </a:moveTo>
                      <a:lnTo>
                        <a:pt x="1733" y="21600"/>
                      </a:lnTo>
                      <a:lnTo>
                        <a:pt x="19867" y="21600"/>
                      </a:lnTo>
                      <a:lnTo>
                        <a:pt x="21600" y="0"/>
                      </a:lnTo>
                      <a:close/>
                    </a:path>
                  </a:pathLst>
                </a:custGeom>
                <a:pattFill prst="wdDnDiag">
                  <a:fgClr>
                    <a:schemeClr val="folHlink"/>
                  </a:fgClr>
                  <a:bgClr>
                    <a:schemeClr val="bg1"/>
                  </a:bgClr>
                </a:patt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53898" name="Rectangle 298"/>
                <p:cNvSpPr>
                  <a:spLocks noChangeAspect="1" noChangeArrowheads="1"/>
                </p:cNvSpPr>
                <p:nvPr/>
              </p:nvSpPr>
              <p:spPr bwMode="auto">
                <a:xfrm>
                  <a:off x="2280" y="877"/>
                  <a:ext cx="201" cy="47"/>
                </a:xfrm>
                <a:prstGeom prst="rect">
                  <a:avLst/>
                </a:prstGeom>
                <a:solidFill>
                  <a:schemeClr val="bg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  <p:grpSp>
            <p:nvGrpSpPr>
              <p:cNvPr id="153899" name="Group 299"/>
              <p:cNvGrpSpPr>
                <a:grpSpLocks noChangeAspect="1"/>
              </p:cNvGrpSpPr>
              <p:nvPr/>
            </p:nvGrpSpPr>
            <p:grpSpPr bwMode="auto">
              <a:xfrm>
                <a:off x="1797" y="873"/>
                <a:ext cx="2153" cy="650"/>
                <a:chOff x="1797" y="873"/>
                <a:chExt cx="2153" cy="650"/>
              </a:xfrm>
            </p:grpSpPr>
            <p:sp>
              <p:nvSpPr>
                <p:cNvPr id="153900" name="Freeform 300" descr="Алмазная решетка (контур)"/>
                <p:cNvSpPr>
                  <a:spLocks noChangeAspect="1"/>
                </p:cNvSpPr>
                <p:nvPr/>
              </p:nvSpPr>
              <p:spPr bwMode="auto">
                <a:xfrm>
                  <a:off x="1812" y="1237"/>
                  <a:ext cx="72" cy="120"/>
                </a:xfrm>
                <a:custGeom>
                  <a:avLst/>
                  <a:gdLst/>
                  <a:ahLst/>
                  <a:cxnLst>
                    <a:cxn ang="0">
                      <a:pos x="62" y="0"/>
                    </a:cxn>
                    <a:cxn ang="0">
                      <a:pos x="80" y="29"/>
                    </a:cxn>
                    <a:cxn ang="0">
                      <a:pos x="84" y="74"/>
                    </a:cxn>
                    <a:cxn ang="0">
                      <a:pos x="78" y="111"/>
                    </a:cxn>
                    <a:cxn ang="0">
                      <a:pos x="66" y="141"/>
                    </a:cxn>
                    <a:cxn ang="0">
                      <a:pos x="0" y="140"/>
                    </a:cxn>
                    <a:cxn ang="0">
                      <a:pos x="18" y="116"/>
                    </a:cxn>
                    <a:cxn ang="0">
                      <a:pos x="33" y="78"/>
                    </a:cxn>
                    <a:cxn ang="0">
                      <a:pos x="32" y="51"/>
                    </a:cxn>
                    <a:cxn ang="0">
                      <a:pos x="29" y="26"/>
                    </a:cxn>
                    <a:cxn ang="0">
                      <a:pos x="17" y="0"/>
                    </a:cxn>
                    <a:cxn ang="0">
                      <a:pos x="62" y="0"/>
                    </a:cxn>
                  </a:cxnLst>
                  <a:rect l="0" t="0" r="r" b="b"/>
                  <a:pathLst>
                    <a:path w="84" h="141">
                      <a:moveTo>
                        <a:pt x="62" y="0"/>
                      </a:moveTo>
                      <a:lnTo>
                        <a:pt x="80" y="29"/>
                      </a:lnTo>
                      <a:lnTo>
                        <a:pt x="84" y="74"/>
                      </a:lnTo>
                      <a:lnTo>
                        <a:pt x="78" y="111"/>
                      </a:lnTo>
                      <a:lnTo>
                        <a:pt x="66" y="141"/>
                      </a:lnTo>
                      <a:lnTo>
                        <a:pt x="0" y="140"/>
                      </a:lnTo>
                      <a:lnTo>
                        <a:pt x="18" y="116"/>
                      </a:lnTo>
                      <a:lnTo>
                        <a:pt x="33" y="78"/>
                      </a:lnTo>
                      <a:lnTo>
                        <a:pt x="32" y="51"/>
                      </a:lnTo>
                      <a:lnTo>
                        <a:pt x="29" y="26"/>
                      </a:lnTo>
                      <a:lnTo>
                        <a:pt x="17" y="0"/>
                      </a:lnTo>
                      <a:lnTo>
                        <a:pt x="62" y="0"/>
                      </a:lnTo>
                      <a:close/>
                    </a:path>
                  </a:pathLst>
                </a:custGeom>
                <a:pattFill prst="openDmnd">
                  <a:fgClr>
                    <a:schemeClr val="accent1"/>
                  </a:fgClr>
                  <a:bgClr>
                    <a:schemeClr val="bg1"/>
                  </a:bgClr>
                </a:pattFill>
                <a:ln w="9525">
                  <a:solidFill>
                    <a:schemeClr val="accent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ro-RO"/>
                </a:p>
              </p:txBody>
            </p:sp>
            <p:sp>
              <p:nvSpPr>
                <p:cNvPr id="153901" name="Freeform 301" descr="Алмазная решетка (контур)"/>
                <p:cNvSpPr>
                  <a:spLocks noChangeAspect="1"/>
                </p:cNvSpPr>
                <p:nvPr/>
              </p:nvSpPr>
              <p:spPr bwMode="auto">
                <a:xfrm>
                  <a:off x="3866" y="1216"/>
                  <a:ext cx="70" cy="114"/>
                </a:xfrm>
                <a:custGeom>
                  <a:avLst/>
                  <a:gdLst/>
                  <a:ahLst/>
                  <a:cxnLst>
                    <a:cxn ang="0">
                      <a:pos x="83" y="0"/>
                    </a:cxn>
                    <a:cxn ang="0">
                      <a:pos x="32" y="0"/>
                    </a:cxn>
                    <a:cxn ang="0">
                      <a:pos x="11" y="33"/>
                    </a:cxn>
                    <a:cxn ang="0">
                      <a:pos x="0" y="74"/>
                    </a:cxn>
                    <a:cxn ang="0">
                      <a:pos x="8" y="111"/>
                    </a:cxn>
                    <a:cxn ang="0">
                      <a:pos x="32" y="132"/>
                    </a:cxn>
                    <a:cxn ang="0">
                      <a:pos x="78" y="134"/>
                    </a:cxn>
                    <a:cxn ang="0">
                      <a:pos x="66" y="113"/>
                    </a:cxn>
                    <a:cxn ang="0">
                      <a:pos x="59" y="86"/>
                    </a:cxn>
                    <a:cxn ang="0">
                      <a:pos x="59" y="57"/>
                    </a:cxn>
                    <a:cxn ang="0">
                      <a:pos x="66" y="27"/>
                    </a:cxn>
                    <a:cxn ang="0">
                      <a:pos x="83" y="0"/>
                    </a:cxn>
                  </a:cxnLst>
                  <a:rect l="0" t="0" r="r" b="b"/>
                  <a:pathLst>
                    <a:path w="83" h="134">
                      <a:moveTo>
                        <a:pt x="83" y="0"/>
                      </a:moveTo>
                      <a:lnTo>
                        <a:pt x="32" y="0"/>
                      </a:lnTo>
                      <a:lnTo>
                        <a:pt x="11" y="33"/>
                      </a:lnTo>
                      <a:lnTo>
                        <a:pt x="0" y="74"/>
                      </a:lnTo>
                      <a:lnTo>
                        <a:pt x="8" y="111"/>
                      </a:lnTo>
                      <a:lnTo>
                        <a:pt x="32" y="132"/>
                      </a:lnTo>
                      <a:lnTo>
                        <a:pt x="78" y="134"/>
                      </a:lnTo>
                      <a:lnTo>
                        <a:pt x="66" y="113"/>
                      </a:lnTo>
                      <a:lnTo>
                        <a:pt x="59" y="86"/>
                      </a:lnTo>
                      <a:lnTo>
                        <a:pt x="59" y="57"/>
                      </a:lnTo>
                      <a:lnTo>
                        <a:pt x="66" y="27"/>
                      </a:lnTo>
                      <a:lnTo>
                        <a:pt x="83" y="0"/>
                      </a:lnTo>
                      <a:close/>
                    </a:path>
                  </a:pathLst>
                </a:custGeom>
                <a:pattFill prst="openDmnd">
                  <a:fgClr>
                    <a:schemeClr val="accent1"/>
                  </a:fgClr>
                  <a:bgClr>
                    <a:schemeClr val="bg1"/>
                  </a:bgClr>
                </a:pattFill>
                <a:ln w="9525" cap="flat" cmpd="sng">
                  <a:solidFill>
                    <a:schemeClr val="accent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o-RO"/>
                </a:p>
              </p:txBody>
            </p:sp>
            <p:grpSp>
              <p:nvGrpSpPr>
                <p:cNvPr id="153902" name="Group 302"/>
                <p:cNvGrpSpPr>
                  <a:grpSpLocks noChangeAspect="1"/>
                </p:cNvGrpSpPr>
                <p:nvPr/>
              </p:nvGrpSpPr>
              <p:grpSpPr bwMode="auto">
                <a:xfrm>
                  <a:off x="2172" y="917"/>
                  <a:ext cx="203" cy="161"/>
                  <a:chOff x="2262" y="456"/>
                  <a:chExt cx="238" cy="177"/>
                </a:xfrm>
              </p:grpSpPr>
              <p:grpSp>
                <p:nvGrpSpPr>
                  <p:cNvPr id="153903" name="Group 303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332" y="464"/>
                    <a:ext cx="109" cy="169"/>
                    <a:chOff x="2332" y="464"/>
                    <a:chExt cx="109" cy="169"/>
                  </a:xfrm>
                </p:grpSpPr>
                <p:sp>
                  <p:nvSpPr>
                    <p:cNvPr id="153904" name="Rectangle 304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332" y="464"/>
                      <a:ext cx="106" cy="126"/>
                    </a:xfrm>
                    <a:prstGeom prst="rect">
                      <a:avLst/>
                    </a:prstGeom>
                    <a:gradFill rotWithShape="0">
                      <a:gsLst>
                        <a:gs pos="0">
                          <a:srgbClr val="CC9900"/>
                        </a:gs>
                        <a:gs pos="50000">
                          <a:srgbClr val="CC9900">
                            <a:gamma/>
                            <a:tint val="0"/>
                            <a:invGamma/>
                          </a:srgbClr>
                        </a:gs>
                        <a:gs pos="100000">
                          <a:srgbClr val="CC9900"/>
                        </a:gs>
                      </a:gsLst>
                      <a:lin ang="0" scaled="1"/>
                    </a:gradFill>
                    <a:ln w="9525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53905" name="AutoShape 305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334" y="588"/>
                      <a:ext cx="107" cy="45"/>
                    </a:xfrm>
                    <a:custGeom>
                      <a:avLst/>
                      <a:gdLst>
                        <a:gd name="G0" fmla="+- 5400 0 0"/>
                        <a:gd name="G1" fmla="+- 21600 0 5400"/>
                        <a:gd name="G2" fmla="*/ 5400 1 2"/>
                        <a:gd name="G3" fmla="+- 21600 0 G2"/>
                        <a:gd name="G4" fmla="+/ 5400 21600 2"/>
                        <a:gd name="G5" fmla="+/ G1 0 2"/>
                        <a:gd name="G6" fmla="*/ 21600 21600 5400"/>
                        <a:gd name="G7" fmla="*/ G6 1 2"/>
                        <a:gd name="G8" fmla="+- 21600 0 G7"/>
                        <a:gd name="G9" fmla="*/ 21600 1 2"/>
                        <a:gd name="G10" fmla="+- 5400 0 G9"/>
                        <a:gd name="G11" fmla="?: G10 G8 0"/>
                        <a:gd name="G12" fmla="?: G10 G7 21600"/>
                        <a:gd name="T0" fmla="*/ 18900 w 21600"/>
                        <a:gd name="T1" fmla="*/ 10800 h 21600"/>
                        <a:gd name="T2" fmla="*/ 10800 w 21600"/>
                        <a:gd name="T3" fmla="*/ 21600 h 21600"/>
                        <a:gd name="T4" fmla="*/ 2700 w 21600"/>
                        <a:gd name="T5" fmla="*/ 10800 h 21600"/>
                        <a:gd name="T6" fmla="*/ 10800 w 21600"/>
                        <a:gd name="T7" fmla="*/ 0 h 21600"/>
                        <a:gd name="T8" fmla="*/ 4500 w 21600"/>
                        <a:gd name="T9" fmla="*/ 4500 h 21600"/>
                        <a:gd name="T10" fmla="*/ 17100 w 21600"/>
                        <a:gd name="T11" fmla="*/ 17100 h 2160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</a:cxnLst>
                      <a:rect l="T8" t="T9" r="T10" b="T11"/>
                      <a:pathLst>
                        <a:path w="21600" h="21600">
                          <a:moveTo>
                            <a:pt x="0" y="0"/>
                          </a:moveTo>
                          <a:lnTo>
                            <a:pt x="5400" y="21600"/>
                          </a:lnTo>
                          <a:lnTo>
                            <a:pt x="16200" y="21600"/>
                          </a:lnTo>
                          <a:lnTo>
                            <a:pt x="21600" y="0"/>
                          </a:lnTo>
                          <a:close/>
                        </a:path>
                      </a:pathLst>
                    </a:custGeom>
                    <a:gradFill rotWithShape="0">
                      <a:gsLst>
                        <a:gs pos="0">
                          <a:srgbClr val="CC9900"/>
                        </a:gs>
                        <a:gs pos="50000">
                          <a:srgbClr val="CC9900">
                            <a:gamma/>
                            <a:tint val="0"/>
                            <a:invGamma/>
                          </a:srgbClr>
                        </a:gs>
                        <a:gs pos="100000">
                          <a:srgbClr val="CC9900"/>
                        </a:gs>
                      </a:gsLst>
                      <a:lin ang="0" scaled="1"/>
                    </a:gradFill>
                    <a:ln w="9525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</p:grpSp>
              <p:grpSp>
                <p:nvGrpSpPr>
                  <p:cNvPr id="153906" name="Group 306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262" y="456"/>
                    <a:ext cx="238" cy="47"/>
                    <a:chOff x="2620" y="480"/>
                    <a:chExt cx="260" cy="36"/>
                  </a:xfrm>
                </p:grpSpPr>
                <p:sp>
                  <p:nvSpPr>
                    <p:cNvPr id="153907" name="Rectangle 307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620" y="480"/>
                      <a:ext cx="260" cy="20"/>
                    </a:xfrm>
                    <a:prstGeom prst="rect">
                      <a:avLst/>
                    </a:prstGeom>
                    <a:gradFill rotWithShape="0">
                      <a:gsLst>
                        <a:gs pos="0">
                          <a:srgbClr val="CC9900"/>
                        </a:gs>
                        <a:gs pos="50000">
                          <a:srgbClr val="CC9900">
                            <a:gamma/>
                            <a:tint val="0"/>
                            <a:invGamma/>
                          </a:srgbClr>
                        </a:gs>
                        <a:gs pos="100000">
                          <a:srgbClr val="CC9900"/>
                        </a:gs>
                      </a:gsLst>
                      <a:lin ang="0" scaled="1"/>
                    </a:gradFill>
                    <a:ln w="9525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53908" name="AutoShape 308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622" y="498"/>
                      <a:ext cx="256" cy="18"/>
                    </a:xfrm>
                    <a:custGeom>
                      <a:avLst/>
                      <a:gdLst>
                        <a:gd name="G0" fmla="+- 5400 0 0"/>
                        <a:gd name="G1" fmla="+- 21600 0 5400"/>
                        <a:gd name="G2" fmla="*/ 5400 1 2"/>
                        <a:gd name="G3" fmla="+- 21600 0 G2"/>
                        <a:gd name="G4" fmla="+/ 5400 21600 2"/>
                        <a:gd name="G5" fmla="+/ G1 0 2"/>
                        <a:gd name="G6" fmla="*/ 21600 21600 5400"/>
                        <a:gd name="G7" fmla="*/ G6 1 2"/>
                        <a:gd name="G8" fmla="+- 21600 0 G7"/>
                        <a:gd name="G9" fmla="*/ 21600 1 2"/>
                        <a:gd name="G10" fmla="+- 5400 0 G9"/>
                        <a:gd name="G11" fmla="?: G10 G8 0"/>
                        <a:gd name="G12" fmla="?: G10 G7 21600"/>
                        <a:gd name="T0" fmla="*/ 18900 w 21600"/>
                        <a:gd name="T1" fmla="*/ 10800 h 21600"/>
                        <a:gd name="T2" fmla="*/ 10800 w 21600"/>
                        <a:gd name="T3" fmla="*/ 21600 h 21600"/>
                        <a:gd name="T4" fmla="*/ 2700 w 21600"/>
                        <a:gd name="T5" fmla="*/ 10800 h 21600"/>
                        <a:gd name="T6" fmla="*/ 10800 w 21600"/>
                        <a:gd name="T7" fmla="*/ 0 h 21600"/>
                        <a:gd name="T8" fmla="*/ 4500 w 21600"/>
                        <a:gd name="T9" fmla="*/ 4500 h 21600"/>
                        <a:gd name="T10" fmla="*/ 17100 w 21600"/>
                        <a:gd name="T11" fmla="*/ 17100 h 2160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</a:cxnLst>
                      <a:rect l="T8" t="T9" r="T10" b="T11"/>
                      <a:pathLst>
                        <a:path w="21600" h="21600">
                          <a:moveTo>
                            <a:pt x="0" y="0"/>
                          </a:moveTo>
                          <a:lnTo>
                            <a:pt x="5400" y="21600"/>
                          </a:lnTo>
                          <a:lnTo>
                            <a:pt x="16200" y="21600"/>
                          </a:lnTo>
                          <a:lnTo>
                            <a:pt x="21600" y="0"/>
                          </a:lnTo>
                          <a:close/>
                        </a:path>
                      </a:pathLst>
                    </a:custGeom>
                    <a:gradFill rotWithShape="0">
                      <a:gsLst>
                        <a:gs pos="0">
                          <a:srgbClr val="CC9900"/>
                        </a:gs>
                        <a:gs pos="50000">
                          <a:srgbClr val="CC9900">
                            <a:gamma/>
                            <a:tint val="0"/>
                            <a:invGamma/>
                          </a:srgbClr>
                        </a:gs>
                        <a:gs pos="100000">
                          <a:srgbClr val="CC9900"/>
                        </a:gs>
                      </a:gsLst>
                      <a:lin ang="0" scaled="1"/>
                    </a:gradFill>
                    <a:ln w="9525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</p:grpSp>
            </p:grpSp>
            <p:grpSp>
              <p:nvGrpSpPr>
                <p:cNvPr id="153909" name="Group 309"/>
                <p:cNvGrpSpPr>
                  <a:grpSpLocks noChangeAspect="1"/>
                </p:cNvGrpSpPr>
                <p:nvPr/>
              </p:nvGrpSpPr>
              <p:grpSpPr bwMode="auto">
                <a:xfrm>
                  <a:off x="1797" y="1162"/>
                  <a:ext cx="2153" cy="361"/>
                  <a:chOff x="1824" y="744"/>
                  <a:chExt cx="2526" cy="423"/>
                </a:xfrm>
              </p:grpSpPr>
              <p:grpSp>
                <p:nvGrpSpPr>
                  <p:cNvPr id="153910" name="Group 310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1824" y="744"/>
                    <a:ext cx="2526" cy="422"/>
                    <a:chOff x="1824" y="744"/>
                    <a:chExt cx="2526" cy="422"/>
                  </a:xfrm>
                </p:grpSpPr>
                <p:sp>
                  <p:nvSpPr>
                    <p:cNvPr id="153911" name="Freeform 311" descr="Широкий диагональный 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1824" y="744"/>
                      <a:ext cx="2526" cy="422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6"/>
                        </a:cxn>
                        <a:cxn ang="0">
                          <a:pos x="2514" y="0"/>
                        </a:cxn>
                        <a:cxn ang="0">
                          <a:pos x="2517" y="60"/>
                        </a:cxn>
                        <a:cxn ang="0">
                          <a:pos x="2430" y="66"/>
                        </a:cxn>
                        <a:cxn ang="0">
                          <a:pos x="2430" y="204"/>
                        </a:cxn>
                        <a:cxn ang="0">
                          <a:pos x="2514" y="204"/>
                        </a:cxn>
                        <a:cxn ang="0">
                          <a:pos x="2526" y="216"/>
                        </a:cxn>
                        <a:cxn ang="0">
                          <a:pos x="2523" y="339"/>
                        </a:cxn>
                        <a:cxn ang="0">
                          <a:pos x="2451" y="339"/>
                        </a:cxn>
                        <a:cxn ang="0">
                          <a:pos x="2448" y="282"/>
                        </a:cxn>
                        <a:cxn ang="0">
                          <a:pos x="2286" y="285"/>
                        </a:cxn>
                        <a:cxn ang="0">
                          <a:pos x="2286" y="339"/>
                        </a:cxn>
                        <a:cxn ang="0">
                          <a:pos x="2208" y="338"/>
                        </a:cxn>
                        <a:cxn ang="0">
                          <a:pos x="2208" y="416"/>
                        </a:cxn>
                        <a:cxn ang="0">
                          <a:pos x="1566" y="408"/>
                        </a:cxn>
                        <a:cxn ang="0">
                          <a:pos x="1566" y="93"/>
                        </a:cxn>
                        <a:cxn ang="0">
                          <a:pos x="1599" y="75"/>
                        </a:cxn>
                        <a:cxn ang="0">
                          <a:pos x="1599" y="0"/>
                        </a:cxn>
                        <a:cxn ang="0">
                          <a:pos x="921" y="3"/>
                        </a:cxn>
                        <a:cxn ang="0">
                          <a:pos x="921" y="78"/>
                        </a:cxn>
                        <a:cxn ang="0">
                          <a:pos x="957" y="99"/>
                        </a:cxn>
                        <a:cxn ang="0">
                          <a:pos x="957" y="417"/>
                        </a:cxn>
                        <a:cxn ang="0">
                          <a:pos x="720" y="417"/>
                        </a:cxn>
                        <a:cxn ang="0">
                          <a:pos x="717" y="171"/>
                        </a:cxn>
                        <a:cxn ang="0">
                          <a:pos x="750" y="132"/>
                        </a:cxn>
                        <a:cxn ang="0">
                          <a:pos x="750" y="39"/>
                        </a:cxn>
                        <a:cxn ang="0">
                          <a:pos x="795" y="39"/>
                        </a:cxn>
                        <a:cxn ang="0">
                          <a:pos x="795" y="3"/>
                        </a:cxn>
                        <a:cxn ang="0">
                          <a:pos x="315" y="6"/>
                        </a:cxn>
                        <a:cxn ang="0">
                          <a:pos x="315" y="39"/>
                        </a:cxn>
                        <a:cxn ang="0">
                          <a:pos x="360" y="42"/>
                        </a:cxn>
                        <a:cxn ang="0">
                          <a:pos x="360" y="132"/>
                        </a:cxn>
                        <a:cxn ang="0">
                          <a:pos x="384" y="177"/>
                        </a:cxn>
                        <a:cxn ang="0">
                          <a:pos x="381" y="420"/>
                        </a:cxn>
                        <a:cxn ang="0">
                          <a:pos x="312" y="422"/>
                        </a:cxn>
                        <a:cxn ang="0">
                          <a:pos x="312" y="360"/>
                        </a:cxn>
                        <a:cxn ang="0">
                          <a:pos x="240" y="360"/>
                        </a:cxn>
                        <a:cxn ang="0">
                          <a:pos x="237" y="291"/>
                        </a:cxn>
                        <a:cxn ang="0">
                          <a:pos x="78" y="291"/>
                        </a:cxn>
                        <a:cxn ang="0">
                          <a:pos x="75" y="357"/>
                        </a:cxn>
                        <a:cxn ang="0">
                          <a:pos x="6" y="360"/>
                        </a:cxn>
                        <a:cxn ang="0">
                          <a:pos x="3" y="255"/>
                        </a:cxn>
                        <a:cxn ang="0">
                          <a:pos x="15" y="231"/>
                        </a:cxn>
                        <a:cxn ang="0">
                          <a:pos x="111" y="234"/>
                        </a:cxn>
                        <a:cxn ang="0">
                          <a:pos x="111" y="81"/>
                        </a:cxn>
                        <a:cxn ang="0">
                          <a:pos x="33" y="81"/>
                        </a:cxn>
                        <a:cxn ang="0">
                          <a:pos x="3" y="57"/>
                        </a:cxn>
                        <a:cxn ang="0">
                          <a:pos x="0" y="6"/>
                        </a:cxn>
                      </a:cxnLst>
                      <a:rect l="0" t="0" r="r" b="b"/>
                      <a:pathLst>
                        <a:path w="2526" h="422">
                          <a:moveTo>
                            <a:pt x="0" y="6"/>
                          </a:moveTo>
                          <a:lnTo>
                            <a:pt x="2514" y="0"/>
                          </a:lnTo>
                          <a:lnTo>
                            <a:pt x="2517" y="60"/>
                          </a:lnTo>
                          <a:lnTo>
                            <a:pt x="2430" y="66"/>
                          </a:lnTo>
                          <a:lnTo>
                            <a:pt x="2430" y="204"/>
                          </a:lnTo>
                          <a:lnTo>
                            <a:pt x="2514" y="204"/>
                          </a:lnTo>
                          <a:lnTo>
                            <a:pt x="2526" y="216"/>
                          </a:lnTo>
                          <a:lnTo>
                            <a:pt x="2523" y="339"/>
                          </a:lnTo>
                          <a:lnTo>
                            <a:pt x="2451" y="339"/>
                          </a:lnTo>
                          <a:lnTo>
                            <a:pt x="2448" y="282"/>
                          </a:lnTo>
                          <a:lnTo>
                            <a:pt x="2286" y="285"/>
                          </a:lnTo>
                          <a:lnTo>
                            <a:pt x="2286" y="339"/>
                          </a:lnTo>
                          <a:lnTo>
                            <a:pt x="2208" y="338"/>
                          </a:lnTo>
                          <a:lnTo>
                            <a:pt x="2208" y="416"/>
                          </a:lnTo>
                          <a:lnTo>
                            <a:pt x="1566" y="408"/>
                          </a:lnTo>
                          <a:lnTo>
                            <a:pt x="1566" y="93"/>
                          </a:lnTo>
                          <a:lnTo>
                            <a:pt x="1599" y="75"/>
                          </a:lnTo>
                          <a:lnTo>
                            <a:pt x="1599" y="0"/>
                          </a:lnTo>
                          <a:lnTo>
                            <a:pt x="921" y="3"/>
                          </a:lnTo>
                          <a:lnTo>
                            <a:pt x="921" y="78"/>
                          </a:lnTo>
                          <a:lnTo>
                            <a:pt x="957" y="99"/>
                          </a:lnTo>
                          <a:lnTo>
                            <a:pt x="957" y="417"/>
                          </a:lnTo>
                          <a:lnTo>
                            <a:pt x="720" y="417"/>
                          </a:lnTo>
                          <a:lnTo>
                            <a:pt x="717" y="171"/>
                          </a:lnTo>
                          <a:lnTo>
                            <a:pt x="750" y="132"/>
                          </a:lnTo>
                          <a:lnTo>
                            <a:pt x="750" y="39"/>
                          </a:lnTo>
                          <a:lnTo>
                            <a:pt x="795" y="39"/>
                          </a:lnTo>
                          <a:lnTo>
                            <a:pt x="795" y="3"/>
                          </a:lnTo>
                          <a:lnTo>
                            <a:pt x="315" y="6"/>
                          </a:lnTo>
                          <a:lnTo>
                            <a:pt x="315" y="39"/>
                          </a:lnTo>
                          <a:lnTo>
                            <a:pt x="360" y="42"/>
                          </a:lnTo>
                          <a:lnTo>
                            <a:pt x="360" y="132"/>
                          </a:lnTo>
                          <a:lnTo>
                            <a:pt x="384" y="177"/>
                          </a:lnTo>
                          <a:lnTo>
                            <a:pt x="381" y="420"/>
                          </a:lnTo>
                          <a:lnTo>
                            <a:pt x="312" y="422"/>
                          </a:lnTo>
                          <a:lnTo>
                            <a:pt x="312" y="360"/>
                          </a:lnTo>
                          <a:lnTo>
                            <a:pt x="240" y="360"/>
                          </a:lnTo>
                          <a:lnTo>
                            <a:pt x="237" y="291"/>
                          </a:lnTo>
                          <a:lnTo>
                            <a:pt x="78" y="291"/>
                          </a:lnTo>
                          <a:lnTo>
                            <a:pt x="75" y="357"/>
                          </a:lnTo>
                          <a:lnTo>
                            <a:pt x="6" y="360"/>
                          </a:lnTo>
                          <a:lnTo>
                            <a:pt x="3" y="255"/>
                          </a:lnTo>
                          <a:lnTo>
                            <a:pt x="15" y="231"/>
                          </a:lnTo>
                          <a:lnTo>
                            <a:pt x="111" y="234"/>
                          </a:lnTo>
                          <a:lnTo>
                            <a:pt x="111" y="81"/>
                          </a:lnTo>
                          <a:lnTo>
                            <a:pt x="33" y="81"/>
                          </a:lnTo>
                          <a:lnTo>
                            <a:pt x="3" y="57"/>
                          </a:lnTo>
                          <a:lnTo>
                            <a:pt x="0" y="6"/>
                          </a:lnTo>
                          <a:close/>
                        </a:path>
                      </a:pathLst>
                    </a:custGeom>
                    <a:pattFill prst="wdDnDiag">
                      <a:fgClr>
                        <a:srgbClr val="006600"/>
                      </a:fgClr>
                      <a:bgClr>
                        <a:schemeClr val="bg1"/>
                      </a:bgClr>
                    </a:pattFill>
                    <a:ln w="9525">
                      <a:solidFill>
                        <a:srgbClr val="006600"/>
                      </a:solidFill>
                      <a:round/>
                      <a:headEnd/>
                      <a:tailEnd/>
                    </a:ln>
                    <a:effectLst/>
                  </p:spPr>
                  <p:txBody>
                    <a:bodyPr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53912" name="Freeform 31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744" y="818"/>
                      <a:ext cx="39" cy="348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1" y="322"/>
                        </a:cxn>
                        <a:cxn ang="0">
                          <a:pos x="39" y="348"/>
                        </a:cxn>
                      </a:cxnLst>
                      <a:rect l="0" t="0" r="r" b="b"/>
                      <a:pathLst>
                        <a:path w="39" h="348">
                          <a:moveTo>
                            <a:pt x="0" y="0"/>
                          </a:moveTo>
                          <a:lnTo>
                            <a:pt x="1" y="322"/>
                          </a:lnTo>
                          <a:lnTo>
                            <a:pt x="39" y="348"/>
                          </a:lnTo>
                        </a:path>
                      </a:pathLst>
                    </a:custGeom>
                    <a:noFill/>
                    <a:ln w="6350" cmpd="sng">
                      <a:solidFill>
                        <a:srgbClr val="006600"/>
                      </a:solidFill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53913" name="Freeform 313"/>
                    <p:cNvSpPr>
                      <a:spLocks noChangeAspect="1"/>
                    </p:cNvSpPr>
                    <p:nvPr/>
                  </p:nvSpPr>
                  <p:spPr bwMode="auto">
                    <a:xfrm flipH="1">
                      <a:off x="3384" y="811"/>
                      <a:ext cx="39" cy="348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1" y="322"/>
                        </a:cxn>
                        <a:cxn ang="0">
                          <a:pos x="39" y="348"/>
                        </a:cxn>
                      </a:cxnLst>
                      <a:rect l="0" t="0" r="r" b="b"/>
                      <a:pathLst>
                        <a:path w="39" h="348">
                          <a:moveTo>
                            <a:pt x="0" y="0"/>
                          </a:moveTo>
                          <a:lnTo>
                            <a:pt x="1" y="322"/>
                          </a:lnTo>
                          <a:lnTo>
                            <a:pt x="39" y="348"/>
                          </a:lnTo>
                        </a:path>
                      </a:pathLst>
                    </a:custGeom>
                    <a:noFill/>
                    <a:ln w="6350" cmpd="sng">
                      <a:solidFill>
                        <a:srgbClr val="006600"/>
                      </a:solidFill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/>
                    <a:lstStyle/>
                    <a:p>
                      <a:endParaRPr lang="ro-RO"/>
                    </a:p>
                  </p:txBody>
                </p:sp>
              </p:grpSp>
              <p:sp>
                <p:nvSpPr>
                  <p:cNvPr id="153914" name="Line 314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2577" y="867"/>
                    <a:ext cx="0" cy="288"/>
                  </a:xfrm>
                  <a:prstGeom prst="line">
                    <a:avLst/>
                  </a:prstGeom>
                  <a:noFill/>
                  <a:ln w="6350">
                    <a:solidFill>
                      <a:srgbClr val="006600"/>
                    </a:solidFill>
                    <a:round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endParaRPr lang="ro-RO"/>
                  </a:p>
                </p:txBody>
              </p:sp>
              <p:sp>
                <p:nvSpPr>
                  <p:cNvPr id="153915" name="Line 315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2172" y="866"/>
                    <a:ext cx="10" cy="301"/>
                  </a:xfrm>
                  <a:prstGeom prst="line">
                    <a:avLst/>
                  </a:prstGeom>
                  <a:noFill/>
                  <a:ln w="6350">
                    <a:solidFill>
                      <a:srgbClr val="006600"/>
                    </a:solidFill>
                    <a:round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endParaRPr lang="ro-RO"/>
                  </a:p>
                </p:txBody>
              </p:sp>
            </p:grpSp>
            <p:grpSp>
              <p:nvGrpSpPr>
                <p:cNvPr id="153916" name="Group 316"/>
                <p:cNvGrpSpPr>
                  <a:grpSpLocks noChangeAspect="1"/>
                </p:cNvGrpSpPr>
                <p:nvPr/>
              </p:nvGrpSpPr>
              <p:grpSpPr bwMode="auto">
                <a:xfrm>
                  <a:off x="2070" y="910"/>
                  <a:ext cx="407" cy="365"/>
                  <a:chOff x="2144" y="448"/>
                  <a:chExt cx="478" cy="428"/>
                </a:xfrm>
              </p:grpSpPr>
              <p:sp>
                <p:nvSpPr>
                  <p:cNvPr id="153917" name="Freeform 317" descr="Темный диагональный 1"/>
                  <p:cNvSpPr>
                    <a:spLocks noChangeAspect="1"/>
                  </p:cNvSpPr>
                  <p:nvPr/>
                </p:nvSpPr>
                <p:spPr bwMode="auto">
                  <a:xfrm>
                    <a:off x="2144" y="448"/>
                    <a:ext cx="478" cy="428"/>
                  </a:xfrm>
                  <a:custGeom>
                    <a:avLst/>
                    <a:gdLst/>
                    <a:ahLst/>
                    <a:cxnLst>
                      <a:cxn ang="0">
                        <a:pos x="112" y="2"/>
                      </a:cxn>
                      <a:cxn ang="0">
                        <a:pos x="378" y="2"/>
                      </a:cxn>
                      <a:cxn ang="0">
                        <a:pos x="398" y="26"/>
                      </a:cxn>
                      <a:cxn ang="0">
                        <a:pos x="398" y="116"/>
                      </a:cxn>
                      <a:cxn ang="0">
                        <a:pos x="352" y="114"/>
                      </a:cxn>
                      <a:cxn ang="0">
                        <a:pos x="352" y="160"/>
                      </a:cxn>
                      <a:cxn ang="0">
                        <a:pos x="418" y="162"/>
                      </a:cxn>
                      <a:cxn ang="0">
                        <a:pos x="418" y="218"/>
                      </a:cxn>
                      <a:cxn ang="0">
                        <a:pos x="468" y="220"/>
                      </a:cxn>
                      <a:cxn ang="0">
                        <a:pos x="478" y="244"/>
                      </a:cxn>
                      <a:cxn ang="0">
                        <a:pos x="478" y="276"/>
                      </a:cxn>
                      <a:cxn ang="0">
                        <a:pos x="398" y="278"/>
                      </a:cxn>
                      <a:cxn ang="0">
                        <a:pos x="404" y="332"/>
                      </a:cxn>
                      <a:cxn ang="0">
                        <a:pos x="434" y="334"/>
                      </a:cxn>
                      <a:cxn ang="0">
                        <a:pos x="434" y="428"/>
                      </a:cxn>
                      <a:cxn ang="0">
                        <a:pos x="406" y="426"/>
                      </a:cxn>
                      <a:cxn ang="0">
                        <a:pos x="406" y="376"/>
                      </a:cxn>
                      <a:cxn ang="0">
                        <a:pos x="336" y="376"/>
                      </a:cxn>
                      <a:cxn ang="0">
                        <a:pos x="336" y="302"/>
                      </a:cxn>
                      <a:cxn ang="0">
                        <a:pos x="274" y="238"/>
                      </a:cxn>
                      <a:cxn ang="0">
                        <a:pos x="274" y="194"/>
                      </a:cxn>
                      <a:cxn ang="0">
                        <a:pos x="296" y="152"/>
                      </a:cxn>
                      <a:cxn ang="0">
                        <a:pos x="296" y="60"/>
                      </a:cxn>
                      <a:cxn ang="0">
                        <a:pos x="380" y="20"/>
                      </a:cxn>
                      <a:cxn ang="0">
                        <a:pos x="380" y="116"/>
                      </a:cxn>
                      <a:cxn ang="0">
                        <a:pos x="380" y="0"/>
                      </a:cxn>
                      <a:cxn ang="0">
                        <a:pos x="110" y="2"/>
                      </a:cxn>
                      <a:cxn ang="0">
                        <a:pos x="112" y="118"/>
                      </a:cxn>
                      <a:cxn ang="0">
                        <a:pos x="112" y="32"/>
                      </a:cxn>
                      <a:cxn ang="0">
                        <a:pos x="188" y="62"/>
                      </a:cxn>
                      <a:cxn ang="0">
                        <a:pos x="188" y="146"/>
                      </a:cxn>
                      <a:cxn ang="0">
                        <a:pos x="210" y="194"/>
                      </a:cxn>
                      <a:cxn ang="0">
                        <a:pos x="210" y="234"/>
                      </a:cxn>
                      <a:cxn ang="0">
                        <a:pos x="140" y="298"/>
                      </a:cxn>
                      <a:cxn ang="0">
                        <a:pos x="140" y="376"/>
                      </a:cxn>
                      <a:cxn ang="0">
                        <a:pos x="66" y="376"/>
                      </a:cxn>
                      <a:cxn ang="0">
                        <a:pos x="66" y="424"/>
                      </a:cxn>
                      <a:cxn ang="0">
                        <a:pos x="44" y="424"/>
                      </a:cxn>
                      <a:cxn ang="0">
                        <a:pos x="44" y="340"/>
                      </a:cxn>
                      <a:cxn ang="0">
                        <a:pos x="74" y="336"/>
                      </a:cxn>
                      <a:cxn ang="0">
                        <a:pos x="74" y="284"/>
                      </a:cxn>
                      <a:cxn ang="0">
                        <a:pos x="2" y="282"/>
                      </a:cxn>
                      <a:cxn ang="0">
                        <a:pos x="0" y="246"/>
                      </a:cxn>
                      <a:cxn ang="0">
                        <a:pos x="10" y="224"/>
                      </a:cxn>
                      <a:cxn ang="0">
                        <a:pos x="64" y="224"/>
                      </a:cxn>
                      <a:cxn ang="0">
                        <a:pos x="62" y="166"/>
                      </a:cxn>
                      <a:cxn ang="0">
                        <a:pos x="136" y="166"/>
                      </a:cxn>
                      <a:cxn ang="0">
                        <a:pos x="136" y="120"/>
                      </a:cxn>
                      <a:cxn ang="0">
                        <a:pos x="90" y="116"/>
                      </a:cxn>
                      <a:cxn ang="0">
                        <a:pos x="90" y="28"/>
                      </a:cxn>
                      <a:cxn ang="0">
                        <a:pos x="112" y="2"/>
                      </a:cxn>
                    </a:cxnLst>
                    <a:rect l="0" t="0" r="r" b="b"/>
                    <a:pathLst>
                      <a:path w="478" h="428">
                        <a:moveTo>
                          <a:pt x="112" y="2"/>
                        </a:moveTo>
                        <a:lnTo>
                          <a:pt x="378" y="2"/>
                        </a:lnTo>
                        <a:lnTo>
                          <a:pt x="398" y="26"/>
                        </a:lnTo>
                        <a:lnTo>
                          <a:pt x="398" y="116"/>
                        </a:lnTo>
                        <a:lnTo>
                          <a:pt x="352" y="114"/>
                        </a:lnTo>
                        <a:lnTo>
                          <a:pt x="352" y="160"/>
                        </a:lnTo>
                        <a:lnTo>
                          <a:pt x="418" y="162"/>
                        </a:lnTo>
                        <a:lnTo>
                          <a:pt x="418" y="218"/>
                        </a:lnTo>
                        <a:lnTo>
                          <a:pt x="468" y="220"/>
                        </a:lnTo>
                        <a:lnTo>
                          <a:pt x="478" y="244"/>
                        </a:lnTo>
                        <a:lnTo>
                          <a:pt x="478" y="276"/>
                        </a:lnTo>
                        <a:lnTo>
                          <a:pt x="398" y="278"/>
                        </a:lnTo>
                        <a:lnTo>
                          <a:pt x="404" y="332"/>
                        </a:lnTo>
                        <a:lnTo>
                          <a:pt x="434" y="334"/>
                        </a:lnTo>
                        <a:lnTo>
                          <a:pt x="434" y="428"/>
                        </a:lnTo>
                        <a:lnTo>
                          <a:pt x="406" y="426"/>
                        </a:lnTo>
                        <a:lnTo>
                          <a:pt x="406" y="376"/>
                        </a:lnTo>
                        <a:lnTo>
                          <a:pt x="336" y="376"/>
                        </a:lnTo>
                        <a:lnTo>
                          <a:pt x="336" y="302"/>
                        </a:lnTo>
                        <a:lnTo>
                          <a:pt x="274" y="238"/>
                        </a:lnTo>
                        <a:lnTo>
                          <a:pt x="274" y="194"/>
                        </a:lnTo>
                        <a:lnTo>
                          <a:pt x="296" y="152"/>
                        </a:lnTo>
                        <a:lnTo>
                          <a:pt x="296" y="60"/>
                        </a:lnTo>
                        <a:lnTo>
                          <a:pt x="380" y="20"/>
                        </a:lnTo>
                        <a:lnTo>
                          <a:pt x="380" y="116"/>
                        </a:lnTo>
                        <a:lnTo>
                          <a:pt x="380" y="0"/>
                        </a:lnTo>
                        <a:lnTo>
                          <a:pt x="110" y="2"/>
                        </a:lnTo>
                        <a:lnTo>
                          <a:pt x="112" y="118"/>
                        </a:lnTo>
                        <a:lnTo>
                          <a:pt x="112" y="32"/>
                        </a:lnTo>
                        <a:lnTo>
                          <a:pt x="188" y="62"/>
                        </a:lnTo>
                        <a:lnTo>
                          <a:pt x="188" y="146"/>
                        </a:lnTo>
                        <a:lnTo>
                          <a:pt x="210" y="194"/>
                        </a:lnTo>
                        <a:lnTo>
                          <a:pt x="210" y="234"/>
                        </a:lnTo>
                        <a:lnTo>
                          <a:pt x="140" y="298"/>
                        </a:lnTo>
                        <a:lnTo>
                          <a:pt x="140" y="376"/>
                        </a:lnTo>
                        <a:lnTo>
                          <a:pt x="66" y="376"/>
                        </a:lnTo>
                        <a:lnTo>
                          <a:pt x="66" y="424"/>
                        </a:lnTo>
                        <a:lnTo>
                          <a:pt x="44" y="424"/>
                        </a:lnTo>
                        <a:lnTo>
                          <a:pt x="44" y="340"/>
                        </a:lnTo>
                        <a:lnTo>
                          <a:pt x="74" y="336"/>
                        </a:lnTo>
                        <a:lnTo>
                          <a:pt x="74" y="284"/>
                        </a:lnTo>
                        <a:lnTo>
                          <a:pt x="2" y="282"/>
                        </a:lnTo>
                        <a:lnTo>
                          <a:pt x="0" y="246"/>
                        </a:lnTo>
                        <a:lnTo>
                          <a:pt x="10" y="224"/>
                        </a:lnTo>
                        <a:lnTo>
                          <a:pt x="64" y="224"/>
                        </a:lnTo>
                        <a:lnTo>
                          <a:pt x="62" y="166"/>
                        </a:lnTo>
                        <a:lnTo>
                          <a:pt x="136" y="166"/>
                        </a:lnTo>
                        <a:lnTo>
                          <a:pt x="136" y="120"/>
                        </a:lnTo>
                        <a:lnTo>
                          <a:pt x="90" y="116"/>
                        </a:lnTo>
                        <a:lnTo>
                          <a:pt x="90" y="28"/>
                        </a:lnTo>
                        <a:lnTo>
                          <a:pt x="112" y="2"/>
                        </a:lnTo>
                        <a:close/>
                      </a:path>
                    </a:pathLst>
                  </a:custGeom>
                  <a:pattFill prst="dkDnDiag">
                    <a:fgClr>
                      <a:srgbClr val="006600"/>
                    </a:fgClr>
                    <a:bgClr>
                      <a:schemeClr val="bg1"/>
                    </a:bgClr>
                  </a:pattFill>
                  <a:ln w="9525">
                    <a:solidFill>
                      <a:srgbClr val="006600"/>
                    </a:solidFill>
                    <a:round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endParaRPr lang="ro-RO"/>
                  </a:p>
                </p:txBody>
              </p:sp>
              <p:sp>
                <p:nvSpPr>
                  <p:cNvPr id="153918" name="Line 318" descr="Темный диагональный 1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2284" y="822"/>
                    <a:ext cx="196" cy="0"/>
                  </a:xfrm>
                  <a:prstGeom prst="line">
                    <a:avLst/>
                  </a:prstGeom>
                  <a:noFill/>
                  <a:ln w="9525">
                    <a:solidFill>
                      <a:srgbClr val="006600"/>
                    </a:solidFill>
                    <a:prstDash val="dash"/>
                    <a:round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endParaRPr lang="ro-RO"/>
                  </a:p>
                </p:txBody>
              </p:sp>
            </p:grpSp>
            <p:sp>
              <p:nvSpPr>
                <p:cNvPr id="153919" name="Rectangle 319" descr="Алмазная решетка (контур)"/>
                <p:cNvSpPr>
                  <a:spLocks noChangeAspect="1" noChangeArrowheads="1"/>
                </p:cNvSpPr>
                <p:nvPr/>
              </p:nvSpPr>
              <p:spPr bwMode="auto">
                <a:xfrm>
                  <a:off x="2367" y="1007"/>
                  <a:ext cx="93" cy="40"/>
                </a:xfrm>
                <a:prstGeom prst="rect">
                  <a:avLst/>
                </a:prstGeom>
                <a:pattFill prst="openDmnd">
                  <a:fgClr>
                    <a:srgbClr val="808080"/>
                  </a:fgClr>
                  <a:bgClr>
                    <a:schemeClr val="bg1"/>
                  </a:bgClr>
                </a:patt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53920" name="Rectangle 320" descr="Алмазная решетка (контур)"/>
                <p:cNvSpPr>
                  <a:spLocks noChangeAspect="1" noChangeArrowheads="1"/>
                </p:cNvSpPr>
                <p:nvPr/>
              </p:nvSpPr>
              <p:spPr bwMode="auto">
                <a:xfrm>
                  <a:off x="2095" y="1012"/>
                  <a:ext cx="92" cy="40"/>
                </a:xfrm>
                <a:prstGeom prst="rect">
                  <a:avLst/>
                </a:prstGeom>
                <a:pattFill prst="openDmnd">
                  <a:fgClr>
                    <a:srgbClr val="808080"/>
                  </a:fgClr>
                  <a:bgClr>
                    <a:schemeClr val="bg1"/>
                  </a:bgClr>
                </a:patt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53921" name="Rectangle 321" descr="Алмазная решетка (контур)"/>
                <p:cNvSpPr>
                  <a:spLocks noChangeAspect="1" noChangeArrowheads="1"/>
                </p:cNvSpPr>
                <p:nvPr/>
              </p:nvSpPr>
              <p:spPr bwMode="auto">
                <a:xfrm>
                  <a:off x="2067" y="1151"/>
                  <a:ext cx="67" cy="45"/>
                </a:xfrm>
                <a:prstGeom prst="rect">
                  <a:avLst/>
                </a:prstGeom>
                <a:pattFill prst="openDmnd">
                  <a:fgClr>
                    <a:srgbClr val="808080"/>
                  </a:fgClr>
                  <a:bgClr>
                    <a:schemeClr val="bg1"/>
                  </a:bgClr>
                </a:patt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53922" name="Rectangle 322" descr="Алмазная решетка (контур)"/>
                <p:cNvSpPr>
                  <a:spLocks noChangeAspect="1" noChangeArrowheads="1"/>
                </p:cNvSpPr>
                <p:nvPr/>
              </p:nvSpPr>
              <p:spPr bwMode="auto">
                <a:xfrm>
                  <a:off x="2412" y="1149"/>
                  <a:ext cx="66" cy="45"/>
                </a:xfrm>
                <a:prstGeom prst="rect">
                  <a:avLst/>
                </a:prstGeom>
                <a:pattFill prst="openDmnd">
                  <a:fgClr>
                    <a:srgbClr val="808080"/>
                  </a:fgClr>
                  <a:bgClr>
                    <a:schemeClr val="bg1"/>
                  </a:bgClr>
                </a:patt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53923" name="Rectangle 323" descr="Алмазная решетка (контур)"/>
                <p:cNvSpPr>
                  <a:spLocks noChangeAspect="1" noChangeArrowheads="1"/>
                </p:cNvSpPr>
                <p:nvPr/>
              </p:nvSpPr>
              <p:spPr bwMode="auto">
                <a:xfrm>
                  <a:off x="2615" y="1388"/>
                  <a:ext cx="123" cy="96"/>
                </a:xfrm>
                <a:prstGeom prst="rect">
                  <a:avLst/>
                </a:prstGeom>
                <a:pattFill prst="openDmnd">
                  <a:fgClr>
                    <a:srgbClr val="808080"/>
                  </a:fgClr>
                  <a:bgClr>
                    <a:schemeClr val="bg1"/>
                  </a:bgClr>
                </a:patt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53924" name="Rectangle 324" descr="Алмазная решетка (контур)"/>
                <p:cNvSpPr>
                  <a:spLocks noChangeAspect="1" noChangeArrowheads="1"/>
                </p:cNvSpPr>
                <p:nvPr/>
              </p:nvSpPr>
              <p:spPr bwMode="auto">
                <a:xfrm>
                  <a:off x="3006" y="1388"/>
                  <a:ext cx="122" cy="96"/>
                </a:xfrm>
                <a:prstGeom prst="rect">
                  <a:avLst/>
                </a:prstGeom>
                <a:pattFill prst="openDmnd">
                  <a:fgClr>
                    <a:srgbClr val="808080"/>
                  </a:fgClr>
                  <a:bgClr>
                    <a:schemeClr val="bg1"/>
                  </a:bgClr>
                </a:patt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53925" name="Freeform 325" descr="Широкий диагональный 2"/>
                <p:cNvSpPr>
                  <a:spLocks noChangeAspect="1"/>
                </p:cNvSpPr>
                <p:nvPr/>
              </p:nvSpPr>
              <p:spPr bwMode="auto">
                <a:xfrm>
                  <a:off x="2585" y="1152"/>
                  <a:ext cx="572" cy="233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83"/>
                    </a:cxn>
                    <a:cxn ang="0">
                      <a:pos x="41" y="87"/>
                    </a:cxn>
                    <a:cxn ang="0">
                      <a:pos x="35" y="267"/>
                    </a:cxn>
                    <a:cxn ang="0">
                      <a:pos x="219" y="269"/>
                    </a:cxn>
                    <a:cxn ang="0">
                      <a:pos x="219" y="245"/>
                    </a:cxn>
                    <a:cxn ang="0">
                      <a:pos x="216" y="34"/>
                    </a:cxn>
                    <a:cxn ang="0">
                      <a:pos x="104" y="29"/>
                    </a:cxn>
                    <a:cxn ang="0">
                      <a:pos x="102" y="2"/>
                    </a:cxn>
                    <a:cxn ang="0">
                      <a:pos x="582" y="5"/>
                    </a:cxn>
                    <a:cxn ang="0">
                      <a:pos x="581" y="35"/>
                    </a:cxn>
                    <a:cxn ang="0">
                      <a:pos x="470" y="35"/>
                    </a:cxn>
                    <a:cxn ang="0">
                      <a:pos x="468" y="249"/>
                    </a:cxn>
                    <a:cxn ang="0">
                      <a:pos x="467" y="273"/>
                    </a:cxn>
                    <a:cxn ang="0">
                      <a:pos x="636" y="270"/>
                    </a:cxn>
                    <a:cxn ang="0">
                      <a:pos x="638" y="92"/>
                    </a:cxn>
                    <a:cxn ang="0">
                      <a:pos x="672" y="87"/>
                    </a:cxn>
                    <a:cxn ang="0">
                      <a:pos x="672" y="6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672" h="273">
                      <a:moveTo>
                        <a:pt x="2" y="0"/>
                      </a:moveTo>
                      <a:lnTo>
                        <a:pt x="0" y="83"/>
                      </a:lnTo>
                      <a:lnTo>
                        <a:pt x="41" y="87"/>
                      </a:lnTo>
                      <a:lnTo>
                        <a:pt x="35" y="267"/>
                      </a:lnTo>
                      <a:lnTo>
                        <a:pt x="219" y="269"/>
                      </a:lnTo>
                      <a:lnTo>
                        <a:pt x="219" y="245"/>
                      </a:lnTo>
                      <a:lnTo>
                        <a:pt x="216" y="34"/>
                      </a:lnTo>
                      <a:lnTo>
                        <a:pt x="104" y="29"/>
                      </a:lnTo>
                      <a:lnTo>
                        <a:pt x="102" y="2"/>
                      </a:lnTo>
                      <a:lnTo>
                        <a:pt x="582" y="5"/>
                      </a:lnTo>
                      <a:lnTo>
                        <a:pt x="581" y="35"/>
                      </a:lnTo>
                      <a:lnTo>
                        <a:pt x="470" y="35"/>
                      </a:lnTo>
                      <a:lnTo>
                        <a:pt x="468" y="249"/>
                      </a:lnTo>
                      <a:lnTo>
                        <a:pt x="467" y="273"/>
                      </a:lnTo>
                      <a:lnTo>
                        <a:pt x="636" y="270"/>
                      </a:lnTo>
                      <a:lnTo>
                        <a:pt x="638" y="92"/>
                      </a:lnTo>
                      <a:lnTo>
                        <a:pt x="672" y="87"/>
                      </a:lnTo>
                      <a:lnTo>
                        <a:pt x="672" y="6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pattFill prst="wdUpDiag">
                  <a:fgClr>
                    <a:srgbClr val="006600"/>
                  </a:fgClr>
                  <a:bgClr>
                    <a:schemeClr val="bg1"/>
                  </a:bgClr>
                </a:pattFill>
                <a:ln w="9525">
                  <a:solidFill>
                    <a:srgbClr val="006600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ro-RO"/>
                </a:p>
              </p:txBody>
            </p:sp>
            <p:grpSp>
              <p:nvGrpSpPr>
                <p:cNvPr id="153926" name="Group 326"/>
                <p:cNvGrpSpPr>
                  <a:grpSpLocks noChangeAspect="1"/>
                </p:cNvGrpSpPr>
                <p:nvPr/>
              </p:nvGrpSpPr>
              <p:grpSpPr bwMode="auto">
                <a:xfrm>
                  <a:off x="2695" y="873"/>
                  <a:ext cx="372" cy="595"/>
                  <a:chOff x="2878" y="405"/>
                  <a:chExt cx="436" cy="697"/>
                </a:xfrm>
              </p:grpSpPr>
              <p:grpSp>
                <p:nvGrpSpPr>
                  <p:cNvPr id="153927" name="Group 327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3028" y="915"/>
                    <a:ext cx="118" cy="187"/>
                    <a:chOff x="3028" y="915"/>
                    <a:chExt cx="118" cy="187"/>
                  </a:xfrm>
                </p:grpSpPr>
                <p:sp>
                  <p:nvSpPr>
                    <p:cNvPr id="153928" name="Rectangle 328" descr="Широкий диагональный 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028" y="915"/>
                      <a:ext cx="116" cy="167"/>
                    </a:xfrm>
                    <a:prstGeom prst="rect">
                      <a:avLst/>
                    </a:prstGeom>
                    <a:pattFill prst="wdUpDiag">
                      <a:fgClr>
                        <a:srgbClr val="006600"/>
                      </a:fgClr>
                      <a:bgClr>
                        <a:schemeClr val="bg1"/>
                      </a:bgClr>
                    </a:pattFill>
                    <a:ln w="9525">
                      <a:solidFill>
                        <a:srgbClr val="006600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53929" name="AutoShape 329" descr="Широкий диагональный 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029" y="1082"/>
                      <a:ext cx="117" cy="20"/>
                    </a:xfrm>
                    <a:custGeom>
                      <a:avLst/>
                      <a:gdLst>
                        <a:gd name="G0" fmla="+- 5400 0 0"/>
                        <a:gd name="G1" fmla="+- 21600 0 5400"/>
                        <a:gd name="G2" fmla="*/ 5400 1 2"/>
                        <a:gd name="G3" fmla="+- 21600 0 G2"/>
                        <a:gd name="G4" fmla="+/ 5400 21600 2"/>
                        <a:gd name="G5" fmla="+/ G1 0 2"/>
                        <a:gd name="G6" fmla="*/ 21600 21600 5400"/>
                        <a:gd name="G7" fmla="*/ G6 1 2"/>
                        <a:gd name="G8" fmla="+- 21600 0 G7"/>
                        <a:gd name="G9" fmla="*/ 21600 1 2"/>
                        <a:gd name="G10" fmla="+- 5400 0 G9"/>
                        <a:gd name="G11" fmla="?: G10 G8 0"/>
                        <a:gd name="G12" fmla="?: G10 G7 21600"/>
                        <a:gd name="T0" fmla="*/ 18900 w 21600"/>
                        <a:gd name="T1" fmla="*/ 10800 h 21600"/>
                        <a:gd name="T2" fmla="*/ 10800 w 21600"/>
                        <a:gd name="T3" fmla="*/ 21600 h 21600"/>
                        <a:gd name="T4" fmla="*/ 2700 w 21600"/>
                        <a:gd name="T5" fmla="*/ 10800 h 21600"/>
                        <a:gd name="T6" fmla="*/ 10800 w 21600"/>
                        <a:gd name="T7" fmla="*/ 0 h 21600"/>
                        <a:gd name="T8" fmla="*/ 4500 w 21600"/>
                        <a:gd name="T9" fmla="*/ 4500 h 21600"/>
                        <a:gd name="T10" fmla="*/ 17100 w 21600"/>
                        <a:gd name="T11" fmla="*/ 17100 h 2160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</a:cxnLst>
                      <a:rect l="T8" t="T9" r="T10" b="T11"/>
                      <a:pathLst>
                        <a:path w="21600" h="21600">
                          <a:moveTo>
                            <a:pt x="0" y="0"/>
                          </a:moveTo>
                          <a:lnTo>
                            <a:pt x="5400" y="21600"/>
                          </a:lnTo>
                          <a:lnTo>
                            <a:pt x="16200" y="21600"/>
                          </a:lnTo>
                          <a:lnTo>
                            <a:pt x="21600" y="0"/>
                          </a:lnTo>
                          <a:close/>
                        </a:path>
                      </a:pathLst>
                    </a:custGeom>
                    <a:pattFill prst="wdUpDiag">
                      <a:fgClr>
                        <a:srgbClr val="006600"/>
                      </a:fgClr>
                      <a:bgClr>
                        <a:schemeClr val="bg1"/>
                      </a:bgClr>
                    </a:pattFill>
                    <a:ln w="9525">
                      <a:solidFill>
                        <a:srgbClr val="006600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</p:grpSp>
              <p:grpSp>
                <p:nvGrpSpPr>
                  <p:cNvPr id="153930" name="Group 330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878" y="405"/>
                    <a:ext cx="436" cy="600"/>
                    <a:chOff x="2878" y="405"/>
                    <a:chExt cx="436" cy="600"/>
                  </a:xfrm>
                </p:grpSpPr>
                <p:sp>
                  <p:nvSpPr>
                    <p:cNvPr id="153931" name="Freeform 331" descr="Широкий диагональный 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878" y="405"/>
                      <a:ext cx="436" cy="573"/>
                    </a:xfrm>
                    <a:custGeom>
                      <a:avLst/>
                      <a:gdLst/>
                      <a:ahLst/>
                      <a:cxnLst>
                        <a:cxn ang="0">
                          <a:pos x="104" y="0"/>
                        </a:cxn>
                        <a:cxn ang="0">
                          <a:pos x="338" y="0"/>
                        </a:cxn>
                        <a:cxn ang="0">
                          <a:pos x="338" y="18"/>
                        </a:cxn>
                        <a:cxn ang="0">
                          <a:pos x="386" y="21"/>
                        </a:cxn>
                        <a:cxn ang="0">
                          <a:pos x="389" y="92"/>
                        </a:cxn>
                        <a:cxn ang="0">
                          <a:pos x="388" y="23"/>
                        </a:cxn>
                        <a:cxn ang="0">
                          <a:pos x="355" y="62"/>
                        </a:cxn>
                        <a:cxn ang="0">
                          <a:pos x="91" y="60"/>
                        </a:cxn>
                        <a:cxn ang="0">
                          <a:pos x="91" y="114"/>
                        </a:cxn>
                        <a:cxn ang="0">
                          <a:pos x="353" y="117"/>
                        </a:cxn>
                        <a:cxn ang="0">
                          <a:pos x="391" y="147"/>
                        </a:cxn>
                        <a:cxn ang="0">
                          <a:pos x="389" y="90"/>
                        </a:cxn>
                        <a:cxn ang="0">
                          <a:pos x="391" y="150"/>
                        </a:cxn>
                        <a:cxn ang="0">
                          <a:pos x="338" y="150"/>
                        </a:cxn>
                        <a:cxn ang="0">
                          <a:pos x="335" y="198"/>
                        </a:cxn>
                        <a:cxn ang="0">
                          <a:pos x="436" y="199"/>
                        </a:cxn>
                        <a:cxn ang="0">
                          <a:pos x="436" y="339"/>
                        </a:cxn>
                        <a:cxn ang="0">
                          <a:pos x="398" y="339"/>
                        </a:cxn>
                        <a:cxn ang="0">
                          <a:pos x="396" y="305"/>
                        </a:cxn>
                        <a:cxn ang="0">
                          <a:pos x="323" y="302"/>
                        </a:cxn>
                        <a:cxn ang="0">
                          <a:pos x="323" y="368"/>
                        </a:cxn>
                        <a:cxn ang="0">
                          <a:pos x="337" y="392"/>
                        </a:cxn>
                        <a:cxn ang="0">
                          <a:pos x="335" y="573"/>
                        </a:cxn>
                        <a:cxn ang="0">
                          <a:pos x="266" y="570"/>
                        </a:cxn>
                        <a:cxn ang="0">
                          <a:pos x="269" y="507"/>
                        </a:cxn>
                        <a:cxn ang="0">
                          <a:pos x="152" y="504"/>
                        </a:cxn>
                        <a:cxn ang="0">
                          <a:pos x="154" y="570"/>
                        </a:cxn>
                        <a:cxn ang="0">
                          <a:pos x="84" y="565"/>
                        </a:cxn>
                        <a:cxn ang="0">
                          <a:pos x="86" y="387"/>
                        </a:cxn>
                        <a:cxn ang="0">
                          <a:pos x="104" y="369"/>
                        </a:cxn>
                        <a:cxn ang="0">
                          <a:pos x="104" y="302"/>
                        </a:cxn>
                        <a:cxn ang="0">
                          <a:pos x="38" y="300"/>
                        </a:cxn>
                        <a:cxn ang="0">
                          <a:pos x="34" y="329"/>
                        </a:cxn>
                        <a:cxn ang="0">
                          <a:pos x="2" y="329"/>
                        </a:cxn>
                        <a:cxn ang="0">
                          <a:pos x="0" y="199"/>
                        </a:cxn>
                        <a:cxn ang="0">
                          <a:pos x="101" y="195"/>
                        </a:cxn>
                        <a:cxn ang="0">
                          <a:pos x="101" y="150"/>
                        </a:cxn>
                        <a:cxn ang="0">
                          <a:pos x="38" y="147"/>
                        </a:cxn>
                        <a:cxn ang="0">
                          <a:pos x="38" y="87"/>
                        </a:cxn>
                        <a:cxn ang="0">
                          <a:pos x="40" y="147"/>
                        </a:cxn>
                        <a:cxn ang="0">
                          <a:pos x="88" y="114"/>
                        </a:cxn>
                        <a:cxn ang="0">
                          <a:pos x="352" y="117"/>
                        </a:cxn>
                        <a:cxn ang="0">
                          <a:pos x="356" y="62"/>
                        </a:cxn>
                        <a:cxn ang="0">
                          <a:pos x="94" y="62"/>
                        </a:cxn>
                        <a:cxn ang="0">
                          <a:pos x="37" y="21"/>
                        </a:cxn>
                        <a:cxn ang="0">
                          <a:pos x="38" y="93"/>
                        </a:cxn>
                        <a:cxn ang="0">
                          <a:pos x="38" y="21"/>
                        </a:cxn>
                        <a:cxn ang="0">
                          <a:pos x="104" y="21"/>
                        </a:cxn>
                        <a:cxn ang="0">
                          <a:pos x="104" y="0"/>
                        </a:cxn>
                      </a:cxnLst>
                      <a:rect l="0" t="0" r="r" b="b"/>
                      <a:pathLst>
                        <a:path w="436" h="573">
                          <a:moveTo>
                            <a:pt x="104" y="0"/>
                          </a:moveTo>
                          <a:lnTo>
                            <a:pt x="338" y="0"/>
                          </a:lnTo>
                          <a:lnTo>
                            <a:pt x="338" y="18"/>
                          </a:lnTo>
                          <a:lnTo>
                            <a:pt x="386" y="21"/>
                          </a:lnTo>
                          <a:lnTo>
                            <a:pt x="389" y="92"/>
                          </a:lnTo>
                          <a:lnTo>
                            <a:pt x="388" y="23"/>
                          </a:lnTo>
                          <a:lnTo>
                            <a:pt x="355" y="62"/>
                          </a:lnTo>
                          <a:lnTo>
                            <a:pt x="91" y="60"/>
                          </a:lnTo>
                          <a:lnTo>
                            <a:pt x="91" y="114"/>
                          </a:lnTo>
                          <a:lnTo>
                            <a:pt x="353" y="117"/>
                          </a:lnTo>
                          <a:lnTo>
                            <a:pt x="391" y="147"/>
                          </a:lnTo>
                          <a:lnTo>
                            <a:pt x="389" y="90"/>
                          </a:lnTo>
                          <a:lnTo>
                            <a:pt x="391" y="150"/>
                          </a:lnTo>
                          <a:lnTo>
                            <a:pt x="338" y="150"/>
                          </a:lnTo>
                          <a:lnTo>
                            <a:pt x="335" y="198"/>
                          </a:lnTo>
                          <a:lnTo>
                            <a:pt x="436" y="199"/>
                          </a:lnTo>
                          <a:lnTo>
                            <a:pt x="436" y="339"/>
                          </a:lnTo>
                          <a:lnTo>
                            <a:pt x="398" y="339"/>
                          </a:lnTo>
                          <a:lnTo>
                            <a:pt x="396" y="305"/>
                          </a:lnTo>
                          <a:lnTo>
                            <a:pt x="323" y="302"/>
                          </a:lnTo>
                          <a:lnTo>
                            <a:pt x="323" y="368"/>
                          </a:lnTo>
                          <a:lnTo>
                            <a:pt x="337" y="392"/>
                          </a:lnTo>
                          <a:lnTo>
                            <a:pt x="335" y="573"/>
                          </a:lnTo>
                          <a:lnTo>
                            <a:pt x="266" y="570"/>
                          </a:lnTo>
                          <a:lnTo>
                            <a:pt x="269" y="507"/>
                          </a:lnTo>
                          <a:lnTo>
                            <a:pt x="152" y="504"/>
                          </a:lnTo>
                          <a:lnTo>
                            <a:pt x="154" y="570"/>
                          </a:lnTo>
                          <a:lnTo>
                            <a:pt x="84" y="565"/>
                          </a:lnTo>
                          <a:lnTo>
                            <a:pt x="86" y="387"/>
                          </a:lnTo>
                          <a:lnTo>
                            <a:pt x="104" y="369"/>
                          </a:lnTo>
                          <a:lnTo>
                            <a:pt x="104" y="302"/>
                          </a:lnTo>
                          <a:lnTo>
                            <a:pt x="38" y="300"/>
                          </a:lnTo>
                          <a:lnTo>
                            <a:pt x="34" y="329"/>
                          </a:lnTo>
                          <a:lnTo>
                            <a:pt x="2" y="329"/>
                          </a:lnTo>
                          <a:lnTo>
                            <a:pt x="0" y="199"/>
                          </a:lnTo>
                          <a:lnTo>
                            <a:pt x="101" y="195"/>
                          </a:lnTo>
                          <a:lnTo>
                            <a:pt x="101" y="150"/>
                          </a:lnTo>
                          <a:lnTo>
                            <a:pt x="38" y="147"/>
                          </a:lnTo>
                          <a:lnTo>
                            <a:pt x="38" y="87"/>
                          </a:lnTo>
                          <a:lnTo>
                            <a:pt x="40" y="147"/>
                          </a:lnTo>
                          <a:lnTo>
                            <a:pt x="88" y="114"/>
                          </a:lnTo>
                          <a:lnTo>
                            <a:pt x="352" y="117"/>
                          </a:lnTo>
                          <a:lnTo>
                            <a:pt x="356" y="62"/>
                          </a:lnTo>
                          <a:lnTo>
                            <a:pt x="94" y="62"/>
                          </a:lnTo>
                          <a:lnTo>
                            <a:pt x="37" y="21"/>
                          </a:lnTo>
                          <a:lnTo>
                            <a:pt x="38" y="93"/>
                          </a:lnTo>
                          <a:lnTo>
                            <a:pt x="38" y="21"/>
                          </a:lnTo>
                          <a:lnTo>
                            <a:pt x="104" y="21"/>
                          </a:lnTo>
                          <a:lnTo>
                            <a:pt x="104" y="0"/>
                          </a:lnTo>
                          <a:close/>
                        </a:path>
                      </a:pathLst>
                    </a:custGeom>
                    <a:pattFill prst="wdDnDiag">
                      <a:fgClr>
                        <a:srgbClr val="006600"/>
                      </a:fgClr>
                      <a:bgClr>
                        <a:schemeClr val="bg1"/>
                      </a:bgClr>
                    </a:pattFill>
                    <a:ln w="9525">
                      <a:solidFill>
                        <a:srgbClr val="006600"/>
                      </a:solidFill>
                      <a:round/>
                      <a:headEnd/>
                      <a:tailEnd/>
                    </a:ln>
                    <a:effectLst/>
                  </p:spPr>
                  <p:txBody>
                    <a:bodyPr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53932" name="Freeform 33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970" y="779"/>
                      <a:ext cx="16" cy="218"/>
                    </a:xfrm>
                    <a:custGeom>
                      <a:avLst/>
                      <a:gdLst/>
                      <a:ahLst/>
                      <a:cxnLst>
                        <a:cxn ang="0">
                          <a:pos x="12" y="0"/>
                        </a:cxn>
                        <a:cxn ang="0">
                          <a:pos x="16" y="197"/>
                        </a:cxn>
                        <a:cxn ang="0">
                          <a:pos x="0" y="218"/>
                        </a:cxn>
                      </a:cxnLst>
                      <a:rect l="0" t="0" r="r" b="b"/>
                      <a:pathLst>
                        <a:path w="16" h="218">
                          <a:moveTo>
                            <a:pt x="12" y="0"/>
                          </a:moveTo>
                          <a:lnTo>
                            <a:pt x="16" y="197"/>
                          </a:lnTo>
                          <a:lnTo>
                            <a:pt x="0" y="218"/>
                          </a:lnTo>
                        </a:path>
                      </a:pathLst>
                    </a:custGeom>
                    <a:noFill/>
                    <a:ln w="6350" cmpd="sng">
                      <a:solidFill>
                        <a:srgbClr val="006600"/>
                      </a:solidFill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53933" name="Freeform 333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195" y="773"/>
                      <a:ext cx="20" cy="232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0" y="199"/>
                        </a:cxn>
                        <a:cxn ang="0">
                          <a:pos x="20" y="232"/>
                        </a:cxn>
                      </a:cxnLst>
                      <a:rect l="0" t="0" r="r" b="b"/>
                      <a:pathLst>
                        <a:path w="20" h="232">
                          <a:moveTo>
                            <a:pt x="0" y="0"/>
                          </a:moveTo>
                          <a:lnTo>
                            <a:pt x="0" y="199"/>
                          </a:lnTo>
                          <a:lnTo>
                            <a:pt x="20" y="232"/>
                          </a:lnTo>
                        </a:path>
                      </a:pathLst>
                    </a:custGeom>
                    <a:noFill/>
                    <a:ln w="6350" cmpd="sng">
                      <a:solidFill>
                        <a:srgbClr val="006600"/>
                      </a:solidFill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53934" name="Rectangle 334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970" y="467"/>
                      <a:ext cx="262" cy="5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solidFill>
                        <a:srgbClr val="006600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</p:grpSp>
            </p:grpSp>
            <p:sp>
              <p:nvSpPr>
                <p:cNvPr id="153935" name="Rectangle 335" descr="Алмазная решетка (контур)"/>
                <p:cNvSpPr>
                  <a:spLocks noChangeAspect="1" noChangeArrowheads="1"/>
                </p:cNvSpPr>
                <p:nvPr/>
              </p:nvSpPr>
              <p:spPr bwMode="auto">
                <a:xfrm>
                  <a:off x="2728" y="1137"/>
                  <a:ext cx="53" cy="40"/>
                </a:xfrm>
                <a:prstGeom prst="rect">
                  <a:avLst/>
                </a:prstGeom>
                <a:pattFill prst="openDmnd">
                  <a:fgClr>
                    <a:srgbClr val="808080"/>
                  </a:fgClr>
                  <a:bgClr>
                    <a:schemeClr val="bg1"/>
                  </a:bgClr>
                </a:patt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53936" name="Rectangle 336" descr="Алмазная решетка (контур)"/>
                <p:cNvSpPr>
                  <a:spLocks noChangeAspect="1" noChangeArrowheads="1"/>
                </p:cNvSpPr>
                <p:nvPr/>
              </p:nvSpPr>
              <p:spPr bwMode="auto">
                <a:xfrm>
                  <a:off x="2976" y="1138"/>
                  <a:ext cx="53" cy="40"/>
                </a:xfrm>
                <a:prstGeom prst="rect">
                  <a:avLst/>
                </a:prstGeom>
                <a:pattFill prst="openDmnd">
                  <a:fgClr>
                    <a:srgbClr val="808080"/>
                  </a:fgClr>
                  <a:bgClr>
                    <a:schemeClr val="bg1"/>
                  </a:bgClr>
                </a:patt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</p:grpSp>
      </p:grpSp>
      <p:grpSp>
        <p:nvGrpSpPr>
          <p:cNvPr id="153937" name="Group 337"/>
          <p:cNvGrpSpPr>
            <a:grpSpLocks/>
          </p:cNvGrpSpPr>
          <p:nvPr/>
        </p:nvGrpSpPr>
        <p:grpSpPr bwMode="auto">
          <a:xfrm>
            <a:off x="3160713" y="754063"/>
            <a:ext cx="2832100" cy="3416300"/>
            <a:chOff x="1992" y="1864"/>
            <a:chExt cx="1784" cy="2152"/>
          </a:xfrm>
        </p:grpSpPr>
        <p:grpSp>
          <p:nvGrpSpPr>
            <p:cNvPr id="153938" name="Group 338"/>
            <p:cNvGrpSpPr>
              <a:grpSpLocks noChangeAspect="1"/>
            </p:cNvGrpSpPr>
            <p:nvPr/>
          </p:nvGrpSpPr>
          <p:grpSpPr bwMode="auto">
            <a:xfrm>
              <a:off x="1992" y="1864"/>
              <a:ext cx="1784" cy="2152"/>
              <a:chOff x="1806" y="1388"/>
              <a:chExt cx="2156" cy="2602"/>
            </a:xfrm>
          </p:grpSpPr>
          <p:sp>
            <p:nvSpPr>
              <p:cNvPr id="153939" name="Rectangle 339"/>
              <p:cNvSpPr>
                <a:spLocks noChangeAspect="1" noChangeArrowheads="1"/>
              </p:cNvSpPr>
              <p:nvPr/>
            </p:nvSpPr>
            <p:spPr bwMode="auto">
              <a:xfrm>
                <a:off x="2861" y="2373"/>
                <a:ext cx="41" cy="52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grpSp>
            <p:nvGrpSpPr>
              <p:cNvPr id="153940" name="Group 340"/>
              <p:cNvGrpSpPr>
                <a:grpSpLocks noChangeAspect="1"/>
              </p:cNvGrpSpPr>
              <p:nvPr/>
            </p:nvGrpSpPr>
            <p:grpSpPr bwMode="auto">
              <a:xfrm>
                <a:off x="1806" y="1388"/>
                <a:ext cx="2156" cy="2602"/>
                <a:chOff x="1806" y="1388"/>
                <a:chExt cx="2156" cy="2602"/>
              </a:xfrm>
            </p:grpSpPr>
            <p:sp>
              <p:nvSpPr>
                <p:cNvPr id="153941" name="Rectangle 341" descr="Алмазная решетка (контур)"/>
                <p:cNvSpPr>
                  <a:spLocks noChangeAspect="1" noChangeArrowheads="1"/>
                </p:cNvSpPr>
                <p:nvPr/>
              </p:nvSpPr>
              <p:spPr bwMode="auto">
                <a:xfrm>
                  <a:off x="2644" y="2387"/>
                  <a:ext cx="467" cy="20"/>
                </a:xfrm>
                <a:prstGeom prst="rect">
                  <a:avLst/>
                </a:prstGeom>
                <a:pattFill prst="openDmnd">
                  <a:fgClr>
                    <a:schemeClr val="tx2"/>
                  </a:fgClr>
                  <a:bgClr>
                    <a:schemeClr val="bg1"/>
                  </a:bgClr>
                </a:patt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grpSp>
              <p:nvGrpSpPr>
                <p:cNvPr id="153942" name="Group 342"/>
                <p:cNvGrpSpPr>
                  <a:grpSpLocks noChangeAspect="1"/>
                </p:cNvGrpSpPr>
                <p:nvPr/>
              </p:nvGrpSpPr>
              <p:grpSpPr bwMode="auto">
                <a:xfrm>
                  <a:off x="1806" y="1388"/>
                  <a:ext cx="2156" cy="2602"/>
                  <a:chOff x="1806" y="1388"/>
                  <a:chExt cx="2156" cy="2602"/>
                </a:xfrm>
              </p:grpSpPr>
              <p:grpSp>
                <p:nvGrpSpPr>
                  <p:cNvPr id="153943" name="Group 343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646" y="1505"/>
                    <a:ext cx="462" cy="884"/>
                    <a:chOff x="2820" y="1146"/>
                    <a:chExt cx="542" cy="1062"/>
                  </a:xfrm>
                </p:grpSpPr>
                <p:sp>
                  <p:nvSpPr>
                    <p:cNvPr id="153944" name="Rectangle 344" descr="Зигзаг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820" y="1146"/>
                      <a:ext cx="182" cy="1056"/>
                    </a:xfrm>
                    <a:prstGeom prst="rect">
                      <a:avLst/>
                    </a:prstGeom>
                    <a:pattFill prst="zigZag">
                      <a:fgClr>
                        <a:srgbClr val="FF3300"/>
                      </a:fgClr>
                      <a:bgClr>
                        <a:schemeClr val="bg1"/>
                      </a:bgClr>
                    </a:pattFill>
                    <a:ln w="9525">
                      <a:solidFill>
                        <a:srgbClr val="FF3300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53945" name="Rectangle 345" descr="Зигзаг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180" y="1152"/>
                      <a:ext cx="182" cy="1056"/>
                    </a:xfrm>
                    <a:prstGeom prst="rect">
                      <a:avLst/>
                    </a:prstGeom>
                    <a:pattFill prst="zigZag">
                      <a:fgClr>
                        <a:srgbClr val="FF3300"/>
                      </a:fgClr>
                      <a:bgClr>
                        <a:schemeClr val="bg1"/>
                      </a:bgClr>
                    </a:pattFill>
                    <a:ln w="9525">
                      <a:solidFill>
                        <a:srgbClr val="FF3300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</p:grpSp>
              <p:grpSp>
                <p:nvGrpSpPr>
                  <p:cNvPr id="153946" name="Group 346"/>
                  <p:cNvGrpSpPr>
                    <a:grpSpLocks noChangeAspect="1"/>
                  </p:cNvGrpSpPr>
                  <p:nvPr/>
                </p:nvGrpSpPr>
                <p:grpSpPr bwMode="auto">
                  <a:xfrm rot="10800000">
                    <a:off x="2784" y="2557"/>
                    <a:ext cx="203" cy="174"/>
                    <a:chOff x="2262" y="456"/>
                    <a:chExt cx="238" cy="177"/>
                  </a:xfrm>
                </p:grpSpPr>
                <p:grpSp>
                  <p:nvGrpSpPr>
                    <p:cNvPr id="153947" name="Group 347"/>
                    <p:cNvGrpSpPr>
                      <a:grpSpLocks noChangeAspect="1"/>
                    </p:cNvGrpSpPr>
                    <p:nvPr/>
                  </p:nvGrpSpPr>
                  <p:grpSpPr bwMode="auto">
                    <a:xfrm>
                      <a:off x="2332" y="464"/>
                      <a:ext cx="109" cy="169"/>
                      <a:chOff x="2332" y="464"/>
                      <a:chExt cx="109" cy="169"/>
                    </a:xfrm>
                  </p:grpSpPr>
                  <p:sp>
                    <p:nvSpPr>
                      <p:cNvPr id="153948" name="Rectangle 348"/>
                      <p:cNvSpPr>
                        <a:spLocks noChangeAspect="1" noChangeArrowheads="1"/>
                      </p:cNvSpPr>
                      <p:nvPr/>
                    </p:nvSpPr>
                    <p:spPr bwMode="auto">
                      <a:xfrm>
                        <a:off x="2332" y="464"/>
                        <a:ext cx="106" cy="126"/>
                      </a:xfrm>
                      <a:prstGeom prst="rect">
                        <a:avLst/>
                      </a:prstGeom>
                      <a:gradFill rotWithShape="0">
                        <a:gsLst>
                          <a:gs pos="0">
                            <a:srgbClr val="CC9900"/>
                          </a:gs>
                          <a:gs pos="50000">
                            <a:srgbClr val="CC9900">
                              <a:gamma/>
                              <a:tint val="0"/>
                              <a:invGamma/>
                            </a:srgbClr>
                          </a:gs>
                          <a:gs pos="100000">
                            <a:srgbClr val="CC9900"/>
                          </a:gs>
                        </a:gsLst>
                        <a:lin ang="0" scaled="1"/>
                      </a:gradFill>
                      <a:ln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:ln>
                      <a:effectLst/>
                    </p:spPr>
                    <p:txBody>
                      <a:bodyPr wrap="none" anchor="ctr"/>
                      <a:lstStyle/>
                      <a:p>
                        <a:endParaRPr lang="ro-RO"/>
                      </a:p>
                    </p:txBody>
                  </p:sp>
                  <p:sp>
                    <p:nvSpPr>
                      <p:cNvPr id="153949" name="AutoShape 349"/>
                      <p:cNvSpPr>
                        <a:spLocks noChangeAspect="1" noChangeArrowheads="1"/>
                      </p:cNvSpPr>
                      <p:nvPr/>
                    </p:nvSpPr>
                    <p:spPr bwMode="auto">
                      <a:xfrm>
                        <a:off x="2334" y="588"/>
                        <a:ext cx="107" cy="45"/>
                      </a:xfrm>
                      <a:custGeom>
                        <a:avLst/>
                        <a:gdLst>
                          <a:gd name="G0" fmla="+- 5400 0 0"/>
                          <a:gd name="G1" fmla="+- 21600 0 5400"/>
                          <a:gd name="G2" fmla="*/ 5400 1 2"/>
                          <a:gd name="G3" fmla="+- 21600 0 G2"/>
                          <a:gd name="G4" fmla="+/ 5400 21600 2"/>
                          <a:gd name="G5" fmla="+/ G1 0 2"/>
                          <a:gd name="G6" fmla="*/ 21600 21600 5400"/>
                          <a:gd name="G7" fmla="*/ G6 1 2"/>
                          <a:gd name="G8" fmla="+- 21600 0 G7"/>
                          <a:gd name="G9" fmla="*/ 21600 1 2"/>
                          <a:gd name="G10" fmla="+- 5400 0 G9"/>
                          <a:gd name="G11" fmla="?: G10 G8 0"/>
                          <a:gd name="G12" fmla="?: G10 G7 21600"/>
                          <a:gd name="T0" fmla="*/ 18900 w 21600"/>
                          <a:gd name="T1" fmla="*/ 10800 h 21600"/>
                          <a:gd name="T2" fmla="*/ 10800 w 21600"/>
                          <a:gd name="T3" fmla="*/ 21600 h 21600"/>
                          <a:gd name="T4" fmla="*/ 2700 w 21600"/>
                          <a:gd name="T5" fmla="*/ 10800 h 21600"/>
                          <a:gd name="T6" fmla="*/ 10800 w 21600"/>
                          <a:gd name="T7" fmla="*/ 0 h 21600"/>
                          <a:gd name="T8" fmla="*/ 4500 w 21600"/>
                          <a:gd name="T9" fmla="*/ 4500 h 21600"/>
                          <a:gd name="T10" fmla="*/ 17100 w 21600"/>
                          <a:gd name="T11" fmla="*/ 17100 h 21600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</a:cxnLst>
                        <a:rect l="T8" t="T9" r="T10" b="T11"/>
                        <a:pathLst>
                          <a:path w="21600" h="21600">
                            <a:moveTo>
                              <a:pt x="0" y="0"/>
                            </a:moveTo>
                            <a:lnTo>
                              <a:pt x="5400" y="21600"/>
                            </a:lnTo>
                            <a:lnTo>
                              <a:pt x="16200" y="21600"/>
                            </a:lnTo>
                            <a:lnTo>
                              <a:pt x="21600" y="0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CC9900"/>
                          </a:gs>
                          <a:gs pos="50000">
                            <a:srgbClr val="CC9900">
                              <a:gamma/>
                              <a:tint val="0"/>
                              <a:invGamma/>
                            </a:srgbClr>
                          </a:gs>
                          <a:gs pos="100000">
                            <a:srgbClr val="CC9900"/>
                          </a:gs>
                        </a:gsLst>
                        <a:lin ang="0" scaled="1"/>
                      </a:gradFill>
                      <a:ln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:ln>
                      <a:effectLst/>
                    </p:spPr>
                    <p:txBody>
                      <a:bodyPr wrap="none" anchor="ctr"/>
                      <a:lstStyle/>
                      <a:p>
                        <a:endParaRPr lang="ro-RO"/>
                      </a:p>
                    </p:txBody>
                  </p:sp>
                </p:grpSp>
                <p:grpSp>
                  <p:nvGrpSpPr>
                    <p:cNvPr id="153950" name="Group 350"/>
                    <p:cNvGrpSpPr>
                      <a:grpSpLocks noChangeAspect="1"/>
                    </p:cNvGrpSpPr>
                    <p:nvPr/>
                  </p:nvGrpSpPr>
                  <p:grpSpPr bwMode="auto">
                    <a:xfrm>
                      <a:off x="2262" y="456"/>
                      <a:ext cx="238" cy="47"/>
                      <a:chOff x="2620" y="480"/>
                      <a:chExt cx="260" cy="36"/>
                    </a:xfrm>
                  </p:grpSpPr>
                  <p:sp>
                    <p:nvSpPr>
                      <p:cNvPr id="153951" name="Rectangle 351"/>
                      <p:cNvSpPr>
                        <a:spLocks noChangeAspect="1" noChangeArrowheads="1"/>
                      </p:cNvSpPr>
                      <p:nvPr/>
                    </p:nvSpPr>
                    <p:spPr bwMode="auto">
                      <a:xfrm>
                        <a:off x="2620" y="480"/>
                        <a:ext cx="260" cy="20"/>
                      </a:xfrm>
                      <a:prstGeom prst="rect">
                        <a:avLst/>
                      </a:prstGeom>
                      <a:gradFill rotWithShape="0">
                        <a:gsLst>
                          <a:gs pos="0">
                            <a:srgbClr val="CC9900"/>
                          </a:gs>
                          <a:gs pos="50000">
                            <a:srgbClr val="CC9900">
                              <a:gamma/>
                              <a:tint val="0"/>
                              <a:invGamma/>
                            </a:srgbClr>
                          </a:gs>
                          <a:gs pos="100000">
                            <a:srgbClr val="CC9900"/>
                          </a:gs>
                        </a:gsLst>
                        <a:lin ang="0" scaled="1"/>
                      </a:gradFill>
                      <a:ln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:ln>
                      <a:effectLst/>
                    </p:spPr>
                    <p:txBody>
                      <a:bodyPr wrap="none" anchor="ctr"/>
                      <a:lstStyle/>
                      <a:p>
                        <a:endParaRPr lang="ro-RO"/>
                      </a:p>
                    </p:txBody>
                  </p:sp>
                  <p:sp>
                    <p:nvSpPr>
                      <p:cNvPr id="153952" name="AutoShape 352"/>
                      <p:cNvSpPr>
                        <a:spLocks noChangeAspect="1" noChangeArrowheads="1"/>
                      </p:cNvSpPr>
                      <p:nvPr/>
                    </p:nvSpPr>
                    <p:spPr bwMode="auto">
                      <a:xfrm>
                        <a:off x="2622" y="498"/>
                        <a:ext cx="256" cy="18"/>
                      </a:xfrm>
                      <a:custGeom>
                        <a:avLst/>
                        <a:gdLst>
                          <a:gd name="G0" fmla="+- 5400 0 0"/>
                          <a:gd name="G1" fmla="+- 21600 0 5400"/>
                          <a:gd name="G2" fmla="*/ 5400 1 2"/>
                          <a:gd name="G3" fmla="+- 21600 0 G2"/>
                          <a:gd name="G4" fmla="+/ 5400 21600 2"/>
                          <a:gd name="G5" fmla="+/ G1 0 2"/>
                          <a:gd name="G6" fmla="*/ 21600 21600 5400"/>
                          <a:gd name="G7" fmla="*/ G6 1 2"/>
                          <a:gd name="G8" fmla="+- 21600 0 G7"/>
                          <a:gd name="G9" fmla="*/ 21600 1 2"/>
                          <a:gd name="G10" fmla="+- 5400 0 G9"/>
                          <a:gd name="G11" fmla="?: G10 G8 0"/>
                          <a:gd name="G12" fmla="?: G10 G7 21600"/>
                          <a:gd name="T0" fmla="*/ 18900 w 21600"/>
                          <a:gd name="T1" fmla="*/ 10800 h 21600"/>
                          <a:gd name="T2" fmla="*/ 10800 w 21600"/>
                          <a:gd name="T3" fmla="*/ 21600 h 21600"/>
                          <a:gd name="T4" fmla="*/ 2700 w 21600"/>
                          <a:gd name="T5" fmla="*/ 10800 h 21600"/>
                          <a:gd name="T6" fmla="*/ 10800 w 21600"/>
                          <a:gd name="T7" fmla="*/ 0 h 21600"/>
                          <a:gd name="T8" fmla="*/ 4500 w 21600"/>
                          <a:gd name="T9" fmla="*/ 4500 h 21600"/>
                          <a:gd name="T10" fmla="*/ 17100 w 21600"/>
                          <a:gd name="T11" fmla="*/ 17100 h 21600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</a:cxnLst>
                        <a:rect l="T8" t="T9" r="T10" b="T11"/>
                        <a:pathLst>
                          <a:path w="21600" h="21600">
                            <a:moveTo>
                              <a:pt x="0" y="0"/>
                            </a:moveTo>
                            <a:lnTo>
                              <a:pt x="5400" y="21600"/>
                            </a:lnTo>
                            <a:lnTo>
                              <a:pt x="16200" y="21600"/>
                            </a:lnTo>
                            <a:lnTo>
                              <a:pt x="21600" y="0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CC9900"/>
                          </a:gs>
                          <a:gs pos="50000">
                            <a:srgbClr val="CC9900">
                              <a:gamma/>
                              <a:tint val="0"/>
                              <a:invGamma/>
                            </a:srgbClr>
                          </a:gs>
                          <a:gs pos="100000">
                            <a:srgbClr val="CC9900"/>
                          </a:gs>
                        </a:gsLst>
                        <a:lin ang="0" scaled="1"/>
                      </a:gradFill>
                      <a:ln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:ln>
                      <a:effectLst/>
                    </p:spPr>
                    <p:txBody>
                      <a:bodyPr wrap="none" anchor="ctr"/>
                      <a:lstStyle/>
                      <a:p>
                        <a:endParaRPr lang="ro-RO"/>
                      </a:p>
                    </p:txBody>
                  </p:sp>
                </p:grpSp>
              </p:grpSp>
              <p:sp>
                <p:nvSpPr>
                  <p:cNvPr id="153953" name="Freeform 353" descr="Широкий диагональный 1"/>
                  <p:cNvSpPr>
                    <a:spLocks noChangeAspect="1"/>
                  </p:cNvSpPr>
                  <p:nvPr/>
                </p:nvSpPr>
                <p:spPr bwMode="auto">
                  <a:xfrm>
                    <a:off x="2641" y="2406"/>
                    <a:ext cx="470" cy="297"/>
                  </a:xfrm>
                  <a:custGeom>
                    <a:avLst/>
                    <a:gdLst/>
                    <a:ahLst/>
                    <a:cxnLst>
                      <a:cxn ang="0">
                        <a:pos x="4" y="28"/>
                      </a:cxn>
                      <a:cxn ang="0">
                        <a:pos x="0" y="2"/>
                      </a:cxn>
                      <a:cxn ang="0">
                        <a:pos x="188" y="2"/>
                      </a:cxn>
                      <a:cxn ang="0">
                        <a:pos x="188" y="146"/>
                      </a:cxn>
                      <a:cxn ang="0">
                        <a:pos x="366" y="146"/>
                      </a:cxn>
                      <a:cxn ang="0">
                        <a:pos x="366" y="0"/>
                      </a:cxn>
                      <a:cxn ang="0">
                        <a:pos x="552" y="0"/>
                      </a:cxn>
                      <a:cxn ang="0">
                        <a:pos x="552" y="32"/>
                      </a:cxn>
                      <a:cxn ang="0">
                        <a:pos x="536" y="34"/>
                      </a:cxn>
                      <a:cxn ang="0">
                        <a:pos x="540" y="102"/>
                      </a:cxn>
                      <a:cxn ang="0">
                        <a:pos x="450" y="102"/>
                      </a:cxn>
                      <a:cxn ang="0">
                        <a:pos x="456" y="318"/>
                      </a:cxn>
                      <a:cxn ang="0">
                        <a:pos x="432" y="342"/>
                      </a:cxn>
                      <a:cxn ang="0">
                        <a:pos x="404" y="348"/>
                      </a:cxn>
                      <a:cxn ang="0">
                        <a:pos x="338" y="320"/>
                      </a:cxn>
                      <a:cxn ang="0">
                        <a:pos x="338" y="230"/>
                      </a:cxn>
                      <a:cxn ang="0">
                        <a:pos x="310" y="176"/>
                      </a:cxn>
                      <a:cxn ang="0">
                        <a:pos x="306" y="148"/>
                      </a:cxn>
                      <a:cxn ang="0">
                        <a:pos x="250" y="148"/>
                      </a:cxn>
                      <a:cxn ang="0">
                        <a:pos x="244" y="176"/>
                      </a:cxn>
                      <a:cxn ang="0">
                        <a:pos x="222" y="226"/>
                      </a:cxn>
                      <a:cxn ang="0">
                        <a:pos x="222" y="322"/>
                      </a:cxn>
                      <a:cxn ang="0">
                        <a:pos x="168" y="346"/>
                      </a:cxn>
                      <a:cxn ang="0">
                        <a:pos x="130" y="342"/>
                      </a:cxn>
                      <a:cxn ang="0">
                        <a:pos x="106" y="316"/>
                      </a:cxn>
                      <a:cxn ang="0">
                        <a:pos x="106" y="96"/>
                      </a:cxn>
                      <a:cxn ang="0">
                        <a:pos x="18" y="102"/>
                      </a:cxn>
                      <a:cxn ang="0">
                        <a:pos x="16" y="36"/>
                      </a:cxn>
                      <a:cxn ang="0">
                        <a:pos x="4" y="28"/>
                      </a:cxn>
                    </a:cxnLst>
                    <a:rect l="0" t="0" r="r" b="b"/>
                    <a:pathLst>
                      <a:path w="552" h="348">
                        <a:moveTo>
                          <a:pt x="4" y="28"/>
                        </a:moveTo>
                        <a:lnTo>
                          <a:pt x="0" y="2"/>
                        </a:lnTo>
                        <a:lnTo>
                          <a:pt x="188" y="2"/>
                        </a:lnTo>
                        <a:lnTo>
                          <a:pt x="188" y="146"/>
                        </a:lnTo>
                        <a:lnTo>
                          <a:pt x="366" y="146"/>
                        </a:lnTo>
                        <a:lnTo>
                          <a:pt x="366" y="0"/>
                        </a:lnTo>
                        <a:lnTo>
                          <a:pt x="552" y="0"/>
                        </a:lnTo>
                        <a:lnTo>
                          <a:pt x="552" y="32"/>
                        </a:lnTo>
                        <a:lnTo>
                          <a:pt x="536" y="34"/>
                        </a:lnTo>
                        <a:lnTo>
                          <a:pt x="540" y="102"/>
                        </a:lnTo>
                        <a:lnTo>
                          <a:pt x="450" y="102"/>
                        </a:lnTo>
                        <a:lnTo>
                          <a:pt x="456" y="318"/>
                        </a:lnTo>
                        <a:lnTo>
                          <a:pt x="432" y="342"/>
                        </a:lnTo>
                        <a:lnTo>
                          <a:pt x="404" y="348"/>
                        </a:lnTo>
                        <a:lnTo>
                          <a:pt x="338" y="320"/>
                        </a:lnTo>
                        <a:lnTo>
                          <a:pt x="338" y="230"/>
                        </a:lnTo>
                        <a:lnTo>
                          <a:pt x="310" y="176"/>
                        </a:lnTo>
                        <a:lnTo>
                          <a:pt x="306" y="148"/>
                        </a:lnTo>
                        <a:lnTo>
                          <a:pt x="250" y="148"/>
                        </a:lnTo>
                        <a:lnTo>
                          <a:pt x="244" y="176"/>
                        </a:lnTo>
                        <a:lnTo>
                          <a:pt x="222" y="226"/>
                        </a:lnTo>
                        <a:lnTo>
                          <a:pt x="222" y="322"/>
                        </a:lnTo>
                        <a:lnTo>
                          <a:pt x="168" y="346"/>
                        </a:lnTo>
                        <a:lnTo>
                          <a:pt x="130" y="342"/>
                        </a:lnTo>
                        <a:lnTo>
                          <a:pt x="106" y="316"/>
                        </a:lnTo>
                        <a:lnTo>
                          <a:pt x="106" y="96"/>
                        </a:lnTo>
                        <a:lnTo>
                          <a:pt x="18" y="102"/>
                        </a:lnTo>
                        <a:lnTo>
                          <a:pt x="16" y="36"/>
                        </a:lnTo>
                        <a:lnTo>
                          <a:pt x="4" y="28"/>
                        </a:lnTo>
                        <a:close/>
                      </a:path>
                    </a:pathLst>
                  </a:custGeom>
                  <a:pattFill prst="wdDnDiag">
                    <a:fgClr>
                      <a:srgbClr val="4D4D4D"/>
                    </a:fgClr>
                    <a:bgClr>
                      <a:schemeClr val="bg1"/>
                    </a:bgClr>
                  </a:pattFill>
                  <a:ln w="9525">
                    <a:solidFill>
                      <a:srgbClr val="333333"/>
                    </a:solidFill>
                    <a:round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endParaRPr lang="ro-RO"/>
                  </a:p>
                </p:txBody>
              </p:sp>
              <p:grpSp>
                <p:nvGrpSpPr>
                  <p:cNvPr id="153954" name="Group 354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1806" y="1388"/>
                    <a:ext cx="2156" cy="2602"/>
                    <a:chOff x="1806" y="1388"/>
                    <a:chExt cx="2156" cy="2602"/>
                  </a:xfrm>
                </p:grpSpPr>
                <p:grpSp>
                  <p:nvGrpSpPr>
                    <p:cNvPr id="153955" name="Group 355"/>
                    <p:cNvGrpSpPr>
                      <a:grpSpLocks noChangeAspect="1"/>
                    </p:cNvGrpSpPr>
                    <p:nvPr/>
                  </p:nvGrpSpPr>
                  <p:grpSpPr bwMode="auto">
                    <a:xfrm>
                      <a:off x="2591" y="1516"/>
                      <a:ext cx="577" cy="2297"/>
                      <a:chOff x="2591" y="1516"/>
                      <a:chExt cx="577" cy="2297"/>
                    </a:xfrm>
                  </p:grpSpPr>
                  <p:sp>
                    <p:nvSpPr>
                      <p:cNvPr id="153956" name="Freeform 356" descr="Широкий диагональный 2"/>
                      <p:cNvSpPr>
                        <a:spLocks noChangeAspect="1"/>
                      </p:cNvSpPr>
                      <p:nvPr/>
                    </p:nvSpPr>
                    <p:spPr bwMode="auto">
                      <a:xfrm>
                        <a:off x="2591" y="1516"/>
                        <a:ext cx="577" cy="2297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0" y="4"/>
                          </a:cxn>
                          <a:cxn ang="0">
                            <a:pos x="62" y="6"/>
                          </a:cxn>
                          <a:cxn ang="0">
                            <a:pos x="58" y="1144"/>
                          </a:cxn>
                          <a:cxn ang="0">
                            <a:pos x="160" y="1144"/>
                          </a:cxn>
                          <a:cxn ang="0">
                            <a:pos x="164" y="1382"/>
                          </a:cxn>
                          <a:cxn ang="0">
                            <a:pos x="184" y="1384"/>
                          </a:cxn>
                          <a:cxn ang="0">
                            <a:pos x="184" y="2334"/>
                          </a:cxn>
                          <a:cxn ang="0">
                            <a:pos x="330" y="2334"/>
                          </a:cxn>
                          <a:cxn ang="0">
                            <a:pos x="184" y="2336"/>
                          </a:cxn>
                          <a:cxn ang="0">
                            <a:pos x="184" y="2490"/>
                          </a:cxn>
                          <a:cxn ang="0">
                            <a:pos x="164" y="2486"/>
                          </a:cxn>
                          <a:cxn ang="0">
                            <a:pos x="514" y="2490"/>
                          </a:cxn>
                          <a:cxn ang="0">
                            <a:pos x="498" y="2490"/>
                          </a:cxn>
                          <a:cxn ang="0">
                            <a:pos x="492" y="2334"/>
                          </a:cxn>
                          <a:cxn ang="0">
                            <a:pos x="332" y="2334"/>
                          </a:cxn>
                          <a:cxn ang="0">
                            <a:pos x="494" y="2334"/>
                          </a:cxn>
                          <a:cxn ang="0">
                            <a:pos x="494" y="1388"/>
                          </a:cxn>
                          <a:cxn ang="0">
                            <a:pos x="514" y="1388"/>
                          </a:cxn>
                          <a:cxn ang="0">
                            <a:pos x="512" y="1142"/>
                          </a:cxn>
                          <a:cxn ang="0">
                            <a:pos x="614" y="1140"/>
                          </a:cxn>
                          <a:cxn ang="0">
                            <a:pos x="616" y="2"/>
                          </a:cxn>
                          <a:cxn ang="0">
                            <a:pos x="662" y="0"/>
                          </a:cxn>
                          <a:cxn ang="0">
                            <a:pos x="662" y="1252"/>
                          </a:cxn>
                          <a:cxn ang="0">
                            <a:pos x="548" y="1370"/>
                          </a:cxn>
                          <a:cxn ang="0">
                            <a:pos x="546" y="2344"/>
                          </a:cxn>
                          <a:cxn ang="0">
                            <a:pos x="676" y="2472"/>
                          </a:cxn>
                          <a:cxn ang="0">
                            <a:pos x="676" y="2684"/>
                          </a:cxn>
                          <a:cxn ang="0">
                            <a:pos x="604" y="2682"/>
                          </a:cxn>
                          <a:cxn ang="0">
                            <a:pos x="606" y="2626"/>
                          </a:cxn>
                          <a:cxn ang="0">
                            <a:pos x="588" y="2624"/>
                          </a:cxn>
                          <a:cxn ang="0">
                            <a:pos x="588" y="2492"/>
                          </a:cxn>
                          <a:cxn ang="0">
                            <a:pos x="98" y="2486"/>
                          </a:cxn>
                          <a:cxn ang="0">
                            <a:pos x="98" y="2626"/>
                          </a:cxn>
                          <a:cxn ang="0">
                            <a:pos x="76" y="2626"/>
                          </a:cxn>
                          <a:cxn ang="0">
                            <a:pos x="76" y="2692"/>
                          </a:cxn>
                          <a:cxn ang="0">
                            <a:pos x="0" y="2694"/>
                          </a:cxn>
                          <a:cxn ang="0">
                            <a:pos x="1" y="2472"/>
                          </a:cxn>
                          <a:cxn ang="0">
                            <a:pos x="130" y="2346"/>
                          </a:cxn>
                          <a:cxn ang="0">
                            <a:pos x="126" y="1374"/>
                          </a:cxn>
                          <a:cxn ang="0">
                            <a:pos x="2" y="1248"/>
                          </a:cxn>
                          <a:cxn ang="0">
                            <a:pos x="0" y="4"/>
                          </a:cxn>
                        </a:cxnLst>
                        <a:rect l="0" t="0" r="r" b="b"/>
                        <a:pathLst>
                          <a:path w="676" h="2694">
                            <a:moveTo>
                              <a:pt x="0" y="4"/>
                            </a:moveTo>
                            <a:lnTo>
                              <a:pt x="62" y="6"/>
                            </a:lnTo>
                            <a:lnTo>
                              <a:pt x="58" y="1144"/>
                            </a:lnTo>
                            <a:lnTo>
                              <a:pt x="160" y="1144"/>
                            </a:lnTo>
                            <a:lnTo>
                              <a:pt x="164" y="1382"/>
                            </a:lnTo>
                            <a:lnTo>
                              <a:pt x="184" y="1384"/>
                            </a:lnTo>
                            <a:lnTo>
                              <a:pt x="184" y="2334"/>
                            </a:lnTo>
                            <a:lnTo>
                              <a:pt x="330" y="2334"/>
                            </a:lnTo>
                            <a:lnTo>
                              <a:pt x="184" y="2336"/>
                            </a:lnTo>
                            <a:lnTo>
                              <a:pt x="184" y="2490"/>
                            </a:lnTo>
                            <a:lnTo>
                              <a:pt x="164" y="2486"/>
                            </a:lnTo>
                            <a:lnTo>
                              <a:pt x="514" y="2490"/>
                            </a:lnTo>
                            <a:lnTo>
                              <a:pt x="498" y="2490"/>
                            </a:lnTo>
                            <a:lnTo>
                              <a:pt x="492" y="2334"/>
                            </a:lnTo>
                            <a:lnTo>
                              <a:pt x="332" y="2334"/>
                            </a:lnTo>
                            <a:lnTo>
                              <a:pt x="494" y="2334"/>
                            </a:lnTo>
                            <a:lnTo>
                              <a:pt x="494" y="1388"/>
                            </a:lnTo>
                            <a:lnTo>
                              <a:pt x="514" y="1388"/>
                            </a:lnTo>
                            <a:lnTo>
                              <a:pt x="512" y="1142"/>
                            </a:lnTo>
                            <a:lnTo>
                              <a:pt x="614" y="1140"/>
                            </a:lnTo>
                            <a:lnTo>
                              <a:pt x="616" y="2"/>
                            </a:lnTo>
                            <a:lnTo>
                              <a:pt x="662" y="0"/>
                            </a:lnTo>
                            <a:lnTo>
                              <a:pt x="662" y="1252"/>
                            </a:lnTo>
                            <a:lnTo>
                              <a:pt x="548" y="1370"/>
                            </a:lnTo>
                            <a:lnTo>
                              <a:pt x="546" y="2344"/>
                            </a:lnTo>
                            <a:lnTo>
                              <a:pt x="676" y="2472"/>
                            </a:lnTo>
                            <a:lnTo>
                              <a:pt x="676" y="2684"/>
                            </a:lnTo>
                            <a:lnTo>
                              <a:pt x="604" y="2682"/>
                            </a:lnTo>
                            <a:lnTo>
                              <a:pt x="606" y="2626"/>
                            </a:lnTo>
                            <a:lnTo>
                              <a:pt x="588" y="2624"/>
                            </a:lnTo>
                            <a:lnTo>
                              <a:pt x="588" y="2492"/>
                            </a:lnTo>
                            <a:lnTo>
                              <a:pt x="98" y="2486"/>
                            </a:lnTo>
                            <a:lnTo>
                              <a:pt x="98" y="2626"/>
                            </a:lnTo>
                            <a:lnTo>
                              <a:pt x="76" y="2626"/>
                            </a:lnTo>
                            <a:lnTo>
                              <a:pt x="76" y="2692"/>
                            </a:lnTo>
                            <a:lnTo>
                              <a:pt x="0" y="2694"/>
                            </a:lnTo>
                            <a:lnTo>
                              <a:pt x="1" y="2472"/>
                            </a:lnTo>
                            <a:lnTo>
                              <a:pt x="130" y="2346"/>
                            </a:lnTo>
                            <a:lnTo>
                              <a:pt x="126" y="1374"/>
                            </a:lnTo>
                            <a:lnTo>
                              <a:pt x="2" y="1248"/>
                            </a:lnTo>
                            <a:lnTo>
                              <a:pt x="0" y="4"/>
                            </a:lnTo>
                            <a:close/>
                          </a:path>
                        </a:pathLst>
                      </a:custGeom>
                      <a:pattFill prst="wdUpDiag">
                        <a:fgClr>
                          <a:schemeClr val="tx2"/>
                        </a:fgClr>
                        <a:bgClr>
                          <a:schemeClr val="bg1"/>
                        </a:bgClr>
                      </a:patt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ffectLst/>
                    </p:spPr>
                    <p:txBody>
                      <a:bodyPr/>
                      <a:lstStyle/>
                      <a:p>
                        <a:endParaRPr lang="ro-RO"/>
                      </a:p>
                    </p:txBody>
                  </p:sp>
                  <p:grpSp>
                    <p:nvGrpSpPr>
                      <p:cNvPr id="153957" name="Group 357"/>
                      <p:cNvGrpSpPr>
                        <a:grpSpLocks noChangeAspect="1"/>
                      </p:cNvGrpSpPr>
                      <p:nvPr/>
                    </p:nvGrpSpPr>
                    <p:grpSpPr bwMode="auto">
                      <a:xfrm>
                        <a:off x="2655" y="3434"/>
                        <a:ext cx="453" cy="328"/>
                        <a:chOff x="2655" y="3434"/>
                        <a:chExt cx="453" cy="328"/>
                      </a:xfrm>
                    </p:grpSpPr>
                    <p:sp>
                      <p:nvSpPr>
                        <p:cNvPr id="153958" name="Freeform 358" descr="Широкий диагональный 2"/>
                        <p:cNvSpPr>
                          <a:spLocks noChangeAspect="1"/>
                        </p:cNvSpPr>
                        <p:nvPr/>
                      </p:nvSpPr>
                      <p:spPr bwMode="auto">
                        <a:xfrm>
                          <a:off x="2655" y="3634"/>
                          <a:ext cx="18" cy="128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22" y="2"/>
                            </a:cxn>
                            <a:cxn ang="0">
                              <a:pos x="2" y="0"/>
                            </a:cxn>
                            <a:cxn ang="0">
                              <a:pos x="0" y="150"/>
                            </a:cxn>
                          </a:cxnLst>
                          <a:rect l="0" t="0" r="r" b="b"/>
                          <a:pathLst>
                            <a:path w="22" h="150">
                              <a:moveTo>
                                <a:pt x="22" y="2"/>
                              </a:moveTo>
                              <a:lnTo>
                                <a:pt x="2" y="0"/>
                              </a:lnTo>
                              <a:lnTo>
                                <a:pt x="0" y="150"/>
                              </a:lnTo>
                            </a:path>
                          </a:pathLst>
                        </a:custGeom>
                        <a:noFill/>
                        <a:ln w="6350" cmpd="sng">
                          <a:solidFill>
                            <a:schemeClr val="tx1"/>
                          </a:solidFill>
                          <a:round/>
                          <a:headEnd type="none" w="med" len="med"/>
                          <a:tailEnd type="none" w="med" len="med"/>
                        </a:ln>
                        <a:effectLst/>
                      </p:spPr>
                      <p:txBody>
                        <a:bodyPr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53959" name="Freeform 359" descr="Широкий диагональный 2"/>
                        <p:cNvSpPr>
                          <a:spLocks noChangeAspect="1"/>
                        </p:cNvSpPr>
                        <p:nvPr/>
                      </p:nvSpPr>
                      <p:spPr bwMode="auto">
                        <a:xfrm>
                          <a:off x="3091" y="3641"/>
                          <a:ext cx="17" cy="116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0" y="0"/>
                            </a:cxn>
                            <a:cxn ang="0">
                              <a:pos x="20" y="0"/>
                            </a:cxn>
                            <a:cxn ang="0">
                              <a:pos x="20" y="136"/>
                            </a:cxn>
                          </a:cxnLst>
                          <a:rect l="0" t="0" r="r" b="b"/>
                          <a:pathLst>
                            <a:path w="20" h="136">
                              <a:moveTo>
                                <a:pt x="0" y="0"/>
                              </a:moveTo>
                              <a:lnTo>
                                <a:pt x="20" y="0"/>
                              </a:lnTo>
                              <a:lnTo>
                                <a:pt x="20" y="136"/>
                              </a:lnTo>
                            </a:path>
                          </a:pathLst>
                        </a:custGeom>
                        <a:noFill/>
                        <a:ln w="6350" cmpd="sng">
                          <a:solidFill>
                            <a:schemeClr val="tx1"/>
                          </a:solidFill>
                          <a:round/>
                          <a:headEnd type="none" w="med" len="med"/>
                          <a:tailEnd type="none" w="med" len="med"/>
                        </a:ln>
                        <a:effectLst/>
                      </p:spPr>
                      <p:txBody>
                        <a:bodyPr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53960" name="Freeform 360" descr="Широкий диагональный 2"/>
                        <p:cNvSpPr>
                          <a:spLocks noChangeAspect="1"/>
                        </p:cNvSpPr>
                        <p:nvPr/>
                      </p:nvSpPr>
                      <p:spPr bwMode="auto">
                        <a:xfrm>
                          <a:off x="2730" y="3434"/>
                          <a:ext cx="17" cy="204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19" y="0"/>
                            </a:cxn>
                            <a:cxn ang="0">
                              <a:pos x="0" y="32"/>
                            </a:cxn>
                            <a:cxn ang="0">
                              <a:pos x="0" y="239"/>
                            </a:cxn>
                          </a:cxnLst>
                          <a:rect l="0" t="0" r="r" b="b"/>
                          <a:pathLst>
                            <a:path w="19" h="239">
                              <a:moveTo>
                                <a:pt x="19" y="0"/>
                              </a:moveTo>
                              <a:lnTo>
                                <a:pt x="0" y="32"/>
                              </a:lnTo>
                              <a:lnTo>
                                <a:pt x="0" y="239"/>
                              </a:lnTo>
                            </a:path>
                          </a:pathLst>
                        </a:custGeom>
                        <a:noFill/>
                        <a:ln w="6350" cmpd="sng">
                          <a:solidFill>
                            <a:schemeClr val="tx1"/>
                          </a:solidFill>
                          <a:round/>
                          <a:headEnd type="none" w="med" len="med"/>
                          <a:tailEnd type="none" w="med" len="med"/>
                        </a:ln>
                        <a:effectLst/>
                      </p:spPr>
                      <p:txBody>
                        <a:bodyPr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53961" name="Freeform 361" descr="Широкий диагональный 2"/>
                        <p:cNvSpPr>
                          <a:spLocks noChangeAspect="1"/>
                        </p:cNvSpPr>
                        <p:nvPr/>
                      </p:nvSpPr>
                      <p:spPr bwMode="auto">
                        <a:xfrm>
                          <a:off x="3018" y="3441"/>
                          <a:ext cx="11" cy="195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0" y="0"/>
                            </a:cxn>
                            <a:cxn ang="0">
                              <a:pos x="13" y="30"/>
                            </a:cxn>
                            <a:cxn ang="0">
                              <a:pos x="13" y="229"/>
                            </a:cxn>
                          </a:cxnLst>
                          <a:rect l="0" t="0" r="r" b="b"/>
                          <a:pathLst>
                            <a:path w="13" h="229">
                              <a:moveTo>
                                <a:pt x="0" y="0"/>
                              </a:moveTo>
                              <a:lnTo>
                                <a:pt x="13" y="30"/>
                              </a:lnTo>
                              <a:lnTo>
                                <a:pt x="13" y="229"/>
                              </a:lnTo>
                            </a:path>
                          </a:pathLst>
                        </a:custGeom>
                        <a:noFill/>
                        <a:ln w="6350" cmpd="sng">
                          <a:solidFill>
                            <a:schemeClr val="tx1"/>
                          </a:solidFill>
                          <a:round/>
                          <a:headEnd type="none" w="med" len="med"/>
                          <a:tailEnd type="none" w="med" len="med"/>
                        </a:ln>
                        <a:effectLst/>
                      </p:spPr>
                      <p:txBody>
                        <a:bodyPr/>
                        <a:lstStyle/>
                        <a:p>
                          <a:endParaRPr lang="ro-RO"/>
                        </a:p>
                      </p:txBody>
                    </p:sp>
                  </p:grpSp>
                </p:grpSp>
                <p:sp>
                  <p:nvSpPr>
                    <p:cNvPr id="153962" name="Freeform 362" descr="Широкий диагональный 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658" y="3506"/>
                      <a:ext cx="450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109" y="2"/>
                        </a:cxn>
                        <a:cxn ang="0">
                          <a:pos x="268" y="0"/>
                        </a:cxn>
                        <a:cxn ang="0">
                          <a:pos x="188" y="0"/>
                        </a:cxn>
                        <a:cxn ang="0">
                          <a:pos x="188" y="338"/>
                        </a:cxn>
                        <a:cxn ang="0">
                          <a:pos x="338" y="338"/>
                        </a:cxn>
                        <a:cxn ang="0">
                          <a:pos x="338" y="0"/>
                        </a:cxn>
                        <a:cxn ang="0">
                          <a:pos x="266" y="0"/>
                        </a:cxn>
                        <a:cxn ang="0">
                          <a:pos x="418" y="0"/>
                        </a:cxn>
                        <a:cxn ang="0">
                          <a:pos x="418" y="154"/>
                        </a:cxn>
                        <a:cxn ang="0">
                          <a:pos x="400" y="156"/>
                        </a:cxn>
                        <a:cxn ang="0">
                          <a:pos x="400" y="178"/>
                        </a:cxn>
                        <a:cxn ang="0">
                          <a:pos x="528" y="178"/>
                        </a:cxn>
                        <a:cxn ang="0">
                          <a:pos x="528" y="236"/>
                        </a:cxn>
                        <a:cxn ang="0">
                          <a:pos x="468" y="232"/>
                        </a:cxn>
                        <a:cxn ang="0">
                          <a:pos x="468" y="290"/>
                        </a:cxn>
                        <a:cxn ang="0">
                          <a:pos x="444" y="290"/>
                        </a:cxn>
                        <a:cxn ang="0">
                          <a:pos x="444" y="394"/>
                        </a:cxn>
                        <a:cxn ang="0">
                          <a:pos x="400" y="394"/>
                        </a:cxn>
                        <a:cxn ang="0">
                          <a:pos x="400" y="336"/>
                        </a:cxn>
                        <a:cxn ang="0">
                          <a:pos x="132" y="336"/>
                        </a:cxn>
                        <a:cxn ang="0">
                          <a:pos x="134" y="394"/>
                        </a:cxn>
                        <a:cxn ang="0">
                          <a:pos x="78" y="394"/>
                        </a:cxn>
                        <a:cxn ang="0">
                          <a:pos x="78" y="292"/>
                        </a:cxn>
                        <a:cxn ang="0">
                          <a:pos x="50" y="294"/>
                        </a:cxn>
                        <a:cxn ang="0">
                          <a:pos x="50" y="232"/>
                        </a:cxn>
                        <a:cxn ang="0">
                          <a:pos x="0" y="230"/>
                        </a:cxn>
                        <a:cxn ang="0">
                          <a:pos x="0" y="174"/>
                        </a:cxn>
                        <a:cxn ang="0">
                          <a:pos x="126" y="174"/>
                        </a:cxn>
                        <a:cxn ang="0">
                          <a:pos x="122" y="150"/>
                        </a:cxn>
                        <a:cxn ang="0">
                          <a:pos x="109" y="149"/>
                        </a:cxn>
                        <a:cxn ang="0">
                          <a:pos x="109" y="2"/>
                        </a:cxn>
                      </a:cxnLst>
                      <a:rect l="0" t="0" r="r" b="b"/>
                      <a:pathLst>
                        <a:path w="528" h="394">
                          <a:moveTo>
                            <a:pt x="109" y="2"/>
                          </a:moveTo>
                          <a:lnTo>
                            <a:pt x="268" y="0"/>
                          </a:lnTo>
                          <a:lnTo>
                            <a:pt x="188" y="0"/>
                          </a:lnTo>
                          <a:lnTo>
                            <a:pt x="188" y="338"/>
                          </a:lnTo>
                          <a:lnTo>
                            <a:pt x="338" y="338"/>
                          </a:lnTo>
                          <a:lnTo>
                            <a:pt x="338" y="0"/>
                          </a:lnTo>
                          <a:lnTo>
                            <a:pt x="266" y="0"/>
                          </a:lnTo>
                          <a:lnTo>
                            <a:pt x="418" y="0"/>
                          </a:lnTo>
                          <a:lnTo>
                            <a:pt x="418" y="154"/>
                          </a:lnTo>
                          <a:lnTo>
                            <a:pt x="400" y="156"/>
                          </a:lnTo>
                          <a:lnTo>
                            <a:pt x="400" y="178"/>
                          </a:lnTo>
                          <a:lnTo>
                            <a:pt x="528" y="178"/>
                          </a:lnTo>
                          <a:lnTo>
                            <a:pt x="528" y="236"/>
                          </a:lnTo>
                          <a:lnTo>
                            <a:pt x="468" y="232"/>
                          </a:lnTo>
                          <a:lnTo>
                            <a:pt x="468" y="290"/>
                          </a:lnTo>
                          <a:lnTo>
                            <a:pt x="444" y="290"/>
                          </a:lnTo>
                          <a:lnTo>
                            <a:pt x="444" y="394"/>
                          </a:lnTo>
                          <a:lnTo>
                            <a:pt x="400" y="394"/>
                          </a:lnTo>
                          <a:lnTo>
                            <a:pt x="400" y="336"/>
                          </a:lnTo>
                          <a:lnTo>
                            <a:pt x="132" y="336"/>
                          </a:lnTo>
                          <a:lnTo>
                            <a:pt x="134" y="394"/>
                          </a:lnTo>
                          <a:lnTo>
                            <a:pt x="78" y="394"/>
                          </a:lnTo>
                          <a:lnTo>
                            <a:pt x="78" y="292"/>
                          </a:lnTo>
                          <a:lnTo>
                            <a:pt x="50" y="294"/>
                          </a:lnTo>
                          <a:lnTo>
                            <a:pt x="50" y="232"/>
                          </a:lnTo>
                          <a:lnTo>
                            <a:pt x="0" y="230"/>
                          </a:lnTo>
                          <a:lnTo>
                            <a:pt x="0" y="174"/>
                          </a:lnTo>
                          <a:lnTo>
                            <a:pt x="126" y="174"/>
                          </a:lnTo>
                          <a:lnTo>
                            <a:pt x="122" y="150"/>
                          </a:lnTo>
                          <a:lnTo>
                            <a:pt x="109" y="149"/>
                          </a:lnTo>
                          <a:lnTo>
                            <a:pt x="109" y="2"/>
                          </a:lnTo>
                          <a:close/>
                        </a:path>
                      </a:pathLst>
                    </a:custGeom>
                    <a:pattFill prst="wdDnDiag">
                      <a:fgClr>
                        <a:schemeClr val="tx1"/>
                      </a:fgClr>
                      <a:bgClr>
                        <a:schemeClr val="bg1"/>
                      </a:bgClr>
                    </a:patt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</p:spPr>
                  <p:txBody>
                    <a:bodyPr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53963" name="Freeform 363" descr="Алмазная решетка (контур)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062" y="1505"/>
                      <a:ext cx="617" cy="2127"/>
                    </a:xfrm>
                    <a:custGeom>
                      <a:avLst/>
                      <a:gdLst/>
                      <a:ahLst/>
                      <a:cxnLst>
                        <a:cxn ang="0">
                          <a:pos x="116" y="14"/>
                        </a:cxn>
                        <a:cxn ang="0">
                          <a:pos x="688" y="0"/>
                        </a:cxn>
                        <a:cxn ang="0">
                          <a:pos x="724" y="2406"/>
                        </a:cxn>
                        <a:cxn ang="0">
                          <a:pos x="140" y="2412"/>
                        </a:cxn>
                        <a:cxn ang="0">
                          <a:pos x="140" y="2494"/>
                        </a:cxn>
                        <a:cxn ang="0">
                          <a:pos x="0" y="2354"/>
                        </a:cxn>
                        <a:cxn ang="0">
                          <a:pos x="0" y="1386"/>
                        </a:cxn>
                        <a:cxn ang="0">
                          <a:pos x="116" y="1266"/>
                        </a:cxn>
                        <a:cxn ang="0">
                          <a:pos x="116" y="14"/>
                        </a:cxn>
                      </a:cxnLst>
                      <a:rect l="0" t="0" r="r" b="b"/>
                      <a:pathLst>
                        <a:path w="724" h="2494">
                          <a:moveTo>
                            <a:pt x="116" y="14"/>
                          </a:moveTo>
                          <a:lnTo>
                            <a:pt x="688" y="0"/>
                          </a:lnTo>
                          <a:lnTo>
                            <a:pt x="724" y="2406"/>
                          </a:lnTo>
                          <a:lnTo>
                            <a:pt x="140" y="2412"/>
                          </a:lnTo>
                          <a:lnTo>
                            <a:pt x="140" y="2494"/>
                          </a:lnTo>
                          <a:lnTo>
                            <a:pt x="0" y="2354"/>
                          </a:lnTo>
                          <a:lnTo>
                            <a:pt x="0" y="1386"/>
                          </a:lnTo>
                          <a:lnTo>
                            <a:pt x="116" y="1266"/>
                          </a:lnTo>
                          <a:lnTo>
                            <a:pt x="116" y="14"/>
                          </a:lnTo>
                          <a:close/>
                        </a:path>
                      </a:pathLst>
                    </a:custGeom>
                    <a:pattFill prst="openDmnd">
                      <a:fgClr>
                        <a:srgbClr val="FF3300"/>
                      </a:fgClr>
                      <a:bgClr>
                        <a:schemeClr val="bg1"/>
                      </a:bgClr>
                    </a:pattFill>
                    <a:ln w="9525">
                      <a:solidFill>
                        <a:srgbClr val="FF3300"/>
                      </a:solidFill>
                      <a:round/>
                      <a:headEnd/>
                      <a:tailEnd/>
                    </a:ln>
                    <a:effectLst/>
                  </p:spPr>
                  <p:txBody>
                    <a:bodyPr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53964" name="Freeform 364" descr="Алмазная решетка (контур)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443" y="1519"/>
                      <a:ext cx="252" cy="2102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172" y="0"/>
                        </a:cxn>
                        <a:cxn ang="0">
                          <a:pos x="170" y="1242"/>
                        </a:cxn>
                        <a:cxn ang="0">
                          <a:pos x="296" y="1368"/>
                        </a:cxn>
                        <a:cxn ang="0">
                          <a:pos x="295" y="2339"/>
                        </a:cxn>
                        <a:cxn ang="0">
                          <a:pos x="163" y="2465"/>
                        </a:cxn>
                        <a:cxn ang="0">
                          <a:pos x="163" y="2405"/>
                        </a:cxn>
                        <a:cxn ang="0">
                          <a:pos x="6" y="2404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296" h="2465">
                          <a:moveTo>
                            <a:pt x="0" y="0"/>
                          </a:moveTo>
                          <a:lnTo>
                            <a:pt x="172" y="0"/>
                          </a:lnTo>
                          <a:lnTo>
                            <a:pt x="170" y="1242"/>
                          </a:lnTo>
                          <a:lnTo>
                            <a:pt x="296" y="1368"/>
                          </a:lnTo>
                          <a:lnTo>
                            <a:pt x="295" y="2339"/>
                          </a:lnTo>
                          <a:lnTo>
                            <a:pt x="163" y="2465"/>
                          </a:lnTo>
                          <a:lnTo>
                            <a:pt x="163" y="2405"/>
                          </a:lnTo>
                          <a:lnTo>
                            <a:pt x="6" y="2404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pattFill prst="openDmnd">
                      <a:fgClr>
                        <a:srgbClr val="FF3300"/>
                      </a:fgClr>
                      <a:bgClr>
                        <a:schemeClr val="bg1"/>
                      </a:bgClr>
                    </a:pattFill>
                    <a:ln w="9525" cap="flat" cmpd="sng">
                      <a:solidFill>
                        <a:srgbClr val="FF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53965" name="Freeform 365" descr="Широкий диагональный 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1806" y="3564"/>
                      <a:ext cx="2156" cy="24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100"/>
                        </a:cxn>
                        <a:cxn ang="0">
                          <a:pos x="66" y="99"/>
                        </a:cxn>
                        <a:cxn ang="0">
                          <a:pos x="66" y="153"/>
                        </a:cxn>
                        <a:cxn ang="0">
                          <a:pos x="237" y="151"/>
                        </a:cxn>
                        <a:cxn ang="0">
                          <a:pos x="241" y="97"/>
                        </a:cxn>
                        <a:cxn ang="0">
                          <a:pos x="295" y="97"/>
                        </a:cxn>
                        <a:cxn ang="0">
                          <a:pos x="294" y="87"/>
                        </a:cxn>
                        <a:cxn ang="0">
                          <a:pos x="321" y="88"/>
                        </a:cxn>
                        <a:cxn ang="0">
                          <a:pos x="321" y="12"/>
                        </a:cxn>
                        <a:cxn ang="0">
                          <a:pos x="903" y="10"/>
                        </a:cxn>
                        <a:cxn ang="0">
                          <a:pos x="901" y="88"/>
                        </a:cxn>
                        <a:cxn ang="0">
                          <a:pos x="1618" y="87"/>
                        </a:cxn>
                        <a:cxn ang="0">
                          <a:pos x="1618" y="4"/>
                        </a:cxn>
                        <a:cxn ang="0">
                          <a:pos x="2196" y="0"/>
                        </a:cxn>
                        <a:cxn ang="0">
                          <a:pos x="2196" y="79"/>
                        </a:cxn>
                        <a:cxn ang="0">
                          <a:pos x="2283" y="78"/>
                        </a:cxn>
                        <a:cxn ang="0">
                          <a:pos x="2293" y="136"/>
                        </a:cxn>
                        <a:cxn ang="0">
                          <a:pos x="2425" y="135"/>
                        </a:cxn>
                        <a:cxn ang="0">
                          <a:pos x="2427" y="78"/>
                        </a:cxn>
                        <a:cxn ang="0">
                          <a:pos x="2527" y="78"/>
                        </a:cxn>
                        <a:cxn ang="0">
                          <a:pos x="2529" y="213"/>
                        </a:cxn>
                        <a:cxn ang="0">
                          <a:pos x="2461" y="216"/>
                        </a:cxn>
                        <a:cxn ang="0">
                          <a:pos x="2461" y="279"/>
                        </a:cxn>
                        <a:cxn ang="0">
                          <a:pos x="1668" y="280"/>
                        </a:cxn>
                        <a:cxn ang="0">
                          <a:pos x="1668" y="88"/>
                        </a:cxn>
                        <a:cxn ang="0">
                          <a:pos x="1621" y="90"/>
                        </a:cxn>
                        <a:cxn ang="0">
                          <a:pos x="864" y="87"/>
                        </a:cxn>
                        <a:cxn ang="0">
                          <a:pos x="864" y="129"/>
                        </a:cxn>
                        <a:cxn ang="0">
                          <a:pos x="865" y="277"/>
                        </a:cxn>
                        <a:cxn ang="0">
                          <a:pos x="829" y="277"/>
                        </a:cxn>
                        <a:cxn ang="0">
                          <a:pos x="832" y="130"/>
                        </a:cxn>
                        <a:cxn ang="0">
                          <a:pos x="768" y="129"/>
                        </a:cxn>
                        <a:cxn ang="0">
                          <a:pos x="766" y="10"/>
                        </a:cxn>
                        <a:cxn ang="0">
                          <a:pos x="342" y="10"/>
                        </a:cxn>
                        <a:cxn ang="0">
                          <a:pos x="342" y="139"/>
                        </a:cxn>
                        <a:cxn ang="0">
                          <a:pos x="268" y="141"/>
                        </a:cxn>
                        <a:cxn ang="0">
                          <a:pos x="267" y="289"/>
                        </a:cxn>
                        <a:cxn ang="0">
                          <a:pos x="85" y="288"/>
                        </a:cxn>
                        <a:cxn ang="0">
                          <a:pos x="85" y="226"/>
                        </a:cxn>
                        <a:cxn ang="0">
                          <a:pos x="0" y="229"/>
                        </a:cxn>
                        <a:cxn ang="0">
                          <a:pos x="0" y="100"/>
                        </a:cxn>
                      </a:cxnLst>
                      <a:rect l="0" t="0" r="r" b="b"/>
                      <a:pathLst>
                        <a:path w="2529" h="289">
                          <a:moveTo>
                            <a:pt x="0" y="100"/>
                          </a:moveTo>
                          <a:lnTo>
                            <a:pt x="66" y="99"/>
                          </a:lnTo>
                          <a:lnTo>
                            <a:pt x="66" y="153"/>
                          </a:lnTo>
                          <a:lnTo>
                            <a:pt x="237" y="151"/>
                          </a:lnTo>
                          <a:lnTo>
                            <a:pt x="241" y="97"/>
                          </a:lnTo>
                          <a:lnTo>
                            <a:pt x="295" y="97"/>
                          </a:lnTo>
                          <a:lnTo>
                            <a:pt x="294" y="87"/>
                          </a:lnTo>
                          <a:lnTo>
                            <a:pt x="321" y="88"/>
                          </a:lnTo>
                          <a:lnTo>
                            <a:pt x="321" y="12"/>
                          </a:lnTo>
                          <a:lnTo>
                            <a:pt x="903" y="10"/>
                          </a:lnTo>
                          <a:lnTo>
                            <a:pt x="901" y="88"/>
                          </a:lnTo>
                          <a:lnTo>
                            <a:pt x="1618" y="87"/>
                          </a:lnTo>
                          <a:lnTo>
                            <a:pt x="1618" y="4"/>
                          </a:lnTo>
                          <a:lnTo>
                            <a:pt x="2196" y="0"/>
                          </a:lnTo>
                          <a:lnTo>
                            <a:pt x="2196" y="79"/>
                          </a:lnTo>
                          <a:lnTo>
                            <a:pt x="2283" y="78"/>
                          </a:lnTo>
                          <a:lnTo>
                            <a:pt x="2293" y="136"/>
                          </a:lnTo>
                          <a:lnTo>
                            <a:pt x="2425" y="135"/>
                          </a:lnTo>
                          <a:lnTo>
                            <a:pt x="2427" y="78"/>
                          </a:lnTo>
                          <a:lnTo>
                            <a:pt x="2527" y="78"/>
                          </a:lnTo>
                          <a:lnTo>
                            <a:pt x="2529" y="213"/>
                          </a:lnTo>
                          <a:lnTo>
                            <a:pt x="2461" y="216"/>
                          </a:lnTo>
                          <a:lnTo>
                            <a:pt x="2461" y="279"/>
                          </a:lnTo>
                          <a:lnTo>
                            <a:pt x="1668" y="280"/>
                          </a:lnTo>
                          <a:lnTo>
                            <a:pt x="1668" y="88"/>
                          </a:lnTo>
                          <a:lnTo>
                            <a:pt x="1621" y="90"/>
                          </a:lnTo>
                          <a:lnTo>
                            <a:pt x="864" y="87"/>
                          </a:lnTo>
                          <a:lnTo>
                            <a:pt x="864" y="129"/>
                          </a:lnTo>
                          <a:lnTo>
                            <a:pt x="865" y="277"/>
                          </a:lnTo>
                          <a:lnTo>
                            <a:pt x="829" y="277"/>
                          </a:lnTo>
                          <a:lnTo>
                            <a:pt x="832" y="130"/>
                          </a:lnTo>
                          <a:lnTo>
                            <a:pt x="768" y="129"/>
                          </a:lnTo>
                          <a:lnTo>
                            <a:pt x="766" y="10"/>
                          </a:lnTo>
                          <a:lnTo>
                            <a:pt x="342" y="10"/>
                          </a:lnTo>
                          <a:lnTo>
                            <a:pt x="342" y="139"/>
                          </a:lnTo>
                          <a:lnTo>
                            <a:pt x="268" y="141"/>
                          </a:lnTo>
                          <a:lnTo>
                            <a:pt x="267" y="289"/>
                          </a:lnTo>
                          <a:lnTo>
                            <a:pt x="85" y="288"/>
                          </a:lnTo>
                          <a:lnTo>
                            <a:pt x="85" y="226"/>
                          </a:lnTo>
                          <a:lnTo>
                            <a:pt x="0" y="229"/>
                          </a:lnTo>
                          <a:lnTo>
                            <a:pt x="0" y="100"/>
                          </a:lnTo>
                          <a:close/>
                        </a:path>
                      </a:pathLst>
                    </a:custGeom>
                    <a:pattFill prst="wdUpDiag">
                      <a:fgClr>
                        <a:schemeClr val="tx1"/>
                      </a:fgClr>
                      <a:bgClr>
                        <a:schemeClr val="bg1"/>
                      </a:bgClr>
                    </a:patt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</p:spPr>
                  <p:txBody>
                    <a:bodyPr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53966" name="Freeform 366" descr="Алмазная решетка (контур)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063" y="1526"/>
                      <a:ext cx="41" cy="2108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39" y="0"/>
                        </a:cxn>
                        <a:cxn ang="0">
                          <a:pos x="48" y="2400"/>
                        </a:cxn>
                        <a:cxn ang="0">
                          <a:pos x="21" y="2397"/>
                        </a:cxn>
                        <a:cxn ang="0">
                          <a:pos x="18" y="2469"/>
                        </a:cxn>
                        <a:cxn ang="0">
                          <a:pos x="0" y="2472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8" h="2472">
                          <a:moveTo>
                            <a:pt x="0" y="0"/>
                          </a:moveTo>
                          <a:lnTo>
                            <a:pt x="39" y="0"/>
                          </a:lnTo>
                          <a:lnTo>
                            <a:pt x="48" y="2400"/>
                          </a:lnTo>
                          <a:lnTo>
                            <a:pt x="21" y="2397"/>
                          </a:lnTo>
                          <a:lnTo>
                            <a:pt x="18" y="2469"/>
                          </a:lnTo>
                          <a:lnTo>
                            <a:pt x="0" y="2472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pattFill prst="openDmnd">
                      <a:fgClr>
                        <a:srgbClr val="FF3300"/>
                      </a:fgClr>
                      <a:bgClr>
                        <a:schemeClr val="bg1"/>
                      </a:bgClr>
                    </a:pattFill>
                    <a:ln w="9525" cap="flat" cmpd="sng">
                      <a:solidFill>
                        <a:srgbClr val="FF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/>
                    <a:lstStyle/>
                    <a:p>
                      <a:endParaRPr lang="ro-RO"/>
                    </a:p>
                  </p:txBody>
                </p:sp>
                <p:grpSp>
                  <p:nvGrpSpPr>
                    <p:cNvPr id="153967" name="Group 367"/>
                    <p:cNvGrpSpPr>
                      <a:grpSpLocks noChangeAspect="1"/>
                    </p:cNvGrpSpPr>
                    <p:nvPr/>
                  </p:nvGrpSpPr>
                  <p:grpSpPr bwMode="auto">
                    <a:xfrm>
                      <a:off x="2043" y="3649"/>
                      <a:ext cx="1175" cy="154"/>
                      <a:chOff x="2112" y="3660"/>
                      <a:chExt cx="1379" cy="180"/>
                    </a:xfrm>
                  </p:grpSpPr>
                  <p:sp>
                    <p:nvSpPr>
                      <p:cNvPr id="153968" name="Rectangle 368" descr="Алмазная решетка (контур)"/>
                      <p:cNvSpPr>
                        <a:spLocks noChangeAspect="1" noChangeArrowheads="1"/>
                      </p:cNvSpPr>
                      <p:nvPr/>
                    </p:nvSpPr>
                    <p:spPr bwMode="auto">
                      <a:xfrm>
                        <a:off x="2112" y="3702"/>
                        <a:ext cx="72" cy="138"/>
                      </a:xfrm>
                      <a:prstGeom prst="rect">
                        <a:avLst/>
                      </a:prstGeom>
                      <a:pattFill prst="openDmnd">
                        <a:fgClr>
                          <a:schemeClr val="folHlink"/>
                        </a:fgClr>
                        <a:bgClr>
                          <a:schemeClr val="bg1"/>
                        </a:bgClr>
                      </a:pattFill>
                      <a:ln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:ln>
                      <a:effectLst/>
                    </p:spPr>
                    <p:txBody>
                      <a:bodyPr wrap="none" anchor="ctr"/>
                      <a:lstStyle/>
                      <a:p>
                        <a:endParaRPr lang="ro-RO"/>
                      </a:p>
                    </p:txBody>
                  </p:sp>
                  <p:sp>
                    <p:nvSpPr>
                      <p:cNvPr id="153969" name="Rectangle 369" descr="Алмазная решетка (контур)"/>
                      <p:cNvSpPr>
                        <a:spLocks noChangeAspect="1" noChangeArrowheads="1"/>
                      </p:cNvSpPr>
                      <p:nvPr/>
                    </p:nvSpPr>
                    <p:spPr bwMode="auto">
                      <a:xfrm>
                        <a:off x="2592" y="3699"/>
                        <a:ext cx="72" cy="138"/>
                      </a:xfrm>
                      <a:prstGeom prst="rect">
                        <a:avLst/>
                      </a:prstGeom>
                      <a:pattFill prst="openDmnd">
                        <a:fgClr>
                          <a:schemeClr val="folHlink"/>
                        </a:fgClr>
                        <a:bgClr>
                          <a:schemeClr val="bg1"/>
                        </a:bgClr>
                      </a:pattFill>
                      <a:ln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:ln>
                      <a:effectLst/>
                    </p:spPr>
                    <p:txBody>
                      <a:bodyPr wrap="none" anchor="ctr"/>
                      <a:lstStyle/>
                      <a:p>
                        <a:endParaRPr lang="ro-RO"/>
                      </a:p>
                    </p:txBody>
                  </p:sp>
                  <p:sp>
                    <p:nvSpPr>
                      <p:cNvPr id="153970" name="Rectangle 370" descr="Алмазная решетка (контур)"/>
                      <p:cNvSpPr>
                        <a:spLocks noChangeAspect="1" noChangeArrowheads="1"/>
                      </p:cNvSpPr>
                      <p:nvPr/>
                    </p:nvSpPr>
                    <p:spPr bwMode="auto">
                      <a:xfrm>
                        <a:off x="2701" y="3663"/>
                        <a:ext cx="47" cy="174"/>
                      </a:xfrm>
                      <a:prstGeom prst="rect">
                        <a:avLst/>
                      </a:prstGeom>
                      <a:pattFill prst="openDmnd">
                        <a:fgClr>
                          <a:schemeClr val="folHlink"/>
                        </a:fgClr>
                        <a:bgClr>
                          <a:schemeClr val="bg1"/>
                        </a:bgClr>
                      </a:pattFill>
                      <a:ln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:ln>
                      <a:effectLst/>
                    </p:spPr>
                    <p:txBody>
                      <a:bodyPr wrap="none" anchor="ctr"/>
                      <a:lstStyle/>
                      <a:p>
                        <a:endParaRPr lang="ro-RO"/>
                      </a:p>
                    </p:txBody>
                  </p:sp>
                  <p:sp>
                    <p:nvSpPr>
                      <p:cNvPr id="153971" name="Rectangle 371" descr="Алмазная решетка (контур)"/>
                      <p:cNvSpPr>
                        <a:spLocks noChangeAspect="1" noChangeArrowheads="1"/>
                      </p:cNvSpPr>
                      <p:nvPr/>
                    </p:nvSpPr>
                    <p:spPr bwMode="auto">
                      <a:xfrm>
                        <a:off x="3444" y="3660"/>
                        <a:ext cx="47" cy="174"/>
                      </a:xfrm>
                      <a:prstGeom prst="rect">
                        <a:avLst/>
                      </a:prstGeom>
                      <a:pattFill prst="openDmnd">
                        <a:fgClr>
                          <a:schemeClr val="folHlink"/>
                        </a:fgClr>
                        <a:bgClr>
                          <a:schemeClr val="bg1"/>
                        </a:bgClr>
                      </a:pattFill>
                      <a:ln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:ln>
                      <a:effectLst/>
                    </p:spPr>
                    <p:txBody>
                      <a:bodyPr wrap="none" anchor="ctr"/>
                      <a:lstStyle/>
                      <a:p>
                        <a:endParaRPr lang="ro-RO"/>
                      </a:p>
                    </p:txBody>
                  </p:sp>
                </p:grpSp>
                <p:grpSp>
                  <p:nvGrpSpPr>
                    <p:cNvPr id="153972" name="Group 372"/>
                    <p:cNvGrpSpPr>
                      <a:grpSpLocks noChangeAspect="1"/>
                    </p:cNvGrpSpPr>
                    <p:nvPr/>
                  </p:nvGrpSpPr>
                  <p:grpSpPr bwMode="auto">
                    <a:xfrm>
                      <a:off x="2095" y="1388"/>
                      <a:ext cx="346" cy="2602"/>
                      <a:chOff x="2095" y="1388"/>
                      <a:chExt cx="346" cy="2602"/>
                    </a:xfrm>
                  </p:grpSpPr>
                  <p:sp>
                    <p:nvSpPr>
                      <p:cNvPr id="153973" name="Freeform 373" descr="Широкий диагональный 2"/>
                      <p:cNvSpPr>
                        <a:spLocks noChangeAspect="1"/>
                      </p:cNvSpPr>
                      <p:nvPr/>
                    </p:nvSpPr>
                    <p:spPr bwMode="auto">
                      <a:xfrm>
                        <a:off x="2095" y="1388"/>
                        <a:ext cx="346" cy="2602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28" y="0"/>
                          </a:cxn>
                          <a:cxn ang="0">
                            <a:pos x="364" y="0"/>
                          </a:cxn>
                          <a:cxn ang="0">
                            <a:pos x="398" y="28"/>
                          </a:cxn>
                          <a:cxn ang="0">
                            <a:pos x="406" y="2848"/>
                          </a:cxn>
                          <a:cxn ang="0">
                            <a:pos x="388" y="2862"/>
                          </a:cxn>
                          <a:cxn ang="0">
                            <a:pos x="388" y="2888"/>
                          </a:cxn>
                          <a:cxn ang="0">
                            <a:pos x="388" y="2916"/>
                          </a:cxn>
                          <a:cxn ang="0">
                            <a:pos x="264" y="2916"/>
                          </a:cxn>
                          <a:cxn ang="0">
                            <a:pos x="262" y="3000"/>
                          </a:cxn>
                          <a:cxn ang="0">
                            <a:pos x="210" y="2998"/>
                          </a:cxn>
                          <a:cxn ang="0">
                            <a:pos x="210" y="2918"/>
                          </a:cxn>
                          <a:cxn ang="0">
                            <a:pos x="262" y="2918"/>
                          </a:cxn>
                          <a:cxn ang="0">
                            <a:pos x="212" y="2918"/>
                          </a:cxn>
                          <a:cxn ang="0">
                            <a:pos x="262" y="2856"/>
                          </a:cxn>
                          <a:cxn ang="0">
                            <a:pos x="186" y="2852"/>
                          </a:cxn>
                          <a:cxn ang="0">
                            <a:pos x="104" y="2918"/>
                          </a:cxn>
                          <a:cxn ang="0">
                            <a:pos x="102" y="2996"/>
                          </a:cxn>
                          <a:cxn ang="0">
                            <a:pos x="210" y="3000"/>
                          </a:cxn>
                          <a:cxn ang="0">
                            <a:pos x="210" y="3052"/>
                          </a:cxn>
                          <a:cxn ang="0">
                            <a:pos x="76" y="3050"/>
                          </a:cxn>
                          <a:cxn ang="0">
                            <a:pos x="76" y="3016"/>
                          </a:cxn>
                          <a:cxn ang="0">
                            <a:pos x="102" y="2998"/>
                          </a:cxn>
                          <a:cxn ang="0">
                            <a:pos x="78" y="3012"/>
                          </a:cxn>
                          <a:cxn ang="0">
                            <a:pos x="76" y="3048"/>
                          </a:cxn>
                          <a:cxn ang="0">
                            <a:pos x="58" y="3050"/>
                          </a:cxn>
                          <a:cxn ang="0">
                            <a:pos x="60" y="3006"/>
                          </a:cxn>
                          <a:cxn ang="0">
                            <a:pos x="84" y="2984"/>
                          </a:cxn>
                          <a:cxn ang="0">
                            <a:pos x="82" y="2912"/>
                          </a:cxn>
                          <a:cxn ang="0">
                            <a:pos x="30" y="2914"/>
                          </a:cxn>
                          <a:cxn ang="0">
                            <a:pos x="30" y="2858"/>
                          </a:cxn>
                          <a:cxn ang="0">
                            <a:pos x="10" y="2852"/>
                          </a:cxn>
                          <a:cxn ang="0">
                            <a:pos x="0" y="28"/>
                          </a:cxn>
                          <a:cxn ang="0">
                            <a:pos x="28" y="0"/>
                          </a:cxn>
                        </a:cxnLst>
                        <a:rect l="0" t="0" r="r" b="b"/>
                        <a:pathLst>
                          <a:path w="406" h="3052">
                            <a:moveTo>
                              <a:pt x="28" y="0"/>
                            </a:moveTo>
                            <a:lnTo>
                              <a:pt x="364" y="0"/>
                            </a:lnTo>
                            <a:lnTo>
                              <a:pt x="398" y="28"/>
                            </a:lnTo>
                            <a:lnTo>
                              <a:pt x="406" y="2848"/>
                            </a:lnTo>
                            <a:lnTo>
                              <a:pt x="388" y="2862"/>
                            </a:lnTo>
                            <a:lnTo>
                              <a:pt x="388" y="2888"/>
                            </a:lnTo>
                            <a:lnTo>
                              <a:pt x="388" y="2916"/>
                            </a:lnTo>
                            <a:lnTo>
                              <a:pt x="264" y="2916"/>
                            </a:lnTo>
                            <a:lnTo>
                              <a:pt x="262" y="3000"/>
                            </a:lnTo>
                            <a:lnTo>
                              <a:pt x="210" y="2998"/>
                            </a:lnTo>
                            <a:lnTo>
                              <a:pt x="210" y="2918"/>
                            </a:lnTo>
                            <a:lnTo>
                              <a:pt x="262" y="2918"/>
                            </a:lnTo>
                            <a:lnTo>
                              <a:pt x="212" y="2918"/>
                            </a:lnTo>
                            <a:lnTo>
                              <a:pt x="262" y="2856"/>
                            </a:lnTo>
                            <a:lnTo>
                              <a:pt x="186" y="2852"/>
                            </a:lnTo>
                            <a:lnTo>
                              <a:pt x="104" y="2918"/>
                            </a:lnTo>
                            <a:lnTo>
                              <a:pt x="102" y="2996"/>
                            </a:lnTo>
                            <a:lnTo>
                              <a:pt x="210" y="3000"/>
                            </a:lnTo>
                            <a:lnTo>
                              <a:pt x="210" y="3052"/>
                            </a:lnTo>
                            <a:lnTo>
                              <a:pt x="76" y="3050"/>
                            </a:lnTo>
                            <a:lnTo>
                              <a:pt x="76" y="3016"/>
                            </a:lnTo>
                            <a:lnTo>
                              <a:pt x="102" y="2998"/>
                            </a:lnTo>
                            <a:lnTo>
                              <a:pt x="78" y="3012"/>
                            </a:lnTo>
                            <a:lnTo>
                              <a:pt x="76" y="3048"/>
                            </a:lnTo>
                            <a:lnTo>
                              <a:pt x="58" y="3050"/>
                            </a:lnTo>
                            <a:lnTo>
                              <a:pt x="60" y="3006"/>
                            </a:lnTo>
                            <a:lnTo>
                              <a:pt x="84" y="2984"/>
                            </a:lnTo>
                            <a:lnTo>
                              <a:pt x="82" y="2912"/>
                            </a:lnTo>
                            <a:lnTo>
                              <a:pt x="30" y="2914"/>
                            </a:lnTo>
                            <a:lnTo>
                              <a:pt x="30" y="2858"/>
                            </a:lnTo>
                            <a:lnTo>
                              <a:pt x="10" y="2852"/>
                            </a:lnTo>
                            <a:lnTo>
                              <a:pt x="0" y="28"/>
                            </a:lnTo>
                            <a:lnTo>
                              <a:pt x="28" y="0"/>
                            </a:lnTo>
                            <a:close/>
                          </a:path>
                        </a:pathLst>
                      </a:custGeom>
                      <a:pattFill prst="wdUpDiag">
                        <a:fgClr>
                          <a:schemeClr val="tx1"/>
                        </a:fgClr>
                        <a:bgClr>
                          <a:schemeClr val="bg1"/>
                        </a:bgClr>
                      </a:patt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ffectLst/>
                    </p:spPr>
                    <p:txBody>
                      <a:bodyPr/>
                      <a:lstStyle/>
                      <a:p>
                        <a:endParaRPr lang="ro-RO"/>
                      </a:p>
                    </p:txBody>
                  </p:sp>
                  <p:sp>
                    <p:nvSpPr>
                      <p:cNvPr id="153974" name="Freeform 374" descr="Широкий диагональный 2"/>
                      <p:cNvSpPr>
                        <a:spLocks noChangeAspect="1"/>
                      </p:cNvSpPr>
                      <p:nvPr/>
                    </p:nvSpPr>
                    <p:spPr bwMode="auto">
                      <a:xfrm>
                        <a:off x="2423" y="3516"/>
                        <a:ext cx="15" cy="321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18" y="0"/>
                          </a:cxn>
                          <a:cxn ang="0">
                            <a:pos x="0" y="18"/>
                          </a:cxn>
                          <a:cxn ang="0">
                            <a:pos x="2" y="376"/>
                          </a:cxn>
                        </a:cxnLst>
                        <a:rect l="0" t="0" r="r" b="b"/>
                        <a:pathLst>
                          <a:path w="18" h="376">
                            <a:moveTo>
                              <a:pt x="18" y="0"/>
                            </a:moveTo>
                            <a:lnTo>
                              <a:pt x="0" y="18"/>
                            </a:lnTo>
                            <a:lnTo>
                              <a:pt x="2" y="376"/>
                            </a:lnTo>
                          </a:path>
                        </a:pathLst>
                      </a:custGeom>
                      <a:noFill/>
                      <a:ln w="6350" cmpd="sng">
                        <a:solidFill>
                          <a:schemeClr val="tx1"/>
                        </a:solidFill>
                        <a:round/>
                        <a:headEnd type="none" w="med" len="med"/>
                        <a:tailEnd type="none" w="med" len="med"/>
                      </a:ln>
                      <a:effectLst/>
                    </p:spPr>
                    <p:txBody>
                      <a:bodyPr/>
                      <a:lstStyle/>
                      <a:p>
                        <a:endParaRPr lang="ro-RO"/>
                      </a:p>
                    </p:txBody>
                  </p:sp>
                  <p:sp>
                    <p:nvSpPr>
                      <p:cNvPr id="153975" name="Freeform 375" descr="Широкий диагональный 2"/>
                      <p:cNvSpPr>
                        <a:spLocks noChangeAspect="1"/>
                      </p:cNvSpPr>
                      <p:nvPr/>
                    </p:nvSpPr>
                    <p:spPr bwMode="auto">
                      <a:xfrm>
                        <a:off x="2102" y="3509"/>
                        <a:ext cx="19" cy="314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0" y="0"/>
                          </a:cxn>
                          <a:cxn ang="0">
                            <a:pos x="20" y="20"/>
                          </a:cxn>
                          <a:cxn ang="0">
                            <a:pos x="22" y="368"/>
                          </a:cxn>
                        </a:cxnLst>
                        <a:rect l="0" t="0" r="r" b="b"/>
                        <a:pathLst>
                          <a:path w="22" h="368">
                            <a:moveTo>
                              <a:pt x="0" y="0"/>
                            </a:moveTo>
                            <a:lnTo>
                              <a:pt x="20" y="20"/>
                            </a:lnTo>
                            <a:lnTo>
                              <a:pt x="22" y="368"/>
                            </a:lnTo>
                          </a:path>
                        </a:pathLst>
                      </a:custGeom>
                      <a:noFill/>
                      <a:ln w="6350" cmpd="sng">
                        <a:solidFill>
                          <a:schemeClr val="tx1"/>
                        </a:solidFill>
                        <a:round/>
                        <a:headEnd type="none" w="med" len="med"/>
                        <a:tailEnd type="none" w="med" len="med"/>
                      </a:ln>
                      <a:effectLst/>
                    </p:spPr>
                    <p:txBody>
                      <a:bodyPr/>
                      <a:lstStyle/>
                      <a:p>
                        <a:endParaRPr lang="ro-RO"/>
                      </a:p>
                    </p:txBody>
                  </p:sp>
                </p:grpSp>
              </p:grpSp>
            </p:grpSp>
          </p:grpSp>
        </p:grpSp>
        <p:sp>
          <p:nvSpPr>
            <p:cNvPr id="153976" name="Rectangle 376" descr="Алмазная решетка (контур)"/>
            <p:cNvSpPr>
              <a:spLocks noChangeArrowheads="1"/>
            </p:cNvSpPr>
            <p:nvPr/>
          </p:nvSpPr>
          <p:spPr bwMode="auto">
            <a:xfrm>
              <a:off x="2700" y="3828"/>
              <a:ext cx="48" cy="48"/>
            </a:xfrm>
            <a:prstGeom prst="rect">
              <a:avLst/>
            </a:prstGeom>
            <a:pattFill prst="openDmnd">
              <a:fgClr>
                <a:schemeClr val="folHlink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53977" name="Rectangle 377" descr="Алмазная решетка (контур)"/>
            <p:cNvSpPr>
              <a:spLocks noChangeArrowheads="1"/>
            </p:cNvSpPr>
            <p:nvPr/>
          </p:nvSpPr>
          <p:spPr bwMode="auto">
            <a:xfrm>
              <a:off x="3016" y="3826"/>
              <a:ext cx="48" cy="48"/>
            </a:xfrm>
            <a:prstGeom prst="rect">
              <a:avLst/>
            </a:prstGeom>
            <a:pattFill prst="openDmnd">
              <a:fgClr>
                <a:schemeClr val="folHlink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</p:grpSp>
      <p:sp>
        <p:nvSpPr>
          <p:cNvPr id="153978" name="Freeform 378" descr="Широкий диагональный 2"/>
          <p:cNvSpPr>
            <a:spLocks noChangeAspect="1"/>
          </p:cNvSpPr>
          <p:nvPr/>
        </p:nvSpPr>
        <p:spPr bwMode="auto">
          <a:xfrm>
            <a:off x="3638550" y="750888"/>
            <a:ext cx="285750" cy="3221037"/>
          </a:xfrm>
          <a:custGeom>
            <a:avLst/>
            <a:gdLst/>
            <a:ahLst/>
            <a:cxnLst>
              <a:cxn ang="0">
                <a:pos x="12" y="0"/>
              </a:cxn>
              <a:cxn ang="0">
                <a:pos x="238" y="2"/>
              </a:cxn>
              <a:cxn ang="0">
                <a:pos x="248" y="22"/>
              </a:cxn>
              <a:cxn ang="0">
                <a:pos x="256" y="2856"/>
              </a:cxn>
              <a:cxn ang="0">
                <a:pos x="236" y="2876"/>
              </a:cxn>
              <a:cxn ang="0">
                <a:pos x="212" y="2868"/>
              </a:cxn>
              <a:cxn ang="0">
                <a:pos x="180" y="2858"/>
              </a:cxn>
              <a:cxn ang="0">
                <a:pos x="148" y="2850"/>
              </a:cxn>
              <a:cxn ang="0">
                <a:pos x="122" y="2848"/>
              </a:cxn>
              <a:cxn ang="0">
                <a:pos x="88" y="2856"/>
              </a:cxn>
              <a:cxn ang="0">
                <a:pos x="52" y="2872"/>
              </a:cxn>
              <a:cxn ang="0">
                <a:pos x="26" y="2872"/>
              </a:cxn>
              <a:cxn ang="0">
                <a:pos x="0" y="2854"/>
              </a:cxn>
              <a:cxn ang="0">
                <a:pos x="2" y="22"/>
              </a:cxn>
              <a:cxn ang="0">
                <a:pos x="12" y="0"/>
              </a:cxn>
            </a:cxnLst>
            <a:rect l="0" t="0" r="r" b="b"/>
            <a:pathLst>
              <a:path w="256" h="2876">
                <a:moveTo>
                  <a:pt x="12" y="0"/>
                </a:moveTo>
                <a:lnTo>
                  <a:pt x="238" y="2"/>
                </a:lnTo>
                <a:lnTo>
                  <a:pt x="248" y="22"/>
                </a:lnTo>
                <a:lnTo>
                  <a:pt x="256" y="2856"/>
                </a:lnTo>
                <a:lnTo>
                  <a:pt x="236" y="2876"/>
                </a:lnTo>
                <a:lnTo>
                  <a:pt x="212" y="2868"/>
                </a:lnTo>
                <a:lnTo>
                  <a:pt x="180" y="2858"/>
                </a:lnTo>
                <a:lnTo>
                  <a:pt x="148" y="2850"/>
                </a:lnTo>
                <a:lnTo>
                  <a:pt x="122" y="2848"/>
                </a:lnTo>
                <a:lnTo>
                  <a:pt x="88" y="2856"/>
                </a:lnTo>
                <a:lnTo>
                  <a:pt x="52" y="2872"/>
                </a:lnTo>
                <a:lnTo>
                  <a:pt x="26" y="2872"/>
                </a:lnTo>
                <a:lnTo>
                  <a:pt x="0" y="2854"/>
                </a:lnTo>
                <a:lnTo>
                  <a:pt x="2" y="22"/>
                </a:lnTo>
                <a:lnTo>
                  <a:pt x="12" y="0"/>
                </a:lnTo>
                <a:close/>
              </a:path>
            </a:pathLst>
          </a:custGeom>
          <a:pattFill prst="wdUpDiag">
            <a:fgClr>
              <a:srgbClr val="CC9900"/>
            </a:fgClr>
            <a:bgClr>
              <a:schemeClr val="bg1"/>
            </a:bgClr>
          </a:pattFill>
          <a:ln w="9525">
            <a:solidFill>
              <a:srgbClr val="CC6600"/>
            </a:solidFill>
            <a:round/>
            <a:headEnd/>
            <a:tailEnd/>
          </a:ln>
          <a:effectLst/>
        </p:spPr>
        <p:txBody>
          <a:bodyPr/>
          <a:lstStyle/>
          <a:p>
            <a:endParaRPr lang="ro-RO"/>
          </a:p>
        </p:txBody>
      </p:sp>
      <p:sp>
        <p:nvSpPr>
          <p:cNvPr id="153979" name="Freeform 379"/>
          <p:cNvSpPr>
            <a:spLocks noChangeAspect="1"/>
          </p:cNvSpPr>
          <p:nvPr/>
        </p:nvSpPr>
        <p:spPr bwMode="auto">
          <a:xfrm>
            <a:off x="3676650" y="466725"/>
            <a:ext cx="219075" cy="3482975"/>
          </a:xfrm>
          <a:custGeom>
            <a:avLst/>
            <a:gdLst/>
            <a:ahLst/>
            <a:cxnLst>
              <a:cxn ang="0">
                <a:pos x="14" y="0"/>
              </a:cxn>
              <a:cxn ang="0">
                <a:pos x="200" y="0"/>
              </a:cxn>
              <a:cxn ang="0">
                <a:pos x="216" y="18"/>
              </a:cxn>
              <a:cxn ang="0">
                <a:pos x="218" y="2834"/>
              </a:cxn>
              <a:cxn ang="0">
                <a:pos x="202" y="2838"/>
              </a:cxn>
              <a:cxn ang="0">
                <a:pos x="182" y="2826"/>
              </a:cxn>
              <a:cxn ang="0">
                <a:pos x="158" y="2816"/>
              </a:cxn>
              <a:cxn ang="0">
                <a:pos x="122" y="2814"/>
              </a:cxn>
              <a:cxn ang="0">
                <a:pos x="88" y="2814"/>
              </a:cxn>
              <a:cxn ang="0">
                <a:pos x="54" y="2822"/>
              </a:cxn>
              <a:cxn ang="0">
                <a:pos x="24" y="2836"/>
              </a:cxn>
              <a:cxn ang="0">
                <a:pos x="6" y="2824"/>
              </a:cxn>
              <a:cxn ang="0">
                <a:pos x="0" y="12"/>
              </a:cxn>
              <a:cxn ang="0">
                <a:pos x="14" y="0"/>
              </a:cxn>
            </a:cxnLst>
            <a:rect l="0" t="0" r="r" b="b"/>
            <a:pathLst>
              <a:path w="218" h="2838">
                <a:moveTo>
                  <a:pt x="14" y="0"/>
                </a:moveTo>
                <a:lnTo>
                  <a:pt x="200" y="0"/>
                </a:lnTo>
                <a:lnTo>
                  <a:pt x="216" y="18"/>
                </a:lnTo>
                <a:lnTo>
                  <a:pt x="218" y="2834"/>
                </a:lnTo>
                <a:lnTo>
                  <a:pt x="202" y="2838"/>
                </a:lnTo>
                <a:lnTo>
                  <a:pt x="182" y="2826"/>
                </a:lnTo>
                <a:lnTo>
                  <a:pt x="158" y="2816"/>
                </a:lnTo>
                <a:lnTo>
                  <a:pt x="122" y="2814"/>
                </a:lnTo>
                <a:lnTo>
                  <a:pt x="88" y="2814"/>
                </a:lnTo>
                <a:lnTo>
                  <a:pt x="54" y="2822"/>
                </a:lnTo>
                <a:lnTo>
                  <a:pt x="24" y="2836"/>
                </a:lnTo>
                <a:lnTo>
                  <a:pt x="6" y="2824"/>
                </a:lnTo>
                <a:lnTo>
                  <a:pt x="0" y="12"/>
                </a:lnTo>
                <a:lnTo>
                  <a:pt x="14" y="0"/>
                </a:lnTo>
                <a:close/>
              </a:path>
            </a:pathLst>
          </a:custGeom>
          <a:solidFill>
            <a:srgbClr val="FFC8BB"/>
          </a:solidFill>
          <a:ln w="9525">
            <a:solidFill>
              <a:srgbClr val="CC6600"/>
            </a:solidFill>
            <a:prstDash val="solid"/>
            <a:round/>
            <a:headEnd/>
            <a:tailEnd/>
          </a:ln>
          <a:effectLst/>
        </p:spPr>
        <p:txBody>
          <a:bodyPr/>
          <a:lstStyle/>
          <a:p>
            <a:endParaRPr lang="ro-RO"/>
          </a:p>
        </p:txBody>
      </p:sp>
      <p:sp>
        <p:nvSpPr>
          <p:cNvPr id="153980" name="Oval 380"/>
          <p:cNvSpPr>
            <a:spLocks noChangeAspect="1" noChangeArrowheads="1"/>
          </p:cNvSpPr>
          <p:nvPr/>
        </p:nvSpPr>
        <p:spPr bwMode="auto">
          <a:xfrm>
            <a:off x="3706813" y="352425"/>
            <a:ext cx="114300" cy="114300"/>
          </a:xfrm>
          <a:prstGeom prst="ellipse">
            <a:avLst/>
          </a:prstGeom>
          <a:gradFill rotWithShape="0">
            <a:gsLst>
              <a:gs pos="0">
                <a:schemeClr val="folHlink">
                  <a:gamma/>
                  <a:tint val="0"/>
                  <a:invGamma/>
                </a:schemeClr>
              </a:gs>
              <a:gs pos="100000">
                <a:schemeClr val="folHlink"/>
              </a:gs>
            </a:gsLst>
            <a:path path="shape">
              <a:fillToRect l="50000" t="50000" r="50000" b="50000"/>
            </a:path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53981" name="Freeform 381"/>
          <p:cNvSpPr>
            <a:spLocks noChangeAspect="1"/>
          </p:cNvSpPr>
          <p:nvPr/>
        </p:nvSpPr>
        <p:spPr bwMode="auto">
          <a:xfrm>
            <a:off x="4540250" y="4318000"/>
            <a:ext cx="787400" cy="1885950"/>
          </a:xfrm>
          <a:custGeom>
            <a:avLst/>
            <a:gdLst/>
            <a:ahLst/>
            <a:cxnLst>
              <a:cxn ang="0">
                <a:pos x="36" y="0"/>
              </a:cxn>
              <a:cxn ang="0">
                <a:pos x="60" y="180"/>
              </a:cxn>
              <a:cxn ang="0">
                <a:pos x="32" y="376"/>
              </a:cxn>
              <a:cxn ang="0">
                <a:pos x="0" y="492"/>
              </a:cxn>
              <a:cxn ang="0">
                <a:pos x="20" y="592"/>
              </a:cxn>
              <a:cxn ang="0">
                <a:pos x="56" y="696"/>
              </a:cxn>
              <a:cxn ang="0">
                <a:pos x="156" y="820"/>
              </a:cxn>
              <a:cxn ang="0">
                <a:pos x="300" y="956"/>
              </a:cxn>
              <a:cxn ang="0">
                <a:pos x="496" y="1188"/>
              </a:cxn>
            </a:cxnLst>
            <a:rect l="0" t="0" r="r" b="b"/>
            <a:pathLst>
              <a:path w="496" h="1188">
                <a:moveTo>
                  <a:pt x="36" y="0"/>
                </a:moveTo>
                <a:cubicBezTo>
                  <a:pt x="40" y="30"/>
                  <a:pt x="61" y="117"/>
                  <a:pt x="60" y="180"/>
                </a:cubicBezTo>
                <a:cubicBezTo>
                  <a:pt x="59" y="243"/>
                  <a:pt x="42" y="324"/>
                  <a:pt x="32" y="376"/>
                </a:cubicBezTo>
                <a:lnTo>
                  <a:pt x="0" y="492"/>
                </a:lnTo>
                <a:lnTo>
                  <a:pt x="20" y="592"/>
                </a:lnTo>
                <a:lnTo>
                  <a:pt x="56" y="696"/>
                </a:lnTo>
                <a:lnTo>
                  <a:pt x="156" y="820"/>
                </a:lnTo>
                <a:lnTo>
                  <a:pt x="300" y="956"/>
                </a:lnTo>
                <a:lnTo>
                  <a:pt x="496" y="1188"/>
                </a:lnTo>
              </a:path>
            </a:pathLst>
          </a:custGeom>
          <a:noFill/>
          <a:ln w="76200" cap="flat" cmpd="sng">
            <a:pattFill prst="pct80">
              <a:fgClr>
                <a:schemeClr val="tx1"/>
              </a:fgClr>
              <a:bgClr>
                <a:srgbClr val="FFFFFF"/>
              </a:bgClr>
            </a:patt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endParaRPr lang="ro-RO"/>
          </a:p>
        </p:txBody>
      </p:sp>
      <p:sp>
        <p:nvSpPr>
          <p:cNvPr id="153982" name="AutoShape 382" descr="Голубая тисненая бумага"/>
          <p:cNvSpPr>
            <a:spLocks noChangeArrowheads="1"/>
          </p:cNvSpPr>
          <p:nvPr/>
        </p:nvSpPr>
        <p:spPr bwMode="auto">
          <a:xfrm>
            <a:off x="228600" y="1905000"/>
            <a:ext cx="2209800" cy="609600"/>
          </a:xfrm>
          <a:prstGeom prst="wedgeRoundRectCallout">
            <a:avLst>
              <a:gd name="adj1" fmla="val 108407"/>
              <a:gd name="adj2" fmla="val -290625"/>
              <a:gd name="adj3" fmla="val 16667"/>
            </a:avLst>
          </a:prstGeom>
          <a:blipFill dpi="0" rotWithShape="0">
            <a:blip r:embed="rId3" cstate="print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/>
          <a:lstStyle/>
          <a:p>
            <a:pPr algn="ctr">
              <a:lnSpc>
                <a:spcPct val="80000"/>
              </a:lnSpc>
            </a:pPr>
            <a:r>
              <a:rPr lang="ru-RU" b="1">
                <a:effectLst>
                  <a:outerShdw blurRad="38100" dist="38100" dir="2700000" algn="tl">
                    <a:srgbClr val="FFFFFF"/>
                  </a:outerShdw>
                </a:effectLst>
                <a:latin typeface="Times New Roman" pitchFamily="18" charset="0"/>
              </a:rPr>
              <a:t>Работа запорного ниппеля</a:t>
            </a:r>
          </a:p>
        </p:txBody>
      </p:sp>
      <p:sp>
        <p:nvSpPr>
          <p:cNvPr id="153983" name="AutoShape 383" descr="Голубая тисненая бумага"/>
          <p:cNvSpPr>
            <a:spLocks noChangeArrowheads="1"/>
          </p:cNvSpPr>
          <p:nvPr/>
        </p:nvSpPr>
        <p:spPr bwMode="auto">
          <a:xfrm>
            <a:off x="6324600" y="3810000"/>
            <a:ext cx="2590800" cy="762000"/>
          </a:xfrm>
          <a:prstGeom prst="wedgeRoundRectCallout">
            <a:avLst>
              <a:gd name="adj1" fmla="val -76472"/>
              <a:gd name="adj2" fmla="val 226875"/>
              <a:gd name="adj3" fmla="val 16667"/>
            </a:avLst>
          </a:prstGeom>
          <a:blipFill dpi="0" rotWithShape="0">
            <a:blip r:embed="rId3" cstate="print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/>
          <a:lstStyle/>
          <a:p>
            <a:pPr algn="ctr">
              <a:lnSpc>
                <a:spcPct val="80000"/>
              </a:lnSpc>
            </a:pPr>
            <a:r>
              <a:rPr lang="ru-RU" b="1">
                <a:effectLst>
                  <a:outerShdw blurRad="38100" dist="38100" dir="2700000" algn="tl">
                    <a:srgbClr val="FFFFFF"/>
                  </a:outerShdw>
                </a:effectLst>
                <a:latin typeface="Times New Roman" pitchFamily="18" charset="0"/>
              </a:rPr>
              <a:t>Избыточное давление пороховых газов</a:t>
            </a:r>
          </a:p>
        </p:txBody>
      </p:sp>
      <p:sp>
        <p:nvSpPr>
          <p:cNvPr id="153984" name="AutoShape 384" descr="Газетная бумага">
            <a:hlinkClick r:id="" action="ppaction://hlinkshowjump?jump=endshow" highlightClick="1"/>
          </p:cNvPr>
          <p:cNvSpPr>
            <a:spLocks noChangeArrowheads="1"/>
          </p:cNvSpPr>
          <p:nvPr/>
        </p:nvSpPr>
        <p:spPr bwMode="auto">
          <a:xfrm>
            <a:off x="8743950" y="152400"/>
            <a:ext cx="247650" cy="290513"/>
          </a:xfrm>
          <a:prstGeom prst="actionButtonHome">
            <a:avLst/>
          </a:prstGeom>
          <a:blipFill dpi="0" rotWithShape="0">
            <a:blip r:embed="rId4" cstate="print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</p:spTree>
  </p:cSld>
  <p:clrMapOvr>
    <a:masterClrMapping/>
  </p:clrMapOvr>
  <p:transition>
    <p:sndAc>
      <p:stSnd>
        <p:snd r:embed="rId2" name="laser.wav"/>
      </p:stSnd>
    </p:sndAc>
  </p:transition>
  <p:timing>
    <p:tnLst>
      <p:par>
        <p:cTn id="1" dur="indefinite" restart="never" nodeType="tmRoot"/>
      </p:par>
    </p:tnLst>
  </p:timing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4626" name="Group 2"/>
          <p:cNvGrpSpPr>
            <a:grpSpLocks/>
          </p:cNvGrpSpPr>
          <p:nvPr/>
        </p:nvGrpSpPr>
        <p:grpSpPr bwMode="auto">
          <a:xfrm>
            <a:off x="3581400" y="-2133600"/>
            <a:ext cx="403225" cy="2392363"/>
            <a:chOff x="2254" y="0"/>
            <a:chExt cx="254" cy="1507"/>
          </a:xfrm>
        </p:grpSpPr>
        <p:grpSp>
          <p:nvGrpSpPr>
            <p:cNvPr id="154627" name="Group 3"/>
            <p:cNvGrpSpPr>
              <a:grpSpLocks noChangeAspect="1"/>
            </p:cNvGrpSpPr>
            <p:nvPr/>
          </p:nvGrpSpPr>
          <p:grpSpPr bwMode="auto">
            <a:xfrm>
              <a:off x="2294" y="564"/>
              <a:ext cx="172" cy="632"/>
              <a:chOff x="979" y="2230"/>
              <a:chExt cx="192" cy="377"/>
            </a:xfrm>
          </p:grpSpPr>
          <p:grpSp>
            <p:nvGrpSpPr>
              <p:cNvPr id="154628" name="Group 4"/>
              <p:cNvGrpSpPr>
                <a:grpSpLocks noChangeAspect="1"/>
              </p:cNvGrpSpPr>
              <p:nvPr/>
            </p:nvGrpSpPr>
            <p:grpSpPr bwMode="auto">
              <a:xfrm rot="-186789">
                <a:off x="983" y="2577"/>
                <a:ext cx="186" cy="30"/>
                <a:chOff x="2966" y="3408"/>
                <a:chExt cx="265" cy="43"/>
              </a:xfrm>
            </p:grpSpPr>
            <p:sp>
              <p:nvSpPr>
                <p:cNvPr id="154629" name="Rectangle 5"/>
                <p:cNvSpPr>
                  <a:spLocks noChangeAspect="1" noChangeArrowheads="1"/>
                </p:cNvSpPr>
                <p:nvPr/>
              </p:nvSpPr>
              <p:spPr bwMode="auto">
                <a:xfrm rot="240000">
                  <a:off x="2980" y="3418"/>
                  <a:ext cx="240" cy="23"/>
                </a:xfrm>
                <a:prstGeom prst="rect">
                  <a:avLst/>
                </a:prstGeom>
                <a:noFill/>
                <a:ln w="635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54630" name="Oval 6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2966" y="3408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54631" name="Oval 7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3206" y="3426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  <p:grpSp>
            <p:nvGrpSpPr>
              <p:cNvPr id="154632" name="Group 8"/>
              <p:cNvGrpSpPr>
                <a:grpSpLocks noChangeAspect="1"/>
              </p:cNvGrpSpPr>
              <p:nvPr/>
            </p:nvGrpSpPr>
            <p:grpSpPr bwMode="auto">
              <a:xfrm>
                <a:off x="983" y="2426"/>
                <a:ext cx="186" cy="30"/>
                <a:chOff x="2966" y="3408"/>
                <a:chExt cx="265" cy="43"/>
              </a:xfrm>
            </p:grpSpPr>
            <p:sp>
              <p:nvSpPr>
                <p:cNvPr id="154633" name="Rectangle 9"/>
                <p:cNvSpPr>
                  <a:spLocks noChangeAspect="1" noChangeArrowheads="1"/>
                </p:cNvSpPr>
                <p:nvPr/>
              </p:nvSpPr>
              <p:spPr bwMode="auto">
                <a:xfrm rot="240000">
                  <a:off x="2980" y="3418"/>
                  <a:ext cx="240" cy="23"/>
                </a:xfrm>
                <a:prstGeom prst="rect">
                  <a:avLst/>
                </a:prstGeom>
                <a:noFill/>
                <a:ln w="635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54634" name="Oval 10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2966" y="3408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54635" name="Oval 11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3206" y="3426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  <p:grpSp>
            <p:nvGrpSpPr>
              <p:cNvPr id="154636" name="Group 12"/>
              <p:cNvGrpSpPr>
                <a:grpSpLocks noChangeAspect="1"/>
              </p:cNvGrpSpPr>
              <p:nvPr/>
            </p:nvGrpSpPr>
            <p:grpSpPr bwMode="auto">
              <a:xfrm>
                <a:off x="982" y="2398"/>
                <a:ext cx="186" cy="30"/>
                <a:chOff x="2966" y="3408"/>
                <a:chExt cx="265" cy="43"/>
              </a:xfrm>
            </p:grpSpPr>
            <p:sp>
              <p:nvSpPr>
                <p:cNvPr id="154637" name="Rectangle 13"/>
                <p:cNvSpPr>
                  <a:spLocks noChangeAspect="1" noChangeArrowheads="1"/>
                </p:cNvSpPr>
                <p:nvPr/>
              </p:nvSpPr>
              <p:spPr bwMode="auto">
                <a:xfrm rot="240000">
                  <a:off x="2980" y="3418"/>
                  <a:ext cx="240" cy="23"/>
                </a:xfrm>
                <a:prstGeom prst="rect">
                  <a:avLst/>
                </a:prstGeom>
                <a:noFill/>
                <a:ln w="635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54638" name="Oval 14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2966" y="3408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54639" name="Oval 15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3206" y="3426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  <p:grpSp>
            <p:nvGrpSpPr>
              <p:cNvPr id="154640" name="Group 16"/>
              <p:cNvGrpSpPr>
                <a:grpSpLocks noChangeAspect="1"/>
              </p:cNvGrpSpPr>
              <p:nvPr/>
            </p:nvGrpSpPr>
            <p:grpSpPr bwMode="auto">
              <a:xfrm>
                <a:off x="981" y="2315"/>
                <a:ext cx="187" cy="30"/>
                <a:chOff x="2966" y="3408"/>
                <a:chExt cx="265" cy="43"/>
              </a:xfrm>
            </p:grpSpPr>
            <p:sp>
              <p:nvSpPr>
                <p:cNvPr id="154641" name="Rectangle 17"/>
                <p:cNvSpPr>
                  <a:spLocks noChangeAspect="1" noChangeArrowheads="1"/>
                </p:cNvSpPr>
                <p:nvPr/>
              </p:nvSpPr>
              <p:spPr bwMode="auto">
                <a:xfrm rot="240000">
                  <a:off x="2980" y="3418"/>
                  <a:ext cx="240" cy="23"/>
                </a:xfrm>
                <a:prstGeom prst="rect">
                  <a:avLst/>
                </a:prstGeom>
                <a:noFill/>
                <a:ln w="635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54642" name="Oval 18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2966" y="3408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54643" name="Oval 19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3206" y="3426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  <p:grpSp>
            <p:nvGrpSpPr>
              <p:cNvPr id="154644" name="Group 20"/>
              <p:cNvGrpSpPr>
                <a:grpSpLocks noChangeAspect="1"/>
              </p:cNvGrpSpPr>
              <p:nvPr/>
            </p:nvGrpSpPr>
            <p:grpSpPr bwMode="auto">
              <a:xfrm>
                <a:off x="983" y="2288"/>
                <a:ext cx="186" cy="30"/>
                <a:chOff x="2966" y="3408"/>
                <a:chExt cx="265" cy="43"/>
              </a:xfrm>
            </p:grpSpPr>
            <p:sp>
              <p:nvSpPr>
                <p:cNvPr id="154645" name="Rectangle 21"/>
                <p:cNvSpPr>
                  <a:spLocks noChangeAspect="1" noChangeArrowheads="1"/>
                </p:cNvSpPr>
                <p:nvPr/>
              </p:nvSpPr>
              <p:spPr bwMode="auto">
                <a:xfrm rot="240000">
                  <a:off x="2980" y="3418"/>
                  <a:ext cx="240" cy="23"/>
                </a:xfrm>
                <a:prstGeom prst="rect">
                  <a:avLst/>
                </a:prstGeom>
                <a:noFill/>
                <a:ln w="635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54646" name="Oval 22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2966" y="3408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54647" name="Oval 23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3206" y="3426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  <p:grpSp>
            <p:nvGrpSpPr>
              <p:cNvPr id="154648" name="Group 24"/>
              <p:cNvGrpSpPr>
                <a:grpSpLocks noChangeAspect="1"/>
              </p:cNvGrpSpPr>
              <p:nvPr/>
            </p:nvGrpSpPr>
            <p:grpSpPr bwMode="auto">
              <a:xfrm>
                <a:off x="984" y="2263"/>
                <a:ext cx="187" cy="30"/>
                <a:chOff x="2966" y="3408"/>
                <a:chExt cx="265" cy="43"/>
              </a:xfrm>
            </p:grpSpPr>
            <p:sp>
              <p:nvSpPr>
                <p:cNvPr id="154649" name="Rectangle 25"/>
                <p:cNvSpPr>
                  <a:spLocks noChangeAspect="1" noChangeArrowheads="1"/>
                </p:cNvSpPr>
                <p:nvPr/>
              </p:nvSpPr>
              <p:spPr bwMode="auto">
                <a:xfrm rot="240000">
                  <a:off x="2980" y="3418"/>
                  <a:ext cx="240" cy="23"/>
                </a:xfrm>
                <a:prstGeom prst="rect">
                  <a:avLst/>
                </a:prstGeom>
                <a:noFill/>
                <a:ln w="635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54650" name="Oval 26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2966" y="3408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54651" name="Oval 27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3206" y="3426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  <p:grpSp>
            <p:nvGrpSpPr>
              <p:cNvPr id="154652" name="Group 28"/>
              <p:cNvGrpSpPr>
                <a:grpSpLocks noChangeAspect="1"/>
              </p:cNvGrpSpPr>
              <p:nvPr/>
            </p:nvGrpSpPr>
            <p:grpSpPr bwMode="auto">
              <a:xfrm>
                <a:off x="979" y="2369"/>
                <a:ext cx="186" cy="30"/>
                <a:chOff x="2966" y="3408"/>
                <a:chExt cx="265" cy="43"/>
              </a:xfrm>
            </p:grpSpPr>
            <p:sp>
              <p:nvSpPr>
                <p:cNvPr id="154653" name="Rectangle 29"/>
                <p:cNvSpPr>
                  <a:spLocks noChangeAspect="1" noChangeArrowheads="1"/>
                </p:cNvSpPr>
                <p:nvPr/>
              </p:nvSpPr>
              <p:spPr bwMode="auto">
                <a:xfrm rot="240000">
                  <a:off x="2980" y="3418"/>
                  <a:ext cx="240" cy="23"/>
                </a:xfrm>
                <a:prstGeom prst="rect">
                  <a:avLst/>
                </a:prstGeom>
                <a:noFill/>
                <a:ln w="635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54654" name="Oval 30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2966" y="3408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54655" name="Oval 31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3206" y="3426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  <p:grpSp>
            <p:nvGrpSpPr>
              <p:cNvPr id="154656" name="Group 32"/>
              <p:cNvGrpSpPr>
                <a:grpSpLocks noChangeAspect="1"/>
              </p:cNvGrpSpPr>
              <p:nvPr/>
            </p:nvGrpSpPr>
            <p:grpSpPr bwMode="auto">
              <a:xfrm>
                <a:off x="979" y="2340"/>
                <a:ext cx="187" cy="31"/>
                <a:chOff x="2966" y="3408"/>
                <a:chExt cx="265" cy="43"/>
              </a:xfrm>
            </p:grpSpPr>
            <p:sp>
              <p:nvSpPr>
                <p:cNvPr id="154657" name="Rectangle 33"/>
                <p:cNvSpPr>
                  <a:spLocks noChangeAspect="1" noChangeArrowheads="1"/>
                </p:cNvSpPr>
                <p:nvPr/>
              </p:nvSpPr>
              <p:spPr bwMode="auto">
                <a:xfrm rot="240000">
                  <a:off x="2980" y="3418"/>
                  <a:ext cx="240" cy="23"/>
                </a:xfrm>
                <a:prstGeom prst="rect">
                  <a:avLst/>
                </a:prstGeom>
                <a:noFill/>
                <a:ln w="635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54658" name="Oval 34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2966" y="3408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54659" name="Oval 35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3206" y="3426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  <p:grpSp>
            <p:nvGrpSpPr>
              <p:cNvPr id="154660" name="Group 36"/>
              <p:cNvGrpSpPr>
                <a:grpSpLocks noChangeAspect="1"/>
              </p:cNvGrpSpPr>
              <p:nvPr/>
            </p:nvGrpSpPr>
            <p:grpSpPr bwMode="auto">
              <a:xfrm>
                <a:off x="982" y="2457"/>
                <a:ext cx="186" cy="30"/>
                <a:chOff x="2966" y="3408"/>
                <a:chExt cx="265" cy="43"/>
              </a:xfrm>
            </p:grpSpPr>
            <p:sp>
              <p:nvSpPr>
                <p:cNvPr id="154661" name="Rectangle 37"/>
                <p:cNvSpPr>
                  <a:spLocks noChangeAspect="1" noChangeArrowheads="1"/>
                </p:cNvSpPr>
                <p:nvPr/>
              </p:nvSpPr>
              <p:spPr bwMode="auto">
                <a:xfrm rot="240000">
                  <a:off x="2980" y="3418"/>
                  <a:ext cx="240" cy="23"/>
                </a:xfrm>
                <a:prstGeom prst="rect">
                  <a:avLst/>
                </a:prstGeom>
                <a:noFill/>
                <a:ln w="635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54662" name="Oval 38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2966" y="3408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54663" name="Oval 39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3206" y="3426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  <p:grpSp>
            <p:nvGrpSpPr>
              <p:cNvPr id="154664" name="Group 40"/>
              <p:cNvGrpSpPr>
                <a:grpSpLocks noChangeAspect="1"/>
              </p:cNvGrpSpPr>
              <p:nvPr/>
            </p:nvGrpSpPr>
            <p:grpSpPr bwMode="auto">
              <a:xfrm rot="136227">
                <a:off x="984" y="2240"/>
                <a:ext cx="187" cy="30"/>
                <a:chOff x="2966" y="3408"/>
                <a:chExt cx="265" cy="43"/>
              </a:xfrm>
            </p:grpSpPr>
            <p:sp>
              <p:nvSpPr>
                <p:cNvPr id="154665" name="Rectangle 41"/>
                <p:cNvSpPr>
                  <a:spLocks noChangeAspect="1" noChangeArrowheads="1"/>
                </p:cNvSpPr>
                <p:nvPr/>
              </p:nvSpPr>
              <p:spPr bwMode="auto">
                <a:xfrm rot="240000">
                  <a:off x="2980" y="3418"/>
                  <a:ext cx="240" cy="23"/>
                </a:xfrm>
                <a:prstGeom prst="rect">
                  <a:avLst/>
                </a:prstGeom>
                <a:noFill/>
                <a:ln w="635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54666" name="Oval 42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2966" y="3408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54667" name="Oval 43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3206" y="3426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  <p:grpSp>
            <p:nvGrpSpPr>
              <p:cNvPr id="154668" name="Group 44"/>
              <p:cNvGrpSpPr>
                <a:grpSpLocks noChangeAspect="1"/>
              </p:cNvGrpSpPr>
              <p:nvPr/>
            </p:nvGrpSpPr>
            <p:grpSpPr bwMode="auto">
              <a:xfrm rot="-208310">
                <a:off x="983" y="2230"/>
                <a:ext cx="186" cy="30"/>
                <a:chOff x="2966" y="3408"/>
                <a:chExt cx="265" cy="43"/>
              </a:xfrm>
            </p:grpSpPr>
            <p:sp>
              <p:nvSpPr>
                <p:cNvPr id="154669" name="Rectangle 45"/>
                <p:cNvSpPr>
                  <a:spLocks noChangeAspect="1" noChangeArrowheads="1"/>
                </p:cNvSpPr>
                <p:nvPr/>
              </p:nvSpPr>
              <p:spPr bwMode="auto">
                <a:xfrm rot="240000">
                  <a:off x="2980" y="3418"/>
                  <a:ext cx="240" cy="23"/>
                </a:xfrm>
                <a:prstGeom prst="rect">
                  <a:avLst/>
                </a:prstGeom>
                <a:noFill/>
                <a:ln w="635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54670" name="Oval 46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2966" y="3408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54671" name="Oval 47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3206" y="3426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  <p:grpSp>
            <p:nvGrpSpPr>
              <p:cNvPr id="154672" name="Group 48"/>
              <p:cNvGrpSpPr>
                <a:grpSpLocks noChangeAspect="1"/>
              </p:cNvGrpSpPr>
              <p:nvPr/>
            </p:nvGrpSpPr>
            <p:grpSpPr bwMode="auto">
              <a:xfrm>
                <a:off x="985" y="2541"/>
                <a:ext cx="186" cy="30"/>
                <a:chOff x="2966" y="3408"/>
                <a:chExt cx="265" cy="43"/>
              </a:xfrm>
            </p:grpSpPr>
            <p:sp>
              <p:nvSpPr>
                <p:cNvPr id="154673" name="Rectangle 49"/>
                <p:cNvSpPr>
                  <a:spLocks noChangeAspect="1" noChangeArrowheads="1"/>
                </p:cNvSpPr>
                <p:nvPr/>
              </p:nvSpPr>
              <p:spPr bwMode="auto">
                <a:xfrm rot="240000">
                  <a:off x="2980" y="3418"/>
                  <a:ext cx="240" cy="23"/>
                </a:xfrm>
                <a:prstGeom prst="rect">
                  <a:avLst/>
                </a:prstGeom>
                <a:noFill/>
                <a:ln w="635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54674" name="Oval 50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2966" y="3408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54675" name="Oval 51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3206" y="3426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  <p:grpSp>
            <p:nvGrpSpPr>
              <p:cNvPr id="154676" name="Group 52"/>
              <p:cNvGrpSpPr>
                <a:grpSpLocks noChangeAspect="1"/>
              </p:cNvGrpSpPr>
              <p:nvPr/>
            </p:nvGrpSpPr>
            <p:grpSpPr bwMode="auto">
              <a:xfrm>
                <a:off x="984" y="2513"/>
                <a:ext cx="186" cy="30"/>
                <a:chOff x="2966" y="3408"/>
                <a:chExt cx="265" cy="43"/>
              </a:xfrm>
            </p:grpSpPr>
            <p:sp>
              <p:nvSpPr>
                <p:cNvPr id="154677" name="Rectangle 53"/>
                <p:cNvSpPr>
                  <a:spLocks noChangeAspect="1" noChangeArrowheads="1"/>
                </p:cNvSpPr>
                <p:nvPr/>
              </p:nvSpPr>
              <p:spPr bwMode="auto">
                <a:xfrm rot="240000">
                  <a:off x="2980" y="3418"/>
                  <a:ext cx="240" cy="23"/>
                </a:xfrm>
                <a:prstGeom prst="rect">
                  <a:avLst/>
                </a:prstGeom>
                <a:noFill/>
                <a:ln w="635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54678" name="Oval 54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2966" y="3408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54679" name="Oval 55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3206" y="3426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  <p:grpSp>
            <p:nvGrpSpPr>
              <p:cNvPr id="154680" name="Group 56"/>
              <p:cNvGrpSpPr>
                <a:grpSpLocks noChangeAspect="1"/>
              </p:cNvGrpSpPr>
              <p:nvPr/>
            </p:nvGrpSpPr>
            <p:grpSpPr bwMode="auto">
              <a:xfrm>
                <a:off x="981" y="2484"/>
                <a:ext cx="186" cy="30"/>
                <a:chOff x="2966" y="3408"/>
                <a:chExt cx="265" cy="43"/>
              </a:xfrm>
            </p:grpSpPr>
            <p:sp>
              <p:nvSpPr>
                <p:cNvPr id="154681" name="Rectangle 57"/>
                <p:cNvSpPr>
                  <a:spLocks noChangeAspect="1" noChangeArrowheads="1"/>
                </p:cNvSpPr>
                <p:nvPr/>
              </p:nvSpPr>
              <p:spPr bwMode="auto">
                <a:xfrm rot="240000">
                  <a:off x="2980" y="3418"/>
                  <a:ext cx="240" cy="23"/>
                </a:xfrm>
                <a:prstGeom prst="rect">
                  <a:avLst/>
                </a:prstGeom>
                <a:noFill/>
                <a:ln w="635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54682" name="Oval 58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2966" y="3408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54683" name="Oval 59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3206" y="3426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  <p:grpSp>
            <p:nvGrpSpPr>
              <p:cNvPr id="154684" name="Group 60"/>
              <p:cNvGrpSpPr>
                <a:grpSpLocks noChangeAspect="1"/>
              </p:cNvGrpSpPr>
              <p:nvPr/>
            </p:nvGrpSpPr>
            <p:grpSpPr bwMode="auto">
              <a:xfrm>
                <a:off x="984" y="2572"/>
                <a:ext cx="186" cy="30"/>
                <a:chOff x="2966" y="3408"/>
                <a:chExt cx="265" cy="43"/>
              </a:xfrm>
            </p:grpSpPr>
            <p:sp>
              <p:nvSpPr>
                <p:cNvPr id="154685" name="Rectangle 61"/>
                <p:cNvSpPr>
                  <a:spLocks noChangeAspect="1" noChangeArrowheads="1"/>
                </p:cNvSpPr>
                <p:nvPr/>
              </p:nvSpPr>
              <p:spPr bwMode="auto">
                <a:xfrm rot="240000">
                  <a:off x="2980" y="3418"/>
                  <a:ext cx="240" cy="23"/>
                </a:xfrm>
                <a:prstGeom prst="rect">
                  <a:avLst/>
                </a:prstGeom>
                <a:noFill/>
                <a:ln w="635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54686" name="Oval 62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2966" y="3408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54687" name="Oval 63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3206" y="3426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</p:grpSp>
        <p:sp>
          <p:nvSpPr>
            <p:cNvPr id="154688" name="Rectangle 64"/>
            <p:cNvSpPr>
              <a:spLocks noChangeAspect="1" noChangeArrowheads="1"/>
            </p:cNvSpPr>
            <p:nvPr/>
          </p:nvSpPr>
          <p:spPr bwMode="auto">
            <a:xfrm flipH="1">
              <a:off x="2306" y="54"/>
              <a:ext cx="62" cy="42"/>
            </a:xfrm>
            <a:prstGeom prst="rect">
              <a:avLst/>
            </a:prstGeom>
            <a:gradFill rotWithShape="0">
              <a:gsLst>
                <a:gs pos="0">
                  <a:schemeClr val="folHlink">
                    <a:gamma/>
                    <a:shade val="46275"/>
                    <a:invGamma/>
                  </a:schemeClr>
                </a:gs>
                <a:gs pos="100000">
                  <a:schemeClr val="folHlink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54689" name="Rectangle 65"/>
            <p:cNvSpPr>
              <a:spLocks noChangeAspect="1" noChangeArrowheads="1"/>
            </p:cNvSpPr>
            <p:nvPr/>
          </p:nvSpPr>
          <p:spPr bwMode="auto">
            <a:xfrm flipH="1">
              <a:off x="2393" y="54"/>
              <a:ext cx="63" cy="42"/>
            </a:xfrm>
            <a:prstGeom prst="rect">
              <a:avLst/>
            </a:prstGeom>
            <a:gradFill rotWithShape="0">
              <a:gsLst>
                <a:gs pos="0">
                  <a:schemeClr val="folHlink">
                    <a:gamma/>
                    <a:shade val="46275"/>
                    <a:invGamma/>
                  </a:schemeClr>
                </a:gs>
                <a:gs pos="100000">
                  <a:schemeClr val="folHlink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grpSp>
          <p:nvGrpSpPr>
            <p:cNvPr id="154690" name="Group 66"/>
            <p:cNvGrpSpPr>
              <a:grpSpLocks noChangeAspect="1"/>
            </p:cNvGrpSpPr>
            <p:nvPr/>
          </p:nvGrpSpPr>
          <p:grpSpPr bwMode="auto">
            <a:xfrm>
              <a:off x="2254" y="0"/>
              <a:ext cx="254" cy="1507"/>
              <a:chOff x="934" y="1606"/>
              <a:chExt cx="284" cy="1684"/>
            </a:xfrm>
          </p:grpSpPr>
          <p:grpSp>
            <p:nvGrpSpPr>
              <p:cNvPr id="154691" name="Group 67"/>
              <p:cNvGrpSpPr>
                <a:grpSpLocks noChangeAspect="1"/>
              </p:cNvGrpSpPr>
              <p:nvPr/>
            </p:nvGrpSpPr>
            <p:grpSpPr bwMode="auto">
              <a:xfrm>
                <a:off x="934" y="1606"/>
                <a:ext cx="284" cy="1684"/>
                <a:chOff x="934" y="1606"/>
                <a:chExt cx="284" cy="1684"/>
              </a:xfrm>
            </p:grpSpPr>
            <p:grpSp>
              <p:nvGrpSpPr>
                <p:cNvPr id="154692" name="Group 68"/>
                <p:cNvGrpSpPr>
                  <a:grpSpLocks noChangeAspect="1"/>
                </p:cNvGrpSpPr>
                <p:nvPr/>
              </p:nvGrpSpPr>
              <p:grpSpPr bwMode="auto">
                <a:xfrm>
                  <a:off x="942" y="1718"/>
                  <a:ext cx="272" cy="1572"/>
                  <a:chOff x="942" y="1718"/>
                  <a:chExt cx="272" cy="1572"/>
                </a:xfrm>
              </p:grpSpPr>
              <p:sp>
                <p:nvSpPr>
                  <p:cNvPr id="154693" name="Freeform 69" descr="Широкий диагональный 1"/>
                  <p:cNvSpPr>
                    <a:spLocks noChangeAspect="1"/>
                  </p:cNvSpPr>
                  <p:nvPr/>
                </p:nvSpPr>
                <p:spPr bwMode="auto">
                  <a:xfrm>
                    <a:off x="942" y="2204"/>
                    <a:ext cx="272" cy="1086"/>
                  </a:xfrm>
                  <a:custGeom>
                    <a:avLst/>
                    <a:gdLst/>
                    <a:ahLst/>
                    <a:cxnLst>
                      <a:cxn ang="0">
                        <a:pos x="2" y="1086"/>
                      </a:cxn>
                      <a:cxn ang="0">
                        <a:pos x="0" y="30"/>
                      </a:cxn>
                      <a:cxn ang="0">
                        <a:pos x="10" y="12"/>
                      </a:cxn>
                      <a:cxn ang="0">
                        <a:pos x="28" y="4"/>
                      </a:cxn>
                      <a:cxn ang="0">
                        <a:pos x="250" y="0"/>
                      </a:cxn>
                      <a:cxn ang="0">
                        <a:pos x="264" y="12"/>
                      </a:cxn>
                      <a:cxn ang="0">
                        <a:pos x="268" y="34"/>
                      </a:cxn>
                      <a:cxn ang="0">
                        <a:pos x="272" y="1084"/>
                      </a:cxn>
                      <a:cxn ang="0">
                        <a:pos x="242" y="1084"/>
                      </a:cxn>
                      <a:cxn ang="0">
                        <a:pos x="240" y="44"/>
                      </a:cxn>
                      <a:cxn ang="0">
                        <a:pos x="232" y="28"/>
                      </a:cxn>
                      <a:cxn ang="0">
                        <a:pos x="200" y="28"/>
                      </a:cxn>
                      <a:cxn ang="0">
                        <a:pos x="198" y="2"/>
                      </a:cxn>
                      <a:cxn ang="0">
                        <a:pos x="70" y="2"/>
                      </a:cxn>
                      <a:cxn ang="0">
                        <a:pos x="70" y="28"/>
                      </a:cxn>
                      <a:cxn ang="0">
                        <a:pos x="40" y="30"/>
                      </a:cxn>
                      <a:cxn ang="0">
                        <a:pos x="28" y="40"/>
                      </a:cxn>
                      <a:cxn ang="0">
                        <a:pos x="30" y="1086"/>
                      </a:cxn>
                      <a:cxn ang="0">
                        <a:pos x="2" y="1086"/>
                      </a:cxn>
                    </a:cxnLst>
                    <a:rect l="0" t="0" r="r" b="b"/>
                    <a:pathLst>
                      <a:path w="272" h="1086">
                        <a:moveTo>
                          <a:pt x="2" y="1086"/>
                        </a:moveTo>
                        <a:lnTo>
                          <a:pt x="0" y="30"/>
                        </a:lnTo>
                        <a:lnTo>
                          <a:pt x="10" y="12"/>
                        </a:lnTo>
                        <a:lnTo>
                          <a:pt x="28" y="4"/>
                        </a:lnTo>
                        <a:lnTo>
                          <a:pt x="250" y="0"/>
                        </a:lnTo>
                        <a:lnTo>
                          <a:pt x="264" y="12"/>
                        </a:lnTo>
                        <a:lnTo>
                          <a:pt x="268" y="34"/>
                        </a:lnTo>
                        <a:lnTo>
                          <a:pt x="272" y="1084"/>
                        </a:lnTo>
                        <a:lnTo>
                          <a:pt x="242" y="1084"/>
                        </a:lnTo>
                        <a:lnTo>
                          <a:pt x="240" y="44"/>
                        </a:lnTo>
                        <a:lnTo>
                          <a:pt x="232" y="28"/>
                        </a:lnTo>
                        <a:lnTo>
                          <a:pt x="200" y="28"/>
                        </a:lnTo>
                        <a:lnTo>
                          <a:pt x="198" y="2"/>
                        </a:lnTo>
                        <a:lnTo>
                          <a:pt x="70" y="2"/>
                        </a:lnTo>
                        <a:lnTo>
                          <a:pt x="70" y="28"/>
                        </a:lnTo>
                        <a:lnTo>
                          <a:pt x="40" y="30"/>
                        </a:lnTo>
                        <a:lnTo>
                          <a:pt x="28" y="40"/>
                        </a:lnTo>
                        <a:lnTo>
                          <a:pt x="30" y="1086"/>
                        </a:lnTo>
                        <a:lnTo>
                          <a:pt x="2" y="1086"/>
                        </a:lnTo>
                        <a:close/>
                      </a:path>
                    </a:pathLst>
                  </a:custGeom>
                  <a:pattFill prst="wdDnDiag">
                    <a:fgClr>
                      <a:schemeClr val="tx2"/>
                    </a:fgClr>
                    <a:bgClr>
                      <a:schemeClr val="bg1"/>
                    </a:bgClr>
                  </a:patt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endParaRPr lang="ro-RO"/>
                  </a:p>
                </p:txBody>
              </p:sp>
              <p:sp>
                <p:nvSpPr>
                  <p:cNvPr id="154694" name="Freeform 70" descr="Алмазная решетка (контур)"/>
                  <p:cNvSpPr>
                    <a:spLocks noChangeAspect="1"/>
                  </p:cNvSpPr>
                  <p:nvPr/>
                </p:nvSpPr>
                <p:spPr bwMode="auto">
                  <a:xfrm>
                    <a:off x="972" y="1718"/>
                    <a:ext cx="208" cy="490"/>
                  </a:xfrm>
                  <a:custGeom>
                    <a:avLst/>
                    <a:gdLst/>
                    <a:ahLst/>
                    <a:cxnLst>
                      <a:cxn ang="0">
                        <a:pos x="4" y="4"/>
                      </a:cxn>
                      <a:cxn ang="0">
                        <a:pos x="0" y="486"/>
                      </a:cxn>
                      <a:cxn ang="0">
                        <a:pos x="40" y="486"/>
                      </a:cxn>
                      <a:cxn ang="0">
                        <a:pos x="38" y="34"/>
                      </a:cxn>
                      <a:cxn ang="0">
                        <a:pos x="80" y="32"/>
                      </a:cxn>
                      <a:cxn ang="0">
                        <a:pos x="78" y="0"/>
                      </a:cxn>
                      <a:cxn ang="0">
                        <a:pos x="120" y="0"/>
                      </a:cxn>
                      <a:cxn ang="0">
                        <a:pos x="122" y="32"/>
                      </a:cxn>
                      <a:cxn ang="0">
                        <a:pos x="172" y="32"/>
                      </a:cxn>
                      <a:cxn ang="0">
                        <a:pos x="172" y="490"/>
                      </a:cxn>
                      <a:cxn ang="0">
                        <a:pos x="208" y="484"/>
                      </a:cxn>
                      <a:cxn ang="0">
                        <a:pos x="208" y="6"/>
                      </a:cxn>
                      <a:cxn ang="0">
                        <a:pos x="4" y="4"/>
                      </a:cxn>
                    </a:cxnLst>
                    <a:rect l="0" t="0" r="r" b="b"/>
                    <a:pathLst>
                      <a:path w="208" h="490">
                        <a:moveTo>
                          <a:pt x="4" y="4"/>
                        </a:moveTo>
                        <a:lnTo>
                          <a:pt x="0" y="486"/>
                        </a:lnTo>
                        <a:lnTo>
                          <a:pt x="40" y="486"/>
                        </a:lnTo>
                        <a:lnTo>
                          <a:pt x="38" y="34"/>
                        </a:lnTo>
                        <a:lnTo>
                          <a:pt x="80" y="32"/>
                        </a:lnTo>
                        <a:lnTo>
                          <a:pt x="78" y="0"/>
                        </a:lnTo>
                        <a:lnTo>
                          <a:pt x="120" y="0"/>
                        </a:lnTo>
                        <a:lnTo>
                          <a:pt x="122" y="32"/>
                        </a:lnTo>
                        <a:lnTo>
                          <a:pt x="172" y="32"/>
                        </a:lnTo>
                        <a:lnTo>
                          <a:pt x="172" y="490"/>
                        </a:lnTo>
                        <a:lnTo>
                          <a:pt x="208" y="484"/>
                        </a:lnTo>
                        <a:lnTo>
                          <a:pt x="208" y="6"/>
                        </a:lnTo>
                        <a:lnTo>
                          <a:pt x="4" y="4"/>
                        </a:lnTo>
                        <a:close/>
                      </a:path>
                    </a:pathLst>
                  </a:custGeom>
                  <a:pattFill prst="openDmnd">
                    <a:fgClr>
                      <a:schemeClr val="tx1"/>
                    </a:fgClr>
                    <a:bgClr>
                      <a:schemeClr val="bg1"/>
                    </a:bgClr>
                  </a:patt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endParaRPr lang="ro-RO"/>
                  </a:p>
                </p:txBody>
              </p:sp>
              <p:grpSp>
                <p:nvGrpSpPr>
                  <p:cNvPr id="154695" name="Group 71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976" y="1976"/>
                    <a:ext cx="203" cy="228"/>
                    <a:chOff x="976" y="1976"/>
                    <a:chExt cx="203" cy="228"/>
                  </a:xfrm>
                </p:grpSpPr>
                <p:sp>
                  <p:nvSpPr>
                    <p:cNvPr id="154696" name="Rectangle 7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145" y="2172"/>
                      <a:ext cx="32" cy="32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6350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54697" name="Rectangle 73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976" y="2170"/>
                      <a:ext cx="32" cy="32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6350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54698" name="Rectangle 74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147" y="1978"/>
                      <a:ext cx="32" cy="32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6350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54699" name="Rectangle 75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978" y="1976"/>
                      <a:ext cx="32" cy="32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6350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</p:grpSp>
            </p:grpSp>
            <p:sp>
              <p:nvSpPr>
                <p:cNvPr id="154700" name="Freeform 76" descr="Плетенка"/>
                <p:cNvSpPr>
                  <a:spLocks noChangeAspect="1"/>
                </p:cNvSpPr>
                <p:nvPr/>
              </p:nvSpPr>
              <p:spPr bwMode="auto">
                <a:xfrm>
                  <a:off x="934" y="1606"/>
                  <a:ext cx="284" cy="252"/>
                </a:xfrm>
                <a:custGeom>
                  <a:avLst/>
                  <a:gdLst/>
                  <a:ahLst/>
                  <a:cxnLst>
                    <a:cxn ang="0">
                      <a:pos x="0" y="224"/>
                    </a:cxn>
                    <a:cxn ang="0">
                      <a:pos x="14" y="222"/>
                    </a:cxn>
                    <a:cxn ang="0">
                      <a:pos x="14" y="26"/>
                    </a:cxn>
                    <a:cxn ang="0">
                      <a:pos x="26" y="0"/>
                    </a:cxn>
                    <a:cxn ang="0">
                      <a:pos x="252" y="2"/>
                    </a:cxn>
                    <a:cxn ang="0">
                      <a:pos x="270" y="20"/>
                    </a:cxn>
                    <a:cxn ang="0">
                      <a:pos x="270" y="218"/>
                    </a:cxn>
                    <a:cxn ang="0">
                      <a:pos x="284" y="218"/>
                    </a:cxn>
                    <a:cxn ang="0">
                      <a:pos x="284" y="246"/>
                    </a:cxn>
                    <a:cxn ang="0">
                      <a:pos x="248" y="244"/>
                    </a:cxn>
                    <a:cxn ang="0">
                      <a:pos x="248" y="26"/>
                    </a:cxn>
                    <a:cxn ang="0">
                      <a:pos x="40" y="18"/>
                    </a:cxn>
                    <a:cxn ang="0">
                      <a:pos x="40" y="252"/>
                    </a:cxn>
                    <a:cxn ang="0">
                      <a:pos x="0" y="250"/>
                    </a:cxn>
                    <a:cxn ang="0">
                      <a:pos x="0" y="224"/>
                    </a:cxn>
                  </a:cxnLst>
                  <a:rect l="0" t="0" r="r" b="b"/>
                  <a:pathLst>
                    <a:path w="284" h="252">
                      <a:moveTo>
                        <a:pt x="0" y="224"/>
                      </a:moveTo>
                      <a:lnTo>
                        <a:pt x="14" y="222"/>
                      </a:lnTo>
                      <a:lnTo>
                        <a:pt x="14" y="26"/>
                      </a:lnTo>
                      <a:lnTo>
                        <a:pt x="26" y="0"/>
                      </a:lnTo>
                      <a:lnTo>
                        <a:pt x="252" y="2"/>
                      </a:lnTo>
                      <a:lnTo>
                        <a:pt x="270" y="20"/>
                      </a:lnTo>
                      <a:lnTo>
                        <a:pt x="270" y="218"/>
                      </a:lnTo>
                      <a:lnTo>
                        <a:pt x="284" y="218"/>
                      </a:lnTo>
                      <a:lnTo>
                        <a:pt x="284" y="246"/>
                      </a:lnTo>
                      <a:lnTo>
                        <a:pt x="248" y="244"/>
                      </a:lnTo>
                      <a:lnTo>
                        <a:pt x="248" y="26"/>
                      </a:lnTo>
                      <a:lnTo>
                        <a:pt x="40" y="18"/>
                      </a:lnTo>
                      <a:lnTo>
                        <a:pt x="40" y="252"/>
                      </a:lnTo>
                      <a:lnTo>
                        <a:pt x="0" y="250"/>
                      </a:lnTo>
                      <a:lnTo>
                        <a:pt x="0" y="224"/>
                      </a:lnTo>
                      <a:close/>
                    </a:path>
                  </a:pathLst>
                </a:custGeom>
                <a:pattFill prst="weave">
                  <a:fgClr>
                    <a:schemeClr val="tx1"/>
                  </a:fgClr>
                  <a:bgClr>
                    <a:schemeClr val="bg1"/>
                  </a:bgClr>
                </a:pattFill>
                <a:ln w="6350" cmpd="sng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ro-RO"/>
                </a:p>
              </p:txBody>
            </p:sp>
          </p:grpSp>
          <p:sp>
            <p:nvSpPr>
              <p:cNvPr id="154701" name="Line 77"/>
              <p:cNvSpPr>
                <a:spLocks noChangeAspect="1" noChangeShapeType="1"/>
              </p:cNvSpPr>
              <p:nvPr/>
            </p:nvSpPr>
            <p:spPr bwMode="auto">
              <a:xfrm>
                <a:off x="960" y="3288"/>
                <a:ext cx="240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o-RO"/>
              </a:p>
            </p:txBody>
          </p:sp>
        </p:grpSp>
        <p:grpSp>
          <p:nvGrpSpPr>
            <p:cNvPr id="154702" name="Group 78"/>
            <p:cNvGrpSpPr>
              <a:grpSpLocks noChangeAspect="1"/>
            </p:cNvGrpSpPr>
            <p:nvPr/>
          </p:nvGrpSpPr>
          <p:grpSpPr bwMode="auto">
            <a:xfrm>
              <a:off x="2304" y="428"/>
              <a:ext cx="166" cy="1048"/>
              <a:chOff x="982" y="1633"/>
              <a:chExt cx="186" cy="1171"/>
            </a:xfrm>
          </p:grpSpPr>
          <p:sp>
            <p:nvSpPr>
              <p:cNvPr id="154703" name="Freeform 79"/>
              <p:cNvSpPr>
                <a:spLocks noChangeAspect="1"/>
              </p:cNvSpPr>
              <p:nvPr/>
            </p:nvSpPr>
            <p:spPr bwMode="auto">
              <a:xfrm>
                <a:off x="1026" y="1758"/>
                <a:ext cx="94" cy="474"/>
              </a:xfrm>
              <a:custGeom>
                <a:avLst/>
                <a:gdLst/>
                <a:ahLst/>
                <a:cxnLst>
                  <a:cxn ang="0">
                    <a:pos x="0" y="472"/>
                  </a:cxn>
                  <a:cxn ang="0">
                    <a:pos x="0" y="58"/>
                  </a:cxn>
                  <a:cxn ang="0">
                    <a:pos x="10" y="44"/>
                  </a:cxn>
                  <a:cxn ang="0">
                    <a:pos x="12" y="6"/>
                  </a:cxn>
                  <a:cxn ang="0">
                    <a:pos x="31" y="0"/>
                  </a:cxn>
                  <a:cxn ang="0">
                    <a:pos x="63" y="0"/>
                  </a:cxn>
                  <a:cxn ang="0">
                    <a:pos x="78" y="10"/>
                  </a:cxn>
                  <a:cxn ang="0">
                    <a:pos x="82" y="46"/>
                  </a:cxn>
                  <a:cxn ang="0">
                    <a:pos x="94" y="56"/>
                  </a:cxn>
                  <a:cxn ang="0">
                    <a:pos x="94" y="472"/>
                  </a:cxn>
                  <a:cxn ang="0">
                    <a:pos x="0" y="472"/>
                  </a:cxn>
                </a:cxnLst>
                <a:rect l="0" t="0" r="r" b="b"/>
                <a:pathLst>
                  <a:path w="94" h="472">
                    <a:moveTo>
                      <a:pt x="0" y="472"/>
                    </a:moveTo>
                    <a:lnTo>
                      <a:pt x="0" y="58"/>
                    </a:lnTo>
                    <a:lnTo>
                      <a:pt x="10" y="44"/>
                    </a:lnTo>
                    <a:lnTo>
                      <a:pt x="12" y="6"/>
                    </a:lnTo>
                    <a:lnTo>
                      <a:pt x="31" y="0"/>
                    </a:lnTo>
                    <a:lnTo>
                      <a:pt x="63" y="0"/>
                    </a:lnTo>
                    <a:lnTo>
                      <a:pt x="78" y="10"/>
                    </a:lnTo>
                    <a:lnTo>
                      <a:pt x="82" y="46"/>
                    </a:lnTo>
                    <a:lnTo>
                      <a:pt x="94" y="56"/>
                    </a:lnTo>
                    <a:lnTo>
                      <a:pt x="94" y="472"/>
                    </a:lnTo>
                    <a:lnTo>
                      <a:pt x="0" y="472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folHlink">
                      <a:gamma/>
                      <a:shade val="33333"/>
                      <a:invGamma/>
                    </a:schemeClr>
                  </a:gs>
                  <a:gs pos="50000">
                    <a:schemeClr val="folHlink"/>
                  </a:gs>
                  <a:gs pos="100000">
                    <a:schemeClr val="folHlink">
                      <a:gamma/>
                      <a:shade val="33333"/>
                      <a:invGamma/>
                    </a:schemeClr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o-RO"/>
              </a:p>
            </p:txBody>
          </p:sp>
          <p:sp>
            <p:nvSpPr>
              <p:cNvPr id="154704" name="Rectangle 80" descr="Темн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1048" y="1770"/>
                <a:ext cx="48" cy="145"/>
              </a:xfrm>
              <a:prstGeom prst="rect">
                <a:avLst/>
              </a:prstGeom>
              <a:pattFill prst="dkDnDiag">
                <a:fgClr>
                  <a:schemeClr val="tx2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4705" name="Rectangle 81"/>
              <p:cNvSpPr>
                <a:spLocks noChangeAspect="1" noChangeArrowheads="1"/>
              </p:cNvSpPr>
              <p:nvPr/>
            </p:nvSpPr>
            <p:spPr bwMode="auto">
              <a:xfrm>
                <a:off x="1026" y="1983"/>
                <a:ext cx="94" cy="226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grpSp>
            <p:nvGrpSpPr>
              <p:cNvPr id="154706" name="Group 82"/>
              <p:cNvGrpSpPr>
                <a:grpSpLocks noChangeAspect="1"/>
              </p:cNvGrpSpPr>
              <p:nvPr/>
            </p:nvGrpSpPr>
            <p:grpSpPr bwMode="auto">
              <a:xfrm>
                <a:off x="1062" y="1633"/>
                <a:ext cx="17" cy="179"/>
                <a:chOff x="1524" y="2321"/>
                <a:chExt cx="17" cy="178"/>
              </a:xfrm>
            </p:grpSpPr>
            <p:sp>
              <p:nvSpPr>
                <p:cNvPr id="154707" name="Rectangle 83"/>
                <p:cNvSpPr>
                  <a:spLocks noChangeAspect="1" noChangeArrowheads="1"/>
                </p:cNvSpPr>
                <p:nvPr/>
              </p:nvSpPr>
              <p:spPr bwMode="auto">
                <a:xfrm rot="5400000">
                  <a:off x="1449" y="2407"/>
                  <a:ext cx="168" cy="16"/>
                </a:xfrm>
                <a:prstGeom prst="rect">
                  <a:avLst/>
                </a:prstGeom>
                <a:solidFill>
                  <a:schemeClr val="folHlink"/>
                </a:solidFill>
                <a:ln w="635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54708" name="Oval 84"/>
                <p:cNvSpPr>
                  <a:spLocks noChangeAspect="1" noChangeArrowheads="1"/>
                </p:cNvSpPr>
                <p:nvPr/>
              </p:nvSpPr>
              <p:spPr bwMode="auto">
                <a:xfrm rot="5160000">
                  <a:off x="1524" y="2321"/>
                  <a:ext cx="18" cy="17"/>
                </a:xfrm>
                <a:prstGeom prst="ellipse">
                  <a:avLst/>
                </a:prstGeom>
                <a:solidFill>
                  <a:schemeClr val="folHlink"/>
                </a:solid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  <p:grpSp>
            <p:nvGrpSpPr>
              <p:cNvPr id="154709" name="Group 85"/>
              <p:cNvGrpSpPr>
                <a:grpSpLocks noChangeAspect="1"/>
              </p:cNvGrpSpPr>
              <p:nvPr/>
            </p:nvGrpSpPr>
            <p:grpSpPr bwMode="auto">
              <a:xfrm>
                <a:off x="982" y="2228"/>
                <a:ext cx="186" cy="576"/>
                <a:chOff x="982" y="2235"/>
                <a:chExt cx="186" cy="569"/>
              </a:xfrm>
            </p:grpSpPr>
            <p:sp>
              <p:nvSpPr>
                <p:cNvPr id="154710" name="AutoShape 86"/>
                <p:cNvSpPr>
                  <a:spLocks noChangeAspect="1" noChangeArrowheads="1"/>
                </p:cNvSpPr>
                <p:nvPr/>
              </p:nvSpPr>
              <p:spPr bwMode="auto">
                <a:xfrm rot="5400000">
                  <a:off x="888" y="2360"/>
                  <a:ext cx="378" cy="127"/>
                </a:xfrm>
                <a:prstGeom prst="roundRect">
                  <a:avLst>
                    <a:gd name="adj" fmla="val 16667"/>
                  </a:avLst>
                </a:prstGeom>
                <a:gradFill rotWithShape="0">
                  <a:gsLst>
                    <a:gs pos="0">
                      <a:schemeClr val="folHlink">
                        <a:gamma/>
                        <a:shade val="39216"/>
                        <a:invGamma/>
                      </a:schemeClr>
                    </a:gs>
                    <a:gs pos="50000">
                      <a:schemeClr val="folHlink"/>
                    </a:gs>
                    <a:gs pos="100000">
                      <a:schemeClr val="folHlink">
                        <a:gamma/>
                        <a:shade val="39216"/>
                        <a:invGamma/>
                      </a:schemeClr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54711" name="AutoShape 87"/>
                <p:cNvSpPr>
                  <a:spLocks noChangeAspect="1" noChangeArrowheads="1"/>
                </p:cNvSpPr>
                <p:nvPr/>
              </p:nvSpPr>
              <p:spPr bwMode="auto">
                <a:xfrm flipV="1">
                  <a:off x="1040" y="2696"/>
                  <a:ext cx="70" cy="108"/>
                </a:xfrm>
                <a:prstGeom prst="triangle">
                  <a:avLst>
                    <a:gd name="adj" fmla="val 50000"/>
                  </a:avLst>
                </a:prstGeom>
                <a:gradFill rotWithShape="0">
                  <a:gsLst>
                    <a:gs pos="0">
                      <a:schemeClr val="folHlink">
                        <a:gamma/>
                        <a:shade val="39216"/>
                        <a:invGamma/>
                      </a:schemeClr>
                    </a:gs>
                    <a:gs pos="50000">
                      <a:schemeClr val="folHlink"/>
                    </a:gs>
                    <a:gs pos="100000">
                      <a:schemeClr val="folHlink">
                        <a:gamma/>
                        <a:shade val="39216"/>
                        <a:invGamma/>
                      </a:schemeClr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grpSp>
              <p:nvGrpSpPr>
                <p:cNvPr id="154712" name="Group 88"/>
                <p:cNvGrpSpPr>
                  <a:grpSpLocks noChangeAspect="1"/>
                </p:cNvGrpSpPr>
                <p:nvPr/>
              </p:nvGrpSpPr>
              <p:grpSpPr bwMode="auto">
                <a:xfrm>
                  <a:off x="982" y="2602"/>
                  <a:ext cx="186" cy="90"/>
                  <a:chOff x="982" y="2602"/>
                  <a:chExt cx="186" cy="90"/>
                </a:xfrm>
              </p:grpSpPr>
              <p:sp>
                <p:nvSpPr>
                  <p:cNvPr id="154713" name="Rectangle 8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982" y="2602"/>
                    <a:ext cx="186" cy="32"/>
                  </a:xfrm>
                  <a:prstGeom prst="rect">
                    <a:avLst/>
                  </a:prstGeom>
                  <a:gradFill rotWithShape="0">
                    <a:gsLst>
                      <a:gs pos="0">
                        <a:schemeClr val="folHlink">
                          <a:gamma/>
                          <a:shade val="39216"/>
                          <a:invGamma/>
                        </a:schemeClr>
                      </a:gs>
                      <a:gs pos="50000">
                        <a:schemeClr val="folHlink"/>
                      </a:gs>
                      <a:gs pos="100000">
                        <a:schemeClr val="folHlink">
                          <a:gamma/>
                          <a:shade val="39216"/>
                          <a:invGamma/>
                        </a:schemeClr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54714" name="Rectangle 9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014" y="2634"/>
                    <a:ext cx="120" cy="58"/>
                  </a:xfrm>
                  <a:prstGeom prst="rect">
                    <a:avLst/>
                  </a:prstGeom>
                  <a:gradFill rotWithShape="0">
                    <a:gsLst>
                      <a:gs pos="0">
                        <a:schemeClr val="folHlink">
                          <a:gamma/>
                          <a:shade val="39216"/>
                          <a:invGamma/>
                        </a:schemeClr>
                      </a:gs>
                      <a:gs pos="50000">
                        <a:schemeClr val="folHlink"/>
                      </a:gs>
                      <a:gs pos="100000">
                        <a:schemeClr val="folHlink">
                          <a:gamma/>
                          <a:shade val="39216"/>
                          <a:invGamma/>
                        </a:schemeClr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</p:grpSp>
          </p:grpSp>
        </p:grpSp>
      </p:grpSp>
      <p:sp>
        <p:nvSpPr>
          <p:cNvPr id="154715" name="AutoShape 91" descr="Штриховой диагональный 2"/>
          <p:cNvSpPr>
            <a:spLocks noChangeArrowheads="1"/>
          </p:cNvSpPr>
          <p:nvPr/>
        </p:nvSpPr>
        <p:spPr bwMode="auto">
          <a:xfrm>
            <a:off x="0" y="6553200"/>
            <a:ext cx="9829800" cy="914400"/>
          </a:xfrm>
          <a:prstGeom prst="parallelogram">
            <a:avLst>
              <a:gd name="adj" fmla="val 208630"/>
            </a:avLst>
          </a:prstGeom>
          <a:pattFill prst="dashUpDiag">
            <a:fgClr>
              <a:srgbClr val="006600"/>
            </a:fgClr>
            <a:bgClr>
              <a:schemeClr val="bg1"/>
            </a:bgClr>
          </a:patt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54716" name="AutoShape 92"/>
          <p:cNvSpPr>
            <a:spLocks noChangeAspect="1" noChangeArrowheads="1"/>
          </p:cNvSpPr>
          <p:nvPr/>
        </p:nvSpPr>
        <p:spPr bwMode="auto">
          <a:xfrm rot="5137563" flipH="1">
            <a:off x="4588669" y="6217444"/>
            <a:ext cx="98425" cy="93663"/>
          </a:xfrm>
          <a:custGeom>
            <a:avLst/>
            <a:gdLst>
              <a:gd name="G0" fmla="+- 5491 0 0"/>
              <a:gd name="G1" fmla="+- -11195581 0 0"/>
              <a:gd name="G2" fmla="+- 0 0 -11195581"/>
              <a:gd name="T0" fmla="*/ 0 256 1"/>
              <a:gd name="T1" fmla="*/ 180 256 1"/>
              <a:gd name="G3" fmla="+- -11195581 T0 T1"/>
              <a:gd name="T2" fmla="*/ 0 256 1"/>
              <a:gd name="T3" fmla="*/ 90 256 1"/>
              <a:gd name="G4" fmla="+- -11195581 T2 T3"/>
              <a:gd name="G5" fmla="*/ G4 2 1"/>
              <a:gd name="T4" fmla="*/ 90 256 1"/>
              <a:gd name="T5" fmla="*/ 0 256 1"/>
              <a:gd name="G6" fmla="+- -11195581 T4 T5"/>
              <a:gd name="G7" fmla="*/ G6 2 1"/>
              <a:gd name="G8" fmla="abs -11195581"/>
              <a:gd name="T6" fmla="*/ 0 256 1"/>
              <a:gd name="T7" fmla="*/ 90 256 1"/>
              <a:gd name="G9" fmla="+- G8 T6 T7"/>
              <a:gd name="G10" fmla="?: G9 G7 G5"/>
              <a:gd name="T8" fmla="*/ 0 256 1"/>
              <a:gd name="T9" fmla="*/ 360 256 1"/>
              <a:gd name="G11" fmla="+- G10 T8 T9"/>
              <a:gd name="G12" fmla="?: G10 G11 G10"/>
              <a:gd name="T10" fmla="*/ 0 256 1"/>
              <a:gd name="T11" fmla="*/ 360 256 1"/>
              <a:gd name="G13" fmla="+- G12 T10 T11"/>
              <a:gd name="G14" fmla="?: G12 G13 G12"/>
              <a:gd name="G15" fmla="+- 0 0 G14"/>
              <a:gd name="G16" fmla="+- 10800 0 0"/>
              <a:gd name="G17" fmla="+- 10800 0 5491"/>
              <a:gd name="G18" fmla="*/ 5491 1 2"/>
              <a:gd name="G19" fmla="+- G18 5400 0"/>
              <a:gd name="G20" fmla="cos G19 -11195581"/>
              <a:gd name="G21" fmla="sin G19 -11195581"/>
              <a:gd name="G22" fmla="+- G20 10800 0"/>
              <a:gd name="G23" fmla="+- G21 10800 0"/>
              <a:gd name="G24" fmla="+- 10800 0 G20"/>
              <a:gd name="G25" fmla="+- 5491 10800 0"/>
              <a:gd name="G26" fmla="?: G9 G17 G25"/>
              <a:gd name="G27" fmla="?: G9 0 21600"/>
              <a:gd name="G28" fmla="cos 10800 -11195581"/>
              <a:gd name="G29" fmla="sin 10800 -11195581"/>
              <a:gd name="G30" fmla="sin 5491 -11195581"/>
              <a:gd name="G31" fmla="+- G28 10800 0"/>
              <a:gd name="G32" fmla="+- G29 10800 0"/>
              <a:gd name="G33" fmla="+- G30 10800 0"/>
              <a:gd name="G34" fmla="?: G4 0 G31"/>
              <a:gd name="G35" fmla="?: -11195581 G34 0"/>
              <a:gd name="G36" fmla="?: G6 G35 G31"/>
              <a:gd name="G37" fmla="+- 21600 0 G36"/>
              <a:gd name="G38" fmla="?: G4 0 G33"/>
              <a:gd name="G39" fmla="?: -11195581 G38 G32"/>
              <a:gd name="G40" fmla="?: G6 G39 0"/>
              <a:gd name="G41" fmla="?: G4 G32 21600"/>
              <a:gd name="G42" fmla="?: G6 G41 G33"/>
              <a:gd name="T12" fmla="*/ 10800 w 21600"/>
              <a:gd name="T13" fmla="*/ 0 h 21600"/>
              <a:gd name="T14" fmla="*/ 2758 w 21600"/>
              <a:gd name="T15" fmla="*/ 9501 h 21600"/>
              <a:gd name="T16" fmla="*/ 10800 w 21600"/>
              <a:gd name="T17" fmla="*/ 5309 h 21600"/>
              <a:gd name="T18" fmla="*/ 18842 w 21600"/>
              <a:gd name="T19" fmla="*/ 9501 h 21600"/>
              <a:gd name="T20" fmla="*/ G36 w 21600"/>
              <a:gd name="T21" fmla="*/ G40 h 21600"/>
              <a:gd name="T22" fmla="*/ G37 w 21600"/>
              <a:gd name="T23" fmla="*/ G42 h 21600"/>
            </a:gdLst>
            <a:ahLst/>
            <a:cxnLst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T20" t="T21" r="T22" b="T23"/>
            <a:pathLst>
              <a:path w="21600" h="21600">
                <a:moveTo>
                  <a:pt x="5379" y="9925"/>
                </a:moveTo>
                <a:cubicBezTo>
                  <a:pt x="5808" y="7264"/>
                  <a:pt x="8105" y="5308"/>
                  <a:pt x="10800" y="5309"/>
                </a:cubicBezTo>
                <a:cubicBezTo>
                  <a:pt x="13494" y="5309"/>
                  <a:pt x="15791" y="7264"/>
                  <a:pt x="16220" y="9925"/>
                </a:cubicBezTo>
                <a:lnTo>
                  <a:pt x="21462" y="9079"/>
                </a:lnTo>
                <a:cubicBezTo>
                  <a:pt x="20617" y="3846"/>
                  <a:pt x="16100" y="-1"/>
                  <a:pt x="10799" y="0"/>
                </a:cubicBezTo>
                <a:cubicBezTo>
                  <a:pt x="5499" y="0"/>
                  <a:pt x="982" y="3846"/>
                  <a:pt x="137" y="9079"/>
                </a:cubicBezTo>
                <a:close/>
              </a:path>
            </a:pathLst>
          </a:custGeom>
          <a:gradFill rotWithShape="0">
            <a:gsLst>
              <a:gs pos="0">
                <a:schemeClr val="bg1">
                  <a:gamma/>
                  <a:shade val="24314"/>
                  <a:invGamma/>
                </a:schemeClr>
              </a:gs>
              <a:gs pos="100000">
                <a:schemeClr val="bg1"/>
              </a:gs>
            </a:gsLst>
            <a:lin ang="0" scaled="1"/>
          </a:gra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54717" name="Rectangle 93"/>
          <p:cNvSpPr>
            <a:spLocks noChangeAspect="1" noChangeArrowheads="1"/>
          </p:cNvSpPr>
          <p:nvPr/>
        </p:nvSpPr>
        <p:spPr bwMode="auto">
          <a:xfrm>
            <a:off x="4957763" y="6208713"/>
            <a:ext cx="80962" cy="79375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54718" name="Freeform 94"/>
          <p:cNvSpPr>
            <a:spLocks noChangeAspect="1"/>
          </p:cNvSpPr>
          <p:nvPr/>
        </p:nvSpPr>
        <p:spPr bwMode="auto">
          <a:xfrm>
            <a:off x="3128963" y="3752850"/>
            <a:ext cx="2894012" cy="3446463"/>
          </a:xfrm>
          <a:custGeom>
            <a:avLst/>
            <a:gdLst/>
            <a:ahLst/>
            <a:cxnLst>
              <a:cxn ang="0">
                <a:pos x="2" y="89"/>
              </a:cxn>
              <a:cxn ang="0">
                <a:pos x="39" y="141"/>
              </a:cxn>
              <a:cxn ang="0">
                <a:pos x="38" y="203"/>
              </a:cxn>
              <a:cxn ang="0">
                <a:pos x="0" y="246"/>
              </a:cxn>
              <a:cxn ang="0">
                <a:pos x="32" y="3221"/>
              </a:cxn>
              <a:cxn ang="0">
                <a:pos x="56" y="3297"/>
              </a:cxn>
              <a:cxn ang="0">
                <a:pos x="21" y="3357"/>
              </a:cxn>
              <a:cxn ang="0">
                <a:pos x="17" y="3449"/>
              </a:cxn>
              <a:cxn ang="0">
                <a:pos x="60" y="3507"/>
              </a:cxn>
              <a:cxn ang="0">
                <a:pos x="2571" y="3492"/>
              </a:cxn>
              <a:cxn ang="0">
                <a:pos x="2604" y="3444"/>
              </a:cxn>
              <a:cxn ang="0">
                <a:pos x="2592" y="3305"/>
              </a:cxn>
              <a:cxn ang="0">
                <a:pos x="2579" y="3264"/>
              </a:cxn>
              <a:cxn ang="0">
                <a:pos x="2603" y="3212"/>
              </a:cxn>
              <a:cxn ang="0">
                <a:pos x="2558" y="147"/>
              </a:cxn>
              <a:cxn ang="0">
                <a:pos x="2567" y="101"/>
              </a:cxn>
              <a:cxn ang="0">
                <a:pos x="2588" y="6"/>
              </a:cxn>
              <a:cxn ang="0">
                <a:pos x="2586" y="0"/>
              </a:cxn>
              <a:cxn ang="0">
                <a:pos x="2589" y="0"/>
              </a:cxn>
              <a:cxn ang="0">
                <a:pos x="2589" y="6"/>
              </a:cxn>
              <a:cxn ang="0">
                <a:pos x="2586" y="3"/>
              </a:cxn>
              <a:cxn ang="0">
                <a:pos x="2586" y="6"/>
              </a:cxn>
              <a:cxn ang="0">
                <a:pos x="0" y="6"/>
              </a:cxn>
              <a:cxn ang="0">
                <a:pos x="0" y="12"/>
              </a:cxn>
              <a:cxn ang="0">
                <a:pos x="0" y="15"/>
              </a:cxn>
              <a:cxn ang="0">
                <a:pos x="0" y="18"/>
              </a:cxn>
              <a:cxn ang="0">
                <a:pos x="0" y="21"/>
              </a:cxn>
              <a:cxn ang="0">
                <a:pos x="0" y="21"/>
              </a:cxn>
              <a:cxn ang="0">
                <a:pos x="0" y="18"/>
              </a:cxn>
              <a:cxn ang="0">
                <a:pos x="3" y="24"/>
              </a:cxn>
              <a:cxn ang="0">
                <a:pos x="0" y="18"/>
              </a:cxn>
              <a:cxn ang="0">
                <a:pos x="0" y="18"/>
              </a:cxn>
              <a:cxn ang="0">
                <a:pos x="0" y="18"/>
              </a:cxn>
              <a:cxn ang="0">
                <a:pos x="3" y="18"/>
              </a:cxn>
              <a:cxn ang="0">
                <a:pos x="0" y="18"/>
              </a:cxn>
            </a:cxnLst>
            <a:rect l="0" t="0" r="r" b="b"/>
            <a:pathLst>
              <a:path w="2606" h="3507">
                <a:moveTo>
                  <a:pt x="3" y="20"/>
                </a:moveTo>
                <a:lnTo>
                  <a:pt x="2" y="89"/>
                </a:lnTo>
                <a:lnTo>
                  <a:pt x="24" y="111"/>
                </a:lnTo>
                <a:lnTo>
                  <a:pt x="39" y="141"/>
                </a:lnTo>
                <a:lnTo>
                  <a:pt x="45" y="168"/>
                </a:lnTo>
                <a:lnTo>
                  <a:pt x="38" y="203"/>
                </a:lnTo>
                <a:lnTo>
                  <a:pt x="26" y="219"/>
                </a:lnTo>
                <a:lnTo>
                  <a:pt x="0" y="246"/>
                </a:lnTo>
                <a:lnTo>
                  <a:pt x="11" y="3201"/>
                </a:lnTo>
                <a:lnTo>
                  <a:pt x="32" y="3221"/>
                </a:lnTo>
                <a:lnTo>
                  <a:pt x="50" y="3255"/>
                </a:lnTo>
                <a:lnTo>
                  <a:pt x="56" y="3297"/>
                </a:lnTo>
                <a:lnTo>
                  <a:pt x="48" y="3330"/>
                </a:lnTo>
                <a:lnTo>
                  <a:pt x="21" y="3357"/>
                </a:lnTo>
                <a:lnTo>
                  <a:pt x="17" y="3402"/>
                </a:lnTo>
                <a:lnTo>
                  <a:pt x="17" y="3449"/>
                </a:lnTo>
                <a:lnTo>
                  <a:pt x="33" y="3492"/>
                </a:lnTo>
                <a:lnTo>
                  <a:pt x="60" y="3507"/>
                </a:lnTo>
                <a:lnTo>
                  <a:pt x="2538" y="3507"/>
                </a:lnTo>
                <a:lnTo>
                  <a:pt x="2571" y="3492"/>
                </a:lnTo>
                <a:lnTo>
                  <a:pt x="2592" y="3474"/>
                </a:lnTo>
                <a:lnTo>
                  <a:pt x="2604" y="3444"/>
                </a:lnTo>
                <a:lnTo>
                  <a:pt x="2606" y="3327"/>
                </a:lnTo>
                <a:lnTo>
                  <a:pt x="2592" y="3305"/>
                </a:lnTo>
                <a:lnTo>
                  <a:pt x="2583" y="3288"/>
                </a:lnTo>
                <a:lnTo>
                  <a:pt x="2579" y="3264"/>
                </a:lnTo>
                <a:lnTo>
                  <a:pt x="2588" y="3234"/>
                </a:lnTo>
                <a:lnTo>
                  <a:pt x="2603" y="3212"/>
                </a:lnTo>
                <a:lnTo>
                  <a:pt x="2588" y="209"/>
                </a:lnTo>
                <a:cubicBezTo>
                  <a:pt x="2556" y="177"/>
                  <a:pt x="2565" y="162"/>
                  <a:pt x="2558" y="147"/>
                </a:cubicBezTo>
                <a:cubicBezTo>
                  <a:pt x="2558" y="131"/>
                  <a:pt x="2555" y="127"/>
                  <a:pt x="2561" y="120"/>
                </a:cubicBezTo>
                <a:cubicBezTo>
                  <a:pt x="2567" y="113"/>
                  <a:pt x="2564" y="112"/>
                  <a:pt x="2567" y="101"/>
                </a:cubicBezTo>
                <a:cubicBezTo>
                  <a:pt x="2577" y="93"/>
                  <a:pt x="2582" y="93"/>
                  <a:pt x="2585" y="78"/>
                </a:cubicBezTo>
                <a:lnTo>
                  <a:pt x="2588" y="6"/>
                </a:lnTo>
                <a:lnTo>
                  <a:pt x="2586" y="3"/>
                </a:lnTo>
                <a:lnTo>
                  <a:pt x="2586" y="0"/>
                </a:lnTo>
                <a:lnTo>
                  <a:pt x="2586" y="0"/>
                </a:lnTo>
                <a:lnTo>
                  <a:pt x="2589" y="0"/>
                </a:lnTo>
                <a:lnTo>
                  <a:pt x="2586" y="3"/>
                </a:lnTo>
                <a:lnTo>
                  <a:pt x="2589" y="6"/>
                </a:lnTo>
                <a:lnTo>
                  <a:pt x="2586" y="3"/>
                </a:lnTo>
                <a:lnTo>
                  <a:pt x="2586" y="3"/>
                </a:lnTo>
                <a:lnTo>
                  <a:pt x="2586" y="6"/>
                </a:lnTo>
                <a:lnTo>
                  <a:pt x="2586" y="6"/>
                </a:lnTo>
                <a:lnTo>
                  <a:pt x="0" y="9"/>
                </a:lnTo>
                <a:lnTo>
                  <a:pt x="0" y="6"/>
                </a:lnTo>
                <a:lnTo>
                  <a:pt x="0" y="9"/>
                </a:lnTo>
                <a:lnTo>
                  <a:pt x="0" y="12"/>
                </a:lnTo>
                <a:lnTo>
                  <a:pt x="0" y="12"/>
                </a:lnTo>
                <a:lnTo>
                  <a:pt x="0" y="15"/>
                </a:lnTo>
                <a:lnTo>
                  <a:pt x="3" y="18"/>
                </a:lnTo>
                <a:lnTo>
                  <a:pt x="0" y="18"/>
                </a:lnTo>
                <a:lnTo>
                  <a:pt x="3" y="21"/>
                </a:lnTo>
                <a:lnTo>
                  <a:pt x="0" y="21"/>
                </a:lnTo>
                <a:lnTo>
                  <a:pt x="0" y="21"/>
                </a:lnTo>
                <a:lnTo>
                  <a:pt x="0" y="21"/>
                </a:lnTo>
                <a:lnTo>
                  <a:pt x="0" y="24"/>
                </a:lnTo>
                <a:lnTo>
                  <a:pt x="0" y="18"/>
                </a:lnTo>
                <a:lnTo>
                  <a:pt x="0" y="18"/>
                </a:lnTo>
                <a:lnTo>
                  <a:pt x="3" y="24"/>
                </a:lnTo>
                <a:lnTo>
                  <a:pt x="3" y="24"/>
                </a:lnTo>
                <a:lnTo>
                  <a:pt x="0" y="18"/>
                </a:lnTo>
                <a:lnTo>
                  <a:pt x="0" y="21"/>
                </a:lnTo>
                <a:lnTo>
                  <a:pt x="0" y="18"/>
                </a:lnTo>
                <a:lnTo>
                  <a:pt x="0" y="18"/>
                </a:lnTo>
                <a:lnTo>
                  <a:pt x="0" y="18"/>
                </a:lnTo>
                <a:lnTo>
                  <a:pt x="6" y="21"/>
                </a:lnTo>
                <a:lnTo>
                  <a:pt x="3" y="18"/>
                </a:lnTo>
                <a:lnTo>
                  <a:pt x="0" y="21"/>
                </a:lnTo>
                <a:lnTo>
                  <a:pt x="0" y="18"/>
                </a:lnTo>
                <a:lnTo>
                  <a:pt x="3" y="20"/>
                </a:lnTo>
                <a:close/>
              </a:path>
            </a:pathLst>
          </a:custGeom>
          <a:solidFill>
            <a:srgbClr val="FFC8BB"/>
          </a:solidFill>
          <a:ln w="9525">
            <a:solidFill>
              <a:srgbClr val="006600"/>
            </a:solidFill>
            <a:round/>
            <a:headEnd/>
            <a:tailEnd/>
          </a:ln>
          <a:effectLst/>
        </p:spPr>
        <p:txBody>
          <a:bodyPr/>
          <a:lstStyle/>
          <a:p>
            <a:endParaRPr lang="ro-RO"/>
          </a:p>
        </p:txBody>
      </p:sp>
      <p:grpSp>
        <p:nvGrpSpPr>
          <p:cNvPr id="154719" name="Group 95"/>
          <p:cNvGrpSpPr>
            <a:grpSpLocks noChangeAspect="1"/>
          </p:cNvGrpSpPr>
          <p:nvPr/>
        </p:nvGrpSpPr>
        <p:grpSpPr bwMode="auto">
          <a:xfrm>
            <a:off x="3114675" y="3276600"/>
            <a:ext cx="2916238" cy="3922713"/>
            <a:chOff x="1769" y="1157"/>
            <a:chExt cx="2221" cy="2986"/>
          </a:xfrm>
        </p:grpSpPr>
        <p:sp>
          <p:nvSpPr>
            <p:cNvPr id="154720" name="Freeform 96" descr="Широкий диагональный 2"/>
            <p:cNvSpPr>
              <a:spLocks noChangeAspect="1"/>
            </p:cNvSpPr>
            <p:nvPr/>
          </p:nvSpPr>
          <p:spPr bwMode="auto">
            <a:xfrm>
              <a:off x="1769" y="1157"/>
              <a:ext cx="2221" cy="2986"/>
            </a:xfrm>
            <a:custGeom>
              <a:avLst/>
              <a:gdLst/>
              <a:ahLst/>
              <a:cxnLst>
                <a:cxn ang="0">
                  <a:pos x="2" y="83"/>
                </a:cxn>
                <a:cxn ang="0">
                  <a:pos x="39" y="135"/>
                </a:cxn>
                <a:cxn ang="0">
                  <a:pos x="38" y="197"/>
                </a:cxn>
                <a:cxn ang="0">
                  <a:pos x="0" y="240"/>
                </a:cxn>
                <a:cxn ang="0">
                  <a:pos x="32" y="3215"/>
                </a:cxn>
                <a:cxn ang="0">
                  <a:pos x="56" y="3291"/>
                </a:cxn>
                <a:cxn ang="0">
                  <a:pos x="21" y="3351"/>
                </a:cxn>
                <a:cxn ang="0">
                  <a:pos x="17" y="3443"/>
                </a:cxn>
                <a:cxn ang="0">
                  <a:pos x="60" y="3501"/>
                </a:cxn>
                <a:cxn ang="0">
                  <a:pos x="2571" y="3486"/>
                </a:cxn>
                <a:cxn ang="0">
                  <a:pos x="2604" y="3438"/>
                </a:cxn>
                <a:cxn ang="0">
                  <a:pos x="2592" y="3299"/>
                </a:cxn>
                <a:cxn ang="0">
                  <a:pos x="2579" y="3258"/>
                </a:cxn>
                <a:cxn ang="0">
                  <a:pos x="2603" y="3206"/>
                </a:cxn>
                <a:cxn ang="0">
                  <a:pos x="2558" y="141"/>
                </a:cxn>
                <a:cxn ang="0">
                  <a:pos x="2567" y="95"/>
                </a:cxn>
                <a:cxn ang="0">
                  <a:pos x="2588" y="0"/>
                </a:cxn>
                <a:cxn ang="0">
                  <a:pos x="2549" y="75"/>
                </a:cxn>
                <a:cxn ang="0">
                  <a:pos x="2525" y="126"/>
                </a:cxn>
                <a:cxn ang="0">
                  <a:pos x="2537" y="194"/>
                </a:cxn>
                <a:cxn ang="0">
                  <a:pos x="2580" y="3179"/>
                </a:cxn>
                <a:cxn ang="0">
                  <a:pos x="2555" y="3230"/>
                </a:cxn>
                <a:cxn ang="0">
                  <a:pos x="2559" y="3311"/>
                </a:cxn>
                <a:cxn ang="0">
                  <a:pos x="2579" y="3353"/>
                </a:cxn>
                <a:cxn ang="0">
                  <a:pos x="2565" y="3441"/>
                </a:cxn>
                <a:cxn ang="0">
                  <a:pos x="90" y="3474"/>
                </a:cxn>
                <a:cxn ang="0">
                  <a:pos x="44" y="3441"/>
                </a:cxn>
                <a:cxn ang="0">
                  <a:pos x="62" y="3350"/>
                </a:cxn>
                <a:cxn ang="0">
                  <a:pos x="84" y="3284"/>
                </a:cxn>
                <a:cxn ang="0">
                  <a:pos x="72" y="3216"/>
                </a:cxn>
                <a:cxn ang="0">
                  <a:pos x="32" y="249"/>
                </a:cxn>
                <a:cxn ang="0">
                  <a:pos x="60" y="210"/>
                </a:cxn>
                <a:cxn ang="0">
                  <a:pos x="77" y="144"/>
                </a:cxn>
                <a:cxn ang="0">
                  <a:pos x="54" y="83"/>
                </a:cxn>
                <a:cxn ang="0">
                  <a:pos x="36" y="15"/>
                </a:cxn>
              </a:cxnLst>
              <a:rect l="0" t="0" r="r" b="b"/>
              <a:pathLst>
                <a:path w="2606" h="3501">
                  <a:moveTo>
                    <a:pt x="3" y="14"/>
                  </a:moveTo>
                  <a:lnTo>
                    <a:pt x="2" y="83"/>
                  </a:lnTo>
                  <a:lnTo>
                    <a:pt x="24" y="105"/>
                  </a:lnTo>
                  <a:lnTo>
                    <a:pt x="39" y="135"/>
                  </a:lnTo>
                  <a:lnTo>
                    <a:pt x="45" y="162"/>
                  </a:lnTo>
                  <a:lnTo>
                    <a:pt x="38" y="197"/>
                  </a:lnTo>
                  <a:lnTo>
                    <a:pt x="26" y="213"/>
                  </a:lnTo>
                  <a:lnTo>
                    <a:pt x="0" y="240"/>
                  </a:lnTo>
                  <a:lnTo>
                    <a:pt x="11" y="3195"/>
                  </a:lnTo>
                  <a:lnTo>
                    <a:pt x="32" y="3215"/>
                  </a:lnTo>
                  <a:lnTo>
                    <a:pt x="50" y="3249"/>
                  </a:lnTo>
                  <a:lnTo>
                    <a:pt x="56" y="3291"/>
                  </a:lnTo>
                  <a:lnTo>
                    <a:pt x="48" y="3324"/>
                  </a:lnTo>
                  <a:lnTo>
                    <a:pt x="21" y="3351"/>
                  </a:lnTo>
                  <a:lnTo>
                    <a:pt x="17" y="3396"/>
                  </a:lnTo>
                  <a:lnTo>
                    <a:pt x="17" y="3443"/>
                  </a:lnTo>
                  <a:lnTo>
                    <a:pt x="33" y="3486"/>
                  </a:lnTo>
                  <a:lnTo>
                    <a:pt x="60" y="3501"/>
                  </a:lnTo>
                  <a:lnTo>
                    <a:pt x="2538" y="3501"/>
                  </a:lnTo>
                  <a:lnTo>
                    <a:pt x="2571" y="3486"/>
                  </a:lnTo>
                  <a:lnTo>
                    <a:pt x="2592" y="3468"/>
                  </a:lnTo>
                  <a:lnTo>
                    <a:pt x="2604" y="3438"/>
                  </a:lnTo>
                  <a:lnTo>
                    <a:pt x="2606" y="3321"/>
                  </a:lnTo>
                  <a:lnTo>
                    <a:pt x="2592" y="3299"/>
                  </a:lnTo>
                  <a:lnTo>
                    <a:pt x="2583" y="3282"/>
                  </a:lnTo>
                  <a:lnTo>
                    <a:pt x="2579" y="3258"/>
                  </a:lnTo>
                  <a:lnTo>
                    <a:pt x="2588" y="3228"/>
                  </a:lnTo>
                  <a:lnTo>
                    <a:pt x="2603" y="3206"/>
                  </a:lnTo>
                  <a:lnTo>
                    <a:pt x="2588" y="203"/>
                  </a:lnTo>
                  <a:cubicBezTo>
                    <a:pt x="2556" y="171"/>
                    <a:pt x="2565" y="156"/>
                    <a:pt x="2558" y="141"/>
                  </a:cubicBezTo>
                  <a:cubicBezTo>
                    <a:pt x="2558" y="125"/>
                    <a:pt x="2555" y="121"/>
                    <a:pt x="2561" y="114"/>
                  </a:cubicBezTo>
                  <a:cubicBezTo>
                    <a:pt x="2567" y="107"/>
                    <a:pt x="2564" y="106"/>
                    <a:pt x="2567" y="95"/>
                  </a:cubicBezTo>
                  <a:cubicBezTo>
                    <a:pt x="2577" y="87"/>
                    <a:pt x="2582" y="87"/>
                    <a:pt x="2585" y="72"/>
                  </a:cubicBezTo>
                  <a:lnTo>
                    <a:pt x="2588" y="0"/>
                  </a:lnTo>
                  <a:lnTo>
                    <a:pt x="2553" y="2"/>
                  </a:lnTo>
                  <a:lnTo>
                    <a:pt x="2549" y="75"/>
                  </a:lnTo>
                  <a:lnTo>
                    <a:pt x="2532" y="102"/>
                  </a:lnTo>
                  <a:lnTo>
                    <a:pt x="2525" y="126"/>
                  </a:lnTo>
                  <a:lnTo>
                    <a:pt x="2522" y="155"/>
                  </a:lnTo>
                  <a:lnTo>
                    <a:pt x="2537" y="194"/>
                  </a:lnTo>
                  <a:lnTo>
                    <a:pt x="2555" y="221"/>
                  </a:lnTo>
                  <a:lnTo>
                    <a:pt x="2580" y="3179"/>
                  </a:lnTo>
                  <a:lnTo>
                    <a:pt x="2565" y="3203"/>
                  </a:lnTo>
                  <a:lnTo>
                    <a:pt x="2555" y="3230"/>
                  </a:lnTo>
                  <a:lnTo>
                    <a:pt x="2552" y="3270"/>
                  </a:lnTo>
                  <a:lnTo>
                    <a:pt x="2559" y="3311"/>
                  </a:lnTo>
                  <a:lnTo>
                    <a:pt x="2574" y="3327"/>
                  </a:lnTo>
                  <a:lnTo>
                    <a:pt x="2579" y="3353"/>
                  </a:lnTo>
                  <a:lnTo>
                    <a:pt x="2576" y="3401"/>
                  </a:lnTo>
                  <a:lnTo>
                    <a:pt x="2565" y="3441"/>
                  </a:lnTo>
                  <a:lnTo>
                    <a:pt x="2546" y="3467"/>
                  </a:lnTo>
                  <a:lnTo>
                    <a:pt x="90" y="3474"/>
                  </a:lnTo>
                  <a:lnTo>
                    <a:pt x="66" y="3461"/>
                  </a:lnTo>
                  <a:lnTo>
                    <a:pt x="44" y="3441"/>
                  </a:lnTo>
                  <a:lnTo>
                    <a:pt x="45" y="3377"/>
                  </a:lnTo>
                  <a:lnTo>
                    <a:pt x="62" y="3350"/>
                  </a:lnTo>
                  <a:lnTo>
                    <a:pt x="80" y="3326"/>
                  </a:lnTo>
                  <a:lnTo>
                    <a:pt x="84" y="3284"/>
                  </a:lnTo>
                  <a:lnTo>
                    <a:pt x="81" y="3246"/>
                  </a:lnTo>
                  <a:lnTo>
                    <a:pt x="72" y="3216"/>
                  </a:lnTo>
                  <a:lnTo>
                    <a:pt x="41" y="3182"/>
                  </a:lnTo>
                  <a:lnTo>
                    <a:pt x="32" y="249"/>
                  </a:lnTo>
                  <a:lnTo>
                    <a:pt x="42" y="234"/>
                  </a:lnTo>
                  <a:lnTo>
                    <a:pt x="60" y="210"/>
                  </a:lnTo>
                  <a:lnTo>
                    <a:pt x="75" y="180"/>
                  </a:lnTo>
                  <a:lnTo>
                    <a:pt x="77" y="144"/>
                  </a:lnTo>
                  <a:lnTo>
                    <a:pt x="71" y="110"/>
                  </a:lnTo>
                  <a:lnTo>
                    <a:pt x="54" y="83"/>
                  </a:lnTo>
                  <a:lnTo>
                    <a:pt x="32" y="65"/>
                  </a:lnTo>
                  <a:lnTo>
                    <a:pt x="36" y="15"/>
                  </a:lnTo>
                  <a:lnTo>
                    <a:pt x="3" y="14"/>
                  </a:lnTo>
                  <a:close/>
                </a:path>
              </a:pathLst>
            </a:custGeom>
            <a:pattFill prst="wdUpDiag">
              <a:fgClr>
                <a:srgbClr val="006600"/>
              </a:fgClr>
              <a:bgClr>
                <a:schemeClr val="bg1"/>
              </a:bgClr>
            </a:pattFill>
            <a:ln w="9525">
              <a:solidFill>
                <a:srgbClr val="006600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o-RO"/>
            </a:p>
          </p:txBody>
        </p:sp>
        <p:sp>
          <p:nvSpPr>
            <p:cNvPr id="154721" name="Rectangle 97" descr="Широкий диагональный 1"/>
            <p:cNvSpPr>
              <a:spLocks noChangeAspect="1" noChangeArrowheads="1"/>
            </p:cNvSpPr>
            <p:nvPr/>
          </p:nvSpPr>
          <p:spPr bwMode="auto">
            <a:xfrm>
              <a:off x="1824" y="4069"/>
              <a:ext cx="1269" cy="41"/>
            </a:xfrm>
            <a:prstGeom prst="rect">
              <a:avLst/>
            </a:prstGeom>
            <a:pattFill prst="wdDnDiag">
              <a:fgClr>
                <a:srgbClr val="006600"/>
              </a:fgClr>
              <a:bgClr>
                <a:schemeClr val="bg1"/>
              </a:bgClr>
            </a:pattFill>
            <a:ln w="9525">
              <a:solidFill>
                <a:srgbClr val="00660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54722" name="Rectangle 98" descr="Широкий диагональный 1"/>
            <p:cNvSpPr>
              <a:spLocks noChangeAspect="1" noChangeArrowheads="1"/>
            </p:cNvSpPr>
            <p:nvPr/>
          </p:nvSpPr>
          <p:spPr bwMode="auto">
            <a:xfrm flipH="1">
              <a:off x="3481" y="4065"/>
              <a:ext cx="464" cy="41"/>
            </a:xfrm>
            <a:prstGeom prst="rect">
              <a:avLst/>
            </a:prstGeom>
            <a:pattFill prst="wdDnDiag">
              <a:fgClr>
                <a:srgbClr val="006600"/>
              </a:fgClr>
              <a:bgClr>
                <a:schemeClr val="bg1"/>
              </a:bgClr>
            </a:pattFill>
            <a:ln w="9525">
              <a:solidFill>
                <a:srgbClr val="00660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54723" name="Freeform 99" descr="Широкий диагональный 2"/>
            <p:cNvSpPr>
              <a:spLocks noChangeAspect="1"/>
            </p:cNvSpPr>
            <p:nvPr/>
          </p:nvSpPr>
          <p:spPr bwMode="auto">
            <a:xfrm>
              <a:off x="1846" y="3759"/>
              <a:ext cx="1219" cy="30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9" y="3"/>
                </a:cxn>
                <a:cxn ang="0">
                  <a:pos x="39" y="291"/>
                </a:cxn>
                <a:cxn ang="0">
                  <a:pos x="45" y="306"/>
                </a:cxn>
                <a:cxn ang="0">
                  <a:pos x="69" y="321"/>
                </a:cxn>
                <a:cxn ang="0">
                  <a:pos x="1431" y="330"/>
                </a:cxn>
                <a:cxn ang="0">
                  <a:pos x="1431" y="360"/>
                </a:cxn>
                <a:cxn ang="0">
                  <a:pos x="33" y="354"/>
                </a:cxn>
                <a:cxn ang="0">
                  <a:pos x="15" y="330"/>
                </a:cxn>
                <a:cxn ang="0">
                  <a:pos x="6" y="300"/>
                </a:cxn>
                <a:cxn ang="0">
                  <a:pos x="0" y="0"/>
                </a:cxn>
              </a:cxnLst>
              <a:rect l="0" t="0" r="r" b="b"/>
              <a:pathLst>
                <a:path w="1431" h="360">
                  <a:moveTo>
                    <a:pt x="0" y="0"/>
                  </a:moveTo>
                  <a:lnTo>
                    <a:pt x="39" y="3"/>
                  </a:lnTo>
                  <a:lnTo>
                    <a:pt x="39" y="291"/>
                  </a:lnTo>
                  <a:lnTo>
                    <a:pt x="45" y="306"/>
                  </a:lnTo>
                  <a:lnTo>
                    <a:pt x="69" y="321"/>
                  </a:lnTo>
                  <a:lnTo>
                    <a:pt x="1431" y="330"/>
                  </a:lnTo>
                  <a:lnTo>
                    <a:pt x="1431" y="360"/>
                  </a:lnTo>
                  <a:lnTo>
                    <a:pt x="33" y="354"/>
                  </a:lnTo>
                  <a:lnTo>
                    <a:pt x="15" y="330"/>
                  </a:lnTo>
                  <a:lnTo>
                    <a:pt x="6" y="300"/>
                  </a:lnTo>
                  <a:lnTo>
                    <a:pt x="0" y="0"/>
                  </a:lnTo>
                  <a:close/>
                </a:path>
              </a:pathLst>
            </a:custGeom>
            <a:pattFill prst="wdUpDiag">
              <a:fgClr>
                <a:srgbClr val="006600"/>
              </a:fgClr>
              <a:bgClr>
                <a:schemeClr val="bg1"/>
              </a:bgClr>
            </a:pattFill>
            <a:ln w="9525" cap="flat" cmpd="sng">
              <a:solidFill>
                <a:srgbClr val="0066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ro-RO"/>
            </a:p>
          </p:txBody>
        </p:sp>
        <p:sp>
          <p:nvSpPr>
            <p:cNvPr id="154724" name="Freeform 100" descr="Широкий диагональный 2"/>
            <p:cNvSpPr>
              <a:spLocks noChangeAspect="1"/>
            </p:cNvSpPr>
            <p:nvPr/>
          </p:nvSpPr>
          <p:spPr bwMode="auto">
            <a:xfrm>
              <a:off x="3492" y="3752"/>
              <a:ext cx="445" cy="307"/>
            </a:xfrm>
            <a:custGeom>
              <a:avLst/>
              <a:gdLst/>
              <a:ahLst/>
              <a:cxnLst>
                <a:cxn ang="0">
                  <a:pos x="522" y="6"/>
                </a:cxn>
                <a:cxn ang="0">
                  <a:pos x="492" y="0"/>
                </a:cxn>
                <a:cxn ang="0">
                  <a:pos x="486" y="291"/>
                </a:cxn>
                <a:cxn ang="0">
                  <a:pos x="483" y="312"/>
                </a:cxn>
                <a:cxn ang="0">
                  <a:pos x="471" y="327"/>
                </a:cxn>
                <a:cxn ang="0">
                  <a:pos x="0" y="330"/>
                </a:cxn>
                <a:cxn ang="0">
                  <a:pos x="0" y="360"/>
                </a:cxn>
                <a:cxn ang="0">
                  <a:pos x="492" y="354"/>
                </a:cxn>
                <a:cxn ang="0">
                  <a:pos x="510" y="333"/>
                </a:cxn>
                <a:cxn ang="0">
                  <a:pos x="522" y="300"/>
                </a:cxn>
                <a:cxn ang="0">
                  <a:pos x="522" y="6"/>
                </a:cxn>
              </a:cxnLst>
              <a:rect l="0" t="0" r="r" b="b"/>
              <a:pathLst>
                <a:path w="522" h="360">
                  <a:moveTo>
                    <a:pt x="522" y="6"/>
                  </a:moveTo>
                  <a:lnTo>
                    <a:pt x="492" y="0"/>
                  </a:lnTo>
                  <a:lnTo>
                    <a:pt x="486" y="291"/>
                  </a:lnTo>
                  <a:lnTo>
                    <a:pt x="483" y="312"/>
                  </a:lnTo>
                  <a:lnTo>
                    <a:pt x="471" y="327"/>
                  </a:lnTo>
                  <a:lnTo>
                    <a:pt x="0" y="330"/>
                  </a:lnTo>
                  <a:lnTo>
                    <a:pt x="0" y="360"/>
                  </a:lnTo>
                  <a:lnTo>
                    <a:pt x="492" y="354"/>
                  </a:lnTo>
                  <a:lnTo>
                    <a:pt x="510" y="333"/>
                  </a:lnTo>
                  <a:lnTo>
                    <a:pt x="522" y="300"/>
                  </a:lnTo>
                  <a:lnTo>
                    <a:pt x="522" y="6"/>
                  </a:lnTo>
                  <a:close/>
                </a:path>
              </a:pathLst>
            </a:custGeom>
            <a:pattFill prst="wdUpDiag">
              <a:fgClr>
                <a:srgbClr val="006600"/>
              </a:fgClr>
              <a:bgClr>
                <a:schemeClr val="bg1"/>
              </a:bgClr>
            </a:pattFill>
            <a:ln w="9525" cap="flat" cmpd="sng">
              <a:solidFill>
                <a:srgbClr val="0066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ro-RO"/>
            </a:p>
          </p:txBody>
        </p:sp>
        <p:sp>
          <p:nvSpPr>
            <p:cNvPr id="154725" name="Freeform 101" descr="Широкий диагональный 1"/>
            <p:cNvSpPr>
              <a:spLocks noChangeAspect="1"/>
            </p:cNvSpPr>
            <p:nvPr/>
          </p:nvSpPr>
          <p:spPr bwMode="auto">
            <a:xfrm>
              <a:off x="3053" y="3856"/>
              <a:ext cx="460" cy="215"/>
            </a:xfrm>
            <a:custGeom>
              <a:avLst/>
              <a:gdLst/>
              <a:ahLst/>
              <a:cxnLst>
                <a:cxn ang="0">
                  <a:pos x="3" y="27"/>
                </a:cxn>
                <a:cxn ang="0">
                  <a:pos x="0" y="210"/>
                </a:cxn>
                <a:cxn ang="0">
                  <a:pos x="24" y="210"/>
                </a:cxn>
                <a:cxn ang="0">
                  <a:pos x="30" y="252"/>
                </a:cxn>
                <a:cxn ang="0">
                  <a:pos x="57" y="249"/>
                </a:cxn>
                <a:cxn ang="0">
                  <a:pos x="48" y="87"/>
                </a:cxn>
                <a:cxn ang="0">
                  <a:pos x="135" y="87"/>
                </a:cxn>
                <a:cxn ang="0">
                  <a:pos x="132" y="0"/>
                </a:cxn>
                <a:cxn ang="0">
                  <a:pos x="207" y="0"/>
                </a:cxn>
                <a:cxn ang="0">
                  <a:pos x="207" y="87"/>
                </a:cxn>
                <a:cxn ang="0">
                  <a:pos x="327" y="87"/>
                </a:cxn>
                <a:cxn ang="0">
                  <a:pos x="327" y="0"/>
                </a:cxn>
                <a:cxn ang="0">
                  <a:pos x="411" y="6"/>
                </a:cxn>
                <a:cxn ang="0">
                  <a:pos x="408" y="87"/>
                </a:cxn>
                <a:cxn ang="0">
                  <a:pos x="480" y="87"/>
                </a:cxn>
                <a:cxn ang="0">
                  <a:pos x="480" y="231"/>
                </a:cxn>
                <a:cxn ang="0">
                  <a:pos x="507" y="231"/>
                </a:cxn>
                <a:cxn ang="0">
                  <a:pos x="513" y="204"/>
                </a:cxn>
                <a:cxn ang="0">
                  <a:pos x="537" y="201"/>
                </a:cxn>
                <a:cxn ang="0">
                  <a:pos x="540" y="33"/>
                </a:cxn>
                <a:cxn ang="0">
                  <a:pos x="498" y="9"/>
                </a:cxn>
                <a:cxn ang="0">
                  <a:pos x="45" y="0"/>
                </a:cxn>
                <a:cxn ang="0">
                  <a:pos x="3" y="27"/>
                </a:cxn>
              </a:cxnLst>
              <a:rect l="0" t="0" r="r" b="b"/>
              <a:pathLst>
                <a:path w="540" h="252">
                  <a:moveTo>
                    <a:pt x="3" y="27"/>
                  </a:moveTo>
                  <a:lnTo>
                    <a:pt x="0" y="210"/>
                  </a:lnTo>
                  <a:lnTo>
                    <a:pt x="24" y="210"/>
                  </a:lnTo>
                  <a:lnTo>
                    <a:pt x="30" y="252"/>
                  </a:lnTo>
                  <a:lnTo>
                    <a:pt x="57" y="249"/>
                  </a:lnTo>
                  <a:lnTo>
                    <a:pt x="48" y="87"/>
                  </a:lnTo>
                  <a:lnTo>
                    <a:pt x="135" y="87"/>
                  </a:lnTo>
                  <a:lnTo>
                    <a:pt x="132" y="0"/>
                  </a:lnTo>
                  <a:lnTo>
                    <a:pt x="207" y="0"/>
                  </a:lnTo>
                  <a:lnTo>
                    <a:pt x="207" y="87"/>
                  </a:lnTo>
                  <a:lnTo>
                    <a:pt x="327" y="87"/>
                  </a:lnTo>
                  <a:lnTo>
                    <a:pt x="327" y="0"/>
                  </a:lnTo>
                  <a:lnTo>
                    <a:pt x="411" y="6"/>
                  </a:lnTo>
                  <a:lnTo>
                    <a:pt x="408" y="87"/>
                  </a:lnTo>
                  <a:lnTo>
                    <a:pt x="480" y="87"/>
                  </a:lnTo>
                  <a:lnTo>
                    <a:pt x="480" y="231"/>
                  </a:lnTo>
                  <a:lnTo>
                    <a:pt x="507" y="231"/>
                  </a:lnTo>
                  <a:lnTo>
                    <a:pt x="513" y="204"/>
                  </a:lnTo>
                  <a:lnTo>
                    <a:pt x="537" y="201"/>
                  </a:lnTo>
                  <a:lnTo>
                    <a:pt x="540" y="33"/>
                  </a:lnTo>
                  <a:lnTo>
                    <a:pt x="498" y="9"/>
                  </a:lnTo>
                  <a:lnTo>
                    <a:pt x="45" y="0"/>
                  </a:lnTo>
                  <a:lnTo>
                    <a:pt x="3" y="27"/>
                  </a:lnTo>
                  <a:close/>
                </a:path>
              </a:pathLst>
            </a:custGeom>
            <a:pattFill prst="wdDnDiag">
              <a:fgClr>
                <a:srgbClr val="006600"/>
              </a:fgClr>
              <a:bgClr>
                <a:schemeClr val="bg1"/>
              </a:bgClr>
            </a:pattFill>
            <a:ln w="9525" cap="flat" cmpd="sng">
              <a:solidFill>
                <a:srgbClr val="006600"/>
              </a:solidFill>
              <a:prstDash val="solid"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grpSp>
          <p:nvGrpSpPr>
            <p:cNvPr id="154726" name="Group 102"/>
            <p:cNvGrpSpPr>
              <a:grpSpLocks noChangeAspect="1"/>
            </p:cNvGrpSpPr>
            <p:nvPr/>
          </p:nvGrpSpPr>
          <p:grpSpPr bwMode="auto">
            <a:xfrm>
              <a:off x="3101" y="3977"/>
              <a:ext cx="361" cy="115"/>
              <a:chOff x="3354" y="4044"/>
              <a:chExt cx="423" cy="135"/>
            </a:xfrm>
          </p:grpSpPr>
          <p:sp>
            <p:nvSpPr>
              <p:cNvPr id="154727" name="Freeform 103" descr="Широкий диагональный 2"/>
              <p:cNvSpPr>
                <a:spLocks noChangeAspect="1"/>
              </p:cNvSpPr>
              <p:nvPr/>
            </p:nvSpPr>
            <p:spPr bwMode="auto">
              <a:xfrm>
                <a:off x="3354" y="4047"/>
                <a:ext cx="423" cy="13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420" y="3"/>
                  </a:cxn>
                  <a:cxn ang="0">
                    <a:pos x="423" y="81"/>
                  </a:cxn>
                  <a:cxn ang="0">
                    <a:pos x="390" y="129"/>
                  </a:cxn>
                  <a:cxn ang="0">
                    <a:pos x="243" y="132"/>
                  </a:cxn>
                  <a:cxn ang="0">
                    <a:pos x="243" y="75"/>
                  </a:cxn>
                  <a:cxn ang="0">
                    <a:pos x="189" y="78"/>
                  </a:cxn>
                  <a:cxn ang="0">
                    <a:pos x="189" y="132"/>
                  </a:cxn>
                  <a:cxn ang="0">
                    <a:pos x="42" y="132"/>
                  </a:cxn>
                  <a:cxn ang="0">
                    <a:pos x="0" y="93"/>
                  </a:cxn>
                  <a:cxn ang="0">
                    <a:pos x="0" y="0"/>
                  </a:cxn>
                </a:cxnLst>
                <a:rect l="0" t="0" r="r" b="b"/>
                <a:pathLst>
                  <a:path w="423" h="132">
                    <a:moveTo>
                      <a:pt x="0" y="0"/>
                    </a:moveTo>
                    <a:lnTo>
                      <a:pt x="420" y="3"/>
                    </a:lnTo>
                    <a:lnTo>
                      <a:pt x="423" y="81"/>
                    </a:lnTo>
                    <a:lnTo>
                      <a:pt x="390" y="129"/>
                    </a:lnTo>
                    <a:lnTo>
                      <a:pt x="243" y="132"/>
                    </a:lnTo>
                    <a:lnTo>
                      <a:pt x="243" y="75"/>
                    </a:lnTo>
                    <a:lnTo>
                      <a:pt x="189" y="78"/>
                    </a:lnTo>
                    <a:lnTo>
                      <a:pt x="189" y="132"/>
                    </a:lnTo>
                    <a:lnTo>
                      <a:pt x="42" y="132"/>
                    </a:lnTo>
                    <a:lnTo>
                      <a:pt x="0" y="93"/>
                    </a:lnTo>
                    <a:lnTo>
                      <a:pt x="0" y="0"/>
                    </a:lnTo>
                    <a:close/>
                  </a:path>
                </a:pathLst>
              </a:custGeom>
              <a:pattFill prst="wdUpDiag">
                <a:fgClr>
                  <a:srgbClr val="006600"/>
                </a:fgClr>
                <a:bgClr>
                  <a:schemeClr val="bg1"/>
                </a:bgClr>
              </a:pattFill>
              <a:ln w="9525">
                <a:solidFill>
                  <a:srgbClr val="006600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o-RO"/>
              </a:p>
            </p:txBody>
          </p:sp>
          <p:sp>
            <p:nvSpPr>
              <p:cNvPr id="154728" name="Freeform 104" descr="Широкий диагональный 2"/>
              <p:cNvSpPr>
                <a:spLocks noChangeAspect="1"/>
              </p:cNvSpPr>
              <p:nvPr/>
            </p:nvSpPr>
            <p:spPr bwMode="auto">
              <a:xfrm>
                <a:off x="3375" y="4044"/>
                <a:ext cx="165" cy="1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" y="114"/>
                  </a:cxn>
                  <a:cxn ang="0">
                    <a:pos x="165" y="111"/>
                  </a:cxn>
                </a:cxnLst>
                <a:rect l="0" t="0" r="r" b="b"/>
                <a:pathLst>
                  <a:path w="165" h="114">
                    <a:moveTo>
                      <a:pt x="0" y="0"/>
                    </a:moveTo>
                    <a:lnTo>
                      <a:pt x="3" y="114"/>
                    </a:lnTo>
                    <a:lnTo>
                      <a:pt x="165" y="111"/>
                    </a:lnTo>
                  </a:path>
                </a:pathLst>
              </a:custGeom>
              <a:noFill/>
              <a:ln w="6350" cmpd="sng">
                <a:solidFill>
                  <a:srgbClr val="006600"/>
                </a:solidFill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o-RO"/>
              </a:p>
            </p:txBody>
          </p:sp>
          <p:sp>
            <p:nvSpPr>
              <p:cNvPr id="154729" name="Freeform 105" descr="Широкий диагональный 2"/>
              <p:cNvSpPr>
                <a:spLocks noChangeAspect="1"/>
              </p:cNvSpPr>
              <p:nvPr/>
            </p:nvSpPr>
            <p:spPr bwMode="auto">
              <a:xfrm>
                <a:off x="3594" y="4053"/>
                <a:ext cx="165" cy="99"/>
              </a:xfrm>
              <a:custGeom>
                <a:avLst/>
                <a:gdLst/>
                <a:ahLst/>
                <a:cxnLst>
                  <a:cxn ang="0">
                    <a:pos x="159" y="0"/>
                  </a:cxn>
                  <a:cxn ang="0">
                    <a:pos x="165" y="99"/>
                  </a:cxn>
                  <a:cxn ang="0">
                    <a:pos x="0" y="99"/>
                  </a:cxn>
                </a:cxnLst>
                <a:rect l="0" t="0" r="r" b="b"/>
                <a:pathLst>
                  <a:path w="165" h="99">
                    <a:moveTo>
                      <a:pt x="159" y="0"/>
                    </a:moveTo>
                    <a:lnTo>
                      <a:pt x="165" y="99"/>
                    </a:lnTo>
                    <a:lnTo>
                      <a:pt x="0" y="99"/>
                    </a:lnTo>
                  </a:path>
                </a:pathLst>
              </a:custGeom>
              <a:noFill/>
              <a:ln w="6350" cmpd="sng">
                <a:solidFill>
                  <a:srgbClr val="006600"/>
                </a:solidFill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o-RO"/>
              </a:p>
            </p:txBody>
          </p:sp>
        </p:grpSp>
      </p:grpSp>
      <p:sp>
        <p:nvSpPr>
          <p:cNvPr id="154730" name="Line 106"/>
          <p:cNvSpPr>
            <a:spLocks noChangeAspect="1" noChangeShapeType="1"/>
          </p:cNvSpPr>
          <p:nvPr/>
        </p:nvSpPr>
        <p:spPr bwMode="auto">
          <a:xfrm>
            <a:off x="3298825" y="6792913"/>
            <a:ext cx="1501775" cy="41275"/>
          </a:xfrm>
          <a:prstGeom prst="line">
            <a:avLst/>
          </a:prstGeom>
          <a:noFill/>
          <a:ln w="76200">
            <a:pattFill prst="pct80">
              <a:fgClr>
                <a:schemeClr val="tx1"/>
              </a:fgClr>
              <a:bgClr>
                <a:srgbClr val="FFFFFF"/>
              </a:bgClr>
            </a:pattFill>
            <a:round/>
            <a:headEnd/>
            <a:tailEnd/>
          </a:ln>
          <a:effectLst/>
        </p:spPr>
        <p:txBody>
          <a:bodyPr/>
          <a:lstStyle/>
          <a:p>
            <a:endParaRPr lang="ro-RO"/>
          </a:p>
        </p:txBody>
      </p:sp>
      <p:sp>
        <p:nvSpPr>
          <p:cNvPr id="154731" name="Line 107"/>
          <p:cNvSpPr>
            <a:spLocks noChangeAspect="1" noChangeShapeType="1"/>
          </p:cNvSpPr>
          <p:nvPr/>
        </p:nvSpPr>
        <p:spPr bwMode="auto">
          <a:xfrm>
            <a:off x="3292475" y="6865938"/>
            <a:ext cx="1508125" cy="28575"/>
          </a:xfrm>
          <a:prstGeom prst="line">
            <a:avLst/>
          </a:prstGeom>
          <a:noFill/>
          <a:ln w="76200">
            <a:pattFill prst="pct80">
              <a:fgClr>
                <a:schemeClr val="tx1"/>
              </a:fgClr>
              <a:bgClr>
                <a:srgbClr val="FFFFFF"/>
              </a:bgClr>
            </a:pattFill>
            <a:round/>
            <a:headEnd/>
            <a:tailEnd/>
          </a:ln>
          <a:effectLst/>
        </p:spPr>
        <p:txBody>
          <a:bodyPr/>
          <a:lstStyle/>
          <a:p>
            <a:endParaRPr lang="ro-RO"/>
          </a:p>
        </p:txBody>
      </p:sp>
      <p:sp>
        <p:nvSpPr>
          <p:cNvPr id="154732" name="Oval 108" descr="Светлый диагональный 1"/>
          <p:cNvSpPr>
            <a:spLocks noChangeAspect="1" noChangeArrowheads="1"/>
          </p:cNvSpPr>
          <p:nvPr/>
        </p:nvSpPr>
        <p:spPr bwMode="auto">
          <a:xfrm>
            <a:off x="3273425" y="6765925"/>
            <a:ext cx="53975" cy="53975"/>
          </a:xfrm>
          <a:prstGeom prst="ellipse">
            <a:avLst/>
          </a:prstGeom>
          <a:pattFill prst="ltDnDiag">
            <a:fgClr>
              <a:schemeClr val="tx2"/>
            </a:fgClr>
            <a:bgClr>
              <a:schemeClr val="bg1"/>
            </a:bgClr>
          </a:patt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54733" name="Oval 109" descr="Светлый диагональный 1"/>
          <p:cNvSpPr>
            <a:spLocks noChangeAspect="1" noChangeArrowheads="1"/>
          </p:cNvSpPr>
          <p:nvPr/>
        </p:nvSpPr>
        <p:spPr bwMode="auto">
          <a:xfrm>
            <a:off x="3271838" y="6838950"/>
            <a:ext cx="53975" cy="53975"/>
          </a:xfrm>
          <a:prstGeom prst="ellipse">
            <a:avLst/>
          </a:prstGeom>
          <a:pattFill prst="ltDnDiag">
            <a:fgClr>
              <a:schemeClr val="tx2"/>
            </a:fgClr>
            <a:bgClr>
              <a:schemeClr val="bg1"/>
            </a:bgClr>
          </a:patt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grpSp>
        <p:nvGrpSpPr>
          <p:cNvPr id="154734" name="Group 110"/>
          <p:cNvGrpSpPr>
            <a:grpSpLocks noChangeAspect="1"/>
          </p:cNvGrpSpPr>
          <p:nvPr/>
        </p:nvGrpSpPr>
        <p:grpSpPr bwMode="auto">
          <a:xfrm>
            <a:off x="5000625" y="6784975"/>
            <a:ext cx="904875" cy="174625"/>
            <a:chOff x="3476" y="3869"/>
            <a:chExt cx="810" cy="156"/>
          </a:xfrm>
        </p:grpSpPr>
        <p:sp>
          <p:nvSpPr>
            <p:cNvPr id="154735" name="Freeform 111"/>
            <p:cNvSpPr>
              <a:spLocks noChangeAspect="1"/>
            </p:cNvSpPr>
            <p:nvPr/>
          </p:nvSpPr>
          <p:spPr bwMode="auto">
            <a:xfrm>
              <a:off x="3476" y="3869"/>
              <a:ext cx="799" cy="156"/>
            </a:xfrm>
            <a:custGeom>
              <a:avLst/>
              <a:gdLst/>
              <a:ahLst/>
              <a:cxnLst>
                <a:cxn ang="0">
                  <a:pos x="8" y="50"/>
                </a:cxn>
                <a:cxn ang="0">
                  <a:pos x="0" y="150"/>
                </a:cxn>
                <a:cxn ang="0">
                  <a:pos x="48" y="156"/>
                </a:cxn>
                <a:cxn ang="0">
                  <a:pos x="186" y="144"/>
                </a:cxn>
                <a:cxn ang="0">
                  <a:pos x="198" y="36"/>
                </a:cxn>
                <a:cxn ang="0">
                  <a:pos x="282" y="0"/>
                </a:cxn>
                <a:cxn ang="0">
                  <a:pos x="408" y="60"/>
                </a:cxn>
                <a:cxn ang="0">
                  <a:pos x="799" y="66"/>
                </a:cxn>
              </a:cxnLst>
              <a:rect l="0" t="0" r="r" b="b"/>
              <a:pathLst>
                <a:path w="799" h="156">
                  <a:moveTo>
                    <a:pt x="8" y="50"/>
                  </a:moveTo>
                  <a:lnTo>
                    <a:pt x="0" y="150"/>
                  </a:lnTo>
                  <a:lnTo>
                    <a:pt x="48" y="156"/>
                  </a:lnTo>
                  <a:lnTo>
                    <a:pt x="186" y="144"/>
                  </a:lnTo>
                  <a:lnTo>
                    <a:pt x="198" y="36"/>
                  </a:lnTo>
                  <a:lnTo>
                    <a:pt x="282" y="0"/>
                  </a:lnTo>
                  <a:lnTo>
                    <a:pt x="408" y="60"/>
                  </a:lnTo>
                  <a:lnTo>
                    <a:pt x="799" y="66"/>
                  </a:lnTo>
                </a:path>
              </a:pathLst>
            </a:custGeom>
            <a:noFill/>
            <a:ln w="76200" cmpd="sng">
              <a:pattFill prst="pct80">
                <a:fgClr>
                  <a:schemeClr val="tx1"/>
                </a:fgClr>
                <a:bgClr>
                  <a:srgbClr val="FFFFFF"/>
                </a:bgClr>
              </a:patt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ro-RO"/>
            </a:p>
          </p:txBody>
        </p:sp>
        <p:sp>
          <p:nvSpPr>
            <p:cNvPr id="154736" name="Oval 112" descr="Светлый диагональный 1"/>
            <p:cNvSpPr>
              <a:spLocks noChangeAspect="1" noChangeArrowheads="1"/>
            </p:cNvSpPr>
            <p:nvPr/>
          </p:nvSpPr>
          <p:spPr bwMode="auto">
            <a:xfrm>
              <a:off x="4238" y="3907"/>
              <a:ext cx="48" cy="48"/>
            </a:xfrm>
            <a:prstGeom prst="ellipse">
              <a:avLst/>
            </a:prstGeom>
            <a:pattFill prst="ltDnDiag">
              <a:fgClr>
                <a:schemeClr val="tx2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</p:grpSp>
      <p:sp>
        <p:nvSpPr>
          <p:cNvPr id="154737" name="AutoShape 113"/>
          <p:cNvSpPr>
            <a:spLocks noChangeAspect="1" noChangeArrowheads="1"/>
          </p:cNvSpPr>
          <p:nvPr/>
        </p:nvSpPr>
        <p:spPr bwMode="auto">
          <a:xfrm flipV="1">
            <a:off x="4276725" y="152400"/>
            <a:ext cx="590550" cy="171450"/>
          </a:xfrm>
          <a:custGeom>
            <a:avLst/>
            <a:gdLst>
              <a:gd name="G0" fmla="+- 9404 0 0"/>
              <a:gd name="G1" fmla="+- 6014446 0 0"/>
              <a:gd name="G2" fmla="+- 0 0 6014446"/>
              <a:gd name="T0" fmla="*/ 0 256 1"/>
              <a:gd name="T1" fmla="*/ 180 256 1"/>
              <a:gd name="G3" fmla="+- 6014446 T0 T1"/>
              <a:gd name="T2" fmla="*/ 0 256 1"/>
              <a:gd name="T3" fmla="*/ 90 256 1"/>
              <a:gd name="G4" fmla="+- 6014446 T2 T3"/>
              <a:gd name="G5" fmla="*/ G4 2 1"/>
              <a:gd name="T4" fmla="*/ 90 256 1"/>
              <a:gd name="T5" fmla="*/ 0 256 1"/>
              <a:gd name="G6" fmla="+- 6014446 T4 T5"/>
              <a:gd name="G7" fmla="*/ G6 2 1"/>
              <a:gd name="G8" fmla="abs 6014446"/>
              <a:gd name="T6" fmla="*/ 0 256 1"/>
              <a:gd name="T7" fmla="*/ 90 256 1"/>
              <a:gd name="G9" fmla="+- G8 T6 T7"/>
              <a:gd name="G10" fmla="?: G9 G7 G5"/>
              <a:gd name="T8" fmla="*/ 0 256 1"/>
              <a:gd name="T9" fmla="*/ 360 256 1"/>
              <a:gd name="G11" fmla="+- G10 T8 T9"/>
              <a:gd name="G12" fmla="?: G10 G11 G10"/>
              <a:gd name="T10" fmla="*/ 0 256 1"/>
              <a:gd name="T11" fmla="*/ 360 256 1"/>
              <a:gd name="G13" fmla="+- G12 T10 T11"/>
              <a:gd name="G14" fmla="?: G12 G13 G12"/>
              <a:gd name="G15" fmla="+- 0 0 G14"/>
              <a:gd name="G16" fmla="+- 10800 0 0"/>
              <a:gd name="G17" fmla="+- 10800 0 9404"/>
              <a:gd name="G18" fmla="*/ 9404 1 2"/>
              <a:gd name="G19" fmla="+- G18 5400 0"/>
              <a:gd name="G20" fmla="cos G19 6014446"/>
              <a:gd name="G21" fmla="sin G19 6014446"/>
              <a:gd name="G22" fmla="+- G20 10800 0"/>
              <a:gd name="G23" fmla="+- G21 10800 0"/>
              <a:gd name="G24" fmla="+- 10800 0 G20"/>
              <a:gd name="G25" fmla="+- 9404 10800 0"/>
              <a:gd name="G26" fmla="?: G9 G17 G25"/>
              <a:gd name="G27" fmla="?: G9 0 21600"/>
              <a:gd name="G28" fmla="cos 10800 6014446"/>
              <a:gd name="G29" fmla="sin 10800 6014446"/>
              <a:gd name="G30" fmla="sin 9404 6014446"/>
              <a:gd name="G31" fmla="+- G28 10800 0"/>
              <a:gd name="G32" fmla="+- G29 10800 0"/>
              <a:gd name="G33" fmla="+- G30 10800 0"/>
              <a:gd name="G34" fmla="?: G4 0 G31"/>
              <a:gd name="G35" fmla="?: 6014446 G34 0"/>
              <a:gd name="G36" fmla="?: G6 G35 G31"/>
              <a:gd name="G37" fmla="+- 21600 0 G36"/>
              <a:gd name="G38" fmla="?: G4 0 G33"/>
              <a:gd name="G39" fmla="?: 6014446 G38 G32"/>
              <a:gd name="G40" fmla="?: G6 G39 0"/>
              <a:gd name="G41" fmla="?: G4 G32 21600"/>
              <a:gd name="G42" fmla="?: G6 G41 G33"/>
              <a:gd name="T12" fmla="*/ 10800 w 21600"/>
              <a:gd name="T13" fmla="*/ 0 h 21600"/>
              <a:gd name="T14" fmla="*/ 10487 w 21600"/>
              <a:gd name="T15" fmla="*/ 20897 h 21600"/>
              <a:gd name="T16" fmla="*/ 10800 w 21600"/>
              <a:gd name="T17" fmla="*/ 1396 h 21600"/>
              <a:gd name="T18" fmla="*/ 11113 w 21600"/>
              <a:gd name="T19" fmla="*/ 20897 h 21600"/>
              <a:gd name="T20" fmla="*/ G36 w 21600"/>
              <a:gd name="T21" fmla="*/ G40 h 21600"/>
              <a:gd name="T22" fmla="*/ G37 w 21600"/>
              <a:gd name="T23" fmla="*/ G42 h 21600"/>
            </a:gdLst>
            <a:ahLst/>
            <a:cxnLst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T20" t="T21" r="T22" b="T23"/>
            <a:pathLst>
              <a:path w="21600" h="21600">
                <a:moveTo>
                  <a:pt x="10509" y="20199"/>
                </a:moveTo>
                <a:cubicBezTo>
                  <a:pt x="5431" y="20042"/>
                  <a:pt x="1396" y="15880"/>
                  <a:pt x="1396" y="10800"/>
                </a:cubicBezTo>
                <a:cubicBezTo>
                  <a:pt x="1396" y="5606"/>
                  <a:pt x="5606" y="1396"/>
                  <a:pt x="10800" y="1396"/>
                </a:cubicBezTo>
                <a:cubicBezTo>
                  <a:pt x="15993" y="1396"/>
                  <a:pt x="20204" y="5606"/>
                  <a:pt x="20204" y="10800"/>
                </a:cubicBezTo>
                <a:cubicBezTo>
                  <a:pt x="20204" y="15880"/>
                  <a:pt x="16168" y="20042"/>
                  <a:pt x="11090" y="20199"/>
                </a:cubicBezTo>
                <a:lnTo>
                  <a:pt x="11134" y="21594"/>
                </a:lnTo>
                <a:cubicBezTo>
                  <a:pt x="16965" y="21414"/>
                  <a:pt x="21600" y="16634"/>
                  <a:pt x="21600" y="10800"/>
                </a:cubicBezTo>
                <a:cubicBezTo>
                  <a:pt x="21600" y="4835"/>
                  <a:pt x="16764" y="0"/>
                  <a:pt x="10800" y="0"/>
                </a:cubicBezTo>
                <a:cubicBezTo>
                  <a:pt x="4835" y="0"/>
                  <a:pt x="0" y="4835"/>
                  <a:pt x="0" y="10800"/>
                </a:cubicBezTo>
                <a:cubicBezTo>
                  <a:pt x="-1" y="16634"/>
                  <a:pt x="4634" y="21414"/>
                  <a:pt x="10465" y="21594"/>
                </a:cubicBezTo>
                <a:close/>
              </a:path>
            </a:pathLst>
          </a:custGeom>
          <a:gradFill rotWithShape="0">
            <a:gsLst>
              <a:gs pos="0">
                <a:schemeClr val="folHlink"/>
              </a:gs>
              <a:gs pos="100000">
                <a:schemeClr val="folHlink">
                  <a:gamma/>
                  <a:tint val="6275"/>
                  <a:invGamma/>
                </a:schemeClr>
              </a:gs>
            </a:gsLst>
            <a:path path="rect">
              <a:fillToRect l="50000" t="50000" r="50000" b="50000"/>
            </a:path>
          </a:gra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54738" name="AutoShape 114"/>
          <p:cNvSpPr>
            <a:spLocks noChangeAspect="1" noChangeArrowheads="1"/>
          </p:cNvSpPr>
          <p:nvPr/>
        </p:nvSpPr>
        <p:spPr bwMode="auto">
          <a:xfrm rot="10800000">
            <a:off x="4435475" y="4105275"/>
            <a:ext cx="273050" cy="292100"/>
          </a:xfrm>
          <a:custGeom>
            <a:avLst/>
            <a:gdLst>
              <a:gd name="G0" fmla="+- 8133 0 0"/>
              <a:gd name="G1" fmla="+- 7097633 0 0"/>
              <a:gd name="G2" fmla="+- 0 0 7097633"/>
              <a:gd name="T0" fmla="*/ 0 256 1"/>
              <a:gd name="T1" fmla="*/ 180 256 1"/>
              <a:gd name="G3" fmla="+- 7097633 T0 T1"/>
              <a:gd name="T2" fmla="*/ 0 256 1"/>
              <a:gd name="T3" fmla="*/ 90 256 1"/>
              <a:gd name="G4" fmla="+- 7097633 T2 T3"/>
              <a:gd name="G5" fmla="*/ G4 2 1"/>
              <a:gd name="T4" fmla="*/ 90 256 1"/>
              <a:gd name="T5" fmla="*/ 0 256 1"/>
              <a:gd name="G6" fmla="+- 7097633 T4 T5"/>
              <a:gd name="G7" fmla="*/ G6 2 1"/>
              <a:gd name="G8" fmla="abs 7097633"/>
              <a:gd name="T6" fmla="*/ 0 256 1"/>
              <a:gd name="T7" fmla="*/ 90 256 1"/>
              <a:gd name="G9" fmla="+- G8 T6 T7"/>
              <a:gd name="G10" fmla="?: G9 G7 G5"/>
              <a:gd name="T8" fmla="*/ 0 256 1"/>
              <a:gd name="T9" fmla="*/ 360 256 1"/>
              <a:gd name="G11" fmla="+- G10 T8 T9"/>
              <a:gd name="G12" fmla="?: G10 G11 G10"/>
              <a:gd name="T10" fmla="*/ 0 256 1"/>
              <a:gd name="T11" fmla="*/ 360 256 1"/>
              <a:gd name="G13" fmla="+- G12 T10 T11"/>
              <a:gd name="G14" fmla="?: G12 G13 G12"/>
              <a:gd name="G15" fmla="+- 0 0 G14"/>
              <a:gd name="G16" fmla="+- 10800 0 0"/>
              <a:gd name="G17" fmla="+- 10800 0 8133"/>
              <a:gd name="G18" fmla="*/ 8133 1 2"/>
              <a:gd name="G19" fmla="+- G18 5400 0"/>
              <a:gd name="G20" fmla="cos G19 7097633"/>
              <a:gd name="G21" fmla="sin G19 7097633"/>
              <a:gd name="G22" fmla="+- G20 10800 0"/>
              <a:gd name="G23" fmla="+- G21 10800 0"/>
              <a:gd name="G24" fmla="+- 10800 0 G20"/>
              <a:gd name="G25" fmla="+- 8133 10800 0"/>
              <a:gd name="G26" fmla="?: G9 G17 G25"/>
              <a:gd name="G27" fmla="?: G9 0 21600"/>
              <a:gd name="G28" fmla="cos 10800 7097633"/>
              <a:gd name="G29" fmla="sin 10800 7097633"/>
              <a:gd name="G30" fmla="sin 8133 7097633"/>
              <a:gd name="G31" fmla="+- G28 10800 0"/>
              <a:gd name="G32" fmla="+- G29 10800 0"/>
              <a:gd name="G33" fmla="+- G30 10800 0"/>
              <a:gd name="G34" fmla="?: G4 0 G31"/>
              <a:gd name="G35" fmla="?: 7097633 G34 0"/>
              <a:gd name="G36" fmla="?: G6 G35 G31"/>
              <a:gd name="G37" fmla="+- 21600 0 G36"/>
              <a:gd name="G38" fmla="?: G4 0 G33"/>
              <a:gd name="G39" fmla="?: 7097633 G38 G32"/>
              <a:gd name="G40" fmla="?: G6 G39 0"/>
              <a:gd name="G41" fmla="?: G4 G32 21600"/>
              <a:gd name="G42" fmla="?: G6 G41 G33"/>
              <a:gd name="T12" fmla="*/ 10800 w 21600"/>
              <a:gd name="T13" fmla="*/ 0 h 21600"/>
              <a:gd name="T14" fmla="*/ 7827 w 21600"/>
              <a:gd name="T15" fmla="*/ 19788 h 21600"/>
              <a:gd name="T16" fmla="*/ 10800 w 21600"/>
              <a:gd name="T17" fmla="*/ 2667 h 21600"/>
              <a:gd name="T18" fmla="*/ 13773 w 21600"/>
              <a:gd name="T19" fmla="*/ 19788 h 21600"/>
              <a:gd name="T20" fmla="*/ G36 w 21600"/>
              <a:gd name="T21" fmla="*/ G40 h 21600"/>
              <a:gd name="T22" fmla="*/ G37 w 21600"/>
              <a:gd name="T23" fmla="*/ G42 h 21600"/>
            </a:gdLst>
            <a:ahLst/>
            <a:cxnLst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T20" t="T21" r="T22" b="T23"/>
            <a:pathLst>
              <a:path w="21600" h="21600">
                <a:moveTo>
                  <a:pt x="8246" y="18521"/>
                </a:moveTo>
                <a:cubicBezTo>
                  <a:pt x="4915" y="17420"/>
                  <a:pt x="2667" y="14307"/>
                  <a:pt x="2667" y="10800"/>
                </a:cubicBezTo>
                <a:cubicBezTo>
                  <a:pt x="2667" y="6308"/>
                  <a:pt x="6308" y="2667"/>
                  <a:pt x="10800" y="2667"/>
                </a:cubicBezTo>
                <a:cubicBezTo>
                  <a:pt x="15291" y="2667"/>
                  <a:pt x="18933" y="6308"/>
                  <a:pt x="18933" y="10800"/>
                </a:cubicBezTo>
                <a:cubicBezTo>
                  <a:pt x="18933" y="14307"/>
                  <a:pt x="16684" y="17420"/>
                  <a:pt x="13353" y="18521"/>
                </a:cubicBezTo>
                <a:lnTo>
                  <a:pt x="14191" y="21053"/>
                </a:lnTo>
                <a:cubicBezTo>
                  <a:pt x="18613" y="19591"/>
                  <a:pt x="21600" y="15457"/>
                  <a:pt x="21600" y="10800"/>
                </a:cubicBezTo>
                <a:cubicBezTo>
                  <a:pt x="21600" y="4835"/>
                  <a:pt x="16764" y="0"/>
                  <a:pt x="10800" y="0"/>
                </a:cubicBezTo>
                <a:cubicBezTo>
                  <a:pt x="4835" y="0"/>
                  <a:pt x="0" y="4835"/>
                  <a:pt x="0" y="10800"/>
                </a:cubicBezTo>
                <a:cubicBezTo>
                  <a:pt x="-1" y="15457"/>
                  <a:pt x="2986" y="19591"/>
                  <a:pt x="7408" y="21053"/>
                </a:cubicBezTo>
                <a:close/>
              </a:path>
            </a:pathLst>
          </a:custGeom>
          <a:gradFill rotWithShape="0">
            <a:gsLst>
              <a:gs pos="0">
                <a:schemeClr val="bg1"/>
              </a:gs>
              <a:gs pos="50000">
                <a:schemeClr val="bg1">
                  <a:gamma/>
                  <a:shade val="24314"/>
                  <a:invGamma/>
                </a:schemeClr>
              </a:gs>
              <a:gs pos="100000">
                <a:schemeClr val="bg1"/>
              </a:gs>
            </a:gsLst>
            <a:lin ang="5400000" scaled="1"/>
          </a:gra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grpSp>
        <p:nvGrpSpPr>
          <p:cNvPr id="154739" name="Group 115"/>
          <p:cNvGrpSpPr>
            <a:grpSpLocks noChangeAspect="1"/>
          </p:cNvGrpSpPr>
          <p:nvPr/>
        </p:nvGrpSpPr>
        <p:grpSpPr bwMode="auto">
          <a:xfrm>
            <a:off x="4421188" y="2944813"/>
            <a:ext cx="304800" cy="598487"/>
            <a:chOff x="2960" y="2966"/>
            <a:chExt cx="273" cy="533"/>
          </a:xfrm>
        </p:grpSpPr>
        <p:grpSp>
          <p:nvGrpSpPr>
            <p:cNvPr id="154740" name="Group 116"/>
            <p:cNvGrpSpPr>
              <a:grpSpLocks noChangeAspect="1"/>
            </p:cNvGrpSpPr>
            <p:nvPr/>
          </p:nvGrpSpPr>
          <p:grpSpPr bwMode="auto">
            <a:xfrm rot="-186789">
              <a:off x="2964" y="3456"/>
              <a:ext cx="265" cy="43"/>
              <a:chOff x="2966" y="3408"/>
              <a:chExt cx="265" cy="43"/>
            </a:xfrm>
          </p:grpSpPr>
          <p:sp>
            <p:nvSpPr>
              <p:cNvPr id="154741" name="Rectangle 117"/>
              <p:cNvSpPr>
                <a:spLocks noChangeAspect="1"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4742" name="Oval 118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4743" name="Oval 119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54744" name="Group 120"/>
            <p:cNvGrpSpPr>
              <a:grpSpLocks noChangeAspect="1"/>
            </p:cNvGrpSpPr>
            <p:nvPr/>
          </p:nvGrpSpPr>
          <p:grpSpPr bwMode="auto">
            <a:xfrm>
              <a:off x="2964" y="3356"/>
              <a:ext cx="265" cy="43"/>
              <a:chOff x="2966" y="3408"/>
              <a:chExt cx="265" cy="43"/>
            </a:xfrm>
          </p:grpSpPr>
          <p:sp>
            <p:nvSpPr>
              <p:cNvPr id="154745" name="Rectangle 121"/>
              <p:cNvSpPr>
                <a:spLocks noChangeAspect="1"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4746" name="Oval 122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4747" name="Oval 123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54748" name="Group 124"/>
            <p:cNvGrpSpPr>
              <a:grpSpLocks noChangeAspect="1"/>
            </p:cNvGrpSpPr>
            <p:nvPr/>
          </p:nvGrpSpPr>
          <p:grpSpPr bwMode="auto">
            <a:xfrm>
              <a:off x="2968" y="3302"/>
              <a:ext cx="265" cy="43"/>
              <a:chOff x="2966" y="3408"/>
              <a:chExt cx="265" cy="43"/>
            </a:xfrm>
          </p:grpSpPr>
          <p:sp>
            <p:nvSpPr>
              <p:cNvPr id="154749" name="Rectangle 125"/>
              <p:cNvSpPr>
                <a:spLocks noChangeAspect="1"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4750" name="Oval 126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4751" name="Oval 127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54752" name="Group 128"/>
            <p:cNvGrpSpPr>
              <a:grpSpLocks noChangeAspect="1"/>
            </p:cNvGrpSpPr>
            <p:nvPr/>
          </p:nvGrpSpPr>
          <p:grpSpPr bwMode="auto">
            <a:xfrm>
              <a:off x="2962" y="3134"/>
              <a:ext cx="265" cy="43"/>
              <a:chOff x="2966" y="3408"/>
              <a:chExt cx="265" cy="43"/>
            </a:xfrm>
          </p:grpSpPr>
          <p:sp>
            <p:nvSpPr>
              <p:cNvPr id="154753" name="Rectangle 129"/>
              <p:cNvSpPr>
                <a:spLocks noChangeAspect="1"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4754" name="Oval 130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4755" name="Oval 131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54756" name="Group 132"/>
            <p:cNvGrpSpPr>
              <a:grpSpLocks noChangeAspect="1"/>
            </p:cNvGrpSpPr>
            <p:nvPr/>
          </p:nvGrpSpPr>
          <p:grpSpPr bwMode="auto">
            <a:xfrm>
              <a:off x="2964" y="3082"/>
              <a:ext cx="265" cy="43"/>
              <a:chOff x="2966" y="3408"/>
              <a:chExt cx="265" cy="43"/>
            </a:xfrm>
          </p:grpSpPr>
          <p:sp>
            <p:nvSpPr>
              <p:cNvPr id="154757" name="Rectangle 133"/>
              <p:cNvSpPr>
                <a:spLocks noChangeAspect="1"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4758" name="Oval 134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4759" name="Oval 135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54760" name="Group 136"/>
            <p:cNvGrpSpPr>
              <a:grpSpLocks noChangeAspect="1"/>
            </p:cNvGrpSpPr>
            <p:nvPr/>
          </p:nvGrpSpPr>
          <p:grpSpPr bwMode="auto">
            <a:xfrm>
              <a:off x="2966" y="3032"/>
              <a:ext cx="265" cy="43"/>
              <a:chOff x="2966" y="3408"/>
              <a:chExt cx="265" cy="43"/>
            </a:xfrm>
          </p:grpSpPr>
          <p:sp>
            <p:nvSpPr>
              <p:cNvPr id="154761" name="Rectangle 137"/>
              <p:cNvSpPr>
                <a:spLocks noChangeAspect="1"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4762" name="Oval 138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4763" name="Oval 139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54764" name="Group 140"/>
            <p:cNvGrpSpPr>
              <a:grpSpLocks noChangeAspect="1"/>
            </p:cNvGrpSpPr>
            <p:nvPr/>
          </p:nvGrpSpPr>
          <p:grpSpPr bwMode="auto">
            <a:xfrm>
              <a:off x="2964" y="3244"/>
              <a:ext cx="265" cy="43"/>
              <a:chOff x="2966" y="3408"/>
              <a:chExt cx="265" cy="43"/>
            </a:xfrm>
          </p:grpSpPr>
          <p:sp>
            <p:nvSpPr>
              <p:cNvPr id="154765" name="Rectangle 141"/>
              <p:cNvSpPr>
                <a:spLocks noChangeAspect="1"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4766" name="Oval 142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4767" name="Oval 143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54768" name="Group 144"/>
            <p:cNvGrpSpPr>
              <a:grpSpLocks noChangeAspect="1"/>
            </p:cNvGrpSpPr>
            <p:nvPr/>
          </p:nvGrpSpPr>
          <p:grpSpPr bwMode="auto">
            <a:xfrm>
              <a:off x="2962" y="3190"/>
              <a:ext cx="265" cy="43"/>
              <a:chOff x="2966" y="3408"/>
              <a:chExt cx="265" cy="43"/>
            </a:xfrm>
          </p:grpSpPr>
          <p:sp>
            <p:nvSpPr>
              <p:cNvPr id="154769" name="Rectangle 145"/>
              <p:cNvSpPr>
                <a:spLocks noChangeAspect="1"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4770" name="Oval 146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4771" name="Oval 147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54772" name="Group 148"/>
            <p:cNvGrpSpPr>
              <a:grpSpLocks noChangeAspect="1"/>
            </p:cNvGrpSpPr>
            <p:nvPr/>
          </p:nvGrpSpPr>
          <p:grpSpPr bwMode="auto">
            <a:xfrm>
              <a:off x="2960" y="3414"/>
              <a:ext cx="265" cy="43"/>
              <a:chOff x="2966" y="3408"/>
              <a:chExt cx="265" cy="43"/>
            </a:xfrm>
          </p:grpSpPr>
          <p:sp>
            <p:nvSpPr>
              <p:cNvPr id="154773" name="Rectangle 149"/>
              <p:cNvSpPr>
                <a:spLocks noChangeAspect="1"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4774" name="Oval 150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4775" name="Oval 151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54776" name="Group 152"/>
            <p:cNvGrpSpPr>
              <a:grpSpLocks noChangeAspect="1"/>
            </p:cNvGrpSpPr>
            <p:nvPr/>
          </p:nvGrpSpPr>
          <p:grpSpPr bwMode="auto">
            <a:xfrm rot="136227">
              <a:off x="2966" y="2980"/>
              <a:ext cx="265" cy="43"/>
              <a:chOff x="2966" y="3408"/>
              <a:chExt cx="265" cy="43"/>
            </a:xfrm>
          </p:grpSpPr>
          <p:sp>
            <p:nvSpPr>
              <p:cNvPr id="154777" name="Rectangle 153"/>
              <p:cNvSpPr>
                <a:spLocks noChangeAspect="1"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4778" name="Oval 154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4779" name="Oval 155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54780" name="Group 156"/>
            <p:cNvGrpSpPr>
              <a:grpSpLocks noChangeAspect="1"/>
            </p:cNvGrpSpPr>
            <p:nvPr/>
          </p:nvGrpSpPr>
          <p:grpSpPr bwMode="auto">
            <a:xfrm rot="-208310">
              <a:off x="2964" y="2966"/>
              <a:ext cx="265" cy="43"/>
              <a:chOff x="2966" y="3408"/>
              <a:chExt cx="265" cy="43"/>
            </a:xfrm>
          </p:grpSpPr>
          <p:sp>
            <p:nvSpPr>
              <p:cNvPr id="154781" name="Rectangle 157"/>
              <p:cNvSpPr>
                <a:spLocks noChangeAspect="1"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4782" name="Oval 158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4783" name="Oval 159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</p:grpSp>
      <p:grpSp>
        <p:nvGrpSpPr>
          <p:cNvPr id="154784" name="Group 160"/>
          <p:cNvGrpSpPr>
            <a:grpSpLocks noChangeAspect="1"/>
          </p:cNvGrpSpPr>
          <p:nvPr/>
        </p:nvGrpSpPr>
        <p:grpSpPr bwMode="auto">
          <a:xfrm>
            <a:off x="4429125" y="2747963"/>
            <a:ext cx="292100" cy="1025525"/>
            <a:chOff x="2967" y="2790"/>
            <a:chExt cx="261" cy="914"/>
          </a:xfrm>
        </p:grpSpPr>
        <p:sp>
          <p:nvSpPr>
            <p:cNvPr id="154785" name="AutoShape 161"/>
            <p:cNvSpPr>
              <a:spLocks noChangeAspect="1" noChangeArrowheads="1"/>
            </p:cNvSpPr>
            <p:nvPr/>
          </p:nvSpPr>
          <p:spPr bwMode="auto">
            <a:xfrm>
              <a:off x="3036" y="2790"/>
              <a:ext cx="123" cy="129"/>
            </a:xfrm>
            <a:prstGeom prst="triangle">
              <a:avLst>
                <a:gd name="adj" fmla="val 50000"/>
              </a:avLst>
            </a:prstGeom>
            <a:gradFill rotWithShape="0">
              <a:gsLst>
                <a:gs pos="0">
                  <a:schemeClr val="folHlink">
                    <a:gamma/>
                    <a:shade val="41176"/>
                    <a:invGamma/>
                  </a:schemeClr>
                </a:gs>
                <a:gs pos="50000">
                  <a:schemeClr val="folHlink"/>
                </a:gs>
                <a:gs pos="100000">
                  <a:schemeClr val="folHlink">
                    <a:gamma/>
                    <a:shade val="41176"/>
                    <a:invGamma/>
                  </a:schemeClr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54786" name="Rectangle 162"/>
            <p:cNvSpPr>
              <a:spLocks noChangeAspect="1" noChangeArrowheads="1"/>
            </p:cNvSpPr>
            <p:nvPr/>
          </p:nvSpPr>
          <p:spPr bwMode="auto">
            <a:xfrm>
              <a:off x="2967" y="2922"/>
              <a:ext cx="261" cy="47"/>
            </a:xfrm>
            <a:prstGeom prst="rect">
              <a:avLst/>
            </a:prstGeom>
            <a:gradFill rotWithShape="0">
              <a:gsLst>
                <a:gs pos="0">
                  <a:schemeClr val="folHlink">
                    <a:gamma/>
                    <a:shade val="41176"/>
                    <a:invGamma/>
                  </a:schemeClr>
                </a:gs>
                <a:gs pos="50000">
                  <a:schemeClr val="folHlink"/>
                </a:gs>
                <a:gs pos="100000">
                  <a:schemeClr val="folHlink">
                    <a:gamma/>
                    <a:shade val="41176"/>
                    <a:invGamma/>
                  </a:schemeClr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54787" name="Rectangle 163"/>
            <p:cNvSpPr>
              <a:spLocks noChangeAspect="1" noChangeArrowheads="1"/>
            </p:cNvSpPr>
            <p:nvPr/>
          </p:nvSpPr>
          <p:spPr bwMode="auto">
            <a:xfrm>
              <a:off x="3000" y="2970"/>
              <a:ext cx="198" cy="210"/>
            </a:xfrm>
            <a:prstGeom prst="rect">
              <a:avLst/>
            </a:prstGeom>
            <a:gradFill rotWithShape="0">
              <a:gsLst>
                <a:gs pos="0">
                  <a:schemeClr val="folHlink">
                    <a:gamma/>
                    <a:shade val="41176"/>
                    <a:invGamma/>
                  </a:schemeClr>
                </a:gs>
                <a:gs pos="50000">
                  <a:schemeClr val="folHlink"/>
                </a:gs>
                <a:gs pos="100000">
                  <a:schemeClr val="folHlink">
                    <a:gamma/>
                    <a:shade val="41176"/>
                    <a:invGamma/>
                  </a:schemeClr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54788" name="AutoShape 164"/>
            <p:cNvSpPr>
              <a:spLocks noChangeAspect="1" noChangeArrowheads="1"/>
            </p:cNvSpPr>
            <p:nvPr/>
          </p:nvSpPr>
          <p:spPr bwMode="auto">
            <a:xfrm>
              <a:off x="3000" y="3180"/>
              <a:ext cx="197" cy="25"/>
            </a:xfrm>
            <a:custGeom>
              <a:avLst/>
              <a:gdLst>
                <a:gd name="G0" fmla="+- 3289 0 0"/>
                <a:gd name="G1" fmla="+- 21600 0 3289"/>
                <a:gd name="G2" fmla="*/ 3289 1 2"/>
                <a:gd name="G3" fmla="+- 21600 0 G2"/>
                <a:gd name="G4" fmla="+/ 3289 21600 2"/>
                <a:gd name="G5" fmla="+/ G1 0 2"/>
                <a:gd name="G6" fmla="*/ 21600 21600 3289"/>
                <a:gd name="G7" fmla="*/ G6 1 2"/>
                <a:gd name="G8" fmla="+- 21600 0 G7"/>
                <a:gd name="G9" fmla="*/ 21600 1 2"/>
                <a:gd name="G10" fmla="+- 3289 0 G9"/>
                <a:gd name="G11" fmla="?: G10 G8 0"/>
                <a:gd name="G12" fmla="?: G10 G7 21600"/>
                <a:gd name="T0" fmla="*/ 19955 w 21600"/>
                <a:gd name="T1" fmla="*/ 10800 h 21600"/>
                <a:gd name="T2" fmla="*/ 10800 w 21600"/>
                <a:gd name="T3" fmla="*/ 21600 h 21600"/>
                <a:gd name="T4" fmla="*/ 1645 w 21600"/>
                <a:gd name="T5" fmla="*/ 10800 h 21600"/>
                <a:gd name="T6" fmla="*/ 10800 w 21600"/>
                <a:gd name="T7" fmla="*/ 0 h 21600"/>
                <a:gd name="T8" fmla="*/ 3445 w 21600"/>
                <a:gd name="T9" fmla="*/ 3445 h 21600"/>
                <a:gd name="T10" fmla="*/ 18155 w 21600"/>
                <a:gd name="T11" fmla="*/ 18155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289" y="21600"/>
                  </a:lnTo>
                  <a:lnTo>
                    <a:pt x="18311" y="21600"/>
                  </a:lnTo>
                  <a:lnTo>
                    <a:pt x="2160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folHlink">
                    <a:gamma/>
                    <a:shade val="41176"/>
                    <a:invGamma/>
                  </a:schemeClr>
                </a:gs>
                <a:gs pos="50000">
                  <a:schemeClr val="folHlink"/>
                </a:gs>
                <a:gs pos="100000">
                  <a:schemeClr val="folHlink">
                    <a:gamma/>
                    <a:shade val="41176"/>
                    <a:invGamma/>
                  </a:schemeClr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54789" name="Freeform 165"/>
            <p:cNvSpPr>
              <a:spLocks noChangeAspect="1"/>
            </p:cNvSpPr>
            <p:nvPr/>
          </p:nvSpPr>
          <p:spPr bwMode="auto">
            <a:xfrm>
              <a:off x="3026" y="3204"/>
              <a:ext cx="142" cy="50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42" y="2"/>
                </a:cxn>
                <a:cxn ang="0">
                  <a:pos x="141" y="414"/>
                </a:cxn>
                <a:cxn ang="0">
                  <a:pos x="50" y="414"/>
                </a:cxn>
                <a:cxn ang="0">
                  <a:pos x="50" y="426"/>
                </a:cxn>
                <a:cxn ang="0">
                  <a:pos x="57" y="441"/>
                </a:cxn>
                <a:cxn ang="0">
                  <a:pos x="96" y="470"/>
                </a:cxn>
                <a:cxn ang="0">
                  <a:pos x="101" y="486"/>
                </a:cxn>
                <a:cxn ang="0">
                  <a:pos x="94" y="500"/>
                </a:cxn>
                <a:cxn ang="0">
                  <a:pos x="0" y="498"/>
                </a:cxn>
                <a:cxn ang="0">
                  <a:pos x="0" y="0"/>
                </a:cxn>
              </a:cxnLst>
              <a:rect l="0" t="0" r="r" b="b"/>
              <a:pathLst>
                <a:path w="142" h="500">
                  <a:moveTo>
                    <a:pt x="0" y="0"/>
                  </a:moveTo>
                  <a:lnTo>
                    <a:pt x="142" y="2"/>
                  </a:lnTo>
                  <a:lnTo>
                    <a:pt x="141" y="414"/>
                  </a:lnTo>
                  <a:lnTo>
                    <a:pt x="50" y="414"/>
                  </a:lnTo>
                  <a:lnTo>
                    <a:pt x="50" y="426"/>
                  </a:lnTo>
                  <a:lnTo>
                    <a:pt x="57" y="441"/>
                  </a:lnTo>
                  <a:lnTo>
                    <a:pt x="96" y="470"/>
                  </a:lnTo>
                  <a:lnTo>
                    <a:pt x="101" y="486"/>
                  </a:lnTo>
                  <a:lnTo>
                    <a:pt x="94" y="500"/>
                  </a:lnTo>
                  <a:lnTo>
                    <a:pt x="0" y="498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folHlink">
                    <a:gamma/>
                    <a:shade val="41176"/>
                    <a:invGamma/>
                  </a:schemeClr>
                </a:gs>
                <a:gs pos="50000">
                  <a:schemeClr val="folHlink"/>
                </a:gs>
                <a:gs pos="100000">
                  <a:schemeClr val="folHlink">
                    <a:gamma/>
                    <a:shade val="41176"/>
                    <a:invGamma/>
                  </a:schemeClr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o-RO"/>
            </a:p>
          </p:txBody>
        </p:sp>
      </p:grpSp>
      <p:grpSp>
        <p:nvGrpSpPr>
          <p:cNvPr id="154790" name="Group 166"/>
          <p:cNvGrpSpPr>
            <a:grpSpLocks noChangeAspect="1"/>
          </p:cNvGrpSpPr>
          <p:nvPr/>
        </p:nvGrpSpPr>
        <p:grpSpPr bwMode="auto">
          <a:xfrm>
            <a:off x="4427538" y="3681413"/>
            <a:ext cx="303212" cy="481012"/>
            <a:chOff x="2966" y="3622"/>
            <a:chExt cx="270" cy="431"/>
          </a:xfrm>
        </p:grpSpPr>
        <p:sp>
          <p:nvSpPr>
            <p:cNvPr id="154791" name="Freeform 167"/>
            <p:cNvSpPr>
              <a:spLocks noChangeAspect="1"/>
            </p:cNvSpPr>
            <p:nvPr/>
          </p:nvSpPr>
          <p:spPr bwMode="auto">
            <a:xfrm>
              <a:off x="3026" y="3622"/>
              <a:ext cx="142" cy="208"/>
            </a:xfrm>
            <a:custGeom>
              <a:avLst/>
              <a:gdLst/>
              <a:ahLst/>
              <a:cxnLst>
                <a:cxn ang="0">
                  <a:pos x="58" y="0"/>
                </a:cxn>
                <a:cxn ang="0">
                  <a:pos x="142" y="0"/>
                </a:cxn>
                <a:cxn ang="0">
                  <a:pos x="140" y="208"/>
                </a:cxn>
                <a:cxn ang="0">
                  <a:pos x="0" y="208"/>
                </a:cxn>
                <a:cxn ang="0">
                  <a:pos x="0" y="82"/>
                </a:cxn>
                <a:cxn ang="0">
                  <a:pos x="106" y="82"/>
                </a:cxn>
                <a:cxn ang="0">
                  <a:pos x="104" y="66"/>
                </a:cxn>
                <a:cxn ang="0">
                  <a:pos x="98" y="48"/>
                </a:cxn>
                <a:cxn ang="0">
                  <a:pos x="58" y="22"/>
                </a:cxn>
                <a:cxn ang="0">
                  <a:pos x="52" y="12"/>
                </a:cxn>
                <a:cxn ang="0">
                  <a:pos x="58" y="0"/>
                </a:cxn>
              </a:cxnLst>
              <a:rect l="0" t="0" r="r" b="b"/>
              <a:pathLst>
                <a:path w="142" h="208">
                  <a:moveTo>
                    <a:pt x="58" y="0"/>
                  </a:moveTo>
                  <a:lnTo>
                    <a:pt x="142" y="0"/>
                  </a:lnTo>
                  <a:lnTo>
                    <a:pt x="140" y="208"/>
                  </a:lnTo>
                  <a:lnTo>
                    <a:pt x="0" y="208"/>
                  </a:lnTo>
                  <a:lnTo>
                    <a:pt x="0" y="82"/>
                  </a:lnTo>
                  <a:lnTo>
                    <a:pt x="106" y="82"/>
                  </a:lnTo>
                  <a:lnTo>
                    <a:pt x="104" y="66"/>
                  </a:lnTo>
                  <a:lnTo>
                    <a:pt x="98" y="48"/>
                  </a:lnTo>
                  <a:lnTo>
                    <a:pt x="58" y="22"/>
                  </a:lnTo>
                  <a:lnTo>
                    <a:pt x="52" y="12"/>
                  </a:lnTo>
                  <a:lnTo>
                    <a:pt x="58" y="0"/>
                  </a:lnTo>
                  <a:close/>
                </a:path>
              </a:pathLst>
            </a:custGeom>
            <a:gradFill rotWithShape="0">
              <a:gsLst>
                <a:gs pos="0">
                  <a:schemeClr val="folHlink">
                    <a:gamma/>
                    <a:shade val="22353"/>
                    <a:invGamma/>
                  </a:schemeClr>
                </a:gs>
                <a:gs pos="50000">
                  <a:schemeClr val="folHlink"/>
                </a:gs>
                <a:gs pos="100000">
                  <a:schemeClr val="folHlink">
                    <a:gamma/>
                    <a:shade val="22353"/>
                    <a:invGamma/>
                  </a:schemeClr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o-RO"/>
            </a:p>
          </p:txBody>
        </p:sp>
        <p:sp>
          <p:nvSpPr>
            <p:cNvPr id="154792" name="Rectangle 168"/>
            <p:cNvSpPr>
              <a:spLocks noChangeAspect="1" noChangeArrowheads="1"/>
            </p:cNvSpPr>
            <p:nvPr/>
          </p:nvSpPr>
          <p:spPr bwMode="auto">
            <a:xfrm>
              <a:off x="2966" y="3830"/>
              <a:ext cx="270" cy="43"/>
            </a:xfrm>
            <a:prstGeom prst="rect">
              <a:avLst/>
            </a:prstGeom>
            <a:gradFill rotWithShape="0">
              <a:gsLst>
                <a:gs pos="0">
                  <a:schemeClr val="folHlink">
                    <a:gamma/>
                    <a:shade val="22353"/>
                    <a:invGamma/>
                  </a:schemeClr>
                </a:gs>
                <a:gs pos="50000">
                  <a:schemeClr val="folHlink"/>
                </a:gs>
                <a:gs pos="100000">
                  <a:schemeClr val="folHlink">
                    <a:gamma/>
                    <a:shade val="22353"/>
                    <a:invGamma/>
                  </a:schemeClr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54793" name="Rectangle 169"/>
            <p:cNvSpPr>
              <a:spLocks noChangeAspect="1" noChangeArrowheads="1"/>
            </p:cNvSpPr>
            <p:nvPr/>
          </p:nvSpPr>
          <p:spPr bwMode="auto">
            <a:xfrm>
              <a:off x="3042" y="3876"/>
              <a:ext cx="110" cy="177"/>
            </a:xfrm>
            <a:prstGeom prst="rect">
              <a:avLst/>
            </a:prstGeom>
            <a:gradFill rotWithShape="0">
              <a:gsLst>
                <a:gs pos="0">
                  <a:schemeClr val="folHlink">
                    <a:gamma/>
                    <a:shade val="22353"/>
                    <a:invGamma/>
                  </a:schemeClr>
                </a:gs>
                <a:gs pos="50000">
                  <a:schemeClr val="folHlink"/>
                </a:gs>
                <a:gs pos="100000">
                  <a:schemeClr val="folHlink">
                    <a:gamma/>
                    <a:shade val="22353"/>
                    <a:invGamma/>
                  </a:schemeClr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</p:grpSp>
      <p:sp>
        <p:nvSpPr>
          <p:cNvPr id="154794" name="Freeform 170"/>
          <p:cNvSpPr>
            <a:spLocks noChangeAspect="1"/>
          </p:cNvSpPr>
          <p:nvPr/>
        </p:nvSpPr>
        <p:spPr bwMode="auto">
          <a:xfrm>
            <a:off x="4489450" y="989013"/>
            <a:ext cx="160338" cy="1073150"/>
          </a:xfrm>
          <a:custGeom>
            <a:avLst/>
            <a:gdLst/>
            <a:ahLst/>
            <a:cxnLst>
              <a:cxn ang="0">
                <a:pos x="0" y="960"/>
              </a:cxn>
              <a:cxn ang="0">
                <a:pos x="0" y="9"/>
              </a:cxn>
              <a:cxn ang="0">
                <a:pos x="5" y="3"/>
              </a:cxn>
              <a:cxn ang="0">
                <a:pos x="15" y="0"/>
              </a:cxn>
              <a:cxn ang="0">
                <a:pos x="39" y="15"/>
              </a:cxn>
              <a:cxn ang="0">
                <a:pos x="72" y="24"/>
              </a:cxn>
              <a:cxn ang="0">
                <a:pos x="102" y="18"/>
              </a:cxn>
              <a:cxn ang="0">
                <a:pos x="125" y="5"/>
              </a:cxn>
              <a:cxn ang="0">
                <a:pos x="135" y="2"/>
              </a:cxn>
              <a:cxn ang="0">
                <a:pos x="143" y="6"/>
              </a:cxn>
              <a:cxn ang="0">
                <a:pos x="144" y="960"/>
              </a:cxn>
              <a:cxn ang="0">
                <a:pos x="0" y="960"/>
              </a:cxn>
            </a:cxnLst>
            <a:rect l="0" t="0" r="r" b="b"/>
            <a:pathLst>
              <a:path w="144" h="960">
                <a:moveTo>
                  <a:pt x="0" y="960"/>
                </a:moveTo>
                <a:lnTo>
                  <a:pt x="0" y="9"/>
                </a:lnTo>
                <a:lnTo>
                  <a:pt x="5" y="3"/>
                </a:lnTo>
                <a:lnTo>
                  <a:pt x="15" y="0"/>
                </a:lnTo>
                <a:lnTo>
                  <a:pt x="39" y="15"/>
                </a:lnTo>
                <a:lnTo>
                  <a:pt x="72" y="24"/>
                </a:lnTo>
                <a:lnTo>
                  <a:pt x="102" y="18"/>
                </a:lnTo>
                <a:lnTo>
                  <a:pt x="125" y="5"/>
                </a:lnTo>
                <a:lnTo>
                  <a:pt x="135" y="2"/>
                </a:lnTo>
                <a:lnTo>
                  <a:pt x="143" y="6"/>
                </a:lnTo>
                <a:lnTo>
                  <a:pt x="144" y="960"/>
                </a:lnTo>
                <a:lnTo>
                  <a:pt x="0" y="960"/>
                </a:lnTo>
                <a:close/>
              </a:path>
            </a:pathLst>
          </a:custGeom>
          <a:gradFill rotWithShape="0">
            <a:gsLst>
              <a:gs pos="0">
                <a:schemeClr val="folHlink"/>
              </a:gs>
              <a:gs pos="50000">
                <a:schemeClr val="folHlink">
                  <a:gamma/>
                  <a:tint val="0"/>
                  <a:invGamma/>
                </a:schemeClr>
              </a:gs>
              <a:gs pos="100000">
                <a:schemeClr val="folHlink"/>
              </a:gs>
            </a:gsLst>
            <a:lin ang="0" scaled="1"/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endParaRPr lang="ro-RO"/>
          </a:p>
        </p:txBody>
      </p:sp>
      <p:grpSp>
        <p:nvGrpSpPr>
          <p:cNvPr id="154795" name="Group 171"/>
          <p:cNvGrpSpPr>
            <a:grpSpLocks noChangeAspect="1"/>
          </p:cNvGrpSpPr>
          <p:nvPr/>
        </p:nvGrpSpPr>
        <p:grpSpPr bwMode="auto">
          <a:xfrm>
            <a:off x="3162300" y="798513"/>
            <a:ext cx="330200" cy="2974975"/>
            <a:chOff x="1836" y="1048"/>
            <a:chExt cx="294" cy="2656"/>
          </a:xfrm>
        </p:grpSpPr>
        <p:sp>
          <p:nvSpPr>
            <p:cNvPr id="154796" name="Rectangle 172" descr="Дранка"/>
            <p:cNvSpPr>
              <a:spLocks noChangeAspect="1" noChangeArrowheads="1"/>
            </p:cNvSpPr>
            <p:nvPr/>
          </p:nvSpPr>
          <p:spPr bwMode="auto">
            <a:xfrm>
              <a:off x="1836" y="1104"/>
              <a:ext cx="294" cy="2553"/>
            </a:xfrm>
            <a:prstGeom prst="rect">
              <a:avLst/>
            </a:prstGeom>
            <a:pattFill prst="shingle">
              <a:fgClr>
                <a:schemeClr val="folHlink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54797" name="AutoShape 173" descr="Дранка"/>
            <p:cNvSpPr>
              <a:spLocks noChangeAspect="1" noChangeArrowheads="1"/>
            </p:cNvSpPr>
            <p:nvPr/>
          </p:nvSpPr>
          <p:spPr bwMode="auto">
            <a:xfrm>
              <a:off x="2008" y="3656"/>
              <a:ext cx="48" cy="48"/>
            </a:xfrm>
            <a:custGeom>
              <a:avLst/>
              <a:gdLst>
                <a:gd name="G0" fmla="+- 5400 0 0"/>
                <a:gd name="G1" fmla="+- 21600 0 5400"/>
                <a:gd name="G2" fmla="*/ 5400 1 2"/>
                <a:gd name="G3" fmla="+- 21600 0 G2"/>
                <a:gd name="G4" fmla="+/ 5400 21600 2"/>
                <a:gd name="G5" fmla="+/ G1 0 2"/>
                <a:gd name="G6" fmla="*/ 21600 21600 5400"/>
                <a:gd name="G7" fmla="*/ G6 1 2"/>
                <a:gd name="G8" fmla="+- 21600 0 G7"/>
                <a:gd name="G9" fmla="*/ 21600 1 2"/>
                <a:gd name="G10" fmla="+- 5400 0 G9"/>
                <a:gd name="G11" fmla="?: G10 G8 0"/>
                <a:gd name="G12" fmla="?: G10 G7 21600"/>
                <a:gd name="T0" fmla="*/ 18900 w 21600"/>
                <a:gd name="T1" fmla="*/ 10800 h 21600"/>
                <a:gd name="T2" fmla="*/ 10800 w 21600"/>
                <a:gd name="T3" fmla="*/ 21600 h 21600"/>
                <a:gd name="T4" fmla="*/ 2700 w 21600"/>
                <a:gd name="T5" fmla="*/ 10800 h 21600"/>
                <a:gd name="T6" fmla="*/ 10800 w 21600"/>
                <a:gd name="T7" fmla="*/ 0 h 21600"/>
                <a:gd name="T8" fmla="*/ 4500 w 21600"/>
                <a:gd name="T9" fmla="*/ 4500 h 21600"/>
                <a:gd name="T10" fmla="*/ 17100 w 21600"/>
                <a:gd name="T11" fmla="*/ 171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pattFill prst="shingle">
              <a:fgClr>
                <a:schemeClr val="folHlink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54798" name="AutoShape 174" descr="Дранка"/>
            <p:cNvSpPr>
              <a:spLocks noChangeAspect="1" noChangeArrowheads="1"/>
            </p:cNvSpPr>
            <p:nvPr/>
          </p:nvSpPr>
          <p:spPr bwMode="auto">
            <a:xfrm>
              <a:off x="1920" y="3656"/>
              <a:ext cx="48" cy="48"/>
            </a:xfrm>
            <a:custGeom>
              <a:avLst/>
              <a:gdLst>
                <a:gd name="G0" fmla="+- 5400 0 0"/>
                <a:gd name="G1" fmla="+- 21600 0 5400"/>
                <a:gd name="G2" fmla="*/ 5400 1 2"/>
                <a:gd name="G3" fmla="+- 21600 0 G2"/>
                <a:gd name="G4" fmla="+/ 5400 21600 2"/>
                <a:gd name="G5" fmla="+/ G1 0 2"/>
                <a:gd name="G6" fmla="*/ 21600 21600 5400"/>
                <a:gd name="G7" fmla="*/ G6 1 2"/>
                <a:gd name="G8" fmla="+- 21600 0 G7"/>
                <a:gd name="G9" fmla="*/ 21600 1 2"/>
                <a:gd name="G10" fmla="+- 5400 0 G9"/>
                <a:gd name="G11" fmla="?: G10 G8 0"/>
                <a:gd name="G12" fmla="?: G10 G7 21600"/>
                <a:gd name="T0" fmla="*/ 18900 w 21600"/>
                <a:gd name="T1" fmla="*/ 10800 h 21600"/>
                <a:gd name="T2" fmla="*/ 10800 w 21600"/>
                <a:gd name="T3" fmla="*/ 21600 h 21600"/>
                <a:gd name="T4" fmla="*/ 2700 w 21600"/>
                <a:gd name="T5" fmla="*/ 10800 h 21600"/>
                <a:gd name="T6" fmla="*/ 10800 w 21600"/>
                <a:gd name="T7" fmla="*/ 0 h 21600"/>
                <a:gd name="T8" fmla="*/ 4500 w 21600"/>
                <a:gd name="T9" fmla="*/ 4500 h 21600"/>
                <a:gd name="T10" fmla="*/ 17100 w 21600"/>
                <a:gd name="T11" fmla="*/ 171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pattFill prst="shingle">
              <a:fgClr>
                <a:schemeClr val="folHlink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54799" name="AutoShape 175" descr="Дранка"/>
            <p:cNvSpPr>
              <a:spLocks noChangeAspect="1" noChangeArrowheads="1"/>
            </p:cNvSpPr>
            <p:nvPr/>
          </p:nvSpPr>
          <p:spPr bwMode="auto">
            <a:xfrm rot="10800000">
              <a:off x="2004" y="1048"/>
              <a:ext cx="48" cy="48"/>
            </a:xfrm>
            <a:custGeom>
              <a:avLst/>
              <a:gdLst>
                <a:gd name="G0" fmla="+- 5400 0 0"/>
                <a:gd name="G1" fmla="+- 21600 0 5400"/>
                <a:gd name="G2" fmla="*/ 5400 1 2"/>
                <a:gd name="G3" fmla="+- 21600 0 G2"/>
                <a:gd name="G4" fmla="+/ 5400 21600 2"/>
                <a:gd name="G5" fmla="+/ G1 0 2"/>
                <a:gd name="G6" fmla="*/ 21600 21600 5400"/>
                <a:gd name="G7" fmla="*/ G6 1 2"/>
                <a:gd name="G8" fmla="+- 21600 0 G7"/>
                <a:gd name="G9" fmla="*/ 21600 1 2"/>
                <a:gd name="G10" fmla="+- 5400 0 G9"/>
                <a:gd name="G11" fmla="?: G10 G8 0"/>
                <a:gd name="G12" fmla="?: G10 G7 21600"/>
                <a:gd name="T0" fmla="*/ 18900 w 21600"/>
                <a:gd name="T1" fmla="*/ 10800 h 21600"/>
                <a:gd name="T2" fmla="*/ 10800 w 21600"/>
                <a:gd name="T3" fmla="*/ 21600 h 21600"/>
                <a:gd name="T4" fmla="*/ 2700 w 21600"/>
                <a:gd name="T5" fmla="*/ 10800 h 21600"/>
                <a:gd name="T6" fmla="*/ 10800 w 21600"/>
                <a:gd name="T7" fmla="*/ 0 h 21600"/>
                <a:gd name="T8" fmla="*/ 4500 w 21600"/>
                <a:gd name="T9" fmla="*/ 4500 h 21600"/>
                <a:gd name="T10" fmla="*/ 17100 w 21600"/>
                <a:gd name="T11" fmla="*/ 171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pattFill prst="shingle">
              <a:fgClr>
                <a:schemeClr val="folHlink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54800" name="AutoShape 176" descr="Дранка"/>
            <p:cNvSpPr>
              <a:spLocks noChangeAspect="1" noChangeArrowheads="1"/>
            </p:cNvSpPr>
            <p:nvPr/>
          </p:nvSpPr>
          <p:spPr bwMode="auto">
            <a:xfrm rot="10800000">
              <a:off x="1916" y="1048"/>
              <a:ext cx="48" cy="48"/>
            </a:xfrm>
            <a:custGeom>
              <a:avLst/>
              <a:gdLst>
                <a:gd name="G0" fmla="+- 5400 0 0"/>
                <a:gd name="G1" fmla="+- 21600 0 5400"/>
                <a:gd name="G2" fmla="*/ 5400 1 2"/>
                <a:gd name="G3" fmla="+- 21600 0 G2"/>
                <a:gd name="G4" fmla="+/ 5400 21600 2"/>
                <a:gd name="G5" fmla="+/ G1 0 2"/>
                <a:gd name="G6" fmla="*/ 21600 21600 5400"/>
                <a:gd name="G7" fmla="*/ G6 1 2"/>
                <a:gd name="G8" fmla="+- 21600 0 G7"/>
                <a:gd name="G9" fmla="*/ 21600 1 2"/>
                <a:gd name="G10" fmla="+- 5400 0 G9"/>
                <a:gd name="G11" fmla="?: G10 G8 0"/>
                <a:gd name="G12" fmla="?: G10 G7 21600"/>
                <a:gd name="T0" fmla="*/ 18900 w 21600"/>
                <a:gd name="T1" fmla="*/ 10800 h 21600"/>
                <a:gd name="T2" fmla="*/ 10800 w 21600"/>
                <a:gd name="T3" fmla="*/ 21600 h 21600"/>
                <a:gd name="T4" fmla="*/ 2700 w 21600"/>
                <a:gd name="T5" fmla="*/ 10800 h 21600"/>
                <a:gd name="T6" fmla="*/ 10800 w 21600"/>
                <a:gd name="T7" fmla="*/ 0 h 21600"/>
                <a:gd name="T8" fmla="*/ 4500 w 21600"/>
                <a:gd name="T9" fmla="*/ 4500 h 21600"/>
                <a:gd name="T10" fmla="*/ 17100 w 21600"/>
                <a:gd name="T11" fmla="*/ 171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pattFill prst="shingle">
              <a:fgClr>
                <a:schemeClr val="folHlink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</p:grpSp>
      <p:grpSp>
        <p:nvGrpSpPr>
          <p:cNvPr id="154801" name="Group 177"/>
          <p:cNvGrpSpPr>
            <a:grpSpLocks noChangeAspect="1"/>
          </p:cNvGrpSpPr>
          <p:nvPr/>
        </p:nvGrpSpPr>
        <p:grpSpPr bwMode="auto">
          <a:xfrm rot="-67822">
            <a:off x="5622925" y="779463"/>
            <a:ext cx="330200" cy="2968625"/>
            <a:chOff x="1836" y="1048"/>
            <a:chExt cx="294" cy="2656"/>
          </a:xfrm>
        </p:grpSpPr>
        <p:sp>
          <p:nvSpPr>
            <p:cNvPr id="154802" name="Rectangle 178" descr="Дранка"/>
            <p:cNvSpPr>
              <a:spLocks noChangeAspect="1" noChangeArrowheads="1"/>
            </p:cNvSpPr>
            <p:nvPr/>
          </p:nvSpPr>
          <p:spPr bwMode="auto">
            <a:xfrm>
              <a:off x="1836" y="1104"/>
              <a:ext cx="294" cy="2553"/>
            </a:xfrm>
            <a:prstGeom prst="rect">
              <a:avLst/>
            </a:prstGeom>
            <a:pattFill prst="shingle">
              <a:fgClr>
                <a:schemeClr val="folHlink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54803" name="AutoShape 179" descr="Дранка"/>
            <p:cNvSpPr>
              <a:spLocks noChangeAspect="1" noChangeArrowheads="1"/>
            </p:cNvSpPr>
            <p:nvPr/>
          </p:nvSpPr>
          <p:spPr bwMode="auto">
            <a:xfrm>
              <a:off x="2008" y="3656"/>
              <a:ext cx="48" cy="48"/>
            </a:xfrm>
            <a:custGeom>
              <a:avLst/>
              <a:gdLst>
                <a:gd name="G0" fmla="+- 5400 0 0"/>
                <a:gd name="G1" fmla="+- 21600 0 5400"/>
                <a:gd name="G2" fmla="*/ 5400 1 2"/>
                <a:gd name="G3" fmla="+- 21600 0 G2"/>
                <a:gd name="G4" fmla="+/ 5400 21600 2"/>
                <a:gd name="G5" fmla="+/ G1 0 2"/>
                <a:gd name="G6" fmla="*/ 21600 21600 5400"/>
                <a:gd name="G7" fmla="*/ G6 1 2"/>
                <a:gd name="G8" fmla="+- 21600 0 G7"/>
                <a:gd name="G9" fmla="*/ 21600 1 2"/>
                <a:gd name="G10" fmla="+- 5400 0 G9"/>
                <a:gd name="G11" fmla="?: G10 G8 0"/>
                <a:gd name="G12" fmla="?: G10 G7 21600"/>
                <a:gd name="T0" fmla="*/ 18900 w 21600"/>
                <a:gd name="T1" fmla="*/ 10800 h 21600"/>
                <a:gd name="T2" fmla="*/ 10800 w 21600"/>
                <a:gd name="T3" fmla="*/ 21600 h 21600"/>
                <a:gd name="T4" fmla="*/ 2700 w 21600"/>
                <a:gd name="T5" fmla="*/ 10800 h 21600"/>
                <a:gd name="T6" fmla="*/ 10800 w 21600"/>
                <a:gd name="T7" fmla="*/ 0 h 21600"/>
                <a:gd name="T8" fmla="*/ 4500 w 21600"/>
                <a:gd name="T9" fmla="*/ 4500 h 21600"/>
                <a:gd name="T10" fmla="*/ 17100 w 21600"/>
                <a:gd name="T11" fmla="*/ 171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pattFill prst="shingle">
              <a:fgClr>
                <a:schemeClr val="folHlink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54804" name="AutoShape 180" descr="Дранка"/>
            <p:cNvSpPr>
              <a:spLocks noChangeAspect="1" noChangeArrowheads="1"/>
            </p:cNvSpPr>
            <p:nvPr/>
          </p:nvSpPr>
          <p:spPr bwMode="auto">
            <a:xfrm>
              <a:off x="1920" y="3656"/>
              <a:ext cx="48" cy="48"/>
            </a:xfrm>
            <a:custGeom>
              <a:avLst/>
              <a:gdLst>
                <a:gd name="G0" fmla="+- 5400 0 0"/>
                <a:gd name="G1" fmla="+- 21600 0 5400"/>
                <a:gd name="G2" fmla="*/ 5400 1 2"/>
                <a:gd name="G3" fmla="+- 21600 0 G2"/>
                <a:gd name="G4" fmla="+/ 5400 21600 2"/>
                <a:gd name="G5" fmla="+/ G1 0 2"/>
                <a:gd name="G6" fmla="*/ 21600 21600 5400"/>
                <a:gd name="G7" fmla="*/ G6 1 2"/>
                <a:gd name="G8" fmla="+- 21600 0 G7"/>
                <a:gd name="G9" fmla="*/ 21600 1 2"/>
                <a:gd name="G10" fmla="+- 5400 0 G9"/>
                <a:gd name="G11" fmla="?: G10 G8 0"/>
                <a:gd name="G12" fmla="?: G10 G7 21600"/>
                <a:gd name="T0" fmla="*/ 18900 w 21600"/>
                <a:gd name="T1" fmla="*/ 10800 h 21600"/>
                <a:gd name="T2" fmla="*/ 10800 w 21600"/>
                <a:gd name="T3" fmla="*/ 21600 h 21600"/>
                <a:gd name="T4" fmla="*/ 2700 w 21600"/>
                <a:gd name="T5" fmla="*/ 10800 h 21600"/>
                <a:gd name="T6" fmla="*/ 10800 w 21600"/>
                <a:gd name="T7" fmla="*/ 0 h 21600"/>
                <a:gd name="T8" fmla="*/ 4500 w 21600"/>
                <a:gd name="T9" fmla="*/ 4500 h 21600"/>
                <a:gd name="T10" fmla="*/ 17100 w 21600"/>
                <a:gd name="T11" fmla="*/ 171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pattFill prst="shingle">
              <a:fgClr>
                <a:schemeClr val="folHlink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54805" name="AutoShape 181" descr="Дранка"/>
            <p:cNvSpPr>
              <a:spLocks noChangeAspect="1" noChangeArrowheads="1"/>
            </p:cNvSpPr>
            <p:nvPr/>
          </p:nvSpPr>
          <p:spPr bwMode="auto">
            <a:xfrm rot="10800000">
              <a:off x="2004" y="1048"/>
              <a:ext cx="48" cy="48"/>
            </a:xfrm>
            <a:custGeom>
              <a:avLst/>
              <a:gdLst>
                <a:gd name="G0" fmla="+- 5400 0 0"/>
                <a:gd name="G1" fmla="+- 21600 0 5400"/>
                <a:gd name="G2" fmla="*/ 5400 1 2"/>
                <a:gd name="G3" fmla="+- 21600 0 G2"/>
                <a:gd name="G4" fmla="+/ 5400 21600 2"/>
                <a:gd name="G5" fmla="+/ G1 0 2"/>
                <a:gd name="G6" fmla="*/ 21600 21600 5400"/>
                <a:gd name="G7" fmla="*/ G6 1 2"/>
                <a:gd name="G8" fmla="+- 21600 0 G7"/>
                <a:gd name="G9" fmla="*/ 21600 1 2"/>
                <a:gd name="G10" fmla="+- 5400 0 G9"/>
                <a:gd name="G11" fmla="?: G10 G8 0"/>
                <a:gd name="G12" fmla="?: G10 G7 21600"/>
                <a:gd name="T0" fmla="*/ 18900 w 21600"/>
                <a:gd name="T1" fmla="*/ 10800 h 21600"/>
                <a:gd name="T2" fmla="*/ 10800 w 21600"/>
                <a:gd name="T3" fmla="*/ 21600 h 21600"/>
                <a:gd name="T4" fmla="*/ 2700 w 21600"/>
                <a:gd name="T5" fmla="*/ 10800 h 21600"/>
                <a:gd name="T6" fmla="*/ 10800 w 21600"/>
                <a:gd name="T7" fmla="*/ 0 h 21600"/>
                <a:gd name="T8" fmla="*/ 4500 w 21600"/>
                <a:gd name="T9" fmla="*/ 4500 h 21600"/>
                <a:gd name="T10" fmla="*/ 17100 w 21600"/>
                <a:gd name="T11" fmla="*/ 171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pattFill prst="shingle">
              <a:fgClr>
                <a:schemeClr val="folHlink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54806" name="AutoShape 182" descr="Дранка"/>
            <p:cNvSpPr>
              <a:spLocks noChangeAspect="1" noChangeArrowheads="1"/>
            </p:cNvSpPr>
            <p:nvPr/>
          </p:nvSpPr>
          <p:spPr bwMode="auto">
            <a:xfrm rot="10800000">
              <a:off x="1916" y="1048"/>
              <a:ext cx="48" cy="48"/>
            </a:xfrm>
            <a:custGeom>
              <a:avLst/>
              <a:gdLst>
                <a:gd name="G0" fmla="+- 5400 0 0"/>
                <a:gd name="G1" fmla="+- 21600 0 5400"/>
                <a:gd name="G2" fmla="*/ 5400 1 2"/>
                <a:gd name="G3" fmla="+- 21600 0 G2"/>
                <a:gd name="G4" fmla="+/ 5400 21600 2"/>
                <a:gd name="G5" fmla="+/ G1 0 2"/>
                <a:gd name="G6" fmla="*/ 21600 21600 5400"/>
                <a:gd name="G7" fmla="*/ G6 1 2"/>
                <a:gd name="G8" fmla="+- 21600 0 G7"/>
                <a:gd name="G9" fmla="*/ 21600 1 2"/>
                <a:gd name="G10" fmla="+- 5400 0 G9"/>
                <a:gd name="G11" fmla="?: G10 G8 0"/>
                <a:gd name="G12" fmla="?: G10 G7 21600"/>
                <a:gd name="T0" fmla="*/ 18900 w 21600"/>
                <a:gd name="T1" fmla="*/ 10800 h 21600"/>
                <a:gd name="T2" fmla="*/ 10800 w 21600"/>
                <a:gd name="T3" fmla="*/ 21600 h 21600"/>
                <a:gd name="T4" fmla="*/ 2700 w 21600"/>
                <a:gd name="T5" fmla="*/ 10800 h 21600"/>
                <a:gd name="T6" fmla="*/ 10800 w 21600"/>
                <a:gd name="T7" fmla="*/ 0 h 21600"/>
                <a:gd name="T8" fmla="*/ 4500 w 21600"/>
                <a:gd name="T9" fmla="*/ 4500 h 21600"/>
                <a:gd name="T10" fmla="*/ 17100 w 21600"/>
                <a:gd name="T11" fmla="*/ 171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pattFill prst="shingle">
              <a:fgClr>
                <a:schemeClr val="folHlink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</p:grpSp>
      <p:grpSp>
        <p:nvGrpSpPr>
          <p:cNvPr id="154807" name="Group 183"/>
          <p:cNvGrpSpPr>
            <a:grpSpLocks noChangeAspect="1"/>
          </p:cNvGrpSpPr>
          <p:nvPr/>
        </p:nvGrpSpPr>
        <p:grpSpPr bwMode="auto">
          <a:xfrm>
            <a:off x="3176588" y="844550"/>
            <a:ext cx="2782887" cy="2833688"/>
            <a:chOff x="1848" y="1089"/>
            <a:chExt cx="2487" cy="2531"/>
          </a:xfrm>
        </p:grpSpPr>
        <p:grpSp>
          <p:nvGrpSpPr>
            <p:cNvPr id="154808" name="Group 184"/>
            <p:cNvGrpSpPr>
              <a:grpSpLocks noChangeAspect="1"/>
            </p:cNvGrpSpPr>
            <p:nvPr/>
          </p:nvGrpSpPr>
          <p:grpSpPr bwMode="auto">
            <a:xfrm>
              <a:off x="4050" y="1089"/>
              <a:ext cx="264" cy="230"/>
              <a:chOff x="4050" y="1089"/>
              <a:chExt cx="264" cy="230"/>
            </a:xfrm>
          </p:grpSpPr>
          <p:sp>
            <p:nvSpPr>
              <p:cNvPr id="154809" name="Oval 185"/>
              <p:cNvSpPr>
                <a:spLocks noChangeAspect="1" noChangeArrowheads="1"/>
              </p:cNvSpPr>
              <p:nvPr/>
            </p:nvSpPr>
            <p:spPr bwMode="auto">
              <a:xfrm>
                <a:off x="4053" y="1089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4810" name="Oval 186"/>
              <p:cNvSpPr>
                <a:spLocks noChangeAspect="1" noChangeArrowheads="1"/>
              </p:cNvSpPr>
              <p:nvPr/>
            </p:nvSpPr>
            <p:spPr bwMode="auto">
              <a:xfrm>
                <a:off x="4194" y="1206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4811" name="Rectangle 187"/>
              <p:cNvSpPr>
                <a:spLocks noChangeAspect="1" noChangeArrowheads="1"/>
              </p:cNvSpPr>
              <p:nvPr/>
            </p:nvSpPr>
            <p:spPr bwMode="auto">
              <a:xfrm>
                <a:off x="4194" y="1095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4812" name="Rectangle 188"/>
              <p:cNvSpPr>
                <a:spLocks noChangeAspect="1" noChangeArrowheads="1"/>
              </p:cNvSpPr>
              <p:nvPr/>
            </p:nvSpPr>
            <p:spPr bwMode="auto">
              <a:xfrm>
                <a:off x="4050" y="1206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54813" name="Group 189"/>
            <p:cNvGrpSpPr>
              <a:grpSpLocks noChangeAspect="1"/>
            </p:cNvGrpSpPr>
            <p:nvPr/>
          </p:nvGrpSpPr>
          <p:grpSpPr bwMode="auto">
            <a:xfrm>
              <a:off x="4050" y="1320"/>
              <a:ext cx="264" cy="230"/>
              <a:chOff x="4050" y="1089"/>
              <a:chExt cx="264" cy="230"/>
            </a:xfrm>
          </p:grpSpPr>
          <p:sp>
            <p:nvSpPr>
              <p:cNvPr id="154814" name="Oval 190"/>
              <p:cNvSpPr>
                <a:spLocks noChangeAspect="1" noChangeArrowheads="1"/>
              </p:cNvSpPr>
              <p:nvPr/>
            </p:nvSpPr>
            <p:spPr bwMode="auto">
              <a:xfrm>
                <a:off x="4053" y="1089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4815" name="Oval 191"/>
              <p:cNvSpPr>
                <a:spLocks noChangeAspect="1" noChangeArrowheads="1"/>
              </p:cNvSpPr>
              <p:nvPr/>
            </p:nvSpPr>
            <p:spPr bwMode="auto">
              <a:xfrm>
                <a:off x="4194" y="1206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4816" name="Rectangle 192"/>
              <p:cNvSpPr>
                <a:spLocks noChangeAspect="1" noChangeArrowheads="1"/>
              </p:cNvSpPr>
              <p:nvPr/>
            </p:nvSpPr>
            <p:spPr bwMode="auto">
              <a:xfrm>
                <a:off x="4194" y="1095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4817" name="Rectangle 193"/>
              <p:cNvSpPr>
                <a:spLocks noChangeAspect="1" noChangeArrowheads="1"/>
              </p:cNvSpPr>
              <p:nvPr/>
            </p:nvSpPr>
            <p:spPr bwMode="auto">
              <a:xfrm>
                <a:off x="4050" y="1206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54818" name="Group 194"/>
            <p:cNvGrpSpPr>
              <a:grpSpLocks noChangeAspect="1"/>
            </p:cNvGrpSpPr>
            <p:nvPr/>
          </p:nvGrpSpPr>
          <p:grpSpPr bwMode="auto">
            <a:xfrm>
              <a:off x="4053" y="1545"/>
              <a:ext cx="264" cy="230"/>
              <a:chOff x="4050" y="1089"/>
              <a:chExt cx="264" cy="230"/>
            </a:xfrm>
          </p:grpSpPr>
          <p:sp>
            <p:nvSpPr>
              <p:cNvPr id="154819" name="Oval 195"/>
              <p:cNvSpPr>
                <a:spLocks noChangeAspect="1" noChangeArrowheads="1"/>
              </p:cNvSpPr>
              <p:nvPr/>
            </p:nvSpPr>
            <p:spPr bwMode="auto">
              <a:xfrm>
                <a:off x="4053" y="1089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4820" name="Oval 196"/>
              <p:cNvSpPr>
                <a:spLocks noChangeAspect="1" noChangeArrowheads="1"/>
              </p:cNvSpPr>
              <p:nvPr/>
            </p:nvSpPr>
            <p:spPr bwMode="auto">
              <a:xfrm>
                <a:off x="4194" y="1206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4821" name="Rectangle 197"/>
              <p:cNvSpPr>
                <a:spLocks noChangeAspect="1" noChangeArrowheads="1"/>
              </p:cNvSpPr>
              <p:nvPr/>
            </p:nvSpPr>
            <p:spPr bwMode="auto">
              <a:xfrm>
                <a:off x="4194" y="1095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4822" name="Rectangle 198"/>
              <p:cNvSpPr>
                <a:spLocks noChangeAspect="1" noChangeArrowheads="1"/>
              </p:cNvSpPr>
              <p:nvPr/>
            </p:nvSpPr>
            <p:spPr bwMode="auto">
              <a:xfrm>
                <a:off x="4050" y="1206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54823" name="Group 199"/>
            <p:cNvGrpSpPr>
              <a:grpSpLocks noChangeAspect="1"/>
            </p:cNvGrpSpPr>
            <p:nvPr/>
          </p:nvGrpSpPr>
          <p:grpSpPr bwMode="auto">
            <a:xfrm>
              <a:off x="4056" y="1776"/>
              <a:ext cx="264" cy="230"/>
              <a:chOff x="4050" y="1089"/>
              <a:chExt cx="264" cy="230"/>
            </a:xfrm>
          </p:grpSpPr>
          <p:sp>
            <p:nvSpPr>
              <p:cNvPr id="154824" name="Oval 200"/>
              <p:cNvSpPr>
                <a:spLocks noChangeAspect="1" noChangeArrowheads="1"/>
              </p:cNvSpPr>
              <p:nvPr/>
            </p:nvSpPr>
            <p:spPr bwMode="auto">
              <a:xfrm>
                <a:off x="4053" y="1089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4825" name="Oval 201"/>
              <p:cNvSpPr>
                <a:spLocks noChangeAspect="1" noChangeArrowheads="1"/>
              </p:cNvSpPr>
              <p:nvPr/>
            </p:nvSpPr>
            <p:spPr bwMode="auto">
              <a:xfrm>
                <a:off x="4194" y="1206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4826" name="Rectangle 202"/>
              <p:cNvSpPr>
                <a:spLocks noChangeAspect="1" noChangeArrowheads="1"/>
              </p:cNvSpPr>
              <p:nvPr/>
            </p:nvSpPr>
            <p:spPr bwMode="auto">
              <a:xfrm>
                <a:off x="4194" y="1095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4827" name="Rectangle 203"/>
              <p:cNvSpPr>
                <a:spLocks noChangeAspect="1" noChangeArrowheads="1"/>
              </p:cNvSpPr>
              <p:nvPr/>
            </p:nvSpPr>
            <p:spPr bwMode="auto">
              <a:xfrm>
                <a:off x="4050" y="1206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54828" name="Group 204"/>
            <p:cNvGrpSpPr>
              <a:grpSpLocks noChangeAspect="1"/>
            </p:cNvGrpSpPr>
            <p:nvPr/>
          </p:nvGrpSpPr>
          <p:grpSpPr bwMode="auto">
            <a:xfrm>
              <a:off x="4062" y="2004"/>
              <a:ext cx="264" cy="230"/>
              <a:chOff x="4050" y="1089"/>
              <a:chExt cx="264" cy="230"/>
            </a:xfrm>
          </p:grpSpPr>
          <p:sp>
            <p:nvSpPr>
              <p:cNvPr id="154829" name="Oval 205"/>
              <p:cNvSpPr>
                <a:spLocks noChangeAspect="1" noChangeArrowheads="1"/>
              </p:cNvSpPr>
              <p:nvPr/>
            </p:nvSpPr>
            <p:spPr bwMode="auto">
              <a:xfrm>
                <a:off x="4053" y="1089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4830" name="Oval 206"/>
              <p:cNvSpPr>
                <a:spLocks noChangeAspect="1" noChangeArrowheads="1"/>
              </p:cNvSpPr>
              <p:nvPr/>
            </p:nvSpPr>
            <p:spPr bwMode="auto">
              <a:xfrm>
                <a:off x="4194" y="1206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4831" name="Rectangle 207"/>
              <p:cNvSpPr>
                <a:spLocks noChangeAspect="1" noChangeArrowheads="1"/>
              </p:cNvSpPr>
              <p:nvPr/>
            </p:nvSpPr>
            <p:spPr bwMode="auto">
              <a:xfrm>
                <a:off x="4194" y="1095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4832" name="Rectangle 208"/>
              <p:cNvSpPr>
                <a:spLocks noChangeAspect="1" noChangeArrowheads="1"/>
              </p:cNvSpPr>
              <p:nvPr/>
            </p:nvSpPr>
            <p:spPr bwMode="auto">
              <a:xfrm>
                <a:off x="4050" y="1206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54833" name="Group 209"/>
            <p:cNvGrpSpPr>
              <a:grpSpLocks noChangeAspect="1"/>
            </p:cNvGrpSpPr>
            <p:nvPr/>
          </p:nvGrpSpPr>
          <p:grpSpPr bwMode="auto">
            <a:xfrm>
              <a:off x="4062" y="2229"/>
              <a:ext cx="264" cy="230"/>
              <a:chOff x="4050" y="1089"/>
              <a:chExt cx="264" cy="230"/>
            </a:xfrm>
          </p:grpSpPr>
          <p:sp>
            <p:nvSpPr>
              <p:cNvPr id="154834" name="Oval 210"/>
              <p:cNvSpPr>
                <a:spLocks noChangeAspect="1" noChangeArrowheads="1"/>
              </p:cNvSpPr>
              <p:nvPr/>
            </p:nvSpPr>
            <p:spPr bwMode="auto">
              <a:xfrm>
                <a:off x="4053" y="1089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4835" name="Oval 211"/>
              <p:cNvSpPr>
                <a:spLocks noChangeAspect="1" noChangeArrowheads="1"/>
              </p:cNvSpPr>
              <p:nvPr/>
            </p:nvSpPr>
            <p:spPr bwMode="auto">
              <a:xfrm>
                <a:off x="4194" y="1206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4836" name="Rectangle 212"/>
              <p:cNvSpPr>
                <a:spLocks noChangeAspect="1" noChangeArrowheads="1"/>
              </p:cNvSpPr>
              <p:nvPr/>
            </p:nvSpPr>
            <p:spPr bwMode="auto">
              <a:xfrm>
                <a:off x="4194" y="1095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4837" name="Rectangle 213"/>
              <p:cNvSpPr>
                <a:spLocks noChangeAspect="1" noChangeArrowheads="1"/>
              </p:cNvSpPr>
              <p:nvPr/>
            </p:nvSpPr>
            <p:spPr bwMode="auto">
              <a:xfrm>
                <a:off x="4050" y="1206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54838" name="Group 214"/>
            <p:cNvGrpSpPr>
              <a:grpSpLocks noChangeAspect="1"/>
            </p:cNvGrpSpPr>
            <p:nvPr/>
          </p:nvGrpSpPr>
          <p:grpSpPr bwMode="auto">
            <a:xfrm>
              <a:off x="4062" y="2451"/>
              <a:ext cx="264" cy="230"/>
              <a:chOff x="4050" y="1089"/>
              <a:chExt cx="264" cy="230"/>
            </a:xfrm>
          </p:grpSpPr>
          <p:sp>
            <p:nvSpPr>
              <p:cNvPr id="154839" name="Oval 215"/>
              <p:cNvSpPr>
                <a:spLocks noChangeAspect="1" noChangeArrowheads="1"/>
              </p:cNvSpPr>
              <p:nvPr/>
            </p:nvSpPr>
            <p:spPr bwMode="auto">
              <a:xfrm>
                <a:off x="4053" y="1089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4840" name="Oval 216"/>
              <p:cNvSpPr>
                <a:spLocks noChangeAspect="1" noChangeArrowheads="1"/>
              </p:cNvSpPr>
              <p:nvPr/>
            </p:nvSpPr>
            <p:spPr bwMode="auto">
              <a:xfrm>
                <a:off x="4194" y="1206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4841" name="Rectangle 217"/>
              <p:cNvSpPr>
                <a:spLocks noChangeAspect="1" noChangeArrowheads="1"/>
              </p:cNvSpPr>
              <p:nvPr/>
            </p:nvSpPr>
            <p:spPr bwMode="auto">
              <a:xfrm>
                <a:off x="4194" y="1095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4842" name="Rectangle 218"/>
              <p:cNvSpPr>
                <a:spLocks noChangeAspect="1" noChangeArrowheads="1"/>
              </p:cNvSpPr>
              <p:nvPr/>
            </p:nvSpPr>
            <p:spPr bwMode="auto">
              <a:xfrm>
                <a:off x="4050" y="1206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54843" name="Group 219"/>
            <p:cNvGrpSpPr>
              <a:grpSpLocks noChangeAspect="1"/>
            </p:cNvGrpSpPr>
            <p:nvPr/>
          </p:nvGrpSpPr>
          <p:grpSpPr bwMode="auto">
            <a:xfrm>
              <a:off x="4065" y="2682"/>
              <a:ext cx="264" cy="230"/>
              <a:chOff x="4050" y="1089"/>
              <a:chExt cx="264" cy="230"/>
            </a:xfrm>
          </p:grpSpPr>
          <p:sp>
            <p:nvSpPr>
              <p:cNvPr id="154844" name="Oval 220"/>
              <p:cNvSpPr>
                <a:spLocks noChangeAspect="1" noChangeArrowheads="1"/>
              </p:cNvSpPr>
              <p:nvPr/>
            </p:nvSpPr>
            <p:spPr bwMode="auto">
              <a:xfrm>
                <a:off x="4053" y="1089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4845" name="Oval 221"/>
              <p:cNvSpPr>
                <a:spLocks noChangeAspect="1" noChangeArrowheads="1"/>
              </p:cNvSpPr>
              <p:nvPr/>
            </p:nvSpPr>
            <p:spPr bwMode="auto">
              <a:xfrm>
                <a:off x="4194" y="1206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4846" name="Rectangle 222"/>
              <p:cNvSpPr>
                <a:spLocks noChangeAspect="1" noChangeArrowheads="1"/>
              </p:cNvSpPr>
              <p:nvPr/>
            </p:nvSpPr>
            <p:spPr bwMode="auto">
              <a:xfrm>
                <a:off x="4194" y="1095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4847" name="Rectangle 223"/>
              <p:cNvSpPr>
                <a:spLocks noChangeAspect="1" noChangeArrowheads="1"/>
              </p:cNvSpPr>
              <p:nvPr/>
            </p:nvSpPr>
            <p:spPr bwMode="auto">
              <a:xfrm>
                <a:off x="4050" y="1206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54848" name="Group 224"/>
            <p:cNvGrpSpPr>
              <a:grpSpLocks noChangeAspect="1"/>
            </p:cNvGrpSpPr>
            <p:nvPr/>
          </p:nvGrpSpPr>
          <p:grpSpPr bwMode="auto">
            <a:xfrm>
              <a:off x="4068" y="2910"/>
              <a:ext cx="264" cy="230"/>
              <a:chOff x="4050" y="1089"/>
              <a:chExt cx="264" cy="230"/>
            </a:xfrm>
          </p:grpSpPr>
          <p:sp>
            <p:nvSpPr>
              <p:cNvPr id="154849" name="Oval 225"/>
              <p:cNvSpPr>
                <a:spLocks noChangeAspect="1" noChangeArrowheads="1"/>
              </p:cNvSpPr>
              <p:nvPr/>
            </p:nvSpPr>
            <p:spPr bwMode="auto">
              <a:xfrm>
                <a:off x="4053" y="1089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4850" name="Oval 226"/>
              <p:cNvSpPr>
                <a:spLocks noChangeAspect="1" noChangeArrowheads="1"/>
              </p:cNvSpPr>
              <p:nvPr/>
            </p:nvSpPr>
            <p:spPr bwMode="auto">
              <a:xfrm>
                <a:off x="4194" y="1206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4851" name="Rectangle 227"/>
              <p:cNvSpPr>
                <a:spLocks noChangeAspect="1" noChangeArrowheads="1"/>
              </p:cNvSpPr>
              <p:nvPr/>
            </p:nvSpPr>
            <p:spPr bwMode="auto">
              <a:xfrm>
                <a:off x="4194" y="1095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4852" name="Rectangle 228"/>
              <p:cNvSpPr>
                <a:spLocks noChangeAspect="1" noChangeArrowheads="1"/>
              </p:cNvSpPr>
              <p:nvPr/>
            </p:nvSpPr>
            <p:spPr bwMode="auto">
              <a:xfrm>
                <a:off x="4050" y="1206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54853" name="Group 229"/>
            <p:cNvGrpSpPr>
              <a:grpSpLocks noChangeAspect="1"/>
            </p:cNvGrpSpPr>
            <p:nvPr/>
          </p:nvGrpSpPr>
          <p:grpSpPr bwMode="auto">
            <a:xfrm>
              <a:off x="4071" y="3141"/>
              <a:ext cx="264" cy="230"/>
              <a:chOff x="4050" y="1089"/>
              <a:chExt cx="264" cy="230"/>
            </a:xfrm>
          </p:grpSpPr>
          <p:sp>
            <p:nvSpPr>
              <p:cNvPr id="154854" name="Oval 230"/>
              <p:cNvSpPr>
                <a:spLocks noChangeAspect="1" noChangeArrowheads="1"/>
              </p:cNvSpPr>
              <p:nvPr/>
            </p:nvSpPr>
            <p:spPr bwMode="auto">
              <a:xfrm>
                <a:off x="4053" y="1089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4855" name="Oval 231"/>
              <p:cNvSpPr>
                <a:spLocks noChangeAspect="1" noChangeArrowheads="1"/>
              </p:cNvSpPr>
              <p:nvPr/>
            </p:nvSpPr>
            <p:spPr bwMode="auto">
              <a:xfrm>
                <a:off x="4194" y="1206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4856" name="Rectangle 232"/>
              <p:cNvSpPr>
                <a:spLocks noChangeAspect="1" noChangeArrowheads="1"/>
              </p:cNvSpPr>
              <p:nvPr/>
            </p:nvSpPr>
            <p:spPr bwMode="auto">
              <a:xfrm>
                <a:off x="4194" y="1095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4857" name="Rectangle 233"/>
              <p:cNvSpPr>
                <a:spLocks noChangeAspect="1" noChangeArrowheads="1"/>
              </p:cNvSpPr>
              <p:nvPr/>
            </p:nvSpPr>
            <p:spPr bwMode="auto">
              <a:xfrm>
                <a:off x="4050" y="1206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54858" name="Group 234"/>
            <p:cNvGrpSpPr>
              <a:grpSpLocks noChangeAspect="1"/>
            </p:cNvGrpSpPr>
            <p:nvPr/>
          </p:nvGrpSpPr>
          <p:grpSpPr bwMode="auto">
            <a:xfrm>
              <a:off x="4068" y="3372"/>
              <a:ext cx="264" cy="230"/>
              <a:chOff x="4050" y="1089"/>
              <a:chExt cx="264" cy="230"/>
            </a:xfrm>
          </p:grpSpPr>
          <p:sp>
            <p:nvSpPr>
              <p:cNvPr id="154859" name="Oval 235"/>
              <p:cNvSpPr>
                <a:spLocks noChangeAspect="1" noChangeArrowheads="1"/>
              </p:cNvSpPr>
              <p:nvPr/>
            </p:nvSpPr>
            <p:spPr bwMode="auto">
              <a:xfrm>
                <a:off x="4053" y="1089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4860" name="Oval 236"/>
              <p:cNvSpPr>
                <a:spLocks noChangeAspect="1" noChangeArrowheads="1"/>
              </p:cNvSpPr>
              <p:nvPr/>
            </p:nvSpPr>
            <p:spPr bwMode="auto">
              <a:xfrm>
                <a:off x="4194" y="1206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4861" name="Rectangle 237"/>
              <p:cNvSpPr>
                <a:spLocks noChangeAspect="1" noChangeArrowheads="1"/>
              </p:cNvSpPr>
              <p:nvPr/>
            </p:nvSpPr>
            <p:spPr bwMode="auto">
              <a:xfrm>
                <a:off x="4194" y="1095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4862" name="Rectangle 238"/>
              <p:cNvSpPr>
                <a:spLocks noChangeAspect="1" noChangeArrowheads="1"/>
              </p:cNvSpPr>
              <p:nvPr/>
            </p:nvSpPr>
            <p:spPr bwMode="auto">
              <a:xfrm>
                <a:off x="4050" y="1206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54863" name="Group 239"/>
            <p:cNvGrpSpPr>
              <a:grpSpLocks noChangeAspect="1"/>
            </p:cNvGrpSpPr>
            <p:nvPr/>
          </p:nvGrpSpPr>
          <p:grpSpPr bwMode="auto">
            <a:xfrm>
              <a:off x="1848" y="1107"/>
              <a:ext cx="264" cy="230"/>
              <a:chOff x="4050" y="1089"/>
              <a:chExt cx="264" cy="230"/>
            </a:xfrm>
          </p:grpSpPr>
          <p:sp>
            <p:nvSpPr>
              <p:cNvPr id="154864" name="Oval 240"/>
              <p:cNvSpPr>
                <a:spLocks noChangeAspect="1" noChangeArrowheads="1"/>
              </p:cNvSpPr>
              <p:nvPr/>
            </p:nvSpPr>
            <p:spPr bwMode="auto">
              <a:xfrm>
                <a:off x="4053" y="1089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4865" name="Oval 241"/>
              <p:cNvSpPr>
                <a:spLocks noChangeAspect="1" noChangeArrowheads="1"/>
              </p:cNvSpPr>
              <p:nvPr/>
            </p:nvSpPr>
            <p:spPr bwMode="auto">
              <a:xfrm>
                <a:off x="4194" y="1206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4866" name="Rectangle 242"/>
              <p:cNvSpPr>
                <a:spLocks noChangeAspect="1" noChangeArrowheads="1"/>
              </p:cNvSpPr>
              <p:nvPr/>
            </p:nvSpPr>
            <p:spPr bwMode="auto">
              <a:xfrm>
                <a:off x="4194" y="1095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4867" name="Rectangle 243"/>
              <p:cNvSpPr>
                <a:spLocks noChangeAspect="1" noChangeArrowheads="1"/>
              </p:cNvSpPr>
              <p:nvPr/>
            </p:nvSpPr>
            <p:spPr bwMode="auto">
              <a:xfrm>
                <a:off x="4050" y="1206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54868" name="Group 244"/>
            <p:cNvGrpSpPr>
              <a:grpSpLocks noChangeAspect="1"/>
            </p:cNvGrpSpPr>
            <p:nvPr/>
          </p:nvGrpSpPr>
          <p:grpSpPr bwMode="auto">
            <a:xfrm>
              <a:off x="1848" y="1338"/>
              <a:ext cx="264" cy="230"/>
              <a:chOff x="4050" y="1089"/>
              <a:chExt cx="264" cy="230"/>
            </a:xfrm>
          </p:grpSpPr>
          <p:sp>
            <p:nvSpPr>
              <p:cNvPr id="154869" name="Oval 245"/>
              <p:cNvSpPr>
                <a:spLocks noChangeAspect="1" noChangeArrowheads="1"/>
              </p:cNvSpPr>
              <p:nvPr/>
            </p:nvSpPr>
            <p:spPr bwMode="auto">
              <a:xfrm>
                <a:off x="4053" y="1089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4870" name="Oval 246"/>
              <p:cNvSpPr>
                <a:spLocks noChangeAspect="1" noChangeArrowheads="1"/>
              </p:cNvSpPr>
              <p:nvPr/>
            </p:nvSpPr>
            <p:spPr bwMode="auto">
              <a:xfrm>
                <a:off x="4194" y="1206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4871" name="Rectangle 247"/>
              <p:cNvSpPr>
                <a:spLocks noChangeAspect="1" noChangeArrowheads="1"/>
              </p:cNvSpPr>
              <p:nvPr/>
            </p:nvSpPr>
            <p:spPr bwMode="auto">
              <a:xfrm>
                <a:off x="4194" y="1095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4872" name="Rectangle 248"/>
              <p:cNvSpPr>
                <a:spLocks noChangeAspect="1" noChangeArrowheads="1"/>
              </p:cNvSpPr>
              <p:nvPr/>
            </p:nvSpPr>
            <p:spPr bwMode="auto">
              <a:xfrm>
                <a:off x="4050" y="1206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54873" name="Group 249"/>
            <p:cNvGrpSpPr>
              <a:grpSpLocks noChangeAspect="1"/>
            </p:cNvGrpSpPr>
            <p:nvPr/>
          </p:nvGrpSpPr>
          <p:grpSpPr bwMode="auto">
            <a:xfrm>
              <a:off x="1851" y="1563"/>
              <a:ext cx="264" cy="230"/>
              <a:chOff x="4050" y="1089"/>
              <a:chExt cx="264" cy="230"/>
            </a:xfrm>
          </p:grpSpPr>
          <p:sp>
            <p:nvSpPr>
              <p:cNvPr id="154874" name="Oval 250"/>
              <p:cNvSpPr>
                <a:spLocks noChangeAspect="1" noChangeArrowheads="1"/>
              </p:cNvSpPr>
              <p:nvPr/>
            </p:nvSpPr>
            <p:spPr bwMode="auto">
              <a:xfrm>
                <a:off x="4053" y="1089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4875" name="Oval 251"/>
              <p:cNvSpPr>
                <a:spLocks noChangeAspect="1" noChangeArrowheads="1"/>
              </p:cNvSpPr>
              <p:nvPr/>
            </p:nvSpPr>
            <p:spPr bwMode="auto">
              <a:xfrm>
                <a:off x="4194" y="1206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4876" name="Rectangle 252"/>
              <p:cNvSpPr>
                <a:spLocks noChangeAspect="1" noChangeArrowheads="1"/>
              </p:cNvSpPr>
              <p:nvPr/>
            </p:nvSpPr>
            <p:spPr bwMode="auto">
              <a:xfrm>
                <a:off x="4194" y="1095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4877" name="Rectangle 253"/>
              <p:cNvSpPr>
                <a:spLocks noChangeAspect="1" noChangeArrowheads="1"/>
              </p:cNvSpPr>
              <p:nvPr/>
            </p:nvSpPr>
            <p:spPr bwMode="auto">
              <a:xfrm>
                <a:off x="4050" y="1206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54878" name="Group 254"/>
            <p:cNvGrpSpPr>
              <a:grpSpLocks noChangeAspect="1"/>
            </p:cNvGrpSpPr>
            <p:nvPr/>
          </p:nvGrpSpPr>
          <p:grpSpPr bwMode="auto">
            <a:xfrm>
              <a:off x="1854" y="1794"/>
              <a:ext cx="264" cy="230"/>
              <a:chOff x="4050" y="1089"/>
              <a:chExt cx="264" cy="230"/>
            </a:xfrm>
          </p:grpSpPr>
          <p:sp>
            <p:nvSpPr>
              <p:cNvPr id="154879" name="Oval 255"/>
              <p:cNvSpPr>
                <a:spLocks noChangeAspect="1" noChangeArrowheads="1"/>
              </p:cNvSpPr>
              <p:nvPr/>
            </p:nvSpPr>
            <p:spPr bwMode="auto">
              <a:xfrm>
                <a:off x="4053" y="1089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4880" name="Oval 256"/>
              <p:cNvSpPr>
                <a:spLocks noChangeAspect="1" noChangeArrowheads="1"/>
              </p:cNvSpPr>
              <p:nvPr/>
            </p:nvSpPr>
            <p:spPr bwMode="auto">
              <a:xfrm>
                <a:off x="4194" y="1206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4881" name="Rectangle 257"/>
              <p:cNvSpPr>
                <a:spLocks noChangeAspect="1" noChangeArrowheads="1"/>
              </p:cNvSpPr>
              <p:nvPr/>
            </p:nvSpPr>
            <p:spPr bwMode="auto">
              <a:xfrm>
                <a:off x="4194" y="1095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4882" name="Rectangle 258"/>
              <p:cNvSpPr>
                <a:spLocks noChangeAspect="1" noChangeArrowheads="1"/>
              </p:cNvSpPr>
              <p:nvPr/>
            </p:nvSpPr>
            <p:spPr bwMode="auto">
              <a:xfrm>
                <a:off x="4050" y="1206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54883" name="Group 259"/>
            <p:cNvGrpSpPr>
              <a:grpSpLocks noChangeAspect="1"/>
            </p:cNvGrpSpPr>
            <p:nvPr/>
          </p:nvGrpSpPr>
          <p:grpSpPr bwMode="auto">
            <a:xfrm>
              <a:off x="1860" y="2022"/>
              <a:ext cx="264" cy="230"/>
              <a:chOff x="4050" y="1089"/>
              <a:chExt cx="264" cy="230"/>
            </a:xfrm>
          </p:grpSpPr>
          <p:sp>
            <p:nvSpPr>
              <p:cNvPr id="154884" name="Oval 260"/>
              <p:cNvSpPr>
                <a:spLocks noChangeAspect="1" noChangeArrowheads="1"/>
              </p:cNvSpPr>
              <p:nvPr/>
            </p:nvSpPr>
            <p:spPr bwMode="auto">
              <a:xfrm>
                <a:off x="4053" y="1089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4885" name="Oval 261"/>
              <p:cNvSpPr>
                <a:spLocks noChangeAspect="1" noChangeArrowheads="1"/>
              </p:cNvSpPr>
              <p:nvPr/>
            </p:nvSpPr>
            <p:spPr bwMode="auto">
              <a:xfrm>
                <a:off x="4194" y="1206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4886" name="Rectangle 262"/>
              <p:cNvSpPr>
                <a:spLocks noChangeAspect="1" noChangeArrowheads="1"/>
              </p:cNvSpPr>
              <p:nvPr/>
            </p:nvSpPr>
            <p:spPr bwMode="auto">
              <a:xfrm>
                <a:off x="4194" y="1095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4887" name="Rectangle 263"/>
              <p:cNvSpPr>
                <a:spLocks noChangeAspect="1" noChangeArrowheads="1"/>
              </p:cNvSpPr>
              <p:nvPr/>
            </p:nvSpPr>
            <p:spPr bwMode="auto">
              <a:xfrm>
                <a:off x="4050" y="1206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54888" name="Group 264"/>
            <p:cNvGrpSpPr>
              <a:grpSpLocks noChangeAspect="1"/>
            </p:cNvGrpSpPr>
            <p:nvPr/>
          </p:nvGrpSpPr>
          <p:grpSpPr bwMode="auto">
            <a:xfrm>
              <a:off x="1860" y="2247"/>
              <a:ext cx="264" cy="230"/>
              <a:chOff x="4050" y="1089"/>
              <a:chExt cx="264" cy="230"/>
            </a:xfrm>
          </p:grpSpPr>
          <p:sp>
            <p:nvSpPr>
              <p:cNvPr id="154889" name="Oval 265"/>
              <p:cNvSpPr>
                <a:spLocks noChangeAspect="1" noChangeArrowheads="1"/>
              </p:cNvSpPr>
              <p:nvPr/>
            </p:nvSpPr>
            <p:spPr bwMode="auto">
              <a:xfrm>
                <a:off x="4053" y="1089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4890" name="Oval 266"/>
              <p:cNvSpPr>
                <a:spLocks noChangeAspect="1" noChangeArrowheads="1"/>
              </p:cNvSpPr>
              <p:nvPr/>
            </p:nvSpPr>
            <p:spPr bwMode="auto">
              <a:xfrm>
                <a:off x="4194" y="1206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4891" name="Rectangle 267"/>
              <p:cNvSpPr>
                <a:spLocks noChangeAspect="1" noChangeArrowheads="1"/>
              </p:cNvSpPr>
              <p:nvPr/>
            </p:nvSpPr>
            <p:spPr bwMode="auto">
              <a:xfrm>
                <a:off x="4194" y="1095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4892" name="Rectangle 268"/>
              <p:cNvSpPr>
                <a:spLocks noChangeAspect="1" noChangeArrowheads="1"/>
              </p:cNvSpPr>
              <p:nvPr/>
            </p:nvSpPr>
            <p:spPr bwMode="auto">
              <a:xfrm>
                <a:off x="4050" y="1206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54893" name="Group 269"/>
            <p:cNvGrpSpPr>
              <a:grpSpLocks noChangeAspect="1"/>
            </p:cNvGrpSpPr>
            <p:nvPr/>
          </p:nvGrpSpPr>
          <p:grpSpPr bwMode="auto">
            <a:xfrm>
              <a:off x="1860" y="2469"/>
              <a:ext cx="264" cy="230"/>
              <a:chOff x="4050" y="1089"/>
              <a:chExt cx="264" cy="230"/>
            </a:xfrm>
          </p:grpSpPr>
          <p:sp>
            <p:nvSpPr>
              <p:cNvPr id="154894" name="Oval 270"/>
              <p:cNvSpPr>
                <a:spLocks noChangeAspect="1" noChangeArrowheads="1"/>
              </p:cNvSpPr>
              <p:nvPr/>
            </p:nvSpPr>
            <p:spPr bwMode="auto">
              <a:xfrm>
                <a:off x="4053" y="1089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4895" name="Oval 271"/>
              <p:cNvSpPr>
                <a:spLocks noChangeAspect="1" noChangeArrowheads="1"/>
              </p:cNvSpPr>
              <p:nvPr/>
            </p:nvSpPr>
            <p:spPr bwMode="auto">
              <a:xfrm>
                <a:off x="4194" y="1206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4896" name="Rectangle 272"/>
              <p:cNvSpPr>
                <a:spLocks noChangeAspect="1" noChangeArrowheads="1"/>
              </p:cNvSpPr>
              <p:nvPr/>
            </p:nvSpPr>
            <p:spPr bwMode="auto">
              <a:xfrm>
                <a:off x="4194" y="1095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4897" name="Rectangle 273"/>
              <p:cNvSpPr>
                <a:spLocks noChangeAspect="1" noChangeArrowheads="1"/>
              </p:cNvSpPr>
              <p:nvPr/>
            </p:nvSpPr>
            <p:spPr bwMode="auto">
              <a:xfrm>
                <a:off x="4050" y="1206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54898" name="Group 274"/>
            <p:cNvGrpSpPr>
              <a:grpSpLocks noChangeAspect="1"/>
            </p:cNvGrpSpPr>
            <p:nvPr/>
          </p:nvGrpSpPr>
          <p:grpSpPr bwMode="auto">
            <a:xfrm>
              <a:off x="1863" y="2700"/>
              <a:ext cx="264" cy="230"/>
              <a:chOff x="4050" y="1089"/>
              <a:chExt cx="264" cy="230"/>
            </a:xfrm>
          </p:grpSpPr>
          <p:sp>
            <p:nvSpPr>
              <p:cNvPr id="154899" name="Oval 275"/>
              <p:cNvSpPr>
                <a:spLocks noChangeAspect="1" noChangeArrowheads="1"/>
              </p:cNvSpPr>
              <p:nvPr/>
            </p:nvSpPr>
            <p:spPr bwMode="auto">
              <a:xfrm>
                <a:off x="4053" y="1089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4900" name="Oval 276"/>
              <p:cNvSpPr>
                <a:spLocks noChangeAspect="1" noChangeArrowheads="1"/>
              </p:cNvSpPr>
              <p:nvPr/>
            </p:nvSpPr>
            <p:spPr bwMode="auto">
              <a:xfrm>
                <a:off x="4194" y="1206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4901" name="Rectangle 277"/>
              <p:cNvSpPr>
                <a:spLocks noChangeAspect="1" noChangeArrowheads="1"/>
              </p:cNvSpPr>
              <p:nvPr/>
            </p:nvSpPr>
            <p:spPr bwMode="auto">
              <a:xfrm>
                <a:off x="4194" y="1095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4902" name="Rectangle 278"/>
              <p:cNvSpPr>
                <a:spLocks noChangeAspect="1" noChangeArrowheads="1"/>
              </p:cNvSpPr>
              <p:nvPr/>
            </p:nvSpPr>
            <p:spPr bwMode="auto">
              <a:xfrm>
                <a:off x="4050" y="1206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54903" name="Group 279"/>
            <p:cNvGrpSpPr>
              <a:grpSpLocks noChangeAspect="1"/>
            </p:cNvGrpSpPr>
            <p:nvPr/>
          </p:nvGrpSpPr>
          <p:grpSpPr bwMode="auto">
            <a:xfrm>
              <a:off x="1866" y="2928"/>
              <a:ext cx="264" cy="230"/>
              <a:chOff x="4050" y="1089"/>
              <a:chExt cx="264" cy="230"/>
            </a:xfrm>
          </p:grpSpPr>
          <p:sp>
            <p:nvSpPr>
              <p:cNvPr id="154904" name="Oval 280"/>
              <p:cNvSpPr>
                <a:spLocks noChangeAspect="1" noChangeArrowheads="1"/>
              </p:cNvSpPr>
              <p:nvPr/>
            </p:nvSpPr>
            <p:spPr bwMode="auto">
              <a:xfrm>
                <a:off x="4053" y="1089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4905" name="Oval 281"/>
              <p:cNvSpPr>
                <a:spLocks noChangeAspect="1" noChangeArrowheads="1"/>
              </p:cNvSpPr>
              <p:nvPr/>
            </p:nvSpPr>
            <p:spPr bwMode="auto">
              <a:xfrm>
                <a:off x="4194" y="1206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4906" name="Rectangle 282"/>
              <p:cNvSpPr>
                <a:spLocks noChangeAspect="1" noChangeArrowheads="1"/>
              </p:cNvSpPr>
              <p:nvPr/>
            </p:nvSpPr>
            <p:spPr bwMode="auto">
              <a:xfrm>
                <a:off x="4194" y="1095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4907" name="Rectangle 283"/>
              <p:cNvSpPr>
                <a:spLocks noChangeAspect="1" noChangeArrowheads="1"/>
              </p:cNvSpPr>
              <p:nvPr/>
            </p:nvSpPr>
            <p:spPr bwMode="auto">
              <a:xfrm>
                <a:off x="4050" y="1206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54908" name="Group 284"/>
            <p:cNvGrpSpPr>
              <a:grpSpLocks noChangeAspect="1"/>
            </p:cNvGrpSpPr>
            <p:nvPr/>
          </p:nvGrpSpPr>
          <p:grpSpPr bwMode="auto">
            <a:xfrm>
              <a:off x="1869" y="3159"/>
              <a:ext cx="264" cy="230"/>
              <a:chOff x="4050" y="1089"/>
              <a:chExt cx="264" cy="230"/>
            </a:xfrm>
          </p:grpSpPr>
          <p:sp>
            <p:nvSpPr>
              <p:cNvPr id="154909" name="Oval 285"/>
              <p:cNvSpPr>
                <a:spLocks noChangeAspect="1" noChangeArrowheads="1"/>
              </p:cNvSpPr>
              <p:nvPr/>
            </p:nvSpPr>
            <p:spPr bwMode="auto">
              <a:xfrm>
                <a:off x="4053" y="1089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4910" name="Oval 286"/>
              <p:cNvSpPr>
                <a:spLocks noChangeAspect="1" noChangeArrowheads="1"/>
              </p:cNvSpPr>
              <p:nvPr/>
            </p:nvSpPr>
            <p:spPr bwMode="auto">
              <a:xfrm>
                <a:off x="4194" y="1206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4911" name="Rectangle 287"/>
              <p:cNvSpPr>
                <a:spLocks noChangeAspect="1" noChangeArrowheads="1"/>
              </p:cNvSpPr>
              <p:nvPr/>
            </p:nvSpPr>
            <p:spPr bwMode="auto">
              <a:xfrm>
                <a:off x="4194" y="1095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4912" name="Rectangle 288"/>
              <p:cNvSpPr>
                <a:spLocks noChangeAspect="1" noChangeArrowheads="1"/>
              </p:cNvSpPr>
              <p:nvPr/>
            </p:nvSpPr>
            <p:spPr bwMode="auto">
              <a:xfrm>
                <a:off x="4050" y="1206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54913" name="Group 289"/>
            <p:cNvGrpSpPr>
              <a:grpSpLocks noChangeAspect="1"/>
            </p:cNvGrpSpPr>
            <p:nvPr/>
          </p:nvGrpSpPr>
          <p:grpSpPr bwMode="auto">
            <a:xfrm>
              <a:off x="1866" y="3390"/>
              <a:ext cx="264" cy="230"/>
              <a:chOff x="4050" y="1089"/>
              <a:chExt cx="264" cy="230"/>
            </a:xfrm>
          </p:grpSpPr>
          <p:sp>
            <p:nvSpPr>
              <p:cNvPr id="154914" name="Oval 290"/>
              <p:cNvSpPr>
                <a:spLocks noChangeAspect="1" noChangeArrowheads="1"/>
              </p:cNvSpPr>
              <p:nvPr/>
            </p:nvSpPr>
            <p:spPr bwMode="auto">
              <a:xfrm>
                <a:off x="4053" y="1089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4915" name="Oval 291"/>
              <p:cNvSpPr>
                <a:spLocks noChangeAspect="1" noChangeArrowheads="1"/>
              </p:cNvSpPr>
              <p:nvPr/>
            </p:nvSpPr>
            <p:spPr bwMode="auto">
              <a:xfrm>
                <a:off x="4194" y="1206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4916" name="Rectangle 292"/>
              <p:cNvSpPr>
                <a:spLocks noChangeAspect="1" noChangeArrowheads="1"/>
              </p:cNvSpPr>
              <p:nvPr/>
            </p:nvSpPr>
            <p:spPr bwMode="auto">
              <a:xfrm>
                <a:off x="4194" y="1095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4917" name="Rectangle 293"/>
              <p:cNvSpPr>
                <a:spLocks noChangeAspect="1" noChangeArrowheads="1"/>
              </p:cNvSpPr>
              <p:nvPr/>
            </p:nvSpPr>
            <p:spPr bwMode="auto">
              <a:xfrm>
                <a:off x="4050" y="1206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</p:grpSp>
      <p:grpSp>
        <p:nvGrpSpPr>
          <p:cNvPr id="154918" name="Group 294"/>
          <p:cNvGrpSpPr>
            <a:grpSpLocks/>
          </p:cNvGrpSpPr>
          <p:nvPr/>
        </p:nvGrpSpPr>
        <p:grpSpPr bwMode="auto">
          <a:xfrm>
            <a:off x="3149600" y="76200"/>
            <a:ext cx="2827338" cy="854075"/>
            <a:chOff x="1985" y="1437"/>
            <a:chExt cx="1781" cy="538"/>
          </a:xfrm>
        </p:grpSpPr>
        <p:grpSp>
          <p:nvGrpSpPr>
            <p:cNvPr id="154919" name="Group 295"/>
            <p:cNvGrpSpPr>
              <a:grpSpLocks noChangeAspect="1"/>
            </p:cNvGrpSpPr>
            <p:nvPr/>
          </p:nvGrpSpPr>
          <p:grpSpPr bwMode="auto">
            <a:xfrm>
              <a:off x="2661" y="1943"/>
              <a:ext cx="427" cy="14"/>
              <a:chOff x="2782" y="1104"/>
              <a:chExt cx="606" cy="20"/>
            </a:xfrm>
          </p:grpSpPr>
          <p:sp>
            <p:nvSpPr>
              <p:cNvPr id="154920" name="AutoShape 296" descr="Широки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782" y="1104"/>
                <a:ext cx="606" cy="20"/>
              </a:xfrm>
              <a:custGeom>
                <a:avLst/>
                <a:gdLst>
                  <a:gd name="G0" fmla="+- 1733 0 0"/>
                  <a:gd name="G1" fmla="+- 21600 0 1733"/>
                  <a:gd name="G2" fmla="*/ 1733 1 2"/>
                  <a:gd name="G3" fmla="+- 21600 0 G2"/>
                  <a:gd name="G4" fmla="+/ 1733 21600 2"/>
                  <a:gd name="G5" fmla="+/ G1 0 2"/>
                  <a:gd name="G6" fmla="*/ 21600 21600 1733"/>
                  <a:gd name="G7" fmla="*/ G6 1 2"/>
                  <a:gd name="G8" fmla="+- 21600 0 G7"/>
                  <a:gd name="G9" fmla="*/ 21600 1 2"/>
                  <a:gd name="G10" fmla="+- 1733 0 G9"/>
                  <a:gd name="G11" fmla="?: G10 G8 0"/>
                  <a:gd name="G12" fmla="?: G10 G7 21600"/>
                  <a:gd name="T0" fmla="*/ 20733 w 21600"/>
                  <a:gd name="T1" fmla="*/ 10800 h 21600"/>
                  <a:gd name="T2" fmla="*/ 10800 w 21600"/>
                  <a:gd name="T3" fmla="*/ 21600 h 21600"/>
                  <a:gd name="T4" fmla="*/ 867 w 21600"/>
                  <a:gd name="T5" fmla="*/ 10800 h 21600"/>
                  <a:gd name="T6" fmla="*/ 10800 w 21600"/>
                  <a:gd name="T7" fmla="*/ 0 h 21600"/>
                  <a:gd name="T8" fmla="*/ 2667 w 21600"/>
                  <a:gd name="T9" fmla="*/ 2667 h 21600"/>
                  <a:gd name="T10" fmla="*/ 18933 w 21600"/>
                  <a:gd name="T11" fmla="*/ 18933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T8" t="T9" r="T10" b="T11"/>
                <a:pathLst>
                  <a:path w="21600" h="21600">
                    <a:moveTo>
                      <a:pt x="0" y="0"/>
                    </a:moveTo>
                    <a:lnTo>
                      <a:pt x="1733" y="21600"/>
                    </a:lnTo>
                    <a:lnTo>
                      <a:pt x="19867" y="21600"/>
                    </a:lnTo>
                    <a:lnTo>
                      <a:pt x="21600" y="0"/>
                    </a:lnTo>
                    <a:close/>
                  </a:path>
                </a:pathLst>
              </a:custGeom>
              <a:pattFill prst="wdDnDiag">
                <a:fgClr>
                  <a:schemeClr val="folHlink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4921" name="Rectangle 297"/>
              <p:cNvSpPr>
                <a:spLocks noChangeAspect="1" noChangeArrowheads="1"/>
              </p:cNvSpPr>
              <p:nvPr/>
            </p:nvSpPr>
            <p:spPr bwMode="auto">
              <a:xfrm>
                <a:off x="2980" y="1106"/>
                <a:ext cx="213" cy="16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54922" name="Group 298"/>
            <p:cNvGrpSpPr>
              <a:grpSpLocks noChangeAspect="1"/>
            </p:cNvGrpSpPr>
            <p:nvPr/>
          </p:nvGrpSpPr>
          <p:grpSpPr bwMode="auto">
            <a:xfrm>
              <a:off x="1985" y="1437"/>
              <a:ext cx="1781" cy="538"/>
              <a:chOff x="1797" y="873"/>
              <a:chExt cx="2153" cy="650"/>
            </a:xfrm>
          </p:grpSpPr>
          <p:grpSp>
            <p:nvGrpSpPr>
              <p:cNvPr id="154923" name="Group 299"/>
              <p:cNvGrpSpPr>
                <a:grpSpLocks noChangeAspect="1"/>
              </p:cNvGrpSpPr>
              <p:nvPr/>
            </p:nvGrpSpPr>
            <p:grpSpPr bwMode="auto">
              <a:xfrm>
                <a:off x="2111" y="1274"/>
                <a:ext cx="319" cy="42"/>
                <a:chOff x="2192" y="875"/>
                <a:chExt cx="374" cy="49"/>
              </a:xfrm>
            </p:grpSpPr>
            <p:sp>
              <p:nvSpPr>
                <p:cNvPr id="154924" name="AutoShape 300" descr="Широки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2192" y="875"/>
                  <a:ext cx="374" cy="47"/>
                </a:xfrm>
                <a:custGeom>
                  <a:avLst/>
                  <a:gdLst>
                    <a:gd name="G0" fmla="+- 1733 0 0"/>
                    <a:gd name="G1" fmla="+- 21600 0 1733"/>
                    <a:gd name="G2" fmla="*/ 1733 1 2"/>
                    <a:gd name="G3" fmla="+- 21600 0 G2"/>
                    <a:gd name="G4" fmla="+/ 1733 21600 2"/>
                    <a:gd name="G5" fmla="+/ G1 0 2"/>
                    <a:gd name="G6" fmla="*/ 21600 21600 1733"/>
                    <a:gd name="G7" fmla="*/ G6 1 2"/>
                    <a:gd name="G8" fmla="+- 21600 0 G7"/>
                    <a:gd name="G9" fmla="*/ 21600 1 2"/>
                    <a:gd name="G10" fmla="+- 1733 0 G9"/>
                    <a:gd name="G11" fmla="?: G10 G8 0"/>
                    <a:gd name="G12" fmla="?: G10 G7 21600"/>
                    <a:gd name="T0" fmla="*/ 20733 w 21600"/>
                    <a:gd name="T1" fmla="*/ 10800 h 21600"/>
                    <a:gd name="T2" fmla="*/ 10800 w 21600"/>
                    <a:gd name="T3" fmla="*/ 21600 h 21600"/>
                    <a:gd name="T4" fmla="*/ 867 w 21600"/>
                    <a:gd name="T5" fmla="*/ 10800 h 21600"/>
                    <a:gd name="T6" fmla="*/ 10800 w 21600"/>
                    <a:gd name="T7" fmla="*/ 0 h 21600"/>
                    <a:gd name="T8" fmla="*/ 2667 w 21600"/>
                    <a:gd name="T9" fmla="*/ 2667 h 21600"/>
                    <a:gd name="T10" fmla="*/ 18933 w 21600"/>
                    <a:gd name="T11" fmla="*/ 18933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T8" t="T9" r="T10" b="T11"/>
                  <a:pathLst>
                    <a:path w="21600" h="21600">
                      <a:moveTo>
                        <a:pt x="0" y="0"/>
                      </a:moveTo>
                      <a:lnTo>
                        <a:pt x="1733" y="21600"/>
                      </a:lnTo>
                      <a:lnTo>
                        <a:pt x="19867" y="21600"/>
                      </a:lnTo>
                      <a:lnTo>
                        <a:pt x="21600" y="0"/>
                      </a:lnTo>
                      <a:close/>
                    </a:path>
                  </a:pathLst>
                </a:custGeom>
                <a:pattFill prst="wdDnDiag">
                  <a:fgClr>
                    <a:schemeClr val="folHlink"/>
                  </a:fgClr>
                  <a:bgClr>
                    <a:schemeClr val="bg1"/>
                  </a:bgClr>
                </a:patt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54925" name="Rectangle 301"/>
                <p:cNvSpPr>
                  <a:spLocks noChangeAspect="1" noChangeArrowheads="1"/>
                </p:cNvSpPr>
                <p:nvPr/>
              </p:nvSpPr>
              <p:spPr bwMode="auto">
                <a:xfrm>
                  <a:off x="2280" y="877"/>
                  <a:ext cx="201" cy="47"/>
                </a:xfrm>
                <a:prstGeom prst="rect">
                  <a:avLst/>
                </a:prstGeom>
                <a:solidFill>
                  <a:schemeClr val="bg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  <p:grpSp>
            <p:nvGrpSpPr>
              <p:cNvPr id="154926" name="Group 302"/>
              <p:cNvGrpSpPr>
                <a:grpSpLocks noChangeAspect="1"/>
              </p:cNvGrpSpPr>
              <p:nvPr/>
            </p:nvGrpSpPr>
            <p:grpSpPr bwMode="auto">
              <a:xfrm>
                <a:off x="1797" y="873"/>
                <a:ext cx="2153" cy="650"/>
                <a:chOff x="1797" y="873"/>
                <a:chExt cx="2153" cy="650"/>
              </a:xfrm>
            </p:grpSpPr>
            <p:sp>
              <p:nvSpPr>
                <p:cNvPr id="154927" name="Freeform 303" descr="Алмазная решетка (контур)"/>
                <p:cNvSpPr>
                  <a:spLocks noChangeAspect="1"/>
                </p:cNvSpPr>
                <p:nvPr/>
              </p:nvSpPr>
              <p:spPr bwMode="auto">
                <a:xfrm>
                  <a:off x="1812" y="1237"/>
                  <a:ext cx="72" cy="120"/>
                </a:xfrm>
                <a:custGeom>
                  <a:avLst/>
                  <a:gdLst/>
                  <a:ahLst/>
                  <a:cxnLst>
                    <a:cxn ang="0">
                      <a:pos x="62" y="0"/>
                    </a:cxn>
                    <a:cxn ang="0">
                      <a:pos x="80" y="29"/>
                    </a:cxn>
                    <a:cxn ang="0">
                      <a:pos x="84" y="74"/>
                    </a:cxn>
                    <a:cxn ang="0">
                      <a:pos x="78" y="111"/>
                    </a:cxn>
                    <a:cxn ang="0">
                      <a:pos x="66" y="141"/>
                    </a:cxn>
                    <a:cxn ang="0">
                      <a:pos x="0" y="140"/>
                    </a:cxn>
                    <a:cxn ang="0">
                      <a:pos x="18" y="116"/>
                    </a:cxn>
                    <a:cxn ang="0">
                      <a:pos x="33" y="78"/>
                    </a:cxn>
                    <a:cxn ang="0">
                      <a:pos x="32" y="51"/>
                    </a:cxn>
                    <a:cxn ang="0">
                      <a:pos x="29" y="26"/>
                    </a:cxn>
                    <a:cxn ang="0">
                      <a:pos x="17" y="0"/>
                    </a:cxn>
                    <a:cxn ang="0">
                      <a:pos x="62" y="0"/>
                    </a:cxn>
                  </a:cxnLst>
                  <a:rect l="0" t="0" r="r" b="b"/>
                  <a:pathLst>
                    <a:path w="84" h="141">
                      <a:moveTo>
                        <a:pt x="62" y="0"/>
                      </a:moveTo>
                      <a:lnTo>
                        <a:pt x="80" y="29"/>
                      </a:lnTo>
                      <a:lnTo>
                        <a:pt x="84" y="74"/>
                      </a:lnTo>
                      <a:lnTo>
                        <a:pt x="78" y="111"/>
                      </a:lnTo>
                      <a:lnTo>
                        <a:pt x="66" y="141"/>
                      </a:lnTo>
                      <a:lnTo>
                        <a:pt x="0" y="140"/>
                      </a:lnTo>
                      <a:lnTo>
                        <a:pt x="18" y="116"/>
                      </a:lnTo>
                      <a:lnTo>
                        <a:pt x="33" y="78"/>
                      </a:lnTo>
                      <a:lnTo>
                        <a:pt x="32" y="51"/>
                      </a:lnTo>
                      <a:lnTo>
                        <a:pt x="29" y="26"/>
                      </a:lnTo>
                      <a:lnTo>
                        <a:pt x="17" y="0"/>
                      </a:lnTo>
                      <a:lnTo>
                        <a:pt x="62" y="0"/>
                      </a:lnTo>
                      <a:close/>
                    </a:path>
                  </a:pathLst>
                </a:custGeom>
                <a:pattFill prst="openDmnd">
                  <a:fgClr>
                    <a:schemeClr val="accent1"/>
                  </a:fgClr>
                  <a:bgClr>
                    <a:schemeClr val="bg1"/>
                  </a:bgClr>
                </a:pattFill>
                <a:ln w="9525">
                  <a:solidFill>
                    <a:schemeClr val="accent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ro-RO"/>
                </a:p>
              </p:txBody>
            </p:sp>
            <p:sp>
              <p:nvSpPr>
                <p:cNvPr id="154928" name="Freeform 304" descr="Алмазная решетка (контур)"/>
                <p:cNvSpPr>
                  <a:spLocks noChangeAspect="1"/>
                </p:cNvSpPr>
                <p:nvPr/>
              </p:nvSpPr>
              <p:spPr bwMode="auto">
                <a:xfrm>
                  <a:off x="3866" y="1216"/>
                  <a:ext cx="70" cy="114"/>
                </a:xfrm>
                <a:custGeom>
                  <a:avLst/>
                  <a:gdLst/>
                  <a:ahLst/>
                  <a:cxnLst>
                    <a:cxn ang="0">
                      <a:pos x="83" y="0"/>
                    </a:cxn>
                    <a:cxn ang="0">
                      <a:pos x="32" y="0"/>
                    </a:cxn>
                    <a:cxn ang="0">
                      <a:pos x="11" y="33"/>
                    </a:cxn>
                    <a:cxn ang="0">
                      <a:pos x="0" y="74"/>
                    </a:cxn>
                    <a:cxn ang="0">
                      <a:pos x="8" y="111"/>
                    </a:cxn>
                    <a:cxn ang="0">
                      <a:pos x="32" y="132"/>
                    </a:cxn>
                    <a:cxn ang="0">
                      <a:pos x="78" y="134"/>
                    </a:cxn>
                    <a:cxn ang="0">
                      <a:pos x="66" y="113"/>
                    </a:cxn>
                    <a:cxn ang="0">
                      <a:pos x="59" y="86"/>
                    </a:cxn>
                    <a:cxn ang="0">
                      <a:pos x="59" y="57"/>
                    </a:cxn>
                    <a:cxn ang="0">
                      <a:pos x="66" y="27"/>
                    </a:cxn>
                    <a:cxn ang="0">
                      <a:pos x="83" y="0"/>
                    </a:cxn>
                  </a:cxnLst>
                  <a:rect l="0" t="0" r="r" b="b"/>
                  <a:pathLst>
                    <a:path w="83" h="134">
                      <a:moveTo>
                        <a:pt x="83" y="0"/>
                      </a:moveTo>
                      <a:lnTo>
                        <a:pt x="32" y="0"/>
                      </a:lnTo>
                      <a:lnTo>
                        <a:pt x="11" y="33"/>
                      </a:lnTo>
                      <a:lnTo>
                        <a:pt x="0" y="74"/>
                      </a:lnTo>
                      <a:lnTo>
                        <a:pt x="8" y="111"/>
                      </a:lnTo>
                      <a:lnTo>
                        <a:pt x="32" y="132"/>
                      </a:lnTo>
                      <a:lnTo>
                        <a:pt x="78" y="134"/>
                      </a:lnTo>
                      <a:lnTo>
                        <a:pt x="66" y="113"/>
                      </a:lnTo>
                      <a:lnTo>
                        <a:pt x="59" y="86"/>
                      </a:lnTo>
                      <a:lnTo>
                        <a:pt x="59" y="57"/>
                      </a:lnTo>
                      <a:lnTo>
                        <a:pt x="66" y="27"/>
                      </a:lnTo>
                      <a:lnTo>
                        <a:pt x="83" y="0"/>
                      </a:lnTo>
                      <a:close/>
                    </a:path>
                  </a:pathLst>
                </a:custGeom>
                <a:pattFill prst="openDmnd">
                  <a:fgClr>
                    <a:schemeClr val="accent1"/>
                  </a:fgClr>
                  <a:bgClr>
                    <a:schemeClr val="bg1"/>
                  </a:bgClr>
                </a:pattFill>
                <a:ln w="9525" cap="flat" cmpd="sng">
                  <a:solidFill>
                    <a:schemeClr val="accent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o-RO"/>
                </a:p>
              </p:txBody>
            </p:sp>
            <p:grpSp>
              <p:nvGrpSpPr>
                <p:cNvPr id="154929" name="Group 305"/>
                <p:cNvGrpSpPr>
                  <a:grpSpLocks noChangeAspect="1"/>
                </p:cNvGrpSpPr>
                <p:nvPr/>
              </p:nvGrpSpPr>
              <p:grpSpPr bwMode="auto">
                <a:xfrm>
                  <a:off x="2172" y="917"/>
                  <a:ext cx="203" cy="161"/>
                  <a:chOff x="2262" y="456"/>
                  <a:chExt cx="238" cy="177"/>
                </a:xfrm>
              </p:grpSpPr>
              <p:grpSp>
                <p:nvGrpSpPr>
                  <p:cNvPr id="154930" name="Group 306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332" y="464"/>
                    <a:ext cx="109" cy="169"/>
                    <a:chOff x="2332" y="464"/>
                    <a:chExt cx="109" cy="169"/>
                  </a:xfrm>
                </p:grpSpPr>
                <p:sp>
                  <p:nvSpPr>
                    <p:cNvPr id="154931" name="Rectangle 307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332" y="464"/>
                      <a:ext cx="106" cy="126"/>
                    </a:xfrm>
                    <a:prstGeom prst="rect">
                      <a:avLst/>
                    </a:prstGeom>
                    <a:gradFill rotWithShape="0">
                      <a:gsLst>
                        <a:gs pos="0">
                          <a:srgbClr val="CC9900"/>
                        </a:gs>
                        <a:gs pos="50000">
                          <a:srgbClr val="CC9900">
                            <a:gamma/>
                            <a:tint val="0"/>
                            <a:invGamma/>
                          </a:srgbClr>
                        </a:gs>
                        <a:gs pos="100000">
                          <a:srgbClr val="CC9900"/>
                        </a:gs>
                      </a:gsLst>
                      <a:lin ang="0" scaled="1"/>
                    </a:gradFill>
                    <a:ln w="9525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54932" name="AutoShape 308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334" y="588"/>
                      <a:ext cx="107" cy="45"/>
                    </a:xfrm>
                    <a:custGeom>
                      <a:avLst/>
                      <a:gdLst>
                        <a:gd name="G0" fmla="+- 5400 0 0"/>
                        <a:gd name="G1" fmla="+- 21600 0 5400"/>
                        <a:gd name="G2" fmla="*/ 5400 1 2"/>
                        <a:gd name="G3" fmla="+- 21600 0 G2"/>
                        <a:gd name="G4" fmla="+/ 5400 21600 2"/>
                        <a:gd name="G5" fmla="+/ G1 0 2"/>
                        <a:gd name="G6" fmla="*/ 21600 21600 5400"/>
                        <a:gd name="G7" fmla="*/ G6 1 2"/>
                        <a:gd name="G8" fmla="+- 21600 0 G7"/>
                        <a:gd name="G9" fmla="*/ 21600 1 2"/>
                        <a:gd name="G10" fmla="+- 5400 0 G9"/>
                        <a:gd name="G11" fmla="?: G10 G8 0"/>
                        <a:gd name="G12" fmla="?: G10 G7 21600"/>
                        <a:gd name="T0" fmla="*/ 18900 w 21600"/>
                        <a:gd name="T1" fmla="*/ 10800 h 21600"/>
                        <a:gd name="T2" fmla="*/ 10800 w 21600"/>
                        <a:gd name="T3" fmla="*/ 21600 h 21600"/>
                        <a:gd name="T4" fmla="*/ 2700 w 21600"/>
                        <a:gd name="T5" fmla="*/ 10800 h 21600"/>
                        <a:gd name="T6" fmla="*/ 10800 w 21600"/>
                        <a:gd name="T7" fmla="*/ 0 h 21600"/>
                        <a:gd name="T8" fmla="*/ 4500 w 21600"/>
                        <a:gd name="T9" fmla="*/ 4500 h 21600"/>
                        <a:gd name="T10" fmla="*/ 17100 w 21600"/>
                        <a:gd name="T11" fmla="*/ 17100 h 2160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</a:cxnLst>
                      <a:rect l="T8" t="T9" r="T10" b="T11"/>
                      <a:pathLst>
                        <a:path w="21600" h="21600">
                          <a:moveTo>
                            <a:pt x="0" y="0"/>
                          </a:moveTo>
                          <a:lnTo>
                            <a:pt x="5400" y="21600"/>
                          </a:lnTo>
                          <a:lnTo>
                            <a:pt x="16200" y="21600"/>
                          </a:lnTo>
                          <a:lnTo>
                            <a:pt x="21600" y="0"/>
                          </a:lnTo>
                          <a:close/>
                        </a:path>
                      </a:pathLst>
                    </a:custGeom>
                    <a:gradFill rotWithShape="0">
                      <a:gsLst>
                        <a:gs pos="0">
                          <a:srgbClr val="CC9900"/>
                        </a:gs>
                        <a:gs pos="50000">
                          <a:srgbClr val="CC9900">
                            <a:gamma/>
                            <a:tint val="0"/>
                            <a:invGamma/>
                          </a:srgbClr>
                        </a:gs>
                        <a:gs pos="100000">
                          <a:srgbClr val="CC9900"/>
                        </a:gs>
                      </a:gsLst>
                      <a:lin ang="0" scaled="1"/>
                    </a:gradFill>
                    <a:ln w="9525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</p:grpSp>
              <p:grpSp>
                <p:nvGrpSpPr>
                  <p:cNvPr id="154933" name="Group 309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262" y="456"/>
                    <a:ext cx="238" cy="47"/>
                    <a:chOff x="2620" y="480"/>
                    <a:chExt cx="260" cy="36"/>
                  </a:xfrm>
                </p:grpSpPr>
                <p:sp>
                  <p:nvSpPr>
                    <p:cNvPr id="154934" name="Rectangle 310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620" y="480"/>
                      <a:ext cx="260" cy="20"/>
                    </a:xfrm>
                    <a:prstGeom prst="rect">
                      <a:avLst/>
                    </a:prstGeom>
                    <a:gradFill rotWithShape="0">
                      <a:gsLst>
                        <a:gs pos="0">
                          <a:srgbClr val="CC9900"/>
                        </a:gs>
                        <a:gs pos="50000">
                          <a:srgbClr val="CC9900">
                            <a:gamma/>
                            <a:tint val="0"/>
                            <a:invGamma/>
                          </a:srgbClr>
                        </a:gs>
                        <a:gs pos="100000">
                          <a:srgbClr val="CC9900"/>
                        </a:gs>
                      </a:gsLst>
                      <a:lin ang="0" scaled="1"/>
                    </a:gradFill>
                    <a:ln w="9525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54935" name="AutoShape 31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622" y="498"/>
                      <a:ext cx="256" cy="18"/>
                    </a:xfrm>
                    <a:custGeom>
                      <a:avLst/>
                      <a:gdLst>
                        <a:gd name="G0" fmla="+- 5400 0 0"/>
                        <a:gd name="G1" fmla="+- 21600 0 5400"/>
                        <a:gd name="G2" fmla="*/ 5400 1 2"/>
                        <a:gd name="G3" fmla="+- 21600 0 G2"/>
                        <a:gd name="G4" fmla="+/ 5400 21600 2"/>
                        <a:gd name="G5" fmla="+/ G1 0 2"/>
                        <a:gd name="G6" fmla="*/ 21600 21600 5400"/>
                        <a:gd name="G7" fmla="*/ G6 1 2"/>
                        <a:gd name="G8" fmla="+- 21600 0 G7"/>
                        <a:gd name="G9" fmla="*/ 21600 1 2"/>
                        <a:gd name="G10" fmla="+- 5400 0 G9"/>
                        <a:gd name="G11" fmla="?: G10 G8 0"/>
                        <a:gd name="G12" fmla="?: G10 G7 21600"/>
                        <a:gd name="T0" fmla="*/ 18900 w 21600"/>
                        <a:gd name="T1" fmla="*/ 10800 h 21600"/>
                        <a:gd name="T2" fmla="*/ 10800 w 21600"/>
                        <a:gd name="T3" fmla="*/ 21600 h 21600"/>
                        <a:gd name="T4" fmla="*/ 2700 w 21600"/>
                        <a:gd name="T5" fmla="*/ 10800 h 21600"/>
                        <a:gd name="T6" fmla="*/ 10800 w 21600"/>
                        <a:gd name="T7" fmla="*/ 0 h 21600"/>
                        <a:gd name="T8" fmla="*/ 4500 w 21600"/>
                        <a:gd name="T9" fmla="*/ 4500 h 21600"/>
                        <a:gd name="T10" fmla="*/ 17100 w 21600"/>
                        <a:gd name="T11" fmla="*/ 17100 h 2160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</a:cxnLst>
                      <a:rect l="T8" t="T9" r="T10" b="T11"/>
                      <a:pathLst>
                        <a:path w="21600" h="21600">
                          <a:moveTo>
                            <a:pt x="0" y="0"/>
                          </a:moveTo>
                          <a:lnTo>
                            <a:pt x="5400" y="21600"/>
                          </a:lnTo>
                          <a:lnTo>
                            <a:pt x="16200" y="21600"/>
                          </a:lnTo>
                          <a:lnTo>
                            <a:pt x="21600" y="0"/>
                          </a:lnTo>
                          <a:close/>
                        </a:path>
                      </a:pathLst>
                    </a:custGeom>
                    <a:gradFill rotWithShape="0">
                      <a:gsLst>
                        <a:gs pos="0">
                          <a:srgbClr val="CC9900"/>
                        </a:gs>
                        <a:gs pos="50000">
                          <a:srgbClr val="CC9900">
                            <a:gamma/>
                            <a:tint val="0"/>
                            <a:invGamma/>
                          </a:srgbClr>
                        </a:gs>
                        <a:gs pos="100000">
                          <a:srgbClr val="CC9900"/>
                        </a:gs>
                      </a:gsLst>
                      <a:lin ang="0" scaled="1"/>
                    </a:gradFill>
                    <a:ln w="9525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</p:grpSp>
            </p:grpSp>
            <p:grpSp>
              <p:nvGrpSpPr>
                <p:cNvPr id="154936" name="Group 312"/>
                <p:cNvGrpSpPr>
                  <a:grpSpLocks noChangeAspect="1"/>
                </p:cNvGrpSpPr>
                <p:nvPr/>
              </p:nvGrpSpPr>
              <p:grpSpPr bwMode="auto">
                <a:xfrm>
                  <a:off x="1797" y="1162"/>
                  <a:ext cx="2153" cy="361"/>
                  <a:chOff x="1824" y="744"/>
                  <a:chExt cx="2526" cy="423"/>
                </a:xfrm>
              </p:grpSpPr>
              <p:grpSp>
                <p:nvGrpSpPr>
                  <p:cNvPr id="154937" name="Group 313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1824" y="744"/>
                    <a:ext cx="2526" cy="422"/>
                    <a:chOff x="1824" y="744"/>
                    <a:chExt cx="2526" cy="422"/>
                  </a:xfrm>
                </p:grpSpPr>
                <p:sp>
                  <p:nvSpPr>
                    <p:cNvPr id="154938" name="Freeform 314" descr="Широкий диагональный 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1824" y="744"/>
                      <a:ext cx="2526" cy="422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6"/>
                        </a:cxn>
                        <a:cxn ang="0">
                          <a:pos x="2514" y="0"/>
                        </a:cxn>
                        <a:cxn ang="0">
                          <a:pos x="2517" y="60"/>
                        </a:cxn>
                        <a:cxn ang="0">
                          <a:pos x="2430" y="66"/>
                        </a:cxn>
                        <a:cxn ang="0">
                          <a:pos x="2430" y="204"/>
                        </a:cxn>
                        <a:cxn ang="0">
                          <a:pos x="2514" y="204"/>
                        </a:cxn>
                        <a:cxn ang="0">
                          <a:pos x="2526" y="216"/>
                        </a:cxn>
                        <a:cxn ang="0">
                          <a:pos x="2523" y="339"/>
                        </a:cxn>
                        <a:cxn ang="0">
                          <a:pos x="2451" y="339"/>
                        </a:cxn>
                        <a:cxn ang="0">
                          <a:pos x="2448" y="282"/>
                        </a:cxn>
                        <a:cxn ang="0">
                          <a:pos x="2286" y="285"/>
                        </a:cxn>
                        <a:cxn ang="0">
                          <a:pos x="2286" y="339"/>
                        </a:cxn>
                        <a:cxn ang="0">
                          <a:pos x="2208" y="338"/>
                        </a:cxn>
                        <a:cxn ang="0">
                          <a:pos x="2208" y="416"/>
                        </a:cxn>
                        <a:cxn ang="0">
                          <a:pos x="1566" y="408"/>
                        </a:cxn>
                        <a:cxn ang="0">
                          <a:pos x="1566" y="93"/>
                        </a:cxn>
                        <a:cxn ang="0">
                          <a:pos x="1599" y="75"/>
                        </a:cxn>
                        <a:cxn ang="0">
                          <a:pos x="1599" y="0"/>
                        </a:cxn>
                        <a:cxn ang="0">
                          <a:pos x="921" y="3"/>
                        </a:cxn>
                        <a:cxn ang="0">
                          <a:pos x="921" y="78"/>
                        </a:cxn>
                        <a:cxn ang="0">
                          <a:pos x="957" y="99"/>
                        </a:cxn>
                        <a:cxn ang="0">
                          <a:pos x="957" y="417"/>
                        </a:cxn>
                        <a:cxn ang="0">
                          <a:pos x="720" y="417"/>
                        </a:cxn>
                        <a:cxn ang="0">
                          <a:pos x="717" y="171"/>
                        </a:cxn>
                        <a:cxn ang="0">
                          <a:pos x="750" y="132"/>
                        </a:cxn>
                        <a:cxn ang="0">
                          <a:pos x="750" y="39"/>
                        </a:cxn>
                        <a:cxn ang="0">
                          <a:pos x="795" y="39"/>
                        </a:cxn>
                        <a:cxn ang="0">
                          <a:pos x="795" y="3"/>
                        </a:cxn>
                        <a:cxn ang="0">
                          <a:pos x="315" y="6"/>
                        </a:cxn>
                        <a:cxn ang="0">
                          <a:pos x="315" y="39"/>
                        </a:cxn>
                        <a:cxn ang="0">
                          <a:pos x="360" y="42"/>
                        </a:cxn>
                        <a:cxn ang="0">
                          <a:pos x="360" y="132"/>
                        </a:cxn>
                        <a:cxn ang="0">
                          <a:pos x="384" y="177"/>
                        </a:cxn>
                        <a:cxn ang="0">
                          <a:pos x="381" y="420"/>
                        </a:cxn>
                        <a:cxn ang="0">
                          <a:pos x="312" y="422"/>
                        </a:cxn>
                        <a:cxn ang="0">
                          <a:pos x="312" y="360"/>
                        </a:cxn>
                        <a:cxn ang="0">
                          <a:pos x="240" y="360"/>
                        </a:cxn>
                        <a:cxn ang="0">
                          <a:pos x="237" y="291"/>
                        </a:cxn>
                        <a:cxn ang="0">
                          <a:pos x="78" y="291"/>
                        </a:cxn>
                        <a:cxn ang="0">
                          <a:pos x="75" y="357"/>
                        </a:cxn>
                        <a:cxn ang="0">
                          <a:pos x="6" y="360"/>
                        </a:cxn>
                        <a:cxn ang="0">
                          <a:pos x="3" y="255"/>
                        </a:cxn>
                        <a:cxn ang="0">
                          <a:pos x="15" y="231"/>
                        </a:cxn>
                        <a:cxn ang="0">
                          <a:pos x="111" y="234"/>
                        </a:cxn>
                        <a:cxn ang="0">
                          <a:pos x="111" y="81"/>
                        </a:cxn>
                        <a:cxn ang="0">
                          <a:pos x="33" y="81"/>
                        </a:cxn>
                        <a:cxn ang="0">
                          <a:pos x="3" y="57"/>
                        </a:cxn>
                        <a:cxn ang="0">
                          <a:pos x="0" y="6"/>
                        </a:cxn>
                      </a:cxnLst>
                      <a:rect l="0" t="0" r="r" b="b"/>
                      <a:pathLst>
                        <a:path w="2526" h="422">
                          <a:moveTo>
                            <a:pt x="0" y="6"/>
                          </a:moveTo>
                          <a:lnTo>
                            <a:pt x="2514" y="0"/>
                          </a:lnTo>
                          <a:lnTo>
                            <a:pt x="2517" y="60"/>
                          </a:lnTo>
                          <a:lnTo>
                            <a:pt x="2430" y="66"/>
                          </a:lnTo>
                          <a:lnTo>
                            <a:pt x="2430" y="204"/>
                          </a:lnTo>
                          <a:lnTo>
                            <a:pt x="2514" y="204"/>
                          </a:lnTo>
                          <a:lnTo>
                            <a:pt x="2526" y="216"/>
                          </a:lnTo>
                          <a:lnTo>
                            <a:pt x="2523" y="339"/>
                          </a:lnTo>
                          <a:lnTo>
                            <a:pt x="2451" y="339"/>
                          </a:lnTo>
                          <a:lnTo>
                            <a:pt x="2448" y="282"/>
                          </a:lnTo>
                          <a:lnTo>
                            <a:pt x="2286" y="285"/>
                          </a:lnTo>
                          <a:lnTo>
                            <a:pt x="2286" y="339"/>
                          </a:lnTo>
                          <a:lnTo>
                            <a:pt x="2208" y="338"/>
                          </a:lnTo>
                          <a:lnTo>
                            <a:pt x="2208" y="416"/>
                          </a:lnTo>
                          <a:lnTo>
                            <a:pt x="1566" y="408"/>
                          </a:lnTo>
                          <a:lnTo>
                            <a:pt x="1566" y="93"/>
                          </a:lnTo>
                          <a:lnTo>
                            <a:pt x="1599" y="75"/>
                          </a:lnTo>
                          <a:lnTo>
                            <a:pt x="1599" y="0"/>
                          </a:lnTo>
                          <a:lnTo>
                            <a:pt x="921" y="3"/>
                          </a:lnTo>
                          <a:lnTo>
                            <a:pt x="921" y="78"/>
                          </a:lnTo>
                          <a:lnTo>
                            <a:pt x="957" y="99"/>
                          </a:lnTo>
                          <a:lnTo>
                            <a:pt x="957" y="417"/>
                          </a:lnTo>
                          <a:lnTo>
                            <a:pt x="720" y="417"/>
                          </a:lnTo>
                          <a:lnTo>
                            <a:pt x="717" y="171"/>
                          </a:lnTo>
                          <a:lnTo>
                            <a:pt x="750" y="132"/>
                          </a:lnTo>
                          <a:lnTo>
                            <a:pt x="750" y="39"/>
                          </a:lnTo>
                          <a:lnTo>
                            <a:pt x="795" y="39"/>
                          </a:lnTo>
                          <a:lnTo>
                            <a:pt x="795" y="3"/>
                          </a:lnTo>
                          <a:lnTo>
                            <a:pt x="315" y="6"/>
                          </a:lnTo>
                          <a:lnTo>
                            <a:pt x="315" y="39"/>
                          </a:lnTo>
                          <a:lnTo>
                            <a:pt x="360" y="42"/>
                          </a:lnTo>
                          <a:lnTo>
                            <a:pt x="360" y="132"/>
                          </a:lnTo>
                          <a:lnTo>
                            <a:pt x="384" y="177"/>
                          </a:lnTo>
                          <a:lnTo>
                            <a:pt x="381" y="420"/>
                          </a:lnTo>
                          <a:lnTo>
                            <a:pt x="312" y="422"/>
                          </a:lnTo>
                          <a:lnTo>
                            <a:pt x="312" y="360"/>
                          </a:lnTo>
                          <a:lnTo>
                            <a:pt x="240" y="360"/>
                          </a:lnTo>
                          <a:lnTo>
                            <a:pt x="237" y="291"/>
                          </a:lnTo>
                          <a:lnTo>
                            <a:pt x="78" y="291"/>
                          </a:lnTo>
                          <a:lnTo>
                            <a:pt x="75" y="357"/>
                          </a:lnTo>
                          <a:lnTo>
                            <a:pt x="6" y="360"/>
                          </a:lnTo>
                          <a:lnTo>
                            <a:pt x="3" y="255"/>
                          </a:lnTo>
                          <a:lnTo>
                            <a:pt x="15" y="231"/>
                          </a:lnTo>
                          <a:lnTo>
                            <a:pt x="111" y="234"/>
                          </a:lnTo>
                          <a:lnTo>
                            <a:pt x="111" y="81"/>
                          </a:lnTo>
                          <a:lnTo>
                            <a:pt x="33" y="81"/>
                          </a:lnTo>
                          <a:lnTo>
                            <a:pt x="3" y="57"/>
                          </a:lnTo>
                          <a:lnTo>
                            <a:pt x="0" y="6"/>
                          </a:lnTo>
                          <a:close/>
                        </a:path>
                      </a:pathLst>
                    </a:custGeom>
                    <a:pattFill prst="wdDnDiag">
                      <a:fgClr>
                        <a:srgbClr val="006600"/>
                      </a:fgClr>
                      <a:bgClr>
                        <a:schemeClr val="bg1"/>
                      </a:bgClr>
                    </a:pattFill>
                    <a:ln w="9525">
                      <a:solidFill>
                        <a:srgbClr val="006600"/>
                      </a:solidFill>
                      <a:round/>
                      <a:headEnd/>
                      <a:tailEnd/>
                    </a:ln>
                    <a:effectLst/>
                  </p:spPr>
                  <p:txBody>
                    <a:bodyPr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54939" name="Freeform 31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744" y="818"/>
                      <a:ext cx="39" cy="348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1" y="322"/>
                        </a:cxn>
                        <a:cxn ang="0">
                          <a:pos x="39" y="348"/>
                        </a:cxn>
                      </a:cxnLst>
                      <a:rect l="0" t="0" r="r" b="b"/>
                      <a:pathLst>
                        <a:path w="39" h="348">
                          <a:moveTo>
                            <a:pt x="0" y="0"/>
                          </a:moveTo>
                          <a:lnTo>
                            <a:pt x="1" y="322"/>
                          </a:lnTo>
                          <a:lnTo>
                            <a:pt x="39" y="348"/>
                          </a:lnTo>
                        </a:path>
                      </a:pathLst>
                    </a:custGeom>
                    <a:noFill/>
                    <a:ln w="6350" cmpd="sng">
                      <a:solidFill>
                        <a:srgbClr val="006600"/>
                      </a:solidFill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54940" name="Freeform 316"/>
                    <p:cNvSpPr>
                      <a:spLocks noChangeAspect="1"/>
                    </p:cNvSpPr>
                    <p:nvPr/>
                  </p:nvSpPr>
                  <p:spPr bwMode="auto">
                    <a:xfrm flipH="1">
                      <a:off x="3384" y="811"/>
                      <a:ext cx="39" cy="348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1" y="322"/>
                        </a:cxn>
                        <a:cxn ang="0">
                          <a:pos x="39" y="348"/>
                        </a:cxn>
                      </a:cxnLst>
                      <a:rect l="0" t="0" r="r" b="b"/>
                      <a:pathLst>
                        <a:path w="39" h="348">
                          <a:moveTo>
                            <a:pt x="0" y="0"/>
                          </a:moveTo>
                          <a:lnTo>
                            <a:pt x="1" y="322"/>
                          </a:lnTo>
                          <a:lnTo>
                            <a:pt x="39" y="348"/>
                          </a:lnTo>
                        </a:path>
                      </a:pathLst>
                    </a:custGeom>
                    <a:noFill/>
                    <a:ln w="6350" cmpd="sng">
                      <a:solidFill>
                        <a:srgbClr val="006600"/>
                      </a:solidFill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/>
                    <a:lstStyle/>
                    <a:p>
                      <a:endParaRPr lang="ro-RO"/>
                    </a:p>
                  </p:txBody>
                </p:sp>
              </p:grpSp>
              <p:sp>
                <p:nvSpPr>
                  <p:cNvPr id="154941" name="Line 317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2577" y="867"/>
                    <a:ext cx="0" cy="288"/>
                  </a:xfrm>
                  <a:prstGeom prst="line">
                    <a:avLst/>
                  </a:prstGeom>
                  <a:noFill/>
                  <a:ln w="6350">
                    <a:solidFill>
                      <a:srgbClr val="006600"/>
                    </a:solidFill>
                    <a:round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endParaRPr lang="ro-RO"/>
                  </a:p>
                </p:txBody>
              </p:sp>
              <p:sp>
                <p:nvSpPr>
                  <p:cNvPr id="154942" name="Line 318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2172" y="866"/>
                    <a:ext cx="10" cy="301"/>
                  </a:xfrm>
                  <a:prstGeom prst="line">
                    <a:avLst/>
                  </a:prstGeom>
                  <a:noFill/>
                  <a:ln w="6350">
                    <a:solidFill>
                      <a:srgbClr val="006600"/>
                    </a:solidFill>
                    <a:round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endParaRPr lang="ro-RO"/>
                  </a:p>
                </p:txBody>
              </p:sp>
            </p:grpSp>
            <p:grpSp>
              <p:nvGrpSpPr>
                <p:cNvPr id="154943" name="Group 319"/>
                <p:cNvGrpSpPr>
                  <a:grpSpLocks noChangeAspect="1"/>
                </p:cNvGrpSpPr>
                <p:nvPr/>
              </p:nvGrpSpPr>
              <p:grpSpPr bwMode="auto">
                <a:xfrm>
                  <a:off x="2070" y="910"/>
                  <a:ext cx="407" cy="365"/>
                  <a:chOff x="2144" y="448"/>
                  <a:chExt cx="478" cy="428"/>
                </a:xfrm>
              </p:grpSpPr>
              <p:sp>
                <p:nvSpPr>
                  <p:cNvPr id="154944" name="Freeform 320" descr="Темный диагональный 1"/>
                  <p:cNvSpPr>
                    <a:spLocks noChangeAspect="1"/>
                  </p:cNvSpPr>
                  <p:nvPr/>
                </p:nvSpPr>
                <p:spPr bwMode="auto">
                  <a:xfrm>
                    <a:off x="2144" y="448"/>
                    <a:ext cx="478" cy="428"/>
                  </a:xfrm>
                  <a:custGeom>
                    <a:avLst/>
                    <a:gdLst/>
                    <a:ahLst/>
                    <a:cxnLst>
                      <a:cxn ang="0">
                        <a:pos x="112" y="2"/>
                      </a:cxn>
                      <a:cxn ang="0">
                        <a:pos x="378" y="2"/>
                      </a:cxn>
                      <a:cxn ang="0">
                        <a:pos x="398" y="26"/>
                      </a:cxn>
                      <a:cxn ang="0">
                        <a:pos x="398" y="116"/>
                      </a:cxn>
                      <a:cxn ang="0">
                        <a:pos x="352" y="114"/>
                      </a:cxn>
                      <a:cxn ang="0">
                        <a:pos x="352" y="160"/>
                      </a:cxn>
                      <a:cxn ang="0">
                        <a:pos x="418" y="162"/>
                      </a:cxn>
                      <a:cxn ang="0">
                        <a:pos x="418" y="218"/>
                      </a:cxn>
                      <a:cxn ang="0">
                        <a:pos x="468" y="220"/>
                      </a:cxn>
                      <a:cxn ang="0">
                        <a:pos x="478" y="244"/>
                      </a:cxn>
                      <a:cxn ang="0">
                        <a:pos x="478" y="276"/>
                      </a:cxn>
                      <a:cxn ang="0">
                        <a:pos x="398" y="278"/>
                      </a:cxn>
                      <a:cxn ang="0">
                        <a:pos x="404" y="332"/>
                      </a:cxn>
                      <a:cxn ang="0">
                        <a:pos x="434" y="334"/>
                      </a:cxn>
                      <a:cxn ang="0">
                        <a:pos x="434" y="428"/>
                      </a:cxn>
                      <a:cxn ang="0">
                        <a:pos x="406" y="426"/>
                      </a:cxn>
                      <a:cxn ang="0">
                        <a:pos x="406" y="376"/>
                      </a:cxn>
                      <a:cxn ang="0">
                        <a:pos x="336" y="376"/>
                      </a:cxn>
                      <a:cxn ang="0">
                        <a:pos x="336" y="302"/>
                      </a:cxn>
                      <a:cxn ang="0">
                        <a:pos x="274" y="238"/>
                      </a:cxn>
                      <a:cxn ang="0">
                        <a:pos x="274" y="194"/>
                      </a:cxn>
                      <a:cxn ang="0">
                        <a:pos x="296" y="152"/>
                      </a:cxn>
                      <a:cxn ang="0">
                        <a:pos x="296" y="60"/>
                      </a:cxn>
                      <a:cxn ang="0">
                        <a:pos x="380" y="20"/>
                      </a:cxn>
                      <a:cxn ang="0">
                        <a:pos x="380" y="116"/>
                      </a:cxn>
                      <a:cxn ang="0">
                        <a:pos x="380" y="0"/>
                      </a:cxn>
                      <a:cxn ang="0">
                        <a:pos x="110" y="2"/>
                      </a:cxn>
                      <a:cxn ang="0">
                        <a:pos x="112" y="118"/>
                      </a:cxn>
                      <a:cxn ang="0">
                        <a:pos x="112" y="32"/>
                      </a:cxn>
                      <a:cxn ang="0">
                        <a:pos x="188" y="62"/>
                      </a:cxn>
                      <a:cxn ang="0">
                        <a:pos x="188" y="146"/>
                      </a:cxn>
                      <a:cxn ang="0">
                        <a:pos x="210" y="194"/>
                      </a:cxn>
                      <a:cxn ang="0">
                        <a:pos x="210" y="234"/>
                      </a:cxn>
                      <a:cxn ang="0">
                        <a:pos x="140" y="298"/>
                      </a:cxn>
                      <a:cxn ang="0">
                        <a:pos x="140" y="376"/>
                      </a:cxn>
                      <a:cxn ang="0">
                        <a:pos x="66" y="376"/>
                      </a:cxn>
                      <a:cxn ang="0">
                        <a:pos x="66" y="424"/>
                      </a:cxn>
                      <a:cxn ang="0">
                        <a:pos x="44" y="424"/>
                      </a:cxn>
                      <a:cxn ang="0">
                        <a:pos x="44" y="340"/>
                      </a:cxn>
                      <a:cxn ang="0">
                        <a:pos x="74" y="336"/>
                      </a:cxn>
                      <a:cxn ang="0">
                        <a:pos x="74" y="284"/>
                      </a:cxn>
                      <a:cxn ang="0">
                        <a:pos x="2" y="282"/>
                      </a:cxn>
                      <a:cxn ang="0">
                        <a:pos x="0" y="246"/>
                      </a:cxn>
                      <a:cxn ang="0">
                        <a:pos x="10" y="224"/>
                      </a:cxn>
                      <a:cxn ang="0">
                        <a:pos x="64" y="224"/>
                      </a:cxn>
                      <a:cxn ang="0">
                        <a:pos x="62" y="166"/>
                      </a:cxn>
                      <a:cxn ang="0">
                        <a:pos x="136" y="166"/>
                      </a:cxn>
                      <a:cxn ang="0">
                        <a:pos x="136" y="120"/>
                      </a:cxn>
                      <a:cxn ang="0">
                        <a:pos x="90" y="116"/>
                      </a:cxn>
                      <a:cxn ang="0">
                        <a:pos x="90" y="28"/>
                      </a:cxn>
                      <a:cxn ang="0">
                        <a:pos x="112" y="2"/>
                      </a:cxn>
                    </a:cxnLst>
                    <a:rect l="0" t="0" r="r" b="b"/>
                    <a:pathLst>
                      <a:path w="478" h="428">
                        <a:moveTo>
                          <a:pt x="112" y="2"/>
                        </a:moveTo>
                        <a:lnTo>
                          <a:pt x="378" y="2"/>
                        </a:lnTo>
                        <a:lnTo>
                          <a:pt x="398" y="26"/>
                        </a:lnTo>
                        <a:lnTo>
                          <a:pt x="398" y="116"/>
                        </a:lnTo>
                        <a:lnTo>
                          <a:pt x="352" y="114"/>
                        </a:lnTo>
                        <a:lnTo>
                          <a:pt x="352" y="160"/>
                        </a:lnTo>
                        <a:lnTo>
                          <a:pt x="418" y="162"/>
                        </a:lnTo>
                        <a:lnTo>
                          <a:pt x="418" y="218"/>
                        </a:lnTo>
                        <a:lnTo>
                          <a:pt x="468" y="220"/>
                        </a:lnTo>
                        <a:lnTo>
                          <a:pt x="478" y="244"/>
                        </a:lnTo>
                        <a:lnTo>
                          <a:pt x="478" y="276"/>
                        </a:lnTo>
                        <a:lnTo>
                          <a:pt x="398" y="278"/>
                        </a:lnTo>
                        <a:lnTo>
                          <a:pt x="404" y="332"/>
                        </a:lnTo>
                        <a:lnTo>
                          <a:pt x="434" y="334"/>
                        </a:lnTo>
                        <a:lnTo>
                          <a:pt x="434" y="428"/>
                        </a:lnTo>
                        <a:lnTo>
                          <a:pt x="406" y="426"/>
                        </a:lnTo>
                        <a:lnTo>
                          <a:pt x="406" y="376"/>
                        </a:lnTo>
                        <a:lnTo>
                          <a:pt x="336" y="376"/>
                        </a:lnTo>
                        <a:lnTo>
                          <a:pt x="336" y="302"/>
                        </a:lnTo>
                        <a:lnTo>
                          <a:pt x="274" y="238"/>
                        </a:lnTo>
                        <a:lnTo>
                          <a:pt x="274" y="194"/>
                        </a:lnTo>
                        <a:lnTo>
                          <a:pt x="296" y="152"/>
                        </a:lnTo>
                        <a:lnTo>
                          <a:pt x="296" y="60"/>
                        </a:lnTo>
                        <a:lnTo>
                          <a:pt x="380" y="20"/>
                        </a:lnTo>
                        <a:lnTo>
                          <a:pt x="380" y="116"/>
                        </a:lnTo>
                        <a:lnTo>
                          <a:pt x="380" y="0"/>
                        </a:lnTo>
                        <a:lnTo>
                          <a:pt x="110" y="2"/>
                        </a:lnTo>
                        <a:lnTo>
                          <a:pt x="112" y="118"/>
                        </a:lnTo>
                        <a:lnTo>
                          <a:pt x="112" y="32"/>
                        </a:lnTo>
                        <a:lnTo>
                          <a:pt x="188" y="62"/>
                        </a:lnTo>
                        <a:lnTo>
                          <a:pt x="188" y="146"/>
                        </a:lnTo>
                        <a:lnTo>
                          <a:pt x="210" y="194"/>
                        </a:lnTo>
                        <a:lnTo>
                          <a:pt x="210" y="234"/>
                        </a:lnTo>
                        <a:lnTo>
                          <a:pt x="140" y="298"/>
                        </a:lnTo>
                        <a:lnTo>
                          <a:pt x="140" y="376"/>
                        </a:lnTo>
                        <a:lnTo>
                          <a:pt x="66" y="376"/>
                        </a:lnTo>
                        <a:lnTo>
                          <a:pt x="66" y="424"/>
                        </a:lnTo>
                        <a:lnTo>
                          <a:pt x="44" y="424"/>
                        </a:lnTo>
                        <a:lnTo>
                          <a:pt x="44" y="340"/>
                        </a:lnTo>
                        <a:lnTo>
                          <a:pt x="74" y="336"/>
                        </a:lnTo>
                        <a:lnTo>
                          <a:pt x="74" y="284"/>
                        </a:lnTo>
                        <a:lnTo>
                          <a:pt x="2" y="282"/>
                        </a:lnTo>
                        <a:lnTo>
                          <a:pt x="0" y="246"/>
                        </a:lnTo>
                        <a:lnTo>
                          <a:pt x="10" y="224"/>
                        </a:lnTo>
                        <a:lnTo>
                          <a:pt x="64" y="224"/>
                        </a:lnTo>
                        <a:lnTo>
                          <a:pt x="62" y="166"/>
                        </a:lnTo>
                        <a:lnTo>
                          <a:pt x="136" y="166"/>
                        </a:lnTo>
                        <a:lnTo>
                          <a:pt x="136" y="120"/>
                        </a:lnTo>
                        <a:lnTo>
                          <a:pt x="90" y="116"/>
                        </a:lnTo>
                        <a:lnTo>
                          <a:pt x="90" y="28"/>
                        </a:lnTo>
                        <a:lnTo>
                          <a:pt x="112" y="2"/>
                        </a:lnTo>
                        <a:close/>
                      </a:path>
                    </a:pathLst>
                  </a:custGeom>
                  <a:pattFill prst="dkDnDiag">
                    <a:fgClr>
                      <a:srgbClr val="006600"/>
                    </a:fgClr>
                    <a:bgClr>
                      <a:schemeClr val="bg1"/>
                    </a:bgClr>
                  </a:pattFill>
                  <a:ln w="9525">
                    <a:solidFill>
                      <a:srgbClr val="006600"/>
                    </a:solidFill>
                    <a:round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endParaRPr lang="ro-RO"/>
                  </a:p>
                </p:txBody>
              </p:sp>
              <p:sp>
                <p:nvSpPr>
                  <p:cNvPr id="154945" name="Line 321" descr="Темный диагональный 1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2284" y="822"/>
                    <a:ext cx="196" cy="0"/>
                  </a:xfrm>
                  <a:prstGeom prst="line">
                    <a:avLst/>
                  </a:prstGeom>
                  <a:noFill/>
                  <a:ln w="9525">
                    <a:solidFill>
                      <a:srgbClr val="006600"/>
                    </a:solidFill>
                    <a:prstDash val="dash"/>
                    <a:round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endParaRPr lang="ro-RO"/>
                  </a:p>
                </p:txBody>
              </p:sp>
            </p:grpSp>
            <p:sp>
              <p:nvSpPr>
                <p:cNvPr id="154946" name="Rectangle 322" descr="Алмазная решетка (контур)"/>
                <p:cNvSpPr>
                  <a:spLocks noChangeAspect="1" noChangeArrowheads="1"/>
                </p:cNvSpPr>
                <p:nvPr/>
              </p:nvSpPr>
              <p:spPr bwMode="auto">
                <a:xfrm>
                  <a:off x="2367" y="1007"/>
                  <a:ext cx="93" cy="40"/>
                </a:xfrm>
                <a:prstGeom prst="rect">
                  <a:avLst/>
                </a:prstGeom>
                <a:pattFill prst="openDmnd">
                  <a:fgClr>
                    <a:srgbClr val="808080"/>
                  </a:fgClr>
                  <a:bgClr>
                    <a:schemeClr val="bg1"/>
                  </a:bgClr>
                </a:patt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54947" name="Rectangle 323" descr="Алмазная решетка (контур)"/>
                <p:cNvSpPr>
                  <a:spLocks noChangeAspect="1" noChangeArrowheads="1"/>
                </p:cNvSpPr>
                <p:nvPr/>
              </p:nvSpPr>
              <p:spPr bwMode="auto">
                <a:xfrm>
                  <a:off x="2095" y="1012"/>
                  <a:ext cx="92" cy="40"/>
                </a:xfrm>
                <a:prstGeom prst="rect">
                  <a:avLst/>
                </a:prstGeom>
                <a:pattFill prst="openDmnd">
                  <a:fgClr>
                    <a:srgbClr val="808080"/>
                  </a:fgClr>
                  <a:bgClr>
                    <a:schemeClr val="bg1"/>
                  </a:bgClr>
                </a:patt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54948" name="Rectangle 324" descr="Алмазная решетка (контур)"/>
                <p:cNvSpPr>
                  <a:spLocks noChangeAspect="1" noChangeArrowheads="1"/>
                </p:cNvSpPr>
                <p:nvPr/>
              </p:nvSpPr>
              <p:spPr bwMode="auto">
                <a:xfrm>
                  <a:off x="2067" y="1151"/>
                  <a:ext cx="67" cy="45"/>
                </a:xfrm>
                <a:prstGeom prst="rect">
                  <a:avLst/>
                </a:prstGeom>
                <a:pattFill prst="openDmnd">
                  <a:fgClr>
                    <a:srgbClr val="808080"/>
                  </a:fgClr>
                  <a:bgClr>
                    <a:schemeClr val="bg1"/>
                  </a:bgClr>
                </a:patt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54949" name="Rectangle 325" descr="Алмазная решетка (контур)"/>
                <p:cNvSpPr>
                  <a:spLocks noChangeAspect="1" noChangeArrowheads="1"/>
                </p:cNvSpPr>
                <p:nvPr/>
              </p:nvSpPr>
              <p:spPr bwMode="auto">
                <a:xfrm>
                  <a:off x="2412" y="1149"/>
                  <a:ext cx="66" cy="45"/>
                </a:xfrm>
                <a:prstGeom prst="rect">
                  <a:avLst/>
                </a:prstGeom>
                <a:pattFill prst="openDmnd">
                  <a:fgClr>
                    <a:srgbClr val="808080"/>
                  </a:fgClr>
                  <a:bgClr>
                    <a:schemeClr val="bg1"/>
                  </a:bgClr>
                </a:patt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54950" name="Rectangle 326" descr="Алмазная решетка (контур)"/>
                <p:cNvSpPr>
                  <a:spLocks noChangeAspect="1" noChangeArrowheads="1"/>
                </p:cNvSpPr>
                <p:nvPr/>
              </p:nvSpPr>
              <p:spPr bwMode="auto">
                <a:xfrm>
                  <a:off x="2615" y="1388"/>
                  <a:ext cx="123" cy="96"/>
                </a:xfrm>
                <a:prstGeom prst="rect">
                  <a:avLst/>
                </a:prstGeom>
                <a:pattFill prst="openDmnd">
                  <a:fgClr>
                    <a:srgbClr val="808080"/>
                  </a:fgClr>
                  <a:bgClr>
                    <a:schemeClr val="bg1"/>
                  </a:bgClr>
                </a:patt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54951" name="Rectangle 327" descr="Алмазная решетка (контур)"/>
                <p:cNvSpPr>
                  <a:spLocks noChangeAspect="1" noChangeArrowheads="1"/>
                </p:cNvSpPr>
                <p:nvPr/>
              </p:nvSpPr>
              <p:spPr bwMode="auto">
                <a:xfrm>
                  <a:off x="3006" y="1388"/>
                  <a:ext cx="122" cy="96"/>
                </a:xfrm>
                <a:prstGeom prst="rect">
                  <a:avLst/>
                </a:prstGeom>
                <a:pattFill prst="openDmnd">
                  <a:fgClr>
                    <a:srgbClr val="808080"/>
                  </a:fgClr>
                  <a:bgClr>
                    <a:schemeClr val="bg1"/>
                  </a:bgClr>
                </a:patt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54952" name="Freeform 328" descr="Широкий диагональный 2"/>
                <p:cNvSpPr>
                  <a:spLocks noChangeAspect="1"/>
                </p:cNvSpPr>
                <p:nvPr/>
              </p:nvSpPr>
              <p:spPr bwMode="auto">
                <a:xfrm>
                  <a:off x="2585" y="1152"/>
                  <a:ext cx="572" cy="233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83"/>
                    </a:cxn>
                    <a:cxn ang="0">
                      <a:pos x="41" y="87"/>
                    </a:cxn>
                    <a:cxn ang="0">
                      <a:pos x="35" y="267"/>
                    </a:cxn>
                    <a:cxn ang="0">
                      <a:pos x="219" y="269"/>
                    </a:cxn>
                    <a:cxn ang="0">
                      <a:pos x="219" y="245"/>
                    </a:cxn>
                    <a:cxn ang="0">
                      <a:pos x="216" y="34"/>
                    </a:cxn>
                    <a:cxn ang="0">
                      <a:pos x="104" y="29"/>
                    </a:cxn>
                    <a:cxn ang="0">
                      <a:pos x="102" y="2"/>
                    </a:cxn>
                    <a:cxn ang="0">
                      <a:pos x="582" y="5"/>
                    </a:cxn>
                    <a:cxn ang="0">
                      <a:pos x="581" y="35"/>
                    </a:cxn>
                    <a:cxn ang="0">
                      <a:pos x="470" y="35"/>
                    </a:cxn>
                    <a:cxn ang="0">
                      <a:pos x="468" y="249"/>
                    </a:cxn>
                    <a:cxn ang="0">
                      <a:pos x="467" y="273"/>
                    </a:cxn>
                    <a:cxn ang="0">
                      <a:pos x="636" y="270"/>
                    </a:cxn>
                    <a:cxn ang="0">
                      <a:pos x="638" y="92"/>
                    </a:cxn>
                    <a:cxn ang="0">
                      <a:pos x="672" y="87"/>
                    </a:cxn>
                    <a:cxn ang="0">
                      <a:pos x="672" y="6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672" h="273">
                      <a:moveTo>
                        <a:pt x="2" y="0"/>
                      </a:moveTo>
                      <a:lnTo>
                        <a:pt x="0" y="83"/>
                      </a:lnTo>
                      <a:lnTo>
                        <a:pt x="41" y="87"/>
                      </a:lnTo>
                      <a:lnTo>
                        <a:pt x="35" y="267"/>
                      </a:lnTo>
                      <a:lnTo>
                        <a:pt x="219" y="269"/>
                      </a:lnTo>
                      <a:lnTo>
                        <a:pt x="219" y="245"/>
                      </a:lnTo>
                      <a:lnTo>
                        <a:pt x="216" y="34"/>
                      </a:lnTo>
                      <a:lnTo>
                        <a:pt x="104" y="29"/>
                      </a:lnTo>
                      <a:lnTo>
                        <a:pt x="102" y="2"/>
                      </a:lnTo>
                      <a:lnTo>
                        <a:pt x="582" y="5"/>
                      </a:lnTo>
                      <a:lnTo>
                        <a:pt x="581" y="35"/>
                      </a:lnTo>
                      <a:lnTo>
                        <a:pt x="470" y="35"/>
                      </a:lnTo>
                      <a:lnTo>
                        <a:pt x="468" y="249"/>
                      </a:lnTo>
                      <a:lnTo>
                        <a:pt x="467" y="273"/>
                      </a:lnTo>
                      <a:lnTo>
                        <a:pt x="636" y="270"/>
                      </a:lnTo>
                      <a:lnTo>
                        <a:pt x="638" y="92"/>
                      </a:lnTo>
                      <a:lnTo>
                        <a:pt x="672" y="87"/>
                      </a:lnTo>
                      <a:lnTo>
                        <a:pt x="672" y="6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pattFill prst="wdUpDiag">
                  <a:fgClr>
                    <a:srgbClr val="006600"/>
                  </a:fgClr>
                  <a:bgClr>
                    <a:schemeClr val="bg1"/>
                  </a:bgClr>
                </a:pattFill>
                <a:ln w="9525">
                  <a:solidFill>
                    <a:srgbClr val="006600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ro-RO"/>
                </a:p>
              </p:txBody>
            </p:sp>
            <p:grpSp>
              <p:nvGrpSpPr>
                <p:cNvPr id="154953" name="Group 329"/>
                <p:cNvGrpSpPr>
                  <a:grpSpLocks noChangeAspect="1"/>
                </p:cNvGrpSpPr>
                <p:nvPr/>
              </p:nvGrpSpPr>
              <p:grpSpPr bwMode="auto">
                <a:xfrm>
                  <a:off x="2695" y="873"/>
                  <a:ext cx="372" cy="595"/>
                  <a:chOff x="2878" y="405"/>
                  <a:chExt cx="436" cy="697"/>
                </a:xfrm>
              </p:grpSpPr>
              <p:grpSp>
                <p:nvGrpSpPr>
                  <p:cNvPr id="154954" name="Group 330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3028" y="915"/>
                    <a:ext cx="118" cy="187"/>
                    <a:chOff x="3028" y="915"/>
                    <a:chExt cx="118" cy="187"/>
                  </a:xfrm>
                </p:grpSpPr>
                <p:sp>
                  <p:nvSpPr>
                    <p:cNvPr id="154955" name="Rectangle 331" descr="Широкий диагональный 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028" y="915"/>
                      <a:ext cx="116" cy="167"/>
                    </a:xfrm>
                    <a:prstGeom prst="rect">
                      <a:avLst/>
                    </a:prstGeom>
                    <a:pattFill prst="wdUpDiag">
                      <a:fgClr>
                        <a:srgbClr val="006600"/>
                      </a:fgClr>
                      <a:bgClr>
                        <a:schemeClr val="bg1"/>
                      </a:bgClr>
                    </a:pattFill>
                    <a:ln w="9525">
                      <a:solidFill>
                        <a:srgbClr val="006600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54956" name="AutoShape 332" descr="Широкий диагональный 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029" y="1082"/>
                      <a:ext cx="117" cy="20"/>
                    </a:xfrm>
                    <a:custGeom>
                      <a:avLst/>
                      <a:gdLst>
                        <a:gd name="G0" fmla="+- 5400 0 0"/>
                        <a:gd name="G1" fmla="+- 21600 0 5400"/>
                        <a:gd name="G2" fmla="*/ 5400 1 2"/>
                        <a:gd name="G3" fmla="+- 21600 0 G2"/>
                        <a:gd name="G4" fmla="+/ 5400 21600 2"/>
                        <a:gd name="G5" fmla="+/ G1 0 2"/>
                        <a:gd name="G6" fmla="*/ 21600 21600 5400"/>
                        <a:gd name="G7" fmla="*/ G6 1 2"/>
                        <a:gd name="G8" fmla="+- 21600 0 G7"/>
                        <a:gd name="G9" fmla="*/ 21600 1 2"/>
                        <a:gd name="G10" fmla="+- 5400 0 G9"/>
                        <a:gd name="G11" fmla="?: G10 G8 0"/>
                        <a:gd name="G12" fmla="?: G10 G7 21600"/>
                        <a:gd name="T0" fmla="*/ 18900 w 21600"/>
                        <a:gd name="T1" fmla="*/ 10800 h 21600"/>
                        <a:gd name="T2" fmla="*/ 10800 w 21600"/>
                        <a:gd name="T3" fmla="*/ 21600 h 21600"/>
                        <a:gd name="T4" fmla="*/ 2700 w 21600"/>
                        <a:gd name="T5" fmla="*/ 10800 h 21600"/>
                        <a:gd name="T6" fmla="*/ 10800 w 21600"/>
                        <a:gd name="T7" fmla="*/ 0 h 21600"/>
                        <a:gd name="T8" fmla="*/ 4500 w 21600"/>
                        <a:gd name="T9" fmla="*/ 4500 h 21600"/>
                        <a:gd name="T10" fmla="*/ 17100 w 21600"/>
                        <a:gd name="T11" fmla="*/ 17100 h 2160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</a:cxnLst>
                      <a:rect l="T8" t="T9" r="T10" b="T11"/>
                      <a:pathLst>
                        <a:path w="21600" h="21600">
                          <a:moveTo>
                            <a:pt x="0" y="0"/>
                          </a:moveTo>
                          <a:lnTo>
                            <a:pt x="5400" y="21600"/>
                          </a:lnTo>
                          <a:lnTo>
                            <a:pt x="16200" y="21600"/>
                          </a:lnTo>
                          <a:lnTo>
                            <a:pt x="21600" y="0"/>
                          </a:lnTo>
                          <a:close/>
                        </a:path>
                      </a:pathLst>
                    </a:custGeom>
                    <a:pattFill prst="wdUpDiag">
                      <a:fgClr>
                        <a:srgbClr val="006600"/>
                      </a:fgClr>
                      <a:bgClr>
                        <a:schemeClr val="bg1"/>
                      </a:bgClr>
                    </a:pattFill>
                    <a:ln w="9525">
                      <a:solidFill>
                        <a:srgbClr val="006600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</p:grpSp>
              <p:grpSp>
                <p:nvGrpSpPr>
                  <p:cNvPr id="154957" name="Group 333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878" y="405"/>
                    <a:ext cx="436" cy="600"/>
                    <a:chOff x="2878" y="405"/>
                    <a:chExt cx="436" cy="600"/>
                  </a:xfrm>
                </p:grpSpPr>
                <p:sp>
                  <p:nvSpPr>
                    <p:cNvPr id="154958" name="Freeform 334" descr="Широкий диагональный 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878" y="405"/>
                      <a:ext cx="436" cy="573"/>
                    </a:xfrm>
                    <a:custGeom>
                      <a:avLst/>
                      <a:gdLst/>
                      <a:ahLst/>
                      <a:cxnLst>
                        <a:cxn ang="0">
                          <a:pos x="104" y="0"/>
                        </a:cxn>
                        <a:cxn ang="0">
                          <a:pos x="338" y="0"/>
                        </a:cxn>
                        <a:cxn ang="0">
                          <a:pos x="338" y="18"/>
                        </a:cxn>
                        <a:cxn ang="0">
                          <a:pos x="386" y="21"/>
                        </a:cxn>
                        <a:cxn ang="0">
                          <a:pos x="389" y="92"/>
                        </a:cxn>
                        <a:cxn ang="0">
                          <a:pos x="388" y="23"/>
                        </a:cxn>
                        <a:cxn ang="0">
                          <a:pos x="355" y="62"/>
                        </a:cxn>
                        <a:cxn ang="0">
                          <a:pos x="91" y="60"/>
                        </a:cxn>
                        <a:cxn ang="0">
                          <a:pos x="91" y="114"/>
                        </a:cxn>
                        <a:cxn ang="0">
                          <a:pos x="353" y="117"/>
                        </a:cxn>
                        <a:cxn ang="0">
                          <a:pos x="391" y="147"/>
                        </a:cxn>
                        <a:cxn ang="0">
                          <a:pos x="389" y="90"/>
                        </a:cxn>
                        <a:cxn ang="0">
                          <a:pos x="391" y="150"/>
                        </a:cxn>
                        <a:cxn ang="0">
                          <a:pos x="338" y="150"/>
                        </a:cxn>
                        <a:cxn ang="0">
                          <a:pos x="335" y="198"/>
                        </a:cxn>
                        <a:cxn ang="0">
                          <a:pos x="436" y="199"/>
                        </a:cxn>
                        <a:cxn ang="0">
                          <a:pos x="436" y="339"/>
                        </a:cxn>
                        <a:cxn ang="0">
                          <a:pos x="398" y="339"/>
                        </a:cxn>
                        <a:cxn ang="0">
                          <a:pos x="396" y="305"/>
                        </a:cxn>
                        <a:cxn ang="0">
                          <a:pos x="323" y="302"/>
                        </a:cxn>
                        <a:cxn ang="0">
                          <a:pos x="323" y="368"/>
                        </a:cxn>
                        <a:cxn ang="0">
                          <a:pos x="337" y="392"/>
                        </a:cxn>
                        <a:cxn ang="0">
                          <a:pos x="335" y="573"/>
                        </a:cxn>
                        <a:cxn ang="0">
                          <a:pos x="266" y="570"/>
                        </a:cxn>
                        <a:cxn ang="0">
                          <a:pos x="269" y="507"/>
                        </a:cxn>
                        <a:cxn ang="0">
                          <a:pos x="152" y="504"/>
                        </a:cxn>
                        <a:cxn ang="0">
                          <a:pos x="154" y="570"/>
                        </a:cxn>
                        <a:cxn ang="0">
                          <a:pos x="84" y="565"/>
                        </a:cxn>
                        <a:cxn ang="0">
                          <a:pos x="86" y="387"/>
                        </a:cxn>
                        <a:cxn ang="0">
                          <a:pos x="104" y="369"/>
                        </a:cxn>
                        <a:cxn ang="0">
                          <a:pos x="104" y="302"/>
                        </a:cxn>
                        <a:cxn ang="0">
                          <a:pos x="38" y="300"/>
                        </a:cxn>
                        <a:cxn ang="0">
                          <a:pos x="34" y="329"/>
                        </a:cxn>
                        <a:cxn ang="0">
                          <a:pos x="2" y="329"/>
                        </a:cxn>
                        <a:cxn ang="0">
                          <a:pos x="0" y="199"/>
                        </a:cxn>
                        <a:cxn ang="0">
                          <a:pos x="101" y="195"/>
                        </a:cxn>
                        <a:cxn ang="0">
                          <a:pos x="101" y="150"/>
                        </a:cxn>
                        <a:cxn ang="0">
                          <a:pos x="38" y="147"/>
                        </a:cxn>
                        <a:cxn ang="0">
                          <a:pos x="38" y="87"/>
                        </a:cxn>
                        <a:cxn ang="0">
                          <a:pos x="40" y="147"/>
                        </a:cxn>
                        <a:cxn ang="0">
                          <a:pos x="88" y="114"/>
                        </a:cxn>
                        <a:cxn ang="0">
                          <a:pos x="352" y="117"/>
                        </a:cxn>
                        <a:cxn ang="0">
                          <a:pos x="356" y="62"/>
                        </a:cxn>
                        <a:cxn ang="0">
                          <a:pos x="94" y="62"/>
                        </a:cxn>
                        <a:cxn ang="0">
                          <a:pos x="37" y="21"/>
                        </a:cxn>
                        <a:cxn ang="0">
                          <a:pos x="38" y="93"/>
                        </a:cxn>
                        <a:cxn ang="0">
                          <a:pos x="38" y="21"/>
                        </a:cxn>
                        <a:cxn ang="0">
                          <a:pos x="104" y="21"/>
                        </a:cxn>
                        <a:cxn ang="0">
                          <a:pos x="104" y="0"/>
                        </a:cxn>
                      </a:cxnLst>
                      <a:rect l="0" t="0" r="r" b="b"/>
                      <a:pathLst>
                        <a:path w="436" h="573">
                          <a:moveTo>
                            <a:pt x="104" y="0"/>
                          </a:moveTo>
                          <a:lnTo>
                            <a:pt x="338" y="0"/>
                          </a:lnTo>
                          <a:lnTo>
                            <a:pt x="338" y="18"/>
                          </a:lnTo>
                          <a:lnTo>
                            <a:pt x="386" y="21"/>
                          </a:lnTo>
                          <a:lnTo>
                            <a:pt x="389" y="92"/>
                          </a:lnTo>
                          <a:lnTo>
                            <a:pt x="388" y="23"/>
                          </a:lnTo>
                          <a:lnTo>
                            <a:pt x="355" y="62"/>
                          </a:lnTo>
                          <a:lnTo>
                            <a:pt x="91" y="60"/>
                          </a:lnTo>
                          <a:lnTo>
                            <a:pt x="91" y="114"/>
                          </a:lnTo>
                          <a:lnTo>
                            <a:pt x="353" y="117"/>
                          </a:lnTo>
                          <a:lnTo>
                            <a:pt x="391" y="147"/>
                          </a:lnTo>
                          <a:lnTo>
                            <a:pt x="389" y="90"/>
                          </a:lnTo>
                          <a:lnTo>
                            <a:pt x="391" y="150"/>
                          </a:lnTo>
                          <a:lnTo>
                            <a:pt x="338" y="150"/>
                          </a:lnTo>
                          <a:lnTo>
                            <a:pt x="335" y="198"/>
                          </a:lnTo>
                          <a:lnTo>
                            <a:pt x="436" y="199"/>
                          </a:lnTo>
                          <a:lnTo>
                            <a:pt x="436" y="339"/>
                          </a:lnTo>
                          <a:lnTo>
                            <a:pt x="398" y="339"/>
                          </a:lnTo>
                          <a:lnTo>
                            <a:pt x="396" y="305"/>
                          </a:lnTo>
                          <a:lnTo>
                            <a:pt x="323" y="302"/>
                          </a:lnTo>
                          <a:lnTo>
                            <a:pt x="323" y="368"/>
                          </a:lnTo>
                          <a:lnTo>
                            <a:pt x="337" y="392"/>
                          </a:lnTo>
                          <a:lnTo>
                            <a:pt x="335" y="573"/>
                          </a:lnTo>
                          <a:lnTo>
                            <a:pt x="266" y="570"/>
                          </a:lnTo>
                          <a:lnTo>
                            <a:pt x="269" y="507"/>
                          </a:lnTo>
                          <a:lnTo>
                            <a:pt x="152" y="504"/>
                          </a:lnTo>
                          <a:lnTo>
                            <a:pt x="154" y="570"/>
                          </a:lnTo>
                          <a:lnTo>
                            <a:pt x="84" y="565"/>
                          </a:lnTo>
                          <a:lnTo>
                            <a:pt x="86" y="387"/>
                          </a:lnTo>
                          <a:lnTo>
                            <a:pt x="104" y="369"/>
                          </a:lnTo>
                          <a:lnTo>
                            <a:pt x="104" y="302"/>
                          </a:lnTo>
                          <a:lnTo>
                            <a:pt x="38" y="300"/>
                          </a:lnTo>
                          <a:lnTo>
                            <a:pt x="34" y="329"/>
                          </a:lnTo>
                          <a:lnTo>
                            <a:pt x="2" y="329"/>
                          </a:lnTo>
                          <a:lnTo>
                            <a:pt x="0" y="199"/>
                          </a:lnTo>
                          <a:lnTo>
                            <a:pt x="101" y="195"/>
                          </a:lnTo>
                          <a:lnTo>
                            <a:pt x="101" y="150"/>
                          </a:lnTo>
                          <a:lnTo>
                            <a:pt x="38" y="147"/>
                          </a:lnTo>
                          <a:lnTo>
                            <a:pt x="38" y="87"/>
                          </a:lnTo>
                          <a:lnTo>
                            <a:pt x="40" y="147"/>
                          </a:lnTo>
                          <a:lnTo>
                            <a:pt x="88" y="114"/>
                          </a:lnTo>
                          <a:lnTo>
                            <a:pt x="352" y="117"/>
                          </a:lnTo>
                          <a:lnTo>
                            <a:pt x="356" y="62"/>
                          </a:lnTo>
                          <a:lnTo>
                            <a:pt x="94" y="62"/>
                          </a:lnTo>
                          <a:lnTo>
                            <a:pt x="37" y="21"/>
                          </a:lnTo>
                          <a:lnTo>
                            <a:pt x="38" y="93"/>
                          </a:lnTo>
                          <a:lnTo>
                            <a:pt x="38" y="21"/>
                          </a:lnTo>
                          <a:lnTo>
                            <a:pt x="104" y="21"/>
                          </a:lnTo>
                          <a:lnTo>
                            <a:pt x="104" y="0"/>
                          </a:lnTo>
                          <a:close/>
                        </a:path>
                      </a:pathLst>
                    </a:custGeom>
                    <a:pattFill prst="wdDnDiag">
                      <a:fgClr>
                        <a:srgbClr val="006600"/>
                      </a:fgClr>
                      <a:bgClr>
                        <a:schemeClr val="bg1"/>
                      </a:bgClr>
                    </a:pattFill>
                    <a:ln w="9525">
                      <a:solidFill>
                        <a:srgbClr val="006600"/>
                      </a:solidFill>
                      <a:round/>
                      <a:headEnd/>
                      <a:tailEnd/>
                    </a:ln>
                    <a:effectLst/>
                  </p:spPr>
                  <p:txBody>
                    <a:bodyPr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54959" name="Freeform 33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970" y="779"/>
                      <a:ext cx="16" cy="218"/>
                    </a:xfrm>
                    <a:custGeom>
                      <a:avLst/>
                      <a:gdLst/>
                      <a:ahLst/>
                      <a:cxnLst>
                        <a:cxn ang="0">
                          <a:pos x="12" y="0"/>
                        </a:cxn>
                        <a:cxn ang="0">
                          <a:pos x="16" y="197"/>
                        </a:cxn>
                        <a:cxn ang="0">
                          <a:pos x="0" y="218"/>
                        </a:cxn>
                      </a:cxnLst>
                      <a:rect l="0" t="0" r="r" b="b"/>
                      <a:pathLst>
                        <a:path w="16" h="218">
                          <a:moveTo>
                            <a:pt x="12" y="0"/>
                          </a:moveTo>
                          <a:lnTo>
                            <a:pt x="16" y="197"/>
                          </a:lnTo>
                          <a:lnTo>
                            <a:pt x="0" y="218"/>
                          </a:lnTo>
                        </a:path>
                      </a:pathLst>
                    </a:custGeom>
                    <a:noFill/>
                    <a:ln w="6350" cmpd="sng">
                      <a:solidFill>
                        <a:srgbClr val="006600"/>
                      </a:solidFill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54960" name="Freeform 33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195" y="773"/>
                      <a:ext cx="20" cy="232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0" y="199"/>
                        </a:cxn>
                        <a:cxn ang="0">
                          <a:pos x="20" y="232"/>
                        </a:cxn>
                      </a:cxnLst>
                      <a:rect l="0" t="0" r="r" b="b"/>
                      <a:pathLst>
                        <a:path w="20" h="232">
                          <a:moveTo>
                            <a:pt x="0" y="0"/>
                          </a:moveTo>
                          <a:lnTo>
                            <a:pt x="0" y="199"/>
                          </a:lnTo>
                          <a:lnTo>
                            <a:pt x="20" y="232"/>
                          </a:lnTo>
                        </a:path>
                      </a:pathLst>
                    </a:custGeom>
                    <a:noFill/>
                    <a:ln w="6350" cmpd="sng">
                      <a:solidFill>
                        <a:srgbClr val="006600"/>
                      </a:solidFill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54961" name="Rectangle 337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970" y="467"/>
                      <a:ext cx="262" cy="5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solidFill>
                        <a:srgbClr val="006600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</p:grpSp>
            </p:grpSp>
            <p:sp>
              <p:nvSpPr>
                <p:cNvPr id="154962" name="Rectangle 338" descr="Алмазная решетка (контур)"/>
                <p:cNvSpPr>
                  <a:spLocks noChangeAspect="1" noChangeArrowheads="1"/>
                </p:cNvSpPr>
                <p:nvPr/>
              </p:nvSpPr>
              <p:spPr bwMode="auto">
                <a:xfrm>
                  <a:off x="2728" y="1137"/>
                  <a:ext cx="53" cy="40"/>
                </a:xfrm>
                <a:prstGeom prst="rect">
                  <a:avLst/>
                </a:prstGeom>
                <a:pattFill prst="openDmnd">
                  <a:fgClr>
                    <a:srgbClr val="808080"/>
                  </a:fgClr>
                  <a:bgClr>
                    <a:schemeClr val="bg1"/>
                  </a:bgClr>
                </a:patt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54963" name="Rectangle 339" descr="Алмазная решетка (контур)"/>
                <p:cNvSpPr>
                  <a:spLocks noChangeAspect="1" noChangeArrowheads="1"/>
                </p:cNvSpPr>
                <p:nvPr/>
              </p:nvSpPr>
              <p:spPr bwMode="auto">
                <a:xfrm>
                  <a:off x="2976" y="1138"/>
                  <a:ext cx="53" cy="40"/>
                </a:xfrm>
                <a:prstGeom prst="rect">
                  <a:avLst/>
                </a:prstGeom>
                <a:pattFill prst="openDmnd">
                  <a:fgClr>
                    <a:srgbClr val="808080"/>
                  </a:fgClr>
                  <a:bgClr>
                    <a:schemeClr val="bg1"/>
                  </a:bgClr>
                </a:patt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</p:grpSp>
      </p:grpSp>
      <p:grpSp>
        <p:nvGrpSpPr>
          <p:cNvPr id="154964" name="Group 340"/>
          <p:cNvGrpSpPr>
            <a:grpSpLocks/>
          </p:cNvGrpSpPr>
          <p:nvPr/>
        </p:nvGrpSpPr>
        <p:grpSpPr bwMode="auto">
          <a:xfrm>
            <a:off x="3160713" y="754063"/>
            <a:ext cx="2832100" cy="3416300"/>
            <a:chOff x="1992" y="1864"/>
            <a:chExt cx="1784" cy="2152"/>
          </a:xfrm>
        </p:grpSpPr>
        <p:grpSp>
          <p:nvGrpSpPr>
            <p:cNvPr id="154965" name="Group 341"/>
            <p:cNvGrpSpPr>
              <a:grpSpLocks noChangeAspect="1"/>
            </p:cNvGrpSpPr>
            <p:nvPr/>
          </p:nvGrpSpPr>
          <p:grpSpPr bwMode="auto">
            <a:xfrm>
              <a:off x="1992" y="1864"/>
              <a:ext cx="1784" cy="2152"/>
              <a:chOff x="1806" y="1388"/>
              <a:chExt cx="2156" cy="2602"/>
            </a:xfrm>
          </p:grpSpPr>
          <p:sp>
            <p:nvSpPr>
              <p:cNvPr id="154966" name="Rectangle 342"/>
              <p:cNvSpPr>
                <a:spLocks noChangeAspect="1" noChangeArrowheads="1"/>
              </p:cNvSpPr>
              <p:nvPr/>
            </p:nvSpPr>
            <p:spPr bwMode="auto">
              <a:xfrm>
                <a:off x="2861" y="2373"/>
                <a:ext cx="41" cy="52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grpSp>
            <p:nvGrpSpPr>
              <p:cNvPr id="154967" name="Group 343"/>
              <p:cNvGrpSpPr>
                <a:grpSpLocks noChangeAspect="1"/>
              </p:cNvGrpSpPr>
              <p:nvPr/>
            </p:nvGrpSpPr>
            <p:grpSpPr bwMode="auto">
              <a:xfrm>
                <a:off x="1806" y="1388"/>
                <a:ext cx="2156" cy="2602"/>
                <a:chOff x="1806" y="1388"/>
                <a:chExt cx="2156" cy="2602"/>
              </a:xfrm>
            </p:grpSpPr>
            <p:sp>
              <p:nvSpPr>
                <p:cNvPr id="154968" name="Rectangle 344" descr="Алмазная решетка (контур)"/>
                <p:cNvSpPr>
                  <a:spLocks noChangeAspect="1" noChangeArrowheads="1"/>
                </p:cNvSpPr>
                <p:nvPr/>
              </p:nvSpPr>
              <p:spPr bwMode="auto">
                <a:xfrm>
                  <a:off x="2644" y="2387"/>
                  <a:ext cx="467" cy="20"/>
                </a:xfrm>
                <a:prstGeom prst="rect">
                  <a:avLst/>
                </a:prstGeom>
                <a:pattFill prst="openDmnd">
                  <a:fgClr>
                    <a:schemeClr val="tx2"/>
                  </a:fgClr>
                  <a:bgClr>
                    <a:schemeClr val="bg1"/>
                  </a:bgClr>
                </a:patt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grpSp>
              <p:nvGrpSpPr>
                <p:cNvPr id="154969" name="Group 345"/>
                <p:cNvGrpSpPr>
                  <a:grpSpLocks noChangeAspect="1"/>
                </p:cNvGrpSpPr>
                <p:nvPr/>
              </p:nvGrpSpPr>
              <p:grpSpPr bwMode="auto">
                <a:xfrm>
                  <a:off x="1806" y="1388"/>
                  <a:ext cx="2156" cy="2602"/>
                  <a:chOff x="1806" y="1388"/>
                  <a:chExt cx="2156" cy="2602"/>
                </a:xfrm>
              </p:grpSpPr>
              <p:grpSp>
                <p:nvGrpSpPr>
                  <p:cNvPr id="154970" name="Group 346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646" y="1505"/>
                    <a:ext cx="462" cy="884"/>
                    <a:chOff x="2820" y="1146"/>
                    <a:chExt cx="542" cy="1062"/>
                  </a:xfrm>
                </p:grpSpPr>
                <p:sp>
                  <p:nvSpPr>
                    <p:cNvPr id="154971" name="Rectangle 347" descr="Зигзаг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820" y="1146"/>
                      <a:ext cx="182" cy="1056"/>
                    </a:xfrm>
                    <a:prstGeom prst="rect">
                      <a:avLst/>
                    </a:prstGeom>
                    <a:pattFill prst="zigZag">
                      <a:fgClr>
                        <a:srgbClr val="FF3300"/>
                      </a:fgClr>
                      <a:bgClr>
                        <a:schemeClr val="bg1"/>
                      </a:bgClr>
                    </a:pattFill>
                    <a:ln w="9525">
                      <a:solidFill>
                        <a:srgbClr val="FF3300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54972" name="Rectangle 348" descr="Зигзаг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180" y="1152"/>
                      <a:ext cx="182" cy="1056"/>
                    </a:xfrm>
                    <a:prstGeom prst="rect">
                      <a:avLst/>
                    </a:prstGeom>
                    <a:pattFill prst="zigZag">
                      <a:fgClr>
                        <a:srgbClr val="FF3300"/>
                      </a:fgClr>
                      <a:bgClr>
                        <a:schemeClr val="bg1"/>
                      </a:bgClr>
                    </a:pattFill>
                    <a:ln w="9525">
                      <a:solidFill>
                        <a:srgbClr val="FF3300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</p:grpSp>
              <p:grpSp>
                <p:nvGrpSpPr>
                  <p:cNvPr id="154973" name="Group 349"/>
                  <p:cNvGrpSpPr>
                    <a:grpSpLocks noChangeAspect="1"/>
                  </p:cNvGrpSpPr>
                  <p:nvPr/>
                </p:nvGrpSpPr>
                <p:grpSpPr bwMode="auto">
                  <a:xfrm rot="10800000">
                    <a:off x="2784" y="2557"/>
                    <a:ext cx="203" cy="174"/>
                    <a:chOff x="2262" y="456"/>
                    <a:chExt cx="238" cy="177"/>
                  </a:xfrm>
                </p:grpSpPr>
                <p:grpSp>
                  <p:nvGrpSpPr>
                    <p:cNvPr id="154974" name="Group 350"/>
                    <p:cNvGrpSpPr>
                      <a:grpSpLocks noChangeAspect="1"/>
                    </p:cNvGrpSpPr>
                    <p:nvPr/>
                  </p:nvGrpSpPr>
                  <p:grpSpPr bwMode="auto">
                    <a:xfrm>
                      <a:off x="2332" y="464"/>
                      <a:ext cx="109" cy="169"/>
                      <a:chOff x="2332" y="464"/>
                      <a:chExt cx="109" cy="169"/>
                    </a:xfrm>
                  </p:grpSpPr>
                  <p:sp>
                    <p:nvSpPr>
                      <p:cNvPr id="154975" name="Rectangle 351"/>
                      <p:cNvSpPr>
                        <a:spLocks noChangeAspect="1" noChangeArrowheads="1"/>
                      </p:cNvSpPr>
                      <p:nvPr/>
                    </p:nvSpPr>
                    <p:spPr bwMode="auto">
                      <a:xfrm>
                        <a:off x="2332" y="464"/>
                        <a:ext cx="106" cy="126"/>
                      </a:xfrm>
                      <a:prstGeom prst="rect">
                        <a:avLst/>
                      </a:prstGeom>
                      <a:gradFill rotWithShape="0">
                        <a:gsLst>
                          <a:gs pos="0">
                            <a:srgbClr val="CC9900"/>
                          </a:gs>
                          <a:gs pos="50000">
                            <a:srgbClr val="CC9900">
                              <a:gamma/>
                              <a:tint val="0"/>
                              <a:invGamma/>
                            </a:srgbClr>
                          </a:gs>
                          <a:gs pos="100000">
                            <a:srgbClr val="CC9900"/>
                          </a:gs>
                        </a:gsLst>
                        <a:lin ang="0" scaled="1"/>
                      </a:gradFill>
                      <a:ln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:ln>
                      <a:effectLst/>
                    </p:spPr>
                    <p:txBody>
                      <a:bodyPr wrap="none" anchor="ctr"/>
                      <a:lstStyle/>
                      <a:p>
                        <a:endParaRPr lang="ro-RO"/>
                      </a:p>
                    </p:txBody>
                  </p:sp>
                  <p:sp>
                    <p:nvSpPr>
                      <p:cNvPr id="154976" name="AutoShape 352"/>
                      <p:cNvSpPr>
                        <a:spLocks noChangeAspect="1" noChangeArrowheads="1"/>
                      </p:cNvSpPr>
                      <p:nvPr/>
                    </p:nvSpPr>
                    <p:spPr bwMode="auto">
                      <a:xfrm>
                        <a:off x="2334" y="588"/>
                        <a:ext cx="107" cy="45"/>
                      </a:xfrm>
                      <a:custGeom>
                        <a:avLst/>
                        <a:gdLst>
                          <a:gd name="G0" fmla="+- 5400 0 0"/>
                          <a:gd name="G1" fmla="+- 21600 0 5400"/>
                          <a:gd name="G2" fmla="*/ 5400 1 2"/>
                          <a:gd name="G3" fmla="+- 21600 0 G2"/>
                          <a:gd name="G4" fmla="+/ 5400 21600 2"/>
                          <a:gd name="G5" fmla="+/ G1 0 2"/>
                          <a:gd name="G6" fmla="*/ 21600 21600 5400"/>
                          <a:gd name="G7" fmla="*/ G6 1 2"/>
                          <a:gd name="G8" fmla="+- 21600 0 G7"/>
                          <a:gd name="G9" fmla="*/ 21600 1 2"/>
                          <a:gd name="G10" fmla="+- 5400 0 G9"/>
                          <a:gd name="G11" fmla="?: G10 G8 0"/>
                          <a:gd name="G12" fmla="?: G10 G7 21600"/>
                          <a:gd name="T0" fmla="*/ 18900 w 21600"/>
                          <a:gd name="T1" fmla="*/ 10800 h 21600"/>
                          <a:gd name="T2" fmla="*/ 10800 w 21600"/>
                          <a:gd name="T3" fmla="*/ 21600 h 21600"/>
                          <a:gd name="T4" fmla="*/ 2700 w 21600"/>
                          <a:gd name="T5" fmla="*/ 10800 h 21600"/>
                          <a:gd name="T6" fmla="*/ 10800 w 21600"/>
                          <a:gd name="T7" fmla="*/ 0 h 21600"/>
                          <a:gd name="T8" fmla="*/ 4500 w 21600"/>
                          <a:gd name="T9" fmla="*/ 4500 h 21600"/>
                          <a:gd name="T10" fmla="*/ 17100 w 21600"/>
                          <a:gd name="T11" fmla="*/ 17100 h 21600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</a:cxnLst>
                        <a:rect l="T8" t="T9" r="T10" b="T11"/>
                        <a:pathLst>
                          <a:path w="21600" h="21600">
                            <a:moveTo>
                              <a:pt x="0" y="0"/>
                            </a:moveTo>
                            <a:lnTo>
                              <a:pt x="5400" y="21600"/>
                            </a:lnTo>
                            <a:lnTo>
                              <a:pt x="16200" y="21600"/>
                            </a:lnTo>
                            <a:lnTo>
                              <a:pt x="21600" y="0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CC9900"/>
                          </a:gs>
                          <a:gs pos="50000">
                            <a:srgbClr val="CC9900">
                              <a:gamma/>
                              <a:tint val="0"/>
                              <a:invGamma/>
                            </a:srgbClr>
                          </a:gs>
                          <a:gs pos="100000">
                            <a:srgbClr val="CC9900"/>
                          </a:gs>
                        </a:gsLst>
                        <a:lin ang="0" scaled="1"/>
                      </a:gradFill>
                      <a:ln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:ln>
                      <a:effectLst/>
                    </p:spPr>
                    <p:txBody>
                      <a:bodyPr wrap="none" anchor="ctr"/>
                      <a:lstStyle/>
                      <a:p>
                        <a:endParaRPr lang="ro-RO"/>
                      </a:p>
                    </p:txBody>
                  </p:sp>
                </p:grpSp>
                <p:grpSp>
                  <p:nvGrpSpPr>
                    <p:cNvPr id="154977" name="Group 353"/>
                    <p:cNvGrpSpPr>
                      <a:grpSpLocks noChangeAspect="1"/>
                    </p:cNvGrpSpPr>
                    <p:nvPr/>
                  </p:nvGrpSpPr>
                  <p:grpSpPr bwMode="auto">
                    <a:xfrm>
                      <a:off x="2262" y="456"/>
                      <a:ext cx="238" cy="47"/>
                      <a:chOff x="2620" y="480"/>
                      <a:chExt cx="260" cy="36"/>
                    </a:xfrm>
                  </p:grpSpPr>
                  <p:sp>
                    <p:nvSpPr>
                      <p:cNvPr id="154978" name="Rectangle 354"/>
                      <p:cNvSpPr>
                        <a:spLocks noChangeAspect="1" noChangeArrowheads="1"/>
                      </p:cNvSpPr>
                      <p:nvPr/>
                    </p:nvSpPr>
                    <p:spPr bwMode="auto">
                      <a:xfrm>
                        <a:off x="2620" y="480"/>
                        <a:ext cx="260" cy="20"/>
                      </a:xfrm>
                      <a:prstGeom prst="rect">
                        <a:avLst/>
                      </a:prstGeom>
                      <a:gradFill rotWithShape="0">
                        <a:gsLst>
                          <a:gs pos="0">
                            <a:srgbClr val="CC9900"/>
                          </a:gs>
                          <a:gs pos="50000">
                            <a:srgbClr val="CC9900">
                              <a:gamma/>
                              <a:tint val="0"/>
                              <a:invGamma/>
                            </a:srgbClr>
                          </a:gs>
                          <a:gs pos="100000">
                            <a:srgbClr val="CC9900"/>
                          </a:gs>
                        </a:gsLst>
                        <a:lin ang="0" scaled="1"/>
                      </a:gradFill>
                      <a:ln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:ln>
                      <a:effectLst/>
                    </p:spPr>
                    <p:txBody>
                      <a:bodyPr wrap="none" anchor="ctr"/>
                      <a:lstStyle/>
                      <a:p>
                        <a:endParaRPr lang="ro-RO"/>
                      </a:p>
                    </p:txBody>
                  </p:sp>
                  <p:sp>
                    <p:nvSpPr>
                      <p:cNvPr id="154979" name="AutoShape 355"/>
                      <p:cNvSpPr>
                        <a:spLocks noChangeAspect="1" noChangeArrowheads="1"/>
                      </p:cNvSpPr>
                      <p:nvPr/>
                    </p:nvSpPr>
                    <p:spPr bwMode="auto">
                      <a:xfrm>
                        <a:off x="2622" y="498"/>
                        <a:ext cx="256" cy="18"/>
                      </a:xfrm>
                      <a:custGeom>
                        <a:avLst/>
                        <a:gdLst>
                          <a:gd name="G0" fmla="+- 5400 0 0"/>
                          <a:gd name="G1" fmla="+- 21600 0 5400"/>
                          <a:gd name="G2" fmla="*/ 5400 1 2"/>
                          <a:gd name="G3" fmla="+- 21600 0 G2"/>
                          <a:gd name="G4" fmla="+/ 5400 21600 2"/>
                          <a:gd name="G5" fmla="+/ G1 0 2"/>
                          <a:gd name="G6" fmla="*/ 21600 21600 5400"/>
                          <a:gd name="G7" fmla="*/ G6 1 2"/>
                          <a:gd name="G8" fmla="+- 21600 0 G7"/>
                          <a:gd name="G9" fmla="*/ 21600 1 2"/>
                          <a:gd name="G10" fmla="+- 5400 0 G9"/>
                          <a:gd name="G11" fmla="?: G10 G8 0"/>
                          <a:gd name="G12" fmla="?: G10 G7 21600"/>
                          <a:gd name="T0" fmla="*/ 18900 w 21600"/>
                          <a:gd name="T1" fmla="*/ 10800 h 21600"/>
                          <a:gd name="T2" fmla="*/ 10800 w 21600"/>
                          <a:gd name="T3" fmla="*/ 21600 h 21600"/>
                          <a:gd name="T4" fmla="*/ 2700 w 21600"/>
                          <a:gd name="T5" fmla="*/ 10800 h 21600"/>
                          <a:gd name="T6" fmla="*/ 10800 w 21600"/>
                          <a:gd name="T7" fmla="*/ 0 h 21600"/>
                          <a:gd name="T8" fmla="*/ 4500 w 21600"/>
                          <a:gd name="T9" fmla="*/ 4500 h 21600"/>
                          <a:gd name="T10" fmla="*/ 17100 w 21600"/>
                          <a:gd name="T11" fmla="*/ 17100 h 21600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</a:cxnLst>
                        <a:rect l="T8" t="T9" r="T10" b="T11"/>
                        <a:pathLst>
                          <a:path w="21600" h="21600">
                            <a:moveTo>
                              <a:pt x="0" y="0"/>
                            </a:moveTo>
                            <a:lnTo>
                              <a:pt x="5400" y="21600"/>
                            </a:lnTo>
                            <a:lnTo>
                              <a:pt x="16200" y="21600"/>
                            </a:lnTo>
                            <a:lnTo>
                              <a:pt x="21600" y="0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CC9900"/>
                          </a:gs>
                          <a:gs pos="50000">
                            <a:srgbClr val="CC9900">
                              <a:gamma/>
                              <a:tint val="0"/>
                              <a:invGamma/>
                            </a:srgbClr>
                          </a:gs>
                          <a:gs pos="100000">
                            <a:srgbClr val="CC9900"/>
                          </a:gs>
                        </a:gsLst>
                        <a:lin ang="0" scaled="1"/>
                      </a:gradFill>
                      <a:ln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:ln>
                      <a:effectLst/>
                    </p:spPr>
                    <p:txBody>
                      <a:bodyPr wrap="none" anchor="ctr"/>
                      <a:lstStyle/>
                      <a:p>
                        <a:endParaRPr lang="ro-RO"/>
                      </a:p>
                    </p:txBody>
                  </p:sp>
                </p:grpSp>
              </p:grpSp>
              <p:sp>
                <p:nvSpPr>
                  <p:cNvPr id="154980" name="Freeform 356" descr="Широкий диагональный 1"/>
                  <p:cNvSpPr>
                    <a:spLocks noChangeAspect="1"/>
                  </p:cNvSpPr>
                  <p:nvPr/>
                </p:nvSpPr>
                <p:spPr bwMode="auto">
                  <a:xfrm>
                    <a:off x="2641" y="2406"/>
                    <a:ext cx="470" cy="297"/>
                  </a:xfrm>
                  <a:custGeom>
                    <a:avLst/>
                    <a:gdLst/>
                    <a:ahLst/>
                    <a:cxnLst>
                      <a:cxn ang="0">
                        <a:pos x="4" y="28"/>
                      </a:cxn>
                      <a:cxn ang="0">
                        <a:pos x="0" y="2"/>
                      </a:cxn>
                      <a:cxn ang="0">
                        <a:pos x="188" y="2"/>
                      </a:cxn>
                      <a:cxn ang="0">
                        <a:pos x="188" y="146"/>
                      </a:cxn>
                      <a:cxn ang="0">
                        <a:pos x="366" y="146"/>
                      </a:cxn>
                      <a:cxn ang="0">
                        <a:pos x="366" y="0"/>
                      </a:cxn>
                      <a:cxn ang="0">
                        <a:pos x="552" y="0"/>
                      </a:cxn>
                      <a:cxn ang="0">
                        <a:pos x="552" y="32"/>
                      </a:cxn>
                      <a:cxn ang="0">
                        <a:pos x="536" y="34"/>
                      </a:cxn>
                      <a:cxn ang="0">
                        <a:pos x="540" y="102"/>
                      </a:cxn>
                      <a:cxn ang="0">
                        <a:pos x="450" y="102"/>
                      </a:cxn>
                      <a:cxn ang="0">
                        <a:pos x="456" y="318"/>
                      </a:cxn>
                      <a:cxn ang="0">
                        <a:pos x="432" y="342"/>
                      </a:cxn>
                      <a:cxn ang="0">
                        <a:pos x="404" y="348"/>
                      </a:cxn>
                      <a:cxn ang="0">
                        <a:pos x="338" y="320"/>
                      </a:cxn>
                      <a:cxn ang="0">
                        <a:pos x="338" y="230"/>
                      </a:cxn>
                      <a:cxn ang="0">
                        <a:pos x="310" y="176"/>
                      </a:cxn>
                      <a:cxn ang="0">
                        <a:pos x="306" y="148"/>
                      </a:cxn>
                      <a:cxn ang="0">
                        <a:pos x="250" y="148"/>
                      </a:cxn>
                      <a:cxn ang="0">
                        <a:pos x="244" y="176"/>
                      </a:cxn>
                      <a:cxn ang="0">
                        <a:pos x="222" y="226"/>
                      </a:cxn>
                      <a:cxn ang="0">
                        <a:pos x="222" y="322"/>
                      </a:cxn>
                      <a:cxn ang="0">
                        <a:pos x="168" y="346"/>
                      </a:cxn>
                      <a:cxn ang="0">
                        <a:pos x="130" y="342"/>
                      </a:cxn>
                      <a:cxn ang="0">
                        <a:pos x="106" y="316"/>
                      </a:cxn>
                      <a:cxn ang="0">
                        <a:pos x="106" y="96"/>
                      </a:cxn>
                      <a:cxn ang="0">
                        <a:pos x="18" y="102"/>
                      </a:cxn>
                      <a:cxn ang="0">
                        <a:pos x="16" y="36"/>
                      </a:cxn>
                      <a:cxn ang="0">
                        <a:pos x="4" y="28"/>
                      </a:cxn>
                    </a:cxnLst>
                    <a:rect l="0" t="0" r="r" b="b"/>
                    <a:pathLst>
                      <a:path w="552" h="348">
                        <a:moveTo>
                          <a:pt x="4" y="28"/>
                        </a:moveTo>
                        <a:lnTo>
                          <a:pt x="0" y="2"/>
                        </a:lnTo>
                        <a:lnTo>
                          <a:pt x="188" y="2"/>
                        </a:lnTo>
                        <a:lnTo>
                          <a:pt x="188" y="146"/>
                        </a:lnTo>
                        <a:lnTo>
                          <a:pt x="366" y="146"/>
                        </a:lnTo>
                        <a:lnTo>
                          <a:pt x="366" y="0"/>
                        </a:lnTo>
                        <a:lnTo>
                          <a:pt x="552" y="0"/>
                        </a:lnTo>
                        <a:lnTo>
                          <a:pt x="552" y="32"/>
                        </a:lnTo>
                        <a:lnTo>
                          <a:pt x="536" y="34"/>
                        </a:lnTo>
                        <a:lnTo>
                          <a:pt x="540" y="102"/>
                        </a:lnTo>
                        <a:lnTo>
                          <a:pt x="450" y="102"/>
                        </a:lnTo>
                        <a:lnTo>
                          <a:pt x="456" y="318"/>
                        </a:lnTo>
                        <a:lnTo>
                          <a:pt x="432" y="342"/>
                        </a:lnTo>
                        <a:lnTo>
                          <a:pt x="404" y="348"/>
                        </a:lnTo>
                        <a:lnTo>
                          <a:pt x="338" y="320"/>
                        </a:lnTo>
                        <a:lnTo>
                          <a:pt x="338" y="230"/>
                        </a:lnTo>
                        <a:lnTo>
                          <a:pt x="310" y="176"/>
                        </a:lnTo>
                        <a:lnTo>
                          <a:pt x="306" y="148"/>
                        </a:lnTo>
                        <a:lnTo>
                          <a:pt x="250" y="148"/>
                        </a:lnTo>
                        <a:lnTo>
                          <a:pt x="244" y="176"/>
                        </a:lnTo>
                        <a:lnTo>
                          <a:pt x="222" y="226"/>
                        </a:lnTo>
                        <a:lnTo>
                          <a:pt x="222" y="322"/>
                        </a:lnTo>
                        <a:lnTo>
                          <a:pt x="168" y="346"/>
                        </a:lnTo>
                        <a:lnTo>
                          <a:pt x="130" y="342"/>
                        </a:lnTo>
                        <a:lnTo>
                          <a:pt x="106" y="316"/>
                        </a:lnTo>
                        <a:lnTo>
                          <a:pt x="106" y="96"/>
                        </a:lnTo>
                        <a:lnTo>
                          <a:pt x="18" y="102"/>
                        </a:lnTo>
                        <a:lnTo>
                          <a:pt x="16" y="36"/>
                        </a:lnTo>
                        <a:lnTo>
                          <a:pt x="4" y="28"/>
                        </a:lnTo>
                        <a:close/>
                      </a:path>
                    </a:pathLst>
                  </a:custGeom>
                  <a:pattFill prst="wdDnDiag">
                    <a:fgClr>
                      <a:srgbClr val="4D4D4D"/>
                    </a:fgClr>
                    <a:bgClr>
                      <a:schemeClr val="bg1"/>
                    </a:bgClr>
                  </a:pattFill>
                  <a:ln w="9525">
                    <a:solidFill>
                      <a:srgbClr val="333333"/>
                    </a:solidFill>
                    <a:round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endParaRPr lang="ro-RO"/>
                  </a:p>
                </p:txBody>
              </p:sp>
              <p:grpSp>
                <p:nvGrpSpPr>
                  <p:cNvPr id="154981" name="Group 357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1806" y="1388"/>
                    <a:ext cx="2156" cy="2602"/>
                    <a:chOff x="1806" y="1388"/>
                    <a:chExt cx="2156" cy="2602"/>
                  </a:xfrm>
                </p:grpSpPr>
                <p:grpSp>
                  <p:nvGrpSpPr>
                    <p:cNvPr id="154982" name="Group 358"/>
                    <p:cNvGrpSpPr>
                      <a:grpSpLocks noChangeAspect="1"/>
                    </p:cNvGrpSpPr>
                    <p:nvPr/>
                  </p:nvGrpSpPr>
                  <p:grpSpPr bwMode="auto">
                    <a:xfrm>
                      <a:off x="2591" y="1516"/>
                      <a:ext cx="577" cy="2297"/>
                      <a:chOff x="2591" y="1516"/>
                      <a:chExt cx="577" cy="2297"/>
                    </a:xfrm>
                  </p:grpSpPr>
                  <p:sp>
                    <p:nvSpPr>
                      <p:cNvPr id="154983" name="Freeform 359" descr="Широкий диагональный 2"/>
                      <p:cNvSpPr>
                        <a:spLocks noChangeAspect="1"/>
                      </p:cNvSpPr>
                      <p:nvPr/>
                    </p:nvSpPr>
                    <p:spPr bwMode="auto">
                      <a:xfrm>
                        <a:off x="2591" y="1516"/>
                        <a:ext cx="577" cy="2297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0" y="4"/>
                          </a:cxn>
                          <a:cxn ang="0">
                            <a:pos x="62" y="6"/>
                          </a:cxn>
                          <a:cxn ang="0">
                            <a:pos x="58" y="1144"/>
                          </a:cxn>
                          <a:cxn ang="0">
                            <a:pos x="160" y="1144"/>
                          </a:cxn>
                          <a:cxn ang="0">
                            <a:pos x="164" y="1382"/>
                          </a:cxn>
                          <a:cxn ang="0">
                            <a:pos x="184" y="1384"/>
                          </a:cxn>
                          <a:cxn ang="0">
                            <a:pos x="184" y="2334"/>
                          </a:cxn>
                          <a:cxn ang="0">
                            <a:pos x="330" y="2334"/>
                          </a:cxn>
                          <a:cxn ang="0">
                            <a:pos x="184" y="2336"/>
                          </a:cxn>
                          <a:cxn ang="0">
                            <a:pos x="184" y="2490"/>
                          </a:cxn>
                          <a:cxn ang="0">
                            <a:pos x="164" y="2486"/>
                          </a:cxn>
                          <a:cxn ang="0">
                            <a:pos x="514" y="2490"/>
                          </a:cxn>
                          <a:cxn ang="0">
                            <a:pos x="498" y="2490"/>
                          </a:cxn>
                          <a:cxn ang="0">
                            <a:pos x="492" y="2334"/>
                          </a:cxn>
                          <a:cxn ang="0">
                            <a:pos x="332" y="2334"/>
                          </a:cxn>
                          <a:cxn ang="0">
                            <a:pos x="494" y="2334"/>
                          </a:cxn>
                          <a:cxn ang="0">
                            <a:pos x="494" y="1388"/>
                          </a:cxn>
                          <a:cxn ang="0">
                            <a:pos x="514" y="1388"/>
                          </a:cxn>
                          <a:cxn ang="0">
                            <a:pos x="512" y="1142"/>
                          </a:cxn>
                          <a:cxn ang="0">
                            <a:pos x="614" y="1140"/>
                          </a:cxn>
                          <a:cxn ang="0">
                            <a:pos x="616" y="2"/>
                          </a:cxn>
                          <a:cxn ang="0">
                            <a:pos x="662" y="0"/>
                          </a:cxn>
                          <a:cxn ang="0">
                            <a:pos x="662" y="1252"/>
                          </a:cxn>
                          <a:cxn ang="0">
                            <a:pos x="548" y="1370"/>
                          </a:cxn>
                          <a:cxn ang="0">
                            <a:pos x="546" y="2344"/>
                          </a:cxn>
                          <a:cxn ang="0">
                            <a:pos x="676" y="2472"/>
                          </a:cxn>
                          <a:cxn ang="0">
                            <a:pos x="676" y="2684"/>
                          </a:cxn>
                          <a:cxn ang="0">
                            <a:pos x="604" y="2682"/>
                          </a:cxn>
                          <a:cxn ang="0">
                            <a:pos x="606" y="2626"/>
                          </a:cxn>
                          <a:cxn ang="0">
                            <a:pos x="588" y="2624"/>
                          </a:cxn>
                          <a:cxn ang="0">
                            <a:pos x="588" y="2492"/>
                          </a:cxn>
                          <a:cxn ang="0">
                            <a:pos x="98" y="2486"/>
                          </a:cxn>
                          <a:cxn ang="0">
                            <a:pos x="98" y="2626"/>
                          </a:cxn>
                          <a:cxn ang="0">
                            <a:pos x="76" y="2626"/>
                          </a:cxn>
                          <a:cxn ang="0">
                            <a:pos x="76" y="2692"/>
                          </a:cxn>
                          <a:cxn ang="0">
                            <a:pos x="0" y="2694"/>
                          </a:cxn>
                          <a:cxn ang="0">
                            <a:pos x="1" y="2472"/>
                          </a:cxn>
                          <a:cxn ang="0">
                            <a:pos x="130" y="2346"/>
                          </a:cxn>
                          <a:cxn ang="0">
                            <a:pos x="126" y="1374"/>
                          </a:cxn>
                          <a:cxn ang="0">
                            <a:pos x="2" y="1248"/>
                          </a:cxn>
                          <a:cxn ang="0">
                            <a:pos x="0" y="4"/>
                          </a:cxn>
                        </a:cxnLst>
                        <a:rect l="0" t="0" r="r" b="b"/>
                        <a:pathLst>
                          <a:path w="676" h="2694">
                            <a:moveTo>
                              <a:pt x="0" y="4"/>
                            </a:moveTo>
                            <a:lnTo>
                              <a:pt x="62" y="6"/>
                            </a:lnTo>
                            <a:lnTo>
                              <a:pt x="58" y="1144"/>
                            </a:lnTo>
                            <a:lnTo>
                              <a:pt x="160" y="1144"/>
                            </a:lnTo>
                            <a:lnTo>
                              <a:pt x="164" y="1382"/>
                            </a:lnTo>
                            <a:lnTo>
                              <a:pt x="184" y="1384"/>
                            </a:lnTo>
                            <a:lnTo>
                              <a:pt x="184" y="2334"/>
                            </a:lnTo>
                            <a:lnTo>
                              <a:pt x="330" y="2334"/>
                            </a:lnTo>
                            <a:lnTo>
                              <a:pt x="184" y="2336"/>
                            </a:lnTo>
                            <a:lnTo>
                              <a:pt x="184" y="2490"/>
                            </a:lnTo>
                            <a:lnTo>
                              <a:pt x="164" y="2486"/>
                            </a:lnTo>
                            <a:lnTo>
                              <a:pt x="514" y="2490"/>
                            </a:lnTo>
                            <a:lnTo>
                              <a:pt x="498" y="2490"/>
                            </a:lnTo>
                            <a:lnTo>
                              <a:pt x="492" y="2334"/>
                            </a:lnTo>
                            <a:lnTo>
                              <a:pt x="332" y="2334"/>
                            </a:lnTo>
                            <a:lnTo>
                              <a:pt x="494" y="2334"/>
                            </a:lnTo>
                            <a:lnTo>
                              <a:pt x="494" y="1388"/>
                            </a:lnTo>
                            <a:lnTo>
                              <a:pt x="514" y="1388"/>
                            </a:lnTo>
                            <a:lnTo>
                              <a:pt x="512" y="1142"/>
                            </a:lnTo>
                            <a:lnTo>
                              <a:pt x="614" y="1140"/>
                            </a:lnTo>
                            <a:lnTo>
                              <a:pt x="616" y="2"/>
                            </a:lnTo>
                            <a:lnTo>
                              <a:pt x="662" y="0"/>
                            </a:lnTo>
                            <a:lnTo>
                              <a:pt x="662" y="1252"/>
                            </a:lnTo>
                            <a:lnTo>
                              <a:pt x="548" y="1370"/>
                            </a:lnTo>
                            <a:lnTo>
                              <a:pt x="546" y="2344"/>
                            </a:lnTo>
                            <a:lnTo>
                              <a:pt x="676" y="2472"/>
                            </a:lnTo>
                            <a:lnTo>
                              <a:pt x="676" y="2684"/>
                            </a:lnTo>
                            <a:lnTo>
                              <a:pt x="604" y="2682"/>
                            </a:lnTo>
                            <a:lnTo>
                              <a:pt x="606" y="2626"/>
                            </a:lnTo>
                            <a:lnTo>
                              <a:pt x="588" y="2624"/>
                            </a:lnTo>
                            <a:lnTo>
                              <a:pt x="588" y="2492"/>
                            </a:lnTo>
                            <a:lnTo>
                              <a:pt x="98" y="2486"/>
                            </a:lnTo>
                            <a:lnTo>
                              <a:pt x="98" y="2626"/>
                            </a:lnTo>
                            <a:lnTo>
                              <a:pt x="76" y="2626"/>
                            </a:lnTo>
                            <a:lnTo>
                              <a:pt x="76" y="2692"/>
                            </a:lnTo>
                            <a:lnTo>
                              <a:pt x="0" y="2694"/>
                            </a:lnTo>
                            <a:lnTo>
                              <a:pt x="1" y="2472"/>
                            </a:lnTo>
                            <a:lnTo>
                              <a:pt x="130" y="2346"/>
                            </a:lnTo>
                            <a:lnTo>
                              <a:pt x="126" y="1374"/>
                            </a:lnTo>
                            <a:lnTo>
                              <a:pt x="2" y="1248"/>
                            </a:lnTo>
                            <a:lnTo>
                              <a:pt x="0" y="4"/>
                            </a:lnTo>
                            <a:close/>
                          </a:path>
                        </a:pathLst>
                      </a:custGeom>
                      <a:pattFill prst="wdUpDiag">
                        <a:fgClr>
                          <a:schemeClr val="tx2"/>
                        </a:fgClr>
                        <a:bgClr>
                          <a:schemeClr val="bg1"/>
                        </a:bgClr>
                      </a:patt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ffectLst/>
                    </p:spPr>
                    <p:txBody>
                      <a:bodyPr/>
                      <a:lstStyle/>
                      <a:p>
                        <a:endParaRPr lang="ro-RO"/>
                      </a:p>
                    </p:txBody>
                  </p:sp>
                  <p:grpSp>
                    <p:nvGrpSpPr>
                      <p:cNvPr id="154984" name="Group 360"/>
                      <p:cNvGrpSpPr>
                        <a:grpSpLocks noChangeAspect="1"/>
                      </p:cNvGrpSpPr>
                      <p:nvPr/>
                    </p:nvGrpSpPr>
                    <p:grpSpPr bwMode="auto">
                      <a:xfrm>
                        <a:off x="2655" y="3434"/>
                        <a:ext cx="453" cy="328"/>
                        <a:chOff x="2655" y="3434"/>
                        <a:chExt cx="453" cy="328"/>
                      </a:xfrm>
                    </p:grpSpPr>
                    <p:sp>
                      <p:nvSpPr>
                        <p:cNvPr id="154985" name="Freeform 361" descr="Широкий диагональный 2"/>
                        <p:cNvSpPr>
                          <a:spLocks noChangeAspect="1"/>
                        </p:cNvSpPr>
                        <p:nvPr/>
                      </p:nvSpPr>
                      <p:spPr bwMode="auto">
                        <a:xfrm>
                          <a:off x="2655" y="3634"/>
                          <a:ext cx="18" cy="128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22" y="2"/>
                            </a:cxn>
                            <a:cxn ang="0">
                              <a:pos x="2" y="0"/>
                            </a:cxn>
                            <a:cxn ang="0">
                              <a:pos x="0" y="150"/>
                            </a:cxn>
                          </a:cxnLst>
                          <a:rect l="0" t="0" r="r" b="b"/>
                          <a:pathLst>
                            <a:path w="22" h="150">
                              <a:moveTo>
                                <a:pt x="22" y="2"/>
                              </a:moveTo>
                              <a:lnTo>
                                <a:pt x="2" y="0"/>
                              </a:lnTo>
                              <a:lnTo>
                                <a:pt x="0" y="150"/>
                              </a:lnTo>
                            </a:path>
                          </a:pathLst>
                        </a:custGeom>
                        <a:noFill/>
                        <a:ln w="6350" cmpd="sng">
                          <a:solidFill>
                            <a:schemeClr val="tx1"/>
                          </a:solidFill>
                          <a:round/>
                          <a:headEnd type="none" w="med" len="med"/>
                          <a:tailEnd type="none" w="med" len="med"/>
                        </a:ln>
                        <a:effectLst/>
                      </p:spPr>
                      <p:txBody>
                        <a:bodyPr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54986" name="Freeform 362" descr="Широкий диагональный 2"/>
                        <p:cNvSpPr>
                          <a:spLocks noChangeAspect="1"/>
                        </p:cNvSpPr>
                        <p:nvPr/>
                      </p:nvSpPr>
                      <p:spPr bwMode="auto">
                        <a:xfrm>
                          <a:off x="3091" y="3641"/>
                          <a:ext cx="17" cy="116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0" y="0"/>
                            </a:cxn>
                            <a:cxn ang="0">
                              <a:pos x="20" y="0"/>
                            </a:cxn>
                            <a:cxn ang="0">
                              <a:pos x="20" y="136"/>
                            </a:cxn>
                          </a:cxnLst>
                          <a:rect l="0" t="0" r="r" b="b"/>
                          <a:pathLst>
                            <a:path w="20" h="136">
                              <a:moveTo>
                                <a:pt x="0" y="0"/>
                              </a:moveTo>
                              <a:lnTo>
                                <a:pt x="20" y="0"/>
                              </a:lnTo>
                              <a:lnTo>
                                <a:pt x="20" y="136"/>
                              </a:lnTo>
                            </a:path>
                          </a:pathLst>
                        </a:custGeom>
                        <a:noFill/>
                        <a:ln w="6350" cmpd="sng">
                          <a:solidFill>
                            <a:schemeClr val="tx1"/>
                          </a:solidFill>
                          <a:round/>
                          <a:headEnd type="none" w="med" len="med"/>
                          <a:tailEnd type="none" w="med" len="med"/>
                        </a:ln>
                        <a:effectLst/>
                      </p:spPr>
                      <p:txBody>
                        <a:bodyPr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54987" name="Freeform 363" descr="Широкий диагональный 2"/>
                        <p:cNvSpPr>
                          <a:spLocks noChangeAspect="1"/>
                        </p:cNvSpPr>
                        <p:nvPr/>
                      </p:nvSpPr>
                      <p:spPr bwMode="auto">
                        <a:xfrm>
                          <a:off x="2730" y="3434"/>
                          <a:ext cx="17" cy="204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19" y="0"/>
                            </a:cxn>
                            <a:cxn ang="0">
                              <a:pos x="0" y="32"/>
                            </a:cxn>
                            <a:cxn ang="0">
                              <a:pos x="0" y="239"/>
                            </a:cxn>
                          </a:cxnLst>
                          <a:rect l="0" t="0" r="r" b="b"/>
                          <a:pathLst>
                            <a:path w="19" h="239">
                              <a:moveTo>
                                <a:pt x="19" y="0"/>
                              </a:moveTo>
                              <a:lnTo>
                                <a:pt x="0" y="32"/>
                              </a:lnTo>
                              <a:lnTo>
                                <a:pt x="0" y="239"/>
                              </a:lnTo>
                            </a:path>
                          </a:pathLst>
                        </a:custGeom>
                        <a:noFill/>
                        <a:ln w="6350" cmpd="sng">
                          <a:solidFill>
                            <a:schemeClr val="tx1"/>
                          </a:solidFill>
                          <a:round/>
                          <a:headEnd type="none" w="med" len="med"/>
                          <a:tailEnd type="none" w="med" len="med"/>
                        </a:ln>
                        <a:effectLst/>
                      </p:spPr>
                      <p:txBody>
                        <a:bodyPr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54988" name="Freeform 364" descr="Широкий диагональный 2"/>
                        <p:cNvSpPr>
                          <a:spLocks noChangeAspect="1"/>
                        </p:cNvSpPr>
                        <p:nvPr/>
                      </p:nvSpPr>
                      <p:spPr bwMode="auto">
                        <a:xfrm>
                          <a:off x="3018" y="3441"/>
                          <a:ext cx="11" cy="195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0" y="0"/>
                            </a:cxn>
                            <a:cxn ang="0">
                              <a:pos x="13" y="30"/>
                            </a:cxn>
                            <a:cxn ang="0">
                              <a:pos x="13" y="229"/>
                            </a:cxn>
                          </a:cxnLst>
                          <a:rect l="0" t="0" r="r" b="b"/>
                          <a:pathLst>
                            <a:path w="13" h="229">
                              <a:moveTo>
                                <a:pt x="0" y="0"/>
                              </a:moveTo>
                              <a:lnTo>
                                <a:pt x="13" y="30"/>
                              </a:lnTo>
                              <a:lnTo>
                                <a:pt x="13" y="229"/>
                              </a:lnTo>
                            </a:path>
                          </a:pathLst>
                        </a:custGeom>
                        <a:noFill/>
                        <a:ln w="6350" cmpd="sng">
                          <a:solidFill>
                            <a:schemeClr val="tx1"/>
                          </a:solidFill>
                          <a:round/>
                          <a:headEnd type="none" w="med" len="med"/>
                          <a:tailEnd type="none" w="med" len="med"/>
                        </a:ln>
                        <a:effectLst/>
                      </p:spPr>
                      <p:txBody>
                        <a:bodyPr/>
                        <a:lstStyle/>
                        <a:p>
                          <a:endParaRPr lang="ro-RO"/>
                        </a:p>
                      </p:txBody>
                    </p:sp>
                  </p:grpSp>
                </p:grpSp>
                <p:sp>
                  <p:nvSpPr>
                    <p:cNvPr id="154989" name="Freeform 365" descr="Широкий диагональный 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658" y="3506"/>
                      <a:ext cx="450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109" y="2"/>
                        </a:cxn>
                        <a:cxn ang="0">
                          <a:pos x="268" y="0"/>
                        </a:cxn>
                        <a:cxn ang="0">
                          <a:pos x="188" y="0"/>
                        </a:cxn>
                        <a:cxn ang="0">
                          <a:pos x="188" y="338"/>
                        </a:cxn>
                        <a:cxn ang="0">
                          <a:pos x="338" y="338"/>
                        </a:cxn>
                        <a:cxn ang="0">
                          <a:pos x="338" y="0"/>
                        </a:cxn>
                        <a:cxn ang="0">
                          <a:pos x="266" y="0"/>
                        </a:cxn>
                        <a:cxn ang="0">
                          <a:pos x="418" y="0"/>
                        </a:cxn>
                        <a:cxn ang="0">
                          <a:pos x="418" y="154"/>
                        </a:cxn>
                        <a:cxn ang="0">
                          <a:pos x="400" y="156"/>
                        </a:cxn>
                        <a:cxn ang="0">
                          <a:pos x="400" y="178"/>
                        </a:cxn>
                        <a:cxn ang="0">
                          <a:pos x="528" y="178"/>
                        </a:cxn>
                        <a:cxn ang="0">
                          <a:pos x="528" y="236"/>
                        </a:cxn>
                        <a:cxn ang="0">
                          <a:pos x="468" y="232"/>
                        </a:cxn>
                        <a:cxn ang="0">
                          <a:pos x="468" y="290"/>
                        </a:cxn>
                        <a:cxn ang="0">
                          <a:pos x="444" y="290"/>
                        </a:cxn>
                        <a:cxn ang="0">
                          <a:pos x="444" y="394"/>
                        </a:cxn>
                        <a:cxn ang="0">
                          <a:pos x="400" y="394"/>
                        </a:cxn>
                        <a:cxn ang="0">
                          <a:pos x="400" y="336"/>
                        </a:cxn>
                        <a:cxn ang="0">
                          <a:pos x="132" y="336"/>
                        </a:cxn>
                        <a:cxn ang="0">
                          <a:pos x="134" y="394"/>
                        </a:cxn>
                        <a:cxn ang="0">
                          <a:pos x="78" y="394"/>
                        </a:cxn>
                        <a:cxn ang="0">
                          <a:pos x="78" y="292"/>
                        </a:cxn>
                        <a:cxn ang="0">
                          <a:pos x="50" y="294"/>
                        </a:cxn>
                        <a:cxn ang="0">
                          <a:pos x="50" y="232"/>
                        </a:cxn>
                        <a:cxn ang="0">
                          <a:pos x="0" y="230"/>
                        </a:cxn>
                        <a:cxn ang="0">
                          <a:pos x="0" y="174"/>
                        </a:cxn>
                        <a:cxn ang="0">
                          <a:pos x="126" y="174"/>
                        </a:cxn>
                        <a:cxn ang="0">
                          <a:pos x="122" y="150"/>
                        </a:cxn>
                        <a:cxn ang="0">
                          <a:pos x="109" y="149"/>
                        </a:cxn>
                        <a:cxn ang="0">
                          <a:pos x="109" y="2"/>
                        </a:cxn>
                      </a:cxnLst>
                      <a:rect l="0" t="0" r="r" b="b"/>
                      <a:pathLst>
                        <a:path w="528" h="394">
                          <a:moveTo>
                            <a:pt x="109" y="2"/>
                          </a:moveTo>
                          <a:lnTo>
                            <a:pt x="268" y="0"/>
                          </a:lnTo>
                          <a:lnTo>
                            <a:pt x="188" y="0"/>
                          </a:lnTo>
                          <a:lnTo>
                            <a:pt x="188" y="338"/>
                          </a:lnTo>
                          <a:lnTo>
                            <a:pt x="338" y="338"/>
                          </a:lnTo>
                          <a:lnTo>
                            <a:pt x="338" y="0"/>
                          </a:lnTo>
                          <a:lnTo>
                            <a:pt x="266" y="0"/>
                          </a:lnTo>
                          <a:lnTo>
                            <a:pt x="418" y="0"/>
                          </a:lnTo>
                          <a:lnTo>
                            <a:pt x="418" y="154"/>
                          </a:lnTo>
                          <a:lnTo>
                            <a:pt x="400" y="156"/>
                          </a:lnTo>
                          <a:lnTo>
                            <a:pt x="400" y="178"/>
                          </a:lnTo>
                          <a:lnTo>
                            <a:pt x="528" y="178"/>
                          </a:lnTo>
                          <a:lnTo>
                            <a:pt x="528" y="236"/>
                          </a:lnTo>
                          <a:lnTo>
                            <a:pt x="468" y="232"/>
                          </a:lnTo>
                          <a:lnTo>
                            <a:pt x="468" y="290"/>
                          </a:lnTo>
                          <a:lnTo>
                            <a:pt x="444" y="290"/>
                          </a:lnTo>
                          <a:lnTo>
                            <a:pt x="444" y="394"/>
                          </a:lnTo>
                          <a:lnTo>
                            <a:pt x="400" y="394"/>
                          </a:lnTo>
                          <a:lnTo>
                            <a:pt x="400" y="336"/>
                          </a:lnTo>
                          <a:lnTo>
                            <a:pt x="132" y="336"/>
                          </a:lnTo>
                          <a:lnTo>
                            <a:pt x="134" y="394"/>
                          </a:lnTo>
                          <a:lnTo>
                            <a:pt x="78" y="394"/>
                          </a:lnTo>
                          <a:lnTo>
                            <a:pt x="78" y="292"/>
                          </a:lnTo>
                          <a:lnTo>
                            <a:pt x="50" y="294"/>
                          </a:lnTo>
                          <a:lnTo>
                            <a:pt x="50" y="232"/>
                          </a:lnTo>
                          <a:lnTo>
                            <a:pt x="0" y="230"/>
                          </a:lnTo>
                          <a:lnTo>
                            <a:pt x="0" y="174"/>
                          </a:lnTo>
                          <a:lnTo>
                            <a:pt x="126" y="174"/>
                          </a:lnTo>
                          <a:lnTo>
                            <a:pt x="122" y="150"/>
                          </a:lnTo>
                          <a:lnTo>
                            <a:pt x="109" y="149"/>
                          </a:lnTo>
                          <a:lnTo>
                            <a:pt x="109" y="2"/>
                          </a:lnTo>
                          <a:close/>
                        </a:path>
                      </a:pathLst>
                    </a:custGeom>
                    <a:pattFill prst="wdDnDiag">
                      <a:fgClr>
                        <a:schemeClr val="tx1"/>
                      </a:fgClr>
                      <a:bgClr>
                        <a:schemeClr val="bg1"/>
                      </a:bgClr>
                    </a:patt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</p:spPr>
                  <p:txBody>
                    <a:bodyPr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54990" name="Freeform 366" descr="Алмазная решетка (контур)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062" y="1505"/>
                      <a:ext cx="617" cy="2127"/>
                    </a:xfrm>
                    <a:custGeom>
                      <a:avLst/>
                      <a:gdLst/>
                      <a:ahLst/>
                      <a:cxnLst>
                        <a:cxn ang="0">
                          <a:pos x="116" y="14"/>
                        </a:cxn>
                        <a:cxn ang="0">
                          <a:pos x="688" y="0"/>
                        </a:cxn>
                        <a:cxn ang="0">
                          <a:pos x="724" y="2406"/>
                        </a:cxn>
                        <a:cxn ang="0">
                          <a:pos x="140" y="2412"/>
                        </a:cxn>
                        <a:cxn ang="0">
                          <a:pos x="140" y="2494"/>
                        </a:cxn>
                        <a:cxn ang="0">
                          <a:pos x="0" y="2354"/>
                        </a:cxn>
                        <a:cxn ang="0">
                          <a:pos x="0" y="1386"/>
                        </a:cxn>
                        <a:cxn ang="0">
                          <a:pos x="116" y="1266"/>
                        </a:cxn>
                        <a:cxn ang="0">
                          <a:pos x="116" y="14"/>
                        </a:cxn>
                      </a:cxnLst>
                      <a:rect l="0" t="0" r="r" b="b"/>
                      <a:pathLst>
                        <a:path w="724" h="2494">
                          <a:moveTo>
                            <a:pt x="116" y="14"/>
                          </a:moveTo>
                          <a:lnTo>
                            <a:pt x="688" y="0"/>
                          </a:lnTo>
                          <a:lnTo>
                            <a:pt x="724" y="2406"/>
                          </a:lnTo>
                          <a:lnTo>
                            <a:pt x="140" y="2412"/>
                          </a:lnTo>
                          <a:lnTo>
                            <a:pt x="140" y="2494"/>
                          </a:lnTo>
                          <a:lnTo>
                            <a:pt x="0" y="2354"/>
                          </a:lnTo>
                          <a:lnTo>
                            <a:pt x="0" y="1386"/>
                          </a:lnTo>
                          <a:lnTo>
                            <a:pt x="116" y="1266"/>
                          </a:lnTo>
                          <a:lnTo>
                            <a:pt x="116" y="14"/>
                          </a:lnTo>
                          <a:close/>
                        </a:path>
                      </a:pathLst>
                    </a:custGeom>
                    <a:pattFill prst="openDmnd">
                      <a:fgClr>
                        <a:srgbClr val="FF3300"/>
                      </a:fgClr>
                      <a:bgClr>
                        <a:schemeClr val="bg1"/>
                      </a:bgClr>
                    </a:pattFill>
                    <a:ln w="9525">
                      <a:solidFill>
                        <a:srgbClr val="FF3300"/>
                      </a:solidFill>
                      <a:round/>
                      <a:headEnd/>
                      <a:tailEnd/>
                    </a:ln>
                    <a:effectLst/>
                  </p:spPr>
                  <p:txBody>
                    <a:bodyPr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54991" name="Freeform 367" descr="Алмазная решетка (контур)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443" y="1519"/>
                      <a:ext cx="252" cy="2102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172" y="0"/>
                        </a:cxn>
                        <a:cxn ang="0">
                          <a:pos x="170" y="1242"/>
                        </a:cxn>
                        <a:cxn ang="0">
                          <a:pos x="296" y="1368"/>
                        </a:cxn>
                        <a:cxn ang="0">
                          <a:pos x="295" y="2339"/>
                        </a:cxn>
                        <a:cxn ang="0">
                          <a:pos x="163" y="2465"/>
                        </a:cxn>
                        <a:cxn ang="0">
                          <a:pos x="163" y="2405"/>
                        </a:cxn>
                        <a:cxn ang="0">
                          <a:pos x="6" y="2404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296" h="2465">
                          <a:moveTo>
                            <a:pt x="0" y="0"/>
                          </a:moveTo>
                          <a:lnTo>
                            <a:pt x="172" y="0"/>
                          </a:lnTo>
                          <a:lnTo>
                            <a:pt x="170" y="1242"/>
                          </a:lnTo>
                          <a:lnTo>
                            <a:pt x="296" y="1368"/>
                          </a:lnTo>
                          <a:lnTo>
                            <a:pt x="295" y="2339"/>
                          </a:lnTo>
                          <a:lnTo>
                            <a:pt x="163" y="2465"/>
                          </a:lnTo>
                          <a:lnTo>
                            <a:pt x="163" y="2405"/>
                          </a:lnTo>
                          <a:lnTo>
                            <a:pt x="6" y="2404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pattFill prst="openDmnd">
                      <a:fgClr>
                        <a:srgbClr val="FF3300"/>
                      </a:fgClr>
                      <a:bgClr>
                        <a:schemeClr val="bg1"/>
                      </a:bgClr>
                    </a:pattFill>
                    <a:ln w="9525" cap="flat" cmpd="sng">
                      <a:solidFill>
                        <a:srgbClr val="FF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54992" name="Freeform 368" descr="Широкий диагональный 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1806" y="3564"/>
                      <a:ext cx="2156" cy="24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100"/>
                        </a:cxn>
                        <a:cxn ang="0">
                          <a:pos x="66" y="99"/>
                        </a:cxn>
                        <a:cxn ang="0">
                          <a:pos x="66" y="153"/>
                        </a:cxn>
                        <a:cxn ang="0">
                          <a:pos x="237" y="151"/>
                        </a:cxn>
                        <a:cxn ang="0">
                          <a:pos x="241" y="97"/>
                        </a:cxn>
                        <a:cxn ang="0">
                          <a:pos x="295" y="97"/>
                        </a:cxn>
                        <a:cxn ang="0">
                          <a:pos x="294" y="87"/>
                        </a:cxn>
                        <a:cxn ang="0">
                          <a:pos x="321" y="88"/>
                        </a:cxn>
                        <a:cxn ang="0">
                          <a:pos x="321" y="12"/>
                        </a:cxn>
                        <a:cxn ang="0">
                          <a:pos x="903" y="10"/>
                        </a:cxn>
                        <a:cxn ang="0">
                          <a:pos x="901" y="88"/>
                        </a:cxn>
                        <a:cxn ang="0">
                          <a:pos x="1618" y="87"/>
                        </a:cxn>
                        <a:cxn ang="0">
                          <a:pos x="1618" y="4"/>
                        </a:cxn>
                        <a:cxn ang="0">
                          <a:pos x="2196" y="0"/>
                        </a:cxn>
                        <a:cxn ang="0">
                          <a:pos x="2196" y="79"/>
                        </a:cxn>
                        <a:cxn ang="0">
                          <a:pos x="2283" y="78"/>
                        </a:cxn>
                        <a:cxn ang="0">
                          <a:pos x="2293" y="136"/>
                        </a:cxn>
                        <a:cxn ang="0">
                          <a:pos x="2425" y="135"/>
                        </a:cxn>
                        <a:cxn ang="0">
                          <a:pos x="2427" y="78"/>
                        </a:cxn>
                        <a:cxn ang="0">
                          <a:pos x="2527" y="78"/>
                        </a:cxn>
                        <a:cxn ang="0">
                          <a:pos x="2529" y="213"/>
                        </a:cxn>
                        <a:cxn ang="0">
                          <a:pos x="2461" y="216"/>
                        </a:cxn>
                        <a:cxn ang="0">
                          <a:pos x="2461" y="279"/>
                        </a:cxn>
                        <a:cxn ang="0">
                          <a:pos x="1668" y="280"/>
                        </a:cxn>
                        <a:cxn ang="0">
                          <a:pos x="1668" y="88"/>
                        </a:cxn>
                        <a:cxn ang="0">
                          <a:pos x="1621" y="90"/>
                        </a:cxn>
                        <a:cxn ang="0">
                          <a:pos x="864" y="87"/>
                        </a:cxn>
                        <a:cxn ang="0">
                          <a:pos x="864" y="129"/>
                        </a:cxn>
                        <a:cxn ang="0">
                          <a:pos x="865" y="277"/>
                        </a:cxn>
                        <a:cxn ang="0">
                          <a:pos x="829" y="277"/>
                        </a:cxn>
                        <a:cxn ang="0">
                          <a:pos x="832" y="130"/>
                        </a:cxn>
                        <a:cxn ang="0">
                          <a:pos x="768" y="129"/>
                        </a:cxn>
                        <a:cxn ang="0">
                          <a:pos x="766" y="10"/>
                        </a:cxn>
                        <a:cxn ang="0">
                          <a:pos x="342" y="10"/>
                        </a:cxn>
                        <a:cxn ang="0">
                          <a:pos x="342" y="139"/>
                        </a:cxn>
                        <a:cxn ang="0">
                          <a:pos x="268" y="141"/>
                        </a:cxn>
                        <a:cxn ang="0">
                          <a:pos x="267" y="289"/>
                        </a:cxn>
                        <a:cxn ang="0">
                          <a:pos x="85" y="288"/>
                        </a:cxn>
                        <a:cxn ang="0">
                          <a:pos x="85" y="226"/>
                        </a:cxn>
                        <a:cxn ang="0">
                          <a:pos x="0" y="229"/>
                        </a:cxn>
                        <a:cxn ang="0">
                          <a:pos x="0" y="100"/>
                        </a:cxn>
                      </a:cxnLst>
                      <a:rect l="0" t="0" r="r" b="b"/>
                      <a:pathLst>
                        <a:path w="2529" h="289">
                          <a:moveTo>
                            <a:pt x="0" y="100"/>
                          </a:moveTo>
                          <a:lnTo>
                            <a:pt x="66" y="99"/>
                          </a:lnTo>
                          <a:lnTo>
                            <a:pt x="66" y="153"/>
                          </a:lnTo>
                          <a:lnTo>
                            <a:pt x="237" y="151"/>
                          </a:lnTo>
                          <a:lnTo>
                            <a:pt x="241" y="97"/>
                          </a:lnTo>
                          <a:lnTo>
                            <a:pt x="295" y="97"/>
                          </a:lnTo>
                          <a:lnTo>
                            <a:pt x="294" y="87"/>
                          </a:lnTo>
                          <a:lnTo>
                            <a:pt x="321" y="88"/>
                          </a:lnTo>
                          <a:lnTo>
                            <a:pt x="321" y="12"/>
                          </a:lnTo>
                          <a:lnTo>
                            <a:pt x="903" y="10"/>
                          </a:lnTo>
                          <a:lnTo>
                            <a:pt x="901" y="88"/>
                          </a:lnTo>
                          <a:lnTo>
                            <a:pt x="1618" y="87"/>
                          </a:lnTo>
                          <a:lnTo>
                            <a:pt x="1618" y="4"/>
                          </a:lnTo>
                          <a:lnTo>
                            <a:pt x="2196" y="0"/>
                          </a:lnTo>
                          <a:lnTo>
                            <a:pt x="2196" y="79"/>
                          </a:lnTo>
                          <a:lnTo>
                            <a:pt x="2283" y="78"/>
                          </a:lnTo>
                          <a:lnTo>
                            <a:pt x="2293" y="136"/>
                          </a:lnTo>
                          <a:lnTo>
                            <a:pt x="2425" y="135"/>
                          </a:lnTo>
                          <a:lnTo>
                            <a:pt x="2427" y="78"/>
                          </a:lnTo>
                          <a:lnTo>
                            <a:pt x="2527" y="78"/>
                          </a:lnTo>
                          <a:lnTo>
                            <a:pt x="2529" y="213"/>
                          </a:lnTo>
                          <a:lnTo>
                            <a:pt x="2461" y="216"/>
                          </a:lnTo>
                          <a:lnTo>
                            <a:pt x="2461" y="279"/>
                          </a:lnTo>
                          <a:lnTo>
                            <a:pt x="1668" y="280"/>
                          </a:lnTo>
                          <a:lnTo>
                            <a:pt x="1668" y="88"/>
                          </a:lnTo>
                          <a:lnTo>
                            <a:pt x="1621" y="90"/>
                          </a:lnTo>
                          <a:lnTo>
                            <a:pt x="864" y="87"/>
                          </a:lnTo>
                          <a:lnTo>
                            <a:pt x="864" y="129"/>
                          </a:lnTo>
                          <a:lnTo>
                            <a:pt x="865" y="277"/>
                          </a:lnTo>
                          <a:lnTo>
                            <a:pt x="829" y="277"/>
                          </a:lnTo>
                          <a:lnTo>
                            <a:pt x="832" y="130"/>
                          </a:lnTo>
                          <a:lnTo>
                            <a:pt x="768" y="129"/>
                          </a:lnTo>
                          <a:lnTo>
                            <a:pt x="766" y="10"/>
                          </a:lnTo>
                          <a:lnTo>
                            <a:pt x="342" y="10"/>
                          </a:lnTo>
                          <a:lnTo>
                            <a:pt x="342" y="139"/>
                          </a:lnTo>
                          <a:lnTo>
                            <a:pt x="268" y="141"/>
                          </a:lnTo>
                          <a:lnTo>
                            <a:pt x="267" y="289"/>
                          </a:lnTo>
                          <a:lnTo>
                            <a:pt x="85" y="288"/>
                          </a:lnTo>
                          <a:lnTo>
                            <a:pt x="85" y="226"/>
                          </a:lnTo>
                          <a:lnTo>
                            <a:pt x="0" y="229"/>
                          </a:lnTo>
                          <a:lnTo>
                            <a:pt x="0" y="100"/>
                          </a:lnTo>
                          <a:close/>
                        </a:path>
                      </a:pathLst>
                    </a:custGeom>
                    <a:pattFill prst="wdUpDiag">
                      <a:fgClr>
                        <a:schemeClr val="tx1"/>
                      </a:fgClr>
                      <a:bgClr>
                        <a:schemeClr val="bg1"/>
                      </a:bgClr>
                    </a:patt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</p:spPr>
                  <p:txBody>
                    <a:bodyPr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54993" name="Freeform 369" descr="Алмазная решетка (контур)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063" y="1526"/>
                      <a:ext cx="41" cy="2108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39" y="0"/>
                        </a:cxn>
                        <a:cxn ang="0">
                          <a:pos x="48" y="2400"/>
                        </a:cxn>
                        <a:cxn ang="0">
                          <a:pos x="21" y="2397"/>
                        </a:cxn>
                        <a:cxn ang="0">
                          <a:pos x="18" y="2469"/>
                        </a:cxn>
                        <a:cxn ang="0">
                          <a:pos x="0" y="2472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8" h="2472">
                          <a:moveTo>
                            <a:pt x="0" y="0"/>
                          </a:moveTo>
                          <a:lnTo>
                            <a:pt x="39" y="0"/>
                          </a:lnTo>
                          <a:lnTo>
                            <a:pt x="48" y="2400"/>
                          </a:lnTo>
                          <a:lnTo>
                            <a:pt x="21" y="2397"/>
                          </a:lnTo>
                          <a:lnTo>
                            <a:pt x="18" y="2469"/>
                          </a:lnTo>
                          <a:lnTo>
                            <a:pt x="0" y="2472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pattFill prst="openDmnd">
                      <a:fgClr>
                        <a:srgbClr val="FF3300"/>
                      </a:fgClr>
                      <a:bgClr>
                        <a:schemeClr val="bg1"/>
                      </a:bgClr>
                    </a:pattFill>
                    <a:ln w="9525" cap="flat" cmpd="sng">
                      <a:solidFill>
                        <a:srgbClr val="FF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/>
                    <a:lstStyle/>
                    <a:p>
                      <a:endParaRPr lang="ro-RO"/>
                    </a:p>
                  </p:txBody>
                </p:sp>
                <p:grpSp>
                  <p:nvGrpSpPr>
                    <p:cNvPr id="154994" name="Group 370"/>
                    <p:cNvGrpSpPr>
                      <a:grpSpLocks noChangeAspect="1"/>
                    </p:cNvGrpSpPr>
                    <p:nvPr/>
                  </p:nvGrpSpPr>
                  <p:grpSpPr bwMode="auto">
                    <a:xfrm>
                      <a:off x="2043" y="3649"/>
                      <a:ext cx="1175" cy="154"/>
                      <a:chOff x="2112" y="3660"/>
                      <a:chExt cx="1379" cy="180"/>
                    </a:xfrm>
                  </p:grpSpPr>
                  <p:sp>
                    <p:nvSpPr>
                      <p:cNvPr id="154995" name="Rectangle 371" descr="Алмазная решетка (контур)"/>
                      <p:cNvSpPr>
                        <a:spLocks noChangeAspect="1" noChangeArrowheads="1"/>
                      </p:cNvSpPr>
                      <p:nvPr/>
                    </p:nvSpPr>
                    <p:spPr bwMode="auto">
                      <a:xfrm>
                        <a:off x="2112" y="3702"/>
                        <a:ext cx="72" cy="138"/>
                      </a:xfrm>
                      <a:prstGeom prst="rect">
                        <a:avLst/>
                      </a:prstGeom>
                      <a:pattFill prst="openDmnd">
                        <a:fgClr>
                          <a:schemeClr val="folHlink"/>
                        </a:fgClr>
                        <a:bgClr>
                          <a:schemeClr val="bg1"/>
                        </a:bgClr>
                      </a:pattFill>
                      <a:ln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:ln>
                      <a:effectLst/>
                    </p:spPr>
                    <p:txBody>
                      <a:bodyPr wrap="none" anchor="ctr"/>
                      <a:lstStyle/>
                      <a:p>
                        <a:endParaRPr lang="ro-RO"/>
                      </a:p>
                    </p:txBody>
                  </p:sp>
                  <p:sp>
                    <p:nvSpPr>
                      <p:cNvPr id="154996" name="Rectangle 372" descr="Алмазная решетка (контур)"/>
                      <p:cNvSpPr>
                        <a:spLocks noChangeAspect="1" noChangeArrowheads="1"/>
                      </p:cNvSpPr>
                      <p:nvPr/>
                    </p:nvSpPr>
                    <p:spPr bwMode="auto">
                      <a:xfrm>
                        <a:off x="2592" y="3699"/>
                        <a:ext cx="72" cy="138"/>
                      </a:xfrm>
                      <a:prstGeom prst="rect">
                        <a:avLst/>
                      </a:prstGeom>
                      <a:pattFill prst="openDmnd">
                        <a:fgClr>
                          <a:schemeClr val="folHlink"/>
                        </a:fgClr>
                        <a:bgClr>
                          <a:schemeClr val="bg1"/>
                        </a:bgClr>
                      </a:pattFill>
                      <a:ln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:ln>
                      <a:effectLst/>
                    </p:spPr>
                    <p:txBody>
                      <a:bodyPr wrap="none" anchor="ctr"/>
                      <a:lstStyle/>
                      <a:p>
                        <a:endParaRPr lang="ro-RO"/>
                      </a:p>
                    </p:txBody>
                  </p:sp>
                  <p:sp>
                    <p:nvSpPr>
                      <p:cNvPr id="154997" name="Rectangle 373" descr="Алмазная решетка (контур)"/>
                      <p:cNvSpPr>
                        <a:spLocks noChangeAspect="1" noChangeArrowheads="1"/>
                      </p:cNvSpPr>
                      <p:nvPr/>
                    </p:nvSpPr>
                    <p:spPr bwMode="auto">
                      <a:xfrm>
                        <a:off x="2701" y="3663"/>
                        <a:ext cx="47" cy="174"/>
                      </a:xfrm>
                      <a:prstGeom prst="rect">
                        <a:avLst/>
                      </a:prstGeom>
                      <a:pattFill prst="openDmnd">
                        <a:fgClr>
                          <a:schemeClr val="folHlink"/>
                        </a:fgClr>
                        <a:bgClr>
                          <a:schemeClr val="bg1"/>
                        </a:bgClr>
                      </a:pattFill>
                      <a:ln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:ln>
                      <a:effectLst/>
                    </p:spPr>
                    <p:txBody>
                      <a:bodyPr wrap="none" anchor="ctr"/>
                      <a:lstStyle/>
                      <a:p>
                        <a:endParaRPr lang="ro-RO"/>
                      </a:p>
                    </p:txBody>
                  </p:sp>
                  <p:sp>
                    <p:nvSpPr>
                      <p:cNvPr id="154998" name="Rectangle 374" descr="Алмазная решетка (контур)"/>
                      <p:cNvSpPr>
                        <a:spLocks noChangeAspect="1" noChangeArrowheads="1"/>
                      </p:cNvSpPr>
                      <p:nvPr/>
                    </p:nvSpPr>
                    <p:spPr bwMode="auto">
                      <a:xfrm>
                        <a:off x="3444" y="3660"/>
                        <a:ext cx="47" cy="174"/>
                      </a:xfrm>
                      <a:prstGeom prst="rect">
                        <a:avLst/>
                      </a:prstGeom>
                      <a:pattFill prst="openDmnd">
                        <a:fgClr>
                          <a:schemeClr val="folHlink"/>
                        </a:fgClr>
                        <a:bgClr>
                          <a:schemeClr val="bg1"/>
                        </a:bgClr>
                      </a:pattFill>
                      <a:ln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:ln>
                      <a:effectLst/>
                    </p:spPr>
                    <p:txBody>
                      <a:bodyPr wrap="none" anchor="ctr"/>
                      <a:lstStyle/>
                      <a:p>
                        <a:endParaRPr lang="ro-RO"/>
                      </a:p>
                    </p:txBody>
                  </p:sp>
                </p:grpSp>
                <p:grpSp>
                  <p:nvGrpSpPr>
                    <p:cNvPr id="154999" name="Group 375"/>
                    <p:cNvGrpSpPr>
                      <a:grpSpLocks noChangeAspect="1"/>
                    </p:cNvGrpSpPr>
                    <p:nvPr/>
                  </p:nvGrpSpPr>
                  <p:grpSpPr bwMode="auto">
                    <a:xfrm>
                      <a:off x="2095" y="1388"/>
                      <a:ext cx="346" cy="2602"/>
                      <a:chOff x="2095" y="1388"/>
                      <a:chExt cx="346" cy="2602"/>
                    </a:xfrm>
                  </p:grpSpPr>
                  <p:sp>
                    <p:nvSpPr>
                      <p:cNvPr id="155000" name="Freeform 376" descr="Широкий диагональный 2"/>
                      <p:cNvSpPr>
                        <a:spLocks noChangeAspect="1"/>
                      </p:cNvSpPr>
                      <p:nvPr/>
                    </p:nvSpPr>
                    <p:spPr bwMode="auto">
                      <a:xfrm>
                        <a:off x="2095" y="1388"/>
                        <a:ext cx="346" cy="2602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28" y="0"/>
                          </a:cxn>
                          <a:cxn ang="0">
                            <a:pos x="364" y="0"/>
                          </a:cxn>
                          <a:cxn ang="0">
                            <a:pos x="398" y="28"/>
                          </a:cxn>
                          <a:cxn ang="0">
                            <a:pos x="406" y="2848"/>
                          </a:cxn>
                          <a:cxn ang="0">
                            <a:pos x="388" y="2862"/>
                          </a:cxn>
                          <a:cxn ang="0">
                            <a:pos x="388" y="2888"/>
                          </a:cxn>
                          <a:cxn ang="0">
                            <a:pos x="388" y="2916"/>
                          </a:cxn>
                          <a:cxn ang="0">
                            <a:pos x="264" y="2916"/>
                          </a:cxn>
                          <a:cxn ang="0">
                            <a:pos x="262" y="3000"/>
                          </a:cxn>
                          <a:cxn ang="0">
                            <a:pos x="210" y="2998"/>
                          </a:cxn>
                          <a:cxn ang="0">
                            <a:pos x="210" y="2918"/>
                          </a:cxn>
                          <a:cxn ang="0">
                            <a:pos x="262" y="2918"/>
                          </a:cxn>
                          <a:cxn ang="0">
                            <a:pos x="212" y="2918"/>
                          </a:cxn>
                          <a:cxn ang="0">
                            <a:pos x="262" y="2856"/>
                          </a:cxn>
                          <a:cxn ang="0">
                            <a:pos x="186" y="2852"/>
                          </a:cxn>
                          <a:cxn ang="0">
                            <a:pos x="104" y="2918"/>
                          </a:cxn>
                          <a:cxn ang="0">
                            <a:pos x="102" y="2996"/>
                          </a:cxn>
                          <a:cxn ang="0">
                            <a:pos x="210" y="3000"/>
                          </a:cxn>
                          <a:cxn ang="0">
                            <a:pos x="210" y="3052"/>
                          </a:cxn>
                          <a:cxn ang="0">
                            <a:pos x="76" y="3050"/>
                          </a:cxn>
                          <a:cxn ang="0">
                            <a:pos x="76" y="3016"/>
                          </a:cxn>
                          <a:cxn ang="0">
                            <a:pos x="102" y="2998"/>
                          </a:cxn>
                          <a:cxn ang="0">
                            <a:pos x="78" y="3012"/>
                          </a:cxn>
                          <a:cxn ang="0">
                            <a:pos x="76" y="3048"/>
                          </a:cxn>
                          <a:cxn ang="0">
                            <a:pos x="58" y="3050"/>
                          </a:cxn>
                          <a:cxn ang="0">
                            <a:pos x="60" y="3006"/>
                          </a:cxn>
                          <a:cxn ang="0">
                            <a:pos x="84" y="2984"/>
                          </a:cxn>
                          <a:cxn ang="0">
                            <a:pos x="82" y="2912"/>
                          </a:cxn>
                          <a:cxn ang="0">
                            <a:pos x="30" y="2914"/>
                          </a:cxn>
                          <a:cxn ang="0">
                            <a:pos x="30" y="2858"/>
                          </a:cxn>
                          <a:cxn ang="0">
                            <a:pos x="10" y="2852"/>
                          </a:cxn>
                          <a:cxn ang="0">
                            <a:pos x="0" y="28"/>
                          </a:cxn>
                          <a:cxn ang="0">
                            <a:pos x="28" y="0"/>
                          </a:cxn>
                        </a:cxnLst>
                        <a:rect l="0" t="0" r="r" b="b"/>
                        <a:pathLst>
                          <a:path w="406" h="3052">
                            <a:moveTo>
                              <a:pt x="28" y="0"/>
                            </a:moveTo>
                            <a:lnTo>
                              <a:pt x="364" y="0"/>
                            </a:lnTo>
                            <a:lnTo>
                              <a:pt x="398" y="28"/>
                            </a:lnTo>
                            <a:lnTo>
                              <a:pt x="406" y="2848"/>
                            </a:lnTo>
                            <a:lnTo>
                              <a:pt x="388" y="2862"/>
                            </a:lnTo>
                            <a:lnTo>
                              <a:pt x="388" y="2888"/>
                            </a:lnTo>
                            <a:lnTo>
                              <a:pt x="388" y="2916"/>
                            </a:lnTo>
                            <a:lnTo>
                              <a:pt x="264" y="2916"/>
                            </a:lnTo>
                            <a:lnTo>
                              <a:pt x="262" y="3000"/>
                            </a:lnTo>
                            <a:lnTo>
                              <a:pt x="210" y="2998"/>
                            </a:lnTo>
                            <a:lnTo>
                              <a:pt x="210" y="2918"/>
                            </a:lnTo>
                            <a:lnTo>
                              <a:pt x="262" y="2918"/>
                            </a:lnTo>
                            <a:lnTo>
                              <a:pt x="212" y="2918"/>
                            </a:lnTo>
                            <a:lnTo>
                              <a:pt x="262" y="2856"/>
                            </a:lnTo>
                            <a:lnTo>
                              <a:pt x="186" y="2852"/>
                            </a:lnTo>
                            <a:lnTo>
                              <a:pt x="104" y="2918"/>
                            </a:lnTo>
                            <a:lnTo>
                              <a:pt x="102" y="2996"/>
                            </a:lnTo>
                            <a:lnTo>
                              <a:pt x="210" y="3000"/>
                            </a:lnTo>
                            <a:lnTo>
                              <a:pt x="210" y="3052"/>
                            </a:lnTo>
                            <a:lnTo>
                              <a:pt x="76" y="3050"/>
                            </a:lnTo>
                            <a:lnTo>
                              <a:pt x="76" y="3016"/>
                            </a:lnTo>
                            <a:lnTo>
                              <a:pt x="102" y="2998"/>
                            </a:lnTo>
                            <a:lnTo>
                              <a:pt x="78" y="3012"/>
                            </a:lnTo>
                            <a:lnTo>
                              <a:pt x="76" y="3048"/>
                            </a:lnTo>
                            <a:lnTo>
                              <a:pt x="58" y="3050"/>
                            </a:lnTo>
                            <a:lnTo>
                              <a:pt x="60" y="3006"/>
                            </a:lnTo>
                            <a:lnTo>
                              <a:pt x="84" y="2984"/>
                            </a:lnTo>
                            <a:lnTo>
                              <a:pt x="82" y="2912"/>
                            </a:lnTo>
                            <a:lnTo>
                              <a:pt x="30" y="2914"/>
                            </a:lnTo>
                            <a:lnTo>
                              <a:pt x="30" y="2858"/>
                            </a:lnTo>
                            <a:lnTo>
                              <a:pt x="10" y="2852"/>
                            </a:lnTo>
                            <a:lnTo>
                              <a:pt x="0" y="28"/>
                            </a:lnTo>
                            <a:lnTo>
                              <a:pt x="28" y="0"/>
                            </a:lnTo>
                            <a:close/>
                          </a:path>
                        </a:pathLst>
                      </a:custGeom>
                      <a:pattFill prst="wdUpDiag">
                        <a:fgClr>
                          <a:schemeClr val="tx1"/>
                        </a:fgClr>
                        <a:bgClr>
                          <a:schemeClr val="bg1"/>
                        </a:bgClr>
                      </a:patt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ffectLst/>
                    </p:spPr>
                    <p:txBody>
                      <a:bodyPr/>
                      <a:lstStyle/>
                      <a:p>
                        <a:endParaRPr lang="ro-RO"/>
                      </a:p>
                    </p:txBody>
                  </p:sp>
                  <p:sp>
                    <p:nvSpPr>
                      <p:cNvPr id="155001" name="Freeform 377" descr="Широкий диагональный 2"/>
                      <p:cNvSpPr>
                        <a:spLocks noChangeAspect="1"/>
                      </p:cNvSpPr>
                      <p:nvPr/>
                    </p:nvSpPr>
                    <p:spPr bwMode="auto">
                      <a:xfrm>
                        <a:off x="2423" y="3516"/>
                        <a:ext cx="15" cy="321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18" y="0"/>
                          </a:cxn>
                          <a:cxn ang="0">
                            <a:pos x="0" y="18"/>
                          </a:cxn>
                          <a:cxn ang="0">
                            <a:pos x="2" y="376"/>
                          </a:cxn>
                        </a:cxnLst>
                        <a:rect l="0" t="0" r="r" b="b"/>
                        <a:pathLst>
                          <a:path w="18" h="376">
                            <a:moveTo>
                              <a:pt x="18" y="0"/>
                            </a:moveTo>
                            <a:lnTo>
                              <a:pt x="0" y="18"/>
                            </a:lnTo>
                            <a:lnTo>
                              <a:pt x="2" y="376"/>
                            </a:lnTo>
                          </a:path>
                        </a:pathLst>
                      </a:custGeom>
                      <a:noFill/>
                      <a:ln w="6350" cmpd="sng">
                        <a:solidFill>
                          <a:schemeClr val="tx1"/>
                        </a:solidFill>
                        <a:round/>
                        <a:headEnd type="none" w="med" len="med"/>
                        <a:tailEnd type="none" w="med" len="med"/>
                      </a:ln>
                      <a:effectLst/>
                    </p:spPr>
                    <p:txBody>
                      <a:bodyPr/>
                      <a:lstStyle/>
                      <a:p>
                        <a:endParaRPr lang="ro-RO"/>
                      </a:p>
                    </p:txBody>
                  </p:sp>
                  <p:sp>
                    <p:nvSpPr>
                      <p:cNvPr id="155002" name="Freeform 378" descr="Широкий диагональный 2"/>
                      <p:cNvSpPr>
                        <a:spLocks noChangeAspect="1"/>
                      </p:cNvSpPr>
                      <p:nvPr/>
                    </p:nvSpPr>
                    <p:spPr bwMode="auto">
                      <a:xfrm>
                        <a:off x="2102" y="3509"/>
                        <a:ext cx="19" cy="314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0" y="0"/>
                          </a:cxn>
                          <a:cxn ang="0">
                            <a:pos x="20" y="20"/>
                          </a:cxn>
                          <a:cxn ang="0">
                            <a:pos x="22" y="368"/>
                          </a:cxn>
                        </a:cxnLst>
                        <a:rect l="0" t="0" r="r" b="b"/>
                        <a:pathLst>
                          <a:path w="22" h="368">
                            <a:moveTo>
                              <a:pt x="0" y="0"/>
                            </a:moveTo>
                            <a:lnTo>
                              <a:pt x="20" y="20"/>
                            </a:lnTo>
                            <a:lnTo>
                              <a:pt x="22" y="368"/>
                            </a:lnTo>
                          </a:path>
                        </a:pathLst>
                      </a:custGeom>
                      <a:noFill/>
                      <a:ln w="6350" cmpd="sng">
                        <a:solidFill>
                          <a:schemeClr val="tx1"/>
                        </a:solidFill>
                        <a:round/>
                        <a:headEnd type="none" w="med" len="med"/>
                        <a:tailEnd type="none" w="med" len="med"/>
                      </a:ln>
                      <a:effectLst/>
                    </p:spPr>
                    <p:txBody>
                      <a:bodyPr/>
                      <a:lstStyle/>
                      <a:p>
                        <a:endParaRPr lang="ro-RO"/>
                      </a:p>
                    </p:txBody>
                  </p:sp>
                </p:grpSp>
              </p:grpSp>
            </p:grpSp>
          </p:grpSp>
        </p:grpSp>
        <p:sp>
          <p:nvSpPr>
            <p:cNvPr id="155003" name="Rectangle 379" descr="Алмазная решетка (контур)"/>
            <p:cNvSpPr>
              <a:spLocks noChangeArrowheads="1"/>
            </p:cNvSpPr>
            <p:nvPr/>
          </p:nvSpPr>
          <p:spPr bwMode="auto">
            <a:xfrm>
              <a:off x="2700" y="3828"/>
              <a:ext cx="48" cy="48"/>
            </a:xfrm>
            <a:prstGeom prst="rect">
              <a:avLst/>
            </a:prstGeom>
            <a:pattFill prst="openDmnd">
              <a:fgClr>
                <a:schemeClr val="folHlink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55004" name="Rectangle 380" descr="Алмазная решетка (контур)"/>
            <p:cNvSpPr>
              <a:spLocks noChangeArrowheads="1"/>
            </p:cNvSpPr>
            <p:nvPr/>
          </p:nvSpPr>
          <p:spPr bwMode="auto">
            <a:xfrm>
              <a:off x="3016" y="3826"/>
              <a:ext cx="48" cy="48"/>
            </a:xfrm>
            <a:prstGeom prst="rect">
              <a:avLst/>
            </a:prstGeom>
            <a:pattFill prst="openDmnd">
              <a:fgClr>
                <a:schemeClr val="folHlink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</p:grpSp>
      <p:sp>
        <p:nvSpPr>
          <p:cNvPr id="155005" name="Freeform 381" descr="Широкий диагональный 2"/>
          <p:cNvSpPr>
            <a:spLocks noChangeAspect="1"/>
          </p:cNvSpPr>
          <p:nvPr/>
        </p:nvSpPr>
        <p:spPr bwMode="auto">
          <a:xfrm>
            <a:off x="3638550" y="750888"/>
            <a:ext cx="285750" cy="3221037"/>
          </a:xfrm>
          <a:custGeom>
            <a:avLst/>
            <a:gdLst/>
            <a:ahLst/>
            <a:cxnLst>
              <a:cxn ang="0">
                <a:pos x="12" y="0"/>
              </a:cxn>
              <a:cxn ang="0">
                <a:pos x="238" y="2"/>
              </a:cxn>
              <a:cxn ang="0">
                <a:pos x="248" y="22"/>
              </a:cxn>
              <a:cxn ang="0">
                <a:pos x="256" y="2856"/>
              </a:cxn>
              <a:cxn ang="0">
                <a:pos x="236" y="2876"/>
              </a:cxn>
              <a:cxn ang="0">
                <a:pos x="212" y="2868"/>
              </a:cxn>
              <a:cxn ang="0">
                <a:pos x="180" y="2858"/>
              </a:cxn>
              <a:cxn ang="0">
                <a:pos x="148" y="2850"/>
              </a:cxn>
              <a:cxn ang="0">
                <a:pos x="122" y="2848"/>
              </a:cxn>
              <a:cxn ang="0">
                <a:pos x="88" y="2856"/>
              </a:cxn>
              <a:cxn ang="0">
                <a:pos x="52" y="2872"/>
              </a:cxn>
              <a:cxn ang="0">
                <a:pos x="26" y="2872"/>
              </a:cxn>
              <a:cxn ang="0">
                <a:pos x="0" y="2854"/>
              </a:cxn>
              <a:cxn ang="0">
                <a:pos x="2" y="22"/>
              </a:cxn>
              <a:cxn ang="0">
                <a:pos x="12" y="0"/>
              </a:cxn>
            </a:cxnLst>
            <a:rect l="0" t="0" r="r" b="b"/>
            <a:pathLst>
              <a:path w="256" h="2876">
                <a:moveTo>
                  <a:pt x="12" y="0"/>
                </a:moveTo>
                <a:lnTo>
                  <a:pt x="238" y="2"/>
                </a:lnTo>
                <a:lnTo>
                  <a:pt x="248" y="22"/>
                </a:lnTo>
                <a:lnTo>
                  <a:pt x="256" y="2856"/>
                </a:lnTo>
                <a:lnTo>
                  <a:pt x="236" y="2876"/>
                </a:lnTo>
                <a:lnTo>
                  <a:pt x="212" y="2868"/>
                </a:lnTo>
                <a:lnTo>
                  <a:pt x="180" y="2858"/>
                </a:lnTo>
                <a:lnTo>
                  <a:pt x="148" y="2850"/>
                </a:lnTo>
                <a:lnTo>
                  <a:pt x="122" y="2848"/>
                </a:lnTo>
                <a:lnTo>
                  <a:pt x="88" y="2856"/>
                </a:lnTo>
                <a:lnTo>
                  <a:pt x="52" y="2872"/>
                </a:lnTo>
                <a:lnTo>
                  <a:pt x="26" y="2872"/>
                </a:lnTo>
                <a:lnTo>
                  <a:pt x="0" y="2854"/>
                </a:lnTo>
                <a:lnTo>
                  <a:pt x="2" y="22"/>
                </a:lnTo>
                <a:lnTo>
                  <a:pt x="12" y="0"/>
                </a:lnTo>
                <a:close/>
              </a:path>
            </a:pathLst>
          </a:custGeom>
          <a:pattFill prst="wdUpDiag">
            <a:fgClr>
              <a:srgbClr val="CC9900"/>
            </a:fgClr>
            <a:bgClr>
              <a:schemeClr val="bg1"/>
            </a:bgClr>
          </a:pattFill>
          <a:ln w="9525">
            <a:solidFill>
              <a:srgbClr val="CC6600"/>
            </a:solidFill>
            <a:round/>
            <a:headEnd/>
            <a:tailEnd/>
          </a:ln>
          <a:effectLst/>
        </p:spPr>
        <p:txBody>
          <a:bodyPr/>
          <a:lstStyle/>
          <a:p>
            <a:endParaRPr lang="ro-RO"/>
          </a:p>
        </p:txBody>
      </p:sp>
      <p:sp>
        <p:nvSpPr>
          <p:cNvPr id="155006" name="Freeform 382"/>
          <p:cNvSpPr>
            <a:spLocks noChangeAspect="1"/>
          </p:cNvSpPr>
          <p:nvPr/>
        </p:nvSpPr>
        <p:spPr bwMode="auto">
          <a:xfrm>
            <a:off x="3660775" y="457200"/>
            <a:ext cx="234950" cy="3492500"/>
          </a:xfrm>
          <a:custGeom>
            <a:avLst/>
            <a:gdLst/>
            <a:ahLst/>
            <a:cxnLst>
              <a:cxn ang="0">
                <a:pos x="14" y="0"/>
              </a:cxn>
              <a:cxn ang="0">
                <a:pos x="200" y="0"/>
              </a:cxn>
              <a:cxn ang="0">
                <a:pos x="216" y="18"/>
              </a:cxn>
              <a:cxn ang="0">
                <a:pos x="218" y="2834"/>
              </a:cxn>
              <a:cxn ang="0">
                <a:pos x="202" y="2838"/>
              </a:cxn>
              <a:cxn ang="0">
                <a:pos x="182" y="2826"/>
              </a:cxn>
              <a:cxn ang="0">
                <a:pos x="158" y="2816"/>
              </a:cxn>
              <a:cxn ang="0">
                <a:pos x="122" y="2814"/>
              </a:cxn>
              <a:cxn ang="0">
                <a:pos x="88" y="2814"/>
              </a:cxn>
              <a:cxn ang="0">
                <a:pos x="54" y="2822"/>
              </a:cxn>
              <a:cxn ang="0">
                <a:pos x="24" y="2836"/>
              </a:cxn>
              <a:cxn ang="0">
                <a:pos x="6" y="2824"/>
              </a:cxn>
              <a:cxn ang="0">
                <a:pos x="0" y="12"/>
              </a:cxn>
              <a:cxn ang="0">
                <a:pos x="14" y="0"/>
              </a:cxn>
            </a:cxnLst>
            <a:rect l="0" t="0" r="r" b="b"/>
            <a:pathLst>
              <a:path w="218" h="2838">
                <a:moveTo>
                  <a:pt x="14" y="0"/>
                </a:moveTo>
                <a:lnTo>
                  <a:pt x="200" y="0"/>
                </a:lnTo>
                <a:lnTo>
                  <a:pt x="216" y="18"/>
                </a:lnTo>
                <a:lnTo>
                  <a:pt x="218" y="2834"/>
                </a:lnTo>
                <a:lnTo>
                  <a:pt x="202" y="2838"/>
                </a:lnTo>
                <a:lnTo>
                  <a:pt x="182" y="2826"/>
                </a:lnTo>
                <a:lnTo>
                  <a:pt x="158" y="2816"/>
                </a:lnTo>
                <a:lnTo>
                  <a:pt x="122" y="2814"/>
                </a:lnTo>
                <a:lnTo>
                  <a:pt x="88" y="2814"/>
                </a:lnTo>
                <a:lnTo>
                  <a:pt x="54" y="2822"/>
                </a:lnTo>
                <a:lnTo>
                  <a:pt x="24" y="2836"/>
                </a:lnTo>
                <a:lnTo>
                  <a:pt x="6" y="2824"/>
                </a:lnTo>
                <a:lnTo>
                  <a:pt x="0" y="12"/>
                </a:lnTo>
                <a:lnTo>
                  <a:pt x="14" y="0"/>
                </a:lnTo>
                <a:close/>
              </a:path>
            </a:pathLst>
          </a:custGeom>
          <a:solidFill>
            <a:srgbClr val="FFC8BB"/>
          </a:solidFill>
          <a:ln w="9525">
            <a:solidFill>
              <a:srgbClr val="CC6600"/>
            </a:solidFill>
            <a:prstDash val="solid"/>
            <a:round/>
            <a:headEnd/>
            <a:tailEnd/>
          </a:ln>
          <a:effectLst/>
        </p:spPr>
        <p:txBody>
          <a:bodyPr/>
          <a:lstStyle/>
          <a:p>
            <a:endParaRPr lang="ro-RO"/>
          </a:p>
        </p:txBody>
      </p:sp>
      <p:sp>
        <p:nvSpPr>
          <p:cNvPr id="155007" name="Oval 383"/>
          <p:cNvSpPr>
            <a:spLocks noChangeAspect="1" noChangeArrowheads="1"/>
          </p:cNvSpPr>
          <p:nvPr/>
        </p:nvSpPr>
        <p:spPr bwMode="auto">
          <a:xfrm>
            <a:off x="3711575" y="395288"/>
            <a:ext cx="114300" cy="114300"/>
          </a:xfrm>
          <a:prstGeom prst="ellipse">
            <a:avLst/>
          </a:prstGeom>
          <a:gradFill rotWithShape="0">
            <a:gsLst>
              <a:gs pos="0">
                <a:schemeClr val="folHlink">
                  <a:gamma/>
                  <a:tint val="0"/>
                  <a:invGamma/>
                </a:schemeClr>
              </a:gs>
              <a:gs pos="100000">
                <a:schemeClr val="folHlink"/>
              </a:gs>
            </a:gsLst>
            <a:path path="shape">
              <a:fillToRect l="50000" t="50000" r="50000" b="50000"/>
            </a:path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55008" name="Freeform 384"/>
          <p:cNvSpPr>
            <a:spLocks noChangeAspect="1"/>
          </p:cNvSpPr>
          <p:nvPr/>
        </p:nvSpPr>
        <p:spPr bwMode="auto">
          <a:xfrm>
            <a:off x="4432300" y="4318000"/>
            <a:ext cx="266700" cy="2508250"/>
          </a:xfrm>
          <a:custGeom>
            <a:avLst/>
            <a:gdLst/>
            <a:ahLst/>
            <a:cxnLst>
              <a:cxn ang="0">
                <a:pos x="104" y="0"/>
              </a:cxn>
              <a:cxn ang="0">
                <a:pos x="96" y="204"/>
              </a:cxn>
              <a:cxn ang="0">
                <a:pos x="84" y="368"/>
              </a:cxn>
              <a:cxn ang="0">
                <a:pos x="48" y="500"/>
              </a:cxn>
              <a:cxn ang="0">
                <a:pos x="36" y="620"/>
              </a:cxn>
              <a:cxn ang="0">
                <a:pos x="8" y="768"/>
              </a:cxn>
              <a:cxn ang="0">
                <a:pos x="0" y="984"/>
              </a:cxn>
              <a:cxn ang="0">
                <a:pos x="12" y="1160"/>
              </a:cxn>
              <a:cxn ang="0">
                <a:pos x="48" y="1284"/>
              </a:cxn>
              <a:cxn ang="0">
                <a:pos x="108" y="1396"/>
              </a:cxn>
              <a:cxn ang="0">
                <a:pos x="168" y="1580"/>
              </a:cxn>
            </a:cxnLst>
            <a:rect l="0" t="0" r="r" b="b"/>
            <a:pathLst>
              <a:path w="168" h="1580">
                <a:moveTo>
                  <a:pt x="104" y="0"/>
                </a:moveTo>
                <a:cubicBezTo>
                  <a:pt x="103" y="34"/>
                  <a:pt x="99" y="143"/>
                  <a:pt x="96" y="204"/>
                </a:cubicBezTo>
                <a:cubicBezTo>
                  <a:pt x="93" y="265"/>
                  <a:pt x="92" y="319"/>
                  <a:pt x="84" y="368"/>
                </a:cubicBezTo>
                <a:lnTo>
                  <a:pt x="48" y="500"/>
                </a:lnTo>
                <a:lnTo>
                  <a:pt x="36" y="620"/>
                </a:lnTo>
                <a:lnTo>
                  <a:pt x="8" y="768"/>
                </a:lnTo>
                <a:lnTo>
                  <a:pt x="0" y="984"/>
                </a:lnTo>
                <a:lnTo>
                  <a:pt x="12" y="1160"/>
                </a:lnTo>
                <a:lnTo>
                  <a:pt x="48" y="1284"/>
                </a:lnTo>
                <a:lnTo>
                  <a:pt x="108" y="1396"/>
                </a:lnTo>
                <a:lnTo>
                  <a:pt x="168" y="1580"/>
                </a:lnTo>
              </a:path>
            </a:pathLst>
          </a:custGeom>
          <a:noFill/>
          <a:ln w="76200" cap="flat" cmpd="sng">
            <a:pattFill prst="pct80">
              <a:fgClr>
                <a:schemeClr val="tx1"/>
              </a:fgClr>
              <a:bgClr>
                <a:srgbClr val="FFFFFF"/>
              </a:bgClr>
            </a:patt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endParaRPr lang="ro-RO"/>
          </a:p>
        </p:txBody>
      </p:sp>
      <p:sp>
        <p:nvSpPr>
          <p:cNvPr id="155009" name="AutoShape 385" descr="Голубая тисненая бумага"/>
          <p:cNvSpPr>
            <a:spLocks noChangeArrowheads="1"/>
          </p:cNvSpPr>
          <p:nvPr/>
        </p:nvSpPr>
        <p:spPr bwMode="auto">
          <a:xfrm>
            <a:off x="228600" y="1905000"/>
            <a:ext cx="2209800" cy="609600"/>
          </a:xfrm>
          <a:prstGeom prst="wedgeRoundRectCallout">
            <a:avLst>
              <a:gd name="adj1" fmla="val 108407"/>
              <a:gd name="adj2" fmla="val -288282"/>
              <a:gd name="adj3" fmla="val 16667"/>
            </a:avLst>
          </a:prstGeom>
          <a:blipFill dpi="0" rotWithShape="0">
            <a:blip r:embed="rId3" cstate="print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/>
          <a:lstStyle/>
          <a:p>
            <a:pPr algn="ctr">
              <a:lnSpc>
                <a:spcPct val="80000"/>
              </a:lnSpc>
            </a:pPr>
            <a:r>
              <a:rPr lang="ru-RU" b="1">
                <a:effectLst>
                  <a:outerShdw blurRad="38100" dist="38100" dir="2700000" algn="tl">
                    <a:srgbClr val="FFFFFF"/>
                  </a:outerShdw>
                </a:effectLst>
                <a:latin typeface="Times New Roman" pitchFamily="18" charset="0"/>
              </a:rPr>
              <a:t>Работа запорного ниппеля</a:t>
            </a:r>
          </a:p>
        </p:txBody>
      </p:sp>
      <p:sp>
        <p:nvSpPr>
          <p:cNvPr id="155010" name="AutoShape 386" descr="Голубая тисненая бумага"/>
          <p:cNvSpPr>
            <a:spLocks noChangeArrowheads="1"/>
          </p:cNvSpPr>
          <p:nvPr/>
        </p:nvSpPr>
        <p:spPr bwMode="auto">
          <a:xfrm>
            <a:off x="6324600" y="3810000"/>
            <a:ext cx="2590800" cy="762000"/>
          </a:xfrm>
          <a:prstGeom prst="wedgeRoundRectCallout">
            <a:avLst>
              <a:gd name="adj1" fmla="val -76472"/>
              <a:gd name="adj2" fmla="val 226875"/>
              <a:gd name="adj3" fmla="val 16667"/>
            </a:avLst>
          </a:prstGeom>
          <a:blipFill dpi="0" rotWithShape="0">
            <a:blip r:embed="rId3" cstate="print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/>
          <a:lstStyle/>
          <a:p>
            <a:pPr algn="ctr">
              <a:lnSpc>
                <a:spcPct val="80000"/>
              </a:lnSpc>
            </a:pPr>
            <a:r>
              <a:rPr lang="ru-RU" b="1">
                <a:effectLst>
                  <a:outerShdw blurRad="38100" dist="38100" dir="2700000" algn="tl">
                    <a:srgbClr val="FFFFFF"/>
                  </a:outerShdw>
                </a:effectLst>
                <a:latin typeface="Times New Roman" pitchFamily="18" charset="0"/>
              </a:rPr>
              <a:t>Избыточное давление пороховых газов</a:t>
            </a:r>
          </a:p>
        </p:txBody>
      </p:sp>
      <p:sp>
        <p:nvSpPr>
          <p:cNvPr id="155011" name="AutoShape 387" descr="Газетная бумага">
            <a:hlinkClick r:id="" action="ppaction://hlinkshowjump?jump=endshow" highlightClick="1"/>
          </p:cNvPr>
          <p:cNvSpPr>
            <a:spLocks noChangeArrowheads="1"/>
          </p:cNvSpPr>
          <p:nvPr/>
        </p:nvSpPr>
        <p:spPr bwMode="auto">
          <a:xfrm>
            <a:off x="8743950" y="152400"/>
            <a:ext cx="247650" cy="290513"/>
          </a:xfrm>
          <a:prstGeom prst="actionButtonHome">
            <a:avLst/>
          </a:prstGeom>
          <a:blipFill dpi="0" rotWithShape="0">
            <a:blip r:embed="rId4" cstate="print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</p:spTree>
  </p:cSld>
  <p:clrMapOvr>
    <a:masterClrMapping/>
  </p:clrMapOvr>
  <p:transition>
    <p:sndAc>
      <p:stSnd>
        <p:snd r:embed="rId2" name="laser.wav"/>
      </p:stSnd>
    </p:sndAc>
  </p:transition>
  <p:timing>
    <p:tnLst>
      <p:par>
        <p:cTn id="1" dur="indefinite" restart="never" nodeType="tmRoot"/>
      </p:par>
    </p:tnLst>
  </p:timing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5650" name="Group 2"/>
          <p:cNvGrpSpPr>
            <a:grpSpLocks/>
          </p:cNvGrpSpPr>
          <p:nvPr/>
        </p:nvGrpSpPr>
        <p:grpSpPr bwMode="auto">
          <a:xfrm>
            <a:off x="3581400" y="-2133600"/>
            <a:ext cx="403225" cy="2392363"/>
            <a:chOff x="2254" y="0"/>
            <a:chExt cx="254" cy="1507"/>
          </a:xfrm>
        </p:grpSpPr>
        <p:grpSp>
          <p:nvGrpSpPr>
            <p:cNvPr id="155651" name="Group 3"/>
            <p:cNvGrpSpPr>
              <a:grpSpLocks noChangeAspect="1"/>
            </p:cNvGrpSpPr>
            <p:nvPr/>
          </p:nvGrpSpPr>
          <p:grpSpPr bwMode="auto">
            <a:xfrm>
              <a:off x="2294" y="564"/>
              <a:ext cx="172" cy="632"/>
              <a:chOff x="979" y="2230"/>
              <a:chExt cx="192" cy="377"/>
            </a:xfrm>
          </p:grpSpPr>
          <p:grpSp>
            <p:nvGrpSpPr>
              <p:cNvPr id="155652" name="Group 4"/>
              <p:cNvGrpSpPr>
                <a:grpSpLocks noChangeAspect="1"/>
              </p:cNvGrpSpPr>
              <p:nvPr/>
            </p:nvGrpSpPr>
            <p:grpSpPr bwMode="auto">
              <a:xfrm rot="-186789">
                <a:off x="983" y="2577"/>
                <a:ext cx="186" cy="30"/>
                <a:chOff x="2966" y="3408"/>
                <a:chExt cx="265" cy="43"/>
              </a:xfrm>
            </p:grpSpPr>
            <p:sp>
              <p:nvSpPr>
                <p:cNvPr id="155653" name="Rectangle 5"/>
                <p:cNvSpPr>
                  <a:spLocks noChangeAspect="1" noChangeArrowheads="1"/>
                </p:cNvSpPr>
                <p:nvPr/>
              </p:nvSpPr>
              <p:spPr bwMode="auto">
                <a:xfrm rot="240000">
                  <a:off x="2980" y="3418"/>
                  <a:ext cx="240" cy="23"/>
                </a:xfrm>
                <a:prstGeom prst="rect">
                  <a:avLst/>
                </a:prstGeom>
                <a:noFill/>
                <a:ln w="635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55654" name="Oval 6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2966" y="3408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55655" name="Oval 7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3206" y="3426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  <p:grpSp>
            <p:nvGrpSpPr>
              <p:cNvPr id="155656" name="Group 8"/>
              <p:cNvGrpSpPr>
                <a:grpSpLocks noChangeAspect="1"/>
              </p:cNvGrpSpPr>
              <p:nvPr/>
            </p:nvGrpSpPr>
            <p:grpSpPr bwMode="auto">
              <a:xfrm>
                <a:off x="983" y="2426"/>
                <a:ext cx="186" cy="30"/>
                <a:chOff x="2966" y="3408"/>
                <a:chExt cx="265" cy="43"/>
              </a:xfrm>
            </p:grpSpPr>
            <p:sp>
              <p:nvSpPr>
                <p:cNvPr id="155657" name="Rectangle 9"/>
                <p:cNvSpPr>
                  <a:spLocks noChangeAspect="1" noChangeArrowheads="1"/>
                </p:cNvSpPr>
                <p:nvPr/>
              </p:nvSpPr>
              <p:spPr bwMode="auto">
                <a:xfrm rot="240000">
                  <a:off x="2980" y="3418"/>
                  <a:ext cx="240" cy="23"/>
                </a:xfrm>
                <a:prstGeom prst="rect">
                  <a:avLst/>
                </a:prstGeom>
                <a:noFill/>
                <a:ln w="635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55658" name="Oval 10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2966" y="3408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55659" name="Oval 11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3206" y="3426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  <p:grpSp>
            <p:nvGrpSpPr>
              <p:cNvPr id="155660" name="Group 12"/>
              <p:cNvGrpSpPr>
                <a:grpSpLocks noChangeAspect="1"/>
              </p:cNvGrpSpPr>
              <p:nvPr/>
            </p:nvGrpSpPr>
            <p:grpSpPr bwMode="auto">
              <a:xfrm>
                <a:off x="982" y="2398"/>
                <a:ext cx="186" cy="30"/>
                <a:chOff x="2966" y="3408"/>
                <a:chExt cx="265" cy="43"/>
              </a:xfrm>
            </p:grpSpPr>
            <p:sp>
              <p:nvSpPr>
                <p:cNvPr id="155661" name="Rectangle 13"/>
                <p:cNvSpPr>
                  <a:spLocks noChangeAspect="1" noChangeArrowheads="1"/>
                </p:cNvSpPr>
                <p:nvPr/>
              </p:nvSpPr>
              <p:spPr bwMode="auto">
                <a:xfrm rot="240000">
                  <a:off x="2980" y="3418"/>
                  <a:ext cx="240" cy="23"/>
                </a:xfrm>
                <a:prstGeom prst="rect">
                  <a:avLst/>
                </a:prstGeom>
                <a:noFill/>
                <a:ln w="635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55662" name="Oval 14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2966" y="3408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55663" name="Oval 15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3206" y="3426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  <p:grpSp>
            <p:nvGrpSpPr>
              <p:cNvPr id="155664" name="Group 16"/>
              <p:cNvGrpSpPr>
                <a:grpSpLocks noChangeAspect="1"/>
              </p:cNvGrpSpPr>
              <p:nvPr/>
            </p:nvGrpSpPr>
            <p:grpSpPr bwMode="auto">
              <a:xfrm>
                <a:off x="981" y="2315"/>
                <a:ext cx="187" cy="30"/>
                <a:chOff x="2966" y="3408"/>
                <a:chExt cx="265" cy="43"/>
              </a:xfrm>
            </p:grpSpPr>
            <p:sp>
              <p:nvSpPr>
                <p:cNvPr id="155665" name="Rectangle 17"/>
                <p:cNvSpPr>
                  <a:spLocks noChangeAspect="1" noChangeArrowheads="1"/>
                </p:cNvSpPr>
                <p:nvPr/>
              </p:nvSpPr>
              <p:spPr bwMode="auto">
                <a:xfrm rot="240000">
                  <a:off x="2980" y="3418"/>
                  <a:ext cx="240" cy="23"/>
                </a:xfrm>
                <a:prstGeom prst="rect">
                  <a:avLst/>
                </a:prstGeom>
                <a:noFill/>
                <a:ln w="635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55666" name="Oval 18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2966" y="3408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55667" name="Oval 19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3206" y="3426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  <p:grpSp>
            <p:nvGrpSpPr>
              <p:cNvPr id="155668" name="Group 20"/>
              <p:cNvGrpSpPr>
                <a:grpSpLocks noChangeAspect="1"/>
              </p:cNvGrpSpPr>
              <p:nvPr/>
            </p:nvGrpSpPr>
            <p:grpSpPr bwMode="auto">
              <a:xfrm>
                <a:off x="983" y="2288"/>
                <a:ext cx="186" cy="30"/>
                <a:chOff x="2966" y="3408"/>
                <a:chExt cx="265" cy="43"/>
              </a:xfrm>
            </p:grpSpPr>
            <p:sp>
              <p:nvSpPr>
                <p:cNvPr id="155669" name="Rectangle 21"/>
                <p:cNvSpPr>
                  <a:spLocks noChangeAspect="1" noChangeArrowheads="1"/>
                </p:cNvSpPr>
                <p:nvPr/>
              </p:nvSpPr>
              <p:spPr bwMode="auto">
                <a:xfrm rot="240000">
                  <a:off x="2980" y="3418"/>
                  <a:ext cx="240" cy="23"/>
                </a:xfrm>
                <a:prstGeom prst="rect">
                  <a:avLst/>
                </a:prstGeom>
                <a:noFill/>
                <a:ln w="635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55670" name="Oval 22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2966" y="3408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55671" name="Oval 23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3206" y="3426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  <p:grpSp>
            <p:nvGrpSpPr>
              <p:cNvPr id="155672" name="Group 24"/>
              <p:cNvGrpSpPr>
                <a:grpSpLocks noChangeAspect="1"/>
              </p:cNvGrpSpPr>
              <p:nvPr/>
            </p:nvGrpSpPr>
            <p:grpSpPr bwMode="auto">
              <a:xfrm>
                <a:off x="984" y="2263"/>
                <a:ext cx="187" cy="30"/>
                <a:chOff x="2966" y="3408"/>
                <a:chExt cx="265" cy="43"/>
              </a:xfrm>
            </p:grpSpPr>
            <p:sp>
              <p:nvSpPr>
                <p:cNvPr id="155673" name="Rectangle 25"/>
                <p:cNvSpPr>
                  <a:spLocks noChangeAspect="1" noChangeArrowheads="1"/>
                </p:cNvSpPr>
                <p:nvPr/>
              </p:nvSpPr>
              <p:spPr bwMode="auto">
                <a:xfrm rot="240000">
                  <a:off x="2980" y="3418"/>
                  <a:ext cx="240" cy="23"/>
                </a:xfrm>
                <a:prstGeom prst="rect">
                  <a:avLst/>
                </a:prstGeom>
                <a:noFill/>
                <a:ln w="635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55674" name="Oval 26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2966" y="3408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55675" name="Oval 27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3206" y="3426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  <p:grpSp>
            <p:nvGrpSpPr>
              <p:cNvPr id="155676" name="Group 28"/>
              <p:cNvGrpSpPr>
                <a:grpSpLocks noChangeAspect="1"/>
              </p:cNvGrpSpPr>
              <p:nvPr/>
            </p:nvGrpSpPr>
            <p:grpSpPr bwMode="auto">
              <a:xfrm>
                <a:off x="979" y="2369"/>
                <a:ext cx="186" cy="30"/>
                <a:chOff x="2966" y="3408"/>
                <a:chExt cx="265" cy="43"/>
              </a:xfrm>
            </p:grpSpPr>
            <p:sp>
              <p:nvSpPr>
                <p:cNvPr id="155677" name="Rectangle 29"/>
                <p:cNvSpPr>
                  <a:spLocks noChangeAspect="1" noChangeArrowheads="1"/>
                </p:cNvSpPr>
                <p:nvPr/>
              </p:nvSpPr>
              <p:spPr bwMode="auto">
                <a:xfrm rot="240000">
                  <a:off x="2980" y="3418"/>
                  <a:ext cx="240" cy="23"/>
                </a:xfrm>
                <a:prstGeom prst="rect">
                  <a:avLst/>
                </a:prstGeom>
                <a:noFill/>
                <a:ln w="635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55678" name="Oval 30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2966" y="3408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55679" name="Oval 31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3206" y="3426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  <p:grpSp>
            <p:nvGrpSpPr>
              <p:cNvPr id="155680" name="Group 32"/>
              <p:cNvGrpSpPr>
                <a:grpSpLocks noChangeAspect="1"/>
              </p:cNvGrpSpPr>
              <p:nvPr/>
            </p:nvGrpSpPr>
            <p:grpSpPr bwMode="auto">
              <a:xfrm>
                <a:off x="979" y="2340"/>
                <a:ext cx="187" cy="31"/>
                <a:chOff x="2966" y="3408"/>
                <a:chExt cx="265" cy="43"/>
              </a:xfrm>
            </p:grpSpPr>
            <p:sp>
              <p:nvSpPr>
                <p:cNvPr id="155681" name="Rectangle 33"/>
                <p:cNvSpPr>
                  <a:spLocks noChangeAspect="1" noChangeArrowheads="1"/>
                </p:cNvSpPr>
                <p:nvPr/>
              </p:nvSpPr>
              <p:spPr bwMode="auto">
                <a:xfrm rot="240000">
                  <a:off x="2980" y="3418"/>
                  <a:ext cx="240" cy="23"/>
                </a:xfrm>
                <a:prstGeom prst="rect">
                  <a:avLst/>
                </a:prstGeom>
                <a:noFill/>
                <a:ln w="635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55682" name="Oval 34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2966" y="3408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55683" name="Oval 35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3206" y="3426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  <p:grpSp>
            <p:nvGrpSpPr>
              <p:cNvPr id="155684" name="Group 36"/>
              <p:cNvGrpSpPr>
                <a:grpSpLocks noChangeAspect="1"/>
              </p:cNvGrpSpPr>
              <p:nvPr/>
            </p:nvGrpSpPr>
            <p:grpSpPr bwMode="auto">
              <a:xfrm>
                <a:off x="982" y="2457"/>
                <a:ext cx="186" cy="30"/>
                <a:chOff x="2966" y="3408"/>
                <a:chExt cx="265" cy="43"/>
              </a:xfrm>
            </p:grpSpPr>
            <p:sp>
              <p:nvSpPr>
                <p:cNvPr id="155685" name="Rectangle 37"/>
                <p:cNvSpPr>
                  <a:spLocks noChangeAspect="1" noChangeArrowheads="1"/>
                </p:cNvSpPr>
                <p:nvPr/>
              </p:nvSpPr>
              <p:spPr bwMode="auto">
                <a:xfrm rot="240000">
                  <a:off x="2980" y="3418"/>
                  <a:ext cx="240" cy="23"/>
                </a:xfrm>
                <a:prstGeom prst="rect">
                  <a:avLst/>
                </a:prstGeom>
                <a:noFill/>
                <a:ln w="635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55686" name="Oval 38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2966" y="3408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55687" name="Oval 39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3206" y="3426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  <p:grpSp>
            <p:nvGrpSpPr>
              <p:cNvPr id="155688" name="Group 40"/>
              <p:cNvGrpSpPr>
                <a:grpSpLocks noChangeAspect="1"/>
              </p:cNvGrpSpPr>
              <p:nvPr/>
            </p:nvGrpSpPr>
            <p:grpSpPr bwMode="auto">
              <a:xfrm rot="136227">
                <a:off x="984" y="2240"/>
                <a:ext cx="187" cy="30"/>
                <a:chOff x="2966" y="3408"/>
                <a:chExt cx="265" cy="43"/>
              </a:xfrm>
            </p:grpSpPr>
            <p:sp>
              <p:nvSpPr>
                <p:cNvPr id="155689" name="Rectangle 41"/>
                <p:cNvSpPr>
                  <a:spLocks noChangeAspect="1" noChangeArrowheads="1"/>
                </p:cNvSpPr>
                <p:nvPr/>
              </p:nvSpPr>
              <p:spPr bwMode="auto">
                <a:xfrm rot="240000">
                  <a:off x="2980" y="3418"/>
                  <a:ext cx="240" cy="23"/>
                </a:xfrm>
                <a:prstGeom prst="rect">
                  <a:avLst/>
                </a:prstGeom>
                <a:noFill/>
                <a:ln w="635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55690" name="Oval 42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2966" y="3408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55691" name="Oval 43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3206" y="3426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  <p:grpSp>
            <p:nvGrpSpPr>
              <p:cNvPr id="155692" name="Group 44"/>
              <p:cNvGrpSpPr>
                <a:grpSpLocks noChangeAspect="1"/>
              </p:cNvGrpSpPr>
              <p:nvPr/>
            </p:nvGrpSpPr>
            <p:grpSpPr bwMode="auto">
              <a:xfrm rot="-208310">
                <a:off x="983" y="2230"/>
                <a:ext cx="186" cy="30"/>
                <a:chOff x="2966" y="3408"/>
                <a:chExt cx="265" cy="43"/>
              </a:xfrm>
            </p:grpSpPr>
            <p:sp>
              <p:nvSpPr>
                <p:cNvPr id="155693" name="Rectangle 45"/>
                <p:cNvSpPr>
                  <a:spLocks noChangeAspect="1" noChangeArrowheads="1"/>
                </p:cNvSpPr>
                <p:nvPr/>
              </p:nvSpPr>
              <p:spPr bwMode="auto">
                <a:xfrm rot="240000">
                  <a:off x="2980" y="3418"/>
                  <a:ext cx="240" cy="23"/>
                </a:xfrm>
                <a:prstGeom prst="rect">
                  <a:avLst/>
                </a:prstGeom>
                <a:noFill/>
                <a:ln w="635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55694" name="Oval 46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2966" y="3408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55695" name="Oval 47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3206" y="3426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  <p:grpSp>
            <p:nvGrpSpPr>
              <p:cNvPr id="155696" name="Group 48"/>
              <p:cNvGrpSpPr>
                <a:grpSpLocks noChangeAspect="1"/>
              </p:cNvGrpSpPr>
              <p:nvPr/>
            </p:nvGrpSpPr>
            <p:grpSpPr bwMode="auto">
              <a:xfrm>
                <a:off x="985" y="2541"/>
                <a:ext cx="186" cy="30"/>
                <a:chOff x="2966" y="3408"/>
                <a:chExt cx="265" cy="43"/>
              </a:xfrm>
            </p:grpSpPr>
            <p:sp>
              <p:nvSpPr>
                <p:cNvPr id="155697" name="Rectangle 49"/>
                <p:cNvSpPr>
                  <a:spLocks noChangeAspect="1" noChangeArrowheads="1"/>
                </p:cNvSpPr>
                <p:nvPr/>
              </p:nvSpPr>
              <p:spPr bwMode="auto">
                <a:xfrm rot="240000">
                  <a:off x="2980" y="3418"/>
                  <a:ext cx="240" cy="23"/>
                </a:xfrm>
                <a:prstGeom prst="rect">
                  <a:avLst/>
                </a:prstGeom>
                <a:noFill/>
                <a:ln w="635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55698" name="Oval 50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2966" y="3408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55699" name="Oval 51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3206" y="3426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  <p:grpSp>
            <p:nvGrpSpPr>
              <p:cNvPr id="155700" name="Group 52"/>
              <p:cNvGrpSpPr>
                <a:grpSpLocks noChangeAspect="1"/>
              </p:cNvGrpSpPr>
              <p:nvPr/>
            </p:nvGrpSpPr>
            <p:grpSpPr bwMode="auto">
              <a:xfrm>
                <a:off x="984" y="2513"/>
                <a:ext cx="186" cy="30"/>
                <a:chOff x="2966" y="3408"/>
                <a:chExt cx="265" cy="43"/>
              </a:xfrm>
            </p:grpSpPr>
            <p:sp>
              <p:nvSpPr>
                <p:cNvPr id="155701" name="Rectangle 53"/>
                <p:cNvSpPr>
                  <a:spLocks noChangeAspect="1" noChangeArrowheads="1"/>
                </p:cNvSpPr>
                <p:nvPr/>
              </p:nvSpPr>
              <p:spPr bwMode="auto">
                <a:xfrm rot="240000">
                  <a:off x="2980" y="3418"/>
                  <a:ext cx="240" cy="23"/>
                </a:xfrm>
                <a:prstGeom prst="rect">
                  <a:avLst/>
                </a:prstGeom>
                <a:noFill/>
                <a:ln w="635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55702" name="Oval 54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2966" y="3408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55703" name="Oval 55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3206" y="3426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  <p:grpSp>
            <p:nvGrpSpPr>
              <p:cNvPr id="155704" name="Group 56"/>
              <p:cNvGrpSpPr>
                <a:grpSpLocks noChangeAspect="1"/>
              </p:cNvGrpSpPr>
              <p:nvPr/>
            </p:nvGrpSpPr>
            <p:grpSpPr bwMode="auto">
              <a:xfrm>
                <a:off x="981" y="2484"/>
                <a:ext cx="186" cy="30"/>
                <a:chOff x="2966" y="3408"/>
                <a:chExt cx="265" cy="43"/>
              </a:xfrm>
            </p:grpSpPr>
            <p:sp>
              <p:nvSpPr>
                <p:cNvPr id="155705" name="Rectangle 57"/>
                <p:cNvSpPr>
                  <a:spLocks noChangeAspect="1" noChangeArrowheads="1"/>
                </p:cNvSpPr>
                <p:nvPr/>
              </p:nvSpPr>
              <p:spPr bwMode="auto">
                <a:xfrm rot="240000">
                  <a:off x="2980" y="3418"/>
                  <a:ext cx="240" cy="23"/>
                </a:xfrm>
                <a:prstGeom prst="rect">
                  <a:avLst/>
                </a:prstGeom>
                <a:noFill/>
                <a:ln w="635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55706" name="Oval 58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2966" y="3408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55707" name="Oval 59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3206" y="3426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  <p:grpSp>
            <p:nvGrpSpPr>
              <p:cNvPr id="155708" name="Group 60"/>
              <p:cNvGrpSpPr>
                <a:grpSpLocks noChangeAspect="1"/>
              </p:cNvGrpSpPr>
              <p:nvPr/>
            </p:nvGrpSpPr>
            <p:grpSpPr bwMode="auto">
              <a:xfrm>
                <a:off x="984" y="2572"/>
                <a:ext cx="186" cy="30"/>
                <a:chOff x="2966" y="3408"/>
                <a:chExt cx="265" cy="43"/>
              </a:xfrm>
            </p:grpSpPr>
            <p:sp>
              <p:nvSpPr>
                <p:cNvPr id="155709" name="Rectangle 61"/>
                <p:cNvSpPr>
                  <a:spLocks noChangeAspect="1" noChangeArrowheads="1"/>
                </p:cNvSpPr>
                <p:nvPr/>
              </p:nvSpPr>
              <p:spPr bwMode="auto">
                <a:xfrm rot="240000">
                  <a:off x="2980" y="3418"/>
                  <a:ext cx="240" cy="23"/>
                </a:xfrm>
                <a:prstGeom prst="rect">
                  <a:avLst/>
                </a:prstGeom>
                <a:noFill/>
                <a:ln w="635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55710" name="Oval 62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2966" y="3408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55711" name="Oval 63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3206" y="3426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</p:grpSp>
        <p:sp>
          <p:nvSpPr>
            <p:cNvPr id="155712" name="Rectangle 64"/>
            <p:cNvSpPr>
              <a:spLocks noChangeAspect="1" noChangeArrowheads="1"/>
            </p:cNvSpPr>
            <p:nvPr/>
          </p:nvSpPr>
          <p:spPr bwMode="auto">
            <a:xfrm flipH="1">
              <a:off x="2306" y="54"/>
              <a:ext cx="62" cy="42"/>
            </a:xfrm>
            <a:prstGeom prst="rect">
              <a:avLst/>
            </a:prstGeom>
            <a:gradFill rotWithShape="0">
              <a:gsLst>
                <a:gs pos="0">
                  <a:schemeClr val="folHlink">
                    <a:gamma/>
                    <a:shade val="46275"/>
                    <a:invGamma/>
                  </a:schemeClr>
                </a:gs>
                <a:gs pos="100000">
                  <a:schemeClr val="folHlink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55713" name="Rectangle 65"/>
            <p:cNvSpPr>
              <a:spLocks noChangeAspect="1" noChangeArrowheads="1"/>
            </p:cNvSpPr>
            <p:nvPr/>
          </p:nvSpPr>
          <p:spPr bwMode="auto">
            <a:xfrm flipH="1">
              <a:off x="2393" y="54"/>
              <a:ext cx="63" cy="42"/>
            </a:xfrm>
            <a:prstGeom prst="rect">
              <a:avLst/>
            </a:prstGeom>
            <a:gradFill rotWithShape="0">
              <a:gsLst>
                <a:gs pos="0">
                  <a:schemeClr val="folHlink">
                    <a:gamma/>
                    <a:shade val="46275"/>
                    <a:invGamma/>
                  </a:schemeClr>
                </a:gs>
                <a:gs pos="100000">
                  <a:schemeClr val="folHlink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grpSp>
          <p:nvGrpSpPr>
            <p:cNvPr id="155714" name="Group 66"/>
            <p:cNvGrpSpPr>
              <a:grpSpLocks noChangeAspect="1"/>
            </p:cNvGrpSpPr>
            <p:nvPr/>
          </p:nvGrpSpPr>
          <p:grpSpPr bwMode="auto">
            <a:xfrm>
              <a:off x="2254" y="0"/>
              <a:ext cx="254" cy="1507"/>
              <a:chOff x="934" y="1606"/>
              <a:chExt cx="284" cy="1684"/>
            </a:xfrm>
          </p:grpSpPr>
          <p:grpSp>
            <p:nvGrpSpPr>
              <p:cNvPr id="155715" name="Group 67"/>
              <p:cNvGrpSpPr>
                <a:grpSpLocks noChangeAspect="1"/>
              </p:cNvGrpSpPr>
              <p:nvPr/>
            </p:nvGrpSpPr>
            <p:grpSpPr bwMode="auto">
              <a:xfrm>
                <a:off x="934" y="1606"/>
                <a:ext cx="284" cy="1684"/>
                <a:chOff x="934" y="1606"/>
                <a:chExt cx="284" cy="1684"/>
              </a:xfrm>
            </p:grpSpPr>
            <p:grpSp>
              <p:nvGrpSpPr>
                <p:cNvPr id="155716" name="Group 68"/>
                <p:cNvGrpSpPr>
                  <a:grpSpLocks noChangeAspect="1"/>
                </p:cNvGrpSpPr>
                <p:nvPr/>
              </p:nvGrpSpPr>
              <p:grpSpPr bwMode="auto">
                <a:xfrm>
                  <a:off x="942" y="1718"/>
                  <a:ext cx="272" cy="1572"/>
                  <a:chOff x="942" y="1718"/>
                  <a:chExt cx="272" cy="1572"/>
                </a:xfrm>
              </p:grpSpPr>
              <p:sp>
                <p:nvSpPr>
                  <p:cNvPr id="155717" name="Freeform 69" descr="Широкий диагональный 1"/>
                  <p:cNvSpPr>
                    <a:spLocks noChangeAspect="1"/>
                  </p:cNvSpPr>
                  <p:nvPr/>
                </p:nvSpPr>
                <p:spPr bwMode="auto">
                  <a:xfrm>
                    <a:off x="942" y="2204"/>
                    <a:ext cx="272" cy="1086"/>
                  </a:xfrm>
                  <a:custGeom>
                    <a:avLst/>
                    <a:gdLst/>
                    <a:ahLst/>
                    <a:cxnLst>
                      <a:cxn ang="0">
                        <a:pos x="2" y="1086"/>
                      </a:cxn>
                      <a:cxn ang="0">
                        <a:pos x="0" y="30"/>
                      </a:cxn>
                      <a:cxn ang="0">
                        <a:pos x="10" y="12"/>
                      </a:cxn>
                      <a:cxn ang="0">
                        <a:pos x="28" y="4"/>
                      </a:cxn>
                      <a:cxn ang="0">
                        <a:pos x="250" y="0"/>
                      </a:cxn>
                      <a:cxn ang="0">
                        <a:pos x="264" y="12"/>
                      </a:cxn>
                      <a:cxn ang="0">
                        <a:pos x="268" y="34"/>
                      </a:cxn>
                      <a:cxn ang="0">
                        <a:pos x="272" y="1084"/>
                      </a:cxn>
                      <a:cxn ang="0">
                        <a:pos x="242" y="1084"/>
                      </a:cxn>
                      <a:cxn ang="0">
                        <a:pos x="240" y="44"/>
                      </a:cxn>
                      <a:cxn ang="0">
                        <a:pos x="232" y="28"/>
                      </a:cxn>
                      <a:cxn ang="0">
                        <a:pos x="200" y="28"/>
                      </a:cxn>
                      <a:cxn ang="0">
                        <a:pos x="198" y="2"/>
                      </a:cxn>
                      <a:cxn ang="0">
                        <a:pos x="70" y="2"/>
                      </a:cxn>
                      <a:cxn ang="0">
                        <a:pos x="70" y="28"/>
                      </a:cxn>
                      <a:cxn ang="0">
                        <a:pos x="40" y="30"/>
                      </a:cxn>
                      <a:cxn ang="0">
                        <a:pos x="28" y="40"/>
                      </a:cxn>
                      <a:cxn ang="0">
                        <a:pos x="30" y="1086"/>
                      </a:cxn>
                      <a:cxn ang="0">
                        <a:pos x="2" y="1086"/>
                      </a:cxn>
                    </a:cxnLst>
                    <a:rect l="0" t="0" r="r" b="b"/>
                    <a:pathLst>
                      <a:path w="272" h="1086">
                        <a:moveTo>
                          <a:pt x="2" y="1086"/>
                        </a:moveTo>
                        <a:lnTo>
                          <a:pt x="0" y="30"/>
                        </a:lnTo>
                        <a:lnTo>
                          <a:pt x="10" y="12"/>
                        </a:lnTo>
                        <a:lnTo>
                          <a:pt x="28" y="4"/>
                        </a:lnTo>
                        <a:lnTo>
                          <a:pt x="250" y="0"/>
                        </a:lnTo>
                        <a:lnTo>
                          <a:pt x="264" y="12"/>
                        </a:lnTo>
                        <a:lnTo>
                          <a:pt x="268" y="34"/>
                        </a:lnTo>
                        <a:lnTo>
                          <a:pt x="272" y="1084"/>
                        </a:lnTo>
                        <a:lnTo>
                          <a:pt x="242" y="1084"/>
                        </a:lnTo>
                        <a:lnTo>
                          <a:pt x="240" y="44"/>
                        </a:lnTo>
                        <a:lnTo>
                          <a:pt x="232" y="28"/>
                        </a:lnTo>
                        <a:lnTo>
                          <a:pt x="200" y="28"/>
                        </a:lnTo>
                        <a:lnTo>
                          <a:pt x="198" y="2"/>
                        </a:lnTo>
                        <a:lnTo>
                          <a:pt x="70" y="2"/>
                        </a:lnTo>
                        <a:lnTo>
                          <a:pt x="70" y="28"/>
                        </a:lnTo>
                        <a:lnTo>
                          <a:pt x="40" y="30"/>
                        </a:lnTo>
                        <a:lnTo>
                          <a:pt x="28" y="40"/>
                        </a:lnTo>
                        <a:lnTo>
                          <a:pt x="30" y="1086"/>
                        </a:lnTo>
                        <a:lnTo>
                          <a:pt x="2" y="1086"/>
                        </a:lnTo>
                        <a:close/>
                      </a:path>
                    </a:pathLst>
                  </a:custGeom>
                  <a:pattFill prst="wdDnDiag">
                    <a:fgClr>
                      <a:schemeClr val="tx2"/>
                    </a:fgClr>
                    <a:bgClr>
                      <a:schemeClr val="bg1"/>
                    </a:bgClr>
                  </a:patt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endParaRPr lang="ro-RO"/>
                  </a:p>
                </p:txBody>
              </p:sp>
              <p:sp>
                <p:nvSpPr>
                  <p:cNvPr id="155718" name="Freeform 70" descr="Алмазная решетка (контур)"/>
                  <p:cNvSpPr>
                    <a:spLocks noChangeAspect="1"/>
                  </p:cNvSpPr>
                  <p:nvPr/>
                </p:nvSpPr>
                <p:spPr bwMode="auto">
                  <a:xfrm>
                    <a:off x="972" y="1718"/>
                    <a:ext cx="208" cy="490"/>
                  </a:xfrm>
                  <a:custGeom>
                    <a:avLst/>
                    <a:gdLst/>
                    <a:ahLst/>
                    <a:cxnLst>
                      <a:cxn ang="0">
                        <a:pos x="4" y="4"/>
                      </a:cxn>
                      <a:cxn ang="0">
                        <a:pos x="0" y="486"/>
                      </a:cxn>
                      <a:cxn ang="0">
                        <a:pos x="40" y="486"/>
                      </a:cxn>
                      <a:cxn ang="0">
                        <a:pos x="38" y="34"/>
                      </a:cxn>
                      <a:cxn ang="0">
                        <a:pos x="80" y="32"/>
                      </a:cxn>
                      <a:cxn ang="0">
                        <a:pos x="78" y="0"/>
                      </a:cxn>
                      <a:cxn ang="0">
                        <a:pos x="120" y="0"/>
                      </a:cxn>
                      <a:cxn ang="0">
                        <a:pos x="122" y="32"/>
                      </a:cxn>
                      <a:cxn ang="0">
                        <a:pos x="172" y="32"/>
                      </a:cxn>
                      <a:cxn ang="0">
                        <a:pos x="172" y="490"/>
                      </a:cxn>
                      <a:cxn ang="0">
                        <a:pos x="208" y="484"/>
                      </a:cxn>
                      <a:cxn ang="0">
                        <a:pos x="208" y="6"/>
                      </a:cxn>
                      <a:cxn ang="0">
                        <a:pos x="4" y="4"/>
                      </a:cxn>
                    </a:cxnLst>
                    <a:rect l="0" t="0" r="r" b="b"/>
                    <a:pathLst>
                      <a:path w="208" h="490">
                        <a:moveTo>
                          <a:pt x="4" y="4"/>
                        </a:moveTo>
                        <a:lnTo>
                          <a:pt x="0" y="486"/>
                        </a:lnTo>
                        <a:lnTo>
                          <a:pt x="40" y="486"/>
                        </a:lnTo>
                        <a:lnTo>
                          <a:pt x="38" y="34"/>
                        </a:lnTo>
                        <a:lnTo>
                          <a:pt x="80" y="32"/>
                        </a:lnTo>
                        <a:lnTo>
                          <a:pt x="78" y="0"/>
                        </a:lnTo>
                        <a:lnTo>
                          <a:pt x="120" y="0"/>
                        </a:lnTo>
                        <a:lnTo>
                          <a:pt x="122" y="32"/>
                        </a:lnTo>
                        <a:lnTo>
                          <a:pt x="172" y="32"/>
                        </a:lnTo>
                        <a:lnTo>
                          <a:pt x="172" y="490"/>
                        </a:lnTo>
                        <a:lnTo>
                          <a:pt x="208" y="484"/>
                        </a:lnTo>
                        <a:lnTo>
                          <a:pt x="208" y="6"/>
                        </a:lnTo>
                        <a:lnTo>
                          <a:pt x="4" y="4"/>
                        </a:lnTo>
                        <a:close/>
                      </a:path>
                    </a:pathLst>
                  </a:custGeom>
                  <a:pattFill prst="openDmnd">
                    <a:fgClr>
                      <a:schemeClr val="tx1"/>
                    </a:fgClr>
                    <a:bgClr>
                      <a:schemeClr val="bg1"/>
                    </a:bgClr>
                  </a:patt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endParaRPr lang="ro-RO"/>
                  </a:p>
                </p:txBody>
              </p:sp>
              <p:grpSp>
                <p:nvGrpSpPr>
                  <p:cNvPr id="155719" name="Group 71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976" y="1976"/>
                    <a:ext cx="203" cy="228"/>
                    <a:chOff x="976" y="1976"/>
                    <a:chExt cx="203" cy="228"/>
                  </a:xfrm>
                </p:grpSpPr>
                <p:sp>
                  <p:nvSpPr>
                    <p:cNvPr id="155720" name="Rectangle 7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145" y="2172"/>
                      <a:ext cx="32" cy="32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6350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55721" name="Rectangle 73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976" y="2170"/>
                      <a:ext cx="32" cy="32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6350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55722" name="Rectangle 74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147" y="1978"/>
                      <a:ext cx="32" cy="32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6350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55723" name="Rectangle 75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978" y="1976"/>
                      <a:ext cx="32" cy="32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6350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</p:grpSp>
            </p:grpSp>
            <p:sp>
              <p:nvSpPr>
                <p:cNvPr id="155724" name="Freeform 76" descr="Плетенка"/>
                <p:cNvSpPr>
                  <a:spLocks noChangeAspect="1"/>
                </p:cNvSpPr>
                <p:nvPr/>
              </p:nvSpPr>
              <p:spPr bwMode="auto">
                <a:xfrm>
                  <a:off x="934" y="1606"/>
                  <a:ext cx="284" cy="252"/>
                </a:xfrm>
                <a:custGeom>
                  <a:avLst/>
                  <a:gdLst/>
                  <a:ahLst/>
                  <a:cxnLst>
                    <a:cxn ang="0">
                      <a:pos x="0" y="224"/>
                    </a:cxn>
                    <a:cxn ang="0">
                      <a:pos x="14" y="222"/>
                    </a:cxn>
                    <a:cxn ang="0">
                      <a:pos x="14" y="26"/>
                    </a:cxn>
                    <a:cxn ang="0">
                      <a:pos x="26" y="0"/>
                    </a:cxn>
                    <a:cxn ang="0">
                      <a:pos x="252" y="2"/>
                    </a:cxn>
                    <a:cxn ang="0">
                      <a:pos x="270" y="20"/>
                    </a:cxn>
                    <a:cxn ang="0">
                      <a:pos x="270" y="218"/>
                    </a:cxn>
                    <a:cxn ang="0">
                      <a:pos x="284" y="218"/>
                    </a:cxn>
                    <a:cxn ang="0">
                      <a:pos x="284" y="246"/>
                    </a:cxn>
                    <a:cxn ang="0">
                      <a:pos x="248" y="244"/>
                    </a:cxn>
                    <a:cxn ang="0">
                      <a:pos x="248" y="26"/>
                    </a:cxn>
                    <a:cxn ang="0">
                      <a:pos x="40" y="18"/>
                    </a:cxn>
                    <a:cxn ang="0">
                      <a:pos x="40" y="252"/>
                    </a:cxn>
                    <a:cxn ang="0">
                      <a:pos x="0" y="250"/>
                    </a:cxn>
                    <a:cxn ang="0">
                      <a:pos x="0" y="224"/>
                    </a:cxn>
                  </a:cxnLst>
                  <a:rect l="0" t="0" r="r" b="b"/>
                  <a:pathLst>
                    <a:path w="284" h="252">
                      <a:moveTo>
                        <a:pt x="0" y="224"/>
                      </a:moveTo>
                      <a:lnTo>
                        <a:pt x="14" y="222"/>
                      </a:lnTo>
                      <a:lnTo>
                        <a:pt x="14" y="26"/>
                      </a:lnTo>
                      <a:lnTo>
                        <a:pt x="26" y="0"/>
                      </a:lnTo>
                      <a:lnTo>
                        <a:pt x="252" y="2"/>
                      </a:lnTo>
                      <a:lnTo>
                        <a:pt x="270" y="20"/>
                      </a:lnTo>
                      <a:lnTo>
                        <a:pt x="270" y="218"/>
                      </a:lnTo>
                      <a:lnTo>
                        <a:pt x="284" y="218"/>
                      </a:lnTo>
                      <a:lnTo>
                        <a:pt x="284" y="246"/>
                      </a:lnTo>
                      <a:lnTo>
                        <a:pt x="248" y="244"/>
                      </a:lnTo>
                      <a:lnTo>
                        <a:pt x="248" y="26"/>
                      </a:lnTo>
                      <a:lnTo>
                        <a:pt x="40" y="18"/>
                      </a:lnTo>
                      <a:lnTo>
                        <a:pt x="40" y="252"/>
                      </a:lnTo>
                      <a:lnTo>
                        <a:pt x="0" y="250"/>
                      </a:lnTo>
                      <a:lnTo>
                        <a:pt x="0" y="224"/>
                      </a:lnTo>
                      <a:close/>
                    </a:path>
                  </a:pathLst>
                </a:custGeom>
                <a:pattFill prst="weave">
                  <a:fgClr>
                    <a:schemeClr val="tx1"/>
                  </a:fgClr>
                  <a:bgClr>
                    <a:schemeClr val="bg1"/>
                  </a:bgClr>
                </a:pattFill>
                <a:ln w="6350" cmpd="sng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ro-RO"/>
                </a:p>
              </p:txBody>
            </p:sp>
          </p:grpSp>
          <p:sp>
            <p:nvSpPr>
              <p:cNvPr id="155725" name="Line 77"/>
              <p:cNvSpPr>
                <a:spLocks noChangeAspect="1" noChangeShapeType="1"/>
              </p:cNvSpPr>
              <p:nvPr/>
            </p:nvSpPr>
            <p:spPr bwMode="auto">
              <a:xfrm>
                <a:off x="960" y="3288"/>
                <a:ext cx="240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o-RO"/>
              </a:p>
            </p:txBody>
          </p:sp>
        </p:grpSp>
        <p:grpSp>
          <p:nvGrpSpPr>
            <p:cNvPr id="155726" name="Group 78"/>
            <p:cNvGrpSpPr>
              <a:grpSpLocks noChangeAspect="1"/>
            </p:cNvGrpSpPr>
            <p:nvPr/>
          </p:nvGrpSpPr>
          <p:grpSpPr bwMode="auto">
            <a:xfrm>
              <a:off x="2304" y="428"/>
              <a:ext cx="166" cy="1048"/>
              <a:chOff x="982" y="1633"/>
              <a:chExt cx="186" cy="1171"/>
            </a:xfrm>
          </p:grpSpPr>
          <p:sp>
            <p:nvSpPr>
              <p:cNvPr id="155727" name="Freeform 79"/>
              <p:cNvSpPr>
                <a:spLocks noChangeAspect="1"/>
              </p:cNvSpPr>
              <p:nvPr/>
            </p:nvSpPr>
            <p:spPr bwMode="auto">
              <a:xfrm>
                <a:off x="1026" y="1758"/>
                <a:ext cx="94" cy="474"/>
              </a:xfrm>
              <a:custGeom>
                <a:avLst/>
                <a:gdLst/>
                <a:ahLst/>
                <a:cxnLst>
                  <a:cxn ang="0">
                    <a:pos x="0" y="472"/>
                  </a:cxn>
                  <a:cxn ang="0">
                    <a:pos x="0" y="58"/>
                  </a:cxn>
                  <a:cxn ang="0">
                    <a:pos x="10" y="44"/>
                  </a:cxn>
                  <a:cxn ang="0">
                    <a:pos x="12" y="6"/>
                  </a:cxn>
                  <a:cxn ang="0">
                    <a:pos x="31" y="0"/>
                  </a:cxn>
                  <a:cxn ang="0">
                    <a:pos x="63" y="0"/>
                  </a:cxn>
                  <a:cxn ang="0">
                    <a:pos x="78" y="10"/>
                  </a:cxn>
                  <a:cxn ang="0">
                    <a:pos x="82" y="46"/>
                  </a:cxn>
                  <a:cxn ang="0">
                    <a:pos x="94" y="56"/>
                  </a:cxn>
                  <a:cxn ang="0">
                    <a:pos x="94" y="472"/>
                  </a:cxn>
                  <a:cxn ang="0">
                    <a:pos x="0" y="472"/>
                  </a:cxn>
                </a:cxnLst>
                <a:rect l="0" t="0" r="r" b="b"/>
                <a:pathLst>
                  <a:path w="94" h="472">
                    <a:moveTo>
                      <a:pt x="0" y="472"/>
                    </a:moveTo>
                    <a:lnTo>
                      <a:pt x="0" y="58"/>
                    </a:lnTo>
                    <a:lnTo>
                      <a:pt x="10" y="44"/>
                    </a:lnTo>
                    <a:lnTo>
                      <a:pt x="12" y="6"/>
                    </a:lnTo>
                    <a:lnTo>
                      <a:pt x="31" y="0"/>
                    </a:lnTo>
                    <a:lnTo>
                      <a:pt x="63" y="0"/>
                    </a:lnTo>
                    <a:lnTo>
                      <a:pt x="78" y="10"/>
                    </a:lnTo>
                    <a:lnTo>
                      <a:pt x="82" y="46"/>
                    </a:lnTo>
                    <a:lnTo>
                      <a:pt x="94" y="56"/>
                    </a:lnTo>
                    <a:lnTo>
                      <a:pt x="94" y="472"/>
                    </a:lnTo>
                    <a:lnTo>
                      <a:pt x="0" y="472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folHlink">
                      <a:gamma/>
                      <a:shade val="33333"/>
                      <a:invGamma/>
                    </a:schemeClr>
                  </a:gs>
                  <a:gs pos="50000">
                    <a:schemeClr val="folHlink"/>
                  </a:gs>
                  <a:gs pos="100000">
                    <a:schemeClr val="folHlink">
                      <a:gamma/>
                      <a:shade val="33333"/>
                      <a:invGamma/>
                    </a:schemeClr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o-RO"/>
              </a:p>
            </p:txBody>
          </p:sp>
          <p:sp>
            <p:nvSpPr>
              <p:cNvPr id="155728" name="Rectangle 80" descr="Темн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1048" y="1770"/>
                <a:ext cx="48" cy="145"/>
              </a:xfrm>
              <a:prstGeom prst="rect">
                <a:avLst/>
              </a:prstGeom>
              <a:pattFill prst="dkDnDiag">
                <a:fgClr>
                  <a:schemeClr val="tx2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5729" name="Rectangle 81"/>
              <p:cNvSpPr>
                <a:spLocks noChangeAspect="1" noChangeArrowheads="1"/>
              </p:cNvSpPr>
              <p:nvPr/>
            </p:nvSpPr>
            <p:spPr bwMode="auto">
              <a:xfrm>
                <a:off x="1026" y="1983"/>
                <a:ext cx="94" cy="226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grpSp>
            <p:nvGrpSpPr>
              <p:cNvPr id="155730" name="Group 82"/>
              <p:cNvGrpSpPr>
                <a:grpSpLocks noChangeAspect="1"/>
              </p:cNvGrpSpPr>
              <p:nvPr/>
            </p:nvGrpSpPr>
            <p:grpSpPr bwMode="auto">
              <a:xfrm>
                <a:off x="1062" y="1633"/>
                <a:ext cx="17" cy="179"/>
                <a:chOff x="1524" y="2321"/>
                <a:chExt cx="17" cy="178"/>
              </a:xfrm>
            </p:grpSpPr>
            <p:sp>
              <p:nvSpPr>
                <p:cNvPr id="155731" name="Rectangle 83"/>
                <p:cNvSpPr>
                  <a:spLocks noChangeAspect="1" noChangeArrowheads="1"/>
                </p:cNvSpPr>
                <p:nvPr/>
              </p:nvSpPr>
              <p:spPr bwMode="auto">
                <a:xfrm rot="5400000">
                  <a:off x="1449" y="2407"/>
                  <a:ext cx="168" cy="16"/>
                </a:xfrm>
                <a:prstGeom prst="rect">
                  <a:avLst/>
                </a:prstGeom>
                <a:solidFill>
                  <a:schemeClr val="folHlink"/>
                </a:solidFill>
                <a:ln w="635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55732" name="Oval 84"/>
                <p:cNvSpPr>
                  <a:spLocks noChangeAspect="1" noChangeArrowheads="1"/>
                </p:cNvSpPr>
                <p:nvPr/>
              </p:nvSpPr>
              <p:spPr bwMode="auto">
                <a:xfrm rot="5160000">
                  <a:off x="1524" y="2321"/>
                  <a:ext cx="18" cy="17"/>
                </a:xfrm>
                <a:prstGeom prst="ellipse">
                  <a:avLst/>
                </a:prstGeom>
                <a:solidFill>
                  <a:schemeClr val="folHlink"/>
                </a:solid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  <p:grpSp>
            <p:nvGrpSpPr>
              <p:cNvPr id="155733" name="Group 85"/>
              <p:cNvGrpSpPr>
                <a:grpSpLocks noChangeAspect="1"/>
              </p:cNvGrpSpPr>
              <p:nvPr/>
            </p:nvGrpSpPr>
            <p:grpSpPr bwMode="auto">
              <a:xfrm>
                <a:off x="982" y="2228"/>
                <a:ext cx="186" cy="576"/>
                <a:chOff x="982" y="2235"/>
                <a:chExt cx="186" cy="569"/>
              </a:xfrm>
            </p:grpSpPr>
            <p:sp>
              <p:nvSpPr>
                <p:cNvPr id="155734" name="AutoShape 86"/>
                <p:cNvSpPr>
                  <a:spLocks noChangeAspect="1" noChangeArrowheads="1"/>
                </p:cNvSpPr>
                <p:nvPr/>
              </p:nvSpPr>
              <p:spPr bwMode="auto">
                <a:xfrm rot="5400000">
                  <a:off x="888" y="2360"/>
                  <a:ext cx="378" cy="127"/>
                </a:xfrm>
                <a:prstGeom prst="roundRect">
                  <a:avLst>
                    <a:gd name="adj" fmla="val 16667"/>
                  </a:avLst>
                </a:prstGeom>
                <a:gradFill rotWithShape="0">
                  <a:gsLst>
                    <a:gs pos="0">
                      <a:schemeClr val="folHlink">
                        <a:gamma/>
                        <a:shade val="39216"/>
                        <a:invGamma/>
                      </a:schemeClr>
                    </a:gs>
                    <a:gs pos="50000">
                      <a:schemeClr val="folHlink"/>
                    </a:gs>
                    <a:gs pos="100000">
                      <a:schemeClr val="folHlink">
                        <a:gamma/>
                        <a:shade val="39216"/>
                        <a:invGamma/>
                      </a:schemeClr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55735" name="AutoShape 87"/>
                <p:cNvSpPr>
                  <a:spLocks noChangeAspect="1" noChangeArrowheads="1"/>
                </p:cNvSpPr>
                <p:nvPr/>
              </p:nvSpPr>
              <p:spPr bwMode="auto">
                <a:xfrm flipV="1">
                  <a:off x="1040" y="2696"/>
                  <a:ext cx="70" cy="108"/>
                </a:xfrm>
                <a:prstGeom prst="triangle">
                  <a:avLst>
                    <a:gd name="adj" fmla="val 50000"/>
                  </a:avLst>
                </a:prstGeom>
                <a:gradFill rotWithShape="0">
                  <a:gsLst>
                    <a:gs pos="0">
                      <a:schemeClr val="folHlink">
                        <a:gamma/>
                        <a:shade val="39216"/>
                        <a:invGamma/>
                      </a:schemeClr>
                    </a:gs>
                    <a:gs pos="50000">
                      <a:schemeClr val="folHlink"/>
                    </a:gs>
                    <a:gs pos="100000">
                      <a:schemeClr val="folHlink">
                        <a:gamma/>
                        <a:shade val="39216"/>
                        <a:invGamma/>
                      </a:schemeClr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grpSp>
              <p:nvGrpSpPr>
                <p:cNvPr id="155736" name="Group 88"/>
                <p:cNvGrpSpPr>
                  <a:grpSpLocks noChangeAspect="1"/>
                </p:cNvGrpSpPr>
                <p:nvPr/>
              </p:nvGrpSpPr>
              <p:grpSpPr bwMode="auto">
                <a:xfrm>
                  <a:off x="982" y="2602"/>
                  <a:ext cx="186" cy="90"/>
                  <a:chOff x="982" y="2602"/>
                  <a:chExt cx="186" cy="90"/>
                </a:xfrm>
              </p:grpSpPr>
              <p:sp>
                <p:nvSpPr>
                  <p:cNvPr id="155737" name="Rectangle 8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982" y="2602"/>
                    <a:ext cx="186" cy="32"/>
                  </a:xfrm>
                  <a:prstGeom prst="rect">
                    <a:avLst/>
                  </a:prstGeom>
                  <a:gradFill rotWithShape="0">
                    <a:gsLst>
                      <a:gs pos="0">
                        <a:schemeClr val="folHlink">
                          <a:gamma/>
                          <a:shade val="39216"/>
                          <a:invGamma/>
                        </a:schemeClr>
                      </a:gs>
                      <a:gs pos="50000">
                        <a:schemeClr val="folHlink"/>
                      </a:gs>
                      <a:gs pos="100000">
                        <a:schemeClr val="folHlink">
                          <a:gamma/>
                          <a:shade val="39216"/>
                          <a:invGamma/>
                        </a:schemeClr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55738" name="Rectangle 9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014" y="2634"/>
                    <a:ext cx="120" cy="58"/>
                  </a:xfrm>
                  <a:prstGeom prst="rect">
                    <a:avLst/>
                  </a:prstGeom>
                  <a:gradFill rotWithShape="0">
                    <a:gsLst>
                      <a:gs pos="0">
                        <a:schemeClr val="folHlink">
                          <a:gamma/>
                          <a:shade val="39216"/>
                          <a:invGamma/>
                        </a:schemeClr>
                      </a:gs>
                      <a:gs pos="50000">
                        <a:schemeClr val="folHlink"/>
                      </a:gs>
                      <a:gs pos="100000">
                        <a:schemeClr val="folHlink">
                          <a:gamma/>
                          <a:shade val="39216"/>
                          <a:invGamma/>
                        </a:schemeClr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</p:grpSp>
          </p:grpSp>
        </p:grpSp>
      </p:grpSp>
      <p:sp>
        <p:nvSpPr>
          <p:cNvPr id="155739" name="AutoShape 91"/>
          <p:cNvSpPr>
            <a:spLocks noChangeAspect="1" noChangeArrowheads="1"/>
          </p:cNvSpPr>
          <p:nvPr/>
        </p:nvSpPr>
        <p:spPr bwMode="auto">
          <a:xfrm rot="5137563" flipH="1">
            <a:off x="4588669" y="6217444"/>
            <a:ext cx="98425" cy="93663"/>
          </a:xfrm>
          <a:custGeom>
            <a:avLst/>
            <a:gdLst>
              <a:gd name="G0" fmla="+- 5491 0 0"/>
              <a:gd name="G1" fmla="+- -11195581 0 0"/>
              <a:gd name="G2" fmla="+- 0 0 -11195581"/>
              <a:gd name="T0" fmla="*/ 0 256 1"/>
              <a:gd name="T1" fmla="*/ 180 256 1"/>
              <a:gd name="G3" fmla="+- -11195581 T0 T1"/>
              <a:gd name="T2" fmla="*/ 0 256 1"/>
              <a:gd name="T3" fmla="*/ 90 256 1"/>
              <a:gd name="G4" fmla="+- -11195581 T2 T3"/>
              <a:gd name="G5" fmla="*/ G4 2 1"/>
              <a:gd name="T4" fmla="*/ 90 256 1"/>
              <a:gd name="T5" fmla="*/ 0 256 1"/>
              <a:gd name="G6" fmla="+- -11195581 T4 T5"/>
              <a:gd name="G7" fmla="*/ G6 2 1"/>
              <a:gd name="G8" fmla="abs -11195581"/>
              <a:gd name="T6" fmla="*/ 0 256 1"/>
              <a:gd name="T7" fmla="*/ 90 256 1"/>
              <a:gd name="G9" fmla="+- G8 T6 T7"/>
              <a:gd name="G10" fmla="?: G9 G7 G5"/>
              <a:gd name="T8" fmla="*/ 0 256 1"/>
              <a:gd name="T9" fmla="*/ 360 256 1"/>
              <a:gd name="G11" fmla="+- G10 T8 T9"/>
              <a:gd name="G12" fmla="?: G10 G11 G10"/>
              <a:gd name="T10" fmla="*/ 0 256 1"/>
              <a:gd name="T11" fmla="*/ 360 256 1"/>
              <a:gd name="G13" fmla="+- G12 T10 T11"/>
              <a:gd name="G14" fmla="?: G12 G13 G12"/>
              <a:gd name="G15" fmla="+- 0 0 G14"/>
              <a:gd name="G16" fmla="+- 10800 0 0"/>
              <a:gd name="G17" fmla="+- 10800 0 5491"/>
              <a:gd name="G18" fmla="*/ 5491 1 2"/>
              <a:gd name="G19" fmla="+- G18 5400 0"/>
              <a:gd name="G20" fmla="cos G19 -11195581"/>
              <a:gd name="G21" fmla="sin G19 -11195581"/>
              <a:gd name="G22" fmla="+- G20 10800 0"/>
              <a:gd name="G23" fmla="+- G21 10800 0"/>
              <a:gd name="G24" fmla="+- 10800 0 G20"/>
              <a:gd name="G25" fmla="+- 5491 10800 0"/>
              <a:gd name="G26" fmla="?: G9 G17 G25"/>
              <a:gd name="G27" fmla="?: G9 0 21600"/>
              <a:gd name="G28" fmla="cos 10800 -11195581"/>
              <a:gd name="G29" fmla="sin 10800 -11195581"/>
              <a:gd name="G30" fmla="sin 5491 -11195581"/>
              <a:gd name="G31" fmla="+- G28 10800 0"/>
              <a:gd name="G32" fmla="+- G29 10800 0"/>
              <a:gd name="G33" fmla="+- G30 10800 0"/>
              <a:gd name="G34" fmla="?: G4 0 G31"/>
              <a:gd name="G35" fmla="?: -11195581 G34 0"/>
              <a:gd name="G36" fmla="?: G6 G35 G31"/>
              <a:gd name="G37" fmla="+- 21600 0 G36"/>
              <a:gd name="G38" fmla="?: G4 0 G33"/>
              <a:gd name="G39" fmla="?: -11195581 G38 G32"/>
              <a:gd name="G40" fmla="?: G6 G39 0"/>
              <a:gd name="G41" fmla="?: G4 G32 21600"/>
              <a:gd name="G42" fmla="?: G6 G41 G33"/>
              <a:gd name="T12" fmla="*/ 10800 w 21600"/>
              <a:gd name="T13" fmla="*/ 0 h 21600"/>
              <a:gd name="T14" fmla="*/ 2758 w 21600"/>
              <a:gd name="T15" fmla="*/ 9501 h 21600"/>
              <a:gd name="T16" fmla="*/ 10800 w 21600"/>
              <a:gd name="T17" fmla="*/ 5309 h 21600"/>
              <a:gd name="T18" fmla="*/ 18842 w 21600"/>
              <a:gd name="T19" fmla="*/ 9501 h 21600"/>
              <a:gd name="T20" fmla="*/ G36 w 21600"/>
              <a:gd name="T21" fmla="*/ G40 h 21600"/>
              <a:gd name="T22" fmla="*/ G37 w 21600"/>
              <a:gd name="T23" fmla="*/ G42 h 21600"/>
            </a:gdLst>
            <a:ahLst/>
            <a:cxnLst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T20" t="T21" r="T22" b="T23"/>
            <a:pathLst>
              <a:path w="21600" h="21600">
                <a:moveTo>
                  <a:pt x="5379" y="9925"/>
                </a:moveTo>
                <a:cubicBezTo>
                  <a:pt x="5808" y="7264"/>
                  <a:pt x="8105" y="5308"/>
                  <a:pt x="10800" y="5309"/>
                </a:cubicBezTo>
                <a:cubicBezTo>
                  <a:pt x="13494" y="5309"/>
                  <a:pt x="15791" y="7264"/>
                  <a:pt x="16220" y="9925"/>
                </a:cubicBezTo>
                <a:lnTo>
                  <a:pt x="21462" y="9079"/>
                </a:lnTo>
                <a:cubicBezTo>
                  <a:pt x="20617" y="3846"/>
                  <a:pt x="16100" y="-1"/>
                  <a:pt x="10799" y="0"/>
                </a:cubicBezTo>
                <a:cubicBezTo>
                  <a:pt x="5499" y="0"/>
                  <a:pt x="982" y="3846"/>
                  <a:pt x="137" y="9079"/>
                </a:cubicBezTo>
                <a:close/>
              </a:path>
            </a:pathLst>
          </a:custGeom>
          <a:gradFill rotWithShape="0">
            <a:gsLst>
              <a:gs pos="0">
                <a:schemeClr val="bg1">
                  <a:gamma/>
                  <a:shade val="24314"/>
                  <a:invGamma/>
                </a:schemeClr>
              </a:gs>
              <a:gs pos="100000">
                <a:schemeClr val="bg1"/>
              </a:gs>
            </a:gsLst>
            <a:lin ang="0" scaled="1"/>
          </a:gra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55740" name="Rectangle 92"/>
          <p:cNvSpPr>
            <a:spLocks noChangeAspect="1" noChangeArrowheads="1"/>
          </p:cNvSpPr>
          <p:nvPr/>
        </p:nvSpPr>
        <p:spPr bwMode="auto">
          <a:xfrm>
            <a:off x="4957763" y="6208713"/>
            <a:ext cx="80962" cy="79375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55741" name="Freeform 93"/>
          <p:cNvSpPr>
            <a:spLocks noChangeAspect="1"/>
          </p:cNvSpPr>
          <p:nvPr/>
        </p:nvSpPr>
        <p:spPr bwMode="auto">
          <a:xfrm>
            <a:off x="3113088" y="3810000"/>
            <a:ext cx="2909887" cy="3922713"/>
          </a:xfrm>
          <a:custGeom>
            <a:avLst/>
            <a:gdLst/>
            <a:ahLst/>
            <a:cxnLst>
              <a:cxn ang="0">
                <a:pos x="2" y="89"/>
              </a:cxn>
              <a:cxn ang="0">
                <a:pos x="39" y="141"/>
              </a:cxn>
              <a:cxn ang="0">
                <a:pos x="38" y="203"/>
              </a:cxn>
              <a:cxn ang="0">
                <a:pos x="0" y="246"/>
              </a:cxn>
              <a:cxn ang="0">
                <a:pos x="32" y="3221"/>
              </a:cxn>
              <a:cxn ang="0">
                <a:pos x="56" y="3297"/>
              </a:cxn>
              <a:cxn ang="0">
                <a:pos x="21" y="3357"/>
              </a:cxn>
              <a:cxn ang="0">
                <a:pos x="17" y="3449"/>
              </a:cxn>
              <a:cxn ang="0">
                <a:pos x="60" y="3507"/>
              </a:cxn>
              <a:cxn ang="0">
                <a:pos x="2571" y="3492"/>
              </a:cxn>
              <a:cxn ang="0">
                <a:pos x="2604" y="3444"/>
              </a:cxn>
              <a:cxn ang="0">
                <a:pos x="2592" y="3305"/>
              </a:cxn>
              <a:cxn ang="0">
                <a:pos x="2579" y="3264"/>
              </a:cxn>
              <a:cxn ang="0">
                <a:pos x="2603" y="3212"/>
              </a:cxn>
              <a:cxn ang="0">
                <a:pos x="2558" y="147"/>
              </a:cxn>
              <a:cxn ang="0">
                <a:pos x="2567" y="101"/>
              </a:cxn>
              <a:cxn ang="0">
                <a:pos x="2588" y="6"/>
              </a:cxn>
              <a:cxn ang="0">
                <a:pos x="2586" y="0"/>
              </a:cxn>
              <a:cxn ang="0">
                <a:pos x="2589" y="0"/>
              </a:cxn>
              <a:cxn ang="0">
                <a:pos x="2589" y="6"/>
              </a:cxn>
              <a:cxn ang="0">
                <a:pos x="2586" y="3"/>
              </a:cxn>
              <a:cxn ang="0">
                <a:pos x="2586" y="6"/>
              </a:cxn>
              <a:cxn ang="0">
                <a:pos x="0" y="6"/>
              </a:cxn>
              <a:cxn ang="0">
                <a:pos x="0" y="12"/>
              </a:cxn>
              <a:cxn ang="0">
                <a:pos x="0" y="15"/>
              </a:cxn>
              <a:cxn ang="0">
                <a:pos x="0" y="18"/>
              </a:cxn>
              <a:cxn ang="0">
                <a:pos x="0" y="21"/>
              </a:cxn>
              <a:cxn ang="0">
                <a:pos x="0" y="21"/>
              </a:cxn>
              <a:cxn ang="0">
                <a:pos x="0" y="18"/>
              </a:cxn>
              <a:cxn ang="0">
                <a:pos x="3" y="24"/>
              </a:cxn>
              <a:cxn ang="0">
                <a:pos x="0" y="18"/>
              </a:cxn>
              <a:cxn ang="0">
                <a:pos x="0" y="18"/>
              </a:cxn>
              <a:cxn ang="0">
                <a:pos x="0" y="18"/>
              </a:cxn>
              <a:cxn ang="0">
                <a:pos x="3" y="18"/>
              </a:cxn>
              <a:cxn ang="0">
                <a:pos x="0" y="18"/>
              </a:cxn>
            </a:cxnLst>
            <a:rect l="0" t="0" r="r" b="b"/>
            <a:pathLst>
              <a:path w="2606" h="3507">
                <a:moveTo>
                  <a:pt x="3" y="20"/>
                </a:moveTo>
                <a:lnTo>
                  <a:pt x="2" y="89"/>
                </a:lnTo>
                <a:lnTo>
                  <a:pt x="24" y="111"/>
                </a:lnTo>
                <a:lnTo>
                  <a:pt x="39" y="141"/>
                </a:lnTo>
                <a:lnTo>
                  <a:pt x="45" y="168"/>
                </a:lnTo>
                <a:lnTo>
                  <a:pt x="38" y="203"/>
                </a:lnTo>
                <a:lnTo>
                  <a:pt x="26" y="219"/>
                </a:lnTo>
                <a:lnTo>
                  <a:pt x="0" y="246"/>
                </a:lnTo>
                <a:lnTo>
                  <a:pt x="11" y="3201"/>
                </a:lnTo>
                <a:lnTo>
                  <a:pt x="32" y="3221"/>
                </a:lnTo>
                <a:lnTo>
                  <a:pt x="50" y="3255"/>
                </a:lnTo>
                <a:lnTo>
                  <a:pt x="56" y="3297"/>
                </a:lnTo>
                <a:lnTo>
                  <a:pt x="48" y="3330"/>
                </a:lnTo>
                <a:lnTo>
                  <a:pt x="21" y="3357"/>
                </a:lnTo>
                <a:lnTo>
                  <a:pt x="17" y="3402"/>
                </a:lnTo>
                <a:lnTo>
                  <a:pt x="17" y="3449"/>
                </a:lnTo>
                <a:lnTo>
                  <a:pt x="33" y="3492"/>
                </a:lnTo>
                <a:lnTo>
                  <a:pt x="60" y="3507"/>
                </a:lnTo>
                <a:lnTo>
                  <a:pt x="2538" y="3507"/>
                </a:lnTo>
                <a:lnTo>
                  <a:pt x="2571" y="3492"/>
                </a:lnTo>
                <a:lnTo>
                  <a:pt x="2592" y="3474"/>
                </a:lnTo>
                <a:lnTo>
                  <a:pt x="2604" y="3444"/>
                </a:lnTo>
                <a:lnTo>
                  <a:pt x="2606" y="3327"/>
                </a:lnTo>
                <a:lnTo>
                  <a:pt x="2592" y="3305"/>
                </a:lnTo>
                <a:lnTo>
                  <a:pt x="2583" y="3288"/>
                </a:lnTo>
                <a:lnTo>
                  <a:pt x="2579" y="3264"/>
                </a:lnTo>
                <a:lnTo>
                  <a:pt x="2588" y="3234"/>
                </a:lnTo>
                <a:lnTo>
                  <a:pt x="2603" y="3212"/>
                </a:lnTo>
                <a:lnTo>
                  <a:pt x="2588" y="209"/>
                </a:lnTo>
                <a:cubicBezTo>
                  <a:pt x="2556" y="177"/>
                  <a:pt x="2565" y="162"/>
                  <a:pt x="2558" y="147"/>
                </a:cubicBezTo>
                <a:cubicBezTo>
                  <a:pt x="2558" y="131"/>
                  <a:pt x="2555" y="127"/>
                  <a:pt x="2561" y="120"/>
                </a:cubicBezTo>
                <a:cubicBezTo>
                  <a:pt x="2567" y="113"/>
                  <a:pt x="2564" y="112"/>
                  <a:pt x="2567" y="101"/>
                </a:cubicBezTo>
                <a:cubicBezTo>
                  <a:pt x="2577" y="93"/>
                  <a:pt x="2582" y="93"/>
                  <a:pt x="2585" y="78"/>
                </a:cubicBezTo>
                <a:lnTo>
                  <a:pt x="2588" y="6"/>
                </a:lnTo>
                <a:lnTo>
                  <a:pt x="2586" y="3"/>
                </a:lnTo>
                <a:lnTo>
                  <a:pt x="2586" y="0"/>
                </a:lnTo>
                <a:lnTo>
                  <a:pt x="2586" y="0"/>
                </a:lnTo>
                <a:lnTo>
                  <a:pt x="2589" y="0"/>
                </a:lnTo>
                <a:lnTo>
                  <a:pt x="2586" y="3"/>
                </a:lnTo>
                <a:lnTo>
                  <a:pt x="2589" y="6"/>
                </a:lnTo>
                <a:lnTo>
                  <a:pt x="2586" y="3"/>
                </a:lnTo>
                <a:lnTo>
                  <a:pt x="2586" y="3"/>
                </a:lnTo>
                <a:lnTo>
                  <a:pt x="2586" y="6"/>
                </a:lnTo>
                <a:lnTo>
                  <a:pt x="2586" y="6"/>
                </a:lnTo>
                <a:lnTo>
                  <a:pt x="0" y="9"/>
                </a:lnTo>
                <a:lnTo>
                  <a:pt x="0" y="6"/>
                </a:lnTo>
                <a:lnTo>
                  <a:pt x="0" y="9"/>
                </a:lnTo>
                <a:lnTo>
                  <a:pt x="0" y="12"/>
                </a:lnTo>
                <a:lnTo>
                  <a:pt x="0" y="12"/>
                </a:lnTo>
                <a:lnTo>
                  <a:pt x="0" y="15"/>
                </a:lnTo>
                <a:lnTo>
                  <a:pt x="3" y="18"/>
                </a:lnTo>
                <a:lnTo>
                  <a:pt x="0" y="18"/>
                </a:lnTo>
                <a:lnTo>
                  <a:pt x="3" y="21"/>
                </a:lnTo>
                <a:lnTo>
                  <a:pt x="0" y="21"/>
                </a:lnTo>
                <a:lnTo>
                  <a:pt x="0" y="21"/>
                </a:lnTo>
                <a:lnTo>
                  <a:pt x="0" y="21"/>
                </a:lnTo>
                <a:lnTo>
                  <a:pt x="0" y="24"/>
                </a:lnTo>
                <a:lnTo>
                  <a:pt x="0" y="18"/>
                </a:lnTo>
                <a:lnTo>
                  <a:pt x="0" y="18"/>
                </a:lnTo>
                <a:lnTo>
                  <a:pt x="3" y="24"/>
                </a:lnTo>
                <a:lnTo>
                  <a:pt x="3" y="24"/>
                </a:lnTo>
                <a:lnTo>
                  <a:pt x="0" y="18"/>
                </a:lnTo>
                <a:lnTo>
                  <a:pt x="0" y="21"/>
                </a:lnTo>
                <a:lnTo>
                  <a:pt x="0" y="18"/>
                </a:lnTo>
                <a:lnTo>
                  <a:pt x="0" y="18"/>
                </a:lnTo>
                <a:lnTo>
                  <a:pt x="0" y="18"/>
                </a:lnTo>
                <a:lnTo>
                  <a:pt x="6" y="21"/>
                </a:lnTo>
                <a:lnTo>
                  <a:pt x="3" y="18"/>
                </a:lnTo>
                <a:lnTo>
                  <a:pt x="0" y="21"/>
                </a:lnTo>
                <a:lnTo>
                  <a:pt x="0" y="18"/>
                </a:lnTo>
                <a:lnTo>
                  <a:pt x="3" y="20"/>
                </a:lnTo>
                <a:close/>
              </a:path>
            </a:pathLst>
          </a:custGeom>
          <a:solidFill>
            <a:srgbClr val="FFC8BB"/>
          </a:solidFill>
          <a:ln w="9525">
            <a:solidFill>
              <a:srgbClr val="006600"/>
            </a:solidFill>
            <a:round/>
            <a:headEnd/>
            <a:tailEnd/>
          </a:ln>
          <a:effectLst/>
        </p:spPr>
        <p:txBody>
          <a:bodyPr/>
          <a:lstStyle/>
          <a:p>
            <a:endParaRPr lang="ro-RO"/>
          </a:p>
        </p:txBody>
      </p:sp>
      <p:sp>
        <p:nvSpPr>
          <p:cNvPr id="155742" name="Freeform 94" descr="Широкий диагональный 2"/>
          <p:cNvSpPr>
            <a:spLocks noChangeAspect="1"/>
          </p:cNvSpPr>
          <p:nvPr/>
        </p:nvSpPr>
        <p:spPr bwMode="auto">
          <a:xfrm>
            <a:off x="3114675" y="3810000"/>
            <a:ext cx="2916238" cy="3922713"/>
          </a:xfrm>
          <a:custGeom>
            <a:avLst/>
            <a:gdLst/>
            <a:ahLst/>
            <a:cxnLst>
              <a:cxn ang="0">
                <a:pos x="2" y="83"/>
              </a:cxn>
              <a:cxn ang="0">
                <a:pos x="39" y="135"/>
              </a:cxn>
              <a:cxn ang="0">
                <a:pos x="38" y="197"/>
              </a:cxn>
              <a:cxn ang="0">
                <a:pos x="0" y="240"/>
              </a:cxn>
              <a:cxn ang="0">
                <a:pos x="32" y="3215"/>
              </a:cxn>
              <a:cxn ang="0">
                <a:pos x="56" y="3291"/>
              </a:cxn>
              <a:cxn ang="0">
                <a:pos x="21" y="3351"/>
              </a:cxn>
              <a:cxn ang="0">
                <a:pos x="17" y="3443"/>
              </a:cxn>
              <a:cxn ang="0">
                <a:pos x="60" y="3501"/>
              </a:cxn>
              <a:cxn ang="0">
                <a:pos x="2571" y="3486"/>
              </a:cxn>
              <a:cxn ang="0">
                <a:pos x="2604" y="3438"/>
              </a:cxn>
              <a:cxn ang="0">
                <a:pos x="2592" y="3299"/>
              </a:cxn>
              <a:cxn ang="0">
                <a:pos x="2579" y="3258"/>
              </a:cxn>
              <a:cxn ang="0">
                <a:pos x="2603" y="3206"/>
              </a:cxn>
              <a:cxn ang="0">
                <a:pos x="2558" y="141"/>
              </a:cxn>
              <a:cxn ang="0">
                <a:pos x="2567" y="95"/>
              </a:cxn>
              <a:cxn ang="0">
                <a:pos x="2588" y="0"/>
              </a:cxn>
              <a:cxn ang="0">
                <a:pos x="2549" y="75"/>
              </a:cxn>
              <a:cxn ang="0">
                <a:pos x="2525" y="126"/>
              </a:cxn>
              <a:cxn ang="0">
                <a:pos x="2537" y="194"/>
              </a:cxn>
              <a:cxn ang="0">
                <a:pos x="2580" y="3179"/>
              </a:cxn>
              <a:cxn ang="0">
                <a:pos x="2555" y="3230"/>
              </a:cxn>
              <a:cxn ang="0">
                <a:pos x="2559" y="3311"/>
              </a:cxn>
              <a:cxn ang="0">
                <a:pos x="2579" y="3353"/>
              </a:cxn>
              <a:cxn ang="0">
                <a:pos x="2565" y="3441"/>
              </a:cxn>
              <a:cxn ang="0">
                <a:pos x="90" y="3474"/>
              </a:cxn>
              <a:cxn ang="0">
                <a:pos x="44" y="3441"/>
              </a:cxn>
              <a:cxn ang="0">
                <a:pos x="62" y="3350"/>
              </a:cxn>
              <a:cxn ang="0">
                <a:pos x="84" y="3284"/>
              </a:cxn>
              <a:cxn ang="0">
                <a:pos x="72" y="3216"/>
              </a:cxn>
              <a:cxn ang="0">
                <a:pos x="32" y="249"/>
              </a:cxn>
              <a:cxn ang="0">
                <a:pos x="60" y="210"/>
              </a:cxn>
              <a:cxn ang="0">
                <a:pos x="77" y="144"/>
              </a:cxn>
              <a:cxn ang="0">
                <a:pos x="54" y="83"/>
              </a:cxn>
              <a:cxn ang="0">
                <a:pos x="36" y="15"/>
              </a:cxn>
            </a:cxnLst>
            <a:rect l="0" t="0" r="r" b="b"/>
            <a:pathLst>
              <a:path w="2606" h="3501">
                <a:moveTo>
                  <a:pt x="3" y="14"/>
                </a:moveTo>
                <a:lnTo>
                  <a:pt x="2" y="83"/>
                </a:lnTo>
                <a:lnTo>
                  <a:pt x="24" y="105"/>
                </a:lnTo>
                <a:lnTo>
                  <a:pt x="39" y="135"/>
                </a:lnTo>
                <a:lnTo>
                  <a:pt x="45" y="162"/>
                </a:lnTo>
                <a:lnTo>
                  <a:pt x="38" y="197"/>
                </a:lnTo>
                <a:lnTo>
                  <a:pt x="26" y="213"/>
                </a:lnTo>
                <a:lnTo>
                  <a:pt x="0" y="240"/>
                </a:lnTo>
                <a:lnTo>
                  <a:pt x="11" y="3195"/>
                </a:lnTo>
                <a:lnTo>
                  <a:pt x="32" y="3215"/>
                </a:lnTo>
                <a:lnTo>
                  <a:pt x="50" y="3249"/>
                </a:lnTo>
                <a:lnTo>
                  <a:pt x="56" y="3291"/>
                </a:lnTo>
                <a:lnTo>
                  <a:pt x="48" y="3324"/>
                </a:lnTo>
                <a:lnTo>
                  <a:pt x="21" y="3351"/>
                </a:lnTo>
                <a:lnTo>
                  <a:pt x="17" y="3396"/>
                </a:lnTo>
                <a:lnTo>
                  <a:pt x="17" y="3443"/>
                </a:lnTo>
                <a:lnTo>
                  <a:pt x="33" y="3486"/>
                </a:lnTo>
                <a:lnTo>
                  <a:pt x="60" y="3501"/>
                </a:lnTo>
                <a:lnTo>
                  <a:pt x="2538" y="3501"/>
                </a:lnTo>
                <a:lnTo>
                  <a:pt x="2571" y="3486"/>
                </a:lnTo>
                <a:lnTo>
                  <a:pt x="2592" y="3468"/>
                </a:lnTo>
                <a:lnTo>
                  <a:pt x="2604" y="3438"/>
                </a:lnTo>
                <a:lnTo>
                  <a:pt x="2606" y="3321"/>
                </a:lnTo>
                <a:lnTo>
                  <a:pt x="2592" y="3299"/>
                </a:lnTo>
                <a:lnTo>
                  <a:pt x="2583" y="3282"/>
                </a:lnTo>
                <a:lnTo>
                  <a:pt x="2579" y="3258"/>
                </a:lnTo>
                <a:lnTo>
                  <a:pt x="2588" y="3228"/>
                </a:lnTo>
                <a:lnTo>
                  <a:pt x="2603" y="3206"/>
                </a:lnTo>
                <a:lnTo>
                  <a:pt x="2588" y="203"/>
                </a:lnTo>
                <a:cubicBezTo>
                  <a:pt x="2556" y="171"/>
                  <a:pt x="2565" y="156"/>
                  <a:pt x="2558" y="141"/>
                </a:cubicBezTo>
                <a:cubicBezTo>
                  <a:pt x="2558" y="125"/>
                  <a:pt x="2555" y="121"/>
                  <a:pt x="2561" y="114"/>
                </a:cubicBezTo>
                <a:cubicBezTo>
                  <a:pt x="2567" y="107"/>
                  <a:pt x="2564" y="106"/>
                  <a:pt x="2567" y="95"/>
                </a:cubicBezTo>
                <a:cubicBezTo>
                  <a:pt x="2577" y="87"/>
                  <a:pt x="2582" y="87"/>
                  <a:pt x="2585" y="72"/>
                </a:cubicBezTo>
                <a:lnTo>
                  <a:pt x="2588" y="0"/>
                </a:lnTo>
                <a:lnTo>
                  <a:pt x="2553" y="2"/>
                </a:lnTo>
                <a:lnTo>
                  <a:pt x="2549" y="75"/>
                </a:lnTo>
                <a:lnTo>
                  <a:pt x="2532" y="102"/>
                </a:lnTo>
                <a:lnTo>
                  <a:pt x="2525" y="126"/>
                </a:lnTo>
                <a:lnTo>
                  <a:pt x="2522" y="155"/>
                </a:lnTo>
                <a:lnTo>
                  <a:pt x="2537" y="194"/>
                </a:lnTo>
                <a:lnTo>
                  <a:pt x="2555" y="221"/>
                </a:lnTo>
                <a:lnTo>
                  <a:pt x="2580" y="3179"/>
                </a:lnTo>
                <a:lnTo>
                  <a:pt x="2565" y="3203"/>
                </a:lnTo>
                <a:lnTo>
                  <a:pt x="2555" y="3230"/>
                </a:lnTo>
                <a:lnTo>
                  <a:pt x="2552" y="3270"/>
                </a:lnTo>
                <a:lnTo>
                  <a:pt x="2559" y="3311"/>
                </a:lnTo>
                <a:lnTo>
                  <a:pt x="2574" y="3327"/>
                </a:lnTo>
                <a:lnTo>
                  <a:pt x="2579" y="3353"/>
                </a:lnTo>
                <a:lnTo>
                  <a:pt x="2576" y="3401"/>
                </a:lnTo>
                <a:lnTo>
                  <a:pt x="2565" y="3441"/>
                </a:lnTo>
                <a:lnTo>
                  <a:pt x="2546" y="3467"/>
                </a:lnTo>
                <a:lnTo>
                  <a:pt x="90" y="3474"/>
                </a:lnTo>
                <a:lnTo>
                  <a:pt x="66" y="3461"/>
                </a:lnTo>
                <a:lnTo>
                  <a:pt x="44" y="3441"/>
                </a:lnTo>
                <a:lnTo>
                  <a:pt x="45" y="3377"/>
                </a:lnTo>
                <a:lnTo>
                  <a:pt x="62" y="3350"/>
                </a:lnTo>
                <a:lnTo>
                  <a:pt x="80" y="3326"/>
                </a:lnTo>
                <a:lnTo>
                  <a:pt x="84" y="3284"/>
                </a:lnTo>
                <a:lnTo>
                  <a:pt x="81" y="3246"/>
                </a:lnTo>
                <a:lnTo>
                  <a:pt x="72" y="3216"/>
                </a:lnTo>
                <a:lnTo>
                  <a:pt x="41" y="3182"/>
                </a:lnTo>
                <a:lnTo>
                  <a:pt x="32" y="249"/>
                </a:lnTo>
                <a:lnTo>
                  <a:pt x="42" y="234"/>
                </a:lnTo>
                <a:lnTo>
                  <a:pt x="60" y="210"/>
                </a:lnTo>
                <a:lnTo>
                  <a:pt x="75" y="180"/>
                </a:lnTo>
                <a:lnTo>
                  <a:pt x="77" y="144"/>
                </a:lnTo>
                <a:lnTo>
                  <a:pt x="71" y="110"/>
                </a:lnTo>
                <a:lnTo>
                  <a:pt x="54" y="83"/>
                </a:lnTo>
                <a:lnTo>
                  <a:pt x="32" y="65"/>
                </a:lnTo>
                <a:lnTo>
                  <a:pt x="36" y="15"/>
                </a:lnTo>
                <a:lnTo>
                  <a:pt x="3" y="14"/>
                </a:lnTo>
                <a:close/>
              </a:path>
            </a:pathLst>
          </a:custGeom>
          <a:pattFill prst="wdUpDiag">
            <a:fgClr>
              <a:srgbClr val="006600"/>
            </a:fgClr>
            <a:bgClr>
              <a:schemeClr val="bg1"/>
            </a:bgClr>
          </a:pattFill>
          <a:ln w="9525">
            <a:solidFill>
              <a:srgbClr val="006600"/>
            </a:solidFill>
            <a:round/>
            <a:headEnd/>
            <a:tailEnd/>
          </a:ln>
          <a:effectLst/>
        </p:spPr>
        <p:txBody>
          <a:bodyPr/>
          <a:lstStyle/>
          <a:p>
            <a:endParaRPr lang="ro-RO"/>
          </a:p>
        </p:txBody>
      </p:sp>
      <p:sp>
        <p:nvSpPr>
          <p:cNvPr id="155743" name="Rectangle 95" descr="Широкий диагональный 1"/>
          <p:cNvSpPr>
            <a:spLocks noChangeAspect="1" noChangeArrowheads="1"/>
          </p:cNvSpPr>
          <p:nvPr/>
        </p:nvSpPr>
        <p:spPr bwMode="auto">
          <a:xfrm>
            <a:off x="3186113" y="7635875"/>
            <a:ext cx="1666875" cy="53975"/>
          </a:xfrm>
          <a:prstGeom prst="rect">
            <a:avLst/>
          </a:prstGeom>
          <a:pattFill prst="wdDnDiag">
            <a:fgClr>
              <a:srgbClr val="006600"/>
            </a:fgClr>
            <a:bgClr>
              <a:schemeClr val="bg1"/>
            </a:bgClr>
          </a:pattFill>
          <a:ln w="9525">
            <a:solidFill>
              <a:srgbClr val="0066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55744" name="Rectangle 96" descr="Широкий диагональный 1"/>
          <p:cNvSpPr>
            <a:spLocks noChangeAspect="1" noChangeArrowheads="1"/>
          </p:cNvSpPr>
          <p:nvPr/>
        </p:nvSpPr>
        <p:spPr bwMode="auto">
          <a:xfrm flipH="1">
            <a:off x="5362575" y="7629525"/>
            <a:ext cx="609600" cy="53975"/>
          </a:xfrm>
          <a:prstGeom prst="rect">
            <a:avLst/>
          </a:prstGeom>
          <a:pattFill prst="wdDnDiag">
            <a:fgClr>
              <a:srgbClr val="006600"/>
            </a:fgClr>
            <a:bgClr>
              <a:schemeClr val="bg1"/>
            </a:bgClr>
          </a:pattFill>
          <a:ln w="9525">
            <a:solidFill>
              <a:srgbClr val="0066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55745" name="Freeform 97" descr="Широкий диагональный 2"/>
          <p:cNvSpPr>
            <a:spLocks noChangeAspect="1"/>
          </p:cNvSpPr>
          <p:nvPr/>
        </p:nvSpPr>
        <p:spPr bwMode="auto">
          <a:xfrm>
            <a:off x="3216275" y="7227888"/>
            <a:ext cx="1600200" cy="403225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39" y="3"/>
              </a:cxn>
              <a:cxn ang="0">
                <a:pos x="39" y="291"/>
              </a:cxn>
              <a:cxn ang="0">
                <a:pos x="45" y="306"/>
              </a:cxn>
              <a:cxn ang="0">
                <a:pos x="69" y="321"/>
              </a:cxn>
              <a:cxn ang="0">
                <a:pos x="1431" y="330"/>
              </a:cxn>
              <a:cxn ang="0">
                <a:pos x="1431" y="360"/>
              </a:cxn>
              <a:cxn ang="0">
                <a:pos x="33" y="354"/>
              </a:cxn>
              <a:cxn ang="0">
                <a:pos x="15" y="330"/>
              </a:cxn>
              <a:cxn ang="0">
                <a:pos x="6" y="300"/>
              </a:cxn>
              <a:cxn ang="0">
                <a:pos x="0" y="0"/>
              </a:cxn>
            </a:cxnLst>
            <a:rect l="0" t="0" r="r" b="b"/>
            <a:pathLst>
              <a:path w="1431" h="360">
                <a:moveTo>
                  <a:pt x="0" y="0"/>
                </a:moveTo>
                <a:lnTo>
                  <a:pt x="39" y="3"/>
                </a:lnTo>
                <a:lnTo>
                  <a:pt x="39" y="291"/>
                </a:lnTo>
                <a:lnTo>
                  <a:pt x="45" y="306"/>
                </a:lnTo>
                <a:lnTo>
                  <a:pt x="69" y="321"/>
                </a:lnTo>
                <a:lnTo>
                  <a:pt x="1431" y="330"/>
                </a:lnTo>
                <a:lnTo>
                  <a:pt x="1431" y="360"/>
                </a:lnTo>
                <a:lnTo>
                  <a:pt x="33" y="354"/>
                </a:lnTo>
                <a:lnTo>
                  <a:pt x="15" y="330"/>
                </a:lnTo>
                <a:lnTo>
                  <a:pt x="6" y="300"/>
                </a:lnTo>
                <a:lnTo>
                  <a:pt x="0" y="0"/>
                </a:lnTo>
                <a:close/>
              </a:path>
            </a:pathLst>
          </a:custGeom>
          <a:pattFill prst="wdUpDiag">
            <a:fgClr>
              <a:srgbClr val="006600"/>
            </a:fgClr>
            <a:bgClr>
              <a:schemeClr val="bg1"/>
            </a:bgClr>
          </a:pattFill>
          <a:ln w="9525" cap="flat" cmpd="sng">
            <a:solidFill>
              <a:srgbClr val="0066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endParaRPr lang="ro-RO"/>
          </a:p>
        </p:txBody>
      </p:sp>
      <p:sp>
        <p:nvSpPr>
          <p:cNvPr id="155746" name="Freeform 98" descr="Широкий диагональный 2"/>
          <p:cNvSpPr>
            <a:spLocks noChangeAspect="1"/>
          </p:cNvSpPr>
          <p:nvPr/>
        </p:nvSpPr>
        <p:spPr bwMode="auto">
          <a:xfrm>
            <a:off x="5376863" y="7218363"/>
            <a:ext cx="584200" cy="403225"/>
          </a:xfrm>
          <a:custGeom>
            <a:avLst/>
            <a:gdLst/>
            <a:ahLst/>
            <a:cxnLst>
              <a:cxn ang="0">
                <a:pos x="522" y="6"/>
              </a:cxn>
              <a:cxn ang="0">
                <a:pos x="492" y="0"/>
              </a:cxn>
              <a:cxn ang="0">
                <a:pos x="486" y="291"/>
              </a:cxn>
              <a:cxn ang="0">
                <a:pos x="483" y="312"/>
              </a:cxn>
              <a:cxn ang="0">
                <a:pos x="471" y="327"/>
              </a:cxn>
              <a:cxn ang="0">
                <a:pos x="0" y="330"/>
              </a:cxn>
              <a:cxn ang="0">
                <a:pos x="0" y="360"/>
              </a:cxn>
              <a:cxn ang="0">
                <a:pos x="492" y="354"/>
              </a:cxn>
              <a:cxn ang="0">
                <a:pos x="510" y="333"/>
              </a:cxn>
              <a:cxn ang="0">
                <a:pos x="522" y="300"/>
              </a:cxn>
              <a:cxn ang="0">
                <a:pos x="522" y="6"/>
              </a:cxn>
            </a:cxnLst>
            <a:rect l="0" t="0" r="r" b="b"/>
            <a:pathLst>
              <a:path w="522" h="360">
                <a:moveTo>
                  <a:pt x="522" y="6"/>
                </a:moveTo>
                <a:lnTo>
                  <a:pt x="492" y="0"/>
                </a:lnTo>
                <a:lnTo>
                  <a:pt x="486" y="291"/>
                </a:lnTo>
                <a:lnTo>
                  <a:pt x="483" y="312"/>
                </a:lnTo>
                <a:lnTo>
                  <a:pt x="471" y="327"/>
                </a:lnTo>
                <a:lnTo>
                  <a:pt x="0" y="330"/>
                </a:lnTo>
                <a:lnTo>
                  <a:pt x="0" y="360"/>
                </a:lnTo>
                <a:lnTo>
                  <a:pt x="492" y="354"/>
                </a:lnTo>
                <a:lnTo>
                  <a:pt x="510" y="333"/>
                </a:lnTo>
                <a:lnTo>
                  <a:pt x="522" y="300"/>
                </a:lnTo>
                <a:lnTo>
                  <a:pt x="522" y="6"/>
                </a:lnTo>
                <a:close/>
              </a:path>
            </a:pathLst>
          </a:custGeom>
          <a:pattFill prst="wdUpDiag">
            <a:fgClr>
              <a:srgbClr val="006600"/>
            </a:fgClr>
            <a:bgClr>
              <a:schemeClr val="bg1"/>
            </a:bgClr>
          </a:pattFill>
          <a:ln w="9525" cap="flat" cmpd="sng">
            <a:solidFill>
              <a:srgbClr val="0066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endParaRPr lang="ro-RO"/>
          </a:p>
        </p:txBody>
      </p:sp>
      <p:sp>
        <p:nvSpPr>
          <p:cNvPr id="155747" name="Freeform 99" descr="Широкий диагональный 1"/>
          <p:cNvSpPr>
            <a:spLocks noChangeAspect="1"/>
          </p:cNvSpPr>
          <p:nvPr/>
        </p:nvSpPr>
        <p:spPr bwMode="auto">
          <a:xfrm>
            <a:off x="4800600" y="7354888"/>
            <a:ext cx="603250" cy="282575"/>
          </a:xfrm>
          <a:custGeom>
            <a:avLst/>
            <a:gdLst/>
            <a:ahLst/>
            <a:cxnLst>
              <a:cxn ang="0">
                <a:pos x="3" y="27"/>
              </a:cxn>
              <a:cxn ang="0">
                <a:pos x="0" y="210"/>
              </a:cxn>
              <a:cxn ang="0">
                <a:pos x="24" y="210"/>
              </a:cxn>
              <a:cxn ang="0">
                <a:pos x="30" y="252"/>
              </a:cxn>
              <a:cxn ang="0">
                <a:pos x="57" y="249"/>
              </a:cxn>
              <a:cxn ang="0">
                <a:pos x="48" y="87"/>
              </a:cxn>
              <a:cxn ang="0">
                <a:pos x="135" y="87"/>
              </a:cxn>
              <a:cxn ang="0">
                <a:pos x="132" y="0"/>
              </a:cxn>
              <a:cxn ang="0">
                <a:pos x="207" y="0"/>
              </a:cxn>
              <a:cxn ang="0">
                <a:pos x="207" y="87"/>
              </a:cxn>
              <a:cxn ang="0">
                <a:pos x="327" y="87"/>
              </a:cxn>
              <a:cxn ang="0">
                <a:pos x="327" y="0"/>
              </a:cxn>
              <a:cxn ang="0">
                <a:pos x="411" y="6"/>
              </a:cxn>
              <a:cxn ang="0">
                <a:pos x="408" y="87"/>
              </a:cxn>
              <a:cxn ang="0">
                <a:pos x="480" y="87"/>
              </a:cxn>
              <a:cxn ang="0">
                <a:pos x="480" y="231"/>
              </a:cxn>
              <a:cxn ang="0">
                <a:pos x="507" y="231"/>
              </a:cxn>
              <a:cxn ang="0">
                <a:pos x="513" y="204"/>
              </a:cxn>
              <a:cxn ang="0">
                <a:pos x="537" y="201"/>
              </a:cxn>
              <a:cxn ang="0">
                <a:pos x="540" y="33"/>
              </a:cxn>
              <a:cxn ang="0">
                <a:pos x="498" y="9"/>
              </a:cxn>
              <a:cxn ang="0">
                <a:pos x="45" y="0"/>
              </a:cxn>
              <a:cxn ang="0">
                <a:pos x="3" y="27"/>
              </a:cxn>
            </a:cxnLst>
            <a:rect l="0" t="0" r="r" b="b"/>
            <a:pathLst>
              <a:path w="540" h="252">
                <a:moveTo>
                  <a:pt x="3" y="27"/>
                </a:moveTo>
                <a:lnTo>
                  <a:pt x="0" y="210"/>
                </a:lnTo>
                <a:lnTo>
                  <a:pt x="24" y="210"/>
                </a:lnTo>
                <a:lnTo>
                  <a:pt x="30" y="252"/>
                </a:lnTo>
                <a:lnTo>
                  <a:pt x="57" y="249"/>
                </a:lnTo>
                <a:lnTo>
                  <a:pt x="48" y="87"/>
                </a:lnTo>
                <a:lnTo>
                  <a:pt x="135" y="87"/>
                </a:lnTo>
                <a:lnTo>
                  <a:pt x="132" y="0"/>
                </a:lnTo>
                <a:lnTo>
                  <a:pt x="207" y="0"/>
                </a:lnTo>
                <a:lnTo>
                  <a:pt x="207" y="87"/>
                </a:lnTo>
                <a:lnTo>
                  <a:pt x="327" y="87"/>
                </a:lnTo>
                <a:lnTo>
                  <a:pt x="327" y="0"/>
                </a:lnTo>
                <a:lnTo>
                  <a:pt x="411" y="6"/>
                </a:lnTo>
                <a:lnTo>
                  <a:pt x="408" y="87"/>
                </a:lnTo>
                <a:lnTo>
                  <a:pt x="480" y="87"/>
                </a:lnTo>
                <a:lnTo>
                  <a:pt x="480" y="231"/>
                </a:lnTo>
                <a:lnTo>
                  <a:pt x="507" y="231"/>
                </a:lnTo>
                <a:lnTo>
                  <a:pt x="513" y="204"/>
                </a:lnTo>
                <a:lnTo>
                  <a:pt x="537" y="201"/>
                </a:lnTo>
                <a:lnTo>
                  <a:pt x="540" y="33"/>
                </a:lnTo>
                <a:lnTo>
                  <a:pt x="498" y="9"/>
                </a:lnTo>
                <a:lnTo>
                  <a:pt x="45" y="0"/>
                </a:lnTo>
                <a:lnTo>
                  <a:pt x="3" y="27"/>
                </a:lnTo>
                <a:close/>
              </a:path>
            </a:pathLst>
          </a:custGeom>
          <a:pattFill prst="wdDnDiag">
            <a:fgClr>
              <a:srgbClr val="006600"/>
            </a:fgClr>
            <a:bgClr>
              <a:schemeClr val="bg1"/>
            </a:bgClr>
          </a:pattFill>
          <a:ln w="9525" cap="flat" cmpd="sng">
            <a:solidFill>
              <a:srgbClr val="006600"/>
            </a:solidFill>
            <a:prstDash val="solid"/>
            <a:round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55748" name="Freeform 100" descr="Широкий диагональный 2"/>
          <p:cNvSpPr>
            <a:spLocks noChangeAspect="1"/>
          </p:cNvSpPr>
          <p:nvPr/>
        </p:nvSpPr>
        <p:spPr bwMode="auto">
          <a:xfrm>
            <a:off x="4864100" y="7518400"/>
            <a:ext cx="473075" cy="147638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420" y="3"/>
              </a:cxn>
              <a:cxn ang="0">
                <a:pos x="423" y="81"/>
              </a:cxn>
              <a:cxn ang="0">
                <a:pos x="390" y="129"/>
              </a:cxn>
              <a:cxn ang="0">
                <a:pos x="243" y="132"/>
              </a:cxn>
              <a:cxn ang="0">
                <a:pos x="243" y="75"/>
              </a:cxn>
              <a:cxn ang="0">
                <a:pos x="189" y="78"/>
              </a:cxn>
              <a:cxn ang="0">
                <a:pos x="189" y="132"/>
              </a:cxn>
              <a:cxn ang="0">
                <a:pos x="42" y="132"/>
              </a:cxn>
              <a:cxn ang="0">
                <a:pos x="0" y="93"/>
              </a:cxn>
              <a:cxn ang="0">
                <a:pos x="0" y="0"/>
              </a:cxn>
            </a:cxnLst>
            <a:rect l="0" t="0" r="r" b="b"/>
            <a:pathLst>
              <a:path w="423" h="132">
                <a:moveTo>
                  <a:pt x="0" y="0"/>
                </a:moveTo>
                <a:lnTo>
                  <a:pt x="420" y="3"/>
                </a:lnTo>
                <a:lnTo>
                  <a:pt x="423" y="81"/>
                </a:lnTo>
                <a:lnTo>
                  <a:pt x="390" y="129"/>
                </a:lnTo>
                <a:lnTo>
                  <a:pt x="243" y="132"/>
                </a:lnTo>
                <a:lnTo>
                  <a:pt x="243" y="75"/>
                </a:lnTo>
                <a:lnTo>
                  <a:pt x="189" y="78"/>
                </a:lnTo>
                <a:lnTo>
                  <a:pt x="189" y="132"/>
                </a:lnTo>
                <a:lnTo>
                  <a:pt x="42" y="132"/>
                </a:lnTo>
                <a:lnTo>
                  <a:pt x="0" y="93"/>
                </a:lnTo>
                <a:lnTo>
                  <a:pt x="0" y="0"/>
                </a:lnTo>
                <a:close/>
              </a:path>
            </a:pathLst>
          </a:custGeom>
          <a:pattFill prst="wdUpDiag">
            <a:fgClr>
              <a:srgbClr val="006600"/>
            </a:fgClr>
            <a:bgClr>
              <a:schemeClr val="bg1"/>
            </a:bgClr>
          </a:pattFill>
          <a:ln w="9525">
            <a:solidFill>
              <a:srgbClr val="006600"/>
            </a:solidFill>
            <a:round/>
            <a:headEnd/>
            <a:tailEnd/>
          </a:ln>
          <a:effectLst/>
        </p:spPr>
        <p:txBody>
          <a:bodyPr/>
          <a:lstStyle/>
          <a:p>
            <a:endParaRPr lang="ro-RO"/>
          </a:p>
        </p:txBody>
      </p:sp>
      <p:sp>
        <p:nvSpPr>
          <p:cNvPr id="155749" name="Freeform 101" descr="Широкий диагональный 2"/>
          <p:cNvSpPr>
            <a:spLocks noChangeAspect="1"/>
          </p:cNvSpPr>
          <p:nvPr/>
        </p:nvSpPr>
        <p:spPr bwMode="auto">
          <a:xfrm>
            <a:off x="4887913" y="7515225"/>
            <a:ext cx="184150" cy="12700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3" y="114"/>
              </a:cxn>
              <a:cxn ang="0">
                <a:pos x="165" y="111"/>
              </a:cxn>
            </a:cxnLst>
            <a:rect l="0" t="0" r="r" b="b"/>
            <a:pathLst>
              <a:path w="165" h="114">
                <a:moveTo>
                  <a:pt x="0" y="0"/>
                </a:moveTo>
                <a:lnTo>
                  <a:pt x="3" y="114"/>
                </a:lnTo>
                <a:lnTo>
                  <a:pt x="165" y="111"/>
                </a:lnTo>
              </a:path>
            </a:pathLst>
          </a:custGeom>
          <a:noFill/>
          <a:ln w="6350" cmpd="sng">
            <a:solidFill>
              <a:srgbClr val="006600"/>
            </a:solidFill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endParaRPr lang="ro-RO"/>
          </a:p>
        </p:txBody>
      </p:sp>
      <p:sp>
        <p:nvSpPr>
          <p:cNvPr id="155750" name="Freeform 102" descr="Широкий диагональный 2"/>
          <p:cNvSpPr>
            <a:spLocks noChangeAspect="1"/>
          </p:cNvSpPr>
          <p:nvPr/>
        </p:nvSpPr>
        <p:spPr bwMode="auto">
          <a:xfrm>
            <a:off x="5132388" y="7524750"/>
            <a:ext cx="184150" cy="111125"/>
          </a:xfrm>
          <a:custGeom>
            <a:avLst/>
            <a:gdLst/>
            <a:ahLst/>
            <a:cxnLst>
              <a:cxn ang="0">
                <a:pos x="159" y="0"/>
              </a:cxn>
              <a:cxn ang="0">
                <a:pos x="165" y="99"/>
              </a:cxn>
              <a:cxn ang="0">
                <a:pos x="0" y="99"/>
              </a:cxn>
            </a:cxnLst>
            <a:rect l="0" t="0" r="r" b="b"/>
            <a:pathLst>
              <a:path w="165" h="99">
                <a:moveTo>
                  <a:pt x="159" y="0"/>
                </a:moveTo>
                <a:lnTo>
                  <a:pt x="165" y="99"/>
                </a:lnTo>
                <a:lnTo>
                  <a:pt x="0" y="99"/>
                </a:lnTo>
              </a:path>
            </a:pathLst>
          </a:custGeom>
          <a:noFill/>
          <a:ln w="6350" cmpd="sng">
            <a:solidFill>
              <a:srgbClr val="006600"/>
            </a:solidFill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endParaRPr lang="ro-RO"/>
          </a:p>
        </p:txBody>
      </p:sp>
      <p:sp>
        <p:nvSpPr>
          <p:cNvPr id="155751" name="Line 103"/>
          <p:cNvSpPr>
            <a:spLocks noChangeAspect="1" noChangeShapeType="1"/>
          </p:cNvSpPr>
          <p:nvPr/>
        </p:nvSpPr>
        <p:spPr bwMode="auto">
          <a:xfrm>
            <a:off x="3298825" y="7326313"/>
            <a:ext cx="1501775" cy="41275"/>
          </a:xfrm>
          <a:prstGeom prst="line">
            <a:avLst/>
          </a:prstGeom>
          <a:noFill/>
          <a:ln w="76200">
            <a:pattFill prst="pct80">
              <a:fgClr>
                <a:schemeClr val="tx1"/>
              </a:fgClr>
              <a:bgClr>
                <a:srgbClr val="FFFFFF"/>
              </a:bgClr>
            </a:pattFill>
            <a:round/>
            <a:headEnd/>
            <a:tailEnd/>
          </a:ln>
          <a:effectLst/>
        </p:spPr>
        <p:txBody>
          <a:bodyPr/>
          <a:lstStyle/>
          <a:p>
            <a:endParaRPr lang="ro-RO"/>
          </a:p>
        </p:txBody>
      </p:sp>
      <p:sp>
        <p:nvSpPr>
          <p:cNvPr id="155752" name="Line 104"/>
          <p:cNvSpPr>
            <a:spLocks noChangeAspect="1" noChangeShapeType="1"/>
          </p:cNvSpPr>
          <p:nvPr/>
        </p:nvSpPr>
        <p:spPr bwMode="auto">
          <a:xfrm>
            <a:off x="3292475" y="7399338"/>
            <a:ext cx="1508125" cy="28575"/>
          </a:xfrm>
          <a:prstGeom prst="line">
            <a:avLst/>
          </a:prstGeom>
          <a:noFill/>
          <a:ln w="76200">
            <a:pattFill prst="pct80">
              <a:fgClr>
                <a:schemeClr val="tx1"/>
              </a:fgClr>
              <a:bgClr>
                <a:srgbClr val="FFFFFF"/>
              </a:bgClr>
            </a:pattFill>
            <a:round/>
            <a:headEnd/>
            <a:tailEnd/>
          </a:ln>
          <a:effectLst/>
        </p:spPr>
        <p:txBody>
          <a:bodyPr/>
          <a:lstStyle/>
          <a:p>
            <a:endParaRPr lang="ro-RO"/>
          </a:p>
        </p:txBody>
      </p:sp>
      <p:sp>
        <p:nvSpPr>
          <p:cNvPr id="155753" name="Oval 105" descr="Светлый диагональный 1"/>
          <p:cNvSpPr>
            <a:spLocks noChangeAspect="1" noChangeArrowheads="1"/>
          </p:cNvSpPr>
          <p:nvPr/>
        </p:nvSpPr>
        <p:spPr bwMode="auto">
          <a:xfrm>
            <a:off x="3273425" y="7299325"/>
            <a:ext cx="53975" cy="53975"/>
          </a:xfrm>
          <a:prstGeom prst="ellipse">
            <a:avLst/>
          </a:prstGeom>
          <a:pattFill prst="ltDnDiag">
            <a:fgClr>
              <a:schemeClr val="tx2"/>
            </a:fgClr>
            <a:bgClr>
              <a:schemeClr val="bg1"/>
            </a:bgClr>
          </a:patt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55754" name="Oval 106" descr="Светлый диагональный 1"/>
          <p:cNvSpPr>
            <a:spLocks noChangeAspect="1" noChangeArrowheads="1"/>
          </p:cNvSpPr>
          <p:nvPr/>
        </p:nvSpPr>
        <p:spPr bwMode="auto">
          <a:xfrm>
            <a:off x="3271838" y="7372350"/>
            <a:ext cx="53975" cy="53975"/>
          </a:xfrm>
          <a:prstGeom prst="ellipse">
            <a:avLst/>
          </a:prstGeom>
          <a:pattFill prst="ltDnDiag">
            <a:fgClr>
              <a:schemeClr val="tx2"/>
            </a:fgClr>
            <a:bgClr>
              <a:schemeClr val="bg1"/>
            </a:bgClr>
          </a:patt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55755" name="Freeform 107"/>
          <p:cNvSpPr>
            <a:spLocks noChangeAspect="1"/>
          </p:cNvSpPr>
          <p:nvPr/>
        </p:nvSpPr>
        <p:spPr bwMode="auto">
          <a:xfrm>
            <a:off x="5000625" y="7318375"/>
            <a:ext cx="892175" cy="174625"/>
          </a:xfrm>
          <a:custGeom>
            <a:avLst/>
            <a:gdLst/>
            <a:ahLst/>
            <a:cxnLst>
              <a:cxn ang="0">
                <a:pos x="8" y="50"/>
              </a:cxn>
              <a:cxn ang="0">
                <a:pos x="0" y="150"/>
              </a:cxn>
              <a:cxn ang="0">
                <a:pos x="48" y="156"/>
              </a:cxn>
              <a:cxn ang="0">
                <a:pos x="186" y="144"/>
              </a:cxn>
              <a:cxn ang="0">
                <a:pos x="198" y="36"/>
              </a:cxn>
              <a:cxn ang="0">
                <a:pos x="282" y="0"/>
              </a:cxn>
              <a:cxn ang="0">
                <a:pos x="408" y="60"/>
              </a:cxn>
              <a:cxn ang="0">
                <a:pos x="799" y="66"/>
              </a:cxn>
            </a:cxnLst>
            <a:rect l="0" t="0" r="r" b="b"/>
            <a:pathLst>
              <a:path w="799" h="156">
                <a:moveTo>
                  <a:pt x="8" y="50"/>
                </a:moveTo>
                <a:lnTo>
                  <a:pt x="0" y="150"/>
                </a:lnTo>
                <a:lnTo>
                  <a:pt x="48" y="156"/>
                </a:lnTo>
                <a:lnTo>
                  <a:pt x="186" y="144"/>
                </a:lnTo>
                <a:lnTo>
                  <a:pt x="198" y="36"/>
                </a:lnTo>
                <a:lnTo>
                  <a:pt x="282" y="0"/>
                </a:lnTo>
                <a:lnTo>
                  <a:pt x="408" y="60"/>
                </a:lnTo>
                <a:lnTo>
                  <a:pt x="799" y="66"/>
                </a:lnTo>
              </a:path>
            </a:pathLst>
          </a:custGeom>
          <a:noFill/>
          <a:ln w="76200" cmpd="sng">
            <a:pattFill prst="pct80">
              <a:fgClr>
                <a:schemeClr val="tx1"/>
              </a:fgClr>
              <a:bgClr>
                <a:srgbClr val="FFFFFF"/>
              </a:bgClr>
            </a:patt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endParaRPr lang="ro-RO"/>
          </a:p>
        </p:txBody>
      </p:sp>
      <p:sp>
        <p:nvSpPr>
          <p:cNvPr id="155756" name="Oval 108" descr="Светлый диагональный 1"/>
          <p:cNvSpPr>
            <a:spLocks noChangeAspect="1" noChangeArrowheads="1"/>
          </p:cNvSpPr>
          <p:nvPr/>
        </p:nvSpPr>
        <p:spPr bwMode="auto">
          <a:xfrm>
            <a:off x="5851525" y="7361238"/>
            <a:ext cx="53975" cy="53975"/>
          </a:xfrm>
          <a:prstGeom prst="ellipse">
            <a:avLst/>
          </a:prstGeom>
          <a:pattFill prst="ltDnDiag">
            <a:fgClr>
              <a:schemeClr val="tx2"/>
            </a:fgClr>
            <a:bgClr>
              <a:schemeClr val="bg1"/>
            </a:bgClr>
          </a:patt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55757" name="AutoShape 109"/>
          <p:cNvSpPr>
            <a:spLocks noChangeAspect="1" noChangeArrowheads="1"/>
          </p:cNvSpPr>
          <p:nvPr/>
        </p:nvSpPr>
        <p:spPr bwMode="auto">
          <a:xfrm flipV="1">
            <a:off x="4276725" y="152400"/>
            <a:ext cx="590550" cy="171450"/>
          </a:xfrm>
          <a:custGeom>
            <a:avLst/>
            <a:gdLst>
              <a:gd name="G0" fmla="+- 9404 0 0"/>
              <a:gd name="G1" fmla="+- 6014446 0 0"/>
              <a:gd name="G2" fmla="+- 0 0 6014446"/>
              <a:gd name="T0" fmla="*/ 0 256 1"/>
              <a:gd name="T1" fmla="*/ 180 256 1"/>
              <a:gd name="G3" fmla="+- 6014446 T0 T1"/>
              <a:gd name="T2" fmla="*/ 0 256 1"/>
              <a:gd name="T3" fmla="*/ 90 256 1"/>
              <a:gd name="G4" fmla="+- 6014446 T2 T3"/>
              <a:gd name="G5" fmla="*/ G4 2 1"/>
              <a:gd name="T4" fmla="*/ 90 256 1"/>
              <a:gd name="T5" fmla="*/ 0 256 1"/>
              <a:gd name="G6" fmla="+- 6014446 T4 T5"/>
              <a:gd name="G7" fmla="*/ G6 2 1"/>
              <a:gd name="G8" fmla="abs 6014446"/>
              <a:gd name="T6" fmla="*/ 0 256 1"/>
              <a:gd name="T7" fmla="*/ 90 256 1"/>
              <a:gd name="G9" fmla="+- G8 T6 T7"/>
              <a:gd name="G10" fmla="?: G9 G7 G5"/>
              <a:gd name="T8" fmla="*/ 0 256 1"/>
              <a:gd name="T9" fmla="*/ 360 256 1"/>
              <a:gd name="G11" fmla="+- G10 T8 T9"/>
              <a:gd name="G12" fmla="?: G10 G11 G10"/>
              <a:gd name="T10" fmla="*/ 0 256 1"/>
              <a:gd name="T11" fmla="*/ 360 256 1"/>
              <a:gd name="G13" fmla="+- G12 T10 T11"/>
              <a:gd name="G14" fmla="?: G12 G13 G12"/>
              <a:gd name="G15" fmla="+- 0 0 G14"/>
              <a:gd name="G16" fmla="+- 10800 0 0"/>
              <a:gd name="G17" fmla="+- 10800 0 9404"/>
              <a:gd name="G18" fmla="*/ 9404 1 2"/>
              <a:gd name="G19" fmla="+- G18 5400 0"/>
              <a:gd name="G20" fmla="cos G19 6014446"/>
              <a:gd name="G21" fmla="sin G19 6014446"/>
              <a:gd name="G22" fmla="+- G20 10800 0"/>
              <a:gd name="G23" fmla="+- G21 10800 0"/>
              <a:gd name="G24" fmla="+- 10800 0 G20"/>
              <a:gd name="G25" fmla="+- 9404 10800 0"/>
              <a:gd name="G26" fmla="?: G9 G17 G25"/>
              <a:gd name="G27" fmla="?: G9 0 21600"/>
              <a:gd name="G28" fmla="cos 10800 6014446"/>
              <a:gd name="G29" fmla="sin 10800 6014446"/>
              <a:gd name="G30" fmla="sin 9404 6014446"/>
              <a:gd name="G31" fmla="+- G28 10800 0"/>
              <a:gd name="G32" fmla="+- G29 10800 0"/>
              <a:gd name="G33" fmla="+- G30 10800 0"/>
              <a:gd name="G34" fmla="?: G4 0 G31"/>
              <a:gd name="G35" fmla="?: 6014446 G34 0"/>
              <a:gd name="G36" fmla="?: G6 G35 G31"/>
              <a:gd name="G37" fmla="+- 21600 0 G36"/>
              <a:gd name="G38" fmla="?: G4 0 G33"/>
              <a:gd name="G39" fmla="?: 6014446 G38 G32"/>
              <a:gd name="G40" fmla="?: G6 G39 0"/>
              <a:gd name="G41" fmla="?: G4 G32 21600"/>
              <a:gd name="G42" fmla="?: G6 G41 G33"/>
              <a:gd name="T12" fmla="*/ 10800 w 21600"/>
              <a:gd name="T13" fmla="*/ 0 h 21600"/>
              <a:gd name="T14" fmla="*/ 10487 w 21600"/>
              <a:gd name="T15" fmla="*/ 20897 h 21600"/>
              <a:gd name="T16" fmla="*/ 10800 w 21600"/>
              <a:gd name="T17" fmla="*/ 1396 h 21600"/>
              <a:gd name="T18" fmla="*/ 11113 w 21600"/>
              <a:gd name="T19" fmla="*/ 20897 h 21600"/>
              <a:gd name="T20" fmla="*/ G36 w 21600"/>
              <a:gd name="T21" fmla="*/ G40 h 21600"/>
              <a:gd name="T22" fmla="*/ G37 w 21600"/>
              <a:gd name="T23" fmla="*/ G42 h 21600"/>
            </a:gdLst>
            <a:ahLst/>
            <a:cxnLst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T20" t="T21" r="T22" b="T23"/>
            <a:pathLst>
              <a:path w="21600" h="21600">
                <a:moveTo>
                  <a:pt x="10509" y="20199"/>
                </a:moveTo>
                <a:cubicBezTo>
                  <a:pt x="5431" y="20042"/>
                  <a:pt x="1396" y="15880"/>
                  <a:pt x="1396" y="10800"/>
                </a:cubicBezTo>
                <a:cubicBezTo>
                  <a:pt x="1396" y="5606"/>
                  <a:pt x="5606" y="1396"/>
                  <a:pt x="10800" y="1396"/>
                </a:cubicBezTo>
                <a:cubicBezTo>
                  <a:pt x="15993" y="1396"/>
                  <a:pt x="20204" y="5606"/>
                  <a:pt x="20204" y="10800"/>
                </a:cubicBezTo>
                <a:cubicBezTo>
                  <a:pt x="20204" y="15880"/>
                  <a:pt x="16168" y="20042"/>
                  <a:pt x="11090" y="20199"/>
                </a:cubicBezTo>
                <a:lnTo>
                  <a:pt x="11134" y="21594"/>
                </a:lnTo>
                <a:cubicBezTo>
                  <a:pt x="16965" y="21414"/>
                  <a:pt x="21600" y="16634"/>
                  <a:pt x="21600" y="10800"/>
                </a:cubicBezTo>
                <a:cubicBezTo>
                  <a:pt x="21600" y="4835"/>
                  <a:pt x="16764" y="0"/>
                  <a:pt x="10800" y="0"/>
                </a:cubicBezTo>
                <a:cubicBezTo>
                  <a:pt x="4835" y="0"/>
                  <a:pt x="0" y="4835"/>
                  <a:pt x="0" y="10800"/>
                </a:cubicBezTo>
                <a:cubicBezTo>
                  <a:pt x="-1" y="16634"/>
                  <a:pt x="4634" y="21414"/>
                  <a:pt x="10465" y="21594"/>
                </a:cubicBezTo>
                <a:close/>
              </a:path>
            </a:pathLst>
          </a:custGeom>
          <a:gradFill rotWithShape="0">
            <a:gsLst>
              <a:gs pos="0">
                <a:schemeClr val="folHlink"/>
              </a:gs>
              <a:gs pos="100000">
                <a:schemeClr val="folHlink">
                  <a:gamma/>
                  <a:tint val="6275"/>
                  <a:invGamma/>
                </a:schemeClr>
              </a:gs>
            </a:gsLst>
            <a:path path="rect">
              <a:fillToRect l="50000" t="50000" r="50000" b="50000"/>
            </a:path>
          </a:gra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55758" name="AutoShape 110"/>
          <p:cNvSpPr>
            <a:spLocks noChangeAspect="1" noChangeArrowheads="1"/>
          </p:cNvSpPr>
          <p:nvPr/>
        </p:nvSpPr>
        <p:spPr bwMode="auto">
          <a:xfrm rot="10800000">
            <a:off x="4435475" y="4105275"/>
            <a:ext cx="273050" cy="292100"/>
          </a:xfrm>
          <a:custGeom>
            <a:avLst/>
            <a:gdLst>
              <a:gd name="G0" fmla="+- 8133 0 0"/>
              <a:gd name="G1" fmla="+- 7097633 0 0"/>
              <a:gd name="G2" fmla="+- 0 0 7097633"/>
              <a:gd name="T0" fmla="*/ 0 256 1"/>
              <a:gd name="T1" fmla="*/ 180 256 1"/>
              <a:gd name="G3" fmla="+- 7097633 T0 T1"/>
              <a:gd name="T2" fmla="*/ 0 256 1"/>
              <a:gd name="T3" fmla="*/ 90 256 1"/>
              <a:gd name="G4" fmla="+- 7097633 T2 T3"/>
              <a:gd name="G5" fmla="*/ G4 2 1"/>
              <a:gd name="T4" fmla="*/ 90 256 1"/>
              <a:gd name="T5" fmla="*/ 0 256 1"/>
              <a:gd name="G6" fmla="+- 7097633 T4 T5"/>
              <a:gd name="G7" fmla="*/ G6 2 1"/>
              <a:gd name="G8" fmla="abs 7097633"/>
              <a:gd name="T6" fmla="*/ 0 256 1"/>
              <a:gd name="T7" fmla="*/ 90 256 1"/>
              <a:gd name="G9" fmla="+- G8 T6 T7"/>
              <a:gd name="G10" fmla="?: G9 G7 G5"/>
              <a:gd name="T8" fmla="*/ 0 256 1"/>
              <a:gd name="T9" fmla="*/ 360 256 1"/>
              <a:gd name="G11" fmla="+- G10 T8 T9"/>
              <a:gd name="G12" fmla="?: G10 G11 G10"/>
              <a:gd name="T10" fmla="*/ 0 256 1"/>
              <a:gd name="T11" fmla="*/ 360 256 1"/>
              <a:gd name="G13" fmla="+- G12 T10 T11"/>
              <a:gd name="G14" fmla="?: G12 G13 G12"/>
              <a:gd name="G15" fmla="+- 0 0 G14"/>
              <a:gd name="G16" fmla="+- 10800 0 0"/>
              <a:gd name="G17" fmla="+- 10800 0 8133"/>
              <a:gd name="G18" fmla="*/ 8133 1 2"/>
              <a:gd name="G19" fmla="+- G18 5400 0"/>
              <a:gd name="G20" fmla="cos G19 7097633"/>
              <a:gd name="G21" fmla="sin G19 7097633"/>
              <a:gd name="G22" fmla="+- G20 10800 0"/>
              <a:gd name="G23" fmla="+- G21 10800 0"/>
              <a:gd name="G24" fmla="+- 10800 0 G20"/>
              <a:gd name="G25" fmla="+- 8133 10800 0"/>
              <a:gd name="G26" fmla="?: G9 G17 G25"/>
              <a:gd name="G27" fmla="?: G9 0 21600"/>
              <a:gd name="G28" fmla="cos 10800 7097633"/>
              <a:gd name="G29" fmla="sin 10800 7097633"/>
              <a:gd name="G30" fmla="sin 8133 7097633"/>
              <a:gd name="G31" fmla="+- G28 10800 0"/>
              <a:gd name="G32" fmla="+- G29 10800 0"/>
              <a:gd name="G33" fmla="+- G30 10800 0"/>
              <a:gd name="G34" fmla="?: G4 0 G31"/>
              <a:gd name="G35" fmla="?: 7097633 G34 0"/>
              <a:gd name="G36" fmla="?: G6 G35 G31"/>
              <a:gd name="G37" fmla="+- 21600 0 G36"/>
              <a:gd name="G38" fmla="?: G4 0 G33"/>
              <a:gd name="G39" fmla="?: 7097633 G38 G32"/>
              <a:gd name="G40" fmla="?: G6 G39 0"/>
              <a:gd name="G41" fmla="?: G4 G32 21600"/>
              <a:gd name="G42" fmla="?: G6 G41 G33"/>
              <a:gd name="T12" fmla="*/ 10800 w 21600"/>
              <a:gd name="T13" fmla="*/ 0 h 21600"/>
              <a:gd name="T14" fmla="*/ 7827 w 21600"/>
              <a:gd name="T15" fmla="*/ 19788 h 21600"/>
              <a:gd name="T16" fmla="*/ 10800 w 21600"/>
              <a:gd name="T17" fmla="*/ 2667 h 21600"/>
              <a:gd name="T18" fmla="*/ 13773 w 21600"/>
              <a:gd name="T19" fmla="*/ 19788 h 21600"/>
              <a:gd name="T20" fmla="*/ G36 w 21600"/>
              <a:gd name="T21" fmla="*/ G40 h 21600"/>
              <a:gd name="T22" fmla="*/ G37 w 21600"/>
              <a:gd name="T23" fmla="*/ G42 h 21600"/>
            </a:gdLst>
            <a:ahLst/>
            <a:cxnLst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T20" t="T21" r="T22" b="T23"/>
            <a:pathLst>
              <a:path w="21600" h="21600">
                <a:moveTo>
                  <a:pt x="8246" y="18521"/>
                </a:moveTo>
                <a:cubicBezTo>
                  <a:pt x="4915" y="17420"/>
                  <a:pt x="2667" y="14307"/>
                  <a:pt x="2667" y="10800"/>
                </a:cubicBezTo>
                <a:cubicBezTo>
                  <a:pt x="2667" y="6308"/>
                  <a:pt x="6308" y="2667"/>
                  <a:pt x="10800" y="2667"/>
                </a:cubicBezTo>
                <a:cubicBezTo>
                  <a:pt x="15291" y="2667"/>
                  <a:pt x="18933" y="6308"/>
                  <a:pt x="18933" y="10800"/>
                </a:cubicBezTo>
                <a:cubicBezTo>
                  <a:pt x="18933" y="14307"/>
                  <a:pt x="16684" y="17420"/>
                  <a:pt x="13353" y="18521"/>
                </a:cubicBezTo>
                <a:lnTo>
                  <a:pt x="14191" y="21053"/>
                </a:lnTo>
                <a:cubicBezTo>
                  <a:pt x="18613" y="19591"/>
                  <a:pt x="21600" y="15457"/>
                  <a:pt x="21600" y="10800"/>
                </a:cubicBezTo>
                <a:cubicBezTo>
                  <a:pt x="21600" y="4835"/>
                  <a:pt x="16764" y="0"/>
                  <a:pt x="10800" y="0"/>
                </a:cubicBezTo>
                <a:cubicBezTo>
                  <a:pt x="4835" y="0"/>
                  <a:pt x="0" y="4835"/>
                  <a:pt x="0" y="10800"/>
                </a:cubicBezTo>
                <a:cubicBezTo>
                  <a:pt x="-1" y="15457"/>
                  <a:pt x="2986" y="19591"/>
                  <a:pt x="7408" y="21053"/>
                </a:cubicBezTo>
                <a:close/>
              </a:path>
            </a:pathLst>
          </a:custGeom>
          <a:gradFill rotWithShape="0">
            <a:gsLst>
              <a:gs pos="0">
                <a:schemeClr val="bg1"/>
              </a:gs>
              <a:gs pos="50000">
                <a:schemeClr val="bg1">
                  <a:gamma/>
                  <a:shade val="24314"/>
                  <a:invGamma/>
                </a:schemeClr>
              </a:gs>
              <a:gs pos="100000">
                <a:schemeClr val="bg1"/>
              </a:gs>
            </a:gsLst>
            <a:lin ang="5400000" scaled="1"/>
          </a:gra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grpSp>
        <p:nvGrpSpPr>
          <p:cNvPr id="155759" name="Group 111"/>
          <p:cNvGrpSpPr>
            <a:grpSpLocks noChangeAspect="1"/>
          </p:cNvGrpSpPr>
          <p:nvPr/>
        </p:nvGrpSpPr>
        <p:grpSpPr bwMode="auto">
          <a:xfrm rot="-186789">
            <a:off x="4425950" y="3495675"/>
            <a:ext cx="295275" cy="47625"/>
            <a:chOff x="2966" y="3408"/>
            <a:chExt cx="265" cy="43"/>
          </a:xfrm>
        </p:grpSpPr>
        <p:sp>
          <p:nvSpPr>
            <p:cNvPr id="155760" name="Rectangle 112"/>
            <p:cNvSpPr>
              <a:spLocks noChangeAspect="1" noChangeArrowheads="1"/>
            </p:cNvSpPr>
            <p:nvPr/>
          </p:nvSpPr>
          <p:spPr bwMode="auto">
            <a:xfrm rot="240000">
              <a:off x="2980" y="3418"/>
              <a:ext cx="240" cy="23"/>
            </a:xfrm>
            <a:prstGeom prst="rect">
              <a:avLst/>
            </a:prstGeom>
            <a:noFill/>
            <a:ln w="635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55761" name="Oval 113" descr="Светлый диагональный 1"/>
            <p:cNvSpPr>
              <a:spLocks noChangeAspect="1" noChangeArrowheads="1"/>
            </p:cNvSpPr>
            <p:nvPr/>
          </p:nvSpPr>
          <p:spPr bwMode="auto">
            <a:xfrm>
              <a:off x="2966" y="3408"/>
              <a:ext cx="25" cy="25"/>
            </a:xfrm>
            <a:prstGeom prst="ellipse">
              <a:avLst/>
            </a:prstGeom>
            <a:pattFill prst="ltDnDiag">
              <a:fgClr>
                <a:schemeClr val="tx1"/>
              </a:fgClr>
              <a:bgClr>
                <a:schemeClr val="bg1"/>
              </a:bgClr>
            </a:pattFill>
            <a:ln w="635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55762" name="Oval 114" descr="Светлый диагональный 1"/>
            <p:cNvSpPr>
              <a:spLocks noChangeAspect="1" noChangeArrowheads="1"/>
            </p:cNvSpPr>
            <p:nvPr/>
          </p:nvSpPr>
          <p:spPr bwMode="auto">
            <a:xfrm>
              <a:off x="3206" y="3426"/>
              <a:ext cx="25" cy="25"/>
            </a:xfrm>
            <a:prstGeom prst="ellipse">
              <a:avLst/>
            </a:prstGeom>
            <a:pattFill prst="ltDnDiag">
              <a:fgClr>
                <a:schemeClr val="tx1"/>
              </a:fgClr>
              <a:bgClr>
                <a:schemeClr val="bg1"/>
              </a:bgClr>
            </a:pattFill>
            <a:ln w="635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</p:grpSp>
      <p:grpSp>
        <p:nvGrpSpPr>
          <p:cNvPr id="155763" name="Group 115"/>
          <p:cNvGrpSpPr>
            <a:grpSpLocks noChangeAspect="1"/>
          </p:cNvGrpSpPr>
          <p:nvPr/>
        </p:nvGrpSpPr>
        <p:grpSpPr bwMode="auto">
          <a:xfrm>
            <a:off x="4425950" y="3382963"/>
            <a:ext cx="295275" cy="47625"/>
            <a:chOff x="2966" y="3408"/>
            <a:chExt cx="265" cy="43"/>
          </a:xfrm>
        </p:grpSpPr>
        <p:sp>
          <p:nvSpPr>
            <p:cNvPr id="155764" name="Rectangle 116"/>
            <p:cNvSpPr>
              <a:spLocks noChangeAspect="1" noChangeArrowheads="1"/>
            </p:cNvSpPr>
            <p:nvPr/>
          </p:nvSpPr>
          <p:spPr bwMode="auto">
            <a:xfrm rot="240000">
              <a:off x="2980" y="3418"/>
              <a:ext cx="240" cy="23"/>
            </a:xfrm>
            <a:prstGeom prst="rect">
              <a:avLst/>
            </a:prstGeom>
            <a:noFill/>
            <a:ln w="635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55765" name="Oval 117" descr="Светлый диагональный 1"/>
            <p:cNvSpPr>
              <a:spLocks noChangeAspect="1" noChangeArrowheads="1"/>
            </p:cNvSpPr>
            <p:nvPr/>
          </p:nvSpPr>
          <p:spPr bwMode="auto">
            <a:xfrm>
              <a:off x="2966" y="3408"/>
              <a:ext cx="25" cy="25"/>
            </a:xfrm>
            <a:prstGeom prst="ellipse">
              <a:avLst/>
            </a:prstGeom>
            <a:pattFill prst="ltDnDiag">
              <a:fgClr>
                <a:schemeClr val="tx1"/>
              </a:fgClr>
              <a:bgClr>
                <a:schemeClr val="bg1"/>
              </a:bgClr>
            </a:pattFill>
            <a:ln w="635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55766" name="Oval 118" descr="Светлый диагональный 1"/>
            <p:cNvSpPr>
              <a:spLocks noChangeAspect="1" noChangeArrowheads="1"/>
            </p:cNvSpPr>
            <p:nvPr/>
          </p:nvSpPr>
          <p:spPr bwMode="auto">
            <a:xfrm>
              <a:off x="3206" y="3426"/>
              <a:ext cx="25" cy="25"/>
            </a:xfrm>
            <a:prstGeom prst="ellipse">
              <a:avLst/>
            </a:prstGeom>
            <a:pattFill prst="ltDnDiag">
              <a:fgClr>
                <a:schemeClr val="tx1"/>
              </a:fgClr>
              <a:bgClr>
                <a:schemeClr val="bg1"/>
              </a:bgClr>
            </a:pattFill>
            <a:ln w="635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</p:grpSp>
      <p:grpSp>
        <p:nvGrpSpPr>
          <p:cNvPr id="155767" name="Group 119"/>
          <p:cNvGrpSpPr>
            <a:grpSpLocks noChangeAspect="1"/>
          </p:cNvGrpSpPr>
          <p:nvPr/>
        </p:nvGrpSpPr>
        <p:grpSpPr bwMode="auto">
          <a:xfrm>
            <a:off x="4430713" y="3322638"/>
            <a:ext cx="295275" cy="47625"/>
            <a:chOff x="2966" y="3408"/>
            <a:chExt cx="265" cy="43"/>
          </a:xfrm>
        </p:grpSpPr>
        <p:sp>
          <p:nvSpPr>
            <p:cNvPr id="155768" name="Rectangle 120"/>
            <p:cNvSpPr>
              <a:spLocks noChangeAspect="1" noChangeArrowheads="1"/>
            </p:cNvSpPr>
            <p:nvPr/>
          </p:nvSpPr>
          <p:spPr bwMode="auto">
            <a:xfrm rot="240000">
              <a:off x="2980" y="3418"/>
              <a:ext cx="240" cy="23"/>
            </a:xfrm>
            <a:prstGeom prst="rect">
              <a:avLst/>
            </a:prstGeom>
            <a:noFill/>
            <a:ln w="635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55769" name="Oval 121" descr="Светлый диагональный 1"/>
            <p:cNvSpPr>
              <a:spLocks noChangeAspect="1" noChangeArrowheads="1"/>
            </p:cNvSpPr>
            <p:nvPr/>
          </p:nvSpPr>
          <p:spPr bwMode="auto">
            <a:xfrm>
              <a:off x="2966" y="3408"/>
              <a:ext cx="25" cy="25"/>
            </a:xfrm>
            <a:prstGeom prst="ellipse">
              <a:avLst/>
            </a:prstGeom>
            <a:pattFill prst="ltDnDiag">
              <a:fgClr>
                <a:schemeClr val="tx1"/>
              </a:fgClr>
              <a:bgClr>
                <a:schemeClr val="bg1"/>
              </a:bgClr>
            </a:pattFill>
            <a:ln w="635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55770" name="Oval 122" descr="Светлый диагональный 1"/>
            <p:cNvSpPr>
              <a:spLocks noChangeAspect="1" noChangeArrowheads="1"/>
            </p:cNvSpPr>
            <p:nvPr/>
          </p:nvSpPr>
          <p:spPr bwMode="auto">
            <a:xfrm>
              <a:off x="3206" y="3426"/>
              <a:ext cx="25" cy="25"/>
            </a:xfrm>
            <a:prstGeom prst="ellipse">
              <a:avLst/>
            </a:prstGeom>
            <a:pattFill prst="ltDnDiag">
              <a:fgClr>
                <a:schemeClr val="tx1"/>
              </a:fgClr>
              <a:bgClr>
                <a:schemeClr val="bg1"/>
              </a:bgClr>
            </a:pattFill>
            <a:ln w="635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</p:grpSp>
      <p:grpSp>
        <p:nvGrpSpPr>
          <p:cNvPr id="155771" name="Group 123"/>
          <p:cNvGrpSpPr>
            <a:grpSpLocks noChangeAspect="1"/>
          </p:cNvGrpSpPr>
          <p:nvPr/>
        </p:nvGrpSpPr>
        <p:grpSpPr bwMode="auto">
          <a:xfrm>
            <a:off x="4422775" y="3133725"/>
            <a:ext cx="296863" cy="47625"/>
            <a:chOff x="2966" y="3408"/>
            <a:chExt cx="265" cy="43"/>
          </a:xfrm>
        </p:grpSpPr>
        <p:sp>
          <p:nvSpPr>
            <p:cNvPr id="155772" name="Rectangle 124"/>
            <p:cNvSpPr>
              <a:spLocks noChangeAspect="1" noChangeArrowheads="1"/>
            </p:cNvSpPr>
            <p:nvPr/>
          </p:nvSpPr>
          <p:spPr bwMode="auto">
            <a:xfrm rot="240000">
              <a:off x="2980" y="3418"/>
              <a:ext cx="240" cy="23"/>
            </a:xfrm>
            <a:prstGeom prst="rect">
              <a:avLst/>
            </a:prstGeom>
            <a:noFill/>
            <a:ln w="635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55773" name="Oval 125" descr="Светлый диагональный 1"/>
            <p:cNvSpPr>
              <a:spLocks noChangeAspect="1" noChangeArrowheads="1"/>
            </p:cNvSpPr>
            <p:nvPr/>
          </p:nvSpPr>
          <p:spPr bwMode="auto">
            <a:xfrm>
              <a:off x="2966" y="3408"/>
              <a:ext cx="25" cy="25"/>
            </a:xfrm>
            <a:prstGeom prst="ellipse">
              <a:avLst/>
            </a:prstGeom>
            <a:pattFill prst="ltDnDiag">
              <a:fgClr>
                <a:schemeClr val="tx1"/>
              </a:fgClr>
              <a:bgClr>
                <a:schemeClr val="bg1"/>
              </a:bgClr>
            </a:pattFill>
            <a:ln w="635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55774" name="Oval 126" descr="Светлый диагональный 1"/>
            <p:cNvSpPr>
              <a:spLocks noChangeAspect="1" noChangeArrowheads="1"/>
            </p:cNvSpPr>
            <p:nvPr/>
          </p:nvSpPr>
          <p:spPr bwMode="auto">
            <a:xfrm>
              <a:off x="3206" y="3426"/>
              <a:ext cx="25" cy="25"/>
            </a:xfrm>
            <a:prstGeom prst="ellipse">
              <a:avLst/>
            </a:prstGeom>
            <a:pattFill prst="ltDnDiag">
              <a:fgClr>
                <a:schemeClr val="tx1"/>
              </a:fgClr>
              <a:bgClr>
                <a:schemeClr val="bg1"/>
              </a:bgClr>
            </a:pattFill>
            <a:ln w="635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</p:grpSp>
      <p:grpSp>
        <p:nvGrpSpPr>
          <p:cNvPr id="155775" name="Group 127"/>
          <p:cNvGrpSpPr>
            <a:grpSpLocks noChangeAspect="1"/>
          </p:cNvGrpSpPr>
          <p:nvPr/>
        </p:nvGrpSpPr>
        <p:grpSpPr bwMode="auto">
          <a:xfrm>
            <a:off x="4425950" y="3074988"/>
            <a:ext cx="295275" cy="47625"/>
            <a:chOff x="2966" y="3408"/>
            <a:chExt cx="265" cy="43"/>
          </a:xfrm>
        </p:grpSpPr>
        <p:sp>
          <p:nvSpPr>
            <p:cNvPr id="155776" name="Rectangle 128"/>
            <p:cNvSpPr>
              <a:spLocks noChangeAspect="1" noChangeArrowheads="1"/>
            </p:cNvSpPr>
            <p:nvPr/>
          </p:nvSpPr>
          <p:spPr bwMode="auto">
            <a:xfrm rot="240000">
              <a:off x="2980" y="3418"/>
              <a:ext cx="240" cy="23"/>
            </a:xfrm>
            <a:prstGeom prst="rect">
              <a:avLst/>
            </a:prstGeom>
            <a:noFill/>
            <a:ln w="635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55777" name="Oval 129" descr="Светлый диагональный 1"/>
            <p:cNvSpPr>
              <a:spLocks noChangeAspect="1" noChangeArrowheads="1"/>
            </p:cNvSpPr>
            <p:nvPr/>
          </p:nvSpPr>
          <p:spPr bwMode="auto">
            <a:xfrm>
              <a:off x="2966" y="3408"/>
              <a:ext cx="25" cy="25"/>
            </a:xfrm>
            <a:prstGeom prst="ellipse">
              <a:avLst/>
            </a:prstGeom>
            <a:pattFill prst="ltDnDiag">
              <a:fgClr>
                <a:schemeClr val="tx1"/>
              </a:fgClr>
              <a:bgClr>
                <a:schemeClr val="bg1"/>
              </a:bgClr>
            </a:pattFill>
            <a:ln w="635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55778" name="Oval 130" descr="Светлый диагональный 1"/>
            <p:cNvSpPr>
              <a:spLocks noChangeAspect="1" noChangeArrowheads="1"/>
            </p:cNvSpPr>
            <p:nvPr/>
          </p:nvSpPr>
          <p:spPr bwMode="auto">
            <a:xfrm>
              <a:off x="3206" y="3426"/>
              <a:ext cx="25" cy="25"/>
            </a:xfrm>
            <a:prstGeom prst="ellipse">
              <a:avLst/>
            </a:prstGeom>
            <a:pattFill prst="ltDnDiag">
              <a:fgClr>
                <a:schemeClr val="tx1"/>
              </a:fgClr>
              <a:bgClr>
                <a:schemeClr val="bg1"/>
              </a:bgClr>
            </a:pattFill>
            <a:ln w="635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</p:grpSp>
      <p:grpSp>
        <p:nvGrpSpPr>
          <p:cNvPr id="155779" name="Group 131"/>
          <p:cNvGrpSpPr>
            <a:grpSpLocks noChangeAspect="1"/>
          </p:cNvGrpSpPr>
          <p:nvPr/>
        </p:nvGrpSpPr>
        <p:grpSpPr bwMode="auto">
          <a:xfrm>
            <a:off x="4427538" y="3019425"/>
            <a:ext cx="296862" cy="47625"/>
            <a:chOff x="2966" y="3408"/>
            <a:chExt cx="265" cy="43"/>
          </a:xfrm>
        </p:grpSpPr>
        <p:sp>
          <p:nvSpPr>
            <p:cNvPr id="155780" name="Rectangle 132"/>
            <p:cNvSpPr>
              <a:spLocks noChangeAspect="1" noChangeArrowheads="1"/>
            </p:cNvSpPr>
            <p:nvPr/>
          </p:nvSpPr>
          <p:spPr bwMode="auto">
            <a:xfrm rot="240000">
              <a:off x="2980" y="3418"/>
              <a:ext cx="240" cy="23"/>
            </a:xfrm>
            <a:prstGeom prst="rect">
              <a:avLst/>
            </a:prstGeom>
            <a:noFill/>
            <a:ln w="635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55781" name="Oval 133" descr="Светлый диагональный 1"/>
            <p:cNvSpPr>
              <a:spLocks noChangeAspect="1" noChangeArrowheads="1"/>
            </p:cNvSpPr>
            <p:nvPr/>
          </p:nvSpPr>
          <p:spPr bwMode="auto">
            <a:xfrm>
              <a:off x="2966" y="3408"/>
              <a:ext cx="25" cy="25"/>
            </a:xfrm>
            <a:prstGeom prst="ellipse">
              <a:avLst/>
            </a:prstGeom>
            <a:pattFill prst="ltDnDiag">
              <a:fgClr>
                <a:schemeClr val="tx1"/>
              </a:fgClr>
              <a:bgClr>
                <a:schemeClr val="bg1"/>
              </a:bgClr>
            </a:pattFill>
            <a:ln w="635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55782" name="Oval 134" descr="Светлый диагональный 1"/>
            <p:cNvSpPr>
              <a:spLocks noChangeAspect="1" noChangeArrowheads="1"/>
            </p:cNvSpPr>
            <p:nvPr/>
          </p:nvSpPr>
          <p:spPr bwMode="auto">
            <a:xfrm>
              <a:off x="3206" y="3426"/>
              <a:ext cx="25" cy="25"/>
            </a:xfrm>
            <a:prstGeom prst="ellipse">
              <a:avLst/>
            </a:prstGeom>
            <a:pattFill prst="ltDnDiag">
              <a:fgClr>
                <a:schemeClr val="tx1"/>
              </a:fgClr>
              <a:bgClr>
                <a:schemeClr val="bg1"/>
              </a:bgClr>
            </a:pattFill>
            <a:ln w="635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</p:grpSp>
      <p:grpSp>
        <p:nvGrpSpPr>
          <p:cNvPr id="155783" name="Group 135"/>
          <p:cNvGrpSpPr>
            <a:grpSpLocks noChangeAspect="1"/>
          </p:cNvGrpSpPr>
          <p:nvPr/>
        </p:nvGrpSpPr>
        <p:grpSpPr bwMode="auto">
          <a:xfrm>
            <a:off x="4425950" y="3257550"/>
            <a:ext cx="295275" cy="47625"/>
            <a:chOff x="2966" y="3408"/>
            <a:chExt cx="265" cy="43"/>
          </a:xfrm>
        </p:grpSpPr>
        <p:sp>
          <p:nvSpPr>
            <p:cNvPr id="155784" name="Rectangle 136"/>
            <p:cNvSpPr>
              <a:spLocks noChangeAspect="1" noChangeArrowheads="1"/>
            </p:cNvSpPr>
            <p:nvPr/>
          </p:nvSpPr>
          <p:spPr bwMode="auto">
            <a:xfrm rot="240000">
              <a:off x="2980" y="3418"/>
              <a:ext cx="240" cy="23"/>
            </a:xfrm>
            <a:prstGeom prst="rect">
              <a:avLst/>
            </a:prstGeom>
            <a:noFill/>
            <a:ln w="635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55785" name="Oval 137" descr="Светлый диагональный 1"/>
            <p:cNvSpPr>
              <a:spLocks noChangeAspect="1" noChangeArrowheads="1"/>
            </p:cNvSpPr>
            <p:nvPr/>
          </p:nvSpPr>
          <p:spPr bwMode="auto">
            <a:xfrm>
              <a:off x="2966" y="3408"/>
              <a:ext cx="25" cy="25"/>
            </a:xfrm>
            <a:prstGeom prst="ellipse">
              <a:avLst/>
            </a:prstGeom>
            <a:pattFill prst="ltDnDiag">
              <a:fgClr>
                <a:schemeClr val="tx1"/>
              </a:fgClr>
              <a:bgClr>
                <a:schemeClr val="bg1"/>
              </a:bgClr>
            </a:pattFill>
            <a:ln w="635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55786" name="Oval 138" descr="Светлый диагональный 1"/>
            <p:cNvSpPr>
              <a:spLocks noChangeAspect="1" noChangeArrowheads="1"/>
            </p:cNvSpPr>
            <p:nvPr/>
          </p:nvSpPr>
          <p:spPr bwMode="auto">
            <a:xfrm>
              <a:off x="3206" y="3426"/>
              <a:ext cx="25" cy="25"/>
            </a:xfrm>
            <a:prstGeom prst="ellipse">
              <a:avLst/>
            </a:prstGeom>
            <a:pattFill prst="ltDnDiag">
              <a:fgClr>
                <a:schemeClr val="tx1"/>
              </a:fgClr>
              <a:bgClr>
                <a:schemeClr val="bg1"/>
              </a:bgClr>
            </a:pattFill>
            <a:ln w="635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</p:grpSp>
      <p:grpSp>
        <p:nvGrpSpPr>
          <p:cNvPr id="155787" name="Group 139"/>
          <p:cNvGrpSpPr>
            <a:grpSpLocks noChangeAspect="1"/>
          </p:cNvGrpSpPr>
          <p:nvPr/>
        </p:nvGrpSpPr>
        <p:grpSpPr bwMode="auto">
          <a:xfrm>
            <a:off x="4422775" y="3195638"/>
            <a:ext cx="296863" cy="49212"/>
            <a:chOff x="2966" y="3408"/>
            <a:chExt cx="265" cy="43"/>
          </a:xfrm>
        </p:grpSpPr>
        <p:sp>
          <p:nvSpPr>
            <p:cNvPr id="155788" name="Rectangle 140"/>
            <p:cNvSpPr>
              <a:spLocks noChangeAspect="1" noChangeArrowheads="1"/>
            </p:cNvSpPr>
            <p:nvPr/>
          </p:nvSpPr>
          <p:spPr bwMode="auto">
            <a:xfrm rot="240000">
              <a:off x="2980" y="3418"/>
              <a:ext cx="240" cy="23"/>
            </a:xfrm>
            <a:prstGeom prst="rect">
              <a:avLst/>
            </a:prstGeom>
            <a:noFill/>
            <a:ln w="635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55789" name="Oval 141" descr="Светлый диагональный 1"/>
            <p:cNvSpPr>
              <a:spLocks noChangeAspect="1" noChangeArrowheads="1"/>
            </p:cNvSpPr>
            <p:nvPr/>
          </p:nvSpPr>
          <p:spPr bwMode="auto">
            <a:xfrm>
              <a:off x="2966" y="3408"/>
              <a:ext cx="25" cy="25"/>
            </a:xfrm>
            <a:prstGeom prst="ellipse">
              <a:avLst/>
            </a:prstGeom>
            <a:pattFill prst="ltDnDiag">
              <a:fgClr>
                <a:schemeClr val="tx1"/>
              </a:fgClr>
              <a:bgClr>
                <a:schemeClr val="bg1"/>
              </a:bgClr>
            </a:pattFill>
            <a:ln w="635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55790" name="Oval 142" descr="Светлый диагональный 1"/>
            <p:cNvSpPr>
              <a:spLocks noChangeAspect="1" noChangeArrowheads="1"/>
            </p:cNvSpPr>
            <p:nvPr/>
          </p:nvSpPr>
          <p:spPr bwMode="auto">
            <a:xfrm>
              <a:off x="3206" y="3426"/>
              <a:ext cx="25" cy="25"/>
            </a:xfrm>
            <a:prstGeom prst="ellipse">
              <a:avLst/>
            </a:prstGeom>
            <a:pattFill prst="ltDnDiag">
              <a:fgClr>
                <a:schemeClr val="tx1"/>
              </a:fgClr>
              <a:bgClr>
                <a:schemeClr val="bg1"/>
              </a:bgClr>
            </a:pattFill>
            <a:ln w="635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</p:grpSp>
      <p:grpSp>
        <p:nvGrpSpPr>
          <p:cNvPr id="155791" name="Group 143"/>
          <p:cNvGrpSpPr>
            <a:grpSpLocks noChangeAspect="1"/>
          </p:cNvGrpSpPr>
          <p:nvPr/>
        </p:nvGrpSpPr>
        <p:grpSpPr bwMode="auto">
          <a:xfrm>
            <a:off x="4421188" y="3448050"/>
            <a:ext cx="295275" cy="47625"/>
            <a:chOff x="2966" y="3408"/>
            <a:chExt cx="265" cy="43"/>
          </a:xfrm>
        </p:grpSpPr>
        <p:sp>
          <p:nvSpPr>
            <p:cNvPr id="155792" name="Rectangle 144"/>
            <p:cNvSpPr>
              <a:spLocks noChangeAspect="1" noChangeArrowheads="1"/>
            </p:cNvSpPr>
            <p:nvPr/>
          </p:nvSpPr>
          <p:spPr bwMode="auto">
            <a:xfrm rot="240000">
              <a:off x="2980" y="3418"/>
              <a:ext cx="240" cy="23"/>
            </a:xfrm>
            <a:prstGeom prst="rect">
              <a:avLst/>
            </a:prstGeom>
            <a:noFill/>
            <a:ln w="635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55793" name="Oval 145" descr="Светлый диагональный 1"/>
            <p:cNvSpPr>
              <a:spLocks noChangeAspect="1" noChangeArrowheads="1"/>
            </p:cNvSpPr>
            <p:nvPr/>
          </p:nvSpPr>
          <p:spPr bwMode="auto">
            <a:xfrm>
              <a:off x="2966" y="3408"/>
              <a:ext cx="25" cy="25"/>
            </a:xfrm>
            <a:prstGeom prst="ellipse">
              <a:avLst/>
            </a:prstGeom>
            <a:pattFill prst="ltDnDiag">
              <a:fgClr>
                <a:schemeClr val="tx1"/>
              </a:fgClr>
              <a:bgClr>
                <a:schemeClr val="bg1"/>
              </a:bgClr>
            </a:pattFill>
            <a:ln w="635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55794" name="Oval 146" descr="Светлый диагональный 1"/>
            <p:cNvSpPr>
              <a:spLocks noChangeAspect="1" noChangeArrowheads="1"/>
            </p:cNvSpPr>
            <p:nvPr/>
          </p:nvSpPr>
          <p:spPr bwMode="auto">
            <a:xfrm>
              <a:off x="3206" y="3426"/>
              <a:ext cx="25" cy="25"/>
            </a:xfrm>
            <a:prstGeom prst="ellipse">
              <a:avLst/>
            </a:prstGeom>
            <a:pattFill prst="ltDnDiag">
              <a:fgClr>
                <a:schemeClr val="tx1"/>
              </a:fgClr>
              <a:bgClr>
                <a:schemeClr val="bg1"/>
              </a:bgClr>
            </a:pattFill>
            <a:ln w="635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</p:grpSp>
      <p:grpSp>
        <p:nvGrpSpPr>
          <p:cNvPr id="155795" name="Group 147"/>
          <p:cNvGrpSpPr>
            <a:grpSpLocks noChangeAspect="1"/>
          </p:cNvGrpSpPr>
          <p:nvPr/>
        </p:nvGrpSpPr>
        <p:grpSpPr bwMode="auto">
          <a:xfrm rot="136227">
            <a:off x="4427538" y="2960688"/>
            <a:ext cx="296862" cy="47625"/>
            <a:chOff x="2966" y="3408"/>
            <a:chExt cx="265" cy="43"/>
          </a:xfrm>
        </p:grpSpPr>
        <p:sp>
          <p:nvSpPr>
            <p:cNvPr id="155796" name="Rectangle 148"/>
            <p:cNvSpPr>
              <a:spLocks noChangeAspect="1" noChangeArrowheads="1"/>
            </p:cNvSpPr>
            <p:nvPr/>
          </p:nvSpPr>
          <p:spPr bwMode="auto">
            <a:xfrm rot="240000">
              <a:off x="2980" y="3418"/>
              <a:ext cx="240" cy="23"/>
            </a:xfrm>
            <a:prstGeom prst="rect">
              <a:avLst/>
            </a:prstGeom>
            <a:noFill/>
            <a:ln w="635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55797" name="Oval 149" descr="Светлый диагональный 1"/>
            <p:cNvSpPr>
              <a:spLocks noChangeAspect="1" noChangeArrowheads="1"/>
            </p:cNvSpPr>
            <p:nvPr/>
          </p:nvSpPr>
          <p:spPr bwMode="auto">
            <a:xfrm>
              <a:off x="2966" y="3408"/>
              <a:ext cx="25" cy="25"/>
            </a:xfrm>
            <a:prstGeom prst="ellipse">
              <a:avLst/>
            </a:prstGeom>
            <a:pattFill prst="ltDnDiag">
              <a:fgClr>
                <a:schemeClr val="tx1"/>
              </a:fgClr>
              <a:bgClr>
                <a:schemeClr val="bg1"/>
              </a:bgClr>
            </a:pattFill>
            <a:ln w="635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55798" name="Oval 150" descr="Светлый диагональный 1"/>
            <p:cNvSpPr>
              <a:spLocks noChangeAspect="1" noChangeArrowheads="1"/>
            </p:cNvSpPr>
            <p:nvPr/>
          </p:nvSpPr>
          <p:spPr bwMode="auto">
            <a:xfrm>
              <a:off x="3206" y="3426"/>
              <a:ext cx="25" cy="25"/>
            </a:xfrm>
            <a:prstGeom prst="ellipse">
              <a:avLst/>
            </a:prstGeom>
            <a:pattFill prst="ltDnDiag">
              <a:fgClr>
                <a:schemeClr val="tx1"/>
              </a:fgClr>
              <a:bgClr>
                <a:schemeClr val="bg1"/>
              </a:bgClr>
            </a:pattFill>
            <a:ln w="635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</p:grpSp>
      <p:grpSp>
        <p:nvGrpSpPr>
          <p:cNvPr id="155799" name="Group 151"/>
          <p:cNvGrpSpPr>
            <a:grpSpLocks noChangeAspect="1"/>
          </p:cNvGrpSpPr>
          <p:nvPr/>
        </p:nvGrpSpPr>
        <p:grpSpPr bwMode="auto">
          <a:xfrm rot="-208310">
            <a:off x="4425950" y="2944813"/>
            <a:ext cx="295275" cy="47625"/>
            <a:chOff x="2966" y="3408"/>
            <a:chExt cx="265" cy="43"/>
          </a:xfrm>
        </p:grpSpPr>
        <p:sp>
          <p:nvSpPr>
            <p:cNvPr id="155800" name="Rectangle 152"/>
            <p:cNvSpPr>
              <a:spLocks noChangeAspect="1" noChangeArrowheads="1"/>
            </p:cNvSpPr>
            <p:nvPr/>
          </p:nvSpPr>
          <p:spPr bwMode="auto">
            <a:xfrm rot="240000">
              <a:off x="2980" y="3418"/>
              <a:ext cx="240" cy="23"/>
            </a:xfrm>
            <a:prstGeom prst="rect">
              <a:avLst/>
            </a:prstGeom>
            <a:noFill/>
            <a:ln w="635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55801" name="Oval 153" descr="Светлый диагональный 1"/>
            <p:cNvSpPr>
              <a:spLocks noChangeAspect="1" noChangeArrowheads="1"/>
            </p:cNvSpPr>
            <p:nvPr/>
          </p:nvSpPr>
          <p:spPr bwMode="auto">
            <a:xfrm>
              <a:off x="2966" y="3408"/>
              <a:ext cx="25" cy="25"/>
            </a:xfrm>
            <a:prstGeom prst="ellipse">
              <a:avLst/>
            </a:prstGeom>
            <a:pattFill prst="ltDnDiag">
              <a:fgClr>
                <a:schemeClr val="tx1"/>
              </a:fgClr>
              <a:bgClr>
                <a:schemeClr val="bg1"/>
              </a:bgClr>
            </a:pattFill>
            <a:ln w="635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55802" name="Oval 154" descr="Светлый диагональный 1"/>
            <p:cNvSpPr>
              <a:spLocks noChangeAspect="1" noChangeArrowheads="1"/>
            </p:cNvSpPr>
            <p:nvPr/>
          </p:nvSpPr>
          <p:spPr bwMode="auto">
            <a:xfrm>
              <a:off x="3206" y="3426"/>
              <a:ext cx="25" cy="25"/>
            </a:xfrm>
            <a:prstGeom prst="ellipse">
              <a:avLst/>
            </a:prstGeom>
            <a:pattFill prst="ltDnDiag">
              <a:fgClr>
                <a:schemeClr val="tx1"/>
              </a:fgClr>
              <a:bgClr>
                <a:schemeClr val="bg1"/>
              </a:bgClr>
            </a:pattFill>
            <a:ln w="635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</p:grpSp>
      <p:sp>
        <p:nvSpPr>
          <p:cNvPr id="155803" name="AutoShape 155"/>
          <p:cNvSpPr>
            <a:spLocks noChangeAspect="1" noChangeArrowheads="1"/>
          </p:cNvSpPr>
          <p:nvPr/>
        </p:nvSpPr>
        <p:spPr bwMode="auto">
          <a:xfrm>
            <a:off x="4506913" y="2747963"/>
            <a:ext cx="136525" cy="144462"/>
          </a:xfrm>
          <a:prstGeom prst="triangle">
            <a:avLst>
              <a:gd name="adj" fmla="val 50000"/>
            </a:avLst>
          </a:prstGeom>
          <a:gradFill rotWithShape="0">
            <a:gsLst>
              <a:gs pos="0">
                <a:schemeClr val="folHlink">
                  <a:gamma/>
                  <a:shade val="41176"/>
                  <a:invGamma/>
                </a:schemeClr>
              </a:gs>
              <a:gs pos="50000">
                <a:schemeClr val="folHlink"/>
              </a:gs>
              <a:gs pos="100000">
                <a:schemeClr val="folHlink">
                  <a:gamma/>
                  <a:shade val="41176"/>
                  <a:invGamma/>
                </a:schemeClr>
              </a:gs>
            </a:gsLst>
            <a:lin ang="0" scaled="1"/>
          </a:gra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55804" name="Rectangle 156"/>
          <p:cNvSpPr>
            <a:spLocks noChangeAspect="1" noChangeArrowheads="1"/>
          </p:cNvSpPr>
          <p:nvPr/>
        </p:nvSpPr>
        <p:spPr bwMode="auto">
          <a:xfrm>
            <a:off x="4429125" y="2895600"/>
            <a:ext cx="292100" cy="53975"/>
          </a:xfrm>
          <a:prstGeom prst="rect">
            <a:avLst/>
          </a:prstGeom>
          <a:gradFill rotWithShape="0">
            <a:gsLst>
              <a:gs pos="0">
                <a:schemeClr val="folHlink">
                  <a:gamma/>
                  <a:shade val="41176"/>
                  <a:invGamma/>
                </a:schemeClr>
              </a:gs>
              <a:gs pos="50000">
                <a:schemeClr val="folHlink"/>
              </a:gs>
              <a:gs pos="100000">
                <a:schemeClr val="folHlink">
                  <a:gamma/>
                  <a:shade val="41176"/>
                  <a:invGamma/>
                </a:schemeClr>
              </a:gs>
            </a:gsLst>
            <a:lin ang="0" scaled="1"/>
          </a:gra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55805" name="Rectangle 157"/>
          <p:cNvSpPr>
            <a:spLocks noChangeAspect="1" noChangeArrowheads="1"/>
          </p:cNvSpPr>
          <p:nvPr/>
        </p:nvSpPr>
        <p:spPr bwMode="auto">
          <a:xfrm>
            <a:off x="4465638" y="2949575"/>
            <a:ext cx="222250" cy="236538"/>
          </a:xfrm>
          <a:prstGeom prst="rect">
            <a:avLst/>
          </a:prstGeom>
          <a:gradFill rotWithShape="0">
            <a:gsLst>
              <a:gs pos="0">
                <a:schemeClr val="folHlink">
                  <a:gamma/>
                  <a:shade val="41176"/>
                  <a:invGamma/>
                </a:schemeClr>
              </a:gs>
              <a:gs pos="50000">
                <a:schemeClr val="folHlink"/>
              </a:gs>
              <a:gs pos="100000">
                <a:schemeClr val="folHlink">
                  <a:gamma/>
                  <a:shade val="41176"/>
                  <a:invGamma/>
                </a:schemeClr>
              </a:gs>
            </a:gsLst>
            <a:lin ang="0" scaled="1"/>
          </a:gra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55806" name="AutoShape 158"/>
          <p:cNvSpPr>
            <a:spLocks noChangeAspect="1" noChangeArrowheads="1"/>
          </p:cNvSpPr>
          <p:nvPr/>
        </p:nvSpPr>
        <p:spPr bwMode="auto">
          <a:xfrm>
            <a:off x="4465638" y="3186113"/>
            <a:ext cx="220662" cy="26987"/>
          </a:xfrm>
          <a:custGeom>
            <a:avLst/>
            <a:gdLst>
              <a:gd name="G0" fmla="+- 3289 0 0"/>
              <a:gd name="G1" fmla="+- 21600 0 3289"/>
              <a:gd name="G2" fmla="*/ 3289 1 2"/>
              <a:gd name="G3" fmla="+- 21600 0 G2"/>
              <a:gd name="G4" fmla="+/ 3289 21600 2"/>
              <a:gd name="G5" fmla="+/ G1 0 2"/>
              <a:gd name="G6" fmla="*/ 21600 21600 3289"/>
              <a:gd name="G7" fmla="*/ G6 1 2"/>
              <a:gd name="G8" fmla="+- 21600 0 G7"/>
              <a:gd name="G9" fmla="*/ 21600 1 2"/>
              <a:gd name="G10" fmla="+- 3289 0 G9"/>
              <a:gd name="G11" fmla="?: G10 G8 0"/>
              <a:gd name="G12" fmla="?: G10 G7 21600"/>
              <a:gd name="T0" fmla="*/ 19955 w 21600"/>
              <a:gd name="T1" fmla="*/ 10800 h 21600"/>
              <a:gd name="T2" fmla="*/ 10800 w 21600"/>
              <a:gd name="T3" fmla="*/ 21600 h 21600"/>
              <a:gd name="T4" fmla="*/ 1645 w 21600"/>
              <a:gd name="T5" fmla="*/ 10800 h 21600"/>
              <a:gd name="T6" fmla="*/ 10800 w 21600"/>
              <a:gd name="T7" fmla="*/ 0 h 21600"/>
              <a:gd name="T8" fmla="*/ 3445 w 21600"/>
              <a:gd name="T9" fmla="*/ 3445 h 21600"/>
              <a:gd name="T10" fmla="*/ 18155 w 21600"/>
              <a:gd name="T11" fmla="*/ 18155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T8" t="T9" r="T10" b="T11"/>
            <a:pathLst>
              <a:path w="21600" h="21600">
                <a:moveTo>
                  <a:pt x="0" y="0"/>
                </a:moveTo>
                <a:lnTo>
                  <a:pt x="3289" y="21600"/>
                </a:lnTo>
                <a:lnTo>
                  <a:pt x="18311" y="21600"/>
                </a:lnTo>
                <a:lnTo>
                  <a:pt x="21600" y="0"/>
                </a:lnTo>
                <a:close/>
              </a:path>
            </a:pathLst>
          </a:custGeom>
          <a:gradFill rotWithShape="0">
            <a:gsLst>
              <a:gs pos="0">
                <a:schemeClr val="folHlink">
                  <a:gamma/>
                  <a:shade val="41176"/>
                  <a:invGamma/>
                </a:schemeClr>
              </a:gs>
              <a:gs pos="50000">
                <a:schemeClr val="folHlink"/>
              </a:gs>
              <a:gs pos="100000">
                <a:schemeClr val="folHlink">
                  <a:gamma/>
                  <a:shade val="41176"/>
                  <a:invGamma/>
                </a:schemeClr>
              </a:gs>
            </a:gsLst>
            <a:lin ang="0" scaled="1"/>
          </a:gra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55807" name="Freeform 159"/>
          <p:cNvSpPr>
            <a:spLocks noChangeAspect="1"/>
          </p:cNvSpPr>
          <p:nvPr/>
        </p:nvSpPr>
        <p:spPr bwMode="auto">
          <a:xfrm>
            <a:off x="4495800" y="3213100"/>
            <a:ext cx="158750" cy="560388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142" y="2"/>
              </a:cxn>
              <a:cxn ang="0">
                <a:pos x="141" y="414"/>
              </a:cxn>
              <a:cxn ang="0">
                <a:pos x="50" y="414"/>
              </a:cxn>
              <a:cxn ang="0">
                <a:pos x="50" y="426"/>
              </a:cxn>
              <a:cxn ang="0">
                <a:pos x="57" y="441"/>
              </a:cxn>
              <a:cxn ang="0">
                <a:pos x="96" y="470"/>
              </a:cxn>
              <a:cxn ang="0">
                <a:pos x="101" y="486"/>
              </a:cxn>
              <a:cxn ang="0">
                <a:pos x="94" y="500"/>
              </a:cxn>
              <a:cxn ang="0">
                <a:pos x="0" y="498"/>
              </a:cxn>
              <a:cxn ang="0">
                <a:pos x="0" y="0"/>
              </a:cxn>
            </a:cxnLst>
            <a:rect l="0" t="0" r="r" b="b"/>
            <a:pathLst>
              <a:path w="142" h="500">
                <a:moveTo>
                  <a:pt x="0" y="0"/>
                </a:moveTo>
                <a:lnTo>
                  <a:pt x="142" y="2"/>
                </a:lnTo>
                <a:lnTo>
                  <a:pt x="141" y="414"/>
                </a:lnTo>
                <a:lnTo>
                  <a:pt x="50" y="414"/>
                </a:lnTo>
                <a:lnTo>
                  <a:pt x="50" y="426"/>
                </a:lnTo>
                <a:lnTo>
                  <a:pt x="57" y="441"/>
                </a:lnTo>
                <a:lnTo>
                  <a:pt x="96" y="470"/>
                </a:lnTo>
                <a:lnTo>
                  <a:pt x="101" y="486"/>
                </a:lnTo>
                <a:lnTo>
                  <a:pt x="94" y="500"/>
                </a:lnTo>
                <a:lnTo>
                  <a:pt x="0" y="498"/>
                </a:lnTo>
                <a:lnTo>
                  <a:pt x="0" y="0"/>
                </a:lnTo>
                <a:close/>
              </a:path>
            </a:pathLst>
          </a:custGeom>
          <a:gradFill rotWithShape="0">
            <a:gsLst>
              <a:gs pos="0">
                <a:schemeClr val="folHlink">
                  <a:gamma/>
                  <a:shade val="41176"/>
                  <a:invGamma/>
                </a:schemeClr>
              </a:gs>
              <a:gs pos="50000">
                <a:schemeClr val="folHlink"/>
              </a:gs>
              <a:gs pos="100000">
                <a:schemeClr val="folHlink">
                  <a:gamma/>
                  <a:shade val="41176"/>
                  <a:invGamma/>
                </a:schemeClr>
              </a:gs>
            </a:gsLst>
            <a:lin ang="0" scaled="1"/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endParaRPr lang="ro-RO"/>
          </a:p>
        </p:txBody>
      </p:sp>
      <p:sp>
        <p:nvSpPr>
          <p:cNvPr id="155808" name="Freeform 160"/>
          <p:cNvSpPr>
            <a:spLocks noChangeAspect="1"/>
          </p:cNvSpPr>
          <p:nvPr/>
        </p:nvSpPr>
        <p:spPr bwMode="auto">
          <a:xfrm>
            <a:off x="4494213" y="3681413"/>
            <a:ext cx="160337" cy="231775"/>
          </a:xfrm>
          <a:custGeom>
            <a:avLst/>
            <a:gdLst/>
            <a:ahLst/>
            <a:cxnLst>
              <a:cxn ang="0">
                <a:pos x="58" y="0"/>
              </a:cxn>
              <a:cxn ang="0">
                <a:pos x="142" y="0"/>
              </a:cxn>
              <a:cxn ang="0">
                <a:pos x="140" y="208"/>
              </a:cxn>
              <a:cxn ang="0">
                <a:pos x="0" y="208"/>
              </a:cxn>
              <a:cxn ang="0">
                <a:pos x="0" y="82"/>
              </a:cxn>
              <a:cxn ang="0">
                <a:pos x="106" y="82"/>
              </a:cxn>
              <a:cxn ang="0">
                <a:pos x="104" y="66"/>
              </a:cxn>
              <a:cxn ang="0">
                <a:pos x="98" y="48"/>
              </a:cxn>
              <a:cxn ang="0">
                <a:pos x="58" y="22"/>
              </a:cxn>
              <a:cxn ang="0">
                <a:pos x="52" y="12"/>
              </a:cxn>
              <a:cxn ang="0">
                <a:pos x="58" y="0"/>
              </a:cxn>
            </a:cxnLst>
            <a:rect l="0" t="0" r="r" b="b"/>
            <a:pathLst>
              <a:path w="142" h="208">
                <a:moveTo>
                  <a:pt x="58" y="0"/>
                </a:moveTo>
                <a:lnTo>
                  <a:pt x="142" y="0"/>
                </a:lnTo>
                <a:lnTo>
                  <a:pt x="140" y="208"/>
                </a:lnTo>
                <a:lnTo>
                  <a:pt x="0" y="208"/>
                </a:lnTo>
                <a:lnTo>
                  <a:pt x="0" y="82"/>
                </a:lnTo>
                <a:lnTo>
                  <a:pt x="106" y="82"/>
                </a:lnTo>
                <a:lnTo>
                  <a:pt x="104" y="66"/>
                </a:lnTo>
                <a:lnTo>
                  <a:pt x="98" y="48"/>
                </a:lnTo>
                <a:lnTo>
                  <a:pt x="58" y="22"/>
                </a:lnTo>
                <a:lnTo>
                  <a:pt x="52" y="12"/>
                </a:lnTo>
                <a:lnTo>
                  <a:pt x="58" y="0"/>
                </a:lnTo>
                <a:close/>
              </a:path>
            </a:pathLst>
          </a:custGeom>
          <a:gradFill rotWithShape="0">
            <a:gsLst>
              <a:gs pos="0">
                <a:schemeClr val="folHlink">
                  <a:gamma/>
                  <a:shade val="22353"/>
                  <a:invGamma/>
                </a:schemeClr>
              </a:gs>
              <a:gs pos="50000">
                <a:schemeClr val="folHlink"/>
              </a:gs>
              <a:gs pos="100000">
                <a:schemeClr val="folHlink">
                  <a:gamma/>
                  <a:shade val="22353"/>
                  <a:invGamma/>
                </a:schemeClr>
              </a:gs>
            </a:gsLst>
            <a:lin ang="0" scaled="1"/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endParaRPr lang="ro-RO"/>
          </a:p>
        </p:txBody>
      </p:sp>
      <p:sp>
        <p:nvSpPr>
          <p:cNvPr id="155809" name="Rectangle 161"/>
          <p:cNvSpPr>
            <a:spLocks noChangeAspect="1" noChangeArrowheads="1"/>
          </p:cNvSpPr>
          <p:nvPr/>
        </p:nvSpPr>
        <p:spPr bwMode="auto">
          <a:xfrm>
            <a:off x="4427538" y="3913188"/>
            <a:ext cx="303212" cy="47625"/>
          </a:xfrm>
          <a:prstGeom prst="rect">
            <a:avLst/>
          </a:prstGeom>
          <a:gradFill rotWithShape="0">
            <a:gsLst>
              <a:gs pos="0">
                <a:schemeClr val="folHlink">
                  <a:gamma/>
                  <a:shade val="22353"/>
                  <a:invGamma/>
                </a:schemeClr>
              </a:gs>
              <a:gs pos="50000">
                <a:schemeClr val="folHlink"/>
              </a:gs>
              <a:gs pos="100000">
                <a:schemeClr val="folHlink">
                  <a:gamma/>
                  <a:shade val="22353"/>
                  <a:invGamma/>
                </a:schemeClr>
              </a:gs>
            </a:gsLst>
            <a:lin ang="0" scaled="1"/>
          </a:gra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55810" name="Rectangle 162"/>
          <p:cNvSpPr>
            <a:spLocks noChangeAspect="1" noChangeArrowheads="1"/>
          </p:cNvSpPr>
          <p:nvPr/>
        </p:nvSpPr>
        <p:spPr bwMode="auto">
          <a:xfrm>
            <a:off x="4513263" y="3965575"/>
            <a:ext cx="123825" cy="196850"/>
          </a:xfrm>
          <a:prstGeom prst="rect">
            <a:avLst/>
          </a:prstGeom>
          <a:gradFill rotWithShape="0">
            <a:gsLst>
              <a:gs pos="0">
                <a:schemeClr val="folHlink">
                  <a:gamma/>
                  <a:shade val="22353"/>
                  <a:invGamma/>
                </a:schemeClr>
              </a:gs>
              <a:gs pos="50000">
                <a:schemeClr val="folHlink"/>
              </a:gs>
              <a:gs pos="100000">
                <a:schemeClr val="folHlink">
                  <a:gamma/>
                  <a:shade val="22353"/>
                  <a:invGamma/>
                </a:schemeClr>
              </a:gs>
            </a:gsLst>
            <a:lin ang="0" scaled="1"/>
          </a:gra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55811" name="Freeform 163"/>
          <p:cNvSpPr>
            <a:spLocks noChangeAspect="1"/>
          </p:cNvSpPr>
          <p:nvPr/>
        </p:nvSpPr>
        <p:spPr bwMode="auto">
          <a:xfrm>
            <a:off x="4489450" y="989013"/>
            <a:ext cx="160338" cy="1073150"/>
          </a:xfrm>
          <a:custGeom>
            <a:avLst/>
            <a:gdLst/>
            <a:ahLst/>
            <a:cxnLst>
              <a:cxn ang="0">
                <a:pos x="0" y="960"/>
              </a:cxn>
              <a:cxn ang="0">
                <a:pos x="0" y="9"/>
              </a:cxn>
              <a:cxn ang="0">
                <a:pos x="5" y="3"/>
              </a:cxn>
              <a:cxn ang="0">
                <a:pos x="15" y="0"/>
              </a:cxn>
              <a:cxn ang="0">
                <a:pos x="39" y="15"/>
              </a:cxn>
              <a:cxn ang="0">
                <a:pos x="72" y="24"/>
              </a:cxn>
              <a:cxn ang="0">
                <a:pos x="102" y="18"/>
              </a:cxn>
              <a:cxn ang="0">
                <a:pos x="125" y="5"/>
              </a:cxn>
              <a:cxn ang="0">
                <a:pos x="135" y="2"/>
              </a:cxn>
              <a:cxn ang="0">
                <a:pos x="143" y="6"/>
              </a:cxn>
              <a:cxn ang="0">
                <a:pos x="144" y="960"/>
              </a:cxn>
              <a:cxn ang="0">
                <a:pos x="0" y="960"/>
              </a:cxn>
            </a:cxnLst>
            <a:rect l="0" t="0" r="r" b="b"/>
            <a:pathLst>
              <a:path w="144" h="960">
                <a:moveTo>
                  <a:pt x="0" y="960"/>
                </a:moveTo>
                <a:lnTo>
                  <a:pt x="0" y="9"/>
                </a:lnTo>
                <a:lnTo>
                  <a:pt x="5" y="3"/>
                </a:lnTo>
                <a:lnTo>
                  <a:pt x="15" y="0"/>
                </a:lnTo>
                <a:lnTo>
                  <a:pt x="39" y="15"/>
                </a:lnTo>
                <a:lnTo>
                  <a:pt x="72" y="24"/>
                </a:lnTo>
                <a:lnTo>
                  <a:pt x="102" y="18"/>
                </a:lnTo>
                <a:lnTo>
                  <a:pt x="125" y="5"/>
                </a:lnTo>
                <a:lnTo>
                  <a:pt x="135" y="2"/>
                </a:lnTo>
                <a:lnTo>
                  <a:pt x="143" y="6"/>
                </a:lnTo>
                <a:lnTo>
                  <a:pt x="144" y="960"/>
                </a:lnTo>
                <a:lnTo>
                  <a:pt x="0" y="960"/>
                </a:lnTo>
                <a:close/>
              </a:path>
            </a:pathLst>
          </a:custGeom>
          <a:gradFill rotWithShape="0">
            <a:gsLst>
              <a:gs pos="0">
                <a:schemeClr val="folHlink"/>
              </a:gs>
              <a:gs pos="50000">
                <a:schemeClr val="folHlink">
                  <a:gamma/>
                  <a:tint val="0"/>
                  <a:invGamma/>
                </a:schemeClr>
              </a:gs>
              <a:gs pos="100000">
                <a:schemeClr val="folHlink"/>
              </a:gs>
            </a:gsLst>
            <a:lin ang="0" scaled="1"/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endParaRPr lang="ro-RO"/>
          </a:p>
        </p:txBody>
      </p:sp>
      <p:grpSp>
        <p:nvGrpSpPr>
          <p:cNvPr id="155812" name="Group 164"/>
          <p:cNvGrpSpPr>
            <a:grpSpLocks noChangeAspect="1"/>
          </p:cNvGrpSpPr>
          <p:nvPr/>
        </p:nvGrpSpPr>
        <p:grpSpPr bwMode="auto">
          <a:xfrm>
            <a:off x="3162300" y="798513"/>
            <a:ext cx="330200" cy="2974975"/>
            <a:chOff x="1836" y="1048"/>
            <a:chExt cx="294" cy="2656"/>
          </a:xfrm>
        </p:grpSpPr>
        <p:sp>
          <p:nvSpPr>
            <p:cNvPr id="155813" name="Rectangle 165" descr="Дранка"/>
            <p:cNvSpPr>
              <a:spLocks noChangeAspect="1" noChangeArrowheads="1"/>
            </p:cNvSpPr>
            <p:nvPr/>
          </p:nvSpPr>
          <p:spPr bwMode="auto">
            <a:xfrm>
              <a:off x="1836" y="1104"/>
              <a:ext cx="294" cy="2553"/>
            </a:xfrm>
            <a:prstGeom prst="rect">
              <a:avLst/>
            </a:prstGeom>
            <a:pattFill prst="shingle">
              <a:fgClr>
                <a:schemeClr val="folHlink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55814" name="AutoShape 166" descr="Дранка"/>
            <p:cNvSpPr>
              <a:spLocks noChangeAspect="1" noChangeArrowheads="1"/>
            </p:cNvSpPr>
            <p:nvPr/>
          </p:nvSpPr>
          <p:spPr bwMode="auto">
            <a:xfrm>
              <a:off x="2008" y="3656"/>
              <a:ext cx="48" cy="48"/>
            </a:xfrm>
            <a:custGeom>
              <a:avLst/>
              <a:gdLst>
                <a:gd name="G0" fmla="+- 5400 0 0"/>
                <a:gd name="G1" fmla="+- 21600 0 5400"/>
                <a:gd name="G2" fmla="*/ 5400 1 2"/>
                <a:gd name="G3" fmla="+- 21600 0 G2"/>
                <a:gd name="G4" fmla="+/ 5400 21600 2"/>
                <a:gd name="G5" fmla="+/ G1 0 2"/>
                <a:gd name="G6" fmla="*/ 21600 21600 5400"/>
                <a:gd name="G7" fmla="*/ G6 1 2"/>
                <a:gd name="G8" fmla="+- 21600 0 G7"/>
                <a:gd name="G9" fmla="*/ 21600 1 2"/>
                <a:gd name="G10" fmla="+- 5400 0 G9"/>
                <a:gd name="G11" fmla="?: G10 G8 0"/>
                <a:gd name="G12" fmla="?: G10 G7 21600"/>
                <a:gd name="T0" fmla="*/ 18900 w 21600"/>
                <a:gd name="T1" fmla="*/ 10800 h 21600"/>
                <a:gd name="T2" fmla="*/ 10800 w 21600"/>
                <a:gd name="T3" fmla="*/ 21600 h 21600"/>
                <a:gd name="T4" fmla="*/ 2700 w 21600"/>
                <a:gd name="T5" fmla="*/ 10800 h 21600"/>
                <a:gd name="T6" fmla="*/ 10800 w 21600"/>
                <a:gd name="T7" fmla="*/ 0 h 21600"/>
                <a:gd name="T8" fmla="*/ 4500 w 21600"/>
                <a:gd name="T9" fmla="*/ 4500 h 21600"/>
                <a:gd name="T10" fmla="*/ 17100 w 21600"/>
                <a:gd name="T11" fmla="*/ 171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pattFill prst="shingle">
              <a:fgClr>
                <a:schemeClr val="folHlink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55815" name="AutoShape 167" descr="Дранка"/>
            <p:cNvSpPr>
              <a:spLocks noChangeAspect="1" noChangeArrowheads="1"/>
            </p:cNvSpPr>
            <p:nvPr/>
          </p:nvSpPr>
          <p:spPr bwMode="auto">
            <a:xfrm>
              <a:off x="1920" y="3656"/>
              <a:ext cx="48" cy="48"/>
            </a:xfrm>
            <a:custGeom>
              <a:avLst/>
              <a:gdLst>
                <a:gd name="G0" fmla="+- 5400 0 0"/>
                <a:gd name="G1" fmla="+- 21600 0 5400"/>
                <a:gd name="G2" fmla="*/ 5400 1 2"/>
                <a:gd name="G3" fmla="+- 21600 0 G2"/>
                <a:gd name="G4" fmla="+/ 5400 21600 2"/>
                <a:gd name="G5" fmla="+/ G1 0 2"/>
                <a:gd name="G6" fmla="*/ 21600 21600 5400"/>
                <a:gd name="G7" fmla="*/ G6 1 2"/>
                <a:gd name="G8" fmla="+- 21600 0 G7"/>
                <a:gd name="G9" fmla="*/ 21600 1 2"/>
                <a:gd name="G10" fmla="+- 5400 0 G9"/>
                <a:gd name="G11" fmla="?: G10 G8 0"/>
                <a:gd name="G12" fmla="?: G10 G7 21600"/>
                <a:gd name="T0" fmla="*/ 18900 w 21600"/>
                <a:gd name="T1" fmla="*/ 10800 h 21600"/>
                <a:gd name="T2" fmla="*/ 10800 w 21600"/>
                <a:gd name="T3" fmla="*/ 21600 h 21600"/>
                <a:gd name="T4" fmla="*/ 2700 w 21600"/>
                <a:gd name="T5" fmla="*/ 10800 h 21600"/>
                <a:gd name="T6" fmla="*/ 10800 w 21600"/>
                <a:gd name="T7" fmla="*/ 0 h 21600"/>
                <a:gd name="T8" fmla="*/ 4500 w 21600"/>
                <a:gd name="T9" fmla="*/ 4500 h 21600"/>
                <a:gd name="T10" fmla="*/ 17100 w 21600"/>
                <a:gd name="T11" fmla="*/ 171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pattFill prst="shingle">
              <a:fgClr>
                <a:schemeClr val="folHlink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55816" name="AutoShape 168" descr="Дранка"/>
            <p:cNvSpPr>
              <a:spLocks noChangeAspect="1" noChangeArrowheads="1"/>
            </p:cNvSpPr>
            <p:nvPr/>
          </p:nvSpPr>
          <p:spPr bwMode="auto">
            <a:xfrm rot="10800000">
              <a:off x="2004" y="1048"/>
              <a:ext cx="48" cy="48"/>
            </a:xfrm>
            <a:custGeom>
              <a:avLst/>
              <a:gdLst>
                <a:gd name="G0" fmla="+- 5400 0 0"/>
                <a:gd name="G1" fmla="+- 21600 0 5400"/>
                <a:gd name="G2" fmla="*/ 5400 1 2"/>
                <a:gd name="G3" fmla="+- 21600 0 G2"/>
                <a:gd name="G4" fmla="+/ 5400 21600 2"/>
                <a:gd name="G5" fmla="+/ G1 0 2"/>
                <a:gd name="G6" fmla="*/ 21600 21600 5400"/>
                <a:gd name="G7" fmla="*/ G6 1 2"/>
                <a:gd name="G8" fmla="+- 21600 0 G7"/>
                <a:gd name="G9" fmla="*/ 21600 1 2"/>
                <a:gd name="G10" fmla="+- 5400 0 G9"/>
                <a:gd name="G11" fmla="?: G10 G8 0"/>
                <a:gd name="G12" fmla="?: G10 G7 21600"/>
                <a:gd name="T0" fmla="*/ 18900 w 21600"/>
                <a:gd name="T1" fmla="*/ 10800 h 21600"/>
                <a:gd name="T2" fmla="*/ 10800 w 21600"/>
                <a:gd name="T3" fmla="*/ 21600 h 21600"/>
                <a:gd name="T4" fmla="*/ 2700 w 21600"/>
                <a:gd name="T5" fmla="*/ 10800 h 21600"/>
                <a:gd name="T6" fmla="*/ 10800 w 21600"/>
                <a:gd name="T7" fmla="*/ 0 h 21600"/>
                <a:gd name="T8" fmla="*/ 4500 w 21600"/>
                <a:gd name="T9" fmla="*/ 4500 h 21600"/>
                <a:gd name="T10" fmla="*/ 17100 w 21600"/>
                <a:gd name="T11" fmla="*/ 171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pattFill prst="shingle">
              <a:fgClr>
                <a:schemeClr val="folHlink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55817" name="AutoShape 169" descr="Дранка"/>
            <p:cNvSpPr>
              <a:spLocks noChangeAspect="1" noChangeArrowheads="1"/>
            </p:cNvSpPr>
            <p:nvPr/>
          </p:nvSpPr>
          <p:spPr bwMode="auto">
            <a:xfrm rot="10800000">
              <a:off x="1916" y="1048"/>
              <a:ext cx="48" cy="48"/>
            </a:xfrm>
            <a:custGeom>
              <a:avLst/>
              <a:gdLst>
                <a:gd name="G0" fmla="+- 5400 0 0"/>
                <a:gd name="G1" fmla="+- 21600 0 5400"/>
                <a:gd name="G2" fmla="*/ 5400 1 2"/>
                <a:gd name="G3" fmla="+- 21600 0 G2"/>
                <a:gd name="G4" fmla="+/ 5400 21600 2"/>
                <a:gd name="G5" fmla="+/ G1 0 2"/>
                <a:gd name="G6" fmla="*/ 21600 21600 5400"/>
                <a:gd name="G7" fmla="*/ G6 1 2"/>
                <a:gd name="G8" fmla="+- 21600 0 G7"/>
                <a:gd name="G9" fmla="*/ 21600 1 2"/>
                <a:gd name="G10" fmla="+- 5400 0 G9"/>
                <a:gd name="G11" fmla="?: G10 G8 0"/>
                <a:gd name="G12" fmla="?: G10 G7 21600"/>
                <a:gd name="T0" fmla="*/ 18900 w 21600"/>
                <a:gd name="T1" fmla="*/ 10800 h 21600"/>
                <a:gd name="T2" fmla="*/ 10800 w 21600"/>
                <a:gd name="T3" fmla="*/ 21600 h 21600"/>
                <a:gd name="T4" fmla="*/ 2700 w 21600"/>
                <a:gd name="T5" fmla="*/ 10800 h 21600"/>
                <a:gd name="T6" fmla="*/ 10800 w 21600"/>
                <a:gd name="T7" fmla="*/ 0 h 21600"/>
                <a:gd name="T8" fmla="*/ 4500 w 21600"/>
                <a:gd name="T9" fmla="*/ 4500 h 21600"/>
                <a:gd name="T10" fmla="*/ 17100 w 21600"/>
                <a:gd name="T11" fmla="*/ 171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pattFill prst="shingle">
              <a:fgClr>
                <a:schemeClr val="folHlink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</p:grpSp>
      <p:grpSp>
        <p:nvGrpSpPr>
          <p:cNvPr id="155818" name="Group 170"/>
          <p:cNvGrpSpPr>
            <a:grpSpLocks noChangeAspect="1"/>
          </p:cNvGrpSpPr>
          <p:nvPr/>
        </p:nvGrpSpPr>
        <p:grpSpPr bwMode="auto">
          <a:xfrm rot="-67822">
            <a:off x="5622925" y="779463"/>
            <a:ext cx="330200" cy="2968625"/>
            <a:chOff x="1836" y="1048"/>
            <a:chExt cx="294" cy="2656"/>
          </a:xfrm>
        </p:grpSpPr>
        <p:sp>
          <p:nvSpPr>
            <p:cNvPr id="155819" name="Rectangle 171" descr="Дранка"/>
            <p:cNvSpPr>
              <a:spLocks noChangeAspect="1" noChangeArrowheads="1"/>
            </p:cNvSpPr>
            <p:nvPr/>
          </p:nvSpPr>
          <p:spPr bwMode="auto">
            <a:xfrm>
              <a:off x="1836" y="1104"/>
              <a:ext cx="294" cy="2553"/>
            </a:xfrm>
            <a:prstGeom prst="rect">
              <a:avLst/>
            </a:prstGeom>
            <a:pattFill prst="shingle">
              <a:fgClr>
                <a:schemeClr val="folHlink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55820" name="AutoShape 172" descr="Дранка"/>
            <p:cNvSpPr>
              <a:spLocks noChangeAspect="1" noChangeArrowheads="1"/>
            </p:cNvSpPr>
            <p:nvPr/>
          </p:nvSpPr>
          <p:spPr bwMode="auto">
            <a:xfrm>
              <a:off x="2008" y="3656"/>
              <a:ext cx="48" cy="48"/>
            </a:xfrm>
            <a:custGeom>
              <a:avLst/>
              <a:gdLst>
                <a:gd name="G0" fmla="+- 5400 0 0"/>
                <a:gd name="G1" fmla="+- 21600 0 5400"/>
                <a:gd name="G2" fmla="*/ 5400 1 2"/>
                <a:gd name="G3" fmla="+- 21600 0 G2"/>
                <a:gd name="G4" fmla="+/ 5400 21600 2"/>
                <a:gd name="G5" fmla="+/ G1 0 2"/>
                <a:gd name="G6" fmla="*/ 21600 21600 5400"/>
                <a:gd name="G7" fmla="*/ G6 1 2"/>
                <a:gd name="G8" fmla="+- 21600 0 G7"/>
                <a:gd name="G9" fmla="*/ 21600 1 2"/>
                <a:gd name="G10" fmla="+- 5400 0 G9"/>
                <a:gd name="G11" fmla="?: G10 G8 0"/>
                <a:gd name="G12" fmla="?: G10 G7 21600"/>
                <a:gd name="T0" fmla="*/ 18900 w 21600"/>
                <a:gd name="T1" fmla="*/ 10800 h 21600"/>
                <a:gd name="T2" fmla="*/ 10800 w 21600"/>
                <a:gd name="T3" fmla="*/ 21600 h 21600"/>
                <a:gd name="T4" fmla="*/ 2700 w 21600"/>
                <a:gd name="T5" fmla="*/ 10800 h 21600"/>
                <a:gd name="T6" fmla="*/ 10800 w 21600"/>
                <a:gd name="T7" fmla="*/ 0 h 21600"/>
                <a:gd name="T8" fmla="*/ 4500 w 21600"/>
                <a:gd name="T9" fmla="*/ 4500 h 21600"/>
                <a:gd name="T10" fmla="*/ 17100 w 21600"/>
                <a:gd name="T11" fmla="*/ 171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pattFill prst="shingle">
              <a:fgClr>
                <a:schemeClr val="folHlink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55821" name="AutoShape 173" descr="Дранка"/>
            <p:cNvSpPr>
              <a:spLocks noChangeAspect="1" noChangeArrowheads="1"/>
            </p:cNvSpPr>
            <p:nvPr/>
          </p:nvSpPr>
          <p:spPr bwMode="auto">
            <a:xfrm>
              <a:off x="1920" y="3656"/>
              <a:ext cx="48" cy="48"/>
            </a:xfrm>
            <a:custGeom>
              <a:avLst/>
              <a:gdLst>
                <a:gd name="G0" fmla="+- 5400 0 0"/>
                <a:gd name="G1" fmla="+- 21600 0 5400"/>
                <a:gd name="G2" fmla="*/ 5400 1 2"/>
                <a:gd name="G3" fmla="+- 21600 0 G2"/>
                <a:gd name="G4" fmla="+/ 5400 21600 2"/>
                <a:gd name="G5" fmla="+/ G1 0 2"/>
                <a:gd name="G6" fmla="*/ 21600 21600 5400"/>
                <a:gd name="G7" fmla="*/ G6 1 2"/>
                <a:gd name="G8" fmla="+- 21600 0 G7"/>
                <a:gd name="G9" fmla="*/ 21600 1 2"/>
                <a:gd name="G10" fmla="+- 5400 0 G9"/>
                <a:gd name="G11" fmla="?: G10 G8 0"/>
                <a:gd name="G12" fmla="?: G10 G7 21600"/>
                <a:gd name="T0" fmla="*/ 18900 w 21600"/>
                <a:gd name="T1" fmla="*/ 10800 h 21600"/>
                <a:gd name="T2" fmla="*/ 10800 w 21600"/>
                <a:gd name="T3" fmla="*/ 21600 h 21600"/>
                <a:gd name="T4" fmla="*/ 2700 w 21600"/>
                <a:gd name="T5" fmla="*/ 10800 h 21600"/>
                <a:gd name="T6" fmla="*/ 10800 w 21600"/>
                <a:gd name="T7" fmla="*/ 0 h 21600"/>
                <a:gd name="T8" fmla="*/ 4500 w 21600"/>
                <a:gd name="T9" fmla="*/ 4500 h 21600"/>
                <a:gd name="T10" fmla="*/ 17100 w 21600"/>
                <a:gd name="T11" fmla="*/ 171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pattFill prst="shingle">
              <a:fgClr>
                <a:schemeClr val="folHlink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55822" name="AutoShape 174" descr="Дранка"/>
            <p:cNvSpPr>
              <a:spLocks noChangeAspect="1" noChangeArrowheads="1"/>
            </p:cNvSpPr>
            <p:nvPr/>
          </p:nvSpPr>
          <p:spPr bwMode="auto">
            <a:xfrm rot="10800000">
              <a:off x="2004" y="1048"/>
              <a:ext cx="48" cy="48"/>
            </a:xfrm>
            <a:custGeom>
              <a:avLst/>
              <a:gdLst>
                <a:gd name="G0" fmla="+- 5400 0 0"/>
                <a:gd name="G1" fmla="+- 21600 0 5400"/>
                <a:gd name="G2" fmla="*/ 5400 1 2"/>
                <a:gd name="G3" fmla="+- 21600 0 G2"/>
                <a:gd name="G4" fmla="+/ 5400 21600 2"/>
                <a:gd name="G5" fmla="+/ G1 0 2"/>
                <a:gd name="G6" fmla="*/ 21600 21600 5400"/>
                <a:gd name="G7" fmla="*/ G6 1 2"/>
                <a:gd name="G8" fmla="+- 21600 0 G7"/>
                <a:gd name="G9" fmla="*/ 21600 1 2"/>
                <a:gd name="G10" fmla="+- 5400 0 G9"/>
                <a:gd name="G11" fmla="?: G10 G8 0"/>
                <a:gd name="G12" fmla="?: G10 G7 21600"/>
                <a:gd name="T0" fmla="*/ 18900 w 21600"/>
                <a:gd name="T1" fmla="*/ 10800 h 21600"/>
                <a:gd name="T2" fmla="*/ 10800 w 21600"/>
                <a:gd name="T3" fmla="*/ 21600 h 21600"/>
                <a:gd name="T4" fmla="*/ 2700 w 21600"/>
                <a:gd name="T5" fmla="*/ 10800 h 21600"/>
                <a:gd name="T6" fmla="*/ 10800 w 21600"/>
                <a:gd name="T7" fmla="*/ 0 h 21600"/>
                <a:gd name="T8" fmla="*/ 4500 w 21600"/>
                <a:gd name="T9" fmla="*/ 4500 h 21600"/>
                <a:gd name="T10" fmla="*/ 17100 w 21600"/>
                <a:gd name="T11" fmla="*/ 171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pattFill prst="shingle">
              <a:fgClr>
                <a:schemeClr val="folHlink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55823" name="AutoShape 175" descr="Дранка"/>
            <p:cNvSpPr>
              <a:spLocks noChangeAspect="1" noChangeArrowheads="1"/>
            </p:cNvSpPr>
            <p:nvPr/>
          </p:nvSpPr>
          <p:spPr bwMode="auto">
            <a:xfrm rot="10800000">
              <a:off x="1916" y="1048"/>
              <a:ext cx="48" cy="48"/>
            </a:xfrm>
            <a:custGeom>
              <a:avLst/>
              <a:gdLst>
                <a:gd name="G0" fmla="+- 5400 0 0"/>
                <a:gd name="G1" fmla="+- 21600 0 5400"/>
                <a:gd name="G2" fmla="*/ 5400 1 2"/>
                <a:gd name="G3" fmla="+- 21600 0 G2"/>
                <a:gd name="G4" fmla="+/ 5400 21600 2"/>
                <a:gd name="G5" fmla="+/ G1 0 2"/>
                <a:gd name="G6" fmla="*/ 21600 21600 5400"/>
                <a:gd name="G7" fmla="*/ G6 1 2"/>
                <a:gd name="G8" fmla="+- 21600 0 G7"/>
                <a:gd name="G9" fmla="*/ 21600 1 2"/>
                <a:gd name="G10" fmla="+- 5400 0 G9"/>
                <a:gd name="G11" fmla="?: G10 G8 0"/>
                <a:gd name="G12" fmla="?: G10 G7 21600"/>
                <a:gd name="T0" fmla="*/ 18900 w 21600"/>
                <a:gd name="T1" fmla="*/ 10800 h 21600"/>
                <a:gd name="T2" fmla="*/ 10800 w 21600"/>
                <a:gd name="T3" fmla="*/ 21600 h 21600"/>
                <a:gd name="T4" fmla="*/ 2700 w 21600"/>
                <a:gd name="T5" fmla="*/ 10800 h 21600"/>
                <a:gd name="T6" fmla="*/ 10800 w 21600"/>
                <a:gd name="T7" fmla="*/ 0 h 21600"/>
                <a:gd name="T8" fmla="*/ 4500 w 21600"/>
                <a:gd name="T9" fmla="*/ 4500 h 21600"/>
                <a:gd name="T10" fmla="*/ 17100 w 21600"/>
                <a:gd name="T11" fmla="*/ 171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pattFill prst="shingle">
              <a:fgClr>
                <a:schemeClr val="folHlink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</p:grpSp>
      <p:grpSp>
        <p:nvGrpSpPr>
          <p:cNvPr id="155824" name="Group 176"/>
          <p:cNvGrpSpPr>
            <a:grpSpLocks noChangeAspect="1"/>
          </p:cNvGrpSpPr>
          <p:nvPr/>
        </p:nvGrpSpPr>
        <p:grpSpPr bwMode="auto">
          <a:xfrm>
            <a:off x="3176588" y="844550"/>
            <a:ext cx="2782887" cy="2833688"/>
            <a:chOff x="1848" y="1089"/>
            <a:chExt cx="2487" cy="2531"/>
          </a:xfrm>
        </p:grpSpPr>
        <p:grpSp>
          <p:nvGrpSpPr>
            <p:cNvPr id="155825" name="Group 177"/>
            <p:cNvGrpSpPr>
              <a:grpSpLocks noChangeAspect="1"/>
            </p:cNvGrpSpPr>
            <p:nvPr/>
          </p:nvGrpSpPr>
          <p:grpSpPr bwMode="auto">
            <a:xfrm>
              <a:off x="4050" y="1089"/>
              <a:ext cx="264" cy="230"/>
              <a:chOff x="4050" y="1089"/>
              <a:chExt cx="264" cy="230"/>
            </a:xfrm>
          </p:grpSpPr>
          <p:sp>
            <p:nvSpPr>
              <p:cNvPr id="155826" name="Oval 178"/>
              <p:cNvSpPr>
                <a:spLocks noChangeAspect="1" noChangeArrowheads="1"/>
              </p:cNvSpPr>
              <p:nvPr/>
            </p:nvSpPr>
            <p:spPr bwMode="auto">
              <a:xfrm>
                <a:off x="4053" y="1089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5827" name="Oval 179"/>
              <p:cNvSpPr>
                <a:spLocks noChangeAspect="1" noChangeArrowheads="1"/>
              </p:cNvSpPr>
              <p:nvPr/>
            </p:nvSpPr>
            <p:spPr bwMode="auto">
              <a:xfrm>
                <a:off x="4194" y="1206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5828" name="Rectangle 180"/>
              <p:cNvSpPr>
                <a:spLocks noChangeAspect="1" noChangeArrowheads="1"/>
              </p:cNvSpPr>
              <p:nvPr/>
            </p:nvSpPr>
            <p:spPr bwMode="auto">
              <a:xfrm>
                <a:off x="4194" y="1095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5829" name="Rectangle 181"/>
              <p:cNvSpPr>
                <a:spLocks noChangeAspect="1" noChangeArrowheads="1"/>
              </p:cNvSpPr>
              <p:nvPr/>
            </p:nvSpPr>
            <p:spPr bwMode="auto">
              <a:xfrm>
                <a:off x="4050" y="1206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55830" name="Group 182"/>
            <p:cNvGrpSpPr>
              <a:grpSpLocks noChangeAspect="1"/>
            </p:cNvGrpSpPr>
            <p:nvPr/>
          </p:nvGrpSpPr>
          <p:grpSpPr bwMode="auto">
            <a:xfrm>
              <a:off x="4050" y="1320"/>
              <a:ext cx="264" cy="230"/>
              <a:chOff x="4050" y="1089"/>
              <a:chExt cx="264" cy="230"/>
            </a:xfrm>
          </p:grpSpPr>
          <p:sp>
            <p:nvSpPr>
              <p:cNvPr id="155831" name="Oval 183"/>
              <p:cNvSpPr>
                <a:spLocks noChangeAspect="1" noChangeArrowheads="1"/>
              </p:cNvSpPr>
              <p:nvPr/>
            </p:nvSpPr>
            <p:spPr bwMode="auto">
              <a:xfrm>
                <a:off x="4053" y="1089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5832" name="Oval 184"/>
              <p:cNvSpPr>
                <a:spLocks noChangeAspect="1" noChangeArrowheads="1"/>
              </p:cNvSpPr>
              <p:nvPr/>
            </p:nvSpPr>
            <p:spPr bwMode="auto">
              <a:xfrm>
                <a:off x="4194" y="1206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5833" name="Rectangle 185"/>
              <p:cNvSpPr>
                <a:spLocks noChangeAspect="1" noChangeArrowheads="1"/>
              </p:cNvSpPr>
              <p:nvPr/>
            </p:nvSpPr>
            <p:spPr bwMode="auto">
              <a:xfrm>
                <a:off x="4194" y="1095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5834" name="Rectangle 186"/>
              <p:cNvSpPr>
                <a:spLocks noChangeAspect="1" noChangeArrowheads="1"/>
              </p:cNvSpPr>
              <p:nvPr/>
            </p:nvSpPr>
            <p:spPr bwMode="auto">
              <a:xfrm>
                <a:off x="4050" y="1206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55835" name="Group 187"/>
            <p:cNvGrpSpPr>
              <a:grpSpLocks noChangeAspect="1"/>
            </p:cNvGrpSpPr>
            <p:nvPr/>
          </p:nvGrpSpPr>
          <p:grpSpPr bwMode="auto">
            <a:xfrm>
              <a:off x="4053" y="1545"/>
              <a:ext cx="264" cy="230"/>
              <a:chOff x="4050" y="1089"/>
              <a:chExt cx="264" cy="230"/>
            </a:xfrm>
          </p:grpSpPr>
          <p:sp>
            <p:nvSpPr>
              <p:cNvPr id="155836" name="Oval 188"/>
              <p:cNvSpPr>
                <a:spLocks noChangeAspect="1" noChangeArrowheads="1"/>
              </p:cNvSpPr>
              <p:nvPr/>
            </p:nvSpPr>
            <p:spPr bwMode="auto">
              <a:xfrm>
                <a:off x="4053" y="1089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5837" name="Oval 189"/>
              <p:cNvSpPr>
                <a:spLocks noChangeAspect="1" noChangeArrowheads="1"/>
              </p:cNvSpPr>
              <p:nvPr/>
            </p:nvSpPr>
            <p:spPr bwMode="auto">
              <a:xfrm>
                <a:off x="4194" y="1206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5838" name="Rectangle 190"/>
              <p:cNvSpPr>
                <a:spLocks noChangeAspect="1" noChangeArrowheads="1"/>
              </p:cNvSpPr>
              <p:nvPr/>
            </p:nvSpPr>
            <p:spPr bwMode="auto">
              <a:xfrm>
                <a:off x="4194" y="1095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5839" name="Rectangle 191"/>
              <p:cNvSpPr>
                <a:spLocks noChangeAspect="1" noChangeArrowheads="1"/>
              </p:cNvSpPr>
              <p:nvPr/>
            </p:nvSpPr>
            <p:spPr bwMode="auto">
              <a:xfrm>
                <a:off x="4050" y="1206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55840" name="Group 192"/>
            <p:cNvGrpSpPr>
              <a:grpSpLocks noChangeAspect="1"/>
            </p:cNvGrpSpPr>
            <p:nvPr/>
          </p:nvGrpSpPr>
          <p:grpSpPr bwMode="auto">
            <a:xfrm>
              <a:off x="4056" y="1776"/>
              <a:ext cx="264" cy="230"/>
              <a:chOff x="4050" y="1089"/>
              <a:chExt cx="264" cy="230"/>
            </a:xfrm>
          </p:grpSpPr>
          <p:sp>
            <p:nvSpPr>
              <p:cNvPr id="155841" name="Oval 193"/>
              <p:cNvSpPr>
                <a:spLocks noChangeAspect="1" noChangeArrowheads="1"/>
              </p:cNvSpPr>
              <p:nvPr/>
            </p:nvSpPr>
            <p:spPr bwMode="auto">
              <a:xfrm>
                <a:off x="4053" y="1089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5842" name="Oval 194"/>
              <p:cNvSpPr>
                <a:spLocks noChangeAspect="1" noChangeArrowheads="1"/>
              </p:cNvSpPr>
              <p:nvPr/>
            </p:nvSpPr>
            <p:spPr bwMode="auto">
              <a:xfrm>
                <a:off x="4194" y="1206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5843" name="Rectangle 195"/>
              <p:cNvSpPr>
                <a:spLocks noChangeAspect="1" noChangeArrowheads="1"/>
              </p:cNvSpPr>
              <p:nvPr/>
            </p:nvSpPr>
            <p:spPr bwMode="auto">
              <a:xfrm>
                <a:off x="4194" y="1095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5844" name="Rectangle 196"/>
              <p:cNvSpPr>
                <a:spLocks noChangeAspect="1" noChangeArrowheads="1"/>
              </p:cNvSpPr>
              <p:nvPr/>
            </p:nvSpPr>
            <p:spPr bwMode="auto">
              <a:xfrm>
                <a:off x="4050" y="1206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55845" name="Group 197"/>
            <p:cNvGrpSpPr>
              <a:grpSpLocks noChangeAspect="1"/>
            </p:cNvGrpSpPr>
            <p:nvPr/>
          </p:nvGrpSpPr>
          <p:grpSpPr bwMode="auto">
            <a:xfrm>
              <a:off x="4062" y="2004"/>
              <a:ext cx="264" cy="230"/>
              <a:chOff x="4050" y="1089"/>
              <a:chExt cx="264" cy="230"/>
            </a:xfrm>
          </p:grpSpPr>
          <p:sp>
            <p:nvSpPr>
              <p:cNvPr id="155846" name="Oval 198"/>
              <p:cNvSpPr>
                <a:spLocks noChangeAspect="1" noChangeArrowheads="1"/>
              </p:cNvSpPr>
              <p:nvPr/>
            </p:nvSpPr>
            <p:spPr bwMode="auto">
              <a:xfrm>
                <a:off x="4053" y="1089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5847" name="Oval 199"/>
              <p:cNvSpPr>
                <a:spLocks noChangeAspect="1" noChangeArrowheads="1"/>
              </p:cNvSpPr>
              <p:nvPr/>
            </p:nvSpPr>
            <p:spPr bwMode="auto">
              <a:xfrm>
                <a:off x="4194" y="1206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5848" name="Rectangle 200"/>
              <p:cNvSpPr>
                <a:spLocks noChangeAspect="1" noChangeArrowheads="1"/>
              </p:cNvSpPr>
              <p:nvPr/>
            </p:nvSpPr>
            <p:spPr bwMode="auto">
              <a:xfrm>
                <a:off x="4194" y="1095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5849" name="Rectangle 201"/>
              <p:cNvSpPr>
                <a:spLocks noChangeAspect="1" noChangeArrowheads="1"/>
              </p:cNvSpPr>
              <p:nvPr/>
            </p:nvSpPr>
            <p:spPr bwMode="auto">
              <a:xfrm>
                <a:off x="4050" y="1206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55850" name="Group 202"/>
            <p:cNvGrpSpPr>
              <a:grpSpLocks noChangeAspect="1"/>
            </p:cNvGrpSpPr>
            <p:nvPr/>
          </p:nvGrpSpPr>
          <p:grpSpPr bwMode="auto">
            <a:xfrm>
              <a:off x="4062" y="2229"/>
              <a:ext cx="264" cy="230"/>
              <a:chOff x="4050" y="1089"/>
              <a:chExt cx="264" cy="230"/>
            </a:xfrm>
          </p:grpSpPr>
          <p:sp>
            <p:nvSpPr>
              <p:cNvPr id="155851" name="Oval 203"/>
              <p:cNvSpPr>
                <a:spLocks noChangeAspect="1" noChangeArrowheads="1"/>
              </p:cNvSpPr>
              <p:nvPr/>
            </p:nvSpPr>
            <p:spPr bwMode="auto">
              <a:xfrm>
                <a:off x="4053" y="1089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5852" name="Oval 204"/>
              <p:cNvSpPr>
                <a:spLocks noChangeAspect="1" noChangeArrowheads="1"/>
              </p:cNvSpPr>
              <p:nvPr/>
            </p:nvSpPr>
            <p:spPr bwMode="auto">
              <a:xfrm>
                <a:off x="4194" y="1206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5853" name="Rectangle 205"/>
              <p:cNvSpPr>
                <a:spLocks noChangeAspect="1" noChangeArrowheads="1"/>
              </p:cNvSpPr>
              <p:nvPr/>
            </p:nvSpPr>
            <p:spPr bwMode="auto">
              <a:xfrm>
                <a:off x="4194" y="1095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5854" name="Rectangle 206"/>
              <p:cNvSpPr>
                <a:spLocks noChangeAspect="1" noChangeArrowheads="1"/>
              </p:cNvSpPr>
              <p:nvPr/>
            </p:nvSpPr>
            <p:spPr bwMode="auto">
              <a:xfrm>
                <a:off x="4050" y="1206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55855" name="Group 207"/>
            <p:cNvGrpSpPr>
              <a:grpSpLocks noChangeAspect="1"/>
            </p:cNvGrpSpPr>
            <p:nvPr/>
          </p:nvGrpSpPr>
          <p:grpSpPr bwMode="auto">
            <a:xfrm>
              <a:off x="4062" y="2451"/>
              <a:ext cx="264" cy="230"/>
              <a:chOff x="4050" y="1089"/>
              <a:chExt cx="264" cy="230"/>
            </a:xfrm>
          </p:grpSpPr>
          <p:sp>
            <p:nvSpPr>
              <p:cNvPr id="155856" name="Oval 208"/>
              <p:cNvSpPr>
                <a:spLocks noChangeAspect="1" noChangeArrowheads="1"/>
              </p:cNvSpPr>
              <p:nvPr/>
            </p:nvSpPr>
            <p:spPr bwMode="auto">
              <a:xfrm>
                <a:off x="4053" y="1089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5857" name="Oval 209"/>
              <p:cNvSpPr>
                <a:spLocks noChangeAspect="1" noChangeArrowheads="1"/>
              </p:cNvSpPr>
              <p:nvPr/>
            </p:nvSpPr>
            <p:spPr bwMode="auto">
              <a:xfrm>
                <a:off x="4194" y="1206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5858" name="Rectangle 210"/>
              <p:cNvSpPr>
                <a:spLocks noChangeAspect="1" noChangeArrowheads="1"/>
              </p:cNvSpPr>
              <p:nvPr/>
            </p:nvSpPr>
            <p:spPr bwMode="auto">
              <a:xfrm>
                <a:off x="4194" y="1095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5859" name="Rectangle 211"/>
              <p:cNvSpPr>
                <a:spLocks noChangeAspect="1" noChangeArrowheads="1"/>
              </p:cNvSpPr>
              <p:nvPr/>
            </p:nvSpPr>
            <p:spPr bwMode="auto">
              <a:xfrm>
                <a:off x="4050" y="1206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55860" name="Group 212"/>
            <p:cNvGrpSpPr>
              <a:grpSpLocks noChangeAspect="1"/>
            </p:cNvGrpSpPr>
            <p:nvPr/>
          </p:nvGrpSpPr>
          <p:grpSpPr bwMode="auto">
            <a:xfrm>
              <a:off x="4065" y="2682"/>
              <a:ext cx="264" cy="230"/>
              <a:chOff x="4050" y="1089"/>
              <a:chExt cx="264" cy="230"/>
            </a:xfrm>
          </p:grpSpPr>
          <p:sp>
            <p:nvSpPr>
              <p:cNvPr id="155861" name="Oval 213"/>
              <p:cNvSpPr>
                <a:spLocks noChangeAspect="1" noChangeArrowheads="1"/>
              </p:cNvSpPr>
              <p:nvPr/>
            </p:nvSpPr>
            <p:spPr bwMode="auto">
              <a:xfrm>
                <a:off x="4053" y="1089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5862" name="Oval 214"/>
              <p:cNvSpPr>
                <a:spLocks noChangeAspect="1" noChangeArrowheads="1"/>
              </p:cNvSpPr>
              <p:nvPr/>
            </p:nvSpPr>
            <p:spPr bwMode="auto">
              <a:xfrm>
                <a:off x="4194" y="1206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5863" name="Rectangle 215"/>
              <p:cNvSpPr>
                <a:spLocks noChangeAspect="1" noChangeArrowheads="1"/>
              </p:cNvSpPr>
              <p:nvPr/>
            </p:nvSpPr>
            <p:spPr bwMode="auto">
              <a:xfrm>
                <a:off x="4194" y="1095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5864" name="Rectangle 216"/>
              <p:cNvSpPr>
                <a:spLocks noChangeAspect="1" noChangeArrowheads="1"/>
              </p:cNvSpPr>
              <p:nvPr/>
            </p:nvSpPr>
            <p:spPr bwMode="auto">
              <a:xfrm>
                <a:off x="4050" y="1206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55865" name="Group 217"/>
            <p:cNvGrpSpPr>
              <a:grpSpLocks noChangeAspect="1"/>
            </p:cNvGrpSpPr>
            <p:nvPr/>
          </p:nvGrpSpPr>
          <p:grpSpPr bwMode="auto">
            <a:xfrm>
              <a:off x="4068" y="2910"/>
              <a:ext cx="264" cy="230"/>
              <a:chOff x="4050" y="1089"/>
              <a:chExt cx="264" cy="230"/>
            </a:xfrm>
          </p:grpSpPr>
          <p:sp>
            <p:nvSpPr>
              <p:cNvPr id="155866" name="Oval 218"/>
              <p:cNvSpPr>
                <a:spLocks noChangeAspect="1" noChangeArrowheads="1"/>
              </p:cNvSpPr>
              <p:nvPr/>
            </p:nvSpPr>
            <p:spPr bwMode="auto">
              <a:xfrm>
                <a:off x="4053" y="1089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5867" name="Oval 219"/>
              <p:cNvSpPr>
                <a:spLocks noChangeAspect="1" noChangeArrowheads="1"/>
              </p:cNvSpPr>
              <p:nvPr/>
            </p:nvSpPr>
            <p:spPr bwMode="auto">
              <a:xfrm>
                <a:off x="4194" y="1206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5868" name="Rectangle 220"/>
              <p:cNvSpPr>
                <a:spLocks noChangeAspect="1" noChangeArrowheads="1"/>
              </p:cNvSpPr>
              <p:nvPr/>
            </p:nvSpPr>
            <p:spPr bwMode="auto">
              <a:xfrm>
                <a:off x="4194" y="1095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5869" name="Rectangle 221"/>
              <p:cNvSpPr>
                <a:spLocks noChangeAspect="1" noChangeArrowheads="1"/>
              </p:cNvSpPr>
              <p:nvPr/>
            </p:nvSpPr>
            <p:spPr bwMode="auto">
              <a:xfrm>
                <a:off x="4050" y="1206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55870" name="Group 222"/>
            <p:cNvGrpSpPr>
              <a:grpSpLocks noChangeAspect="1"/>
            </p:cNvGrpSpPr>
            <p:nvPr/>
          </p:nvGrpSpPr>
          <p:grpSpPr bwMode="auto">
            <a:xfrm>
              <a:off x="4071" y="3141"/>
              <a:ext cx="264" cy="230"/>
              <a:chOff x="4050" y="1089"/>
              <a:chExt cx="264" cy="230"/>
            </a:xfrm>
          </p:grpSpPr>
          <p:sp>
            <p:nvSpPr>
              <p:cNvPr id="155871" name="Oval 223"/>
              <p:cNvSpPr>
                <a:spLocks noChangeAspect="1" noChangeArrowheads="1"/>
              </p:cNvSpPr>
              <p:nvPr/>
            </p:nvSpPr>
            <p:spPr bwMode="auto">
              <a:xfrm>
                <a:off x="4053" y="1089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5872" name="Oval 224"/>
              <p:cNvSpPr>
                <a:spLocks noChangeAspect="1" noChangeArrowheads="1"/>
              </p:cNvSpPr>
              <p:nvPr/>
            </p:nvSpPr>
            <p:spPr bwMode="auto">
              <a:xfrm>
                <a:off x="4194" y="1206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5873" name="Rectangle 225"/>
              <p:cNvSpPr>
                <a:spLocks noChangeAspect="1" noChangeArrowheads="1"/>
              </p:cNvSpPr>
              <p:nvPr/>
            </p:nvSpPr>
            <p:spPr bwMode="auto">
              <a:xfrm>
                <a:off x="4194" y="1095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5874" name="Rectangle 226"/>
              <p:cNvSpPr>
                <a:spLocks noChangeAspect="1" noChangeArrowheads="1"/>
              </p:cNvSpPr>
              <p:nvPr/>
            </p:nvSpPr>
            <p:spPr bwMode="auto">
              <a:xfrm>
                <a:off x="4050" y="1206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55875" name="Group 227"/>
            <p:cNvGrpSpPr>
              <a:grpSpLocks noChangeAspect="1"/>
            </p:cNvGrpSpPr>
            <p:nvPr/>
          </p:nvGrpSpPr>
          <p:grpSpPr bwMode="auto">
            <a:xfrm>
              <a:off x="4068" y="3372"/>
              <a:ext cx="264" cy="230"/>
              <a:chOff x="4050" y="1089"/>
              <a:chExt cx="264" cy="230"/>
            </a:xfrm>
          </p:grpSpPr>
          <p:sp>
            <p:nvSpPr>
              <p:cNvPr id="155876" name="Oval 228"/>
              <p:cNvSpPr>
                <a:spLocks noChangeAspect="1" noChangeArrowheads="1"/>
              </p:cNvSpPr>
              <p:nvPr/>
            </p:nvSpPr>
            <p:spPr bwMode="auto">
              <a:xfrm>
                <a:off x="4053" y="1089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5877" name="Oval 229"/>
              <p:cNvSpPr>
                <a:spLocks noChangeAspect="1" noChangeArrowheads="1"/>
              </p:cNvSpPr>
              <p:nvPr/>
            </p:nvSpPr>
            <p:spPr bwMode="auto">
              <a:xfrm>
                <a:off x="4194" y="1206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5878" name="Rectangle 230"/>
              <p:cNvSpPr>
                <a:spLocks noChangeAspect="1" noChangeArrowheads="1"/>
              </p:cNvSpPr>
              <p:nvPr/>
            </p:nvSpPr>
            <p:spPr bwMode="auto">
              <a:xfrm>
                <a:off x="4194" y="1095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5879" name="Rectangle 231"/>
              <p:cNvSpPr>
                <a:spLocks noChangeAspect="1" noChangeArrowheads="1"/>
              </p:cNvSpPr>
              <p:nvPr/>
            </p:nvSpPr>
            <p:spPr bwMode="auto">
              <a:xfrm>
                <a:off x="4050" y="1206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55880" name="Group 232"/>
            <p:cNvGrpSpPr>
              <a:grpSpLocks noChangeAspect="1"/>
            </p:cNvGrpSpPr>
            <p:nvPr/>
          </p:nvGrpSpPr>
          <p:grpSpPr bwMode="auto">
            <a:xfrm>
              <a:off x="1848" y="1107"/>
              <a:ext cx="264" cy="230"/>
              <a:chOff x="4050" y="1089"/>
              <a:chExt cx="264" cy="230"/>
            </a:xfrm>
          </p:grpSpPr>
          <p:sp>
            <p:nvSpPr>
              <p:cNvPr id="155881" name="Oval 233"/>
              <p:cNvSpPr>
                <a:spLocks noChangeAspect="1" noChangeArrowheads="1"/>
              </p:cNvSpPr>
              <p:nvPr/>
            </p:nvSpPr>
            <p:spPr bwMode="auto">
              <a:xfrm>
                <a:off x="4053" y="1089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5882" name="Oval 234"/>
              <p:cNvSpPr>
                <a:spLocks noChangeAspect="1" noChangeArrowheads="1"/>
              </p:cNvSpPr>
              <p:nvPr/>
            </p:nvSpPr>
            <p:spPr bwMode="auto">
              <a:xfrm>
                <a:off x="4194" y="1206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5883" name="Rectangle 235"/>
              <p:cNvSpPr>
                <a:spLocks noChangeAspect="1" noChangeArrowheads="1"/>
              </p:cNvSpPr>
              <p:nvPr/>
            </p:nvSpPr>
            <p:spPr bwMode="auto">
              <a:xfrm>
                <a:off x="4194" y="1095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5884" name="Rectangle 236"/>
              <p:cNvSpPr>
                <a:spLocks noChangeAspect="1" noChangeArrowheads="1"/>
              </p:cNvSpPr>
              <p:nvPr/>
            </p:nvSpPr>
            <p:spPr bwMode="auto">
              <a:xfrm>
                <a:off x="4050" y="1206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55885" name="Group 237"/>
            <p:cNvGrpSpPr>
              <a:grpSpLocks noChangeAspect="1"/>
            </p:cNvGrpSpPr>
            <p:nvPr/>
          </p:nvGrpSpPr>
          <p:grpSpPr bwMode="auto">
            <a:xfrm>
              <a:off x="1848" y="1338"/>
              <a:ext cx="264" cy="230"/>
              <a:chOff x="4050" y="1089"/>
              <a:chExt cx="264" cy="230"/>
            </a:xfrm>
          </p:grpSpPr>
          <p:sp>
            <p:nvSpPr>
              <p:cNvPr id="155886" name="Oval 238"/>
              <p:cNvSpPr>
                <a:spLocks noChangeAspect="1" noChangeArrowheads="1"/>
              </p:cNvSpPr>
              <p:nvPr/>
            </p:nvSpPr>
            <p:spPr bwMode="auto">
              <a:xfrm>
                <a:off x="4053" y="1089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5887" name="Oval 239"/>
              <p:cNvSpPr>
                <a:spLocks noChangeAspect="1" noChangeArrowheads="1"/>
              </p:cNvSpPr>
              <p:nvPr/>
            </p:nvSpPr>
            <p:spPr bwMode="auto">
              <a:xfrm>
                <a:off x="4194" y="1206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5888" name="Rectangle 240"/>
              <p:cNvSpPr>
                <a:spLocks noChangeAspect="1" noChangeArrowheads="1"/>
              </p:cNvSpPr>
              <p:nvPr/>
            </p:nvSpPr>
            <p:spPr bwMode="auto">
              <a:xfrm>
                <a:off x="4194" y="1095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5889" name="Rectangle 241"/>
              <p:cNvSpPr>
                <a:spLocks noChangeAspect="1" noChangeArrowheads="1"/>
              </p:cNvSpPr>
              <p:nvPr/>
            </p:nvSpPr>
            <p:spPr bwMode="auto">
              <a:xfrm>
                <a:off x="4050" y="1206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55890" name="Group 242"/>
            <p:cNvGrpSpPr>
              <a:grpSpLocks noChangeAspect="1"/>
            </p:cNvGrpSpPr>
            <p:nvPr/>
          </p:nvGrpSpPr>
          <p:grpSpPr bwMode="auto">
            <a:xfrm>
              <a:off x="1851" y="1563"/>
              <a:ext cx="264" cy="230"/>
              <a:chOff x="4050" y="1089"/>
              <a:chExt cx="264" cy="230"/>
            </a:xfrm>
          </p:grpSpPr>
          <p:sp>
            <p:nvSpPr>
              <p:cNvPr id="155891" name="Oval 243"/>
              <p:cNvSpPr>
                <a:spLocks noChangeAspect="1" noChangeArrowheads="1"/>
              </p:cNvSpPr>
              <p:nvPr/>
            </p:nvSpPr>
            <p:spPr bwMode="auto">
              <a:xfrm>
                <a:off x="4053" y="1089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5892" name="Oval 244"/>
              <p:cNvSpPr>
                <a:spLocks noChangeAspect="1" noChangeArrowheads="1"/>
              </p:cNvSpPr>
              <p:nvPr/>
            </p:nvSpPr>
            <p:spPr bwMode="auto">
              <a:xfrm>
                <a:off x="4194" y="1206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5893" name="Rectangle 245"/>
              <p:cNvSpPr>
                <a:spLocks noChangeAspect="1" noChangeArrowheads="1"/>
              </p:cNvSpPr>
              <p:nvPr/>
            </p:nvSpPr>
            <p:spPr bwMode="auto">
              <a:xfrm>
                <a:off x="4194" y="1095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5894" name="Rectangle 246"/>
              <p:cNvSpPr>
                <a:spLocks noChangeAspect="1" noChangeArrowheads="1"/>
              </p:cNvSpPr>
              <p:nvPr/>
            </p:nvSpPr>
            <p:spPr bwMode="auto">
              <a:xfrm>
                <a:off x="4050" y="1206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55895" name="Group 247"/>
            <p:cNvGrpSpPr>
              <a:grpSpLocks noChangeAspect="1"/>
            </p:cNvGrpSpPr>
            <p:nvPr/>
          </p:nvGrpSpPr>
          <p:grpSpPr bwMode="auto">
            <a:xfrm>
              <a:off x="1854" y="1794"/>
              <a:ext cx="264" cy="230"/>
              <a:chOff x="4050" y="1089"/>
              <a:chExt cx="264" cy="230"/>
            </a:xfrm>
          </p:grpSpPr>
          <p:sp>
            <p:nvSpPr>
              <p:cNvPr id="155896" name="Oval 248"/>
              <p:cNvSpPr>
                <a:spLocks noChangeAspect="1" noChangeArrowheads="1"/>
              </p:cNvSpPr>
              <p:nvPr/>
            </p:nvSpPr>
            <p:spPr bwMode="auto">
              <a:xfrm>
                <a:off x="4053" y="1089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5897" name="Oval 249"/>
              <p:cNvSpPr>
                <a:spLocks noChangeAspect="1" noChangeArrowheads="1"/>
              </p:cNvSpPr>
              <p:nvPr/>
            </p:nvSpPr>
            <p:spPr bwMode="auto">
              <a:xfrm>
                <a:off x="4194" y="1206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5898" name="Rectangle 250"/>
              <p:cNvSpPr>
                <a:spLocks noChangeAspect="1" noChangeArrowheads="1"/>
              </p:cNvSpPr>
              <p:nvPr/>
            </p:nvSpPr>
            <p:spPr bwMode="auto">
              <a:xfrm>
                <a:off x="4194" y="1095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5899" name="Rectangle 251"/>
              <p:cNvSpPr>
                <a:spLocks noChangeAspect="1" noChangeArrowheads="1"/>
              </p:cNvSpPr>
              <p:nvPr/>
            </p:nvSpPr>
            <p:spPr bwMode="auto">
              <a:xfrm>
                <a:off x="4050" y="1206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55900" name="Group 252"/>
            <p:cNvGrpSpPr>
              <a:grpSpLocks noChangeAspect="1"/>
            </p:cNvGrpSpPr>
            <p:nvPr/>
          </p:nvGrpSpPr>
          <p:grpSpPr bwMode="auto">
            <a:xfrm>
              <a:off x="1860" y="2022"/>
              <a:ext cx="264" cy="230"/>
              <a:chOff x="4050" y="1089"/>
              <a:chExt cx="264" cy="230"/>
            </a:xfrm>
          </p:grpSpPr>
          <p:sp>
            <p:nvSpPr>
              <p:cNvPr id="155901" name="Oval 253"/>
              <p:cNvSpPr>
                <a:spLocks noChangeAspect="1" noChangeArrowheads="1"/>
              </p:cNvSpPr>
              <p:nvPr/>
            </p:nvSpPr>
            <p:spPr bwMode="auto">
              <a:xfrm>
                <a:off x="4053" y="1089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5902" name="Oval 254"/>
              <p:cNvSpPr>
                <a:spLocks noChangeAspect="1" noChangeArrowheads="1"/>
              </p:cNvSpPr>
              <p:nvPr/>
            </p:nvSpPr>
            <p:spPr bwMode="auto">
              <a:xfrm>
                <a:off x="4194" y="1206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5903" name="Rectangle 255"/>
              <p:cNvSpPr>
                <a:spLocks noChangeAspect="1" noChangeArrowheads="1"/>
              </p:cNvSpPr>
              <p:nvPr/>
            </p:nvSpPr>
            <p:spPr bwMode="auto">
              <a:xfrm>
                <a:off x="4194" y="1095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5904" name="Rectangle 256"/>
              <p:cNvSpPr>
                <a:spLocks noChangeAspect="1" noChangeArrowheads="1"/>
              </p:cNvSpPr>
              <p:nvPr/>
            </p:nvSpPr>
            <p:spPr bwMode="auto">
              <a:xfrm>
                <a:off x="4050" y="1206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55905" name="Group 257"/>
            <p:cNvGrpSpPr>
              <a:grpSpLocks noChangeAspect="1"/>
            </p:cNvGrpSpPr>
            <p:nvPr/>
          </p:nvGrpSpPr>
          <p:grpSpPr bwMode="auto">
            <a:xfrm>
              <a:off x="1860" y="2247"/>
              <a:ext cx="264" cy="230"/>
              <a:chOff x="4050" y="1089"/>
              <a:chExt cx="264" cy="230"/>
            </a:xfrm>
          </p:grpSpPr>
          <p:sp>
            <p:nvSpPr>
              <p:cNvPr id="155906" name="Oval 258"/>
              <p:cNvSpPr>
                <a:spLocks noChangeAspect="1" noChangeArrowheads="1"/>
              </p:cNvSpPr>
              <p:nvPr/>
            </p:nvSpPr>
            <p:spPr bwMode="auto">
              <a:xfrm>
                <a:off x="4053" y="1089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5907" name="Oval 259"/>
              <p:cNvSpPr>
                <a:spLocks noChangeAspect="1" noChangeArrowheads="1"/>
              </p:cNvSpPr>
              <p:nvPr/>
            </p:nvSpPr>
            <p:spPr bwMode="auto">
              <a:xfrm>
                <a:off x="4194" y="1206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5908" name="Rectangle 260"/>
              <p:cNvSpPr>
                <a:spLocks noChangeAspect="1" noChangeArrowheads="1"/>
              </p:cNvSpPr>
              <p:nvPr/>
            </p:nvSpPr>
            <p:spPr bwMode="auto">
              <a:xfrm>
                <a:off x="4194" y="1095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5909" name="Rectangle 261"/>
              <p:cNvSpPr>
                <a:spLocks noChangeAspect="1" noChangeArrowheads="1"/>
              </p:cNvSpPr>
              <p:nvPr/>
            </p:nvSpPr>
            <p:spPr bwMode="auto">
              <a:xfrm>
                <a:off x="4050" y="1206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55910" name="Group 262"/>
            <p:cNvGrpSpPr>
              <a:grpSpLocks noChangeAspect="1"/>
            </p:cNvGrpSpPr>
            <p:nvPr/>
          </p:nvGrpSpPr>
          <p:grpSpPr bwMode="auto">
            <a:xfrm>
              <a:off x="1860" y="2469"/>
              <a:ext cx="264" cy="230"/>
              <a:chOff x="4050" y="1089"/>
              <a:chExt cx="264" cy="230"/>
            </a:xfrm>
          </p:grpSpPr>
          <p:sp>
            <p:nvSpPr>
              <p:cNvPr id="155911" name="Oval 263"/>
              <p:cNvSpPr>
                <a:spLocks noChangeAspect="1" noChangeArrowheads="1"/>
              </p:cNvSpPr>
              <p:nvPr/>
            </p:nvSpPr>
            <p:spPr bwMode="auto">
              <a:xfrm>
                <a:off x="4053" y="1089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5912" name="Oval 264"/>
              <p:cNvSpPr>
                <a:spLocks noChangeAspect="1" noChangeArrowheads="1"/>
              </p:cNvSpPr>
              <p:nvPr/>
            </p:nvSpPr>
            <p:spPr bwMode="auto">
              <a:xfrm>
                <a:off x="4194" y="1206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5913" name="Rectangle 265"/>
              <p:cNvSpPr>
                <a:spLocks noChangeAspect="1" noChangeArrowheads="1"/>
              </p:cNvSpPr>
              <p:nvPr/>
            </p:nvSpPr>
            <p:spPr bwMode="auto">
              <a:xfrm>
                <a:off x="4194" y="1095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5914" name="Rectangle 266"/>
              <p:cNvSpPr>
                <a:spLocks noChangeAspect="1" noChangeArrowheads="1"/>
              </p:cNvSpPr>
              <p:nvPr/>
            </p:nvSpPr>
            <p:spPr bwMode="auto">
              <a:xfrm>
                <a:off x="4050" y="1206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55915" name="Group 267"/>
            <p:cNvGrpSpPr>
              <a:grpSpLocks noChangeAspect="1"/>
            </p:cNvGrpSpPr>
            <p:nvPr/>
          </p:nvGrpSpPr>
          <p:grpSpPr bwMode="auto">
            <a:xfrm>
              <a:off x="1863" y="2700"/>
              <a:ext cx="264" cy="230"/>
              <a:chOff x="4050" y="1089"/>
              <a:chExt cx="264" cy="230"/>
            </a:xfrm>
          </p:grpSpPr>
          <p:sp>
            <p:nvSpPr>
              <p:cNvPr id="155916" name="Oval 268"/>
              <p:cNvSpPr>
                <a:spLocks noChangeAspect="1" noChangeArrowheads="1"/>
              </p:cNvSpPr>
              <p:nvPr/>
            </p:nvSpPr>
            <p:spPr bwMode="auto">
              <a:xfrm>
                <a:off x="4053" y="1089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5917" name="Oval 269"/>
              <p:cNvSpPr>
                <a:spLocks noChangeAspect="1" noChangeArrowheads="1"/>
              </p:cNvSpPr>
              <p:nvPr/>
            </p:nvSpPr>
            <p:spPr bwMode="auto">
              <a:xfrm>
                <a:off x="4194" y="1206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5918" name="Rectangle 270"/>
              <p:cNvSpPr>
                <a:spLocks noChangeAspect="1" noChangeArrowheads="1"/>
              </p:cNvSpPr>
              <p:nvPr/>
            </p:nvSpPr>
            <p:spPr bwMode="auto">
              <a:xfrm>
                <a:off x="4194" y="1095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5919" name="Rectangle 271"/>
              <p:cNvSpPr>
                <a:spLocks noChangeAspect="1" noChangeArrowheads="1"/>
              </p:cNvSpPr>
              <p:nvPr/>
            </p:nvSpPr>
            <p:spPr bwMode="auto">
              <a:xfrm>
                <a:off x="4050" y="1206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55920" name="Group 272"/>
            <p:cNvGrpSpPr>
              <a:grpSpLocks noChangeAspect="1"/>
            </p:cNvGrpSpPr>
            <p:nvPr/>
          </p:nvGrpSpPr>
          <p:grpSpPr bwMode="auto">
            <a:xfrm>
              <a:off x="1866" y="2928"/>
              <a:ext cx="264" cy="230"/>
              <a:chOff x="4050" y="1089"/>
              <a:chExt cx="264" cy="230"/>
            </a:xfrm>
          </p:grpSpPr>
          <p:sp>
            <p:nvSpPr>
              <p:cNvPr id="155921" name="Oval 273"/>
              <p:cNvSpPr>
                <a:spLocks noChangeAspect="1" noChangeArrowheads="1"/>
              </p:cNvSpPr>
              <p:nvPr/>
            </p:nvSpPr>
            <p:spPr bwMode="auto">
              <a:xfrm>
                <a:off x="4053" y="1089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5922" name="Oval 274"/>
              <p:cNvSpPr>
                <a:spLocks noChangeAspect="1" noChangeArrowheads="1"/>
              </p:cNvSpPr>
              <p:nvPr/>
            </p:nvSpPr>
            <p:spPr bwMode="auto">
              <a:xfrm>
                <a:off x="4194" y="1206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5923" name="Rectangle 275"/>
              <p:cNvSpPr>
                <a:spLocks noChangeAspect="1" noChangeArrowheads="1"/>
              </p:cNvSpPr>
              <p:nvPr/>
            </p:nvSpPr>
            <p:spPr bwMode="auto">
              <a:xfrm>
                <a:off x="4194" y="1095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5924" name="Rectangle 276"/>
              <p:cNvSpPr>
                <a:spLocks noChangeAspect="1" noChangeArrowheads="1"/>
              </p:cNvSpPr>
              <p:nvPr/>
            </p:nvSpPr>
            <p:spPr bwMode="auto">
              <a:xfrm>
                <a:off x="4050" y="1206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55925" name="Group 277"/>
            <p:cNvGrpSpPr>
              <a:grpSpLocks noChangeAspect="1"/>
            </p:cNvGrpSpPr>
            <p:nvPr/>
          </p:nvGrpSpPr>
          <p:grpSpPr bwMode="auto">
            <a:xfrm>
              <a:off x="1869" y="3159"/>
              <a:ext cx="264" cy="230"/>
              <a:chOff x="4050" y="1089"/>
              <a:chExt cx="264" cy="230"/>
            </a:xfrm>
          </p:grpSpPr>
          <p:sp>
            <p:nvSpPr>
              <p:cNvPr id="155926" name="Oval 278"/>
              <p:cNvSpPr>
                <a:spLocks noChangeAspect="1" noChangeArrowheads="1"/>
              </p:cNvSpPr>
              <p:nvPr/>
            </p:nvSpPr>
            <p:spPr bwMode="auto">
              <a:xfrm>
                <a:off x="4053" y="1089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5927" name="Oval 279"/>
              <p:cNvSpPr>
                <a:spLocks noChangeAspect="1" noChangeArrowheads="1"/>
              </p:cNvSpPr>
              <p:nvPr/>
            </p:nvSpPr>
            <p:spPr bwMode="auto">
              <a:xfrm>
                <a:off x="4194" y="1206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5928" name="Rectangle 280"/>
              <p:cNvSpPr>
                <a:spLocks noChangeAspect="1" noChangeArrowheads="1"/>
              </p:cNvSpPr>
              <p:nvPr/>
            </p:nvSpPr>
            <p:spPr bwMode="auto">
              <a:xfrm>
                <a:off x="4194" y="1095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5929" name="Rectangle 281"/>
              <p:cNvSpPr>
                <a:spLocks noChangeAspect="1" noChangeArrowheads="1"/>
              </p:cNvSpPr>
              <p:nvPr/>
            </p:nvSpPr>
            <p:spPr bwMode="auto">
              <a:xfrm>
                <a:off x="4050" y="1206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55930" name="Group 282"/>
            <p:cNvGrpSpPr>
              <a:grpSpLocks noChangeAspect="1"/>
            </p:cNvGrpSpPr>
            <p:nvPr/>
          </p:nvGrpSpPr>
          <p:grpSpPr bwMode="auto">
            <a:xfrm>
              <a:off x="1866" y="3390"/>
              <a:ext cx="264" cy="230"/>
              <a:chOff x="4050" y="1089"/>
              <a:chExt cx="264" cy="230"/>
            </a:xfrm>
          </p:grpSpPr>
          <p:sp>
            <p:nvSpPr>
              <p:cNvPr id="155931" name="Oval 283"/>
              <p:cNvSpPr>
                <a:spLocks noChangeAspect="1" noChangeArrowheads="1"/>
              </p:cNvSpPr>
              <p:nvPr/>
            </p:nvSpPr>
            <p:spPr bwMode="auto">
              <a:xfrm>
                <a:off x="4053" y="1089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5932" name="Oval 284"/>
              <p:cNvSpPr>
                <a:spLocks noChangeAspect="1" noChangeArrowheads="1"/>
              </p:cNvSpPr>
              <p:nvPr/>
            </p:nvSpPr>
            <p:spPr bwMode="auto">
              <a:xfrm>
                <a:off x="4194" y="1206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5933" name="Rectangle 285"/>
              <p:cNvSpPr>
                <a:spLocks noChangeAspect="1" noChangeArrowheads="1"/>
              </p:cNvSpPr>
              <p:nvPr/>
            </p:nvSpPr>
            <p:spPr bwMode="auto">
              <a:xfrm>
                <a:off x="4194" y="1095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5934" name="Rectangle 286"/>
              <p:cNvSpPr>
                <a:spLocks noChangeAspect="1" noChangeArrowheads="1"/>
              </p:cNvSpPr>
              <p:nvPr/>
            </p:nvSpPr>
            <p:spPr bwMode="auto">
              <a:xfrm>
                <a:off x="4050" y="1206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</p:grpSp>
      <p:grpSp>
        <p:nvGrpSpPr>
          <p:cNvPr id="155935" name="Group 287"/>
          <p:cNvGrpSpPr>
            <a:grpSpLocks/>
          </p:cNvGrpSpPr>
          <p:nvPr/>
        </p:nvGrpSpPr>
        <p:grpSpPr bwMode="auto">
          <a:xfrm>
            <a:off x="3149600" y="76200"/>
            <a:ext cx="2827338" cy="854075"/>
            <a:chOff x="1985" y="1437"/>
            <a:chExt cx="1781" cy="538"/>
          </a:xfrm>
        </p:grpSpPr>
        <p:grpSp>
          <p:nvGrpSpPr>
            <p:cNvPr id="155936" name="Group 288"/>
            <p:cNvGrpSpPr>
              <a:grpSpLocks noChangeAspect="1"/>
            </p:cNvGrpSpPr>
            <p:nvPr/>
          </p:nvGrpSpPr>
          <p:grpSpPr bwMode="auto">
            <a:xfrm>
              <a:off x="2661" y="1943"/>
              <a:ext cx="427" cy="14"/>
              <a:chOff x="2782" y="1104"/>
              <a:chExt cx="606" cy="20"/>
            </a:xfrm>
          </p:grpSpPr>
          <p:sp>
            <p:nvSpPr>
              <p:cNvPr id="155937" name="AutoShape 289" descr="Широки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782" y="1104"/>
                <a:ext cx="606" cy="20"/>
              </a:xfrm>
              <a:custGeom>
                <a:avLst/>
                <a:gdLst>
                  <a:gd name="G0" fmla="+- 1733 0 0"/>
                  <a:gd name="G1" fmla="+- 21600 0 1733"/>
                  <a:gd name="G2" fmla="*/ 1733 1 2"/>
                  <a:gd name="G3" fmla="+- 21600 0 G2"/>
                  <a:gd name="G4" fmla="+/ 1733 21600 2"/>
                  <a:gd name="G5" fmla="+/ G1 0 2"/>
                  <a:gd name="G6" fmla="*/ 21600 21600 1733"/>
                  <a:gd name="G7" fmla="*/ G6 1 2"/>
                  <a:gd name="G8" fmla="+- 21600 0 G7"/>
                  <a:gd name="G9" fmla="*/ 21600 1 2"/>
                  <a:gd name="G10" fmla="+- 1733 0 G9"/>
                  <a:gd name="G11" fmla="?: G10 G8 0"/>
                  <a:gd name="G12" fmla="?: G10 G7 21600"/>
                  <a:gd name="T0" fmla="*/ 20733 w 21600"/>
                  <a:gd name="T1" fmla="*/ 10800 h 21600"/>
                  <a:gd name="T2" fmla="*/ 10800 w 21600"/>
                  <a:gd name="T3" fmla="*/ 21600 h 21600"/>
                  <a:gd name="T4" fmla="*/ 867 w 21600"/>
                  <a:gd name="T5" fmla="*/ 10800 h 21600"/>
                  <a:gd name="T6" fmla="*/ 10800 w 21600"/>
                  <a:gd name="T7" fmla="*/ 0 h 21600"/>
                  <a:gd name="T8" fmla="*/ 2667 w 21600"/>
                  <a:gd name="T9" fmla="*/ 2667 h 21600"/>
                  <a:gd name="T10" fmla="*/ 18933 w 21600"/>
                  <a:gd name="T11" fmla="*/ 18933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T8" t="T9" r="T10" b="T11"/>
                <a:pathLst>
                  <a:path w="21600" h="21600">
                    <a:moveTo>
                      <a:pt x="0" y="0"/>
                    </a:moveTo>
                    <a:lnTo>
                      <a:pt x="1733" y="21600"/>
                    </a:lnTo>
                    <a:lnTo>
                      <a:pt x="19867" y="21600"/>
                    </a:lnTo>
                    <a:lnTo>
                      <a:pt x="21600" y="0"/>
                    </a:lnTo>
                    <a:close/>
                  </a:path>
                </a:pathLst>
              </a:custGeom>
              <a:pattFill prst="wdDnDiag">
                <a:fgClr>
                  <a:schemeClr val="folHlink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5938" name="Rectangle 290"/>
              <p:cNvSpPr>
                <a:spLocks noChangeAspect="1" noChangeArrowheads="1"/>
              </p:cNvSpPr>
              <p:nvPr/>
            </p:nvSpPr>
            <p:spPr bwMode="auto">
              <a:xfrm>
                <a:off x="2980" y="1106"/>
                <a:ext cx="213" cy="16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55939" name="Group 291"/>
            <p:cNvGrpSpPr>
              <a:grpSpLocks noChangeAspect="1"/>
            </p:cNvGrpSpPr>
            <p:nvPr/>
          </p:nvGrpSpPr>
          <p:grpSpPr bwMode="auto">
            <a:xfrm>
              <a:off x="1985" y="1437"/>
              <a:ext cx="1781" cy="538"/>
              <a:chOff x="1797" y="873"/>
              <a:chExt cx="2153" cy="650"/>
            </a:xfrm>
          </p:grpSpPr>
          <p:grpSp>
            <p:nvGrpSpPr>
              <p:cNvPr id="155940" name="Group 292"/>
              <p:cNvGrpSpPr>
                <a:grpSpLocks noChangeAspect="1"/>
              </p:cNvGrpSpPr>
              <p:nvPr/>
            </p:nvGrpSpPr>
            <p:grpSpPr bwMode="auto">
              <a:xfrm>
                <a:off x="2111" y="1274"/>
                <a:ext cx="319" cy="42"/>
                <a:chOff x="2192" y="875"/>
                <a:chExt cx="374" cy="49"/>
              </a:xfrm>
            </p:grpSpPr>
            <p:sp>
              <p:nvSpPr>
                <p:cNvPr id="155941" name="AutoShape 293" descr="Широки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2192" y="875"/>
                  <a:ext cx="374" cy="47"/>
                </a:xfrm>
                <a:custGeom>
                  <a:avLst/>
                  <a:gdLst>
                    <a:gd name="G0" fmla="+- 1733 0 0"/>
                    <a:gd name="G1" fmla="+- 21600 0 1733"/>
                    <a:gd name="G2" fmla="*/ 1733 1 2"/>
                    <a:gd name="G3" fmla="+- 21600 0 G2"/>
                    <a:gd name="G4" fmla="+/ 1733 21600 2"/>
                    <a:gd name="G5" fmla="+/ G1 0 2"/>
                    <a:gd name="G6" fmla="*/ 21600 21600 1733"/>
                    <a:gd name="G7" fmla="*/ G6 1 2"/>
                    <a:gd name="G8" fmla="+- 21600 0 G7"/>
                    <a:gd name="G9" fmla="*/ 21600 1 2"/>
                    <a:gd name="G10" fmla="+- 1733 0 G9"/>
                    <a:gd name="G11" fmla="?: G10 G8 0"/>
                    <a:gd name="G12" fmla="?: G10 G7 21600"/>
                    <a:gd name="T0" fmla="*/ 20733 w 21600"/>
                    <a:gd name="T1" fmla="*/ 10800 h 21600"/>
                    <a:gd name="T2" fmla="*/ 10800 w 21600"/>
                    <a:gd name="T3" fmla="*/ 21600 h 21600"/>
                    <a:gd name="T4" fmla="*/ 867 w 21600"/>
                    <a:gd name="T5" fmla="*/ 10800 h 21600"/>
                    <a:gd name="T6" fmla="*/ 10800 w 21600"/>
                    <a:gd name="T7" fmla="*/ 0 h 21600"/>
                    <a:gd name="T8" fmla="*/ 2667 w 21600"/>
                    <a:gd name="T9" fmla="*/ 2667 h 21600"/>
                    <a:gd name="T10" fmla="*/ 18933 w 21600"/>
                    <a:gd name="T11" fmla="*/ 18933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T8" t="T9" r="T10" b="T11"/>
                  <a:pathLst>
                    <a:path w="21600" h="21600">
                      <a:moveTo>
                        <a:pt x="0" y="0"/>
                      </a:moveTo>
                      <a:lnTo>
                        <a:pt x="1733" y="21600"/>
                      </a:lnTo>
                      <a:lnTo>
                        <a:pt x="19867" y="21600"/>
                      </a:lnTo>
                      <a:lnTo>
                        <a:pt x="21600" y="0"/>
                      </a:lnTo>
                      <a:close/>
                    </a:path>
                  </a:pathLst>
                </a:custGeom>
                <a:pattFill prst="wdDnDiag">
                  <a:fgClr>
                    <a:schemeClr val="folHlink"/>
                  </a:fgClr>
                  <a:bgClr>
                    <a:schemeClr val="bg1"/>
                  </a:bgClr>
                </a:patt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55942" name="Rectangle 294"/>
                <p:cNvSpPr>
                  <a:spLocks noChangeAspect="1" noChangeArrowheads="1"/>
                </p:cNvSpPr>
                <p:nvPr/>
              </p:nvSpPr>
              <p:spPr bwMode="auto">
                <a:xfrm>
                  <a:off x="2280" y="877"/>
                  <a:ext cx="201" cy="47"/>
                </a:xfrm>
                <a:prstGeom prst="rect">
                  <a:avLst/>
                </a:prstGeom>
                <a:solidFill>
                  <a:schemeClr val="bg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  <p:grpSp>
            <p:nvGrpSpPr>
              <p:cNvPr id="155943" name="Group 295"/>
              <p:cNvGrpSpPr>
                <a:grpSpLocks noChangeAspect="1"/>
              </p:cNvGrpSpPr>
              <p:nvPr/>
            </p:nvGrpSpPr>
            <p:grpSpPr bwMode="auto">
              <a:xfrm>
                <a:off x="1797" y="873"/>
                <a:ext cx="2153" cy="650"/>
                <a:chOff x="1797" y="873"/>
                <a:chExt cx="2153" cy="650"/>
              </a:xfrm>
            </p:grpSpPr>
            <p:sp>
              <p:nvSpPr>
                <p:cNvPr id="155944" name="Freeform 296" descr="Алмазная решетка (контур)"/>
                <p:cNvSpPr>
                  <a:spLocks noChangeAspect="1"/>
                </p:cNvSpPr>
                <p:nvPr/>
              </p:nvSpPr>
              <p:spPr bwMode="auto">
                <a:xfrm>
                  <a:off x="1812" y="1237"/>
                  <a:ext cx="72" cy="120"/>
                </a:xfrm>
                <a:custGeom>
                  <a:avLst/>
                  <a:gdLst/>
                  <a:ahLst/>
                  <a:cxnLst>
                    <a:cxn ang="0">
                      <a:pos x="62" y="0"/>
                    </a:cxn>
                    <a:cxn ang="0">
                      <a:pos x="80" y="29"/>
                    </a:cxn>
                    <a:cxn ang="0">
                      <a:pos x="84" y="74"/>
                    </a:cxn>
                    <a:cxn ang="0">
                      <a:pos x="78" y="111"/>
                    </a:cxn>
                    <a:cxn ang="0">
                      <a:pos x="66" y="141"/>
                    </a:cxn>
                    <a:cxn ang="0">
                      <a:pos x="0" y="140"/>
                    </a:cxn>
                    <a:cxn ang="0">
                      <a:pos x="18" y="116"/>
                    </a:cxn>
                    <a:cxn ang="0">
                      <a:pos x="33" y="78"/>
                    </a:cxn>
                    <a:cxn ang="0">
                      <a:pos x="32" y="51"/>
                    </a:cxn>
                    <a:cxn ang="0">
                      <a:pos x="29" y="26"/>
                    </a:cxn>
                    <a:cxn ang="0">
                      <a:pos x="17" y="0"/>
                    </a:cxn>
                    <a:cxn ang="0">
                      <a:pos x="62" y="0"/>
                    </a:cxn>
                  </a:cxnLst>
                  <a:rect l="0" t="0" r="r" b="b"/>
                  <a:pathLst>
                    <a:path w="84" h="141">
                      <a:moveTo>
                        <a:pt x="62" y="0"/>
                      </a:moveTo>
                      <a:lnTo>
                        <a:pt x="80" y="29"/>
                      </a:lnTo>
                      <a:lnTo>
                        <a:pt x="84" y="74"/>
                      </a:lnTo>
                      <a:lnTo>
                        <a:pt x="78" y="111"/>
                      </a:lnTo>
                      <a:lnTo>
                        <a:pt x="66" y="141"/>
                      </a:lnTo>
                      <a:lnTo>
                        <a:pt x="0" y="140"/>
                      </a:lnTo>
                      <a:lnTo>
                        <a:pt x="18" y="116"/>
                      </a:lnTo>
                      <a:lnTo>
                        <a:pt x="33" y="78"/>
                      </a:lnTo>
                      <a:lnTo>
                        <a:pt x="32" y="51"/>
                      </a:lnTo>
                      <a:lnTo>
                        <a:pt x="29" y="26"/>
                      </a:lnTo>
                      <a:lnTo>
                        <a:pt x="17" y="0"/>
                      </a:lnTo>
                      <a:lnTo>
                        <a:pt x="62" y="0"/>
                      </a:lnTo>
                      <a:close/>
                    </a:path>
                  </a:pathLst>
                </a:custGeom>
                <a:pattFill prst="openDmnd">
                  <a:fgClr>
                    <a:schemeClr val="accent1"/>
                  </a:fgClr>
                  <a:bgClr>
                    <a:schemeClr val="bg1"/>
                  </a:bgClr>
                </a:pattFill>
                <a:ln w="9525">
                  <a:solidFill>
                    <a:schemeClr val="accent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ro-RO"/>
                </a:p>
              </p:txBody>
            </p:sp>
            <p:sp>
              <p:nvSpPr>
                <p:cNvPr id="155945" name="Freeform 297" descr="Алмазная решетка (контур)"/>
                <p:cNvSpPr>
                  <a:spLocks noChangeAspect="1"/>
                </p:cNvSpPr>
                <p:nvPr/>
              </p:nvSpPr>
              <p:spPr bwMode="auto">
                <a:xfrm>
                  <a:off x="3866" y="1216"/>
                  <a:ext cx="70" cy="114"/>
                </a:xfrm>
                <a:custGeom>
                  <a:avLst/>
                  <a:gdLst/>
                  <a:ahLst/>
                  <a:cxnLst>
                    <a:cxn ang="0">
                      <a:pos x="83" y="0"/>
                    </a:cxn>
                    <a:cxn ang="0">
                      <a:pos x="32" y="0"/>
                    </a:cxn>
                    <a:cxn ang="0">
                      <a:pos x="11" y="33"/>
                    </a:cxn>
                    <a:cxn ang="0">
                      <a:pos x="0" y="74"/>
                    </a:cxn>
                    <a:cxn ang="0">
                      <a:pos x="8" y="111"/>
                    </a:cxn>
                    <a:cxn ang="0">
                      <a:pos x="32" y="132"/>
                    </a:cxn>
                    <a:cxn ang="0">
                      <a:pos x="78" y="134"/>
                    </a:cxn>
                    <a:cxn ang="0">
                      <a:pos x="66" y="113"/>
                    </a:cxn>
                    <a:cxn ang="0">
                      <a:pos x="59" y="86"/>
                    </a:cxn>
                    <a:cxn ang="0">
                      <a:pos x="59" y="57"/>
                    </a:cxn>
                    <a:cxn ang="0">
                      <a:pos x="66" y="27"/>
                    </a:cxn>
                    <a:cxn ang="0">
                      <a:pos x="83" y="0"/>
                    </a:cxn>
                  </a:cxnLst>
                  <a:rect l="0" t="0" r="r" b="b"/>
                  <a:pathLst>
                    <a:path w="83" h="134">
                      <a:moveTo>
                        <a:pt x="83" y="0"/>
                      </a:moveTo>
                      <a:lnTo>
                        <a:pt x="32" y="0"/>
                      </a:lnTo>
                      <a:lnTo>
                        <a:pt x="11" y="33"/>
                      </a:lnTo>
                      <a:lnTo>
                        <a:pt x="0" y="74"/>
                      </a:lnTo>
                      <a:lnTo>
                        <a:pt x="8" y="111"/>
                      </a:lnTo>
                      <a:lnTo>
                        <a:pt x="32" y="132"/>
                      </a:lnTo>
                      <a:lnTo>
                        <a:pt x="78" y="134"/>
                      </a:lnTo>
                      <a:lnTo>
                        <a:pt x="66" y="113"/>
                      </a:lnTo>
                      <a:lnTo>
                        <a:pt x="59" y="86"/>
                      </a:lnTo>
                      <a:lnTo>
                        <a:pt x="59" y="57"/>
                      </a:lnTo>
                      <a:lnTo>
                        <a:pt x="66" y="27"/>
                      </a:lnTo>
                      <a:lnTo>
                        <a:pt x="83" y="0"/>
                      </a:lnTo>
                      <a:close/>
                    </a:path>
                  </a:pathLst>
                </a:custGeom>
                <a:pattFill prst="openDmnd">
                  <a:fgClr>
                    <a:schemeClr val="accent1"/>
                  </a:fgClr>
                  <a:bgClr>
                    <a:schemeClr val="bg1"/>
                  </a:bgClr>
                </a:pattFill>
                <a:ln w="9525" cap="flat" cmpd="sng">
                  <a:solidFill>
                    <a:schemeClr val="accent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o-RO"/>
                </a:p>
              </p:txBody>
            </p:sp>
            <p:grpSp>
              <p:nvGrpSpPr>
                <p:cNvPr id="155946" name="Group 298"/>
                <p:cNvGrpSpPr>
                  <a:grpSpLocks noChangeAspect="1"/>
                </p:cNvGrpSpPr>
                <p:nvPr/>
              </p:nvGrpSpPr>
              <p:grpSpPr bwMode="auto">
                <a:xfrm>
                  <a:off x="2172" y="917"/>
                  <a:ext cx="203" cy="161"/>
                  <a:chOff x="2262" y="456"/>
                  <a:chExt cx="238" cy="177"/>
                </a:xfrm>
              </p:grpSpPr>
              <p:grpSp>
                <p:nvGrpSpPr>
                  <p:cNvPr id="155947" name="Group 299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332" y="464"/>
                    <a:ext cx="109" cy="169"/>
                    <a:chOff x="2332" y="464"/>
                    <a:chExt cx="109" cy="169"/>
                  </a:xfrm>
                </p:grpSpPr>
                <p:sp>
                  <p:nvSpPr>
                    <p:cNvPr id="155948" name="Rectangle 300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332" y="464"/>
                      <a:ext cx="106" cy="126"/>
                    </a:xfrm>
                    <a:prstGeom prst="rect">
                      <a:avLst/>
                    </a:prstGeom>
                    <a:gradFill rotWithShape="0">
                      <a:gsLst>
                        <a:gs pos="0">
                          <a:srgbClr val="CC9900"/>
                        </a:gs>
                        <a:gs pos="50000">
                          <a:srgbClr val="CC9900">
                            <a:gamma/>
                            <a:tint val="0"/>
                            <a:invGamma/>
                          </a:srgbClr>
                        </a:gs>
                        <a:gs pos="100000">
                          <a:srgbClr val="CC9900"/>
                        </a:gs>
                      </a:gsLst>
                      <a:lin ang="0" scaled="1"/>
                    </a:gradFill>
                    <a:ln w="9525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55949" name="AutoShape 30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334" y="588"/>
                      <a:ext cx="107" cy="45"/>
                    </a:xfrm>
                    <a:custGeom>
                      <a:avLst/>
                      <a:gdLst>
                        <a:gd name="G0" fmla="+- 5400 0 0"/>
                        <a:gd name="G1" fmla="+- 21600 0 5400"/>
                        <a:gd name="G2" fmla="*/ 5400 1 2"/>
                        <a:gd name="G3" fmla="+- 21600 0 G2"/>
                        <a:gd name="G4" fmla="+/ 5400 21600 2"/>
                        <a:gd name="G5" fmla="+/ G1 0 2"/>
                        <a:gd name="G6" fmla="*/ 21600 21600 5400"/>
                        <a:gd name="G7" fmla="*/ G6 1 2"/>
                        <a:gd name="G8" fmla="+- 21600 0 G7"/>
                        <a:gd name="G9" fmla="*/ 21600 1 2"/>
                        <a:gd name="G10" fmla="+- 5400 0 G9"/>
                        <a:gd name="G11" fmla="?: G10 G8 0"/>
                        <a:gd name="G12" fmla="?: G10 G7 21600"/>
                        <a:gd name="T0" fmla="*/ 18900 w 21600"/>
                        <a:gd name="T1" fmla="*/ 10800 h 21600"/>
                        <a:gd name="T2" fmla="*/ 10800 w 21600"/>
                        <a:gd name="T3" fmla="*/ 21600 h 21600"/>
                        <a:gd name="T4" fmla="*/ 2700 w 21600"/>
                        <a:gd name="T5" fmla="*/ 10800 h 21600"/>
                        <a:gd name="T6" fmla="*/ 10800 w 21600"/>
                        <a:gd name="T7" fmla="*/ 0 h 21600"/>
                        <a:gd name="T8" fmla="*/ 4500 w 21600"/>
                        <a:gd name="T9" fmla="*/ 4500 h 21600"/>
                        <a:gd name="T10" fmla="*/ 17100 w 21600"/>
                        <a:gd name="T11" fmla="*/ 17100 h 2160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</a:cxnLst>
                      <a:rect l="T8" t="T9" r="T10" b="T11"/>
                      <a:pathLst>
                        <a:path w="21600" h="21600">
                          <a:moveTo>
                            <a:pt x="0" y="0"/>
                          </a:moveTo>
                          <a:lnTo>
                            <a:pt x="5400" y="21600"/>
                          </a:lnTo>
                          <a:lnTo>
                            <a:pt x="16200" y="21600"/>
                          </a:lnTo>
                          <a:lnTo>
                            <a:pt x="21600" y="0"/>
                          </a:lnTo>
                          <a:close/>
                        </a:path>
                      </a:pathLst>
                    </a:custGeom>
                    <a:gradFill rotWithShape="0">
                      <a:gsLst>
                        <a:gs pos="0">
                          <a:srgbClr val="CC9900"/>
                        </a:gs>
                        <a:gs pos="50000">
                          <a:srgbClr val="CC9900">
                            <a:gamma/>
                            <a:tint val="0"/>
                            <a:invGamma/>
                          </a:srgbClr>
                        </a:gs>
                        <a:gs pos="100000">
                          <a:srgbClr val="CC9900"/>
                        </a:gs>
                      </a:gsLst>
                      <a:lin ang="0" scaled="1"/>
                    </a:gradFill>
                    <a:ln w="9525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</p:grpSp>
              <p:grpSp>
                <p:nvGrpSpPr>
                  <p:cNvPr id="155950" name="Group 302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262" y="456"/>
                    <a:ext cx="238" cy="47"/>
                    <a:chOff x="2620" y="480"/>
                    <a:chExt cx="260" cy="36"/>
                  </a:xfrm>
                </p:grpSpPr>
                <p:sp>
                  <p:nvSpPr>
                    <p:cNvPr id="155951" name="Rectangle 303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620" y="480"/>
                      <a:ext cx="260" cy="20"/>
                    </a:xfrm>
                    <a:prstGeom prst="rect">
                      <a:avLst/>
                    </a:prstGeom>
                    <a:gradFill rotWithShape="0">
                      <a:gsLst>
                        <a:gs pos="0">
                          <a:srgbClr val="CC9900"/>
                        </a:gs>
                        <a:gs pos="50000">
                          <a:srgbClr val="CC9900">
                            <a:gamma/>
                            <a:tint val="0"/>
                            <a:invGamma/>
                          </a:srgbClr>
                        </a:gs>
                        <a:gs pos="100000">
                          <a:srgbClr val="CC9900"/>
                        </a:gs>
                      </a:gsLst>
                      <a:lin ang="0" scaled="1"/>
                    </a:gradFill>
                    <a:ln w="9525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55952" name="AutoShape 304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622" y="498"/>
                      <a:ext cx="256" cy="18"/>
                    </a:xfrm>
                    <a:custGeom>
                      <a:avLst/>
                      <a:gdLst>
                        <a:gd name="G0" fmla="+- 5400 0 0"/>
                        <a:gd name="G1" fmla="+- 21600 0 5400"/>
                        <a:gd name="G2" fmla="*/ 5400 1 2"/>
                        <a:gd name="G3" fmla="+- 21600 0 G2"/>
                        <a:gd name="G4" fmla="+/ 5400 21600 2"/>
                        <a:gd name="G5" fmla="+/ G1 0 2"/>
                        <a:gd name="G6" fmla="*/ 21600 21600 5400"/>
                        <a:gd name="G7" fmla="*/ G6 1 2"/>
                        <a:gd name="G8" fmla="+- 21600 0 G7"/>
                        <a:gd name="G9" fmla="*/ 21600 1 2"/>
                        <a:gd name="G10" fmla="+- 5400 0 G9"/>
                        <a:gd name="G11" fmla="?: G10 G8 0"/>
                        <a:gd name="G12" fmla="?: G10 G7 21600"/>
                        <a:gd name="T0" fmla="*/ 18900 w 21600"/>
                        <a:gd name="T1" fmla="*/ 10800 h 21600"/>
                        <a:gd name="T2" fmla="*/ 10800 w 21600"/>
                        <a:gd name="T3" fmla="*/ 21600 h 21600"/>
                        <a:gd name="T4" fmla="*/ 2700 w 21600"/>
                        <a:gd name="T5" fmla="*/ 10800 h 21600"/>
                        <a:gd name="T6" fmla="*/ 10800 w 21600"/>
                        <a:gd name="T7" fmla="*/ 0 h 21600"/>
                        <a:gd name="T8" fmla="*/ 4500 w 21600"/>
                        <a:gd name="T9" fmla="*/ 4500 h 21600"/>
                        <a:gd name="T10" fmla="*/ 17100 w 21600"/>
                        <a:gd name="T11" fmla="*/ 17100 h 2160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</a:cxnLst>
                      <a:rect l="T8" t="T9" r="T10" b="T11"/>
                      <a:pathLst>
                        <a:path w="21600" h="21600">
                          <a:moveTo>
                            <a:pt x="0" y="0"/>
                          </a:moveTo>
                          <a:lnTo>
                            <a:pt x="5400" y="21600"/>
                          </a:lnTo>
                          <a:lnTo>
                            <a:pt x="16200" y="21600"/>
                          </a:lnTo>
                          <a:lnTo>
                            <a:pt x="21600" y="0"/>
                          </a:lnTo>
                          <a:close/>
                        </a:path>
                      </a:pathLst>
                    </a:custGeom>
                    <a:gradFill rotWithShape="0">
                      <a:gsLst>
                        <a:gs pos="0">
                          <a:srgbClr val="CC9900"/>
                        </a:gs>
                        <a:gs pos="50000">
                          <a:srgbClr val="CC9900">
                            <a:gamma/>
                            <a:tint val="0"/>
                            <a:invGamma/>
                          </a:srgbClr>
                        </a:gs>
                        <a:gs pos="100000">
                          <a:srgbClr val="CC9900"/>
                        </a:gs>
                      </a:gsLst>
                      <a:lin ang="0" scaled="1"/>
                    </a:gradFill>
                    <a:ln w="9525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</p:grpSp>
            </p:grpSp>
            <p:grpSp>
              <p:nvGrpSpPr>
                <p:cNvPr id="155953" name="Group 305"/>
                <p:cNvGrpSpPr>
                  <a:grpSpLocks noChangeAspect="1"/>
                </p:cNvGrpSpPr>
                <p:nvPr/>
              </p:nvGrpSpPr>
              <p:grpSpPr bwMode="auto">
                <a:xfrm>
                  <a:off x="1797" y="1162"/>
                  <a:ext cx="2153" cy="361"/>
                  <a:chOff x="1824" y="744"/>
                  <a:chExt cx="2526" cy="423"/>
                </a:xfrm>
              </p:grpSpPr>
              <p:grpSp>
                <p:nvGrpSpPr>
                  <p:cNvPr id="155954" name="Group 306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1824" y="744"/>
                    <a:ext cx="2526" cy="422"/>
                    <a:chOff x="1824" y="744"/>
                    <a:chExt cx="2526" cy="422"/>
                  </a:xfrm>
                </p:grpSpPr>
                <p:sp>
                  <p:nvSpPr>
                    <p:cNvPr id="155955" name="Freeform 307" descr="Широкий диагональный 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1824" y="744"/>
                      <a:ext cx="2526" cy="422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6"/>
                        </a:cxn>
                        <a:cxn ang="0">
                          <a:pos x="2514" y="0"/>
                        </a:cxn>
                        <a:cxn ang="0">
                          <a:pos x="2517" y="60"/>
                        </a:cxn>
                        <a:cxn ang="0">
                          <a:pos x="2430" y="66"/>
                        </a:cxn>
                        <a:cxn ang="0">
                          <a:pos x="2430" y="204"/>
                        </a:cxn>
                        <a:cxn ang="0">
                          <a:pos x="2514" y="204"/>
                        </a:cxn>
                        <a:cxn ang="0">
                          <a:pos x="2526" y="216"/>
                        </a:cxn>
                        <a:cxn ang="0">
                          <a:pos x="2523" y="339"/>
                        </a:cxn>
                        <a:cxn ang="0">
                          <a:pos x="2451" y="339"/>
                        </a:cxn>
                        <a:cxn ang="0">
                          <a:pos x="2448" y="282"/>
                        </a:cxn>
                        <a:cxn ang="0">
                          <a:pos x="2286" y="285"/>
                        </a:cxn>
                        <a:cxn ang="0">
                          <a:pos x="2286" y="339"/>
                        </a:cxn>
                        <a:cxn ang="0">
                          <a:pos x="2208" y="338"/>
                        </a:cxn>
                        <a:cxn ang="0">
                          <a:pos x="2208" y="416"/>
                        </a:cxn>
                        <a:cxn ang="0">
                          <a:pos x="1566" y="408"/>
                        </a:cxn>
                        <a:cxn ang="0">
                          <a:pos x="1566" y="93"/>
                        </a:cxn>
                        <a:cxn ang="0">
                          <a:pos x="1599" y="75"/>
                        </a:cxn>
                        <a:cxn ang="0">
                          <a:pos x="1599" y="0"/>
                        </a:cxn>
                        <a:cxn ang="0">
                          <a:pos x="921" y="3"/>
                        </a:cxn>
                        <a:cxn ang="0">
                          <a:pos x="921" y="78"/>
                        </a:cxn>
                        <a:cxn ang="0">
                          <a:pos x="957" y="99"/>
                        </a:cxn>
                        <a:cxn ang="0">
                          <a:pos x="957" y="417"/>
                        </a:cxn>
                        <a:cxn ang="0">
                          <a:pos x="720" y="417"/>
                        </a:cxn>
                        <a:cxn ang="0">
                          <a:pos x="717" y="171"/>
                        </a:cxn>
                        <a:cxn ang="0">
                          <a:pos x="750" y="132"/>
                        </a:cxn>
                        <a:cxn ang="0">
                          <a:pos x="750" y="39"/>
                        </a:cxn>
                        <a:cxn ang="0">
                          <a:pos x="795" y="39"/>
                        </a:cxn>
                        <a:cxn ang="0">
                          <a:pos x="795" y="3"/>
                        </a:cxn>
                        <a:cxn ang="0">
                          <a:pos x="315" y="6"/>
                        </a:cxn>
                        <a:cxn ang="0">
                          <a:pos x="315" y="39"/>
                        </a:cxn>
                        <a:cxn ang="0">
                          <a:pos x="360" y="42"/>
                        </a:cxn>
                        <a:cxn ang="0">
                          <a:pos x="360" y="132"/>
                        </a:cxn>
                        <a:cxn ang="0">
                          <a:pos x="384" y="177"/>
                        </a:cxn>
                        <a:cxn ang="0">
                          <a:pos x="381" y="420"/>
                        </a:cxn>
                        <a:cxn ang="0">
                          <a:pos x="312" y="422"/>
                        </a:cxn>
                        <a:cxn ang="0">
                          <a:pos x="312" y="360"/>
                        </a:cxn>
                        <a:cxn ang="0">
                          <a:pos x="240" y="360"/>
                        </a:cxn>
                        <a:cxn ang="0">
                          <a:pos x="237" y="291"/>
                        </a:cxn>
                        <a:cxn ang="0">
                          <a:pos x="78" y="291"/>
                        </a:cxn>
                        <a:cxn ang="0">
                          <a:pos x="75" y="357"/>
                        </a:cxn>
                        <a:cxn ang="0">
                          <a:pos x="6" y="360"/>
                        </a:cxn>
                        <a:cxn ang="0">
                          <a:pos x="3" y="255"/>
                        </a:cxn>
                        <a:cxn ang="0">
                          <a:pos x="15" y="231"/>
                        </a:cxn>
                        <a:cxn ang="0">
                          <a:pos x="111" y="234"/>
                        </a:cxn>
                        <a:cxn ang="0">
                          <a:pos x="111" y="81"/>
                        </a:cxn>
                        <a:cxn ang="0">
                          <a:pos x="33" y="81"/>
                        </a:cxn>
                        <a:cxn ang="0">
                          <a:pos x="3" y="57"/>
                        </a:cxn>
                        <a:cxn ang="0">
                          <a:pos x="0" y="6"/>
                        </a:cxn>
                      </a:cxnLst>
                      <a:rect l="0" t="0" r="r" b="b"/>
                      <a:pathLst>
                        <a:path w="2526" h="422">
                          <a:moveTo>
                            <a:pt x="0" y="6"/>
                          </a:moveTo>
                          <a:lnTo>
                            <a:pt x="2514" y="0"/>
                          </a:lnTo>
                          <a:lnTo>
                            <a:pt x="2517" y="60"/>
                          </a:lnTo>
                          <a:lnTo>
                            <a:pt x="2430" y="66"/>
                          </a:lnTo>
                          <a:lnTo>
                            <a:pt x="2430" y="204"/>
                          </a:lnTo>
                          <a:lnTo>
                            <a:pt x="2514" y="204"/>
                          </a:lnTo>
                          <a:lnTo>
                            <a:pt x="2526" y="216"/>
                          </a:lnTo>
                          <a:lnTo>
                            <a:pt x="2523" y="339"/>
                          </a:lnTo>
                          <a:lnTo>
                            <a:pt x="2451" y="339"/>
                          </a:lnTo>
                          <a:lnTo>
                            <a:pt x="2448" y="282"/>
                          </a:lnTo>
                          <a:lnTo>
                            <a:pt x="2286" y="285"/>
                          </a:lnTo>
                          <a:lnTo>
                            <a:pt x="2286" y="339"/>
                          </a:lnTo>
                          <a:lnTo>
                            <a:pt x="2208" y="338"/>
                          </a:lnTo>
                          <a:lnTo>
                            <a:pt x="2208" y="416"/>
                          </a:lnTo>
                          <a:lnTo>
                            <a:pt x="1566" y="408"/>
                          </a:lnTo>
                          <a:lnTo>
                            <a:pt x="1566" y="93"/>
                          </a:lnTo>
                          <a:lnTo>
                            <a:pt x="1599" y="75"/>
                          </a:lnTo>
                          <a:lnTo>
                            <a:pt x="1599" y="0"/>
                          </a:lnTo>
                          <a:lnTo>
                            <a:pt x="921" y="3"/>
                          </a:lnTo>
                          <a:lnTo>
                            <a:pt x="921" y="78"/>
                          </a:lnTo>
                          <a:lnTo>
                            <a:pt x="957" y="99"/>
                          </a:lnTo>
                          <a:lnTo>
                            <a:pt x="957" y="417"/>
                          </a:lnTo>
                          <a:lnTo>
                            <a:pt x="720" y="417"/>
                          </a:lnTo>
                          <a:lnTo>
                            <a:pt x="717" y="171"/>
                          </a:lnTo>
                          <a:lnTo>
                            <a:pt x="750" y="132"/>
                          </a:lnTo>
                          <a:lnTo>
                            <a:pt x="750" y="39"/>
                          </a:lnTo>
                          <a:lnTo>
                            <a:pt x="795" y="39"/>
                          </a:lnTo>
                          <a:lnTo>
                            <a:pt x="795" y="3"/>
                          </a:lnTo>
                          <a:lnTo>
                            <a:pt x="315" y="6"/>
                          </a:lnTo>
                          <a:lnTo>
                            <a:pt x="315" y="39"/>
                          </a:lnTo>
                          <a:lnTo>
                            <a:pt x="360" y="42"/>
                          </a:lnTo>
                          <a:lnTo>
                            <a:pt x="360" y="132"/>
                          </a:lnTo>
                          <a:lnTo>
                            <a:pt x="384" y="177"/>
                          </a:lnTo>
                          <a:lnTo>
                            <a:pt x="381" y="420"/>
                          </a:lnTo>
                          <a:lnTo>
                            <a:pt x="312" y="422"/>
                          </a:lnTo>
                          <a:lnTo>
                            <a:pt x="312" y="360"/>
                          </a:lnTo>
                          <a:lnTo>
                            <a:pt x="240" y="360"/>
                          </a:lnTo>
                          <a:lnTo>
                            <a:pt x="237" y="291"/>
                          </a:lnTo>
                          <a:lnTo>
                            <a:pt x="78" y="291"/>
                          </a:lnTo>
                          <a:lnTo>
                            <a:pt x="75" y="357"/>
                          </a:lnTo>
                          <a:lnTo>
                            <a:pt x="6" y="360"/>
                          </a:lnTo>
                          <a:lnTo>
                            <a:pt x="3" y="255"/>
                          </a:lnTo>
                          <a:lnTo>
                            <a:pt x="15" y="231"/>
                          </a:lnTo>
                          <a:lnTo>
                            <a:pt x="111" y="234"/>
                          </a:lnTo>
                          <a:lnTo>
                            <a:pt x="111" y="81"/>
                          </a:lnTo>
                          <a:lnTo>
                            <a:pt x="33" y="81"/>
                          </a:lnTo>
                          <a:lnTo>
                            <a:pt x="3" y="57"/>
                          </a:lnTo>
                          <a:lnTo>
                            <a:pt x="0" y="6"/>
                          </a:lnTo>
                          <a:close/>
                        </a:path>
                      </a:pathLst>
                    </a:custGeom>
                    <a:pattFill prst="wdDnDiag">
                      <a:fgClr>
                        <a:srgbClr val="006600"/>
                      </a:fgClr>
                      <a:bgClr>
                        <a:schemeClr val="bg1"/>
                      </a:bgClr>
                    </a:pattFill>
                    <a:ln w="9525">
                      <a:solidFill>
                        <a:srgbClr val="006600"/>
                      </a:solidFill>
                      <a:round/>
                      <a:headEnd/>
                      <a:tailEnd/>
                    </a:ln>
                    <a:effectLst/>
                  </p:spPr>
                  <p:txBody>
                    <a:bodyPr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55956" name="Freeform 308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744" y="818"/>
                      <a:ext cx="39" cy="348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1" y="322"/>
                        </a:cxn>
                        <a:cxn ang="0">
                          <a:pos x="39" y="348"/>
                        </a:cxn>
                      </a:cxnLst>
                      <a:rect l="0" t="0" r="r" b="b"/>
                      <a:pathLst>
                        <a:path w="39" h="348">
                          <a:moveTo>
                            <a:pt x="0" y="0"/>
                          </a:moveTo>
                          <a:lnTo>
                            <a:pt x="1" y="322"/>
                          </a:lnTo>
                          <a:lnTo>
                            <a:pt x="39" y="348"/>
                          </a:lnTo>
                        </a:path>
                      </a:pathLst>
                    </a:custGeom>
                    <a:noFill/>
                    <a:ln w="6350" cmpd="sng">
                      <a:solidFill>
                        <a:srgbClr val="006600"/>
                      </a:solidFill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55957" name="Freeform 309"/>
                    <p:cNvSpPr>
                      <a:spLocks noChangeAspect="1"/>
                    </p:cNvSpPr>
                    <p:nvPr/>
                  </p:nvSpPr>
                  <p:spPr bwMode="auto">
                    <a:xfrm flipH="1">
                      <a:off x="3384" y="811"/>
                      <a:ext cx="39" cy="348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1" y="322"/>
                        </a:cxn>
                        <a:cxn ang="0">
                          <a:pos x="39" y="348"/>
                        </a:cxn>
                      </a:cxnLst>
                      <a:rect l="0" t="0" r="r" b="b"/>
                      <a:pathLst>
                        <a:path w="39" h="348">
                          <a:moveTo>
                            <a:pt x="0" y="0"/>
                          </a:moveTo>
                          <a:lnTo>
                            <a:pt x="1" y="322"/>
                          </a:lnTo>
                          <a:lnTo>
                            <a:pt x="39" y="348"/>
                          </a:lnTo>
                        </a:path>
                      </a:pathLst>
                    </a:custGeom>
                    <a:noFill/>
                    <a:ln w="6350" cmpd="sng">
                      <a:solidFill>
                        <a:srgbClr val="006600"/>
                      </a:solidFill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/>
                    <a:lstStyle/>
                    <a:p>
                      <a:endParaRPr lang="ro-RO"/>
                    </a:p>
                  </p:txBody>
                </p:sp>
              </p:grpSp>
              <p:sp>
                <p:nvSpPr>
                  <p:cNvPr id="155958" name="Line 310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2577" y="867"/>
                    <a:ext cx="0" cy="288"/>
                  </a:xfrm>
                  <a:prstGeom prst="line">
                    <a:avLst/>
                  </a:prstGeom>
                  <a:noFill/>
                  <a:ln w="6350">
                    <a:solidFill>
                      <a:srgbClr val="006600"/>
                    </a:solidFill>
                    <a:round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endParaRPr lang="ro-RO"/>
                  </a:p>
                </p:txBody>
              </p:sp>
              <p:sp>
                <p:nvSpPr>
                  <p:cNvPr id="155959" name="Line 311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2172" y="866"/>
                    <a:ext cx="10" cy="301"/>
                  </a:xfrm>
                  <a:prstGeom prst="line">
                    <a:avLst/>
                  </a:prstGeom>
                  <a:noFill/>
                  <a:ln w="6350">
                    <a:solidFill>
                      <a:srgbClr val="006600"/>
                    </a:solidFill>
                    <a:round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endParaRPr lang="ro-RO"/>
                  </a:p>
                </p:txBody>
              </p:sp>
            </p:grpSp>
            <p:grpSp>
              <p:nvGrpSpPr>
                <p:cNvPr id="155960" name="Group 312"/>
                <p:cNvGrpSpPr>
                  <a:grpSpLocks noChangeAspect="1"/>
                </p:cNvGrpSpPr>
                <p:nvPr/>
              </p:nvGrpSpPr>
              <p:grpSpPr bwMode="auto">
                <a:xfrm>
                  <a:off x="2070" y="910"/>
                  <a:ext cx="407" cy="365"/>
                  <a:chOff x="2144" y="448"/>
                  <a:chExt cx="478" cy="428"/>
                </a:xfrm>
              </p:grpSpPr>
              <p:sp>
                <p:nvSpPr>
                  <p:cNvPr id="155961" name="Freeform 313" descr="Темный диагональный 1"/>
                  <p:cNvSpPr>
                    <a:spLocks noChangeAspect="1"/>
                  </p:cNvSpPr>
                  <p:nvPr/>
                </p:nvSpPr>
                <p:spPr bwMode="auto">
                  <a:xfrm>
                    <a:off x="2144" y="448"/>
                    <a:ext cx="478" cy="428"/>
                  </a:xfrm>
                  <a:custGeom>
                    <a:avLst/>
                    <a:gdLst/>
                    <a:ahLst/>
                    <a:cxnLst>
                      <a:cxn ang="0">
                        <a:pos x="112" y="2"/>
                      </a:cxn>
                      <a:cxn ang="0">
                        <a:pos x="378" y="2"/>
                      </a:cxn>
                      <a:cxn ang="0">
                        <a:pos x="398" y="26"/>
                      </a:cxn>
                      <a:cxn ang="0">
                        <a:pos x="398" y="116"/>
                      </a:cxn>
                      <a:cxn ang="0">
                        <a:pos x="352" y="114"/>
                      </a:cxn>
                      <a:cxn ang="0">
                        <a:pos x="352" y="160"/>
                      </a:cxn>
                      <a:cxn ang="0">
                        <a:pos x="418" y="162"/>
                      </a:cxn>
                      <a:cxn ang="0">
                        <a:pos x="418" y="218"/>
                      </a:cxn>
                      <a:cxn ang="0">
                        <a:pos x="468" y="220"/>
                      </a:cxn>
                      <a:cxn ang="0">
                        <a:pos x="478" y="244"/>
                      </a:cxn>
                      <a:cxn ang="0">
                        <a:pos x="478" y="276"/>
                      </a:cxn>
                      <a:cxn ang="0">
                        <a:pos x="398" y="278"/>
                      </a:cxn>
                      <a:cxn ang="0">
                        <a:pos x="404" y="332"/>
                      </a:cxn>
                      <a:cxn ang="0">
                        <a:pos x="434" y="334"/>
                      </a:cxn>
                      <a:cxn ang="0">
                        <a:pos x="434" y="428"/>
                      </a:cxn>
                      <a:cxn ang="0">
                        <a:pos x="406" y="426"/>
                      </a:cxn>
                      <a:cxn ang="0">
                        <a:pos x="406" y="376"/>
                      </a:cxn>
                      <a:cxn ang="0">
                        <a:pos x="336" y="376"/>
                      </a:cxn>
                      <a:cxn ang="0">
                        <a:pos x="336" y="302"/>
                      </a:cxn>
                      <a:cxn ang="0">
                        <a:pos x="274" y="238"/>
                      </a:cxn>
                      <a:cxn ang="0">
                        <a:pos x="274" y="194"/>
                      </a:cxn>
                      <a:cxn ang="0">
                        <a:pos x="296" y="152"/>
                      </a:cxn>
                      <a:cxn ang="0">
                        <a:pos x="296" y="60"/>
                      </a:cxn>
                      <a:cxn ang="0">
                        <a:pos x="380" y="20"/>
                      </a:cxn>
                      <a:cxn ang="0">
                        <a:pos x="380" y="116"/>
                      </a:cxn>
                      <a:cxn ang="0">
                        <a:pos x="380" y="0"/>
                      </a:cxn>
                      <a:cxn ang="0">
                        <a:pos x="110" y="2"/>
                      </a:cxn>
                      <a:cxn ang="0">
                        <a:pos x="112" y="118"/>
                      </a:cxn>
                      <a:cxn ang="0">
                        <a:pos x="112" y="32"/>
                      </a:cxn>
                      <a:cxn ang="0">
                        <a:pos x="188" y="62"/>
                      </a:cxn>
                      <a:cxn ang="0">
                        <a:pos x="188" y="146"/>
                      </a:cxn>
                      <a:cxn ang="0">
                        <a:pos x="210" y="194"/>
                      </a:cxn>
                      <a:cxn ang="0">
                        <a:pos x="210" y="234"/>
                      </a:cxn>
                      <a:cxn ang="0">
                        <a:pos x="140" y="298"/>
                      </a:cxn>
                      <a:cxn ang="0">
                        <a:pos x="140" y="376"/>
                      </a:cxn>
                      <a:cxn ang="0">
                        <a:pos x="66" y="376"/>
                      </a:cxn>
                      <a:cxn ang="0">
                        <a:pos x="66" y="424"/>
                      </a:cxn>
                      <a:cxn ang="0">
                        <a:pos x="44" y="424"/>
                      </a:cxn>
                      <a:cxn ang="0">
                        <a:pos x="44" y="340"/>
                      </a:cxn>
                      <a:cxn ang="0">
                        <a:pos x="74" y="336"/>
                      </a:cxn>
                      <a:cxn ang="0">
                        <a:pos x="74" y="284"/>
                      </a:cxn>
                      <a:cxn ang="0">
                        <a:pos x="2" y="282"/>
                      </a:cxn>
                      <a:cxn ang="0">
                        <a:pos x="0" y="246"/>
                      </a:cxn>
                      <a:cxn ang="0">
                        <a:pos x="10" y="224"/>
                      </a:cxn>
                      <a:cxn ang="0">
                        <a:pos x="64" y="224"/>
                      </a:cxn>
                      <a:cxn ang="0">
                        <a:pos x="62" y="166"/>
                      </a:cxn>
                      <a:cxn ang="0">
                        <a:pos x="136" y="166"/>
                      </a:cxn>
                      <a:cxn ang="0">
                        <a:pos x="136" y="120"/>
                      </a:cxn>
                      <a:cxn ang="0">
                        <a:pos x="90" y="116"/>
                      </a:cxn>
                      <a:cxn ang="0">
                        <a:pos x="90" y="28"/>
                      </a:cxn>
                      <a:cxn ang="0">
                        <a:pos x="112" y="2"/>
                      </a:cxn>
                    </a:cxnLst>
                    <a:rect l="0" t="0" r="r" b="b"/>
                    <a:pathLst>
                      <a:path w="478" h="428">
                        <a:moveTo>
                          <a:pt x="112" y="2"/>
                        </a:moveTo>
                        <a:lnTo>
                          <a:pt x="378" y="2"/>
                        </a:lnTo>
                        <a:lnTo>
                          <a:pt x="398" y="26"/>
                        </a:lnTo>
                        <a:lnTo>
                          <a:pt x="398" y="116"/>
                        </a:lnTo>
                        <a:lnTo>
                          <a:pt x="352" y="114"/>
                        </a:lnTo>
                        <a:lnTo>
                          <a:pt x="352" y="160"/>
                        </a:lnTo>
                        <a:lnTo>
                          <a:pt x="418" y="162"/>
                        </a:lnTo>
                        <a:lnTo>
                          <a:pt x="418" y="218"/>
                        </a:lnTo>
                        <a:lnTo>
                          <a:pt x="468" y="220"/>
                        </a:lnTo>
                        <a:lnTo>
                          <a:pt x="478" y="244"/>
                        </a:lnTo>
                        <a:lnTo>
                          <a:pt x="478" y="276"/>
                        </a:lnTo>
                        <a:lnTo>
                          <a:pt x="398" y="278"/>
                        </a:lnTo>
                        <a:lnTo>
                          <a:pt x="404" y="332"/>
                        </a:lnTo>
                        <a:lnTo>
                          <a:pt x="434" y="334"/>
                        </a:lnTo>
                        <a:lnTo>
                          <a:pt x="434" y="428"/>
                        </a:lnTo>
                        <a:lnTo>
                          <a:pt x="406" y="426"/>
                        </a:lnTo>
                        <a:lnTo>
                          <a:pt x="406" y="376"/>
                        </a:lnTo>
                        <a:lnTo>
                          <a:pt x="336" y="376"/>
                        </a:lnTo>
                        <a:lnTo>
                          <a:pt x="336" y="302"/>
                        </a:lnTo>
                        <a:lnTo>
                          <a:pt x="274" y="238"/>
                        </a:lnTo>
                        <a:lnTo>
                          <a:pt x="274" y="194"/>
                        </a:lnTo>
                        <a:lnTo>
                          <a:pt x="296" y="152"/>
                        </a:lnTo>
                        <a:lnTo>
                          <a:pt x="296" y="60"/>
                        </a:lnTo>
                        <a:lnTo>
                          <a:pt x="380" y="20"/>
                        </a:lnTo>
                        <a:lnTo>
                          <a:pt x="380" y="116"/>
                        </a:lnTo>
                        <a:lnTo>
                          <a:pt x="380" y="0"/>
                        </a:lnTo>
                        <a:lnTo>
                          <a:pt x="110" y="2"/>
                        </a:lnTo>
                        <a:lnTo>
                          <a:pt x="112" y="118"/>
                        </a:lnTo>
                        <a:lnTo>
                          <a:pt x="112" y="32"/>
                        </a:lnTo>
                        <a:lnTo>
                          <a:pt x="188" y="62"/>
                        </a:lnTo>
                        <a:lnTo>
                          <a:pt x="188" y="146"/>
                        </a:lnTo>
                        <a:lnTo>
                          <a:pt x="210" y="194"/>
                        </a:lnTo>
                        <a:lnTo>
                          <a:pt x="210" y="234"/>
                        </a:lnTo>
                        <a:lnTo>
                          <a:pt x="140" y="298"/>
                        </a:lnTo>
                        <a:lnTo>
                          <a:pt x="140" y="376"/>
                        </a:lnTo>
                        <a:lnTo>
                          <a:pt x="66" y="376"/>
                        </a:lnTo>
                        <a:lnTo>
                          <a:pt x="66" y="424"/>
                        </a:lnTo>
                        <a:lnTo>
                          <a:pt x="44" y="424"/>
                        </a:lnTo>
                        <a:lnTo>
                          <a:pt x="44" y="340"/>
                        </a:lnTo>
                        <a:lnTo>
                          <a:pt x="74" y="336"/>
                        </a:lnTo>
                        <a:lnTo>
                          <a:pt x="74" y="284"/>
                        </a:lnTo>
                        <a:lnTo>
                          <a:pt x="2" y="282"/>
                        </a:lnTo>
                        <a:lnTo>
                          <a:pt x="0" y="246"/>
                        </a:lnTo>
                        <a:lnTo>
                          <a:pt x="10" y="224"/>
                        </a:lnTo>
                        <a:lnTo>
                          <a:pt x="64" y="224"/>
                        </a:lnTo>
                        <a:lnTo>
                          <a:pt x="62" y="166"/>
                        </a:lnTo>
                        <a:lnTo>
                          <a:pt x="136" y="166"/>
                        </a:lnTo>
                        <a:lnTo>
                          <a:pt x="136" y="120"/>
                        </a:lnTo>
                        <a:lnTo>
                          <a:pt x="90" y="116"/>
                        </a:lnTo>
                        <a:lnTo>
                          <a:pt x="90" y="28"/>
                        </a:lnTo>
                        <a:lnTo>
                          <a:pt x="112" y="2"/>
                        </a:lnTo>
                        <a:close/>
                      </a:path>
                    </a:pathLst>
                  </a:custGeom>
                  <a:pattFill prst="dkDnDiag">
                    <a:fgClr>
                      <a:srgbClr val="006600"/>
                    </a:fgClr>
                    <a:bgClr>
                      <a:schemeClr val="bg1"/>
                    </a:bgClr>
                  </a:pattFill>
                  <a:ln w="9525">
                    <a:solidFill>
                      <a:srgbClr val="006600"/>
                    </a:solidFill>
                    <a:round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endParaRPr lang="ro-RO"/>
                  </a:p>
                </p:txBody>
              </p:sp>
              <p:sp>
                <p:nvSpPr>
                  <p:cNvPr id="155962" name="Line 314" descr="Темный диагональный 1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2284" y="822"/>
                    <a:ext cx="196" cy="0"/>
                  </a:xfrm>
                  <a:prstGeom prst="line">
                    <a:avLst/>
                  </a:prstGeom>
                  <a:noFill/>
                  <a:ln w="9525">
                    <a:solidFill>
                      <a:srgbClr val="006600"/>
                    </a:solidFill>
                    <a:prstDash val="dash"/>
                    <a:round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endParaRPr lang="ro-RO"/>
                  </a:p>
                </p:txBody>
              </p:sp>
            </p:grpSp>
            <p:sp>
              <p:nvSpPr>
                <p:cNvPr id="155963" name="Rectangle 315" descr="Алмазная решетка (контур)"/>
                <p:cNvSpPr>
                  <a:spLocks noChangeAspect="1" noChangeArrowheads="1"/>
                </p:cNvSpPr>
                <p:nvPr/>
              </p:nvSpPr>
              <p:spPr bwMode="auto">
                <a:xfrm>
                  <a:off x="2367" y="1007"/>
                  <a:ext cx="93" cy="40"/>
                </a:xfrm>
                <a:prstGeom prst="rect">
                  <a:avLst/>
                </a:prstGeom>
                <a:pattFill prst="openDmnd">
                  <a:fgClr>
                    <a:srgbClr val="808080"/>
                  </a:fgClr>
                  <a:bgClr>
                    <a:schemeClr val="bg1"/>
                  </a:bgClr>
                </a:patt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55964" name="Rectangle 316" descr="Алмазная решетка (контур)"/>
                <p:cNvSpPr>
                  <a:spLocks noChangeAspect="1" noChangeArrowheads="1"/>
                </p:cNvSpPr>
                <p:nvPr/>
              </p:nvSpPr>
              <p:spPr bwMode="auto">
                <a:xfrm>
                  <a:off x="2095" y="1012"/>
                  <a:ext cx="92" cy="40"/>
                </a:xfrm>
                <a:prstGeom prst="rect">
                  <a:avLst/>
                </a:prstGeom>
                <a:pattFill prst="openDmnd">
                  <a:fgClr>
                    <a:srgbClr val="808080"/>
                  </a:fgClr>
                  <a:bgClr>
                    <a:schemeClr val="bg1"/>
                  </a:bgClr>
                </a:patt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55965" name="Rectangle 317" descr="Алмазная решетка (контур)"/>
                <p:cNvSpPr>
                  <a:spLocks noChangeAspect="1" noChangeArrowheads="1"/>
                </p:cNvSpPr>
                <p:nvPr/>
              </p:nvSpPr>
              <p:spPr bwMode="auto">
                <a:xfrm>
                  <a:off x="2067" y="1151"/>
                  <a:ext cx="67" cy="45"/>
                </a:xfrm>
                <a:prstGeom prst="rect">
                  <a:avLst/>
                </a:prstGeom>
                <a:pattFill prst="openDmnd">
                  <a:fgClr>
                    <a:srgbClr val="808080"/>
                  </a:fgClr>
                  <a:bgClr>
                    <a:schemeClr val="bg1"/>
                  </a:bgClr>
                </a:patt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55966" name="Rectangle 318" descr="Алмазная решетка (контур)"/>
                <p:cNvSpPr>
                  <a:spLocks noChangeAspect="1" noChangeArrowheads="1"/>
                </p:cNvSpPr>
                <p:nvPr/>
              </p:nvSpPr>
              <p:spPr bwMode="auto">
                <a:xfrm>
                  <a:off x="2412" y="1149"/>
                  <a:ext cx="66" cy="45"/>
                </a:xfrm>
                <a:prstGeom prst="rect">
                  <a:avLst/>
                </a:prstGeom>
                <a:pattFill prst="openDmnd">
                  <a:fgClr>
                    <a:srgbClr val="808080"/>
                  </a:fgClr>
                  <a:bgClr>
                    <a:schemeClr val="bg1"/>
                  </a:bgClr>
                </a:patt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55967" name="Rectangle 319" descr="Алмазная решетка (контур)"/>
                <p:cNvSpPr>
                  <a:spLocks noChangeAspect="1" noChangeArrowheads="1"/>
                </p:cNvSpPr>
                <p:nvPr/>
              </p:nvSpPr>
              <p:spPr bwMode="auto">
                <a:xfrm>
                  <a:off x="2615" y="1388"/>
                  <a:ext cx="123" cy="96"/>
                </a:xfrm>
                <a:prstGeom prst="rect">
                  <a:avLst/>
                </a:prstGeom>
                <a:pattFill prst="openDmnd">
                  <a:fgClr>
                    <a:srgbClr val="808080"/>
                  </a:fgClr>
                  <a:bgClr>
                    <a:schemeClr val="bg1"/>
                  </a:bgClr>
                </a:patt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55968" name="Rectangle 320" descr="Алмазная решетка (контур)"/>
                <p:cNvSpPr>
                  <a:spLocks noChangeAspect="1" noChangeArrowheads="1"/>
                </p:cNvSpPr>
                <p:nvPr/>
              </p:nvSpPr>
              <p:spPr bwMode="auto">
                <a:xfrm>
                  <a:off x="3006" y="1388"/>
                  <a:ext cx="122" cy="96"/>
                </a:xfrm>
                <a:prstGeom prst="rect">
                  <a:avLst/>
                </a:prstGeom>
                <a:pattFill prst="openDmnd">
                  <a:fgClr>
                    <a:srgbClr val="808080"/>
                  </a:fgClr>
                  <a:bgClr>
                    <a:schemeClr val="bg1"/>
                  </a:bgClr>
                </a:patt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55969" name="Freeform 321" descr="Широкий диагональный 2"/>
                <p:cNvSpPr>
                  <a:spLocks noChangeAspect="1"/>
                </p:cNvSpPr>
                <p:nvPr/>
              </p:nvSpPr>
              <p:spPr bwMode="auto">
                <a:xfrm>
                  <a:off x="2585" y="1152"/>
                  <a:ext cx="572" cy="233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83"/>
                    </a:cxn>
                    <a:cxn ang="0">
                      <a:pos x="41" y="87"/>
                    </a:cxn>
                    <a:cxn ang="0">
                      <a:pos x="35" y="267"/>
                    </a:cxn>
                    <a:cxn ang="0">
                      <a:pos x="219" y="269"/>
                    </a:cxn>
                    <a:cxn ang="0">
                      <a:pos x="219" y="245"/>
                    </a:cxn>
                    <a:cxn ang="0">
                      <a:pos x="216" y="34"/>
                    </a:cxn>
                    <a:cxn ang="0">
                      <a:pos x="104" y="29"/>
                    </a:cxn>
                    <a:cxn ang="0">
                      <a:pos x="102" y="2"/>
                    </a:cxn>
                    <a:cxn ang="0">
                      <a:pos x="582" y="5"/>
                    </a:cxn>
                    <a:cxn ang="0">
                      <a:pos x="581" y="35"/>
                    </a:cxn>
                    <a:cxn ang="0">
                      <a:pos x="470" y="35"/>
                    </a:cxn>
                    <a:cxn ang="0">
                      <a:pos x="468" y="249"/>
                    </a:cxn>
                    <a:cxn ang="0">
                      <a:pos x="467" y="273"/>
                    </a:cxn>
                    <a:cxn ang="0">
                      <a:pos x="636" y="270"/>
                    </a:cxn>
                    <a:cxn ang="0">
                      <a:pos x="638" y="92"/>
                    </a:cxn>
                    <a:cxn ang="0">
                      <a:pos x="672" y="87"/>
                    </a:cxn>
                    <a:cxn ang="0">
                      <a:pos x="672" y="6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672" h="273">
                      <a:moveTo>
                        <a:pt x="2" y="0"/>
                      </a:moveTo>
                      <a:lnTo>
                        <a:pt x="0" y="83"/>
                      </a:lnTo>
                      <a:lnTo>
                        <a:pt x="41" y="87"/>
                      </a:lnTo>
                      <a:lnTo>
                        <a:pt x="35" y="267"/>
                      </a:lnTo>
                      <a:lnTo>
                        <a:pt x="219" y="269"/>
                      </a:lnTo>
                      <a:lnTo>
                        <a:pt x="219" y="245"/>
                      </a:lnTo>
                      <a:lnTo>
                        <a:pt x="216" y="34"/>
                      </a:lnTo>
                      <a:lnTo>
                        <a:pt x="104" y="29"/>
                      </a:lnTo>
                      <a:lnTo>
                        <a:pt x="102" y="2"/>
                      </a:lnTo>
                      <a:lnTo>
                        <a:pt x="582" y="5"/>
                      </a:lnTo>
                      <a:lnTo>
                        <a:pt x="581" y="35"/>
                      </a:lnTo>
                      <a:lnTo>
                        <a:pt x="470" y="35"/>
                      </a:lnTo>
                      <a:lnTo>
                        <a:pt x="468" y="249"/>
                      </a:lnTo>
                      <a:lnTo>
                        <a:pt x="467" y="273"/>
                      </a:lnTo>
                      <a:lnTo>
                        <a:pt x="636" y="270"/>
                      </a:lnTo>
                      <a:lnTo>
                        <a:pt x="638" y="92"/>
                      </a:lnTo>
                      <a:lnTo>
                        <a:pt x="672" y="87"/>
                      </a:lnTo>
                      <a:lnTo>
                        <a:pt x="672" y="6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pattFill prst="wdUpDiag">
                  <a:fgClr>
                    <a:srgbClr val="006600"/>
                  </a:fgClr>
                  <a:bgClr>
                    <a:schemeClr val="bg1"/>
                  </a:bgClr>
                </a:pattFill>
                <a:ln w="9525">
                  <a:solidFill>
                    <a:srgbClr val="006600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ro-RO"/>
                </a:p>
              </p:txBody>
            </p:sp>
            <p:grpSp>
              <p:nvGrpSpPr>
                <p:cNvPr id="155970" name="Group 322"/>
                <p:cNvGrpSpPr>
                  <a:grpSpLocks noChangeAspect="1"/>
                </p:cNvGrpSpPr>
                <p:nvPr/>
              </p:nvGrpSpPr>
              <p:grpSpPr bwMode="auto">
                <a:xfrm>
                  <a:off x="2695" y="873"/>
                  <a:ext cx="372" cy="595"/>
                  <a:chOff x="2878" y="405"/>
                  <a:chExt cx="436" cy="697"/>
                </a:xfrm>
              </p:grpSpPr>
              <p:grpSp>
                <p:nvGrpSpPr>
                  <p:cNvPr id="155971" name="Group 323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3028" y="915"/>
                    <a:ext cx="118" cy="187"/>
                    <a:chOff x="3028" y="915"/>
                    <a:chExt cx="118" cy="187"/>
                  </a:xfrm>
                </p:grpSpPr>
                <p:sp>
                  <p:nvSpPr>
                    <p:cNvPr id="155972" name="Rectangle 324" descr="Широкий диагональный 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028" y="915"/>
                      <a:ext cx="116" cy="167"/>
                    </a:xfrm>
                    <a:prstGeom prst="rect">
                      <a:avLst/>
                    </a:prstGeom>
                    <a:pattFill prst="wdUpDiag">
                      <a:fgClr>
                        <a:srgbClr val="006600"/>
                      </a:fgClr>
                      <a:bgClr>
                        <a:schemeClr val="bg1"/>
                      </a:bgClr>
                    </a:pattFill>
                    <a:ln w="9525">
                      <a:solidFill>
                        <a:srgbClr val="006600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55973" name="AutoShape 325" descr="Широкий диагональный 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029" y="1082"/>
                      <a:ext cx="117" cy="20"/>
                    </a:xfrm>
                    <a:custGeom>
                      <a:avLst/>
                      <a:gdLst>
                        <a:gd name="G0" fmla="+- 5400 0 0"/>
                        <a:gd name="G1" fmla="+- 21600 0 5400"/>
                        <a:gd name="G2" fmla="*/ 5400 1 2"/>
                        <a:gd name="G3" fmla="+- 21600 0 G2"/>
                        <a:gd name="G4" fmla="+/ 5400 21600 2"/>
                        <a:gd name="G5" fmla="+/ G1 0 2"/>
                        <a:gd name="G6" fmla="*/ 21600 21600 5400"/>
                        <a:gd name="G7" fmla="*/ G6 1 2"/>
                        <a:gd name="G8" fmla="+- 21600 0 G7"/>
                        <a:gd name="G9" fmla="*/ 21600 1 2"/>
                        <a:gd name="G10" fmla="+- 5400 0 G9"/>
                        <a:gd name="G11" fmla="?: G10 G8 0"/>
                        <a:gd name="G12" fmla="?: G10 G7 21600"/>
                        <a:gd name="T0" fmla="*/ 18900 w 21600"/>
                        <a:gd name="T1" fmla="*/ 10800 h 21600"/>
                        <a:gd name="T2" fmla="*/ 10800 w 21600"/>
                        <a:gd name="T3" fmla="*/ 21600 h 21600"/>
                        <a:gd name="T4" fmla="*/ 2700 w 21600"/>
                        <a:gd name="T5" fmla="*/ 10800 h 21600"/>
                        <a:gd name="T6" fmla="*/ 10800 w 21600"/>
                        <a:gd name="T7" fmla="*/ 0 h 21600"/>
                        <a:gd name="T8" fmla="*/ 4500 w 21600"/>
                        <a:gd name="T9" fmla="*/ 4500 h 21600"/>
                        <a:gd name="T10" fmla="*/ 17100 w 21600"/>
                        <a:gd name="T11" fmla="*/ 17100 h 2160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</a:cxnLst>
                      <a:rect l="T8" t="T9" r="T10" b="T11"/>
                      <a:pathLst>
                        <a:path w="21600" h="21600">
                          <a:moveTo>
                            <a:pt x="0" y="0"/>
                          </a:moveTo>
                          <a:lnTo>
                            <a:pt x="5400" y="21600"/>
                          </a:lnTo>
                          <a:lnTo>
                            <a:pt x="16200" y="21600"/>
                          </a:lnTo>
                          <a:lnTo>
                            <a:pt x="21600" y="0"/>
                          </a:lnTo>
                          <a:close/>
                        </a:path>
                      </a:pathLst>
                    </a:custGeom>
                    <a:pattFill prst="wdUpDiag">
                      <a:fgClr>
                        <a:srgbClr val="006600"/>
                      </a:fgClr>
                      <a:bgClr>
                        <a:schemeClr val="bg1"/>
                      </a:bgClr>
                    </a:pattFill>
                    <a:ln w="9525">
                      <a:solidFill>
                        <a:srgbClr val="006600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</p:grpSp>
              <p:grpSp>
                <p:nvGrpSpPr>
                  <p:cNvPr id="155974" name="Group 326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878" y="405"/>
                    <a:ext cx="436" cy="600"/>
                    <a:chOff x="2878" y="405"/>
                    <a:chExt cx="436" cy="600"/>
                  </a:xfrm>
                </p:grpSpPr>
                <p:sp>
                  <p:nvSpPr>
                    <p:cNvPr id="155975" name="Freeform 327" descr="Широкий диагональный 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878" y="405"/>
                      <a:ext cx="436" cy="573"/>
                    </a:xfrm>
                    <a:custGeom>
                      <a:avLst/>
                      <a:gdLst/>
                      <a:ahLst/>
                      <a:cxnLst>
                        <a:cxn ang="0">
                          <a:pos x="104" y="0"/>
                        </a:cxn>
                        <a:cxn ang="0">
                          <a:pos x="338" y="0"/>
                        </a:cxn>
                        <a:cxn ang="0">
                          <a:pos x="338" y="18"/>
                        </a:cxn>
                        <a:cxn ang="0">
                          <a:pos x="386" y="21"/>
                        </a:cxn>
                        <a:cxn ang="0">
                          <a:pos x="389" y="92"/>
                        </a:cxn>
                        <a:cxn ang="0">
                          <a:pos x="388" y="23"/>
                        </a:cxn>
                        <a:cxn ang="0">
                          <a:pos x="355" y="62"/>
                        </a:cxn>
                        <a:cxn ang="0">
                          <a:pos x="91" y="60"/>
                        </a:cxn>
                        <a:cxn ang="0">
                          <a:pos x="91" y="114"/>
                        </a:cxn>
                        <a:cxn ang="0">
                          <a:pos x="353" y="117"/>
                        </a:cxn>
                        <a:cxn ang="0">
                          <a:pos x="391" y="147"/>
                        </a:cxn>
                        <a:cxn ang="0">
                          <a:pos x="389" y="90"/>
                        </a:cxn>
                        <a:cxn ang="0">
                          <a:pos x="391" y="150"/>
                        </a:cxn>
                        <a:cxn ang="0">
                          <a:pos x="338" y="150"/>
                        </a:cxn>
                        <a:cxn ang="0">
                          <a:pos x="335" y="198"/>
                        </a:cxn>
                        <a:cxn ang="0">
                          <a:pos x="436" y="199"/>
                        </a:cxn>
                        <a:cxn ang="0">
                          <a:pos x="436" y="339"/>
                        </a:cxn>
                        <a:cxn ang="0">
                          <a:pos x="398" y="339"/>
                        </a:cxn>
                        <a:cxn ang="0">
                          <a:pos x="396" y="305"/>
                        </a:cxn>
                        <a:cxn ang="0">
                          <a:pos x="323" y="302"/>
                        </a:cxn>
                        <a:cxn ang="0">
                          <a:pos x="323" y="368"/>
                        </a:cxn>
                        <a:cxn ang="0">
                          <a:pos x="337" y="392"/>
                        </a:cxn>
                        <a:cxn ang="0">
                          <a:pos x="335" y="573"/>
                        </a:cxn>
                        <a:cxn ang="0">
                          <a:pos x="266" y="570"/>
                        </a:cxn>
                        <a:cxn ang="0">
                          <a:pos x="269" y="507"/>
                        </a:cxn>
                        <a:cxn ang="0">
                          <a:pos x="152" y="504"/>
                        </a:cxn>
                        <a:cxn ang="0">
                          <a:pos x="154" y="570"/>
                        </a:cxn>
                        <a:cxn ang="0">
                          <a:pos x="84" y="565"/>
                        </a:cxn>
                        <a:cxn ang="0">
                          <a:pos x="86" y="387"/>
                        </a:cxn>
                        <a:cxn ang="0">
                          <a:pos x="104" y="369"/>
                        </a:cxn>
                        <a:cxn ang="0">
                          <a:pos x="104" y="302"/>
                        </a:cxn>
                        <a:cxn ang="0">
                          <a:pos x="38" y="300"/>
                        </a:cxn>
                        <a:cxn ang="0">
                          <a:pos x="34" y="329"/>
                        </a:cxn>
                        <a:cxn ang="0">
                          <a:pos x="2" y="329"/>
                        </a:cxn>
                        <a:cxn ang="0">
                          <a:pos x="0" y="199"/>
                        </a:cxn>
                        <a:cxn ang="0">
                          <a:pos x="101" y="195"/>
                        </a:cxn>
                        <a:cxn ang="0">
                          <a:pos x="101" y="150"/>
                        </a:cxn>
                        <a:cxn ang="0">
                          <a:pos x="38" y="147"/>
                        </a:cxn>
                        <a:cxn ang="0">
                          <a:pos x="38" y="87"/>
                        </a:cxn>
                        <a:cxn ang="0">
                          <a:pos x="40" y="147"/>
                        </a:cxn>
                        <a:cxn ang="0">
                          <a:pos x="88" y="114"/>
                        </a:cxn>
                        <a:cxn ang="0">
                          <a:pos x="352" y="117"/>
                        </a:cxn>
                        <a:cxn ang="0">
                          <a:pos x="356" y="62"/>
                        </a:cxn>
                        <a:cxn ang="0">
                          <a:pos x="94" y="62"/>
                        </a:cxn>
                        <a:cxn ang="0">
                          <a:pos x="37" y="21"/>
                        </a:cxn>
                        <a:cxn ang="0">
                          <a:pos x="38" y="93"/>
                        </a:cxn>
                        <a:cxn ang="0">
                          <a:pos x="38" y="21"/>
                        </a:cxn>
                        <a:cxn ang="0">
                          <a:pos x="104" y="21"/>
                        </a:cxn>
                        <a:cxn ang="0">
                          <a:pos x="104" y="0"/>
                        </a:cxn>
                      </a:cxnLst>
                      <a:rect l="0" t="0" r="r" b="b"/>
                      <a:pathLst>
                        <a:path w="436" h="573">
                          <a:moveTo>
                            <a:pt x="104" y="0"/>
                          </a:moveTo>
                          <a:lnTo>
                            <a:pt x="338" y="0"/>
                          </a:lnTo>
                          <a:lnTo>
                            <a:pt x="338" y="18"/>
                          </a:lnTo>
                          <a:lnTo>
                            <a:pt x="386" y="21"/>
                          </a:lnTo>
                          <a:lnTo>
                            <a:pt x="389" y="92"/>
                          </a:lnTo>
                          <a:lnTo>
                            <a:pt x="388" y="23"/>
                          </a:lnTo>
                          <a:lnTo>
                            <a:pt x="355" y="62"/>
                          </a:lnTo>
                          <a:lnTo>
                            <a:pt x="91" y="60"/>
                          </a:lnTo>
                          <a:lnTo>
                            <a:pt x="91" y="114"/>
                          </a:lnTo>
                          <a:lnTo>
                            <a:pt x="353" y="117"/>
                          </a:lnTo>
                          <a:lnTo>
                            <a:pt x="391" y="147"/>
                          </a:lnTo>
                          <a:lnTo>
                            <a:pt x="389" y="90"/>
                          </a:lnTo>
                          <a:lnTo>
                            <a:pt x="391" y="150"/>
                          </a:lnTo>
                          <a:lnTo>
                            <a:pt x="338" y="150"/>
                          </a:lnTo>
                          <a:lnTo>
                            <a:pt x="335" y="198"/>
                          </a:lnTo>
                          <a:lnTo>
                            <a:pt x="436" y="199"/>
                          </a:lnTo>
                          <a:lnTo>
                            <a:pt x="436" y="339"/>
                          </a:lnTo>
                          <a:lnTo>
                            <a:pt x="398" y="339"/>
                          </a:lnTo>
                          <a:lnTo>
                            <a:pt x="396" y="305"/>
                          </a:lnTo>
                          <a:lnTo>
                            <a:pt x="323" y="302"/>
                          </a:lnTo>
                          <a:lnTo>
                            <a:pt x="323" y="368"/>
                          </a:lnTo>
                          <a:lnTo>
                            <a:pt x="337" y="392"/>
                          </a:lnTo>
                          <a:lnTo>
                            <a:pt x="335" y="573"/>
                          </a:lnTo>
                          <a:lnTo>
                            <a:pt x="266" y="570"/>
                          </a:lnTo>
                          <a:lnTo>
                            <a:pt x="269" y="507"/>
                          </a:lnTo>
                          <a:lnTo>
                            <a:pt x="152" y="504"/>
                          </a:lnTo>
                          <a:lnTo>
                            <a:pt x="154" y="570"/>
                          </a:lnTo>
                          <a:lnTo>
                            <a:pt x="84" y="565"/>
                          </a:lnTo>
                          <a:lnTo>
                            <a:pt x="86" y="387"/>
                          </a:lnTo>
                          <a:lnTo>
                            <a:pt x="104" y="369"/>
                          </a:lnTo>
                          <a:lnTo>
                            <a:pt x="104" y="302"/>
                          </a:lnTo>
                          <a:lnTo>
                            <a:pt x="38" y="300"/>
                          </a:lnTo>
                          <a:lnTo>
                            <a:pt x="34" y="329"/>
                          </a:lnTo>
                          <a:lnTo>
                            <a:pt x="2" y="329"/>
                          </a:lnTo>
                          <a:lnTo>
                            <a:pt x="0" y="199"/>
                          </a:lnTo>
                          <a:lnTo>
                            <a:pt x="101" y="195"/>
                          </a:lnTo>
                          <a:lnTo>
                            <a:pt x="101" y="150"/>
                          </a:lnTo>
                          <a:lnTo>
                            <a:pt x="38" y="147"/>
                          </a:lnTo>
                          <a:lnTo>
                            <a:pt x="38" y="87"/>
                          </a:lnTo>
                          <a:lnTo>
                            <a:pt x="40" y="147"/>
                          </a:lnTo>
                          <a:lnTo>
                            <a:pt x="88" y="114"/>
                          </a:lnTo>
                          <a:lnTo>
                            <a:pt x="352" y="117"/>
                          </a:lnTo>
                          <a:lnTo>
                            <a:pt x="356" y="62"/>
                          </a:lnTo>
                          <a:lnTo>
                            <a:pt x="94" y="62"/>
                          </a:lnTo>
                          <a:lnTo>
                            <a:pt x="37" y="21"/>
                          </a:lnTo>
                          <a:lnTo>
                            <a:pt x="38" y="93"/>
                          </a:lnTo>
                          <a:lnTo>
                            <a:pt x="38" y="21"/>
                          </a:lnTo>
                          <a:lnTo>
                            <a:pt x="104" y="21"/>
                          </a:lnTo>
                          <a:lnTo>
                            <a:pt x="104" y="0"/>
                          </a:lnTo>
                          <a:close/>
                        </a:path>
                      </a:pathLst>
                    </a:custGeom>
                    <a:pattFill prst="wdDnDiag">
                      <a:fgClr>
                        <a:srgbClr val="006600"/>
                      </a:fgClr>
                      <a:bgClr>
                        <a:schemeClr val="bg1"/>
                      </a:bgClr>
                    </a:pattFill>
                    <a:ln w="9525">
                      <a:solidFill>
                        <a:srgbClr val="006600"/>
                      </a:solidFill>
                      <a:round/>
                      <a:headEnd/>
                      <a:tailEnd/>
                    </a:ln>
                    <a:effectLst/>
                  </p:spPr>
                  <p:txBody>
                    <a:bodyPr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55976" name="Freeform 328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970" y="779"/>
                      <a:ext cx="16" cy="218"/>
                    </a:xfrm>
                    <a:custGeom>
                      <a:avLst/>
                      <a:gdLst/>
                      <a:ahLst/>
                      <a:cxnLst>
                        <a:cxn ang="0">
                          <a:pos x="12" y="0"/>
                        </a:cxn>
                        <a:cxn ang="0">
                          <a:pos x="16" y="197"/>
                        </a:cxn>
                        <a:cxn ang="0">
                          <a:pos x="0" y="218"/>
                        </a:cxn>
                      </a:cxnLst>
                      <a:rect l="0" t="0" r="r" b="b"/>
                      <a:pathLst>
                        <a:path w="16" h="218">
                          <a:moveTo>
                            <a:pt x="12" y="0"/>
                          </a:moveTo>
                          <a:lnTo>
                            <a:pt x="16" y="197"/>
                          </a:lnTo>
                          <a:lnTo>
                            <a:pt x="0" y="218"/>
                          </a:lnTo>
                        </a:path>
                      </a:pathLst>
                    </a:custGeom>
                    <a:noFill/>
                    <a:ln w="6350" cmpd="sng">
                      <a:solidFill>
                        <a:srgbClr val="006600"/>
                      </a:solidFill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55977" name="Freeform 32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195" y="773"/>
                      <a:ext cx="20" cy="232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0" y="199"/>
                        </a:cxn>
                        <a:cxn ang="0">
                          <a:pos x="20" y="232"/>
                        </a:cxn>
                      </a:cxnLst>
                      <a:rect l="0" t="0" r="r" b="b"/>
                      <a:pathLst>
                        <a:path w="20" h="232">
                          <a:moveTo>
                            <a:pt x="0" y="0"/>
                          </a:moveTo>
                          <a:lnTo>
                            <a:pt x="0" y="199"/>
                          </a:lnTo>
                          <a:lnTo>
                            <a:pt x="20" y="232"/>
                          </a:lnTo>
                        </a:path>
                      </a:pathLst>
                    </a:custGeom>
                    <a:noFill/>
                    <a:ln w="6350" cmpd="sng">
                      <a:solidFill>
                        <a:srgbClr val="006600"/>
                      </a:solidFill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55978" name="Rectangle 330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970" y="467"/>
                      <a:ext cx="262" cy="5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solidFill>
                        <a:srgbClr val="006600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</p:grpSp>
            </p:grpSp>
            <p:sp>
              <p:nvSpPr>
                <p:cNvPr id="155979" name="Rectangle 331" descr="Алмазная решетка (контур)"/>
                <p:cNvSpPr>
                  <a:spLocks noChangeAspect="1" noChangeArrowheads="1"/>
                </p:cNvSpPr>
                <p:nvPr/>
              </p:nvSpPr>
              <p:spPr bwMode="auto">
                <a:xfrm>
                  <a:off x="2728" y="1137"/>
                  <a:ext cx="53" cy="40"/>
                </a:xfrm>
                <a:prstGeom prst="rect">
                  <a:avLst/>
                </a:prstGeom>
                <a:pattFill prst="openDmnd">
                  <a:fgClr>
                    <a:srgbClr val="808080"/>
                  </a:fgClr>
                  <a:bgClr>
                    <a:schemeClr val="bg1"/>
                  </a:bgClr>
                </a:patt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55980" name="Rectangle 332" descr="Алмазная решетка (контур)"/>
                <p:cNvSpPr>
                  <a:spLocks noChangeAspect="1" noChangeArrowheads="1"/>
                </p:cNvSpPr>
                <p:nvPr/>
              </p:nvSpPr>
              <p:spPr bwMode="auto">
                <a:xfrm>
                  <a:off x="2976" y="1138"/>
                  <a:ext cx="53" cy="40"/>
                </a:xfrm>
                <a:prstGeom prst="rect">
                  <a:avLst/>
                </a:prstGeom>
                <a:pattFill prst="openDmnd">
                  <a:fgClr>
                    <a:srgbClr val="808080"/>
                  </a:fgClr>
                  <a:bgClr>
                    <a:schemeClr val="bg1"/>
                  </a:bgClr>
                </a:patt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</p:grpSp>
      </p:grpSp>
      <p:grpSp>
        <p:nvGrpSpPr>
          <p:cNvPr id="155981" name="Group 333"/>
          <p:cNvGrpSpPr>
            <a:grpSpLocks/>
          </p:cNvGrpSpPr>
          <p:nvPr/>
        </p:nvGrpSpPr>
        <p:grpSpPr bwMode="auto">
          <a:xfrm>
            <a:off x="3160713" y="754063"/>
            <a:ext cx="2832100" cy="3416300"/>
            <a:chOff x="1992" y="1864"/>
            <a:chExt cx="1784" cy="2152"/>
          </a:xfrm>
        </p:grpSpPr>
        <p:grpSp>
          <p:nvGrpSpPr>
            <p:cNvPr id="155982" name="Group 334"/>
            <p:cNvGrpSpPr>
              <a:grpSpLocks noChangeAspect="1"/>
            </p:cNvGrpSpPr>
            <p:nvPr/>
          </p:nvGrpSpPr>
          <p:grpSpPr bwMode="auto">
            <a:xfrm>
              <a:off x="1992" y="1864"/>
              <a:ext cx="1784" cy="2152"/>
              <a:chOff x="1806" y="1388"/>
              <a:chExt cx="2156" cy="2602"/>
            </a:xfrm>
          </p:grpSpPr>
          <p:sp>
            <p:nvSpPr>
              <p:cNvPr id="155983" name="Rectangle 335"/>
              <p:cNvSpPr>
                <a:spLocks noChangeAspect="1" noChangeArrowheads="1"/>
              </p:cNvSpPr>
              <p:nvPr/>
            </p:nvSpPr>
            <p:spPr bwMode="auto">
              <a:xfrm>
                <a:off x="2861" y="2373"/>
                <a:ext cx="41" cy="52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grpSp>
            <p:nvGrpSpPr>
              <p:cNvPr id="155984" name="Group 336"/>
              <p:cNvGrpSpPr>
                <a:grpSpLocks noChangeAspect="1"/>
              </p:cNvGrpSpPr>
              <p:nvPr/>
            </p:nvGrpSpPr>
            <p:grpSpPr bwMode="auto">
              <a:xfrm>
                <a:off x="1806" y="1388"/>
                <a:ext cx="2156" cy="2602"/>
                <a:chOff x="1806" y="1388"/>
                <a:chExt cx="2156" cy="2602"/>
              </a:xfrm>
            </p:grpSpPr>
            <p:sp>
              <p:nvSpPr>
                <p:cNvPr id="155985" name="Rectangle 337" descr="Алмазная решетка (контур)"/>
                <p:cNvSpPr>
                  <a:spLocks noChangeAspect="1" noChangeArrowheads="1"/>
                </p:cNvSpPr>
                <p:nvPr/>
              </p:nvSpPr>
              <p:spPr bwMode="auto">
                <a:xfrm>
                  <a:off x="2644" y="2387"/>
                  <a:ext cx="467" cy="20"/>
                </a:xfrm>
                <a:prstGeom prst="rect">
                  <a:avLst/>
                </a:prstGeom>
                <a:pattFill prst="openDmnd">
                  <a:fgClr>
                    <a:schemeClr val="tx2"/>
                  </a:fgClr>
                  <a:bgClr>
                    <a:schemeClr val="bg1"/>
                  </a:bgClr>
                </a:patt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grpSp>
              <p:nvGrpSpPr>
                <p:cNvPr id="155986" name="Group 338"/>
                <p:cNvGrpSpPr>
                  <a:grpSpLocks noChangeAspect="1"/>
                </p:cNvGrpSpPr>
                <p:nvPr/>
              </p:nvGrpSpPr>
              <p:grpSpPr bwMode="auto">
                <a:xfrm>
                  <a:off x="1806" y="1388"/>
                  <a:ext cx="2156" cy="2602"/>
                  <a:chOff x="1806" y="1388"/>
                  <a:chExt cx="2156" cy="2602"/>
                </a:xfrm>
              </p:grpSpPr>
              <p:grpSp>
                <p:nvGrpSpPr>
                  <p:cNvPr id="155987" name="Group 339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646" y="1505"/>
                    <a:ext cx="462" cy="884"/>
                    <a:chOff x="2820" y="1146"/>
                    <a:chExt cx="542" cy="1062"/>
                  </a:xfrm>
                </p:grpSpPr>
                <p:sp>
                  <p:nvSpPr>
                    <p:cNvPr id="155988" name="Rectangle 340" descr="Зигзаг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820" y="1146"/>
                      <a:ext cx="182" cy="1056"/>
                    </a:xfrm>
                    <a:prstGeom prst="rect">
                      <a:avLst/>
                    </a:prstGeom>
                    <a:pattFill prst="zigZag">
                      <a:fgClr>
                        <a:srgbClr val="FF3300"/>
                      </a:fgClr>
                      <a:bgClr>
                        <a:schemeClr val="bg1"/>
                      </a:bgClr>
                    </a:pattFill>
                    <a:ln w="9525">
                      <a:solidFill>
                        <a:srgbClr val="FF3300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55989" name="Rectangle 341" descr="Зигзаг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180" y="1152"/>
                      <a:ext cx="182" cy="1056"/>
                    </a:xfrm>
                    <a:prstGeom prst="rect">
                      <a:avLst/>
                    </a:prstGeom>
                    <a:pattFill prst="zigZag">
                      <a:fgClr>
                        <a:srgbClr val="FF3300"/>
                      </a:fgClr>
                      <a:bgClr>
                        <a:schemeClr val="bg1"/>
                      </a:bgClr>
                    </a:pattFill>
                    <a:ln w="9525">
                      <a:solidFill>
                        <a:srgbClr val="FF3300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</p:grpSp>
              <p:grpSp>
                <p:nvGrpSpPr>
                  <p:cNvPr id="155990" name="Group 342"/>
                  <p:cNvGrpSpPr>
                    <a:grpSpLocks noChangeAspect="1"/>
                  </p:cNvGrpSpPr>
                  <p:nvPr/>
                </p:nvGrpSpPr>
                <p:grpSpPr bwMode="auto">
                  <a:xfrm rot="10800000">
                    <a:off x="2784" y="2557"/>
                    <a:ext cx="203" cy="174"/>
                    <a:chOff x="2262" y="456"/>
                    <a:chExt cx="238" cy="177"/>
                  </a:xfrm>
                </p:grpSpPr>
                <p:grpSp>
                  <p:nvGrpSpPr>
                    <p:cNvPr id="155991" name="Group 343"/>
                    <p:cNvGrpSpPr>
                      <a:grpSpLocks noChangeAspect="1"/>
                    </p:cNvGrpSpPr>
                    <p:nvPr/>
                  </p:nvGrpSpPr>
                  <p:grpSpPr bwMode="auto">
                    <a:xfrm>
                      <a:off x="2332" y="464"/>
                      <a:ext cx="109" cy="169"/>
                      <a:chOff x="2332" y="464"/>
                      <a:chExt cx="109" cy="169"/>
                    </a:xfrm>
                  </p:grpSpPr>
                  <p:sp>
                    <p:nvSpPr>
                      <p:cNvPr id="155992" name="Rectangle 344"/>
                      <p:cNvSpPr>
                        <a:spLocks noChangeAspect="1" noChangeArrowheads="1"/>
                      </p:cNvSpPr>
                      <p:nvPr/>
                    </p:nvSpPr>
                    <p:spPr bwMode="auto">
                      <a:xfrm>
                        <a:off x="2332" y="464"/>
                        <a:ext cx="106" cy="126"/>
                      </a:xfrm>
                      <a:prstGeom prst="rect">
                        <a:avLst/>
                      </a:prstGeom>
                      <a:gradFill rotWithShape="0">
                        <a:gsLst>
                          <a:gs pos="0">
                            <a:srgbClr val="CC9900"/>
                          </a:gs>
                          <a:gs pos="50000">
                            <a:srgbClr val="CC9900">
                              <a:gamma/>
                              <a:tint val="0"/>
                              <a:invGamma/>
                            </a:srgbClr>
                          </a:gs>
                          <a:gs pos="100000">
                            <a:srgbClr val="CC9900"/>
                          </a:gs>
                        </a:gsLst>
                        <a:lin ang="0" scaled="1"/>
                      </a:gradFill>
                      <a:ln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:ln>
                      <a:effectLst/>
                    </p:spPr>
                    <p:txBody>
                      <a:bodyPr wrap="none" anchor="ctr"/>
                      <a:lstStyle/>
                      <a:p>
                        <a:endParaRPr lang="ro-RO"/>
                      </a:p>
                    </p:txBody>
                  </p:sp>
                  <p:sp>
                    <p:nvSpPr>
                      <p:cNvPr id="155993" name="AutoShape 345"/>
                      <p:cNvSpPr>
                        <a:spLocks noChangeAspect="1" noChangeArrowheads="1"/>
                      </p:cNvSpPr>
                      <p:nvPr/>
                    </p:nvSpPr>
                    <p:spPr bwMode="auto">
                      <a:xfrm>
                        <a:off x="2334" y="588"/>
                        <a:ext cx="107" cy="45"/>
                      </a:xfrm>
                      <a:custGeom>
                        <a:avLst/>
                        <a:gdLst>
                          <a:gd name="G0" fmla="+- 5400 0 0"/>
                          <a:gd name="G1" fmla="+- 21600 0 5400"/>
                          <a:gd name="G2" fmla="*/ 5400 1 2"/>
                          <a:gd name="G3" fmla="+- 21600 0 G2"/>
                          <a:gd name="G4" fmla="+/ 5400 21600 2"/>
                          <a:gd name="G5" fmla="+/ G1 0 2"/>
                          <a:gd name="G6" fmla="*/ 21600 21600 5400"/>
                          <a:gd name="G7" fmla="*/ G6 1 2"/>
                          <a:gd name="G8" fmla="+- 21600 0 G7"/>
                          <a:gd name="G9" fmla="*/ 21600 1 2"/>
                          <a:gd name="G10" fmla="+- 5400 0 G9"/>
                          <a:gd name="G11" fmla="?: G10 G8 0"/>
                          <a:gd name="G12" fmla="?: G10 G7 21600"/>
                          <a:gd name="T0" fmla="*/ 18900 w 21600"/>
                          <a:gd name="T1" fmla="*/ 10800 h 21600"/>
                          <a:gd name="T2" fmla="*/ 10800 w 21600"/>
                          <a:gd name="T3" fmla="*/ 21600 h 21600"/>
                          <a:gd name="T4" fmla="*/ 2700 w 21600"/>
                          <a:gd name="T5" fmla="*/ 10800 h 21600"/>
                          <a:gd name="T6" fmla="*/ 10800 w 21600"/>
                          <a:gd name="T7" fmla="*/ 0 h 21600"/>
                          <a:gd name="T8" fmla="*/ 4500 w 21600"/>
                          <a:gd name="T9" fmla="*/ 4500 h 21600"/>
                          <a:gd name="T10" fmla="*/ 17100 w 21600"/>
                          <a:gd name="T11" fmla="*/ 17100 h 21600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</a:cxnLst>
                        <a:rect l="T8" t="T9" r="T10" b="T11"/>
                        <a:pathLst>
                          <a:path w="21600" h="21600">
                            <a:moveTo>
                              <a:pt x="0" y="0"/>
                            </a:moveTo>
                            <a:lnTo>
                              <a:pt x="5400" y="21600"/>
                            </a:lnTo>
                            <a:lnTo>
                              <a:pt x="16200" y="21600"/>
                            </a:lnTo>
                            <a:lnTo>
                              <a:pt x="21600" y="0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CC9900"/>
                          </a:gs>
                          <a:gs pos="50000">
                            <a:srgbClr val="CC9900">
                              <a:gamma/>
                              <a:tint val="0"/>
                              <a:invGamma/>
                            </a:srgbClr>
                          </a:gs>
                          <a:gs pos="100000">
                            <a:srgbClr val="CC9900"/>
                          </a:gs>
                        </a:gsLst>
                        <a:lin ang="0" scaled="1"/>
                      </a:gradFill>
                      <a:ln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:ln>
                      <a:effectLst/>
                    </p:spPr>
                    <p:txBody>
                      <a:bodyPr wrap="none" anchor="ctr"/>
                      <a:lstStyle/>
                      <a:p>
                        <a:endParaRPr lang="ro-RO"/>
                      </a:p>
                    </p:txBody>
                  </p:sp>
                </p:grpSp>
                <p:grpSp>
                  <p:nvGrpSpPr>
                    <p:cNvPr id="155994" name="Group 346"/>
                    <p:cNvGrpSpPr>
                      <a:grpSpLocks noChangeAspect="1"/>
                    </p:cNvGrpSpPr>
                    <p:nvPr/>
                  </p:nvGrpSpPr>
                  <p:grpSpPr bwMode="auto">
                    <a:xfrm>
                      <a:off x="2262" y="456"/>
                      <a:ext cx="238" cy="47"/>
                      <a:chOff x="2620" y="480"/>
                      <a:chExt cx="260" cy="36"/>
                    </a:xfrm>
                  </p:grpSpPr>
                  <p:sp>
                    <p:nvSpPr>
                      <p:cNvPr id="155995" name="Rectangle 347"/>
                      <p:cNvSpPr>
                        <a:spLocks noChangeAspect="1" noChangeArrowheads="1"/>
                      </p:cNvSpPr>
                      <p:nvPr/>
                    </p:nvSpPr>
                    <p:spPr bwMode="auto">
                      <a:xfrm>
                        <a:off x="2620" y="480"/>
                        <a:ext cx="260" cy="20"/>
                      </a:xfrm>
                      <a:prstGeom prst="rect">
                        <a:avLst/>
                      </a:prstGeom>
                      <a:gradFill rotWithShape="0">
                        <a:gsLst>
                          <a:gs pos="0">
                            <a:srgbClr val="CC9900"/>
                          </a:gs>
                          <a:gs pos="50000">
                            <a:srgbClr val="CC9900">
                              <a:gamma/>
                              <a:tint val="0"/>
                              <a:invGamma/>
                            </a:srgbClr>
                          </a:gs>
                          <a:gs pos="100000">
                            <a:srgbClr val="CC9900"/>
                          </a:gs>
                        </a:gsLst>
                        <a:lin ang="0" scaled="1"/>
                      </a:gradFill>
                      <a:ln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:ln>
                      <a:effectLst/>
                    </p:spPr>
                    <p:txBody>
                      <a:bodyPr wrap="none" anchor="ctr"/>
                      <a:lstStyle/>
                      <a:p>
                        <a:endParaRPr lang="ro-RO"/>
                      </a:p>
                    </p:txBody>
                  </p:sp>
                  <p:sp>
                    <p:nvSpPr>
                      <p:cNvPr id="155996" name="AutoShape 348"/>
                      <p:cNvSpPr>
                        <a:spLocks noChangeAspect="1" noChangeArrowheads="1"/>
                      </p:cNvSpPr>
                      <p:nvPr/>
                    </p:nvSpPr>
                    <p:spPr bwMode="auto">
                      <a:xfrm>
                        <a:off x="2622" y="498"/>
                        <a:ext cx="256" cy="18"/>
                      </a:xfrm>
                      <a:custGeom>
                        <a:avLst/>
                        <a:gdLst>
                          <a:gd name="G0" fmla="+- 5400 0 0"/>
                          <a:gd name="G1" fmla="+- 21600 0 5400"/>
                          <a:gd name="G2" fmla="*/ 5400 1 2"/>
                          <a:gd name="G3" fmla="+- 21600 0 G2"/>
                          <a:gd name="G4" fmla="+/ 5400 21600 2"/>
                          <a:gd name="G5" fmla="+/ G1 0 2"/>
                          <a:gd name="G6" fmla="*/ 21600 21600 5400"/>
                          <a:gd name="G7" fmla="*/ G6 1 2"/>
                          <a:gd name="G8" fmla="+- 21600 0 G7"/>
                          <a:gd name="G9" fmla="*/ 21600 1 2"/>
                          <a:gd name="G10" fmla="+- 5400 0 G9"/>
                          <a:gd name="G11" fmla="?: G10 G8 0"/>
                          <a:gd name="G12" fmla="?: G10 G7 21600"/>
                          <a:gd name="T0" fmla="*/ 18900 w 21600"/>
                          <a:gd name="T1" fmla="*/ 10800 h 21600"/>
                          <a:gd name="T2" fmla="*/ 10800 w 21600"/>
                          <a:gd name="T3" fmla="*/ 21600 h 21600"/>
                          <a:gd name="T4" fmla="*/ 2700 w 21600"/>
                          <a:gd name="T5" fmla="*/ 10800 h 21600"/>
                          <a:gd name="T6" fmla="*/ 10800 w 21600"/>
                          <a:gd name="T7" fmla="*/ 0 h 21600"/>
                          <a:gd name="T8" fmla="*/ 4500 w 21600"/>
                          <a:gd name="T9" fmla="*/ 4500 h 21600"/>
                          <a:gd name="T10" fmla="*/ 17100 w 21600"/>
                          <a:gd name="T11" fmla="*/ 17100 h 21600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</a:cxnLst>
                        <a:rect l="T8" t="T9" r="T10" b="T11"/>
                        <a:pathLst>
                          <a:path w="21600" h="21600">
                            <a:moveTo>
                              <a:pt x="0" y="0"/>
                            </a:moveTo>
                            <a:lnTo>
                              <a:pt x="5400" y="21600"/>
                            </a:lnTo>
                            <a:lnTo>
                              <a:pt x="16200" y="21600"/>
                            </a:lnTo>
                            <a:lnTo>
                              <a:pt x="21600" y="0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CC9900"/>
                          </a:gs>
                          <a:gs pos="50000">
                            <a:srgbClr val="CC9900">
                              <a:gamma/>
                              <a:tint val="0"/>
                              <a:invGamma/>
                            </a:srgbClr>
                          </a:gs>
                          <a:gs pos="100000">
                            <a:srgbClr val="CC9900"/>
                          </a:gs>
                        </a:gsLst>
                        <a:lin ang="0" scaled="1"/>
                      </a:gradFill>
                      <a:ln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:ln>
                      <a:effectLst/>
                    </p:spPr>
                    <p:txBody>
                      <a:bodyPr wrap="none" anchor="ctr"/>
                      <a:lstStyle/>
                      <a:p>
                        <a:endParaRPr lang="ro-RO"/>
                      </a:p>
                    </p:txBody>
                  </p:sp>
                </p:grpSp>
              </p:grpSp>
              <p:sp>
                <p:nvSpPr>
                  <p:cNvPr id="155997" name="Freeform 349" descr="Широкий диагональный 1"/>
                  <p:cNvSpPr>
                    <a:spLocks noChangeAspect="1"/>
                  </p:cNvSpPr>
                  <p:nvPr/>
                </p:nvSpPr>
                <p:spPr bwMode="auto">
                  <a:xfrm>
                    <a:off x="2641" y="2406"/>
                    <a:ext cx="470" cy="297"/>
                  </a:xfrm>
                  <a:custGeom>
                    <a:avLst/>
                    <a:gdLst/>
                    <a:ahLst/>
                    <a:cxnLst>
                      <a:cxn ang="0">
                        <a:pos x="4" y="28"/>
                      </a:cxn>
                      <a:cxn ang="0">
                        <a:pos x="0" y="2"/>
                      </a:cxn>
                      <a:cxn ang="0">
                        <a:pos x="188" y="2"/>
                      </a:cxn>
                      <a:cxn ang="0">
                        <a:pos x="188" y="146"/>
                      </a:cxn>
                      <a:cxn ang="0">
                        <a:pos x="366" y="146"/>
                      </a:cxn>
                      <a:cxn ang="0">
                        <a:pos x="366" y="0"/>
                      </a:cxn>
                      <a:cxn ang="0">
                        <a:pos x="552" y="0"/>
                      </a:cxn>
                      <a:cxn ang="0">
                        <a:pos x="552" y="32"/>
                      </a:cxn>
                      <a:cxn ang="0">
                        <a:pos x="536" y="34"/>
                      </a:cxn>
                      <a:cxn ang="0">
                        <a:pos x="540" y="102"/>
                      </a:cxn>
                      <a:cxn ang="0">
                        <a:pos x="450" y="102"/>
                      </a:cxn>
                      <a:cxn ang="0">
                        <a:pos x="456" y="318"/>
                      </a:cxn>
                      <a:cxn ang="0">
                        <a:pos x="432" y="342"/>
                      </a:cxn>
                      <a:cxn ang="0">
                        <a:pos x="404" y="348"/>
                      </a:cxn>
                      <a:cxn ang="0">
                        <a:pos x="338" y="320"/>
                      </a:cxn>
                      <a:cxn ang="0">
                        <a:pos x="338" y="230"/>
                      </a:cxn>
                      <a:cxn ang="0">
                        <a:pos x="310" y="176"/>
                      </a:cxn>
                      <a:cxn ang="0">
                        <a:pos x="306" y="148"/>
                      </a:cxn>
                      <a:cxn ang="0">
                        <a:pos x="250" y="148"/>
                      </a:cxn>
                      <a:cxn ang="0">
                        <a:pos x="244" y="176"/>
                      </a:cxn>
                      <a:cxn ang="0">
                        <a:pos x="222" y="226"/>
                      </a:cxn>
                      <a:cxn ang="0">
                        <a:pos x="222" y="322"/>
                      </a:cxn>
                      <a:cxn ang="0">
                        <a:pos x="168" y="346"/>
                      </a:cxn>
                      <a:cxn ang="0">
                        <a:pos x="130" y="342"/>
                      </a:cxn>
                      <a:cxn ang="0">
                        <a:pos x="106" y="316"/>
                      </a:cxn>
                      <a:cxn ang="0">
                        <a:pos x="106" y="96"/>
                      </a:cxn>
                      <a:cxn ang="0">
                        <a:pos x="18" y="102"/>
                      </a:cxn>
                      <a:cxn ang="0">
                        <a:pos x="16" y="36"/>
                      </a:cxn>
                      <a:cxn ang="0">
                        <a:pos x="4" y="28"/>
                      </a:cxn>
                    </a:cxnLst>
                    <a:rect l="0" t="0" r="r" b="b"/>
                    <a:pathLst>
                      <a:path w="552" h="348">
                        <a:moveTo>
                          <a:pt x="4" y="28"/>
                        </a:moveTo>
                        <a:lnTo>
                          <a:pt x="0" y="2"/>
                        </a:lnTo>
                        <a:lnTo>
                          <a:pt x="188" y="2"/>
                        </a:lnTo>
                        <a:lnTo>
                          <a:pt x="188" y="146"/>
                        </a:lnTo>
                        <a:lnTo>
                          <a:pt x="366" y="146"/>
                        </a:lnTo>
                        <a:lnTo>
                          <a:pt x="366" y="0"/>
                        </a:lnTo>
                        <a:lnTo>
                          <a:pt x="552" y="0"/>
                        </a:lnTo>
                        <a:lnTo>
                          <a:pt x="552" y="32"/>
                        </a:lnTo>
                        <a:lnTo>
                          <a:pt x="536" y="34"/>
                        </a:lnTo>
                        <a:lnTo>
                          <a:pt x="540" y="102"/>
                        </a:lnTo>
                        <a:lnTo>
                          <a:pt x="450" y="102"/>
                        </a:lnTo>
                        <a:lnTo>
                          <a:pt x="456" y="318"/>
                        </a:lnTo>
                        <a:lnTo>
                          <a:pt x="432" y="342"/>
                        </a:lnTo>
                        <a:lnTo>
                          <a:pt x="404" y="348"/>
                        </a:lnTo>
                        <a:lnTo>
                          <a:pt x="338" y="320"/>
                        </a:lnTo>
                        <a:lnTo>
                          <a:pt x="338" y="230"/>
                        </a:lnTo>
                        <a:lnTo>
                          <a:pt x="310" y="176"/>
                        </a:lnTo>
                        <a:lnTo>
                          <a:pt x="306" y="148"/>
                        </a:lnTo>
                        <a:lnTo>
                          <a:pt x="250" y="148"/>
                        </a:lnTo>
                        <a:lnTo>
                          <a:pt x="244" y="176"/>
                        </a:lnTo>
                        <a:lnTo>
                          <a:pt x="222" y="226"/>
                        </a:lnTo>
                        <a:lnTo>
                          <a:pt x="222" y="322"/>
                        </a:lnTo>
                        <a:lnTo>
                          <a:pt x="168" y="346"/>
                        </a:lnTo>
                        <a:lnTo>
                          <a:pt x="130" y="342"/>
                        </a:lnTo>
                        <a:lnTo>
                          <a:pt x="106" y="316"/>
                        </a:lnTo>
                        <a:lnTo>
                          <a:pt x="106" y="96"/>
                        </a:lnTo>
                        <a:lnTo>
                          <a:pt x="18" y="102"/>
                        </a:lnTo>
                        <a:lnTo>
                          <a:pt x="16" y="36"/>
                        </a:lnTo>
                        <a:lnTo>
                          <a:pt x="4" y="28"/>
                        </a:lnTo>
                        <a:close/>
                      </a:path>
                    </a:pathLst>
                  </a:custGeom>
                  <a:pattFill prst="wdDnDiag">
                    <a:fgClr>
                      <a:srgbClr val="4D4D4D"/>
                    </a:fgClr>
                    <a:bgClr>
                      <a:schemeClr val="bg1"/>
                    </a:bgClr>
                  </a:pattFill>
                  <a:ln w="9525">
                    <a:solidFill>
                      <a:srgbClr val="333333"/>
                    </a:solidFill>
                    <a:round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endParaRPr lang="ro-RO"/>
                  </a:p>
                </p:txBody>
              </p:sp>
              <p:grpSp>
                <p:nvGrpSpPr>
                  <p:cNvPr id="155998" name="Group 350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1806" y="1388"/>
                    <a:ext cx="2156" cy="2602"/>
                    <a:chOff x="1806" y="1388"/>
                    <a:chExt cx="2156" cy="2602"/>
                  </a:xfrm>
                </p:grpSpPr>
                <p:grpSp>
                  <p:nvGrpSpPr>
                    <p:cNvPr id="155999" name="Group 351"/>
                    <p:cNvGrpSpPr>
                      <a:grpSpLocks noChangeAspect="1"/>
                    </p:cNvGrpSpPr>
                    <p:nvPr/>
                  </p:nvGrpSpPr>
                  <p:grpSpPr bwMode="auto">
                    <a:xfrm>
                      <a:off x="2591" y="1516"/>
                      <a:ext cx="577" cy="2297"/>
                      <a:chOff x="2591" y="1516"/>
                      <a:chExt cx="577" cy="2297"/>
                    </a:xfrm>
                  </p:grpSpPr>
                  <p:sp>
                    <p:nvSpPr>
                      <p:cNvPr id="156000" name="Freeform 352" descr="Широкий диагональный 2"/>
                      <p:cNvSpPr>
                        <a:spLocks noChangeAspect="1"/>
                      </p:cNvSpPr>
                      <p:nvPr/>
                    </p:nvSpPr>
                    <p:spPr bwMode="auto">
                      <a:xfrm>
                        <a:off x="2591" y="1516"/>
                        <a:ext cx="577" cy="2297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0" y="4"/>
                          </a:cxn>
                          <a:cxn ang="0">
                            <a:pos x="62" y="6"/>
                          </a:cxn>
                          <a:cxn ang="0">
                            <a:pos x="58" y="1144"/>
                          </a:cxn>
                          <a:cxn ang="0">
                            <a:pos x="160" y="1144"/>
                          </a:cxn>
                          <a:cxn ang="0">
                            <a:pos x="164" y="1382"/>
                          </a:cxn>
                          <a:cxn ang="0">
                            <a:pos x="184" y="1384"/>
                          </a:cxn>
                          <a:cxn ang="0">
                            <a:pos x="184" y="2334"/>
                          </a:cxn>
                          <a:cxn ang="0">
                            <a:pos x="330" y="2334"/>
                          </a:cxn>
                          <a:cxn ang="0">
                            <a:pos x="184" y="2336"/>
                          </a:cxn>
                          <a:cxn ang="0">
                            <a:pos x="184" y="2490"/>
                          </a:cxn>
                          <a:cxn ang="0">
                            <a:pos x="164" y="2486"/>
                          </a:cxn>
                          <a:cxn ang="0">
                            <a:pos x="514" y="2490"/>
                          </a:cxn>
                          <a:cxn ang="0">
                            <a:pos x="498" y="2490"/>
                          </a:cxn>
                          <a:cxn ang="0">
                            <a:pos x="492" y="2334"/>
                          </a:cxn>
                          <a:cxn ang="0">
                            <a:pos x="332" y="2334"/>
                          </a:cxn>
                          <a:cxn ang="0">
                            <a:pos x="494" y="2334"/>
                          </a:cxn>
                          <a:cxn ang="0">
                            <a:pos x="494" y="1388"/>
                          </a:cxn>
                          <a:cxn ang="0">
                            <a:pos x="514" y="1388"/>
                          </a:cxn>
                          <a:cxn ang="0">
                            <a:pos x="512" y="1142"/>
                          </a:cxn>
                          <a:cxn ang="0">
                            <a:pos x="614" y="1140"/>
                          </a:cxn>
                          <a:cxn ang="0">
                            <a:pos x="616" y="2"/>
                          </a:cxn>
                          <a:cxn ang="0">
                            <a:pos x="662" y="0"/>
                          </a:cxn>
                          <a:cxn ang="0">
                            <a:pos x="662" y="1252"/>
                          </a:cxn>
                          <a:cxn ang="0">
                            <a:pos x="548" y="1370"/>
                          </a:cxn>
                          <a:cxn ang="0">
                            <a:pos x="546" y="2344"/>
                          </a:cxn>
                          <a:cxn ang="0">
                            <a:pos x="676" y="2472"/>
                          </a:cxn>
                          <a:cxn ang="0">
                            <a:pos x="676" y="2684"/>
                          </a:cxn>
                          <a:cxn ang="0">
                            <a:pos x="604" y="2682"/>
                          </a:cxn>
                          <a:cxn ang="0">
                            <a:pos x="606" y="2626"/>
                          </a:cxn>
                          <a:cxn ang="0">
                            <a:pos x="588" y="2624"/>
                          </a:cxn>
                          <a:cxn ang="0">
                            <a:pos x="588" y="2492"/>
                          </a:cxn>
                          <a:cxn ang="0">
                            <a:pos x="98" y="2486"/>
                          </a:cxn>
                          <a:cxn ang="0">
                            <a:pos x="98" y="2626"/>
                          </a:cxn>
                          <a:cxn ang="0">
                            <a:pos x="76" y="2626"/>
                          </a:cxn>
                          <a:cxn ang="0">
                            <a:pos x="76" y="2692"/>
                          </a:cxn>
                          <a:cxn ang="0">
                            <a:pos x="0" y="2694"/>
                          </a:cxn>
                          <a:cxn ang="0">
                            <a:pos x="1" y="2472"/>
                          </a:cxn>
                          <a:cxn ang="0">
                            <a:pos x="130" y="2346"/>
                          </a:cxn>
                          <a:cxn ang="0">
                            <a:pos x="126" y="1374"/>
                          </a:cxn>
                          <a:cxn ang="0">
                            <a:pos x="2" y="1248"/>
                          </a:cxn>
                          <a:cxn ang="0">
                            <a:pos x="0" y="4"/>
                          </a:cxn>
                        </a:cxnLst>
                        <a:rect l="0" t="0" r="r" b="b"/>
                        <a:pathLst>
                          <a:path w="676" h="2694">
                            <a:moveTo>
                              <a:pt x="0" y="4"/>
                            </a:moveTo>
                            <a:lnTo>
                              <a:pt x="62" y="6"/>
                            </a:lnTo>
                            <a:lnTo>
                              <a:pt x="58" y="1144"/>
                            </a:lnTo>
                            <a:lnTo>
                              <a:pt x="160" y="1144"/>
                            </a:lnTo>
                            <a:lnTo>
                              <a:pt x="164" y="1382"/>
                            </a:lnTo>
                            <a:lnTo>
                              <a:pt x="184" y="1384"/>
                            </a:lnTo>
                            <a:lnTo>
                              <a:pt x="184" y="2334"/>
                            </a:lnTo>
                            <a:lnTo>
                              <a:pt x="330" y="2334"/>
                            </a:lnTo>
                            <a:lnTo>
                              <a:pt x="184" y="2336"/>
                            </a:lnTo>
                            <a:lnTo>
                              <a:pt x="184" y="2490"/>
                            </a:lnTo>
                            <a:lnTo>
                              <a:pt x="164" y="2486"/>
                            </a:lnTo>
                            <a:lnTo>
                              <a:pt x="514" y="2490"/>
                            </a:lnTo>
                            <a:lnTo>
                              <a:pt x="498" y="2490"/>
                            </a:lnTo>
                            <a:lnTo>
                              <a:pt x="492" y="2334"/>
                            </a:lnTo>
                            <a:lnTo>
                              <a:pt x="332" y="2334"/>
                            </a:lnTo>
                            <a:lnTo>
                              <a:pt x="494" y="2334"/>
                            </a:lnTo>
                            <a:lnTo>
                              <a:pt x="494" y="1388"/>
                            </a:lnTo>
                            <a:lnTo>
                              <a:pt x="514" y="1388"/>
                            </a:lnTo>
                            <a:lnTo>
                              <a:pt x="512" y="1142"/>
                            </a:lnTo>
                            <a:lnTo>
                              <a:pt x="614" y="1140"/>
                            </a:lnTo>
                            <a:lnTo>
                              <a:pt x="616" y="2"/>
                            </a:lnTo>
                            <a:lnTo>
                              <a:pt x="662" y="0"/>
                            </a:lnTo>
                            <a:lnTo>
                              <a:pt x="662" y="1252"/>
                            </a:lnTo>
                            <a:lnTo>
                              <a:pt x="548" y="1370"/>
                            </a:lnTo>
                            <a:lnTo>
                              <a:pt x="546" y="2344"/>
                            </a:lnTo>
                            <a:lnTo>
                              <a:pt x="676" y="2472"/>
                            </a:lnTo>
                            <a:lnTo>
                              <a:pt x="676" y="2684"/>
                            </a:lnTo>
                            <a:lnTo>
                              <a:pt x="604" y="2682"/>
                            </a:lnTo>
                            <a:lnTo>
                              <a:pt x="606" y="2626"/>
                            </a:lnTo>
                            <a:lnTo>
                              <a:pt x="588" y="2624"/>
                            </a:lnTo>
                            <a:lnTo>
                              <a:pt x="588" y="2492"/>
                            </a:lnTo>
                            <a:lnTo>
                              <a:pt x="98" y="2486"/>
                            </a:lnTo>
                            <a:lnTo>
                              <a:pt x="98" y="2626"/>
                            </a:lnTo>
                            <a:lnTo>
                              <a:pt x="76" y="2626"/>
                            </a:lnTo>
                            <a:lnTo>
                              <a:pt x="76" y="2692"/>
                            </a:lnTo>
                            <a:lnTo>
                              <a:pt x="0" y="2694"/>
                            </a:lnTo>
                            <a:lnTo>
                              <a:pt x="1" y="2472"/>
                            </a:lnTo>
                            <a:lnTo>
                              <a:pt x="130" y="2346"/>
                            </a:lnTo>
                            <a:lnTo>
                              <a:pt x="126" y="1374"/>
                            </a:lnTo>
                            <a:lnTo>
                              <a:pt x="2" y="1248"/>
                            </a:lnTo>
                            <a:lnTo>
                              <a:pt x="0" y="4"/>
                            </a:lnTo>
                            <a:close/>
                          </a:path>
                        </a:pathLst>
                      </a:custGeom>
                      <a:pattFill prst="wdUpDiag">
                        <a:fgClr>
                          <a:schemeClr val="tx2"/>
                        </a:fgClr>
                        <a:bgClr>
                          <a:schemeClr val="bg1"/>
                        </a:bgClr>
                      </a:patt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ffectLst/>
                    </p:spPr>
                    <p:txBody>
                      <a:bodyPr/>
                      <a:lstStyle/>
                      <a:p>
                        <a:endParaRPr lang="ro-RO"/>
                      </a:p>
                    </p:txBody>
                  </p:sp>
                  <p:grpSp>
                    <p:nvGrpSpPr>
                      <p:cNvPr id="156001" name="Group 353"/>
                      <p:cNvGrpSpPr>
                        <a:grpSpLocks noChangeAspect="1"/>
                      </p:cNvGrpSpPr>
                      <p:nvPr/>
                    </p:nvGrpSpPr>
                    <p:grpSpPr bwMode="auto">
                      <a:xfrm>
                        <a:off x="2655" y="3434"/>
                        <a:ext cx="453" cy="328"/>
                        <a:chOff x="2655" y="3434"/>
                        <a:chExt cx="453" cy="328"/>
                      </a:xfrm>
                    </p:grpSpPr>
                    <p:sp>
                      <p:nvSpPr>
                        <p:cNvPr id="156002" name="Freeform 354" descr="Широкий диагональный 2"/>
                        <p:cNvSpPr>
                          <a:spLocks noChangeAspect="1"/>
                        </p:cNvSpPr>
                        <p:nvPr/>
                      </p:nvSpPr>
                      <p:spPr bwMode="auto">
                        <a:xfrm>
                          <a:off x="2655" y="3634"/>
                          <a:ext cx="18" cy="128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22" y="2"/>
                            </a:cxn>
                            <a:cxn ang="0">
                              <a:pos x="2" y="0"/>
                            </a:cxn>
                            <a:cxn ang="0">
                              <a:pos x="0" y="150"/>
                            </a:cxn>
                          </a:cxnLst>
                          <a:rect l="0" t="0" r="r" b="b"/>
                          <a:pathLst>
                            <a:path w="22" h="150">
                              <a:moveTo>
                                <a:pt x="22" y="2"/>
                              </a:moveTo>
                              <a:lnTo>
                                <a:pt x="2" y="0"/>
                              </a:lnTo>
                              <a:lnTo>
                                <a:pt x="0" y="150"/>
                              </a:lnTo>
                            </a:path>
                          </a:pathLst>
                        </a:custGeom>
                        <a:noFill/>
                        <a:ln w="6350" cmpd="sng">
                          <a:solidFill>
                            <a:schemeClr val="tx1"/>
                          </a:solidFill>
                          <a:round/>
                          <a:headEnd type="none" w="med" len="med"/>
                          <a:tailEnd type="none" w="med" len="med"/>
                        </a:ln>
                        <a:effectLst/>
                      </p:spPr>
                      <p:txBody>
                        <a:bodyPr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56003" name="Freeform 355" descr="Широкий диагональный 2"/>
                        <p:cNvSpPr>
                          <a:spLocks noChangeAspect="1"/>
                        </p:cNvSpPr>
                        <p:nvPr/>
                      </p:nvSpPr>
                      <p:spPr bwMode="auto">
                        <a:xfrm>
                          <a:off x="3091" y="3641"/>
                          <a:ext cx="17" cy="116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0" y="0"/>
                            </a:cxn>
                            <a:cxn ang="0">
                              <a:pos x="20" y="0"/>
                            </a:cxn>
                            <a:cxn ang="0">
                              <a:pos x="20" y="136"/>
                            </a:cxn>
                          </a:cxnLst>
                          <a:rect l="0" t="0" r="r" b="b"/>
                          <a:pathLst>
                            <a:path w="20" h="136">
                              <a:moveTo>
                                <a:pt x="0" y="0"/>
                              </a:moveTo>
                              <a:lnTo>
                                <a:pt x="20" y="0"/>
                              </a:lnTo>
                              <a:lnTo>
                                <a:pt x="20" y="136"/>
                              </a:lnTo>
                            </a:path>
                          </a:pathLst>
                        </a:custGeom>
                        <a:noFill/>
                        <a:ln w="6350" cmpd="sng">
                          <a:solidFill>
                            <a:schemeClr val="tx1"/>
                          </a:solidFill>
                          <a:round/>
                          <a:headEnd type="none" w="med" len="med"/>
                          <a:tailEnd type="none" w="med" len="med"/>
                        </a:ln>
                        <a:effectLst/>
                      </p:spPr>
                      <p:txBody>
                        <a:bodyPr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56004" name="Freeform 356" descr="Широкий диагональный 2"/>
                        <p:cNvSpPr>
                          <a:spLocks noChangeAspect="1"/>
                        </p:cNvSpPr>
                        <p:nvPr/>
                      </p:nvSpPr>
                      <p:spPr bwMode="auto">
                        <a:xfrm>
                          <a:off x="2730" y="3434"/>
                          <a:ext cx="17" cy="204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19" y="0"/>
                            </a:cxn>
                            <a:cxn ang="0">
                              <a:pos x="0" y="32"/>
                            </a:cxn>
                            <a:cxn ang="0">
                              <a:pos x="0" y="239"/>
                            </a:cxn>
                          </a:cxnLst>
                          <a:rect l="0" t="0" r="r" b="b"/>
                          <a:pathLst>
                            <a:path w="19" h="239">
                              <a:moveTo>
                                <a:pt x="19" y="0"/>
                              </a:moveTo>
                              <a:lnTo>
                                <a:pt x="0" y="32"/>
                              </a:lnTo>
                              <a:lnTo>
                                <a:pt x="0" y="239"/>
                              </a:lnTo>
                            </a:path>
                          </a:pathLst>
                        </a:custGeom>
                        <a:noFill/>
                        <a:ln w="6350" cmpd="sng">
                          <a:solidFill>
                            <a:schemeClr val="tx1"/>
                          </a:solidFill>
                          <a:round/>
                          <a:headEnd type="none" w="med" len="med"/>
                          <a:tailEnd type="none" w="med" len="med"/>
                        </a:ln>
                        <a:effectLst/>
                      </p:spPr>
                      <p:txBody>
                        <a:bodyPr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56005" name="Freeform 357" descr="Широкий диагональный 2"/>
                        <p:cNvSpPr>
                          <a:spLocks noChangeAspect="1"/>
                        </p:cNvSpPr>
                        <p:nvPr/>
                      </p:nvSpPr>
                      <p:spPr bwMode="auto">
                        <a:xfrm>
                          <a:off x="3018" y="3441"/>
                          <a:ext cx="11" cy="195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0" y="0"/>
                            </a:cxn>
                            <a:cxn ang="0">
                              <a:pos x="13" y="30"/>
                            </a:cxn>
                            <a:cxn ang="0">
                              <a:pos x="13" y="229"/>
                            </a:cxn>
                          </a:cxnLst>
                          <a:rect l="0" t="0" r="r" b="b"/>
                          <a:pathLst>
                            <a:path w="13" h="229">
                              <a:moveTo>
                                <a:pt x="0" y="0"/>
                              </a:moveTo>
                              <a:lnTo>
                                <a:pt x="13" y="30"/>
                              </a:lnTo>
                              <a:lnTo>
                                <a:pt x="13" y="229"/>
                              </a:lnTo>
                            </a:path>
                          </a:pathLst>
                        </a:custGeom>
                        <a:noFill/>
                        <a:ln w="6350" cmpd="sng">
                          <a:solidFill>
                            <a:schemeClr val="tx1"/>
                          </a:solidFill>
                          <a:round/>
                          <a:headEnd type="none" w="med" len="med"/>
                          <a:tailEnd type="none" w="med" len="med"/>
                        </a:ln>
                        <a:effectLst/>
                      </p:spPr>
                      <p:txBody>
                        <a:bodyPr/>
                        <a:lstStyle/>
                        <a:p>
                          <a:endParaRPr lang="ro-RO"/>
                        </a:p>
                      </p:txBody>
                    </p:sp>
                  </p:grpSp>
                </p:grpSp>
                <p:sp>
                  <p:nvSpPr>
                    <p:cNvPr id="156006" name="Freeform 358" descr="Широкий диагональный 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658" y="3506"/>
                      <a:ext cx="450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109" y="2"/>
                        </a:cxn>
                        <a:cxn ang="0">
                          <a:pos x="268" y="0"/>
                        </a:cxn>
                        <a:cxn ang="0">
                          <a:pos x="188" y="0"/>
                        </a:cxn>
                        <a:cxn ang="0">
                          <a:pos x="188" y="338"/>
                        </a:cxn>
                        <a:cxn ang="0">
                          <a:pos x="338" y="338"/>
                        </a:cxn>
                        <a:cxn ang="0">
                          <a:pos x="338" y="0"/>
                        </a:cxn>
                        <a:cxn ang="0">
                          <a:pos x="266" y="0"/>
                        </a:cxn>
                        <a:cxn ang="0">
                          <a:pos x="418" y="0"/>
                        </a:cxn>
                        <a:cxn ang="0">
                          <a:pos x="418" y="154"/>
                        </a:cxn>
                        <a:cxn ang="0">
                          <a:pos x="400" y="156"/>
                        </a:cxn>
                        <a:cxn ang="0">
                          <a:pos x="400" y="178"/>
                        </a:cxn>
                        <a:cxn ang="0">
                          <a:pos x="528" y="178"/>
                        </a:cxn>
                        <a:cxn ang="0">
                          <a:pos x="528" y="236"/>
                        </a:cxn>
                        <a:cxn ang="0">
                          <a:pos x="468" y="232"/>
                        </a:cxn>
                        <a:cxn ang="0">
                          <a:pos x="468" y="290"/>
                        </a:cxn>
                        <a:cxn ang="0">
                          <a:pos x="444" y="290"/>
                        </a:cxn>
                        <a:cxn ang="0">
                          <a:pos x="444" y="394"/>
                        </a:cxn>
                        <a:cxn ang="0">
                          <a:pos x="400" y="394"/>
                        </a:cxn>
                        <a:cxn ang="0">
                          <a:pos x="400" y="336"/>
                        </a:cxn>
                        <a:cxn ang="0">
                          <a:pos x="132" y="336"/>
                        </a:cxn>
                        <a:cxn ang="0">
                          <a:pos x="134" y="394"/>
                        </a:cxn>
                        <a:cxn ang="0">
                          <a:pos x="78" y="394"/>
                        </a:cxn>
                        <a:cxn ang="0">
                          <a:pos x="78" y="292"/>
                        </a:cxn>
                        <a:cxn ang="0">
                          <a:pos x="50" y="294"/>
                        </a:cxn>
                        <a:cxn ang="0">
                          <a:pos x="50" y="232"/>
                        </a:cxn>
                        <a:cxn ang="0">
                          <a:pos x="0" y="230"/>
                        </a:cxn>
                        <a:cxn ang="0">
                          <a:pos x="0" y="174"/>
                        </a:cxn>
                        <a:cxn ang="0">
                          <a:pos x="126" y="174"/>
                        </a:cxn>
                        <a:cxn ang="0">
                          <a:pos x="122" y="150"/>
                        </a:cxn>
                        <a:cxn ang="0">
                          <a:pos x="109" y="149"/>
                        </a:cxn>
                        <a:cxn ang="0">
                          <a:pos x="109" y="2"/>
                        </a:cxn>
                      </a:cxnLst>
                      <a:rect l="0" t="0" r="r" b="b"/>
                      <a:pathLst>
                        <a:path w="528" h="394">
                          <a:moveTo>
                            <a:pt x="109" y="2"/>
                          </a:moveTo>
                          <a:lnTo>
                            <a:pt x="268" y="0"/>
                          </a:lnTo>
                          <a:lnTo>
                            <a:pt x="188" y="0"/>
                          </a:lnTo>
                          <a:lnTo>
                            <a:pt x="188" y="338"/>
                          </a:lnTo>
                          <a:lnTo>
                            <a:pt x="338" y="338"/>
                          </a:lnTo>
                          <a:lnTo>
                            <a:pt x="338" y="0"/>
                          </a:lnTo>
                          <a:lnTo>
                            <a:pt x="266" y="0"/>
                          </a:lnTo>
                          <a:lnTo>
                            <a:pt x="418" y="0"/>
                          </a:lnTo>
                          <a:lnTo>
                            <a:pt x="418" y="154"/>
                          </a:lnTo>
                          <a:lnTo>
                            <a:pt x="400" y="156"/>
                          </a:lnTo>
                          <a:lnTo>
                            <a:pt x="400" y="178"/>
                          </a:lnTo>
                          <a:lnTo>
                            <a:pt x="528" y="178"/>
                          </a:lnTo>
                          <a:lnTo>
                            <a:pt x="528" y="236"/>
                          </a:lnTo>
                          <a:lnTo>
                            <a:pt x="468" y="232"/>
                          </a:lnTo>
                          <a:lnTo>
                            <a:pt x="468" y="290"/>
                          </a:lnTo>
                          <a:lnTo>
                            <a:pt x="444" y="290"/>
                          </a:lnTo>
                          <a:lnTo>
                            <a:pt x="444" y="394"/>
                          </a:lnTo>
                          <a:lnTo>
                            <a:pt x="400" y="394"/>
                          </a:lnTo>
                          <a:lnTo>
                            <a:pt x="400" y="336"/>
                          </a:lnTo>
                          <a:lnTo>
                            <a:pt x="132" y="336"/>
                          </a:lnTo>
                          <a:lnTo>
                            <a:pt x="134" y="394"/>
                          </a:lnTo>
                          <a:lnTo>
                            <a:pt x="78" y="394"/>
                          </a:lnTo>
                          <a:lnTo>
                            <a:pt x="78" y="292"/>
                          </a:lnTo>
                          <a:lnTo>
                            <a:pt x="50" y="294"/>
                          </a:lnTo>
                          <a:lnTo>
                            <a:pt x="50" y="232"/>
                          </a:lnTo>
                          <a:lnTo>
                            <a:pt x="0" y="230"/>
                          </a:lnTo>
                          <a:lnTo>
                            <a:pt x="0" y="174"/>
                          </a:lnTo>
                          <a:lnTo>
                            <a:pt x="126" y="174"/>
                          </a:lnTo>
                          <a:lnTo>
                            <a:pt x="122" y="150"/>
                          </a:lnTo>
                          <a:lnTo>
                            <a:pt x="109" y="149"/>
                          </a:lnTo>
                          <a:lnTo>
                            <a:pt x="109" y="2"/>
                          </a:lnTo>
                          <a:close/>
                        </a:path>
                      </a:pathLst>
                    </a:custGeom>
                    <a:pattFill prst="wdDnDiag">
                      <a:fgClr>
                        <a:schemeClr val="tx1"/>
                      </a:fgClr>
                      <a:bgClr>
                        <a:schemeClr val="bg1"/>
                      </a:bgClr>
                    </a:patt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</p:spPr>
                  <p:txBody>
                    <a:bodyPr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56007" name="Freeform 359" descr="Алмазная решетка (контур)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062" y="1505"/>
                      <a:ext cx="617" cy="2127"/>
                    </a:xfrm>
                    <a:custGeom>
                      <a:avLst/>
                      <a:gdLst/>
                      <a:ahLst/>
                      <a:cxnLst>
                        <a:cxn ang="0">
                          <a:pos x="116" y="14"/>
                        </a:cxn>
                        <a:cxn ang="0">
                          <a:pos x="688" y="0"/>
                        </a:cxn>
                        <a:cxn ang="0">
                          <a:pos x="724" y="2406"/>
                        </a:cxn>
                        <a:cxn ang="0">
                          <a:pos x="140" y="2412"/>
                        </a:cxn>
                        <a:cxn ang="0">
                          <a:pos x="140" y="2494"/>
                        </a:cxn>
                        <a:cxn ang="0">
                          <a:pos x="0" y="2354"/>
                        </a:cxn>
                        <a:cxn ang="0">
                          <a:pos x="0" y="1386"/>
                        </a:cxn>
                        <a:cxn ang="0">
                          <a:pos x="116" y="1266"/>
                        </a:cxn>
                        <a:cxn ang="0">
                          <a:pos x="116" y="14"/>
                        </a:cxn>
                      </a:cxnLst>
                      <a:rect l="0" t="0" r="r" b="b"/>
                      <a:pathLst>
                        <a:path w="724" h="2494">
                          <a:moveTo>
                            <a:pt x="116" y="14"/>
                          </a:moveTo>
                          <a:lnTo>
                            <a:pt x="688" y="0"/>
                          </a:lnTo>
                          <a:lnTo>
                            <a:pt x="724" y="2406"/>
                          </a:lnTo>
                          <a:lnTo>
                            <a:pt x="140" y="2412"/>
                          </a:lnTo>
                          <a:lnTo>
                            <a:pt x="140" y="2494"/>
                          </a:lnTo>
                          <a:lnTo>
                            <a:pt x="0" y="2354"/>
                          </a:lnTo>
                          <a:lnTo>
                            <a:pt x="0" y="1386"/>
                          </a:lnTo>
                          <a:lnTo>
                            <a:pt x="116" y="1266"/>
                          </a:lnTo>
                          <a:lnTo>
                            <a:pt x="116" y="14"/>
                          </a:lnTo>
                          <a:close/>
                        </a:path>
                      </a:pathLst>
                    </a:custGeom>
                    <a:pattFill prst="openDmnd">
                      <a:fgClr>
                        <a:srgbClr val="FF3300"/>
                      </a:fgClr>
                      <a:bgClr>
                        <a:schemeClr val="bg1"/>
                      </a:bgClr>
                    </a:pattFill>
                    <a:ln w="9525">
                      <a:solidFill>
                        <a:srgbClr val="FF3300"/>
                      </a:solidFill>
                      <a:round/>
                      <a:headEnd/>
                      <a:tailEnd/>
                    </a:ln>
                    <a:effectLst/>
                  </p:spPr>
                  <p:txBody>
                    <a:bodyPr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56008" name="Freeform 360" descr="Алмазная решетка (контур)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443" y="1519"/>
                      <a:ext cx="252" cy="2102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172" y="0"/>
                        </a:cxn>
                        <a:cxn ang="0">
                          <a:pos x="170" y="1242"/>
                        </a:cxn>
                        <a:cxn ang="0">
                          <a:pos x="296" y="1368"/>
                        </a:cxn>
                        <a:cxn ang="0">
                          <a:pos x="295" y="2339"/>
                        </a:cxn>
                        <a:cxn ang="0">
                          <a:pos x="163" y="2465"/>
                        </a:cxn>
                        <a:cxn ang="0">
                          <a:pos x="163" y="2405"/>
                        </a:cxn>
                        <a:cxn ang="0">
                          <a:pos x="6" y="2404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296" h="2465">
                          <a:moveTo>
                            <a:pt x="0" y="0"/>
                          </a:moveTo>
                          <a:lnTo>
                            <a:pt x="172" y="0"/>
                          </a:lnTo>
                          <a:lnTo>
                            <a:pt x="170" y="1242"/>
                          </a:lnTo>
                          <a:lnTo>
                            <a:pt x="296" y="1368"/>
                          </a:lnTo>
                          <a:lnTo>
                            <a:pt x="295" y="2339"/>
                          </a:lnTo>
                          <a:lnTo>
                            <a:pt x="163" y="2465"/>
                          </a:lnTo>
                          <a:lnTo>
                            <a:pt x="163" y="2405"/>
                          </a:lnTo>
                          <a:lnTo>
                            <a:pt x="6" y="2404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pattFill prst="openDmnd">
                      <a:fgClr>
                        <a:srgbClr val="FF3300"/>
                      </a:fgClr>
                      <a:bgClr>
                        <a:schemeClr val="bg1"/>
                      </a:bgClr>
                    </a:pattFill>
                    <a:ln w="9525" cap="flat" cmpd="sng">
                      <a:solidFill>
                        <a:srgbClr val="FF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56009" name="Freeform 361" descr="Широкий диагональный 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1806" y="3564"/>
                      <a:ext cx="2156" cy="24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100"/>
                        </a:cxn>
                        <a:cxn ang="0">
                          <a:pos x="66" y="99"/>
                        </a:cxn>
                        <a:cxn ang="0">
                          <a:pos x="66" y="153"/>
                        </a:cxn>
                        <a:cxn ang="0">
                          <a:pos x="237" y="151"/>
                        </a:cxn>
                        <a:cxn ang="0">
                          <a:pos x="241" y="97"/>
                        </a:cxn>
                        <a:cxn ang="0">
                          <a:pos x="295" y="97"/>
                        </a:cxn>
                        <a:cxn ang="0">
                          <a:pos x="294" y="87"/>
                        </a:cxn>
                        <a:cxn ang="0">
                          <a:pos x="321" y="88"/>
                        </a:cxn>
                        <a:cxn ang="0">
                          <a:pos x="321" y="12"/>
                        </a:cxn>
                        <a:cxn ang="0">
                          <a:pos x="903" y="10"/>
                        </a:cxn>
                        <a:cxn ang="0">
                          <a:pos x="901" y="88"/>
                        </a:cxn>
                        <a:cxn ang="0">
                          <a:pos x="1618" y="87"/>
                        </a:cxn>
                        <a:cxn ang="0">
                          <a:pos x="1618" y="4"/>
                        </a:cxn>
                        <a:cxn ang="0">
                          <a:pos x="2196" y="0"/>
                        </a:cxn>
                        <a:cxn ang="0">
                          <a:pos x="2196" y="79"/>
                        </a:cxn>
                        <a:cxn ang="0">
                          <a:pos x="2283" y="78"/>
                        </a:cxn>
                        <a:cxn ang="0">
                          <a:pos x="2293" y="136"/>
                        </a:cxn>
                        <a:cxn ang="0">
                          <a:pos x="2425" y="135"/>
                        </a:cxn>
                        <a:cxn ang="0">
                          <a:pos x="2427" y="78"/>
                        </a:cxn>
                        <a:cxn ang="0">
                          <a:pos x="2527" y="78"/>
                        </a:cxn>
                        <a:cxn ang="0">
                          <a:pos x="2529" y="213"/>
                        </a:cxn>
                        <a:cxn ang="0">
                          <a:pos x="2461" y="216"/>
                        </a:cxn>
                        <a:cxn ang="0">
                          <a:pos x="2461" y="279"/>
                        </a:cxn>
                        <a:cxn ang="0">
                          <a:pos x="1668" y="280"/>
                        </a:cxn>
                        <a:cxn ang="0">
                          <a:pos x="1668" y="88"/>
                        </a:cxn>
                        <a:cxn ang="0">
                          <a:pos x="1621" y="90"/>
                        </a:cxn>
                        <a:cxn ang="0">
                          <a:pos x="864" y="87"/>
                        </a:cxn>
                        <a:cxn ang="0">
                          <a:pos x="864" y="129"/>
                        </a:cxn>
                        <a:cxn ang="0">
                          <a:pos x="865" y="277"/>
                        </a:cxn>
                        <a:cxn ang="0">
                          <a:pos x="829" y="277"/>
                        </a:cxn>
                        <a:cxn ang="0">
                          <a:pos x="832" y="130"/>
                        </a:cxn>
                        <a:cxn ang="0">
                          <a:pos x="768" y="129"/>
                        </a:cxn>
                        <a:cxn ang="0">
                          <a:pos x="766" y="10"/>
                        </a:cxn>
                        <a:cxn ang="0">
                          <a:pos x="342" y="10"/>
                        </a:cxn>
                        <a:cxn ang="0">
                          <a:pos x="342" y="139"/>
                        </a:cxn>
                        <a:cxn ang="0">
                          <a:pos x="268" y="141"/>
                        </a:cxn>
                        <a:cxn ang="0">
                          <a:pos x="267" y="289"/>
                        </a:cxn>
                        <a:cxn ang="0">
                          <a:pos x="85" y="288"/>
                        </a:cxn>
                        <a:cxn ang="0">
                          <a:pos x="85" y="226"/>
                        </a:cxn>
                        <a:cxn ang="0">
                          <a:pos x="0" y="229"/>
                        </a:cxn>
                        <a:cxn ang="0">
                          <a:pos x="0" y="100"/>
                        </a:cxn>
                      </a:cxnLst>
                      <a:rect l="0" t="0" r="r" b="b"/>
                      <a:pathLst>
                        <a:path w="2529" h="289">
                          <a:moveTo>
                            <a:pt x="0" y="100"/>
                          </a:moveTo>
                          <a:lnTo>
                            <a:pt x="66" y="99"/>
                          </a:lnTo>
                          <a:lnTo>
                            <a:pt x="66" y="153"/>
                          </a:lnTo>
                          <a:lnTo>
                            <a:pt x="237" y="151"/>
                          </a:lnTo>
                          <a:lnTo>
                            <a:pt x="241" y="97"/>
                          </a:lnTo>
                          <a:lnTo>
                            <a:pt x="295" y="97"/>
                          </a:lnTo>
                          <a:lnTo>
                            <a:pt x="294" y="87"/>
                          </a:lnTo>
                          <a:lnTo>
                            <a:pt x="321" y="88"/>
                          </a:lnTo>
                          <a:lnTo>
                            <a:pt x="321" y="12"/>
                          </a:lnTo>
                          <a:lnTo>
                            <a:pt x="903" y="10"/>
                          </a:lnTo>
                          <a:lnTo>
                            <a:pt x="901" y="88"/>
                          </a:lnTo>
                          <a:lnTo>
                            <a:pt x="1618" y="87"/>
                          </a:lnTo>
                          <a:lnTo>
                            <a:pt x="1618" y="4"/>
                          </a:lnTo>
                          <a:lnTo>
                            <a:pt x="2196" y="0"/>
                          </a:lnTo>
                          <a:lnTo>
                            <a:pt x="2196" y="79"/>
                          </a:lnTo>
                          <a:lnTo>
                            <a:pt x="2283" y="78"/>
                          </a:lnTo>
                          <a:lnTo>
                            <a:pt x="2293" y="136"/>
                          </a:lnTo>
                          <a:lnTo>
                            <a:pt x="2425" y="135"/>
                          </a:lnTo>
                          <a:lnTo>
                            <a:pt x="2427" y="78"/>
                          </a:lnTo>
                          <a:lnTo>
                            <a:pt x="2527" y="78"/>
                          </a:lnTo>
                          <a:lnTo>
                            <a:pt x="2529" y="213"/>
                          </a:lnTo>
                          <a:lnTo>
                            <a:pt x="2461" y="216"/>
                          </a:lnTo>
                          <a:lnTo>
                            <a:pt x="2461" y="279"/>
                          </a:lnTo>
                          <a:lnTo>
                            <a:pt x="1668" y="280"/>
                          </a:lnTo>
                          <a:lnTo>
                            <a:pt x="1668" y="88"/>
                          </a:lnTo>
                          <a:lnTo>
                            <a:pt x="1621" y="90"/>
                          </a:lnTo>
                          <a:lnTo>
                            <a:pt x="864" y="87"/>
                          </a:lnTo>
                          <a:lnTo>
                            <a:pt x="864" y="129"/>
                          </a:lnTo>
                          <a:lnTo>
                            <a:pt x="865" y="277"/>
                          </a:lnTo>
                          <a:lnTo>
                            <a:pt x="829" y="277"/>
                          </a:lnTo>
                          <a:lnTo>
                            <a:pt x="832" y="130"/>
                          </a:lnTo>
                          <a:lnTo>
                            <a:pt x="768" y="129"/>
                          </a:lnTo>
                          <a:lnTo>
                            <a:pt x="766" y="10"/>
                          </a:lnTo>
                          <a:lnTo>
                            <a:pt x="342" y="10"/>
                          </a:lnTo>
                          <a:lnTo>
                            <a:pt x="342" y="139"/>
                          </a:lnTo>
                          <a:lnTo>
                            <a:pt x="268" y="141"/>
                          </a:lnTo>
                          <a:lnTo>
                            <a:pt x="267" y="289"/>
                          </a:lnTo>
                          <a:lnTo>
                            <a:pt x="85" y="288"/>
                          </a:lnTo>
                          <a:lnTo>
                            <a:pt x="85" y="226"/>
                          </a:lnTo>
                          <a:lnTo>
                            <a:pt x="0" y="229"/>
                          </a:lnTo>
                          <a:lnTo>
                            <a:pt x="0" y="100"/>
                          </a:lnTo>
                          <a:close/>
                        </a:path>
                      </a:pathLst>
                    </a:custGeom>
                    <a:pattFill prst="wdUpDiag">
                      <a:fgClr>
                        <a:schemeClr val="tx1"/>
                      </a:fgClr>
                      <a:bgClr>
                        <a:schemeClr val="bg1"/>
                      </a:bgClr>
                    </a:patt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</p:spPr>
                  <p:txBody>
                    <a:bodyPr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56010" name="Freeform 362" descr="Алмазная решетка (контур)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063" y="1526"/>
                      <a:ext cx="41" cy="2108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39" y="0"/>
                        </a:cxn>
                        <a:cxn ang="0">
                          <a:pos x="48" y="2400"/>
                        </a:cxn>
                        <a:cxn ang="0">
                          <a:pos x="21" y="2397"/>
                        </a:cxn>
                        <a:cxn ang="0">
                          <a:pos x="18" y="2469"/>
                        </a:cxn>
                        <a:cxn ang="0">
                          <a:pos x="0" y="2472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8" h="2472">
                          <a:moveTo>
                            <a:pt x="0" y="0"/>
                          </a:moveTo>
                          <a:lnTo>
                            <a:pt x="39" y="0"/>
                          </a:lnTo>
                          <a:lnTo>
                            <a:pt x="48" y="2400"/>
                          </a:lnTo>
                          <a:lnTo>
                            <a:pt x="21" y="2397"/>
                          </a:lnTo>
                          <a:lnTo>
                            <a:pt x="18" y="2469"/>
                          </a:lnTo>
                          <a:lnTo>
                            <a:pt x="0" y="2472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pattFill prst="openDmnd">
                      <a:fgClr>
                        <a:srgbClr val="FF3300"/>
                      </a:fgClr>
                      <a:bgClr>
                        <a:schemeClr val="bg1"/>
                      </a:bgClr>
                    </a:pattFill>
                    <a:ln w="9525" cap="flat" cmpd="sng">
                      <a:solidFill>
                        <a:srgbClr val="FF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/>
                    <a:lstStyle/>
                    <a:p>
                      <a:endParaRPr lang="ro-RO"/>
                    </a:p>
                  </p:txBody>
                </p:sp>
                <p:grpSp>
                  <p:nvGrpSpPr>
                    <p:cNvPr id="156011" name="Group 363"/>
                    <p:cNvGrpSpPr>
                      <a:grpSpLocks noChangeAspect="1"/>
                    </p:cNvGrpSpPr>
                    <p:nvPr/>
                  </p:nvGrpSpPr>
                  <p:grpSpPr bwMode="auto">
                    <a:xfrm>
                      <a:off x="2043" y="3649"/>
                      <a:ext cx="1175" cy="154"/>
                      <a:chOff x="2112" y="3660"/>
                      <a:chExt cx="1379" cy="180"/>
                    </a:xfrm>
                  </p:grpSpPr>
                  <p:sp>
                    <p:nvSpPr>
                      <p:cNvPr id="156012" name="Rectangle 364" descr="Алмазная решетка (контур)"/>
                      <p:cNvSpPr>
                        <a:spLocks noChangeAspect="1" noChangeArrowheads="1"/>
                      </p:cNvSpPr>
                      <p:nvPr/>
                    </p:nvSpPr>
                    <p:spPr bwMode="auto">
                      <a:xfrm>
                        <a:off x="2112" y="3702"/>
                        <a:ext cx="72" cy="138"/>
                      </a:xfrm>
                      <a:prstGeom prst="rect">
                        <a:avLst/>
                      </a:prstGeom>
                      <a:pattFill prst="openDmnd">
                        <a:fgClr>
                          <a:schemeClr val="folHlink"/>
                        </a:fgClr>
                        <a:bgClr>
                          <a:schemeClr val="bg1"/>
                        </a:bgClr>
                      </a:pattFill>
                      <a:ln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:ln>
                      <a:effectLst/>
                    </p:spPr>
                    <p:txBody>
                      <a:bodyPr wrap="none" anchor="ctr"/>
                      <a:lstStyle/>
                      <a:p>
                        <a:endParaRPr lang="ro-RO"/>
                      </a:p>
                    </p:txBody>
                  </p:sp>
                  <p:sp>
                    <p:nvSpPr>
                      <p:cNvPr id="156013" name="Rectangle 365" descr="Алмазная решетка (контур)"/>
                      <p:cNvSpPr>
                        <a:spLocks noChangeAspect="1" noChangeArrowheads="1"/>
                      </p:cNvSpPr>
                      <p:nvPr/>
                    </p:nvSpPr>
                    <p:spPr bwMode="auto">
                      <a:xfrm>
                        <a:off x="2592" y="3699"/>
                        <a:ext cx="72" cy="138"/>
                      </a:xfrm>
                      <a:prstGeom prst="rect">
                        <a:avLst/>
                      </a:prstGeom>
                      <a:pattFill prst="openDmnd">
                        <a:fgClr>
                          <a:schemeClr val="folHlink"/>
                        </a:fgClr>
                        <a:bgClr>
                          <a:schemeClr val="bg1"/>
                        </a:bgClr>
                      </a:pattFill>
                      <a:ln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:ln>
                      <a:effectLst/>
                    </p:spPr>
                    <p:txBody>
                      <a:bodyPr wrap="none" anchor="ctr"/>
                      <a:lstStyle/>
                      <a:p>
                        <a:endParaRPr lang="ro-RO"/>
                      </a:p>
                    </p:txBody>
                  </p:sp>
                  <p:sp>
                    <p:nvSpPr>
                      <p:cNvPr id="156014" name="Rectangle 366" descr="Алмазная решетка (контур)"/>
                      <p:cNvSpPr>
                        <a:spLocks noChangeAspect="1" noChangeArrowheads="1"/>
                      </p:cNvSpPr>
                      <p:nvPr/>
                    </p:nvSpPr>
                    <p:spPr bwMode="auto">
                      <a:xfrm>
                        <a:off x="2701" y="3663"/>
                        <a:ext cx="47" cy="174"/>
                      </a:xfrm>
                      <a:prstGeom prst="rect">
                        <a:avLst/>
                      </a:prstGeom>
                      <a:pattFill prst="openDmnd">
                        <a:fgClr>
                          <a:schemeClr val="folHlink"/>
                        </a:fgClr>
                        <a:bgClr>
                          <a:schemeClr val="bg1"/>
                        </a:bgClr>
                      </a:pattFill>
                      <a:ln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:ln>
                      <a:effectLst/>
                    </p:spPr>
                    <p:txBody>
                      <a:bodyPr wrap="none" anchor="ctr"/>
                      <a:lstStyle/>
                      <a:p>
                        <a:endParaRPr lang="ro-RO"/>
                      </a:p>
                    </p:txBody>
                  </p:sp>
                  <p:sp>
                    <p:nvSpPr>
                      <p:cNvPr id="156015" name="Rectangle 367" descr="Алмазная решетка (контур)"/>
                      <p:cNvSpPr>
                        <a:spLocks noChangeAspect="1" noChangeArrowheads="1"/>
                      </p:cNvSpPr>
                      <p:nvPr/>
                    </p:nvSpPr>
                    <p:spPr bwMode="auto">
                      <a:xfrm>
                        <a:off x="3444" y="3660"/>
                        <a:ext cx="47" cy="174"/>
                      </a:xfrm>
                      <a:prstGeom prst="rect">
                        <a:avLst/>
                      </a:prstGeom>
                      <a:pattFill prst="openDmnd">
                        <a:fgClr>
                          <a:schemeClr val="folHlink"/>
                        </a:fgClr>
                        <a:bgClr>
                          <a:schemeClr val="bg1"/>
                        </a:bgClr>
                      </a:pattFill>
                      <a:ln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:ln>
                      <a:effectLst/>
                    </p:spPr>
                    <p:txBody>
                      <a:bodyPr wrap="none" anchor="ctr"/>
                      <a:lstStyle/>
                      <a:p>
                        <a:endParaRPr lang="ro-RO"/>
                      </a:p>
                    </p:txBody>
                  </p:sp>
                </p:grpSp>
                <p:grpSp>
                  <p:nvGrpSpPr>
                    <p:cNvPr id="156016" name="Group 368"/>
                    <p:cNvGrpSpPr>
                      <a:grpSpLocks noChangeAspect="1"/>
                    </p:cNvGrpSpPr>
                    <p:nvPr/>
                  </p:nvGrpSpPr>
                  <p:grpSpPr bwMode="auto">
                    <a:xfrm>
                      <a:off x="2095" y="1388"/>
                      <a:ext cx="346" cy="2602"/>
                      <a:chOff x="2095" y="1388"/>
                      <a:chExt cx="346" cy="2602"/>
                    </a:xfrm>
                  </p:grpSpPr>
                  <p:sp>
                    <p:nvSpPr>
                      <p:cNvPr id="156017" name="Freeform 369" descr="Широкий диагональный 2"/>
                      <p:cNvSpPr>
                        <a:spLocks noChangeAspect="1"/>
                      </p:cNvSpPr>
                      <p:nvPr/>
                    </p:nvSpPr>
                    <p:spPr bwMode="auto">
                      <a:xfrm>
                        <a:off x="2095" y="1388"/>
                        <a:ext cx="346" cy="2602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28" y="0"/>
                          </a:cxn>
                          <a:cxn ang="0">
                            <a:pos x="364" y="0"/>
                          </a:cxn>
                          <a:cxn ang="0">
                            <a:pos x="398" y="28"/>
                          </a:cxn>
                          <a:cxn ang="0">
                            <a:pos x="406" y="2848"/>
                          </a:cxn>
                          <a:cxn ang="0">
                            <a:pos x="388" y="2862"/>
                          </a:cxn>
                          <a:cxn ang="0">
                            <a:pos x="388" y="2888"/>
                          </a:cxn>
                          <a:cxn ang="0">
                            <a:pos x="388" y="2916"/>
                          </a:cxn>
                          <a:cxn ang="0">
                            <a:pos x="264" y="2916"/>
                          </a:cxn>
                          <a:cxn ang="0">
                            <a:pos x="262" y="3000"/>
                          </a:cxn>
                          <a:cxn ang="0">
                            <a:pos x="210" y="2998"/>
                          </a:cxn>
                          <a:cxn ang="0">
                            <a:pos x="210" y="2918"/>
                          </a:cxn>
                          <a:cxn ang="0">
                            <a:pos x="262" y="2918"/>
                          </a:cxn>
                          <a:cxn ang="0">
                            <a:pos x="212" y="2918"/>
                          </a:cxn>
                          <a:cxn ang="0">
                            <a:pos x="262" y="2856"/>
                          </a:cxn>
                          <a:cxn ang="0">
                            <a:pos x="186" y="2852"/>
                          </a:cxn>
                          <a:cxn ang="0">
                            <a:pos x="104" y="2918"/>
                          </a:cxn>
                          <a:cxn ang="0">
                            <a:pos x="102" y="2996"/>
                          </a:cxn>
                          <a:cxn ang="0">
                            <a:pos x="210" y="3000"/>
                          </a:cxn>
                          <a:cxn ang="0">
                            <a:pos x="210" y="3052"/>
                          </a:cxn>
                          <a:cxn ang="0">
                            <a:pos x="76" y="3050"/>
                          </a:cxn>
                          <a:cxn ang="0">
                            <a:pos x="76" y="3016"/>
                          </a:cxn>
                          <a:cxn ang="0">
                            <a:pos x="102" y="2998"/>
                          </a:cxn>
                          <a:cxn ang="0">
                            <a:pos x="78" y="3012"/>
                          </a:cxn>
                          <a:cxn ang="0">
                            <a:pos x="76" y="3048"/>
                          </a:cxn>
                          <a:cxn ang="0">
                            <a:pos x="58" y="3050"/>
                          </a:cxn>
                          <a:cxn ang="0">
                            <a:pos x="60" y="3006"/>
                          </a:cxn>
                          <a:cxn ang="0">
                            <a:pos x="84" y="2984"/>
                          </a:cxn>
                          <a:cxn ang="0">
                            <a:pos x="82" y="2912"/>
                          </a:cxn>
                          <a:cxn ang="0">
                            <a:pos x="30" y="2914"/>
                          </a:cxn>
                          <a:cxn ang="0">
                            <a:pos x="30" y="2858"/>
                          </a:cxn>
                          <a:cxn ang="0">
                            <a:pos x="10" y="2852"/>
                          </a:cxn>
                          <a:cxn ang="0">
                            <a:pos x="0" y="28"/>
                          </a:cxn>
                          <a:cxn ang="0">
                            <a:pos x="28" y="0"/>
                          </a:cxn>
                        </a:cxnLst>
                        <a:rect l="0" t="0" r="r" b="b"/>
                        <a:pathLst>
                          <a:path w="406" h="3052">
                            <a:moveTo>
                              <a:pt x="28" y="0"/>
                            </a:moveTo>
                            <a:lnTo>
                              <a:pt x="364" y="0"/>
                            </a:lnTo>
                            <a:lnTo>
                              <a:pt x="398" y="28"/>
                            </a:lnTo>
                            <a:lnTo>
                              <a:pt x="406" y="2848"/>
                            </a:lnTo>
                            <a:lnTo>
                              <a:pt x="388" y="2862"/>
                            </a:lnTo>
                            <a:lnTo>
                              <a:pt x="388" y="2888"/>
                            </a:lnTo>
                            <a:lnTo>
                              <a:pt x="388" y="2916"/>
                            </a:lnTo>
                            <a:lnTo>
                              <a:pt x="264" y="2916"/>
                            </a:lnTo>
                            <a:lnTo>
                              <a:pt x="262" y="3000"/>
                            </a:lnTo>
                            <a:lnTo>
                              <a:pt x="210" y="2998"/>
                            </a:lnTo>
                            <a:lnTo>
                              <a:pt x="210" y="2918"/>
                            </a:lnTo>
                            <a:lnTo>
                              <a:pt x="262" y="2918"/>
                            </a:lnTo>
                            <a:lnTo>
                              <a:pt x="212" y="2918"/>
                            </a:lnTo>
                            <a:lnTo>
                              <a:pt x="262" y="2856"/>
                            </a:lnTo>
                            <a:lnTo>
                              <a:pt x="186" y="2852"/>
                            </a:lnTo>
                            <a:lnTo>
                              <a:pt x="104" y="2918"/>
                            </a:lnTo>
                            <a:lnTo>
                              <a:pt x="102" y="2996"/>
                            </a:lnTo>
                            <a:lnTo>
                              <a:pt x="210" y="3000"/>
                            </a:lnTo>
                            <a:lnTo>
                              <a:pt x="210" y="3052"/>
                            </a:lnTo>
                            <a:lnTo>
                              <a:pt x="76" y="3050"/>
                            </a:lnTo>
                            <a:lnTo>
                              <a:pt x="76" y="3016"/>
                            </a:lnTo>
                            <a:lnTo>
                              <a:pt x="102" y="2998"/>
                            </a:lnTo>
                            <a:lnTo>
                              <a:pt x="78" y="3012"/>
                            </a:lnTo>
                            <a:lnTo>
                              <a:pt x="76" y="3048"/>
                            </a:lnTo>
                            <a:lnTo>
                              <a:pt x="58" y="3050"/>
                            </a:lnTo>
                            <a:lnTo>
                              <a:pt x="60" y="3006"/>
                            </a:lnTo>
                            <a:lnTo>
                              <a:pt x="84" y="2984"/>
                            </a:lnTo>
                            <a:lnTo>
                              <a:pt x="82" y="2912"/>
                            </a:lnTo>
                            <a:lnTo>
                              <a:pt x="30" y="2914"/>
                            </a:lnTo>
                            <a:lnTo>
                              <a:pt x="30" y="2858"/>
                            </a:lnTo>
                            <a:lnTo>
                              <a:pt x="10" y="2852"/>
                            </a:lnTo>
                            <a:lnTo>
                              <a:pt x="0" y="28"/>
                            </a:lnTo>
                            <a:lnTo>
                              <a:pt x="28" y="0"/>
                            </a:lnTo>
                            <a:close/>
                          </a:path>
                        </a:pathLst>
                      </a:custGeom>
                      <a:pattFill prst="wdUpDiag">
                        <a:fgClr>
                          <a:schemeClr val="tx1"/>
                        </a:fgClr>
                        <a:bgClr>
                          <a:schemeClr val="bg1"/>
                        </a:bgClr>
                      </a:patt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ffectLst/>
                    </p:spPr>
                    <p:txBody>
                      <a:bodyPr/>
                      <a:lstStyle/>
                      <a:p>
                        <a:endParaRPr lang="ro-RO"/>
                      </a:p>
                    </p:txBody>
                  </p:sp>
                  <p:sp>
                    <p:nvSpPr>
                      <p:cNvPr id="156018" name="Freeform 370" descr="Широкий диагональный 2"/>
                      <p:cNvSpPr>
                        <a:spLocks noChangeAspect="1"/>
                      </p:cNvSpPr>
                      <p:nvPr/>
                    </p:nvSpPr>
                    <p:spPr bwMode="auto">
                      <a:xfrm>
                        <a:off x="2423" y="3516"/>
                        <a:ext cx="15" cy="321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18" y="0"/>
                          </a:cxn>
                          <a:cxn ang="0">
                            <a:pos x="0" y="18"/>
                          </a:cxn>
                          <a:cxn ang="0">
                            <a:pos x="2" y="376"/>
                          </a:cxn>
                        </a:cxnLst>
                        <a:rect l="0" t="0" r="r" b="b"/>
                        <a:pathLst>
                          <a:path w="18" h="376">
                            <a:moveTo>
                              <a:pt x="18" y="0"/>
                            </a:moveTo>
                            <a:lnTo>
                              <a:pt x="0" y="18"/>
                            </a:lnTo>
                            <a:lnTo>
                              <a:pt x="2" y="376"/>
                            </a:lnTo>
                          </a:path>
                        </a:pathLst>
                      </a:custGeom>
                      <a:noFill/>
                      <a:ln w="6350" cmpd="sng">
                        <a:solidFill>
                          <a:schemeClr val="tx1"/>
                        </a:solidFill>
                        <a:round/>
                        <a:headEnd type="none" w="med" len="med"/>
                        <a:tailEnd type="none" w="med" len="med"/>
                      </a:ln>
                      <a:effectLst/>
                    </p:spPr>
                    <p:txBody>
                      <a:bodyPr/>
                      <a:lstStyle/>
                      <a:p>
                        <a:endParaRPr lang="ro-RO"/>
                      </a:p>
                    </p:txBody>
                  </p:sp>
                  <p:sp>
                    <p:nvSpPr>
                      <p:cNvPr id="156019" name="Freeform 371" descr="Широкий диагональный 2"/>
                      <p:cNvSpPr>
                        <a:spLocks noChangeAspect="1"/>
                      </p:cNvSpPr>
                      <p:nvPr/>
                    </p:nvSpPr>
                    <p:spPr bwMode="auto">
                      <a:xfrm>
                        <a:off x="2102" y="3509"/>
                        <a:ext cx="19" cy="314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0" y="0"/>
                          </a:cxn>
                          <a:cxn ang="0">
                            <a:pos x="20" y="20"/>
                          </a:cxn>
                          <a:cxn ang="0">
                            <a:pos x="22" y="368"/>
                          </a:cxn>
                        </a:cxnLst>
                        <a:rect l="0" t="0" r="r" b="b"/>
                        <a:pathLst>
                          <a:path w="22" h="368">
                            <a:moveTo>
                              <a:pt x="0" y="0"/>
                            </a:moveTo>
                            <a:lnTo>
                              <a:pt x="20" y="20"/>
                            </a:lnTo>
                            <a:lnTo>
                              <a:pt x="22" y="368"/>
                            </a:lnTo>
                          </a:path>
                        </a:pathLst>
                      </a:custGeom>
                      <a:noFill/>
                      <a:ln w="6350" cmpd="sng">
                        <a:solidFill>
                          <a:schemeClr val="tx1"/>
                        </a:solidFill>
                        <a:round/>
                        <a:headEnd type="none" w="med" len="med"/>
                        <a:tailEnd type="none" w="med" len="med"/>
                      </a:ln>
                      <a:effectLst/>
                    </p:spPr>
                    <p:txBody>
                      <a:bodyPr/>
                      <a:lstStyle/>
                      <a:p>
                        <a:endParaRPr lang="ro-RO"/>
                      </a:p>
                    </p:txBody>
                  </p:sp>
                </p:grpSp>
              </p:grpSp>
            </p:grpSp>
          </p:grpSp>
        </p:grpSp>
        <p:sp>
          <p:nvSpPr>
            <p:cNvPr id="156020" name="Rectangle 372" descr="Алмазная решетка (контур)"/>
            <p:cNvSpPr>
              <a:spLocks noChangeArrowheads="1"/>
            </p:cNvSpPr>
            <p:nvPr/>
          </p:nvSpPr>
          <p:spPr bwMode="auto">
            <a:xfrm>
              <a:off x="2700" y="3828"/>
              <a:ext cx="48" cy="48"/>
            </a:xfrm>
            <a:prstGeom prst="rect">
              <a:avLst/>
            </a:prstGeom>
            <a:pattFill prst="openDmnd">
              <a:fgClr>
                <a:schemeClr val="folHlink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56021" name="Rectangle 373" descr="Алмазная решетка (контур)"/>
            <p:cNvSpPr>
              <a:spLocks noChangeArrowheads="1"/>
            </p:cNvSpPr>
            <p:nvPr/>
          </p:nvSpPr>
          <p:spPr bwMode="auto">
            <a:xfrm>
              <a:off x="3016" y="3826"/>
              <a:ext cx="48" cy="48"/>
            </a:xfrm>
            <a:prstGeom prst="rect">
              <a:avLst/>
            </a:prstGeom>
            <a:pattFill prst="openDmnd">
              <a:fgClr>
                <a:schemeClr val="folHlink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</p:grpSp>
      <p:sp>
        <p:nvSpPr>
          <p:cNvPr id="156022" name="Freeform 374" descr="Широкий диагональный 2"/>
          <p:cNvSpPr>
            <a:spLocks noChangeAspect="1"/>
          </p:cNvSpPr>
          <p:nvPr/>
        </p:nvSpPr>
        <p:spPr bwMode="auto">
          <a:xfrm>
            <a:off x="3638550" y="750888"/>
            <a:ext cx="285750" cy="3221037"/>
          </a:xfrm>
          <a:custGeom>
            <a:avLst/>
            <a:gdLst/>
            <a:ahLst/>
            <a:cxnLst>
              <a:cxn ang="0">
                <a:pos x="12" y="0"/>
              </a:cxn>
              <a:cxn ang="0">
                <a:pos x="238" y="2"/>
              </a:cxn>
              <a:cxn ang="0">
                <a:pos x="248" y="22"/>
              </a:cxn>
              <a:cxn ang="0">
                <a:pos x="256" y="2856"/>
              </a:cxn>
              <a:cxn ang="0">
                <a:pos x="236" y="2876"/>
              </a:cxn>
              <a:cxn ang="0">
                <a:pos x="212" y="2868"/>
              </a:cxn>
              <a:cxn ang="0">
                <a:pos x="180" y="2858"/>
              </a:cxn>
              <a:cxn ang="0">
                <a:pos x="148" y="2850"/>
              </a:cxn>
              <a:cxn ang="0">
                <a:pos x="122" y="2848"/>
              </a:cxn>
              <a:cxn ang="0">
                <a:pos x="88" y="2856"/>
              </a:cxn>
              <a:cxn ang="0">
                <a:pos x="52" y="2872"/>
              </a:cxn>
              <a:cxn ang="0">
                <a:pos x="26" y="2872"/>
              </a:cxn>
              <a:cxn ang="0">
                <a:pos x="0" y="2854"/>
              </a:cxn>
              <a:cxn ang="0">
                <a:pos x="2" y="22"/>
              </a:cxn>
              <a:cxn ang="0">
                <a:pos x="12" y="0"/>
              </a:cxn>
            </a:cxnLst>
            <a:rect l="0" t="0" r="r" b="b"/>
            <a:pathLst>
              <a:path w="256" h="2876">
                <a:moveTo>
                  <a:pt x="12" y="0"/>
                </a:moveTo>
                <a:lnTo>
                  <a:pt x="238" y="2"/>
                </a:lnTo>
                <a:lnTo>
                  <a:pt x="248" y="22"/>
                </a:lnTo>
                <a:lnTo>
                  <a:pt x="256" y="2856"/>
                </a:lnTo>
                <a:lnTo>
                  <a:pt x="236" y="2876"/>
                </a:lnTo>
                <a:lnTo>
                  <a:pt x="212" y="2868"/>
                </a:lnTo>
                <a:lnTo>
                  <a:pt x="180" y="2858"/>
                </a:lnTo>
                <a:lnTo>
                  <a:pt x="148" y="2850"/>
                </a:lnTo>
                <a:lnTo>
                  <a:pt x="122" y="2848"/>
                </a:lnTo>
                <a:lnTo>
                  <a:pt x="88" y="2856"/>
                </a:lnTo>
                <a:lnTo>
                  <a:pt x="52" y="2872"/>
                </a:lnTo>
                <a:lnTo>
                  <a:pt x="26" y="2872"/>
                </a:lnTo>
                <a:lnTo>
                  <a:pt x="0" y="2854"/>
                </a:lnTo>
                <a:lnTo>
                  <a:pt x="2" y="22"/>
                </a:lnTo>
                <a:lnTo>
                  <a:pt x="12" y="0"/>
                </a:lnTo>
                <a:close/>
              </a:path>
            </a:pathLst>
          </a:custGeom>
          <a:pattFill prst="wdUpDiag">
            <a:fgClr>
              <a:srgbClr val="CC9900"/>
            </a:fgClr>
            <a:bgClr>
              <a:schemeClr val="bg1"/>
            </a:bgClr>
          </a:pattFill>
          <a:ln w="9525">
            <a:solidFill>
              <a:srgbClr val="CC6600"/>
            </a:solidFill>
            <a:round/>
            <a:headEnd/>
            <a:tailEnd/>
          </a:ln>
          <a:effectLst/>
        </p:spPr>
        <p:txBody>
          <a:bodyPr/>
          <a:lstStyle/>
          <a:p>
            <a:endParaRPr lang="ro-RO"/>
          </a:p>
        </p:txBody>
      </p:sp>
      <p:sp>
        <p:nvSpPr>
          <p:cNvPr id="156023" name="Freeform 375"/>
          <p:cNvSpPr>
            <a:spLocks noChangeAspect="1"/>
          </p:cNvSpPr>
          <p:nvPr/>
        </p:nvSpPr>
        <p:spPr bwMode="auto">
          <a:xfrm>
            <a:off x="3660775" y="457200"/>
            <a:ext cx="234950" cy="3492500"/>
          </a:xfrm>
          <a:custGeom>
            <a:avLst/>
            <a:gdLst/>
            <a:ahLst/>
            <a:cxnLst>
              <a:cxn ang="0">
                <a:pos x="14" y="0"/>
              </a:cxn>
              <a:cxn ang="0">
                <a:pos x="200" y="0"/>
              </a:cxn>
              <a:cxn ang="0">
                <a:pos x="216" y="18"/>
              </a:cxn>
              <a:cxn ang="0">
                <a:pos x="218" y="2834"/>
              </a:cxn>
              <a:cxn ang="0">
                <a:pos x="202" y="2838"/>
              </a:cxn>
              <a:cxn ang="0">
                <a:pos x="182" y="2826"/>
              </a:cxn>
              <a:cxn ang="0">
                <a:pos x="158" y="2816"/>
              </a:cxn>
              <a:cxn ang="0">
                <a:pos x="122" y="2814"/>
              </a:cxn>
              <a:cxn ang="0">
                <a:pos x="88" y="2814"/>
              </a:cxn>
              <a:cxn ang="0">
                <a:pos x="54" y="2822"/>
              </a:cxn>
              <a:cxn ang="0">
                <a:pos x="24" y="2836"/>
              </a:cxn>
              <a:cxn ang="0">
                <a:pos x="6" y="2824"/>
              </a:cxn>
              <a:cxn ang="0">
                <a:pos x="0" y="12"/>
              </a:cxn>
              <a:cxn ang="0">
                <a:pos x="14" y="0"/>
              </a:cxn>
            </a:cxnLst>
            <a:rect l="0" t="0" r="r" b="b"/>
            <a:pathLst>
              <a:path w="218" h="2838">
                <a:moveTo>
                  <a:pt x="14" y="0"/>
                </a:moveTo>
                <a:lnTo>
                  <a:pt x="200" y="0"/>
                </a:lnTo>
                <a:lnTo>
                  <a:pt x="216" y="18"/>
                </a:lnTo>
                <a:lnTo>
                  <a:pt x="218" y="2834"/>
                </a:lnTo>
                <a:lnTo>
                  <a:pt x="202" y="2838"/>
                </a:lnTo>
                <a:lnTo>
                  <a:pt x="182" y="2826"/>
                </a:lnTo>
                <a:lnTo>
                  <a:pt x="158" y="2816"/>
                </a:lnTo>
                <a:lnTo>
                  <a:pt x="122" y="2814"/>
                </a:lnTo>
                <a:lnTo>
                  <a:pt x="88" y="2814"/>
                </a:lnTo>
                <a:lnTo>
                  <a:pt x="54" y="2822"/>
                </a:lnTo>
                <a:lnTo>
                  <a:pt x="24" y="2836"/>
                </a:lnTo>
                <a:lnTo>
                  <a:pt x="6" y="2824"/>
                </a:lnTo>
                <a:lnTo>
                  <a:pt x="0" y="12"/>
                </a:lnTo>
                <a:lnTo>
                  <a:pt x="14" y="0"/>
                </a:lnTo>
                <a:close/>
              </a:path>
            </a:pathLst>
          </a:custGeom>
          <a:solidFill>
            <a:srgbClr val="FFC8BB"/>
          </a:solidFill>
          <a:ln w="9525">
            <a:solidFill>
              <a:srgbClr val="CC6600"/>
            </a:solidFill>
            <a:prstDash val="solid"/>
            <a:round/>
            <a:headEnd/>
            <a:tailEnd/>
          </a:ln>
          <a:effectLst/>
        </p:spPr>
        <p:txBody>
          <a:bodyPr/>
          <a:lstStyle/>
          <a:p>
            <a:endParaRPr lang="ro-RO"/>
          </a:p>
        </p:txBody>
      </p:sp>
      <p:sp>
        <p:nvSpPr>
          <p:cNvPr id="156024" name="Oval 376"/>
          <p:cNvSpPr>
            <a:spLocks noChangeAspect="1" noChangeArrowheads="1"/>
          </p:cNvSpPr>
          <p:nvPr/>
        </p:nvSpPr>
        <p:spPr bwMode="auto">
          <a:xfrm>
            <a:off x="3721100" y="381000"/>
            <a:ext cx="114300" cy="114300"/>
          </a:xfrm>
          <a:prstGeom prst="ellipse">
            <a:avLst/>
          </a:prstGeom>
          <a:gradFill rotWithShape="0">
            <a:gsLst>
              <a:gs pos="0">
                <a:schemeClr val="folHlink">
                  <a:gamma/>
                  <a:tint val="0"/>
                  <a:invGamma/>
                </a:schemeClr>
              </a:gs>
              <a:gs pos="100000">
                <a:schemeClr val="folHlink"/>
              </a:gs>
            </a:gsLst>
            <a:path path="shape">
              <a:fillToRect l="50000" t="50000" r="50000" b="50000"/>
            </a:path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56025" name="Freeform 377"/>
          <p:cNvSpPr>
            <a:spLocks noChangeAspect="1"/>
          </p:cNvSpPr>
          <p:nvPr/>
        </p:nvSpPr>
        <p:spPr bwMode="auto">
          <a:xfrm>
            <a:off x="3584575" y="4318000"/>
            <a:ext cx="1012825" cy="3113088"/>
          </a:xfrm>
          <a:custGeom>
            <a:avLst/>
            <a:gdLst/>
            <a:ahLst/>
            <a:cxnLst>
              <a:cxn ang="0">
                <a:pos x="638" y="0"/>
              </a:cxn>
              <a:cxn ang="0">
                <a:pos x="630" y="204"/>
              </a:cxn>
              <a:cxn ang="0">
                <a:pos x="618" y="368"/>
              </a:cxn>
              <a:cxn ang="0">
                <a:pos x="582" y="500"/>
              </a:cxn>
              <a:cxn ang="0">
                <a:pos x="570" y="620"/>
              </a:cxn>
              <a:cxn ang="0">
                <a:pos x="521" y="846"/>
              </a:cxn>
              <a:cxn ang="0">
                <a:pos x="448" y="1019"/>
              </a:cxn>
              <a:cxn ang="0">
                <a:pos x="329" y="1285"/>
              </a:cxn>
              <a:cxn ang="0">
                <a:pos x="247" y="1495"/>
              </a:cxn>
              <a:cxn ang="0">
                <a:pos x="101" y="1769"/>
              </a:cxn>
              <a:cxn ang="0">
                <a:pos x="0" y="1961"/>
              </a:cxn>
            </a:cxnLst>
            <a:rect l="0" t="0" r="r" b="b"/>
            <a:pathLst>
              <a:path w="638" h="1961">
                <a:moveTo>
                  <a:pt x="638" y="0"/>
                </a:moveTo>
                <a:cubicBezTo>
                  <a:pt x="637" y="34"/>
                  <a:pt x="633" y="143"/>
                  <a:pt x="630" y="204"/>
                </a:cubicBezTo>
                <a:cubicBezTo>
                  <a:pt x="627" y="265"/>
                  <a:pt x="626" y="319"/>
                  <a:pt x="618" y="368"/>
                </a:cubicBezTo>
                <a:lnTo>
                  <a:pt x="582" y="500"/>
                </a:lnTo>
                <a:lnTo>
                  <a:pt x="570" y="620"/>
                </a:lnTo>
                <a:lnTo>
                  <a:pt x="521" y="846"/>
                </a:lnTo>
                <a:lnTo>
                  <a:pt x="448" y="1019"/>
                </a:lnTo>
                <a:lnTo>
                  <a:pt x="329" y="1285"/>
                </a:lnTo>
                <a:lnTo>
                  <a:pt x="247" y="1495"/>
                </a:lnTo>
                <a:lnTo>
                  <a:pt x="101" y="1769"/>
                </a:lnTo>
                <a:lnTo>
                  <a:pt x="0" y="1961"/>
                </a:lnTo>
              </a:path>
            </a:pathLst>
          </a:custGeom>
          <a:noFill/>
          <a:ln w="76200" cap="flat" cmpd="sng">
            <a:pattFill prst="pct80">
              <a:fgClr>
                <a:schemeClr val="tx1"/>
              </a:fgClr>
              <a:bgClr>
                <a:srgbClr val="FFFFFF"/>
              </a:bgClr>
            </a:patt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endParaRPr lang="ro-RO"/>
          </a:p>
        </p:txBody>
      </p:sp>
      <p:sp>
        <p:nvSpPr>
          <p:cNvPr id="156026" name="AutoShape 378" descr="Голубая тисненая бумага"/>
          <p:cNvSpPr>
            <a:spLocks noChangeArrowheads="1"/>
          </p:cNvSpPr>
          <p:nvPr/>
        </p:nvSpPr>
        <p:spPr bwMode="auto">
          <a:xfrm>
            <a:off x="228600" y="1905000"/>
            <a:ext cx="2209800" cy="609600"/>
          </a:xfrm>
          <a:prstGeom prst="wedgeRoundRectCallout">
            <a:avLst>
              <a:gd name="adj1" fmla="val 108407"/>
              <a:gd name="adj2" fmla="val -283593"/>
              <a:gd name="adj3" fmla="val 16667"/>
            </a:avLst>
          </a:prstGeom>
          <a:blipFill dpi="0" rotWithShape="0">
            <a:blip r:embed="rId3" cstate="print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/>
          <a:lstStyle/>
          <a:p>
            <a:pPr algn="ctr">
              <a:lnSpc>
                <a:spcPct val="80000"/>
              </a:lnSpc>
            </a:pPr>
            <a:r>
              <a:rPr lang="ru-RU" b="1">
                <a:effectLst>
                  <a:outerShdw blurRad="38100" dist="38100" dir="2700000" algn="tl">
                    <a:srgbClr val="FFFFFF"/>
                  </a:outerShdw>
                </a:effectLst>
                <a:latin typeface="Times New Roman" pitchFamily="18" charset="0"/>
              </a:rPr>
              <a:t>Работа запорного ниппеля</a:t>
            </a:r>
          </a:p>
        </p:txBody>
      </p:sp>
      <p:sp>
        <p:nvSpPr>
          <p:cNvPr id="156027" name="AutoShape 379" descr="Голубая тисненая бумага"/>
          <p:cNvSpPr>
            <a:spLocks noChangeArrowheads="1"/>
          </p:cNvSpPr>
          <p:nvPr/>
        </p:nvSpPr>
        <p:spPr bwMode="auto">
          <a:xfrm>
            <a:off x="6324600" y="3810000"/>
            <a:ext cx="2590800" cy="762000"/>
          </a:xfrm>
          <a:prstGeom prst="wedgeRoundRectCallout">
            <a:avLst>
              <a:gd name="adj1" fmla="val -76472"/>
              <a:gd name="adj2" fmla="val 226875"/>
              <a:gd name="adj3" fmla="val 16667"/>
            </a:avLst>
          </a:prstGeom>
          <a:blipFill dpi="0" rotWithShape="0">
            <a:blip r:embed="rId3" cstate="print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/>
          <a:lstStyle/>
          <a:p>
            <a:pPr algn="ctr">
              <a:lnSpc>
                <a:spcPct val="80000"/>
              </a:lnSpc>
            </a:pPr>
            <a:r>
              <a:rPr lang="ru-RU" b="1">
                <a:effectLst>
                  <a:outerShdw blurRad="38100" dist="38100" dir="2700000" algn="tl">
                    <a:srgbClr val="FFFFFF"/>
                  </a:outerShdw>
                </a:effectLst>
                <a:latin typeface="Times New Roman" pitchFamily="18" charset="0"/>
              </a:rPr>
              <a:t>Избыточное давление пороховых газов</a:t>
            </a:r>
          </a:p>
        </p:txBody>
      </p:sp>
      <p:sp>
        <p:nvSpPr>
          <p:cNvPr id="156028" name="AutoShape 380" descr="Газетная бумага">
            <a:hlinkClick r:id="" action="ppaction://hlinkshowjump?jump=endshow" highlightClick="1"/>
          </p:cNvPr>
          <p:cNvSpPr>
            <a:spLocks noChangeArrowheads="1"/>
          </p:cNvSpPr>
          <p:nvPr/>
        </p:nvSpPr>
        <p:spPr bwMode="auto">
          <a:xfrm>
            <a:off x="8743950" y="152400"/>
            <a:ext cx="247650" cy="290513"/>
          </a:xfrm>
          <a:prstGeom prst="actionButtonHome">
            <a:avLst/>
          </a:prstGeom>
          <a:blipFill dpi="0" rotWithShape="0">
            <a:blip r:embed="rId4" cstate="print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</p:spTree>
  </p:cSld>
  <p:clrMapOvr>
    <a:masterClrMapping/>
  </p:clrMapOvr>
  <p:transition>
    <p:sndAc>
      <p:stSnd>
        <p:snd r:embed="rId2" name="laser.wav"/>
      </p:stSnd>
    </p:sndAc>
  </p:transition>
  <p:timing>
    <p:tnLst>
      <p:par>
        <p:cTn id="1" dur="indefinite" restart="never" nodeType="tmRoot"/>
      </p:par>
    </p:tnLst>
  </p:timing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6674" name="Group 2"/>
          <p:cNvGrpSpPr>
            <a:grpSpLocks/>
          </p:cNvGrpSpPr>
          <p:nvPr/>
        </p:nvGrpSpPr>
        <p:grpSpPr bwMode="auto">
          <a:xfrm>
            <a:off x="3581400" y="-2133600"/>
            <a:ext cx="403225" cy="2392363"/>
            <a:chOff x="2254" y="0"/>
            <a:chExt cx="254" cy="1507"/>
          </a:xfrm>
        </p:grpSpPr>
        <p:grpSp>
          <p:nvGrpSpPr>
            <p:cNvPr id="156675" name="Group 3"/>
            <p:cNvGrpSpPr>
              <a:grpSpLocks noChangeAspect="1"/>
            </p:cNvGrpSpPr>
            <p:nvPr/>
          </p:nvGrpSpPr>
          <p:grpSpPr bwMode="auto">
            <a:xfrm>
              <a:off x="2294" y="564"/>
              <a:ext cx="172" cy="632"/>
              <a:chOff x="979" y="2230"/>
              <a:chExt cx="192" cy="377"/>
            </a:xfrm>
          </p:grpSpPr>
          <p:grpSp>
            <p:nvGrpSpPr>
              <p:cNvPr id="156676" name="Group 4"/>
              <p:cNvGrpSpPr>
                <a:grpSpLocks noChangeAspect="1"/>
              </p:cNvGrpSpPr>
              <p:nvPr/>
            </p:nvGrpSpPr>
            <p:grpSpPr bwMode="auto">
              <a:xfrm rot="-186789">
                <a:off x="983" y="2577"/>
                <a:ext cx="186" cy="30"/>
                <a:chOff x="2966" y="3408"/>
                <a:chExt cx="265" cy="43"/>
              </a:xfrm>
            </p:grpSpPr>
            <p:sp>
              <p:nvSpPr>
                <p:cNvPr id="156677" name="Rectangle 5"/>
                <p:cNvSpPr>
                  <a:spLocks noChangeAspect="1" noChangeArrowheads="1"/>
                </p:cNvSpPr>
                <p:nvPr/>
              </p:nvSpPr>
              <p:spPr bwMode="auto">
                <a:xfrm rot="240000">
                  <a:off x="2980" y="3418"/>
                  <a:ext cx="240" cy="23"/>
                </a:xfrm>
                <a:prstGeom prst="rect">
                  <a:avLst/>
                </a:prstGeom>
                <a:noFill/>
                <a:ln w="635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56678" name="Oval 6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2966" y="3408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56679" name="Oval 7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3206" y="3426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  <p:grpSp>
            <p:nvGrpSpPr>
              <p:cNvPr id="156680" name="Group 8"/>
              <p:cNvGrpSpPr>
                <a:grpSpLocks noChangeAspect="1"/>
              </p:cNvGrpSpPr>
              <p:nvPr/>
            </p:nvGrpSpPr>
            <p:grpSpPr bwMode="auto">
              <a:xfrm>
                <a:off x="983" y="2426"/>
                <a:ext cx="186" cy="30"/>
                <a:chOff x="2966" y="3408"/>
                <a:chExt cx="265" cy="43"/>
              </a:xfrm>
            </p:grpSpPr>
            <p:sp>
              <p:nvSpPr>
                <p:cNvPr id="156681" name="Rectangle 9"/>
                <p:cNvSpPr>
                  <a:spLocks noChangeAspect="1" noChangeArrowheads="1"/>
                </p:cNvSpPr>
                <p:nvPr/>
              </p:nvSpPr>
              <p:spPr bwMode="auto">
                <a:xfrm rot="240000">
                  <a:off x="2980" y="3418"/>
                  <a:ext cx="240" cy="23"/>
                </a:xfrm>
                <a:prstGeom prst="rect">
                  <a:avLst/>
                </a:prstGeom>
                <a:noFill/>
                <a:ln w="635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56682" name="Oval 10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2966" y="3408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56683" name="Oval 11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3206" y="3426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  <p:grpSp>
            <p:nvGrpSpPr>
              <p:cNvPr id="156684" name="Group 12"/>
              <p:cNvGrpSpPr>
                <a:grpSpLocks noChangeAspect="1"/>
              </p:cNvGrpSpPr>
              <p:nvPr/>
            </p:nvGrpSpPr>
            <p:grpSpPr bwMode="auto">
              <a:xfrm>
                <a:off x="982" y="2398"/>
                <a:ext cx="186" cy="30"/>
                <a:chOff x="2966" y="3408"/>
                <a:chExt cx="265" cy="43"/>
              </a:xfrm>
            </p:grpSpPr>
            <p:sp>
              <p:nvSpPr>
                <p:cNvPr id="156685" name="Rectangle 13"/>
                <p:cNvSpPr>
                  <a:spLocks noChangeAspect="1" noChangeArrowheads="1"/>
                </p:cNvSpPr>
                <p:nvPr/>
              </p:nvSpPr>
              <p:spPr bwMode="auto">
                <a:xfrm rot="240000">
                  <a:off x="2980" y="3418"/>
                  <a:ext cx="240" cy="23"/>
                </a:xfrm>
                <a:prstGeom prst="rect">
                  <a:avLst/>
                </a:prstGeom>
                <a:noFill/>
                <a:ln w="635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56686" name="Oval 14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2966" y="3408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56687" name="Oval 15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3206" y="3426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  <p:grpSp>
            <p:nvGrpSpPr>
              <p:cNvPr id="156688" name="Group 16"/>
              <p:cNvGrpSpPr>
                <a:grpSpLocks noChangeAspect="1"/>
              </p:cNvGrpSpPr>
              <p:nvPr/>
            </p:nvGrpSpPr>
            <p:grpSpPr bwMode="auto">
              <a:xfrm>
                <a:off x="981" y="2315"/>
                <a:ext cx="187" cy="30"/>
                <a:chOff x="2966" y="3408"/>
                <a:chExt cx="265" cy="43"/>
              </a:xfrm>
            </p:grpSpPr>
            <p:sp>
              <p:nvSpPr>
                <p:cNvPr id="156689" name="Rectangle 17"/>
                <p:cNvSpPr>
                  <a:spLocks noChangeAspect="1" noChangeArrowheads="1"/>
                </p:cNvSpPr>
                <p:nvPr/>
              </p:nvSpPr>
              <p:spPr bwMode="auto">
                <a:xfrm rot="240000">
                  <a:off x="2980" y="3418"/>
                  <a:ext cx="240" cy="23"/>
                </a:xfrm>
                <a:prstGeom prst="rect">
                  <a:avLst/>
                </a:prstGeom>
                <a:noFill/>
                <a:ln w="635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56690" name="Oval 18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2966" y="3408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56691" name="Oval 19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3206" y="3426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  <p:grpSp>
            <p:nvGrpSpPr>
              <p:cNvPr id="156692" name="Group 20"/>
              <p:cNvGrpSpPr>
                <a:grpSpLocks noChangeAspect="1"/>
              </p:cNvGrpSpPr>
              <p:nvPr/>
            </p:nvGrpSpPr>
            <p:grpSpPr bwMode="auto">
              <a:xfrm>
                <a:off x="983" y="2288"/>
                <a:ext cx="186" cy="30"/>
                <a:chOff x="2966" y="3408"/>
                <a:chExt cx="265" cy="43"/>
              </a:xfrm>
            </p:grpSpPr>
            <p:sp>
              <p:nvSpPr>
                <p:cNvPr id="156693" name="Rectangle 21"/>
                <p:cNvSpPr>
                  <a:spLocks noChangeAspect="1" noChangeArrowheads="1"/>
                </p:cNvSpPr>
                <p:nvPr/>
              </p:nvSpPr>
              <p:spPr bwMode="auto">
                <a:xfrm rot="240000">
                  <a:off x="2980" y="3418"/>
                  <a:ext cx="240" cy="23"/>
                </a:xfrm>
                <a:prstGeom prst="rect">
                  <a:avLst/>
                </a:prstGeom>
                <a:noFill/>
                <a:ln w="635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56694" name="Oval 22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2966" y="3408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56695" name="Oval 23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3206" y="3426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  <p:grpSp>
            <p:nvGrpSpPr>
              <p:cNvPr id="156696" name="Group 24"/>
              <p:cNvGrpSpPr>
                <a:grpSpLocks noChangeAspect="1"/>
              </p:cNvGrpSpPr>
              <p:nvPr/>
            </p:nvGrpSpPr>
            <p:grpSpPr bwMode="auto">
              <a:xfrm>
                <a:off x="984" y="2263"/>
                <a:ext cx="187" cy="30"/>
                <a:chOff x="2966" y="3408"/>
                <a:chExt cx="265" cy="43"/>
              </a:xfrm>
            </p:grpSpPr>
            <p:sp>
              <p:nvSpPr>
                <p:cNvPr id="156697" name="Rectangle 25"/>
                <p:cNvSpPr>
                  <a:spLocks noChangeAspect="1" noChangeArrowheads="1"/>
                </p:cNvSpPr>
                <p:nvPr/>
              </p:nvSpPr>
              <p:spPr bwMode="auto">
                <a:xfrm rot="240000">
                  <a:off x="2980" y="3418"/>
                  <a:ext cx="240" cy="23"/>
                </a:xfrm>
                <a:prstGeom prst="rect">
                  <a:avLst/>
                </a:prstGeom>
                <a:noFill/>
                <a:ln w="635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56698" name="Oval 26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2966" y="3408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56699" name="Oval 27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3206" y="3426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  <p:grpSp>
            <p:nvGrpSpPr>
              <p:cNvPr id="156700" name="Group 28"/>
              <p:cNvGrpSpPr>
                <a:grpSpLocks noChangeAspect="1"/>
              </p:cNvGrpSpPr>
              <p:nvPr/>
            </p:nvGrpSpPr>
            <p:grpSpPr bwMode="auto">
              <a:xfrm>
                <a:off x="979" y="2369"/>
                <a:ext cx="186" cy="30"/>
                <a:chOff x="2966" y="3408"/>
                <a:chExt cx="265" cy="43"/>
              </a:xfrm>
            </p:grpSpPr>
            <p:sp>
              <p:nvSpPr>
                <p:cNvPr id="156701" name="Rectangle 29"/>
                <p:cNvSpPr>
                  <a:spLocks noChangeAspect="1" noChangeArrowheads="1"/>
                </p:cNvSpPr>
                <p:nvPr/>
              </p:nvSpPr>
              <p:spPr bwMode="auto">
                <a:xfrm rot="240000">
                  <a:off x="2980" y="3418"/>
                  <a:ext cx="240" cy="23"/>
                </a:xfrm>
                <a:prstGeom prst="rect">
                  <a:avLst/>
                </a:prstGeom>
                <a:noFill/>
                <a:ln w="635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56702" name="Oval 30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2966" y="3408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56703" name="Oval 31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3206" y="3426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  <p:grpSp>
            <p:nvGrpSpPr>
              <p:cNvPr id="156704" name="Group 32"/>
              <p:cNvGrpSpPr>
                <a:grpSpLocks noChangeAspect="1"/>
              </p:cNvGrpSpPr>
              <p:nvPr/>
            </p:nvGrpSpPr>
            <p:grpSpPr bwMode="auto">
              <a:xfrm>
                <a:off x="979" y="2340"/>
                <a:ext cx="187" cy="31"/>
                <a:chOff x="2966" y="3408"/>
                <a:chExt cx="265" cy="43"/>
              </a:xfrm>
            </p:grpSpPr>
            <p:sp>
              <p:nvSpPr>
                <p:cNvPr id="156705" name="Rectangle 33"/>
                <p:cNvSpPr>
                  <a:spLocks noChangeAspect="1" noChangeArrowheads="1"/>
                </p:cNvSpPr>
                <p:nvPr/>
              </p:nvSpPr>
              <p:spPr bwMode="auto">
                <a:xfrm rot="240000">
                  <a:off x="2980" y="3418"/>
                  <a:ext cx="240" cy="23"/>
                </a:xfrm>
                <a:prstGeom prst="rect">
                  <a:avLst/>
                </a:prstGeom>
                <a:noFill/>
                <a:ln w="635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56706" name="Oval 34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2966" y="3408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56707" name="Oval 35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3206" y="3426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  <p:grpSp>
            <p:nvGrpSpPr>
              <p:cNvPr id="156708" name="Group 36"/>
              <p:cNvGrpSpPr>
                <a:grpSpLocks noChangeAspect="1"/>
              </p:cNvGrpSpPr>
              <p:nvPr/>
            </p:nvGrpSpPr>
            <p:grpSpPr bwMode="auto">
              <a:xfrm>
                <a:off x="982" y="2457"/>
                <a:ext cx="186" cy="30"/>
                <a:chOff x="2966" y="3408"/>
                <a:chExt cx="265" cy="43"/>
              </a:xfrm>
            </p:grpSpPr>
            <p:sp>
              <p:nvSpPr>
                <p:cNvPr id="156709" name="Rectangle 37"/>
                <p:cNvSpPr>
                  <a:spLocks noChangeAspect="1" noChangeArrowheads="1"/>
                </p:cNvSpPr>
                <p:nvPr/>
              </p:nvSpPr>
              <p:spPr bwMode="auto">
                <a:xfrm rot="240000">
                  <a:off x="2980" y="3418"/>
                  <a:ext cx="240" cy="23"/>
                </a:xfrm>
                <a:prstGeom prst="rect">
                  <a:avLst/>
                </a:prstGeom>
                <a:noFill/>
                <a:ln w="635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56710" name="Oval 38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2966" y="3408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56711" name="Oval 39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3206" y="3426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  <p:grpSp>
            <p:nvGrpSpPr>
              <p:cNvPr id="156712" name="Group 40"/>
              <p:cNvGrpSpPr>
                <a:grpSpLocks noChangeAspect="1"/>
              </p:cNvGrpSpPr>
              <p:nvPr/>
            </p:nvGrpSpPr>
            <p:grpSpPr bwMode="auto">
              <a:xfrm rot="136227">
                <a:off x="984" y="2240"/>
                <a:ext cx="187" cy="30"/>
                <a:chOff x="2966" y="3408"/>
                <a:chExt cx="265" cy="43"/>
              </a:xfrm>
            </p:grpSpPr>
            <p:sp>
              <p:nvSpPr>
                <p:cNvPr id="156713" name="Rectangle 41"/>
                <p:cNvSpPr>
                  <a:spLocks noChangeAspect="1" noChangeArrowheads="1"/>
                </p:cNvSpPr>
                <p:nvPr/>
              </p:nvSpPr>
              <p:spPr bwMode="auto">
                <a:xfrm rot="240000">
                  <a:off x="2980" y="3418"/>
                  <a:ext cx="240" cy="23"/>
                </a:xfrm>
                <a:prstGeom prst="rect">
                  <a:avLst/>
                </a:prstGeom>
                <a:noFill/>
                <a:ln w="635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56714" name="Oval 42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2966" y="3408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56715" name="Oval 43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3206" y="3426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  <p:grpSp>
            <p:nvGrpSpPr>
              <p:cNvPr id="156716" name="Group 44"/>
              <p:cNvGrpSpPr>
                <a:grpSpLocks noChangeAspect="1"/>
              </p:cNvGrpSpPr>
              <p:nvPr/>
            </p:nvGrpSpPr>
            <p:grpSpPr bwMode="auto">
              <a:xfrm rot="-208310">
                <a:off x="983" y="2230"/>
                <a:ext cx="186" cy="30"/>
                <a:chOff x="2966" y="3408"/>
                <a:chExt cx="265" cy="43"/>
              </a:xfrm>
            </p:grpSpPr>
            <p:sp>
              <p:nvSpPr>
                <p:cNvPr id="156717" name="Rectangle 45"/>
                <p:cNvSpPr>
                  <a:spLocks noChangeAspect="1" noChangeArrowheads="1"/>
                </p:cNvSpPr>
                <p:nvPr/>
              </p:nvSpPr>
              <p:spPr bwMode="auto">
                <a:xfrm rot="240000">
                  <a:off x="2980" y="3418"/>
                  <a:ext cx="240" cy="23"/>
                </a:xfrm>
                <a:prstGeom prst="rect">
                  <a:avLst/>
                </a:prstGeom>
                <a:noFill/>
                <a:ln w="635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56718" name="Oval 46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2966" y="3408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56719" name="Oval 47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3206" y="3426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  <p:grpSp>
            <p:nvGrpSpPr>
              <p:cNvPr id="156720" name="Group 48"/>
              <p:cNvGrpSpPr>
                <a:grpSpLocks noChangeAspect="1"/>
              </p:cNvGrpSpPr>
              <p:nvPr/>
            </p:nvGrpSpPr>
            <p:grpSpPr bwMode="auto">
              <a:xfrm>
                <a:off x="985" y="2541"/>
                <a:ext cx="186" cy="30"/>
                <a:chOff x="2966" y="3408"/>
                <a:chExt cx="265" cy="43"/>
              </a:xfrm>
            </p:grpSpPr>
            <p:sp>
              <p:nvSpPr>
                <p:cNvPr id="156721" name="Rectangle 49"/>
                <p:cNvSpPr>
                  <a:spLocks noChangeAspect="1" noChangeArrowheads="1"/>
                </p:cNvSpPr>
                <p:nvPr/>
              </p:nvSpPr>
              <p:spPr bwMode="auto">
                <a:xfrm rot="240000">
                  <a:off x="2980" y="3418"/>
                  <a:ext cx="240" cy="23"/>
                </a:xfrm>
                <a:prstGeom prst="rect">
                  <a:avLst/>
                </a:prstGeom>
                <a:noFill/>
                <a:ln w="635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56722" name="Oval 50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2966" y="3408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56723" name="Oval 51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3206" y="3426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  <p:grpSp>
            <p:nvGrpSpPr>
              <p:cNvPr id="156724" name="Group 52"/>
              <p:cNvGrpSpPr>
                <a:grpSpLocks noChangeAspect="1"/>
              </p:cNvGrpSpPr>
              <p:nvPr/>
            </p:nvGrpSpPr>
            <p:grpSpPr bwMode="auto">
              <a:xfrm>
                <a:off x="984" y="2513"/>
                <a:ext cx="186" cy="30"/>
                <a:chOff x="2966" y="3408"/>
                <a:chExt cx="265" cy="43"/>
              </a:xfrm>
            </p:grpSpPr>
            <p:sp>
              <p:nvSpPr>
                <p:cNvPr id="156725" name="Rectangle 53"/>
                <p:cNvSpPr>
                  <a:spLocks noChangeAspect="1" noChangeArrowheads="1"/>
                </p:cNvSpPr>
                <p:nvPr/>
              </p:nvSpPr>
              <p:spPr bwMode="auto">
                <a:xfrm rot="240000">
                  <a:off x="2980" y="3418"/>
                  <a:ext cx="240" cy="23"/>
                </a:xfrm>
                <a:prstGeom prst="rect">
                  <a:avLst/>
                </a:prstGeom>
                <a:noFill/>
                <a:ln w="635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56726" name="Oval 54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2966" y="3408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56727" name="Oval 55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3206" y="3426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  <p:grpSp>
            <p:nvGrpSpPr>
              <p:cNvPr id="156728" name="Group 56"/>
              <p:cNvGrpSpPr>
                <a:grpSpLocks noChangeAspect="1"/>
              </p:cNvGrpSpPr>
              <p:nvPr/>
            </p:nvGrpSpPr>
            <p:grpSpPr bwMode="auto">
              <a:xfrm>
                <a:off x="981" y="2484"/>
                <a:ext cx="186" cy="30"/>
                <a:chOff x="2966" y="3408"/>
                <a:chExt cx="265" cy="43"/>
              </a:xfrm>
            </p:grpSpPr>
            <p:sp>
              <p:nvSpPr>
                <p:cNvPr id="156729" name="Rectangle 57"/>
                <p:cNvSpPr>
                  <a:spLocks noChangeAspect="1" noChangeArrowheads="1"/>
                </p:cNvSpPr>
                <p:nvPr/>
              </p:nvSpPr>
              <p:spPr bwMode="auto">
                <a:xfrm rot="240000">
                  <a:off x="2980" y="3418"/>
                  <a:ext cx="240" cy="23"/>
                </a:xfrm>
                <a:prstGeom prst="rect">
                  <a:avLst/>
                </a:prstGeom>
                <a:noFill/>
                <a:ln w="635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56730" name="Oval 58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2966" y="3408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56731" name="Oval 59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3206" y="3426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  <p:grpSp>
            <p:nvGrpSpPr>
              <p:cNvPr id="156732" name="Group 60"/>
              <p:cNvGrpSpPr>
                <a:grpSpLocks noChangeAspect="1"/>
              </p:cNvGrpSpPr>
              <p:nvPr/>
            </p:nvGrpSpPr>
            <p:grpSpPr bwMode="auto">
              <a:xfrm>
                <a:off x="984" y="2572"/>
                <a:ext cx="186" cy="30"/>
                <a:chOff x="2966" y="3408"/>
                <a:chExt cx="265" cy="43"/>
              </a:xfrm>
            </p:grpSpPr>
            <p:sp>
              <p:nvSpPr>
                <p:cNvPr id="156733" name="Rectangle 61"/>
                <p:cNvSpPr>
                  <a:spLocks noChangeAspect="1" noChangeArrowheads="1"/>
                </p:cNvSpPr>
                <p:nvPr/>
              </p:nvSpPr>
              <p:spPr bwMode="auto">
                <a:xfrm rot="240000">
                  <a:off x="2980" y="3418"/>
                  <a:ext cx="240" cy="23"/>
                </a:xfrm>
                <a:prstGeom prst="rect">
                  <a:avLst/>
                </a:prstGeom>
                <a:noFill/>
                <a:ln w="635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56734" name="Oval 62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2966" y="3408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56735" name="Oval 63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3206" y="3426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</p:grpSp>
        <p:sp>
          <p:nvSpPr>
            <p:cNvPr id="156736" name="Rectangle 64"/>
            <p:cNvSpPr>
              <a:spLocks noChangeAspect="1" noChangeArrowheads="1"/>
            </p:cNvSpPr>
            <p:nvPr/>
          </p:nvSpPr>
          <p:spPr bwMode="auto">
            <a:xfrm flipH="1">
              <a:off x="2306" y="54"/>
              <a:ext cx="62" cy="42"/>
            </a:xfrm>
            <a:prstGeom prst="rect">
              <a:avLst/>
            </a:prstGeom>
            <a:gradFill rotWithShape="0">
              <a:gsLst>
                <a:gs pos="0">
                  <a:schemeClr val="folHlink">
                    <a:gamma/>
                    <a:shade val="46275"/>
                    <a:invGamma/>
                  </a:schemeClr>
                </a:gs>
                <a:gs pos="100000">
                  <a:schemeClr val="folHlink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56737" name="Rectangle 65"/>
            <p:cNvSpPr>
              <a:spLocks noChangeAspect="1" noChangeArrowheads="1"/>
            </p:cNvSpPr>
            <p:nvPr/>
          </p:nvSpPr>
          <p:spPr bwMode="auto">
            <a:xfrm flipH="1">
              <a:off x="2393" y="54"/>
              <a:ext cx="63" cy="42"/>
            </a:xfrm>
            <a:prstGeom prst="rect">
              <a:avLst/>
            </a:prstGeom>
            <a:gradFill rotWithShape="0">
              <a:gsLst>
                <a:gs pos="0">
                  <a:schemeClr val="folHlink">
                    <a:gamma/>
                    <a:shade val="46275"/>
                    <a:invGamma/>
                  </a:schemeClr>
                </a:gs>
                <a:gs pos="100000">
                  <a:schemeClr val="folHlink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grpSp>
          <p:nvGrpSpPr>
            <p:cNvPr id="156738" name="Group 66"/>
            <p:cNvGrpSpPr>
              <a:grpSpLocks noChangeAspect="1"/>
            </p:cNvGrpSpPr>
            <p:nvPr/>
          </p:nvGrpSpPr>
          <p:grpSpPr bwMode="auto">
            <a:xfrm>
              <a:off x="2254" y="0"/>
              <a:ext cx="254" cy="1507"/>
              <a:chOff x="934" y="1606"/>
              <a:chExt cx="284" cy="1684"/>
            </a:xfrm>
          </p:grpSpPr>
          <p:grpSp>
            <p:nvGrpSpPr>
              <p:cNvPr id="156739" name="Group 67"/>
              <p:cNvGrpSpPr>
                <a:grpSpLocks noChangeAspect="1"/>
              </p:cNvGrpSpPr>
              <p:nvPr/>
            </p:nvGrpSpPr>
            <p:grpSpPr bwMode="auto">
              <a:xfrm>
                <a:off x="934" y="1606"/>
                <a:ext cx="284" cy="1684"/>
                <a:chOff x="934" y="1606"/>
                <a:chExt cx="284" cy="1684"/>
              </a:xfrm>
            </p:grpSpPr>
            <p:grpSp>
              <p:nvGrpSpPr>
                <p:cNvPr id="156740" name="Group 68"/>
                <p:cNvGrpSpPr>
                  <a:grpSpLocks noChangeAspect="1"/>
                </p:cNvGrpSpPr>
                <p:nvPr/>
              </p:nvGrpSpPr>
              <p:grpSpPr bwMode="auto">
                <a:xfrm>
                  <a:off x="942" y="1718"/>
                  <a:ext cx="272" cy="1572"/>
                  <a:chOff x="942" y="1718"/>
                  <a:chExt cx="272" cy="1572"/>
                </a:xfrm>
              </p:grpSpPr>
              <p:sp>
                <p:nvSpPr>
                  <p:cNvPr id="156741" name="Freeform 69" descr="Широкий диагональный 1"/>
                  <p:cNvSpPr>
                    <a:spLocks noChangeAspect="1"/>
                  </p:cNvSpPr>
                  <p:nvPr/>
                </p:nvSpPr>
                <p:spPr bwMode="auto">
                  <a:xfrm>
                    <a:off x="942" y="2204"/>
                    <a:ext cx="272" cy="1086"/>
                  </a:xfrm>
                  <a:custGeom>
                    <a:avLst/>
                    <a:gdLst/>
                    <a:ahLst/>
                    <a:cxnLst>
                      <a:cxn ang="0">
                        <a:pos x="2" y="1086"/>
                      </a:cxn>
                      <a:cxn ang="0">
                        <a:pos x="0" y="30"/>
                      </a:cxn>
                      <a:cxn ang="0">
                        <a:pos x="10" y="12"/>
                      </a:cxn>
                      <a:cxn ang="0">
                        <a:pos x="28" y="4"/>
                      </a:cxn>
                      <a:cxn ang="0">
                        <a:pos x="250" y="0"/>
                      </a:cxn>
                      <a:cxn ang="0">
                        <a:pos x="264" y="12"/>
                      </a:cxn>
                      <a:cxn ang="0">
                        <a:pos x="268" y="34"/>
                      </a:cxn>
                      <a:cxn ang="0">
                        <a:pos x="272" y="1084"/>
                      </a:cxn>
                      <a:cxn ang="0">
                        <a:pos x="242" y="1084"/>
                      </a:cxn>
                      <a:cxn ang="0">
                        <a:pos x="240" y="44"/>
                      </a:cxn>
                      <a:cxn ang="0">
                        <a:pos x="232" y="28"/>
                      </a:cxn>
                      <a:cxn ang="0">
                        <a:pos x="200" y="28"/>
                      </a:cxn>
                      <a:cxn ang="0">
                        <a:pos x="198" y="2"/>
                      </a:cxn>
                      <a:cxn ang="0">
                        <a:pos x="70" y="2"/>
                      </a:cxn>
                      <a:cxn ang="0">
                        <a:pos x="70" y="28"/>
                      </a:cxn>
                      <a:cxn ang="0">
                        <a:pos x="40" y="30"/>
                      </a:cxn>
                      <a:cxn ang="0">
                        <a:pos x="28" y="40"/>
                      </a:cxn>
                      <a:cxn ang="0">
                        <a:pos x="30" y="1086"/>
                      </a:cxn>
                      <a:cxn ang="0">
                        <a:pos x="2" y="1086"/>
                      </a:cxn>
                    </a:cxnLst>
                    <a:rect l="0" t="0" r="r" b="b"/>
                    <a:pathLst>
                      <a:path w="272" h="1086">
                        <a:moveTo>
                          <a:pt x="2" y="1086"/>
                        </a:moveTo>
                        <a:lnTo>
                          <a:pt x="0" y="30"/>
                        </a:lnTo>
                        <a:lnTo>
                          <a:pt x="10" y="12"/>
                        </a:lnTo>
                        <a:lnTo>
                          <a:pt x="28" y="4"/>
                        </a:lnTo>
                        <a:lnTo>
                          <a:pt x="250" y="0"/>
                        </a:lnTo>
                        <a:lnTo>
                          <a:pt x="264" y="12"/>
                        </a:lnTo>
                        <a:lnTo>
                          <a:pt x="268" y="34"/>
                        </a:lnTo>
                        <a:lnTo>
                          <a:pt x="272" y="1084"/>
                        </a:lnTo>
                        <a:lnTo>
                          <a:pt x="242" y="1084"/>
                        </a:lnTo>
                        <a:lnTo>
                          <a:pt x="240" y="44"/>
                        </a:lnTo>
                        <a:lnTo>
                          <a:pt x="232" y="28"/>
                        </a:lnTo>
                        <a:lnTo>
                          <a:pt x="200" y="28"/>
                        </a:lnTo>
                        <a:lnTo>
                          <a:pt x="198" y="2"/>
                        </a:lnTo>
                        <a:lnTo>
                          <a:pt x="70" y="2"/>
                        </a:lnTo>
                        <a:lnTo>
                          <a:pt x="70" y="28"/>
                        </a:lnTo>
                        <a:lnTo>
                          <a:pt x="40" y="30"/>
                        </a:lnTo>
                        <a:lnTo>
                          <a:pt x="28" y="40"/>
                        </a:lnTo>
                        <a:lnTo>
                          <a:pt x="30" y="1086"/>
                        </a:lnTo>
                        <a:lnTo>
                          <a:pt x="2" y="1086"/>
                        </a:lnTo>
                        <a:close/>
                      </a:path>
                    </a:pathLst>
                  </a:custGeom>
                  <a:pattFill prst="wdDnDiag">
                    <a:fgClr>
                      <a:schemeClr val="tx2"/>
                    </a:fgClr>
                    <a:bgClr>
                      <a:schemeClr val="bg1"/>
                    </a:bgClr>
                  </a:patt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endParaRPr lang="ro-RO"/>
                  </a:p>
                </p:txBody>
              </p:sp>
              <p:sp>
                <p:nvSpPr>
                  <p:cNvPr id="156742" name="Freeform 70" descr="Алмазная решетка (контур)"/>
                  <p:cNvSpPr>
                    <a:spLocks noChangeAspect="1"/>
                  </p:cNvSpPr>
                  <p:nvPr/>
                </p:nvSpPr>
                <p:spPr bwMode="auto">
                  <a:xfrm>
                    <a:off x="972" y="1718"/>
                    <a:ext cx="208" cy="490"/>
                  </a:xfrm>
                  <a:custGeom>
                    <a:avLst/>
                    <a:gdLst/>
                    <a:ahLst/>
                    <a:cxnLst>
                      <a:cxn ang="0">
                        <a:pos x="4" y="4"/>
                      </a:cxn>
                      <a:cxn ang="0">
                        <a:pos x="0" y="486"/>
                      </a:cxn>
                      <a:cxn ang="0">
                        <a:pos x="40" y="486"/>
                      </a:cxn>
                      <a:cxn ang="0">
                        <a:pos x="38" y="34"/>
                      </a:cxn>
                      <a:cxn ang="0">
                        <a:pos x="80" y="32"/>
                      </a:cxn>
                      <a:cxn ang="0">
                        <a:pos x="78" y="0"/>
                      </a:cxn>
                      <a:cxn ang="0">
                        <a:pos x="120" y="0"/>
                      </a:cxn>
                      <a:cxn ang="0">
                        <a:pos x="122" y="32"/>
                      </a:cxn>
                      <a:cxn ang="0">
                        <a:pos x="172" y="32"/>
                      </a:cxn>
                      <a:cxn ang="0">
                        <a:pos x="172" y="490"/>
                      </a:cxn>
                      <a:cxn ang="0">
                        <a:pos x="208" y="484"/>
                      </a:cxn>
                      <a:cxn ang="0">
                        <a:pos x="208" y="6"/>
                      </a:cxn>
                      <a:cxn ang="0">
                        <a:pos x="4" y="4"/>
                      </a:cxn>
                    </a:cxnLst>
                    <a:rect l="0" t="0" r="r" b="b"/>
                    <a:pathLst>
                      <a:path w="208" h="490">
                        <a:moveTo>
                          <a:pt x="4" y="4"/>
                        </a:moveTo>
                        <a:lnTo>
                          <a:pt x="0" y="486"/>
                        </a:lnTo>
                        <a:lnTo>
                          <a:pt x="40" y="486"/>
                        </a:lnTo>
                        <a:lnTo>
                          <a:pt x="38" y="34"/>
                        </a:lnTo>
                        <a:lnTo>
                          <a:pt x="80" y="32"/>
                        </a:lnTo>
                        <a:lnTo>
                          <a:pt x="78" y="0"/>
                        </a:lnTo>
                        <a:lnTo>
                          <a:pt x="120" y="0"/>
                        </a:lnTo>
                        <a:lnTo>
                          <a:pt x="122" y="32"/>
                        </a:lnTo>
                        <a:lnTo>
                          <a:pt x="172" y="32"/>
                        </a:lnTo>
                        <a:lnTo>
                          <a:pt x="172" y="490"/>
                        </a:lnTo>
                        <a:lnTo>
                          <a:pt x="208" y="484"/>
                        </a:lnTo>
                        <a:lnTo>
                          <a:pt x="208" y="6"/>
                        </a:lnTo>
                        <a:lnTo>
                          <a:pt x="4" y="4"/>
                        </a:lnTo>
                        <a:close/>
                      </a:path>
                    </a:pathLst>
                  </a:custGeom>
                  <a:pattFill prst="openDmnd">
                    <a:fgClr>
                      <a:schemeClr val="tx1"/>
                    </a:fgClr>
                    <a:bgClr>
                      <a:schemeClr val="bg1"/>
                    </a:bgClr>
                  </a:patt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endParaRPr lang="ro-RO"/>
                  </a:p>
                </p:txBody>
              </p:sp>
              <p:grpSp>
                <p:nvGrpSpPr>
                  <p:cNvPr id="156743" name="Group 71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976" y="1976"/>
                    <a:ext cx="203" cy="228"/>
                    <a:chOff x="976" y="1976"/>
                    <a:chExt cx="203" cy="228"/>
                  </a:xfrm>
                </p:grpSpPr>
                <p:sp>
                  <p:nvSpPr>
                    <p:cNvPr id="156744" name="Rectangle 7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145" y="2172"/>
                      <a:ext cx="32" cy="32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6350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56745" name="Rectangle 73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976" y="2170"/>
                      <a:ext cx="32" cy="32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6350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56746" name="Rectangle 74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147" y="1978"/>
                      <a:ext cx="32" cy="32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6350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56747" name="Rectangle 75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978" y="1976"/>
                      <a:ext cx="32" cy="32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6350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</p:grpSp>
            </p:grpSp>
            <p:sp>
              <p:nvSpPr>
                <p:cNvPr id="156748" name="Freeform 76" descr="Плетенка"/>
                <p:cNvSpPr>
                  <a:spLocks noChangeAspect="1"/>
                </p:cNvSpPr>
                <p:nvPr/>
              </p:nvSpPr>
              <p:spPr bwMode="auto">
                <a:xfrm>
                  <a:off x="934" y="1606"/>
                  <a:ext cx="284" cy="252"/>
                </a:xfrm>
                <a:custGeom>
                  <a:avLst/>
                  <a:gdLst/>
                  <a:ahLst/>
                  <a:cxnLst>
                    <a:cxn ang="0">
                      <a:pos x="0" y="224"/>
                    </a:cxn>
                    <a:cxn ang="0">
                      <a:pos x="14" y="222"/>
                    </a:cxn>
                    <a:cxn ang="0">
                      <a:pos x="14" y="26"/>
                    </a:cxn>
                    <a:cxn ang="0">
                      <a:pos x="26" y="0"/>
                    </a:cxn>
                    <a:cxn ang="0">
                      <a:pos x="252" y="2"/>
                    </a:cxn>
                    <a:cxn ang="0">
                      <a:pos x="270" y="20"/>
                    </a:cxn>
                    <a:cxn ang="0">
                      <a:pos x="270" y="218"/>
                    </a:cxn>
                    <a:cxn ang="0">
                      <a:pos x="284" y="218"/>
                    </a:cxn>
                    <a:cxn ang="0">
                      <a:pos x="284" y="246"/>
                    </a:cxn>
                    <a:cxn ang="0">
                      <a:pos x="248" y="244"/>
                    </a:cxn>
                    <a:cxn ang="0">
                      <a:pos x="248" y="26"/>
                    </a:cxn>
                    <a:cxn ang="0">
                      <a:pos x="40" y="18"/>
                    </a:cxn>
                    <a:cxn ang="0">
                      <a:pos x="40" y="252"/>
                    </a:cxn>
                    <a:cxn ang="0">
                      <a:pos x="0" y="250"/>
                    </a:cxn>
                    <a:cxn ang="0">
                      <a:pos x="0" y="224"/>
                    </a:cxn>
                  </a:cxnLst>
                  <a:rect l="0" t="0" r="r" b="b"/>
                  <a:pathLst>
                    <a:path w="284" h="252">
                      <a:moveTo>
                        <a:pt x="0" y="224"/>
                      </a:moveTo>
                      <a:lnTo>
                        <a:pt x="14" y="222"/>
                      </a:lnTo>
                      <a:lnTo>
                        <a:pt x="14" y="26"/>
                      </a:lnTo>
                      <a:lnTo>
                        <a:pt x="26" y="0"/>
                      </a:lnTo>
                      <a:lnTo>
                        <a:pt x="252" y="2"/>
                      </a:lnTo>
                      <a:lnTo>
                        <a:pt x="270" y="20"/>
                      </a:lnTo>
                      <a:lnTo>
                        <a:pt x="270" y="218"/>
                      </a:lnTo>
                      <a:lnTo>
                        <a:pt x="284" y="218"/>
                      </a:lnTo>
                      <a:lnTo>
                        <a:pt x="284" y="246"/>
                      </a:lnTo>
                      <a:lnTo>
                        <a:pt x="248" y="244"/>
                      </a:lnTo>
                      <a:lnTo>
                        <a:pt x="248" y="26"/>
                      </a:lnTo>
                      <a:lnTo>
                        <a:pt x="40" y="18"/>
                      </a:lnTo>
                      <a:lnTo>
                        <a:pt x="40" y="252"/>
                      </a:lnTo>
                      <a:lnTo>
                        <a:pt x="0" y="250"/>
                      </a:lnTo>
                      <a:lnTo>
                        <a:pt x="0" y="224"/>
                      </a:lnTo>
                      <a:close/>
                    </a:path>
                  </a:pathLst>
                </a:custGeom>
                <a:pattFill prst="weave">
                  <a:fgClr>
                    <a:schemeClr val="tx1"/>
                  </a:fgClr>
                  <a:bgClr>
                    <a:schemeClr val="bg1"/>
                  </a:bgClr>
                </a:pattFill>
                <a:ln w="6350" cmpd="sng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ro-RO"/>
                </a:p>
              </p:txBody>
            </p:sp>
          </p:grpSp>
          <p:sp>
            <p:nvSpPr>
              <p:cNvPr id="156749" name="Line 77"/>
              <p:cNvSpPr>
                <a:spLocks noChangeAspect="1" noChangeShapeType="1"/>
              </p:cNvSpPr>
              <p:nvPr/>
            </p:nvSpPr>
            <p:spPr bwMode="auto">
              <a:xfrm>
                <a:off x="960" y="3288"/>
                <a:ext cx="240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o-RO"/>
              </a:p>
            </p:txBody>
          </p:sp>
        </p:grpSp>
        <p:grpSp>
          <p:nvGrpSpPr>
            <p:cNvPr id="156750" name="Group 78"/>
            <p:cNvGrpSpPr>
              <a:grpSpLocks noChangeAspect="1"/>
            </p:cNvGrpSpPr>
            <p:nvPr/>
          </p:nvGrpSpPr>
          <p:grpSpPr bwMode="auto">
            <a:xfrm>
              <a:off x="2304" y="428"/>
              <a:ext cx="166" cy="1048"/>
              <a:chOff x="982" y="1633"/>
              <a:chExt cx="186" cy="1171"/>
            </a:xfrm>
          </p:grpSpPr>
          <p:sp>
            <p:nvSpPr>
              <p:cNvPr id="156751" name="Freeform 79"/>
              <p:cNvSpPr>
                <a:spLocks noChangeAspect="1"/>
              </p:cNvSpPr>
              <p:nvPr/>
            </p:nvSpPr>
            <p:spPr bwMode="auto">
              <a:xfrm>
                <a:off x="1026" y="1758"/>
                <a:ext cx="94" cy="474"/>
              </a:xfrm>
              <a:custGeom>
                <a:avLst/>
                <a:gdLst/>
                <a:ahLst/>
                <a:cxnLst>
                  <a:cxn ang="0">
                    <a:pos x="0" y="472"/>
                  </a:cxn>
                  <a:cxn ang="0">
                    <a:pos x="0" y="58"/>
                  </a:cxn>
                  <a:cxn ang="0">
                    <a:pos x="10" y="44"/>
                  </a:cxn>
                  <a:cxn ang="0">
                    <a:pos x="12" y="6"/>
                  </a:cxn>
                  <a:cxn ang="0">
                    <a:pos x="31" y="0"/>
                  </a:cxn>
                  <a:cxn ang="0">
                    <a:pos x="63" y="0"/>
                  </a:cxn>
                  <a:cxn ang="0">
                    <a:pos x="78" y="10"/>
                  </a:cxn>
                  <a:cxn ang="0">
                    <a:pos x="82" y="46"/>
                  </a:cxn>
                  <a:cxn ang="0">
                    <a:pos x="94" y="56"/>
                  </a:cxn>
                  <a:cxn ang="0">
                    <a:pos x="94" y="472"/>
                  </a:cxn>
                  <a:cxn ang="0">
                    <a:pos x="0" y="472"/>
                  </a:cxn>
                </a:cxnLst>
                <a:rect l="0" t="0" r="r" b="b"/>
                <a:pathLst>
                  <a:path w="94" h="472">
                    <a:moveTo>
                      <a:pt x="0" y="472"/>
                    </a:moveTo>
                    <a:lnTo>
                      <a:pt x="0" y="58"/>
                    </a:lnTo>
                    <a:lnTo>
                      <a:pt x="10" y="44"/>
                    </a:lnTo>
                    <a:lnTo>
                      <a:pt x="12" y="6"/>
                    </a:lnTo>
                    <a:lnTo>
                      <a:pt x="31" y="0"/>
                    </a:lnTo>
                    <a:lnTo>
                      <a:pt x="63" y="0"/>
                    </a:lnTo>
                    <a:lnTo>
                      <a:pt x="78" y="10"/>
                    </a:lnTo>
                    <a:lnTo>
                      <a:pt x="82" y="46"/>
                    </a:lnTo>
                    <a:lnTo>
                      <a:pt x="94" y="56"/>
                    </a:lnTo>
                    <a:lnTo>
                      <a:pt x="94" y="472"/>
                    </a:lnTo>
                    <a:lnTo>
                      <a:pt x="0" y="472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folHlink">
                      <a:gamma/>
                      <a:shade val="33333"/>
                      <a:invGamma/>
                    </a:schemeClr>
                  </a:gs>
                  <a:gs pos="50000">
                    <a:schemeClr val="folHlink"/>
                  </a:gs>
                  <a:gs pos="100000">
                    <a:schemeClr val="folHlink">
                      <a:gamma/>
                      <a:shade val="33333"/>
                      <a:invGamma/>
                    </a:schemeClr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o-RO"/>
              </a:p>
            </p:txBody>
          </p:sp>
          <p:sp>
            <p:nvSpPr>
              <p:cNvPr id="156752" name="Rectangle 80" descr="Темн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1048" y="1770"/>
                <a:ext cx="48" cy="145"/>
              </a:xfrm>
              <a:prstGeom prst="rect">
                <a:avLst/>
              </a:prstGeom>
              <a:pattFill prst="dkDnDiag">
                <a:fgClr>
                  <a:schemeClr val="tx2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6753" name="Rectangle 81"/>
              <p:cNvSpPr>
                <a:spLocks noChangeAspect="1" noChangeArrowheads="1"/>
              </p:cNvSpPr>
              <p:nvPr/>
            </p:nvSpPr>
            <p:spPr bwMode="auto">
              <a:xfrm>
                <a:off x="1026" y="1983"/>
                <a:ext cx="94" cy="226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grpSp>
            <p:nvGrpSpPr>
              <p:cNvPr id="156754" name="Group 82"/>
              <p:cNvGrpSpPr>
                <a:grpSpLocks noChangeAspect="1"/>
              </p:cNvGrpSpPr>
              <p:nvPr/>
            </p:nvGrpSpPr>
            <p:grpSpPr bwMode="auto">
              <a:xfrm>
                <a:off x="1062" y="1633"/>
                <a:ext cx="17" cy="179"/>
                <a:chOff x="1524" y="2321"/>
                <a:chExt cx="17" cy="178"/>
              </a:xfrm>
            </p:grpSpPr>
            <p:sp>
              <p:nvSpPr>
                <p:cNvPr id="156755" name="Rectangle 83"/>
                <p:cNvSpPr>
                  <a:spLocks noChangeAspect="1" noChangeArrowheads="1"/>
                </p:cNvSpPr>
                <p:nvPr/>
              </p:nvSpPr>
              <p:spPr bwMode="auto">
                <a:xfrm rot="5400000">
                  <a:off x="1449" y="2407"/>
                  <a:ext cx="168" cy="16"/>
                </a:xfrm>
                <a:prstGeom prst="rect">
                  <a:avLst/>
                </a:prstGeom>
                <a:solidFill>
                  <a:schemeClr val="folHlink"/>
                </a:solidFill>
                <a:ln w="635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56756" name="Oval 84"/>
                <p:cNvSpPr>
                  <a:spLocks noChangeAspect="1" noChangeArrowheads="1"/>
                </p:cNvSpPr>
                <p:nvPr/>
              </p:nvSpPr>
              <p:spPr bwMode="auto">
                <a:xfrm rot="5160000">
                  <a:off x="1524" y="2321"/>
                  <a:ext cx="18" cy="17"/>
                </a:xfrm>
                <a:prstGeom prst="ellipse">
                  <a:avLst/>
                </a:prstGeom>
                <a:solidFill>
                  <a:schemeClr val="folHlink"/>
                </a:solid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  <p:grpSp>
            <p:nvGrpSpPr>
              <p:cNvPr id="156757" name="Group 85"/>
              <p:cNvGrpSpPr>
                <a:grpSpLocks noChangeAspect="1"/>
              </p:cNvGrpSpPr>
              <p:nvPr/>
            </p:nvGrpSpPr>
            <p:grpSpPr bwMode="auto">
              <a:xfrm>
                <a:off x="982" y="2228"/>
                <a:ext cx="186" cy="576"/>
                <a:chOff x="982" y="2235"/>
                <a:chExt cx="186" cy="569"/>
              </a:xfrm>
            </p:grpSpPr>
            <p:sp>
              <p:nvSpPr>
                <p:cNvPr id="156758" name="AutoShape 86"/>
                <p:cNvSpPr>
                  <a:spLocks noChangeAspect="1" noChangeArrowheads="1"/>
                </p:cNvSpPr>
                <p:nvPr/>
              </p:nvSpPr>
              <p:spPr bwMode="auto">
                <a:xfrm rot="5400000">
                  <a:off x="888" y="2360"/>
                  <a:ext cx="378" cy="127"/>
                </a:xfrm>
                <a:prstGeom prst="roundRect">
                  <a:avLst>
                    <a:gd name="adj" fmla="val 16667"/>
                  </a:avLst>
                </a:prstGeom>
                <a:gradFill rotWithShape="0">
                  <a:gsLst>
                    <a:gs pos="0">
                      <a:schemeClr val="folHlink">
                        <a:gamma/>
                        <a:shade val="39216"/>
                        <a:invGamma/>
                      </a:schemeClr>
                    </a:gs>
                    <a:gs pos="50000">
                      <a:schemeClr val="folHlink"/>
                    </a:gs>
                    <a:gs pos="100000">
                      <a:schemeClr val="folHlink">
                        <a:gamma/>
                        <a:shade val="39216"/>
                        <a:invGamma/>
                      </a:schemeClr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56759" name="AutoShape 87"/>
                <p:cNvSpPr>
                  <a:spLocks noChangeAspect="1" noChangeArrowheads="1"/>
                </p:cNvSpPr>
                <p:nvPr/>
              </p:nvSpPr>
              <p:spPr bwMode="auto">
                <a:xfrm flipV="1">
                  <a:off x="1040" y="2696"/>
                  <a:ext cx="70" cy="108"/>
                </a:xfrm>
                <a:prstGeom prst="triangle">
                  <a:avLst>
                    <a:gd name="adj" fmla="val 50000"/>
                  </a:avLst>
                </a:prstGeom>
                <a:gradFill rotWithShape="0">
                  <a:gsLst>
                    <a:gs pos="0">
                      <a:schemeClr val="folHlink">
                        <a:gamma/>
                        <a:shade val="39216"/>
                        <a:invGamma/>
                      </a:schemeClr>
                    </a:gs>
                    <a:gs pos="50000">
                      <a:schemeClr val="folHlink"/>
                    </a:gs>
                    <a:gs pos="100000">
                      <a:schemeClr val="folHlink">
                        <a:gamma/>
                        <a:shade val="39216"/>
                        <a:invGamma/>
                      </a:schemeClr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grpSp>
              <p:nvGrpSpPr>
                <p:cNvPr id="156760" name="Group 88"/>
                <p:cNvGrpSpPr>
                  <a:grpSpLocks noChangeAspect="1"/>
                </p:cNvGrpSpPr>
                <p:nvPr/>
              </p:nvGrpSpPr>
              <p:grpSpPr bwMode="auto">
                <a:xfrm>
                  <a:off x="982" y="2602"/>
                  <a:ext cx="186" cy="90"/>
                  <a:chOff x="982" y="2602"/>
                  <a:chExt cx="186" cy="90"/>
                </a:xfrm>
              </p:grpSpPr>
              <p:sp>
                <p:nvSpPr>
                  <p:cNvPr id="156761" name="Rectangle 8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982" y="2602"/>
                    <a:ext cx="186" cy="32"/>
                  </a:xfrm>
                  <a:prstGeom prst="rect">
                    <a:avLst/>
                  </a:prstGeom>
                  <a:gradFill rotWithShape="0">
                    <a:gsLst>
                      <a:gs pos="0">
                        <a:schemeClr val="folHlink">
                          <a:gamma/>
                          <a:shade val="39216"/>
                          <a:invGamma/>
                        </a:schemeClr>
                      </a:gs>
                      <a:gs pos="50000">
                        <a:schemeClr val="folHlink"/>
                      </a:gs>
                      <a:gs pos="100000">
                        <a:schemeClr val="folHlink">
                          <a:gamma/>
                          <a:shade val="39216"/>
                          <a:invGamma/>
                        </a:schemeClr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56762" name="Rectangle 9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014" y="2634"/>
                    <a:ext cx="120" cy="58"/>
                  </a:xfrm>
                  <a:prstGeom prst="rect">
                    <a:avLst/>
                  </a:prstGeom>
                  <a:gradFill rotWithShape="0">
                    <a:gsLst>
                      <a:gs pos="0">
                        <a:schemeClr val="folHlink">
                          <a:gamma/>
                          <a:shade val="39216"/>
                          <a:invGamma/>
                        </a:schemeClr>
                      </a:gs>
                      <a:gs pos="50000">
                        <a:schemeClr val="folHlink"/>
                      </a:gs>
                      <a:gs pos="100000">
                        <a:schemeClr val="folHlink">
                          <a:gamma/>
                          <a:shade val="39216"/>
                          <a:invGamma/>
                        </a:schemeClr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</p:grpSp>
          </p:grpSp>
        </p:grpSp>
      </p:grpSp>
      <p:sp>
        <p:nvSpPr>
          <p:cNvPr id="156763" name="AutoShape 91"/>
          <p:cNvSpPr>
            <a:spLocks noChangeAspect="1" noChangeArrowheads="1"/>
          </p:cNvSpPr>
          <p:nvPr/>
        </p:nvSpPr>
        <p:spPr bwMode="auto">
          <a:xfrm rot="5137563" flipH="1">
            <a:off x="4588669" y="6217444"/>
            <a:ext cx="98425" cy="93663"/>
          </a:xfrm>
          <a:custGeom>
            <a:avLst/>
            <a:gdLst>
              <a:gd name="G0" fmla="+- 5491 0 0"/>
              <a:gd name="G1" fmla="+- -11195581 0 0"/>
              <a:gd name="G2" fmla="+- 0 0 -11195581"/>
              <a:gd name="T0" fmla="*/ 0 256 1"/>
              <a:gd name="T1" fmla="*/ 180 256 1"/>
              <a:gd name="G3" fmla="+- -11195581 T0 T1"/>
              <a:gd name="T2" fmla="*/ 0 256 1"/>
              <a:gd name="T3" fmla="*/ 90 256 1"/>
              <a:gd name="G4" fmla="+- -11195581 T2 T3"/>
              <a:gd name="G5" fmla="*/ G4 2 1"/>
              <a:gd name="T4" fmla="*/ 90 256 1"/>
              <a:gd name="T5" fmla="*/ 0 256 1"/>
              <a:gd name="G6" fmla="+- -11195581 T4 T5"/>
              <a:gd name="G7" fmla="*/ G6 2 1"/>
              <a:gd name="G8" fmla="abs -11195581"/>
              <a:gd name="T6" fmla="*/ 0 256 1"/>
              <a:gd name="T7" fmla="*/ 90 256 1"/>
              <a:gd name="G9" fmla="+- G8 T6 T7"/>
              <a:gd name="G10" fmla="?: G9 G7 G5"/>
              <a:gd name="T8" fmla="*/ 0 256 1"/>
              <a:gd name="T9" fmla="*/ 360 256 1"/>
              <a:gd name="G11" fmla="+- G10 T8 T9"/>
              <a:gd name="G12" fmla="?: G10 G11 G10"/>
              <a:gd name="T10" fmla="*/ 0 256 1"/>
              <a:gd name="T11" fmla="*/ 360 256 1"/>
              <a:gd name="G13" fmla="+- G12 T10 T11"/>
              <a:gd name="G14" fmla="?: G12 G13 G12"/>
              <a:gd name="G15" fmla="+- 0 0 G14"/>
              <a:gd name="G16" fmla="+- 10800 0 0"/>
              <a:gd name="G17" fmla="+- 10800 0 5491"/>
              <a:gd name="G18" fmla="*/ 5491 1 2"/>
              <a:gd name="G19" fmla="+- G18 5400 0"/>
              <a:gd name="G20" fmla="cos G19 -11195581"/>
              <a:gd name="G21" fmla="sin G19 -11195581"/>
              <a:gd name="G22" fmla="+- G20 10800 0"/>
              <a:gd name="G23" fmla="+- G21 10800 0"/>
              <a:gd name="G24" fmla="+- 10800 0 G20"/>
              <a:gd name="G25" fmla="+- 5491 10800 0"/>
              <a:gd name="G26" fmla="?: G9 G17 G25"/>
              <a:gd name="G27" fmla="?: G9 0 21600"/>
              <a:gd name="G28" fmla="cos 10800 -11195581"/>
              <a:gd name="G29" fmla="sin 10800 -11195581"/>
              <a:gd name="G30" fmla="sin 5491 -11195581"/>
              <a:gd name="G31" fmla="+- G28 10800 0"/>
              <a:gd name="G32" fmla="+- G29 10800 0"/>
              <a:gd name="G33" fmla="+- G30 10800 0"/>
              <a:gd name="G34" fmla="?: G4 0 G31"/>
              <a:gd name="G35" fmla="?: -11195581 G34 0"/>
              <a:gd name="G36" fmla="?: G6 G35 G31"/>
              <a:gd name="G37" fmla="+- 21600 0 G36"/>
              <a:gd name="G38" fmla="?: G4 0 G33"/>
              <a:gd name="G39" fmla="?: -11195581 G38 G32"/>
              <a:gd name="G40" fmla="?: G6 G39 0"/>
              <a:gd name="G41" fmla="?: G4 G32 21600"/>
              <a:gd name="G42" fmla="?: G6 G41 G33"/>
              <a:gd name="T12" fmla="*/ 10800 w 21600"/>
              <a:gd name="T13" fmla="*/ 0 h 21600"/>
              <a:gd name="T14" fmla="*/ 2758 w 21600"/>
              <a:gd name="T15" fmla="*/ 9501 h 21600"/>
              <a:gd name="T16" fmla="*/ 10800 w 21600"/>
              <a:gd name="T17" fmla="*/ 5309 h 21600"/>
              <a:gd name="T18" fmla="*/ 18842 w 21600"/>
              <a:gd name="T19" fmla="*/ 9501 h 21600"/>
              <a:gd name="T20" fmla="*/ G36 w 21600"/>
              <a:gd name="T21" fmla="*/ G40 h 21600"/>
              <a:gd name="T22" fmla="*/ G37 w 21600"/>
              <a:gd name="T23" fmla="*/ G42 h 21600"/>
            </a:gdLst>
            <a:ahLst/>
            <a:cxnLst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T20" t="T21" r="T22" b="T23"/>
            <a:pathLst>
              <a:path w="21600" h="21600">
                <a:moveTo>
                  <a:pt x="5379" y="9925"/>
                </a:moveTo>
                <a:cubicBezTo>
                  <a:pt x="5808" y="7264"/>
                  <a:pt x="8105" y="5308"/>
                  <a:pt x="10800" y="5309"/>
                </a:cubicBezTo>
                <a:cubicBezTo>
                  <a:pt x="13494" y="5309"/>
                  <a:pt x="15791" y="7264"/>
                  <a:pt x="16220" y="9925"/>
                </a:cubicBezTo>
                <a:lnTo>
                  <a:pt x="21462" y="9079"/>
                </a:lnTo>
                <a:cubicBezTo>
                  <a:pt x="20617" y="3846"/>
                  <a:pt x="16100" y="-1"/>
                  <a:pt x="10799" y="0"/>
                </a:cubicBezTo>
                <a:cubicBezTo>
                  <a:pt x="5499" y="0"/>
                  <a:pt x="982" y="3846"/>
                  <a:pt x="137" y="9079"/>
                </a:cubicBezTo>
                <a:close/>
              </a:path>
            </a:pathLst>
          </a:custGeom>
          <a:gradFill rotWithShape="0">
            <a:gsLst>
              <a:gs pos="0">
                <a:schemeClr val="bg1">
                  <a:gamma/>
                  <a:shade val="24314"/>
                  <a:invGamma/>
                </a:schemeClr>
              </a:gs>
              <a:gs pos="100000">
                <a:schemeClr val="bg1"/>
              </a:gs>
            </a:gsLst>
            <a:lin ang="0" scaled="1"/>
          </a:gra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56764" name="Rectangle 92"/>
          <p:cNvSpPr>
            <a:spLocks noChangeAspect="1" noChangeArrowheads="1"/>
          </p:cNvSpPr>
          <p:nvPr/>
        </p:nvSpPr>
        <p:spPr bwMode="auto">
          <a:xfrm>
            <a:off x="4957763" y="6208713"/>
            <a:ext cx="80962" cy="79375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grpSp>
        <p:nvGrpSpPr>
          <p:cNvPr id="156765" name="Group 93"/>
          <p:cNvGrpSpPr>
            <a:grpSpLocks/>
          </p:cNvGrpSpPr>
          <p:nvPr/>
        </p:nvGrpSpPr>
        <p:grpSpPr bwMode="auto">
          <a:xfrm>
            <a:off x="3113088" y="4114800"/>
            <a:ext cx="2917825" cy="3922713"/>
            <a:chOff x="1961" y="1672"/>
            <a:chExt cx="1838" cy="2471"/>
          </a:xfrm>
        </p:grpSpPr>
        <p:grpSp>
          <p:nvGrpSpPr>
            <p:cNvPr id="156766" name="Group 94"/>
            <p:cNvGrpSpPr>
              <a:grpSpLocks/>
            </p:cNvGrpSpPr>
            <p:nvPr/>
          </p:nvGrpSpPr>
          <p:grpSpPr bwMode="auto">
            <a:xfrm>
              <a:off x="1961" y="1672"/>
              <a:ext cx="1838" cy="2471"/>
              <a:chOff x="1961" y="1672"/>
              <a:chExt cx="1838" cy="2471"/>
            </a:xfrm>
          </p:grpSpPr>
          <p:sp>
            <p:nvSpPr>
              <p:cNvPr id="156767" name="Freeform 95"/>
              <p:cNvSpPr>
                <a:spLocks noChangeAspect="1"/>
              </p:cNvSpPr>
              <p:nvPr/>
            </p:nvSpPr>
            <p:spPr bwMode="auto">
              <a:xfrm>
                <a:off x="1961" y="1672"/>
                <a:ext cx="1833" cy="2471"/>
              </a:xfrm>
              <a:custGeom>
                <a:avLst/>
                <a:gdLst/>
                <a:ahLst/>
                <a:cxnLst>
                  <a:cxn ang="0">
                    <a:pos x="2" y="89"/>
                  </a:cxn>
                  <a:cxn ang="0">
                    <a:pos x="39" y="141"/>
                  </a:cxn>
                  <a:cxn ang="0">
                    <a:pos x="38" y="203"/>
                  </a:cxn>
                  <a:cxn ang="0">
                    <a:pos x="0" y="246"/>
                  </a:cxn>
                  <a:cxn ang="0">
                    <a:pos x="32" y="3221"/>
                  </a:cxn>
                  <a:cxn ang="0">
                    <a:pos x="56" y="3297"/>
                  </a:cxn>
                  <a:cxn ang="0">
                    <a:pos x="21" y="3357"/>
                  </a:cxn>
                  <a:cxn ang="0">
                    <a:pos x="17" y="3449"/>
                  </a:cxn>
                  <a:cxn ang="0">
                    <a:pos x="60" y="3507"/>
                  </a:cxn>
                  <a:cxn ang="0">
                    <a:pos x="2571" y="3492"/>
                  </a:cxn>
                  <a:cxn ang="0">
                    <a:pos x="2604" y="3444"/>
                  </a:cxn>
                  <a:cxn ang="0">
                    <a:pos x="2592" y="3305"/>
                  </a:cxn>
                  <a:cxn ang="0">
                    <a:pos x="2579" y="3264"/>
                  </a:cxn>
                  <a:cxn ang="0">
                    <a:pos x="2603" y="3212"/>
                  </a:cxn>
                  <a:cxn ang="0">
                    <a:pos x="2558" y="147"/>
                  </a:cxn>
                  <a:cxn ang="0">
                    <a:pos x="2567" y="101"/>
                  </a:cxn>
                  <a:cxn ang="0">
                    <a:pos x="2588" y="6"/>
                  </a:cxn>
                  <a:cxn ang="0">
                    <a:pos x="2586" y="0"/>
                  </a:cxn>
                  <a:cxn ang="0">
                    <a:pos x="2589" y="0"/>
                  </a:cxn>
                  <a:cxn ang="0">
                    <a:pos x="2589" y="6"/>
                  </a:cxn>
                  <a:cxn ang="0">
                    <a:pos x="2586" y="3"/>
                  </a:cxn>
                  <a:cxn ang="0">
                    <a:pos x="2586" y="6"/>
                  </a:cxn>
                  <a:cxn ang="0">
                    <a:pos x="0" y="6"/>
                  </a:cxn>
                  <a:cxn ang="0">
                    <a:pos x="0" y="12"/>
                  </a:cxn>
                  <a:cxn ang="0">
                    <a:pos x="0" y="15"/>
                  </a:cxn>
                  <a:cxn ang="0">
                    <a:pos x="0" y="18"/>
                  </a:cxn>
                  <a:cxn ang="0">
                    <a:pos x="0" y="21"/>
                  </a:cxn>
                  <a:cxn ang="0">
                    <a:pos x="0" y="21"/>
                  </a:cxn>
                  <a:cxn ang="0">
                    <a:pos x="0" y="18"/>
                  </a:cxn>
                  <a:cxn ang="0">
                    <a:pos x="3" y="24"/>
                  </a:cxn>
                  <a:cxn ang="0">
                    <a:pos x="0" y="18"/>
                  </a:cxn>
                  <a:cxn ang="0">
                    <a:pos x="0" y="18"/>
                  </a:cxn>
                  <a:cxn ang="0">
                    <a:pos x="0" y="18"/>
                  </a:cxn>
                  <a:cxn ang="0">
                    <a:pos x="3" y="18"/>
                  </a:cxn>
                  <a:cxn ang="0">
                    <a:pos x="0" y="18"/>
                  </a:cxn>
                </a:cxnLst>
                <a:rect l="0" t="0" r="r" b="b"/>
                <a:pathLst>
                  <a:path w="2606" h="3507">
                    <a:moveTo>
                      <a:pt x="3" y="20"/>
                    </a:moveTo>
                    <a:lnTo>
                      <a:pt x="2" y="89"/>
                    </a:lnTo>
                    <a:lnTo>
                      <a:pt x="24" y="111"/>
                    </a:lnTo>
                    <a:lnTo>
                      <a:pt x="39" y="141"/>
                    </a:lnTo>
                    <a:lnTo>
                      <a:pt x="45" y="168"/>
                    </a:lnTo>
                    <a:lnTo>
                      <a:pt x="38" y="203"/>
                    </a:lnTo>
                    <a:lnTo>
                      <a:pt x="26" y="219"/>
                    </a:lnTo>
                    <a:lnTo>
                      <a:pt x="0" y="246"/>
                    </a:lnTo>
                    <a:lnTo>
                      <a:pt x="11" y="3201"/>
                    </a:lnTo>
                    <a:lnTo>
                      <a:pt x="32" y="3221"/>
                    </a:lnTo>
                    <a:lnTo>
                      <a:pt x="50" y="3255"/>
                    </a:lnTo>
                    <a:lnTo>
                      <a:pt x="56" y="3297"/>
                    </a:lnTo>
                    <a:lnTo>
                      <a:pt x="48" y="3330"/>
                    </a:lnTo>
                    <a:lnTo>
                      <a:pt x="21" y="3357"/>
                    </a:lnTo>
                    <a:lnTo>
                      <a:pt x="17" y="3402"/>
                    </a:lnTo>
                    <a:lnTo>
                      <a:pt x="17" y="3449"/>
                    </a:lnTo>
                    <a:lnTo>
                      <a:pt x="33" y="3492"/>
                    </a:lnTo>
                    <a:lnTo>
                      <a:pt x="60" y="3507"/>
                    </a:lnTo>
                    <a:lnTo>
                      <a:pt x="2538" y="3507"/>
                    </a:lnTo>
                    <a:lnTo>
                      <a:pt x="2571" y="3492"/>
                    </a:lnTo>
                    <a:lnTo>
                      <a:pt x="2592" y="3474"/>
                    </a:lnTo>
                    <a:lnTo>
                      <a:pt x="2604" y="3444"/>
                    </a:lnTo>
                    <a:lnTo>
                      <a:pt x="2606" y="3327"/>
                    </a:lnTo>
                    <a:lnTo>
                      <a:pt x="2592" y="3305"/>
                    </a:lnTo>
                    <a:lnTo>
                      <a:pt x="2583" y="3288"/>
                    </a:lnTo>
                    <a:lnTo>
                      <a:pt x="2579" y="3264"/>
                    </a:lnTo>
                    <a:lnTo>
                      <a:pt x="2588" y="3234"/>
                    </a:lnTo>
                    <a:lnTo>
                      <a:pt x="2603" y="3212"/>
                    </a:lnTo>
                    <a:lnTo>
                      <a:pt x="2588" y="209"/>
                    </a:lnTo>
                    <a:cubicBezTo>
                      <a:pt x="2556" y="177"/>
                      <a:pt x="2565" y="162"/>
                      <a:pt x="2558" y="147"/>
                    </a:cubicBezTo>
                    <a:cubicBezTo>
                      <a:pt x="2558" y="131"/>
                      <a:pt x="2555" y="127"/>
                      <a:pt x="2561" y="120"/>
                    </a:cubicBezTo>
                    <a:cubicBezTo>
                      <a:pt x="2567" y="113"/>
                      <a:pt x="2564" y="112"/>
                      <a:pt x="2567" y="101"/>
                    </a:cubicBezTo>
                    <a:cubicBezTo>
                      <a:pt x="2577" y="93"/>
                      <a:pt x="2582" y="93"/>
                      <a:pt x="2585" y="78"/>
                    </a:cubicBezTo>
                    <a:lnTo>
                      <a:pt x="2588" y="6"/>
                    </a:lnTo>
                    <a:lnTo>
                      <a:pt x="2586" y="3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9" y="0"/>
                    </a:lnTo>
                    <a:lnTo>
                      <a:pt x="2586" y="3"/>
                    </a:lnTo>
                    <a:lnTo>
                      <a:pt x="2589" y="6"/>
                    </a:lnTo>
                    <a:lnTo>
                      <a:pt x="2586" y="3"/>
                    </a:lnTo>
                    <a:lnTo>
                      <a:pt x="2586" y="3"/>
                    </a:lnTo>
                    <a:lnTo>
                      <a:pt x="2586" y="6"/>
                    </a:lnTo>
                    <a:lnTo>
                      <a:pt x="2586" y="6"/>
                    </a:lnTo>
                    <a:lnTo>
                      <a:pt x="0" y="9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5"/>
                    </a:lnTo>
                    <a:lnTo>
                      <a:pt x="3" y="18"/>
                    </a:lnTo>
                    <a:lnTo>
                      <a:pt x="0" y="18"/>
                    </a:lnTo>
                    <a:lnTo>
                      <a:pt x="3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4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3" y="24"/>
                    </a:lnTo>
                    <a:lnTo>
                      <a:pt x="0" y="18"/>
                    </a:lnTo>
                    <a:lnTo>
                      <a:pt x="0" y="21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6" y="21"/>
                    </a:lnTo>
                    <a:lnTo>
                      <a:pt x="3" y="18"/>
                    </a:lnTo>
                    <a:lnTo>
                      <a:pt x="0" y="21"/>
                    </a:lnTo>
                    <a:lnTo>
                      <a:pt x="0" y="18"/>
                    </a:lnTo>
                    <a:lnTo>
                      <a:pt x="3" y="20"/>
                    </a:lnTo>
                    <a:close/>
                  </a:path>
                </a:pathLst>
              </a:custGeom>
              <a:solidFill>
                <a:srgbClr val="D3F1E2"/>
              </a:solidFill>
              <a:ln w="9525">
                <a:solidFill>
                  <a:srgbClr val="006600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o-RO"/>
              </a:p>
            </p:txBody>
          </p:sp>
          <p:grpSp>
            <p:nvGrpSpPr>
              <p:cNvPr id="156768" name="Group 96"/>
              <p:cNvGrpSpPr>
                <a:grpSpLocks noChangeAspect="1"/>
              </p:cNvGrpSpPr>
              <p:nvPr/>
            </p:nvGrpSpPr>
            <p:grpSpPr bwMode="auto">
              <a:xfrm>
                <a:off x="1962" y="1672"/>
                <a:ext cx="1837" cy="2471"/>
                <a:chOff x="1769" y="1157"/>
                <a:chExt cx="2221" cy="2986"/>
              </a:xfrm>
            </p:grpSpPr>
            <p:sp>
              <p:nvSpPr>
                <p:cNvPr id="156769" name="Freeform 97" descr="Широкий диагональный 2"/>
                <p:cNvSpPr>
                  <a:spLocks noChangeAspect="1"/>
                </p:cNvSpPr>
                <p:nvPr/>
              </p:nvSpPr>
              <p:spPr bwMode="auto">
                <a:xfrm>
                  <a:off x="1769" y="1157"/>
                  <a:ext cx="2221" cy="2986"/>
                </a:xfrm>
                <a:custGeom>
                  <a:avLst/>
                  <a:gdLst/>
                  <a:ahLst/>
                  <a:cxnLst>
                    <a:cxn ang="0">
                      <a:pos x="2" y="83"/>
                    </a:cxn>
                    <a:cxn ang="0">
                      <a:pos x="39" y="135"/>
                    </a:cxn>
                    <a:cxn ang="0">
                      <a:pos x="38" y="197"/>
                    </a:cxn>
                    <a:cxn ang="0">
                      <a:pos x="0" y="240"/>
                    </a:cxn>
                    <a:cxn ang="0">
                      <a:pos x="32" y="3215"/>
                    </a:cxn>
                    <a:cxn ang="0">
                      <a:pos x="56" y="3291"/>
                    </a:cxn>
                    <a:cxn ang="0">
                      <a:pos x="21" y="3351"/>
                    </a:cxn>
                    <a:cxn ang="0">
                      <a:pos x="17" y="3443"/>
                    </a:cxn>
                    <a:cxn ang="0">
                      <a:pos x="60" y="3501"/>
                    </a:cxn>
                    <a:cxn ang="0">
                      <a:pos x="2571" y="3486"/>
                    </a:cxn>
                    <a:cxn ang="0">
                      <a:pos x="2604" y="3438"/>
                    </a:cxn>
                    <a:cxn ang="0">
                      <a:pos x="2592" y="3299"/>
                    </a:cxn>
                    <a:cxn ang="0">
                      <a:pos x="2579" y="3258"/>
                    </a:cxn>
                    <a:cxn ang="0">
                      <a:pos x="2603" y="3206"/>
                    </a:cxn>
                    <a:cxn ang="0">
                      <a:pos x="2558" y="141"/>
                    </a:cxn>
                    <a:cxn ang="0">
                      <a:pos x="2567" y="95"/>
                    </a:cxn>
                    <a:cxn ang="0">
                      <a:pos x="2588" y="0"/>
                    </a:cxn>
                    <a:cxn ang="0">
                      <a:pos x="2549" y="75"/>
                    </a:cxn>
                    <a:cxn ang="0">
                      <a:pos x="2525" y="126"/>
                    </a:cxn>
                    <a:cxn ang="0">
                      <a:pos x="2537" y="194"/>
                    </a:cxn>
                    <a:cxn ang="0">
                      <a:pos x="2580" y="3179"/>
                    </a:cxn>
                    <a:cxn ang="0">
                      <a:pos x="2555" y="3230"/>
                    </a:cxn>
                    <a:cxn ang="0">
                      <a:pos x="2559" y="3311"/>
                    </a:cxn>
                    <a:cxn ang="0">
                      <a:pos x="2579" y="3353"/>
                    </a:cxn>
                    <a:cxn ang="0">
                      <a:pos x="2565" y="3441"/>
                    </a:cxn>
                    <a:cxn ang="0">
                      <a:pos x="90" y="3474"/>
                    </a:cxn>
                    <a:cxn ang="0">
                      <a:pos x="44" y="3441"/>
                    </a:cxn>
                    <a:cxn ang="0">
                      <a:pos x="62" y="3350"/>
                    </a:cxn>
                    <a:cxn ang="0">
                      <a:pos x="84" y="3284"/>
                    </a:cxn>
                    <a:cxn ang="0">
                      <a:pos x="72" y="3216"/>
                    </a:cxn>
                    <a:cxn ang="0">
                      <a:pos x="32" y="249"/>
                    </a:cxn>
                    <a:cxn ang="0">
                      <a:pos x="60" y="210"/>
                    </a:cxn>
                    <a:cxn ang="0">
                      <a:pos x="77" y="144"/>
                    </a:cxn>
                    <a:cxn ang="0">
                      <a:pos x="54" y="83"/>
                    </a:cxn>
                    <a:cxn ang="0">
                      <a:pos x="36" y="15"/>
                    </a:cxn>
                  </a:cxnLst>
                  <a:rect l="0" t="0" r="r" b="b"/>
                  <a:pathLst>
                    <a:path w="2606" h="3501">
                      <a:moveTo>
                        <a:pt x="3" y="14"/>
                      </a:moveTo>
                      <a:lnTo>
                        <a:pt x="2" y="83"/>
                      </a:lnTo>
                      <a:lnTo>
                        <a:pt x="24" y="105"/>
                      </a:lnTo>
                      <a:lnTo>
                        <a:pt x="39" y="135"/>
                      </a:lnTo>
                      <a:lnTo>
                        <a:pt x="45" y="162"/>
                      </a:lnTo>
                      <a:lnTo>
                        <a:pt x="38" y="197"/>
                      </a:lnTo>
                      <a:lnTo>
                        <a:pt x="26" y="213"/>
                      </a:lnTo>
                      <a:lnTo>
                        <a:pt x="0" y="240"/>
                      </a:lnTo>
                      <a:lnTo>
                        <a:pt x="11" y="3195"/>
                      </a:lnTo>
                      <a:lnTo>
                        <a:pt x="32" y="3215"/>
                      </a:lnTo>
                      <a:lnTo>
                        <a:pt x="50" y="3249"/>
                      </a:lnTo>
                      <a:lnTo>
                        <a:pt x="56" y="3291"/>
                      </a:lnTo>
                      <a:lnTo>
                        <a:pt x="48" y="3324"/>
                      </a:lnTo>
                      <a:lnTo>
                        <a:pt x="21" y="3351"/>
                      </a:lnTo>
                      <a:lnTo>
                        <a:pt x="17" y="3396"/>
                      </a:lnTo>
                      <a:lnTo>
                        <a:pt x="17" y="3443"/>
                      </a:lnTo>
                      <a:lnTo>
                        <a:pt x="33" y="3486"/>
                      </a:lnTo>
                      <a:lnTo>
                        <a:pt x="60" y="3501"/>
                      </a:lnTo>
                      <a:lnTo>
                        <a:pt x="2538" y="3501"/>
                      </a:lnTo>
                      <a:lnTo>
                        <a:pt x="2571" y="3486"/>
                      </a:lnTo>
                      <a:lnTo>
                        <a:pt x="2592" y="3468"/>
                      </a:lnTo>
                      <a:lnTo>
                        <a:pt x="2604" y="3438"/>
                      </a:lnTo>
                      <a:lnTo>
                        <a:pt x="2606" y="3321"/>
                      </a:lnTo>
                      <a:lnTo>
                        <a:pt x="2592" y="3299"/>
                      </a:lnTo>
                      <a:lnTo>
                        <a:pt x="2583" y="3282"/>
                      </a:lnTo>
                      <a:lnTo>
                        <a:pt x="2579" y="3258"/>
                      </a:lnTo>
                      <a:lnTo>
                        <a:pt x="2588" y="3228"/>
                      </a:lnTo>
                      <a:lnTo>
                        <a:pt x="2603" y="3206"/>
                      </a:lnTo>
                      <a:lnTo>
                        <a:pt x="2588" y="203"/>
                      </a:lnTo>
                      <a:cubicBezTo>
                        <a:pt x="2556" y="171"/>
                        <a:pt x="2565" y="156"/>
                        <a:pt x="2558" y="141"/>
                      </a:cubicBezTo>
                      <a:cubicBezTo>
                        <a:pt x="2558" y="125"/>
                        <a:pt x="2555" y="121"/>
                        <a:pt x="2561" y="114"/>
                      </a:cubicBezTo>
                      <a:cubicBezTo>
                        <a:pt x="2567" y="107"/>
                        <a:pt x="2564" y="106"/>
                        <a:pt x="2567" y="95"/>
                      </a:cubicBezTo>
                      <a:cubicBezTo>
                        <a:pt x="2577" y="87"/>
                        <a:pt x="2582" y="87"/>
                        <a:pt x="2585" y="72"/>
                      </a:cubicBezTo>
                      <a:lnTo>
                        <a:pt x="2588" y="0"/>
                      </a:lnTo>
                      <a:lnTo>
                        <a:pt x="2553" y="2"/>
                      </a:lnTo>
                      <a:lnTo>
                        <a:pt x="2549" y="75"/>
                      </a:lnTo>
                      <a:lnTo>
                        <a:pt x="2532" y="102"/>
                      </a:lnTo>
                      <a:lnTo>
                        <a:pt x="2525" y="126"/>
                      </a:lnTo>
                      <a:lnTo>
                        <a:pt x="2522" y="155"/>
                      </a:lnTo>
                      <a:lnTo>
                        <a:pt x="2537" y="194"/>
                      </a:lnTo>
                      <a:lnTo>
                        <a:pt x="2555" y="221"/>
                      </a:lnTo>
                      <a:lnTo>
                        <a:pt x="2580" y="3179"/>
                      </a:lnTo>
                      <a:lnTo>
                        <a:pt x="2565" y="3203"/>
                      </a:lnTo>
                      <a:lnTo>
                        <a:pt x="2555" y="3230"/>
                      </a:lnTo>
                      <a:lnTo>
                        <a:pt x="2552" y="3270"/>
                      </a:lnTo>
                      <a:lnTo>
                        <a:pt x="2559" y="3311"/>
                      </a:lnTo>
                      <a:lnTo>
                        <a:pt x="2574" y="3327"/>
                      </a:lnTo>
                      <a:lnTo>
                        <a:pt x="2579" y="3353"/>
                      </a:lnTo>
                      <a:lnTo>
                        <a:pt x="2576" y="3401"/>
                      </a:lnTo>
                      <a:lnTo>
                        <a:pt x="2565" y="3441"/>
                      </a:lnTo>
                      <a:lnTo>
                        <a:pt x="2546" y="3467"/>
                      </a:lnTo>
                      <a:lnTo>
                        <a:pt x="90" y="3474"/>
                      </a:lnTo>
                      <a:lnTo>
                        <a:pt x="66" y="3461"/>
                      </a:lnTo>
                      <a:lnTo>
                        <a:pt x="44" y="3441"/>
                      </a:lnTo>
                      <a:lnTo>
                        <a:pt x="45" y="3377"/>
                      </a:lnTo>
                      <a:lnTo>
                        <a:pt x="62" y="3350"/>
                      </a:lnTo>
                      <a:lnTo>
                        <a:pt x="80" y="3326"/>
                      </a:lnTo>
                      <a:lnTo>
                        <a:pt x="84" y="3284"/>
                      </a:lnTo>
                      <a:lnTo>
                        <a:pt x="81" y="3246"/>
                      </a:lnTo>
                      <a:lnTo>
                        <a:pt x="72" y="3216"/>
                      </a:lnTo>
                      <a:lnTo>
                        <a:pt x="41" y="3182"/>
                      </a:lnTo>
                      <a:lnTo>
                        <a:pt x="32" y="249"/>
                      </a:lnTo>
                      <a:lnTo>
                        <a:pt x="42" y="234"/>
                      </a:lnTo>
                      <a:lnTo>
                        <a:pt x="60" y="210"/>
                      </a:lnTo>
                      <a:lnTo>
                        <a:pt x="75" y="180"/>
                      </a:lnTo>
                      <a:lnTo>
                        <a:pt x="77" y="144"/>
                      </a:lnTo>
                      <a:lnTo>
                        <a:pt x="71" y="110"/>
                      </a:lnTo>
                      <a:lnTo>
                        <a:pt x="54" y="83"/>
                      </a:lnTo>
                      <a:lnTo>
                        <a:pt x="32" y="65"/>
                      </a:lnTo>
                      <a:lnTo>
                        <a:pt x="36" y="15"/>
                      </a:lnTo>
                      <a:lnTo>
                        <a:pt x="3" y="14"/>
                      </a:lnTo>
                      <a:close/>
                    </a:path>
                  </a:pathLst>
                </a:custGeom>
                <a:pattFill prst="wdUpDiag">
                  <a:fgClr>
                    <a:srgbClr val="006600"/>
                  </a:fgClr>
                  <a:bgClr>
                    <a:schemeClr val="bg1"/>
                  </a:bgClr>
                </a:pattFill>
                <a:ln w="9525">
                  <a:solidFill>
                    <a:srgbClr val="006600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ro-RO"/>
                </a:p>
              </p:txBody>
            </p:sp>
            <p:sp>
              <p:nvSpPr>
                <p:cNvPr id="156770" name="Rectangle 98" descr="Широки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1824" y="4069"/>
                  <a:ext cx="1269" cy="41"/>
                </a:xfrm>
                <a:prstGeom prst="rect">
                  <a:avLst/>
                </a:prstGeom>
                <a:pattFill prst="wdDnDiag">
                  <a:fgClr>
                    <a:srgbClr val="006600"/>
                  </a:fgClr>
                  <a:bgClr>
                    <a:schemeClr val="bg1"/>
                  </a:bgClr>
                </a:pattFill>
                <a:ln w="9525">
                  <a:solidFill>
                    <a:srgbClr val="006600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56771" name="Rectangle 99" descr="Широкий диагональный 1"/>
                <p:cNvSpPr>
                  <a:spLocks noChangeAspect="1" noChangeArrowheads="1"/>
                </p:cNvSpPr>
                <p:nvPr/>
              </p:nvSpPr>
              <p:spPr bwMode="auto">
                <a:xfrm flipH="1">
                  <a:off x="3481" y="4065"/>
                  <a:ext cx="464" cy="41"/>
                </a:xfrm>
                <a:prstGeom prst="rect">
                  <a:avLst/>
                </a:prstGeom>
                <a:pattFill prst="wdDnDiag">
                  <a:fgClr>
                    <a:srgbClr val="006600"/>
                  </a:fgClr>
                  <a:bgClr>
                    <a:schemeClr val="bg1"/>
                  </a:bgClr>
                </a:pattFill>
                <a:ln w="9525">
                  <a:solidFill>
                    <a:srgbClr val="006600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56772" name="Freeform 100" descr="Широкий диагональный 2"/>
                <p:cNvSpPr>
                  <a:spLocks noChangeAspect="1"/>
                </p:cNvSpPr>
                <p:nvPr/>
              </p:nvSpPr>
              <p:spPr bwMode="auto">
                <a:xfrm>
                  <a:off x="1846" y="3759"/>
                  <a:ext cx="1219" cy="307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39" y="3"/>
                    </a:cxn>
                    <a:cxn ang="0">
                      <a:pos x="39" y="291"/>
                    </a:cxn>
                    <a:cxn ang="0">
                      <a:pos x="45" y="306"/>
                    </a:cxn>
                    <a:cxn ang="0">
                      <a:pos x="69" y="321"/>
                    </a:cxn>
                    <a:cxn ang="0">
                      <a:pos x="1431" y="330"/>
                    </a:cxn>
                    <a:cxn ang="0">
                      <a:pos x="1431" y="360"/>
                    </a:cxn>
                    <a:cxn ang="0">
                      <a:pos x="33" y="354"/>
                    </a:cxn>
                    <a:cxn ang="0">
                      <a:pos x="15" y="330"/>
                    </a:cxn>
                    <a:cxn ang="0">
                      <a:pos x="6" y="30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431" h="360">
                      <a:moveTo>
                        <a:pt x="0" y="0"/>
                      </a:moveTo>
                      <a:lnTo>
                        <a:pt x="39" y="3"/>
                      </a:lnTo>
                      <a:lnTo>
                        <a:pt x="39" y="291"/>
                      </a:lnTo>
                      <a:lnTo>
                        <a:pt x="45" y="306"/>
                      </a:lnTo>
                      <a:lnTo>
                        <a:pt x="69" y="321"/>
                      </a:lnTo>
                      <a:lnTo>
                        <a:pt x="1431" y="330"/>
                      </a:lnTo>
                      <a:lnTo>
                        <a:pt x="1431" y="360"/>
                      </a:lnTo>
                      <a:lnTo>
                        <a:pt x="33" y="354"/>
                      </a:lnTo>
                      <a:lnTo>
                        <a:pt x="15" y="330"/>
                      </a:lnTo>
                      <a:lnTo>
                        <a:pt x="6" y="30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pattFill prst="wdUpDiag">
                  <a:fgClr>
                    <a:srgbClr val="006600"/>
                  </a:fgClr>
                  <a:bgClr>
                    <a:schemeClr val="bg1"/>
                  </a:bgClr>
                </a:pattFill>
                <a:ln w="9525" cap="flat" cmpd="sng">
                  <a:solidFill>
                    <a:srgbClr val="0066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o-RO"/>
                </a:p>
              </p:txBody>
            </p:sp>
            <p:sp>
              <p:nvSpPr>
                <p:cNvPr id="156773" name="Freeform 101" descr="Широкий диагональный 2"/>
                <p:cNvSpPr>
                  <a:spLocks noChangeAspect="1"/>
                </p:cNvSpPr>
                <p:nvPr/>
              </p:nvSpPr>
              <p:spPr bwMode="auto">
                <a:xfrm>
                  <a:off x="3492" y="3752"/>
                  <a:ext cx="445" cy="307"/>
                </a:xfrm>
                <a:custGeom>
                  <a:avLst/>
                  <a:gdLst/>
                  <a:ahLst/>
                  <a:cxnLst>
                    <a:cxn ang="0">
                      <a:pos x="522" y="6"/>
                    </a:cxn>
                    <a:cxn ang="0">
                      <a:pos x="492" y="0"/>
                    </a:cxn>
                    <a:cxn ang="0">
                      <a:pos x="486" y="291"/>
                    </a:cxn>
                    <a:cxn ang="0">
                      <a:pos x="483" y="312"/>
                    </a:cxn>
                    <a:cxn ang="0">
                      <a:pos x="471" y="327"/>
                    </a:cxn>
                    <a:cxn ang="0">
                      <a:pos x="0" y="330"/>
                    </a:cxn>
                    <a:cxn ang="0">
                      <a:pos x="0" y="360"/>
                    </a:cxn>
                    <a:cxn ang="0">
                      <a:pos x="492" y="354"/>
                    </a:cxn>
                    <a:cxn ang="0">
                      <a:pos x="510" y="333"/>
                    </a:cxn>
                    <a:cxn ang="0">
                      <a:pos x="522" y="300"/>
                    </a:cxn>
                    <a:cxn ang="0">
                      <a:pos x="522" y="6"/>
                    </a:cxn>
                  </a:cxnLst>
                  <a:rect l="0" t="0" r="r" b="b"/>
                  <a:pathLst>
                    <a:path w="522" h="360">
                      <a:moveTo>
                        <a:pt x="522" y="6"/>
                      </a:moveTo>
                      <a:lnTo>
                        <a:pt x="492" y="0"/>
                      </a:lnTo>
                      <a:lnTo>
                        <a:pt x="486" y="291"/>
                      </a:lnTo>
                      <a:lnTo>
                        <a:pt x="483" y="312"/>
                      </a:lnTo>
                      <a:lnTo>
                        <a:pt x="471" y="327"/>
                      </a:lnTo>
                      <a:lnTo>
                        <a:pt x="0" y="330"/>
                      </a:lnTo>
                      <a:lnTo>
                        <a:pt x="0" y="360"/>
                      </a:lnTo>
                      <a:lnTo>
                        <a:pt x="492" y="354"/>
                      </a:lnTo>
                      <a:lnTo>
                        <a:pt x="510" y="333"/>
                      </a:lnTo>
                      <a:lnTo>
                        <a:pt x="522" y="300"/>
                      </a:lnTo>
                      <a:lnTo>
                        <a:pt x="522" y="6"/>
                      </a:lnTo>
                      <a:close/>
                    </a:path>
                  </a:pathLst>
                </a:custGeom>
                <a:pattFill prst="wdUpDiag">
                  <a:fgClr>
                    <a:srgbClr val="006600"/>
                  </a:fgClr>
                  <a:bgClr>
                    <a:schemeClr val="bg1"/>
                  </a:bgClr>
                </a:pattFill>
                <a:ln w="9525" cap="flat" cmpd="sng">
                  <a:solidFill>
                    <a:srgbClr val="0066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o-RO"/>
                </a:p>
              </p:txBody>
            </p:sp>
            <p:sp>
              <p:nvSpPr>
                <p:cNvPr id="156774" name="Freeform 102" descr="Широкий диагональный 1"/>
                <p:cNvSpPr>
                  <a:spLocks noChangeAspect="1"/>
                </p:cNvSpPr>
                <p:nvPr/>
              </p:nvSpPr>
              <p:spPr bwMode="auto">
                <a:xfrm>
                  <a:off x="3053" y="3856"/>
                  <a:ext cx="460" cy="215"/>
                </a:xfrm>
                <a:custGeom>
                  <a:avLst/>
                  <a:gdLst/>
                  <a:ahLst/>
                  <a:cxnLst>
                    <a:cxn ang="0">
                      <a:pos x="3" y="27"/>
                    </a:cxn>
                    <a:cxn ang="0">
                      <a:pos x="0" y="210"/>
                    </a:cxn>
                    <a:cxn ang="0">
                      <a:pos x="24" y="210"/>
                    </a:cxn>
                    <a:cxn ang="0">
                      <a:pos x="30" y="252"/>
                    </a:cxn>
                    <a:cxn ang="0">
                      <a:pos x="57" y="249"/>
                    </a:cxn>
                    <a:cxn ang="0">
                      <a:pos x="48" y="87"/>
                    </a:cxn>
                    <a:cxn ang="0">
                      <a:pos x="135" y="87"/>
                    </a:cxn>
                    <a:cxn ang="0">
                      <a:pos x="132" y="0"/>
                    </a:cxn>
                    <a:cxn ang="0">
                      <a:pos x="207" y="0"/>
                    </a:cxn>
                    <a:cxn ang="0">
                      <a:pos x="207" y="87"/>
                    </a:cxn>
                    <a:cxn ang="0">
                      <a:pos x="327" y="87"/>
                    </a:cxn>
                    <a:cxn ang="0">
                      <a:pos x="327" y="0"/>
                    </a:cxn>
                    <a:cxn ang="0">
                      <a:pos x="411" y="6"/>
                    </a:cxn>
                    <a:cxn ang="0">
                      <a:pos x="408" y="87"/>
                    </a:cxn>
                    <a:cxn ang="0">
                      <a:pos x="480" y="87"/>
                    </a:cxn>
                    <a:cxn ang="0">
                      <a:pos x="480" y="231"/>
                    </a:cxn>
                    <a:cxn ang="0">
                      <a:pos x="507" y="231"/>
                    </a:cxn>
                    <a:cxn ang="0">
                      <a:pos x="513" y="204"/>
                    </a:cxn>
                    <a:cxn ang="0">
                      <a:pos x="537" y="201"/>
                    </a:cxn>
                    <a:cxn ang="0">
                      <a:pos x="540" y="33"/>
                    </a:cxn>
                    <a:cxn ang="0">
                      <a:pos x="498" y="9"/>
                    </a:cxn>
                    <a:cxn ang="0">
                      <a:pos x="45" y="0"/>
                    </a:cxn>
                    <a:cxn ang="0">
                      <a:pos x="3" y="27"/>
                    </a:cxn>
                  </a:cxnLst>
                  <a:rect l="0" t="0" r="r" b="b"/>
                  <a:pathLst>
                    <a:path w="540" h="252">
                      <a:moveTo>
                        <a:pt x="3" y="27"/>
                      </a:moveTo>
                      <a:lnTo>
                        <a:pt x="0" y="210"/>
                      </a:lnTo>
                      <a:lnTo>
                        <a:pt x="24" y="210"/>
                      </a:lnTo>
                      <a:lnTo>
                        <a:pt x="30" y="252"/>
                      </a:lnTo>
                      <a:lnTo>
                        <a:pt x="57" y="249"/>
                      </a:lnTo>
                      <a:lnTo>
                        <a:pt x="48" y="87"/>
                      </a:lnTo>
                      <a:lnTo>
                        <a:pt x="135" y="87"/>
                      </a:lnTo>
                      <a:lnTo>
                        <a:pt x="132" y="0"/>
                      </a:lnTo>
                      <a:lnTo>
                        <a:pt x="207" y="0"/>
                      </a:lnTo>
                      <a:lnTo>
                        <a:pt x="207" y="87"/>
                      </a:lnTo>
                      <a:lnTo>
                        <a:pt x="327" y="87"/>
                      </a:lnTo>
                      <a:lnTo>
                        <a:pt x="327" y="0"/>
                      </a:lnTo>
                      <a:lnTo>
                        <a:pt x="411" y="6"/>
                      </a:lnTo>
                      <a:lnTo>
                        <a:pt x="408" y="87"/>
                      </a:lnTo>
                      <a:lnTo>
                        <a:pt x="480" y="87"/>
                      </a:lnTo>
                      <a:lnTo>
                        <a:pt x="480" y="231"/>
                      </a:lnTo>
                      <a:lnTo>
                        <a:pt x="507" y="231"/>
                      </a:lnTo>
                      <a:lnTo>
                        <a:pt x="513" y="204"/>
                      </a:lnTo>
                      <a:lnTo>
                        <a:pt x="537" y="201"/>
                      </a:lnTo>
                      <a:lnTo>
                        <a:pt x="540" y="33"/>
                      </a:lnTo>
                      <a:lnTo>
                        <a:pt x="498" y="9"/>
                      </a:lnTo>
                      <a:lnTo>
                        <a:pt x="45" y="0"/>
                      </a:lnTo>
                      <a:lnTo>
                        <a:pt x="3" y="27"/>
                      </a:lnTo>
                      <a:close/>
                    </a:path>
                  </a:pathLst>
                </a:custGeom>
                <a:pattFill prst="wdDnDiag">
                  <a:fgClr>
                    <a:srgbClr val="006600"/>
                  </a:fgClr>
                  <a:bgClr>
                    <a:schemeClr val="bg1"/>
                  </a:bgClr>
                </a:pattFill>
                <a:ln w="9525" cap="flat" cmpd="sng">
                  <a:solidFill>
                    <a:srgbClr val="006600"/>
                  </a:solidFill>
                  <a:prstDash val="solid"/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grpSp>
              <p:nvGrpSpPr>
                <p:cNvPr id="156775" name="Group 103"/>
                <p:cNvGrpSpPr>
                  <a:grpSpLocks noChangeAspect="1"/>
                </p:cNvGrpSpPr>
                <p:nvPr/>
              </p:nvGrpSpPr>
              <p:grpSpPr bwMode="auto">
                <a:xfrm>
                  <a:off x="3101" y="3977"/>
                  <a:ext cx="361" cy="115"/>
                  <a:chOff x="3354" y="4044"/>
                  <a:chExt cx="423" cy="135"/>
                </a:xfrm>
              </p:grpSpPr>
              <p:sp>
                <p:nvSpPr>
                  <p:cNvPr id="156776" name="Freeform 104" descr="Широкий диагональный 2"/>
                  <p:cNvSpPr>
                    <a:spLocks noChangeAspect="1"/>
                  </p:cNvSpPr>
                  <p:nvPr/>
                </p:nvSpPr>
                <p:spPr bwMode="auto">
                  <a:xfrm>
                    <a:off x="3354" y="4047"/>
                    <a:ext cx="423" cy="132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420" y="3"/>
                      </a:cxn>
                      <a:cxn ang="0">
                        <a:pos x="423" y="81"/>
                      </a:cxn>
                      <a:cxn ang="0">
                        <a:pos x="390" y="129"/>
                      </a:cxn>
                      <a:cxn ang="0">
                        <a:pos x="243" y="132"/>
                      </a:cxn>
                      <a:cxn ang="0">
                        <a:pos x="243" y="75"/>
                      </a:cxn>
                      <a:cxn ang="0">
                        <a:pos x="189" y="78"/>
                      </a:cxn>
                      <a:cxn ang="0">
                        <a:pos x="189" y="132"/>
                      </a:cxn>
                      <a:cxn ang="0">
                        <a:pos x="42" y="132"/>
                      </a:cxn>
                      <a:cxn ang="0">
                        <a:pos x="0" y="93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23" h="132">
                        <a:moveTo>
                          <a:pt x="0" y="0"/>
                        </a:moveTo>
                        <a:lnTo>
                          <a:pt x="420" y="3"/>
                        </a:lnTo>
                        <a:lnTo>
                          <a:pt x="423" y="81"/>
                        </a:lnTo>
                        <a:lnTo>
                          <a:pt x="390" y="129"/>
                        </a:lnTo>
                        <a:lnTo>
                          <a:pt x="243" y="132"/>
                        </a:lnTo>
                        <a:lnTo>
                          <a:pt x="243" y="75"/>
                        </a:lnTo>
                        <a:lnTo>
                          <a:pt x="189" y="78"/>
                        </a:lnTo>
                        <a:lnTo>
                          <a:pt x="189" y="132"/>
                        </a:lnTo>
                        <a:lnTo>
                          <a:pt x="42" y="132"/>
                        </a:lnTo>
                        <a:lnTo>
                          <a:pt x="0" y="9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pattFill prst="wdUpDiag">
                    <a:fgClr>
                      <a:srgbClr val="006600"/>
                    </a:fgClr>
                    <a:bgClr>
                      <a:schemeClr val="bg1"/>
                    </a:bgClr>
                  </a:pattFill>
                  <a:ln w="9525">
                    <a:solidFill>
                      <a:srgbClr val="006600"/>
                    </a:solidFill>
                    <a:round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endParaRPr lang="ro-RO"/>
                  </a:p>
                </p:txBody>
              </p:sp>
              <p:sp>
                <p:nvSpPr>
                  <p:cNvPr id="156777" name="Freeform 105" descr="Широкий диагональный 2"/>
                  <p:cNvSpPr>
                    <a:spLocks noChangeAspect="1"/>
                  </p:cNvSpPr>
                  <p:nvPr/>
                </p:nvSpPr>
                <p:spPr bwMode="auto">
                  <a:xfrm>
                    <a:off x="3375" y="4044"/>
                    <a:ext cx="165" cy="114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3" y="114"/>
                      </a:cxn>
                      <a:cxn ang="0">
                        <a:pos x="165" y="111"/>
                      </a:cxn>
                    </a:cxnLst>
                    <a:rect l="0" t="0" r="r" b="b"/>
                    <a:pathLst>
                      <a:path w="165" h="114">
                        <a:moveTo>
                          <a:pt x="0" y="0"/>
                        </a:moveTo>
                        <a:lnTo>
                          <a:pt x="3" y="114"/>
                        </a:lnTo>
                        <a:lnTo>
                          <a:pt x="165" y="111"/>
                        </a:lnTo>
                      </a:path>
                    </a:pathLst>
                  </a:custGeom>
                  <a:noFill/>
                  <a:ln w="6350" cmpd="sng">
                    <a:solidFill>
                      <a:srgbClr val="006600"/>
                    </a:solidFill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o-RO"/>
                  </a:p>
                </p:txBody>
              </p:sp>
              <p:sp>
                <p:nvSpPr>
                  <p:cNvPr id="156778" name="Freeform 106" descr="Широкий диагональный 2"/>
                  <p:cNvSpPr>
                    <a:spLocks noChangeAspect="1"/>
                  </p:cNvSpPr>
                  <p:nvPr/>
                </p:nvSpPr>
                <p:spPr bwMode="auto">
                  <a:xfrm>
                    <a:off x="3594" y="4053"/>
                    <a:ext cx="165" cy="99"/>
                  </a:xfrm>
                  <a:custGeom>
                    <a:avLst/>
                    <a:gdLst/>
                    <a:ahLst/>
                    <a:cxnLst>
                      <a:cxn ang="0">
                        <a:pos x="159" y="0"/>
                      </a:cxn>
                      <a:cxn ang="0">
                        <a:pos x="165" y="99"/>
                      </a:cxn>
                      <a:cxn ang="0">
                        <a:pos x="0" y="99"/>
                      </a:cxn>
                    </a:cxnLst>
                    <a:rect l="0" t="0" r="r" b="b"/>
                    <a:pathLst>
                      <a:path w="165" h="99">
                        <a:moveTo>
                          <a:pt x="159" y="0"/>
                        </a:moveTo>
                        <a:lnTo>
                          <a:pt x="165" y="99"/>
                        </a:lnTo>
                        <a:lnTo>
                          <a:pt x="0" y="99"/>
                        </a:lnTo>
                      </a:path>
                    </a:pathLst>
                  </a:custGeom>
                  <a:noFill/>
                  <a:ln w="6350" cmpd="sng">
                    <a:solidFill>
                      <a:srgbClr val="006600"/>
                    </a:solidFill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o-RO"/>
                  </a:p>
                </p:txBody>
              </p:sp>
            </p:grpSp>
          </p:grpSp>
        </p:grpSp>
        <p:sp>
          <p:nvSpPr>
            <p:cNvPr id="156779" name="Line 107"/>
            <p:cNvSpPr>
              <a:spLocks noChangeAspect="1" noChangeShapeType="1"/>
            </p:cNvSpPr>
            <p:nvPr/>
          </p:nvSpPr>
          <p:spPr bwMode="auto">
            <a:xfrm>
              <a:off x="2078" y="3887"/>
              <a:ext cx="946" cy="26"/>
            </a:xfrm>
            <a:prstGeom prst="line">
              <a:avLst/>
            </a:prstGeom>
            <a:noFill/>
            <a:ln w="76200">
              <a:pattFill prst="pct80">
                <a:fgClr>
                  <a:schemeClr val="tx1"/>
                </a:fgClr>
                <a:bgClr>
                  <a:srgbClr val="FFFFFF"/>
                </a:bgClr>
              </a:pattFill>
              <a:round/>
              <a:headEnd/>
              <a:tailEnd/>
            </a:ln>
            <a:effectLst/>
          </p:spPr>
          <p:txBody>
            <a:bodyPr/>
            <a:lstStyle/>
            <a:p>
              <a:endParaRPr lang="ro-RO"/>
            </a:p>
          </p:txBody>
        </p:sp>
        <p:sp>
          <p:nvSpPr>
            <p:cNvPr id="156780" name="Line 108"/>
            <p:cNvSpPr>
              <a:spLocks noChangeAspect="1" noChangeShapeType="1"/>
            </p:cNvSpPr>
            <p:nvPr/>
          </p:nvSpPr>
          <p:spPr bwMode="auto">
            <a:xfrm>
              <a:off x="2074" y="3933"/>
              <a:ext cx="950" cy="18"/>
            </a:xfrm>
            <a:prstGeom prst="line">
              <a:avLst/>
            </a:prstGeom>
            <a:noFill/>
            <a:ln w="76200">
              <a:pattFill prst="pct80">
                <a:fgClr>
                  <a:schemeClr val="tx1"/>
                </a:fgClr>
                <a:bgClr>
                  <a:srgbClr val="FFFFFF"/>
                </a:bgClr>
              </a:pattFill>
              <a:round/>
              <a:headEnd/>
              <a:tailEnd/>
            </a:ln>
            <a:effectLst/>
          </p:spPr>
          <p:txBody>
            <a:bodyPr/>
            <a:lstStyle/>
            <a:p>
              <a:endParaRPr lang="ro-RO"/>
            </a:p>
          </p:txBody>
        </p:sp>
        <p:sp>
          <p:nvSpPr>
            <p:cNvPr id="156781" name="Oval 109" descr="Светлый диагональный 1"/>
            <p:cNvSpPr>
              <a:spLocks noChangeAspect="1" noChangeArrowheads="1"/>
            </p:cNvSpPr>
            <p:nvPr/>
          </p:nvSpPr>
          <p:spPr bwMode="auto">
            <a:xfrm>
              <a:off x="2062" y="3870"/>
              <a:ext cx="34" cy="34"/>
            </a:xfrm>
            <a:prstGeom prst="ellipse">
              <a:avLst/>
            </a:prstGeom>
            <a:pattFill prst="ltDnDiag">
              <a:fgClr>
                <a:schemeClr val="tx2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56782" name="Oval 110" descr="Светлый диагональный 1"/>
            <p:cNvSpPr>
              <a:spLocks noChangeAspect="1" noChangeArrowheads="1"/>
            </p:cNvSpPr>
            <p:nvPr/>
          </p:nvSpPr>
          <p:spPr bwMode="auto">
            <a:xfrm>
              <a:off x="2061" y="3916"/>
              <a:ext cx="34" cy="34"/>
            </a:xfrm>
            <a:prstGeom prst="ellipse">
              <a:avLst/>
            </a:prstGeom>
            <a:pattFill prst="ltDnDiag">
              <a:fgClr>
                <a:schemeClr val="tx2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grpSp>
          <p:nvGrpSpPr>
            <p:cNvPr id="156783" name="Group 111"/>
            <p:cNvGrpSpPr>
              <a:grpSpLocks noChangeAspect="1"/>
            </p:cNvGrpSpPr>
            <p:nvPr/>
          </p:nvGrpSpPr>
          <p:grpSpPr bwMode="auto">
            <a:xfrm>
              <a:off x="3150" y="3882"/>
              <a:ext cx="570" cy="110"/>
              <a:chOff x="3476" y="3869"/>
              <a:chExt cx="810" cy="156"/>
            </a:xfrm>
          </p:grpSpPr>
          <p:sp>
            <p:nvSpPr>
              <p:cNvPr id="156784" name="Freeform 112"/>
              <p:cNvSpPr>
                <a:spLocks noChangeAspect="1"/>
              </p:cNvSpPr>
              <p:nvPr/>
            </p:nvSpPr>
            <p:spPr bwMode="auto">
              <a:xfrm>
                <a:off x="3476" y="3869"/>
                <a:ext cx="799" cy="156"/>
              </a:xfrm>
              <a:custGeom>
                <a:avLst/>
                <a:gdLst/>
                <a:ahLst/>
                <a:cxnLst>
                  <a:cxn ang="0">
                    <a:pos x="8" y="50"/>
                  </a:cxn>
                  <a:cxn ang="0">
                    <a:pos x="0" y="150"/>
                  </a:cxn>
                  <a:cxn ang="0">
                    <a:pos x="48" y="156"/>
                  </a:cxn>
                  <a:cxn ang="0">
                    <a:pos x="186" y="144"/>
                  </a:cxn>
                  <a:cxn ang="0">
                    <a:pos x="198" y="36"/>
                  </a:cxn>
                  <a:cxn ang="0">
                    <a:pos x="282" y="0"/>
                  </a:cxn>
                  <a:cxn ang="0">
                    <a:pos x="408" y="60"/>
                  </a:cxn>
                  <a:cxn ang="0">
                    <a:pos x="799" y="66"/>
                  </a:cxn>
                </a:cxnLst>
                <a:rect l="0" t="0" r="r" b="b"/>
                <a:pathLst>
                  <a:path w="799" h="156">
                    <a:moveTo>
                      <a:pt x="8" y="50"/>
                    </a:moveTo>
                    <a:lnTo>
                      <a:pt x="0" y="150"/>
                    </a:lnTo>
                    <a:lnTo>
                      <a:pt x="48" y="156"/>
                    </a:lnTo>
                    <a:lnTo>
                      <a:pt x="186" y="144"/>
                    </a:lnTo>
                    <a:lnTo>
                      <a:pt x="198" y="36"/>
                    </a:lnTo>
                    <a:lnTo>
                      <a:pt x="282" y="0"/>
                    </a:lnTo>
                    <a:lnTo>
                      <a:pt x="408" y="60"/>
                    </a:lnTo>
                    <a:lnTo>
                      <a:pt x="799" y="66"/>
                    </a:lnTo>
                  </a:path>
                </a:pathLst>
              </a:custGeom>
              <a:noFill/>
              <a:ln w="76200" cmpd="sng">
                <a:pattFill prst="pct80">
                  <a:fgClr>
                    <a:schemeClr val="tx1"/>
                  </a:fgClr>
                  <a:bgClr>
                    <a:srgbClr val="FFFFFF"/>
                  </a:bgClr>
                </a:patt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o-RO"/>
              </a:p>
            </p:txBody>
          </p:sp>
          <p:sp>
            <p:nvSpPr>
              <p:cNvPr id="156785" name="Oval 113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4238" y="3907"/>
                <a:ext cx="48" cy="48"/>
              </a:xfrm>
              <a:prstGeom prst="ellipse">
                <a:avLst/>
              </a:prstGeom>
              <a:pattFill prst="ltDnDiag">
                <a:fgClr>
                  <a:schemeClr val="tx2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</p:grpSp>
      <p:sp>
        <p:nvSpPr>
          <p:cNvPr id="156786" name="AutoShape 114"/>
          <p:cNvSpPr>
            <a:spLocks noChangeAspect="1" noChangeArrowheads="1"/>
          </p:cNvSpPr>
          <p:nvPr/>
        </p:nvSpPr>
        <p:spPr bwMode="auto">
          <a:xfrm flipV="1">
            <a:off x="4276725" y="152400"/>
            <a:ext cx="590550" cy="171450"/>
          </a:xfrm>
          <a:custGeom>
            <a:avLst/>
            <a:gdLst>
              <a:gd name="G0" fmla="+- 9404 0 0"/>
              <a:gd name="G1" fmla="+- 6014446 0 0"/>
              <a:gd name="G2" fmla="+- 0 0 6014446"/>
              <a:gd name="T0" fmla="*/ 0 256 1"/>
              <a:gd name="T1" fmla="*/ 180 256 1"/>
              <a:gd name="G3" fmla="+- 6014446 T0 T1"/>
              <a:gd name="T2" fmla="*/ 0 256 1"/>
              <a:gd name="T3" fmla="*/ 90 256 1"/>
              <a:gd name="G4" fmla="+- 6014446 T2 T3"/>
              <a:gd name="G5" fmla="*/ G4 2 1"/>
              <a:gd name="T4" fmla="*/ 90 256 1"/>
              <a:gd name="T5" fmla="*/ 0 256 1"/>
              <a:gd name="G6" fmla="+- 6014446 T4 T5"/>
              <a:gd name="G7" fmla="*/ G6 2 1"/>
              <a:gd name="G8" fmla="abs 6014446"/>
              <a:gd name="T6" fmla="*/ 0 256 1"/>
              <a:gd name="T7" fmla="*/ 90 256 1"/>
              <a:gd name="G9" fmla="+- G8 T6 T7"/>
              <a:gd name="G10" fmla="?: G9 G7 G5"/>
              <a:gd name="T8" fmla="*/ 0 256 1"/>
              <a:gd name="T9" fmla="*/ 360 256 1"/>
              <a:gd name="G11" fmla="+- G10 T8 T9"/>
              <a:gd name="G12" fmla="?: G10 G11 G10"/>
              <a:gd name="T10" fmla="*/ 0 256 1"/>
              <a:gd name="T11" fmla="*/ 360 256 1"/>
              <a:gd name="G13" fmla="+- G12 T10 T11"/>
              <a:gd name="G14" fmla="?: G12 G13 G12"/>
              <a:gd name="G15" fmla="+- 0 0 G14"/>
              <a:gd name="G16" fmla="+- 10800 0 0"/>
              <a:gd name="G17" fmla="+- 10800 0 9404"/>
              <a:gd name="G18" fmla="*/ 9404 1 2"/>
              <a:gd name="G19" fmla="+- G18 5400 0"/>
              <a:gd name="G20" fmla="cos G19 6014446"/>
              <a:gd name="G21" fmla="sin G19 6014446"/>
              <a:gd name="G22" fmla="+- G20 10800 0"/>
              <a:gd name="G23" fmla="+- G21 10800 0"/>
              <a:gd name="G24" fmla="+- 10800 0 G20"/>
              <a:gd name="G25" fmla="+- 9404 10800 0"/>
              <a:gd name="G26" fmla="?: G9 G17 G25"/>
              <a:gd name="G27" fmla="?: G9 0 21600"/>
              <a:gd name="G28" fmla="cos 10800 6014446"/>
              <a:gd name="G29" fmla="sin 10800 6014446"/>
              <a:gd name="G30" fmla="sin 9404 6014446"/>
              <a:gd name="G31" fmla="+- G28 10800 0"/>
              <a:gd name="G32" fmla="+- G29 10800 0"/>
              <a:gd name="G33" fmla="+- G30 10800 0"/>
              <a:gd name="G34" fmla="?: G4 0 G31"/>
              <a:gd name="G35" fmla="?: 6014446 G34 0"/>
              <a:gd name="G36" fmla="?: G6 G35 G31"/>
              <a:gd name="G37" fmla="+- 21600 0 G36"/>
              <a:gd name="G38" fmla="?: G4 0 G33"/>
              <a:gd name="G39" fmla="?: 6014446 G38 G32"/>
              <a:gd name="G40" fmla="?: G6 G39 0"/>
              <a:gd name="G41" fmla="?: G4 G32 21600"/>
              <a:gd name="G42" fmla="?: G6 G41 G33"/>
              <a:gd name="T12" fmla="*/ 10800 w 21600"/>
              <a:gd name="T13" fmla="*/ 0 h 21600"/>
              <a:gd name="T14" fmla="*/ 10487 w 21600"/>
              <a:gd name="T15" fmla="*/ 20897 h 21600"/>
              <a:gd name="T16" fmla="*/ 10800 w 21600"/>
              <a:gd name="T17" fmla="*/ 1396 h 21600"/>
              <a:gd name="T18" fmla="*/ 11113 w 21600"/>
              <a:gd name="T19" fmla="*/ 20897 h 21600"/>
              <a:gd name="T20" fmla="*/ G36 w 21600"/>
              <a:gd name="T21" fmla="*/ G40 h 21600"/>
              <a:gd name="T22" fmla="*/ G37 w 21600"/>
              <a:gd name="T23" fmla="*/ G42 h 21600"/>
            </a:gdLst>
            <a:ahLst/>
            <a:cxnLst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T20" t="T21" r="T22" b="T23"/>
            <a:pathLst>
              <a:path w="21600" h="21600">
                <a:moveTo>
                  <a:pt x="10509" y="20199"/>
                </a:moveTo>
                <a:cubicBezTo>
                  <a:pt x="5431" y="20042"/>
                  <a:pt x="1396" y="15880"/>
                  <a:pt x="1396" y="10800"/>
                </a:cubicBezTo>
                <a:cubicBezTo>
                  <a:pt x="1396" y="5606"/>
                  <a:pt x="5606" y="1396"/>
                  <a:pt x="10800" y="1396"/>
                </a:cubicBezTo>
                <a:cubicBezTo>
                  <a:pt x="15993" y="1396"/>
                  <a:pt x="20204" y="5606"/>
                  <a:pt x="20204" y="10800"/>
                </a:cubicBezTo>
                <a:cubicBezTo>
                  <a:pt x="20204" y="15880"/>
                  <a:pt x="16168" y="20042"/>
                  <a:pt x="11090" y="20199"/>
                </a:cubicBezTo>
                <a:lnTo>
                  <a:pt x="11134" y="21594"/>
                </a:lnTo>
                <a:cubicBezTo>
                  <a:pt x="16965" y="21414"/>
                  <a:pt x="21600" y="16634"/>
                  <a:pt x="21600" y="10800"/>
                </a:cubicBezTo>
                <a:cubicBezTo>
                  <a:pt x="21600" y="4835"/>
                  <a:pt x="16764" y="0"/>
                  <a:pt x="10800" y="0"/>
                </a:cubicBezTo>
                <a:cubicBezTo>
                  <a:pt x="4835" y="0"/>
                  <a:pt x="0" y="4835"/>
                  <a:pt x="0" y="10800"/>
                </a:cubicBezTo>
                <a:cubicBezTo>
                  <a:pt x="-1" y="16634"/>
                  <a:pt x="4634" y="21414"/>
                  <a:pt x="10465" y="21594"/>
                </a:cubicBezTo>
                <a:close/>
              </a:path>
            </a:pathLst>
          </a:custGeom>
          <a:gradFill rotWithShape="0">
            <a:gsLst>
              <a:gs pos="0">
                <a:schemeClr val="folHlink"/>
              </a:gs>
              <a:gs pos="100000">
                <a:schemeClr val="folHlink">
                  <a:gamma/>
                  <a:tint val="6275"/>
                  <a:invGamma/>
                </a:schemeClr>
              </a:gs>
            </a:gsLst>
            <a:path path="rect">
              <a:fillToRect l="50000" t="50000" r="50000" b="50000"/>
            </a:path>
          </a:gra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56787" name="AutoShape 115"/>
          <p:cNvSpPr>
            <a:spLocks noChangeAspect="1" noChangeArrowheads="1"/>
          </p:cNvSpPr>
          <p:nvPr/>
        </p:nvSpPr>
        <p:spPr bwMode="auto">
          <a:xfrm rot="10800000">
            <a:off x="4435475" y="4105275"/>
            <a:ext cx="273050" cy="292100"/>
          </a:xfrm>
          <a:custGeom>
            <a:avLst/>
            <a:gdLst>
              <a:gd name="G0" fmla="+- 8133 0 0"/>
              <a:gd name="G1" fmla="+- 7097633 0 0"/>
              <a:gd name="G2" fmla="+- 0 0 7097633"/>
              <a:gd name="T0" fmla="*/ 0 256 1"/>
              <a:gd name="T1" fmla="*/ 180 256 1"/>
              <a:gd name="G3" fmla="+- 7097633 T0 T1"/>
              <a:gd name="T2" fmla="*/ 0 256 1"/>
              <a:gd name="T3" fmla="*/ 90 256 1"/>
              <a:gd name="G4" fmla="+- 7097633 T2 T3"/>
              <a:gd name="G5" fmla="*/ G4 2 1"/>
              <a:gd name="T4" fmla="*/ 90 256 1"/>
              <a:gd name="T5" fmla="*/ 0 256 1"/>
              <a:gd name="G6" fmla="+- 7097633 T4 T5"/>
              <a:gd name="G7" fmla="*/ G6 2 1"/>
              <a:gd name="G8" fmla="abs 7097633"/>
              <a:gd name="T6" fmla="*/ 0 256 1"/>
              <a:gd name="T7" fmla="*/ 90 256 1"/>
              <a:gd name="G9" fmla="+- G8 T6 T7"/>
              <a:gd name="G10" fmla="?: G9 G7 G5"/>
              <a:gd name="T8" fmla="*/ 0 256 1"/>
              <a:gd name="T9" fmla="*/ 360 256 1"/>
              <a:gd name="G11" fmla="+- G10 T8 T9"/>
              <a:gd name="G12" fmla="?: G10 G11 G10"/>
              <a:gd name="T10" fmla="*/ 0 256 1"/>
              <a:gd name="T11" fmla="*/ 360 256 1"/>
              <a:gd name="G13" fmla="+- G12 T10 T11"/>
              <a:gd name="G14" fmla="?: G12 G13 G12"/>
              <a:gd name="G15" fmla="+- 0 0 G14"/>
              <a:gd name="G16" fmla="+- 10800 0 0"/>
              <a:gd name="G17" fmla="+- 10800 0 8133"/>
              <a:gd name="G18" fmla="*/ 8133 1 2"/>
              <a:gd name="G19" fmla="+- G18 5400 0"/>
              <a:gd name="G20" fmla="cos G19 7097633"/>
              <a:gd name="G21" fmla="sin G19 7097633"/>
              <a:gd name="G22" fmla="+- G20 10800 0"/>
              <a:gd name="G23" fmla="+- G21 10800 0"/>
              <a:gd name="G24" fmla="+- 10800 0 G20"/>
              <a:gd name="G25" fmla="+- 8133 10800 0"/>
              <a:gd name="G26" fmla="?: G9 G17 G25"/>
              <a:gd name="G27" fmla="?: G9 0 21600"/>
              <a:gd name="G28" fmla="cos 10800 7097633"/>
              <a:gd name="G29" fmla="sin 10800 7097633"/>
              <a:gd name="G30" fmla="sin 8133 7097633"/>
              <a:gd name="G31" fmla="+- G28 10800 0"/>
              <a:gd name="G32" fmla="+- G29 10800 0"/>
              <a:gd name="G33" fmla="+- G30 10800 0"/>
              <a:gd name="G34" fmla="?: G4 0 G31"/>
              <a:gd name="G35" fmla="?: 7097633 G34 0"/>
              <a:gd name="G36" fmla="?: G6 G35 G31"/>
              <a:gd name="G37" fmla="+- 21600 0 G36"/>
              <a:gd name="G38" fmla="?: G4 0 G33"/>
              <a:gd name="G39" fmla="?: 7097633 G38 G32"/>
              <a:gd name="G40" fmla="?: G6 G39 0"/>
              <a:gd name="G41" fmla="?: G4 G32 21600"/>
              <a:gd name="G42" fmla="?: G6 G41 G33"/>
              <a:gd name="T12" fmla="*/ 10800 w 21600"/>
              <a:gd name="T13" fmla="*/ 0 h 21600"/>
              <a:gd name="T14" fmla="*/ 7827 w 21600"/>
              <a:gd name="T15" fmla="*/ 19788 h 21600"/>
              <a:gd name="T16" fmla="*/ 10800 w 21600"/>
              <a:gd name="T17" fmla="*/ 2667 h 21600"/>
              <a:gd name="T18" fmla="*/ 13773 w 21600"/>
              <a:gd name="T19" fmla="*/ 19788 h 21600"/>
              <a:gd name="T20" fmla="*/ G36 w 21600"/>
              <a:gd name="T21" fmla="*/ G40 h 21600"/>
              <a:gd name="T22" fmla="*/ G37 w 21600"/>
              <a:gd name="T23" fmla="*/ G42 h 21600"/>
            </a:gdLst>
            <a:ahLst/>
            <a:cxnLst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T20" t="T21" r="T22" b="T23"/>
            <a:pathLst>
              <a:path w="21600" h="21600">
                <a:moveTo>
                  <a:pt x="8246" y="18521"/>
                </a:moveTo>
                <a:cubicBezTo>
                  <a:pt x="4915" y="17420"/>
                  <a:pt x="2667" y="14307"/>
                  <a:pt x="2667" y="10800"/>
                </a:cubicBezTo>
                <a:cubicBezTo>
                  <a:pt x="2667" y="6308"/>
                  <a:pt x="6308" y="2667"/>
                  <a:pt x="10800" y="2667"/>
                </a:cubicBezTo>
                <a:cubicBezTo>
                  <a:pt x="15291" y="2667"/>
                  <a:pt x="18933" y="6308"/>
                  <a:pt x="18933" y="10800"/>
                </a:cubicBezTo>
                <a:cubicBezTo>
                  <a:pt x="18933" y="14307"/>
                  <a:pt x="16684" y="17420"/>
                  <a:pt x="13353" y="18521"/>
                </a:cubicBezTo>
                <a:lnTo>
                  <a:pt x="14191" y="21053"/>
                </a:lnTo>
                <a:cubicBezTo>
                  <a:pt x="18613" y="19591"/>
                  <a:pt x="21600" y="15457"/>
                  <a:pt x="21600" y="10800"/>
                </a:cubicBezTo>
                <a:cubicBezTo>
                  <a:pt x="21600" y="4835"/>
                  <a:pt x="16764" y="0"/>
                  <a:pt x="10800" y="0"/>
                </a:cubicBezTo>
                <a:cubicBezTo>
                  <a:pt x="4835" y="0"/>
                  <a:pt x="0" y="4835"/>
                  <a:pt x="0" y="10800"/>
                </a:cubicBezTo>
                <a:cubicBezTo>
                  <a:pt x="-1" y="15457"/>
                  <a:pt x="2986" y="19591"/>
                  <a:pt x="7408" y="21053"/>
                </a:cubicBezTo>
                <a:close/>
              </a:path>
            </a:pathLst>
          </a:custGeom>
          <a:gradFill rotWithShape="0">
            <a:gsLst>
              <a:gs pos="0">
                <a:schemeClr val="bg1"/>
              </a:gs>
              <a:gs pos="50000">
                <a:schemeClr val="bg1">
                  <a:gamma/>
                  <a:shade val="24314"/>
                  <a:invGamma/>
                </a:schemeClr>
              </a:gs>
              <a:gs pos="100000">
                <a:schemeClr val="bg1"/>
              </a:gs>
            </a:gsLst>
            <a:lin ang="5400000" scaled="1"/>
          </a:gra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grpSp>
        <p:nvGrpSpPr>
          <p:cNvPr id="156788" name="Group 116"/>
          <p:cNvGrpSpPr>
            <a:grpSpLocks noChangeAspect="1"/>
          </p:cNvGrpSpPr>
          <p:nvPr/>
        </p:nvGrpSpPr>
        <p:grpSpPr bwMode="auto">
          <a:xfrm>
            <a:off x="4421188" y="2944813"/>
            <a:ext cx="304800" cy="598487"/>
            <a:chOff x="2960" y="2966"/>
            <a:chExt cx="273" cy="533"/>
          </a:xfrm>
        </p:grpSpPr>
        <p:grpSp>
          <p:nvGrpSpPr>
            <p:cNvPr id="156789" name="Group 117"/>
            <p:cNvGrpSpPr>
              <a:grpSpLocks noChangeAspect="1"/>
            </p:cNvGrpSpPr>
            <p:nvPr/>
          </p:nvGrpSpPr>
          <p:grpSpPr bwMode="auto">
            <a:xfrm rot="-186789">
              <a:off x="2964" y="3456"/>
              <a:ext cx="265" cy="43"/>
              <a:chOff x="2966" y="3408"/>
              <a:chExt cx="265" cy="43"/>
            </a:xfrm>
          </p:grpSpPr>
          <p:sp>
            <p:nvSpPr>
              <p:cNvPr id="156790" name="Rectangle 118"/>
              <p:cNvSpPr>
                <a:spLocks noChangeAspect="1"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6791" name="Oval 119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6792" name="Oval 120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56793" name="Group 121"/>
            <p:cNvGrpSpPr>
              <a:grpSpLocks noChangeAspect="1"/>
            </p:cNvGrpSpPr>
            <p:nvPr/>
          </p:nvGrpSpPr>
          <p:grpSpPr bwMode="auto">
            <a:xfrm>
              <a:off x="2964" y="3356"/>
              <a:ext cx="265" cy="43"/>
              <a:chOff x="2966" y="3408"/>
              <a:chExt cx="265" cy="43"/>
            </a:xfrm>
          </p:grpSpPr>
          <p:sp>
            <p:nvSpPr>
              <p:cNvPr id="156794" name="Rectangle 122"/>
              <p:cNvSpPr>
                <a:spLocks noChangeAspect="1"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6795" name="Oval 123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6796" name="Oval 124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56797" name="Group 125"/>
            <p:cNvGrpSpPr>
              <a:grpSpLocks noChangeAspect="1"/>
            </p:cNvGrpSpPr>
            <p:nvPr/>
          </p:nvGrpSpPr>
          <p:grpSpPr bwMode="auto">
            <a:xfrm>
              <a:off x="2968" y="3302"/>
              <a:ext cx="265" cy="43"/>
              <a:chOff x="2966" y="3408"/>
              <a:chExt cx="265" cy="43"/>
            </a:xfrm>
          </p:grpSpPr>
          <p:sp>
            <p:nvSpPr>
              <p:cNvPr id="156798" name="Rectangle 126"/>
              <p:cNvSpPr>
                <a:spLocks noChangeAspect="1"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6799" name="Oval 127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6800" name="Oval 128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56801" name="Group 129"/>
            <p:cNvGrpSpPr>
              <a:grpSpLocks noChangeAspect="1"/>
            </p:cNvGrpSpPr>
            <p:nvPr/>
          </p:nvGrpSpPr>
          <p:grpSpPr bwMode="auto">
            <a:xfrm>
              <a:off x="2962" y="3134"/>
              <a:ext cx="265" cy="43"/>
              <a:chOff x="2966" y="3408"/>
              <a:chExt cx="265" cy="43"/>
            </a:xfrm>
          </p:grpSpPr>
          <p:sp>
            <p:nvSpPr>
              <p:cNvPr id="156802" name="Rectangle 130"/>
              <p:cNvSpPr>
                <a:spLocks noChangeAspect="1"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6803" name="Oval 131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6804" name="Oval 132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56805" name="Group 133"/>
            <p:cNvGrpSpPr>
              <a:grpSpLocks noChangeAspect="1"/>
            </p:cNvGrpSpPr>
            <p:nvPr/>
          </p:nvGrpSpPr>
          <p:grpSpPr bwMode="auto">
            <a:xfrm>
              <a:off x="2964" y="3082"/>
              <a:ext cx="265" cy="43"/>
              <a:chOff x="2966" y="3408"/>
              <a:chExt cx="265" cy="43"/>
            </a:xfrm>
          </p:grpSpPr>
          <p:sp>
            <p:nvSpPr>
              <p:cNvPr id="156806" name="Rectangle 134"/>
              <p:cNvSpPr>
                <a:spLocks noChangeAspect="1"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6807" name="Oval 135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6808" name="Oval 136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56809" name="Group 137"/>
            <p:cNvGrpSpPr>
              <a:grpSpLocks noChangeAspect="1"/>
            </p:cNvGrpSpPr>
            <p:nvPr/>
          </p:nvGrpSpPr>
          <p:grpSpPr bwMode="auto">
            <a:xfrm>
              <a:off x="2966" y="3032"/>
              <a:ext cx="265" cy="43"/>
              <a:chOff x="2966" y="3408"/>
              <a:chExt cx="265" cy="43"/>
            </a:xfrm>
          </p:grpSpPr>
          <p:sp>
            <p:nvSpPr>
              <p:cNvPr id="156810" name="Rectangle 138"/>
              <p:cNvSpPr>
                <a:spLocks noChangeAspect="1"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6811" name="Oval 139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6812" name="Oval 140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56813" name="Group 141"/>
            <p:cNvGrpSpPr>
              <a:grpSpLocks noChangeAspect="1"/>
            </p:cNvGrpSpPr>
            <p:nvPr/>
          </p:nvGrpSpPr>
          <p:grpSpPr bwMode="auto">
            <a:xfrm>
              <a:off x="2964" y="3244"/>
              <a:ext cx="265" cy="43"/>
              <a:chOff x="2966" y="3408"/>
              <a:chExt cx="265" cy="43"/>
            </a:xfrm>
          </p:grpSpPr>
          <p:sp>
            <p:nvSpPr>
              <p:cNvPr id="156814" name="Rectangle 142"/>
              <p:cNvSpPr>
                <a:spLocks noChangeAspect="1"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6815" name="Oval 143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6816" name="Oval 144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56817" name="Group 145"/>
            <p:cNvGrpSpPr>
              <a:grpSpLocks noChangeAspect="1"/>
            </p:cNvGrpSpPr>
            <p:nvPr/>
          </p:nvGrpSpPr>
          <p:grpSpPr bwMode="auto">
            <a:xfrm>
              <a:off x="2962" y="3190"/>
              <a:ext cx="265" cy="43"/>
              <a:chOff x="2966" y="3408"/>
              <a:chExt cx="265" cy="43"/>
            </a:xfrm>
          </p:grpSpPr>
          <p:sp>
            <p:nvSpPr>
              <p:cNvPr id="156818" name="Rectangle 146"/>
              <p:cNvSpPr>
                <a:spLocks noChangeAspect="1"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6819" name="Oval 147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6820" name="Oval 148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56821" name="Group 149"/>
            <p:cNvGrpSpPr>
              <a:grpSpLocks noChangeAspect="1"/>
            </p:cNvGrpSpPr>
            <p:nvPr/>
          </p:nvGrpSpPr>
          <p:grpSpPr bwMode="auto">
            <a:xfrm>
              <a:off x="2960" y="3414"/>
              <a:ext cx="265" cy="43"/>
              <a:chOff x="2966" y="3408"/>
              <a:chExt cx="265" cy="43"/>
            </a:xfrm>
          </p:grpSpPr>
          <p:sp>
            <p:nvSpPr>
              <p:cNvPr id="156822" name="Rectangle 150"/>
              <p:cNvSpPr>
                <a:spLocks noChangeAspect="1"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6823" name="Oval 151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6824" name="Oval 152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56825" name="Group 153"/>
            <p:cNvGrpSpPr>
              <a:grpSpLocks noChangeAspect="1"/>
            </p:cNvGrpSpPr>
            <p:nvPr/>
          </p:nvGrpSpPr>
          <p:grpSpPr bwMode="auto">
            <a:xfrm rot="136227">
              <a:off x="2966" y="2980"/>
              <a:ext cx="265" cy="43"/>
              <a:chOff x="2966" y="3408"/>
              <a:chExt cx="265" cy="43"/>
            </a:xfrm>
          </p:grpSpPr>
          <p:sp>
            <p:nvSpPr>
              <p:cNvPr id="156826" name="Rectangle 154"/>
              <p:cNvSpPr>
                <a:spLocks noChangeAspect="1"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6827" name="Oval 155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6828" name="Oval 156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56829" name="Group 157"/>
            <p:cNvGrpSpPr>
              <a:grpSpLocks noChangeAspect="1"/>
            </p:cNvGrpSpPr>
            <p:nvPr/>
          </p:nvGrpSpPr>
          <p:grpSpPr bwMode="auto">
            <a:xfrm rot="-208310">
              <a:off x="2964" y="2966"/>
              <a:ext cx="265" cy="43"/>
              <a:chOff x="2966" y="3408"/>
              <a:chExt cx="265" cy="43"/>
            </a:xfrm>
          </p:grpSpPr>
          <p:sp>
            <p:nvSpPr>
              <p:cNvPr id="156830" name="Rectangle 158"/>
              <p:cNvSpPr>
                <a:spLocks noChangeAspect="1"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6831" name="Oval 159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6832" name="Oval 160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</p:grpSp>
      <p:grpSp>
        <p:nvGrpSpPr>
          <p:cNvPr id="156833" name="Group 161"/>
          <p:cNvGrpSpPr>
            <a:grpSpLocks noChangeAspect="1"/>
          </p:cNvGrpSpPr>
          <p:nvPr/>
        </p:nvGrpSpPr>
        <p:grpSpPr bwMode="auto">
          <a:xfrm>
            <a:off x="4427538" y="3681413"/>
            <a:ext cx="303212" cy="481012"/>
            <a:chOff x="2966" y="3622"/>
            <a:chExt cx="270" cy="431"/>
          </a:xfrm>
        </p:grpSpPr>
        <p:sp>
          <p:nvSpPr>
            <p:cNvPr id="156834" name="Freeform 162"/>
            <p:cNvSpPr>
              <a:spLocks noChangeAspect="1"/>
            </p:cNvSpPr>
            <p:nvPr/>
          </p:nvSpPr>
          <p:spPr bwMode="auto">
            <a:xfrm>
              <a:off x="3026" y="3622"/>
              <a:ext cx="142" cy="208"/>
            </a:xfrm>
            <a:custGeom>
              <a:avLst/>
              <a:gdLst/>
              <a:ahLst/>
              <a:cxnLst>
                <a:cxn ang="0">
                  <a:pos x="58" y="0"/>
                </a:cxn>
                <a:cxn ang="0">
                  <a:pos x="142" y="0"/>
                </a:cxn>
                <a:cxn ang="0">
                  <a:pos x="140" y="208"/>
                </a:cxn>
                <a:cxn ang="0">
                  <a:pos x="0" y="208"/>
                </a:cxn>
                <a:cxn ang="0">
                  <a:pos x="0" y="82"/>
                </a:cxn>
                <a:cxn ang="0">
                  <a:pos x="106" y="82"/>
                </a:cxn>
                <a:cxn ang="0">
                  <a:pos x="104" y="66"/>
                </a:cxn>
                <a:cxn ang="0">
                  <a:pos x="98" y="48"/>
                </a:cxn>
                <a:cxn ang="0">
                  <a:pos x="58" y="22"/>
                </a:cxn>
                <a:cxn ang="0">
                  <a:pos x="52" y="12"/>
                </a:cxn>
                <a:cxn ang="0">
                  <a:pos x="58" y="0"/>
                </a:cxn>
              </a:cxnLst>
              <a:rect l="0" t="0" r="r" b="b"/>
              <a:pathLst>
                <a:path w="142" h="208">
                  <a:moveTo>
                    <a:pt x="58" y="0"/>
                  </a:moveTo>
                  <a:lnTo>
                    <a:pt x="142" y="0"/>
                  </a:lnTo>
                  <a:lnTo>
                    <a:pt x="140" y="208"/>
                  </a:lnTo>
                  <a:lnTo>
                    <a:pt x="0" y="208"/>
                  </a:lnTo>
                  <a:lnTo>
                    <a:pt x="0" y="82"/>
                  </a:lnTo>
                  <a:lnTo>
                    <a:pt x="106" y="82"/>
                  </a:lnTo>
                  <a:lnTo>
                    <a:pt x="104" y="66"/>
                  </a:lnTo>
                  <a:lnTo>
                    <a:pt x="98" y="48"/>
                  </a:lnTo>
                  <a:lnTo>
                    <a:pt x="58" y="22"/>
                  </a:lnTo>
                  <a:lnTo>
                    <a:pt x="52" y="12"/>
                  </a:lnTo>
                  <a:lnTo>
                    <a:pt x="58" y="0"/>
                  </a:lnTo>
                  <a:close/>
                </a:path>
              </a:pathLst>
            </a:custGeom>
            <a:gradFill rotWithShape="0">
              <a:gsLst>
                <a:gs pos="0">
                  <a:schemeClr val="folHlink">
                    <a:gamma/>
                    <a:shade val="22353"/>
                    <a:invGamma/>
                  </a:schemeClr>
                </a:gs>
                <a:gs pos="50000">
                  <a:schemeClr val="folHlink"/>
                </a:gs>
                <a:gs pos="100000">
                  <a:schemeClr val="folHlink">
                    <a:gamma/>
                    <a:shade val="22353"/>
                    <a:invGamma/>
                  </a:schemeClr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o-RO"/>
            </a:p>
          </p:txBody>
        </p:sp>
        <p:sp>
          <p:nvSpPr>
            <p:cNvPr id="156835" name="Rectangle 163"/>
            <p:cNvSpPr>
              <a:spLocks noChangeAspect="1" noChangeArrowheads="1"/>
            </p:cNvSpPr>
            <p:nvPr/>
          </p:nvSpPr>
          <p:spPr bwMode="auto">
            <a:xfrm>
              <a:off x="2966" y="3830"/>
              <a:ext cx="270" cy="43"/>
            </a:xfrm>
            <a:prstGeom prst="rect">
              <a:avLst/>
            </a:prstGeom>
            <a:gradFill rotWithShape="0">
              <a:gsLst>
                <a:gs pos="0">
                  <a:schemeClr val="folHlink">
                    <a:gamma/>
                    <a:shade val="22353"/>
                    <a:invGamma/>
                  </a:schemeClr>
                </a:gs>
                <a:gs pos="50000">
                  <a:schemeClr val="folHlink"/>
                </a:gs>
                <a:gs pos="100000">
                  <a:schemeClr val="folHlink">
                    <a:gamma/>
                    <a:shade val="22353"/>
                    <a:invGamma/>
                  </a:schemeClr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56836" name="Rectangle 164"/>
            <p:cNvSpPr>
              <a:spLocks noChangeAspect="1" noChangeArrowheads="1"/>
            </p:cNvSpPr>
            <p:nvPr/>
          </p:nvSpPr>
          <p:spPr bwMode="auto">
            <a:xfrm>
              <a:off x="3042" y="3876"/>
              <a:ext cx="110" cy="177"/>
            </a:xfrm>
            <a:prstGeom prst="rect">
              <a:avLst/>
            </a:prstGeom>
            <a:gradFill rotWithShape="0">
              <a:gsLst>
                <a:gs pos="0">
                  <a:schemeClr val="folHlink">
                    <a:gamma/>
                    <a:shade val="22353"/>
                    <a:invGamma/>
                  </a:schemeClr>
                </a:gs>
                <a:gs pos="50000">
                  <a:schemeClr val="folHlink"/>
                </a:gs>
                <a:gs pos="100000">
                  <a:schemeClr val="folHlink">
                    <a:gamma/>
                    <a:shade val="22353"/>
                    <a:invGamma/>
                  </a:schemeClr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</p:grpSp>
      <p:sp>
        <p:nvSpPr>
          <p:cNvPr id="156837" name="Freeform 165"/>
          <p:cNvSpPr>
            <a:spLocks noChangeAspect="1"/>
          </p:cNvSpPr>
          <p:nvPr/>
        </p:nvSpPr>
        <p:spPr bwMode="auto">
          <a:xfrm>
            <a:off x="4489450" y="989013"/>
            <a:ext cx="160338" cy="1073150"/>
          </a:xfrm>
          <a:custGeom>
            <a:avLst/>
            <a:gdLst/>
            <a:ahLst/>
            <a:cxnLst>
              <a:cxn ang="0">
                <a:pos x="0" y="960"/>
              </a:cxn>
              <a:cxn ang="0">
                <a:pos x="0" y="9"/>
              </a:cxn>
              <a:cxn ang="0">
                <a:pos x="5" y="3"/>
              </a:cxn>
              <a:cxn ang="0">
                <a:pos x="15" y="0"/>
              </a:cxn>
              <a:cxn ang="0">
                <a:pos x="39" y="15"/>
              </a:cxn>
              <a:cxn ang="0">
                <a:pos x="72" y="24"/>
              </a:cxn>
              <a:cxn ang="0">
                <a:pos x="102" y="18"/>
              </a:cxn>
              <a:cxn ang="0">
                <a:pos x="125" y="5"/>
              </a:cxn>
              <a:cxn ang="0">
                <a:pos x="135" y="2"/>
              </a:cxn>
              <a:cxn ang="0">
                <a:pos x="143" y="6"/>
              </a:cxn>
              <a:cxn ang="0">
                <a:pos x="144" y="960"/>
              </a:cxn>
              <a:cxn ang="0">
                <a:pos x="0" y="960"/>
              </a:cxn>
            </a:cxnLst>
            <a:rect l="0" t="0" r="r" b="b"/>
            <a:pathLst>
              <a:path w="144" h="960">
                <a:moveTo>
                  <a:pt x="0" y="960"/>
                </a:moveTo>
                <a:lnTo>
                  <a:pt x="0" y="9"/>
                </a:lnTo>
                <a:lnTo>
                  <a:pt x="5" y="3"/>
                </a:lnTo>
                <a:lnTo>
                  <a:pt x="15" y="0"/>
                </a:lnTo>
                <a:lnTo>
                  <a:pt x="39" y="15"/>
                </a:lnTo>
                <a:lnTo>
                  <a:pt x="72" y="24"/>
                </a:lnTo>
                <a:lnTo>
                  <a:pt x="102" y="18"/>
                </a:lnTo>
                <a:lnTo>
                  <a:pt x="125" y="5"/>
                </a:lnTo>
                <a:lnTo>
                  <a:pt x="135" y="2"/>
                </a:lnTo>
                <a:lnTo>
                  <a:pt x="143" y="6"/>
                </a:lnTo>
                <a:lnTo>
                  <a:pt x="144" y="960"/>
                </a:lnTo>
                <a:lnTo>
                  <a:pt x="0" y="960"/>
                </a:lnTo>
                <a:close/>
              </a:path>
            </a:pathLst>
          </a:custGeom>
          <a:gradFill rotWithShape="0">
            <a:gsLst>
              <a:gs pos="0">
                <a:schemeClr val="folHlink"/>
              </a:gs>
              <a:gs pos="50000">
                <a:schemeClr val="folHlink">
                  <a:gamma/>
                  <a:tint val="0"/>
                  <a:invGamma/>
                </a:schemeClr>
              </a:gs>
              <a:gs pos="100000">
                <a:schemeClr val="folHlink"/>
              </a:gs>
            </a:gsLst>
            <a:lin ang="0" scaled="1"/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endParaRPr lang="ro-RO"/>
          </a:p>
        </p:txBody>
      </p:sp>
      <p:grpSp>
        <p:nvGrpSpPr>
          <p:cNvPr id="156838" name="Group 166"/>
          <p:cNvGrpSpPr>
            <a:grpSpLocks noChangeAspect="1"/>
          </p:cNvGrpSpPr>
          <p:nvPr/>
        </p:nvGrpSpPr>
        <p:grpSpPr bwMode="auto">
          <a:xfrm>
            <a:off x="3162300" y="798513"/>
            <a:ext cx="330200" cy="2974975"/>
            <a:chOff x="1836" y="1048"/>
            <a:chExt cx="294" cy="2656"/>
          </a:xfrm>
        </p:grpSpPr>
        <p:sp>
          <p:nvSpPr>
            <p:cNvPr id="156839" name="Rectangle 167" descr="Дранка"/>
            <p:cNvSpPr>
              <a:spLocks noChangeAspect="1" noChangeArrowheads="1"/>
            </p:cNvSpPr>
            <p:nvPr/>
          </p:nvSpPr>
          <p:spPr bwMode="auto">
            <a:xfrm>
              <a:off x="1836" y="1104"/>
              <a:ext cx="294" cy="2553"/>
            </a:xfrm>
            <a:prstGeom prst="rect">
              <a:avLst/>
            </a:prstGeom>
            <a:pattFill prst="shingle">
              <a:fgClr>
                <a:schemeClr val="folHlink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56840" name="AutoShape 168" descr="Дранка"/>
            <p:cNvSpPr>
              <a:spLocks noChangeAspect="1" noChangeArrowheads="1"/>
            </p:cNvSpPr>
            <p:nvPr/>
          </p:nvSpPr>
          <p:spPr bwMode="auto">
            <a:xfrm>
              <a:off x="2008" y="3656"/>
              <a:ext cx="48" cy="48"/>
            </a:xfrm>
            <a:custGeom>
              <a:avLst/>
              <a:gdLst>
                <a:gd name="G0" fmla="+- 5400 0 0"/>
                <a:gd name="G1" fmla="+- 21600 0 5400"/>
                <a:gd name="G2" fmla="*/ 5400 1 2"/>
                <a:gd name="G3" fmla="+- 21600 0 G2"/>
                <a:gd name="G4" fmla="+/ 5400 21600 2"/>
                <a:gd name="G5" fmla="+/ G1 0 2"/>
                <a:gd name="G6" fmla="*/ 21600 21600 5400"/>
                <a:gd name="G7" fmla="*/ G6 1 2"/>
                <a:gd name="G8" fmla="+- 21600 0 G7"/>
                <a:gd name="G9" fmla="*/ 21600 1 2"/>
                <a:gd name="G10" fmla="+- 5400 0 G9"/>
                <a:gd name="G11" fmla="?: G10 G8 0"/>
                <a:gd name="G12" fmla="?: G10 G7 21600"/>
                <a:gd name="T0" fmla="*/ 18900 w 21600"/>
                <a:gd name="T1" fmla="*/ 10800 h 21600"/>
                <a:gd name="T2" fmla="*/ 10800 w 21600"/>
                <a:gd name="T3" fmla="*/ 21600 h 21600"/>
                <a:gd name="T4" fmla="*/ 2700 w 21600"/>
                <a:gd name="T5" fmla="*/ 10800 h 21600"/>
                <a:gd name="T6" fmla="*/ 10800 w 21600"/>
                <a:gd name="T7" fmla="*/ 0 h 21600"/>
                <a:gd name="T8" fmla="*/ 4500 w 21600"/>
                <a:gd name="T9" fmla="*/ 4500 h 21600"/>
                <a:gd name="T10" fmla="*/ 17100 w 21600"/>
                <a:gd name="T11" fmla="*/ 171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pattFill prst="shingle">
              <a:fgClr>
                <a:schemeClr val="folHlink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56841" name="AutoShape 169" descr="Дранка"/>
            <p:cNvSpPr>
              <a:spLocks noChangeAspect="1" noChangeArrowheads="1"/>
            </p:cNvSpPr>
            <p:nvPr/>
          </p:nvSpPr>
          <p:spPr bwMode="auto">
            <a:xfrm>
              <a:off x="1920" y="3656"/>
              <a:ext cx="48" cy="48"/>
            </a:xfrm>
            <a:custGeom>
              <a:avLst/>
              <a:gdLst>
                <a:gd name="G0" fmla="+- 5400 0 0"/>
                <a:gd name="G1" fmla="+- 21600 0 5400"/>
                <a:gd name="G2" fmla="*/ 5400 1 2"/>
                <a:gd name="G3" fmla="+- 21600 0 G2"/>
                <a:gd name="G4" fmla="+/ 5400 21600 2"/>
                <a:gd name="G5" fmla="+/ G1 0 2"/>
                <a:gd name="G6" fmla="*/ 21600 21600 5400"/>
                <a:gd name="G7" fmla="*/ G6 1 2"/>
                <a:gd name="G8" fmla="+- 21600 0 G7"/>
                <a:gd name="G9" fmla="*/ 21600 1 2"/>
                <a:gd name="G10" fmla="+- 5400 0 G9"/>
                <a:gd name="G11" fmla="?: G10 G8 0"/>
                <a:gd name="G12" fmla="?: G10 G7 21600"/>
                <a:gd name="T0" fmla="*/ 18900 w 21600"/>
                <a:gd name="T1" fmla="*/ 10800 h 21600"/>
                <a:gd name="T2" fmla="*/ 10800 w 21600"/>
                <a:gd name="T3" fmla="*/ 21600 h 21600"/>
                <a:gd name="T4" fmla="*/ 2700 w 21600"/>
                <a:gd name="T5" fmla="*/ 10800 h 21600"/>
                <a:gd name="T6" fmla="*/ 10800 w 21600"/>
                <a:gd name="T7" fmla="*/ 0 h 21600"/>
                <a:gd name="T8" fmla="*/ 4500 w 21600"/>
                <a:gd name="T9" fmla="*/ 4500 h 21600"/>
                <a:gd name="T10" fmla="*/ 17100 w 21600"/>
                <a:gd name="T11" fmla="*/ 171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pattFill prst="shingle">
              <a:fgClr>
                <a:schemeClr val="folHlink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56842" name="AutoShape 170" descr="Дранка"/>
            <p:cNvSpPr>
              <a:spLocks noChangeAspect="1" noChangeArrowheads="1"/>
            </p:cNvSpPr>
            <p:nvPr/>
          </p:nvSpPr>
          <p:spPr bwMode="auto">
            <a:xfrm rot="10800000">
              <a:off x="2004" y="1048"/>
              <a:ext cx="48" cy="48"/>
            </a:xfrm>
            <a:custGeom>
              <a:avLst/>
              <a:gdLst>
                <a:gd name="G0" fmla="+- 5400 0 0"/>
                <a:gd name="G1" fmla="+- 21600 0 5400"/>
                <a:gd name="G2" fmla="*/ 5400 1 2"/>
                <a:gd name="G3" fmla="+- 21600 0 G2"/>
                <a:gd name="G4" fmla="+/ 5400 21600 2"/>
                <a:gd name="G5" fmla="+/ G1 0 2"/>
                <a:gd name="G6" fmla="*/ 21600 21600 5400"/>
                <a:gd name="G7" fmla="*/ G6 1 2"/>
                <a:gd name="G8" fmla="+- 21600 0 G7"/>
                <a:gd name="G9" fmla="*/ 21600 1 2"/>
                <a:gd name="G10" fmla="+- 5400 0 G9"/>
                <a:gd name="G11" fmla="?: G10 G8 0"/>
                <a:gd name="G12" fmla="?: G10 G7 21600"/>
                <a:gd name="T0" fmla="*/ 18900 w 21600"/>
                <a:gd name="T1" fmla="*/ 10800 h 21600"/>
                <a:gd name="T2" fmla="*/ 10800 w 21600"/>
                <a:gd name="T3" fmla="*/ 21600 h 21600"/>
                <a:gd name="T4" fmla="*/ 2700 w 21600"/>
                <a:gd name="T5" fmla="*/ 10800 h 21600"/>
                <a:gd name="T6" fmla="*/ 10800 w 21600"/>
                <a:gd name="T7" fmla="*/ 0 h 21600"/>
                <a:gd name="T8" fmla="*/ 4500 w 21600"/>
                <a:gd name="T9" fmla="*/ 4500 h 21600"/>
                <a:gd name="T10" fmla="*/ 17100 w 21600"/>
                <a:gd name="T11" fmla="*/ 171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pattFill prst="shingle">
              <a:fgClr>
                <a:schemeClr val="folHlink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56843" name="AutoShape 171" descr="Дранка"/>
            <p:cNvSpPr>
              <a:spLocks noChangeAspect="1" noChangeArrowheads="1"/>
            </p:cNvSpPr>
            <p:nvPr/>
          </p:nvSpPr>
          <p:spPr bwMode="auto">
            <a:xfrm rot="10800000">
              <a:off x="1916" y="1048"/>
              <a:ext cx="48" cy="48"/>
            </a:xfrm>
            <a:custGeom>
              <a:avLst/>
              <a:gdLst>
                <a:gd name="G0" fmla="+- 5400 0 0"/>
                <a:gd name="G1" fmla="+- 21600 0 5400"/>
                <a:gd name="G2" fmla="*/ 5400 1 2"/>
                <a:gd name="G3" fmla="+- 21600 0 G2"/>
                <a:gd name="G4" fmla="+/ 5400 21600 2"/>
                <a:gd name="G5" fmla="+/ G1 0 2"/>
                <a:gd name="G6" fmla="*/ 21600 21600 5400"/>
                <a:gd name="G7" fmla="*/ G6 1 2"/>
                <a:gd name="G8" fmla="+- 21600 0 G7"/>
                <a:gd name="G9" fmla="*/ 21600 1 2"/>
                <a:gd name="G10" fmla="+- 5400 0 G9"/>
                <a:gd name="G11" fmla="?: G10 G8 0"/>
                <a:gd name="G12" fmla="?: G10 G7 21600"/>
                <a:gd name="T0" fmla="*/ 18900 w 21600"/>
                <a:gd name="T1" fmla="*/ 10800 h 21600"/>
                <a:gd name="T2" fmla="*/ 10800 w 21600"/>
                <a:gd name="T3" fmla="*/ 21600 h 21600"/>
                <a:gd name="T4" fmla="*/ 2700 w 21600"/>
                <a:gd name="T5" fmla="*/ 10800 h 21600"/>
                <a:gd name="T6" fmla="*/ 10800 w 21600"/>
                <a:gd name="T7" fmla="*/ 0 h 21600"/>
                <a:gd name="T8" fmla="*/ 4500 w 21600"/>
                <a:gd name="T9" fmla="*/ 4500 h 21600"/>
                <a:gd name="T10" fmla="*/ 17100 w 21600"/>
                <a:gd name="T11" fmla="*/ 171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pattFill prst="shingle">
              <a:fgClr>
                <a:schemeClr val="folHlink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</p:grpSp>
      <p:grpSp>
        <p:nvGrpSpPr>
          <p:cNvPr id="156844" name="Group 172"/>
          <p:cNvGrpSpPr>
            <a:grpSpLocks noChangeAspect="1"/>
          </p:cNvGrpSpPr>
          <p:nvPr/>
        </p:nvGrpSpPr>
        <p:grpSpPr bwMode="auto">
          <a:xfrm rot="-67822">
            <a:off x="5622925" y="779463"/>
            <a:ext cx="330200" cy="2968625"/>
            <a:chOff x="1836" y="1048"/>
            <a:chExt cx="294" cy="2656"/>
          </a:xfrm>
        </p:grpSpPr>
        <p:sp>
          <p:nvSpPr>
            <p:cNvPr id="156845" name="Rectangle 173" descr="Дранка"/>
            <p:cNvSpPr>
              <a:spLocks noChangeAspect="1" noChangeArrowheads="1"/>
            </p:cNvSpPr>
            <p:nvPr/>
          </p:nvSpPr>
          <p:spPr bwMode="auto">
            <a:xfrm>
              <a:off x="1836" y="1104"/>
              <a:ext cx="294" cy="2553"/>
            </a:xfrm>
            <a:prstGeom prst="rect">
              <a:avLst/>
            </a:prstGeom>
            <a:pattFill prst="shingle">
              <a:fgClr>
                <a:schemeClr val="folHlink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56846" name="AutoShape 174" descr="Дранка"/>
            <p:cNvSpPr>
              <a:spLocks noChangeAspect="1" noChangeArrowheads="1"/>
            </p:cNvSpPr>
            <p:nvPr/>
          </p:nvSpPr>
          <p:spPr bwMode="auto">
            <a:xfrm>
              <a:off x="2008" y="3656"/>
              <a:ext cx="48" cy="48"/>
            </a:xfrm>
            <a:custGeom>
              <a:avLst/>
              <a:gdLst>
                <a:gd name="G0" fmla="+- 5400 0 0"/>
                <a:gd name="G1" fmla="+- 21600 0 5400"/>
                <a:gd name="G2" fmla="*/ 5400 1 2"/>
                <a:gd name="G3" fmla="+- 21600 0 G2"/>
                <a:gd name="G4" fmla="+/ 5400 21600 2"/>
                <a:gd name="G5" fmla="+/ G1 0 2"/>
                <a:gd name="G6" fmla="*/ 21600 21600 5400"/>
                <a:gd name="G7" fmla="*/ G6 1 2"/>
                <a:gd name="G8" fmla="+- 21600 0 G7"/>
                <a:gd name="G9" fmla="*/ 21600 1 2"/>
                <a:gd name="G10" fmla="+- 5400 0 G9"/>
                <a:gd name="G11" fmla="?: G10 G8 0"/>
                <a:gd name="G12" fmla="?: G10 G7 21600"/>
                <a:gd name="T0" fmla="*/ 18900 w 21600"/>
                <a:gd name="T1" fmla="*/ 10800 h 21600"/>
                <a:gd name="T2" fmla="*/ 10800 w 21600"/>
                <a:gd name="T3" fmla="*/ 21600 h 21600"/>
                <a:gd name="T4" fmla="*/ 2700 w 21600"/>
                <a:gd name="T5" fmla="*/ 10800 h 21600"/>
                <a:gd name="T6" fmla="*/ 10800 w 21600"/>
                <a:gd name="T7" fmla="*/ 0 h 21600"/>
                <a:gd name="T8" fmla="*/ 4500 w 21600"/>
                <a:gd name="T9" fmla="*/ 4500 h 21600"/>
                <a:gd name="T10" fmla="*/ 17100 w 21600"/>
                <a:gd name="T11" fmla="*/ 171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pattFill prst="shingle">
              <a:fgClr>
                <a:schemeClr val="folHlink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56847" name="AutoShape 175" descr="Дранка"/>
            <p:cNvSpPr>
              <a:spLocks noChangeAspect="1" noChangeArrowheads="1"/>
            </p:cNvSpPr>
            <p:nvPr/>
          </p:nvSpPr>
          <p:spPr bwMode="auto">
            <a:xfrm>
              <a:off x="1920" y="3656"/>
              <a:ext cx="48" cy="48"/>
            </a:xfrm>
            <a:custGeom>
              <a:avLst/>
              <a:gdLst>
                <a:gd name="G0" fmla="+- 5400 0 0"/>
                <a:gd name="G1" fmla="+- 21600 0 5400"/>
                <a:gd name="G2" fmla="*/ 5400 1 2"/>
                <a:gd name="G3" fmla="+- 21600 0 G2"/>
                <a:gd name="G4" fmla="+/ 5400 21600 2"/>
                <a:gd name="G5" fmla="+/ G1 0 2"/>
                <a:gd name="G6" fmla="*/ 21600 21600 5400"/>
                <a:gd name="G7" fmla="*/ G6 1 2"/>
                <a:gd name="G8" fmla="+- 21600 0 G7"/>
                <a:gd name="G9" fmla="*/ 21600 1 2"/>
                <a:gd name="G10" fmla="+- 5400 0 G9"/>
                <a:gd name="G11" fmla="?: G10 G8 0"/>
                <a:gd name="G12" fmla="?: G10 G7 21600"/>
                <a:gd name="T0" fmla="*/ 18900 w 21600"/>
                <a:gd name="T1" fmla="*/ 10800 h 21600"/>
                <a:gd name="T2" fmla="*/ 10800 w 21600"/>
                <a:gd name="T3" fmla="*/ 21600 h 21600"/>
                <a:gd name="T4" fmla="*/ 2700 w 21600"/>
                <a:gd name="T5" fmla="*/ 10800 h 21600"/>
                <a:gd name="T6" fmla="*/ 10800 w 21600"/>
                <a:gd name="T7" fmla="*/ 0 h 21600"/>
                <a:gd name="T8" fmla="*/ 4500 w 21600"/>
                <a:gd name="T9" fmla="*/ 4500 h 21600"/>
                <a:gd name="T10" fmla="*/ 17100 w 21600"/>
                <a:gd name="T11" fmla="*/ 171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pattFill prst="shingle">
              <a:fgClr>
                <a:schemeClr val="folHlink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56848" name="AutoShape 176" descr="Дранка"/>
            <p:cNvSpPr>
              <a:spLocks noChangeAspect="1" noChangeArrowheads="1"/>
            </p:cNvSpPr>
            <p:nvPr/>
          </p:nvSpPr>
          <p:spPr bwMode="auto">
            <a:xfrm rot="10800000">
              <a:off x="2004" y="1048"/>
              <a:ext cx="48" cy="48"/>
            </a:xfrm>
            <a:custGeom>
              <a:avLst/>
              <a:gdLst>
                <a:gd name="G0" fmla="+- 5400 0 0"/>
                <a:gd name="G1" fmla="+- 21600 0 5400"/>
                <a:gd name="G2" fmla="*/ 5400 1 2"/>
                <a:gd name="G3" fmla="+- 21600 0 G2"/>
                <a:gd name="G4" fmla="+/ 5400 21600 2"/>
                <a:gd name="G5" fmla="+/ G1 0 2"/>
                <a:gd name="G6" fmla="*/ 21600 21600 5400"/>
                <a:gd name="G7" fmla="*/ G6 1 2"/>
                <a:gd name="G8" fmla="+- 21600 0 G7"/>
                <a:gd name="G9" fmla="*/ 21600 1 2"/>
                <a:gd name="G10" fmla="+- 5400 0 G9"/>
                <a:gd name="G11" fmla="?: G10 G8 0"/>
                <a:gd name="G12" fmla="?: G10 G7 21600"/>
                <a:gd name="T0" fmla="*/ 18900 w 21600"/>
                <a:gd name="T1" fmla="*/ 10800 h 21600"/>
                <a:gd name="T2" fmla="*/ 10800 w 21600"/>
                <a:gd name="T3" fmla="*/ 21600 h 21600"/>
                <a:gd name="T4" fmla="*/ 2700 w 21600"/>
                <a:gd name="T5" fmla="*/ 10800 h 21600"/>
                <a:gd name="T6" fmla="*/ 10800 w 21600"/>
                <a:gd name="T7" fmla="*/ 0 h 21600"/>
                <a:gd name="T8" fmla="*/ 4500 w 21600"/>
                <a:gd name="T9" fmla="*/ 4500 h 21600"/>
                <a:gd name="T10" fmla="*/ 17100 w 21600"/>
                <a:gd name="T11" fmla="*/ 171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pattFill prst="shingle">
              <a:fgClr>
                <a:schemeClr val="folHlink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56849" name="AutoShape 177" descr="Дранка"/>
            <p:cNvSpPr>
              <a:spLocks noChangeAspect="1" noChangeArrowheads="1"/>
            </p:cNvSpPr>
            <p:nvPr/>
          </p:nvSpPr>
          <p:spPr bwMode="auto">
            <a:xfrm rot="10800000">
              <a:off x="1916" y="1048"/>
              <a:ext cx="48" cy="48"/>
            </a:xfrm>
            <a:custGeom>
              <a:avLst/>
              <a:gdLst>
                <a:gd name="G0" fmla="+- 5400 0 0"/>
                <a:gd name="G1" fmla="+- 21600 0 5400"/>
                <a:gd name="G2" fmla="*/ 5400 1 2"/>
                <a:gd name="G3" fmla="+- 21600 0 G2"/>
                <a:gd name="G4" fmla="+/ 5400 21600 2"/>
                <a:gd name="G5" fmla="+/ G1 0 2"/>
                <a:gd name="G6" fmla="*/ 21600 21600 5400"/>
                <a:gd name="G7" fmla="*/ G6 1 2"/>
                <a:gd name="G8" fmla="+- 21600 0 G7"/>
                <a:gd name="G9" fmla="*/ 21600 1 2"/>
                <a:gd name="G10" fmla="+- 5400 0 G9"/>
                <a:gd name="G11" fmla="?: G10 G8 0"/>
                <a:gd name="G12" fmla="?: G10 G7 21600"/>
                <a:gd name="T0" fmla="*/ 18900 w 21600"/>
                <a:gd name="T1" fmla="*/ 10800 h 21600"/>
                <a:gd name="T2" fmla="*/ 10800 w 21600"/>
                <a:gd name="T3" fmla="*/ 21600 h 21600"/>
                <a:gd name="T4" fmla="*/ 2700 w 21600"/>
                <a:gd name="T5" fmla="*/ 10800 h 21600"/>
                <a:gd name="T6" fmla="*/ 10800 w 21600"/>
                <a:gd name="T7" fmla="*/ 0 h 21600"/>
                <a:gd name="T8" fmla="*/ 4500 w 21600"/>
                <a:gd name="T9" fmla="*/ 4500 h 21600"/>
                <a:gd name="T10" fmla="*/ 17100 w 21600"/>
                <a:gd name="T11" fmla="*/ 171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pattFill prst="shingle">
              <a:fgClr>
                <a:schemeClr val="folHlink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</p:grpSp>
      <p:grpSp>
        <p:nvGrpSpPr>
          <p:cNvPr id="156850" name="Group 178"/>
          <p:cNvGrpSpPr>
            <a:grpSpLocks noChangeAspect="1"/>
          </p:cNvGrpSpPr>
          <p:nvPr/>
        </p:nvGrpSpPr>
        <p:grpSpPr bwMode="auto">
          <a:xfrm>
            <a:off x="3176588" y="844550"/>
            <a:ext cx="2782887" cy="2833688"/>
            <a:chOff x="1848" y="1089"/>
            <a:chExt cx="2487" cy="2531"/>
          </a:xfrm>
        </p:grpSpPr>
        <p:grpSp>
          <p:nvGrpSpPr>
            <p:cNvPr id="156851" name="Group 179"/>
            <p:cNvGrpSpPr>
              <a:grpSpLocks noChangeAspect="1"/>
            </p:cNvGrpSpPr>
            <p:nvPr/>
          </p:nvGrpSpPr>
          <p:grpSpPr bwMode="auto">
            <a:xfrm>
              <a:off x="4050" y="1089"/>
              <a:ext cx="264" cy="230"/>
              <a:chOff x="4050" y="1089"/>
              <a:chExt cx="264" cy="230"/>
            </a:xfrm>
          </p:grpSpPr>
          <p:sp>
            <p:nvSpPr>
              <p:cNvPr id="156852" name="Oval 180"/>
              <p:cNvSpPr>
                <a:spLocks noChangeAspect="1" noChangeArrowheads="1"/>
              </p:cNvSpPr>
              <p:nvPr/>
            </p:nvSpPr>
            <p:spPr bwMode="auto">
              <a:xfrm>
                <a:off x="4053" y="1089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6853" name="Oval 181"/>
              <p:cNvSpPr>
                <a:spLocks noChangeAspect="1" noChangeArrowheads="1"/>
              </p:cNvSpPr>
              <p:nvPr/>
            </p:nvSpPr>
            <p:spPr bwMode="auto">
              <a:xfrm>
                <a:off x="4194" y="1206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6854" name="Rectangle 182"/>
              <p:cNvSpPr>
                <a:spLocks noChangeAspect="1" noChangeArrowheads="1"/>
              </p:cNvSpPr>
              <p:nvPr/>
            </p:nvSpPr>
            <p:spPr bwMode="auto">
              <a:xfrm>
                <a:off x="4194" y="1095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6855" name="Rectangle 183"/>
              <p:cNvSpPr>
                <a:spLocks noChangeAspect="1" noChangeArrowheads="1"/>
              </p:cNvSpPr>
              <p:nvPr/>
            </p:nvSpPr>
            <p:spPr bwMode="auto">
              <a:xfrm>
                <a:off x="4050" y="1206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56856" name="Group 184"/>
            <p:cNvGrpSpPr>
              <a:grpSpLocks noChangeAspect="1"/>
            </p:cNvGrpSpPr>
            <p:nvPr/>
          </p:nvGrpSpPr>
          <p:grpSpPr bwMode="auto">
            <a:xfrm>
              <a:off x="4050" y="1320"/>
              <a:ext cx="264" cy="230"/>
              <a:chOff x="4050" y="1089"/>
              <a:chExt cx="264" cy="230"/>
            </a:xfrm>
          </p:grpSpPr>
          <p:sp>
            <p:nvSpPr>
              <p:cNvPr id="156857" name="Oval 185"/>
              <p:cNvSpPr>
                <a:spLocks noChangeAspect="1" noChangeArrowheads="1"/>
              </p:cNvSpPr>
              <p:nvPr/>
            </p:nvSpPr>
            <p:spPr bwMode="auto">
              <a:xfrm>
                <a:off x="4053" y="1089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6858" name="Oval 186"/>
              <p:cNvSpPr>
                <a:spLocks noChangeAspect="1" noChangeArrowheads="1"/>
              </p:cNvSpPr>
              <p:nvPr/>
            </p:nvSpPr>
            <p:spPr bwMode="auto">
              <a:xfrm>
                <a:off x="4194" y="1206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6859" name="Rectangle 187"/>
              <p:cNvSpPr>
                <a:spLocks noChangeAspect="1" noChangeArrowheads="1"/>
              </p:cNvSpPr>
              <p:nvPr/>
            </p:nvSpPr>
            <p:spPr bwMode="auto">
              <a:xfrm>
                <a:off x="4194" y="1095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6860" name="Rectangle 188"/>
              <p:cNvSpPr>
                <a:spLocks noChangeAspect="1" noChangeArrowheads="1"/>
              </p:cNvSpPr>
              <p:nvPr/>
            </p:nvSpPr>
            <p:spPr bwMode="auto">
              <a:xfrm>
                <a:off x="4050" y="1206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56861" name="Group 189"/>
            <p:cNvGrpSpPr>
              <a:grpSpLocks noChangeAspect="1"/>
            </p:cNvGrpSpPr>
            <p:nvPr/>
          </p:nvGrpSpPr>
          <p:grpSpPr bwMode="auto">
            <a:xfrm>
              <a:off x="4053" y="1545"/>
              <a:ext cx="264" cy="230"/>
              <a:chOff x="4050" y="1089"/>
              <a:chExt cx="264" cy="230"/>
            </a:xfrm>
          </p:grpSpPr>
          <p:sp>
            <p:nvSpPr>
              <p:cNvPr id="156862" name="Oval 190"/>
              <p:cNvSpPr>
                <a:spLocks noChangeAspect="1" noChangeArrowheads="1"/>
              </p:cNvSpPr>
              <p:nvPr/>
            </p:nvSpPr>
            <p:spPr bwMode="auto">
              <a:xfrm>
                <a:off x="4053" y="1089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6863" name="Oval 191"/>
              <p:cNvSpPr>
                <a:spLocks noChangeAspect="1" noChangeArrowheads="1"/>
              </p:cNvSpPr>
              <p:nvPr/>
            </p:nvSpPr>
            <p:spPr bwMode="auto">
              <a:xfrm>
                <a:off x="4194" y="1206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6864" name="Rectangle 192"/>
              <p:cNvSpPr>
                <a:spLocks noChangeAspect="1" noChangeArrowheads="1"/>
              </p:cNvSpPr>
              <p:nvPr/>
            </p:nvSpPr>
            <p:spPr bwMode="auto">
              <a:xfrm>
                <a:off x="4194" y="1095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6865" name="Rectangle 193"/>
              <p:cNvSpPr>
                <a:spLocks noChangeAspect="1" noChangeArrowheads="1"/>
              </p:cNvSpPr>
              <p:nvPr/>
            </p:nvSpPr>
            <p:spPr bwMode="auto">
              <a:xfrm>
                <a:off x="4050" y="1206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56866" name="Group 194"/>
            <p:cNvGrpSpPr>
              <a:grpSpLocks noChangeAspect="1"/>
            </p:cNvGrpSpPr>
            <p:nvPr/>
          </p:nvGrpSpPr>
          <p:grpSpPr bwMode="auto">
            <a:xfrm>
              <a:off x="4056" y="1776"/>
              <a:ext cx="264" cy="230"/>
              <a:chOff x="4050" y="1089"/>
              <a:chExt cx="264" cy="230"/>
            </a:xfrm>
          </p:grpSpPr>
          <p:sp>
            <p:nvSpPr>
              <p:cNvPr id="156867" name="Oval 195"/>
              <p:cNvSpPr>
                <a:spLocks noChangeAspect="1" noChangeArrowheads="1"/>
              </p:cNvSpPr>
              <p:nvPr/>
            </p:nvSpPr>
            <p:spPr bwMode="auto">
              <a:xfrm>
                <a:off x="4053" y="1089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6868" name="Oval 196"/>
              <p:cNvSpPr>
                <a:spLocks noChangeAspect="1" noChangeArrowheads="1"/>
              </p:cNvSpPr>
              <p:nvPr/>
            </p:nvSpPr>
            <p:spPr bwMode="auto">
              <a:xfrm>
                <a:off x="4194" y="1206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6869" name="Rectangle 197"/>
              <p:cNvSpPr>
                <a:spLocks noChangeAspect="1" noChangeArrowheads="1"/>
              </p:cNvSpPr>
              <p:nvPr/>
            </p:nvSpPr>
            <p:spPr bwMode="auto">
              <a:xfrm>
                <a:off x="4194" y="1095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6870" name="Rectangle 198"/>
              <p:cNvSpPr>
                <a:spLocks noChangeAspect="1" noChangeArrowheads="1"/>
              </p:cNvSpPr>
              <p:nvPr/>
            </p:nvSpPr>
            <p:spPr bwMode="auto">
              <a:xfrm>
                <a:off x="4050" y="1206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56871" name="Group 199"/>
            <p:cNvGrpSpPr>
              <a:grpSpLocks noChangeAspect="1"/>
            </p:cNvGrpSpPr>
            <p:nvPr/>
          </p:nvGrpSpPr>
          <p:grpSpPr bwMode="auto">
            <a:xfrm>
              <a:off x="4062" y="2004"/>
              <a:ext cx="264" cy="230"/>
              <a:chOff x="4050" y="1089"/>
              <a:chExt cx="264" cy="230"/>
            </a:xfrm>
          </p:grpSpPr>
          <p:sp>
            <p:nvSpPr>
              <p:cNvPr id="156872" name="Oval 200"/>
              <p:cNvSpPr>
                <a:spLocks noChangeAspect="1" noChangeArrowheads="1"/>
              </p:cNvSpPr>
              <p:nvPr/>
            </p:nvSpPr>
            <p:spPr bwMode="auto">
              <a:xfrm>
                <a:off x="4053" y="1089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6873" name="Oval 201"/>
              <p:cNvSpPr>
                <a:spLocks noChangeAspect="1" noChangeArrowheads="1"/>
              </p:cNvSpPr>
              <p:nvPr/>
            </p:nvSpPr>
            <p:spPr bwMode="auto">
              <a:xfrm>
                <a:off x="4194" y="1206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6874" name="Rectangle 202"/>
              <p:cNvSpPr>
                <a:spLocks noChangeAspect="1" noChangeArrowheads="1"/>
              </p:cNvSpPr>
              <p:nvPr/>
            </p:nvSpPr>
            <p:spPr bwMode="auto">
              <a:xfrm>
                <a:off x="4194" y="1095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6875" name="Rectangle 203"/>
              <p:cNvSpPr>
                <a:spLocks noChangeAspect="1" noChangeArrowheads="1"/>
              </p:cNvSpPr>
              <p:nvPr/>
            </p:nvSpPr>
            <p:spPr bwMode="auto">
              <a:xfrm>
                <a:off x="4050" y="1206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56876" name="Group 204"/>
            <p:cNvGrpSpPr>
              <a:grpSpLocks noChangeAspect="1"/>
            </p:cNvGrpSpPr>
            <p:nvPr/>
          </p:nvGrpSpPr>
          <p:grpSpPr bwMode="auto">
            <a:xfrm>
              <a:off x="4062" y="2229"/>
              <a:ext cx="264" cy="230"/>
              <a:chOff x="4050" y="1089"/>
              <a:chExt cx="264" cy="230"/>
            </a:xfrm>
          </p:grpSpPr>
          <p:sp>
            <p:nvSpPr>
              <p:cNvPr id="156877" name="Oval 205"/>
              <p:cNvSpPr>
                <a:spLocks noChangeAspect="1" noChangeArrowheads="1"/>
              </p:cNvSpPr>
              <p:nvPr/>
            </p:nvSpPr>
            <p:spPr bwMode="auto">
              <a:xfrm>
                <a:off x="4053" y="1089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6878" name="Oval 206"/>
              <p:cNvSpPr>
                <a:spLocks noChangeAspect="1" noChangeArrowheads="1"/>
              </p:cNvSpPr>
              <p:nvPr/>
            </p:nvSpPr>
            <p:spPr bwMode="auto">
              <a:xfrm>
                <a:off x="4194" y="1206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6879" name="Rectangle 207"/>
              <p:cNvSpPr>
                <a:spLocks noChangeAspect="1" noChangeArrowheads="1"/>
              </p:cNvSpPr>
              <p:nvPr/>
            </p:nvSpPr>
            <p:spPr bwMode="auto">
              <a:xfrm>
                <a:off x="4194" y="1095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6880" name="Rectangle 208"/>
              <p:cNvSpPr>
                <a:spLocks noChangeAspect="1" noChangeArrowheads="1"/>
              </p:cNvSpPr>
              <p:nvPr/>
            </p:nvSpPr>
            <p:spPr bwMode="auto">
              <a:xfrm>
                <a:off x="4050" y="1206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56881" name="Group 209"/>
            <p:cNvGrpSpPr>
              <a:grpSpLocks noChangeAspect="1"/>
            </p:cNvGrpSpPr>
            <p:nvPr/>
          </p:nvGrpSpPr>
          <p:grpSpPr bwMode="auto">
            <a:xfrm>
              <a:off x="4062" y="2451"/>
              <a:ext cx="264" cy="230"/>
              <a:chOff x="4050" y="1089"/>
              <a:chExt cx="264" cy="230"/>
            </a:xfrm>
          </p:grpSpPr>
          <p:sp>
            <p:nvSpPr>
              <p:cNvPr id="156882" name="Oval 210"/>
              <p:cNvSpPr>
                <a:spLocks noChangeAspect="1" noChangeArrowheads="1"/>
              </p:cNvSpPr>
              <p:nvPr/>
            </p:nvSpPr>
            <p:spPr bwMode="auto">
              <a:xfrm>
                <a:off x="4053" y="1089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6883" name="Oval 211"/>
              <p:cNvSpPr>
                <a:spLocks noChangeAspect="1" noChangeArrowheads="1"/>
              </p:cNvSpPr>
              <p:nvPr/>
            </p:nvSpPr>
            <p:spPr bwMode="auto">
              <a:xfrm>
                <a:off x="4194" y="1206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6884" name="Rectangle 212"/>
              <p:cNvSpPr>
                <a:spLocks noChangeAspect="1" noChangeArrowheads="1"/>
              </p:cNvSpPr>
              <p:nvPr/>
            </p:nvSpPr>
            <p:spPr bwMode="auto">
              <a:xfrm>
                <a:off x="4194" y="1095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6885" name="Rectangle 213"/>
              <p:cNvSpPr>
                <a:spLocks noChangeAspect="1" noChangeArrowheads="1"/>
              </p:cNvSpPr>
              <p:nvPr/>
            </p:nvSpPr>
            <p:spPr bwMode="auto">
              <a:xfrm>
                <a:off x="4050" y="1206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56886" name="Group 214"/>
            <p:cNvGrpSpPr>
              <a:grpSpLocks noChangeAspect="1"/>
            </p:cNvGrpSpPr>
            <p:nvPr/>
          </p:nvGrpSpPr>
          <p:grpSpPr bwMode="auto">
            <a:xfrm>
              <a:off x="4065" y="2682"/>
              <a:ext cx="264" cy="230"/>
              <a:chOff x="4050" y="1089"/>
              <a:chExt cx="264" cy="230"/>
            </a:xfrm>
          </p:grpSpPr>
          <p:sp>
            <p:nvSpPr>
              <p:cNvPr id="156887" name="Oval 215"/>
              <p:cNvSpPr>
                <a:spLocks noChangeAspect="1" noChangeArrowheads="1"/>
              </p:cNvSpPr>
              <p:nvPr/>
            </p:nvSpPr>
            <p:spPr bwMode="auto">
              <a:xfrm>
                <a:off x="4053" y="1089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6888" name="Oval 216"/>
              <p:cNvSpPr>
                <a:spLocks noChangeAspect="1" noChangeArrowheads="1"/>
              </p:cNvSpPr>
              <p:nvPr/>
            </p:nvSpPr>
            <p:spPr bwMode="auto">
              <a:xfrm>
                <a:off x="4194" y="1206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6889" name="Rectangle 217"/>
              <p:cNvSpPr>
                <a:spLocks noChangeAspect="1" noChangeArrowheads="1"/>
              </p:cNvSpPr>
              <p:nvPr/>
            </p:nvSpPr>
            <p:spPr bwMode="auto">
              <a:xfrm>
                <a:off x="4194" y="1095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6890" name="Rectangle 218"/>
              <p:cNvSpPr>
                <a:spLocks noChangeAspect="1" noChangeArrowheads="1"/>
              </p:cNvSpPr>
              <p:nvPr/>
            </p:nvSpPr>
            <p:spPr bwMode="auto">
              <a:xfrm>
                <a:off x="4050" y="1206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56891" name="Group 219"/>
            <p:cNvGrpSpPr>
              <a:grpSpLocks noChangeAspect="1"/>
            </p:cNvGrpSpPr>
            <p:nvPr/>
          </p:nvGrpSpPr>
          <p:grpSpPr bwMode="auto">
            <a:xfrm>
              <a:off x="4068" y="2910"/>
              <a:ext cx="264" cy="230"/>
              <a:chOff x="4050" y="1089"/>
              <a:chExt cx="264" cy="230"/>
            </a:xfrm>
          </p:grpSpPr>
          <p:sp>
            <p:nvSpPr>
              <p:cNvPr id="156892" name="Oval 220"/>
              <p:cNvSpPr>
                <a:spLocks noChangeAspect="1" noChangeArrowheads="1"/>
              </p:cNvSpPr>
              <p:nvPr/>
            </p:nvSpPr>
            <p:spPr bwMode="auto">
              <a:xfrm>
                <a:off x="4053" y="1089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6893" name="Oval 221"/>
              <p:cNvSpPr>
                <a:spLocks noChangeAspect="1" noChangeArrowheads="1"/>
              </p:cNvSpPr>
              <p:nvPr/>
            </p:nvSpPr>
            <p:spPr bwMode="auto">
              <a:xfrm>
                <a:off x="4194" y="1206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6894" name="Rectangle 222"/>
              <p:cNvSpPr>
                <a:spLocks noChangeAspect="1" noChangeArrowheads="1"/>
              </p:cNvSpPr>
              <p:nvPr/>
            </p:nvSpPr>
            <p:spPr bwMode="auto">
              <a:xfrm>
                <a:off x="4194" y="1095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6895" name="Rectangle 223"/>
              <p:cNvSpPr>
                <a:spLocks noChangeAspect="1" noChangeArrowheads="1"/>
              </p:cNvSpPr>
              <p:nvPr/>
            </p:nvSpPr>
            <p:spPr bwMode="auto">
              <a:xfrm>
                <a:off x="4050" y="1206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56896" name="Group 224"/>
            <p:cNvGrpSpPr>
              <a:grpSpLocks noChangeAspect="1"/>
            </p:cNvGrpSpPr>
            <p:nvPr/>
          </p:nvGrpSpPr>
          <p:grpSpPr bwMode="auto">
            <a:xfrm>
              <a:off x="4071" y="3141"/>
              <a:ext cx="264" cy="230"/>
              <a:chOff x="4050" y="1089"/>
              <a:chExt cx="264" cy="230"/>
            </a:xfrm>
          </p:grpSpPr>
          <p:sp>
            <p:nvSpPr>
              <p:cNvPr id="156897" name="Oval 225"/>
              <p:cNvSpPr>
                <a:spLocks noChangeAspect="1" noChangeArrowheads="1"/>
              </p:cNvSpPr>
              <p:nvPr/>
            </p:nvSpPr>
            <p:spPr bwMode="auto">
              <a:xfrm>
                <a:off x="4053" y="1089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6898" name="Oval 226"/>
              <p:cNvSpPr>
                <a:spLocks noChangeAspect="1" noChangeArrowheads="1"/>
              </p:cNvSpPr>
              <p:nvPr/>
            </p:nvSpPr>
            <p:spPr bwMode="auto">
              <a:xfrm>
                <a:off x="4194" y="1206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6899" name="Rectangle 227"/>
              <p:cNvSpPr>
                <a:spLocks noChangeAspect="1" noChangeArrowheads="1"/>
              </p:cNvSpPr>
              <p:nvPr/>
            </p:nvSpPr>
            <p:spPr bwMode="auto">
              <a:xfrm>
                <a:off x="4194" y="1095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6900" name="Rectangle 228"/>
              <p:cNvSpPr>
                <a:spLocks noChangeAspect="1" noChangeArrowheads="1"/>
              </p:cNvSpPr>
              <p:nvPr/>
            </p:nvSpPr>
            <p:spPr bwMode="auto">
              <a:xfrm>
                <a:off x="4050" y="1206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56901" name="Group 229"/>
            <p:cNvGrpSpPr>
              <a:grpSpLocks noChangeAspect="1"/>
            </p:cNvGrpSpPr>
            <p:nvPr/>
          </p:nvGrpSpPr>
          <p:grpSpPr bwMode="auto">
            <a:xfrm>
              <a:off x="4068" y="3372"/>
              <a:ext cx="264" cy="230"/>
              <a:chOff x="4050" y="1089"/>
              <a:chExt cx="264" cy="230"/>
            </a:xfrm>
          </p:grpSpPr>
          <p:sp>
            <p:nvSpPr>
              <p:cNvPr id="156902" name="Oval 230"/>
              <p:cNvSpPr>
                <a:spLocks noChangeAspect="1" noChangeArrowheads="1"/>
              </p:cNvSpPr>
              <p:nvPr/>
            </p:nvSpPr>
            <p:spPr bwMode="auto">
              <a:xfrm>
                <a:off x="4053" y="1089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6903" name="Oval 231"/>
              <p:cNvSpPr>
                <a:spLocks noChangeAspect="1" noChangeArrowheads="1"/>
              </p:cNvSpPr>
              <p:nvPr/>
            </p:nvSpPr>
            <p:spPr bwMode="auto">
              <a:xfrm>
                <a:off x="4194" y="1206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6904" name="Rectangle 232"/>
              <p:cNvSpPr>
                <a:spLocks noChangeAspect="1" noChangeArrowheads="1"/>
              </p:cNvSpPr>
              <p:nvPr/>
            </p:nvSpPr>
            <p:spPr bwMode="auto">
              <a:xfrm>
                <a:off x="4194" y="1095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6905" name="Rectangle 233"/>
              <p:cNvSpPr>
                <a:spLocks noChangeAspect="1" noChangeArrowheads="1"/>
              </p:cNvSpPr>
              <p:nvPr/>
            </p:nvSpPr>
            <p:spPr bwMode="auto">
              <a:xfrm>
                <a:off x="4050" y="1206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56906" name="Group 234"/>
            <p:cNvGrpSpPr>
              <a:grpSpLocks noChangeAspect="1"/>
            </p:cNvGrpSpPr>
            <p:nvPr/>
          </p:nvGrpSpPr>
          <p:grpSpPr bwMode="auto">
            <a:xfrm>
              <a:off x="1848" y="1107"/>
              <a:ext cx="264" cy="230"/>
              <a:chOff x="4050" y="1089"/>
              <a:chExt cx="264" cy="230"/>
            </a:xfrm>
          </p:grpSpPr>
          <p:sp>
            <p:nvSpPr>
              <p:cNvPr id="156907" name="Oval 235"/>
              <p:cNvSpPr>
                <a:spLocks noChangeAspect="1" noChangeArrowheads="1"/>
              </p:cNvSpPr>
              <p:nvPr/>
            </p:nvSpPr>
            <p:spPr bwMode="auto">
              <a:xfrm>
                <a:off x="4053" y="1089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6908" name="Oval 236"/>
              <p:cNvSpPr>
                <a:spLocks noChangeAspect="1" noChangeArrowheads="1"/>
              </p:cNvSpPr>
              <p:nvPr/>
            </p:nvSpPr>
            <p:spPr bwMode="auto">
              <a:xfrm>
                <a:off x="4194" y="1206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6909" name="Rectangle 237"/>
              <p:cNvSpPr>
                <a:spLocks noChangeAspect="1" noChangeArrowheads="1"/>
              </p:cNvSpPr>
              <p:nvPr/>
            </p:nvSpPr>
            <p:spPr bwMode="auto">
              <a:xfrm>
                <a:off x="4194" y="1095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6910" name="Rectangle 238"/>
              <p:cNvSpPr>
                <a:spLocks noChangeAspect="1" noChangeArrowheads="1"/>
              </p:cNvSpPr>
              <p:nvPr/>
            </p:nvSpPr>
            <p:spPr bwMode="auto">
              <a:xfrm>
                <a:off x="4050" y="1206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56911" name="Group 239"/>
            <p:cNvGrpSpPr>
              <a:grpSpLocks noChangeAspect="1"/>
            </p:cNvGrpSpPr>
            <p:nvPr/>
          </p:nvGrpSpPr>
          <p:grpSpPr bwMode="auto">
            <a:xfrm>
              <a:off x="1848" y="1338"/>
              <a:ext cx="264" cy="230"/>
              <a:chOff x="4050" y="1089"/>
              <a:chExt cx="264" cy="230"/>
            </a:xfrm>
          </p:grpSpPr>
          <p:sp>
            <p:nvSpPr>
              <p:cNvPr id="156912" name="Oval 240"/>
              <p:cNvSpPr>
                <a:spLocks noChangeAspect="1" noChangeArrowheads="1"/>
              </p:cNvSpPr>
              <p:nvPr/>
            </p:nvSpPr>
            <p:spPr bwMode="auto">
              <a:xfrm>
                <a:off x="4053" y="1089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6913" name="Oval 241"/>
              <p:cNvSpPr>
                <a:spLocks noChangeAspect="1" noChangeArrowheads="1"/>
              </p:cNvSpPr>
              <p:nvPr/>
            </p:nvSpPr>
            <p:spPr bwMode="auto">
              <a:xfrm>
                <a:off x="4194" y="1206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6914" name="Rectangle 242"/>
              <p:cNvSpPr>
                <a:spLocks noChangeAspect="1" noChangeArrowheads="1"/>
              </p:cNvSpPr>
              <p:nvPr/>
            </p:nvSpPr>
            <p:spPr bwMode="auto">
              <a:xfrm>
                <a:off x="4194" y="1095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6915" name="Rectangle 243"/>
              <p:cNvSpPr>
                <a:spLocks noChangeAspect="1" noChangeArrowheads="1"/>
              </p:cNvSpPr>
              <p:nvPr/>
            </p:nvSpPr>
            <p:spPr bwMode="auto">
              <a:xfrm>
                <a:off x="4050" y="1206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56916" name="Group 244"/>
            <p:cNvGrpSpPr>
              <a:grpSpLocks noChangeAspect="1"/>
            </p:cNvGrpSpPr>
            <p:nvPr/>
          </p:nvGrpSpPr>
          <p:grpSpPr bwMode="auto">
            <a:xfrm>
              <a:off x="1851" y="1563"/>
              <a:ext cx="264" cy="230"/>
              <a:chOff x="4050" y="1089"/>
              <a:chExt cx="264" cy="230"/>
            </a:xfrm>
          </p:grpSpPr>
          <p:sp>
            <p:nvSpPr>
              <p:cNvPr id="156917" name="Oval 245"/>
              <p:cNvSpPr>
                <a:spLocks noChangeAspect="1" noChangeArrowheads="1"/>
              </p:cNvSpPr>
              <p:nvPr/>
            </p:nvSpPr>
            <p:spPr bwMode="auto">
              <a:xfrm>
                <a:off x="4053" y="1089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6918" name="Oval 246"/>
              <p:cNvSpPr>
                <a:spLocks noChangeAspect="1" noChangeArrowheads="1"/>
              </p:cNvSpPr>
              <p:nvPr/>
            </p:nvSpPr>
            <p:spPr bwMode="auto">
              <a:xfrm>
                <a:off x="4194" y="1206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6919" name="Rectangle 247"/>
              <p:cNvSpPr>
                <a:spLocks noChangeAspect="1" noChangeArrowheads="1"/>
              </p:cNvSpPr>
              <p:nvPr/>
            </p:nvSpPr>
            <p:spPr bwMode="auto">
              <a:xfrm>
                <a:off x="4194" y="1095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6920" name="Rectangle 248"/>
              <p:cNvSpPr>
                <a:spLocks noChangeAspect="1" noChangeArrowheads="1"/>
              </p:cNvSpPr>
              <p:nvPr/>
            </p:nvSpPr>
            <p:spPr bwMode="auto">
              <a:xfrm>
                <a:off x="4050" y="1206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56921" name="Group 249"/>
            <p:cNvGrpSpPr>
              <a:grpSpLocks noChangeAspect="1"/>
            </p:cNvGrpSpPr>
            <p:nvPr/>
          </p:nvGrpSpPr>
          <p:grpSpPr bwMode="auto">
            <a:xfrm>
              <a:off x="1854" y="1794"/>
              <a:ext cx="264" cy="230"/>
              <a:chOff x="4050" y="1089"/>
              <a:chExt cx="264" cy="230"/>
            </a:xfrm>
          </p:grpSpPr>
          <p:sp>
            <p:nvSpPr>
              <p:cNvPr id="156922" name="Oval 250"/>
              <p:cNvSpPr>
                <a:spLocks noChangeAspect="1" noChangeArrowheads="1"/>
              </p:cNvSpPr>
              <p:nvPr/>
            </p:nvSpPr>
            <p:spPr bwMode="auto">
              <a:xfrm>
                <a:off x="4053" y="1089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6923" name="Oval 251"/>
              <p:cNvSpPr>
                <a:spLocks noChangeAspect="1" noChangeArrowheads="1"/>
              </p:cNvSpPr>
              <p:nvPr/>
            </p:nvSpPr>
            <p:spPr bwMode="auto">
              <a:xfrm>
                <a:off x="4194" y="1206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6924" name="Rectangle 252"/>
              <p:cNvSpPr>
                <a:spLocks noChangeAspect="1" noChangeArrowheads="1"/>
              </p:cNvSpPr>
              <p:nvPr/>
            </p:nvSpPr>
            <p:spPr bwMode="auto">
              <a:xfrm>
                <a:off x="4194" y="1095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6925" name="Rectangle 253"/>
              <p:cNvSpPr>
                <a:spLocks noChangeAspect="1" noChangeArrowheads="1"/>
              </p:cNvSpPr>
              <p:nvPr/>
            </p:nvSpPr>
            <p:spPr bwMode="auto">
              <a:xfrm>
                <a:off x="4050" y="1206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56926" name="Group 254"/>
            <p:cNvGrpSpPr>
              <a:grpSpLocks noChangeAspect="1"/>
            </p:cNvGrpSpPr>
            <p:nvPr/>
          </p:nvGrpSpPr>
          <p:grpSpPr bwMode="auto">
            <a:xfrm>
              <a:off x="1860" y="2022"/>
              <a:ext cx="264" cy="230"/>
              <a:chOff x="4050" y="1089"/>
              <a:chExt cx="264" cy="230"/>
            </a:xfrm>
          </p:grpSpPr>
          <p:sp>
            <p:nvSpPr>
              <p:cNvPr id="156927" name="Oval 255"/>
              <p:cNvSpPr>
                <a:spLocks noChangeAspect="1" noChangeArrowheads="1"/>
              </p:cNvSpPr>
              <p:nvPr/>
            </p:nvSpPr>
            <p:spPr bwMode="auto">
              <a:xfrm>
                <a:off x="4053" y="1089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6928" name="Oval 256"/>
              <p:cNvSpPr>
                <a:spLocks noChangeAspect="1" noChangeArrowheads="1"/>
              </p:cNvSpPr>
              <p:nvPr/>
            </p:nvSpPr>
            <p:spPr bwMode="auto">
              <a:xfrm>
                <a:off x="4194" y="1206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6929" name="Rectangle 257"/>
              <p:cNvSpPr>
                <a:spLocks noChangeAspect="1" noChangeArrowheads="1"/>
              </p:cNvSpPr>
              <p:nvPr/>
            </p:nvSpPr>
            <p:spPr bwMode="auto">
              <a:xfrm>
                <a:off x="4194" y="1095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6930" name="Rectangle 258"/>
              <p:cNvSpPr>
                <a:spLocks noChangeAspect="1" noChangeArrowheads="1"/>
              </p:cNvSpPr>
              <p:nvPr/>
            </p:nvSpPr>
            <p:spPr bwMode="auto">
              <a:xfrm>
                <a:off x="4050" y="1206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56931" name="Group 259"/>
            <p:cNvGrpSpPr>
              <a:grpSpLocks noChangeAspect="1"/>
            </p:cNvGrpSpPr>
            <p:nvPr/>
          </p:nvGrpSpPr>
          <p:grpSpPr bwMode="auto">
            <a:xfrm>
              <a:off x="1860" y="2247"/>
              <a:ext cx="264" cy="230"/>
              <a:chOff x="4050" y="1089"/>
              <a:chExt cx="264" cy="230"/>
            </a:xfrm>
          </p:grpSpPr>
          <p:sp>
            <p:nvSpPr>
              <p:cNvPr id="156932" name="Oval 260"/>
              <p:cNvSpPr>
                <a:spLocks noChangeAspect="1" noChangeArrowheads="1"/>
              </p:cNvSpPr>
              <p:nvPr/>
            </p:nvSpPr>
            <p:spPr bwMode="auto">
              <a:xfrm>
                <a:off x="4053" y="1089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6933" name="Oval 261"/>
              <p:cNvSpPr>
                <a:spLocks noChangeAspect="1" noChangeArrowheads="1"/>
              </p:cNvSpPr>
              <p:nvPr/>
            </p:nvSpPr>
            <p:spPr bwMode="auto">
              <a:xfrm>
                <a:off x="4194" y="1206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6934" name="Rectangle 262"/>
              <p:cNvSpPr>
                <a:spLocks noChangeAspect="1" noChangeArrowheads="1"/>
              </p:cNvSpPr>
              <p:nvPr/>
            </p:nvSpPr>
            <p:spPr bwMode="auto">
              <a:xfrm>
                <a:off x="4194" y="1095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6935" name="Rectangle 263"/>
              <p:cNvSpPr>
                <a:spLocks noChangeAspect="1" noChangeArrowheads="1"/>
              </p:cNvSpPr>
              <p:nvPr/>
            </p:nvSpPr>
            <p:spPr bwMode="auto">
              <a:xfrm>
                <a:off x="4050" y="1206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56936" name="Group 264"/>
            <p:cNvGrpSpPr>
              <a:grpSpLocks noChangeAspect="1"/>
            </p:cNvGrpSpPr>
            <p:nvPr/>
          </p:nvGrpSpPr>
          <p:grpSpPr bwMode="auto">
            <a:xfrm>
              <a:off x="1860" y="2469"/>
              <a:ext cx="264" cy="230"/>
              <a:chOff x="4050" y="1089"/>
              <a:chExt cx="264" cy="230"/>
            </a:xfrm>
          </p:grpSpPr>
          <p:sp>
            <p:nvSpPr>
              <p:cNvPr id="156937" name="Oval 265"/>
              <p:cNvSpPr>
                <a:spLocks noChangeAspect="1" noChangeArrowheads="1"/>
              </p:cNvSpPr>
              <p:nvPr/>
            </p:nvSpPr>
            <p:spPr bwMode="auto">
              <a:xfrm>
                <a:off x="4053" y="1089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6938" name="Oval 266"/>
              <p:cNvSpPr>
                <a:spLocks noChangeAspect="1" noChangeArrowheads="1"/>
              </p:cNvSpPr>
              <p:nvPr/>
            </p:nvSpPr>
            <p:spPr bwMode="auto">
              <a:xfrm>
                <a:off x="4194" y="1206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6939" name="Rectangle 267"/>
              <p:cNvSpPr>
                <a:spLocks noChangeAspect="1" noChangeArrowheads="1"/>
              </p:cNvSpPr>
              <p:nvPr/>
            </p:nvSpPr>
            <p:spPr bwMode="auto">
              <a:xfrm>
                <a:off x="4194" y="1095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6940" name="Rectangle 268"/>
              <p:cNvSpPr>
                <a:spLocks noChangeAspect="1" noChangeArrowheads="1"/>
              </p:cNvSpPr>
              <p:nvPr/>
            </p:nvSpPr>
            <p:spPr bwMode="auto">
              <a:xfrm>
                <a:off x="4050" y="1206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56941" name="Group 269"/>
            <p:cNvGrpSpPr>
              <a:grpSpLocks noChangeAspect="1"/>
            </p:cNvGrpSpPr>
            <p:nvPr/>
          </p:nvGrpSpPr>
          <p:grpSpPr bwMode="auto">
            <a:xfrm>
              <a:off x="1863" y="2700"/>
              <a:ext cx="264" cy="230"/>
              <a:chOff x="4050" y="1089"/>
              <a:chExt cx="264" cy="230"/>
            </a:xfrm>
          </p:grpSpPr>
          <p:sp>
            <p:nvSpPr>
              <p:cNvPr id="156942" name="Oval 270"/>
              <p:cNvSpPr>
                <a:spLocks noChangeAspect="1" noChangeArrowheads="1"/>
              </p:cNvSpPr>
              <p:nvPr/>
            </p:nvSpPr>
            <p:spPr bwMode="auto">
              <a:xfrm>
                <a:off x="4053" y="1089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6943" name="Oval 271"/>
              <p:cNvSpPr>
                <a:spLocks noChangeAspect="1" noChangeArrowheads="1"/>
              </p:cNvSpPr>
              <p:nvPr/>
            </p:nvSpPr>
            <p:spPr bwMode="auto">
              <a:xfrm>
                <a:off x="4194" y="1206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6944" name="Rectangle 272"/>
              <p:cNvSpPr>
                <a:spLocks noChangeAspect="1" noChangeArrowheads="1"/>
              </p:cNvSpPr>
              <p:nvPr/>
            </p:nvSpPr>
            <p:spPr bwMode="auto">
              <a:xfrm>
                <a:off x="4194" y="1095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6945" name="Rectangle 273"/>
              <p:cNvSpPr>
                <a:spLocks noChangeAspect="1" noChangeArrowheads="1"/>
              </p:cNvSpPr>
              <p:nvPr/>
            </p:nvSpPr>
            <p:spPr bwMode="auto">
              <a:xfrm>
                <a:off x="4050" y="1206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56946" name="Group 274"/>
            <p:cNvGrpSpPr>
              <a:grpSpLocks noChangeAspect="1"/>
            </p:cNvGrpSpPr>
            <p:nvPr/>
          </p:nvGrpSpPr>
          <p:grpSpPr bwMode="auto">
            <a:xfrm>
              <a:off x="1866" y="2928"/>
              <a:ext cx="264" cy="230"/>
              <a:chOff x="4050" y="1089"/>
              <a:chExt cx="264" cy="230"/>
            </a:xfrm>
          </p:grpSpPr>
          <p:sp>
            <p:nvSpPr>
              <p:cNvPr id="156947" name="Oval 275"/>
              <p:cNvSpPr>
                <a:spLocks noChangeAspect="1" noChangeArrowheads="1"/>
              </p:cNvSpPr>
              <p:nvPr/>
            </p:nvSpPr>
            <p:spPr bwMode="auto">
              <a:xfrm>
                <a:off x="4053" y="1089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6948" name="Oval 276"/>
              <p:cNvSpPr>
                <a:spLocks noChangeAspect="1" noChangeArrowheads="1"/>
              </p:cNvSpPr>
              <p:nvPr/>
            </p:nvSpPr>
            <p:spPr bwMode="auto">
              <a:xfrm>
                <a:off x="4194" y="1206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6949" name="Rectangle 277"/>
              <p:cNvSpPr>
                <a:spLocks noChangeAspect="1" noChangeArrowheads="1"/>
              </p:cNvSpPr>
              <p:nvPr/>
            </p:nvSpPr>
            <p:spPr bwMode="auto">
              <a:xfrm>
                <a:off x="4194" y="1095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6950" name="Rectangle 278"/>
              <p:cNvSpPr>
                <a:spLocks noChangeAspect="1" noChangeArrowheads="1"/>
              </p:cNvSpPr>
              <p:nvPr/>
            </p:nvSpPr>
            <p:spPr bwMode="auto">
              <a:xfrm>
                <a:off x="4050" y="1206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56951" name="Group 279"/>
            <p:cNvGrpSpPr>
              <a:grpSpLocks noChangeAspect="1"/>
            </p:cNvGrpSpPr>
            <p:nvPr/>
          </p:nvGrpSpPr>
          <p:grpSpPr bwMode="auto">
            <a:xfrm>
              <a:off x="1869" y="3159"/>
              <a:ext cx="264" cy="230"/>
              <a:chOff x="4050" y="1089"/>
              <a:chExt cx="264" cy="230"/>
            </a:xfrm>
          </p:grpSpPr>
          <p:sp>
            <p:nvSpPr>
              <p:cNvPr id="156952" name="Oval 280"/>
              <p:cNvSpPr>
                <a:spLocks noChangeAspect="1" noChangeArrowheads="1"/>
              </p:cNvSpPr>
              <p:nvPr/>
            </p:nvSpPr>
            <p:spPr bwMode="auto">
              <a:xfrm>
                <a:off x="4053" y="1089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6953" name="Oval 281"/>
              <p:cNvSpPr>
                <a:spLocks noChangeAspect="1" noChangeArrowheads="1"/>
              </p:cNvSpPr>
              <p:nvPr/>
            </p:nvSpPr>
            <p:spPr bwMode="auto">
              <a:xfrm>
                <a:off x="4194" y="1206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6954" name="Rectangle 282"/>
              <p:cNvSpPr>
                <a:spLocks noChangeAspect="1" noChangeArrowheads="1"/>
              </p:cNvSpPr>
              <p:nvPr/>
            </p:nvSpPr>
            <p:spPr bwMode="auto">
              <a:xfrm>
                <a:off x="4194" y="1095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6955" name="Rectangle 283"/>
              <p:cNvSpPr>
                <a:spLocks noChangeAspect="1" noChangeArrowheads="1"/>
              </p:cNvSpPr>
              <p:nvPr/>
            </p:nvSpPr>
            <p:spPr bwMode="auto">
              <a:xfrm>
                <a:off x="4050" y="1206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56956" name="Group 284"/>
            <p:cNvGrpSpPr>
              <a:grpSpLocks noChangeAspect="1"/>
            </p:cNvGrpSpPr>
            <p:nvPr/>
          </p:nvGrpSpPr>
          <p:grpSpPr bwMode="auto">
            <a:xfrm>
              <a:off x="1866" y="3390"/>
              <a:ext cx="264" cy="230"/>
              <a:chOff x="4050" y="1089"/>
              <a:chExt cx="264" cy="230"/>
            </a:xfrm>
          </p:grpSpPr>
          <p:sp>
            <p:nvSpPr>
              <p:cNvPr id="156957" name="Oval 285"/>
              <p:cNvSpPr>
                <a:spLocks noChangeAspect="1" noChangeArrowheads="1"/>
              </p:cNvSpPr>
              <p:nvPr/>
            </p:nvSpPr>
            <p:spPr bwMode="auto">
              <a:xfrm>
                <a:off x="4053" y="1089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6958" name="Oval 286"/>
              <p:cNvSpPr>
                <a:spLocks noChangeAspect="1" noChangeArrowheads="1"/>
              </p:cNvSpPr>
              <p:nvPr/>
            </p:nvSpPr>
            <p:spPr bwMode="auto">
              <a:xfrm>
                <a:off x="4194" y="1206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6959" name="Rectangle 287"/>
              <p:cNvSpPr>
                <a:spLocks noChangeAspect="1" noChangeArrowheads="1"/>
              </p:cNvSpPr>
              <p:nvPr/>
            </p:nvSpPr>
            <p:spPr bwMode="auto">
              <a:xfrm>
                <a:off x="4194" y="1095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6960" name="Rectangle 288"/>
              <p:cNvSpPr>
                <a:spLocks noChangeAspect="1" noChangeArrowheads="1"/>
              </p:cNvSpPr>
              <p:nvPr/>
            </p:nvSpPr>
            <p:spPr bwMode="auto">
              <a:xfrm>
                <a:off x="4050" y="1206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</p:grpSp>
      <p:grpSp>
        <p:nvGrpSpPr>
          <p:cNvPr id="156961" name="Group 289"/>
          <p:cNvGrpSpPr>
            <a:grpSpLocks/>
          </p:cNvGrpSpPr>
          <p:nvPr/>
        </p:nvGrpSpPr>
        <p:grpSpPr bwMode="auto">
          <a:xfrm>
            <a:off x="3149600" y="76200"/>
            <a:ext cx="2827338" cy="854075"/>
            <a:chOff x="1985" y="1437"/>
            <a:chExt cx="1781" cy="538"/>
          </a:xfrm>
        </p:grpSpPr>
        <p:grpSp>
          <p:nvGrpSpPr>
            <p:cNvPr id="156962" name="Group 290"/>
            <p:cNvGrpSpPr>
              <a:grpSpLocks noChangeAspect="1"/>
            </p:cNvGrpSpPr>
            <p:nvPr/>
          </p:nvGrpSpPr>
          <p:grpSpPr bwMode="auto">
            <a:xfrm>
              <a:off x="2661" y="1943"/>
              <a:ext cx="427" cy="14"/>
              <a:chOff x="2782" y="1104"/>
              <a:chExt cx="606" cy="20"/>
            </a:xfrm>
          </p:grpSpPr>
          <p:sp>
            <p:nvSpPr>
              <p:cNvPr id="156963" name="AutoShape 291" descr="Широки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782" y="1104"/>
                <a:ext cx="606" cy="20"/>
              </a:xfrm>
              <a:custGeom>
                <a:avLst/>
                <a:gdLst>
                  <a:gd name="G0" fmla="+- 1733 0 0"/>
                  <a:gd name="G1" fmla="+- 21600 0 1733"/>
                  <a:gd name="G2" fmla="*/ 1733 1 2"/>
                  <a:gd name="G3" fmla="+- 21600 0 G2"/>
                  <a:gd name="G4" fmla="+/ 1733 21600 2"/>
                  <a:gd name="G5" fmla="+/ G1 0 2"/>
                  <a:gd name="G6" fmla="*/ 21600 21600 1733"/>
                  <a:gd name="G7" fmla="*/ G6 1 2"/>
                  <a:gd name="G8" fmla="+- 21600 0 G7"/>
                  <a:gd name="G9" fmla="*/ 21600 1 2"/>
                  <a:gd name="G10" fmla="+- 1733 0 G9"/>
                  <a:gd name="G11" fmla="?: G10 G8 0"/>
                  <a:gd name="G12" fmla="?: G10 G7 21600"/>
                  <a:gd name="T0" fmla="*/ 20733 w 21600"/>
                  <a:gd name="T1" fmla="*/ 10800 h 21600"/>
                  <a:gd name="T2" fmla="*/ 10800 w 21600"/>
                  <a:gd name="T3" fmla="*/ 21600 h 21600"/>
                  <a:gd name="T4" fmla="*/ 867 w 21600"/>
                  <a:gd name="T5" fmla="*/ 10800 h 21600"/>
                  <a:gd name="T6" fmla="*/ 10800 w 21600"/>
                  <a:gd name="T7" fmla="*/ 0 h 21600"/>
                  <a:gd name="T8" fmla="*/ 2667 w 21600"/>
                  <a:gd name="T9" fmla="*/ 2667 h 21600"/>
                  <a:gd name="T10" fmla="*/ 18933 w 21600"/>
                  <a:gd name="T11" fmla="*/ 18933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T8" t="T9" r="T10" b="T11"/>
                <a:pathLst>
                  <a:path w="21600" h="21600">
                    <a:moveTo>
                      <a:pt x="0" y="0"/>
                    </a:moveTo>
                    <a:lnTo>
                      <a:pt x="1733" y="21600"/>
                    </a:lnTo>
                    <a:lnTo>
                      <a:pt x="19867" y="21600"/>
                    </a:lnTo>
                    <a:lnTo>
                      <a:pt x="21600" y="0"/>
                    </a:lnTo>
                    <a:close/>
                  </a:path>
                </a:pathLst>
              </a:custGeom>
              <a:pattFill prst="wdDnDiag">
                <a:fgClr>
                  <a:schemeClr val="folHlink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6964" name="Rectangle 292"/>
              <p:cNvSpPr>
                <a:spLocks noChangeAspect="1" noChangeArrowheads="1"/>
              </p:cNvSpPr>
              <p:nvPr/>
            </p:nvSpPr>
            <p:spPr bwMode="auto">
              <a:xfrm>
                <a:off x="2980" y="1106"/>
                <a:ext cx="213" cy="16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56965" name="Group 293"/>
            <p:cNvGrpSpPr>
              <a:grpSpLocks noChangeAspect="1"/>
            </p:cNvGrpSpPr>
            <p:nvPr/>
          </p:nvGrpSpPr>
          <p:grpSpPr bwMode="auto">
            <a:xfrm>
              <a:off x="1985" y="1437"/>
              <a:ext cx="1781" cy="538"/>
              <a:chOff x="1797" y="873"/>
              <a:chExt cx="2153" cy="650"/>
            </a:xfrm>
          </p:grpSpPr>
          <p:grpSp>
            <p:nvGrpSpPr>
              <p:cNvPr id="156966" name="Group 294"/>
              <p:cNvGrpSpPr>
                <a:grpSpLocks noChangeAspect="1"/>
              </p:cNvGrpSpPr>
              <p:nvPr/>
            </p:nvGrpSpPr>
            <p:grpSpPr bwMode="auto">
              <a:xfrm>
                <a:off x="2111" y="1274"/>
                <a:ext cx="319" cy="42"/>
                <a:chOff x="2192" y="875"/>
                <a:chExt cx="374" cy="49"/>
              </a:xfrm>
            </p:grpSpPr>
            <p:sp>
              <p:nvSpPr>
                <p:cNvPr id="156967" name="AutoShape 295" descr="Широки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2192" y="875"/>
                  <a:ext cx="374" cy="47"/>
                </a:xfrm>
                <a:custGeom>
                  <a:avLst/>
                  <a:gdLst>
                    <a:gd name="G0" fmla="+- 1733 0 0"/>
                    <a:gd name="G1" fmla="+- 21600 0 1733"/>
                    <a:gd name="G2" fmla="*/ 1733 1 2"/>
                    <a:gd name="G3" fmla="+- 21600 0 G2"/>
                    <a:gd name="G4" fmla="+/ 1733 21600 2"/>
                    <a:gd name="G5" fmla="+/ G1 0 2"/>
                    <a:gd name="G6" fmla="*/ 21600 21600 1733"/>
                    <a:gd name="G7" fmla="*/ G6 1 2"/>
                    <a:gd name="G8" fmla="+- 21600 0 G7"/>
                    <a:gd name="G9" fmla="*/ 21600 1 2"/>
                    <a:gd name="G10" fmla="+- 1733 0 G9"/>
                    <a:gd name="G11" fmla="?: G10 G8 0"/>
                    <a:gd name="G12" fmla="?: G10 G7 21600"/>
                    <a:gd name="T0" fmla="*/ 20733 w 21600"/>
                    <a:gd name="T1" fmla="*/ 10800 h 21600"/>
                    <a:gd name="T2" fmla="*/ 10800 w 21600"/>
                    <a:gd name="T3" fmla="*/ 21600 h 21600"/>
                    <a:gd name="T4" fmla="*/ 867 w 21600"/>
                    <a:gd name="T5" fmla="*/ 10800 h 21600"/>
                    <a:gd name="T6" fmla="*/ 10800 w 21600"/>
                    <a:gd name="T7" fmla="*/ 0 h 21600"/>
                    <a:gd name="T8" fmla="*/ 2667 w 21600"/>
                    <a:gd name="T9" fmla="*/ 2667 h 21600"/>
                    <a:gd name="T10" fmla="*/ 18933 w 21600"/>
                    <a:gd name="T11" fmla="*/ 18933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T8" t="T9" r="T10" b="T11"/>
                  <a:pathLst>
                    <a:path w="21600" h="21600">
                      <a:moveTo>
                        <a:pt x="0" y="0"/>
                      </a:moveTo>
                      <a:lnTo>
                        <a:pt x="1733" y="21600"/>
                      </a:lnTo>
                      <a:lnTo>
                        <a:pt x="19867" y="21600"/>
                      </a:lnTo>
                      <a:lnTo>
                        <a:pt x="21600" y="0"/>
                      </a:lnTo>
                      <a:close/>
                    </a:path>
                  </a:pathLst>
                </a:custGeom>
                <a:pattFill prst="wdDnDiag">
                  <a:fgClr>
                    <a:schemeClr val="folHlink"/>
                  </a:fgClr>
                  <a:bgClr>
                    <a:schemeClr val="bg1"/>
                  </a:bgClr>
                </a:patt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56968" name="Rectangle 296"/>
                <p:cNvSpPr>
                  <a:spLocks noChangeAspect="1" noChangeArrowheads="1"/>
                </p:cNvSpPr>
                <p:nvPr/>
              </p:nvSpPr>
              <p:spPr bwMode="auto">
                <a:xfrm>
                  <a:off x="2280" y="877"/>
                  <a:ext cx="201" cy="47"/>
                </a:xfrm>
                <a:prstGeom prst="rect">
                  <a:avLst/>
                </a:prstGeom>
                <a:solidFill>
                  <a:schemeClr val="bg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  <p:grpSp>
            <p:nvGrpSpPr>
              <p:cNvPr id="156969" name="Group 297"/>
              <p:cNvGrpSpPr>
                <a:grpSpLocks noChangeAspect="1"/>
              </p:cNvGrpSpPr>
              <p:nvPr/>
            </p:nvGrpSpPr>
            <p:grpSpPr bwMode="auto">
              <a:xfrm>
                <a:off x="1797" y="873"/>
                <a:ext cx="2153" cy="650"/>
                <a:chOff x="1797" y="873"/>
                <a:chExt cx="2153" cy="650"/>
              </a:xfrm>
            </p:grpSpPr>
            <p:sp>
              <p:nvSpPr>
                <p:cNvPr id="156970" name="Freeform 298" descr="Алмазная решетка (контур)"/>
                <p:cNvSpPr>
                  <a:spLocks noChangeAspect="1"/>
                </p:cNvSpPr>
                <p:nvPr/>
              </p:nvSpPr>
              <p:spPr bwMode="auto">
                <a:xfrm>
                  <a:off x="1812" y="1237"/>
                  <a:ext cx="72" cy="120"/>
                </a:xfrm>
                <a:custGeom>
                  <a:avLst/>
                  <a:gdLst/>
                  <a:ahLst/>
                  <a:cxnLst>
                    <a:cxn ang="0">
                      <a:pos x="62" y="0"/>
                    </a:cxn>
                    <a:cxn ang="0">
                      <a:pos x="80" y="29"/>
                    </a:cxn>
                    <a:cxn ang="0">
                      <a:pos x="84" y="74"/>
                    </a:cxn>
                    <a:cxn ang="0">
                      <a:pos x="78" y="111"/>
                    </a:cxn>
                    <a:cxn ang="0">
                      <a:pos x="66" y="141"/>
                    </a:cxn>
                    <a:cxn ang="0">
                      <a:pos x="0" y="140"/>
                    </a:cxn>
                    <a:cxn ang="0">
                      <a:pos x="18" y="116"/>
                    </a:cxn>
                    <a:cxn ang="0">
                      <a:pos x="33" y="78"/>
                    </a:cxn>
                    <a:cxn ang="0">
                      <a:pos x="32" y="51"/>
                    </a:cxn>
                    <a:cxn ang="0">
                      <a:pos x="29" y="26"/>
                    </a:cxn>
                    <a:cxn ang="0">
                      <a:pos x="17" y="0"/>
                    </a:cxn>
                    <a:cxn ang="0">
                      <a:pos x="62" y="0"/>
                    </a:cxn>
                  </a:cxnLst>
                  <a:rect l="0" t="0" r="r" b="b"/>
                  <a:pathLst>
                    <a:path w="84" h="141">
                      <a:moveTo>
                        <a:pt x="62" y="0"/>
                      </a:moveTo>
                      <a:lnTo>
                        <a:pt x="80" y="29"/>
                      </a:lnTo>
                      <a:lnTo>
                        <a:pt x="84" y="74"/>
                      </a:lnTo>
                      <a:lnTo>
                        <a:pt x="78" y="111"/>
                      </a:lnTo>
                      <a:lnTo>
                        <a:pt x="66" y="141"/>
                      </a:lnTo>
                      <a:lnTo>
                        <a:pt x="0" y="140"/>
                      </a:lnTo>
                      <a:lnTo>
                        <a:pt x="18" y="116"/>
                      </a:lnTo>
                      <a:lnTo>
                        <a:pt x="33" y="78"/>
                      </a:lnTo>
                      <a:lnTo>
                        <a:pt x="32" y="51"/>
                      </a:lnTo>
                      <a:lnTo>
                        <a:pt x="29" y="26"/>
                      </a:lnTo>
                      <a:lnTo>
                        <a:pt x="17" y="0"/>
                      </a:lnTo>
                      <a:lnTo>
                        <a:pt x="62" y="0"/>
                      </a:lnTo>
                      <a:close/>
                    </a:path>
                  </a:pathLst>
                </a:custGeom>
                <a:pattFill prst="openDmnd">
                  <a:fgClr>
                    <a:schemeClr val="accent1"/>
                  </a:fgClr>
                  <a:bgClr>
                    <a:schemeClr val="bg1"/>
                  </a:bgClr>
                </a:pattFill>
                <a:ln w="9525">
                  <a:solidFill>
                    <a:schemeClr val="accent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ro-RO"/>
                </a:p>
              </p:txBody>
            </p:sp>
            <p:sp>
              <p:nvSpPr>
                <p:cNvPr id="156971" name="Freeform 299" descr="Алмазная решетка (контур)"/>
                <p:cNvSpPr>
                  <a:spLocks noChangeAspect="1"/>
                </p:cNvSpPr>
                <p:nvPr/>
              </p:nvSpPr>
              <p:spPr bwMode="auto">
                <a:xfrm>
                  <a:off x="3866" y="1216"/>
                  <a:ext cx="70" cy="114"/>
                </a:xfrm>
                <a:custGeom>
                  <a:avLst/>
                  <a:gdLst/>
                  <a:ahLst/>
                  <a:cxnLst>
                    <a:cxn ang="0">
                      <a:pos x="83" y="0"/>
                    </a:cxn>
                    <a:cxn ang="0">
                      <a:pos x="32" y="0"/>
                    </a:cxn>
                    <a:cxn ang="0">
                      <a:pos x="11" y="33"/>
                    </a:cxn>
                    <a:cxn ang="0">
                      <a:pos x="0" y="74"/>
                    </a:cxn>
                    <a:cxn ang="0">
                      <a:pos x="8" y="111"/>
                    </a:cxn>
                    <a:cxn ang="0">
                      <a:pos x="32" y="132"/>
                    </a:cxn>
                    <a:cxn ang="0">
                      <a:pos x="78" y="134"/>
                    </a:cxn>
                    <a:cxn ang="0">
                      <a:pos x="66" y="113"/>
                    </a:cxn>
                    <a:cxn ang="0">
                      <a:pos x="59" y="86"/>
                    </a:cxn>
                    <a:cxn ang="0">
                      <a:pos x="59" y="57"/>
                    </a:cxn>
                    <a:cxn ang="0">
                      <a:pos x="66" y="27"/>
                    </a:cxn>
                    <a:cxn ang="0">
                      <a:pos x="83" y="0"/>
                    </a:cxn>
                  </a:cxnLst>
                  <a:rect l="0" t="0" r="r" b="b"/>
                  <a:pathLst>
                    <a:path w="83" h="134">
                      <a:moveTo>
                        <a:pt x="83" y="0"/>
                      </a:moveTo>
                      <a:lnTo>
                        <a:pt x="32" y="0"/>
                      </a:lnTo>
                      <a:lnTo>
                        <a:pt x="11" y="33"/>
                      </a:lnTo>
                      <a:lnTo>
                        <a:pt x="0" y="74"/>
                      </a:lnTo>
                      <a:lnTo>
                        <a:pt x="8" y="111"/>
                      </a:lnTo>
                      <a:lnTo>
                        <a:pt x="32" y="132"/>
                      </a:lnTo>
                      <a:lnTo>
                        <a:pt x="78" y="134"/>
                      </a:lnTo>
                      <a:lnTo>
                        <a:pt x="66" y="113"/>
                      </a:lnTo>
                      <a:lnTo>
                        <a:pt x="59" y="86"/>
                      </a:lnTo>
                      <a:lnTo>
                        <a:pt x="59" y="57"/>
                      </a:lnTo>
                      <a:lnTo>
                        <a:pt x="66" y="27"/>
                      </a:lnTo>
                      <a:lnTo>
                        <a:pt x="83" y="0"/>
                      </a:lnTo>
                      <a:close/>
                    </a:path>
                  </a:pathLst>
                </a:custGeom>
                <a:pattFill prst="openDmnd">
                  <a:fgClr>
                    <a:schemeClr val="accent1"/>
                  </a:fgClr>
                  <a:bgClr>
                    <a:schemeClr val="bg1"/>
                  </a:bgClr>
                </a:pattFill>
                <a:ln w="9525" cap="flat" cmpd="sng">
                  <a:solidFill>
                    <a:schemeClr val="accent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o-RO"/>
                </a:p>
              </p:txBody>
            </p:sp>
            <p:grpSp>
              <p:nvGrpSpPr>
                <p:cNvPr id="156972" name="Group 300"/>
                <p:cNvGrpSpPr>
                  <a:grpSpLocks noChangeAspect="1"/>
                </p:cNvGrpSpPr>
                <p:nvPr/>
              </p:nvGrpSpPr>
              <p:grpSpPr bwMode="auto">
                <a:xfrm>
                  <a:off x="2172" y="917"/>
                  <a:ext cx="203" cy="161"/>
                  <a:chOff x="2262" y="456"/>
                  <a:chExt cx="238" cy="177"/>
                </a:xfrm>
              </p:grpSpPr>
              <p:grpSp>
                <p:nvGrpSpPr>
                  <p:cNvPr id="156973" name="Group 301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332" y="464"/>
                    <a:ext cx="109" cy="169"/>
                    <a:chOff x="2332" y="464"/>
                    <a:chExt cx="109" cy="169"/>
                  </a:xfrm>
                </p:grpSpPr>
                <p:sp>
                  <p:nvSpPr>
                    <p:cNvPr id="156974" name="Rectangle 30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332" y="464"/>
                      <a:ext cx="106" cy="126"/>
                    </a:xfrm>
                    <a:prstGeom prst="rect">
                      <a:avLst/>
                    </a:prstGeom>
                    <a:gradFill rotWithShape="0">
                      <a:gsLst>
                        <a:gs pos="0">
                          <a:srgbClr val="CC9900"/>
                        </a:gs>
                        <a:gs pos="50000">
                          <a:srgbClr val="CC9900">
                            <a:gamma/>
                            <a:tint val="0"/>
                            <a:invGamma/>
                          </a:srgbClr>
                        </a:gs>
                        <a:gs pos="100000">
                          <a:srgbClr val="CC9900"/>
                        </a:gs>
                      </a:gsLst>
                      <a:lin ang="0" scaled="1"/>
                    </a:gradFill>
                    <a:ln w="9525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56975" name="AutoShape 303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334" y="588"/>
                      <a:ext cx="107" cy="45"/>
                    </a:xfrm>
                    <a:custGeom>
                      <a:avLst/>
                      <a:gdLst>
                        <a:gd name="G0" fmla="+- 5400 0 0"/>
                        <a:gd name="G1" fmla="+- 21600 0 5400"/>
                        <a:gd name="G2" fmla="*/ 5400 1 2"/>
                        <a:gd name="G3" fmla="+- 21600 0 G2"/>
                        <a:gd name="G4" fmla="+/ 5400 21600 2"/>
                        <a:gd name="G5" fmla="+/ G1 0 2"/>
                        <a:gd name="G6" fmla="*/ 21600 21600 5400"/>
                        <a:gd name="G7" fmla="*/ G6 1 2"/>
                        <a:gd name="G8" fmla="+- 21600 0 G7"/>
                        <a:gd name="G9" fmla="*/ 21600 1 2"/>
                        <a:gd name="G10" fmla="+- 5400 0 G9"/>
                        <a:gd name="G11" fmla="?: G10 G8 0"/>
                        <a:gd name="G12" fmla="?: G10 G7 21600"/>
                        <a:gd name="T0" fmla="*/ 18900 w 21600"/>
                        <a:gd name="T1" fmla="*/ 10800 h 21600"/>
                        <a:gd name="T2" fmla="*/ 10800 w 21600"/>
                        <a:gd name="T3" fmla="*/ 21600 h 21600"/>
                        <a:gd name="T4" fmla="*/ 2700 w 21600"/>
                        <a:gd name="T5" fmla="*/ 10800 h 21600"/>
                        <a:gd name="T6" fmla="*/ 10800 w 21600"/>
                        <a:gd name="T7" fmla="*/ 0 h 21600"/>
                        <a:gd name="T8" fmla="*/ 4500 w 21600"/>
                        <a:gd name="T9" fmla="*/ 4500 h 21600"/>
                        <a:gd name="T10" fmla="*/ 17100 w 21600"/>
                        <a:gd name="T11" fmla="*/ 17100 h 2160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</a:cxnLst>
                      <a:rect l="T8" t="T9" r="T10" b="T11"/>
                      <a:pathLst>
                        <a:path w="21600" h="21600">
                          <a:moveTo>
                            <a:pt x="0" y="0"/>
                          </a:moveTo>
                          <a:lnTo>
                            <a:pt x="5400" y="21600"/>
                          </a:lnTo>
                          <a:lnTo>
                            <a:pt x="16200" y="21600"/>
                          </a:lnTo>
                          <a:lnTo>
                            <a:pt x="21600" y="0"/>
                          </a:lnTo>
                          <a:close/>
                        </a:path>
                      </a:pathLst>
                    </a:custGeom>
                    <a:gradFill rotWithShape="0">
                      <a:gsLst>
                        <a:gs pos="0">
                          <a:srgbClr val="CC9900"/>
                        </a:gs>
                        <a:gs pos="50000">
                          <a:srgbClr val="CC9900">
                            <a:gamma/>
                            <a:tint val="0"/>
                            <a:invGamma/>
                          </a:srgbClr>
                        </a:gs>
                        <a:gs pos="100000">
                          <a:srgbClr val="CC9900"/>
                        </a:gs>
                      </a:gsLst>
                      <a:lin ang="0" scaled="1"/>
                    </a:gradFill>
                    <a:ln w="9525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</p:grpSp>
              <p:grpSp>
                <p:nvGrpSpPr>
                  <p:cNvPr id="156976" name="Group 304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262" y="456"/>
                    <a:ext cx="238" cy="47"/>
                    <a:chOff x="2620" y="480"/>
                    <a:chExt cx="260" cy="36"/>
                  </a:xfrm>
                </p:grpSpPr>
                <p:sp>
                  <p:nvSpPr>
                    <p:cNvPr id="156977" name="Rectangle 305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620" y="480"/>
                      <a:ext cx="260" cy="20"/>
                    </a:xfrm>
                    <a:prstGeom prst="rect">
                      <a:avLst/>
                    </a:prstGeom>
                    <a:gradFill rotWithShape="0">
                      <a:gsLst>
                        <a:gs pos="0">
                          <a:srgbClr val="CC9900"/>
                        </a:gs>
                        <a:gs pos="50000">
                          <a:srgbClr val="CC9900">
                            <a:gamma/>
                            <a:tint val="0"/>
                            <a:invGamma/>
                          </a:srgbClr>
                        </a:gs>
                        <a:gs pos="100000">
                          <a:srgbClr val="CC9900"/>
                        </a:gs>
                      </a:gsLst>
                      <a:lin ang="0" scaled="1"/>
                    </a:gradFill>
                    <a:ln w="9525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56978" name="AutoShape 306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622" y="498"/>
                      <a:ext cx="256" cy="18"/>
                    </a:xfrm>
                    <a:custGeom>
                      <a:avLst/>
                      <a:gdLst>
                        <a:gd name="G0" fmla="+- 5400 0 0"/>
                        <a:gd name="G1" fmla="+- 21600 0 5400"/>
                        <a:gd name="G2" fmla="*/ 5400 1 2"/>
                        <a:gd name="G3" fmla="+- 21600 0 G2"/>
                        <a:gd name="G4" fmla="+/ 5400 21600 2"/>
                        <a:gd name="G5" fmla="+/ G1 0 2"/>
                        <a:gd name="G6" fmla="*/ 21600 21600 5400"/>
                        <a:gd name="G7" fmla="*/ G6 1 2"/>
                        <a:gd name="G8" fmla="+- 21600 0 G7"/>
                        <a:gd name="G9" fmla="*/ 21600 1 2"/>
                        <a:gd name="G10" fmla="+- 5400 0 G9"/>
                        <a:gd name="G11" fmla="?: G10 G8 0"/>
                        <a:gd name="G12" fmla="?: G10 G7 21600"/>
                        <a:gd name="T0" fmla="*/ 18900 w 21600"/>
                        <a:gd name="T1" fmla="*/ 10800 h 21600"/>
                        <a:gd name="T2" fmla="*/ 10800 w 21600"/>
                        <a:gd name="T3" fmla="*/ 21600 h 21600"/>
                        <a:gd name="T4" fmla="*/ 2700 w 21600"/>
                        <a:gd name="T5" fmla="*/ 10800 h 21600"/>
                        <a:gd name="T6" fmla="*/ 10800 w 21600"/>
                        <a:gd name="T7" fmla="*/ 0 h 21600"/>
                        <a:gd name="T8" fmla="*/ 4500 w 21600"/>
                        <a:gd name="T9" fmla="*/ 4500 h 21600"/>
                        <a:gd name="T10" fmla="*/ 17100 w 21600"/>
                        <a:gd name="T11" fmla="*/ 17100 h 2160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</a:cxnLst>
                      <a:rect l="T8" t="T9" r="T10" b="T11"/>
                      <a:pathLst>
                        <a:path w="21600" h="21600">
                          <a:moveTo>
                            <a:pt x="0" y="0"/>
                          </a:moveTo>
                          <a:lnTo>
                            <a:pt x="5400" y="21600"/>
                          </a:lnTo>
                          <a:lnTo>
                            <a:pt x="16200" y="21600"/>
                          </a:lnTo>
                          <a:lnTo>
                            <a:pt x="21600" y="0"/>
                          </a:lnTo>
                          <a:close/>
                        </a:path>
                      </a:pathLst>
                    </a:custGeom>
                    <a:gradFill rotWithShape="0">
                      <a:gsLst>
                        <a:gs pos="0">
                          <a:srgbClr val="CC9900"/>
                        </a:gs>
                        <a:gs pos="50000">
                          <a:srgbClr val="CC9900">
                            <a:gamma/>
                            <a:tint val="0"/>
                            <a:invGamma/>
                          </a:srgbClr>
                        </a:gs>
                        <a:gs pos="100000">
                          <a:srgbClr val="CC9900"/>
                        </a:gs>
                      </a:gsLst>
                      <a:lin ang="0" scaled="1"/>
                    </a:gradFill>
                    <a:ln w="9525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</p:grpSp>
            </p:grpSp>
            <p:grpSp>
              <p:nvGrpSpPr>
                <p:cNvPr id="156979" name="Group 307"/>
                <p:cNvGrpSpPr>
                  <a:grpSpLocks noChangeAspect="1"/>
                </p:cNvGrpSpPr>
                <p:nvPr/>
              </p:nvGrpSpPr>
              <p:grpSpPr bwMode="auto">
                <a:xfrm>
                  <a:off x="1797" y="1162"/>
                  <a:ext cx="2153" cy="361"/>
                  <a:chOff x="1824" y="744"/>
                  <a:chExt cx="2526" cy="423"/>
                </a:xfrm>
              </p:grpSpPr>
              <p:grpSp>
                <p:nvGrpSpPr>
                  <p:cNvPr id="156980" name="Group 308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1824" y="744"/>
                    <a:ext cx="2526" cy="422"/>
                    <a:chOff x="1824" y="744"/>
                    <a:chExt cx="2526" cy="422"/>
                  </a:xfrm>
                </p:grpSpPr>
                <p:sp>
                  <p:nvSpPr>
                    <p:cNvPr id="156981" name="Freeform 309" descr="Широкий диагональный 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1824" y="744"/>
                      <a:ext cx="2526" cy="422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6"/>
                        </a:cxn>
                        <a:cxn ang="0">
                          <a:pos x="2514" y="0"/>
                        </a:cxn>
                        <a:cxn ang="0">
                          <a:pos x="2517" y="60"/>
                        </a:cxn>
                        <a:cxn ang="0">
                          <a:pos x="2430" y="66"/>
                        </a:cxn>
                        <a:cxn ang="0">
                          <a:pos x="2430" y="204"/>
                        </a:cxn>
                        <a:cxn ang="0">
                          <a:pos x="2514" y="204"/>
                        </a:cxn>
                        <a:cxn ang="0">
                          <a:pos x="2526" y="216"/>
                        </a:cxn>
                        <a:cxn ang="0">
                          <a:pos x="2523" y="339"/>
                        </a:cxn>
                        <a:cxn ang="0">
                          <a:pos x="2451" y="339"/>
                        </a:cxn>
                        <a:cxn ang="0">
                          <a:pos x="2448" y="282"/>
                        </a:cxn>
                        <a:cxn ang="0">
                          <a:pos x="2286" y="285"/>
                        </a:cxn>
                        <a:cxn ang="0">
                          <a:pos x="2286" y="339"/>
                        </a:cxn>
                        <a:cxn ang="0">
                          <a:pos x="2208" y="338"/>
                        </a:cxn>
                        <a:cxn ang="0">
                          <a:pos x="2208" y="416"/>
                        </a:cxn>
                        <a:cxn ang="0">
                          <a:pos x="1566" y="408"/>
                        </a:cxn>
                        <a:cxn ang="0">
                          <a:pos x="1566" y="93"/>
                        </a:cxn>
                        <a:cxn ang="0">
                          <a:pos x="1599" y="75"/>
                        </a:cxn>
                        <a:cxn ang="0">
                          <a:pos x="1599" y="0"/>
                        </a:cxn>
                        <a:cxn ang="0">
                          <a:pos x="921" y="3"/>
                        </a:cxn>
                        <a:cxn ang="0">
                          <a:pos x="921" y="78"/>
                        </a:cxn>
                        <a:cxn ang="0">
                          <a:pos x="957" y="99"/>
                        </a:cxn>
                        <a:cxn ang="0">
                          <a:pos x="957" y="417"/>
                        </a:cxn>
                        <a:cxn ang="0">
                          <a:pos x="720" y="417"/>
                        </a:cxn>
                        <a:cxn ang="0">
                          <a:pos x="717" y="171"/>
                        </a:cxn>
                        <a:cxn ang="0">
                          <a:pos x="750" y="132"/>
                        </a:cxn>
                        <a:cxn ang="0">
                          <a:pos x="750" y="39"/>
                        </a:cxn>
                        <a:cxn ang="0">
                          <a:pos x="795" y="39"/>
                        </a:cxn>
                        <a:cxn ang="0">
                          <a:pos x="795" y="3"/>
                        </a:cxn>
                        <a:cxn ang="0">
                          <a:pos x="315" y="6"/>
                        </a:cxn>
                        <a:cxn ang="0">
                          <a:pos x="315" y="39"/>
                        </a:cxn>
                        <a:cxn ang="0">
                          <a:pos x="360" y="42"/>
                        </a:cxn>
                        <a:cxn ang="0">
                          <a:pos x="360" y="132"/>
                        </a:cxn>
                        <a:cxn ang="0">
                          <a:pos x="384" y="177"/>
                        </a:cxn>
                        <a:cxn ang="0">
                          <a:pos x="381" y="420"/>
                        </a:cxn>
                        <a:cxn ang="0">
                          <a:pos x="312" y="422"/>
                        </a:cxn>
                        <a:cxn ang="0">
                          <a:pos x="312" y="360"/>
                        </a:cxn>
                        <a:cxn ang="0">
                          <a:pos x="240" y="360"/>
                        </a:cxn>
                        <a:cxn ang="0">
                          <a:pos x="237" y="291"/>
                        </a:cxn>
                        <a:cxn ang="0">
                          <a:pos x="78" y="291"/>
                        </a:cxn>
                        <a:cxn ang="0">
                          <a:pos x="75" y="357"/>
                        </a:cxn>
                        <a:cxn ang="0">
                          <a:pos x="6" y="360"/>
                        </a:cxn>
                        <a:cxn ang="0">
                          <a:pos x="3" y="255"/>
                        </a:cxn>
                        <a:cxn ang="0">
                          <a:pos x="15" y="231"/>
                        </a:cxn>
                        <a:cxn ang="0">
                          <a:pos x="111" y="234"/>
                        </a:cxn>
                        <a:cxn ang="0">
                          <a:pos x="111" y="81"/>
                        </a:cxn>
                        <a:cxn ang="0">
                          <a:pos x="33" y="81"/>
                        </a:cxn>
                        <a:cxn ang="0">
                          <a:pos x="3" y="57"/>
                        </a:cxn>
                        <a:cxn ang="0">
                          <a:pos x="0" y="6"/>
                        </a:cxn>
                      </a:cxnLst>
                      <a:rect l="0" t="0" r="r" b="b"/>
                      <a:pathLst>
                        <a:path w="2526" h="422">
                          <a:moveTo>
                            <a:pt x="0" y="6"/>
                          </a:moveTo>
                          <a:lnTo>
                            <a:pt x="2514" y="0"/>
                          </a:lnTo>
                          <a:lnTo>
                            <a:pt x="2517" y="60"/>
                          </a:lnTo>
                          <a:lnTo>
                            <a:pt x="2430" y="66"/>
                          </a:lnTo>
                          <a:lnTo>
                            <a:pt x="2430" y="204"/>
                          </a:lnTo>
                          <a:lnTo>
                            <a:pt x="2514" y="204"/>
                          </a:lnTo>
                          <a:lnTo>
                            <a:pt x="2526" y="216"/>
                          </a:lnTo>
                          <a:lnTo>
                            <a:pt x="2523" y="339"/>
                          </a:lnTo>
                          <a:lnTo>
                            <a:pt x="2451" y="339"/>
                          </a:lnTo>
                          <a:lnTo>
                            <a:pt x="2448" y="282"/>
                          </a:lnTo>
                          <a:lnTo>
                            <a:pt x="2286" y="285"/>
                          </a:lnTo>
                          <a:lnTo>
                            <a:pt x="2286" y="339"/>
                          </a:lnTo>
                          <a:lnTo>
                            <a:pt x="2208" y="338"/>
                          </a:lnTo>
                          <a:lnTo>
                            <a:pt x="2208" y="416"/>
                          </a:lnTo>
                          <a:lnTo>
                            <a:pt x="1566" y="408"/>
                          </a:lnTo>
                          <a:lnTo>
                            <a:pt x="1566" y="93"/>
                          </a:lnTo>
                          <a:lnTo>
                            <a:pt x="1599" y="75"/>
                          </a:lnTo>
                          <a:lnTo>
                            <a:pt x="1599" y="0"/>
                          </a:lnTo>
                          <a:lnTo>
                            <a:pt x="921" y="3"/>
                          </a:lnTo>
                          <a:lnTo>
                            <a:pt x="921" y="78"/>
                          </a:lnTo>
                          <a:lnTo>
                            <a:pt x="957" y="99"/>
                          </a:lnTo>
                          <a:lnTo>
                            <a:pt x="957" y="417"/>
                          </a:lnTo>
                          <a:lnTo>
                            <a:pt x="720" y="417"/>
                          </a:lnTo>
                          <a:lnTo>
                            <a:pt x="717" y="171"/>
                          </a:lnTo>
                          <a:lnTo>
                            <a:pt x="750" y="132"/>
                          </a:lnTo>
                          <a:lnTo>
                            <a:pt x="750" y="39"/>
                          </a:lnTo>
                          <a:lnTo>
                            <a:pt x="795" y="39"/>
                          </a:lnTo>
                          <a:lnTo>
                            <a:pt x="795" y="3"/>
                          </a:lnTo>
                          <a:lnTo>
                            <a:pt x="315" y="6"/>
                          </a:lnTo>
                          <a:lnTo>
                            <a:pt x="315" y="39"/>
                          </a:lnTo>
                          <a:lnTo>
                            <a:pt x="360" y="42"/>
                          </a:lnTo>
                          <a:lnTo>
                            <a:pt x="360" y="132"/>
                          </a:lnTo>
                          <a:lnTo>
                            <a:pt x="384" y="177"/>
                          </a:lnTo>
                          <a:lnTo>
                            <a:pt x="381" y="420"/>
                          </a:lnTo>
                          <a:lnTo>
                            <a:pt x="312" y="422"/>
                          </a:lnTo>
                          <a:lnTo>
                            <a:pt x="312" y="360"/>
                          </a:lnTo>
                          <a:lnTo>
                            <a:pt x="240" y="360"/>
                          </a:lnTo>
                          <a:lnTo>
                            <a:pt x="237" y="291"/>
                          </a:lnTo>
                          <a:lnTo>
                            <a:pt x="78" y="291"/>
                          </a:lnTo>
                          <a:lnTo>
                            <a:pt x="75" y="357"/>
                          </a:lnTo>
                          <a:lnTo>
                            <a:pt x="6" y="360"/>
                          </a:lnTo>
                          <a:lnTo>
                            <a:pt x="3" y="255"/>
                          </a:lnTo>
                          <a:lnTo>
                            <a:pt x="15" y="231"/>
                          </a:lnTo>
                          <a:lnTo>
                            <a:pt x="111" y="234"/>
                          </a:lnTo>
                          <a:lnTo>
                            <a:pt x="111" y="81"/>
                          </a:lnTo>
                          <a:lnTo>
                            <a:pt x="33" y="81"/>
                          </a:lnTo>
                          <a:lnTo>
                            <a:pt x="3" y="57"/>
                          </a:lnTo>
                          <a:lnTo>
                            <a:pt x="0" y="6"/>
                          </a:lnTo>
                          <a:close/>
                        </a:path>
                      </a:pathLst>
                    </a:custGeom>
                    <a:pattFill prst="wdDnDiag">
                      <a:fgClr>
                        <a:srgbClr val="006600"/>
                      </a:fgClr>
                      <a:bgClr>
                        <a:schemeClr val="bg1"/>
                      </a:bgClr>
                    </a:pattFill>
                    <a:ln w="9525">
                      <a:solidFill>
                        <a:srgbClr val="006600"/>
                      </a:solidFill>
                      <a:round/>
                      <a:headEnd/>
                      <a:tailEnd/>
                    </a:ln>
                    <a:effectLst/>
                  </p:spPr>
                  <p:txBody>
                    <a:bodyPr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56982" name="Freeform 31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744" y="818"/>
                      <a:ext cx="39" cy="348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1" y="322"/>
                        </a:cxn>
                        <a:cxn ang="0">
                          <a:pos x="39" y="348"/>
                        </a:cxn>
                      </a:cxnLst>
                      <a:rect l="0" t="0" r="r" b="b"/>
                      <a:pathLst>
                        <a:path w="39" h="348">
                          <a:moveTo>
                            <a:pt x="0" y="0"/>
                          </a:moveTo>
                          <a:lnTo>
                            <a:pt x="1" y="322"/>
                          </a:lnTo>
                          <a:lnTo>
                            <a:pt x="39" y="348"/>
                          </a:lnTo>
                        </a:path>
                      </a:pathLst>
                    </a:custGeom>
                    <a:noFill/>
                    <a:ln w="6350" cmpd="sng">
                      <a:solidFill>
                        <a:srgbClr val="006600"/>
                      </a:solidFill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56983" name="Freeform 311"/>
                    <p:cNvSpPr>
                      <a:spLocks noChangeAspect="1"/>
                    </p:cNvSpPr>
                    <p:nvPr/>
                  </p:nvSpPr>
                  <p:spPr bwMode="auto">
                    <a:xfrm flipH="1">
                      <a:off x="3384" y="811"/>
                      <a:ext cx="39" cy="348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1" y="322"/>
                        </a:cxn>
                        <a:cxn ang="0">
                          <a:pos x="39" y="348"/>
                        </a:cxn>
                      </a:cxnLst>
                      <a:rect l="0" t="0" r="r" b="b"/>
                      <a:pathLst>
                        <a:path w="39" h="348">
                          <a:moveTo>
                            <a:pt x="0" y="0"/>
                          </a:moveTo>
                          <a:lnTo>
                            <a:pt x="1" y="322"/>
                          </a:lnTo>
                          <a:lnTo>
                            <a:pt x="39" y="348"/>
                          </a:lnTo>
                        </a:path>
                      </a:pathLst>
                    </a:custGeom>
                    <a:noFill/>
                    <a:ln w="6350" cmpd="sng">
                      <a:solidFill>
                        <a:srgbClr val="006600"/>
                      </a:solidFill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/>
                    <a:lstStyle/>
                    <a:p>
                      <a:endParaRPr lang="ro-RO"/>
                    </a:p>
                  </p:txBody>
                </p:sp>
              </p:grpSp>
              <p:sp>
                <p:nvSpPr>
                  <p:cNvPr id="156984" name="Line 312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2577" y="867"/>
                    <a:ext cx="0" cy="288"/>
                  </a:xfrm>
                  <a:prstGeom prst="line">
                    <a:avLst/>
                  </a:prstGeom>
                  <a:noFill/>
                  <a:ln w="6350">
                    <a:solidFill>
                      <a:srgbClr val="006600"/>
                    </a:solidFill>
                    <a:round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endParaRPr lang="ro-RO"/>
                  </a:p>
                </p:txBody>
              </p:sp>
              <p:sp>
                <p:nvSpPr>
                  <p:cNvPr id="156985" name="Line 313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2172" y="866"/>
                    <a:ext cx="10" cy="301"/>
                  </a:xfrm>
                  <a:prstGeom prst="line">
                    <a:avLst/>
                  </a:prstGeom>
                  <a:noFill/>
                  <a:ln w="6350">
                    <a:solidFill>
                      <a:srgbClr val="006600"/>
                    </a:solidFill>
                    <a:round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endParaRPr lang="ro-RO"/>
                  </a:p>
                </p:txBody>
              </p:sp>
            </p:grpSp>
            <p:grpSp>
              <p:nvGrpSpPr>
                <p:cNvPr id="156986" name="Group 314"/>
                <p:cNvGrpSpPr>
                  <a:grpSpLocks noChangeAspect="1"/>
                </p:cNvGrpSpPr>
                <p:nvPr/>
              </p:nvGrpSpPr>
              <p:grpSpPr bwMode="auto">
                <a:xfrm>
                  <a:off x="2070" y="910"/>
                  <a:ext cx="407" cy="365"/>
                  <a:chOff x="2144" y="448"/>
                  <a:chExt cx="478" cy="428"/>
                </a:xfrm>
              </p:grpSpPr>
              <p:sp>
                <p:nvSpPr>
                  <p:cNvPr id="156987" name="Freeform 315" descr="Темный диагональный 1"/>
                  <p:cNvSpPr>
                    <a:spLocks noChangeAspect="1"/>
                  </p:cNvSpPr>
                  <p:nvPr/>
                </p:nvSpPr>
                <p:spPr bwMode="auto">
                  <a:xfrm>
                    <a:off x="2144" y="448"/>
                    <a:ext cx="478" cy="428"/>
                  </a:xfrm>
                  <a:custGeom>
                    <a:avLst/>
                    <a:gdLst/>
                    <a:ahLst/>
                    <a:cxnLst>
                      <a:cxn ang="0">
                        <a:pos x="112" y="2"/>
                      </a:cxn>
                      <a:cxn ang="0">
                        <a:pos x="378" y="2"/>
                      </a:cxn>
                      <a:cxn ang="0">
                        <a:pos x="398" y="26"/>
                      </a:cxn>
                      <a:cxn ang="0">
                        <a:pos x="398" y="116"/>
                      </a:cxn>
                      <a:cxn ang="0">
                        <a:pos x="352" y="114"/>
                      </a:cxn>
                      <a:cxn ang="0">
                        <a:pos x="352" y="160"/>
                      </a:cxn>
                      <a:cxn ang="0">
                        <a:pos x="418" y="162"/>
                      </a:cxn>
                      <a:cxn ang="0">
                        <a:pos x="418" y="218"/>
                      </a:cxn>
                      <a:cxn ang="0">
                        <a:pos x="468" y="220"/>
                      </a:cxn>
                      <a:cxn ang="0">
                        <a:pos x="478" y="244"/>
                      </a:cxn>
                      <a:cxn ang="0">
                        <a:pos x="478" y="276"/>
                      </a:cxn>
                      <a:cxn ang="0">
                        <a:pos x="398" y="278"/>
                      </a:cxn>
                      <a:cxn ang="0">
                        <a:pos x="404" y="332"/>
                      </a:cxn>
                      <a:cxn ang="0">
                        <a:pos x="434" y="334"/>
                      </a:cxn>
                      <a:cxn ang="0">
                        <a:pos x="434" y="428"/>
                      </a:cxn>
                      <a:cxn ang="0">
                        <a:pos x="406" y="426"/>
                      </a:cxn>
                      <a:cxn ang="0">
                        <a:pos x="406" y="376"/>
                      </a:cxn>
                      <a:cxn ang="0">
                        <a:pos x="336" y="376"/>
                      </a:cxn>
                      <a:cxn ang="0">
                        <a:pos x="336" y="302"/>
                      </a:cxn>
                      <a:cxn ang="0">
                        <a:pos x="274" y="238"/>
                      </a:cxn>
                      <a:cxn ang="0">
                        <a:pos x="274" y="194"/>
                      </a:cxn>
                      <a:cxn ang="0">
                        <a:pos x="296" y="152"/>
                      </a:cxn>
                      <a:cxn ang="0">
                        <a:pos x="296" y="60"/>
                      </a:cxn>
                      <a:cxn ang="0">
                        <a:pos x="380" y="20"/>
                      </a:cxn>
                      <a:cxn ang="0">
                        <a:pos x="380" y="116"/>
                      </a:cxn>
                      <a:cxn ang="0">
                        <a:pos x="380" y="0"/>
                      </a:cxn>
                      <a:cxn ang="0">
                        <a:pos x="110" y="2"/>
                      </a:cxn>
                      <a:cxn ang="0">
                        <a:pos x="112" y="118"/>
                      </a:cxn>
                      <a:cxn ang="0">
                        <a:pos x="112" y="32"/>
                      </a:cxn>
                      <a:cxn ang="0">
                        <a:pos x="188" y="62"/>
                      </a:cxn>
                      <a:cxn ang="0">
                        <a:pos x="188" y="146"/>
                      </a:cxn>
                      <a:cxn ang="0">
                        <a:pos x="210" y="194"/>
                      </a:cxn>
                      <a:cxn ang="0">
                        <a:pos x="210" y="234"/>
                      </a:cxn>
                      <a:cxn ang="0">
                        <a:pos x="140" y="298"/>
                      </a:cxn>
                      <a:cxn ang="0">
                        <a:pos x="140" y="376"/>
                      </a:cxn>
                      <a:cxn ang="0">
                        <a:pos x="66" y="376"/>
                      </a:cxn>
                      <a:cxn ang="0">
                        <a:pos x="66" y="424"/>
                      </a:cxn>
                      <a:cxn ang="0">
                        <a:pos x="44" y="424"/>
                      </a:cxn>
                      <a:cxn ang="0">
                        <a:pos x="44" y="340"/>
                      </a:cxn>
                      <a:cxn ang="0">
                        <a:pos x="74" y="336"/>
                      </a:cxn>
                      <a:cxn ang="0">
                        <a:pos x="74" y="284"/>
                      </a:cxn>
                      <a:cxn ang="0">
                        <a:pos x="2" y="282"/>
                      </a:cxn>
                      <a:cxn ang="0">
                        <a:pos x="0" y="246"/>
                      </a:cxn>
                      <a:cxn ang="0">
                        <a:pos x="10" y="224"/>
                      </a:cxn>
                      <a:cxn ang="0">
                        <a:pos x="64" y="224"/>
                      </a:cxn>
                      <a:cxn ang="0">
                        <a:pos x="62" y="166"/>
                      </a:cxn>
                      <a:cxn ang="0">
                        <a:pos x="136" y="166"/>
                      </a:cxn>
                      <a:cxn ang="0">
                        <a:pos x="136" y="120"/>
                      </a:cxn>
                      <a:cxn ang="0">
                        <a:pos x="90" y="116"/>
                      </a:cxn>
                      <a:cxn ang="0">
                        <a:pos x="90" y="28"/>
                      </a:cxn>
                      <a:cxn ang="0">
                        <a:pos x="112" y="2"/>
                      </a:cxn>
                    </a:cxnLst>
                    <a:rect l="0" t="0" r="r" b="b"/>
                    <a:pathLst>
                      <a:path w="478" h="428">
                        <a:moveTo>
                          <a:pt x="112" y="2"/>
                        </a:moveTo>
                        <a:lnTo>
                          <a:pt x="378" y="2"/>
                        </a:lnTo>
                        <a:lnTo>
                          <a:pt x="398" y="26"/>
                        </a:lnTo>
                        <a:lnTo>
                          <a:pt x="398" y="116"/>
                        </a:lnTo>
                        <a:lnTo>
                          <a:pt x="352" y="114"/>
                        </a:lnTo>
                        <a:lnTo>
                          <a:pt x="352" y="160"/>
                        </a:lnTo>
                        <a:lnTo>
                          <a:pt x="418" y="162"/>
                        </a:lnTo>
                        <a:lnTo>
                          <a:pt x="418" y="218"/>
                        </a:lnTo>
                        <a:lnTo>
                          <a:pt x="468" y="220"/>
                        </a:lnTo>
                        <a:lnTo>
                          <a:pt x="478" y="244"/>
                        </a:lnTo>
                        <a:lnTo>
                          <a:pt x="478" y="276"/>
                        </a:lnTo>
                        <a:lnTo>
                          <a:pt x="398" y="278"/>
                        </a:lnTo>
                        <a:lnTo>
                          <a:pt x="404" y="332"/>
                        </a:lnTo>
                        <a:lnTo>
                          <a:pt x="434" y="334"/>
                        </a:lnTo>
                        <a:lnTo>
                          <a:pt x="434" y="428"/>
                        </a:lnTo>
                        <a:lnTo>
                          <a:pt x="406" y="426"/>
                        </a:lnTo>
                        <a:lnTo>
                          <a:pt x="406" y="376"/>
                        </a:lnTo>
                        <a:lnTo>
                          <a:pt x="336" y="376"/>
                        </a:lnTo>
                        <a:lnTo>
                          <a:pt x="336" y="302"/>
                        </a:lnTo>
                        <a:lnTo>
                          <a:pt x="274" y="238"/>
                        </a:lnTo>
                        <a:lnTo>
                          <a:pt x="274" y="194"/>
                        </a:lnTo>
                        <a:lnTo>
                          <a:pt x="296" y="152"/>
                        </a:lnTo>
                        <a:lnTo>
                          <a:pt x="296" y="60"/>
                        </a:lnTo>
                        <a:lnTo>
                          <a:pt x="380" y="20"/>
                        </a:lnTo>
                        <a:lnTo>
                          <a:pt x="380" y="116"/>
                        </a:lnTo>
                        <a:lnTo>
                          <a:pt x="380" y="0"/>
                        </a:lnTo>
                        <a:lnTo>
                          <a:pt x="110" y="2"/>
                        </a:lnTo>
                        <a:lnTo>
                          <a:pt x="112" y="118"/>
                        </a:lnTo>
                        <a:lnTo>
                          <a:pt x="112" y="32"/>
                        </a:lnTo>
                        <a:lnTo>
                          <a:pt x="188" y="62"/>
                        </a:lnTo>
                        <a:lnTo>
                          <a:pt x="188" y="146"/>
                        </a:lnTo>
                        <a:lnTo>
                          <a:pt x="210" y="194"/>
                        </a:lnTo>
                        <a:lnTo>
                          <a:pt x="210" y="234"/>
                        </a:lnTo>
                        <a:lnTo>
                          <a:pt x="140" y="298"/>
                        </a:lnTo>
                        <a:lnTo>
                          <a:pt x="140" y="376"/>
                        </a:lnTo>
                        <a:lnTo>
                          <a:pt x="66" y="376"/>
                        </a:lnTo>
                        <a:lnTo>
                          <a:pt x="66" y="424"/>
                        </a:lnTo>
                        <a:lnTo>
                          <a:pt x="44" y="424"/>
                        </a:lnTo>
                        <a:lnTo>
                          <a:pt x="44" y="340"/>
                        </a:lnTo>
                        <a:lnTo>
                          <a:pt x="74" y="336"/>
                        </a:lnTo>
                        <a:lnTo>
                          <a:pt x="74" y="284"/>
                        </a:lnTo>
                        <a:lnTo>
                          <a:pt x="2" y="282"/>
                        </a:lnTo>
                        <a:lnTo>
                          <a:pt x="0" y="246"/>
                        </a:lnTo>
                        <a:lnTo>
                          <a:pt x="10" y="224"/>
                        </a:lnTo>
                        <a:lnTo>
                          <a:pt x="64" y="224"/>
                        </a:lnTo>
                        <a:lnTo>
                          <a:pt x="62" y="166"/>
                        </a:lnTo>
                        <a:lnTo>
                          <a:pt x="136" y="166"/>
                        </a:lnTo>
                        <a:lnTo>
                          <a:pt x="136" y="120"/>
                        </a:lnTo>
                        <a:lnTo>
                          <a:pt x="90" y="116"/>
                        </a:lnTo>
                        <a:lnTo>
                          <a:pt x="90" y="28"/>
                        </a:lnTo>
                        <a:lnTo>
                          <a:pt x="112" y="2"/>
                        </a:lnTo>
                        <a:close/>
                      </a:path>
                    </a:pathLst>
                  </a:custGeom>
                  <a:pattFill prst="dkDnDiag">
                    <a:fgClr>
                      <a:srgbClr val="006600"/>
                    </a:fgClr>
                    <a:bgClr>
                      <a:schemeClr val="bg1"/>
                    </a:bgClr>
                  </a:pattFill>
                  <a:ln w="9525">
                    <a:solidFill>
                      <a:srgbClr val="006600"/>
                    </a:solidFill>
                    <a:round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endParaRPr lang="ro-RO"/>
                  </a:p>
                </p:txBody>
              </p:sp>
              <p:sp>
                <p:nvSpPr>
                  <p:cNvPr id="156988" name="Line 316" descr="Темный диагональный 1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2284" y="822"/>
                    <a:ext cx="196" cy="0"/>
                  </a:xfrm>
                  <a:prstGeom prst="line">
                    <a:avLst/>
                  </a:prstGeom>
                  <a:noFill/>
                  <a:ln w="9525">
                    <a:solidFill>
                      <a:srgbClr val="006600"/>
                    </a:solidFill>
                    <a:prstDash val="dash"/>
                    <a:round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endParaRPr lang="ro-RO"/>
                  </a:p>
                </p:txBody>
              </p:sp>
            </p:grpSp>
            <p:sp>
              <p:nvSpPr>
                <p:cNvPr id="156989" name="Rectangle 317" descr="Алмазная решетка (контур)"/>
                <p:cNvSpPr>
                  <a:spLocks noChangeAspect="1" noChangeArrowheads="1"/>
                </p:cNvSpPr>
                <p:nvPr/>
              </p:nvSpPr>
              <p:spPr bwMode="auto">
                <a:xfrm>
                  <a:off x="2367" y="1007"/>
                  <a:ext cx="93" cy="40"/>
                </a:xfrm>
                <a:prstGeom prst="rect">
                  <a:avLst/>
                </a:prstGeom>
                <a:pattFill prst="openDmnd">
                  <a:fgClr>
                    <a:srgbClr val="808080"/>
                  </a:fgClr>
                  <a:bgClr>
                    <a:schemeClr val="bg1"/>
                  </a:bgClr>
                </a:patt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56990" name="Rectangle 318" descr="Алмазная решетка (контур)"/>
                <p:cNvSpPr>
                  <a:spLocks noChangeAspect="1" noChangeArrowheads="1"/>
                </p:cNvSpPr>
                <p:nvPr/>
              </p:nvSpPr>
              <p:spPr bwMode="auto">
                <a:xfrm>
                  <a:off x="2095" y="1012"/>
                  <a:ext cx="92" cy="40"/>
                </a:xfrm>
                <a:prstGeom prst="rect">
                  <a:avLst/>
                </a:prstGeom>
                <a:pattFill prst="openDmnd">
                  <a:fgClr>
                    <a:srgbClr val="808080"/>
                  </a:fgClr>
                  <a:bgClr>
                    <a:schemeClr val="bg1"/>
                  </a:bgClr>
                </a:patt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56991" name="Rectangle 319" descr="Алмазная решетка (контур)"/>
                <p:cNvSpPr>
                  <a:spLocks noChangeAspect="1" noChangeArrowheads="1"/>
                </p:cNvSpPr>
                <p:nvPr/>
              </p:nvSpPr>
              <p:spPr bwMode="auto">
                <a:xfrm>
                  <a:off x="2067" y="1151"/>
                  <a:ext cx="67" cy="45"/>
                </a:xfrm>
                <a:prstGeom prst="rect">
                  <a:avLst/>
                </a:prstGeom>
                <a:pattFill prst="openDmnd">
                  <a:fgClr>
                    <a:srgbClr val="808080"/>
                  </a:fgClr>
                  <a:bgClr>
                    <a:schemeClr val="bg1"/>
                  </a:bgClr>
                </a:patt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56992" name="Rectangle 320" descr="Алмазная решетка (контур)"/>
                <p:cNvSpPr>
                  <a:spLocks noChangeAspect="1" noChangeArrowheads="1"/>
                </p:cNvSpPr>
                <p:nvPr/>
              </p:nvSpPr>
              <p:spPr bwMode="auto">
                <a:xfrm>
                  <a:off x="2412" y="1149"/>
                  <a:ext cx="66" cy="45"/>
                </a:xfrm>
                <a:prstGeom prst="rect">
                  <a:avLst/>
                </a:prstGeom>
                <a:pattFill prst="openDmnd">
                  <a:fgClr>
                    <a:srgbClr val="808080"/>
                  </a:fgClr>
                  <a:bgClr>
                    <a:schemeClr val="bg1"/>
                  </a:bgClr>
                </a:patt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56993" name="Rectangle 321" descr="Алмазная решетка (контур)"/>
                <p:cNvSpPr>
                  <a:spLocks noChangeAspect="1" noChangeArrowheads="1"/>
                </p:cNvSpPr>
                <p:nvPr/>
              </p:nvSpPr>
              <p:spPr bwMode="auto">
                <a:xfrm>
                  <a:off x="2615" y="1388"/>
                  <a:ext cx="123" cy="96"/>
                </a:xfrm>
                <a:prstGeom prst="rect">
                  <a:avLst/>
                </a:prstGeom>
                <a:pattFill prst="openDmnd">
                  <a:fgClr>
                    <a:srgbClr val="808080"/>
                  </a:fgClr>
                  <a:bgClr>
                    <a:schemeClr val="bg1"/>
                  </a:bgClr>
                </a:patt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56994" name="Rectangle 322" descr="Алмазная решетка (контур)"/>
                <p:cNvSpPr>
                  <a:spLocks noChangeAspect="1" noChangeArrowheads="1"/>
                </p:cNvSpPr>
                <p:nvPr/>
              </p:nvSpPr>
              <p:spPr bwMode="auto">
                <a:xfrm>
                  <a:off x="3006" y="1388"/>
                  <a:ext cx="122" cy="96"/>
                </a:xfrm>
                <a:prstGeom prst="rect">
                  <a:avLst/>
                </a:prstGeom>
                <a:pattFill prst="openDmnd">
                  <a:fgClr>
                    <a:srgbClr val="808080"/>
                  </a:fgClr>
                  <a:bgClr>
                    <a:schemeClr val="bg1"/>
                  </a:bgClr>
                </a:patt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56995" name="Freeform 323" descr="Широкий диагональный 2"/>
                <p:cNvSpPr>
                  <a:spLocks noChangeAspect="1"/>
                </p:cNvSpPr>
                <p:nvPr/>
              </p:nvSpPr>
              <p:spPr bwMode="auto">
                <a:xfrm>
                  <a:off x="2585" y="1152"/>
                  <a:ext cx="572" cy="233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83"/>
                    </a:cxn>
                    <a:cxn ang="0">
                      <a:pos x="41" y="87"/>
                    </a:cxn>
                    <a:cxn ang="0">
                      <a:pos x="35" y="267"/>
                    </a:cxn>
                    <a:cxn ang="0">
                      <a:pos x="219" y="269"/>
                    </a:cxn>
                    <a:cxn ang="0">
                      <a:pos x="219" y="245"/>
                    </a:cxn>
                    <a:cxn ang="0">
                      <a:pos x="216" y="34"/>
                    </a:cxn>
                    <a:cxn ang="0">
                      <a:pos x="104" y="29"/>
                    </a:cxn>
                    <a:cxn ang="0">
                      <a:pos x="102" y="2"/>
                    </a:cxn>
                    <a:cxn ang="0">
                      <a:pos x="582" y="5"/>
                    </a:cxn>
                    <a:cxn ang="0">
                      <a:pos x="581" y="35"/>
                    </a:cxn>
                    <a:cxn ang="0">
                      <a:pos x="470" y="35"/>
                    </a:cxn>
                    <a:cxn ang="0">
                      <a:pos x="468" y="249"/>
                    </a:cxn>
                    <a:cxn ang="0">
                      <a:pos x="467" y="273"/>
                    </a:cxn>
                    <a:cxn ang="0">
                      <a:pos x="636" y="270"/>
                    </a:cxn>
                    <a:cxn ang="0">
                      <a:pos x="638" y="92"/>
                    </a:cxn>
                    <a:cxn ang="0">
                      <a:pos x="672" y="87"/>
                    </a:cxn>
                    <a:cxn ang="0">
                      <a:pos x="672" y="6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672" h="273">
                      <a:moveTo>
                        <a:pt x="2" y="0"/>
                      </a:moveTo>
                      <a:lnTo>
                        <a:pt x="0" y="83"/>
                      </a:lnTo>
                      <a:lnTo>
                        <a:pt x="41" y="87"/>
                      </a:lnTo>
                      <a:lnTo>
                        <a:pt x="35" y="267"/>
                      </a:lnTo>
                      <a:lnTo>
                        <a:pt x="219" y="269"/>
                      </a:lnTo>
                      <a:lnTo>
                        <a:pt x="219" y="245"/>
                      </a:lnTo>
                      <a:lnTo>
                        <a:pt x="216" y="34"/>
                      </a:lnTo>
                      <a:lnTo>
                        <a:pt x="104" y="29"/>
                      </a:lnTo>
                      <a:lnTo>
                        <a:pt x="102" y="2"/>
                      </a:lnTo>
                      <a:lnTo>
                        <a:pt x="582" y="5"/>
                      </a:lnTo>
                      <a:lnTo>
                        <a:pt x="581" y="35"/>
                      </a:lnTo>
                      <a:lnTo>
                        <a:pt x="470" y="35"/>
                      </a:lnTo>
                      <a:lnTo>
                        <a:pt x="468" y="249"/>
                      </a:lnTo>
                      <a:lnTo>
                        <a:pt x="467" y="273"/>
                      </a:lnTo>
                      <a:lnTo>
                        <a:pt x="636" y="270"/>
                      </a:lnTo>
                      <a:lnTo>
                        <a:pt x="638" y="92"/>
                      </a:lnTo>
                      <a:lnTo>
                        <a:pt x="672" y="87"/>
                      </a:lnTo>
                      <a:lnTo>
                        <a:pt x="672" y="6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pattFill prst="wdUpDiag">
                  <a:fgClr>
                    <a:srgbClr val="006600"/>
                  </a:fgClr>
                  <a:bgClr>
                    <a:schemeClr val="bg1"/>
                  </a:bgClr>
                </a:pattFill>
                <a:ln w="9525">
                  <a:solidFill>
                    <a:srgbClr val="006600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ro-RO"/>
                </a:p>
              </p:txBody>
            </p:sp>
            <p:grpSp>
              <p:nvGrpSpPr>
                <p:cNvPr id="156996" name="Group 324"/>
                <p:cNvGrpSpPr>
                  <a:grpSpLocks noChangeAspect="1"/>
                </p:cNvGrpSpPr>
                <p:nvPr/>
              </p:nvGrpSpPr>
              <p:grpSpPr bwMode="auto">
                <a:xfrm>
                  <a:off x="2695" y="873"/>
                  <a:ext cx="372" cy="595"/>
                  <a:chOff x="2878" y="405"/>
                  <a:chExt cx="436" cy="697"/>
                </a:xfrm>
              </p:grpSpPr>
              <p:grpSp>
                <p:nvGrpSpPr>
                  <p:cNvPr id="156997" name="Group 325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3028" y="915"/>
                    <a:ext cx="118" cy="187"/>
                    <a:chOff x="3028" y="915"/>
                    <a:chExt cx="118" cy="187"/>
                  </a:xfrm>
                </p:grpSpPr>
                <p:sp>
                  <p:nvSpPr>
                    <p:cNvPr id="156998" name="Rectangle 326" descr="Широкий диагональный 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028" y="915"/>
                      <a:ext cx="116" cy="167"/>
                    </a:xfrm>
                    <a:prstGeom prst="rect">
                      <a:avLst/>
                    </a:prstGeom>
                    <a:pattFill prst="wdUpDiag">
                      <a:fgClr>
                        <a:srgbClr val="006600"/>
                      </a:fgClr>
                      <a:bgClr>
                        <a:schemeClr val="bg1"/>
                      </a:bgClr>
                    </a:pattFill>
                    <a:ln w="9525">
                      <a:solidFill>
                        <a:srgbClr val="006600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56999" name="AutoShape 327" descr="Широкий диагональный 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029" y="1082"/>
                      <a:ext cx="117" cy="20"/>
                    </a:xfrm>
                    <a:custGeom>
                      <a:avLst/>
                      <a:gdLst>
                        <a:gd name="G0" fmla="+- 5400 0 0"/>
                        <a:gd name="G1" fmla="+- 21600 0 5400"/>
                        <a:gd name="G2" fmla="*/ 5400 1 2"/>
                        <a:gd name="G3" fmla="+- 21600 0 G2"/>
                        <a:gd name="G4" fmla="+/ 5400 21600 2"/>
                        <a:gd name="G5" fmla="+/ G1 0 2"/>
                        <a:gd name="G6" fmla="*/ 21600 21600 5400"/>
                        <a:gd name="G7" fmla="*/ G6 1 2"/>
                        <a:gd name="G8" fmla="+- 21600 0 G7"/>
                        <a:gd name="G9" fmla="*/ 21600 1 2"/>
                        <a:gd name="G10" fmla="+- 5400 0 G9"/>
                        <a:gd name="G11" fmla="?: G10 G8 0"/>
                        <a:gd name="G12" fmla="?: G10 G7 21600"/>
                        <a:gd name="T0" fmla="*/ 18900 w 21600"/>
                        <a:gd name="T1" fmla="*/ 10800 h 21600"/>
                        <a:gd name="T2" fmla="*/ 10800 w 21600"/>
                        <a:gd name="T3" fmla="*/ 21600 h 21600"/>
                        <a:gd name="T4" fmla="*/ 2700 w 21600"/>
                        <a:gd name="T5" fmla="*/ 10800 h 21600"/>
                        <a:gd name="T6" fmla="*/ 10800 w 21600"/>
                        <a:gd name="T7" fmla="*/ 0 h 21600"/>
                        <a:gd name="T8" fmla="*/ 4500 w 21600"/>
                        <a:gd name="T9" fmla="*/ 4500 h 21600"/>
                        <a:gd name="T10" fmla="*/ 17100 w 21600"/>
                        <a:gd name="T11" fmla="*/ 17100 h 2160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</a:cxnLst>
                      <a:rect l="T8" t="T9" r="T10" b="T11"/>
                      <a:pathLst>
                        <a:path w="21600" h="21600">
                          <a:moveTo>
                            <a:pt x="0" y="0"/>
                          </a:moveTo>
                          <a:lnTo>
                            <a:pt x="5400" y="21600"/>
                          </a:lnTo>
                          <a:lnTo>
                            <a:pt x="16200" y="21600"/>
                          </a:lnTo>
                          <a:lnTo>
                            <a:pt x="21600" y="0"/>
                          </a:lnTo>
                          <a:close/>
                        </a:path>
                      </a:pathLst>
                    </a:custGeom>
                    <a:pattFill prst="wdUpDiag">
                      <a:fgClr>
                        <a:srgbClr val="006600"/>
                      </a:fgClr>
                      <a:bgClr>
                        <a:schemeClr val="bg1"/>
                      </a:bgClr>
                    </a:pattFill>
                    <a:ln w="9525">
                      <a:solidFill>
                        <a:srgbClr val="006600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</p:grpSp>
              <p:grpSp>
                <p:nvGrpSpPr>
                  <p:cNvPr id="157000" name="Group 328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878" y="405"/>
                    <a:ext cx="436" cy="600"/>
                    <a:chOff x="2878" y="405"/>
                    <a:chExt cx="436" cy="600"/>
                  </a:xfrm>
                </p:grpSpPr>
                <p:sp>
                  <p:nvSpPr>
                    <p:cNvPr id="157001" name="Freeform 329" descr="Широкий диагональный 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878" y="405"/>
                      <a:ext cx="436" cy="573"/>
                    </a:xfrm>
                    <a:custGeom>
                      <a:avLst/>
                      <a:gdLst/>
                      <a:ahLst/>
                      <a:cxnLst>
                        <a:cxn ang="0">
                          <a:pos x="104" y="0"/>
                        </a:cxn>
                        <a:cxn ang="0">
                          <a:pos x="338" y="0"/>
                        </a:cxn>
                        <a:cxn ang="0">
                          <a:pos x="338" y="18"/>
                        </a:cxn>
                        <a:cxn ang="0">
                          <a:pos x="386" y="21"/>
                        </a:cxn>
                        <a:cxn ang="0">
                          <a:pos x="389" y="92"/>
                        </a:cxn>
                        <a:cxn ang="0">
                          <a:pos x="388" y="23"/>
                        </a:cxn>
                        <a:cxn ang="0">
                          <a:pos x="355" y="62"/>
                        </a:cxn>
                        <a:cxn ang="0">
                          <a:pos x="91" y="60"/>
                        </a:cxn>
                        <a:cxn ang="0">
                          <a:pos x="91" y="114"/>
                        </a:cxn>
                        <a:cxn ang="0">
                          <a:pos x="353" y="117"/>
                        </a:cxn>
                        <a:cxn ang="0">
                          <a:pos x="391" y="147"/>
                        </a:cxn>
                        <a:cxn ang="0">
                          <a:pos x="389" y="90"/>
                        </a:cxn>
                        <a:cxn ang="0">
                          <a:pos x="391" y="150"/>
                        </a:cxn>
                        <a:cxn ang="0">
                          <a:pos x="338" y="150"/>
                        </a:cxn>
                        <a:cxn ang="0">
                          <a:pos x="335" y="198"/>
                        </a:cxn>
                        <a:cxn ang="0">
                          <a:pos x="436" y="199"/>
                        </a:cxn>
                        <a:cxn ang="0">
                          <a:pos x="436" y="339"/>
                        </a:cxn>
                        <a:cxn ang="0">
                          <a:pos x="398" y="339"/>
                        </a:cxn>
                        <a:cxn ang="0">
                          <a:pos x="396" y="305"/>
                        </a:cxn>
                        <a:cxn ang="0">
                          <a:pos x="323" y="302"/>
                        </a:cxn>
                        <a:cxn ang="0">
                          <a:pos x="323" y="368"/>
                        </a:cxn>
                        <a:cxn ang="0">
                          <a:pos x="337" y="392"/>
                        </a:cxn>
                        <a:cxn ang="0">
                          <a:pos x="335" y="573"/>
                        </a:cxn>
                        <a:cxn ang="0">
                          <a:pos x="266" y="570"/>
                        </a:cxn>
                        <a:cxn ang="0">
                          <a:pos x="269" y="507"/>
                        </a:cxn>
                        <a:cxn ang="0">
                          <a:pos x="152" y="504"/>
                        </a:cxn>
                        <a:cxn ang="0">
                          <a:pos x="154" y="570"/>
                        </a:cxn>
                        <a:cxn ang="0">
                          <a:pos x="84" y="565"/>
                        </a:cxn>
                        <a:cxn ang="0">
                          <a:pos x="86" y="387"/>
                        </a:cxn>
                        <a:cxn ang="0">
                          <a:pos x="104" y="369"/>
                        </a:cxn>
                        <a:cxn ang="0">
                          <a:pos x="104" y="302"/>
                        </a:cxn>
                        <a:cxn ang="0">
                          <a:pos x="38" y="300"/>
                        </a:cxn>
                        <a:cxn ang="0">
                          <a:pos x="34" y="329"/>
                        </a:cxn>
                        <a:cxn ang="0">
                          <a:pos x="2" y="329"/>
                        </a:cxn>
                        <a:cxn ang="0">
                          <a:pos x="0" y="199"/>
                        </a:cxn>
                        <a:cxn ang="0">
                          <a:pos x="101" y="195"/>
                        </a:cxn>
                        <a:cxn ang="0">
                          <a:pos x="101" y="150"/>
                        </a:cxn>
                        <a:cxn ang="0">
                          <a:pos x="38" y="147"/>
                        </a:cxn>
                        <a:cxn ang="0">
                          <a:pos x="38" y="87"/>
                        </a:cxn>
                        <a:cxn ang="0">
                          <a:pos x="40" y="147"/>
                        </a:cxn>
                        <a:cxn ang="0">
                          <a:pos x="88" y="114"/>
                        </a:cxn>
                        <a:cxn ang="0">
                          <a:pos x="352" y="117"/>
                        </a:cxn>
                        <a:cxn ang="0">
                          <a:pos x="356" y="62"/>
                        </a:cxn>
                        <a:cxn ang="0">
                          <a:pos x="94" y="62"/>
                        </a:cxn>
                        <a:cxn ang="0">
                          <a:pos x="37" y="21"/>
                        </a:cxn>
                        <a:cxn ang="0">
                          <a:pos x="38" y="93"/>
                        </a:cxn>
                        <a:cxn ang="0">
                          <a:pos x="38" y="21"/>
                        </a:cxn>
                        <a:cxn ang="0">
                          <a:pos x="104" y="21"/>
                        </a:cxn>
                        <a:cxn ang="0">
                          <a:pos x="104" y="0"/>
                        </a:cxn>
                      </a:cxnLst>
                      <a:rect l="0" t="0" r="r" b="b"/>
                      <a:pathLst>
                        <a:path w="436" h="573">
                          <a:moveTo>
                            <a:pt x="104" y="0"/>
                          </a:moveTo>
                          <a:lnTo>
                            <a:pt x="338" y="0"/>
                          </a:lnTo>
                          <a:lnTo>
                            <a:pt x="338" y="18"/>
                          </a:lnTo>
                          <a:lnTo>
                            <a:pt x="386" y="21"/>
                          </a:lnTo>
                          <a:lnTo>
                            <a:pt x="389" y="92"/>
                          </a:lnTo>
                          <a:lnTo>
                            <a:pt x="388" y="23"/>
                          </a:lnTo>
                          <a:lnTo>
                            <a:pt x="355" y="62"/>
                          </a:lnTo>
                          <a:lnTo>
                            <a:pt x="91" y="60"/>
                          </a:lnTo>
                          <a:lnTo>
                            <a:pt x="91" y="114"/>
                          </a:lnTo>
                          <a:lnTo>
                            <a:pt x="353" y="117"/>
                          </a:lnTo>
                          <a:lnTo>
                            <a:pt x="391" y="147"/>
                          </a:lnTo>
                          <a:lnTo>
                            <a:pt x="389" y="90"/>
                          </a:lnTo>
                          <a:lnTo>
                            <a:pt x="391" y="150"/>
                          </a:lnTo>
                          <a:lnTo>
                            <a:pt x="338" y="150"/>
                          </a:lnTo>
                          <a:lnTo>
                            <a:pt x="335" y="198"/>
                          </a:lnTo>
                          <a:lnTo>
                            <a:pt x="436" y="199"/>
                          </a:lnTo>
                          <a:lnTo>
                            <a:pt x="436" y="339"/>
                          </a:lnTo>
                          <a:lnTo>
                            <a:pt x="398" y="339"/>
                          </a:lnTo>
                          <a:lnTo>
                            <a:pt x="396" y="305"/>
                          </a:lnTo>
                          <a:lnTo>
                            <a:pt x="323" y="302"/>
                          </a:lnTo>
                          <a:lnTo>
                            <a:pt x="323" y="368"/>
                          </a:lnTo>
                          <a:lnTo>
                            <a:pt x="337" y="392"/>
                          </a:lnTo>
                          <a:lnTo>
                            <a:pt x="335" y="573"/>
                          </a:lnTo>
                          <a:lnTo>
                            <a:pt x="266" y="570"/>
                          </a:lnTo>
                          <a:lnTo>
                            <a:pt x="269" y="507"/>
                          </a:lnTo>
                          <a:lnTo>
                            <a:pt x="152" y="504"/>
                          </a:lnTo>
                          <a:lnTo>
                            <a:pt x="154" y="570"/>
                          </a:lnTo>
                          <a:lnTo>
                            <a:pt x="84" y="565"/>
                          </a:lnTo>
                          <a:lnTo>
                            <a:pt x="86" y="387"/>
                          </a:lnTo>
                          <a:lnTo>
                            <a:pt x="104" y="369"/>
                          </a:lnTo>
                          <a:lnTo>
                            <a:pt x="104" y="302"/>
                          </a:lnTo>
                          <a:lnTo>
                            <a:pt x="38" y="300"/>
                          </a:lnTo>
                          <a:lnTo>
                            <a:pt x="34" y="329"/>
                          </a:lnTo>
                          <a:lnTo>
                            <a:pt x="2" y="329"/>
                          </a:lnTo>
                          <a:lnTo>
                            <a:pt x="0" y="199"/>
                          </a:lnTo>
                          <a:lnTo>
                            <a:pt x="101" y="195"/>
                          </a:lnTo>
                          <a:lnTo>
                            <a:pt x="101" y="150"/>
                          </a:lnTo>
                          <a:lnTo>
                            <a:pt x="38" y="147"/>
                          </a:lnTo>
                          <a:lnTo>
                            <a:pt x="38" y="87"/>
                          </a:lnTo>
                          <a:lnTo>
                            <a:pt x="40" y="147"/>
                          </a:lnTo>
                          <a:lnTo>
                            <a:pt x="88" y="114"/>
                          </a:lnTo>
                          <a:lnTo>
                            <a:pt x="352" y="117"/>
                          </a:lnTo>
                          <a:lnTo>
                            <a:pt x="356" y="62"/>
                          </a:lnTo>
                          <a:lnTo>
                            <a:pt x="94" y="62"/>
                          </a:lnTo>
                          <a:lnTo>
                            <a:pt x="37" y="21"/>
                          </a:lnTo>
                          <a:lnTo>
                            <a:pt x="38" y="93"/>
                          </a:lnTo>
                          <a:lnTo>
                            <a:pt x="38" y="21"/>
                          </a:lnTo>
                          <a:lnTo>
                            <a:pt x="104" y="21"/>
                          </a:lnTo>
                          <a:lnTo>
                            <a:pt x="104" y="0"/>
                          </a:lnTo>
                          <a:close/>
                        </a:path>
                      </a:pathLst>
                    </a:custGeom>
                    <a:pattFill prst="wdDnDiag">
                      <a:fgClr>
                        <a:srgbClr val="006600"/>
                      </a:fgClr>
                      <a:bgClr>
                        <a:schemeClr val="bg1"/>
                      </a:bgClr>
                    </a:pattFill>
                    <a:ln w="9525">
                      <a:solidFill>
                        <a:srgbClr val="006600"/>
                      </a:solidFill>
                      <a:round/>
                      <a:headEnd/>
                      <a:tailEnd/>
                    </a:ln>
                    <a:effectLst/>
                  </p:spPr>
                  <p:txBody>
                    <a:bodyPr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57002" name="Freeform 33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970" y="779"/>
                      <a:ext cx="16" cy="218"/>
                    </a:xfrm>
                    <a:custGeom>
                      <a:avLst/>
                      <a:gdLst/>
                      <a:ahLst/>
                      <a:cxnLst>
                        <a:cxn ang="0">
                          <a:pos x="12" y="0"/>
                        </a:cxn>
                        <a:cxn ang="0">
                          <a:pos x="16" y="197"/>
                        </a:cxn>
                        <a:cxn ang="0">
                          <a:pos x="0" y="218"/>
                        </a:cxn>
                      </a:cxnLst>
                      <a:rect l="0" t="0" r="r" b="b"/>
                      <a:pathLst>
                        <a:path w="16" h="218">
                          <a:moveTo>
                            <a:pt x="12" y="0"/>
                          </a:moveTo>
                          <a:lnTo>
                            <a:pt x="16" y="197"/>
                          </a:lnTo>
                          <a:lnTo>
                            <a:pt x="0" y="218"/>
                          </a:lnTo>
                        </a:path>
                      </a:pathLst>
                    </a:custGeom>
                    <a:noFill/>
                    <a:ln w="6350" cmpd="sng">
                      <a:solidFill>
                        <a:srgbClr val="006600"/>
                      </a:solidFill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57003" name="Freeform 33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195" y="773"/>
                      <a:ext cx="20" cy="232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0" y="199"/>
                        </a:cxn>
                        <a:cxn ang="0">
                          <a:pos x="20" y="232"/>
                        </a:cxn>
                      </a:cxnLst>
                      <a:rect l="0" t="0" r="r" b="b"/>
                      <a:pathLst>
                        <a:path w="20" h="232">
                          <a:moveTo>
                            <a:pt x="0" y="0"/>
                          </a:moveTo>
                          <a:lnTo>
                            <a:pt x="0" y="199"/>
                          </a:lnTo>
                          <a:lnTo>
                            <a:pt x="20" y="232"/>
                          </a:lnTo>
                        </a:path>
                      </a:pathLst>
                    </a:custGeom>
                    <a:noFill/>
                    <a:ln w="6350" cmpd="sng">
                      <a:solidFill>
                        <a:srgbClr val="006600"/>
                      </a:solidFill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57004" name="Rectangle 33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970" y="467"/>
                      <a:ext cx="262" cy="5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solidFill>
                        <a:srgbClr val="006600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</p:grpSp>
            </p:grpSp>
            <p:sp>
              <p:nvSpPr>
                <p:cNvPr id="157005" name="Rectangle 333" descr="Алмазная решетка (контур)"/>
                <p:cNvSpPr>
                  <a:spLocks noChangeAspect="1" noChangeArrowheads="1"/>
                </p:cNvSpPr>
                <p:nvPr/>
              </p:nvSpPr>
              <p:spPr bwMode="auto">
                <a:xfrm>
                  <a:off x="2728" y="1137"/>
                  <a:ext cx="53" cy="40"/>
                </a:xfrm>
                <a:prstGeom prst="rect">
                  <a:avLst/>
                </a:prstGeom>
                <a:pattFill prst="openDmnd">
                  <a:fgClr>
                    <a:srgbClr val="808080"/>
                  </a:fgClr>
                  <a:bgClr>
                    <a:schemeClr val="bg1"/>
                  </a:bgClr>
                </a:patt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57006" name="Rectangle 334" descr="Алмазная решетка (контур)"/>
                <p:cNvSpPr>
                  <a:spLocks noChangeAspect="1" noChangeArrowheads="1"/>
                </p:cNvSpPr>
                <p:nvPr/>
              </p:nvSpPr>
              <p:spPr bwMode="auto">
                <a:xfrm>
                  <a:off x="2976" y="1138"/>
                  <a:ext cx="53" cy="40"/>
                </a:xfrm>
                <a:prstGeom prst="rect">
                  <a:avLst/>
                </a:prstGeom>
                <a:pattFill prst="openDmnd">
                  <a:fgClr>
                    <a:srgbClr val="808080"/>
                  </a:fgClr>
                  <a:bgClr>
                    <a:schemeClr val="bg1"/>
                  </a:bgClr>
                </a:patt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</p:grpSp>
      </p:grpSp>
      <p:grpSp>
        <p:nvGrpSpPr>
          <p:cNvPr id="157007" name="Group 335"/>
          <p:cNvGrpSpPr>
            <a:grpSpLocks/>
          </p:cNvGrpSpPr>
          <p:nvPr/>
        </p:nvGrpSpPr>
        <p:grpSpPr bwMode="auto">
          <a:xfrm>
            <a:off x="3160713" y="754063"/>
            <a:ext cx="2832100" cy="3416300"/>
            <a:chOff x="1992" y="1864"/>
            <a:chExt cx="1784" cy="2152"/>
          </a:xfrm>
        </p:grpSpPr>
        <p:grpSp>
          <p:nvGrpSpPr>
            <p:cNvPr id="157008" name="Group 336"/>
            <p:cNvGrpSpPr>
              <a:grpSpLocks noChangeAspect="1"/>
            </p:cNvGrpSpPr>
            <p:nvPr/>
          </p:nvGrpSpPr>
          <p:grpSpPr bwMode="auto">
            <a:xfrm>
              <a:off x="1992" y="1864"/>
              <a:ext cx="1784" cy="2152"/>
              <a:chOff x="1806" y="1388"/>
              <a:chExt cx="2156" cy="2602"/>
            </a:xfrm>
          </p:grpSpPr>
          <p:sp>
            <p:nvSpPr>
              <p:cNvPr id="157009" name="Rectangle 337"/>
              <p:cNvSpPr>
                <a:spLocks noChangeAspect="1" noChangeArrowheads="1"/>
              </p:cNvSpPr>
              <p:nvPr/>
            </p:nvSpPr>
            <p:spPr bwMode="auto">
              <a:xfrm>
                <a:off x="2861" y="2373"/>
                <a:ext cx="41" cy="52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grpSp>
            <p:nvGrpSpPr>
              <p:cNvPr id="157010" name="Group 338"/>
              <p:cNvGrpSpPr>
                <a:grpSpLocks noChangeAspect="1"/>
              </p:cNvGrpSpPr>
              <p:nvPr/>
            </p:nvGrpSpPr>
            <p:grpSpPr bwMode="auto">
              <a:xfrm>
                <a:off x="1806" y="1388"/>
                <a:ext cx="2156" cy="2602"/>
                <a:chOff x="1806" y="1388"/>
                <a:chExt cx="2156" cy="2602"/>
              </a:xfrm>
            </p:grpSpPr>
            <p:sp>
              <p:nvSpPr>
                <p:cNvPr id="157011" name="Rectangle 339" descr="Алмазная решетка (контур)"/>
                <p:cNvSpPr>
                  <a:spLocks noChangeAspect="1" noChangeArrowheads="1"/>
                </p:cNvSpPr>
                <p:nvPr/>
              </p:nvSpPr>
              <p:spPr bwMode="auto">
                <a:xfrm>
                  <a:off x="2644" y="2387"/>
                  <a:ext cx="467" cy="20"/>
                </a:xfrm>
                <a:prstGeom prst="rect">
                  <a:avLst/>
                </a:prstGeom>
                <a:pattFill prst="openDmnd">
                  <a:fgClr>
                    <a:schemeClr val="tx2"/>
                  </a:fgClr>
                  <a:bgClr>
                    <a:schemeClr val="bg1"/>
                  </a:bgClr>
                </a:patt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grpSp>
              <p:nvGrpSpPr>
                <p:cNvPr id="157012" name="Group 340"/>
                <p:cNvGrpSpPr>
                  <a:grpSpLocks noChangeAspect="1"/>
                </p:cNvGrpSpPr>
                <p:nvPr/>
              </p:nvGrpSpPr>
              <p:grpSpPr bwMode="auto">
                <a:xfrm>
                  <a:off x="1806" y="1388"/>
                  <a:ext cx="2156" cy="2602"/>
                  <a:chOff x="1806" y="1388"/>
                  <a:chExt cx="2156" cy="2602"/>
                </a:xfrm>
              </p:grpSpPr>
              <p:grpSp>
                <p:nvGrpSpPr>
                  <p:cNvPr id="157013" name="Group 341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646" y="1505"/>
                    <a:ext cx="462" cy="884"/>
                    <a:chOff x="2820" y="1146"/>
                    <a:chExt cx="542" cy="1062"/>
                  </a:xfrm>
                </p:grpSpPr>
                <p:sp>
                  <p:nvSpPr>
                    <p:cNvPr id="157014" name="Rectangle 342" descr="Зигзаг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820" y="1146"/>
                      <a:ext cx="182" cy="1056"/>
                    </a:xfrm>
                    <a:prstGeom prst="rect">
                      <a:avLst/>
                    </a:prstGeom>
                    <a:pattFill prst="zigZag">
                      <a:fgClr>
                        <a:srgbClr val="FF3300"/>
                      </a:fgClr>
                      <a:bgClr>
                        <a:schemeClr val="bg1"/>
                      </a:bgClr>
                    </a:pattFill>
                    <a:ln w="9525">
                      <a:solidFill>
                        <a:srgbClr val="FF3300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57015" name="Rectangle 343" descr="Зигзаг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180" y="1152"/>
                      <a:ext cx="182" cy="1056"/>
                    </a:xfrm>
                    <a:prstGeom prst="rect">
                      <a:avLst/>
                    </a:prstGeom>
                    <a:pattFill prst="zigZag">
                      <a:fgClr>
                        <a:srgbClr val="FF3300"/>
                      </a:fgClr>
                      <a:bgClr>
                        <a:schemeClr val="bg1"/>
                      </a:bgClr>
                    </a:pattFill>
                    <a:ln w="9525">
                      <a:solidFill>
                        <a:srgbClr val="FF3300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</p:grpSp>
              <p:grpSp>
                <p:nvGrpSpPr>
                  <p:cNvPr id="157016" name="Group 344"/>
                  <p:cNvGrpSpPr>
                    <a:grpSpLocks noChangeAspect="1"/>
                  </p:cNvGrpSpPr>
                  <p:nvPr/>
                </p:nvGrpSpPr>
                <p:grpSpPr bwMode="auto">
                  <a:xfrm rot="10800000">
                    <a:off x="2784" y="2557"/>
                    <a:ext cx="203" cy="174"/>
                    <a:chOff x="2262" y="456"/>
                    <a:chExt cx="238" cy="177"/>
                  </a:xfrm>
                </p:grpSpPr>
                <p:grpSp>
                  <p:nvGrpSpPr>
                    <p:cNvPr id="157017" name="Group 345"/>
                    <p:cNvGrpSpPr>
                      <a:grpSpLocks noChangeAspect="1"/>
                    </p:cNvGrpSpPr>
                    <p:nvPr/>
                  </p:nvGrpSpPr>
                  <p:grpSpPr bwMode="auto">
                    <a:xfrm>
                      <a:off x="2332" y="464"/>
                      <a:ext cx="109" cy="169"/>
                      <a:chOff x="2332" y="464"/>
                      <a:chExt cx="109" cy="169"/>
                    </a:xfrm>
                  </p:grpSpPr>
                  <p:sp>
                    <p:nvSpPr>
                      <p:cNvPr id="157018" name="Rectangle 346"/>
                      <p:cNvSpPr>
                        <a:spLocks noChangeAspect="1" noChangeArrowheads="1"/>
                      </p:cNvSpPr>
                      <p:nvPr/>
                    </p:nvSpPr>
                    <p:spPr bwMode="auto">
                      <a:xfrm>
                        <a:off x="2332" y="464"/>
                        <a:ext cx="106" cy="126"/>
                      </a:xfrm>
                      <a:prstGeom prst="rect">
                        <a:avLst/>
                      </a:prstGeom>
                      <a:gradFill rotWithShape="0">
                        <a:gsLst>
                          <a:gs pos="0">
                            <a:srgbClr val="CC9900"/>
                          </a:gs>
                          <a:gs pos="50000">
                            <a:srgbClr val="CC9900">
                              <a:gamma/>
                              <a:tint val="0"/>
                              <a:invGamma/>
                            </a:srgbClr>
                          </a:gs>
                          <a:gs pos="100000">
                            <a:srgbClr val="CC9900"/>
                          </a:gs>
                        </a:gsLst>
                        <a:lin ang="0" scaled="1"/>
                      </a:gradFill>
                      <a:ln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:ln>
                      <a:effectLst/>
                    </p:spPr>
                    <p:txBody>
                      <a:bodyPr wrap="none" anchor="ctr"/>
                      <a:lstStyle/>
                      <a:p>
                        <a:endParaRPr lang="ro-RO"/>
                      </a:p>
                    </p:txBody>
                  </p:sp>
                  <p:sp>
                    <p:nvSpPr>
                      <p:cNvPr id="157019" name="AutoShape 347"/>
                      <p:cNvSpPr>
                        <a:spLocks noChangeAspect="1" noChangeArrowheads="1"/>
                      </p:cNvSpPr>
                      <p:nvPr/>
                    </p:nvSpPr>
                    <p:spPr bwMode="auto">
                      <a:xfrm>
                        <a:off x="2334" y="588"/>
                        <a:ext cx="107" cy="45"/>
                      </a:xfrm>
                      <a:custGeom>
                        <a:avLst/>
                        <a:gdLst>
                          <a:gd name="G0" fmla="+- 5400 0 0"/>
                          <a:gd name="G1" fmla="+- 21600 0 5400"/>
                          <a:gd name="G2" fmla="*/ 5400 1 2"/>
                          <a:gd name="G3" fmla="+- 21600 0 G2"/>
                          <a:gd name="G4" fmla="+/ 5400 21600 2"/>
                          <a:gd name="G5" fmla="+/ G1 0 2"/>
                          <a:gd name="G6" fmla="*/ 21600 21600 5400"/>
                          <a:gd name="G7" fmla="*/ G6 1 2"/>
                          <a:gd name="G8" fmla="+- 21600 0 G7"/>
                          <a:gd name="G9" fmla="*/ 21600 1 2"/>
                          <a:gd name="G10" fmla="+- 5400 0 G9"/>
                          <a:gd name="G11" fmla="?: G10 G8 0"/>
                          <a:gd name="G12" fmla="?: G10 G7 21600"/>
                          <a:gd name="T0" fmla="*/ 18900 w 21600"/>
                          <a:gd name="T1" fmla="*/ 10800 h 21600"/>
                          <a:gd name="T2" fmla="*/ 10800 w 21600"/>
                          <a:gd name="T3" fmla="*/ 21600 h 21600"/>
                          <a:gd name="T4" fmla="*/ 2700 w 21600"/>
                          <a:gd name="T5" fmla="*/ 10800 h 21600"/>
                          <a:gd name="T6" fmla="*/ 10800 w 21600"/>
                          <a:gd name="T7" fmla="*/ 0 h 21600"/>
                          <a:gd name="T8" fmla="*/ 4500 w 21600"/>
                          <a:gd name="T9" fmla="*/ 4500 h 21600"/>
                          <a:gd name="T10" fmla="*/ 17100 w 21600"/>
                          <a:gd name="T11" fmla="*/ 17100 h 21600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</a:cxnLst>
                        <a:rect l="T8" t="T9" r="T10" b="T11"/>
                        <a:pathLst>
                          <a:path w="21600" h="21600">
                            <a:moveTo>
                              <a:pt x="0" y="0"/>
                            </a:moveTo>
                            <a:lnTo>
                              <a:pt x="5400" y="21600"/>
                            </a:lnTo>
                            <a:lnTo>
                              <a:pt x="16200" y="21600"/>
                            </a:lnTo>
                            <a:lnTo>
                              <a:pt x="21600" y="0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CC9900"/>
                          </a:gs>
                          <a:gs pos="50000">
                            <a:srgbClr val="CC9900">
                              <a:gamma/>
                              <a:tint val="0"/>
                              <a:invGamma/>
                            </a:srgbClr>
                          </a:gs>
                          <a:gs pos="100000">
                            <a:srgbClr val="CC9900"/>
                          </a:gs>
                        </a:gsLst>
                        <a:lin ang="0" scaled="1"/>
                      </a:gradFill>
                      <a:ln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:ln>
                      <a:effectLst/>
                    </p:spPr>
                    <p:txBody>
                      <a:bodyPr wrap="none" anchor="ctr"/>
                      <a:lstStyle/>
                      <a:p>
                        <a:endParaRPr lang="ro-RO"/>
                      </a:p>
                    </p:txBody>
                  </p:sp>
                </p:grpSp>
                <p:grpSp>
                  <p:nvGrpSpPr>
                    <p:cNvPr id="157020" name="Group 348"/>
                    <p:cNvGrpSpPr>
                      <a:grpSpLocks noChangeAspect="1"/>
                    </p:cNvGrpSpPr>
                    <p:nvPr/>
                  </p:nvGrpSpPr>
                  <p:grpSpPr bwMode="auto">
                    <a:xfrm>
                      <a:off x="2262" y="456"/>
                      <a:ext cx="238" cy="47"/>
                      <a:chOff x="2620" y="480"/>
                      <a:chExt cx="260" cy="36"/>
                    </a:xfrm>
                  </p:grpSpPr>
                  <p:sp>
                    <p:nvSpPr>
                      <p:cNvPr id="157021" name="Rectangle 349"/>
                      <p:cNvSpPr>
                        <a:spLocks noChangeAspect="1" noChangeArrowheads="1"/>
                      </p:cNvSpPr>
                      <p:nvPr/>
                    </p:nvSpPr>
                    <p:spPr bwMode="auto">
                      <a:xfrm>
                        <a:off x="2620" y="480"/>
                        <a:ext cx="260" cy="20"/>
                      </a:xfrm>
                      <a:prstGeom prst="rect">
                        <a:avLst/>
                      </a:prstGeom>
                      <a:gradFill rotWithShape="0">
                        <a:gsLst>
                          <a:gs pos="0">
                            <a:srgbClr val="CC9900"/>
                          </a:gs>
                          <a:gs pos="50000">
                            <a:srgbClr val="CC9900">
                              <a:gamma/>
                              <a:tint val="0"/>
                              <a:invGamma/>
                            </a:srgbClr>
                          </a:gs>
                          <a:gs pos="100000">
                            <a:srgbClr val="CC9900"/>
                          </a:gs>
                        </a:gsLst>
                        <a:lin ang="0" scaled="1"/>
                      </a:gradFill>
                      <a:ln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:ln>
                      <a:effectLst/>
                    </p:spPr>
                    <p:txBody>
                      <a:bodyPr wrap="none" anchor="ctr"/>
                      <a:lstStyle/>
                      <a:p>
                        <a:endParaRPr lang="ro-RO"/>
                      </a:p>
                    </p:txBody>
                  </p:sp>
                  <p:sp>
                    <p:nvSpPr>
                      <p:cNvPr id="157022" name="AutoShape 350"/>
                      <p:cNvSpPr>
                        <a:spLocks noChangeAspect="1" noChangeArrowheads="1"/>
                      </p:cNvSpPr>
                      <p:nvPr/>
                    </p:nvSpPr>
                    <p:spPr bwMode="auto">
                      <a:xfrm>
                        <a:off x="2622" y="498"/>
                        <a:ext cx="256" cy="18"/>
                      </a:xfrm>
                      <a:custGeom>
                        <a:avLst/>
                        <a:gdLst>
                          <a:gd name="G0" fmla="+- 5400 0 0"/>
                          <a:gd name="G1" fmla="+- 21600 0 5400"/>
                          <a:gd name="G2" fmla="*/ 5400 1 2"/>
                          <a:gd name="G3" fmla="+- 21600 0 G2"/>
                          <a:gd name="G4" fmla="+/ 5400 21600 2"/>
                          <a:gd name="G5" fmla="+/ G1 0 2"/>
                          <a:gd name="G6" fmla="*/ 21600 21600 5400"/>
                          <a:gd name="G7" fmla="*/ G6 1 2"/>
                          <a:gd name="G8" fmla="+- 21600 0 G7"/>
                          <a:gd name="G9" fmla="*/ 21600 1 2"/>
                          <a:gd name="G10" fmla="+- 5400 0 G9"/>
                          <a:gd name="G11" fmla="?: G10 G8 0"/>
                          <a:gd name="G12" fmla="?: G10 G7 21600"/>
                          <a:gd name="T0" fmla="*/ 18900 w 21600"/>
                          <a:gd name="T1" fmla="*/ 10800 h 21600"/>
                          <a:gd name="T2" fmla="*/ 10800 w 21600"/>
                          <a:gd name="T3" fmla="*/ 21600 h 21600"/>
                          <a:gd name="T4" fmla="*/ 2700 w 21600"/>
                          <a:gd name="T5" fmla="*/ 10800 h 21600"/>
                          <a:gd name="T6" fmla="*/ 10800 w 21600"/>
                          <a:gd name="T7" fmla="*/ 0 h 21600"/>
                          <a:gd name="T8" fmla="*/ 4500 w 21600"/>
                          <a:gd name="T9" fmla="*/ 4500 h 21600"/>
                          <a:gd name="T10" fmla="*/ 17100 w 21600"/>
                          <a:gd name="T11" fmla="*/ 17100 h 21600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</a:cxnLst>
                        <a:rect l="T8" t="T9" r="T10" b="T11"/>
                        <a:pathLst>
                          <a:path w="21600" h="21600">
                            <a:moveTo>
                              <a:pt x="0" y="0"/>
                            </a:moveTo>
                            <a:lnTo>
                              <a:pt x="5400" y="21600"/>
                            </a:lnTo>
                            <a:lnTo>
                              <a:pt x="16200" y="21600"/>
                            </a:lnTo>
                            <a:lnTo>
                              <a:pt x="21600" y="0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CC9900"/>
                          </a:gs>
                          <a:gs pos="50000">
                            <a:srgbClr val="CC9900">
                              <a:gamma/>
                              <a:tint val="0"/>
                              <a:invGamma/>
                            </a:srgbClr>
                          </a:gs>
                          <a:gs pos="100000">
                            <a:srgbClr val="CC9900"/>
                          </a:gs>
                        </a:gsLst>
                        <a:lin ang="0" scaled="1"/>
                      </a:gradFill>
                      <a:ln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:ln>
                      <a:effectLst/>
                    </p:spPr>
                    <p:txBody>
                      <a:bodyPr wrap="none" anchor="ctr"/>
                      <a:lstStyle/>
                      <a:p>
                        <a:endParaRPr lang="ro-RO"/>
                      </a:p>
                    </p:txBody>
                  </p:sp>
                </p:grpSp>
              </p:grpSp>
              <p:sp>
                <p:nvSpPr>
                  <p:cNvPr id="157023" name="Freeform 351" descr="Широкий диагональный 1"/>
                  <p:cNvSpPr>
                    <a:spLocks noChangeAspect="1"/>
                  </p:cNvSpPr>
                  <p:nvPr/>
                </p:nvSpPr>
                <p:spPr bwMode="auto">
                  <a:xfrm>
                    <a:off x="2641" y="2406"/>
                    <a:ext cx="470" cy="297"/>
                  </a:xfrm>
                  <a:custGeom>
                    <a:avLst/>
                    <a:gdLst/>
                    <a:ahLst/>
                    <a:cxnLst>
                      <a:cxn ang="0">
                        <a:pos x="4" y="28"/>
                      </a:cxn>
                      <a:cxn ang="0">
                        <a:pos x="0" y="2"/>
                      </a:cxn>
                      <a:cxn ang="0">
                        <a:pos x="188" y="2"/>
                      </a:cxn>
                      <a:cxn ang="0">
                        <a:pos x="188" y="146"/>
                      </a:cxn>
                      <a:cxn ang="0">
                        <a:pos x="366" y="146"/>
                      </a:cxn>
                      <a:cxn ang="0">
                        <a:pos x="366" y="0"/>
                      </a:cxn>
                      <a:cxn ang="0">
                        <a:pos x="552" y="0"/>
                      </a:cxn>
                      <a:cxn ang="0">
                        <a:pos x="552" y="32"/>
                      </a:cxn>
                      <a:cxn ang="0">
                        <a:pos x="536" y="34"/>
                      </a:cxn>
                      <a:cxn ang="0">
                        <a:pos x="540" y="102"/>
                      </a:cxn>
                      <a:cxn ang="0">
                        <a:pos x="450" y="102"/>
                      </a:cxn>
                      <a:cxn ang="0">
                        <a:pos x="456" y="318"/>
                      </a:cxn>
                      <a:cxn ang="0">
                        <a:pos x="432" y="342"/>
                      </a:cxn>
                      <a:cxn ang="0">
                        <a:pos x="404" y="348"/>
                      </a:cxn>
                      <a:cxn ang="0">
                        <a:pos x="338" y="320"/>
                      </a:cxn>
                      <a:cxn ang="0">
                        <a:pos x="338" y="230"/>
                      </a:cxn>
                      <a:cxn ang="0">
                        <a:pos x="310" y="176"/>
                      </a:cxn>
                      <a:cxn ang="0">
                        <a:pos x="306" y="148"/>
                      </a:cxn>
                      <a:cxn ang="0">
                        <a:pos x="250" y="148"/>
                      </a:cxn>
                      <a:cxn ang="0">
                        <a:pos x="244" y="176"/>
                      </a:cxn>
                      <a:cxn ang="0">
                        <a:pos x="222" y="226"/>
                      </a:cxn>
                      <a:cxn ang="0">
                        <a:pos x="222" y="322"/>
                      </a:cxn>
                      <a:cxn ang="0">
                        <a:pos x="168" y="346"/>
                      </a:cxn>
                      <a:cxn ang="0">
                        <a:pos x="130" y="342"/>
                      </a:cxn>
                      <a:cxn ang="0">
                        <a:pos x="106" y="316"/>
                      </a:cxn>
                      <a:cxn ang="0">
                        <a:pos x="106" y="96"/>
                      </a:cxn>
                      <a:cxn ang="0">
                        <a:pos x="18" y="102"/>
                      </a:cxn>
                      <a:cxn ang="0">
                        <a:pos x="16" y="36"/>
                      </a:cxn>
                      <a:cxn ang="0">
                        <a:pos x="4" y="28"/>
                      </a:cxn>
                    </a:cxnLst>
                    <a:rect l="0" t="0" r="r" b="b"/>
                    <a:pathLst>
                      <a:path w="552" h="348">
                        <a:moveTo>
                          <a:pt x="4" y="28"/>
                        </a:moveTo>
                        <a:lnTo>
                          <a:pt x="0" y="2"/>
                        </a:lnTo>
                        <a:lnTo>
                          <a:pt x="188" y="2"/>
                        </a:lnTo>
                        <a:lnTo>
                          <a:pt x="188" y="146"/>
                        </a:lnTo>
                        <a:lnTo>
                          <a:pt x="366" y="146"/>
                        </a:lnTo>
                        <a:lnTo>
                          <a:pt x="366" y="0"/>
                        </a:lnTo>
                        <a:lnTo>
                          <a:pt x="552" y="0"/>
                        </a:lnTo>
                        <a:lnTo>
                          <a:pt x="552" y="32"/>
                        </a:lnTo>
                        <a:lnTo>
                          <a:pt x="536" y="34"/>
                        </a:lnTo>
                        <a:lnTo>
                          <a:pt x="540" y="102"/>
                        </a:lnTo>
                        <a:lnTo>
                          <a:pt x="450" y="102"/>
                        </a:lnTo>
                        <a:lnTo>
                          <a:pt x="456" y="318"/>
                        </a:lnTo>
                        <a:lnTo>
                          <a:pt x="432" y="342"/>
                        </a:lnTo>
                        <a:lnTo>
                          <a:pt x="404" y="348"/>
                        </a:lnTo>
                        <a:lnTo>
                          <a:pt x="338" y="320"/>
                        </a:lnTo>
                        <a:lnTo>
                          <a:pt x="338" y="230"/>
                        </a:lnTo>
                        <a:lnTo>
                          <a:pt x="310" y="176"/>
                        </a:lnTo>
                        <a:lnTo>
                          <a:pt x="306" y="148"/>
                        </a:lnTo>
                        <a:lnTo>
                          <a:pt x="250" y="148"/>
                        </a:lnTo>
                        <a:lnTo>
                          <a:pt x="244" y="176"/>
                        </a:lnTo>
                        <a:lnTo>
                          <a:pt x="222" y="226"/>
                        </a:lnTo>
                        <a:lnTo>
                          <a:pt x="222" y="322"/>
                        </a:lnTo>
                        <a:lnTo>
                          <a:pt x="168" y="346"/>
                        </a:lnTo>
                        <a:lnTo>
                          <a:pt x="130" y="342"/>
                        </a:lnTo>
                        <a:lnTo>
                          <a:pt x="106" y="316"/>
                        </a:lnTo>
                        <a:lnTo>
                          <a:pt x="106" y="96"/>
                        </a:lnTo>
                        <a:lnTo>
                          <a:pt x="18" y="102"/>
                        </a:lnTo>
                        <a:lnTo>
                          <a:pt x="16" y="36"/>
                        </a:lnTo>
                        <a:lnTo>
                          <a:pt x="4" y="28"/>
                        </a:lnTo>
                        <a:close/>
                      </a:path>
                    </a:pathLst>
                  </a:custGeom>
                  <a:pattFill prst="wdDnDiag">
                    <a:fgClr>
                      <a:srgbClr val="4D4D4D"/>
                    </a:fgClr>
                    <a:bgClr>
                      <a:schemeClr val="bg1"/>
                    </a:bgClr>
                  </a:pattFill>
                  <a:ln w="9525">
                    <a:solidFill>
                      <a:srgbClr val="333333"/>
                    </a:solidFill>
                    <a:round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endParaRPr lang="ro-RO"/>
                  </a:p>
                </p:txBody>
              </p:sp>
              <p:grpSp>
                <p:nvGrpSpPr>
                  <p:cNvPr id="157024" name="Group 352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1806" y="1388"/>
                    <a:ext cx="2156" cy="2602"/>
                    <a:chOff x="1806" y="1388"/>
                    <a:chExt cx="2156" cy="2602"/>
                  </a:xfrm>
                </p:grpSpPr>
                <p:grpSp>
                  <p:nvGrpSpPr>
                    <p:cNvPr id="157025" name="Group 353"/>
                    <p:cNvGrpSpPr>
                      <a:grpSpLocks noChangeAspect="1"/>
                    </p:cNvGrpSpPr>
                    <p:nvPr/>
                  </p:nvGrpSpPr>
                  <p:grpSpPr bwMode="auto">
                    <a:xfrm>
                      <a:off x="2591" y="1516"/>
                      <a:ext cx="577" cy="2297"/>
                      <a:chOff x="2591" y="1516"/>
                      <a:chExt cx="577" cy="2297"/>
                    </a:xfrm>
                  </p:grpSpPr>
                  <p:sp>
                    <p:nvSpPr>
                      <p:cNvPr id="157026" name="Freeform 354" descr="Широкий диагональный 2"/>
                      <p:cNvSpPr>
                        <a:spLocks noChangeAspect="1"/>
                      </p:cNvSpPr>
                      <p:nvPr/>
                    </p:nvSpPr>
                    <p:spPr bwMode="auto">
                      <a:xfrm>
                        <a:off x="2591" y="1516"/>
                        <a:ext cx="577" cy="2297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0" y="4"/>
                          </a:cxn>
                          <a:cxn ang="0">
                            <a:pos x="62" y="6"/>
                          </a:cxn>
                          <a:cxn ang="0">
                            <a:pos x="58" y="1144"/>
                          </a:cxn>
                          <a:cxn ang="0">
                            <a:pos x="160" y="1144"/>
                          </a:cxn>
                          <a:cxn ang="0">
                            <a:pos x="164" y="1382"/>
                          </a:cxn>
                          <a:cxn ang="0">
                            <a:pos x="184" y="1384"/>
                          </a:cxn>
                          <a:cxn ang="0">
                            <a:pos x="184" y="2334"/>
                          </a:cxn>
                          <a:cxn ang="0">
                            <a:pos x="330" y="2334"/>
                          </a:cxn>
                          <a:cxn ang="0">
                            <a:pos x="184" y="2336"/>
                          </a:cxn>
                          <a:cxn ang="0">
                            <a:pos x="184" y="2490"/>
                          </a:cxn>
                          <a:cxn ang="0">
                            <a:pos x="164" y="2486"/>
                          </a:cxn>
                          <a:cxn ang="0">
                            <a:pos x="514" y="2490"/>
                          </a:cxn>
                          <a:cxn ang="0">
                            <a:pos x="498" y="2490"/>
                          </a:cxn>
                          <a:cxn ang="0">
                            <a:pos x="492" y="2334"/>
                          </a:cxn>
                          <a:cxn ang="0">
                            <a:pos x="332" y="2334"/>
                          </a:cxn>
                          <a:cxn ang="0">
                            <a:pos x="494" y="2334"/>
                          </a:cxn>
                          <a:cxn ang="0">
                            <a:pos x="494" y="1388"/>
                          </a:cxn>
                          <a:cxn ang="0">
                            <a:pos x="514" y="1388"/>
                          </a:cxn>
                          <a:cxn ang="0">
                            <a:pos x="512" y="1142"/>
                          </a:cxn>
                          <a:cxn ang="0">
                            <a:pos x="614" y="1140"/>
                          </a:cxn>
                          <a:cxn ang="0">
                            <a:pos x="616" y="2"/>
                          </a:cxn>
                          <a:cxn ang="0">
                            <a:pos x="662" y="0"/>
                          </a:cxn>
                          <a:cxn ang="0">
                            <a:pos x="662" y="1252"/>
                          </a:cxn>
                          <a:cxn ang="0">
                            <a:pos x="548" y="1370"/>
                          </a:cxn>
                          <a:cxn ang="0">
                            <a:pos x="546" y="2344"/>
                          </a:cxn>
                          <a:cxn ang="0">
                            <a:pos x="676" y="2472"/>
                          </a:cxn>
                          <a:cxn ang="0">
                            <a:pos x="676" y="2684"/>
                          </a:cxn>
                          <a:cxn ang="0">
                            <a:pos x="604" y="2682"/>
                          </a:cxn>
                          <a:cxn ang="0">
                            <a:pos x="606" y="2626"/>
                          </a:cxn>
                          <a:cxn ang="0">
                            <a:pos x="588" y="2624"/>
                          </a:cxn>
                          <a:cxn ang="0">
                            <a:pos x="588" y="2492"/>
                          </a:cxn>
                          <a:cxn ang="0">
                            <a:pos x="98" y="2486"/>
                          </a:cxn>
                          <a:cxn ang="0">
                            <a:pos x="98" y="2626"/>
                          </a:cxn>
                          <a:cxn ang="0">
                            <a:pos x="76" y="2626"/>
                          </a:cxn>
                          <a:cxn ang="0">
                            <a:pos x="76" y="2692"/>
                          </a:cxn>
                          <a:cxn ang="0">
                            <a:pos x="0" y="2694"/>
                          </a:cxn>
                          <a:cxn ang="0">
                            <a:pos x="1" y="2472"/>
                          </a:cxn>
                          <a:cxn ang="0">
                            <a:pos x="130" y="2346"/>
                          </a:cxn>
                          <a:cxn ang="0">
                            <a:pos x="126" y="1374"/>
                          </a:cxn>
                          <a:cxn ang="0">
                            <a:pos x="2" y="1248"/>
                          </a:cxn>
                          <a:cxn ang="0">
                            <a:pos x="0" y="4"/>
                          </a:cxn>
                        </a:cxnLst>
                        <a:rect l="0" t="0" r="r" b="b"/>
                        <a:pathLst>
                          <a:path w="676" h="2694">
                            <a:moveTo>
                              <a:pt x="0" y="4"/>
                            </a:moveTo>
                            <a:lnTo>
                              <a:pt x="62" y="6"/>
                            </a:lnTo>
                            <a:lnTo>
                              <a:pt x="58" y="1144"/>
                            </a:lnTo>
                            <a:lnTo>
                              <a:pt x="160" y="1144"/>
                            </a:lnTo>
                            <a:lnTo>
                              <a:pt x="164" y="1382"/>
                            </a:lnTo>
                            <a:lnTo>
                              <a:pt x="184" y="1384"/>
                            </a:lnTo>
                            <a:lnTo>
                              <a:pt x="184" y="2334"/>
                            </a:lnTo>
                            <a:lnTo>
                              <a:pt x="330" y="2334"/>
                            </a:lnTo>
                            <a:lnTo>
                              <a:pt x="184" y="2336"/>
                            </a:lnTo>
                            <a:lnTo>
                              <a:pt x="184" y="2490"/>
                            </a:lnTo>
                            <a:lnTo>
                              <a:pt x="164" y="2486"/>
                            </a:lnTo>
                            <a:lnTo>
                              <a:pt x="514" y="2490"/>
                            </a:lnTo>
                            <a:lnTo>
                              <a:pt x="498" y="2490"/>
                            </a:lnTo>
                            <a:lnTo>
                              <a:pt x="492" y="2334"/>
                            </a:lnTo>
                            <a:lnTo>
                              <a:pt x="332" y="2334"/>
                            </a:lnTo>
                            <a:lnTo>
                              <a:pt x="494" y="2334"/>
                            </a:lnTo>
                            <a:lnTo>
                              <a:pt x="494" y="1388"/>
                            </a:lnTo>
                            <a:lnTo>
                              <a:pt x="514" y="1388"/>
                            </a:lnTo>
                            <a:lnTo>
                              <a:pt x="512" y="1142"/>
                            </a:lnTo>
                            <a:lnTo>
                              <a:pt x="614" y="1140"/>
                            </a:lnTo>
                            <a:lnTo>
                              <a:pt x="616" y="2"/>
                            </a:lnTo>
                            <a:lnTo>
                              <a:pt x="662" y="0"/>
                            </a:lnTo>
                            <a:lnTo>
                              <a:pt x="662" y="1252"/>
                            </a:lnTo>
                            <a:lnTo>
                              <a:pt x="548" y="1370"/>
                            </a:lnTo>
                            <a:lnTo>
                              <a:pt x="546" y="2344"/>
                            </a:lnTo>
                            <a:lnTo>
                              <a:pt x="676" y="2472"/>
                            </a:lnTo>
                            <a:lnTo>
                              <a:pt x="676" y="2684"/>
                            </a:lnTo>
                            <a:lnTo>
                              <a:pt x="604" y="2682"/>
                            </a:lnTo>
                            <a:lnTo>
                              <a:pt x="606" y="2626"/>
                            </a:lnTo>
                            <a:lnTo>
                              <a:pt x="588" y="2624"/>
                            </a:lnTo>
                            <a:lnTo>
                              <a:pt x="588" y="2492"/>
                            </a:lnTo>
                            <a:lnTo>
                              <a:pt x="98" y="2486"/>
                            </a:lnTo>
                            <a:lnTo>
                              <a:pt x="98" y="2626"/>
                            </a:lnTo>
                            <a:lnTo>
                              <a:pt x="76" y="2626"/>
                            </a:lnTo>
                            <a:lnTo>
                              <a:pt x="76" y="2692"/>
                            </a:lnTo>
                            <a:lnTo>
                              <a:pt x="0" y="2694"/>
                            </a:lnTo>
                            <a:lnTo>
                              <a:pt x="1" y="2472"/>
                            </a:lnTo>
                            <a:lnTo>
                              <a:pt x="130" y="2346"/>
                            </a:lnTo>
                            <a:lnTo>
                              <a:pt x="126" y="1374"/>
                            </a:lnTo>
                            <a:lnTo>
                              <a:pt x="2" y="1248"/>
                            </a:lnTo>
                            <a:lnTo>
                              <a:pt x="0" y="4"/>
                            </a:lnTo>
                            <a:close/>
                          </a:path>
                        </a:pathLst>
                      </a:custGeom>
                      <a:pattFill prst="wdUpDiag">
                        <a:fgClr>
                          <a:schemeClr val="tx2"/>
                        </a:fgClr>
                        <a:bgClr>
                          <a:schemeClr val="bg1"/>
                        </a:bgClr>
                      </a:patt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ffectLst/>
                    </p:spPr>
                    <p:txBody>
                      <a:bodyPr/>
                      <a:lstStyle/>
                      <a:p>
                        <a:endParaRPr lang="ro-RO"/>
                      </a:p>
                    </p:txBody>
                  </p:sp>
                  <p:grpSp>
                    <p:nvGrpSpPr>
                      <p:cNvPr id="157027" name="Group 355"/>
                      <p:cNvGrpSpPr>
                        <a:grpSpLocks noChangeAspect="1"/>
                      </p:cNvGrpSpPr>
                      <p:nvPr/>
                    </p:nvGrpSpPr>
                    <p:grpSpPr bwMode="auto">
                      <a:xfrm>
                        <a:off x="2655" y="3434"/>
                        <a:ext cx="453" cy="328"/>
                        <a:chOff x="2655" y="3434"/>
                        <a:chExt cx="453" cy="328"/>
                      </a:xfrm>
                    </p:grpSpPr>
                    <p:sp>
                      <p:nvSpPr>
                        <p:cNvPr id="157028" name="Freeform 356" descr="Широкий диагональный 2"/>
                        <p:cNvSpPr>
                          <a:spLocks noChangeAspect="1"/>
                        </p:cNvSpPr>
                        <p:nvPr/>
                      </p:nvSpPr>
                      <p:spPr bwMode="auto">
                        <a:xfrm>
                          <a:off x="2655" y="3634"/>
                          <a:ext cx="18" cy="128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22" y="2"/>
                            </a:cxn>
                            <a:cxn ang="0">
                              <a:pos x="2" y="0"/>
                            </a:cxn>
                            <a:cxn ang="0">
                              <a:pos x="0" y="150"/>
                            </a:cxn>
                          </a:cxnLst>
                          <a:rect l="0" t="0" r="r" b="b"/>
                          <a:pathLst>
                            <a:path w="22" h="150">
                              <a:moveTo>
                                <a:pt x="22" y="2"/>
                              </a:moveTo>
                              <a:lnTo>
                                <a:pt x="2" y="0"/>
                              </a:lnTo>
                              <a:lnTo>
                                <a:pt x="0" y="150"/>
                              </a:lnTo>
                            </a:path>
                          </a:pathLst>
                        </a:custGeom>
                        <a:noFill/>
                        <a:ln w="6350" cmpd="sng">
                          <a:solidFill>
                            <a:schemeClr val="tx1"/>
                          </a:solidFill>
                          <a:round/>
                          <a:headEnd type="none" w="med" len="med"/>
                          <a:tailEnd type="none" w="med" len="med"/>
                        </a:ln>
                        <a:effectLst/>
                      </p:spPr>
                      <p:txBody>
                        <a:bodyPr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57029" name="Freeform 357" descr="Широкий диагональный 2"/>
                        <p:cNvSpPr>
                          <a:spLocks noChangeAspect="1"/>
                        </p:cNvSpPr>
                        <p:nvPr/>
                      </p:nvSpPr>
                      <p:spPr bwMode="auto">
                        <a:xfrm>
                          <a:off x="3091" y="3641"/>
                          <a:ext cx="17" cy="116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0" y="0"/>
                            </a:cxn>
                            <a:cxn ang="0">
                              <a:pos x="20" y="0"/>
                            </a:cxn>
                            <a:cxn ang="0">
                              <a:pos x="20" y="136"/>
                            </a:cxn>
                          </a:cxnLst>
                          <a:rect l="0" t="0" r="r" b="b"/>
                          <a:pathLst>
                            <a:path w="20" h="136">
                              <a:moveTo>
                                <a:pt x="0" y="0"/>
                              </a:moveTo>
                              <a:lnTo>
                                <a:pt x="20" y="0"/>
                              </a:lnTo>
                              <a:lnTo>
                                <a:pt x="20" y="136"/>
                              </a:lnTo>
                            </a:path>
                          </a:pathLst>
                        </a:custGeom>
                        <a:noFill/>
                        <a:ln w="6350" cmpd="sng">
                          <a:solidFill>
                            <a:schemeClr val="tx1"/>
                          </a:solidFill>
                          <a:round/>
                          <a:headEnd type="none" w="med" len="med"/>
                          <a:tailEnd type="none" w="med" len="med"/>
                        </a:ln>
                        <a:effectLst/>
                      </p:spPr>
                      <p:txBody>
                        <a:bodyPr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57030" name="Freeform 358" descr="Широкий диагональный 2"/>
                        <p:cNvSpPr>
                          <a:spLocks noChangeAspect="1"/>
                        </p:cNvSpPr>
                        <p:nvPr/>
                      </p:nvSpPr>
                      <p:spPr bwMode="auto">
                        <a:xfrm>
                          <a:off x="2730" y="3434"/>
                          <a:ext cx="17" cy="204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19" y="0"/>
                            </a:cxn>
                            <a:cxn ang="0">
                              <a:pos x="0" y="32"/>
                            </a:cxn>
                            <a:cxn ang="0">
                              <a:pos x="0" y="239"/>
                            </a:cxn>
                          </a:cxnLst>
                          <a:rect l="0" t="0" r="r" b="b"/>
                          <a:pathLst>
                            <a:path w="19" h="239">
                              <a:moveTo>
                                <a:pt x="19" y="0"/>
                              </a:moveTo>
                              <a:lnTo>
                                <a:pt x="0" y="32"/>
                              </a:lnTo>
                              <a:lnTo>
                                <a:pt x="0" y="239"/>
                              </a:lnTo>
                            </a:path>
                          </a:pathLst>
                        </a:custGeom>
                        <a:noFill/>
                        <a:ln w="6350" cmpd="sng">
                          <a:solidFill>
                            <a:schemeClr val="tx1"/>
                          </a:solidFill>
                          <a:round/>
                          <a:headEnd type="none" w="med" len="med"/>
                          <a:tailEnd type="none" w="med" len="med"/>
                        </a:ln>
                        <a:effectLst/>
                      </p:spPr>
                      <p:txBody>
                        <a:bodyPr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57031" name="Freeform 359" descr="Широкий диагональный 2"/>
                        <p:cNvSpPr>
                          <a:spLocks noChangeAspect="1"/>
                        </p:cNvSpPr>
                        <p:nvPr/>
                      </p:nvSpPr>
                      <p:spPr bwMode="auto">
                        <a:xfrm>
                          <a:off x="3018" y="3441"/>
                          <a:ext cx="11" cy="195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0" y="0"/>
                            </a:cxn>
                            <a:cxn ang="0">
                              <a:pos x="13" y="30"/>
                            </a:cxn>
                            <a:cxn ang="0">
                              <a:pos x="13" y="229"/>
                            </a:cxn>
                          </a:cxnLst>
                          <a:rect l="0" t="0" r="r" b="b"/>
                          <a:pathLst>
                            <a:path w="13" h="229">
                              <a:moveTo>
                                <a:pt x="0" y="0"/>
                              </a:moveTo>
                              <a:lnTo>
                                <a:pt x="13" y="30"/>
                              </a:lnTo>
                              <a:lnTo>
                                <a:pt x="13" y="229"/>
                              </a:lnTo>
                            </a:path>
                          </a:pathLst>
                        </a:custGeom>
                        <a:noFill/>
                        <a:ln w="6350" cmpd="sng">
                          <a:solidFill>
                            <a:schemeClr val="tx1"/>
                          </a:solidFill>
                          <a:round/>
                          <a:headEnd type="none" w="med" len="med"/>
                          <a:tailEnd type="none" w="med" len="med"/>
                        </a:ln>
                        <a:effectLst/>
                      </p:spPr>
                      <p:txBody>
                        <a:bodyPr/>
                        <a:lstStyle/>
                        <a:p>
                          <a:endParaRPr lang="ro-RO"/>
                        </a:p>
                      </p:txBody>
                    </p:sp>
                  </p:grpSp>
                </p:grpSp>
                <p:sp>
                  <p:nvSpPr>
                    <p:cNvPr id="157032" name="Freeform 360" descr="Широкий диагональный 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658" y="3506"/>
                      <a:ext cx="450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109" y="2"/>
                        </a:cxn>
                        <a:cxn ang="0">
                          <a:pos x="268" y="0"/>
                        </a:cxn>
                        <a:cxn ang="0">
                          <a:pos x="188" y="0"/>
                        </a:cxn>
                        <a:cxn ang="0">
                          <a:pos x="188" y="338"/>
                        </a:cxn>
                        <a:cxn ang="0">
                          <a:pos x="338" y="338"/>
                        </a:cxn>
                        <a:cxn ang="0">
                          <a:pos x="338" y="0"/>
                        </a:cxn>
                        <a:cxn ang="0">
                          <a:pos x="266" y="0"/>
                        </a:cxn>
                        <a:cxn ang="0">
                          <a:pos x="418" y="0"/>
                        </a:cxn>
                        <a:cxn ang="0">
                          <a:pos x="418" y="154"/>
                        </a:cxn>
                        <a:cxn ang="0">
                          <a:pos x="400" y="156"/>
                        </a:cxn>
                        <a:cxn ang="0">
                          <a:pos x="400" y="178"/>
                        </a:cxn>
                        <a:cxn ang="0">
                          <a:pos x="528" y="178"/>
                        </a:cxn>
                        <a:cxn ang="0">
                          <a:pos x="528" y="236"/>
                        </a:cxn>
                        <a:cxn ang="0">
                          <a:pos x="468" y="232"/>
                        </a:cxn>
                        <a:cxn ang="0">
                          <a:pos x="468" y="290"/>
                        </a:cxn>
                        <a:cxn ang="0">
                          <a:pos x="444" y="290"/>
                        </a:cxn>
                        <a:cxn ang="0">
                          <a:pos x="444" y="394"/>
                        </a:cxn>
                        <a:cxn ang="0">
                          <a:pos x="400" y="394"/>
                        </a:cxn>
                        <a:cxn ang="0">
                          <a:pos x="400" y="336"/>
                        </a:cxn>
                        <a:cxn ang="0">
                          <a:pos x="132" y="336"/>
                        </a:cxn>
                        <a:cxn ang="0">
                          <a:pos x="134" y="394"/>
                        </a:cxn>
                        <a:cxn ang="0">
                          <a:pos x="78" y="394"/>
                        </a:cxn>
                        <a:cxn ang="0">
                          <a:pos x="78" y="292"/>
                        </a:cxn>
                        <a:cxn ang="0">
                          <a:pos x="50" y="294"/>
                        </a:cxn>
                        <a:cxn ang="0">
                          <a:pos x="50" y="232"/>
                        </a:cxn>
                        <a:cxn ang="0">
                          <a:pos x="0" y="230"/>
                        </a:cxn>
                        <a:cxn ang="0">
                          <a:pos x="0" y="174"/>
                        </a:cxn>
                        <a:cxn ang="0">
                          <a:pos x="126" y="174"/>
                        </a:cxn>
                        <a:cxn ang="0">
                          <a:pos x="122" y="150"/>
                        </a:cxn>
                        <a:cxn ang="0">
                          <a:pos x="109" y="149"/>
                        </a:cxn>
                        <a:cxn ang="0">
                          <a:pos x="109" y="2"/>
                        </a:cxn>
                      </a:cxnLst>
                      <a:rect l="0" t="0" r="r" b="b"/>
                      <a:pathLst>
                        <a:path w="528" h="394">
                          <a:moveTo>
                            <a:pt x="109" y="2"/>
                          </a:moveTo>
                          <a:lnTo>
                            <a:pt x="268" y="0"/>
                          </a:lnTo>
                          <a:lnTo>
                            <a:pt x="188" y="0"/>
                          </a:lnTo>
                          <a:lnTo>
                            <a:pt x="188" y="338"/>
                          </a:lnTo>
                          <a:lnTo>
                            <a:pt x="338" y="338"/>
                          </a:lnTo>
                          <a:lnTo>
                            <a:pt x="338" y="0"/>
                          </a:lnTo>
                          <a:lnTo>
                            <a:pt x="266" y="0"/>
                          </a:lnTo>
                          <a:lnTo>
                            <a:pt x="418" y="0"/>
                          </a:lnTo>
                          <a:lnTo>
                            <a:pt x="418" y="154"/>
                          </a:lnTo>
                          <a:lnTo>
                            <a:pt x="400" y="156"/>
                          </a:lnTo>
                          <a:lnTo>
                            <a:pt x="400" y="178"/>
                          </a:lnTo>
                          <a:lnTo>
                            <a:pt x="528" y="178"/>
                          </a:lnTo>
                          <a:lnTo>
                            <a:pt x="528" y="236"/>
                          </a:lnTo>
                          <a:lnTo>
                            <a:pt x="468" y="232"/>
                          </a:lnTo>
                          <a:lnTo>
                            <a:pt x="468" y="290"/>
                          </a:lnTo>
                          <a:lnTo>
                            <a:pt x="444" y="290"/>
                          </a:lnTo>
                          <a:lnTo>
                            <a:pt x="444" y="394"/>
                          </a:lnTo>
                          <a:lnTo>
                            <a:pt x="400" y="394"/>
                          </a:lnTo>
                          <a:lnTo>
                            <a:pt x="400" y="336"/>
                          </a:lnTo>
                          <a:lnTo>
                            <a:pt x="132" y="336"/>
                          </a:lnTo>
                          <a:lnTo>
                            <a:pt x="134" y="394"/>
                          </a:lnTo>
                          <a:lnTo>
                            <a:pt x="78" y="394"/>
                          </a:lnTo>
                          <a:lnTo>
                            <a:pt x="78" y="292"/>
                          </a:lnTo>
                          <a:lnTo>
                            <a:pt x="50" y="294"/>
                          </a:lnTo>
                          <a:lnTo>
                            <a:pt x="50" y="232"/>
                          </a:lnTo>
                          <a:lnTo>
                            <a:pt x="0" y="230"/>
                          </a:lnTo>
                          <a:lnTo>
                            <a:pt x="0" y="174"/>
                          </a:lnTo>
                          <a:lnTo>
                            <a:pt x="126" y="174"/>
                          </a:lnTo>
                          <a:lnTo>
                            <a:pt x="122" y="150"/>
                          </a:lnTo>
                          <a:lnTo>
                            <a:pt x="109" y="149"/>
                          </a:lnTo>
                          <a:lnTo>
                            <a:pt x="109" y="2"/>
                          </a:lnTo>
                          <a:close/>
                        </a:path>
                      </a:pathLst>
                    </a:custGeom>
                    <a:pattFill prst="wdDnDiag">
                      <a:fgClr>
                        <a:schemeClr val="tx1"/>
                      </a:fgClr>
                      <a:bgClr>
                        <a:schemeClr val="bg1"/>
                      </a:bgClr>
                    </a:patt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</p:spPr>
                  <p:txBody>
                    <a:bodyPr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57033" name="Freeform 361" descr="Алмазная решетка (контур)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062" y="1505"/>
                      <a:ext cx="617" cy="2127"/>
                    </a:xfrm>
                    <a:custGeom>
                      <a:avLst/>
                      <a:gdLst/>
                      <a:ahLst/>
                      <a:cxnLst>
                        <a:cxn ang="0">
                          <a:pos x="116" y="14"/>
                        </a:cxn>
                        <a:cxn ang="0">
                          <a:pos x="688" y="0"/>
                        </a:cxn>
                        <a:cxn ang="0">
                          <a:pos x="724" y="2406"/>
                        </a:cxn>
                        <a:cxn ang="0">
                          <a:pos x="140" y="2412"/>
                        </a:cxn>
                        <a:cxn ang="0">
                          <a:pos x="140" y="2494"/>
                        </a:cxn>
                        <a:cxn ang="0">
                          <a:pos x="0" y="2354"/>
                        </a:cxn>
                        <a:cxn ang="0">
                          <a:pos x="0" y="1386"/>
                        </a:cxn>
                        <a:cxn ang="0">
                          <a:pos x="116" y="1266"/>
                        </a:cxn>
                        <a:cxn ang="0">
                          <a:pos x="116" y="14"/>
                        </a:cxn>
                      </a:cxnLst>
                      <a:rect l="0" t="0" r="r" b="b"/>
                      <a:pathLst>
                        <a:path w="724" h="2494">
                          <a:moveTo>
                            <a:pt x="116" y="14"/>
                          </a:moveTo>
                          <a:lnTo>
                            <a:pt x="688" y="0"/>
                          </a:lnTo>
                          <a:lnTo>
                            <a:pt x="724" y="2406"/>
                          </a:lnTo>
                          <a:lnTo>
                            <a:pt x="140" y="2412"/>
                          </a:lnTo>
                          <a:lnTo>
                            <a:pt x="140" y="2494"/>
                          </a:lnTo>
                          <a:lnTo>
                            <a:pt x="0" y="2354"/>
                          </a:lnTo>
                          <a:lnTo>
                            <a:pt x="0" y="1386"/>
                          </a:lnTo>
                          <a:lnTo>
                            <a:pt x="116" y="1266"/>
                          </a:lnTo>
                          <a:lnTo>
                            <a:pt x="116" y="14"/>
                          </a:lnTo>
                          <a:close/>
                        </a:path>
                      </a:pathLst>
                    </a:custGeom>
                    <a:pattFill prst="openDmnd">
                      <a:fgClr>
                        <a:srgbClr val="FF3300"/>
                      </a:fgClr>
                      <a:bgClr>
                        <a:schemeClr val="bg1"/>
                      </a:bgClr>
                    </a:pattFill>
                    <a:ln w="9525">
                      <a:solidFill>
                        <a:srgbClr val="FF3300"/>
                      </a:solidFill>
                      <a:round/>
                      <a:headEnd/>
                      <a:tailEnd/>
                    </a:ln>
                    <a:effectLst/>
                  </p:spPr>
                  <p:txBody>
                    <a:bodyPr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57034" name="Freeform 362" descr="Алмазная решетка (контур)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443" y="1519"/>
                      <a:ext cx="252" cy="2102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172" y="0"/>
                        </a:cxn>
                        <a:cxn ang="0">
                          <a:pos x="170" y="1242"/>
                        </a:cxn>
                        <a:cxn ang="0">
                          <a:pos x="296" y="1368"/>
                        </a:cxn>
                        <a:cxn ang="0">
                          <a:pos x="295" y="2339"/>
                        </a:cxn>
                        <a:cxn ang="0">
                          <a:pos x="163" y="2465"/>
                        </a:cxn>
                        <a:cxn ang="0">
                          <a:pos x="163" y="2405"/>
                        </a:cxn>
                        <a:cxn ang="0">
                          <a:pos x="6" y="2404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296" h="2465">
                          <a:moveTo>
                            <a:pt x="0" y="0"/>
                          </a:moveTo>
                          <a:lnTo>
                            <a:pt x="172" y="0"/>
                          </a:lnTo>
                          <a:lnTo>
                            <a:pt x="170" y="1242"/>
                          </a:lnTo>
                          <a:lnTo>
                            <a:pt x="296" y="1368"/>
                          </a:lnTo>
                          <a:lnTo>
                            <a:pt x="295" y="2339"/>
                          </a:lnTo>
                          <a:lnTo>
                            <a:pt x="163" y="2465"/>
                          </a:lnTo>
                          <a:lnTo>
                            <a:pt x="163" y="2405"/>
                          </a:lnTo>
                          <a:lnTo>
                            <a:pt x="6" y="2404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pattFill prst="openDmnd">
                      <a:fgClr>
                        <a:srgbClr val="FF3300"/>
                      </a:fgClr>
                      <a:bgClr>
                        <a:schemeClr val="bg1"/>
                      </a:bgClr>
                    </a:pattFill>
                    <a:ln w="9525" cap="flat" cmpd="sng">
                      <a:solidFill>
                        <a:srgbClr val="FF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57035" name="Freeform 363" descr="Широкий диагональный 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1806" y="3564"/>
                      <a:ext cx="2156" cy="24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100"/>
                        </a:cxn>
                        <a:cxn ang="0">
                          <a:pos x="66" y="99"/>
                        </a:cxn>
                        <a:cxn ang="0">
                          <a:pos x="66" y="153"/>
                        </a:cxn>
                        <a:cxn ang="0">
                          <a:pos x="237" y="151"/>
                        </a:cxn>
                        <a:cxn ang="0">
                          <a:pos x="241" y="97"/>
                        </a:cxn>
                        <a:cxn ang="0">
                          <a:pos x="295" y="97"/>
                        </a:cxn>
                        <a:cxn ang="0">
                          <a:pos x="294" y="87"/>
                        </a:cxn>
                        <a:cxn ang="0">
                          <a:pos x="321" y="88"/>
                        </a:cxn>
                        <a:cxn ang="0">
                          <a:pos x="321" y="12"/>
                        </a:cxn>
                        <a:cxn ang="0">
                          <a:pos x="903" y="10"/>
                        </a:cxn>
                        <a:cxn ang="0">
                          <a:pos x="901" y="88"/>
                        </a:cxn>
                        <a:cxn ang="0">
                          <a:pos x="1618" y="87"/>
                        </a:cxn>
                        <a:cxn ang="0">
                          <a:pos x="1618" y="4"/>
                        </a:cxn>
                        <a:cxn ang="0">
                          <a:pos x="2196" y="0"/>
                        </a:cxn>
                        <a:cxn ang="0">
                          <a:pos x="2196" y="79"/>
                        </a:cxn>
                        <a:cxn ang="0">
                          <a:pos x="2283" y="78"/>
                        </a:cxn>
                        <a:cxn ang="0">
                          <a:pos x="2293" y="136"/>
                        </a:cxn>
                        <a:cxn ang="0">
                          <a:pos x="2425" y="135"/>
                        </a:cxn>
                        <a:cxn ang="0">
                          <a:pos x="2427" y="78"/>
                        </a:cxn>
                        <a:cxn ang="0">
                          <a:pos x="2527" y="78"/>
                        </a:cxn>
                        <a:cxn ang="0">
                          <a:pos x="2529" y="213"/>
                        </a:cxn>
                        <a:cxn ang="0">
                          <a:pos x="2461" y="216"/>
                        </a:cxn>
                        <a:cxn ang="0">
                          <a:pos x="2461" y="279"/>
                        </a:cxn>
                        <a:cxn ang="0">
                          <a:pos x="1668" y="280"/>
                        </a:cxn>
                        <a:cxn ang="0">
                          <a:pos x="1668" y="88"/>
                        </a:cxn>
                        <a:cxn ang="0">
                          <a:pos x="1621" y="90"/>
                        </a:cxn>
                        <a:cxn ang="0">
                          <a:pos x="864" y="87"/>
                        </a:cxn>
                        <a:cxn ang="0">
                          <a:pos x="864" y="129"/>
                        </a:cxn>
                        <a:cxn ang="0">
                          <a:pos x="865" y="277"/>
                        </a:cxn>
                        <a:cxn ang="0">
                          <a:pos x="829" y="277"/>
                        </a:cxn>
                        <a:cxn ang="0">
                          <a:pos x="832" y="130"/>
                        </a:cxn>
                        <a:cxn ang="0">
                          <a:pos x="768" y="129"/>
                        </a:cxn>
                        <a:cxn ang="0">
                          <a:pos x="766" y="10"/>
                        </a:cxn>
                        <a:cxn ang="0">
                          <a:pos x="342" y="10"/>
                        </a:cxn>
                        <a:cxn ang="0">
                          <a:pos x="342" y="139"/>
                        </a:cxn>
                        <a:cxn ang="0">
                          <a:pos x="268" y="141"/>
                        </a:cxn>
                        <a:cxn ang="0">
                          <a:pos x="267" y="289"/>
                        </a:cxn>
                        <a:cxn ang="0">
                          <a:pos x="85" y="288"/>
                        </a:cxn>
                        <a:cxn ang="0">
                          <a:pos x="85" y="226"/>
                        </a:cxn>
                        <a:cxn ang="0">
                          <a:pos x="0" y="229"/>
                        </a:cxn>
                        <a:cxn ang="0">
                          <a:pos x="0" y="100"/>
                        </a:cxn>
                      </a:cxnLst>
                      <a:rect l="0" t="0" r="r" b="b"/>
                      <a:pathLst>
                        <a:path w="2529" h="289">
                          <a:moveTo>
                            <a:pt x="0" y="100"/>
                          </a:moveTo>
                          <a:lnTo>
                            <a:pt x="66" y="99"/>
                          </a:lnTo>
                          <a:lnTo>
                            <a:pt x="66" y="153"/>
                          </a:lnTo>
                          <a:lnTo>
                            <a:pt x="237" y="151"/>
                          </a:lnTo>
                          <a:lnTo>
                            <a:pt x="241" y="97"/>
                          </a:lnTo>
                          <a:lnTo>
                            <a:pt x="295" y="97"/>
                          </a:lnTo>
                          <a:lnTo>
                            <a:pt x="294" y="87"/>
                          </a:lnTo>
                          <a:lnTo>
                            <a:pt x="321" y="88"/>
                          </a:lnTo>
                          <a:lnTo>
                            <a:pt x="321" y="12"/>
                          </a:lnTo>
                          <a:lnTo>
                            <a:pt x="903" y="10"/>
                          </a:lnTo>
                          <a:lnTo>
                            <a:pt x="901" y="88"/>
                          </a:lnTo>
                          <a:lnTo>
                            <a:pt x="1618" y="87"/>
                          </a:lnTo>
                          <a:lnTo>
                            <a:pt x="1618" y="4"/>
                          </a:lnTo>
                          <a:lnTo>
                            <a:pt x="2196" y="0"/>
                          </a:lnTo>
                          <a:lnTo>
                            <a:pt x="2196" y="79"/>
                          </a:lnTo>
                          <a:lnTo>
                            <a:pt x="2283" y="78"/>
                          </a:lnTo>
                          <a:lnTo>
                            <a:pt x="2293" y="136"/>
                          </a:lnTo>
                          <a:lnTo>
                            <a:pt x="2425" y="135"/>
                          </a:lnTo>
                          <a:lnTo>
                            <a:pt x="2427" y="78"/>
                          </a:lnTo>
                          <a:lnTo>
                            <a:pt x="2527" y="78"/>
                          </a:lnTo>
                          <a:lnTo>
                            <a:pt x="2529" y="213"/>
                          </a:lnTo>
                          <a:lnTo>
                            <a:pt x="2461" y="216"/>
                          </a:lnTo>
                          <a:lnTo>
                            <a:pt x="2461" y="279"/>
                          </a:lnTo>
                          <a:lnTo>
                            <a:pt x="1668" y="280"/>
                          </a:lnTo>
                          <a:lnTo>
                            <a:pt x="1668" y="88"/>
                          </a:lnTo>
                          <a:lnTo>
                            <a:pt x="1621" y="90"/>
                          </a:lnTo>
                          <a:lnTo>
                            <a:pt x="864" y="87"/>
                          </a:lnTo>
                          <a:lnTo>
                            <a:pt x="864" y="129"/>
                          </a:lnTo>
                          <a:lnTo>
                            <a:pt x="865" y="277"/>
                          </a:lnTo>
                          <a:lnTo>
                            <a:pt x="829" y="277"/>
                          </a:lnTo>
                          <a:lnTo>
                            <a:pt x="832" y="130"/>
                          </a:lnTo>
                          <a:lnTo>
                            <a:pt x="768" y="129"/>
                          </a:lnTo>
                          <a:lnTo>
                            <a:pt x="766" y="10"/>
                          </a:lnTo>
                          <a:lnTo>
                            <a:pt x="342" y="10"/>
                          </a:lnTo>
                          <a:lnTo>
                            <a:pt x="342" y="139"/>
                          </a:lnTo>
                          <a:lnTo>
                            <a:pt x="268" y="141"/>
                          </a:lnTo>
                          <a:lnTo>
                            <a:pt x="267" y="289"/>
                          </a:lnTo>
                          <a:lnTo>
                            <a:pt x="85" y="288"/>
                          </a:lnTo>
                          <a:lnTo>
                            <a:pt x="85" y="226"/>
                          </a:lnTo>
                          <a:lnTo>
                            <a:pt x="0" y="229"/>
                          </a:lnTo>
                          <a:lnTo>
                            <a:pt x="0" y="100"/>
                          </a:lnTo>
                          <a:close/>
                        </a:path>
                      </a:pathLst>
                    </a:custGeom>
                    <a:pattFill prst="wdUpDiag">
                      <a:fgClr>
                        <a:schemeClr val="tx1"/>
                      </a:fgClr>
                      <a:bgClr>
                        <a:schemeClr val="bg1"/>
                      </a:bgClr>
                    </a:patt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</p:spPr>
                  <p:txBody>
                    <a:bodyPr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57036" name="Freeform 364" descr="Алмазная решетка (контур)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063" y="1526"/>
                      <a:ext cx="41" cy="2108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39" y="0"/>
                        </a:cxn>
                        <a:cxn ang="0">
                          <a:pos x="48" y="2400"/>
                        </a:cxn>
                        <a:cxn ang="0">
                          <a:pos x="21" y="2397"/>
                        </a:cxn>
                        <a:cxn ang="0">
                          <a:pos x="18" y="2469"/>
                        </a:cxn>
                        <a:cxn ang="0">
                          <a:pos x="0" y="2472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8" h="2472">
                          <a:moveTo>
                            <a:pt x="0" y="0"/>
                          </a:moveTo>
                          <a:lnTo>
                            <a:pt x="39" y="0"/>
                          </a:lnTo>
                          <a:lnTo>
                            <a:pt x="48" y="2400"/>
                          </a:lnTo>
                          <a:lnTo>
                            <a:pt x="21" y="2397"/>
                          </a:lnTo>
                          <a:lnTo>
                            <a:pt x="18" y="2469"/>
                          </a:lnTo>
                          <a:lnTo>
                            <a:pt x="0" y="2472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pattFill prst="openDmnd">
                      <a:fgClr>
                        <a:srgbClr val="FF3300"/>
                      </a:fgClr>
                      <a:bgClr>
                        <a:schemeClr val="bg1"/>
                      </a:bgClr>
                    </a:pattFill>
                    <a:ln w="9525" cap="flat" cmpd="sng">
                      <a:solidFill>
                        <a:srgbClr val="FF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/>
                    <a:lstStyle/>
                    <a:p>
                      <a:endParaRPr lang="ro-RO"/>
                    </a:p>
                  </p:txBody>
                </p:sp>
                <p:grpSp>
                  <p:nvGrpSpPr>
                    <p:cNvPr id="157037" name="Group 365"/>
                    <p:cNvGrpSpPr>
                      <a:grpSpLocks noChangeAspect="1"/>
                    </p:cNvGrpSpPr>
                    <p:nvPr/>
                  </p:nvGrpSpPr>
                  <p:grpSpPr bwMode="auto">
                    <a:xfrm>
                      <a:off x="2043" y="3649"/>
                      <a:ext cx="1175" cy="154"/>
                      <a:chOff x="2112" y="3660"/>
                      <a:chExt cx="1379" cy="180"/>
                    </a:xfrm>
                  </p:grpSpPr>
                  <p:sp>
                    <p:nvSpPr>
                      <p:cNvPr id="157038" name="Rectangle 366" descr="Алмазная решетка (контур)"/>
                      <p:cNvSpPr>
                        <a:spLocks noChangeAspect="1" noChangeArrowheads="1"/>
                      </p:cNvSpPr>
                      <p:nvPr/>
                    </p:nvSpPr>
                    <p:spPr bwMode="auto">
                      <a:xfrm>
                        <a:off x="2112" y="3702"/>
                        <a:ext cx="72" cy="138"/>
                      </a:xfrm>
                      <a:prstGeom prst="rect">
                        <a:avLst/>
                      </a:prstGeom>
                      <a:pattFill prst="openDmnd">
                        <a:fgClr>
                          <a:schemeClr val="folHlink"/>
                        </a:fgClr>
                        <a:bgClr>
                          <a:schemeClr val="bg1"/>
                        </a:bgClr>
                      </a:pattFill>
                      <a:ln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:ln>
                      <a:effectLst/>
                    </p:spPr>
                    <p:txBody>
                      <a:bodyPr wrap="none" anchor="ctr"/>
                      <a:lstStyle/>
                      <a:p>
                        <a:endParaRPr lang="ro-RO"/>
                      </a:p>
                    </p:txBody>
                  </p:sp>
                  <p:sp>
                    <p:nvSpPr>
                      <p:cNvPr id="157039" name="Rectangle 367" descr="Алмазная решетка (контур)"/>
                      <p:cNvSpPr>
                        <a:spLocks noChangeAspect="1" noChangeArrowheads="1"/>
                      </p:cNvSpPr>
                      <p:nvPr/>
                    </p:nvSpPr>
                    <p:spPr bwMode="auto">
                      <a:xfrm>
                        <a:off x="2592" y="3699"/>
                        <a:ext cx="72" cy="138"/>
                      </a:xfrm>
                      <a:prstGeom prst="rect">
                        <a:avLst/>
                      </a:prstGeom>
                      <a:pattFill prst="openDmnd">
                        <a:fgClr>
                          <a:schemeClr val="folHlink"/>
                        </a:fgClr>
                        <a:bgClr>
                          <a:schemeClr val="bg1"/>
                        </a:bgClr>
                      </a:pattFill>
                      <a:ln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:ln>
                      <a:effectLst/>
                    </p:spPr>
                    <p:txBody>
                      <a:bodyPr wrap="none" anchor="ctr"/>
                      <a:lstStyle/>
                      <a:p>
                        <a:endParaRPr lang="ro-RO"/>
                      </a:p>
                    </p:txBody>
                  </p:sp>
                  <p:sp>
                    <p:nvSpPr>
                      <p:cNvPr id="157040" name="Rectangle 368" descr="Алмазная решетка (контур)"/>
                      <p:cNvSpPr>
                        <a:spLocks noChangeAspect="1" noChangeArrowheads="1"/>
                      </p:cNvSpPr>
                      <p:nvPr/>
                    </p:nvSpPr>
                    <p:spPr bwMode="auto">
                      <a:xfrm>
                        <a:off x="2701" y="3663"/>
                        <a:ext cx="47" cy="174"/>
                      </a:xfrm>
                      <a:prstGeom prst="rect">
                        <a:avLst/>
                      </a:prstGeom>
                      <a:pattFill prst="openDmnd">
                        <a:fgClr>
                          <a:schemeClr val="folHlink"/>
                        </a:fgClr>
                        <a:bgClr>
                          <a:schemeClr val="bg1"/>
                        </a:bgClr>
                      </a:pattFill>
                      <a:ln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:ln>
                      <a:effectLst/>
                    </p:spPr>
                    <p:txBody>
                      <a:bodyPr wrap="none" anchor="ctr"/>
                      <a:lstStyle/>
                      <a:p>
                        <a:endParaRPr lang="ro-RO"/>
                      </a:p>
                    </p:txBody>
                  </p:sp>
                  <p:sp>
                    <p:nvSpPr>
                      <p:cNvPr id="157041" name="Rectangle 369" descr="Алмазная решетка (контур)"/>
                      <p:cNvSpPr>
                        <a:spLocks noChangeAspect="1" noChangeArrowheads="1"/>
                      </p:cNvSpPr>
                      <p:nvPr/>
                    </p:nvSpPr>
                    <p:spPr bwMode="auto">
                      <a:xfrm>
                        <a:off x="3444" y="3660"/>
                        <a:ext cx="47" cy="174"/>
                      </a:xfrm>
                      <a:prstGeom prst="rect">
                        <a:avLst/>
                      </a:prstGeom>
                      <a:pattFill prst="openDmnd">
                        <a:fgClr>
                          <a:schemeClr val="folHlink"/>
                        </a:fgClr>
                        <a:bgClr>
                          <a:schemeClr val="bg1"/>
                        </a:bgClr>
                      </a:pattFill>
                      <a:ln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:ln>
                      <a:effectLst/>
                    </p:spPr>
                    <p:txBody>
                      <a:bodyPr wrap="none" anchor="ctr"/>
                      <a:lstStyle/>
                      <a:p>
                        <a:endParaRPr lang="ro-RO"/>
                      </a:p>
                    </p:txBody>
                  </p:sp>
                </p:grpSp>
                <p:grpSp>
                  <p:nvGrpSpPr>
                    <p:cNvPr id="157042" name="Group 370"/>
                    <p:cNvGrpSpPr>
                      <a:grpSpLocks noChangeAspect="1"/>
                    </p:cNvGrpSpPr>
                    <p:nvPr/>
                  </p:nvGrpSpPr>
                  <p:grpSpPr bwMode="auto">
                    <a:xfrm>
                      <a:off x="2095" y="1388"/>
                      <a:ext cx="346" cy="2602"/>
                      <a:chOff x="2095" y="1388"/>
                      <a:chExt cx="346" cy="2602"/>
                    </a:xfrm>
                  </p:grpSpPr>
                  <p:sp>
                    <p:nvSpPr>
                      <p:cNvPr id="157043" name="Freeform 371" descr="Широкий диагональный 2"/>
                      <p:cNvSpPr>
                        <a:spLocks noChangeAspect="1"/>
                      </p:cNvSpPr>
                      <p:nvPr/>
                    </p:nvSpPr>
                    <p:spPr bwMode="auto">
                      <a:xfrm>
                        <a:off x="2095" y="1388"/>
                        <a:ext cx="346" cy="2602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28" y="0"/>
                          </a:cxn>
                          <a:cxn ang="0">
                            <a:pos x="364" y="0"/>
                          </a:cxn>
                          <a:cxn ang="0">
                            <a:pos x="398" y="28"/>
                          </a:cxn>
                          <a:cxn ang="0">
                            <a:pos x="406" y="2848"/>
                          </a:cxn>
                          <a:cxn ang="0">
                            <a:pos x="388" y="2862"/>
                          </a:cxn>
                          <a:cxn ang="0">
                            <a:pos x="388" y="2888"/>
                          </a:cxn>
                          <a:cxn ang="0">
                            <a:pos x="388" y="2916"/>
                          </a:cxn>
                          <a:cxn ang="0">
                            <a:pos x="264" y="2916"/>
                          </a:cxn>
                          <a:cxn ang="0">
                            <a:pos x="262" y="3000"/>
                          </a:cxn>
                          <a:cxn ang="0">
                            <a:pos x="210" y="2998"/>
                          </a:cxn>
                          <a:cxn ang="0">
                            <a:pos x="210" y="2918"/>
                          </a:cxn>
                          <a:cxn ang="0">
                            <a:pos x="262" y="2918"/>
                          </a:cxn>
                          <a:cxn ang="0">
                            <a:pos x="212" y="2918"/>
                          </a:cxn>
                          <a:cxn ang="0">
                            <a:pos x="262" y="2856"/>
                          </a:cxn>
                          <a:cxn ang="0">
                            <a:pos x="186" y="2852"/>
                          </a:cxn>
                          <a:cxn ang="0">
                            <a:pos x="104" y="2918"/>
                          </a:cxn>
                          <a:cxn ang="0">
                            <a:pos x="102" y="2996"/>
                          </a:cxn>
                          <a:cxn ang="0">
                            <a:pos x="210" y="3000"/>
                          </a:cxn>
                          <a:cxn ang="0">
                            <a:pos x="210" y="3052"/>
                          </a:cxn>
                          <a:cxn ang="0">
                            <a:pos x="76" y="3050"/>
                          </a:cxn>
                          <a:cxn ang="0">
                            <a:pos x="76" y="3016"/>
                          </a:cxn>
                          <a:cxn ang="0">
                            <a:pos x="102" y="2998"/>
                          </a:cxn>
                          <a:cxn ang="0">
                            <a:pos x="78" y="3012"/>
                          </a:cxn>
                          <a:cxn ang="0">
                            <a:pos x="76" y="3048"/>
                          </a:cxn>
                          <a:cxn ang="0">
                            <a:pos x="58" y="3050"/>
                          </a:cxn>
                          <a:cxn ang="0">
                            <a:pos x="60" y="3006"/>
                          </a:cxn>
                          <a:cxn ang="0">
                            <a:pos x="84" y="2984"/>
                          </a:cxn>
                          <a:cxn ang="0">
                            <a:pos x="82" y="2912"/>
                          </a:cxn>
                          <a:cxn ang="0">
                            <a:pos x="30" y="2914"/>
                          </a:cxn>
                          <a:cxn ang="0">
                            <a:pos x="30" y="2858"/>
                          </a:cxn>
                          <a:cxn ang="0">
                            <a:pos x="10" y="2852"/>
                          </a:cxn>
                          <a:cxn ang="0">
                            <a:pos x="0" y="28"/>
                          </a:cxn>
                          <a:cxn ang="0">
                            <a:pos x="28" y="0"/>
                          </a:cxn>
                        </a:cxnLst>
                        <a:rect l="0" t="0" r="r" b="b"/>
                        <a:pathLst>
                          <a:path w="406" h="3052">
                            <a:moveTo>
                              <a:pt x="28" y="0"/>
                            </a:moveTo>
                            <a:lnTo>
                              <a:pt x="364" y="0"/>
                            </a:lnTo>
                            <a:lnTo>
                              <a:pt x="398" y="28"/>
                            </a:lnTo>
                            <a:lnTo>
                              <a:pt x="406" y="2848"/>
                            </a:lnTo>
                            <a:lnTo>
                              <a:pt x="388" y="2862"/>
                            </a:lnTo>
                            <a:lnTo>
                              <a:pt x="388" y="2888"/>
                            </a:lnTo>
                            <a:lnTo>
                              <a:pt x="388" y="2916"/>
                            </a:lnTo>
                            <a:lnTo>
                              <a:pt x="264" y="2916"/>
                            </a:lnTo>
                            <a:lnTo>
                              <a:pt x="262" y="3000"/>
                            </a:lnTo>
                            <a:lnTo>
                              <a:pt x="210" y="2998"/>
                            </a:lnTo>
                            <a:lnTo>
                              <a:pt x="210" y="2918"/>
                            </a:lnTo>
                            <a:lnTo>
                              <a:pt x="262" y="2918"/>
                            </a:lnTo>
                            <a:lnTo>
                              <a:pt x="212" y="2918"/>
                            </a:lnTo>
                            <a:lnTo>
                              <a:pt x="262" y="2856"/>
                            </a:lnTo>
                            <a:lnTo>
                              <a:pt x="186" y="2852"/>
                            </a:lnTo>
                            <a:lnTo>
                              <a:pt x="104" y="2918"/>
                            </a:lnTo>
                            <a:lnTo>
                              <a:pt x="102" y="2996"/>
                            </a:lnTo>
                            <a:lnTo>
                              <a:pt x="210" y="3000"/>
                            </a:lnTo>
                            <a:lnTo>
                              <a:pt x="210" y="3052"/>
                            </a:lnTo>
                            <a:lnTo>
                              <a:pt x="76" y="3050"/>
                            </a:lnTo>
                            <a:lnTo>
                              <a:pt x="76" y="3016"/>
                            </a:lnTo>
                            <a:lnTo>
                              <a:pt x="102" y="2998"/>
                            </a:lnTo>
                            <a:lnTo>
                              <a:pt x="78" y="3012"/>
                            </a:lnTo>
                            <a:lnTo>
                              <a:pt x="76" y="3048"/>
                            </a:lnTo>
                            <a:lnTo>
                              <a:pt x="58" y="3050"/>
                            </a:lnTo>
                            <a:lnTo>
                              <a:pt x="60" y="3006"/>
                            </a:lnTo>
                            <a:lnTo>
                              <a:pt x="84" y="2984"/>
                            </a:lnTo>
                            <a:lnTo>
                              <a:pt x="82" y="2912"/>
                            </a:lnTo>
                            <a:lnTo>
                              <a:pt x="30" y="2914"/>
                            </a:lnTo>
                            <a:lnTo>
                              <a:pt x="30" y="2858"/>
                            </a:lnTo>
                            <a:lnTo>
                              <a:pt x="10" y="2852"/>
                            </a:lnTo>
                            <a:lnTo>
                              <a:pt x="0" y="28"/>
                            </a:lnTo>
                            <a:lnTo>
                              <a:pt x="28" y="0"/>
                            </a:lnTo>
                            <a:close/>
                          </a:path>
                        </a:pathLst>
                      </a:custGeom>
                      <a:pattFill prst="wdUpDiag">
                        <a:fgClr>
                          <a:schemeClr val="tx1"/>
                        </a:fgClr>
                        <a:bgClr>
                          <a:schemeClr val="bg1"/>
                        </a:bgClr>
                      </a:patt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ffectLst/>
                    </p:spPr>
                    <p:txBody>
                      <a:bodyPr/>
                      <a:lstStyle/>
                      <a:p>
                        <a:endParaRPr lang="ro-RO"/>
                      </a:p>
                    </p:txBody>
                  </p:sp>
                  <p:sp>
                    <p:nvSpPr>
                      <p:cNvPr id="157044" name="Freeform 372" descr="Широкий диагональный 2"/>
                      <p:cNvSpPr>
                        <a:spLocks noChangeAspect="1"/>
                      </p:cNvSpPr>
                      <p:nvPr/>
                    </p:nvSpPr>
                    <p:spPr bwMode="auto">
                      <a:xfrm>
                        <a:off x="2423" y="3516"/>
                        <a:ext cx="15" cy="321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18" y="0"/>
                          </a:cxn>
                          <a:cxn ang="0">
                            <a:pos x="0" y="18"/>
                          </a:cxn>
                          <a:cxn ang="0">
                            <a:pos x="2" y="376"/>
                          </a:cxn>
                        </a:cxnLst>
                        <a:rect l="0" t="0" r="r" b="b"/>
                        <a:pathLst>
                          <a:path w="18" h="376">
                            <a:moveTo>
                              <a:pt x="18" y="0"/>
                            </a:moveTo>
                            <a:lnTo>
                              <a:pt x="0" y="18"/>
                            </a:lnTo>
                            <a:lnTo>
                              <a:pt x="2" y="376"/>
                            </a:lnTo>
                          </a:path>
                        </a:pathLst>
                      </a:custGeom>
                      <a:noFill/>
                      <a:ln w="6350" cmpd="sng">
                        <a:solidFill>
                          <a:schemeClr val="tx1"/>
                        </a:solidFill>
                        <a:round/>
                        <a:headEnd type="none" w="med" len="med"/>
                        <a:tailEnd type="none" w="med" len="med"/>
                      </a:ln>
                      <a:effectLst/>
                    </p:spPr>
                    <p:txBody>
                      <a:bodyPr/>
                      <a:lstStyle/>
                      <a:p>
                        <a:endParaRPr lang="ro-RO"/>
                      </a:p>
                    </p:txBody>
                  </p:sp>
                  <p:sp>
                    <p:nvSpPr>
                      <p:cNvPr id="157045" name="Freeform 373" descr="Широкий диагональный 2"/>
                      <p:cNvSpPr>
                        <a:spLocks noChangeAspect="1"/>
                      </p:cNvSpPr>
                      <p:nvPr/>
                    </p:nvSpPr>
                    <p:spPr bwMode="auto">
                      <a:xfrm>
                        <a:off x="2102" y="3509"/>
                        <a:ext cx="19" cy="314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0" y="0"/>
                          </a:cxn>
                          <a:cxn ang="0">
                            <a:pos x="20" y="20"/>
                          </a:cxn>
                          <a:cxn ang="0">
                            <a:pos x="22" y="368"/>
                          </a:cxn>
                        </a:cxnLst>
                        <a:rect l="0" t="0" r="r" b="b"/>
                        <a:pathLst>
                          <a:path w="22" h="368">
                            <a:moveTo>
                              <a:pt x="0" y="0"/>
                            </a:moveTo>
                            <a:lnTo>
                              <a:pt x="20" y="20"/>
                            </a:lnTo>
                            <a:lnTo>
                              <a:pt x="22" y="368"/>
                            </a:lnTo>
                          </a:path>
                        </a:pathLst>
                      </a:custGeom>
                      <a:noFill/>
                      <a:ln w="6350" cmpd="sng">
                        <a:solidFill>
                          <a:schemeClr val="tx1"/>
                        </a:solidFill>
                        <a:round/>
                        <a:headEnd type="none" w="med" len="med"/>
                        <a:tailEnd type="none" w="med" len="med"/>
                      </a:ln>
                      <a:effectLst/>
                    </p:spPr>
                    <p:txBody>
                      <a:bodyPr/>
                      <a:lstStyle/>
                      <a:p>
                        <a:endParaRPr lang="ro-RO"/>
                      </a:p>
                    </p:txBody>
                  </p:sp>
                </p:grpSp>
              </p:grpSp>
            </p:grpSp>
          </p:grpSp>
        </p:grpSp>
        <p:sp>
          <p:nvSpPr>
            <p:cNvPr id="157046" name="Rectangle 374" descr="Алмазная решетка (контур)"/>
            <p:cNvSpPr>
              <a:spLocks noChangeArrowheads="1"/>
            </p:cNvSpPr>
            <p:nvPr/>
          </p:nvSpPr>
          <p:spPr bwMode="auto">
            <a:xfrm>
              <a:off x="2700" y="3828"/>
              <a:ext cx="48" cy="48"/>
            </a:xfrm>
            <a:prstGeom prst="rect">
              <a:avLst/>
            </a:prstGeom>
            <a:pattFill prst="openDmnd">
              <a:fgClr>
                <a:schemeClr val="folHlink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57047" name="Rectangle 375" descr="Алмазная решетка (контур)"/>
            <p:cNvSpPr>
              <a:spLocks noChangeArrowheads="1"/>
            </p:cNvSpPr>
            <p:nvPr/>
          </p:nvSpPr>
          <p:spPr bwMode="auto">
            <a:xfrm>
              <a:off x="3016" y="3826"/>
              <a:ext cx="48" cy="48"/>
            </a:xfrm>
            <a:prstGeom prst="rect">
              <a:avLst/>
            </a:prstGeom>
            <a:pattFill prst="openDmnd">
              <a:fgClr>
                <a:schemeClr val="folHlink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</p:grpSp>
      <p:sp>
        <p:nvSpPr>
          <p:cNvPr id="157048" name="Freeform 376" descr="Широкий диагональный 2"/>
          <p:cNvSpPr>
            <a:spLocks noChangeAspect="1"/>
          </p:cNvSpPr>
          <p:nvPr/>
        </p:nvSpPr>
        <p:spPr bwMode="auto">
          <a:xfrm>
            <a:off x="3638550" y="750888"/>
            <a:ext cx="285750" cy="3221037"/>
          </a:xfrm>
          <a:custGeom>
            <a:avLst/>
            <a:gdLst/>
            <a:ahLst/>
            <a:cxnLst>
              <a:cxn ang="0">
                <a:pos x="12" y="0"/>
              </a:cxn>
              <a:cxn ang="0">
                <a:pos x="238" y="2"/>
              </a:cxn>
              <a:cxn ang="0">
                <a:pos x="248" y="22"/>
              </a:cxn>
              <a:cxn ang="0">
                <a:pos x="256" y="2856"/>
              </a:cxn>
              <a:cxn ang="0">
                <a:pos x="236" y="2876"/>
              </a:cxn>
              <a:cxn ang="0">
                <a:pos x="212" y="2868"/>
              </a:cxn>
              <a:cxn ang="0">
                <a:pos x="180" y="2858"/>
              </a:cxn>
              <a:cxn ang="0">
                <a:pos x="148" y="2850"/>
              </a:cxn>
              <a:cxn ang="0">
                <a:pos x="122" y="2848"/>
              </a:cxn>
              <a:cxn ang="0">
                <a:pos x="88" y="2856"/>
              </a:cxn>
              <a:cxn ang="0">
                <a:pos x="52" y="2872"/>
              </a:cxn>
              <a:cxn ang="0">
                <a:pos x="26" y="2872"/>
              </a:cxn>
              <a:cxn ang="0">
                <a:pos x="0" y="2854"/>
              </a:cxn>
              <a:cxn ang="0">
                <a:pos x="2" y="22"/>
              </a:cxn>
              <a:cxn ang="0">
                <a:pos x="12" y="0"/>
              </a:cxn>
            </a:cxnLst>
            <a:rect l="0" t="0" r="r" b="b"/>
            <a:pathLst>
              <a:path w="256" h="2876">
                <a:moveTo>
                  <a:pt x="12" y="0"/>
                </a:moveTo>
                <a:lnTo>
                  <a:pt x="238" y="2"/>
                </a:lnTo>
                <a:lnTo>
                  <a:pt x="248" y="22"/>
                </a:lnTo>
                <a:lnTo>
                  <a:pt x="256" y="2856"/>
                </a:lnTo>
                <a:lnTo>
                  <a:pt x="236" y="2876"/>
                </a:lnTo>
                <a:lnTo>
                  <a:pt x="212" y="2868"/>
                </a:lnTo>
                <a:lnTo>
                  <a:pt x="180" y="2858"/>
                </a:lnTo>
                <a:lnTo>
                  <a:pt x="148" y="2850"/>
                </a:lnTo>
                <a:lnTo>
                  <a:pt x="122" y="2848"/>
                </a:lnTo>
                <a:lnTo>
                  <a:pt x="88" y="2856"/>
                </a:lnTo>
                <a:lnTo>
                  <a:pt x="52" y="2872"/>
                </a:lnTo>
                <a:lnTo>
                  <a:pt x="26" y="2872"/>
                </a:lnTo>
                <a:lnTo>
                  <a:pt x="0" y="2854"/>
                </a:lnTo>
                <a:lnTo>
                  <a:pt x="2" y="22"/>
                </a:lnTo>
                <a:lnTo>
                  <a:pt x="12" y="0"/>
                </a:lnTo>
                <a:close/>
              </a:path>
            </a:pathLst>
          </a:custGeom>
          <a:pattFill prst="wdUpDiag">
            <a:fgClr>
              <a:srgbClr val="CC9900"/>
            </a:fgClr>
            <a:bgClr>
              <a:schemeClr val="bg1"/>
            </a:bgClr>
          </a:pattFill>
          <a:ln w="9525">
            <a:solidFill>
              <a:srgbClr val="CC6600"/>
            </a:solidFill>
            <a:round/>
            <a:headEnd/>
            <a:tailEnd/>
          </a:ln>
          <a:effectLst/>
        </p:spPr>
        <p:txBody>
          <a:bodyPr/>
          <a:lstStyle/>
          <a:p>
            <a:endParaRPr lang="ro-RO"/>
          </a:p>
        </p:txBody>
      </p:sp>
      <p:sp>
        <p:nvSpPr>
          <p:cNvPr id="157049" name="Freeform 377" descr="5%"/>
          <p:cNvSpPr>
            <a:spLocks noChangeAspect="1"/>
          </p:cNvSpPr>
          <p:nvPr/>
        </p:nvSpPr>
        <p:spPr bwMode="auto">
          <a:xfrm>
            <a:off x="3660775" y="771525"/>
            <a:ext cx="234950" cy="3178175"/>
          </a:xfrm>
          <a:custGeom>
            <a:avLst/>
            <a:gdLst/>
            <a:ahLst/>
            <a:cxnLst>
              <a:cxn ang="0">
                <a:pos x="14" y="0"/>
              </a:cxn>
              <a:cxn ang="0">
                <a:pos x="200" y="0"/>
              </a:cxn>
              <a:cxn ang="0">
                <a:pos x="216" y="18"/>
              </a:cxn>
              <a:cxn ang="0">
                <a:pos x="218" y="2834"/>
              </a:cxn>
              <a:cxn ang="0">
                <a:pos x="202" y="2838"/>
              </a:cxn>
              <a:cxn ang="0">
                <a:pos x="182" y="2826"/>
              </a:cxn>
              <a:cxn ang="0">
                <a:pos x="158" y="2816"/>
              </a:cxn>
              <a:cxn ang="0">
                <a:pos x="122" y="2814"/>
              </a:cxn>
              <a:cxn ang="0">
                <a:pos x="88" y="2814"/>
              </a:cxn>
              <a:cxn ang="0">
                <a:pos x="54" y="2822"/>
              </a:cxn>
              <a:cxn ang="0">
                <a:pos x="24" y="2836"/>
              </a:cxn>
              <a:cxn ang="0">
                <a:pos x="6" y="2824"/>
              </a:cxn>
              <a:cxn ang="0">
                <a:pos x="0" y="12"/>
              </a:cxn>
              <a:cxn ang="0">
                <a:pos x="14" y="0"/>
              </a:cxn>
            </a:cxnLst>
            <a:rect l="0" t="0" r="r" b="b"/>
            <a:pathLst>
              <a:path w="218" h="2838">
                <a:moveTo>
                  <a:pt x="14" y="0"/>
                </a:moveTo>
                <a:lnTo>
                  <a:pt x="200" y="0"/>
                </a:lnTo>
                <a:lnTo>
                  <a:pt x="216" y="18"/>
                </a:lnTo>
                <a:lnTo>
                  <a:pt x="218" y="2834"/>
                </a:lnTo>
                <a:lnTo>
                  <a:pt x="202" y="2838"/>
                </a:lnTo>
                <a:lnTo>
                  <a:pt x="182" y="2826"/>
                </a:lnTo>
                <a:lnTo>
                  <a:pt x="158" y="2816"/>
                </a:lnTo>
                <a:lnTo>
                  <a:pt x="122" y="2814"/>
                </a:lnTo>
                <a:lnTo>
                  <a:pt x="88" y="2814"/>
                </a:lnTo>
                <a:lnTo>
                  <a:pt x="54" y="2822"/>
                </a:lnTo>
                <a:lnTo>
                  <a:pt x="24" y="2836"/>
                </a:lnTo>
                <a:lnTo>
                  <a:pt x="6" y="2824"/>
                </a:lnTo>
                <a:lnTo>
                  <a:pt x="0" y="12"/>
                </a:lnTo>
                <a:lnTo>
                  <a:pt x="14" y="0"/>
                </a:lnTo>
                <a:close/>
              </a:path>
            </a:pathLst>
          </a:custGeom>
          <a:pattFill prst="pct5">
            <a:fgClr>
              <a:srgbClr val="CC6600"/>
            </a:fgClr>
            <a:bgClr>
              <a:schemeClr val="bg1"/>
            </a:bgClr>
          </a:pattFill>
          <a:ln w="9525">
            <a:solidFill>
              <a:srgbClr val="CC6600"/>
            </a:solidFill>
            <a:prstDash val="solid"/>
            <a:round/>
            <a:headEnd/>
            <a:tailEnd/>
          </a:ln>
          <a:effectLst/>
        </p:spPr>
        <p:txBody>
          <a:bodyPr/>
          <a:lstStyle/>
          <a:p>
            <a:endParaRPr lang="ro-RO"/>
          </a:p>
        </p:txBody>
      </p:sp>
      <p:sp>
        <p:nvSpPr>
          <p:cNvPr id="157050" name="Oval 378"/>
          <p:cNvSpPr>
            <a:spLocks noChangeAspect="1" noChangeArrowheads="1"/>
          </p:cNvSpPr>
          <p:nvPr/>
        </p:nvSpPr>
        <p:spPr bwMode="auto">
          <a:xfrm>
            <a:off x="3667125" y="433388"/>
            <a:ext cx="114300" cy="114300"/>
          </a:xfrm>
          <a:prstGeom prst="ellipse">
            <a:avLst/>
          </a:prstGeom>
          <a:gradFill rotWithShape="0">
            <a:gsLst>
              <a:gs pos="0">
                <a:schemeClr val="folHlink">
                  <a:gamma/>
                  <a:tint val="0"/>
                  <a:invGamma/>
                </a:schemeClr>
              </a:gs>
              <a:gs pos="100000">
                <a:schemeClr val="folHlink"/>
              </a:gs>
            </a:gsLst>
            <a:path path="shape">
              <a:fillToRect l="50000" t="50000" r="50000" b="50000"/>
            </a:path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57051" name="Freeform 379"/>
          <p:cNvSpPr>
            <a:spLocks noChangeAspect="1"/>
          </p:cNvSpPr>
          <p:nvPr/>
        </p:nvSpPr>
        <p:spPr bwMode="auto">
          <a:xfrm>
            <a:off x="3309938" y="4318000"/>
            <a:ext cx="1287462" cy="3316288"/>
          </a:xfrm>
          <a:custGeom>
            <a:avLst/>
            <a:gdLst/>
            <a:ahLst/>
            <a:cxnLst>
              <a:cxn ang="0">
                <a:pos x="811" y="0"/>
              </a:cxn>
              <a:cxn ang="0">
                <a:pos x="803" y="204"/>
              </a:cxn>
              <a:cxn ang="0">
                <a:pos x="791" y="368"/>
              </a:cxn>
              <a:cxn ang="0">
                <a:pos x="795" y="599"/>
              </a:cxn>
              <a:cxn ang="0">
                <a:pos x="740" y="699"/>
              </a:cxn>
              <a:cxn ang="0">
                <a:pos x="694" y="910"/>
              </a:cxn>
              <a:cxn ang="0">
                <a:pos x="603" y="1147"/>
              </a:cxn>
              <a:cxn ang="0">
                <a:pos x="438" y="1385"/>
              </a:cxn>
              <a:cxn ang="0">
                <a:pos x="320" y="1641"/>
              </a:cxn>
              <a:cxn ang="0">
                <a:pos x="146" y="1906"/>
              </a:cxn>
              <a:cxn ang="0">
                <a:pos x="0" y="2089"/>
              </a:cxn>
            </a:cxnLst>
            <a:rect l="0" t="0" r="r" b="b"/>
            <a:pathLst>
              <a:path w="811" h="2089">
                <a:moveTo>
                  <a:pt x="811" y="0"/>
                </a:moveTo>
                <a:cubicBezTo>
                  <a:pt x="810" y="34"/>
                  <a:pt x="806" y="143"/>
                  <a:pt x="803" y="204"/>
                </a:cubicBezTo>
                <a:cubicBezTo>
                  <a:pt x="800" y="265"/>
                  <a:pt x="792" y="302"/>
                  <a:pt x="791" y="368"/>
                </a:cubicBezTo>
                <a:lnTo>
                  <a:pt x="795" y="599"/>
                </a:lnTo>
                <a:lnTo>
                  <a:pt x="740" y="699"/>
                </a:lnTo>
                <a:lnTo>
                  <a:pt x="694" y="910"/>
                </a:lnTo>
                <a:lnTo>
                  <a:pt x="603" y="1147"/>
                </a:lnTo>
                <a:lnTo>
                  <a:pt x="438" y="1385"/>
                </a:lnTo>
                <a:lnTo>
                  <a:pt x="320" y="1641"/>
                </a:lnTo>
                <a:lnTo>
                  <a:pt x="146" y="1906"/>
                </a:lnTo>
                <a:lnTo>
                  <a:pt x="0" y="2089"/>
                </a:lnTo>
              </a:path>
            </a:pathLst>
          </a:custGeom>
          <a:noFill/>
          <a:ln w="76200" cap="flat" cmpd="sng">
            <a:pattFill prst="pct80">
              <a:fgClr>
                <a:schemeClr val="tx1"/>
              </a:fgClr>
              <a:bgClr>
                <a:srgbClr val="FFFFFF"/>
              </a:bgClr>
            </a:patt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endParaRPr lang="ro-RO"/>
          </a:p>
        </p:txBody>
      </p:sp>
      <p:grpSp>
        <p:nvGrpSpPr>
          <p:cNvPr id="157052" name="Group 380"/>
          <p:cNvGrpSpPr>
            <a:grpSpLocks noChangeAspect="1"/>
          </p:cNvGrpSpPr>
          <p:nvPr/>
        </p:nvGrpSpPr>
        <p:grpSpPr bwMode="auto">
          <a:xfrm>
            <a:off x="4429125" y="2747963"/>
            <a:ext cx="292100" cy="1025525"/>
            <a:chOff x="2967" y="2790"/>
            <a:chExt cx="261" cy="914"/>
          </a:xfrm>
        </p:grpSpPr>
        <p:sp>
          <p:nvSpPr>
            <p:cNvPr id="157053" name="AutoShape 381"/>
            <p:cNvSpPr>
              <a:spLocks noChangeAspect="1" noChangeArrowheads="1"/>
            </p:cNvSpPr>
            <p:nvPr/>
          </p:nvSpPr>
          <p:spPr bwMode="auto">
            <a:xfrm>
              <a:off x="3036" y="2790"/>
              <a:ext cx="123" cy="129"/>
            </a:xfrm>
            <a:prstGeom prst="triangle">
              <a:avLst>
                <a:gd name="adj" fmla="val 50000"/>
              </a:avLst>
            </a:prstGeom>
            <a:gradFill rotWithShape="0">
              <a:gsLst>
                <a:gs pos="0">
                  <a:schemeClr val="folHlink">
                    <a:gamma/>
                    <a:shade val="41176"/>
                    <a:invGamma/>
                  </a:schemeClr>
                </a:gs>
                <a:gs pos="50000">
                  <a:schemeClr val="folHlink"/>
                </a:gs>
                <a:gs pos="100000">
                  <a:schemeClr val="folHlink">
                    <a:gamma/>
                    <a:shade val="41176"/>
                    <a:invGamma/>
                  </a:schemeClr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57054" name="Rectangle 382"/>
            <p:cNvSpPr>
              <a:spLocks noChangeAspect="1" noChangeArrowheads="1"/>
            </p:cNvSpPr>
            <p:nvPr/>
          </p:nvSpPr>
          <p:spPr bwMode="auto">
            <a:xfrm>
              <a:off x="2967" y="2922"/>
              <a:ext cx="261" cy="47"/>
            </a:xfrm>
            <a:prstGeom prst="rect">
              <a:avLst/>
            </a:prstGeom>
            <a:gradFill rotWithShape="0">
              <a:gsLst>
                <a:gs pos="0">
                  <a:schemeClr val="folHlink">
                    <a:gamma/>
                    <a:shade val="41176"/>
                    <a:invGamma/>
                  </a:schemeClr>
                </a:gs>
                <a:gs pos="50000">
                  <a:schemeClr val="folHlink"/>
                </a:gs>
                <a:gs pos="100000">
                  <a:schemeClr val="folHlink">
                    <a:gamma/>
                    <a:shade val="41176"/>
                    <a:invGamma/>
                  </a:schemeClr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57055" name="Rectangle 383"/>
            <p:cNvSpPr>
              <a:spLocks noChangeAspect="1" noChangeArrowheads="1"/>
            </p:cNvSpPr>
            <p:nvPr/>
          </p:nvSpPr>
          <p:spPr bwMode="auto">
            <a:xfrm>
              <a:off x="3000" y="2970"/>
              <a:ext cx="198" cy="210"/>
            </a:xfrm>
            <a:prstGeom prst="rect">
              <a:avLst/>
            </a:prstGeom>
            <a:gradFill rotWithShape="0">
              <a:gsLst>
                <a:gs pos="0">
                  <a:schemeClr val="folHlink">
                    <a:gamma/>
                    <a:shade val="41176"/>
                    <a:invGamma/>
                  </a:schemeClr>
                </a:gs>
                <a:gs pos="50000">
                  <a:schemeClr val="folHlink"/>
                </a:gs>
                <a:gs pos="100000">
                  <a:schemeClr val="folHlink">
                    <a:gamma/>
                    <a:shade val="41176"/>
                    <a:invGamma/>
                  </a:schemeClr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57056" name="AutoShape 384"/>
            <p:cNvSpPr>
              <a:spLocks noChangeAspect="1" noChangeArrowheads="1"/>
            </p:cNvSpPr>
            <p:nvPr/>
          </p:nvSpPr>
          <p:spPr bwMode="auto">
            <a:xfrm>
              <a:off x="3000" y="3180"/>
              <a:ext cx="197" cy="25"/>
            </a:xfrm>
            <a:custGeom>
              <a:avLst/>
              <a:gdLst>
                <a:gd name="G0" fmla="+- 3289 0 0"/>
                <a:gd name="G1" fmla="+- 21600 0 3289"/>
                <a:gd name="G2" fmla="*/ 3289 1 2"/>
                <a:gd name="G3" fmla="+- 21600 0 G2"/>
                <a:gd name="G4" fmla="+/ 3289 21600 2"/>
                <a:gd name="G5" fmla="+/ G1 0 2"/>
                <a:gd name="G6" fmla="*/ 21600 21600 3289"/>
                <a:gd name="G7" fmla="*/ G6 1 2"/>
                <a:gd name="G8" fmla="+- 21600 0 G7"/>
                <a:gd name="G9" fmla="*/ 21600 1 2"/>
                <a:gd name="G10" fmla="+- 3289 0 G9"/>
                <a:gd name="G11" fmla="?: G10 G8 0"/>
                <a:gd name="G12" fmla="?: G10 G7 21600"/>
                <a:gd name="T0" fmla="*/ 19955 w 21600"/>
                <a:gd name="T1" fmla="*/ 10800 h 21600"/>
                <a:gd name="T2" fmla="*/ 10800 w 21600"/>
                <a:gd name="T3" fmla="*/ 21600 h 21600"/>
                <a:gd name="T4" fmla="*/ 1645 w 21600"/>
                <a:gd name="T5" fmla="*/ 10800 h 21600"/>
                <a:gd name="T6" fmla="*/ 10800 w 21600"/>
                <a:gd name="T7" fmla="*/ 0 h 21600"/>
                <a:gd name="T8" fmla="*/ 3445 w 21600"/>
                <a:gd name="T9" fmla="*/ 3445 h 21600"/>
                <a:gd name="T10" fmla="*/ 18155 w 21600"/>
                <a:gd name="T11" fmla="*/ 18155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289" y="21600"/>
                  </a:lnTo>
                  <a:lnTo>
                    <a:pt x="18311" y="21600"/>
                  </a:lnTo>
                  <a:lnTo>
                    <a:pt x="2160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folHlink">
                    <a:gamma/>
                    <a:shade val="41176"/>
                    <a:invGamma/>
                  </a:schemeClr>
                </a:gs>
                <a:gs pos="50000">
                  <a:schemeClr val="folHlink"/>
                </a:gs>
                <a:gs pos="100000">
                  <a:schemeClr val="folHlink">
                    <a:gamma/>
                    <a:shade val="41176"/>
                    <a:invGamma/>
                  </a:schemeClr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57057" name="Freeform 385"/>
            <p:cNvSpPr>
              <a:spLocks noChangeAspect="1"/>
            </p:cNvSpPr>
            <p:nvPr/>
          </p:nvSpPr>
          <p:spPr bwMode="auto">
            <a:xfrm>
              <a:off x="3026" y="3204"/>
              <a:ext cx="142" cy="50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42" y="2"/>
                </a:cxn>
                <a:cxn ang="0">
                  <a:pos x="141" y="414"/>
                </a:cxn>
                <a:cxn ang="0">
                  <a:pos x="50" y="414"/>
                </a:cxn>
                <a:cxn ang="0">
                  <a:pos x="50" y="426"/>
                </a:cxn>
                <a:cxn ang="0">
                  <a:pos x="57" y="441"/>
                </a:cxn>
                <a:cxn ang="0">
                  <a:pos x="96" y="470"/>
                </a:cxn>
                <a:cxn ang="0">
                  <a:pos x="101" y="486"/>
                </a:cxn>
                <a:cxn ang="0">
                  <a:pos x="94" y="500"/>
                </a:cxn>
                <a:cxn ang="0">
                  <a:pos x="0" y="498"/>
                </a:cxn>
                <a:cxn ang="0">
                  <a:pos x="0" y="0"/>
                </a:cxn>
              </a:cxnLst>
              <a:rect l="0" t="0" r="r" b="b"/>
              <a:pathLst>
                <a:path w="142" h="500">
                  <a:moveTo>
                    <a:pt x="0" y="0"/>
                  </a:moveTo>
                  <a:lnTo>
                    <a:pt x="142" y="2"/>
                  </a:lnTo>
                  <a:lnTo>
                    <a:pt x="141" y="414"/>
                  </a:lnTo>
                  <a:lnTo>
                    <a:pt x="50" y="414"/>
                  </a:lnTo>
                  <a:lnTo>
                    <a:pt x="50" y="426"/>
                  </a:lnTo>
                  <a:lnTo>
                    <a:pt x="57" y="441"/>
                  </a:lnTo>
                  <a:lnTo>
                    <a:pt x="96" y="470"/>
                  </a:lnTo>
                  <a:lnTo>
                    <a:pt x="101" y="486"/>
                  </a:lnTo>
                  <a:lnTo>
                    <a:pt x="94" y="500"/>
                  </a:lnTo>
                  <a:lnTo>
                    <a:pt x="0" y="498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folHlink">
                    <a:gamma/>
                    <a:shade val="41176"/>
                    <a:invGamma/>
                  </a:schemeClr>
                </a:gs>
                <a:gs pos="50000">
                  <a:schemeClr val="folHlink"/>
                </a:gs>
                <a:gs pos="100000">
                  <a:schemeClr val="folHlink">
                    <a:gamma/>
                    <a:shade val="41176"/>
                    <a:invGamma/>
                  </a:schemeClr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o-RO"/>
            </a:p>
          </p:txBody>
        </p:sp>
      </p:grpSp>
      <p:sp>
        <p:nvSpPr>
          <p:cNvPr id="157058" name="AutoShape 386" descr="Газетная бумага">
            <a:hlinkClick r:id="" action="ppaction://hlinkshowjump?jump=endshow" highlightClick="1"/>
          </p:cNvPr>
          <p:cNvSpPr>
            <a:spLocks noChangeArrowheads="1"/>
          </p:cNvSpPr>
          <p:nvPr/>
        </p:nvSpPr>
        <p:spPr bwMode="auto">
          <a:xfrm>
            <a:off x="8743950" y="152400"/>
            <a:ext cx="247650" cy="290513"/>
          </a:xfrm>
          <a:prstGeom prst="actionButtonHome">
            <a:avLst/>
          </a:prstGeom>
          <a:blipFill dpi="0" rotWithShape="0">
            <a:blip r:embed="rId2" cstate="print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7698" name="Group 2"/>
          <p:cNvGrpSpPr>
            <a:grpSpLocks/>
          </p:cNvGrpSpPr>
          <p:nvPr/>
        </p:nvGrpSpPr>
        <p:grpSpPr bwMode="auto">
          <a:xfrm>
            <a:off x="3581400" y="-2133600"/>
            <a:ext cx="403225" cy="2392363"/>
            <a:chOff x="2254" y="0"/>
            <a:chExt cx="254" cy="1507"/>
          </a:xfrm>
        </p:grpSpPr>
        <p:grpSp>
          <p:nvGrpSpPr>
            <p:cNvPr id="157699" name="Group 3"/>
            <p:cNvGrpSpPr>
              <a:grpSpLocks noChangeAspect="1"/>
            </p:cNvGrpSpPr>
            <p:nvPr/>
          </p:nvGrpSpPr>
          <p:grpSpPr bwMode="auto">
            <a:xfrm>
              <a:off x="2294" y="564"/>
              <a:ext cx="172" cy="632"/>
              <a:chOff x="979" y="2230"/>
              <a:chExt cx="192" cy="377"/>
            </a:xfrm>
          </p:grpSpPr>
          <p:grpSp>
            <p:nvGrpSpPr>
              <p:cNvPr id="157700" name="Group 4"/>
              <p:cNvGrpSpPr>
                <a:grpSpLocks noChangeAspect="1"/>
              </p:cNvGrpSpPr>
              <p:nvPr/>
            </p:nvGrpSpPr>
            <p:grpSpPr bwMode="auto">
              <a:xfrm rot="-186789">
                <a:off x="983" y="2577"/>
                <a:ext cx="186" cy="30"/>
                <a:chOff x="2966" y="3408"/>
                <a:chExt cx="265" cy="43"/>
              </a:xfrm>
            </p:grpSpPr>
            <p:sp>
              <p:nvSpPr>
                <p:cNvPr id="157701" name="Rectangle 5"/>
                <p:cNvSpPr>
                  <a:spLocks noChangeAspect="1" noChangeArrowheads="1"/>
                </p:cNvSpPr>
                <p:nvPr/>
              </p:nvSpPr>
              <p:spPr bwMode="auto">
                <a:xfrm rot="240000">
                  <a:off x="2980" y="3418"/>
                  <a:ext cx="240" cy="23"/>
                </a:xfrm>
                <a:prstGeom prst="rect">
                  <a:avLst/>
                </a:prstGeom>
                <a:noFill/>
                <a:ln w="635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57702" name="Oval 6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2966" y="3408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57703" name="Oval 7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3206" y="3426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  <p:grpSp>
            <p:nvGrpSpPr>
              <p:cNvPr id="157704" name="Group 8"/>
              <p:cNvGrpSpPr>
                <a:grpSpLocks noChangeAspect="1"/>
              </p:cNvGrpSpPr>
              <p:nvPr/>
            </p:nvGrpSpPr>
            <p:grpSpPr bwMode="auto">
              <a:xfrm>
                <a:off x="983" y="2426"/>
                <a:ext cx="186" cy="30"/>
                <a:chOff x="2966" y="3408"/>
                <a:chExt cx="265" cy="43"/>
              </a:xfrm>
            </p:grpSpPr>
            <p:sp>
              <p:nvSpPr>
                <p:cNvPr id="157705" name="Rectangle 9"/>
                <p:cNvSpPr>
                  <a:spLocks noChangeAspect="1" noChangeArrowheads="1"/>
                </p:cNvSpPr>
                <p:nvPr/>
              </p:nvSpPr>
              <p:spPr bwMode="auto">
                <a:xfrm rot="240000">
                  <a:off x="2980" y="3418"/>
                  <a:ext cx="240" cy="23"/>
                </a:xfrm>
                <a:prstGeom prst="rect">
                  <a:avLst/>
                </a:prstGeom>
                <a:noFill/>
                <a:ln w="635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57706" name="Oval 10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2966" y="3408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57707" name="Oval 11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3206" y="3426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  <p:grpSp>
            <p:nvGrpSpPr>
              <p:cNvPr id="157708" name="Group 12"/>
              <p:cNvGrpSpPr>
                <a:grpSpLocks noChangeAspect="1"/>
              </p:cNvGrpSpPr>
              <p:nvPr/>
            </p:nvGrpSpPr>
            <p:grpSpPr bwMode="auto">
              <a:xfrm>
                <a:off x="982" y="2398"/>
                <a:ext cx="186" cy="30"/>
                <a:chOff x="2966" y="3408"/>
                <a:chExt cx="265" cy="43"/>
              </a:xfrm>
            </p:grpSpPr>
            <p:sp>
              <p:nvSpPr>
                <p:cNvPr id="157709" name="Rectangle 13"/>
                <p:cNvSpPr>
                  <a:spLocks noChangeAspect="1" noChangeArrowheads="1"/>
                </p:cNvSpPr>
                <p:nvPr/>
              </p:nvSpPr>
              <p:spPr bwMode="auto">
                <a:xfrm rot="240000">
                  <a:off x="2980" y="3418"/>
                  <a:ext cx="240" cy="23"/>
                </a:xfrm>
                <a:prstGeom prst="rect">
                  <a:avLst/>
                </a:prstGeom>
                <a:noFill/>
                <a:ln w="635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57710" name="Oval 14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2966" y="3408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57711" name="Oval 15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3206" y="3426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  <p:grpSp>
            <p:nvGrpSpPr>
              <p:cNvPr id="157712" name="Group 16"/>
              <p:cNvGrpSpPr>
                <a:grpSpLocks noChangeAspect="1"/>
              </p:cNvGrpSpPr>
              <p:nvPr/>
            </p:nvGrpSpPr>
            <p:grpSpPr bwMode="auto">
              <a:xfrm>
                <a:off x="981" y="2315"/>
                <a:ext cx="187" cy="30"/>
                <a:chOff x="2966" y="3408"/>
                <a:chExt cx="265" cy="43"/>
              </a:xfrm>
            </p:grpSpPr>
            <p:sp>
              <p:nvSpPr>
                <p:cNvPr id="157713" name="Rectangle 17"/>
                <p:cNvSpPr>
                  <a:spLocks noChangeAspect="1" noChangeArrowheads="1"/>
                </p:cNvSpPr>
                <p:nvPr/>
              </p:nvSpPr>
              <p:spPr bwMode="auto">
                <a:xfrm rot="240000">
                  <a:off x="2980" y="3418"/>
                  <a:ext cx="240" cy="23"/>
                </a:xfrm>
                <a:prstGeom prst="rect">
                  <a:avLst/>
                </a:prstGeom>
                <a:noFill/>
                <a:ln w="635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57714" name="Oval 18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2966" y="3408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57715" name="Oval 19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3206" y="3426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  <p:grpSp>
            <p:nvGrpSpPr>
              <p:cNvPr id="157716" name="Group 20"/>
              <p:cNvGrpSpPr>
                <a:grpSpLocks noChangeAspect="1"/>
              </p:cNvGrpSpPr>
              <p:nvPr/>
            </p:nvGrpSpPr>
            <p:grpSpPr bwMode="auto">
              <a:xfrm>
                <a:off x="983" y="2288"/>
                <a:ext cx="186" cy="30"/>
                <a:chOff x="2966" y="3408"/>
                <a:chExt cx="265" cy="43"/>
              </a:xfrm>
            </p:grpSpPr>
            <p:sp>
              <p:nvSpPr>
                <p:cNvPr id="157717" name="Rectangle 21"/>
                <p:cNvSpPr>
                  <a:spLocks noChangeAspect="1" noChangeArrowheads="1"/>
                </p:cNvSpPr>
                <p:nvPr/>
              </p:nvSpPr>
              <p:spPr bwMode="auto">
                <a:xfrm rot="240000">
                  <a:off x="2980" y="3418"/>
                  <a:ext cx="240" cy="23"/>
                </a:xfrm>
                <a:prstGeom prst="rect">
                  <a:avLst/>
                </a:prstGeom>
                <a:noFill/>
                <a:ln w="635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57718" name="Oval 22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2966" y="3408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57719" name="Oval 23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3206" y="3426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  <p:grpSp>
            <p:nvGrpSpPr>
              <p:cNvPr id="157720" name="Group 24"/>
              <p:cNvGrpSpPr>
                <a:grpSpLocks noChangeAspect="1"/>
              </p:cNvGrpSpPr>
              <p:nvPr/>
            </p:nvGrpSpPr>
            <p:grpSpPr bwMode="auto">
              <a:xfrm>
                <a:off x="984" y="2263"/>
                <a:ext cx="187" cy="30"/>
                <a:chOff x="2966" y="3408"/>
                <a:chExt cx="265" cy="43"/>
              </a:xfrm>
            </p:grpSpPr>
            <p:sp>
              <p:nvSpPr>
                <p:cNvPr id="157721" name="Rectangle 25"/>
                <p:cNvSpPr>
                  <a:spLocks noChangeAspect="1" noChangeArrowheads="1"/>
                </p:cNvSpPr>
                <p:nvPr/>
              </p:nvSpPr>
              <p:spPr bwMode="auto">
                <a:xfrm rot="240000">
                  <a:off x="2980" y="3418"/>
                  <a:ext cx="240" cy="23"/>
                </a:xfrm>
                <a:prstGeom prst="rect">
                  <a:avLst/>
                </a:prstGeom>
                <a:noFill/>
                <a:ln w="635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57722" name="Oval 26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2966" y="3408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57723" name="Oval 27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3206" y="3426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  <p:grpSp>
            <p:nvGrpSpPr>
              <p:cNvPr id="157724" name="Group 28"/>
              <p:cNvGrpSpPr>
                <a:grpSpLocks noChangeAspect="1"/>
              </p:cNvGrpSpPr>
              <p:nvPr/>
            </p:nvGrpSpPr>
            <p:grpSpPr bwMode="auto">
              <a:xfrm>
                <a:off x="979" y="2369"/>
                <a:ext cx="186" cy="30"/>
                <a:chOff x="2966" y="3408"/>
                <a:chExt cx="265" cy="43"/>
              </a:xfrm>
            </p:grpSpPr>
            <p:sp>
              <p:nvSpPr>
                <p:cNvPr id="157725" name="Rectangle 29"/>
                <p:cNvSpPr>
                  <a:spLocks noChangeAspect="1" noChangeArrowheads="1"/>
                </p:cNvSpPr>
                <p:nvPr/>
              </p:nvSpPr>
              <p:spPr bwMode="auto">
                <a:xfrm rot="240000">
                  <a:off x="2980" y="3418"/>
                  <a:ext cx="240" cy="23"/>
                </a:xfrm>
                <a:prstGeom prst="rect">
                  <a:avLst/>
                </a:prstGeom>
                <a:noFill/>
                <a:ln w="635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57726" name="Oval 30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2966" y="3408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57727" name="Oval 31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3206" y="3426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  <p:grpSp>
            <p:nvGrpSpPr>
              <p:cNvPr id="157728" name="Group 32"/>
              <p:cNvGrpSpPr>
                <a:grpSpLocks noChangeAspect="1"/>
              </p:cNvGrpSpPr>
              <p:nvPr/>
            </p:nvGrpSpPr>
            <p:grpSpPr bwMode="auto">
              <a:xfrm>
                <a:off x="979" y="2340"/>
                <a:ext cx="187" cy="31"/>
                <a:chOff x="2966" y="3408"/>
                <a:chExt cx="265" cy="43"/>
              </a:xfrm>
            </p:grpSpPr>
            <p:sp>
              <p:nvSpPr>
                <p:cNvPr id="157729" name="Rectangle 33"/>
                <p:cNvSpPr>
                  <a:spLocks noChangeAspect="1" noChangeArrowheads="1"/>
                </p:cNvSpPr>
                <p:nvPr/>
              </p:nvSpPr>
              <p:spPr bwMode="auto">
                <a:xfrm rot="240000">
                  <a:off x="2980" y="3418"/>
                  <a:ext cx="240" cy="23"/>
                </a:xfrm>
                <a:prstGeom prst="rect">
                  <a:avLst/>
                </a:prstGeom>
                <a:noFill/>
                <a:ln w="635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57730" name="Oval 34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2966" y="3408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57731" name="Oval 35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3206" y="3426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  <p:grpSp>
            <p:nvGrpSpPr>
              <p:cNvPr id="157732" name="Group 36"/>
              <p:cNvGrpSpPr>
                <a:grpSpLocks noChangeAspect="1"/>
              </p:cNvGrpSpPr>
              <p:nvPr/>
            </p:nvGrpSpPr>
            <p:grpSpPr bwMode="auto">
              <a:xfrm>
                <a:off x="982" y="2457"/>
                <a:ext cx="186" cy="30"/>
                <a:chOff x="2966" y="3408"/>
                <a:chExt cx="265" cy="43"/>
              </a:xfrm>
            </p:grpSpPr>
            <p:sp>
              <p:nvSpPr>
                <p:cNvPr id="157733" name="Rectangle 37"/>
                <p:cNvSpPr>
                  <a:spLocks noChangeAspect="1" noChangeArrowheads="1"/>
                </p:cNvSpPr>
                <p:nvPr/>
              </p:nvSpPr>
              <p:spPr bwMode="auto">
                <a:xfrm rot="240000">
                  <a:off x="2980" y="3418"/>
                  <a:ext cx="240" cy="23"/>
                </a:xfrm>
                <a:prstGeom prst="rect">
                  <a:avLst/>
                </a:prstGeom>
                <a:noFill/>
                <a:ln w="635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57734" name="Oval 38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2966" y="3408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57735" name="Oval 39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3206" y="3426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  <p:grpSp>
            <p:nvGrpSpPr>
              <p:cNvPr id="157736" name="Group 40"/>
              <p:cNvGrpSpPr>
                <a:grpSpLocks noChangeAspect="1"/>
              </p:cNvGrpSpPr>
              <p:nvPr/>
            </p:nvGrpSpPr>
            <p:grpSpPr bwMode="auto">
              <a:xfrm rot="136227">
                <a:off x="984" y="2240"/>
                <a:ext cx="187" cy="30"/>
                <a:chOff x="2966" y="3408"/>
                <a:chExt cx="265" cy="43"/>
              </a:xfrm>
            </p:grpSpPr>
            <p:sp>
              <p:nvSpPr>
                <p:cNvPr id="157737" name="Rectangle 41"/>
                <p:cNvSpPr>
                  <a:spLocks noChangeAspect="1" noChangeArrowheads="1"/>
                </p:cNvSpPr>
                <p:nvPr/>
              </p:nvSpPr>
              <p:spPr bwMode="auto">
                <a:xfrm rot="240000">
                  <a:off x="2980" y="3418"/>
                  <a:ext cx="240" cy="23"/>
                </a:xfrm>
                <a:prstGeom prst="rect">
                  <a:avLst/>
                </a:prstGeom>
                <a:noFill/>
                <a:ln w="635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57738" name="Oval 42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2966" y="3408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57739" name="Oval 43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3206" y="3426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  <p:grpSp>
            <p:nvGrpSpPr>
              <p:cNvPr id="157740" name="Group 44"/>
              <p:cNvGrpSpPr>
                <a:grpSpLocks noChangeAspect="1"/>
              </p:cNvGrpSpPr>
              <p:nvPr/>
            </p:nvGrpSpPr>
            <p:grpSpPr bwMode="auto">
              <a:xfrm rot="-208310">
                <a:off x="983" y="2230"/>
                <a:ext cx="186" cy="30"/>
                <a:chOff x="2966" y="3408"/>
                <a:chExt cx="265" cy="43"/>
              </a:xfrm>
            </p:grpSpPr>
            <p:sp>
              <p:nvSpPr>
                <p:cNvPr id="157741" name="Rectangle 45"/>
                <p:cNvSpPr>
                  <a:spLocks noChangeAspect="1" noChangeArrowheads="1"/>
                </p:cNvSpPr>
                <p:nvPr/>
              </p:nvSpPr>
              <p:spPr bwMode="auto">
                <a:xfrm rot="240000">
                  <a:off x="2980" y="3418"/>
                  <a:ext cx="240" cy="23"/>
                </a:xfrm>
                <a:prstGeom prst="rect">
                  <a:avLst/>
                </a:prstGeom>
                <a:noFill/>
                <a:ln w="635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57742" name="Oval 46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2966" y="3408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57743" name="Oval 47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3206" y="3426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  <p:grpSp>
            <p:nvGrpSpPr>
              <p:cNvPr id="157744" name="Group 48"/>
              <p:cNvGrpSpPr>
                <a:grpSpLocks noChangeAspect="1"/>
              </p:cNvGrpSpPr>
              <p:nvPr/>
            </p:nvGrpSpPr>
            <p:grpSpPr bwMode="auto">
              <a:xfrm>
                <a:off x="985" y="2541"/>
                <a:ext cx="186" cy="30"/>
                <a:chOff x="2966" y="3408"/>
                <a:chExt cx="265" cy="43"/>
              </a:xfrm>
            </p:grpSpPr>
            <p:sp>
              <p:nvSpPr>
                <p:cNvPr id="157745" name="Rectangle 49"/>
                <p:cNvSpPr>
                  <a:spLocks noChangeAspect="1" noChangeArrowheads="1"/>
                </p:cNvSpPr>
                <p:nvPr/>
              </p:nvSpPr>
              <p:spPr bwMode="auto">
                <a:xfrm rot="240000">
                  <a:off x="2980" y="3418"/>
                  <a:ext cx="240" cy="23"/>
                </a:xfrm>
                <a:prstGeom prst="rect">
                  <a:avLst/>
                </a:prstGeom>
                <a:noFill/>
                <a:ln w="635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57746" name="Oval 50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2966" y="3408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57747" name="Oval 51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3206" y="3426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  <p:grpSp>
            <p:nvGrpSpPr>
              <p:cNvPr id="157748" name="Group 52"/>
              <p:cNvGrpSpPr>
                <a:grpSpLocks noChangeAspect="1"/>
              </p:cNvGrpSpPr>
              <p:nvPr/>
            </p:nvGrpSpPr>
            <p:grpSpPr bwMode="auto">
              <a:xfrm>
                <a:off x="984" y="2513"/>
                <a:ext cx="186" cy="30"/>
                <a:chOff x="2966" y="3408"/>
                <a:chExt cx="265" cy="43"/>
              </a:xfrm>
            </p:grpSpPr>
            <p:sp>
              <p:nvSpPr>
                <p:cNvPr id="157749" name="Rectangle 53"/>
                <p:cNvSpPr>
                  <a:spLocks noChangeAspect="1" noChangeArrowheads="1"/>
                </p:cNvSpPr>
                <p:nvPr/>
              </p:nvSpPr>
              <p:spPr bwMode="auto">
                <a:xfrm rot="240000">
                  <a:off x="2980" y="3418"/>
                  <a:ext cx="240" cy="23"/>
                </a:xfrm>
                <a:prstGeom prst="rect">
                  <a:avLst/>
                </a:prstGeom>
                <a:noFill/>
                <a:ln w="635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57750" name="Oval 54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2966" y="3408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57751" name="Oval 55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3206" y="3426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  <p:grpSp>
            <p:nvGrpSpPr>
              <p:cNvPr id="157752" name="Group 56"/>
              <p:cNvGrpSpPr>
                <a:grpSpLocks noChangeAspect="1"/>
              </p:cNvGrpSpPr>
              <p:nvPr/>
            </p:nvGrpSpPr>
            <p:grpSpPr bwMode="auto">
              <a:xfrm>
                <a:off x="981" y="2484"/>
                <a:ext cx="186" cy="30"/>
                <a:chOff x="2966" y="3408"/>
                <a:chExt cx="265" cy="43"/>
              </a:xfrm>
            </p:grpSpPr>
            <p:sp>
              <p:nvSpPr>
                <p:cNvPr id="157753" name="Rectangle 57"/>
                <p:cNvSpPr>
                  <a:spLocks noChangeAspect="1" noChangeArrowheads="1"/>
                </p:cNvSpPr>
                <p:nvPr/>
              </p:nvSpPr>
              <p:spPr bwMode="auto">
                <a:xfrm rot="240000">
                  <a:off x="2980" y="3418"/>
                  <a:ext cx="240" cy="23"/>
                </a:xfrm>
                <a:prstGeom prst="rect">
                  <a:avLst/>
                </a:prstGeom>
                <a:noFill/>
                <a:ln w="635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57754" name="Oval 58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2966" y="3408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57755" name="Oval 59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3206" y="3426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  <p:grpSp>
            <p:nvGrpSpPr>
              <p:cNvPr id="157756" name="Group 60"/>
              <p:cNvGrpSpPr>
                <a:grpSpLocks noChangeAspect="1"/>
              </p:cNvGrpSpPr>
              <p:nvPr/>
            </p:nvGrpSpPr>
            <p:grpSpPr bwMode="auto">
              <a:xfrm>
                <a:off x="984" y="2572"/>
                <a:ext cx="186" cy="30"/>
                <a:chOff x="2966" y="3408"/>
                <a:chExt cx="265" cy="43"/>
              </a:xfrm>
            </p:grpSpPr>
            <p:sp>
              <p:nvSpPr>
                <p:cNvPr id="157757" name="Rectangle 61"/>
                <p:cNvSpPr>
                  <a:spLocks noChangeAspect="1" noChangeArrowheads="1"/>
                </p:cNvSpPr>
                <p:nvPr/>
              </p:nvSpPr>
              <p:spPr bwMode="auto">
                <a:xfrm rot="240000">
                  <a:off x="2980" y="3418"/>
                  <a:ext cx="240" cy="23"/>
                </a:xfrm>
                <a:prstGeom prst="rect">
                  <a:avLst/>
                </a:prstGeom>
                <a:noFill/>
                <a:ln w="635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57758" name="Oval 62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2966" y="3408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57759" name="Oval 63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3206" y="3426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</p:grpSp>
        <p:sp>
          <p:nvSpPr>
            <p:cNvPr id="157760" name="Rectangle 64"/>
            <p:cNvSpPr>
              <a:spLocks noChangeAspect="1" noChangeArrowheads="1"/>
            </p:cNvSpPr>
            <p:nvPr/>
          </p:nvSpPr>
          <p:spPr bwMode="auto">
            <a:xfrm flipH="1">
              <a:off x="2306" y="54"/>
              <a:ext cx="62" cy="42"/>
            </a:xfrm>
            <a:prstGeom prst="rect">
              <a:avLst/>
            </a:prstGeom>
            <a:gradFill rotWithShape="0">
              <a:gsLst>
                <a:gs pos="0">
                  <a:schemeClr val="folHlink">
                    <a:gamma/>
                    <a:shade val="46275"/>
                    <a:invGamma/>
                  </a:schemeClr>
                </a:gs>
                <a:gs pos="100000">
                  <a:schemeClr val="folHlink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57761" name="Rectangle 65"/>
            <p:cNvSpPr>
              <a:spLocks noChangeAspect="1" noChangeArrowheads="1"/>
            </p:cNvSpPr>
            <p:nvPr/>
          </p:nvSpPr>
          <p:spPr bwMode="auto">
            <a:xfrm flipH="1">
              <a:off x="2393" y="54"/>
              <a:ext cx="63" cy="42"/>
            </a:xfrm>
            <a:prstGeom prst="rect">
              <a:avLst/>
            </a:prstGeom>
            <a:gradFill rotWithShape="0">
              <a:gsLst>
                <a:gs pos="0">
                  <a:schemeClr val="folHlink">
                    <a:gamma/>
                    <a:shade val="46275"/>
                    <a:invGamma/>
                  </a:schemeClr>
                </a:gs>
                <a:gs pos="100000">
                  <a:schemeClr val="folHlink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grpSp>
          <p:nvGrpSpPr>
            <p:cNvPr id="157762" name="Group 66"/>
            <p:cNvGrpSpPr>
              <a:grpSpLocks noChangeAspect="1"/>
            </p:cNvGrpSpPr>
            <p:nvPr/>
          </p:nvGrpSpPr>
          <p:grpSpPr bwMode="auto">
            <a:xfrm>
              <a:off x="2254" y="0"/>
              <a:ext cx="254" cy="1507"/>
              <a:chOff x="934" y="1606"/>
              <a:chExt cx="284" cy="1684"/>
            </a:xfrm>
          </p:grpSpPr>
          <p:grpSp>
            <p:nvGrpSpPr>
              <p:cNvPr id="157763" name="Group 67"/>
              <p:cNvGrpSpPr>
                <a:grpSpLocks noChangeAspect="1"/>
              </p:cNvGrpSpPr>
              <p:nvPr/>
            </p:nvGrpSpPr>
            <p:grpSpPr bwMode="auto">
              <a:xfrm>
                <a:off x="934" y="1606"/>
                <a:ext cx="284" cy="1684"/>
                <a:chOff x="934" y="1606"/>
                <a:chExt cx="284" cy="1684"/>
              </a:xfrm>
            </p:grpSpPr>
            <p:grpSp>
              <p:nvGrpSpPr>
                <p:cNvPr id="157764" name="Group 68"/>
                <p:cNvGrpSpPr>
                  <a:grpSpLocks noChangeAspect="1"/>
                </p:cNvGrpSpPr>
                <p:nvPr/>
              </p:nvGrpSpPr>
              <p:grpSpPr bwMode="auto">
                <a:xfrm>
                  <a:off x="942" y="1718"/>
                  <a:ext cx="272" cy="1572"/>
                  <a:chOff x="942" y="1718"/>
                  <a:chExt cx="272" cy="1572"/>
                </a:xfrm>
              </p:grpSpPr>
              <p:sp>
                <p:nvSpPr>
                  <p:cNvPr id="157765" name="Freeform 69" descr="Широкий диагональный 1"/>
                  <p:cNvSpPr>
                    <a:spLocks noChangeAspect="1"/>
                  </p:cNvSpPr>
                  <p:nvPr/>
                </p:nvSpPr>
                <p:spPr bwMode="auto">
                  <a:xfrm>
                    <a:off x="942" y="2204"/>
                    <a:ext cx="272" cy="1086"/>
                  </a:xfrm>
                  <a:custGeom>
                    <a:avLst/>
                    <a:gdLst/>
                    <a:ahLst/>
                    <a:cxnLst>
                      <a:cxn ang="0">
                        <a:pos x="2" y="1086"/>
                      </a:cxn>
                      <a:cxn ang="0">
                        <a:pos x="0" y="30"/>
                      </a:cxn>
                      <a:cxn ang="0">
                        <a:pos x="10" y="12"/>
                      </a:cxn>
                      <a:cxn ang="0">
                        <a:pos x="28" y="4"/>
                      </a:cxn>
                      <a:cxn ang="0">
                        <a:pos x="250" y="0"/>
                      </a:cxn>
                      <a:cxn ang="0">
                        <a:pos x="264" y="12"/>
                      </a:cxn>
                      <a:cxn ang="0">
                        <a:pos x="268" y="34"/>
                      </a:cxn>
                      <a:cxn ang="0">
                        <a:pos x="272" y="1084"/>
                      </a:cxn>
                      <a:cxn ang="0">
                        <a:pos x="242" y="1084"/>
                      </a:cxn>
                      <a:cxn ang="0">
                        <a:pos x="240" y="44"/>
                      </a:cxn>
                      <a:cxn ang="0">
                        <a:pos x="232" y="28"/>
                      </a:cxn>
                      <a:cxn ang="0">
                        <a:pos x="200" y="28"/>
                      </a:cxn>
                      <a:cxn ang="0">
                        <a:pos x="198" y="2"/>
                      </a:cxn>
                      <a:cxn ang="0">
                        <a:pos x="70" y="2"/>
                      </a:cxn>
                      <a:cxn ang="0">
                        <a:pos x="70" y="28"/>
                      </a:cxn>
                      <a:cxn ang="0">
                        <a:pos x="40" y="30"/>
                      </a:cxn>
                      <a:cxn ang="0">
                        <a:pos x="28" y="40"/>
                      </a:cxn>
                      <a:cxn ang="0">
                        <a:pos x="30" y="1086"/>
                      </a:cxn>
                      <a:cxn ang="0">
                        <a:pos x="2" y="1086"/>
                      </a:cxn>
                    </a:cxnLst>
                    <a:rect l="0" t="0" r="r" b="b"/>
                    <a:pathLst>
                      <a:path w="272" h="1086">
                        <a:moveTo>
                          <a:pt x="2" y="1086"/>
                        </a:moveTo>
                        <a:lnTo>
                          <a:pt x="0" y="30"/>
                        </a:lnTo>
                        <a:lnTo>
                          <a:pt x="10" y="12"/>
                        </a:lnTo>
                        <a:lnTo>
                          <a:pt x="28" y="4"/>
                        </a:lnTo>
                        <a:lnTo>
                          <a:pt x="250" y="0"/>
                        </a:lnTo>
                        <a:lnTo>
                          <a:pt x="264" y="12"/>
                        </a:lnTo>
                        <a:lnTo>
                          <a:pt x="268" y="34"/>
                        </a:lnTo>
                        <a:lnTo>
                          <a:pt x="272" y="1084"/>
                        </a:lnTo>
                        <a:lnTo>
                          <a:pt x="242" y="1084"/>
                        </a:lnTo>
                        <a:lnTo>
                          <a:pt x="240" y="44"/>
                        </a:lnTo>
                        <a:lnTo>
                          <a:pt x="232" y="28"/>
                        </a:lnTo>
                        <a:lnTo>
                          <a:pt x="200" y="28"/>
                        </a:lnTo>
                        <a:lnTo>
                          <a:pt x="198" y="2"/>
                        </a:lnTo>
                        <a:lnTo>
                          <a:pt x="70" y="2"/>
                        </a:lnTo>
                        <a:lnTo>
                          <a:pt x="70" y="28"/>
                        </a:lnTo>
                        <a:lnTo>
                          <a:pt x="40" y="30"/>
                        </a:lnTo>
                        <a:lnTo>
                          <a:pt x="28" y="40"/>
                        </a:lnTo>
                        <a:lnTo>
                          <a:pt x="30" y="1086"/>
                        </a:lnTo>
                        <a:lnTo>
                          <a:pt x="2" y="1086"/>
                        </a:lnTo>
                        <a:close/>
                      </a:path>
                    </a:pathLst>
                  </a:custGeom>
                  <a:pattFill prst="wdDnDiag">
                    <a:fgClr>
                      <a:schemeClr val="tx2"/>
                    </a:fgClr>
                    <a:bgClr>
                      <a:schemeClr val="bg1"/>
                    </a:bgClr>
                  </a:patt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endParaRPr lang="ro-RO"/>
                  </a:p>
                </p:txBody>
              </p:sp>
              <p:sp>
                <p:nvSpPr>
                  <p:cNvPr id="157766" name="Freeform 70" descr="Алмазная решетка (контур)"/>
                  <p:cNvSpPr>
                    <a:spLocks noChangeAspect="1"/>
                  </p:cNvSpPr>
                  <p:nvPr/>
                </p:nvSpPr>
                <p:spPr bwMode="auto">
                  <a:xfrm>
                    <a:off x="972" y="1718"/>
                    <a:ext cx="208" cy="490"/>
                  </a:xfrm>
                  <a:custGeom>
                    <a:avLst/>
                    <a:gdLst/>
                    <a:ahLst/>
                    <a:cxnLst>
                      <a:cxn ang="0">
                        <a:pos x="4" y="4"/>
                      </a:cxn>
                      <a:cxn ang="0">
                        <a:pos x="0" y="486"/>
                      </a:cxn>
                      <a:cxn ang="0">
                        <a:pos x="40" y="486"/>
                      </a:cxn>
                      <a:cxn ang="0">
                        <a:pos x="38" y="34"/>
                      </a:cxn>
                      <a:cxn ang="0">
                        <a:pos x="80" y="32"/>
                      </a:cxn>
                      <a:cxn ang="0">
                        <a:pos x="78" y="0"/>
                      </a:cxn>
                      <a:cxn ang="0">
                        <a:pos x="120" y="0"/>
                      </a:cxn>
                      <a:cxn ang="0">
                        <a:pos x="122" y="32"/>
                      </a:cxn>
                      <a:cxn ang="0">
                        <a:pos x="172" y="32"/>
                      </a:cxn>
                      <a:cxn ang="0">
                        <a:pos x="172" y="490"/>
                      </a:cxn>
                      <a:cxn ang="0">
                        <a:pos x="208" y="484"/>
                      </a:cxn>
                      <a:cxn ang="0">
                        <a:pos x="208" y="6"/>
                      </a:cxn>
                      <a:cxn ang="0">
                        <a:pos x="4" y="4"/>
                      </a:cxn>
                    </a:cxnLst>
                    <a:rect l="0" t="0" r="r" b="b"/>
                    <a:pathLst>
                      <a:path w="208" h="490">
                        <a:moveTo>
                          <a:pt x="4" y="4"/>
                        </a:moveTo>
                        <a:lnTo>
                          <a:pt x="0" y="486"/>
                        </a:lnTo>
                        <a:lnTo>
                          <a:pt x="40" y="486"/>
                        </a:lnTo>
                        <a:lnTo>
                          <a:pt x="38" y="34"/>
                        </a:lnTo>
                        <a:lnTo>
                          <a:pt x="80" y="32"/>
                        </a:lnTo>
                        <a:lnTo>
                          <a:pt x="78" y="0"/>
                        </a:lnTo>
                        <a:lnTo>
                          <a:pt x="120" y="0"/>
                        </a:lnTo>
                        <a:lnTo>
                          <a:pt x="122" y="32"/>
                        </a:lnTo>
                        <a:lnTo>
                          <a:pt x="172" y="32"/>
                        </a:lnTo>
                        <a:lnTo>
                          <a:pt x="172" y="490"/>
                        </a:lnTo>
                        <a:lnTo>
                          <a:pt x="208" y="484"/>
                        </a:lnTo>
                        <a:lnTo>
                          <a:pt x="208" y="6"/>
                        </a:lnTo>
                        <a:lnTo>
                          <a:pt x="4" y="4"/>
                        </a:lnTo>
                        <a:close/>
                      </a:path>
                    </a:pathLst>
                  </a:custGeom>
                  <a:pattFill prst="openDmnd">
                    <a:fgClr>
                      <a:schemeClr val="tx1"/>
                    </a:fgClr>
                    <a:bgClr>
                      <a:schemeClr val="bg1"/>
                    </a:bgClr>
                  </a:patt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endParaRPr lang="ro-RO"/>
                  </a:p>
                </p:txBody>
              </p:sp>
              <p:grpSp>
                <p:nvGrpSpPr>
                  <p:cNvPr id="157767" name="Group 71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976" y="1976"/>
                    <a:ext cx="203" cy="228"/>
                    <a:chOff x="976" y="1976"/>
                    <a:chExt cx="203" cy="228"/>
                  </a:xfrm>
                </p:grpSpPr>
                <p:sp>
                  <p:nvSpPr>
                    <p:cNvPr id="157768" name="Rectangle 7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145" y="2172"/>
                      <a:ext cx="32" cy="32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6350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57769" name="Rectangle 73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976" y="2170"/>
                      <a:ext cx="32" cy="32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6350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57770" name="Rectangle 74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147" y="1978"/>
                      <a:ext cx="32" cy="32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6350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57771" name="Rectangle 75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978" y="1976"/>
                      <a:ext cx="32" cy="32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6350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</p:grpSp>
            </p:grpSp>
            <p:sp>
              <p:nvSpPr>
                <p:cNvPr id="157772" name="Freeform 76" descr="Плетенка"/>
                <p:cNvSpPr>
                  <a:spLocks noChangeAspect="1"/>
                </p:cNvSpPr>
                <p:nvPr/>
              </p:nvSpPr>
              <p:spPr bwMode="auto">
                <a:xfrm>
                  <a:off x="934" y="1606"/>
                  <a:ext cx="284" cy="252"/>
                </a:xfrm>
                <a:custGeom>
                  <a:avLst/>
                  <a:gdLst/>
                  <a:ahLst/>
                  <a:cxnLst>
                    <a:cxn ang="0">
                      <a:pos x="0" y="224"/>
                    </a:cxn>
                    <a:cxn ang="0">
                      <a:pos x="14" y="222"/>
                    </a:cxn>
                    <a:cxn ang="0">
                      <a:pos x="14" y="26"/>
                    </a:cxn>
                    <a:cxn ang="0">
                      <a:pos x="26" y="0"/>
                    </a:cxn>
                    <a:cxn ang="0">
                      <a:pos x="252" y="2"/>
                    </a:cxn>
                    <a:cxn ang="0">
                      <a:pos x="270" y="20"/>
                    </a:cxn>
                    <a:cxn ang="0">
                      <a:pos x="270" y="218"/>
                    </a:cxn>
                    <a:cxn ang="0">
                      <a:pos x="284" y="218"/>
                    </a:cxn>
                    <a:cxn ang="0">
                      <a:pos x="284" y="246"/>
                    </a:cxn>
                    <a:cxn ang="0">
                      <a:pos x="248" y="244"/>
                    </a:cxn>
                    <a:cxn ang="0">
                      <a:pos x="248" y="26"/>
                    </a:cxn>
                    <a:cxn ang="0">
                      <a:pos x="40" y="18"/>
                    </a:cxn>
                    <a:cxn ang="0">
                      <a:pos x="40" y="252"/>
                    </a:cxn>
                    <a:cxn ang="0">
                      <a:pos x="0" y="250"/>
                    </a:cxn>
                    <a:cxn ang="0">
                      <a:pos x="0" y="224"/>
                    </a:cxn>
                  </a:cxnLst>
                  <a:rect l="0" t="0" r="r" b="b"/>
                  <a:pathLst>
                    <a:path w="284" h="252">
                      <a:moveTo>
                        <a:pt x="0" y="224"/>
                      </a:moveTo>
                      <a:lnTo>
                        <a:pt x="14" y="222"/>
                      </a:lnTo>
                      <a:lnTo>
                        <a:pt x="14" y="26"/>
                      </a:lnTo>
                      <a:lnTo>
                        <a:pt x="26" y="0"/>
                      </a:lnTo>
                      <a:lnTo>
                        <a:pt x="252" y="2"/>
                      </a:lnTo>
                      <a:lnTo>
                        <a:pt x="270" y="20"/>
                      </a:lnTo>
                      <a:lnTo>
                        <a:pt x="270" y="218"/>
                      </a:lnTo>
                      <a:lnTo>
                        <a:pt x="284" y="218"/>
                      </a:lnTo>
                      <a:lnTo>
                        <a:pt x="284" y="246"/>
                      </a:lnTo>
                      <a:lnTo>
                        <a:pt x="248" y="244"/>
                      </a:lnTo>
                      <a:lnTo>
                        <a:pt x="248" y="26"/>
                      </a:lnTo>
                      <a:lnTo>
                        <a:pt x="40" y="18"/>
                      </a:lnTo>
                      <a:lnTo>
                        <a:pt x="40" y="252"/>
                      </a:lnTo>
                      <a:lnTo>
                        <a:pt x="0" y="250"/>
                      </a:lnTo>
                      <a:lnTo>
                        <a:pt x="0" y="224"/>
                      </a:lnTo>
                      <a:close/>
                    </a:path>
                  </a:pathLst>
                </a:custGeom>
                <a:pattFill prst="weave">
                  <a:fgClr>
                    <a:schemeClr val="tx1"/>
                  </a:fgClr>
                  <a:bgClr>
                    <a:schemeClr val="bg1"/>
                  </a:bgClr>
                </a:pattFill>
                <a:ln w="6350" cmpd="sng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ro-RO"/>
                </a:p>
              </p:txBody>
            </p:sp>
          </p:grpSp>
          <p:sp>
            <p:nvSpPr>
              <p:cNvPr id="157773" name="Line 77"/>
              <p:cNvSpPr>
                <a:spLocks noChangeAspect="1" noChangeShapeType="1"/>
              </p:cNvSpPr>
              <p:nvPr/>
            </p:nvSpPr>
            <p:spPr bwMode="auto">
              <a:xfrm>
                <a:off x="960" y="3288"/>
                <a:ext cx="240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o-RO"/>
              </a:p>
            </p:txBody>
          </p:sp>
        </p:grpSp>
        <p:grpSp>
          <p:nvGrpSpPr>
            <p:cNvPr id="157774" name="Group 78"/>
            <p:cNvGrpSpPr>
              <a:grpSpLocks noChangeAspect="1"/>
            </p:cNvGrpSpPr>
            <p:nvPr/>
          </p:nvGrpSpPr>
          <p:grpSpPr bwMode="auto">
            <a:xfrm>
              <a:off x="2304" y="428"/>
              <a:ext cx="166" cy="1048"/>
              <a:chOff x="982" y="1633"/>
              <a:chExt cx="186" cy="1171"/>
            </a:xfrm>
          </p:grpSpPr>
          <p:sp>
            <p:nvSpPr>
              <p:cNvPr id="157775" name="Freeform 79"/>
              <p:cNvSpPr>
                <a:spLocks noChangeAspect="1"/>
              </p:cNvSpPr>
              <p:nvPr/>
            </p:nvSpPr>
            <p:spPr bwMode="auto">
              <a:xfrm>
                <a:off x="1026" y="1758"/>
                <a:ext cx="94" cy="474"/>
              </a:xfrm>
              <a:custGeom>
                <a:avLst/>
                <a:gdLst/>
                <a:ahLst/>
                <a:cxnLst>
                  <a:cxn ang="0">
                    <a:pos x="0" y="472"/>
                  </a:cxn>
                  <a:cxn ang="0">
                    <a:pos x="0" y="58"/>
                  </a:cxn>
                  <a:cxn ang="0">
                    <a:pos x="10" y="44"/>
                  </a:cxn>
                  <a:cxn ang="0">
                    <a:pos x="12" y="6"/>
                  </a:cxn>
                  <a:cxn ang="0">
                    <a:pos x="31" y="0"/>
                  </a:cxn>
                  <a:cxn ang="0">
                    <a:pos x="63" y="0"/>
                  </a:cxn>
                  <a:cxn ang="0">
                    <a:pos x="78" y="10"/>
                  </a:cxn>
                  <a:cxn ang="0">
                    <a:pos x="82" y="46"/>
                  </a:cxn>
                  <a:cxn ang="0">
                    <a:pos x="94" y="56"/>
                  </a:cxn>
                  <a:cxn ang="0">
                    <a:pos x="94" y="472"/>
                  </a:cxn>
                  <a:cxn ang="0">
                    <a:pos x="0" y="472"/>
                  </a:cxn>
                </a:cxnLst>
                <a:rect l="0" t="0" r="r" b="b"/>
                <a:pathLst>
                  <a:path w="94" h="472">
                    <a:moveTo>
                      <a:pt x="0" y="472"/>
                    </a:moveTo>
                    <a:lnTo>
                      <a:pt x="0" y="58"/>
                    </a:lnTo>
                    <a:lnTo>
                      <a:pt x="10" y="44"/>
                    </a:lnTo>
                    <a:lnTo>
                      <a:pt x="12" y="6"/>
                    </a:lnTo>
                    <a:lnTo>
                      <a:pt x="31" y="0"/>
                    </a:lnTo>
                    <a:lnTo>
                      <a:pt x="63" y="0"/>
                    </a:lnTo>
                    <a:lnTo>
                      <a:pt x="78" y="10"/>
                    </a:lnTo>
                    <a:lnTo>
                      <a:pt x="82" y="46"/>
                    </a:lnTo>
                    <a:lnTo>
                      <a:pt x="94" y="56"/>
                    </a:lnTo>
                    <a:lnTo>
                      <a:pt x="94" y="472"/>
                    </a:lnTo>
                    <a:lnTo>
                      <a:pt x="0" y="472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folHlink">
                      <a:gamma/>
                      <a:shade val="33333"/>
                      <a:invGamma/>
                    </a:schemeClr>
                  </a:gs>
                  <a:gs pos="50000">
                    <a:schemeClr val="folHlink"/>
                  </a:gs>
                  <a:gs pos="100000">
                    <a:schemeClr val="folHlink">
                      <a:gamma/>
                      <a:shade val="33333"/>
                      <a:invGamma/>
                    </a:schemeClr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o-RO"/>
              </a:p>
            </p:txBody>
          </p:sp>
          <p:sp>
            <p:nvSpPr>
              <p:cNvPr id="157776" name="Rectangle 80" descr="Темн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1048" y="1770"/>
                <a:ext cx="48" cy="145"/>
              </a:xfrm>
              <a:prstGeom prst="rect">
                <a:avLst/>
              </a:prstGeom>
              <a:pattFill prst="dkDnDiag">
                <a:fgClr>
                  <a:schemeClr val="tx2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7777" name="Rectangle 81"/>
              <p:cNvSpPr>
                <a:spLocks noChangeAspect="1" noChangeArrowheads="1"/>
              </p:cNvSpPr>
              <p:nvPr/>
            </p:nvSpPr>
            <p:spPr bwMode="auto">
              <a:xfrm>
                <a:off x="1026" y="1983"/>
                <a:ext cx="94" cy="226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grpSp>
            <p:nvGrpSpPr>
              <p:cNvPr id="157778" name="Group 82"/>
              <p:cNvGrpSpPr>
                <a:grpSpLocks noChangeAspect="1"/>
              </p:cNvGrpSpPr>
              <p:nvPr/>
            </p:nvGrpSpPr>
            <p:grpSpPr bwMode="auto">
              <a:xfrm>
                <a:off x="1062" y="1633"/>
                <a:ext cx="17" cy="179"/>
                <a:chOff x="1524" y="2321"/>
                <a:chExt cx="17" cy="178"/>
              </a:xfrm>
            </p:grpSpPr>
            <p:sp>
              <p:nvSpPr>
                <p:cNvPr id="157779" name="Rectangle 83"/>
                <p:cNvSpPr>
                  <a:spLocks noChangeAspect="1" noChangeArrowheads="1"/>
                </p:cNvSpPr>
                <p:nvPr/>
              </p:nvSpPr>
              <p:spPr bwMode="auto">
                <a:xfrm rot="5400000">
                  <a:off x="1449" y="2407"/>
                  <a:ext cx="168" cy="16"/>
                </a:xfrm>
                <a:prstGeom prst="rect">
                  <a:avLst/>
                </a:prstGeom>
                <a:solidFill>
                  <a:schemeClr val="folHlink"/>
                </a:solidFill>
                <a:ln w="635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57780" name="Oval 84"/>
                <p:cNvSpPr>
                  <a:spLocks noChangeAspect="1" noChangeArrowheads="1"/>
                </p:cNvSpPr>
                <p:nvPr/>
              </p:nvSpPr>
              <p:spPr bwMode="auto">
                <a:xfrm rot="5160000">
                  <a:off x="1524" y="2321"/>
                  <a:ext cx="18" cy="17"/>
                </a:xfrm>
                <a:prstGeom prst="ellipse">
                  <a:avLst/>
                </a:prstGeom>
                <a:solidFill>
                  <a:schemeClr val="folHlink"/>
                </a:solid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  <p:grpSp>
            <p:nvGrpSpPr>
              <p:cNvPr id="157781" name="Group 85"/>
              <p:cNvGrpSpPr>
                <a:grpSpLocks noChangeAspect="1"/>
              </p:cNvGrpSpPr>
              <p:nvPr/>
            </p:nvGrpSpPr>
            <p:grpSpPr bwMode="auto">
              <a:xfrm>
                <a:off x="982" y="2228"/>
                <a:ext cx="186" cy="576"/>
                <a:chOff x="982" y="2235"/>
                <a:chExt cx="186" cy="569"/>
              </a:xfrm>
            </p:grpSpPr>
            <p:sp>
              <p:nvSpPr>
                <p:cNvPr id="157782" name="AutoShape 86"/>
                <p:cNvSpPr>
                  <a:spLocks noChangeAspect="1" noChangeArrowheads="1"/>
                </p:cNvSpPr>
                <p:nvPr/>
              </p:nvSpPr>
              <p:spPr bwMode="auto">
                <a:xfrm rot="5400000">
                  <a:off x="888" y="2360"/>
                  <a:ext cx="378" cy="127"/>
                </a:xfrm>
                <a:prstGeom prst="roundRect">
                  <a:avLst>
                    <a:gd name="adj" fmla="val 16667"/>
                  </a:avLst>
                </a:prstGeom>
                <a:gradFill rotWithShape="0">
                  <a:gsLst>
                    <a:gs pos="0">
                      <a:schemeClr val="folHlink">
                        <a:gamma/>
                        <a:shade val="39216"/>
                        <a:invGamma/>
                      </a:schemeClr>
                    </a:gs>
                    <a:gs pos="50000">
                      <a:schemeClr val="folHlink"/>
                    </a:gs>
                    <a:gs pos="100000">
                      <a:schemeClr val="folHlink">
                        <a:gamma/>
                        <a:shade val="39216"/>
                        <a:invGamma/>
                      </a:schemeClr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57783" name="AutoShape 87"/>
                <p:cNvSpPr>
                  <a:spLocks noChangeAspect="1" noChangeArrowheads="1"/>
                </p:cNvSpPr>
                <p:nvPr/>
              </p:nvSpPr>
              <p:spPr bwMode="auto">
                <a:xfrm flipV="1">
                  <a:off x="1040" y="2696"/>
                  <a:ext cx="70" cy="108"/>
                </a:xfrm>
                <a:prstGeom prst="triangle">
                  <a:avLst>
                    <a:gd name="adj" fmla="val 50000"/>
                  </a:avLst>
                </a:prstGeom>
                <a:gradFill rotWithShape="0">
                  <a:gsLst>
                    <a:gs pos="0">
                      <a:schemeClr val="folHlink">
                        <a:gamma/>
                        <a:shade val="39216"/>
                        <a:invGamma/>
                      </a:schemeClr>
                    </a:gs>
                    <a:gs pos="50000">
                      <a:schemeClr val="folHlink"/>
                    </a:gs>
                    <a:gs pos="100000">
                      <a:schemeClr val="folHlink">
                        <a:gamma/>
                        <a:shade val="39216"/>
                        <a:invGamma/>
                      </a:schemeClr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grpSp>
              <p:nvGrpSpPr>
                <p:cNvPr id="157784" name="Group 88"/>
                <p:cNvGrpSpPr>
                  <a:grpSpLocks noChangeAspect="1"/>
                </p:cNvGrpSpPr>
                <p:nvPr/>
              </p:nvGrpSpPr>
              <p:grpSpPr bwMode="auto">
                <a:xfrm>
                  <a:off x="982" y="2602"/>
                  <a:ext cx="186" cy="90"/>
                  <a:chOff x="982" y="2602"/>
                  <a:chExt cx="186" cy="90"/>
                </a:xfrm>
              </p:grpSpPr>
              <p:sp>
                <p:nvSpPr>
                  <p:cNvPr id="157785" name="Rectangle 8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982" y="2602"/>
                    <a:ext cx="186" cy="32"/>
                  </a:xfrm>
                  <a:prstGeom prst="rect">
                    <a:avLst/>
                  </a:prstGeom>
                  <a:gradFill rotWithShape="0">
                    <a:gsLst>
                      <a:gs pos="0">
                        <a:schemeClr val="folHlink">
                          <a:gamma/>
                          <a:shade val="39216"/>
                          <a:invGamma/>
                        </a:schemeClr>
                      </a:gs>
                      <a:gs pos="50000">
                        <a:schemeClr val="folHlink"/>
                      </a:gs>
                      <a:gs pos="100000">
                        <a:schemeClr val="folHlink">
                          <a:gamma/>
                          <a:shade val="39216"/>
                          <a:invGamma/>
                        </a:schemeClr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57786" name="Rectangle 9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014" y="2634"/>
                    <a:ext cx="120" cy="58"/>
                  </a:xfrm>
                  <a:prstGeom prst="rect">
                    <a:avLst/>
                  </a:prstGeom>
                  <a:gradFill rotWithShape="0">
                    <a:gsLst>
                      <a:gs pos="0">
                        <a:schemeClr val="folHlink">
                          <a:gamma/>
                          <a:shade val="39216"/>
                          <a:invGamma/>
                        </a:schemeClr>
                      </a:gs>
                      <a:gs pos="50000">
                        <a:schemeClr val="folHlink"/>
                      </a:gs>
                      <a:gs pos="100000">
                        <a:schemeClr val="folHlink">
                          <a:gamma/>
                          <a:shade val="39216"/>
                          <a:invGamma/>
                        </a:schemeClr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</p:grpSp>
          </p:grpSp>
        </p:grpSp>
      </p:grpSp>
      <p:sp>
        <p:nvSpPr>
          <p:cNvPr id="157787" name="AutoShape 91"/>
          <p:cNvSpPr>
            <a:spLocks noChangeAspect="1" noChangeArrowheads="1"/>
          </p:cNvSpPr>
          <p:nvPr/>
        </p:nvSpPr>
        <p:spPr bwMode="auto">
          <a:xfrm rot="5137563" flipH="1">
            <a:off x="4588669" y="6217444"/>
            <a:ext cx="98425" cy="93663"/>
          </a:xfrm>
          <a:custGeom>
            <a:avLst/>
            <a:gdLst>
              <a:gd name="G0" fmla="+- 5491 0 0"/>
              <a:gd name="G1" fmla="+- -11195581 0 0"/>
              <a:gd name="G2" fmla="+- 0 0 -11195581"/>
              <a:gd name="T0" fmla="*/ 0 256 1"/>
              <a:gd name="T1" fmla="*/ 180 256 1"/>
              <a:gd name="G3" fmla="+- -11195581 T0 T1"/>
              <a:gd name="T2" fmla="*/ 0 256 1"/>
              <a:gd name="T3" fmla="*/ 90 256 1"/>
              <a:gd name="G4" fmla="+- -11195581 T2 T3"/>
              <a:gd name="G5" fmla="*/ G4 2 1"/>
              <a:gd name="T4" fmla="*/ 90 256 1"/>
              <a:gd name="T5" fmla="*/ 0 256 1"/>
              <a:gd name="G6" fmla="+- -11195581 T4 T5"/>
              <a:gd name="G7" fmla="*/ G6 2 1"/>
              <a:gd name="G8" fmla="abs -11195581"/>
              <a:gd name="T6" fmla="*/ 0 256 1"/>
              <a:gd name="T7" fmla="*/ 90 256 1"/>
              <a:gd name="G9" fmla="+- G8 T6 T7"/>
              <a:gd name="G10" fmla="?: G9 G7 G5"/>
              <a:gd name="T8" fmla="*/ 0 256 1"/>
              <a:gd name="T9" fmla="*/ 360 256 1"/>
              <a:gd name="G11" fmla="+- G10 T8 T9"/>
              <a:gd name="G12" fmla="?: G10 G11 G10"/>
              <a:gd name="T10" fmla="*/ 0 256 1"/>
              <a:gd name="T11" fmla="*/ 360 256 1"/>
              <a:gd name="G13" fmla="+- G12 T10 T11"/>
              <a:gd name="G14" fmla="?: G12 G13 G12"/>
              <a:gd name="G15" fmla="+- 0 0 G14"/>
              <a:gd name="G16" fmla="+- 10800 0 0"/>
              <a:gd name="G17" fmla="+- 10800 0 5491"/>
              <a:gd name="G18" fmla="*/ 5491 1 2"/>
              <a:gd name="G19" fmla="+- G18 5400 0"/>
              <a:gd name="G20" fmla="cos G19 -11195581"/>
              <a:gd name="G21" fmla="sin G19 -11195581"/>
              <a:gd name="G22" fmla="+- G20 10800 0"/>
              <a:gd name="G23" fmla="+- G21 10800 0"/>
              <a:gd name="G24" fmla="+- 10800 0 G20"/>
              <a:gd name="G25" fmla="+- 5491 10800 0"/>
              <a:gd name="G26" fmla="?: G9 G17 G25"/>
              <a:gd name="G27" fmla="?: G9 0 21600"/>
              <a:gd name="G28" fmla="cos 10800 -11195581"/>
              <a:gd name="G29" fmla="sin 10800 -11195581"/>
              <a:gd name="G30" fmla="sin 5491 -11195581"/>
              <a:gd name="G31" fmla="+- G28 10800 0"/>
              <a:gd name="G32" fmla="+- G29 10800 0"/>
              <a:gd name="G33" fmla="+- G30 10800 0"/>
              <a:gd name="G34" fmla="?: G4 0 G31"/>
              <a:gd name="G35" fmla="?: -11195581 G34 0"/>
              <a:gd name="G36" fmla="?: G6 G35 G31"/>
              <a:gd name="G37" fmla="+- 21600 0 G36"/>
              <a:gd name="G38" fmla="?: G4 0 G33"/>
              <a:gd name="G39" fmla="?: -11195581 G38 G32"/>
              <a:gd name="G40" fmla="?: G6 G39 0"/>
              <a:gd name="G41" fmla="?: G4 G32 21600"/>
              <a:gd name="G42" fmla="?: G6 G41 G33"/>
              <a:gd name="T12" fmla="*/ 10800 w 21600"/>
              <a:gd name="T13" fmla="*/ 0 h 21600"/>
              <a:gd name="T14" fmla="*/ 2758 w 21600"/>
              <a:gd name="T15" fmla="*/ 9501 h 21600"/>
              <a:gd name="T16" fmla="*/ 10800 w 21600"/>
              <a:gd name="T17" fmla="*/ 5309 h 21600"/>
              <a:gd name="T18" fmla="*/ 18842 w 21600"/>
              <a:gd name="T19" fmla="*/ 9501 h 21600"/>
              <a:gd name="T20" fmla="*/ G36 w 21600"/>
              <a:gd name="T21" fmla="*/ G40 h 21600"/>
              <a:gd name="T22" fmla="*/ G37 w 21600"/>
              <a:gd name="T23" fmla="*/ G42 h 21600"/>
            </a:gdLst>
            <a:ahLst/>
            <a:cxnLst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T20" t="T21" r="T22" b="T23"/>
            <a:pathLst>
              <a:path w="21600" h="21600">
                <a:moveTo>
                  <a:pt x="5379" y="9925"/>
                </a:moveTo>
                <a:cubicBezTo>
                  <a:pt x="5808" y="7264"/>
                  <a:pt x="8105" y="5308"/>
                  <a:pt x="10800" y="5309"/>
                </a:cubicBezTo>
                <a:cubicBezTo>
                  <a:pt x="13494" y="5309"/>
                  <a:pt x="15791" y="7264"/>
                  <a:pt x="16220" y="9925"/>
                </a:cubicBezTo>
                <a:lnTo>
                  <a:pt x="21462" y="9079"/>
                </a:lnTo>
                <a:cubicBezTo>
                  <a:pt x="20617" y="3846"/>
                  <a:pt x="16100" y="-1"/>
                  <a:pt x="10799" y="0"/>
                </a:cubicBezTo>
                <a:cubicBezTo>
                  <a:pt x="5499" y="0"/>
                  <a:pt x="982" y="3846"/>
                  <a:pt x="137" y="9079"/>
                </a:cubicBezTo>
                <a:close/>
              </a:path>
            </a:pathLst>
          </a:custGeom>
          <a:gradFill rotWithShape="0">
            <a:gsLst>
              <a:gs pos="0">
                <a:schemeClr val="bg1">
                  <a:gamma/>
                  <a:shade val="24314"/>
                  <a:invGamma/>
                </a:schemeClr>
              </a:gs>
              <a:gs pos="100000">
                <a:schemeClr val="bg1"/>
              </a:gs>
            </a:gsLst>
            <a:lin ang="0" scaled="1"/>
          </a:gra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57788" name="Rectangle 92"/>
          <p:cNvSpPr>
            <a:spLocks noChangeAspect="1" noChangeArrowheads="1"/>
          </p:cNvSpPr>
          <p:nvPr/>
        </p:nvSpPr>
        <p:spPr bwMode="auto">
          <a:xfrm>
            <a:off x="4957763" y="6208713"/>
            <a:ext cx="80962" cy="79375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grpSp>
        <p:nvGrpSpPr>
          <p:cNvPr id="157789" name="Group 93"/>
          <p:cNvGrpSpPr>
            <a:grpSpLocks/>
          </p:cNvGrpSpPr>
          <p:nvPr/>
        </p:nvGrpSpPr>
        <p:grpSpPr bwMode="auto">
          <a:xfrm>
            <a:off x="3113088" y="4495800"/>
            <a:ext cx="2917825" cy="3922713"/>
            <a:chOff x="1961" y="1672"/>
            <a:chExt cx="1838" cy="2471"/>
          </a:xfrm>
        </p:grpSpPr>
        <p:grpSp>
          <p:nvGrpSpPr>
            <p:cNvPr id="157790" name="Group 94"/>
            <p:cNvGrpSpPr>
              <a:grpSpLocks/>
            </p:cNvGrpSpPr>
            <p:nvPr/>
          </p:nvGrpSpPr>
          <p:grpSpPr bwMode="auto">
            <a:xfrm>
              <a:off x="1961" y="1672"/>
              <a:ext cx="1838" cy="2471"/>
              <a:chOff x="1961" y="1672"/>
              <a:chExt cx="1838" cy="2471"/>
            </a:xfrm>
          </p:grpSpPr>
          <p:sp>
            <p:nvSpPr>
              <p:cNvPr id="157791" name="Freeform 95"/>
              <p:cNvSpPr>
                <a:spLocks noChangeAspect="1"/>
              </p:cNvSpPr>
              <p:nvPr/>
            </p:nvSpPr>
            <p:spPr bwMode="auto">
              <a:xfrm>
                <a:off x="1961" y="1672"/>
                <a:ext cx="1833" cy="2471"/>
              </a:xfrm>
              <a:custGeom>
                <a:avLst/>
                <a:gdLst/>
                <a:ahLst/>
                <a:cxnLst>
                  <a:cxn ang="0">
                    <a:pos x="2" y="89"/>
                  </a:cxn>
                  <a:cxn ang="0">
                    <a:pos x="39" y="141"/>
                  </a:cxn>
                  <a:cxn ang="0">
                    <a:pos x="38" y="203"/>
                  </a:cxn>
                  <a:cxn ang="0">
                    <a:pos x="0" y="246"/>
                  </a:cxn>
                  <a:cxn ang="0">
                    <a:pos x="32" y="3221"/>
                  </a:cxn>
                  <a:cxn ang="0">
                    <a:pos x="56" y="3297"/>
                  </a:cxn>
                  <a:cxn ang="0">
                    <a:pos x="21" y="3357"/>
                  </a:cxn>
                  <a:cxn ang="0">
                    <a:pos x="17" y="3449"/>
                  </a:cxn>
                  <a:cxn ang="0">
                    <a:pos x="60" y="3507"/>
                  </a:cxn>
                  <a:cxn ang="0">
                    <a:pos x="2571" y="3492"/>
                  </a:cxn>
                  <a:cxn ang="0">
                    <a:pos x="2604" y="3444"/>
                  </a:cxn>
                  <a:cxn ang="0">
                    <a:pos x="2592" y="3305"/>
                  </a:cxn>
                  <a:cxn ang="0">
                    <a:pos x="2579" y="3264"/>
                  </a:cxn>
                  <a:cxn ang="0">
                    <a:pos x="2603" y="3212"/>
                  </a:cxn>
                  <a:cxn ang="0">
                    <a:pos x="2558" y="147"/>
                  </a:cxn>
                  <a:cxn ang="0">
                    <a:pos x="2567" y="101"/>
                  </a:cxn>
                  <a:cxn ang="0">
                    <a:pos x="2588" y="6"/>
                  </a:cxn>
                  <a:cxn ang="0">
                    <a:pos x="2586" y="0"/>
                  </a:cxn>
                  <a:cxn ang="0">
                    <a:pos x="2589" y="0"/>
                  </a:cxn>
                  <a:cxn ang="0">
                    <a:pos x="2589" y="6"/>
                  </a:cxn>
                  <a:cxn ang="0">
                    <a:pos x="2586" y="3"/>
                  </a:cxn>
                  <a:cxn ang="0">
                    <a:pos x="2586" y="6"/>
                  </a:cxn>
                  <a:cxn ang="0">
                    <a:pos x="0" y="6"/>
                  </a:cxn>
                  <a:cxn ang="0">
                    <a:pos x="0" y="12"/>
                  </a:cxn>
                  <a:cxn ang="0">
                    <a:pos x="0" y="15"/>
                  </a:cxn>
                  <a:cxn ang="0">
                    <a:pos x="0" y="18"/>
                  </a:cxn>
                  <a:cxn ang="0">
                    <a:pos x="0" y="21"/>
                  </a:cxn>
                  <a:cxn ang="0">
                    <a:pos x="0" y="21"/>
                  </a:cxn>
                  <a:cxn ang="0">
                    <a:pos x="0" y="18"/>
                  </a:cxn>
                  <a:cxn ang="0">
                    <a:pos x="3" y="24"/>
                  </a:cxn>
                  <a:cxn ang="0">
                    <a:pos x="0" y="18"/>
                  </a:cxn>
                  <a:cxn ang="0">
                    <a:pos x="0" y="18"/>
                  </a:cxn>
                  <a:cxn ang="0">
                    <a:pos x="0" y="18"/>
                  </a:cxn>
                  <a:cxn ang="0">
                    <a:pos x="3" y="18"/>
                  </a:cxn>
                  <a:cxn ang="0">
                    <a:pos x="0" y="18"/>
                  </a:cxn>
                </a:cxnLst>
                <a:rect l="0" t="0" r="r" b="b"/>
                <a:pathLst>
                  <a:path w="2606" h="3507">
                    <a:moveTo>
                      <a:pt x="3" y="20"/>
                    </a:moveTo>
                    <a:lnTo>
                      <a:pt x="2" y="89"/>
                    </a:lnTo>
                    <a:lnTo>
                      <a:pt x="24" y="111"/>
                    </a:lnTo>
                    <a:lnTo>
                      <a:pt x="39" y="141"/>
                    </a:lnTo>
                    <a:lnTo>
                      <a:pt x="45" y="168"/>
                    </a:lnTo>
                    <a:lnTo>
                      <a:pt x="38" y="203"/>
                    </a:lnTo>
                    <a:lnTo>
                      <a:pt x="26" y="219"/>
                    </a:lnTo>
                    <a:lnTo>
                      <a:pt x="0" y="246"/>
                    </a:lnTo>
                    <a:lnTo>
                      <a:pt x="11" y="3201"/>
                    </a:lnTo>
                    <a:lnTo>
                      <a:pt x="32" y="3221"/>
                    </a:lnTo>
                    <a:lnTo>
                      <a:pt x="50" y="3255"/>
                    </a:lnTo>
                    <a:lnTo>
                      <a:pt x="56" y="3297"/>
                    </a:lnTo>
                    <a:lnTo>
                      <a:pt x="48" y="3330"/>
                    </a:lnTo>
                    <a:lnTo>
                      <a:pt x="21" y="3357"/>
                    </a:lnTo>
                    <a:lnTo>
                      <a:pt x="17" y="3402"/>
                    </a:lnTo>
                    <a:lnTo>
                      <a:pt x="17" y="3449"/>
                    </a:lnTo>
                    <a:lnTo>
                      <a:pt x="33" y="3492"/>
                    </a:lnTo>
                    <a:lnTo>
                      <a:pt x="60" y="3507"/>
                    </a:lnTo>
                    <a:lnTo>
                      <a:pt x="2538" y="3507"/>
                    </a:lnTo>
                    <a:lnTo>
                      <a:pt x="2571" y="3492"/>
                    </a:lnTo>
                    <a:lnTo>
                      <a:pt x="2592" y="3474"/>
                    </a:lnTo>
                    <a:lnTo>
                      <a:pt x="2604" y="3444"/>
                    </a:lnTo>
                    <a:lnTo>
                      <a:pt x="2606" y="3327"/>
                    </a:lnTo>
                    <a:lnTo>
                      <a:pt x="2592" y="3305"/>
                    </a:lnTo>
                    <a:lnTo>
                      <a:pt x="2583" y="3288"/>
                    </a:lnTo>
                    <a:lnTo>
                      <a:pt x="2579" y="3264"/>
                    </a:lnTo>
                    <a:lnTo>
                      <a:pt x="2588" y="3234"/>
                    </a:lnTo>
                    <a:lnTo>
                      <a:pt x="2603" y="3212"/>
                    </a:lnTo>
                    <a:lnTo>
                      <a:pt x="2588" y="209"/>
                    </a:lnTo>
                    <a:cubicBezTo>
                      <a:pt x="2556" y="177"/>
                      <a:pt x="2565" y="162"/>
                      <a:pt x="2558" y="147"/>
                    </a:cubicBezTo>
                    <a:cubicBezTo>
                      <a:pt x="2558" y="131"/>
                      <a:pt x="2555" y="127"/>
                      <a:pt x="2561" y="120"/>
                    </a:cubicBezTo>
                    <a:cubicBezTo>
                      <a:pt x="2567" y="113"/>
                      <a:pt x="2564" y="112"/>
                      <a:pt x="2567" y="101"/>
                    </a:cubicBezTo>
                    <a:cubicBezTo>
                      <a:pt x="2577" y="93"/>
                      <a:pt x="2582" y="93"/>
                      <a:pt x="2585" y="78"/>
                    </a:cubicBezTo>
                    <a:lnTo>
                      <a:pt x="2588" y="6"/>
                    </a:lnTo>
                    <a:lnTo>
                      <a:pt x="2586" y="3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9" y="0"/>
                    </a:lnTo>
                    <a:lnTo>
                      <a:pt x="2586" y="3"/>
                    </a:lnTo>
                    <a:lnTo>
                      <a:pt x="2589" y="6"/>
                    </a:lnTo>
                    <a:lnTo>
                      <a:pt x="2586" y="3"/>
                    </a:lnTo>
                    <a:lnTo>
                      <a:pt x="2586" y="3"/>
                    </a:lnTo>
                    <a:lnTo>
                      <a:pt x="2586" y="6"/>
                    </a:lnTo>
                    <a:lnTo>
                      <a:pt x="2586" y="6"/>
                    </a:lnTo>
                    <a:lnTo>
                      <a:pt x="0" y="9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5"/>
                    </a:lnTo>
                    <a:lnTo>
                      <a:pt x="3" y="18"/>
                    </a:lnTo>
                    <a:lnTo>
                      <a:pt x="0" y="18"/>
                    </a:lnTo>
                    <a:lnTo>
                      <a:pt x="3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4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3" y="24"/>
                    </a:lnTo>
                    <a:lnTo>
                      <a:pt x="0" y="18"/>
                    </a:lnTo>
                    <a:lnTo>
                      <a:pt x="0" y="21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6" y="21"/>
                    </a:lnTo>
                    <a:lnTo>
                      <a:pt x="3" y="18"/>
                    </a:lnTo>
                    <a:lnTo>
                      <a:pt x="0" y="21"/>
                    </a:lnTo>
                    <a:lnTo>
                      <a:pt x="0" y="18"/>
                    </a:lnTo>
                    <a:lnTo>
                      <a:pt x="3" y="20"/>
                    </a:lnTo>
                    <a:close/>
                  </a:path>
                </a:pathLst>
              </a:custGeom>
              <a:solidFill>
                <a:srgbClr val="D3F1E2"/>
              </a:solidFill>
              <a:ln w="9525">
                <a:solidFill>
                  <a:srgbClr val="006600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o-RO"/>
              </a:p>
            </p:txBody>
          </p:sp>
          <p:grpSp>
            <p:nvGrpSpPr>
              <p:cNvPr id="157792" name="Group 96"/>
              <p:cNvGrpSpPr>
                <a:grpSpLocks noChangeAspect="1"/>
              </p:cNvGrpSpPr>
              <p:nvPr/>
            </p:nvGrpSpPr>
            <p:grpSpPr bwMode="auto">
              <a:xfrm>
                <a:off x="1962" y="1672"/>
                <a:ext cx="1837" cy="2471"/>
                <a:chOff x="1769" y="1157"/>
                <a:chExt cx="2221" cy="2986"/>
              </a:xfrm>
            </p:grpSpPr>
            <p:sp>
              <p:nvSpPr>
                <p:cNvPr id="157793" name="Freeform 97" descr="Широкий диагональный 2"/>
                <p:cNvSpPr>
                  <a:spLocks noChangeAspect="1"/>
                </p:cNvSpPr>
                <p:nvPr/>
              </p:nvSpPr>
              <p:spPr bwMode="auto">
                <a:xfrm>
                  <a:off x="1769" y="1157"/>
                  <a:ext cx="2221" cy="2986"/>
                </a:xfrm>
                <a:custGeom>
                  <a:avLst/>
                  <a:gdLst/>
                  <a:ahLst/>
                  <a:cxnLst>
                    <a:cxn ang="0">
                      <a:pos x="2" y="83"/>
                    </a:cxn>
                    <a:cxn ang="0">
                      <a:pos x="39" y="135"/>
                    </a:cxn>
                    <a:cxn ang="0">
                      <a:pos x="38" y="197"/>
                    </a:cxn>
                    <a:cxn ang="0">
                      <a:pos x="0" y="240"/>
                    </a:cxn>
                    <a:cxn ang="0">
                      <a:pos x="32" y="3215"/>
                    </a:cxn>
                    <a:cxn ang="0">
                      <a:pos x="56" y="3291"/>
                    </a:cxn>
                    <a:cxn ang="0">
                      <a:pos x="21" y="3351"/>
                    </a:cxn>
                    <a:cxn ang="0">
                      <a:pos x="17" y="3443"/>
                    </a:cxn>
                    <a:cxn ang="0">
                      <a:pos x="60" y="3501"/>
                    </a:cxn>
                    <a:cxn ang="0">
                      <a:pos x="2571" y="3486"/>
                    </a:cxn>
                    <a:cxn ang="0">
                      <a:pos x="2604" y="3438"/>
                    </a:cxn>
                    <a:cxn ang="0">
                      <a:pos x="2592" y="3299"/>
                    </a:cxn>
                    <a:cxn ang="0">
                      <a:pos x="2579" y="3258"/>
                    </a:cxn>
                    <a:cxn ang="0">
                      <a:pos x="2603" y="3206"/>
                    </a:cxn>
                    <a:cxn ang="0">
                      <a:pos x="2558" y="141"/>
                    </a:cxn>
                    <a:cxn ang="0">
                      <a:pos x="2567" y="95"/>
                    </a:cxn>
                    <a:cxn ang="0">
                      <a:pos x="2588" y="0"/>
                    </a:cxn>
                    <a:cxn ang="0">
                      <a:pos x="2549" y="75"/>
                    </a:cxn>
                    <a:cxn ang="0">
                      <a:pos x="2525" y="126"/>
                    </a:cxn>
                    <a:cxn ang="0">
                      <a:pos x="2537" y="194"/>
                    </a:cxn>
                    <a:cxn ang="0">
                      <a:pos x="2580" y="3179"/>
                    </a:cxn>
                    <a:cxn ang="0">
                      <a:pos x="2555" y="3230"/>
                    </a:cxn>
                    <a:cxn ang="0">
                      <a:pos x="2559" y="3311"/>
                    </a:cxn>
                    <a:cxn ang="0">
                      <a:pos x="2579" y="3353"/>
                    </a:cxn>
                    <a:cxn ang="0">
                      <a:pos x="2565" y="3441"/>
                    </a:cxn>
                    <a:cxn ang="0">
                      <a:pos x="90" y="3474"/>
                    </a:cxn>
                    <a:cxn ang="0">
                      <a:pos x="44" y="3441"/>
                    </a:cxn>
                    <a:cxn ang="0">
                      <a:pos x="62" y="3350"/>
                    </a:cxn>
                    <a:cxn ang="0">
                      <a:pos x="84" y="3284"/>
                    </a:cxn>
                    <a:cxn ang="0">
                      <a:pos x="72" y="3216"/>
                    </a:cxn>
                    <a:cxn ang="0">
                      <a:pos x="32" y="249"/>
                    </a:cxn>
                    <a:cxn ang="0">
                      <a:pos x="60" y="210"/>
                    </a:cxn>
                    <a:cxn ang="0">
                      <a:pos x="77" y="144"/>
                    </a:cxn>
                    <a:cxn ang="0">
                      <a:pos x="54" y="83"/>
                    </a:cxn>
                    <a:cxn ang="0">
                      <a:pos x="36" y="15"/>
                    </a:cxn>
                  </a:cxnLst>
                  <a:rect l="0" t="0" r="r" b="b"/>
                  <a:pathLst>
                    <a:path w="2606" h="3501">
                      <a:moveTo>
                        <a:pt x="3" y="14"/>
                      </a:moveTo>
                      <a:lnTo>
                        <a:pt x="2" y="83"/>
                      </a:lnTo>
                      <a:lnTo>
                        <a:pt x="24" y="105"/>
                      </a:lnTo>
                      <a:lnTo>
                        <a:pt x="39" y="135"/>
                      </a:lnTo>
                      <a:lnTo>
                        <a:pt x="45" y="162"/>
                      </a:lnTo>
                      <a:lnTo>
                        <a:pt x="38" y="197"/>
                      </a:lnTo>
                      <a:lnTo>
                        <a:pt x="26" y="213"/>
                      </a:lnTo>
                      <a:lnTo>
                        <a:pt x="0" y="240"/>
                      </a:lnTo>
                      <a:lnTo>
                        <a:pt x="11" y="3195"/>
                      </a:lnTo>
                      <a:lnTo>
                        <a:pt x="32" y="3215"/>
                      </a:lnTo>
                      <a:lnTo>
                        <a:pt x="50" y="3249"/>
                      </a:lnTo>
                      <a:lnTo>
                        <a:pt x="56" y="3291"/>
                      </a:lnTo>
                      <a:lnTo>
                        <a:pt x="48" y="3324"/>
                      </a:lnTo>
                      <a:lnTo>
                        <a:pt x="21" y="3351"/>
                      </a:lnTo>
                      <a:lnTo>
                        <a:pt x="17" y="3396"/>
                      </a:lnTo>
                      <a:lnTo>
                        <a:pt x="17" y="3443"/>
                      </a:lnTo>
                      <a:lnTo>
                        <a:pt x="33" y="3486"/>
                      </a:lnTo>
                      <a:lnTo>
                        <a:pt x="60" y="3501"/>
                      </a:lnTo>
                      <a:lnTo>
                        <a:pt x="2538" y="3501"/>
                      </a:lnTo>
                      <a:lnTo>
                        <a:pt x="2571" y="3486"/>
                      </a:lnTo>
                      <a:lnTo>
                        <a:pt x="2592" y="3468"/>
                      </a:lnTo>
                      <a:lnTo>
                        <a:pt x="2604" y="3438"/>
                      </a:lnTo>
                      <a:lnTo>
                        <a:pt x="2606" y="3321"/>
                      </a:lnTo>
                      <a:lnTo>
                        <a:pt x="2592" y="3299"/>
                      </a:lnTo>
                      <a:lnTo>
                        <a:pt x="2583" y="3282"/>
                      </a:lnTo>
                      <a:lnTo>
                        <a:pt x="2579" y="3258"/>
                      </a:lnTo>
                      <a:lnTo>
                        <a:pt x="2588" y="3228"/>
                      </a:lnTo>
                      <a:lnTo>
                        <a:pt x="2603" y="3206"/>
                      </a:lnTo>
                      <a:lnTo>
                        <a:pt x="2588" y="203"/>
                      </a:lnTo>
                      <a:cubicBezTo>
                        <a:pt x="2556" y="171"/>
                        <a:pt x="2565" y="156"/>
                        <a:pt x="2558" y="141"/>
                      </a:cubicBezTo>
                      <a:cubicBezTo>
                        <a:pt x="2558" y="125"/>
                        <a:pt x="2555" y="121"/>
                        <a:pt x="2561" y="114"/>
                      </a:cubicBezTo>
                      <a:cubicBezTo>
                        <a:pt x="2567" y="107"/>
                        <a:pt x="2564" y="106"/>
                        <a:pt x="2567" y="95"/>
                      </a:cubicBezTo>
                      <a:cubicBezTo>
                        <a:pt x="2577" y="87"/>
                        <a:pt x="2582" y="87"/>
                        <a:pt x="2585" y="72"/>
                      </a:cubicBezTo>
                      <a:lnTo>
                        <a:pt x="2588" y="0"/>
                      </a:lnTo>
                      <a:lnTo>
                        <a:pt x="2553" y="2"/>
                      </a:lnTo>
                      <a:lnTo>
                        <a:pt x="2549" y="75"/>
                      </a:lnTo>
                      <a:lnTo>
                        <a:pt x="2532" y="102"/>
                      </a:lnTo>
                      <a:lnTo>
                        <a:pt x="2525" y="126"/>
                      </a:lnTo>
                      <a:lnTo>
                        <a:pt x="2522" y="155"/>
                      </a:lnTo>
                      <a:lnTo>
                        <a:pt x="2537" y="194"/>
                      </a:lnTo>
                      <a:lnTo>
                        <a:pt x="2555" y="221"/>
                      </a:lnTo>
                      <a:lnTo>
                        <a:pt x="2580" y="3179"/>
                      </a:lnTo>
                      <a:lnTo>
                        <a:pt x="2565" y="3203"/>
                      </a:lnTo>
                      <a:lnTo>
                        <a:pt x="2555" y="3230"/>
                      </a:lnTo>
                      <a:lnTo>
                        <a:pt x="2552" y="3270"/>
                      </a:lnTo>
                      <a:lnTo>
                        <a:pt x="2559" y="3311"/>
                      </a:lnTo>
                      <a:lnTo>
                        <a:pt x="2574" y="3327"/>
                      </a:lnTo>
                      <a:lnTo>
                        <a:pt x="2579" y="3353"/>
                      </a:lnTo>
                      <a:lnTo>
                        <a:pt x="2576" y="3401"/>
                      </a:lnTo>
                      <a:lnTo>
                        <a:pt x="2565" y="3441"/>
                      </a:lnTo>
                      <a:lnTo>
                        <a:pt x="2546" y="3467"/>
                      </a:lnTo>
                      <a:lnTo>
                        <a:pt x="90" y="3474"/>
                      </a:lnTo>
                      <a:lnTo>
                        <a:pt x="66" y="3461"/>
                      </a:lnTo>
                      <a:lnTo>
                        <a:pt x="44" y="3441"/>
                      </a:lnTo>
                      <a:lnTo>
                        <a:pt x="45" y="3377"/>
                      </a:lnTo>
                      <a:lnTo>
                        <a:pt x="62" y="3350"/>
                      </a:lnTo>
                      <a:lnTo>
                        <a:pt x="80" y="3326"/>
                      </a:lnTo>
                      <a:lnTo>
                        <a:pt x="84" y="3284"/>
                      </a:lnTo>
                      <a:lnTo>
                        <a:pt x="81" y="3246"/>
                      </a:lnTo>
                      <a:lnTo>
                        <a:pt x="72" y="3216"/>
                      </a:lnTo>
                      <a:lnTo>
                        <a:pt x="41" y="3182"/>
                      </a:lnTo>
                      <a:lnTo>
                        <a:pt x="32" y="249"/>
                      </a:lnTo>
                      <a:lnTo>
                        <a:pt x="42" y="234"/>
                      </a:lnTo>
                      <a:lnTo>
                        <a:pt x="60" y="210"/>
                      </a:lnTo>
                      <a:lnTo>
                        <a:pt x="75" y="180"/>
                      </a:lnTo>
                      <a:lnTo>
                        <a:pt x="77" y="144"/>
                      </a:lnTo>
                      <a:lnTo>
                        <a:pt x="71" y="110"/>
                      </a:lnTo>
                      <a:lnTo>
                        <a:pt x="54" y="83"/>
                      </a:lnTo>
                      <a:lnTo>
                        <a:pt x="32" y="65"/>
                      </a:lnTo>
                      <a:lnTo>
                        <a:pt x="36" y="15"/>
                      </a:lnTo>
                      <a:lnTo>
                        <a:pt x="3" y="14"/>
                      </a:lnTo>
                      <a:close/>
                    </a:path>
                  </a:pathLst>
                </a:custGeom>
                <a:pattFill prst="wdUpDiag">
                  <a:fgClr>
                    <a:srgbClr val="006600"/>
                  </a:fgClr>
                  <a:bgClr>
                    <a:schemeClr val="bg1"/>
                  </a:bgClr>
                </a:pattFill>
                <a:ln w="9525">
                  <a:solidFill>
                    <a:srgbClr val="006600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ro-RO"/>
                </a:p>
              </p:txBody>
            </p:sp>
            <p:sp>
              <p:nvSpPr>
                <p:cNvPr id="157794" name="Rectangle 98" descr="Широки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1824" y="4069"/>
                  <a:ext cx="1269" cy="41"/>
                </a:xfrm>
                <a:prstGeom prst="rect">
                  <a:avLst/>
                </a:prstGeom>
                <a:pattFill prst="wdDnDiag">
                  <a:fgClr>
                    <a:srgbClr val="006600"/>
                  </a:fgClr>
                  <a:bgClr>
                    <a:schemeClr val="bg1"/>
                  </a:bgClr>
                </a:pattFill>
                <a:ln w="9525">
                  <a:solidFill>
                    <a:srgbClr val="006600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57795" name="Rectangle 99" descr="Широкий диагональный 1"/>
                <p:cNvSpPr>
                  <a:spLocks noChangeAspect="1" noChangeArrowheads="1"/>
                </p:cNvSpPr>
                <p:nvPr/>
              </p:nvSpPr>
              <p:spPr bwMode="auto">
                <a:xfrm flipH="1">
                  <a:off x="3481" y="4065"/>
                  <a:ext cx="464" cy="41"/>
                </a:xfrm>
                <a:prstGeom prst="rect">
                  <a:avLst/>
                </a:prstGeom>
                <a:pattFill prst="wdDnDiag">
                  <a:fgClr>
                    <a:srgbClr val="006600"/>
                  </a:fgClr>
                  <a:bgClr>
                    <a:schemeClr val="bg1"/>
                  </a:bgClr>
                </a:pattFill>
                <a:ln w="9525">
                  <a:solidFill>
                    <a:srgbClr val="006600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57796" name="Freeform 100" descr="Широкий диагональный 2"/>
                <p:cNvSpPr>
                  <a:spLocks noChangeAspect="1"/>
                </p:cNvSpPr>
                <p:nvPr/>
              </p:nvSpPr>
              <p:spPr bwMode="auto">
                <a:xfrm>
                  <a:off x="1846" y="3759"/>
                  <a:ext cx="1219" cy="307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39" y="3"/>
                    </a:cxn>
                    <a:cxn ang="0">
                      <a:pos x="39" y="291"/>
                    </a:cxn>
                    <a:cxn ang="0">
                      <a:pos x="45" y="306"/>
                    </a:cxn>
                    <a:cxn ang="0">
                      <a:pos x="69" y="321"/>
                    </a:cxn>
                    <a:cxn ang="0">
                      <a:pos x="1431" y="330"/>
                    </a:cxn>
                    <a:cxn ang="0">
                      <a:pos x="1431" y="360"/>
                    </a:cxn>
                    <a:cxn ang="0">
                      <a:pos x="33" y="354"/>
                    </a:cxn>
                    <a:cxn ang="0">
                      <a:pos x="15" y="330"/>
                    </a:cxn>
                    <a:cxn ang="0">
                      <a:pos x="6" y="30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431" h="360">
                      <a:moveTo>
                        <a:pt x="0" y="0"/>
                      </a:moveTo>
                      <a:lnTo>
                        <a:pt x="39" y="3"/>
                      </a:lnTo>
                      <a:lnTo>
                        <a:pt x="39" y="291"/>
                      </a:lnTo>
                      <a:lnTo>
                        <a:pt x="45" y="306"/>
                      </a:lnTo>
                      <a:lnTo>
                        <a:pt x="69" y="321"/>
                      </a:lnTo>
                      <a:lnTo>
                        <a:pt x="1431" y="330"/>
                      </a:lnTo>
                      <a:lnTo>
                        <a:pt x="1431" y="360"/>
                      </a:lnTo>
                      <a:lnTo>
                        <a:pt x="33" y="354"/>
                      </a:lnTo>
                      <a:lnTo>
                        <a:pt x="15" y="330"/>
                      </a:lnTo>
                      <a:lnTo>
                        <a:pt x="6" y="30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pattFill prst="wdUpDiag">
                  <a:fgClr>
                    <a:srgbClr val="006600"/>
                  </a:fgClr>
                  <a:bgClr>
                    <a:schemeClr val="bg1"/>
                  </a:bgClr>
                </a:pattFill>
                <a:ln w="9525" cap="flat" cmpd="sng">
                  <a:solidFill>
                    <a:srgbClr val="0066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o-RO"/>
                </a:p>
              </p:txBody>
            </p:sp>
            <p:sp>
              <p:nvSpPr>
                <p:cNvPr id="157797" name="Freeform 101" descr="Широкий диагональный 2"/>
                <p:cNvSpPr>
                  <a:spLocks noChangeAspect="1"/>
                </p:cNvSpPr>
                <p:nvPr/>
              </p:nvSpPr>
              <p:spPr bwMode="auto">
                <a:xfrm>
                  <a:off x="3492" y="3752"/>
                  <a:ext cx="445" cy="307"/>
                </a:xfrm>
                <a:custGeom>
                  <a:avLst/>
                  <a:gdLst/>
                  <a:ahLst/>
                  <a:cxnLst>
                    <a:cxn ang="0">
                      <a:pos x="522" y="6"/>
                    </a:cxn>
                    <a:cxn ang="0">
                      <a:pos x="492" y="0"/>
                    </a:cxn>
                    <a:cxn ang="0">
                      <a:pos x="486" y="291"/>
                    </a:cxn>
                    <a:cxn ang="0">
                      <a:pos x="483" y="312"/>
                    </a:cxn>
                    <a:cxn ang="0">
                      <a:pos x="471" y="327"/>
                    </a:cxn>
                    <a:cxn ang="0">
                      <a:pos x="0" y="330"/>
                    </a:cxn>
                    <a:cxn ang="0">
                      <a:pos x="0" y="360"/>
                    </a:cxn>
                    <a:cxn ang="0">
                      <a:pos x="492" y="354"/>
                    </a:cxn>
                    <a:cxn ang="0">
                      <a:pos x="510" y="333"/>
                    </a:cxn>
                    <a:cxn ang="0">
                      <a:pos x="522" y="300"/>
                    </a:cxn>
                    <a:cxn ang="0">
                      <a:pos x="522" y="6"/>
                    </a:cxn>
                  </a:cxnLst>
                  <a:rect l="0" t="0" r="r" b="b"/>
                  <a:pathLst>
                    <a:path w="522" h="360">
                      <a:moveTo>
                        <a:pt x="522" y="6"/>
                      </a:moveTo>
                      <a:lnTo>
                        <a:pt x="492" y="0"/>
                      </a:lnTo>
                      <a:lnTo>
                        <a:pt x="486" y="291"/>
                      </a:lnTo>
                      <a:lnTo>
                        <a:pt x="483" y="312"/>
                      </a:lnTo>
                      <a:lnTo>
                        <a:pt x="471" y="327"/>
                      </a:lnTo>
                      <a:lnTo>
                        <a:pt x="0" y="330"/>
                      </a:lnTo>
                      <a:lnTo>
                        <a:pt x="0" y="360"/>
                      </a:lnTo>
                      <a:lnTo>
                        <a:pt x="492" y="354"/>
                      </a:lnTo>
                      <a:lnTo>
                        <a:pt x="510" y="333"/>
                      </a:lnTo>
                      <a:lnTo>
                        <a:pt x="522" y="300"/>
                      </a:lnTo>
                      <a:lnTo>
                        <a:pt x="522" y="6"/>
                      </a:lnTo>
                      <a:close/>
                    </a:path>
                  </a:pathLst>
                </a:custGeom>
                <a:pattFill prst="wdUpDiag">
                  <a:fgClr>
                    <a:srgbClr val="006600"/>
                  </a:fgClr>
                  <a:bgClr>
                    <a:schemeClr val="bg1"/>
                  </a:bgClr>
                </a:pattFill>
                <a:ln w="9525" cap="flat" cmpd="sng">
                  <a:solidFill>
                    <a:srgbClr val="0066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o-RO"/>
                </a:p>
              </p:txBody>
            </p:sp>
            <p:sp>
              <p:nvSpPr>
                <p:cNvPr id="157798" name="Freeform 102" descr="Широкий диагональный 1"/>
                <p:cNvSpPr>
                  <a:spLocks noChangeAspect="1"/>
                </p:cNvSpPr>
                <p:nvPr/>
              </p:nvSpPr>
              <p:spPr bwMode="auto">
                <a:xfrm>
                  <a:off x="3053" y="3856"/>
                  <a:ext cx="460" cy="215"/>
                </a:xfrm>
                <a:custGeom>
                  <a:avLst/>
                  <a:gdLst/>
                  <a:ahLst/>
                  <a:cxnLst>
                    <a:cxn ang="0">
                      <a:pos x="3" y="27"/>
                    </a:cxn>
                    <a:cxn ang="0">
                      <a:pos x="0" y="210"/>
                    </a:cxn>
                    <a:cxn ang="0">
                      <a:pos x="24" y="210"/>
                    </a:cxn>
                    <a:cxn ang="0">
                      <a:pos x="30" y="252"/>
                    </a:cxn>
                    <a:cxn ang="0">
                      <a:pos x="57" y="249"/>
                    </a:cxn>
                    <a:cxn ang="0">
                      <a:pos x="48" y="87"/>
                    </a:cxn>
                    <a:cxn ang="0">
                      <a:pos x="135" y="87"/>
                    </a:cxn>
                    <a:cxn ang="0">
                      <a:pos x="132" y="0"/>
                    </a:cxn>
                    <a:cxn ang="0">
                      <a:pos x="207" y="0"/>
                    </a:cxn>
                    <a:cxn ang="0">
                      <a:pos x="207" y="87"/>
                    </a:cxn>
                    <a:cxn ang="0">
                      <a:pos x="327" y="87"/>
                    </a:cxn>
                    <a:cxn ang="0">
                      <a:pos x="327" y="0"/>
                    </a:cxn>
                    <a:cxn ang="0">
                      <a:pos x="411" y="6"/>
                    </a:cxn>
                    <a:cxn ang="0">
                      <a:pos x="408" y="87"/>
                    </a:cxn>
                    <a:cxn ang="0">
                      <a:pos x="480" y="87"/>
                    </a:cxn>
                    <a:cxn ang="0">
                      <a:pos x="480" y="231"/>
                    </a:cxn>
                    <a:cxn ang="0">
                      <a:pos x="507" y="231"/>
                    </a:cxn>
                    <a:cxn ang="0">
                      <a:pos x="513" y="204"/>
                    </a:cxn>
                    <a:cxn ang="0">
                      <a:pos x="537" y="201"/>
                    </a:cxn>
                    <a:cxn ang="0">
                      <a:pos x="540" y="33"/>
                    </a:cxn>
                    <a:cxn ang="0">
                      <a:pos x="498" y="9"/>
                    </a:cxn>
                    <a:cxn ang="0">
                      <a:pos x="45" y="0"/>
                    </a:cxn>
                    <a:cxn ang="0">
                      <a:pos x="3" y="27"/>
                    </a:cxn>
                  </a:cxnLst>
                  <a:rect l="0" t="0" r="r" b="b"/>
                  <a:pathLst>
                    <a:path w="540" h="252">
                      <a:moveTo>
                        <a:pt x="3" y="27"/>
                      </a:moveTo>
                      <a:lnTo>
                        <a:pt x="0" y="210"/>
                      </a:lnTo>
                      <a:lnTo>
                        <a:pt x="24" y="210"/>
                      </a:lnTo>
                      <a:lnTo>
                        <a:pt x="30" y="252"/>
                      </a:lnTo>
                      <a:lnTo>
                        <a:pt x="57" y="249"/>
                      </a:lnTo>
                      <a:lnTo>
                        <a:pt x="48" y="87"/>
                      </a:lnTo>
                      <a:lnTo>
                        <a:pt x="135" y="87"/>
                      </a:lnTo>
                      <a:lnTo>
                        <a:pt x="132" y="0"/>
                      </a:lnTo>
                      <a:lnTo>
                        <a:pt x="207" y="0"/>
                      </a:lnTo>
                      <a:lnTo>
                        <a:pt x="207" y="87"/>
                      </a:lnTo>
                      <a:lnTo>
                        <a:pt x="327" y="87"/>
                      </a:lnTo>
                      <a:lnTo>
                        <a:pt x="327" y="0"/>
                      </a:lnTo>
                      <a:lnTo>
                        <a:pt x="411" y="6"/>
                      </a:lnTo>
                      <a:lnTo>
                        <a:pt x="408" y="87"/>
                      </a:lnTo>
                      <a:lnTo>
                        <a:pt x="480" y="87"/>
                      </a:lnTo>
                      <a:lnTo>
                        <a:pt x="480" y="231"/>
                      </a:lnTo>
                      <a:lnTo>
                        <a:pt x="507" y="231"/>
                      </a:lnTo>
                      <a:lnTo>
                        <a:pt x="513" y="204"/>
                      </a:lnTo>
                      <a:lnTo>
                        <a:pt x="537" y="201"/>
                      </a:lnTo>
                      <a:lnTo>
                        <a:pt x="540" y="33"/>
                      </a:lnTo>
                      <a:lnTo>
                        <a:pt x="498" y="9"/>
                      </a:lnTo>
                      <a:lnTo>
                        <a:pt x="45" y="0"/>
                      </a:lnTo>
                      <a:lnTo>
                        <a:pt x="3" y="27"/>
                      </a:lnTo>
                      <a:close/>
                    </a:path>
                  </a:pathLst>
                </a:custGeom>
                <a:pattFill prst="wdDnDiag">
                  <a:fgClr>
                    <a:srgbClr val="006600"/>
                  </a:fgClr>
                  <a:bgClr>
                    <a:schemeClr val="bg1"/>
                  </a:bgClr>
                </a:pattFill>
                <a:ln w="9525" cap="flat" cmpd="sng">
                  <a:solidFill>
                    <a:srgbClr val="006600"/>
                  </a:solidFill>
                  <a:prstDash val="solid"/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grpSp>
              <p:nvGrpSpPr>
                <p:cNvPr id="157799" name="Group 103"/>
                <p:cNvGrpSpPr>
                  <a:grpSpLocks noChangeAspect="1"/>
                </p:cNvGrpSpPr>
                <p:nvPr/>
              </p:nvGrpSpPr>
              <p:grpSpPr bwMode="auto">
                <a:xfrm>
                  <a:off x="3101" y="3977"/>
                  <a:ext cx="361" cy="115"/>
                  <a:chOff x="3354" y="4044"/>
                  <a:chExt cx="423" cy="135"/>
                </a:xfrm>
              </p:grpSpPr>
              <p:sp>
                <p:nvSpPr>
                  <p:cNvPr id="157800" name="Freeform 104" descr="Широкий диагональный 2"/>
                  <p:cNvSpPr>
                    <a:spLocks noChangeAspect="1"/>
                  </p:cNvSpPr>
                  <p:nvPr/>
                </p:nvSpPr>
                <p:spPr bwMode="auto">
                  <a:xfrm>
                    <a:off x="3354" y="4047"/>
                    <a:ext cx="423" cy="132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420" y="3"/>
                      </a:cxn>
                      <a:cxn ang="0">
                        <a:pos x="423" y="81"/>
                      </a:cxn>
                      <a:cxn ang="0">
                        <a:pos x="390" y="129"/>
                      </a:cxn>
                      <a:cxn ang="0">
                        <a:pos x="243" y="132"/>
                      </a:cxn>
                      <a:cxn ang="0">
                        <a:pos x="243" y="75"/>
                      </a:cxn>
                      <a:cxn ang="0">
                        <a:pos x="189" y="78"/>
                      </a:cxn>
                      <a:cxn ang="0">
                        <a:pos x="189" y="132"/>
                      </a:cxn>
                      <a:cxn ang="0">
                        <a:pos x="42" y="132"/>
                      </a:cxn>
                      <a:cxn ang="0">
                        <a:pos x="0" y="93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23" h="132">
                        <a:moveTo>
                          <a:pt x="0" y="0"/>
                        </a:moveTo>
                        <a:lnTo>
                          <a:pt x="420" y="3"/>
                        </a:lnTo>
                        <a:lnTo>
                          <a:pt x="423" y="81"/>
                        </a:lnTo>
                        <a:lnTo>
                          <a:pt x="390" y="129"/>
                        </a:lnTo>
                        <a:lnTo>
                          <a:pt x="243" y="132"/>
                        </a:lnTo>
                        <a:lnTo>
                          <a:pt x="243" y="75"/>
                        </a:lnTo>
                        <a:lnTo>
                          <a:pt x="189" y="78"/>
                        </a:lnTo>
                        <a:lnTo>
                          <a:pt x="189" y="132"/>
                        </a:lnTo>
                        <a:lnTo>
                          <a:pt x="42" y="132"/>
                        </a:lnTo>
                        <a:lnTo>
                          <a:pt x="0" y="9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pattFill prst="wdUpDiag">
                    <a:fgClr>
                      <a:srgbClr val="006600"/>
                    </a:fgClr>
                    <a:bgClr>
                      <a:schemeClr val="bg1"/>
                    </a:bgClr>
                  </a:pattFill>
                  <a:ln w="9525">
                    <a:solidFill>
                      <a:srgbClr val="006600"/>
                    </a:solidFill>
                    <a:round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endParaRPr lang="ro-RO"/>
                  </a:p>
                </p:txBody>
              </p:sp>
              <p:sp>
                <p:nvSpPr>
                  <p:cNvPr id="157801" name="Freeform 105" descr="Широкий диагональный 2"/>
                  <p:cNvSpPr>
                    <a:spLocks noChangeAspect="1"/>
                  </p:cNvSpPr>
                  <p:nvPr/>
                </p:nvSpPr>
                <p:spPr bwMode="auto">
                  <a:xfrm>
                    <a:off x="3375" y="4044"/>
                    <a:ext cx="165" cy="114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3" y="114"/>
                      </a:cxn>
                      <a:cxn ang="0">
                        <a:pos x="165" y="111"/>
                      </a:cxn>
                    </a:cxnLst>
                    <a:rect l="0" t="0" r="r" b="b"/>
                    <a:pathLst>
                      <a:path w="165" h="114">
                        <a:moveTo>
                          <a:pt x="0" y="0"/>
                        </a:moveTo>
                        <a:lnTo>
                          <a:pt x="3" y="114"/>
                        </a:lnTo>
                        <a:lnTo>
                          <a:pt x="165" y="111"/>
                        </a:lnTo>
                      </a:path>
                    </a:pathLst>
                  </a:custGeom>
                  <a:noFill/>
                  <a:ln w="6350" cmpd="sng">
                    <a:solidFill>
                      <a:srgbClr val="006600"/>
                    </a:solidFill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o-RO"/>
                  </a:p>
                </p:txBody>
              </p:sp>
              <p:sp>
                <p:nvSpPr>
                  <p:cNvPr id="157802" name="Freeform 106" descr="Широкий диагональный 2"/>
                  <p:cNvSpPr>
                    <a:spLocks noChangeAspect="1"/>
                  </p:cNvSpPr>
                  <p:nvPr/>
                </p:nvSpPr>
                <p:spPr bwMode="auto">
                  <a:xfrm>
                    <a:off x="3594" y="4053"/>
                    <a:ext cx="165" cy="99"/>
                  </a:xfrm>
                  <a:custGeom>
                    <a:avLst/>
                    <a:gdLst/>
                    <a:ahLst/>
                    <a:cxnLst>
                      <a:cxn ang="0">
                        <a:pos x="159" y="0"/>
                      </a:cxn>
                      <a:cxn ang="0">
                        <a:pos x="165" y="99"/>
                      </a:cxn>
                      <a:cxn ang="0">
                        <a:pos x="0" y="99"/>
                      </a:cxn>
                    </a:cxnLst>
                    <a:rect l="0" t="0" r="r" b="b"/>
                    <a:pathLst>
                      <a:path w="165" h="99">
                        <a:moveTo>
                          <a:pt x="159" y="0"/>
                        </a:moveTo>
                        <a:lnTo>
                          <a:pt x="165" y="99"/>
                        </a:lnTo>
                        <a:lnTo>
                          <a:pt x="0" y="99"/>
                        </a:lnTo>
                      </a:path>
                    </a:pathLst>
                  </a:custGeom>
                  <a:noFill/>
                  <a:ln w="6350" cmpd="sng">
                    <a:solidFill>
                      <a:srgbClr val="006600"/>
                    </a:solidFill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o-RO"/>
                  </a:p>
                </p:txBody>
              </p:sp>
            </p:grpSp>
          </p:grpSp>
        </p:grpSp>
        <p:sp>
          <p:nvSpPr>
            <p:cNvPr id="157803" name="Line 107"/>
            <p:cNvSpPr>
              <a:spLocks noChangeAspect="1" noChangeShapeType="1"/>
            </p:cNvSpPr>
            <p:nvPr/>
          </p:nvSpPr>
          <p:spPr bwMode="auto">
            <a:xfrm>
              <a:off x="2078" y="3887"/>
              <a:ext cx="946" cy="26"/>
            </a:xfrm>
            <a:prstGeom prst="line">
              <a:avLst/>
            </a:prstGeom>
            <a:noFill/>
            <a:ln w="76200">
              <a:pattFill prst="pct80">
                <a:fgClr>
                  <a:schemeClr val="tx1"/>
                </a:fgClr>
                <a:bgClr>
                  <a:srgbClr val="FFFFFF"/>
                </a:bgClr>
              </a:pattFill>
              <a:round/>
              <a:headEnd/>
              <a:tailEnd/>
            </a:ln>
            <a:effectLst/>
          </p:spPr>
          <p:txBody>
            <a:bodyPr/>
            <a:lstStyle/>
            <a:p>
              <a:endParaRPr lang="ro-RO"/>
            </a:p>
          </p:txBody>
        </p:sp>
        <p:sp>
          <p:nvSpPr>
            <p:cNvPr id="157804" name="Line 108"/>
            <p:cNvSpPr>
              <a:spLocks noChangeAspect="1" noChangeShapeType="1"/>
            </p:cNvSpPr>
            <p:nvPr/>
          </p:nvSpPr>
          <p:spPr bwMode="auto">
            <a:xfrm>
              <a:off x="2074" y="3933"/>
              <a:ext cx="950" cy="18"/>
            </a:xfrm>
            <a:prstGeom prst="line">
              <a:avLst/>
            </a:prstGeom>
            <a:noFill/>
            <a:ln w="76200">
              <a:pattFill prst="pct80">
                <a:fgClr>
                  <a:schemeClr val="tx1"/>
                </a:fgClr>
                <a:bgClr>
                  <a:srgbClr val="FFFFFF"/>
                </a:bgClr>
              </a:pattFill>
              <a:round/>
              <a:headEnd/>
              <a:tailEnd/>
            </a:ln>
            <a:effectLst/>
          </p:spPr>
          <p:txBody>
            <a:bodyPr/>
            <a:lstStyle/>
            <a:p>
              <a:endParaRPr lang="ro-RO"/>
            </a:p>
          </p:txBody>
        </p:sp>
        <p:sp>
          <p:nvSpPr>
            <p:cNvPr id="157805" name="Oval 109" descr="Светлый диагональный 1"/>
            <p:cNvSpPr>
              <a:spLocks noChangeAspect="1" noChangeArrowheads="1"/>
            </p:cNvSpPr>
            <p:nvPr/>
          </p:nvSpPr>
          <p:spPr bwMode="auto">
            <a:xfrm>
              <a:off x="2062" y="3870"/>
              <a:ext cx="34" cy="34"/>
            </a:xfrm>
            <a:prstGeom prst="ellipse">
              <a:avLst/>
            </a:prstGeom>
            <a:pattFill prst="ltDnDiag">
              <a:fgClr>
                <a:schemeClr val="tx2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57806" name="Oval 110" descr="Светлый диагональный 1"/>
            <p:cNvSpPr>
              <a:spLocks noChangeAspect="1" noChangeArrowheads="1"/>
            </p:cNvSpPr>
            <p:nvPr/>
          </p:nvSpPr>
          <p:spPr bwMode="auto">
            <a:xfrm>
              <a:off x="2061" y="3916"/>
              <a:ext cx="34" cy="34"/>
            </a:xfrm>
            <a:prstGeom prst="ellipse">
              <a:avLst/>
            </a:prstGeom>
            <a:pattFill prst="ltDnDiag">
              <a:fgClr>
                <a:schemeClr val="tx2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grpSp>
          <p:nvGrpSpPr>
            <p:cNvPr id="157807" name="Group 111"/>
            <p:cNvGrpSpPr>
              <a:grpSpLocks noChangeAspect="1"/>
            </p:cNvGrpSpPr>
            <p:nvPr/>
          </p:nvGrpSpPr>
          <p:grpSpPr bwMode="auto">
            <a:xfrm>
              <a:off x="3150" y="3882"/>
              <a:ext cx="570" cy="110"/>
              <a:chOff x="3476" y="3869"/>
              <a:chExt cx="810" cy="156"/>
            </a:xfrm>
          </p:grpSpPr>
          <p:sp>
            <p:nvSpPr>
              <p:cNvPr id="157808" name="Freeform 112"/>
              <p:cNvSpPr>
                <a:spLocks noChangeAspect="1"/>
              </p:cNvSpPr>
              <p:nvPr/>
            </p:nvSpPr>
            <p:spPr bwMode="auto">
              <a:xfrm>
                <a:off x="3476" y="3869"/>
                <a:ext cx="799" cy="156"/>
              </a:xfrm>
              <a:custGeom>
                <a:avLst/>
                <a:gdLst/>
                <a:ahLst/>
                <a:cxnLst>
                  <a:cxn ang="0">
                    <a:pos x="8" y="50"/>
                  </a:cxn>
                  <a:cxn ang="0">
                    <a:pos x="0" y="150"/>
                  </a:cxn>
                  <a:cxn ang="0">
                    <a:pos x="48" y="156"/>
                  </a:cxn>
                  <a:cxn ang="0">
                    <a:pos x="186" y="144"/>
                  </a:cxn>
                  <a:cxn ang="0">
                    <a:pos x="198" y="36"/>
                  </a:cxn>
                  <a:cxn ang="0">
                    <a:pos x="282" y="0"/>
                  </a:cxn>
                  <a:cxn ang="0">
                    <a:pos x="408" y="60"/>
                  </a:cxn>
                  <a:cxn ang="0">
                    <a:pos x="799" y="66"/>
                  </a:cxn>
                </a:cxnLst>
                <a:rect l="0" t="0" r="r" b="b"/>
                <a:pathLst>
                  <a:path w="799" h="156">
                    <a:moveTo>
                      <a:pt x="8" y="50"/>
                    </a:moveTo>
                    <a:lnTo>
                      <a:pt x="0" y="150"/>
                    </a:lnTo>
                    <a:lnTo>
                      <a:pt x="48" y="156"/>
                    </a:lnTo>
                    <a:lnTo>
                      <a:pt x="186" y="144"/>
                    </a:lnTo>
                    <a:lnTo>
                      <a:pt x="198" y="36"/>
                    </a:lnTo>
                    <a:lnTo>
                      <a:pt x="282" y="0"/>
                    </a:lnTo>
                    <a:lnTo>
                      <a:pt x="408" y="60"/>
                    </a:lnTo>
                    <a:lnTo>
                      <a:pt x="799" y="66"/>
                    </a:lnTo>
                  </a:path>
                </a:pathLst>
              </a:custGeom>
              <a:noFill/>
              <a:ln w="76200" cmpd="sng">
                <a:pattFill prst="pct80">
                  <a:fgClr>
                    <a:schemeClr val="tx1"/>
                  </a:fgClr>
                  <a:bgClr>
                    <a:srgbClr val="FFFFFF"/>
                  </a:bgClr>
                </a:patt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o-RO"/>
              </a:p>
            </p:txBody>
          </p:sp>
          <p:sp>
            <p:nvSpPr>
              <p:cNvPr id="157809" name="Oval 113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4238" y="3907"/>
                <a:ext cx="48" cy="48"/>
              </a:xfrm>
              <a:prstGeom prst="ellipse">
                <a:avLst/>
              </a:prstGeom>
              <a:pattFill prst="ltDnDiag">
                <a:fgClr>
                  <a:schemeClr val="tx2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</p:grpSp>
      <p:sp>
        <p:nvSpPr>
          <p:cNvPr id="157810" name="AutoShape 114"/>
          <p:cNvSpPr>
            <a:spLocks noChangeAspect="1" noChangeArrowheads="1"/>
          </p:cNvSpPr>
          <p:nvPr/>
        </p:nvSpPr>
        <p:spPr bwMode="auto">
          <a:xfrm flipV="1">
            <a:off x="4276725" y="152400"/>
            <a:ext cx="590550" cy="171450"/>
          </a:xfrm>
          <a:custGeom>
            <a:avLst/>
            <a:gdLst>
              <a:gd name="G0" fmla="+- 9404 0 0"/>
              <a:gd name="G1" fmla="+- 6014446 0 0"/>
              <a:gd name="G2" fmla="+- 0 0 6014446"/>
              <a:gd name="T0" fmla="*/ 0 256 1"/>
              <a:gd name="T1" fmla="*/ 180 256 1"/>
              <a:gd name="G3" fmla="+- 6014446 T0 T1"/>
              <a:gd name="T2" fmla="*/ 0 256 1"/>
              <a:gd name="T3" fmla="*/ 90 256 1"/>
              <a:gd name="G4" fmla="+- 6014446 T2 T3"/>
              <a:gd name="G5" fmla="*/ G4 2 1"/>
              <a:gd name="T4" fmla="*/ 90 256 1"/>
              <a:gd name="T5" fmla="*/ 0 256 1"/>
              <a:gd name="G6" fmla="+- 6014446 T4 T5"/>
              <a:gd name="G7" fmla="*/ G6 2 1"/>
              <a:gd name="G8" fmla="abs 6014446"/>
              <a:gd name="T6" fmla="*/ 0 256 1"/>
              <a:gd name="T7" fmla="*/ 90 256 1"/>
              <a:gd name="G9" fmla="+- G8 T6 T7"/>
              <a:gd name="G10" fmla="?: G9 G7 G5"/>
              <a:gd name="T8" fmla="*/ 0 256 1"/>
              <a:gd name="T9" fmla="*/ 360 256 1"/>
              <a:gd name="G11" fmla="+- G10 T8 T9"/>
              <a:gd name="G12" fmla="?: G10 G11 G10"/>
              <a:gd name="T10" fmla="*/ 0 256 1"/>
              <a:gd name="T11" fmla="*/ 360 256 1"/>
              <a:gd name="G13" fmla="+- G12 T10 T11"/>
              <a:gd name="G14" fmla="?: G12 G13 G12"/>
              <a:gd name="G15" fmla="+- 0 0 G14"/>
              <a:gd name="G16" fmla="+- 10800 0 0"/>
              <a:gd name="G17" fmla="+- 10800 0 9404"/>
              <a:gd name="G18" fmla="*/ 9404 1 2"/>
              <a:gd name="G19" fmla="+- G18 5400 0"/>
              <a:gd name="G20" fmla="cos G19 6014446"/>
              <a:gd name="G21" fmla="sin G19 6014446"/>
              <a:gd name="G22" fmla="+- G20 10800 0"/>
              <a:gd name="G23" fmla="+- G21 10800 0"/>
              <a:gd name="G24" fmla="+- 10800 0 G20"/>
              <a:gd name="G25" fmla="+- 9404 10800 0"/>
              <a:gd name="G26" fmla="?: G9 G17 G25"/>
              <a:gd name="G27" fmla="?: G9 0 21600"/>
              <a:gd name="G28" fmla="cos 10800 6014446"/>
              <a:gd name="G29" fmla="sin 10800 6014446"/>
              <a:gd name="G30" fmla="sin 9404 6014446"/>
              <a:gd name="G31" fmla="+- G28 10800 0"/>
              <a:gd name="G32" fmla="+- G29 10800 0"/>
              <a:gd name="G33" fmla="+- G30 10800 0"/>
              <a:gd name="G34" fmla="?: G4 0 G31"/>
              <a:gd name="G35" fmla="?: 6014446 G34 0"/>
              <a:gd name="G36" fmla="?: G6 G35 G31"/>
              <a:gd name="G37" fmla="+- 21600 0 G36"/>
              <a:gd name="G38" fmla="?: G4 0 G33"/>
              <a:gd name="G39" fmla="?: 6014446 G38 G32"/>
              <a:gd name="G40" fmla="?: G6 G39 0"/>
              <a:gd name="G41" fmla="?: G4 G32 21600"/>
              <a:gd name="G42" fmla="?: G6 G41 G33"/>
              <a:gd name="T12" fmla="*/ 10800 w 21600"/>
              <a:gd name="T13" fmla="*/ 0 h 21600"/>
              <a:gd name="T14" fmla="*/ 10487 w 21600"/>
              <a:gd name="T15" fmla="*/ 20897 h 21600"/>
              <a:gd name="T16" fmla="*/ 10800 w 21600"/>
              <a:gd name="T17" fmla="*/ 1396 h 21600"/>
              <a:gd name="T18" fmla="*/ 11113 w 21600"/>
              <a:gd name="T19" fmla="*/ 20897 h 21600"/>
              <a:gd name="T20" fmla="*/ G36 w 21600"/>
              <a:gd name="T21" fmla="*/ G40 h 21600"/>
              <a:gd name="T22" fmla="*/ G37 w 21600"/>
              <a:gd name="T23" fmla="*/ G42 h 21600"/>
            </a:gdLst>
            <a:ahLst/>
            <a:cxnLst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T20" t="T21" r="T22" b="T23"/>
            <a:pathLst>
              <a:path w="21600" h="21600">
                <a:moveTo>
                  <a:pt x="10509" y="20199"/>
                </a:moveTo>
                <a:cubicBezTo>
                  <a:pt x="5431" y="20042"/>
                  <a:pt x="1396" y="15880"/>
                  <a:pt x="1396" y="10800"/>
                </a:cubicBezTo>
                <a:cubicBezTo>
                  <a:pt x="1396" y="5606"/>
                  <a:pt x="5606" y="1396"/>
                  <a:pt x="10800" y="1396"/>
                </a:cubicBezTo>
                <a:cubicBezTo>
                  <a:pt x="15993" y="1396"/>
                  <a:pt x="20204" y="5606"/>
                  <a:pt x="20204" y="10800"/>
                </a:cubicBezTo>
                <a:cubicBezTo>
                  <a:pt x="20204" y="15880"/>
                  <a:pt x="16168" y="20042"/>
                  <a:pt x="11090" y="20199"/>
                </a:cubicBezTo>
                <a:lnTo>
                  <a:pt x="11134" y="21594"/>
                </a:lnTo>
                <a:cubicBezTo>
                  <a:pt x="16965" y="21414"/>
                  <a:pt x="21600" y="16634"/>
                  <a:pt x="21600" y="10800"/>
                </a:cubicBezTo>
                <a:cubicBezTo>
                  <a:pt x="21600" y="4835"/>
                  <a:pt x="16764" y="0"/>
                  <a:pt x="10800" y="0"/>
                </a:cubicBezTo>
                <a:cubicBezTo>
                  <a:pt x="4835" y="0"/>
                  <a:pt x="0" y="4835"/>
                  <a:pt x="0" y="10800"/>
                </a:cubicBezTo>
                <a:cubicBezTo>
                  <a:pt x="-1" y="16634"/>
                  <a:pt x="4634" y="21414"/>
                  <a:pt x="10465" y="21594"/>
                </a:cubicBezTo>
                <a:close/>
              </a:path>
            </a:pathLst>
          </a:custGeom>
          <a:gradFill rotWithShape="0">
            <a:gsLst>
              <a:gs pos="0">
                <a:schemeClr val="folHlink"/>
              </a:gs>
              <a:gs pos="100000">
                <a:schemeClr val="folHlink">
                  <a:gamma/>
                  <a:tint val="6275"/>
                  <a:invGamma/>
                </a:schemeClr>
              </a:gs>
            </a:gsLst>
            <a:path path="rect">
              <a:fillToRect l="50000" t="50000" r="50000" b="50000"/>
            </a:path>
          </a:gra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57811" name="AutoShape 115"/>
          <p:cNvSpPr>
            <a:spLocks noChangeAspect="1" noChangeArrowheads="1"/>
          </p:cNvSpPr>
          <p:nvPr/>
        </p:nvSpPr>
        <p:spPr bwMode="auto">
          <a:xfrm rot="10800000">
            <a:off x="4435475" y="4105275"/>
            <a:ext cx="273050" cy="292100"/>
          </a:xfrm>
          <a:custGeom>
            <a:avLst/>
            <a:gdLst>
              <a:gd name="G0" fmla="+- 8133 0 0"/>
              <a:gd name="G1" fmla="+- 7097633 0 0"/>
              <a:gd name="G2" fmla="+- 0 0 7097633"/>
              <a:gd name="T0" fmla="*/ 0 256 1"/>
              <a:gd name="T1" fmla="*/ 180 256 1"/>
              <a:gd name="G3" fmla="+- 7097633 T0 T1"/>
              <a:gd name="T2" fmla="*/ 0 256 1"/>
              <a:gd name="T3" fmla="*/ 90 256 1"/>
              <a:gd name="G4" fmla="+- 7097633 T2 T3"/>
              <a:gd name="G5" fmla="*/ G4 2 1"/>
              <a:gd name="T4" fmla="*/ 90 256 1"/>
              <a:gd name="T5" fmla="*/ 0 256 1"/>
              <a:gd name="G6" fmla="+- 7097633 T4 T5"/>
              <a:gd name="G7" fmla="*/ G6 2 1"/>
              <a:gd name="G8" fmla="abs 7097633"/>
              <a:gd name="T6" fmla="*/ 0 256 1"/>
              <a:gd name="T7" fmla="*/ 90 256 1"/>
              <a:gd name="G9" fmla="+- G8 T6 T7"/>
              <a:gd name="G10" fmla="?: G9 G7 G5"/>
              <a:gd name="T8" fmla="*/ 0 256 1"/>
              <a:gd name="T9" fmla="*/ 360 256 1"/>
              <a:gd name="G11" fmla="+- G10 T8 T9"/>
              <a:gd name="G12" fmla="?: G10 G11 G10"/>
              <a:gd name="T10" fmla="*/ 0 256 1"/>
              <a:gd name="T11" fmla="*/ 360 256 1"/>
              <a:gd name="G13" fmla="+- G12 T10 T11"/>
              <a:gd name="G14" fmla="?: G12 G13 G12"/>
              <a:gd name="G15" fmla="+- 0 0 G14"/>
              <a:gd name="G16" fmla="+- 10800 0 0"/>
              <a:gd name="G17" fmla="+- 10800 0 8133"/>
              <a:gd name="G18" fmla="*/ 8133 1 2"/>
              <a:gd name="G19" fmla="+- G18 5400 0"/>
              <a:gd name="G20" fmla="cos G19 7097633"/>
              <a:gd name="G21" fmla="sin G19 7097633"/>
              <a:gd name="G22" fmla="+- G20 10800 0"/>
              <a:gd name="G23" fmla="+- G21 10800 0"/>
              <a:gd name="G24" fmla="+- 10800 0 G20"/>
              <a:gd name="G25" fmla="+- 8133 10800 0"/>
              <a:gd name="G26" fmla="?: G9 G17 G25"/>
              <a:gd name="G27" fmla="?: G9 0 21600"/>
              <a:gd name="G28" fmla="cos 10800 7097633"/>
              <a:gd name="G29" fmla="sin 10800 7097633"/>
              <a:gd name="G30" fmla="sin 8133 7097633"/>
              <a:gd name="G31" fmla="+- G28 10800 0"/>
              <a:gd name="G32" fmla="+- G29 10800 0"/>
              <a:gd name="G33" fmla="+- G30 10800 0"/>
              <a:gd name="G34" fmla="?: G4 0 G31"/>
              <a:gd name="G35" fmla="?: 7097633 G34 0"/>
              <a:gd name="G36" fmla="?: G6 G35 G31"/>
              <a:gd name="G37" fmla="+- 21600 0 G36"/>
              <a:gd name="G38" fmla="?: G4 0 G33"/>
              <a:gd name="G39" fmla="?: 7097633 G38 G32"/>
              <a:gd name="G40" fmla="?: G6 G39 0"/>
              <a:gd name="G41" fmla="?: G4 G32 21600"/>
              <a:gd name="G42" fmla="?: G6 G41 G33"/>
              <a:gd name="T12" fmla="*/ 10800 w 21600"/>
              <a:gd name="T13" fmla="*/ 0 h 21600"/>
              <a:gd name="T14" fmla="*/ 7827 w 21600"/>
              <a:gd name="T15" fmla="*/ 19788 h 21600"/>
              <a:gd name="T16" fmla="*/ 10800 w 21600"/>
              <a:gd name="T17" fmla="*/ 2667 h 21600"/>
              <a:gd name="T18" fmla="*/ 13773 w 21600"/>
              <a:gd name="T19" fmla="*/ 19788 h 21600"/>
              <a:gd name="T20" fmla="*/ G36 w 21600"/>
              <a:gd name="T21" fmla="*/ G40 h 21600"/>
              <a:gd name="T22" fmla="*/ G37 w 21600"/>
              <a:gd name="T23" fmla="*/ G42 h 21600"/>
            </a:gdLst>
            <a:ahLst/>
            <a:cxnLst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T20" t="T21" r="T22" b="T23"/>
            <a:pathLst>
              <a:path w="21600" h="21600">
                <a:moveTo>
                  <a:pt x="8246" y="18521"/>
                </a:moveTo>
                <a:cubicBezTo>
                  <a:pt x="4915" y="17420"/>
                  <a:pt x="2667" y="14307"/>
                  <a:pt x="2667" y="10800"/>
                </a:cubicBezTo>
                <a:cubicBezTo>
                  <a:pt x="2667" y="6308"/>
                  <a:pt x="6308" y="2667"/>
                  <a:pt x="10800" y="2667"/>
                </a:cubicBezTo>
                <a:cubicBezTo>
                  <a:pt x="15291" y="2667"/>
                  <a:pt x="18933" y="6308"/>
                  <a:pt x="18933" y="10800"/>
                </a:cubicBezTo>
                <a:cubicBezTo>
                  <a:pt x="18933" y="14307"/>
                  <a:pt x="16684" y="17420"/>
                  <a:pt x="13353" y="18521"/>
                </a:cubicBezTo>
                <a:lnTo>
                  <a:pt x="14191" y="21053"/>
                </a:lnTo>
                <a:cubicBezTo>
                  <a:pt x="18613" y="19591"/>
                  <a:pt x="21600" y="15457"/>
                  <a:pt x="21600" y="10800"/>
                </a:cubicBezTo>
                <a:cubicBezTo>
                  <a:pt x="21600" y="4835"/>
                  <a:pt x="16764" y="0"/>
                  <a:pt x="10800" y="0"/>
                </a:cubicBezTo>
                <a:cubicBezTo>
                  <a:pt x="4835" y="0"/>
                  <a:pt x="0" y="4835"/>
                  <a:pt x="0" y="10800"/>
                </a:cubicBezTo>
                <a:cubicBezTo>
                  <a:pt x="-1" y="15457"/>
                  <a:pt x="2986" y="19591"/>
                  <a:pt x="7408" y="21053"/>
                </a:cubicBezTo>
                <a:close/>
              </a:path>
            </a:pathLst>
          </a:custGeom>
          <a:gradFill rotWithShape="0">
            <a:gsLst>
              <a:gs pos="0">
                <a:schemeClr val="bg1"/>
              </a:gs>
              <a:gs pos="50000">
                <a:schemeClr val="bg1">
                  <a:gamma/>
                  <a:shade val="24314"/>
                  <a:invGamma/>
                </a:schemeClr>
              </a:gs>
              <a:gs pos="100000">
                <a:schemeClr val="bg1"/>
              </a:gs>
            </a:gsLst>
            <a:lin ang="5400000" scaled="1"/>
          </a:gra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grpSp>
        <p:nvGrpSpPr>
          <p:cNvPr id="157812" name="Group 116"/>
          <p:cNvGrpSpPr>
            <a:grpSpLocks noChangeAspect="1"/>
          </p:cNvGrpSpPr>
          <p:nvPr/>
        </p:nvGrpSpPr>
        <p:grpSpPr bwMode="auto">
          <a:xfrm>
            <a:off x="4421188" y="2944813"/>
            <a:ext cx="304800" cy="598487"/>
            <a:chOff x="2960" y="2966"/>
            <a:chExt cx="273" cy="533"/>
          </a:xfrm>
        </p:grpSpPr>
        <p:grpSp>
          <p:nvGrpSpPr>
            <p:cNvPr id="157813" name="Group 117"/>
            <p:cNvGrpSpPr>
              <a:grpSpLocks noChangeAspect="1"/>
            </p:cNvGrpSpPr>
            <p:nvPr/>
          </p:nvGrpSpPr>
          <p:grpSpPr bwMode="auto">
            <a:xfrm rot="-186789">
              <a:off x="2964" y="3456"/>
              <a:ext cx="265" cy="43"/>
              <a:chOff x="2966" y="3408"/>
              <a:chExt cx="265" cy="43"/>
            </a:xfrm>
          </p:grpSpPr>
          <p:sp>
            <p:nvSpPr>
              <p:cNvPr id="157814" name="Rectangle 118"/>
              <p:cNvSpPr>
                <a:spLocks noChangeAspect="1"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7815" name="Oval 119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7816" name="Oval 120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57817" name="Group 121"/>
            <p:cNvGrpSpPr>
              <a:grpSpLocks noChangeAspect="1"/>
            </p:cNvGrpSpPr>
            <p:nvPr/>
          </p:nvGrpSpPr>
          <p:grpSpPr bwMode="auto">
            <a:xfrm>
              <a:off x="2964" y="3356"/>
              <a:ext cx="265" cy="43"/>
              <a:chOff x="2966" y="3408"/>
              <a:chExt cx="265" cy="43"/>
            </a:xfrm>
          </p:grpSpPr>
          <p:sp>
            <p:nvSpPr>
              <p:cNvPr id="157818" name="Rectangle 122"/>
              <p:cNvSpPr>
                <a:spLocks noChangeAspect="1"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7819" name="Oval 123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7820" name="Oval 124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57821" name="Group 125"/>
            <p:cNvGrpSpPr>
              <a:grpSpLocks noChangeAspect="1"/>
            </p:cNvGrpSpPr>
            <p:nvPr/>
          </p:nvGrpSpPr>
          <p:grpSpPr bwMode="auto">
            <a:xfrm>
              <a:off x="2968" y="3302"/>
              <a:ext cx="265" cy="43"/>
              <a:chOff x="2966" y="3408"/>
              <a:chExt cx="265" cy="43"/>
            </a:xfrm>
          </p:grpSpPr>
          <p:sp>
            <p:nvSpPr>
              <p:cNvPr id="157822" name="Rectangle 126"/>
              <p:cNvSpPr>
                <a:spLocks noChangeAspect="1"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7823" name="Oval 127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7824" name="Oval 128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57825" name="Group 129"/>
            <p:cNvGrpSpPr>
              <a:grpSpLocks noChangeAspect="1"/>
            </p:cNvGrpSpPr>
            <p:nvPr/>
          </p:nvGrpSpPr>
          <p:grpSpPr bwMode="auto">
            <a:xfrm>
              <a:off x="2962" y="3134"/>
              <a:ext cx="265" cy="43"/>
              <a:chOff x="2966" y="3408"/>
              <a:chExt cx="265" cy="43"/>
            </a:xfrm>
          </p:grpSpPr>
          <p:sp>
            <p:nvSpPr>
              <p:cNvPr id="157826" name="Rectangle 130"/>
              <p:cNvSpPr>
                <a:spLocks noChangeAspect="1"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7827" name="Oval 131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7828" name="Oval 132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57829" name="Group 133"/>
            <p:cNvGrpSpPr>
              <a:grpSpLocks noChangeAspect="1"/>
            </p:cNvGrpSpPr>
            <p:nvPr/>
          </p:nvGrpSpPr>
          <p:grpSpPr bwMode="auto">
            <a:xfrm>
              <a:off x="2964" y="3082"/>
              <a:ext cx="265" cy="43"/>
              <a:chOff x="2966" y="3408"/>
              <a:chExt cx="265" cy="43"/>
            </a:xfrm>
          </p:grpSpPr>
          <p:sp>
            <p:nvSpPr>
              <p:cNvPr id="157830" name="Rectangle 134"/>
              <p:cNvSpPr>
                <a:spLocks noChangeAspect="1"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7831" name="Oval 135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7832" name="Oval 136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57833" name="Group 137"/>
            <p:cNvGrpSpPr>
              <a:grpSpLocks noChangeAspect="1"/>
            </p:cNvGrpSpPr>
            <p:nvPr/>
          </p:nvGrpSpPr>
          <p:grpSpPr bwMode="auto">
            <a:xfrm>
              <a:off x="2966" y="3032"/>
              <a:ext cx="265" cy="43"/>
              <a:chOff x="2966" y="3408"/>
              <a:chExt cx="265" cy="43"/>
            </a:xfrm>
          </p:grpSpPr>
          <p:sp>
            <p:nvSpPr>
              <p:cNvPr id="157834" name="Rectangle 138"/>
              <p:cNvSpPr>
                <a:spLocks noChangeAspect="1"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7835" name="Oval 139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7836" name="Oval 140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57837" name="Group 141"/>
            <p:cNvGrpSpPr>
              <a:grpSpLocks noChangeAspect="1"/>
            </p:cNvGrpSpPr>
            <p:nvPr/>
          </p:nvGrpSpPr>
          <p:grpSpPr bwMode="auto">
            <a:xfrm>
              <a:off x="2964" y="3244"/>
              <a:ext cx="265" cy="43"/>
              <a:chOff x="2966" y="3408"/>
              <a:chExt cx="265" cy="43"/>
            </a:xfrm>
          </p:grpSpPr>
          <p:sp>
            <p:nvSpPr>
              <p:cNvPr id="157838" name="Rectangle 142"/>
              <p:cNvSpPr>
                <a:spLocks noChangeAspect="1"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7839" name="Oval 143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7840" name="Oval 144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57841" name="Group 145"/>
            <p:cNvGrpSpPr>
              <a:grpSpLocks noChangeAspect="1"/>
            </p:cNvGrpSpPr>
            <p:nvPr/>
          </p:nvGrpSpPr>
          <p:grpSpPr bwMode="auto">
            <a:xfrm>
              <a:off x="2962" y="3190"/>
              <a:ext cx="265" cy="43"/>
              <a:chOff x="2966" y="3408"/>
              <a:chExt cx="265" cy="43"/>
            </a:xfrm>
          </p:grpSpPr>
          <p:sp>
            <p:nvSpPr>
              <p:cNvPr id="157842" name="Rectangle 146"/>
              <p:cNvSpPr>
                <a:spLocks noChangeAspect="1"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7843" name="Oval 147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7844" name="Oval 148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57845" name="Group 149"/>
            <p:cNvGrpSpPr>
              <a:grpSpLocks noChangeAspect="1"/>
            </p:cNvGrpSpPr>
            <p:nvPr/>
          </p:nvGrpSpPr>
          <p:grpSpPr bwMode="auto">
            <a:xfrm>
              <a:off x="2960" y="3414"/>
              <a:ext cx="265" cy="43"/>
              <a:chOff x="2966" y="3408"/>
              <a:chExt cx="265" cy="43"/>
            </a:xfrm>
          </p:grpSpPr>
          <p:sp>
            <p:nvSpPr>
              <p:cNvPr id="157846" name="Rectangle 150"/>
              <p:cNvSpPr>
                <a:spLocks noChangeAspect="1"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7847" name="Oval 151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7848" name="Oval 152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57849" name="Group 153"/>
            <p:cNvGrpSpPr>
              <a:grpSpLocks noChangeAspect="1"/>
            </p:cNvGrpSpPr>
            <p:nvPr/>
          </p:nvGrpSpPr>
          <p:grpSpPr bwMode="auto">
            <a:xfrm rot="136227">
              <a:off x="2966" y="2980"/>
              <a:ext cx="265" cy="43"/>
              <a:chOff x="2966" y="3408"/>
              <a:chExt cx="265" cy="43"/>
            </a:xfrm>
          </p:grpSpPr>
          <p:sp>
            <p:nvSpPr>
              <p:cNvPr id="157850" name="Rectangle 154"/>
              <p:cNvSpPr>
                <a:spLocks noChangeAspect="1"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7851" name="Oval 155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7852" name="Oval 156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57853" name="Group 157"/>
            <p:cNvGrpSpPr>
              <a:grpSpLocks noChangeAspect="1"/>
            </p:cNvGrpSpPr>
            <p:nvPr/>
          </p:nvGrpSpPr>
          <p:grpSpPr bwMode="auto">
            <a:xfrm rot="-208310">
              <a:off x="2964" y="2966"/>
              <a:ext cx="265" cy="43"/>
              <a:chOff x="2966" y="3408"/>
              <a:chExt cx="265" cy="43"/>
            </a:xfrm>
          </p:grpSpPr>
          <p:sp>
            <p:nvSpPr>
              <p:cNvPr id="157854" name="Rectangle 158"/>
              <p:cNvSpPr>
                <a:spLocks noChangeAspect="1"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7855" name="Oval 159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7856" name="Oval 160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</p:grpSp>
      <p:grpSp>
        <p:nvGrpSpPr>
          <p:cNvPr id="157857" name="Group 161"/>
          <p:cNvGrpSpPr>
            <a:grpSpLocks noChangeAspect="1"/>
          </p:cNvGrpSpPr>
          <p:nvPr/>
        </p:nvGrpSpPr>
        <p:grpSpPr bwMode="auto">
          <a:xfrm>
            <a:off x="4429125" y="2747963"/>
            <a:ext cx="292100" cy="1025525"/>
            <a:chOff x="2967" y="2790"/>
            <a:chExt cx="261" cy="914"/>
          </a:xfrm>
        </p:grpSpPr>
        <p:sp>
          <p:nvSpPr>
            <p:cNvPr id="157858" name="AutoShape 162"/>
            <p:cNvSpPr>
              <a:spLocks noChangeAspect="1" noChangeArrowheads="1"/>
            </p:cNvSpPr>
            <p:nvPr/>
          </p:nvSpPr>
          <p:spPr bwMode="auto">
            <a:xfrm>
              <a:off x="3036" y="2790"/>
              <a:ext cx="123" cy="129"/>
            </a:xfrm>
            <a:prstGeom prst="triangle">
              <a:avLst>
                <a:gd name="adj" fmla="val 50000"/>
              </a:avLst>
            </a:prstGeom>
            <a:gradFill rotWithShape="0">
              <a:gsLst>
                <a:gs pos="0">
                  <a:schemeClr val="folHlink">
                    <a:gamma/>
                    <a:shade val="41176"/>
                    <a:invGamma/>
                  </a:schemeClr>
                </a:gs>
                <a:gs pos="50000">
                  <a:schemeClr val="folHlink"/>
                </a:gs>
                <a:gs pos="100000">
                  <a:schemeClr val="folHlink">
                    <a:gamma/>
                    <a:shade val="41176"/>
                    <a:invGamma/>
                  </a:schemeClr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57859" name="Rectangle 163"/>
            <p:cNvSpPr>
              <a:spLocks noChangeAspect="1" noChangeArrowheads="1"/>
            </p:cNvSpPr>
            <p:nvPr/>
          </p:nvSpPr>
          <p:spPr bwMode="auto">
            <a:xfrm>
              <a:off x="2967" y="2922"/>
              <a:ext cx="261" cy="47"/>
            </a:xfrm>
            <a:prstGeom prst="rect">
              <a:avLst/>
            </a:prstGeom>
            <a:gradFill rotWithShape="0">
              <a:gsLst>
                <a:gs pos="0">
                  <a:schemeClr val="folHlink">
                    <a:gamma/>
                    <a:shade val="41176"/>
                    <a:invGamma/>
                  </a:schemeClr>
                </a:gs>
                <a:gs pos="50000">
                  <a:schemeClr val="folHlink"/>
                </a:gs>
                <a:gs pos="100000">
                  <a:schemeClr val="folHlink">
                    <a:gamma/>
                    <a:shade val="41176"/>
                    <a:invGamma/>
                  </a:schemeClr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57860" name="Rectangle 164"/>
            <p:cNvSpPr>
              <a:spLocks noChangeAspect="1" noChangeArrowheads="1"/>
            </p:cNvSpPr>
            <p:nvPr/>
          </p:nvSpPr>
          <p:spPr bwMode="auto">
            <a:xfrm>
              <a:off x="3000" y="2970"/>
              <a:ext cx="198" cy="210"/>
            </a:xfrm>
            <a:prstGeom prst="rect">
              <a:avLst/>
            </a:prstGeom>
            <a:gradFill rotWithShape="0">
              <a:gsLst>
                <a:gs pos="0">
                  <a:schemeClr val="folHlink">
                    <a:gamma/>
                    <a:shade val="41176"/>
                    <a:invGamma/>
                  </a:schemeClr>
                </a:gs>
                <a:gs pos="50000">
                  <a:schemeClr val="folHlink"/>
                </a:gs>
                <a:gs pos="100000">
                  <a:schemeClr val="folHlink">
                    <a:gamma/>
                    <a:shade val="41176"/>
                    <a:invGamma/>
                  </a:schemeClr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57861" name="AutoShape 165"/>
            <p:cNvSpPr>
              <a:spLocks noChangeAspect="1" noChangeArrowheads="1"/>
            </p:cNvSpPr>
            <p:nvPr/>
          </p:nvSpPr>
          <p:spPr bwMode="auto">
            <a:xfrm>
              <a:off x="3000" y="3180"/>
              <a:ext cx="197" cy="25"/>
            </a:xfrm>
            <a:custGeom>
              <a:avLst/>
              <a:gdLst>
                <a:gd name="G0" fmla="+- 3289 0 0"/>
                <a:gd name="G1" fmla="+- 21600 0 3289"/>
                <a:gd name="G2" fmla="*/ 3289 1 2"/>
                <a:gd name="G3" fmla="+- 21600 0 G2"/>
                <a:gd name="G4" fmla="+/ 3289 21600 2"/>
                <a:gd name="G5" fmla="+/ G1 0 2"/>
                <a:gd name="G6" fmla="*/ 21600 21600 3289"/>
                <a:gd name="G7" fmla="*/ G6 1 2"/>
                <a:gd name="G8" fmla="+- 21600 0 G7"/>
                <a:gd name="G9" fmla="*/ 21600 1 2"/>
                <a:gd name="G10" fmla="+- 3289 0 G9"/>
                <a:gd name="G11" fmla="?: G10 G8 0"/>
                <a:gd name="G12" fmla="?: G10 G7 21600"/>
                <a:gd name="T0" fmla="*/ 19955 w 21600"/>
                <a:gd name="T1" fmla="*/ 10800 h 21600"/>
                <a:gd name="T2" fmla="*/ 10800 w 21600"/>
                <a:gd name="T3" fmla="*/ 21600 h 21600"/>
                <a:gd name="T4" fmla="*/ 1645 w 21600"/>
                <a:gd name="T5" fmla="*/ 10800 h 21600"/>
                <a:gd name="T6" fmla="*/ 10800 w 21600"/>
                <a:gd name="T7" fmla="*/ 0 h 21600"/>
                <a:gd name="T8" fmla="*/ 3445 w 21600"/>
                <a:gd name="T9" fmla="*/ 3445 h 21600"/>
                <a:gd name="T10" fmla="*/ 18155 w 21600"/>
                <a:gd name="T11" fmla="*/ 18155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289" y="21600"/>
                  </a:lnTo>
                  <a:lnTo>
                    <a:pt x="18311" y="21600"/>
                  </a:lnTo>
                  <a:lnTo>
                    <a:pt x="2160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folHlink">
                    <a:gamma/>
                    <a:shade val="41176"/>
                    <a:invGamma/>
                  </a:schemeClr>
                </a:gs>
                <a:gs pos="50000">
                  <a:schemeClr val="folHlink"/>
                </a:gs>
                <a:gs pos="100000">
                  <a:schemeClr val="folHlink">
                    <a:gamma/>
                    <a:shade val="41176"/>
                    <a:invGamma/>
                  </a:schemeClr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57862" name="Freeform 166"/>
            <p:cNvSpPr>
              <a:spLocks noChangeAspect="1"/>
            </p:cNvSpPr>
            <p:nvPr/>
          </p:nvSpPr>
          <p:spPr bwMode="auto">
            <a:xfrm>
              <a:off x="3026" y="3204"/>
              <a:ext cx="142" cy="50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42" y="2"/>
                </a:cxn>
                <a:cxn ang="0">
                  <a:pos x="141" y="414"/>
                </a:cxn>
                <a:cxn ang="0">
                  <a:pos x="50" y="414"/>
                </a:cxn>
                <a:cxn ang="0">
                  <a:pos x="50" y="426"/>
                </a:cxn>
                <a:cxn ang="0">
                  <a:pos x="57" y="441"/>
                </a:cxn>
                <a:cxn ang="0">
                  <a:pos x="96" y="470"/>
                </a:cxn>
                <a:cxn ang="0">
                  <a:pos x="101" y="486"/>
                </a:cxn>
                <a:cxn ang="0">
                  <a:pos x="94" y="500"/>
                </a:cxn>
                <a:cxn ang="0">
                  <a:pos x="0" y="498"/>
                </a:cxn>
                <a:cxn ang="0">
                  <a:pos x="0" y="0"/>
                </a:cxn>
              </a:cxnLst>
              <a:rect l="0" t="0" r="r" b="b"/>
              <a:pathLst>
                <a:path w="142" h="500">
                  <a:moveTo>
                    <a:pt x="0" y="0"/>
                  </a:moveTo>
                  <a:lnTo>
                    <a:pt x="142" y="2"/>
                  </a:lnTo>
                  <a:lnTo>
                    <a:pt x="141" y="414"/>
                  </a:lnTo>
                  <a:lnTo>
                    <a:pt x="50" y="414"/>
                  </a:lnTo>
                  <a:lnTo>
                    <a:pt x="50" y="426"/>
                  </a:lnTo>
                  <a:lnTo>
                    <a:pt x="57" y="441"/>
                  </a:lnTo>
                  <a:lnTo>
                    <a:pt x="96" y="470"/>
                  </a:lnTo>
                  <a:lnTo>
                    <a:pt x="101" y="486"/>
                  </a:lnTo>
                  <a:lnTo>
                    <a:pt x="94" y="500"/>
                  </a:lnTo>
                  <a:lnTo>
                    <a:pt x="0" y="498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folHlink">
                    <a:gamma/>
                    <a:shade val="41176"/>
                    <a:invGamma/>
                  </a:schemeClr>
                </a:gs>
                <a:gs pos="50000">
                  <a:schemeClr val="folHlink"/>
                </a:gs>
                <a:gs pos="100000">
                  <a:schemeClr val="folHlink">
                    <a:gamma/>
                    <a:shade val="41176"/>
                    <a:invGamma/>
                  </a:schemeClr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o-RO"/>
            </a:p>
          </p:txBody>
        </p:sp>
      </p:grpSp>
      <p:grpSp>
        <p:nvGrpSpPr>
          <p:cNvPr id="157863" name="Group 167"/>
          <p:cNvGrpSpPr>
            <a:grpSpLocks noChangeAspect="1"/>
          </p:cNvGrpSpPr>
          <p:nvPr/>
        </p:nvGrpSpPr>
        <p:grpSpPr bwMode="auto">
          <a:xfrm>
            <a:off x="4427538" y="3681413"/>
            <a:ext cx="303212" cy="481012"/>
            <a:chOff x="2966" y="3622"/>
            <a:chExt cx="270" cy="431"/>
          </a:xfrm>
        </p:grpSpPr>
        <p:sp>
          <p:nvSpPr>
            <p:cNvPr id="157864" name="Freeform 168"/>
            <p:cNvSpPr>
              <a:spLocks noChangeAspect="1"/>
            </p:cNvSpPr>
            <p:nvPr/>
          </p:nvSpPr>
          <p:spPr bwMode="auto">
            <a:xfrm>
              <a:off x="3026" y="3622"/>
              <a:ext cx="142" cy="208"/>
            </a:xfrm>
            <a:custGeom>
              <a:avLst/>
              <a:gdLst/>
              <a:ahLst/>
              <a:cxnLst>
                <a:cxn ang="0">
                  <a:pos x="58" y="0"/>
                </a:cxn>
                <a:cxn ang="0">
                  <a:pos x="142" y="0"/>
                </a:cxn>
                <a:cxn ang="0">
                  <a:pos x="140" y="208"/>
                </a:cxn>
                <a:cxn ang="0">
                  <a:pos x="0" y="208"/>
                </a:cxn>
                <a:cxn ang="0">
                  <a:pos x="0" y="82"/>
                </a:cxn>
                <a:cxn ang="0">
                  <a:pos x="106" y="82"/>
                </a:cxn>
                <a:cxn ang="0">
                  <a:pos x="104" y="66"/>
                </a:cxn>
                <a:cxn ang="0">
                  <a:pos x="98" y="48"/>
                </a:cxn>
                <a:cxn ang="0">
                  <a:pos x="58" y="22"/>
                </a:cxn>
                <a:cxn ang="0">
                  <a:pos x="52" y="12"/>
                </a:cxn>
                <a:cxn ang="0">
                  <a:pos x="58" y="0"/>
                </a:cxn>
              </a:cxnLst>
              <a:rect l="0" t="0" r="r" b="b"/>
              <a:pathLst>
                <a:path w="142" h="208">
                  <a:moveTo>
                    <a:pt x="58" y="0"/>
                  </a:moveTo>
                  <a:lnTo>
                    <a:pt x="142" y="0"/>
                  </a:lnTo>
                  <a:lnTo>
                    <a:pt x="140" y="208"/>
                  </a:lnTo>
                  <a:lnTo>
                    <a:pt x="0" y="208"/>
                  </a:lnTo>
                  <a:lnTo>
                    <a:pt x="0" y="82"/>
                  </a:lnTo>
                  <a:lnTo>
                    <a:pt x="106" y="82"/>
                  </a:lnTo>
                  <a:lnTo>
                    <a:pt x="104" y="66"/>
                  </a:lnTo>
                  <a:lnTo>
                    <a:pt x="98" y="48"/>
                  </a:lnTo>
                  <a:lnTo>
                    <a:pt x="58" y="22"/>
                  </a:lnTo>
                  <a:lnTo>
                    <a:pt x="52" y="12"/>
                  </a:lnTo>
                  <a:lnTo>
                    <a:pt x="58" y="0"/>
                  </a:lnTo>
                  <a:close/>
                </a:path>
              </a:pathLst>
            </a:custGeom>
            <a:gradFill rotWithShape="0">
              <a:gsLst>
                <a:gs pos="0">
                  <a:schemeClr val="folHlink">
                    <a:gamma/>
                    <a:shade val="22353"/>
                    <a:invGamma/>
                  </a:schemeClr>
                </a:gs>
                <a:gs pos="50000">
                  <a:schemeClr val="folHlink"/>
                </a:gs>
                <a:gs pos="100000">
                  <a:schemeClr val="folHlink">
                    <a:gamma/>
                    <a:shade val="22353"/>
                    <a:invGamma/>
                  </a:schemeClr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o-RO"/>
            </a:p>
          </p:txBody>
        </p:sp>
        <p:sp>
          <p:nvSpPr>
            <p:cNvPr id="157865" name="Rectangle 169"/>
            <p:cNvSpPr>
              <a:spLocks noChangeAspect="1" noChangeArrowheads="1"/>
            </p:cNvSpPr>
            <p:nvPr/>
          </p:nvSpPr>
          <p:spPr bwMode="auto">
            <a:xfrm>
              <a:off x="2966" y="3830"/>
              <a:ext cx="270" cy="43"/>
            </a:xfrm>
            <a:prstGeom prst="rect">
              <a:avLst/>
            </a:prstGeom>
            <a:gradFill rotWithShape="0">
              <a:gsLst>
                <a:gs pos="0">
                  <a:schemeClr val="folHlink">
                    <a:gamma/>
                    <a:shade val="22353"/>
                    <a:invGamma/>
                  </a:schemeClr>
                </a:gs>
                <a:gs pos="50000">
                  <a:schemeClr val="folHlink"/>
                </a:gs>
                <a:gs pos="100000">
                  <a:schemeClr val="folHlink">
                    <a:gamma/>
                    <a:shade val="22353"/>
                    <a:invGamma/>
                  </a:schemeClr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57866" name="Rectangle 170"/>
            <p:cNvSpPr>
              <a:spLocks noChangeAspect="1" noChangeArrowheads="1"/>
            </p:cNvSpPr>
            <p:nvPr/>
          </p:nvSpPr>
          <p:spPr bwMode="auto">
            <a:xfrm>
              <a:off x="3042" y="3876"/>
              <a:ext cx="110" cy="177"/>
            </a:xfrm>
            <a:prstGeom prst="rect">
              <a:avLst/>
            </a:prstGeom>
            <a:gradFill rotWithShape="0">
              <a:gsLst>
                <a:gs pos="0">
                  <a:schemeClr val="folHlink">
                    <a:gamma/>
                    <a:shade val="22353"/>
                    <a:invGamma/>
                  </a:schemeClr>
                </a:gs>
                <a:gs pos="50000">
                  <a:schemeClr val="folHlink"/>
                </a:gs>
                <a:gs pos="100000">
                  <a:schemeClr val="folHlink">
                    <a:gamma/>
                    <a:shade val="22353"/>
                    <a:invGamma/>
                  </a:schemeClr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</p:grpSp>
      <p:sp>
        <p:nvSpPr>
          <p:cNvPr id="157867" name="Freeform 171"/>
          <p:cNvSpPr>
            <a:spLocks noChangeAspect="1"/>
          </p:cNvSpPr>
          <p:nvPr/>
        </p:nvSpPr>
        <p:spPr bwMode="auto">
          <a:xfrm>
            <a:off x="4489450" y="989013"/>
            <a:ext cx="160338" cy="1073150"/>
          </a:xfrm>
          <a:custGeom>
            <a:avLst/>
            <a:gdLst/>
            <a:ahLst/>
            <a:cxnLst>
              <a:cxn ang="0">
                <a:pos x="0" y="960"/>
              </a:cxn>
              <a:cxn ang="0">
                <a:pos x="0" y="9"/>
              </a:cxn>
              <a:cxn ang="0">
                <a:pos x="5" y="3"/>
              </a:cxn>
              <a:cxn ang="0">
                <a:pos x="15" y="0"/>
              </a:cxn>
              <a:cxn ang="0">
                <a:pos x="39" y="15"/>
              </a:cxn>
              <a:cxn ang="0">
                <a:pos x="72" y="24"/>
              </a:cxn>
              <a:cxn ang="0">
                <a:pos x="102" y="18"/>
              </a:cxn>
              <a:cxn ang="0">
                <a:pos x="125" y="5"/>
              </a:cxn>
              <a:cxn ang="0">
                <a:pos x="135" y="2"/>
              </a:cxn>
              <a:cxn ang="0">
                <a:pos x="143" y="6"/>
              </a:cxn>
              <a:cxn ang="0">
                <a:pos x="144" y="960"/>
              </a:cxn>
              <a:cxn ang="0">
                <a:pos x="0" y="960"/>
              </a:cxn>
            </a:cxnLst>
            <a:rect l="0" t="0" r="r" b="b"/>
            <a:pathLst>
              <a:path w="144" h="960">
                <a:moveTo>
                  <a:pt x="0" y="960"/>
                </a:moveTo>
                <a:lnTo>
                  <a:pt x="0" y="9"/>
                </a:lnTo>
                <a:lnTo>
                  <a:pt x="5" y="3"/>
                </a:lnTo>
                <a:lnTo>
                  <a:pt x="15" y="0"/>
                </a:lnTo>
                <a:lnTo>
                  <a:pt x="39" y="15"/>
                </a:lnTo>
                <a:lnTo>
                  <a:pt x="72" y="24"/>
                </a:lnTo>
                <a:lnTo>
                  <a:pt x="102" y="18"/>
                </a:lnTo>
                <a:lnTo>
                  <a:pt x="125" y="5"/>
                </a:lnTo>
                <a:lnTo>
                  <a:pt x="135" y="2"/>
                </a:lnTo>
                <a:lnTo>
                  <a:pt x="143" y="6"/>
                </a:lnTo>
                <a:lnTo>
                  <a:pt x="144" y="960"/>
                </a:lnTo>
                <a:lnTo>
                  <a:pt x="0" y="960"/>
                </a:lnTo>
                <a:close/>
              </a:path>
            </a:pathLst>
          </a:custGeom>
          <a:gradFill rotWithShape="0">
            <a:gsLst>
              <a:gs pos="0">
                <a:schemeClr val="folHlink"/>
              </a:gs>
              <a:gs pos="50000">
                <a:schemeClr val="folHlink">
                  <a:gamma/>
                  <a:tint val="0"/>
                  <a:invGamma/>
                </a:schemeClr>
              </a:gs>
              <a:gs pos="100000">
                <a:schemeClr val="folHlink"/>
              </a:gs>
            </a:gsLst>
            <a:lin ang="0" scaled="1"/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endParaRPr lang="ro-RO"/>
          </a:p>
        </p:txBody>
      </p:sp>
      <p:grpSp>
        <p:nvGrpSpPr>
          <p:cNvPr id="157868" name="Group 172"/>
          <p:cNvGrpSpPr>
            <a:grpSpLocks noChangeAspect="1"/>
          </p:cNvGrpSpPr>
          <p:nvPr/>
        </p:nvGrpSpPr>
        <p:grpSpPr bwMode="auto">
          <a:xfrm>
            <a:off x="3162300" y="798513"/>
            <a:ext cx="330200" cy="2974975"/>
            <a:chOff x="1836" y="1048"/>
            <a:chExt cx="294" cy="2656"/>
          </a:xfrm>
        </p:grpSpPr>
        <p:sp>
          <p:nvSpPr>
            <p:cNvPr id="157869" name="Rectangle 173" descr="Дранка"/>
            <p:cNvSpPr>
              <a:spLocks noChangeAspect="1" noChangeArrowheads="1"/>
            </p:cNvSpPr>
            <p:nvPr/>
          </p:nvSpPr>
          <p:spPr bwMode="auto">
            <a:xfrm>
              <a:off x="1836" y="1104"/>
              <a:ext cx="294" cy="2553"/>
            </a:xfrm>
            <a:prstGeom prst="rect">
              <a:avLst/>
            </a:prstGeom>
            <a:pattFill prst="shingle">
              <a:fgClr>
                <a:schemeClr val="folHlink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57870" name="AutoShape 174" descr="Дранка"/>
            <p:cNvSpPr>
              <a:spLocks noChangeAspect="1" noChangeArrowheads="1"/>
            </p:cNvSpPr>
            <p:nvPr/>
          </p:nvSpPr>
          <p:spPr bwMode="auto">
            <a:xfrm>
              <a:off x="2008" y="3656"/>
              <a:ext cx="48" cy="48"/>
            </a:xfrm>
            <a:custGeom>
              <a:avLst/>
              <a:gdLst>
                <a:gd name="G0" fmla="+- 5400 0 0"/>
                <a:gd name="G1" fmla="+- 21600 0 5400"/>
                <a:gd name="G2" fmla="*/ 5400 1 2"/>
                <a:gd name="G3" fmla="+- 21600 0 G2"/>
                <a:gd name="G4" fmla="+/ 5400 21600 2"/>
                <a:gd name="G5" fmla="+/ G1 0 2"/>
                <a:gd name="G6" fmla="*/ 21600 21600 5400"/>
                <a:gd name="G7" fmla="*/ G6 1 2"/>
                <a:gd name="G8" fmla="+- 21600 0 G7"/>
                <a:gd name="G9" fmla="*/ 21600 1 2"/>
                <a:gd name="G10" fmla="+- 5400 0 G9"/>
                <a:gd name="G11" fmla="?: G10 G8 0"/>
                <a:gd name="G12" fmla="?: G10 G7 21600"/>
                <a:gd name="T0" fmla="*/ 18900 w 21600"/>
                <a:gd name="T1" fmla="*/ 10800 h 21600"/>
                <a:gd name="T2" fmla="*/ 10800 w 21600"/>
                <a:gd name="T3" fmla="*/ 21600 h 21600"/>
                <a:gd name="T4" fmla="*/ 2700 w 21600"/>
                <a:gd name="T5" fmla="*/ 10800 h 21600"/>
                <a:gd name="T6" fmla="*/ 10800 w 21600"/>
                <a:gd name="T7" fmla="*/ 0 h 21600"/>
                <a:gd name="T8" fmla="*/ 4500 w 21600"/>
                <a:gd name="T9" fmla="*/ 4500 h 21600"/>
                <a:gd name="T10" fmla="*/ 17100 w 21600"/>
                <a:gd name="T11" fmla="*/ 171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pattFill prst="shingle">
              <a:fgClr>
                <a:schemeClr val="folHlink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57871" name="AutoShape 175" descr="Дранка"/>
            <p:cNvSpPr>
              <a:spLocks noChangeAspect="1" noChangeArrowheads="1"/>
            </p:cNvSpPr>
            <p:nvPr/>
          </p:nvSpPr>
          <p:spPr bwMode="auto">
            <a:xfrm>
              <a:off x="1920" y="3656"/>
              <a:ext cx="48" cy="48"/>
            </a:xfrm>
            <a:custGeom>
              <a:avLst/>
              <a:gdLst>
                <a:gd name="G0" fmla="+- 5400 0 0"/>
                <a:gd name="G1" fmla="+- 21600 0 5400"/>
                <a:gd name="G2" fmla="*/ 5400 1 2"/>
                <a:gd name="G3" fmla="+- 21600 0 G2"/>
                <a:gd name="G4" fmla="+/ 5400 21600 2"/>
                <a:gd name="G5" fmla="+/ G1 0 2"/>
                <a:gd name="G6" fmla="*/ 21600 21600 5400"/>
                <a:gd name="G7" fmla="*/ G6 1 2"/>
                <a:gd name="G8" fmla="+- 21600 0 G7"/>
                <a:gd name="G9" fmla="*/ 21600 1 2"/>
                <a:gd name="G10" fmla="+- 5400 0 G9"/>
                <a:gd name="G11" fmla="?: G10 G8 0"/>
                <a:gd name="G12" fmla="?: G10 G7 21600"/>
                <a:gd name="T0" fmla="*/ 18900 w 21600"/>
                <a:gd name="T1" fmla="*/ 10800 h 21600"/>
                <a:gd name="T2" fmla="*/ 10800 w 21600"/>
                <a:gd name="T3" fmla="*/ 21600 h 21600"/>
                <a:gd name="T4" fmla="*/ 2700 w 21600"/>
                <a:gd name="T5" fmla="*/ 10800 h 21600"/>
                <a:gd name="T6" fmla="*/ 10800 w 21600"/>
                <a:gd name="T7" fmla="*/ 0 h 21600"/>
                <a:gd name="T8" fmla="*/ 4500 w 21600"/>
                <a:gd name="T9" fmla="*/ 4500 h 21600"/>
                <a:gd name="T10" fmla="*/ 17100 w 21600"/>
                <a:gd name="T11" fmla="*/ 171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pattFill prst="shingle">
              <a:fgClr>
                <a:schemeClr val="folHlink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57872" name="AutoShape 176" descr="Дранка"/>
            <p:cNvSpPr>
              <a:spLocks noChangeAspect="1" noChangeArrowheads="1"/>
            </p:cNvSpPr>
            <p:nvPr/>
          </p:nvSpPr>
          <p:spPr bwMode="auto">
            <a:xfrm rot="10800000">
              <a:off x="2004" y="1048"/>
              <a:ext cx="48" cy="48"/>
            </a:xfrm>
            <a:custGeom>
              <a:avLst/>
              <a:gdLst>
                <a:gd name="G0" fmla="+- 5400 0 0"/>
                <a:gd name="G1" fmla="+- 21600 0 5400"/>
                <a:gd name="G2" fmla="*/ 5400 1 2"/>
                <a:gd name="G3" fmla="+- 21600 0 G2"/>
                <a:gd name="G4" fmla="+/ 5400 21600 2"/>
                <a:gd name="G5" fmla="+/ G1 0 2"/>
                <a:gd name="G6" fmla="*/ 21600 21600 5400"/>
                <a:gd name="G7" fmla="*/ G6 1 2"/>
                <a:gd name="G8" fmla="+- 21600 0 G7"/>
                <a:gd name="G9" fmla="*/ 21600 1 2"/>
                <a:gd name="G10" fmla="+- 5400 0 G9"/>
                <a:gd name="G11" fmla="?: G10 G8 0"/>
                <a:gd name="G12" fmla="?: G10 G7 21600"/>
                <a:gd name="T0" fmla="*/ 18900 w 21600"/>
                <a:gd name="T1" fmla="*/ 10800 h 21600"/>
                <a:gd name="T2" fmla="*/ 10800 w 21600"/>
                <a:gd name="T3" fmla="*/ 21600 h 21600"/>
                <a:gd name="T4" fmla="*/ 2700 w 21600"/>
                <a:gd name="T5" fmla="*/ 10800 h 21600"/>
                <a:gd name="T6" fmla="*/ 10800 w 21600"/>
                <a:gd name="T7" fmla="*/ 0 h 21600"/>
                <a:gd name="T8" fmla="*/ 4500 w 21600"/>
                <a:gd name="T9" fmla="*/ 4500 h 21600"/>
                <a:gd name="T10" fmla="*/ 17100 w 21600"/>
                <a:gd name="T11" fmla="*/ 171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pattFill prst="shingle">
              <a:fgClr>
                <a:schemeClr val="folHlink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57873" name="AutoShape 177" descr="Дранка"/>
            <p:cNvSpPr>
              <a:spLocks noChangeAspect="1" noChangeArrowheads="1"/>
            </p:cNvSpPr>
            <p:nvPr/>
          </p:nvSpPr>
          <p:spPr bwMode="auto">
            <a:xfrm rot="10800000">
              <a:off x="1916" y="1048"/>
              <a:ext cx="48" cy="48"/>
            </a:xfrm>
            <a:custGeom>
              <a:avLst/>
              <a:gdLst>
                <a:gd name="G0" fmla="+- 5400 0 0"/>
                <a:gd name="G1" fmla="+- 21600 0 5400"/>
                <a:gd name="G2" fmla="*/ 5400 1 2"/>
                <a:gd name="G3" fmla="+- 21600 0 G2"/>
                <a:gd name="G4" fmla="+/ 5400 21600 2"/>
                <a:gd name="G5" fmla="+/ G1 0 2"/>
                <a:gd name="G6" fmla="*/ 21600 21600 5400"/>
                <a:gd name="G7" fmla="*/ G6 1 2"/>
                <a:gd name="G8" fmla="+- 21600 0 G7"/>
                <a:gd name="G9" fmla="*/ 21600 1 2"/>
                <a:gd name="G10" fmla="+- 5400 0 G9"/>
                <a:gd name="G11" fmla="?: G10 G8 0"/>
                <a:gd name="G12" fmla="?: G10 G7 21600"/>
                <a:gd name="T0" fmla="*/ 18900 w 21600"/>
                <a:gd name="T1" fmla="*/ 10800 h 21600"/>
                <a:gd name="T2" fmla="*/ 10800 w 21600"/>
                <a:gd name="T3" fmla="*/ 21600 h 21600"/>
                <a:gd name="T4" fmla="*/ 2700 w 21600"/>
                <a:gd name="T5" fmla="*/ 10800 h 21600"/>
                <a:gd name="T6" fmla="*/ 10800 w 21600"/>
                <a:gd name="T7" fmla="*/ 0 h 21600"/>
                <a:gd name="T8" fmla="*/ 4500 w 21600"/>
                <a:gd name="T9" fmla="*/ 4500 h 21600"/>
                <a:gd name="T10" fmla="*/ 17100 w 21600"/>
                <a:gd name="T11" fmla="*/ 171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pattFill prst="shingle">
              <a:fgClr>
                <a:schemeClr val="folHlink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</p:grpSp>
      <p:grpSp>
        <p:nvGrpSpPr>
          <p:cNvPr id="157874" name="Group 178"/>
          <p:cNvGrpSpPr>
            <a:grpSpLocks noChangeAspect="1"/>
          </p:cNvGrpSpPr>
          <p:nvPr/>
        </p:nvGrpSpPr>
        <p:grpSpPr bwMode="auto">
          <a:xfrm rot="-67822">
            <a:off x="5622925" y="779463"/>
            <a:ext cx="330200" cy="2968625"/>
            <a:chOff x="1836" y="1048"/>
            <a:chExt cx="294" cy="2656"/>
          </a:xfrm>
        </p:grpSpPr>
        <p:sp>
          <p:nvSpPr>
            <p:cNvPr id="157875" name="Rectangle 179" descr="Дранка"/>
            <p:cNvSpPr>
              <a:spLocks noChangeAspect="1" noChangeArrowheads="1"/>
            </p:cNvSpPr>
            <p:nvPr/>
          </p:nvSpPr>
          <p:spPr bwMode="auto">
            <a:xfrm>
              <a:off x="1836" y="1104"/>
              <a:ext cx="294" cy="2553"/>
            </a:xfrm>
            <a:prstGeom prst="rect">
              <a:avLst/>
            </a:prstGeom>
            <a:pattFill prst="shingle">
              <a:fgClr>
                <a:schemeClr val="folHlink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57876" name="AutoShape 180" descr="Дранка"/>
            <p:cNvSpPr>
              <a:spLocks noChangeAspect="1" noChangeArrowheads="1"/>
            </p:cNvSpPr>
            <p:nvPr/>
          </p:nvSpPr>
          <p:spPr bwMode="auto">
            <a:xfrm>
              <a:off x="2008" y="3656"/>
              <a:ext cx="48" cy="48"/>
            </a:xfrm>
            <a:custGeom>
              <a:avLst/>
              <a:gdLst>
                <a:gd name="G0" fmla="+- 5400 0 0"/>
                <a:gd name="G1" fmla="+- 21600 0 5400"/>
                <a:gd name="G2" fmla="*/ 5400 1 2"/>
                <a:gd name="G3" fmla="+- 21600 0 G2"/>
                <a:gd name="G4" fmla="+/ 5400 21600 2"/>
                <a:gd name="G5" fmla="+/ G1 0 2"/>
                <a:gd name="G6" fmla="*/ 21600 21600 5400"/>
                <a:gd name="G7" fmla="*/ G6 1 2"/>
                <a:gd name="G8" fmla="+- 21600 0 G7"/>
                <a:gd name="G9" fmla="*/ 21600 1 2"/>
                <a:gd name="G10" fmla="+- 5400 0 G9"/>
                <a:gd name="G11" fmla="?: G10 G8 0"/>
                <a:gd name="G12" fmla="?: G10 G7 21600"/>
                <a:gd name="T0" fmla="*/ 18900 w 21600"/>
                <a:gd name="T1" fmla="*/ 10800 h 21600"/>
                <a:gd name="T2" fmla="*/ 10800 w 21600"/>
                <a:gd name="T3" fmla="*/ 21600 h 21600"/>
                <a:gd name="T4" fmla="*/ 2700 w 21600"/>
                <a:gd name="T5" fmla="*/ 10800 h 21600"/>
                <a:gd name="T6" fmla="*/ 10800 w 21600"/>
                <a:gd name="T7" fmla="*/ 0 h 21600"/>
                <a:gd name="T8" fmla="*/ 4500 w 21600"/>
                <a:gd name="T9" fmla="*/ 4500 h 21600"/>
                <a:gd name="T10" fmla="*/ 17100 w 21600"/>
                <a:gd name="T11" fmla="*/ 171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pattFill prst="shingle">
              <a:fgClr>
                <a:schemeClr val="folHlink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57877" name="AutoShape 181" descr="Дранка"/>
            <p:cNvSpPr>
              <a:spLocks noChangeAspect="1" noChangeArrowheads="1"/>
            </p:cNvSpPr>
            <p:nvPr/>
          </p:nvSpPr>
          <p:spPr bwMode="auto">
            <a:xfrm>
              <a:off x="1920" y="3656"/>
              <a:ext cx="48" cy="48"/>
            </a:xfrm>
            <a:custGeom>
              <a:avLst/>
              <a:gdLst>
                <a:gd name="G0" fmla="+- 5400 0 0"/>
                <a:gd name="G1" fmla="+- 21600 0 5400"/>
                <a:gd name="G2" fmla="*/ 5400 1 2"/>
                <a:gd name="G3" fmla="+- 21600 0 G2"/>
                <a:gd name="G4" fmla="+/ 5400 21600 2"/>
                <a:gd name="G5" fmla="+/ G1 0 2"/>
                <a:gd name="G6" fmla="*/ 21600 21600 5400"/>
                <a:gd name="G7" fmla="*/ G6 1 2"/>
                <a:gd name="G8" fmla="+- 21600 0 G7"/>
                <a:gd name="G9" fmla="*/ 21600 1 2"/>
                <a:gd name="G10" fmla="+- 5400 0 G9"/>
                <a:gd name="G11" fmla="?: G10 G8 0"/>
                <a:gd name="G12" fmla="?: G10 G7 21600"/>
                <a:gd name="T0" fmla="*/ 18900 w 21600"/>
                <a:gd name="T1" fmla="*/ 10800 h 21600"/>
                <a:gd name="T2" fmla="*/ 10800 w 21600"/>
                <a:gd name="T3" fmla="*/ 21600 h 21600"/>
                <a:gd name="T4" fmla="*/ 2700 w 21600"/>
                <a:gd name="T5" fmla="*/ 10800 h 21600"/>
                <a:gd name="T6" fmla="*/ 10800 w 21600"/>
                <a:gd name="T7" fmla="*/ 0 h 21600"/>
                <a:gd name="T8" fmla="*/ 4500 w 21600"/>
                <a:gd name="T9" fmla="*/ 4500 h 21600"/>
                <a:gd name="T10" fmla="*/ 17100 w 21600"/>
                <a:gd name="T11" fmla="*/ 171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pattFill prst="shingle">
              <a:fgClr>
                <a:schemeClr val="folHlink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57878" name="AutoShape 182" descr="Дранка"/>
            <p:cNvSpPr>
              <a:spLocks noChangeAspect="1" noChangeArrowheads="1"/>
            </p:cNvSpPr>
            <p:nvPr/>
          </p:nvSpPr>
          <p:spPr bwMode="auto">
            <a:xfrm rot="10800000">
              <a:off x="2004" y="1048"/>
              <a:ext cx="48" cy="48"/>
            </a:xfrm>
            <a:custGeom>
              <a:avLst/>
              <a:gdLst>
                <a:gd name="G0" fmla="+- 5400 0 0"/>
                <a:gd name="G1" fmla="+- 21600 0 5400"/>
                <a:gd name="G2" fmla="*/ 5400 1 2"/>
                <a:gd name="G3" fmla="+- 21600 0 G2"/>
                <a:gd name="G4" fmla="+/ 5400 21600 2"/>
                <a:gd name="G5" fmla="+/ G1 0 2"/>
                <a:gd name="G6" fmla="*/ 21600 21600 5400"/>
                <a:gd name="G7" fmla="*/ G6 1 2"/>
                <a:gd name="G8" fmla="+- 21600 0 G7"/>
                <a:gd name="G9" fmla="*/ 21600 1 2"/>
                <a:gd name="G10" fmla="+- 5400 0 G9"/>
                <a:gd name="G11" fmla="?: G10 G8 0"/>
                <a:gd name="G12" fmla="?: G10 G7 21600"/>
                <a:gd name="T0" fmla="*/ 18900 w 21600"/>
                <a:gd name="T1" fmla="*/ 10800 h 21600"/>
                <a:gd name="T2" fmla="*/ 10800 w 21600"/>
                <a:gd name="T3" fmla="*/ 21600 h 21600"/>
                <a:gd name="T4" fmla="*/ 2700 w 21600"/>
                <a:gd name="T5" fmla="*/ 10800 h 21600"/>
                <a:gd name="T6" fmla="*/ 10800 w 21600"/>
                <a:gd name="T7" fmla="*/ 0 h 21600"/>
                <a:gd name="T8" fmla="*/ 4500 w 21600"/>
                <a:gd name="T9" fmla="*/ 4500 h 21600"/>
                <a:gd name="T10" fmla="*/ 17100 w 21600"/>
                <a:gd name="T11" fmla="*/ 171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pattFill prst="shingle">
              <a:fgClr>
                <a:schemeClr val="folHlink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57879" name="AutoShape 183" descr="Дранка"/>
            <p:cNvSpPr>
              <a:spLocks noChangeAspect="1" noChangeArrowheads="1"/>
            </p:cNvSpPr>
            <p:nvPr/>
          </p:nvSpPr>
          <p:spPr bwMode="auto">
            <a:xfrm rot="10800000">
              <a:off x="1916" y="1048"/>
              <a:ext cx="48" cy="48"/>
            </a:xfrm>
            <a:custGeom>
              <a:avLst/>
              <a:gdLst>
                <a:gd name="G0" fmla="+- 5400 0 0"/>
                <a:gd name="G1" fmla="+- 21600 0 5400"/>
                <a:gd name="G2" fmla="*/ 5400 1 2"/>
                <a:gd name="G3" fmla="+- 21600 0 G2"/>
                <a:gd name="G4" fmla="+/ 5400 21600 2"/>
                <a:gd name="G5" fmla="+/ G1 0 2"/>
                <a:gd name="G6" fmla="*/ 21600 21600 5400"/>
                <a:gd name="G7" fmla="*/ G6 1 2"/>
                <a:gd name="G8" fmla="+- 21600 0 G7"/>
                <a:gd name="G9" fmla="*/ 21600 1 2"/>
                <a:gd name="G10" fmla="+- 5400 0 G9"/>
                <a:gd name="G11" fmla="?: G10 G8 0"/>
                <a:gd name="G12" fmla="?: G10 G7 21600"/>
                <a:gd name="T0" fmla="*/ 18900 w 21600"/>
                <a:gd name="T1" fmla="*/ 10800 h 21600"/>
                <a:gd name="T2" fmla="*/ 10800 w 21600"/>
                <a:gd name="T3" fmla="*/ 21600 h 21600"/>
                <a:gd name="T4" fmla="*/ 2700 w 21600"/>
                <a:gd name="T5" fmla="*/ 10800 h 21600"/>
                <a:gd name="T6" fmla="*/ 10800 w 21600"/>
                <a:gd name="T7" fmla="*/ 0 h 21600"/>
                <a:gd name="T8" fmla="*/ 4500 w 21600"/>
                <a:gd name="T9" fmla="*/ 4500 h 21600"/>
                <a:gd name="T10" fmla="*/ 17100 w 21600"/>
                <a:gd name="T11" fmla="*/ 171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pattFill prst="shingle">
              <a:fgClr>
                <a:schemeClr val="folHlink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</p:grpSp>
      <p:grpSp>
        <p:nvGrpSpPr>
          <p:cNvPr id="157880" name="Group 184"/>
          <p:cNvGrpSpPr>
            <a:grpSpLocks noChangeAspect="1"/>
          </p:cNvGrpSpPr>
          <p:nvPr/>
        </p:nvGrpSpPr>
        <p:grpSpPr bwMode="auto">
          <a:xfrm>
            <a:off x="3176588" y="844550"/>
            <a:ext cx="2782887" cy="2833688"/>
            <a:chOff x="1848" y="1089"/>
            <a:chExt cx="2487" cy="2531"/>
          </a:xfrm>
        </p:grpSpPr>
        <p:grpSp>
          <p:nvGrpSpPr>
            <p:cNvPr id="157881" name="Group 185"/>
            <p:cNvGrpSpPr>
              <a:grpSpLocks noChangeAspect="1"/>
            </p:cNvGrpSpPr>
            <p:nvPr/>
          </p:nvGrpSpPr>
          <p:grpSpPr bwMode="auto">
            <a:xfrm>
              <a:off x="4050" y="1089"/>
              <a:ext cx="264" cy="230"/>
              <a:chOff x="4050" y="1089"/>
              <a:chExt cx="264" cy="230"/>
            </a:xfrm>
          </p:grpSpPr>
          <p:sp>
            <p:nvSpPr>
              <p:cNvPr id="157882" name="Oval 186"/>
              <p:cNvSpPr>
                <a:spLocks noChangeAspect="1" noChangeArrowheads="1"/>
              </p:cNvSpPr>
              <p:nvPr/>
            </p:nvSpPr>
            <p:spPr bwMode="auto">
              <a:xfrm>
                <a:off x="4053" y="1089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7883" name="Oval 187"/>
              <p:cNvSpPr>
                <a:spLocks noChangeAspect="1" noChangeArrowheads="1"/>
              </p:cNvSpPr>
              <p:nvPr/>
            </p:nvSpPr>
            <p:spPr bwMode="auto">
              <a:xfrm>
                <a:off x="4194" y="1206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7884" name="Rectangle 188"/>
              <p:cNvSpPr>
                <a:spLocks noChangeAspect="1" noChangeArrowheads="1"/>
              </p:cNvSpPr>
              <p:nvPr/>
            </p:nvSpPr>
            <p:spPr bwMode="auto">
              <a:xfrm>
                <a:off x="4194" y="1095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7885" name="Rectangle 189"/>
              <p:cNvSpPr>
                <a:spLocks noChangeAspect="1" noChangeArrowheads="1"/>
              </p:cNvSpPr>
              <p:nvPr/>
            </p:nvSpPr>
            <p:spPr bwMode="auto">
              <a:xfrm>
                <a:off x="4050" y="1206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57886" name="Group 190"/>
            <p:cNvGrpSpPr>
              <a:grpSpLocks noChangeAspect="1"/>
            </p:cNvGrpSpPr>
            <p:nvPr/>
          </p:nvGrpSpPr>
          <p:grpSpPr bwMode="auto">
            <a:xfrm>
              <a:off x="4050" y="1320"/>
              <a:ext cx="264" cy="230"/>
              <a:chOff x="4050" y="1089"/>
              <a:chExt cx="264" cy="230"/>
            </a:xfrm>
          </p:grpSpPr>
          <p:sp>
            <p:nvSpPr>
              <p:cNvPr id="157887" name="Oval 191"/>
              <p:cNvSpPr>
                <a:spLocks noChangeAspect="1" noChangeArrowheads="1"/>
              </p:cNvSpPr>
              <p:nvPr/>
            </p:nvSpPr>
            <p:spPr bwMode="auto">
              <a:xfrm>
                <a:off x="4053" y="1089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7888" name="Oval 192"/>
              <p:cNvSpPr>
                <a:spLocks noChangeAspect="1" noChangeArrowheads="1"/>
              </p:cNvSpPr>
              <p:nvPr/>
            </p:nvSpPr>
            <p:spPr bwMode="auto">
              <a:xfrm>
                <a:off x="4194" y="1206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7889" name="Rectangle 193"/>
              <p:cNvSpPr>
                <a:spLocks noChangeAspect="1" noChangeArrowheads="1"/>
              </p:cNvSpPr>
              <p:nvPr/>
            </p:nvSpPr>
            <p:spPr bwMode="auto">
              <a:xfrm>
                <a:off x="4194" y="1095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7890" name="Rectangle 194"/>
              <p:cNvSpPr>
                <a:spLocks noChangeAspect="1" noChangeArrowheads="1"/>
              </p:cNvSpPr>
              <p:nvPr/>
            </p:nvSpPr>
            <p:spPr bwMode="auto">
              <a:xfrm>
                <a:off x="4050" y="1206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57891" name="Group 195"/>
            <p:cNvGrpSpPr>
              <a:grpSpLocks noChangeAspect="1"/>
            </p:cNvGrpSpPr>
            <p:nvPr/>
          </p:nvGrpSpPr>
          <p:grpSpPr bwMode="auto">
            <a:xfrm>
              <a:off x="4053" y="1545"/>
              <a:ext cx="264" cy="230"/>
              <a:chOff x="4050" y="1089"/>
              <a:chExt cx="264" cy="230"/>
            </a:xfrm>
          </p:grpSpPr>
          <p:sp>
            <p:nvSpPr>
              <p:cNvPr id="157892" name="Oval 196"/>
              <p:cNvSpPr>
                <a:spLocks noChangeAspect="1" noChangeArrowheads="1"/>
              </p:cNvSpPr>
              <p:nvPr/>
            </p:nvSpPr>
            <p:spPr bwMode="auto">
              <a:xfrm>
                <a:off x="4053" y="1089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7893" name="Oval 197"/>
              <p:cNvSpPr>
                <a:spLocks noChangeAspect="1" noChangeArrowheads="1"/>
              </p:cNvSpPr>
              <p:nvPr/>
            </p:nvSpPr>
            <p:spPr bwMode="auto">
              <a:xfrm>
                <a:off x="4194" y="1206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7894" name="Rectangle 198"/>
              <p:cNvSpPr>
                <a:spLocks noChangeAspect="1" noChangeArrowheads="1"/>
              </p:cNvSpPr>
              <p:nvPr/>
            </p:nvSpPr>
            <p:spPr bwMode="auto">
              <a:xfrm>
                <a:off x="4194" y="1095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7895" name="Rectangle 199"/>
              <p:cNvSpPr>
                <a:spLocks noChangeAspect="1" noChangeArrowheads="1"/>
              </p:cNvSpPr>
              <p:nvPr/>
            </p:nvSpPr>
            <p:spPr bwMode="auto">
              <a:xfrm>
                <a:off x="4050" y="1206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57896" name="Group 200"/>
            <p:cNvGrpSpPr>
              <a:grpSpLocks noChangeAspect="1"/>
            </p:cNvGrpSpPr>
            <p:nvPr/>
          </p:nvGrpSpPr>
          <p:grpSpPr bwMode="auto">
            <a:xfrm>
              <a:off x="4056" y="1776"/>
              <a:ext cx="264" cy="230"/>
              <a:chOff x="4050" y="1089"/>
              <a:chExt cx="264" cy="230"/>
            </a:xfrm>
          </p:grpSpPr>
          <p:sp>
            <p:nvSpPr>
              <p:cNvPr id="157897" name="Oval 201"/>
              <p:cNvSpPr>
                <a:spLocks noChangeAspect="1" noChangeArrowheads="1"/>
              </p:cNvSpPr>
              <p:nvPr/>
            </p:nvSpPr>
            <p:spPr bwMode="auto">
              <a:xfrm>
                <a:off x="4053" y="1089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7898" name="Oval 202"/>
              <p:cNvSpPr>
                <a:spLocks noChangeAspect="1" noChangeArrowheads="1"/>
              </p:cNvSpPr>
              <p:nvPr/>
            </p:nvSpPr>
            <p:spPr bwMode="auto">
              <a:xfrm>
                <a:off x="4194" y="1206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7899" name="Rectangle 203"/>
              <p:cNvSpPr>
                <a:spLocks noChangeAspect="1" noChangeArrowheads="1"/>
              </p:cNvSpPr>
              <p:nvPr/>
            </p:nvSpPr>
            <p:spPr bwMode="auto">
              <a:xfrm>
                <a:off x="4194" y="1095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7900" name="Rectangle 204"/>
              <p:cNvSpPr>
                <a:spLocks noChangeAspect="1" noChangeArrowheads="1"/>
              </p:cNvSpPr>
              <p:nvPr/>
            </p:nvSpPr>
            <p:spPr bwMode="auto">
              <a:xfrm>
                <a:off x="4050" y="1206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57901" name="Group 205"/>
            <p:cNvGrpSpPr>
              <a:grpSpLocks noChangeAspect="1"/>
            </p:cNvGrpSpPr>
            <p:nvPr/>
          </p:nvGrpSpPr>
          <p:grpSpPr bwMode="auto">
            <a:xfrm>
              <a:off x="4062" y="2004"/>
              <a:ext cx="264" cy="230"/>
              <a:chOff x="4050" y="1089"/>
              <a:chExt cx="264" cy="230"/>
            </a:xfrm>
          </p:grpSpPr>
          <p:sp>
            <p:nvSpPr>
              <p:cNvPr id="157902" name="Oval 206"/>
              <p:cNvSpPr>
                <a:spLocks noChangeAspect="1" noChangeArrowheads="1"/>
              </p:cNvSpPr>
              <p:nvPr/>
            </p:nvSpPr>
            <p:spPr bwMode="auto">
              <a:xfrm>
                <a:off x="4053" y="1089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7903" name="Oval 207"/>
              <p:cNvSpPr>
                <a:spLocks noChangeAspect="1" noChangeArrowheads="1"/>
              </p:cNvSpPr>
              <p:nvPr/>
            </p:nvSpPr>
            <p:spPr bwMode="auto">
              <a:xfrm>
                <a:off x="4194" y="1206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7904" name="Rectangle 208"/>
              <p:cNvSpPr>
                <a:spLocks noChangeAspect="1" noChangeArrowheads="1"/>
              </p:cNvSpPr>
              <p:nvPr/>
            </p:nvSpPr>
            <p:spPr bwMode="auto">
              <a:xfrm>
                <a:off x="4194" y="1095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7905" name="Rectangle 209"/>
              <p:cNvSpPr>
                <a:spLocks noChangeAspect="1" noChangeArrowheads="1"/>
              </p:cNvSpPr>
              <p:nvPr/>
            </p:nvSpPr>
            <p:spPr bwMode="auto">
              <a:xfrm>
                <a:off x="4050" y="1206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57906" name="Group 210"/>
            <p:cNvGrpSpPr>
              <a:grpSpLocks noChangeAspect="1"/>
            </p:cNvGrpSpPr>
            <p:nvPr/>
          </p:nvGrpSpPr>
          <p:grpSpPr bwMode="auto">
            <a:xfrm>
              <a:off x="4062" y="2229"/>
              <a:ext cx="264" cy="230"/>
              <a:chOff x="4050" y="1089"/>
              <a:chExt cx="264" cy="230"/>
            </a:xfrm>
          </p:grpSpPr>
          <p:sp>
            <p:nvSpPr>
              <p:cNvPr id="157907" name="Oval 211"/>
              <p:cNvSpPr>
                <a:spLocks noChangeAspect="1" noChangeArrowheads="1"/>
              </p:cNvSpPr>
              <p:nvPr/>
            </p:nvSpPr>
            <p:spPr bwMode="auto">
              <a:xfrm>
                <a:off x="4053" y="1089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7908" name="Oval 212"/>
              <p:cNvSpPr>
                <a:spLocks noChangeAspect="1" noChangeArrowheads="1"/>
              </p:cNvSpPr>
              <p:nvPr/>
            </p:nvSpPr>
            <p:spPr bwMode="auto">
              <a:xfrm>
                <a:off x="4194" y="1206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7909" name="Rectangle 213"/>
              <p:cNvSpPr>
                <a:spLocks noChangeAspect="1" noChangeArrowheads="1"/>
              </p:cNvSpPr>
              <p:nvPr/>
            </p:nvSpPr>
            <p:spPr bwMode="auto">
              <a:xfrm>
                <a:off x="4194" y="1095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7910" name="Rectangle 214"/>
              <p:cNvSpPr>
                <a:spLocks noChangeAspect="1" noChangeArrowheads="1"/>
              </p:cNvSpPr>
              <p:nvPr/>
            </p:nvSpPr>
            <p:spPr bwMode="auto">
              <a:xfrm>
                <a:off x="4050" y="1206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57911" name="Group 215"/>
            <p:cNvGrpSpPr>
              <a:grpSpLocks noChangeAspect="1"/>
            </p:cNvGrpSpPr>
            <p:nvPr/>
          </p:nvGrpSpPr>
          <p:grpSpPr bwMode="auto">
            <a:xfrm>
              <a:off x="4062" y="2451"/>
              <a:ext cx="264" cy="230"/>
              <a:chOff x="4050" y="1089"/>
              <a:chExt cx="264" cy="230"/>
            </a:xfrm>
          </p:grpSpPr>
          <p:sp>
            <p:nvSpPr>
              <p:cNvPr id="157912" name="Oval 216"/>
              <p:cNvSpPr>
                <a:spLocks noChangeAspect="1" noChangeArrowheads="1"/>
              </p:cNvSpPr>
              <p:nvPr/>
            </p:nvSpPr>
            <p:spPr bwMode="auto">
              <a:xfrm>
                <a:off x="4053" y="1089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7913" name="Oval 217"/>
              <p:cNvSpPr>
                <a:spLocks noChangeAspect="1" noChangeArrowheads="1"/>
              </p:cNvSpPr>
              <p:nvPr/>
            </p:nvSpPr>
            <p:spPr bwMode="auto">
              <a:xfrm>
                <a:off x="4194" y="1206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7914" name="Rectangle 218"/>
              <p:cNvSpPr>
                <a:spLocks noChangeAspect="1" noChangeArrowheads="1"/>
              </p:cNvSpPr>
              <p:nvPr/>
            </p:nvSpPr>
            <p:spPr bwMode="auto">
              <a:xfrm>
                <a:off x="4194" y="1095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7915" name="Rectangle 219"/>
              <p:cNvSpPr>
                <a:spLocks noChangeAspect="1" noChangeArrowheads="1"/>
              </p:cNvSpPr>
              <p:nvPr/>
            </p:nvSpPr>
            <p:spPr bwMode="auto">
              <a:xfrm>
                <a:off x="4050" y="1206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57916" name="Group 220"/>
            <p:cNvGrpSpPr>
              <a:grpSpLocks noChangeAspect="1"/>
            </p:cNvGrpSpPr>
            <p:nvPr/>
          </p:nvGrpSpPr>
          <p:grpSpPr bwMode="auto">
            <a:xfrm>
              <a:off x="4065" y="2682"/>
              <a:ext cx="264" cy="230"/>
              <a:chOff x="4050" y="1089"/>
              <a:chExt cx="264" cy="230"/>
            </a:xfrm>
          </p:grpSpPr>
          <p:sp>
            <p:nvSpPr>
              <p:cNvPr id="157917" name="Oval 221"/>
              <p:cNvSpPr>
                <a:spLocks noChangeAspect="1" noChangeArrowheads="1"/>
              </p:cNvSpPr>
              <p:nvPr/>
            </p:nvSpPr>
            <p:spPr bwMode="auto">
              <a:xfrm>
                <a:off x="4053" y="1089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7918" name="Oval 222"/>
              <p:cNvSpPr>
                <a:spLocks noChangeAspect="1" noChangeArrowheads="1"/>
              </p:cNvSpPr>
              <p:nvPr/>
            </p:nvSpPr>
            <p:spPr bwMode="auto">
              <a:xfrm>
                <a:off x="4194" y="1206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7919" name="Rectangle 223"/>
              <p:cNvSpPr>
                <a:spLocks noChangeAspect="1" noChangeArrowheads="1"/>
              </p:cNvSpPr>
              <p:nvPr/>
            </p:nvSpPr>
            <p:spPr bwMode="auto">
              <a:xfrm>
                <a:off x="4194" y="1095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7920" name="Rectangle 224"/>
              <p:cNvSpPr>
                <a:spLocks noChangeAspect="1" noChangeArrowheads="1"/>
              </p:cNvSpPr>
              <p:nvPr/>
            </p:nvSpPr>
            <p:spPr bwMode="auto">
              <a:xfrm>
                <a:off x="4050" y="1206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57921" name="Group 225"/>
            <p:cNvGrpSpPr>
              <a:grpSpLocks noChangeAspect="1"/>
            </p:cNvGrpSpPr>
            <p:nvPr/>
          </p:nvGrpSpPr>
          <p:grpSpPr bwMode="auto">
            <a:xfrm>
              <a:off x="4068" y="2910"/>
              <a:ext cx="264" cy="230"/>
              <a:chOff x="4050" y="1089"/>
              <a:chExt cx="264" cy="230"/>
            </a:xfrm>
          </p:grpSpPr>
          <p:sp>
            <p:nvSpPr>
              <p:cNvPr id="157922" name="Oval 226"/>
              <p:cNvSpPr>
                <a:spLocks noChangeAspect="1" noChangeArrowheads="1"/>
              </p:cNvSpPr>
              <p:nvPr/>
            </p:nvSpPr>
            <p:spPr bwMode="auto">
              <a:xfrm>
                <a:off x="4053" y="1089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7923" name="Oval 227"/>
              <p:cNvSpPr>
                <a:spLocks noChangeAspect="1" noChangeArrowheads="1"/>
              </p:cNvSpPr>
              <p:nvPr/>
            </p:nvSpPr>
            <p:spPr bwMode="auto">
              <a:xfrm>
                <a:off x="4194" y="1206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7924" name="Rectangle 228"/>
              <p:cNvSpPr>
                <a:spLocks noChangeAspect="1" noChangeArrowheads="1"/>
              </p:cNvSpPr>
              <p:nvPr/>
            </p:nvSpPr>
            <p:spPr bwMode="auto">
              <a:xfrm>
                <a:off x="4194" y="1095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7925" name="Rectangle 229"/>
              <p:cNvSpPr>
                <a:spLocks noChangeAspect="1" noChangeArrowheads="1"/>
              </p:cNvSpPr>
              <p:nvPr/>
            </p:nvSpPr>
            <p:spPr bwMode="auto">
              <a:xfrm>
                <a:off x="4050" y="1206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57926" name="Group 230"/>
            <p:cNvGrpSpPr>
              <a:grpSpLocks noChangeAspect="1"/>
            </p:cNvGrpSpPr>
            <p:nvPr/>
          </p:nvGrpSpPr>
          <p:grpSpPr bwMode="auto">
            <a:xfrm>
              <a:off x="4071" y="3141"/>
              <a:ext cx="264" cy="230"/>
              <a:chOff x="4050" y="1089"/>
              <a:chExt cx="264" cy="230"/>
            </a:xfrm>
          </p:grpSpPr>
          <p:sp>
            <p:nvSpPr>
              <p:cNvPr id="157927" name="Oval 231"/>
              <p:cNvSpPr>
                <a:spLocks noChangeAspect="1" noChangeArrowheads="1"/>
              </p:cNvSpPr>
              <p:nvPr/>
            </p:nvSpPr>
            <p:spPr bwMode="auto">
              <a:xfrm>
                <a:off x="4053" y="1089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7928" name="Oval 232"/>
              <p:cNvSpPr>
                <a:spLocks noChangeAspect="1" noChangeArrowheads="1"/>
              </p:cNvSpPr>
              <p:nvPr/>
            </p:nvSpPr>
            <p:spPr bwMode="auto">
              <a:xfrm>
                <a:off x="4194" y="1206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7929" name="Rectangle 233"/>
              <p:cNvSpPr>
                <a:spLocks noChangeAspect="1" noChangeArrowheads="1"/>
              </p:cNvSpPr>
              <p:nvPr/>
            </p:nvSpPr>
            <p:spPr bwMode="auto">
              <a:xfrm>
                <a:off x="4194" y="1095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7930" name="Rectangle 234"/>
              <p:cNvSpPr>
                <a:spLocks noChangeAspect="1" noChangeArrowheads="1"/>
              </p:cNvSpPr>
              <p:nvPr/>
            </p:nvSpPr>
            <p:spPr bwMode="auto">
              <a:xfrm>
                <a:off x="4050" y="1206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57931" name="Group 235"/>
            <p:cNvGrpSpPr>
              <a:grpSpLocks noChangeAspect="1"/>
            </p:cNvGrpSpPr>
            <p:nvPr/>
          </p:nvGrpSpPr>
          <p:grpSpPr bwMode="auto">
            <a:xfrm>
              <a:off x="4068" y="3372"/>
              <a:ext cx="264" cy="230"/>
              <a:chOff x="4050" y="1089"/>
              <a:chExt cx="264" cy="230"/>
            </a:xfrm>
          </p:grpSpPr>
          <p:sp>
            <p:nvSpPr>
              <p:cNvPr id="157932" name="Oval 236"/>
              <p:cNvSpPr>
                <a:spLocks noChangeAspect="1" noChangeArrowheads="1"/>
              </p:cNvSpPr>
              <p:nvPr/>
            </p:nvSpPr>
            <p:spPr bwMode="auto">
              <a:xfrm>
                <a:off x="4053" y="1089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7933" name="Oval 237"/>
              <p:cNvSpPr>
                <a:spLocks noChangeAspect="1" noChangeArrowheads="1"/>
              </p:cNvSpPr>
              <p:nvPr/>
            </p:nvSpPr>
            <p:spPr bwMode="auto">
              <a:xfrm>
                <a:off x="4194" y="1206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7934" name="Rectangle 238"/>
              <p:cNvSpPr>
                <a:spLocks noChangeAspect="1" noChangeArrowheads="1"/>
              </p:cNvSpPr>
              <p:nvPr/>
            </p:nvSpPr>
            <p:spPr bwMode="auto">
              <a:xfrm>
                <a:off x="4194" y="1095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7935" name="Rectangle 239"/>
              <p:cNvSpPr>
                <a:spLocks noChangeAspect="1" noChangeArrowheads="1"/>
              </p:cNvSpPr>
              <p:nvPr/>
            </p:nvSpPr>
            <p:spPr bwMode="auto">
              <a:xfrm>
                <a:off x="4050" y="1206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57936" name="Group 240"/>
            <p:cNvGrpSpPr>
              <a:grpSpLocks noChangeAspect="1"/>
            </p:cNvGrpSpPr>
            <p:nvPr/>
          </p:nvGrpSpPr>
          <p:grpSpPr bwMode="auto">
            <a:xfrm>
              <a:off x="1848" y="1107"/>
              <a:ext cx="264" cy="230"/>
              <a:chOff x="4050" y="1089"/>
              <a:chExt cx="264" cy="230"/>
            </a:xfrm>
          </p:grpSpPr>
          <p:sp>
            <p:nvSpPr>
              <p:cNvPr id="157937" name="Oval 241"/>
              <p:cNvSpPr>
                <a:spLocks noChangeAspect="1" noChangeArrowheads="1"/>
              </p:cNvSpPr>
              <p:nvPr/>
            </p:nvSpPr>
            <p:spPr bwMode="auto">
              <a:xfrm>
                <a:off x="4053" y="1089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7938" name="Oval 242"/>
              <p:cNvSpPr>
                <a:spLocks noChangeAspect="1" noChangeArrowheads="1"/>
              </p:cNvSpPr>
              <p:nvPr/>
            </p:nvSpPr>
            <p:spPr bwMode="auto">
              <a:xfrm>
                <a:off x="4194" y="1206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7939" name="Rectangle 243"/>
              <p:cNvSpPr>
                <a:spLocks noChangeAspect="1" noChangeArrowheads="1"/>
              </p:cNvSpPr>
              <p:nvPr/>
            </p:nvSpPr>
            <p:spPr bwMode="auto">
              <a:xfrm>
                <a:off x="4194" y="1095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7940" name="Rectangle 244"/>
              <p:cNvSpPr>
                <a:spLocks noChangeAspect="1" noChangeArrowheads="1"/>
              </p:cNvSpPr>
              <p:nvPr/>
            </p:nvSpPr>
            <p:spPr bwMode="auto">
              <a:xfrm>
                <a:off x="4050" y="1206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57941" name="Group 245"/>
            <p:cNvGrpSpPr>
              <a:grpSpLocks noChangeAspect="1"/>
            </p:cNvGrpSpPr>
            <p:nvPr/>
          </p:nvGrpSpPr>
          <p:grpSpPr bwMode="auto">
            <a:xfrm>
              <a:off x="1848" y="1338"/>
              <a:ext cx="264" cy="230"/>
              <a:chOff x="4050" y="1089"/>
              <a:chExt cx="264" cy="230"/>
            </a:xfrm>
          </p:grpSpPr>
          <p:sp>
            <p:nvSpPr>
              <p:cNvPr id="157942" name="Oval 246"/>
              <p:cNvSpPr>
                <a:spLocks noChangeAspect="1" noChangeArrowheads="1"/>
              </p:cNvSpPr>
              <p:nvPr/>
            </p:nvSpPr>
            <p:spPr bwMode="auto">
              <a:xfrm>
                <a:off x="4053" y="1089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7943" name="Oval 247"/>
              <p:cNvSpPr>
                <a:spLocks noChangeAspect="1" noChangeArrowheads="1"/>
              </p:cNvSpPr>
              <p:nvPr/>
            </p:nvSpPr>
            <p:spPr bwMode="auto">
              <a:xfrm>
                <a:off x="4194" y="1206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7944" name="Rectangle 248"/>
              <p:cNvSpPr>
                <a:spLocks noChangeAspect="1" noChangeArrowheads="1"/>
              </p:cNvSpPr>
              <p:nvPr/>
            </p:nvSpPr>
            <p:spPr bwMode="auto">
              <a:xfrm>
                <a:off x="4194" y="1095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7945" name="Rectangle 249"/>
              <p:cNvSpPr>
                <a:spLocks noChangeAspect="1" noChangeArrowheads="1"/>
              </p:cNvSpPr>
              <p:nvPr/>
            </p:nvSpPr>
            <p:spPr bwMode="auto">
              <a:xfrm>
                <a:off x="4050" y="1206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57946" name="Group 250"/>
            <p:cNvGrpSpPr>
              <a:grpSpLocks noChangeAspect="1"/>
            </p:cNvGrpSpPr>
            <p:nvPr/>
          </p:nvGrpSpPr>
          <p:grpSpPr bwMode="auto">
            <a:xfrm>
              <a:off x="1851" y="1563"/>
              <a:ext cx="264" cy="230"/>
              <a:chOff x="4050" y="1089"/>
              <a:chExt cx="264" cy="230"/>
            </a:xfrm>
          </p:grpSpPr>
          <p:sp>
            <p:nvSpPr>
              <p:cNvPr id="157947" name="Oval 251"/>
              <p:cNvSpPr>
                <a:spLocks noChangeAspect="1" noChangeArrowheads="1"/>
              </p:cNvSpPr>
              <p:nvPr/>
            </p:nvSpPr>
            <p:spPr bwMode="auto">
              <a:xfrm>
                <a:off x="4053" y="1089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7948" name="Oval 252"/>
              <p:cNvSpPr>
                <a:spLocks noChangeAspect="1" noChangeArrowheads="1"/>
              </p:cNvSpPr>
              <p:nvPr/>
            </p:nvSpPr>
            <p:spPr bwMode="auto">
              <a:xfrm>
                <a:off x="4194" y="1206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7949" name="Rectangle 253"/>
              <p:cNvSpPr>
                <a:spLocks noChangeAspect="1" noChangeArrowheads="1"/>
              </p:cNvSpPr>
              <p:nvPr/>
            </p:nvSpPr>
            <p:spPr bwMode="auto">
              <a:xfrm>
                <a:off x="4194" y="1095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7950" name="Rectangle 254"/>
              <p:cNvSpPr>
                <a:spLocks noChangeAspect="1" noChangeArrowheads="1"/>
              </p:cNvSpPr>
              <p:nvPr/>
            </p:nvSpPr>
            <p:spPr bwMode="auto">
              <a:xfrm>
                <a:off x="4050" y="1206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57951" name="Group 255"/>
            <p:cNvGrpSpPr>
              <a:grpSpLocks noChangeAspect="1"/>
            </p:cNvGrpSpPr>
            <p:nvPr/>
          </p:nvGrpSpPr>
          <p:grpSpPr bwMode="auto">
            <a:xfrm>
              <a:off x="1854" y="1794"/>
              <a:ext cx="264" cy="230"/>
              <a:chOff x="4050" y="1089"/>
              <a:chExt cx="264" cy="230"/>
            </a:xfrm>
          </p:grpSpPr>
          <p:sp>
            <p:nvSpPr>
              <p:cNvPr id="157952" name="Oval 256"/>
              <p:cNvSpPr>
                <a:spLocks noChangeAspect="1" noChangeArrowheads="1"/>
              </p:cNvSpPr>
              <p:nvPr/>
            </p:nvSpPr>
            <p:spPr bwMode="auto">
              <a:xfrm>
                <a:off x="4053" y="1089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7953" name="Oval 257"/>
              <p:cNvSpPr>
                <a:spLocks noChangeAspect="1" noChangeArrowheads="1"/>
              </p:cNvSpPr>
              <p:nvPr/>
            </p:nvSpPr>
            <p:spPr bwMode="auto">
              <a:xfrm>
                <a:off x="4194" y="1206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7954" name="Rectangle 258"/>
              <p:cNvSpPr>
                <a:spLocks noChangeAspect="1" noChangeArrowheads="1"/>
              </p:cNvSpPr>
              <p:nvPr/>
            </p:nvSpPr>
            <p:spPr bwMode="auto">
              <a:xfrm>
                <a:off x="4194" y="1095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7955" name="Rectangle 259"/>
              <p:cNvSpPr>
                <a:spLocks noChangeAspect="1" noChangeArrowheads="1"/>
              </p:cNvSpPr>
              <p:nvPr/>
            </p:nvSpPr>
            <p:spPr bwMode="auto">
              <a:xfrm>
                <a:off x="4050" y="1206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57956" name="Group 260"/>
            <p:cNvGrpSpPr>
              <a:grpSpLocks noChangeAspect="1"/>
            </p:cNvGrpSpPr>
            <p:nvPr/>
          </p:nvGrpSpPr>
          <p:grpSpPr bwMode="auto">
            <a:xfrm>
              <a:off x="1860" y="2022"/>
              <a:ext cx="264" cy="230"/>
              <a:chOff x="4050" y="1089"/>
              <a:chExt cx="264" cy="230"/>
            </a:xfrm>
          </p:grpSpPr>
          <p:sp>
            <p:nvSpPr>
              <p:cNvPr id="157957" name="Oval 261"/>
              <p:cNvSpPr>
                <a:spLocks noChangeAspect="1" noChangeArrowheads="1"/>
              </p:cNvSpPr>
              <p:nvPr/>
            </p:nvSpPr>
            <p:spPr bwMode="auto">
              <a:xfrm>
                <a:off x="4053" y="1089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7958" name="Oval 262"/>
              <p:cNvSpPr>
                <a:spLocks noChangeAspect="1" noChangeArrowheads="1"/>
              </p:cNvSpPr>
              <p:nvPr/>
            </p:nvSpPr>
            <p:spPr bwMode="auto">
              <a:xfrm>
                <a:off x="4194" y="1206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7959" name="Rectangle 263"/>
              <p:cNvSpPr>
                <a:spLocks noChangeAspect="1" noChangeArrowheads="1"/>
              </p:cNvSpPr>
              <p:nvPr/>
            </p:nvSpPr>
            <p:spPr bwMode="auto">
              <a:xfrm>
                <a:off x="4194" y="1095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7960" name="Rectangle 264"/>
              <p:cNvSpPr>
                <a:spLocks noChangeAspect="1" noChangeArrowheads="1"/>
              </p:cNvSpPr>
              <p:nvPr/>
            </p:nvSpPr>
            <p:spPr bwMode="auto">
              <a:xfrm>
                <a:off x="4050" y="1206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57961" name="Group 265"/>
            <p:cNvGrpSpPr>
              <a:grpSpLocks noChangeAspect="1"/>
            </p:cNvGrpSpPr>
            <p:nvPr/>
          </p:nvGrpSpPr>
          <p:grpSpPr bwMode="auto">
            <a:xfrm>
              <a:off x="1860" y="2247"/>
              <a:ext cx="264" cy="230"/>
              <a:chOff x="4050" y="1089"/>
              <a:chExt cx="264" cy="230"/>
            </a:xfrm>
          </p:grpSpPr>
          <p:sp>
            <p:nvSpPr>
              <p:cNvPr id="157962" name="Oval 266"/>
              <p:cNvSpPr>
                <a:spLocks noChangeAspect="1" noChangeArrowheads="1"/>
              </p:cNvSpPr>
              <p:nvPr/>
            </p:nvSpPr>
            <p:spPr bwMode="auto">
              <a:xfrm>
                <a:off x="4053" y="1089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7963" name="Oval 267"/>
              <p:cNvSpPr>
                <a:spLocks noChangeAspect="1" noChangeArrowheads="1"/>
              </p:cNvSpPr>
              <p:nvPr/>
            </p:nvSpPr>
            <p:spPr bwMode="auto">
              <a:xfrm>
                <a:off x="4194" y="1206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7964" name="Rectangle 268"/>
              <p:cNvSpPr>
                <a:spLocks noChangeAspect="1" noChangeArrowheads="1"/>
              </p:cNvSpPr>
              <p:nvPr/>
            </p:nvSpPr>
            <p:spPr bwMode="auto">
              <a:xfrm>
                <a:off x="4194" y="1095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7965" name="Rectangle 269"/>
              <p:cNvSpPr>
                <a:spLocks noChangeAspect="1" noChangeArrowheads="1"/>
              </p:cNvSpPr>
              <p:nvPr/>
            </p:nvSpPr>
            <p:spPr bwMode="auto">
              <a:xfrm>
                <a:off x="4050" y="1206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57966" name="Group 270"/>
            <p:cNvGrpSpPr>
              <a:grpSpLocks noChangeAspect="1"/>
            </p:cNvGrpSpPr>
            <p:nvPr/>
          </p:nvGrpSpPr>
          <p:grpSpPr bwMode="auto">
            <a:xfrm>
              <a:off x="1860" y="2469"/>
              <a:ext cx="264" cy="230"/>
              <a:chOff x="4050" y="1089"/>
              <a:chExt cx="264" cy="230"/>
            </a:xfrm>
          </p:grpSpPr>
          <p:sp>
            <p:nvSpPr>
              <p:cNvPr id="157967" name="Oval 271"/>
              <p:cNvSpPr>
                <a:spLocks noChangeAspect="1" noChangeArrowheads="1"/>
              </p:cNvSpPr>
              <p:nvPr/>
            </p:nvSpPr>
            <p:spPr bwMode="auto">
              <a:xfrm>
                <a:off x="4053" y="1089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7968" name="Oval 272"/>
              <p:cNvSpPr>
                <a:spLocks noChangeAspect="1" noChangeArrowheads="1"/>
              </p:cNvSpPr>
              <p:nvPr/>
            </p:nvSpPr>
            <p:spPr bwMode="auto">
              <a:xfrm>
                <a:off x="4194" y="1206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7969" name="Rectangle 273"/>
              <p:cNvSpPr>
                <a:spLocks noChangeAspect="1" noChangeArrowheads="1"/>
              </p:cNvSpPr>
              <p:nvPr/>
            </p:nvSpPr>
            <p:spPr bwMode="auto">
              <a:xfrm>
                <a:off x="4194" y="1095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7970" name="Rectangle 274"/>
              <p:cNvSpPr>
                <a:spLocks noChangeAspect="1" noChangeArrowheads="1"/>
              </p:cNvSpPr>
              <p:nvPr/>
            </p:nvSpPr>
            <p:spPr bwMode="auto">
              <a:xfrm>
                <a:off x="4050" y="1206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57971" name="Group 275"/>
            <p:cNvGrpSpPr>
              <a:grpSpLocks noChangeAspect="1"/>
            </p:cNvGrpSpPr>
            <p:nvPr/>
          </p:nvGrpSpPr>
          <p:grpSpPr bwMode="auto">
            <a:xfrm>
              <a:off x="1863" y="2700"/>
              <a:ext cx="264" cy="230"/>
              <a:chOff x="4050" y="1089"/>
              <a:chExt cx="264" cy="230"/>
            </a:xfrm>
          </p:grpSpPr>
          <p:sp>
            <p:nvSpPr>
              <p:cNvPr id="157972" name="Oval 276"/>
              <p:cNvSpPr>
                <a:spLocks noChangeAspect="1" noChangeArrowheads="1"/>
              </p:cNvSpPr>
              <p:nvPr/>
            </p:nvSpPr>
            <p:spPr bwMode="auto">
              <a:xfrm>
                <a:off x="4053" y="1089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7973" name="Oval 277"/>
              <p:cNvSpPr>
                <a:spLocks noChangeAspect="1" noChangeArrowheads="1"/>
              </p:cNvSpPr>
              <p:nvPr/>
            </p:nvSpPr>
            <p:spPr bwMode="auto">
              <a:xfrm>
                <a:off x="4194" y="1206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7974" name="Rectangle 278"/>
              <p:cNvSpPr>
                <a:spLocks noChangeAspect="1" noChangeArrowheads="1"/>
              </p:cNvSpPr>
              <p:nvPr/>
            </p:nvSpPr>
            <p:spPr bwMode="auto">
              <a:xfrm>
                <a:off x="4194" y="1095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7975" name="Rectangle 279"/>
              <p:cNvSpPr>
                <a:spLocks noChangeAspect="1" noChangeArrowheads="1"/>
              </p:cNvSpPr>
              <p:nvPr/>
            </p:nvSpPr>
            <p:spPr bwMode="auto">
              <a:xfrm>
                <a:off x="4050" y="1206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57976" name="Group 280"/>
            <p:cNvGrpSpPr>
              <a:grpSpLocks noChangeAspect="1"/>
            </p:cNvGrpSpPr>
            <p:nvPr/>
          </p:nvGrpSpPr>
          <p:grpSpPr bwMode="auto">
            <a:xfrm>
              <a:off x="1866" y="2928"/>
              <a:ext cx="264" cy="230"/>
              <a:chOff x="4050" y="1089"/>
              <a:chExt cx="264" cy="230"/>
            </a:xfrm>
          </p:grpSpPr>
          <p:sp>
            <p:nvSpPr>
              <p:cNvPr id="157977" name="Oval 281"/>
              <p:cNvSpPr>
                <a:spLocks noChangeAspect="1" noChangeArrowheads="1"/>
              </p:cNvSpPr>
              <p:nvPr/>
            </p:nvSpPr>
            <p:spPr bwMode="auto">
              <a:xfrm>
                <a:off x="4053" y="1089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7978" name="Oval 282"/>
              <p:cNvSpPr>
                <a:spLocks noChangeAspect="1" noChangeArrowheads="1"/>
              </p:cNvSpPr>
              <p:nvPr/>
            </p:nvSpPr>
            <p:spPr bwMode="auto">
              <a:xfrm>
                <a:off x="4194" y="1206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7979" name="Rectangle 283"/>
              <p:cNvSpPr>
                <a:spLocks noChangeAspect="1" noChangeArrowheads="1"/>
              </p:cNvSpPr>
              <p:nvPr/>
            </p:nvSpPr>
            <p:spPr bwMode="auto">
              <a:xfrm>
                <a:off x="4194" y="1095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7980" name="Rectangle 284"/>
              <p:cNvSpPr>
                <a:spLocks noChangeAspect="1" noChangeArrowheads="1"/>
              </p:cNvSpPr>
              <p:nvPr/>
            </p:nvSpPr>
            <p:spPr bwMode="auto">
              <a:xfrm>
                <a:off x="4050" y="1206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57981" name="Group 285"/>
            <p:cNvGrpSpPr>
              <a:grpSpLocks noChangeAspect="1"/>
            </p:cNvGrpSpPr>
            <p:nvPr/>
          </p:nvGrpSpPr>
          <p:grpSpPr bwMode="auto">
            <a:xfrm>
              <a:off x="1869" y="3159"/>
              <a:ext cx="264" cy="230"/>
              <a:chOff x="4050" y="1089"/>
              <a:chExt cx="264" cy="230"/>
            </a:xfrm>
          </p:grpSpPr>
          <p:sp>
            <p:nvSpPr>
              <p:cNvPr id="157982" name="Oval 286"/>
              <p:cNvSpPr>
                <a:spLocks noChangeAspect="1" noChangeArrowheads="1"/>
              </p:cNvSpPr>
              <p:nvPr/>
            </p:nvSpPr>
            <p:spPr bwMode="auto">
              <a:xfrm>
                <a:off x="4053" y="1089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7983" name="Oval 287"/>
              <p:cNvSpPr>
                <a:spLocks noChangeAspect="1" noChangeArrowheads="1"/>
              </p:cNvSpPr>
              <p:nvPr/>
            </p:nvSpPr>
            <p:spPr bwMode="auto">
              <a:xfrm>
                <a:off x="4194" y="1206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7984" name="Rectangle 288"/>
              <p:cNvSpPr>
                <a:spLocks noChangeAspect="1" noChangeArrowheads="1"/>
              </p:cNvSpPr>
              <p:nvPr/>
            </p:nvSpPr>
            <p:spPr bwMode="auto">
              <a:xfrm>
                <a:off x="4194" y="1095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7985" name="Rectangle 289"/>
              <p:cNvSpPr>
                <a:spLocks noChangeAspect="1" noChangeArrowheads="1"/>
              </p:cNvSpPr>
              <p:nvPr/>
            </p:nvSpPr>
            <p:spPr bwMode="auto">
              <a:xfrm>
                <a:off x="4050" y="1206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57986" name="Group 290"/>
            <p:cNvGrpSpPr>
              <a:grpSpLocks noChangeAspect="1"/>
            </p:cNvGrpSpPr>
            <p:nvPr/>
          </p:nvGrpSpPr>
          <p:grpSpPr bwMode="auto">
            <a:xfrm>
              <a:off x="1866" y="3390"/>
              <a:ext cx="264" cy="230"/>
              <a:chOff x="4050" y="1089"/>
              <a:chExt cx="264" cy="230"/>
            </a:xfrm>
          </p:grpSpPr>
          <p:sp>
            <p:nvSpPr>
              <p:cNvPr id="157987" name="Oval 291"/>
              <p:cNvSpPr>
                <a:spLocks noChangeAspect="1" noChangeArrowheads="1"/>
              </p:cNvSpPr>
              <p:nvPr/>
            </p:nvSpPr>
            <p:spPr bwMode="auto">
              <a:xfrm>
                <a:off x="4053" y="1089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7988" name="Oval 292"/>
              <p:cNvSpPr>
                <a:spLocks noChangeAspect="1" noChangeArrowheads="1"/>
              </p:cNvSpPr>
              <p:nvPr/>
            </p:nvSpPr>
            <p:spPr bwMode="auto">
              <a:xfrm>
                <a:off x="4194" y="1206"/>
                <a:ext cx="113" cy="113"/>
              </a:xfrm>
              <a:prstGeom prst="ellipse">
                <a:avLst/>
              </a:prstGeom>
              <a:gradFill rotWithShape="0">
                <a:gsLst>
                  <a:gs pos="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7989" name="Rectangle 293"/>
              <p:cNvSpPr>
                <a:spLocks noChangeAspect="1" noChangeArrowheads="1"/>
              </p:cNvSpPr>
              <p:nvPr/>
            </p:nvSpPr>
            <p:spPr bwMode="auto">
              <a:xfrm>
                <a:off x="4194" y="1095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7990" name="Rectangle 294"/>
              <p:cNvSpPr>
                <a:spLocks noChangeAspect="1" noChangeArrowheads="1"/>
              </p:cNvSpPr>
              <p:nvPr/>
            </p:nvSpPr>
            <p:spPr bwMode="auto">
              <a:xfrm>
                <a:off x="4050" y="1206"/>
                <a:ext cx="120" cy="105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</p:grpSp>
      <p:grpSp>
        <p:nvGrpSpPr>
          <p:cNvPr id="157991" name="Group 295"/>
          <p:cNvGrpSpPr>
            <a:grpSpLocks/>
          </p:cNvGrpSpPr>
          <p:nvPr/>
        </p:nvGrpSpPr>
        <p:grpSpPr bwMode="auto">
          <a:xfrm>
            <a:off x="3149600" y="76200"/>
            <a:ext cx="2827338" cy="854075"/>
            <a:chOff x="1985" y="1437"/>
            <a:chExt cx="1781" cy="538"/>
          </a:xfrm>
        </p:grpSpPr>
        <p:grpSp>
          <p:nvGrpSpPr>
            <p:cNvPr id="157992" name="Group 296"/>
            <p:cNvGrpSpPr>
              <a:grpSpLocks noChangeAspect="1"/>
            </p:cNvGrpSpPr>
            <p:nvPr/>
          </p:nvGrpSpPr>
          <p:grpSpPr bwMode="auto">
            <a:xfrm>
              <a:off x="2661" y="1943"/>
              <a:ext cx="427" cy="14"/>
              <a:chOff x="2782" y="1104"/>
              <a:chExt cx="606" cy="20"/>
            </a:xfrm>
          </p:grpSpPr>
          <p:sp>
            <p:nvSpPr>
              <p:cNvPr id="157993" name="AutoShape 297" descr="Широки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782" y="1104"/>
                <a:ext cx="606" cy="20"/>
              </a:xfrm>
              <a:custGeom>
                <a:avLst/>
                <a:gdLst>
                  <a:gd name="G0" fmla="+- 1733 0 0"/>
                  <a:gd name="G1" fmla="+- 21600 0 1733"/>
                  <a:gd name="G2" fmla="*/ 1733 1 2"/>
                  <a:gd name="G3" fmla="+- 21600 0 G2"/>
                  <a:gd name="G4" fmla="+/ 1733 21600 2"/>
                  <a:gd name="G5" fmla="+/ G1 0 2"/>
                  <a:gd name="G6" fmla="*/ 21600 21600 1733"/>
                  <a:gd name="G7" fmla="*/ G6 1 2"/>
                  <a:gd name="G8" fmla="+- 21600 0 G7"/>
                  <a:gd name="G9" fmla="*/ 21600 1 2"/>
                  <a:gd name="G10" fmla="+- 1733 0 G9"/>
                  <a:gd name="G11" fmla="?: G10 G8 0"/>
                  <a:gd name="G12" fmla="?: G10 G7 21600"/>
                  <a:gd name="T0" fmla="*/ 20733 w 21600"/>
                  <a:gd name="T1" fmla="*/ 10800 h 21600"/>
                  <a:gd name="T2" fmla="*/ 10800 w 21600"/>
                  <a:gd name="T3" fmla="*/ 21600 h 21600"/>
                  <a:gd name="T4" fmla="*/ 867 w 21600"/>
                  <a:gd name="T5" fmla="*/ 10800 h 21600"/>
                  <a:gd name="T6" fmla="*/ 10800 w 21600"/>
                  <a:gd name="T7" fmla="*/ 0 h 21600"/>
                  <a:gd name="T8" fmla="*/ 2667 w 21600"/>
                  <a:gd name="T9" fmla="*/ 2667 h 21600"/>
                  <a:gd name="T10" fmla="*/ 18933 w 21600"/>
                  <a:gd name="T11" fmla="*/ 18933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T8" t="T9" r="T10" b="T11"/>
                <a:pathLst>
                  <a:path w="21600" h="21600">
                    <a:moveTo>
                      <a:pt x="0" y="0"/>
                    </a:moveTo>
                    <a:lnTo>
                      <a:pt x="1733" y="21600"/>
                    </a:lnTo>
                    <a:lnTo>
                      <a:pt x="19867" y="21600"/>
                    </a:lnTo>
                    <a:lnTo>
                      <a:pt x="21600" y="0"/>
                    </a:lnTo>
                    <a:close/>
                  </a:path>
                </a:pathLst>
              </a:custGeom>
              <a:pattFill prst="wdDnDiag">
                <a:fgClr>
                  <a:schemeClr val="folHlink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7994" name="Rectangle 298"/>
              <p:cNvSpPr>
                <a:spLocks noChangeAspect="1" noChangeArrowheads="1"/>
              </p:cNvSpPr>
              <p:nvPr/>
            </p:nvSpPr>
            <p:spPr bwMode="auto">
              <a:xfrm>
                <a:off x="2980" y="1106"/>
                <a:ext cx="213" cy="16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57995" name="Group 299"/>
            <p:cNvGrpSpPr>
              <a:grpSpLocks noChangeAspect="1"/>
            </p:cNvGrpSpPr>
            <p:nvPr/>
          </p:nvGrpSpPr>
          <p:grpSpPr bwMode="auto">
            <a:xfrm>
              <a:off x="1985" y="1437"/>
              <a:ext cx="1781" cy="538"/>
              <a:chOff x="1797" y="873"/>
              <a:chExt cx="2153" cy="650"/>
            </a:xfrm>
          </p:grpSpPr>
          <p:grpSp>
            <p:nvGrpSpPr>
              <p:cNvPr id="157996" name="Group 300"/>
              <p:cNvGrpSpPr>
                <a:grpSpLocks noChangeAspect="1"/>
              </p:cNvGrpSpPr>
              <p:nvPr/>
            </p:nvGrpSpPr>
            <p:grpSpPr bwMode="auto">
              <a:xfrm>
                <a:off x="2111" y="1274"/>
                <a:ext cx="319" cy="42"/>
                <a:chOff x="2192" y="875"/>
                <a:chExt cx="374" cy="49"/>
              </a:xfrm>
            </p:grpSpPr>
            <p:sp>
              <p:nvSpPr>
                <p:cNvPr id="157997" name="AutoShape 301" descr="Широки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2192" y="875"/>
                  <a:ext cx="374" cy="47"/>
                </a:xfrm>
                <a:custGeom>
                  <a:avLst/>
                  <a:gdLst>
                    <a:gd name="G0" fmla="+- 1733 0 0"/>
                    <a:gd name="G1" fmla="+- 21600 0 1733"/>
                    <a:gd name="G2" fmla="*/ 1733 1 2"/>
                    <a:gd name="G3" fmla="+- 21600 0 G2"/>
                    <a:gd name="G4" fmla="+/ 1733 21600 2"/>
                    <a:gd name="G5" fmla="+/ G1 0 2"/>
                    <a:gd name="G6" fmla="*/ 21600 21600 1733"/>
                    <a:gd name="G7" fmla="*/ G6 1 2"/>
                    <a:gd name="G8" fmla="+- 21600 0 G7"/>
                    <a:gd name="G9" fmla="*/ 21600 1 2"/>
                    <a:gd name="G10" fmla="+- 1733 0 G9"/>
                    <a:gd name="G11" fmla="?: G10 G8 0"/>
                    <a:gd name="G12" fmla="?: G10 G7 21600"/>
                    <a:gd name="T0" fmla="*/ 20733 w 21600"/>
                    <a:gd name="T1" fmla="*/ 10800 h 21600"/>
                    <a:gd name="T2" fmla="*/ 10800 w 21600"/>
                    <a:gd name="T3" fmla="*/ 21600 h 21600"/>
                    <a:gd name="T4" fmla="*/ 867 w 21600"/>
                    <a:gd name="T5" fmla="*/ 10800 h 21600"/>
                    <a:gd name="T6" fmla="*/ 10800 w 21600"/>
                    <a:gd name="T7" fmla="*/ 0 h 21600"/>
                    <a:gd name="T8" fmla="*/ 2667 w 21600"/>
                    <a:gd name="T9" fmla="*/ 2667 h 21600"/>
                    <a:gd name="T10" fmla="*/ 18933 w 21600"/>
                    <a:gd name="T11" fmla="*/ 18933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T8" t="T9" r="T10" b="T11"/>
                  <a:pathLst>
                    <a:path w="21600" h="21600">
                      <a:moveTo>
                        <a:pt x="0" y="0"/>
                      </a:moveTo>
                      <a:lnTo>
                        <a:pt x="1733" y="21600"/>
                      </a:lnTo>
                      <a:lnTo>
                        <a:pt x="19867" y="21600"/>
                      </a:lnTo>
                      <a:lnTo>
                        <a:pt x="21600" y="0"/>
                      </a:lnTo>
                      <a:close/>
                    </a:path>
                  </a:pathLst>
                </a:custGeom>
                <a:pattFill prst="wdDnDiag">
                  <a:fgClr>
                    <a:schemeClr val="folHlink"/>
                  </a:fgClr>
                  <a:bgClr>
                    <a:schemeClr val="bg1"/>
                  </a:bgClr>
                </a:patt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57998" name="Rectangle 302"/>
                <p:cNvSpPr>
                  <a:spLocks noChangeAspect="1" noChangeArrowheads="1"/>
                </p:cNvSpPr>
                <p:nvPr/>
              </p:nvSpPr>
              <p:spPr bwMode="auto">
                <a:xfrm>
                  <a:off x="2280" y="877"/>
                  <a:ext cx="201" cy="47"/>
                </a:xfrm>
                <a:prstGeom prst="rect">
                  <a:avLst/>
                </a:prstGeom>
                <a:solidFill>
                  <a:schemeClr val="bg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  <p:grpSp>
            <p:nvGrpSpPr>
              <p:cNvPr id="157999" name="Group 303"/>
              <p:cNvGrpSpPr>
                <a:grpSpLocks noChangeAspect="1"/>
              </p:cNvGrpSpPr>
              <p:nvPr/>
            </p:nvGrpSpPr>
            <p:grpSpPr bwMode="auto">
              <a:xfrm>
                <a:off x="1797" y="873"/>
                <a:ext cx="2153" cy="650"/>
                <a:chOff x="1797" y="873"/>
                <a:chExt cx="2153" cy="650"/>
              </a:xfrm>
            </p:grpSpPr>
            <p:sp>
              <p:nvSpPr>
                <p:cNvPr id="158000" name="Freeform 304" descr="Алмазная решетка (контур)"/>
                <p:cNvSpPr>
                  <a:spLocks noChangeAspect="1"/>
                </p:cNvSpPr>
                <p:nvPr/>
              </p:nvSpPr>
              <p:spPr bwMode="auto">
                <a:xfrm>
                  <a:off x="1812" y="1237"/>
                  <a:ext cx="72" cy="120"/>
                </a:xfrm>
                <a:custGeom>
                  <a:avLst/>
                  <a:gdLst/>
                  <a:ahLst/>
                  <a:cxnLst>
                    <a:cxn ang="0">
                      <a:pos x="62" y="0"/>
                    </a:cxn>
                    <a:cxn ang="0">
                      <a:pos x="80" y="29"/>
                    </a:cxn>
                    <a:cxn ang="0">
                      <a:pos x="84" y="74"/>
                    </a:cxn>
                    <a:cxn ang="0">
                      <a:pos x="78" y="111"/>
                    </a:cxn>
                    <a:cxn ang="0">
                      <a:pos x="66" y="141"/>
                    </a:cxn>
                    <a:cxn ang="0">
                      <a:pos x="0" y="140"/>
                    </a:cxn>
                    <a:cxn ang="0">
                      <a:pos x="18" y="116"/>
                    </a:cxn>
                    <a:cxn ang="0">
                      <a:pos x="33" y="78"/>
                    </a:cxn>
                    <a:cxn ang="0">
                      <a:pos x="32" y="51"/>
                    </a:cxn>
                    <a:cxn ang="0">
                      <a:pos x="29" y="26"/>
                    </a:cxn>
                    <a:cxn ang="0">
                      <a:pos x="17" y="0"/>
                    </a:cxn>
                    <a:cxn ang="0">
                      <a:pos x="62" y="0"/>
                    </a:cxn>
                  </a:cxnLst>
                  <a:rect l="0" t="0" r="r" b="b"/>
                  <a:pathLst>
                    <a:path w="84" h="141">
                      <a:moveTo>
                        <a:pt x="62" y="0"/>
                      </a:moveTo>
                      <a:lnTo>
                        <a:pt x="80" y="29"/>
                      </a:lnTo>
                      <a:lnTo>
                        <a:pt x="84" y="74"/>
                      </a:lnTo>
                      <a:lnTo>
                        <a:pt x="78" y="111"/>
                      </a:lnTo>
                      <a:lnTo>
                        <a:pt x="66" y="141"/>
                      </a:lnTo>
                      <a:lnTo>
                        <a:pt x="0" y="140"/>
                      </a:lnTo>
                      <a:lnTo>
                        <a:pt x="18" y="116"/>
                      </a:lnTo>
                      <a:lnTo>
                        <a:pt x="33" y="78"/>
                      </a:lnTo>
                      <a:lnTo>
                        <a:pt x="32" y="51"/>
                      </a:lnTo>
                      <a:lnTo>
                        <a:pt x="29" y="26"/>
                      </a:lnTo>
                      <a:lnTo>
                        <a:pt x="17" y="0"/>
                      </a:lnTo>
                      <a:lnTo>
                        <a:pt x="62" y="0"/>
                      </a:lnTo>
                      <a:close/>
                    </a:path>
                  </a:pathLst>
                </a:custGeom>
                <a:pattFill prst="openDmnd">
                  <a:fgClr>
                    <a:schemeClr val="accent1"/>
                  </a:fgClr>
                  <a:bgClr>
                    <a:schemeClr val="bg1"/>
                  </a:bgClr>
                </a:pattFill>
                <a:ln w="9525">
                  <a:solidFill>
                    <a:schemeClr val="accent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ro-RO"/>
                </a:p>
              </p:txBody>
            </p:sp>
            <p:sp>
              <p:nvSpPr>
                <p:cNvPr id="158001" name="Freeform 305" descr="Алмазная решетка (контур)"/>
                <p:cNvSpPr>
                  <a:spLocks noChangeAspect="1"/>
                </p:cNvSpPr>
                <p:nvPr/>
              </p:nvSpPr>
              <p:spPr bwMode="auto">
                <a:xfrm>
                  <a:off x="3866" y="1216"/>
                  <a:ext cx="70" cy="114"/>
                </a:xfrm>
                <a:custGeom>
                  <a:avLst/>
                  <a:gdLst/>
                  <a:ahLst/>
                  <a:cxnLst>
                    <a:cxn ang="0">
                      <a:pos x="83" y="0"/>
                    </a:cxn>
                    <a:cxn ang="0">
                      <a:pos x="32" y="0"/>
                    </a:cxn>
                    <a:cxn ang="0">
                      <a:pos x="11" y="33"/>
                    </a:cxn>
                    <a:cxn ang="0">
                      <a:pos x="0" y="74"/>
                    </a:cxn>
                    <a:cxn ang="0">
                      <a:pos x="8" y="111"/>
                    </a:cxn>
                    <a:cxn ang="0">
                      <a:pos x="32" y="132"/>
                    </a:cxn>
                    <a:cxn ang="0">
                      <a:pos x="78" y="134"/>
                    </a:cxn>
                    <a:cxn ang="0">
                      <a:pos x="66" y="113"/>
                    </a:cxn>
                    <a:cxn ang="0">
                      <a:pos x="59" y="86"/>
                    </a:cxn>
                    <a:cxn ang="0">
                      <a:pos x="59" y="57"/>
                    </a:cxn>
                    <a:cxn ang="0">
                      <a:pos x="66" y="27"/>
                    </a:cxn>
                    <a:cxn ang="0">
                      <a:pos x="83" y="0"/>
                    </a:cxn>
                  </a:cxnLst>
                  <a:rect l="0" t="0" r="r" b="b"/>
                  <a:pathLst>
                    <a:path w="83" h="134">
                      <a:moveTo>
                        <a:pt x="83" y="0"/>
                      </a:moveTo>
                      <a:lnTo>
                        <a:pt x="32" y="0"/>
                      </a:lnTo>
                      <a:lnTo>
                        <a:pt x="11" y="33"/>
                      </a:lnTo>
                      <a:lnTo>
                        <a:pt x="0" y="74"/>
                      </a:lnTo>
                      <a:lnTo>
                        <a:pt x="8" y="111"/>
                      </a:lnTo>
                      <a:lnTo>
                        <a:pt x="32" y="132"/>
                      </a:lnTo>
                      <a:lnTo>
                        <a:pt x="78" y="134"/>
                      </a:lnTo>
                      <a:lnTo>
                        <a:pt x="66" y="113"/>
                      </a:lnTo>
                      <a:lnTo>
                        <a:pt x="59" y="86"/>
                      </a:lnTo>
                      <a:lnTo>
                        <a:pt x="59" y="57"/>
                      </a:lnTo>
                      <a:lnTo>
                        <a:pt x="66" y="27"/>
                      </a:lnTo>
                      <a:lnTo>
                        <a:pt x="83" y="0"/>
                      </a:lnTo>
                      <a:close/>
                    </a:path>
                  </a:pathLst>
                </a:custGeom>
                <a:pattFill prst="openDmnd">
                  <a:fgClr>
                    <a:schemeClr val="accent1"/>
                  </a:fgClr>
                  <a:bgClr>
                    <a:schemeClr val="bg1"/>
                  </a:bgClr>
                </a:pattFill>
                <a:ln w="9525" cap="flat" cmpd="sng">
                  <a:solidFill>
                    <a:schemeClr val="accent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o-RO"/>
                </a:p>
              </p:txBody>
            </p:sp>
            <p:grpSp>
              <p:nvGrpSpPr>
                <p:cNvPr id="158002" name="Group 306"/>
                <p:cNvGrpSpPr>
                  <a:grpSpLocks noChangeAspect="1"/>
                </p:cNvGrpSpPr>
                <p:nvPr/>
              </p:nvGrpSpPr>
              <p:grpSpPr bwMode="auto">
                <a:xfrm>
                  <a:off x="2172" y="917"/>
                  <a:ext cx="203" cy="161"/>
                  <a:chOff x="2262" y="456"/>
                  <a:chExt cx="238" cy="177"/>
                </a:xfrm>
              </p:grpSpPr>
              <p:grpSp>
                <p:nvGrpSpPr>
                  <p:cNvPr id="158003" name="Group 307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332" y="464"/>
                    <a:ext cx="109" cy="169"/>
                    <a:chOff x="2332" y="464"/>
                    <a:chExt cx="109" cy="169"/>
                  </a:xfrm>
                </p:grpSpPr>
                <p:sp>
                  <p:nvSpPr>
                    <p:cNvPr id="158004" name="Rectangle 308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332" y="464"/>
                      <a:ext cx="106" cy="126"/>
                    </a:xfrm>
                    <a:prstGeom prst="rect">
                      <a:avLst/>
                    </a:prstGeom>
                    <a:gradFill rotWithShape="0">
                      <a:gsLst>
                        <a:gs pos="0">
                          <a:srgbClr val="CC9900"/>
                        </a:gs>
                        <a:gs pos="50000">
                          <a:srgbClr val="CC9900">
                            <a:gamma/>
                            <a:tint val="0"/>
                            <a:invGamma/>
                          </a:srgbClr>
                        </a:gs>
                        <a:gs pos="100000">
                          <a:srgbClr val="CC9900"/>
                        </a:gs>
                      </a:gsLst>
                      <a:lin ang="0" scaled="1"/>
                    </a:gradFill>
                    <a:ln w="9525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58005" name="AutoShape 309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334" y="588"/>
                      <a:ext cx="107" cy="45"/>
                    </a:xfrm>
                    <a:custGeom>
                      <a:avLst/>
                      <a:gdLst>
                        <a:gd name="G0" fmla="+- 5400 0 0"/>
                        <a:gd name="G1" fmla="+- 21600 0 5400"/>
                        <a:gd name="G2" fmla="*/ 5400 1 2"/>
                        <a:gd name="G3" fmla="+- 21600 0 G2"/>
                        <a:gd name="G4" fmla="+/ 5400 21600 2"/>
                        <a:gd name="G5" fmla="+/ G1 0 2"/>
                        <a:gd name="G6" fmla="*/ 21600 21600 5400"/>
                        <a:gd name="G7" fmla="*/ G6 1 2"/>
                        <a:gd name="G8" fmla="+- 21600 0 G7"/>
                        <a:gd name="G9" fmla="*/ 21600 1 2"/>
                        <a:gd name="G10" fmla="+- 5400 0 G9"/>
                        <a:gd name="G11" fmla="?: G10 G8 0"/>
                        <a:gd name="G12" fmla="?: G10 G7 21600"/>
                        <a:gd name="T0" fmla="*/ 18900 w 21600"/>
                        <a:gd name="T1" fmla="*/ 10800 h 21600"/>
                        <a:gd name="T2" fmla="*/ 10800 w 21600"/>
                        <a:gd name="T3" fmla="*/ 21600 h 21600"/>
                        <a:gd name="T4" fmla="*/ 2700 w 21600"/>
                        <a:gd name="T5" fmla="*/ 10800 h 21600"/>
                        <a:gd name="T6" fmla="*/ 10800 w 21600"/>
                        <a:gd name="T7" fmla="*/ 0 h 21600"/>
                        <a:gd name="T8" fmla="*/ 4500 w 21600"/>
                        <a:gd name="T9" fmla="*/ 4500 h 21600"/>
                        <a:gd name="T10" fmla="*/ 17100 w 21600"/>
                        <a:gd name="T11" fmla="*/ 17100 h 2160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</a:cxnLst>
                      <a:rect l="T8" t="T9" r="T10" b="T11"/>
                      <a:pathLst>
                        <a:path w="21600" h="21600">
                          <a:moveTo>
                            <a:pt x="0" y="0"/>
                          </a:moveTo>
                          <a:lnTo>
                            <a:pt x="5400" y="21600"/>
                          </a:lnTo>
                          <a:lnTo>
                            <a:pt x="16200" y="21600"/>
                          </a:lnTo>
                          <a:lnTo>
                            <a:pt x="21600" y="0"/>
                          </a:lnTo>
                          <a:close/>
                        </a:path>
                      </a:pathLst>
                    </a:custGeom>
                    <a:gradFill rotWithShape="0">
                      <a:gsLst>
                        <a:gs pos="0">
                          <a:srgbClr val="CC9900"/>
                        </a:gs>
                        <a:gs pos="50000">
                          <a:srgbClr val="CC9900">
                            <a:gamma/>
                            <a:tint val="0"/>
                            <a:invGamma/>
                          </a:srgbClr>
                        </a:gs>
                        <a:gs pos="100000">
                          <a:srgbClr val="CC9900"/>
                        </a:gs>
                      </a:gsLst>
                      <a:lin ang="0" scaled="1"/>
                    </a:gradFill>
                    <a:ln w="9525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</p:grpSp>
              <p:grpSp>
                <p:nvGrpSpPr>
                  <p:cNvPr id="158006" name="Group 310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262" y="456"/>
                    <a:ext cx="238" cy="47"/>
                    <a:chOff x="2620" y="480"/>
                    <a:chExt cx="260" cy="36"/>
                  </a:xfrm>
                </p:grpSpPr>
                <p:sp>
                  <p:nvSpPr>
                    <p:cNvPr id="158007" name="Rectangle 31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620" y="480"/>
                      <a:ext cx="260" cy="20"/>
                    </a:xfrm>
                    <a:prstGeom prst="rect">
                      <a:avLst/>
                    </a:prstGeom>
                    <a:gradFill rotWithShape="0">
                      <a:gsLst>
                        <a:gs pos="0">
                          <a:srgbClr val="CC9900"/>
                        </a:gs>
                        <a:gs pos="50000">
                          <a:srgbClr val="CC9900">
                            <a:gamma/>
                            <a:tint val="0"/>
                            <a:invGamma/>
                          </a:srgbClr>
                        </a:gs>
                        <a:gs pos="100000">
                          <a:srgbClr val="CC9900"/>
                        </a:gs>
                      </a:gsLst>
                      <a:lin ang="0" scaled="1"/>
                    </a:gradFill>
                    <a:ln w="9525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58008" name="AutoShape 31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622" y="498"/>
                      <a:ext cx="256" cy="18"/>
                    </a:xfrm>
                    <a:custGeom>
                      <a:avLst/>
                      <a:gdLst>
                        <a:gd name="G0" fmla="+- 5400 0 0"/>
                        <a:gd name="G1" fmla="+- 21600 0 5400"/>
                        <a:gd name="G2" fmla="*/ 5400 1 2"/>
                        <a:gd name="G3" fmla="+- 21600 0 G2"/>
                        <a:gd name="G4" fmla="+/ 5400 21600 2"/>
                        <a:gd name="G5" fmla="+/ G1 0 2"/>
                        <a:gd name="G6" fmla="*/ 21600 21600 5400"/>
                        <a:gd name="G7" fmla="*/ G6 1 2"/>
                        <a:gd name="G8" fmla="+- 21600 0 G7"/>
                        <a:gd name="G9" fmla="*/ 21600 1 2"/>
                        <a:gd name="G10" fmla="+- 5400 0 G9"/>
                        <a:gd name="G11" fmla="?: G10 G8 0"/>
                        <a:gd name="G12" fmla="?: G10 G7 21600"/>
                        <a:gd name="T0" fmla="*/ 18900 w 21600"/>
                        <a:gd name="T1" fmla="*/ 10800 h 21600"/>
                        <a:gd name="T2" fmla="*/ 10800 w 21600"/>
                        <a:gd name="T3" fmla="*/ 21600 h 21600"/>
                        <a:gd name="T4" fmla="*/ 2700 w 21600"/>
                        <a:gd name="T5" fmla="*/ 10800 h 21600"/>
                        <a:gd name="T6" fmla="*/ 10800 w 21600"/>
                        <a:gd name="T7" fmla="*/ 0 h 21600"/>
                        <a:gd name="T8" fmla="*/ 4500 w 21600"/>
                        <a:gd name="T9" fmla="*/ 4500 h 21600"/>
                        <a:gd name="T10" fmla="*/ 17100 w 21600"/>
                        <a:gd name="T11" fmla="*/ 17100 h 2160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</a:cxnLst>
                      <a:rect l="T8" t="T9" r="T10" b="T11"/>
                      <a:pathLst>
                        <a:path w="21600" h="21600">
                          <a:moveTo>
                            <a:pt x="0" y="0"/>
                          </a:moveTo>
                          <a:lnTo>
                            <a:pt x="5400" y="21600"/>
                          </a:lnTo>
                          <a:lnTo>
                            <a:pt x="16200" y="21600"/>
                          </a:lnTo>
                          <a:lnTo>
                            <a:pt x="21600" y="0"/>
                          </a:lnTo>
                          <a:close/>
                        </a:path>
                      </a:pathLst>
                    </a:custGeom>
                    <a:gradFill rotWithShape="0">
                      <a:gsLst>
                        <a:gs pos="0">
                          <a:srgbClr val="CC9900"/>
                        </a:gs>
                        <a:gs pos="50000">
                          <a:srgbClr val="CC9900">
                            <a:gamma/>
                            <a:tint val="0"/>
                            <a:invGamma/>
                          </a:srgbClr>
                        </a:gs>
                        <a:gs pos="100000">
                          <a:srgbClr val="CC9900"/>
                        </a:gs>
                      </a:gsLst>
                      <a:lin ang="0" scaled="1"/>
                    </a:gradFill>
                    <a:ln w="9525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</p:grpSp>
            </p:grpSp>
            <p:grpSp>
              <p:nvGrpSpPr>
                <p:cNvPr id="158009" name="Group 313"/>
                <p:cNvGrpSpPr>
                  <a:grpSpLocks noChangeAspect="1"/>
                </p:cNvGrpSpPr>
                <p:nvPr/>
              </p:nvGrpSpPr>
              <p:grpSpPr bwMode="auto">
                <a:xfrm>
                  <a:off x="1797" y="1162"/>
                  <a:ext cx="2153" cy="361"/>
                  <a:chOff x="1824" y="744"/>
                  <a:chExt cx="2526" cy="423"/>
                </a:xfrm>
              </p:grpSpPr>
              <p:grpSp>
                <p:nvGrpSpPr>
                  <p:cNvPr id="158010" name="Group 314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1824" y="744"/>
                    <a:ext cx="2526" cy="422"/>
                    <a:chOff x="1824" y="744"/>
                    <a:chExt cx="2526" cy="422"/>
                  </a:xfrm>
                </p:grpSpPr>
                <p:sp>
                  <p:nvSpPr>
                    <p:cNvPr id="158011" name="Freeform 315" descr="Широкий диагональный 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1824" y="744"/>
                      <a:ext cx="2526" cy="422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6"/>
                        </a:cxn>
                        <a:cxn ang="0">
                          <a:pos x="2514" y="0"/>
                        </a:cxn>
                        <a:cxn ang="0">
                          <a:pos x="2517" y="60"/>
                        </a:cxn>
                        <a:cxn ang="0">
                          <a:pos x="2430" y="66"/>
                        </a:cxn>
                        <a:cxn ang="0">
                          <a:pos x="2430" y="204"/>
                        </a:cxn>
                        <a:cxn ang="0">
                          <a:pos x="2514" y="204"/>
                        </a:cxn>
                        <a:cxn ang="0">
                          <a:pos x="2526" y="216"/>
                        </a:cxn>
                        <a:cxn ang="0">
                          <a:pos x="2523" y="339"/>
                        </a:cxn>
                        <a:cxn ang="0">
                          <a:pos x="2451" y="339"/>
                        </a:cxn>
                        <a:cxn ang="0">
                          <a:pos x="2448" y="282"/>
                        </a:cxn>
                        <a:cxn ang="0">
                          <a:pos x="2286" y="285"/>
                        </a:cxn>
                        <a:cxn ang="0">
                          <a:pos x="2286" y="339"/>
                        </a:cxn>
                        <a:cxn ang="0">
                          <a:pos x="2208" y="338"/>
                        </a:cxn>
                        <a:cxn ang="0">
                          <a:pos x="2208" y="416"/>
                        </a:cxn>
                        <a:cxn ang="0">
                          <a:pos x="1566" y="408"/>
                        </a:cxn>
                        <a:cxn ang="0">
                          <a:pos x="1566" y="93"/>
                        </a:cxn>
                        <a:cxn ang="0">
                          <a:pos x="1599" y="75"/>
                        </a:cxn>
                        <a:cxn ang="0">
                          <a:pos x="1599" y="0"/>
                        </a:cxn>
                        <a:cxn ang="0">
                          <a:pos x="921" y="3"/>
                        </a:cxn>
                        <a:cxn ang="0">
                          <a:pos x="921" y="78"/>
                        </a:cxn>
                        <a:cxn ang="0">
                          <a:pos x="957" y="99"/>
                        </a:cxn>
                        <a:cxn ang="0">
                          <a:pos x="957" y="417"/>
                        </a:cxn>
                        <a:cxn ang="0">
                          <a:pos x="720" y="417"/>
                        </a:cxn>
                        <a:cxn ang="0">
                          <a:pos x="717" y="171"/>
                        </a:cxn>
                        <a:cxn ang="0">
                          <a:pos x="750" y="132"/>
                        </a:cxn>
                        <a:cxn ang="0">
                          <a:pos x="750" y="39"/>
                        </a:cxn>
                        <a:cxn ang="0">
                          <a:pos x="795" y="39"/>
                        </a:cxn>
                        <a:cxn ang="0">
                          <a:pos x="795" y="3"/>
                        </a:cxn>
                        <a:cxn ang="0">
                          <a:pos x="315" y="6"/>
                        </a:cxn>
                        <a:cxn ang="0">
                          <a:pos x="315" y="39"/>
                        </a:cxn>
                        <a:cxn ang="0">
                          <a:pos x="360" y="42"/>
                        </a:cxn>
                        <a:cxn ang="0">
                          <a:pos x="360" y="132"/>
                        </a:cxn>
                        <a:cxn ang="0">
                          <a:pos x="384" y="177"/>
                        </a:cxn>
                        <a:cxn ang="0">
                          <a:pos x="381" y="420"/>
                        </a:cxn>
                        <a:cxn ang="0">
                          <a:pos x="312" y="422"/>
                        </a:cxn>
                        <a:cxn ang="0">
                          <a:pos x="312" y="360"/>
                        </a:cxn>
                        <a:cxn ang="0">
                          <a:pos x="240" y="360"/>
                        </a:cxn>
                        <a:cxn ang="0">
                          <a:pos x="237" y="291"/>
                        </a:cxn>
                        <a:cxn ang="0">
                          <a:pos x="78" y="291"/>
                        </a:cxn>
                        <a:cxn ang="0">
                          <a:pos x="75" y="357"/>
                        </a:cxn>
                        <a:cxn ang="0">
                          <a:pos x="6" y="360"/>
                        </a:cxn>
                        <a:cxn ang="0">
                          <a:pos x="3" y="255"/>
                        </a:cxn>
                        <a:cxn ang="0">
                          <a:pos x="15" y="231"/>
                        </a:cxn>
                        <a:cxn ang="0">
                          <a:pos x="111" y="234"/>
                        </a:cxn>
                        <a:cxn ang="0">
                          <a:pos x="111" y="81"/>
                        </a:cxn>
                        <a:cxn ang="0">
                          <a:pos x="33" y="81"/>
                        </a:cxn>
                        <a:cxn ang="0">
                          <a:pos x="3" y="57"/>
                        </a:cxn>
                        <a:cxn ang="0">
                          <a:pos x="0" y="6"/>
                        </a:cxn>
                      </a:cxnLst>
                      <a:rect l="0" t="0" r="r" b="b"/>
                      <a:pathLst>
                        <a:path w="2526" h="422">
                          <a:moveTo>
                            <a:pt x="0" y="6"/>
                          </a:moveTo>
                          <a:lnTo>
                            <a:pt x="2514" y="0"/>
                          </a:lnTo>
                          <a:lnTo>
                            <a:pt x="2517" y="60"/>
                          </a:lnTo>
                          <a:lnTo>
                            <a:pt x="2430" y="66"/>
                          </a:lnTo>
                          <a:lnTo>
                            <a:pt x="2430" y="204"/>
                          </a:lnTo>
                          <a:lnTo>
                            <a:pt x="2514" y="204"/>
                          </a:lnTo>
                          <a:lnTo>
                            <a:pt x="2526" y="216"/>
                          </a:lnTo>
                          <a:lnTo>
                            <a:pt x="2523" y="339"/>
                          </a:lnTo>
                          <a:lnTo>
                            <a:pt x="2451" y="339"/>
                          </a:lnTo>
                          <a:lnTo>
                            <a:pt x="2448" y="282"/>
                          </a:lnTo>
                          <a:lnTo>
                            <a:pt x="2286" y="285"/>
                          </a:lnTo>
                          <a:lnTo>
                            <a:pt x="2286" y="339"/>
                          </a:lnTo>
                          <a:lnTo>
                            <a:pt x="2208" y="338"/>
                          </a:lnTo>
                          <a:lnTo>
                            <a:pt x="2208" y="416"/>
                          </a:lnTo>
                          <a:lnTo>
                            <a:pt x="1566" y="408"/>
                          </a:lnTo>
                          <a:lnTo>
                            <a:pt x="1566" y="93"/>
                          </a:lnTo>
                          <a:lnTo>
                            <a:pt x="1599" y="75"/>
                          </a:lnTo>
                          <a:lnTo>
                            <a:pt x="1599" y="0"/>
                          </a:lnTo>
                          <a:lnTo>
                            <a:pt x="921" y="3"/>
                          </a:lnTo>
                          <a:lnTo>
                            <a:pt x="921" y="78"/>
                          </a:lnTo>
                          <a:lnTo>
                            <a:pt x="957" y="99"/>
                          </a:lnTo>
                          <a:lnTo>
                            <a:pt x="957" y="417"/>
                          </a:lnTo>
                          <a:lnTo>
                            <a:pt x="720" y="417"/>
                          </a:lnTo>
                          <a:lnTo>
                            <a:pt x="717" y="171"/>
                          </a:lnTo>
                          <a:lnTo>
                            <a:pt x="750" y="132"/>
                          </a:lnTo>
                          <a:lnTo>
                            <a:pt x="750" y="39"/>
                          </a:lnTo>
                          <a:lnTo>
                            <a:pt x="795" y="39"/>
                          </a:lnTo>
                          <a:lnTo>
                            <a:pt x="795" y="3"/>
                          </a:lnTo>
                          <a:lnTo>
                            <a:pt x="315" y="6"/>
                          </a:lnTo>
                          <a:lnTo>
                            <a:pt x="315" y="39"/>
                          </a:lnTo>
                          <a:lnTo>
                            <a:pt x="360" y="42"/>
                          </a:lnTo>
                          <a:lnTo>
                            <a:pt x="360" y="132"/>
                          </a:lnTo>
                          <a:lnTo>
                            <a:pt x="384" y="177"/>
                          </a:lnTo>
                          <a:lnTo>
                            <a:pt x="381" y="420"/>
                          </a:lnTo>
                          <a:lnTo>
                            <a:pt x="312" y="422"/>
                          </a:lnTo>
                          <a:lnTo>
                            <a:pt x="312" y="360"/>
                          </a:lnTo>
                          <a:lnTo>
                            <a:pt x="240" y="360"/>
                          </a:lnTo>
                          <a:lnTo>
                            <a:pt x="237" y="291"/>
                          </a:lnTo>
                          <a:lnTo>
                            <a:pt x="78" y="291"/>
                          </a:lnTo>
                          <a:lnTo>
                            <a:pt x="75" y="357"/>
                          </a:lnTo>
                          <a:lnTo>
                            <a:pt x="6" y="360"/>
                          </a:lnTo>
                          <a:lnTo>
                            <a:pt x="3" y="255"/>
                          </a:lnTo>
                          <a:lnTo>
                            <a:pt x="15" y="231"/>
                          </a:lnTo>
                          <a:lnTo>
                            <a:pt x="111" y="234"/>
                          </a:lnTo>
                          <a:lnTo>
                            <a:pt x="111" y="81"/>
                          </a:lnTo>
                          <a:lnTo>
                            <a:pt x="33" y="81"/>
                          </a:lnTo>
                          <a:lnTo>
                            <a:pt x="3" y="57"/>
                          </a:lnTo>
                          <a:lnTo>
                            <a:pt x="0" y="6"/>
                          </a:lnTo>
                          <a:close/>
                        </a:path>
                      </a:pathLst>
                    </a:custGeom>
                    <a:pattFill prst="wdDnDiag">
                      <a:fgClr>
                        <a:srgbClr val="006600"/>
                      </a:fgClr>
                      <a:bgClr>
                        <a:schemeClr val="bg1"/>
                      </a:bgClr>
                    </a:pattFill>
                    <a:ln w="9525">
                      <a:solidFill>
                        <a:srgbClr val="006600"/>
                      </a:solidFill>
                      <a:round/>
                      <a:headEnd/>
                      <a:tailEnd/>
                    </a:ln>
                    <a:effectLst/>
                  </p:spPr>
                  <p:txBody>
                    <a:bodyPr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58012" name="Freeform 31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744" y="818"/>
                      <a:ext cx="39" cy="348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1" y="322"/>
                        </a:cxn>
                        <a:cxn ang="0">
                          <a:pos x="39" y="348"/>
                        </a:cxn>
                      </a:cxnLst>
                      <a:rect l="0" t="0" r="r" b="b"/>
                      <a:pathLst>
                        <a:path w="39" h="348">
                          <a:moveTo>
                            <a:pt x="0" y="0"/>
                          </a:moveTo>
                          <a:lnTo>
                            <a:pt x="1" y="322"/>
                          </a:lnTo>
                          <a:lnTo>
                            <a:pt x="39" y="348"/>
                          </a:lnTo>
                        </a:path>
                      </a:pathLst>
                    </a:custGeom>
                    <a:noFill/>
                    <a:ln w="6350" cmpd="sng">
                      <a:solidFill>
                        <a:srgbClr val="006600"/>
                      </a:solidFill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58013" name="Freeform 317"/>
                    <p:cNvSpPr>
                      <a:spLocks noChangeAspect="1"/>
                    </p:cNvSpPr>
                    <p:nvPr/>
                  </p:nvSpPr>
                  <p:spPr bwMode="auto">
                    <a:xfrm flipH="1">
                      <a:off x="3384" y="811"/>
                      <a:ext cx="39" cy="348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1" y="322"/>
                        </a:cxn>
                        <a:cxn ang="0">
                          <a:pos x="39" y="348"/>
                        </a:cxn>
                      </a:cxnLst>
                      <a:rect l="0" t="0" r="r" b="b"/>
                      <a:pathLst>
                        <a:path w="39" h="348">
                          <a:moveTo>
                            <a:pt x="0" y="0"/>
                          </a:moveTo>
                          <a:lnTo>
                            <a:pt x="1" y="322"/>
                          </a:lnTo>
                          <a:lnTo>
                            <a:pt x="39" y="348"/>
                          </a:lnTo>
                        </a:path>
                      </a:pathLst>
                    </a:custGeom>
                    <a:noFill/>
                    <a:ln w="6350" cmpd="sng">
                      <a:solidFill>
                        <a:srgbClr val="006600"/>
                      </a:solidFill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/>
                    <a:lstStyle/>
                    <a:p>
                      <a:endParaRPr lang="ro-RO"/>
                    </a:p>
                  </p:txBody>
                </p:sp>
              </p:grpSp>
              <p:sp>
                <p:nvSpPr>
                  <p:cNvPr id="158014" name="Line 318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2577" y="867"/>
                    <a:ext cx="0" cy="288"/>
                  </a:xfrm>
                  <a:prstGeom prst="line">
                    <a:avLst/>
                  </a:prstGeom>
                  <a:noFill/>
                  <a:ln w="6350">
                    <a:solidFill>
                      <a:srgbClr val="006600"/>
                    </a:solidFill>
                    <a:round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endParaRPr lang="ro-RO"/>
                  </a:p>
                </p:txBody>
              </p:sp>
              <p:sp>
                <p:nvSpPr>
                  <p:cNvPr id="158015" name="Line 319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2172" y="866"/>
                    <a:ext cx="10" cy="301"/>
                  </a:xfrm>
                  <a:prstGeom prst="line">
                    <a:avLst/>
                  </a:prstGeom>
                  <a:noFill/>
                  <a:ln w="6350">
                    <a:solidFill>
                      <a:srgbClr val="006600"/>
                    </a:solidFill>
                    <a:round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endParaRPr lang="ro-RO"/>
                  </a:p>
                </p:txBody>
              </p:sp>
            </p:grpSp>
            <p:grpSp>
              <p:nvGrpSpPr>
                <p:cNvPr id="158016" name="Group 320"/>
                <p:cNvGrpSpPr>
                  <a:grpSpLocks noChangeAspect="1"/>
                </p:cNvGrpSpPr>
                <p:nvPr/>
              </p:nvGrpSpPr>
              <p:grpSpPr bwMode="auto">
                <a:xfrm>
                  <a:off x="2070" y="910"/>
                  <a:ext cx="407" cy="365"/>
                  <a:chOff x="2144" y="448"/>
                  <a:chExt cx="478" cy="428"/>
                </a:xfrm>
              </p:grpSpPr>
              <p:sp>
                <p:nvSpPr>
                  <p:cNvPr id="158017" name="Freeform 321" descr="Темный диагональный 1"/>
                  <p:cNvSpPr>
                    <a:spLocks noChangeAspect="1"/>
                  </p:cNvSpPr>
                  <p:nvPr/>
                </p:nvSpPr>
                <p:spPr bwMode="auto">
                  <a:xfrm>
                    <a:off x="2144" y="448"/>
                    <a:ext cx="478" cy="428"/>
                  </a:xfrm>
                  <a:custGeom>
                    <a:avLst/>
                    <a:gdLst/>
                    <a:ahLst/>
                    <a:cxnLst>
                      <a:cxn ang="0">
                        <a:pos x="112" y="2"/>
                      </a:cxn>
                      <a:cxn ang="0">
                        <a:pos x="378" y="2"/>
                      </a:cxn>
                      <a:cxn ang="0">
                        <a:pos x="398" y="26"/>
                      </a:cxn>
                      <a:cxn ang="0">
                        <a:pos x="398" y="116"/>
                      </a:cxn>
                      <a:cxn ang="0">
                        <a:pos x="352" y="114"/>
                      </a:cxn>
                      <a:cxn ang="0">
                        <a:pos x="352" y="160"/>
                      </a:cxn>
                      <a:cxn ang="0">
                        <a:pos x="418" y="162"/>
                      </a:cxn>
                      <a:cxn ang="0">
                        <a:pos x="418" y="218"/>
                      </a:cxn>
                      <a:cxn ang="0">
                        <a:pos x="468" y="220"/>
                      </a:cxn>
                      <a:cxn ang="0">
                        <a:pos x="478" y="244"/>
                      </a:cxn>
                      <a:cxn ang="0">
                        <a:pos x="478" y="276"/>
                      </a:cxn>
                      <a:cxn ang="0">
                        <a:pos x="398" y="278"/>
                      </a:cxn>
                      <a:cxn ang="0">
                        <a:pos x="404" y="332"/>
                      </a:cxn>
                      <a:cxn ang="0">
                        <a:pos x="434" y="334"/>
                      </a:cxn>
                      <a:cxn ang="0">
                        <a:pos x="434" y="428"/>
                      </a:cxn>
                      <a:cxn ang="0">
                        <a:pos x="406" y="426"/>
                      </a:cxn>
                      <a:cxn ang="0">
                        <a:pos x="406" y="376"/>
                      </a:cxn>
                      <a:cxn ang="0">
                        <a:pos x="336" y="376"/>
                      </a:cxn>
                      <a:cxn ang="0">
                        <a:pos x="336" y="302"/>
                      </a:cxn>
                      <a:cxn ang="0">
                        <a:pos x="274" y="238"/>
                      </a:cxn>
                      <a:cxn ang="0">
                        <a:pos x="274" y="194"/>
                      </a:cxn>
                      <a:cxn ang="0">
                        <a:pos x="296" y="152"/>
                      </a:cxn>
                      <a:cxn ang="0">
                        <a:pos x="296" y="60"/>
                      </a:cxn>
                      <a:cxn ang="0">
                        <a:pos x="380" y="20"/>
                      </a:cxn>
                      <a:cxn ang="0">
                        <a:pos x="380" y="116"/>
                      </a:cxn>
                      <a:cxn ang="0">
                        <a:pos x="380" y="0"/>
                      </a:cxn>
                      <a:cxn ang="0">
                        <a:pos x="110" y="2"/>
                      </a:cxn>
                      <a:cxn ang="0">
                        <a:pos x="112" y="118"/>
                      </a:cxn>
                      <a:cxn ang="0">
                        <a:pos x="112" y="32"/>
                      </a:cxn>
                      <a:cxn ang="0">
                        <a:pos x="188" y="62"/>
                      </a:cxn>
                      <a:cxn ang="0">
                        <a:pos x="188" y="146"/>
                      </a:cxn>
                      <a:cxn ang="0">
                        <a:pos x="210" y="194"/>
                      </a:cxn>
                      <a:cxn ang="0">
                        <a:pos x="210" y="234"/>
                      </a:cxn>
                      <a:cxn ang="0">
                        <a:pos x="140" y="298"/>
                      </a:cxn>
                      <a:cxn ang="0">
                        <a:pos x="140" y="376"/>
                      </a:cxn>
                      <a:cxn ang="0">
                        <a:pos x="66" y="376"/>
                      </a:cxn>
                      <a:cxn ang="0">
                        <a:pos x="66" y="424"/>
                      </a:cxn>
                      <a:cxn ang="0">
                        <a:pos x="44" y="424"/>
                      </a:cxn>
                      <a:cxn ang="0">
                        <a:pos x="44" y="340"/>
                      </a:cxn>
                      <a:cxn ang="0">
                        <a:pos x="74" y="336"/>
                      </a:cxn>
                      <a:cxn ang="0">
                        <a:pos x="74" y="284"/>
                      </a:cxn>
                      <a:cxn ang="0">
                        <a:pos x="2" y="282"/>
                      </a:cxn>
                      <a:cxn ang="0">
                        <a:pos x="0" y="246"/>
                      </a:cxn>
                      <a:cxn ang="0">
                        <a:pos x="10" y="224"/>
                      </a:cxn>
                      <a:cxn ang="0">
                        <a:pos x="64" y="224"/>
                      </a:cxn>
                      <a:cxn ang="0">
                        <a:pos x="62" y="166"/>
                      </a:cxn>
                      <a:cxn ang="0">
                        <a:pos x="136" y="166"/>
                      </a:cxn>
                      <a:cxn ang="0">
                        <a:pos x="136" y="120"/>
                      </a:cxn>
                      <a:cxn ang="0">
                        <a:pos x="90" y="116"/>
                      </a:cxn>
                      <a:cxn ang="0">
                        <a:pos x="90" y="28"/>
                      </a:cxn>
                      <a:cxn ang="0">
                        <a:pos x="112" y="2"/>
                      </a:cxn>
                    </a:cxnLst>
                    <a:rect l="0" t="0" r="r" b="b"/>
                    <a:pathLst>
                      <a:path w="478" h="428">
                        <a:moveTo>
                          <a:pt x="112" y="2"/>
                        </a:moveTo>
                        <a:lnTo>
                          <a:pt x="378" y="2"/>
                        </a:lnTo>
                        <a:lnTo>
                          <a:pt x="398" y="26"/>
                        </a:lnTo>
                        <a:lnTo>
                          <a:pt x="398" y="116"/>
                        </a:lnTo>
                        <a:lnTo>
                          <a:pt x="352" y="114"/>
                        </a:lnTo>
                        <a:lnTo>
                          <a:pt x="352" y="160"/>
                        </a:lnTo>
                        <a:lnTo>
                          <a:pt x="418" y="162"/>
                        </a:lnTo>
                        <a:lnTo>
                          <a:pt x="418" y="218"/>
                        </a:lnTo>
                        <a:lnTo>
                          <a:pt x="468" y="220"/>
                        </a:lnTo>
                        <a:lnTo>
                          <a:pt x="478" y="244"/>
                        </a:lnTo>
                        <a:lnTo>
                          <a:pt x="478" y="276"/>
                        </a:lnTo>
                        <a:lnTo>
                          <a:pt x="398" y="278"/>
                        </a:lnTo>
                        <a:lnTo>
                          <a:pt x="404" y="332"/>
                        </a:lnTo>
                        <a:lnTo>
                          <a:pt x="434" y="334"/>
                        </a:lnTo>
                        <a:lnTo>
                          <a:pt x="434" y="428"/>
                        </a:lnTo>
                        <a:lnTo>
                          <a:pt x="406" y="426"/>
                        </a:lnTo>
                        <a:lnTo>
                          <a:pt x="406" y="376"/>
                        </a:lnTo>
                        <a:lnTo>
                          <a:pt x="336" y="376"/>
                        </a:lnTo>
                        <a:lnTo>
                          <a:pt x="336" y="302"/>
                        </a:lnTo>
                        <a:lnTo>
                          <a:pt x="274" y="238"/>
                        </a:lnTo>
                        <a:lnTo>
                          <a:pt x="274" y="194"/>
                        </a:lnTo>
                        <a:lnTo>
                          <a:pt x="296" y="152"/>
                        </a:lnTo>
                        <a:lnTo>
                          <a:pt x="296" y="60"/>
                        </a:lnTo>
                        <a:lnTo>
                          <a:pt x="380" y="20"/>
                        </a:lnTo>
                        <a:lnTo>
                          <a:pt x="380" y="116"/>
                        </a:lnTo>
                        <a:lnTo>
                          <a:pt x="380" y="0"/>
                        </a:lnTo>
                        <a:lnTo>
                          <a:pt x="110" y="2"/>
                        </a:lnTo>
                        <a:lnTo>
                          <a:pt x="112" y="118"/>
                        </a:lnTo>
                        <a:lnTo>
                          <a:pt x="112" y="32"/>
                        </a:lnTo>
                        <a:lnTo>
                          <a:pt x="188" y="62"/>
                        </a:lnTo>
                        <a:lnTo>
                          <a:pt x="188" y="146"/>
                        </a:lnTo>
                        <a:lnTo>
                          <a:pt x="210" y="194"/>
                        </a:lnTo>
                        <a:lnTo>
                          <a:pt x="210" y="234"/>
                        </a:lnTo>
                        <a:lnTo>
                          <a:pt x="140" y="298"/>
                        </a:lnTo>
                        <a:lnTo>
                          <a:pt x="140" y="376"/>
                        </a:lnTo>
                        <a:lnTo>
                          <a:pt x="66" y="376"/>
                        </a:lnTo>
                        <a:lnTo>
                          <a:pt x="66" y="424"/>
                        </a:lnTo>
                        <a:lnTo>
                          <a:pt x="44" y="424"/>
                        </a:lnTo>
                        <a:lnTo>
                          <a:pt x="44" y="340"/>
                        </a:lnTo>
                        <a:lnTo>
                          <a:pt x="74" y="336"/>
                        </a:lnTo>
                        <a:lnTo>
                          <a:pt x="74" y="284"/>
                        </a:lnTo>
                        <a:lnTo>
                          <a:pt x="2" y="282"/>
                        </a:lnTo>
                        <a:lnTo>
                          <a:pt x="0" y="246"/>
                        </a:lnTo>
                        <a:lnTo>
                          <a:pt x="10" y="224"/>
                        </a:lnTo>
                        <a:lnTo>
                          <a:pt x="64" y="224"/>
                        </a:lnTo>
                        <a:lnTo>
                          <a:pt x="62" y="166"/>
                        </a:lnTo>
                        <a:lnTo>
                          <a:pt x="136" y="166"/>
                        </a:lnTo>
                        <a:lnTo>
                          <a:pt x="136" y="120"/>
                        </a:lnTo>
                        <a:lnTo>
                          <a:pt x="90" y="116"/>
                        </a:lnTo>
                        <a:lnTo>
                          <a:pt x="90" y="28"/>
                        </a:lnTo>
                        <a:lnTo>
                          <a:pt x="112" y="2"/>
                        </a:lnTo>
                        <a:close/>
                      </a:path>
                    </a:pathLst>
                  </a:custGeom>
                  <a:pattFill prst="dkDnDiag">
                    <a:fgClr>
                      <a:srgbClr val="006600"/>
                    </a:fgClr>
                    <a:bgClr>
                      <a:schemeClr val="bg1"/>
                    </a:bgClr>
                  </a:pattFill>
                  <a:ln w="9525">
                    <a:solidFill>
                      <a:srgbClr val="006600"/>
                    </a:solidFill>
                    <a:round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endParaRPr lang="ro-RO"/>
                  </a:p>
                </p:txBody>
              </p:sp>
              <p:sp>
                <p:nvSpPr>
                  <p:cNvPr id="158018" name="Line 322" descr="Темный диагональный 1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2284" y="822"/>
                    <a:ext cx="196" cy="0"/>
                  </a:xfrm>
                  <a:prstGeom prst="line">
                    <a:avLst/>
                  </a:prstGeom>
                  <a:noFill/>
                  <a:ln w="9525">
                    <a:solidFill>
                      <a:srgbClr val="006600"/>
                    </a:solidFill>
                    <a:prstDash val="dash"/>
                    <a:round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endParaRPr lang="ro-RO"/>
                  </a:p>
                </p:txBody>
              </p:sp>
            </p:grpSp>
            <p:sp>
              <p:nvSpPr>
                <p:cNvPr id="158019" name="Rectangle 323" descr="Алмазная решетка (контур)"/>
                <p:cNvSpPr>
                  <a:spLocks noChangeAspect="1" noChangeArrowheads="1"/>
                </p:cNvSpPr>
                <p:nvPr/>
              </p:nvSpPr>
              <p:spPr bwMode="auto">
                <a:xfrm>
                  <a:off x="2367" y="1007"/>
                  <a:ext cx="93" cy="40"/>
                </a:xfrm>
                <a:prstGeom prst="rect">
                  <a:avLst/>
                </a:prstGeom>
                <a:pattFill prst="openDmnd">
                  <a:fgClr>
                    <a:srgbClr val="808080"/>
                  </a:fgClr>
                  <a:bgClr>
                    <a:schemeClr val="bg1"/>
                  </a:bgClr>
                </a:patt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58020" name="Rectangle 324" descr="Алмазная решетка (контур)"/>
                <p:cNvSpPr>
                  <a:spLocks noChangeAspect="1" noChangeArrowheads="1"/>
                </p:cNvSpPr>
                <p:nvPr/>
              </p:nvSpPr>
              <p:spPr bwMode="auto">
                <a:xfrm>
                  <a:off x="2095" y="1012"/>
                  <a:ext cx="92" cy="40"/>
                </a:xfrm>
                <a:prstGeom prst="rect">
                  <a:avLst/>
                </a:prstGeom>
                <a:pattFill prst="openDmnd">
                  <a:fgClr>
                    <a:srgbClr val="808080"/>
                  </a:fgClr>
                  <a:bgClr>
                    <a:schemeClr val="bg1"/>
                  </a:bgClr>
                </a:patt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58021" name="Rectangle 325" descr="Алмазная решетка (контур)"/>
                <p:cNvSpPr>
                  <a:spLocks noChangeAspect="1" noChangeArrowheads="1"/>
                </p:cNvSpPr>
                <p:nvPr/>
              </p:nvSpPr>
              <p:spPr bwMode="auto">
                <a:xfrm>
                  <a:off x="2067" y="1151"/>
                  <a:ext cx="67" cy="45"/>
                </a:xfrm>
                <a:prstGeom prst="rect">
                  <a:avLst/>
                </a:prstGeom>
                <a:pattFill prst="openDmnd">
                  <a:fgClr>
                    <a:srgbClr val="808080"/>
                  </a:fgClr>
                  <a:bgClr>
                    <a:schemeClr val="bg1"/>
                  </a:bgClr>
                </a:patt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58022" name="Rectangle 326" descr="Алмазная решетка (контур)"/>
                <p:cNvSpPr>
                  <a:spLocks noChangeAspect="1" noChangeArrowheads="1"/>
                </p:cNvSpPr>
                <p:nvPr/>
              </p:nvSpPr>
              <p:spPr bwMode="auto">
                <a:xfrm>
                  <a:off x="2412" y="1149"/>
                  <a:ext cx="66" cy="45"/>
                </a:xfrm>
                <a:prstGeom prst="rect">
                  <a:avLst/>
                </a:prstGeom>
                <a:pattFill prst="openDmnd">
                  <a:fgClr>
                    <a:srgbClr val="808080"/>
                  </a:fgClr>
                  <a:bgClr>
                    <a:schemeClr val="bg1"/>
                  </a:bgClr>
                </a:patt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58023" name="Rectangle 327" descr="Алмазная решетка (контур)"/>
                <p:cNvSpPr>
                  <a:spLocks noChangeAspect="1" noChangeArrowheads="1"/>
                </p:cNvSpPr>
                <p:nvPr/>
              </p:nvSpPr>
              <p:spPr bwMode="auto">
                <a:xfrm>
                  <a:off x="2615" y="1388"/>
                  <a:ext cx="123" cy="96"/>
                </a:xfrm>
                <a:prstGeom prst="rect">
                  <a:avLst/>
                </a:prstGeom>
                <a:pattFill prst="openDmnd">
                  <a:fgClr>
                    <a:srgbClr val="808080"/>
                  </a:fgClr>
                  <a:bgClr>
                    <a:schemeClr val="bg1"/>
                  </a:bgClr>
                </a:patt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58024" name="Rectangle 328" descr="Алмазная решетка (контур)"/>
                <p:cNvSpPr>
                  <a:spLocks noChangeAspect="1" noChangeArrowheads="1"/>
                </p:cNvSpPr>
                <p:nvPr/>
              </p:nvSpPr>
              <p:spPr bwMode="auto">
                <a:xfrm>
                  <a:off x="3006" y="1388"/>
                  <a:ext cx="122" cy="96"/>
                </a:xfrm>
                <a:prstGeom prst="rect">
                  <a:avLst/>
                </a:prstGeom>
                <a:pattFill prst="openDmnd">
                  <a:fgClr>
                    <a:srgbClr val="808080"/>
                  </a:fgClr>
                  <a:bgClr>
                    <a:schemeClr val="bg1"/>
                  </a:bgClr>
                </a:patt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58025" name="Freeform 329" descr="Широкий диагональный 2"/>
                <p:cNvSpPr>
                  <a:spLocks noChangeAspect="1"/>
                </p:cNvSpPr>
                <p:nvPr/>
              </p:nvSpPr>
              <p:spPr bwMode="auto">
                <a:xfrm>
                  <a:off x="2585" y="1152"/>
                  <a:ext cx="572" cy="233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83"/>
                    </a:cxn>
                    <a:cxn ang="0">
                      <a:pos x="41" y="87"/>
                    </a:cxn>
                    <a:cxn ang="0">
                      <a:pos x="35" y="267"/>
                    </a:cxn>
                    <a:cxn ang="0">
                      <a:pos x="219" y="269"/>
                    </a:cxn>
                    <a:cxn ang="0">
                      <a:pos x="219" y="245"/>
                    </a:cxn>
                    <a:cxn ang="0">
                      <a:pos x="216" y="34"/>
                    </a:cxn>
                    <a:cxn ang="0">
                      <a:pos x="104" y="29"/>
                    </a:cxn>
                    <a:cxn ang="0">
                      <a:pos x="102" y="2"/>
                    </a:cxn>
                    <a:cxn ang="0">
                      <a:pos x="582" y="5"/>
                    </a:cxn>
                    <a:cxn ang="0">
                      <a:pos x="581" y="35"/>
                    </a:cxn>
                    <a:cxn ang="0">
                      <a:pos x="470" y="35"/>
                    </a:cxn>
                    <a:cxn ang="0">
                      <a:pos x="468" y="249"/>
                    </a:cxn>
                    <a:cxn ang="0">
                      <a:pos x="467" y="273"/>
                    </a:cxn>
                    <a:cxn ang="0">
                      <a:pos x="636" y="270"/>
                    </a:cxn>
                    <a:cxn ang="0">
                      <a:pos x="638" y="92"/>
                    </a:cxn>
                    <a:cxn ang="0">
                      <a:pos x="672" y="87"/>
                    </a:cxn>
                    <a:cxn ang="0">
                      <a:pos x="672" y="6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672" h="273">
                      <a:moveTo>
                        <a:pt x="2" y="0"/>
                      </a:moveTo>
                      <a:lnTo>
                        <a:pt x="0" y="83"/>
                      </a:lnTo>
                      <a:lnTo>
                        <a:pt x="41" y="87"/>
                      </a:lnTo>
                      <a:lnTo>
                        <a:pt x="35" y="267"/>
                      </a:lnTo>
                      <a:lnTo>
                        <a:pt x="219" y="269"/>
                      </a:lnTo>
                      <a:lnTo>
                        <a:pt x="219" y="245"/>
                      </a:lnTo>
                      <a:lnTo>
                        <a:pt x="216" y="34"/>
                      </a:lnTo>
                      <a:lnTo>
                        <a:pt x="104" y="29"/>
                      </a:lnTo>
                      <a:lnTo>
                        <a:pt x="102" y="2"/>
                      </a:lnTo>
                      <a:lnTo>
                        <a:pt x="582" y="5"/>
                      </a:lnTo>
                      <a:lnTo>
                        <a:pt x="581" y="35"/>
                      </a:lnTo>
                      <a:lnTo>
                        <a:pt x="470" y="35"/>
                      </a:lnTo>
                      <a:lnTo>
                        <a:pt x="468" y="249"/>
                      </a:lnTo>
                      <a:lnTo>
                        <a:pt x="467" y="273"/>
                      </a:lnTo>
                      <a:lnTo>
                        <a:pt x="636" y="270"/>
                      </a:lnTo>
                      <a:lnTo>
                        <a:pt x="638" y="92"/>
                      </a:lnTo>
                      <a:lnTo>
                        <a:pt x="672" y="87"/>
                      </a:lnTo>
                      <a:lnTo>
                        <a:pt x="672" y="6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pattFill prst="wdUpDiag">
                  <a:fgClr>
                    <a:srgbClr val="006600"/>
                  </a:fgClr>
                  <a:bgClr>
                    <a:schemeClr val="bg1"/>
                  </a:bgClr>
                </a:pattFill>
                <a:ln w="9525">
                  <a:solidFill>
                    <a:srgbClr val="006600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ro-RO"/>
                </a:p>
              </p:txBody>
            </p:sp>
            <p:grpSp>
              <p:nvGrpSpPr>
                <p:cNvPr id="158026" name="Group 330"/>
                <p:cNvGrpSpPr>
                  <a:grpSpLocks noChangeAspect="1"/>
                </p:cNvGrpSpPr>
                <p:nvPr/>
              </p:nvGrpSpPr>
              <p:grpSpPr bwMode="auto">
                <a:xfrm>
                  <a:off x="2695" y="873"/>
                  <a:ext cx="372" cy="595"/>
                  <a:chOff x="2878" y="405"/>
                  <a:chExt cx="436" cy="697"/>
                </a:xfrm>
              </p:grpSpPr>
              <p:grpSp>
                <p:nvGrpSpPr>
                  <p:cNvPr id="158027" name="Group 331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3028" y="915"/>
                    <a:ext cx="118" cy="187"/>
                    <a:chOff x="3028" y="915"/>
                    <a:chExt cx="118" cy="187"/>
                  </a:xfrm>
                </p:grpSpPr>
                <p:sp>
                  <p:nvSpPr>
                    <p:cNvPr id="158028" name="Rectangle 332" descr="Широкий диагональный 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028" y="915"/>
                      <a:ext cx="116" cy="167"/>
                    </a:xfrm>
                    <a:prstGeom prst="rect">
                      <a:avLst/>
                    </a:prstGeom>
                    <a:pattFill prst="wdUpDiag">
                      <a:fgClr>
                        <a:srgbClr val="006600"/>
                      </a:fgClr>
                      <a:bgClr>
                        <a:schemeClr val="bg1"/>
                      </a:bgClr>
                    </a:pattFill>
                    <a:ln w="9525">
                      <a:solidFill>
                        <a:srgbClr val="006600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58029" name="AutoShape 333" descr="Широкий диагональный 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029" y="1082"/>
                      <a:ext cx="117" cy="20"/>
                    </a:xfrm>
                    <a:custGeom>
                      <a:avLst/>
                      <a:gdLst>
                        <a:gd name="G0" fmla="+- 5400 0 0"/>
                        <a:gd name="G1" fmla="+- 21600 0 5400"/>
                        <a:gd name="G2" fmla="*/ 5400 1 2"/>
                        <a:gd name="G3" fmla="+- 21600 0 G2"/>
                        <a:gd name="G4" fmla="+/ 5400 21600 2"/>
                        <a:gd name="G5" fmla="+/ G1 0 2"/>
                        <a:gd name="G6" fmla="*/ 21600 21600 5400"/>
                        <a:gd name="G7" fmla="*/ G6 1 2"/>
                        <a:gd name="G8" fmla="+- 21600 0 G7"/>
                        <a:gd name="G9" fmla="*/ 21600 1 2"/>
                        <a:gd name="G10" fmla="+- 5400 0 G9"/>
                        <a:gd name="G11" fmla="?: G10 G8 0"/>
                        <a:gd name="G12" fmla="?: G10 G7 21600"/>
                        <a:gd name="T0" fmla="*/ 18900 w 21600"/>
                        <a:gd name="T1" fmla="*/ 10800 h 21600"/>
                        <a:gd name="T2" fmla="*/ 10800 w 21600"/>
                        <a:gd name="T3" fmla="*/ 21600 h 21600"/>
                        <a:gd name="T4" fmla="*/ 2700 w 21600"/>
                        <a:gd name="T5" fmla="*/ 10800 h 21600"/>
                        <a:gd name="T6" fmla="*/ 10800 w 21600"/>
                        <a:gd name="T7" fmla="*/ 0 h 21600"/>
                        <a:gd name="T8" fmla="*/ 4500 w 21600"/>
                        <a:gd name="T9" fmla="*/ 4500 h 21600"/>
                        <a:gd name="T10" fmla="*/ 17100 w 21600"/>
                        <a:gd name="T11" fmla="*/ 17100 h 2160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</a:cxnLst>
                      <a:rect l="T8" t="T9" r="T10" b="T11"/>
                      <a:pathLst>
                        <a:path w="21600" h="21600">
                          <a:moveTo>
                            <a:pt x="0" y="0"/>
                          </a:moveTo>
                          <a:lnTo>
                            <a:pt x="5400" y="21600"/>
                          </a:lnTo>
                          <a:lnTo>
                            <a:pt x="16200" y="21600"/>
                          </a:lnTo>
                          <a:lnTo>
                            <a:pt x="21600" y="0"/>
                          </a:lnTo>
                          <a:close/>
                        </a:path>
                      </a:pathLst>
                    </a:custGeom>
                    <a:pattFill prst="wdUpDiag">
                      <a:fgClr>
                        <a:srgbClr val="006600"/>
                      </a:fgClr>
                      <a:bgClr>
                        <a:schemeClr val="bg1"/>
                      </a:bgClr>
                    </a:pattFill>
                    <a:ln w="9525">
                      <a:solidFill>
                        <a:srgbClr val="006600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</p:grpSp>
              <p:grpSp>
                <p:nvGrpSpPr>
                  <p:cNvPr id="158030" name="Group 334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878" y="405"/>
                    <a:ext cx="436" cy="600"/>
                    <a:chOff x="2878" y="405"/>
                    <a:chExt cx="436" cy="600"/>
                  </a:xfrm>
                </p:grpSpPr>
                <p:sp>
                  <p:nvSpPr>
                    <p:cNvPr id="158031" name="Freeform 335" descr="Широкий диагональный 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878" y="405"/>
                      <a:ext cx="436" cy="573"/>
                    </a:xfrm>
                    <a:custGeom>
                      <a:avLst/>
                      <a:gdLst/>
                      <a:ahLst/>
                      <a:cxnLst>
                        <a:cxn ang="0">
                          <a:pos x="104" y="0"/>
                        </a:cxn>
                        <a:cxn ang="0">
                          <a:pos x="338" y="0"/>
                        </a:cxn>
                        <a:cxn ang="0">
                          <a:pos x="338" y="18"/>
                        </a:cxn>
                        <a:cxn ang="0">
                          <a:pos x="386" y="21"/>
                        </a:cxn>
                        <a:cxn ang="0">
                          <a:pos x="389" y="92"/>
                        </a:cxn>
                        <a:cxn ang="0">
                          <a:pos x="388" y="23"/>
                        </a:cxn>
                        <a:cxn ang="0">
                          <a:pos x="355" y="62"/>
                        </a:cxn>
                        <a:cxn ang="0">
                          <a:pos x="91" y="60"/>
                        </a:cxn>
                        <a:cxn ang="0">
                          <a:pos x="91" y="114"/>
                        </a:cxn>
                        <a:cxn ang="0">
                          <a:pos x="353" y="117"/>
                        </a:cxn>
                        <a:cxn ang="0">
                          <a:pos x="391" y="147"/>
                        </a:cxn>
                        <a:cxn ang="0">
                          <a:pos x="389" y="90"/>
                        </a:cxn>
                        <a:cxn ang="0">
                          <a:pos x="391" y="150"/>
                        </a:cxn>
                        <a:cxn ang="0">
                          <a:pos x="338" y="150"/>
                        </a:cxn>
                        <a:cxn ang="0">
                          <a:pos x="335" y="198"/>
                        </a:cxn>
                        <a:cxn ang="0">
                          <a:pos x="436" y="199"/>
                        </a:cxn>
                        <a:cxn ang="0">
                          <a:pos x="436" y="339"/>
                        </a:cxn>
                        <a:cxn ang="0">
                          <a:pos x="398" y="339"/>
                        </a:cxn>
                        <a:cxn ang="0">
                          <a:pos x="396" y="305"/>
                        </a:cxn>
                        <a:cxn ang="0">
                          <a:pos x="323" y="302"/>
                        </a:cxn>
                        <a:cxn ang="0">
                          <a:pos x="323" y="368"/>
                        </a:cxn>
                        <a:cxn ang="0">
                          <a:pos x="337" y="392"/>
                        </a:cxn>
                        <a:cxn ang="0">
                          <a:pos x="335" y="573"/>
                        </a:cxn>
                        <a:cxn ang="0">
                          <a:pos x="266" y="570"/>
                        </a:cxn>
                        <a:cxn ang="0">
                          <a:pos x="269" y="507"/>
                        </a:cxn>
                        <a:cxn ang="0">
                          <a:pos x="152" y="504"/>
                        </a:cxn>
                        <a:cxn ang="0">
                          <a:pos x="154" y="570"/>
                        </a:cxn>
                        <a:cxn ang="0">
                          <a:pos x="84" y="565"/>
                        </a:cxn>
                        <a:cxn ang="0">
                          <a:pos x="86" y="387"/>
                        </a:cxn>
                        <a:cxn ang="0">
                          <a:pos x="104" y="369"/>
                        </a:cxn>
                        <a:cxn ang="0">
                          <a:pos x="104" y="302"/>
                        </a:cxn>
                        <a:cxn ang="0">
                          <a:pos x="38" y="300"/>
                        </a:cxn>
                        <a:cxn ang="0">
                          <a:pos x="34" y="329"/>
                        </a:cxn>
                        <a:cxn ang="0">
                          <a:pos x="2" y="329"/>
                        </a:cxn>
                        <a:cxn ang="0">
                          <a:pos x="0" y="199"/>
                        </a:cxn>
                        <a:cxn ang="0">
                          <a:pos x="101" y="195"/>
                        </a:cxn>
                        <a:cxn ang="0">
                          <a:pos x="101" y="150"/>
                        </a:cxn>
                        <a:cxn ang="0">
                          <a:pos x="38" y="147"/>
                        </a:cxn>
                        <a:cxn ang="0">
                          <a:pos x="38" y="87"/>
                        </a:cxn>
                        <a:cxn ang="0">
                          <a:pos x="40" y="147"/>
                        </a:cxn>
                        <a:cxn ang="0">
                          <a:pos x="88" y="114"/>
                        </a:cxn>
                        <a:cxn ang="0">
                          <a:pos x="352" y="117"/>
                        </a:cxn>
                        <a:cxn ang="0">
                          <a:pos x="356" y="62"/>
                        </a:cxn>
                        <a:cxn ang="0">
                          <a:pos x="94" y="62"/>
                        </a:cxn>
                        <a:cxn ang="0">
                          <a:pos x="37" y="21"/>
                        </a:cxn>
                        <a:cxn ang="0">
                          <a:pos x="38" y="93"/>
                        </a:cxn>
                        <a:cxn ang="0">
                          <a:pos x="38" y="21"/>
                        </a:cxn>
                        <a:cxn ang="0">
                          <a:pos x="104" y="21"/>
                        </a:cxn>
                        <a:cxn ang="0">
                          <a:pos x="104" y="0"/>
                        </a:cxn>
                      </a:cxnLst>
                      <a:rect l="0" t="0" r="r" b="b"/>
                      <a:pathLst>
                        <a:path w="436" h="573">
                          <a:moveTo>
                            <a:pt x="104" y="0"/>
                          </a:moveTo>
                          <a:lnTo>
                            <a:pt x="338" y="0"/>
                          </a:lnTo>
                          <a:lnTo>
                            <a:pt x="338" y="18"/>
                          </a:lnTo>
                          <a:lnTo>
                            <a:pt x="386" y="21"/>
                          </a:lnTo>
                          <a:lnTo>
                            <a:pt x="389" y="92"/>
                          </a:lnTo>
                          <a:lnTo>
                            <a:pt x="388" y="23"/>
                          </a:lnTo>
                          <a:lnTo>
                            <a:pt x="355" y="62"/>
                          </a:lnTo>
                          <a:lnTo>
                            <a:pt x="91" y="60"/>
                          </a:lnTo>
                          <a:lnTo>
                            <a:pt x="91" y="114"/>
                          </a:lnTo>
                          <a:lnTo>
                            <a:pt x="353" y="117"/>
                          </a:lnTo>
                          <a:lnTo>
                            <a:pt x="391" y="147"/>
                          </a:lnTo>
                          <a:lnTo>
                            <a:pt x="389" y="90"/>
                          </a:lnTo>
                          <a:lnTo>
                            <a:pt x="391" y="150"/>
                          </a:lnTo>
                          <a:lnTo>
                            <a:pt x="338" y="150"/>
                          </a:lnTo>
                          <a:lnTo>
                            <a:pt x="335" y="198"/>
                          </a:lnTo>
                          <a:lnTo>
                            <a:pt x="436" y="199"/>
                          </a:lnTo>
                          <a:lnTo>
                            <a:pt x="436" y="339"/>
                          </a:lnTo>
                          <a:lnTo>
                            <a:pt x="398" y="339"/>
                          </a:lnTo>
                          <a:lnTo>
                            <a:pt x="396" y="305"/>
                          </a:lnTo>
                          <a:lnTo>
                            <a:pt x="323" y="302"/>
                          </a:lnTo>
                          <a:lnTo>
                            <a:pt x="323" y="368"/>
                          </a:lnTo>
                          <a:lnTo>
                            <a:pt x="337" y="392"/>
                          </a:lnTo>
                          <a:lnTo>
                            <a:pt x="335" y="573"/>
                          </a:lnTo>
                          <a:lnTo>
                            <a:pt x="266" y="570"/>
                          </a:lnTo>
                          <a:lnTo>
                            <a:pt x="269" y="507"/>
                          </a:lnTo>
                          <a:lnTo>
                            <a:pt x="152" y="504"/>
                          </a:lnTo>
                          <a:lnTo>
                            <a:pt x="154" y="570"/>
                          </a:lnTo>
                          <a:lnTo>
                            <a:pt x="84" y="565"/>
                          </a:lnTo>
                          <a:lnTo>
                            <a:pt x="86" y="387"/>
                          </a:lnTo>
                          <a:lnTo>
                            <a:pt x="104" y="369"/>
                          </a:lnTo>
                          <a:lnTo>
                            <a:pt x="104" y="302"/>
                          </a:lnTo>
                          <a:lnTo>
                            <a:pt x="38" y="300"/>
                          </a:lnTo>
                          <a:lnTo>
                            <a:pt x="34" y="329"/>
                          </a:lnTo>
                          <a:lnTo>
                            <a:pt x="2" y="329"/>
                          </a:lnTo>
                          <a:lnTo>
                            <a:pt x="0" y="199"/>
                          </a:lnTo>
                          <a:lnTo>
                            <a:pt x="101" y="195"/>
                          </a:lnTo>
                          <a:lnTo>
                            <a:pt x="101" y="150"/>
                          </a:lnTo>
                          <a:lnTo>
                            <a:pt x="38" y="147"/>
                          </a:lnTo>
                          <a:lnTo>
                            <a:pt x="38" y="87"/>
                          </a:lnTo>
                          <a:lnTo>
                            <a:pt x="40" y="147"/>
                          </a:lnTo>
                          <a:lnTo>
                            <a:pt x="88" y="114"/>
                          </a:lnTo>
                          <a:lnTo>
                            <a:pt x="352" y="117"/>
                          </a:lnTo>
                          <a:lnTo>
                            <a:pt x="356" y="62"/>
                          </a:lnTo>
                          <a:lnTo>
                            <a:pt x="94" y="62"/>
                          </a:lnTo>
                          <a:lnTo>
                            <a:pt x="37" y="21"/>
                          </a:lnTo>
                          <a:lnTo>
                            <a:pt x="38" y="93"/>
                          </a:lnTo>
                          <a:lnTo>
                            <a:pt x="38" y="21"/>
                          </a:lnTo>
                          <a:lnTo>
                            <a:pt x="104" y="21"/>
                          </a:lnTo>
                          <a:lnTo>
                            <a:pt x="104" y="0"/>
                          </a:lnTo>
                          <a:close/>
                        </a:path>
                      </a:pathLst>
                    </a:custGeom>
                    <a:pattFill prst="wdDnDiag">
                      <a:fgClr>
                        <a:srgbClr val="006600"/>
                      </a:fgClr>
                      <a:bgClr>
                        <a:schemeClr val="bg1"/>
                      </a:bgClr>
                    </a:pattFill>
                    <a:ln w="9525">
                      <a:solidFill>
                        <a:srgbClr val="006600"/>
                      </a:solidFill>
                      <a:round/>
                      <a:headEnd/>
                      <a:tailEnd/>
                    </a:ln>
                    <a:effectLst/>
                  </p:spPr>
                  <p:txBody>
                    <a:bodyPr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58032" name="Freeform 33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970" y="779"/>
                      <a:ext cx="16" cy="218"/>
                    </a:xfrm>
                    <a:custGeom>
                      <a:avLst/>
                      <a:gdLst/>
                      <a:ahLst/>
                      <a:cxnLst>
                        <a:cxn ang="0">
                          <a:pos x="12" y="0"/>
                        </a:cxn>
                        <a:cxn ang="0">
                          <a:pos x="16" y="197"/>
                        </a:cxn>
                        <a:cxn ang="0">
                          <a:pos x="0" y="218"/>
                        </a:cxn>
                      </a:cxnLst>
                      <a:rect l="0" t="0" r="r" b="b"/>
                      <a:pathLst>
                        <a:path w="16" h="218">
                          <a:moveTo>
                            <a:pt x="12" y="0"/>
                          </a:moveTo>
                          <a:lnTo>
                            <a:pt x="16" y="197"/>
                          </a:lnTo>
                          <a:lnTo>
                            <a:pt x="0" y="218"/>
                          </a:lnTo>
                        </a:path>
                      </a:pathLst>
                    </a:custGeom>
                    <a:noFill/>
                    <a:ln w="6350" cmpd="sng">
                      <a:solidFill>
                        <a:srgbClr val="006600"/>
                      </a:solidFill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58033" name="Freeform 33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195" y="773"/>
                      <a:ext cx="20" cy="232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0" y="199"/>
                        </a:cxn>
                        <a:cxn ang="0">
                          <a:pos x="20" y="232"/>
                        </a:cxn>
                      </a:cxnLst>
                      <a:rect l="0" t="0" r="r" b="b"/>
                      <a:pathLst>
                        <a:path w="20" h="232">
                          <a:moveTo>
                            <a:pt x="0" y="0"/>
                          </a:moveTo>
                          <a:lnTo>
                            <a:pt x="0" y="199"/>
                          </a:lnTo>
                          <a:lnTo>
                            <a:pt x="20" y="232"/>
                          </a:lnTo>
                        </a:path>
                      </a:pathLst>
                    </a:custGeom>
                    <a:noFill/>
                    <a:ln w="6350" cmpd="sng">
                      <a:solidFill>
                        <a:srgbClr val="006600"/>
                      </a:solidFill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58034" name="Rectangle 338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970" y="467"/>
                      <a:ext cx="262" cy="5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solidFill>
                        <a:srgbClr val="006600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</p:grpSp>
            </p:grpSp>
            <p:sp>
              <p:nvSpPr>
                <p:cNvPr id="158035" name="Rectangle 339" descr="Алмазная решетка (контур)"/>
                <p:cNvSpPr>
                  <a:spLocks noChangeAspect="1" noChangeArrowheads="1"/>
                </p:cNvSpPr>
                <p:nvPr/>
              </p:nvSpPr>
              <p:spPr bwMode="auto">
                <a:xfrm>
                  <a:off x="2728" y="1137"/>
                  <a:ext cx="53" cy="40"/>
                </a:xfrm>
                <a:prstGeom prst="rect">
                  <a:avLst/>
                </a:prstGeom>
                <a:pattFill prst="openDmnd">
                  <a:fgClr>
                    <a:srgbClr val="808080"/>
                  </a:fgClr>
                  <a:bgClr>
                    <a:schemeClr val="bg1"/>
                  </a:bgClr>
                </a:patt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58036" name="Rectangle 340" descr="Алмазная решетка (контур)"/>
                <p:cNvSpPr>
                  <a:spLocks noChangeAspect="1" noChangeArrowheads="1"/>
                </p:cNvSpPr>
                <p:nvPr/>
              </p:nvSpPr>
              <p:spPr bwMode="auto">
                <a:xfrm>
                  <a:off x="2976" y="1138"/>
                  <a:ext cx="53" cy="40"/>
                </a:xfrm>
                <a:prstGeom prst="rect">
                  <a:avLst/>
                </a:prstGeom>
                <a:pattFill prst="openDmnd">
                  <a:fgClr>
                    <a:srgbClr val="808080"/>
                  </a:fgClr>
                  <a:bgClr>
                    <a:schemeClr val="bg1"/>
                  </a:bgClr>
                </a:patt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</p:grpSp>
      </p:grpSp>
      <p:grpSp>
        <p:nvGrpSpPr>
          <p:cNvPr id="158037" name="Group 341"/>
          <p:cNvGrpSpPr>
            <a:grpSpLocks/>
          </p:cNvGrpSpPr>
          <p:nvPr/>
        </p:nvGrpSpPr>
        <p:grpSpPr bwMode="auto">
          <a:xfrm>
            <a:off x="3160713" y="754063"/>
            <a:ext cx="2832100" cy="3416300"/>
            <a:chOff x="1992" y="1864"/>
            <a:chExt cx="1784" cy="2152"/>
          </a:xfrm>
        </p:grpSpPr>
        <p:grpSp>
          <p:nvGrpSpPr>
            <p:cNvPr id="158038" name="Group 342"/>
            <p:cNvGrpSpPr>
              <a:grpSpLocks noChangeAspect="1"/>
            </p:cNvGrpSpPr>
            <p:nvPr/>
          </p:nvGrpSpPr>
          <p:grpSpPr bwMode="auto">
            <a:xfrm>
              <a:off x="1992" y="1864"/>
              <a:ext cx="1784" cy="2152"/>
              <a:chOff x="1806" y="1388"/>
              <a:chExt cx="2156" cy="2602"/>
            </a:xfrm>
          </p:grpSpPr>
          <p:sp>
            <p:nvSpPr>
              <p:cNvPr id="158039" name="Rectangle 343"/>
              <p:cNvSpPr>
                <a:spLocks noChangeAspect="1" noChangeArrowheads="1"/>
              </p:cNvSpPr>
              <p:nvPr/>
            </p:nvSpPr>
            <p:spPr bwMode="auto">
              <a:xfrm>
                <a:off x="2861" y="2373"/>
                <a:ext cx="41" cy="52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grpSp>
            <p:nvGrpSpPr>
              <p:cNvPr id="158040" name="Group 344"/>
              <p:cNvGrpSpPr>
                <a:grpSpLocks noChangeAspect="1"/>
              </p:cNvGrpSpPr>
              <p:nvPr/>
            </p:nvGrpSpPr>
            <p:grpSpPr bwMode="auto">
              <a:xfrm>
                <a:off x="1806" y="1388"/>
                <a:ext cx="2156" cy="2602"/>
                <a:chOff x="1806" y="1388"/>
                <a:chExt cx="2156" cy="2602"/>
              </a:xfrm>
            </p:grpSpPr>
            <p:sp>
              <p:nvSpPr>
                <p:cNvPr id="158041" name="Rectangle 345" descr="Алмазная решетка (контур)"/>
                <p:cNvSpPr>
                  <a:spLocks noChangeAspect="1" noChangeArrowheads="1"/>
                </p:cNvSpPr>
                <p:nvPr/>
              </p:nvSpPr>
              <p:spPr bwMode="auto">
                <a:xfrm>
                  <a:off x="2644" y="2387"/>
                  <a:ext cx="467" cy="20"/>
                </a:xfrm>
                <a:prstGeom prst="rect">
                  <a:avLst/>
                </a:prstGeom>
                <a:pattFill prst="openDmnd">
                  <a:fgClr>
                    <a:schemeClr val="tx2"/>
                  </a:fgClr>
                  <a:bgClr>
                    <a:schemeClr val="bg1"/>
                  </a:bgClr>
                </a:patt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grpSp>
              <p:nvGrpSpPr>
                <p:cNvPr id="158042" name="Group 346"/>
                <p:cNvGrpSpPr>
                  <a:grpSpLocks noChangeAspect="1"/>
                </p:cNvGrpSpPr>
                <p:nvPr/>
              </p:nvGrpSpPr>
              <p:grpSpPr bwMode="auto">
                <a:xfrm>
                  <a:off x="1806" y="1388"/>
                  <a:ext cx="2156" cy="2602"/>
                  <a:chOff x="1806" y="1388"/>
                  <a:chExt cx="2156" cy="2602"/>
                </a:xfrm>
              </p:grpSpPr>
              <p:grpSp>
                <p:nvGrpSpPr>
                  <p:cNvPr id="158043" name="Group 347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646" y="1505"/>
                    <a:ext cx="462" cy="884"/>
                    <a:chOff x="2820" y="1146"/>
                    <a:chExt cx="542" cy="1062"/>
                  </a:xfrm>
                </p:grpSpPr>
                <p:sp>
                  <p:nvSpPr>
                    <p:cNvPr id="158044" name="Rectangle 348" descr="Зигзаг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820" y="1146"/>
                      <a:ext cx="182" cy="1056"/>
                    </a:xfrm>
                    <a:prstGeom prst="rect">
                      <a:avLst/>
                    </a:prstGeom>
                    <a:pattFill prst="zigZag">
                      <a:fgClr>
                        <a:srgbClr val="FF3300"/>
                      </a:fgClr>
                      <a:bgClr>
                        <a:schemeClr val="bg1"/>
                      </a:bgClr>
                    </a:pattFill>
                    <a:ln w="9525">
                      <a:solidFill>
                        <a:srgbClr val="FF3300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58045" name="Rectangle 349" descr="Зигзаг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180" y="1152"/>
                      <a:ext cx="182" cy="1056"/>
                    </a:xfrm>
                    <a:prstGeom prst="rect">
                      <a:avLst/>
                    </a:prstGeom>
                    <a:pattFill prst="zigZag">
                      <a:fgClr>
                        <a:srgbClr val="FF3300"/>
                      </a:fgClr>
                      <a:bgClr>
                        <a:schemeClr val="bg1"/>
                      </a:bgClr>
                    </a:pattFill>
                    <a:ln w="9525">
                      <a:solidFill>
                        <a:srgbClr val="FF3300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</p:grpSp>
              <p:grpSp>
                <p:nvGrpSpPr>
                  <p:cNvPr id="158046" name="Group 350"/>
                  <p:cNvGrpSpPr>
                    <a:grpSpLocks noChangeAspect="1"/>
                  </p:cNvGrpSpPr>
                  <p:nvPr/>
                </p:nvGrpSpPr>
                <p:grpSpPr bwMode="auto">
                  <a:xfrm rot="10800000">
                    <a:off x="2784" y="2557"/>
                    <a:ext cx="203" cy="174"/>
                    <a:chOff x="2262" y="456"/>
                    <a:chExt cx="238" cy="177"/>
                  </a:xfrm>
                </p:grpSpPr>
                <p:grpSp>
                  <p:nvGrpSpPr>
                    <p:cNvPr id="158047" name="Group 351"/>
                    <p:cNvGrpSpPr>
                      <a:grpSpLocks noChangeAspect="1"/>
                    </p:cNvGrpSpPr>
                    <p:nvPr/>
                  </p:nvGrpSpPr>
                  <p:grpSpPr bwMode="auto">
                    <a:xfrm>
                      <a:off x="2332" y="464"/>
                      <a:ext cx="109" cy="169"/>
                      <a:chOff x="2332" y="464"/>
                      <a:chExt cx="109" cy="169"/>
                    </a:xfrm>
                  </p:grpSpPr>
                  <p:sp>
                    <p:nvSpPr>
                      <p:cNvPr id="158048" name="Rectangle 352"/>
                      <p:cNvSpPr>
                        <a:spLocks noChangeAspect="1" noChangeArrowheads="1"/>
                      </p:cNvSpPr>
                      <p:nvPr/>
                    </p:nvSpPr>
                    <p:spPr bwMode="auto">
                      <a:xfrm>
                        <a:off x="2332" y="464"/>
                        <a:ext cx="106" cy="126"/>
                      </a:xfrm>
                      <a:prstGeom prst="rect">
                        <a:avLst/>
                      </a:prstGeom>
                      <a:gradFill rotWithShape="0">
                        <a:gsLst>
                          <a:gs pos="0">
                            <a:srgbClr val="CC9900"/>
                          </a:gs>
                          <a:gs pos="50000">
                            <a:srgbClr val="CC9900">
                              <a:gamma/>
                              <a:tint val="0"/>
                              <a:invGamma/>
                            </a:srgbClr>
                          </a:gs>
                          <a:gs pos="100000">
                            <a:srgbClr val="CC9900"/>
                          </a:gs>
                        </a:gsLst>
                        <a:lin ang="0" scaled="1"/>
                      </a:gradFill>
                      <a:ln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:ln>
                      <a:effectLst/>
                    </p:spPr>
                    <p:txBody>
                      <a:bodyPr wrap="none" anchor="ctr"/>
                      <a:lstStyle/>
                      <a:p>
                        <a:endParaRPr lang="ro-RO"/>
                      </a:p>
                    </p:txBody>
                  </p:sp>
                  <p:sp>
                    <p:nvSpPr>
                      <p:cNvPr id="158049" name="AutoShape 353"/>
                      <p:cNvSpPr>
                        <a:spLocks noChangeAspect="1" noChangeArrowheads="1"/>
                      </p:cNvSpPr>
                      <p:nvPr/>
                    </p:nvSpPr>
                    <p:spPr bwMode="auto">
                      <a:xfrm>
                        <a:off x="2334" y="588"/>
                        <a:ext cx="107" cy="45"/>
                      </a:xfrm>
                      <a:custGeom>
                        <a:avLst/>
                        <a:gdLst>
                          <a:gd name="G0" fmla="+- 5400 0 0"/>
                          <a:gd name="G1" fmla="+- 21600 0 5400"/>
                          <a:gd name="G2" fmla="*/ 5400 1 2"/>
                          <a:gd name="G3" fmla="+- 21600 0 G2"/>
                          <a:gd name="G4" fmla="+/ 5400 21600 2"/>
                          <a:gd name="G5" fmla="+/ G1 0 2"/>
                          <a:gd name="G6" fmla="*/ 21600 21600 5400"/>
                          <a:gd name="G7" fmla="*/ G6 1 2"/>
                          <a:gd name="G8" fmla="+- 21600 0 G7"/>
                          <a:gd name="G9" fmla="*/ 21600 1 2"/>
                          <a:gd name="G10" fmla="+- 5400 0 G9"/>
                          <a:gd name="G11" fmla="?: G10 G8 0"/>
                          <a:gd name="G12" fmla="?: G10 G7 21600"/>
                          <a:gd name="T0" fmla="*/ 18900 w 21600"/>
                          <a:gd name="T1" fmla="*/ 10800 h 21600"/>
                          <a:gd name="T2" fmla="*/ 10800 w 21600"/>
                          <a:gd name="T3" fmla="*/ 21600 h 21600"/>
                          <a:gd name="T4" fmla="*/ 2700 w 21600"/>
                          <a:gd name="T5" fmla="*/ 10800 h 21600"/>
                          <a:gd name="T6" fmla="*/ 10800 w 21600"/>
                          <a:gd name="T7" fmla="*/ 0 h 21600"/>
                          <a:gd name="T8" fmla="*/ 4500 w 21600"/>
                          <a:gd name="T9" fmla="*/ 4500 h 21600"/>
                          <a:gd name="T10" fmla="*/ 17100 w 21600"/>
                          <a:gd name="T11" fmla="*/ 17100 h 21600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</a:cxnLst>
                        <a:rect l="T8" t="T9" r="T10" b="T11"/>
                        <a:pathLst>
                          <a:path w="21600" h="21600">
                            <a:moveTo>
                              <a:pt x="0" y="0"/>
                            </a:moveTo>
                            <a:lnTo>
                              <a:pt x="5400" y="21600"/>
                            </a:lnTo>
                            <a:lnTo>
                              <a:pt x="16200" y="21600"/>
                            </a:lnTo>
                            <a:lnTo>
                              <a:pt x="21600" y="0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CC9900"/>
                          </a:gs>
                          <a:gs pos="50000">
                            <a:srgbClr val="CC9900">
                              <a:gamma/>
                              <a:tint val="0"/>
                              <a:invGamma/>
                            </a:srgbClr>
                          </a:gs>
                          <a:gs pos="100000">
                            <a:srgbClr val="CC9900"/>
                          </a:gs>
                        </a:gsLst>
                        <a:lin ang="0" scaled="1"/>
                      </a:gradFill>
                      <a:ln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:ln>
                      <a:effectLst/>
                    </p:spPr>
                    <p:txBody>
                      <a:bodyPr wrap="none" anchor="ctr"/>
                      <a:lstStyle/>
                      <a:p>
                        <a:endParaRPr lang="ro-RO"/>
                      </a:p>
                    </p:txBody>
                  </p:sp>
                </p:grpSp>
                <p:grpSp>
                  <p:nvGrpSpPr>
                    <p:cNvPr id="158050" name="Group 354"/>
                    <p:cNvGrpSpPr>
                      <a:grpSpLocks noChangeAspect="1"/>
                    </p:cNvGrpSpPr>
                    <p:nvPr/>
                  </p:nvGrpSpPr>
                  <p:grpSpPr bwMode="auto">
                    <a:xfrm>
                      <a:off x="2262" y="456"/>
                      <a:ext cx="238" cy="47"/>
                      <a:chOff x="2620" y="480"/>
                      <a:chExt cx="260" cy="36"/>
                    </a:xfrm>
                  </p:grpSpPr>
                  <p:sp>
                    <p:nvSpPr>
                      <p:cNvPr id="158051" name="Rectangle 355"/>
                      <p:cNvSpPr>
                        <a:spLocks noChangeAspect="1" noChangeArrowheads="1"/>
                      </p:cNvSpPr>
                      <p:nvPr/>
                    </p:nvSpPr>
                    <p:spPr bwMode="auto">
                      <a:xfrm>
                        <a:off x="2620" y="480"/>
                        <a:ext cx="260" cy="20"/>
                      </a:xfrm>
                      <a:prstGeom prst="rect">
                        <a:avLst/>
                      </a:prstGeom>
                      <a:gradFill rotWithShape="0">
                        <a:gsLst>
                          <a:gs pos="0">
                            <a:srgbClr val="CC9900"/>
                          </a:gs>
                          <a:gs pos="50000">
                            <a:srgbClr val="CC9900">
                              <a:gamma/>
                              <a:tint val="0"/>
                              <a:invGamma/>
                            </a:srgbClr>
                          </a:gs>
                          <a:gs pos="100000">
                            <a:srgbClr val="CC9900"/>
                          </a:gs>
                        </a:gsLst>
                        <a:lin ang="0" scaled="1"/>
                      </a:gradFill>
                      <a:ln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:ln>
                      <a:effectLst/>
                    </p:spPr>
                    <p:txBody>
                      <a:bodyPr wrap="none" anchor="ctr"/>
                      <a:lstStyle/>
                      <a:p>
                        <a:endParaRPr lang="ro-RO"/>
                      </a:p>
                    </p:txBody>
                  </p:sp>
                  <p:sp>
                    <p:nvSpPr>
                      <p:cNvPr id="158052" name="AutoShape 356"/>
                      <p:cNvSpPr>
                        <a:spLocks noChangeAspect="1" noChangeArrowheads="1"/>
                      </p:cNvSpPr>
                      <p:nvPr/>
                    </p:nvSpPr>
                    <p:spPr bwMode="auto">
                      <a:xfrm>
                        <a:off x="2622" y="498"/>
                        <a:ext cx="256" cy="18"/>
                      </a:xfrm>
                      <a:custGeom>
                        <a:avLst/>
                        <a:gdLst>
                          <a:gd name="G0" fmla="+- 5400 0 0"/>
                          <a:gd name="G1" fmla="+- 21600 0 5400"/>
                          <a:gd name="G2" fmla="*/ 5400 1 2"/>
                          <a:gd name="G3" fmla="+- 21600 0 G2"/>
                          <a:gd name="G4" fmla="+/ 5400 21600 2"/>
                          <a:gd name="G5" fmla="+/ G1 0 2"/>
                          <a:gd name="G6" fmla="*/ 21600 21600 5400"/>
                          <a:gd name="G7" fmla="*/ G6 1 2"/>
                          <a:gd name="G8" fmla="+- 21600 0 G7"/>
                          <a:gd name="G9" fmla="*/ 21600 1 2"/>
                          <a:gd name="G10" fmla="+- 5400 0 G9"/>
                          <a:gd name="G11" fmla="?: G10 G8 0"/>
                          <a:gd name="G12" fmla="?: G10 G7 21600"/>
                          <a:gd name="T0" fmla="*/ 18900 w 21600"/>
                          <a:gd name="T1" fmla="*/ 10800 h 21600"/>
                          <a:gd name="T2" fmla="*/ 10800 w 21600"/>
                          <a:gd name="T3" fmla="*/ 21600 h 21600"/>
                          <a:gd name="T4" fmla="*/ 2700 w 21600"/>
                          <a:gd name="T5" fmla="*/ 10800 h 21600"/>
                          <a:gd name="T6" fmla="*/ 10800 w 21600"/>
                          <a:gd name="T7" fmla="*/ 0 h 21600"/>
                          <a:gd name="T8" fmla="*/ 4500 w 21600"/>
                          <a:gd name="T9" fmla="*/ 4500 h 21600"/>
                          <a:gd name="T10" fmla="*/ 17100 w 21600"/>
                          <a:gd name="T11" fmla="*/ 17100 h 21600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</a:cxnLst>
                        <a:rect l="T8" t="T9" r="T10" b="T11"/>
                        <a:pathLst>
                          <a:path w="21600" h="21600">
                            <a:moveTo>
                              <a:pt x="0" y="0"/>
                            </a:moveTo>
                            <a:lnTo>
                              <a:pt x="5400" y="21600"/>
                            </a:lnTo>
                            <a:lnTo>
                              <a:pt x="16200" y="21600"/>
                            </a:lnTo>
                            <a:lnTo>
                              <a:pt x="21600" y="0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CC9900"/>
                          </a:gs>
                          <a:gs pos="50000">
                            <a:srgbClr val="CC9900">
                              <a:gamma/>
                              <a:tint val="0"/>
                              <a:invGamma/>
                            </a:srgbClr>
                          </a:gs>
                          <a:gs pos="100000">
                            <a:srgbClr val="CC9900"/>
                          </a:gs>
                        </a:gsLst>
                        <a:lin ang="0" scaled="1"/>
                      </a:gradFill>
                      <a:ln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:ln>
                      <a:effectLst/>
                    </p:spPr>
                    <p:txBody>
                      <a:bodyPr wrap="none" anchor="ctr"/>
                      <a:lstStyle/>
                      <a:p>
                        <a:endParaRPr lang="ro-RO"/>
                      </a:p>
                    </p:txBody>
                  </p:sp>
                </p:grpSp>
              </p:grpSp>
              <p:sp>
                <p:nvSpPr>
                  <p:cNvPr id="158053" name="Freeform 357" descr="Широкий диагональный 1"/>
                  <p:cNvSpPr>
                    <a:spLocks noChangeAspect="1"/>
                  </p:cNvSpPr>
                  <p:nvPr/>
                </p:nvSpPr>
                <p:spPr bwMode="auto">
                  <a:xfrm>
                    <a:off x="2641" y="2406"/>
                    <a:ext cx="470" cy="297"/>
                  </a:xfrm>
                  <a:custGeom>
                    <a:avLst/>
                    <a:gdLst/>
                    <a:ahLst/>
                    <a:cxnLst>
                      <a:cxn ang="0">
                        <a:pos x="4" y="28"/>
                      </a:cxn>
                      <a:cxn ang="0">
                        <a:pos x="0" y="2"/>
                      </a:cxn>
                      <a:cxn ang="0">
                        <a:pos x="188" y="2"/>
                      </a:cxn>
                      <a:cxn ang="0">
                        <a:pos x="188" y="146"/>
                      </a:cxn>
                      <a:cxn ang="0">
                        <a:pos x="366" y="146"/>
                      </a:cxn>
                      <a:cxn ang="0">
                        <a:pos x="366" y="0"/>
                      </a:cxn>
                      <a:cxn ang="0">
                        <a:pos x="552" y="0"/>
                      </a:cxn>
                      <a:cxn ang="0">
                        <a:pos x="552" y="32"/>
                      </a:cxn>
                      <a:cxn ang="0">
                        <a:pos x="536" y="34"/>
                      </a:cxn>
                      <a:cxn ang="0">
                        <a:pos x="540" y="102"/>
                      </a:cxn>
                      <a:cxn ang="0">
                        <a:pos x="450" y="102"/>
                      </a:cxn>
                      <a:cxn ang="0">
                        <a:pos x="456" y="318"/>
                      </a:cxn>
                      <a:cxn ang="0">
                        <a:pos x="432" y="342"/>
                      </a:cxn>
                      <a:cxn ang="0">
                        <a:pos x="404" y="348"/>
                      </a:cxn>
                      <a:cxn ang="0">
                        <a:pos x="338" y="320"/>
                      </a:cxn>
                      <a:cxn ang="0">
                        <a:pos x="338" y="230"/>
                      </a:cxn>
                      <a:cxn ang="0">
                        <a:pos x="310" y="176"/>
                      </a:cxn>
                      <a:cxn ang="0">
                        <a:pos x="306" y="148"/>
                      </a:cxn>
                      <a:cxn ang="0">
                        <a:pos x="250" y="148"/>
                      </a:cxn>
                      <a:cxn ang="0">
                        <a:pos x="244" y="176"/>
                      </a:cxn>
                      <a:cxn ang="0">
                        <a:pos x="222" y="226"/>
                      </a:cxn>
                      <a:cxn ang="0">
                        <a:pos x="222" y="322"/>
                      </a:cxn>
                      <a:cxn ang="0">
                        <a:pos x="168" y="346"/>
                      </a:cxn>
                      <a:cxn ang="0">
                        <a:pos x="130" y="342"/>
                      </a:cxn>
                      <a:cxn ang="0">
                        <a:pos x="106" y="316"/>
                      </a:cxn>
                      <a:cxn ang="0">
                        <a:pos x="106" y="96"/>
                      </a:cxn>
                      <a:cxn ang="0">
                        <a:pos x="18" y="102"/>
                      </a:cxn>
                      <a:cxn ang="0">
                        <a:pos x="16" y="36"/>
                      </a:cxn>
                      <a:cxn ang="0">
                        <a:pos x="4" y="28"/>
                      </a:cxn>
                    </a:cxnLst>
                    <a:rect l="0" t="0" r="r" b="b"/>
                    <a:pathLst>
                      <a:path w="552" h="348">
                        <a:moveTo>
                          <a:pt x="4" y="28"/>
                        </a:moveTo>
                        <a:lnTo>
                          <a:pt x="0" y="2"/>
                        </a:lnTo>
                        <a:lnTo>
                          <a:pt x="188" y="2"/>
                        </a:lnTo>
                        <a:lnTo>
                          <a:pt x="188" y="146"/>
                        </a:lnTo>
                        <a:lnTo>
                          <a:pt x="366" y="146"/>
                        </a:lnTo>
                        <a:lnTo>
                          <a:pt x="366" y="0"/>
                        </a:lnTo>
                        <a:lnTo>
                          <a:pt x="552" y="0"/>
                        </a:lnTo>
                        <a:lnTo>
                          <a:pt x="552" y="32"/>
                        </a:lnTo>
                        <a:lnTo>
                          <a:pt x="536" y="34"/>
                        </a:lnTo>
                        <a:lnTo>
                          <a:pt x="540" y="102"/>
                        </a:lnTo>
                        <a:lnTo>
                          <a:pt x="450" y="102"/>
                        </a:lnTo>
                        <a:lnTo>
                          <a:pt x="456" y="318"/>
                        </a:lnTo>
                        <a:lnTo>
                          <a:pt x="432" y="342"/>
                        </a:lnTo>
                        <a:lnTo>
                          <a:pt x="404" y="348"/>
                        </a:lnTo>
                        <a:lnTo>
                          <a:pt x="338" y="320"/>
                        </a:lnTo>
                        <a:lnTo>
                          <a:pt x="338" y="230"/>
                        </a:lnTo>
                        <a:lnTo>
                          <a:pt x="310" y="176"/>
                        </a:lnTo>
                        <a:lnTo>
                          <a:pt x="306" y="148"/>
                        </a:lnTo>
                        <a:lnTo>
                          <a:pt x="250" y="148"/>
                        </a:lnTo>
                        <a:lnTo>
                          <a:pt x="244" y="176"/>
                        </a:lnTo>
                        <a:lnTo>
                          <a:pt x="222" y="226"/>
                        </a:lnTo>
                        <a:lnTo>
                          <a:pt x="222" y="322"/>
                        </a:lnTo>
                        <a:lnTo>
                          <a:pt x="168" y="346"/>
                        </a:lnTo>
                        <a:lnTo>
                          <a:pt x="130" y="342"/>
                        </a:lnTo>
                        <a:lnTo>
                          <a:pt x="106" y="316"/>
                        </a:lnTo>
                        <a:lnTo>
                          <a:pt x="106" y="96"/>
                        </a:lnTo>
                        <a:lnTo>
                          <a:pt x="18" y="102"/>
                        </a:lnTo>
                        <a:lnTo>
                          <a:pt x="16" y="36"/>
                        </a:lnTo>
                        <a:lnTo>
                          <a:pt x="4" y="28"/>
                        </a:lnTo>
                        <a:close/>
                      </a:path>
                    </a:pathLst>
                  </a:custGeom>
                  <a:pattFill prst="wdDnDiag">
                    <a:fgClr>
                      <a:srgbClr val="4D4D4D"/>
                    </a:fgClr>
                    <a:bgClr>
                      <a:schemeClr val="bg1"/>
                    </a:bgClr>
                  </a:pattFill>
                  <a:ln w="9525">
                    <a:solidFill>
                      <a:srgbClr val="333333"/>
                    </a:solidFill>
                    <a:round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endParaRPr lang="ro-RO"/>
                  </a:p>
                </p:txBody>
              </p:sp>
              <p:grpSp>
                <p:nvGrpSpPr>
                  <p:cNvPr id="158054" name="Group 358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1806" y="1388"/>
                    <a:ext cx="2156" cy="2602"/>
                    <a:chOff x="1806" y="1388"/>
                    <a:chExt cx="2156" cy="2602"/>
                  </a:xfrm>
                </p:grpSpPr>
                <p:grpSp>
                  <p:nvGrpSpPr>
                    <p:cNvPr id="158055" name="Group 359"/>
                    <p:cNvGrpSpPr>
                      <a:grpSpLocks noChangeAspect="1"/>
                    </p:cNvGrpSpPr>
                    <p:nvPr/>
                  </p:nvGrpSpPr>
                  <p:grpSpPr bwMode="auto">
                    <a:xfrm>
                      <a:off x="2591" y="1516"/>
                      <a:ext cx="577" cy="2297"/>
                      <a:chOff x="2591" y="1516"/>
                      <a:chExt cx="577" cy="2297"/>
                    </a:xfrm>
                  </p:grpSpPr>
                  <p:sp>
                    <p:nvSpPr>
                      <p:cNvPr id="158056" name="Freeform 360" descr="Широкий диагональный 2"/>
                      <p:cNvSpPr>
                        <a:spLocks noChangeAspect="1"/>
                      </p:cNvSpPr>
                      <p:nvPr/>
                    </p:nvSpPr>
                    <p:spPr bwMode="auto">
                      <a:xfrm>
                        <a:off x="2591" y="1516"/>
                        <a:ext cx="577" cy="2297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0" y="4"/>
                          </a:cxn>
                          <a:cxn ang="0">
                            <a:pos x="62" y="6"/>
                          </a:cxn>
                          <a:cxn ang="0">
                            <a:pos x="58" y="1144"/>
                          </a:cxn>
                          <a:cxn ang="0">
                            <a:pos x="160" y="1144"/>
                          </a:cxn>
                          <a:cxn ang="0">
                            <a:pos x="164" y="1382"/>
                          </a:cxn>
                          <a:cxn ang="0">
                            <a:pos x="184" y="1384"/>
                          </a:cxn>
                          <a:cxn ang="0">
                            <a:pos x="184" y="2334"/>
                          </a:cxn>
                          <a:cxn ang="0">
                            <a:pos x="330" y="2334"/>
                          </a:cxn>
                          <a:cxn ang="0">
                            <a:pos x="184" y="2336"/>
                          </a:cxn>
                          <a:cxn ang="0">
                            <a:pos x="184" y="2490"/>
                          </a:cxn>
                          <a:cxn ang="0">
                            <a:pos x="164" y="2486"/>
                          </a:cxn>
                          <a:cxn ang="0">
                            <a:pos x="514" y="2490"/>
                          </a:cxn>
                          <a:cxn ang="0">
                            <a:pos x="498" y="2490"/>
                          </a:cxn>
                          <a:cxn ang="0">
                            <a:pos x="492" y="2334"/>
                          </a:cxn>
                          <a:cxn ang="0">
                            <a:pos x="332" y="2334"/>
                          </a:cxn>
                          <a:cxn ang="0">
                            <a:pos x="494" y="2334"/>
                          </a:cxn>
                          <a:cxn ang="0">
                            <a:pos x="494" y="1388"/>
                          </a:cxn>
                          <a:cxn ang="0">
                            <a:pos x="514" y="1388"/>
                          </a:cxn>
                          <a:cxn ang="0">
                            <a:pos x="512" y="1142"/>
                          </a:cxn>
                          <a:cxn ang="0">
                            <a:pos x="614" y="1140"/>
                          </a:cxn>
                          <a:cxn ang="0">
                            <a:pos x="616" y="2"/>
                          </a:cxn>
                          <a:cxn ang="0">
                            <a:pos x="662" y="0"/>
                          </a:cxn>
                          <a:cxn ang="0">
                            <a:pos x="662" y="1252"/>
                          </a:cxn>
                          <a:cxn ang="0">
                            <a:pos x="548" y="1370"/>
                          </a:cxn>
                          <a:cxn ang="0">
                            <a:pos x="546" y="2344"/>
                          </a:cxn>
                          <a:cxn ang="0">
                            <a:pos x="676" y="2472"/>
                          </a:cxn>
                          <a:cxn ang="0">
                            <a:pos x="676" y="2684"/>
                          </a:cxn>
                          <a:cxn ang="0">
                            <a:pos x="604" y="2682"/>
                          </a:cxn>
                          <a:cxn ang="0">
                            <a:pos x="606" y="2626"/>
                          </a:cxn>
                          <a:cxn ang="0">
                            <a:pos x="588" y="2624"/>
                          </a:cxn>
                          <a:cxn ang="0">
                            <a:pos x="588" y="2492"/>
                          </a:cxn>
                          <a:cxn ang="0">
                            <a:pos x="98" y="2486"/>
                          </a:cxn>
                          <a:cxn ang="0">
                            <a:pos x="98" y="2626"/>
                          </a:cxn>
                          <a:cxn ang="0">
                            <a:pos x="76" y="2626"/>
                          </a:cxn>
                          <a:cxn ang="0">
                            <a:pos x="76" y="2692"/>
                          </a:cxn>
                          <a:cxn ang="0">
                            <a:pos x="0" y="2694"/>
                          </a:cxn>
                          <a:cxn ang="0">
                            <a:pos x="1" y="2472"/>
                          </a:cxn>
                          <a:cxn ang="0">
                            <a:pos x="130" y="2346"/>
                          </a:cxn>
                          <a:cxn ang="0">
                            <a:pos x="126" y="1374"/>
                          </a:cxn>
                          <a:cxn ang="0">
                            <a:pos x="2" y="1248"/>
                          </a:cxn>
                          <a:cxn ang="0">
                            <a:pos x="0" y="4"/>
                          </a:cxn>
                        </a:cxnLst>
                        <a:rect l="0" t="0" r="r" b="b"/>
                        <a:pathLst>
                          <a:path w="676" h="2694">
                            <a:moveTo>
                              <a:pt x="0" y="4"/>
                            </a:moveTo>
                            <a:lnTo>
                              <a:pt x="62" y="6"/>
                            </a:lnTo>
                            <a:lnTo>
                              <a:pt x="58" y="1144"/>
                            </a:lnTo>
                            <a:lnTo>
                              <a:pt x="160" y="1144"/>
                            </a:lnTo>
                            <a:lnTo>
                              <a:pt x="164" y="1382"/>
                            </a:lnTo>
                            <a:lnTo>
                              <a:pt x="184" y="1384"/>
                            </a:lnTo>
                            <a:lnTo>
                              <a:pt x="184" y="2334"/>
                            </a:lnTo>
                            <a:lnTo>
                              <a:pt x="330" y="2334"/>
                            </a:lnTo>
                            <a:lnTo>
                              <a:pt x="184" y="2336"/>
                            </a:lnTo>
                            <a:lnTo>
                              <a:pt x="184" y="2490"/>
                            </a:lnTo>
                            <a:lnTo>
                              <a:pt x="164" y="2486"/>
                            </a:lnTo>
                            <a:lnTo>
                              <a:pt x="514" y="2490"/>
                            </a:lnTo>
                            <a:lnTo>
                              <a:pt x="498" y="2490"/>
                            </a:lnTo>
                            <a:lnTo>
                              <a:pt x="492" y="2334"/>
                            </a:lnTo>
                            <a:lnTo>
                              <a:pt x="332" y="2334"/>
                            </a:lnTo>
                            <a:lnTo>
                              <a:pt x="494" y="2334"/>
                            </a:lnTo>
                            <a:lnTo>
                              <a:pt x="494" y="1388"/>
                            </a:lnTo>
                            <a:lnTo>
                              <a:pt x="514" y="1388"/>
                            </a:lnTo>
                            <a:lnTo>
                              <a:pt x="512" y="1142"/>
                            </a:lnTo>
                            <a:lnTo>
                              <a:pt x="614" y="1140"/>
                            </a:lnTo>
                            <a:lnTo>
                              <a:pt x="616" y="2"/>
                            </a:lnTo>
                            <a:lnTo>
                              <a:pt x="662" y="0"/>
                            </a:lnTo>
                            <a:lnTo>
                              <a:pt x="662" y="1252"/>
                            </a:lnTo>
                            <a:lnTo>
                              <a:pt x="548" y="1370"/>
                            </a:lnTo>
                            <a:lnTo>
                              <a:pt x="546" y="2344"/>
                            </a:lnTo>
                            <a:lnTo>
                              <a:pt x="676" y="2472"/>
                            </a:lnTo>
                            <a:lnTo>
                              <a:pt x="676" y="2684"/>
                            </a:lnTo>
                            <a:lnTo>
                              <a:pt x="604" y="2682"/>
                            </a:lnTo>
                            <a:lnTo>
                              <a:pt x="606" y="2626"/>
                            </a:lnTo>
                            <a:lnTo>
                              <a:pt x="588" y="2624"/>
                            </a:lnTo>
                            <a:lnTo>
                              <a:pt x="588" y="2492"/>
                            </a:lnTo>
                            <a:lnTo>
                              <a:pt x="98" y="2486"/>
                            </a:lnTo>
                            <a:lnTo>
                              <a:pt x="98" y="2626"/>
                            </a:lnTo>
                            <a:lnTo>
                              <a:pt x="76" y="2626"/>
                            </a:lnTo>
                            <a:lnTo>
                              <a:pt x="76" y="2692"/>
                            </a:lnTo>
                            <a:lnTo>
                              <a:pt x="0" y="2694"/>
                            </a:lnTo>
                            <a:lnTo>
                              <a:pt x="1" y="2472"/>
                            </a:lnTo>
                            <a:lnTo>
                              <a:pt x="130" y="2346"/>
                            </a:lnTo>
                            <a:lnTo>
                              <a:pt x="126" y="1374"/>
                            </a:lnTo>
                            <a:lnTo>
                              <a:pt x="2" y="1248"/>
                            </a:lnTo>
                            <a:lnTo>
                              <a:pt x="0" y="4"/>
                            </a:lnTo>
                            <a:close/>
                          </a:path>
                        </a:pathLst>
                      </a:custGeom>
                      <a:pattFill prst="wdUpDiag">
                        <a:fgClr>
                          <a:schemeClr val="tx2"/>
                        </a:fgClr>
                        <a:bgClr>
                          <a:schemeClr val="bg1"/>
                        </a:bgClr>
                      </a:patt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ffectLst/>
                    </p:spPr>
                    <p:txBody>
                      <a:bodyPr/>
                      <a:lstStyle/>
                      <a:p>
                        <a:endParaRPr lang="ro-RO"/>
                      </a:p>
                    </p:txBody>
                  </p:sp>
                  <p:grpSp>
                    <p:nvGrpSpPr>
                      <p:cNvPr id="158057" name="Group 361"/>
                      <p:cNvGrpSpPr>
                        <a:grpSpLocks noChangeAspect="1"/>
                      </p:cNvGrpSpPr>
                      <p:nvPr/>
                    </p:nvGrpSpPr>
                    <p:grpSpPr bwMode="auto">
                      <a:xfrm>
                        <a:off x="2655" y="3434"/>
                        <a:ext cx="453" cy="328"/>
                        <a:chOff x="2655" y="3434"/>
                        <a:chExt cx="453" cy="328"/>
                      </a:xfrm>
                    </p:grpSpPr>
                    <p:sp>
                      <p:nvSpPr>
                        <p:cNvPr id="158058" name="Freeform 362" descr="Широкий диагональный 2"/>
                        <p:cNvSpPr>
                          <a:spLocks noChangeAspect="1"/>
                        </p:cNvSpPr>
                        <p:nvPr/>
                      </p:nvSpPr>
                      <p:spPr bwMode="auto">
                        <a:xfrm>
                          <a:off x="2655" y="3634"/>
                          <a:ext cx="18" cy="128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22" y="2"/>
                            </a:cxn>
                            <a:cxn ang="0">
                              <a:pos x="2" y="0"/>
                            </a:cxn>
                            <a:cxn ang="0">
                              <a:pos x="0" y="150"/>
                            </a:cxn>
                          </a:cxnLst>
                          <a:rect l="0" t="0" r="r" b="b"/>
                          <a:pathLst>
                            <a:path w="22" h="150">
                              <a:moveTo>
                                <a:pt x="22" y="2"/>
                              </a:moveTo>
                              <a:lnTo>
                                <a:pt x="2" y="0"/>
                              </a:lnTo>
                              <a:lnTo>
                                <a:pt x="0" y="150"/>
                              </a:lnTo>
                            </a:path>
                          </a:pathLst>
                        </a:custGeom>
                        <a:noFill/>
                        <a:ln w="6350" cmpd="sng">
                          <a:solidFill>
                            <a:schemeClr val="tx1"/>
                          </a:solidFill>
                          <a:round/>
                          <a:headEnd type="none" w="med" len="med"/>
                          <a:tailEnd type="none" w="med" len="med"/>
                        </a:ln>
                        <a:effectLst/>
                      </p:spPr>
                      <p:txBody>
                        <a:bodyPr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58059" name="Freeform 363" descr="Широкий диагональный 2"/>
                        <p:cNvSpPr>
                          <a:spLocks noChangeAspect="1"/>
                        </p:cNvSpPr>
                        <p:nvPr/>
                      </p:nvSpPr>
                      <p:spPr bwMode="auto">
                        <a:xfrm>
                          <a:off x="3091" y="3641"/>
                          <a:ext cx="17" cy="116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0" y="0"/>
                            </a:cxn>
                            <a:cxn ang="0">
                              <a:pos x="20" y="0"/>
                            </a:cxn>
                            <a:cxn ang="0">
                              <a:pos x="20" y="136"/>
                            </a:cxn>
                          </a:cxnLst>
                          <a:rect l="0" t="0" r="r" b="b"/>
                          <a:pathLst>
                            <a:path w="20" h="136">
                              <a:moveTo>
                                <a:pt x="0" y="0"/>
                              </a:moveTo>
                              <a:lnTo>
                                <a:pt x="20" y="0"/>
                              </a:lnTo>
                              <a:lnTo>
                                <a:pt x="20" y="136"/>
                              </a:lnTo>
                            </a:path>
                          </a:pathLst>
                        </a:custGeom>
                        <a:noFill/>
                        <a:ln w="6350" cmpd="sng">
                          <a:solidFill>
                            <a:schemeClr val="tx1"/>
                          </a:solidFill>
                          <a:round/>
                          <a:headEnd type="none" w="med" len="med"/>
                          <a:tailEnd type="none" w="med" len="med"/>
                        </a:ln>
                        <a:effectLst/>
                      </p:spPr>
                      <p:txBody>
                        <a:bodyPr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58060" name="Freeform 364" descr="Широкий диагональный 2"/>
                        <p:cNvSpPr>
                          <a:spLocks noChangeAspect="1"/>
                        </p:cNvSpPr>
                        <p:nvPr/>
                      </p:nvSpPr>
                      <p:spPr bwMode="auto">
                        <a:xfrm>
                          <a:off x="2730" y="3434"/>
                          <a:ext cx="17" cy="204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19" y="0"/>
                            </a:cxn>
                            <a:cxn ang="0">
                              <a:pos x="0" y="32"/>
                            </a:cxn>
                            <a:cxn ang="0">
                              <a:pos x="0" y="239"/>
                            </a:cxn>
                          </a:cxnLst>
                          <a:rect l="0" t="0" r="r" b="b"/>
                          <a:pathLst>
                            <a:path w="19" h="239">
                              <a:moveTo>
                                <a:pt x="19" y="0"/>
                              </a:moveTo>
                              <a:lnTo>
                                <a:pt x="0" y="32"/>
                              </a:lnTo>
                              <a:lnTo>
                                <a:pt x="0" y="239"/>
                              </a:lnTo>
                            </a:path>
                          </a:pathLst>
                        </a:custGeom>
                        <a:noFill/>
                        <a:ln w="6350" cmpd="sng">
                          <a:solidFill>
                            <a:schemeClr val="tx1"/>
                          </a:solidFill>
                          <a:round/>
                          <a:headEnd type="none" w="med" len="med"/>
                          <a:tailEnd type="none" w="med" len="med"/>
                        </a:ln>
                        <a:effectLst/>
                      </p:spPr>
                      <p:txBody>
                        <a:bodyPr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58061" name="Freeform 365" descr="Широкий диагональный 2"/>
                        <p:cNvSpPr>
                          <a:spLocks noChangeAspect="1"/>
                        </p:cNvSpPr>
                        <p:nvPr/>
                      </p:nvSpPr>
                      <p:spPr bwMode="auto">
                        <a:xfrm>
                          <a:off x="3018" y="3441"/>
                          <a:ext cx="11" cy="195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0" y="0"/>
                            </a:cxn>
                            <a:cxn ang="0">
                              <a:pos x="13" y="30"/>
                            </a:cxn>
                            <a:cxn ang="0">
                              <a:pos x="13" y="229"/>
                            </a:cxn>
                          </a:cxnLst>
                          <a:rect l="0" t="0" r="r" b="b"/>
                          <a:pathLst>
                            <a:path w="13" h="229">
                              <a:moveTo>
                                <a:pt x="0" y="0"/>
                              </a:moveTo>
                              <a:lnTo>
                                <a:pt x="13" y="30"/>
                              </a:lnTo>
                              <a:lnTo>
                                <a:pt x="13" y="229"/>
                              </a:lnTo>
                            </a:path>
                          </a:pathLst>
                        </a:custGeom>
                        <a:noFill/>
                        <a:ln w="6350" cmpd="sng">
                          <a:solidFill>
                            <a:schemeClr val="tx1"/>
                          </a:solidFill>
                          <a:round/>
                          <a:headEnd type="none" w="med" len="med"/>
                          <a:tailEnd type="none" w="med" len="med"/>
                        </a:ln>
                        <a:effectLst/>
                      </p:spPr>
                      <p:txBody>
                        <a:bodyPr/>
                        <a:lstStyle/>
                        <a:p>
                          <a:endParaRPr lang="ro-RO"/>
                        </a:p>
                      </p:txBody>
                    </p:sp>
                  </p:grpSp>
                </p:grpSp>
                <p:sp>
                  <p:nvSpPr>
                    <p:cNvPr id="158062" name="Freeform 366" descr="Широкий диагональный 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658" y="3506"/>
                      <a:ext cx="450" cy="336"/>
                    </a:xfrm>
                    <a:custGeom>
                      <a:avLst/>
                      <a:gdLst/>
                      <a:ahLst/>
                      <a:cxnLst>
                        <a:cxn ang="0">
                          <a:pos x="109" y="2"/>
                        </a:cxn>
                        <a:cxn ang="0">
                          <a:pos x="268" y="0"/>
                        </a:cxn>
                        <a:cxn ang="0">
                          <a:pos x="188" y="0"/>
                        </a:cxn>
                        <a:cxn ang="0">
                          <a:pos x="188" y="338"/>
                        </a:cxn>
                        <a:cxn ang="0">
                          <a:pos x="338" y="338"/>
                        </a:cxn>
                        <a:cxn ang="0">
                          <a:pos x="338" y="0"/>
                        </a:cxn>
                        <a:cxn ang="0">
                          <a:pos x="266" y="0"/>
                        </a:cxn>
                        <a:cxn ang="0">
                          <a:pos x="418" y="0"/>
                        </a:cxn>
                        <a:cxn ang="0">
                          <a:pos x="418" y="154"/>
                        </a:cxn>
                        <a:cxn ang="0">
                          <a:pos x="400" y="156"/>
                        </a:cxn>
                        <a:cxn ang="0">
                          <a:pos x="400" y="178"/>
                        </a:cxn>
                        <a:cxn ang="0">
                          <a:pos x="528" y="178"/>
                        </a:cxn>
                        <a:cxn ang="0">
                          <a:pos x="528" y="236"/>
                        </a:cxn>
                        <a:cxn ang="0">
                          <a:pos x="468" y="232"/>
                        </a:cxn>
                        <a:cxn ang="0">
                          <a:pos x="468" y="290"/>
                        </a:cxn>
                        <a:cxn ang="0">
                          <a:pos x="444" y="290"/>
                        </a:cxn>
                        <a:cxn ang="0">
                          <a:pos x="444" y="394"/>
                        </a:cxn>
                        <a:cxn ang="0">
                          <a:pos x="400" y="394"/>
                        </a:cxn>
                        <a:cxn ang="0">
                          <a:pos x="400" y="336"/>
                        </a:cxn>
                        <a:cxn ang="0">
                          <a:pos x="132" y="336"/>
                        </a:cxn>
                        <a:cxn ang="0">
                          <a:pos x="134" y="394"/>
                        </a:cxn>
                        <a:cxn ang="0">
                          <a:pos x="78" y="394"/>
                        </a:cxn>
                        <a:cxn ang="0">
                          <a:pos x="78" y="292"/>
                        </a:cxn>
                        <a:cxn ang="0">
                          <a:pos x="50" y="294"/>
                        </a:cxn>
                        <a:cxn ang="0">
                          <a:pos x="50" y="232"/>
                        </a:cxn>
                        <a:cxn ang="0">
                          <a:pos x="0" y="230"/>
                        </a:cxn>
                        <a:cxn ang="0">
                          <a:pos x="0" y="174"/>
                        </a:cxn>
                        <a:cxn ang="0">
                          <a:pos x="126" y="174"/>
                        </a:cxn>
                        <a:cxn ang="0">
                          <a:pos x="122" y="150"/>
                        </a:cxn>
                        <a:cxn ang="0">
                          <a:pos x="109" y="149"/>
                        </a:cxn>
                        <a:cxn ang="0">
                          <a:pos x="109" y="2"/>
                        </a:cxn>
                      </a:cxnLst>
                      <a:rect l="0" t="0" r="r" b="b"/>
                      <a:pathLst>
                        <a:path w="528" h="394">
                          <a:moveTo>
                            <a:pt x="109" y="2"/>
                          </a:moveTo>
                          <a:lnTo>
                            <a:pt x="268" y="0"/>
                          </a:lnTo>
                          <a:lnTo>
                            <a:pt x="188" y="0"/>
                          </a:lnTo>
                          <a:lnTo>
                            <a:pt x="188" y="338"/>
                          </a:lnTo>
                          <a:lnTo>
                            <a:pt x="338" y="338"/>
                          </a:lnTo>
                          <a:lnTo>
                            <a:pt x="338" y="0"/>
                          </a:lnTo>
                          <a:lnTo>
                            <a:pt x="266" y="0"/>
                          </a:lnTo>
                          <a:lnTo>
                            <a:pt x="418" y="0"/>
                          </a:lnTo>
                          <a:lnTo>
                            <a:pt x="418" y="154"/>
                          </a:lnTo>
                          <a:lnTo>
                            <a:pt x="400" y="156"/>
                          </a:lnTo>
                          <a:lnTo>
                            <a:pt x="400" y="178"/>
                          </a:lnTo>
                          <a:lnTo>
                            <a:pt x="528" y="178"/>
                          </a:lnTo>
                          <a:lnTo>
                            <a:pt x="528" y="236"/>
                          </a:lnTo>
                          <a:lnTo>
                            <a:pt x="468" y="232"/>
                          </a:lnTo>
                          <a:lnTo>
                            <a:pt x="468" y="290"/>
                          </a:lnTo>
                          <a:lnTo>
                            <a:pt x="444" y="290"/>
                          </a:lnTo>
                          <a:lnTo>
                            <a:pt x="444" y="394"/>
                          </a:lnTo>
                          <a:lnTo>
                            <a:pt x="400" y="394"/>
                          </a:lnTo>
                          <a:lnTo>
                            <a:pt x="400" y="336"/>
                          </a:lnTo>
                          <a:lnTo>
                            <a:pt x="132" y="336"/>
                          </a:lnTo>
                          <a:lnTo>
                            <a:pt x="134" y="394"/>
                          </a:lnTo>
                          <a:lnTo>
                            <a:pt x="78" y="394"/>
                          </a:lnTo>
                          <a:lnTo>
                            <a:pt x="78" y="292"/>
                          </a:lnTo>
                          <a:lnTo>
                            <a:pt x="50" y="294"/>
                          </a:lnTo>
                          <a:lnTo>
                            <a:pt x="50" y="232"/>
                          </a:lnTo>
                          <a:lnTo>
                            <a:pt x="0" y="230"/>
                          </a:lnTo>
                          <a:lnTo>
                            <a:pt x="0" y="174"/>
                          </a:lnTo>
                          <a:lnTo>
                            <a:pt x="126" y="174"/>
                          </a:lnTo>
                          <a:lnTo>
                            <a:pt x="122" y="150"/>
                          </a:lnTo>
                          <a:lnTo>
                            <a:pt x="109" y="149"/>
                          </a:lnTo>
                          <a:lnTo>
                            <a:pt x="109" y="2"/>
                          </a:lnTo>
                          <a:close/>
                        </a:path>
                      </a:pathLst>
                    </a:custGeom>
                    <a:pattFill prst="wdDnDiag">
                      <a:fgClr>
                        <a:schemeClr val="tx1"/>
                      </a:fgClr>
                      <a:bgClr>
                        <a:schemeClr val="bg1"/>
                      </a:bgClr>
                    </a:patt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</p:spPr>
                  <p:txBody>
                    <a:bodyPr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58063" name="Freeform 367" descr="Алмазная решетка (контур)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062" y="1505"/>
                      <a:ext cx="617" cy="2127"/>
                    </a:xfrm>
                    <a:custGeom>
                      <a:avLst/>
                      <a:gdLst/>
                      <a:ahLst/>
                      <a:cxnLst>
                        <a:cxn ang="0">
                          <a:pos x="116" y="14"/>
                        </a:cxn>
                        <a:cxn ang="0">
                          <a:pos x="688" y="0"/>
                        </a:cxn>
                        <a:cxn ang="0">
                          <a:pos x="724" y="2406"/>
                        </a:cxn>
                        <a:cxn ang="0">
                          <a:pos x="140" y="2412"/>
                        </a:cxn>
                        <a:cxn ang="0">
                          <a:pos x="140" y="2494"/>
                        </a:cxn>
                        <a:cxn ang="0">
                          <a:pos x="0" y="2354"/>
                        </a:cxn>
                        <a:cxn ang="0">
                          <a:pos x="0" y="1386"/>
                        </a:cxn>
                        <a:cxn ang="0">
                          <a:pos x="116" y="1266"/>
                        </a:cxn>
                        <a:cxn ang="0">
                          <a:pos x="116" y="14"/>
                        </a:cxn>
                      </a:cxnLst>
                      <a:rect l="0" t="0" r="r" b="b"/>
                      <a:pathLst>
                        <a:path w="724" h="2494">
                          <a:moveTo>
                            <a:pt x="116" y="14"/>
                          </a:moveTo>
                          <a:lnTo>
                            <a:pt x="688" y="0"/>
                          </a:lnTo>
                          <a:lnTo>
                            <a:pt x="724" y="2406"/>
                          </a:lnTo>
                          <a:lnTo>
                            <a:pt x="140" y="2412"/>
                          </a:lnTo>
                          <a:lnTo>
                            <a:pt x="140" y="2494"/>
                          </a:lnTo>
                          <a:lnTo>
                            <a:pt x="0" y="2354"/>
                          </a:lnTo>
                          <a:lnTo>
                            <a:pt x="0" y="1386"/>
                          </a:lnTo>
                          <a:lnTo>
                            <a:pt x="116" y="1266"/>
                          </a:lnTo>
                          <a:lnTo>
                            <a:pt x="116" y="14"/>
                          </a:lnTo>
                          <a:close/>
                        </a:path>
                      </a:pathLst>
                    </a:custGeom>
                    <a:pattFill prst="openDmnd">
                      <a:fgClr>
                        <a:srgbClr val="FF3300"/>
                      </a:fgClr>
                      <a:bgClr>
                        <a:schemeClr val="bg1"/>
                      </a:bgClr>
                    </a:pattFill>
                    <a:ln w="9525">
                      <a:solidFill>
                        <a:srgbClr val="FF3300"/>
                      </a:solidFill>
                      <a:round/>
                      <a:headEnd/>
                      <a:tailEnd/>
                    </a:ln>
                    <a:effectLst/>
                  </p:spPr>
                  <p:txBody>
                    <a:bodyPr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58064" name="Freeform 368" descr="Алмазная решетка (контур)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443" y="1519"/>
                      <a:ext cx="252" cy="2102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172" y="0"/>
                        </a:cxn>
                        <a:cxn ang="0">
                          <a:pos x="170" y="1242"/>
                        </a:cxn>
                        <a:cxn ang="0">
                          <a:pos x="296" y="1368"/>
                        </a:cxn>
                        <a:cxn ang="0">
                          <a:pos x="295" y="2339"/>
                        </a:cxn>
                        <a:cxn ang="0">
                          <a:pos x="163" y="2465"/>
                        </a:cxn>
                        <a:cxn ang="0">
                          <a:pos x="163" y="2405"/>
                        </a:cxn>
                        <a:cxn ang="0">
                          <a:pos x="6" y="2404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296" h="2465">
                          <a:moveTo>
                            <a:pt x="0" y="0"/>
                          </a:moveTo>
                          <a:lnTo>
                            <a:pt x="172" y="0"/>
                          </a:lnTo>
                          <a:lnTo>
                            <a:pt x="170" y="1242"/>
                          </a:lnTo>
                          <a:lnTo>
                            <a:pt x="296" y="1368"/>
                          </a:lnTo>
                          <a:lnTo>
                            <a:pt x="295" y="2339"/>
                          </a:lnTo>
                          <a:lnTo>
                            <a:pt x="163" y="2465"/>
                          </a:lnTo>
                          <a:lnTo>
                            <a:pt x="163" y="2405"/>
                          </a:lnTo>
                          <a:lnTo>
                            <a:pt x="6" y="2404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pattFill prst="openDmnd">
                      <a:fgClr>
                        <a:srgbClr val="FF3300"/>
                      </a:fgClr>
                      <a:bgClr>
                        <a:schemeClr val="bg1"/>
                      </a:bgClr>
                    </a:pattFill>
                    <a:ln w="9525" cap="flat" cmpd="sng">
                      <a:solidFill>
                        <a:srgbClr val="FF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58065" name="Freeform 369" descr="Широкий диагональный 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1806" y="3564"/>
                      <a:ext cx="2156" cy="246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100"/>
                        </a:cxn>
                        <a:cxn ang="0">
                          <a:pos x="66" y="99"/>
                        </a:cxn>
                        <a:cxn ang="0">
                          <a:pos x="66" y="153"/>
                        </a:cxn>
                        <a:cxn ang="0">
                          <a:pos x="237" y="151"/>
                        </a:cxn>
                        <a:cxn ang="0">
                          <a:pos x="241" y="97"/>
                        </a:cxn>
                        <a:cxn ang="0">
                          <a:pos x="295" y="97"/>
                        </a:cxn>
                        <a:cxn ang="0">
                          <a:pos x="294" y="87"/>
                        </a:cxn>
                        <a:cxn ang="0">
                          <a:pos x="321" y="88"/>
                        </a:cxn>
                        <a:cxn ang="0">
                          <a:pos x="321" y="12"/>
                        </a:cxn>
                        <a:cxn ang="0">
                          <a:pos x="903" y="10"/>
                        </a:cxn>
                        <a:cxn ang="0">
                          <a:pos x="901" y="88"/>
                        </a:cxn>
                        <a:cxn ang="0">
                          <a:pos x="1618" y="87"/>
                        </a:cxn>
                        <a:cxn ang="0">
                          <a:pos x="1618" y="4"/>
                        </a:cxn>
                        <a:cxn ang="0">
                          <a:pos x="2196" y="0"/>
                        </a:cxn>
                        <a:cxn ang="0">
                          <a:pos x="2196" y="79"/>
                        </a:cxn>
                        <a:cxn ang="0">
                          <a:pos x="2283" y="78"/>
                        </a:cxn>
                        <a:cxn ang="0">
                          <a:pos x="2293" y="136"/>
                        </a:cxn>
                        <a:cxn ang="0">
                          <a:pos x="2425" y="135"/>
                        </a:cxn>
                        <a:cxn ang="0">
                          <a:pos x="2427" y="78"/>
                        </a:cxn>
                        <a:cxn ang="0">
                          <a:pos x="2527" y="78"/>
                        </a:cxn>
                        <a:cxn ang="0">
                          <a:pos x="2529" y="213"/>
                        </a:cxn>
                        <a:cxn ang="0">
                          <a:pos x="2461" y="216"/>
                        </a:cxn>
                        <a:cxn ang="0">
                          <a:pos x="2461" y="279"/>
                        </a:cxn>
                        <a:cxn ang="0">
                          <a:pos x="1668" y="280"/>
                        </a:cxn>
                        <a:cxn ang="0">
                          <a:pos x="1668" y="88"/>
                        </a:cxn>
                        <a:cxn ang="0">
                          <a:pos x="1621" y="90"/>
                        </a:cxn>
                        <a:cxn ang="0">
                          <a:pos x="864" y="87"/>
                        </a:cxn>
                        <a:cxn ang="0">
                          <a:pos x="864" y="129"/>
                        </a:cxn>
                        <a:cxn ang="0">
                          <a:pos x="865" y="277"/>
                        </a:cxn>
                        <a:cxn ang="0">
                          <a:pos x="829" y="277"/>
                        </a:cxn>
                        <a:cxn ang="0">
                          <a:pos x="832" y="130"/>
                        </a:cxn>
                        <a:cxn ang="0">
                          <a:pos x="768" y="129"/>
                        </a:cxn>
                        <a:cxn ang="0">
                          <a:pos x="766" y="10"/>
                        </a:cxn>
                        <a:cxn ang="0">
                          <a:pos x="342" y="10"/>
                        </a:cxn>
                        <a:cxn ang="0">
                          <a:pos x="342" y="139"/>
                        </a:cxn>
                        <a:cxn ang="0">
                          <a:pos x="268" y="141"/>
                        </a:cxn>
                        <a:cxn ang="0">
                          <a:pos x="267" y="289"/>
                        </a:cxn>
                        <a:cxn ang="0">
                          <a:pos x="85" y="288"/>
                        </a:cxn>
                        <a:cxn ang="0">
                          <a:pos x="85" y="226"/>
                        </a:cxn>
                        <a:cxn ang="0">
                          <a:pos x="0" y="229"/>
                        </a:cxn>
                        <a:cxn ang="0">
                          <a:pos x="0" y="100"/>
                        </a:cxn>
                      </a:cxnLst>
                      <a:rect l="0" t="0" r="r" b="b"/>
                      <a:pathLst>
                        <a:path w="2529" h="289">
                          <a:moveTo>
                            <a:pt x="0" y="100"/>
                          </a:moveTo>
                          <a:lnTo>
                            <a:pt x="66" y="99"/>
                          </a:lnTo>
                          <a:lnTo>
                            <a:pt x="66" y="153"/>
                          </a:lnTo>
                          <a:lnTo>
                            <a:pt x="237" y="151"/>
                          </a:lnTo>
                          <a:lnTo>
                            <a:pt x="241" y="97"/>
                          </a:lnTo>
                          <a:lnTo>
                            <a:pt x="295" y="97"/>
                          </a:lnTo>
                          <a:lnTo>
                            <a:pt x="294" y="87"/>
                          </a:lnTo>
                          <a:lnTo>
                            <a:pt x="321" y="88"/>
                          </a:lnTo>
                          <a:lnTo>
                            <a:pt x="321" y="12"/>
                          </a:lnTo>
                          <a:lnTo>
                            <a:pt x="903" y="10"/>
                          </a:lnTo>
                          <a:lnTo>
                            <a:pt x="901" y="88"/>
                          </a:lnTo>
                          <a:lnTo>
                            <a:pt x="1618" y="87"/>
                          </a:lnTo>
                          <a:lnTo>
                            <a:pt x="1618" y="4"/>
                          </a:lnTo>
                          <a:lnTo>
                            <a:pt x="2196" y="0"/>
                          </a:lnTo>
                          <a:lnTo>
                            <a:pt x="2196" y="79"/>
                          </a:lnTo>
                          <a:lnTo>
                            <a:pt x="2283" y="78"/>
                          </a:lnTo>
                          <a:lnTo>
                            <a:pt x="2293" y="136"/>
                          </a:lnTo>
                          <a:lnTo>
                            <a:pt x="2425" y="135"/>
                          </a:lnTo>
                          <a:lnTo>
                            <a:pt x="2427" y="78"/>
                          </a:lnTo>
                          <a:lnTo>
                            <a:pt x="2527" y="78"/>
                          </a:lnTo>
                          <a:lnTo>
                            <a:pt x="2529" y="213"/>
                          </a:lnTo>
                          <a:lnTo>
                            <a:pt x="2461" y="216"/>
                          </a:lnTo>
                          <a:lnTo>
                            <a:pt x="2461" y="279"/>
                          </a:lnTo>
                          <a:lnTo>
                            <a:pt x="1668" y="280"/>
                          </a:lnTo>
                          <a:lnTo>
                            <a:pt x="1668" y="88"/>
                          </a:lnTo>
                          <a:lnTo>
                            <a:pt x="1621" y="90"/>
                          </a:lnTo>
                          <a:lnTo>
                            <a:pt x="864" y="87"/>
                          </a:lnTo>
                          <a:lnTo>
                            <a:pt x="864" y="129"/>
                          </a:lnTo>
                          <a:lnTo>
                            <a:pt x="865" y="277"/>
                          </a:lnTo>
                          <a:lnTo>
                            <a:pt x="829" y="277"/>
                          </a:lnTo>
                          <a:lnTo>
                            <a:pt x="832" y="130"/>
                          </a:lnTo>
                          <a:lnTo>
                            <a:pt x="768" y="129"/>
                          </a:lnTo>
                          <a:lnTo>
                            <a:pt x="766" y="10"/>
                          </a:lnTo>
                          <a:lnTo>
                            <a:pt x="342" y="10"/>
                          </a:lnTo>
                          <a:lnTo>
                            <a:pt x="342" y="139"/>
                          </a:lnTo>
                          <a:lnTo>
                            <a:pt x="268" y="141"/>
                          </a:lnTo>
                          <a:lnTo>
                            <a:pt x="267" y="289"/>
                          </a:lnTo>
                          <a:lnTo>
                            <a:pt x="85" y="288"/>
                          </a:lnTo>
                          <a:lnTo>
                            <a:pt x="85" y="226"/>
                          </a:lnTo>
                          <a:lnTo>
                            <a:pt x="0" y="229"/>
                          </a:lnTo>
                          <a:lnTo>
                            <a:pt x="0" y="100"/>
                          </a:lnTo>
                          <a:close/>
                        </a:path>
                      </a:pathLst>
                    </a:custGeom>
                    <a:pattFill prst="wdUpDiag">
                      <a:fgClr>
                        <a:schemeClr val="tx1"/>
                      </a:fgClr>
                      <a:bgClr>
                        <a:schemeClr val="bg1"/>
                      </a:bgClr>
                    </a:patt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</p:spPr>
                  <p:txBody>
                    <a:bodyPr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58066" name="Freeform 370" descr="Алмазная решетка (контур)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063" y="1526"/>
                      <a:ext cx="41" cy="2108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39" y="0"/>
                        </a:cxn>
                        <a:cxn ang="0">
                          <a:pos x="48" y="2400"/>
                        </a:cxn>
                        <a:cxn ang="0">
                          <a:pos x="21" y="2397"/>
                        </a:cxn>
                        <a:cxn ang="0">
                          <a:pos x="18" y="2469"/>
                        </a:cxn>
                        <a:cxn ang="0">
                          <a:pos x="0" y="2472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8" h="2472">
                          <a:moveTo>
                            <a:pt x="0" y="0"/>
                          </a:moveTo>
                          <a:lnTo>
                            <a:pt x="39" y="0"/>
                          </a:lnTo>
                          <a:lnTo>
                            <a:pt x="48" y="2400"/>
                          </a:lnTo>
                          <a:lnTo>
                            <a:pt x="21" y="2397"/>
                          </a:lnTo>
                          <a:lnTo>
                            <a:pt x="18" y="2469"/>
                          </a:lnTo>
                          <a:lnTo>
                            <a:pt x="0" y="2472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pattFill prst="openDmnd">
                      <a:fgClr>
                        <a:srgbClr val="FF3300"/>
                      </a:fgClr>
                      <a:bgClr>
                        <a:schemeClr val="bg1"/>
                      </a:bgClr>
                    </a:pattFill>
                    <a:ln w="9525" cap="flat" cmpd="sng">
                      <a:solidFill>
                        <a:srgbClr val="FF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/>
                    <a:lstStyle/>
                    <a:p>
                      <a:endParaRPr lang="ro-RO"/>
                    </a:p>
                  </p:txBody>
                </p:sp>
                <p:grpSp>
                  <p:nvGrpSpPr>
                    <p:cNvPr id="158067" name="Group 371"/>
                    <p:cNvGrpSpPr>
                      <a:grpSpLocks noChangeAspect="1"/>
                    </p:cNvGrpSpPr>
                    <p:nvPr/>
                  </p:nvGrpSpPr>
                  <p:grpSpPr bwMode="auto">
                    <a:xfrm>
                      <a:off x="2043" y="3649"/>
                      <a:ext cx="1175" cy="154"/>
                      <a:chOff x="2112" y="3660"/>
                      <a:chExt cx="1379" cy="180"/>
                    </a:xfrm>
                  </p:grpSpPr>
                  <p:sp>
                    <p:nvSpPr>
                      <p:cNvPr id="158068" name="Rectangle 372" descr="Алмазная решетка (контур)"/>
                      <p:cNvSpPr>
                        <a:spLocks noChangeAspect="1" noChangeArrowheads="1"/>
                      </p:cNvSpPr>
                      <p:nvPr/>
                    </p:nvSpPr>
                    <p:spPr bwMode="auto">
                      <a:xfrm>
                        <a:off x="2112" y="3702"/>
                        <a:ext cx="72" cy="138"/>
                      </a:xfrm>
                      <a:prstGeom prst="rect">
                        <a:avLst/>
                      </a:prstGeom>
                      <a:pattFill prst="openDmnd">
                        <a:fgClr>
                          <a:schemeClr val="folHlink"/>
                        </a:fgClr>
                        <a:bgClr>
                          <a:schemeClr val="bg1"/>
                        </a:bgClr>
                      </a:pattFill>
                      <a:ln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:ln>
                      <a:effectLst/>
                    </p:spPr>
                    <p:txBody>
                      <a:bodyPr wrap="none" anchor="ctr"/>
                      <a:lstStyle/>
                      <a:p>
                        <a:endParaRPr lang="ro-RO"/>
                      </a:p>
                    </p:txBody>
                  </p:sp>
                  <p:sp>
                    <p:nvSpPr>
                      <p:cNvPr id="158069" name="Rectangle 373" descr="Алмазная решетка (контур)"/>
                      <p:cNvSpPr>
                        <a:spLocks noChangeAspect="1" noChangeArrowheads="1"/>
                      </p:cNvSpPr>
                      <p:nvPr/>
                    </p:nvSpPr>
                    <p:spPr bwMode="auto">
                      <a:xfrm>
                        <a:off x="2592" y="3699"/>
                        <a:ext cx="72" cy="138"/>
                      </a:xfrm>
                      <a:prstGeom prst="rect">
                        <a:avLst/>
                      </a:prstGeom>
                      <a:pattFill prst="openDmnd">
                        <a:fgClr>
                          <a:schemeClr val="folHlink"/>
                        </a:fgClr>
                        <a:bgClr>
                          <a:schemeClr val="bg1"/>
                        </a:bgClr>
                      </a:pattFill>
                      <a:ln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:ln>
                      <a:effectLst/>
                    </p:spPr>
                    <p:txBody>
                      <a:bodyPr wrap="none" anchor="ctr"/>
                      <a:lstStyle/>
                      <a:p>
                        <a:endParaRPr lang="ro-RO"/>
                      </a:p>
                    </p:txBody>
                  </p:sp>
                  <p:sp>
                    <p:nvSpPr>
                      <p:cNvPr id="158070" name="Rectangle 374" descr="Алмазная решетка (контур)"/>
                      <p:cNvSpPr>
                        <a:spLocks noChangeAspect="1" noChangeArrowheads="1"/>
                      </p:cNvSpPr>
                      <p:nvPr/>
                    </p:nvSpPr>
                    <p:spPr bwMode="auto">
                      <a:xfrm>
                        <a:off x="2701" y="3663"/>
                        <a:ext cx="47" cy="174"/>
                      </a:xfrm>
                      <a:prstGeom prst="rect">
                        <a:avLst/>
                      </a:prstGeom>
                      <a:pattFill prst="openDmnd">
                        <a:fgClr>
                          <a:schemeClr val="folHlink"/>
                        </a:fgClr>
                        <a:bgClr>
                          <a:schemeClr val="bg1"/>
                        </a:bgClr>
                      </a:pattFill>
                      <a:ln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:ln>
                      <a:effectLst/>
                    </p:spPr>
                    <p:txBody>
                      <a:bodyPr wrap="none" anchor="ctr"/>
                      <a:lstStyle/>
                      <a:p>
                        <a:endParaRPr lang="ro-RO"/>
                      </a:p>
                    </p:txBody>
                  </p:sp>
                  <p:sp>
                    <p:nvSpPr>
                      <p:cNvPr id="158071" name="Rectangle 375" descr="Алмазная решетка (контур)"/>
                      <p:cNvSpPr>
                        <a:spLocks noChangeAspect="1" noChangeArrowheads="1"/>
                      </p:cNvSpPr>
                      <p:nvPr/>
                    </p:nvSpPr>
                    <p:spPr bwMode="auto">
                      <a:xfrm>
                        <a:off x="3444" y="3660"/>
                        <a:ext cx="47" cy="174"/>
                      </a:xfrm>
                      <a:prstGeom prst="rect">
                        <a:avLst/>
                      </a:prstGeom>
                      <a:pattFill prst="openDmnd">
                        <a:fgClr>
                          <a:schemeClr val="folHlink"/>
                        </a:fgClr>
                        <a:bgClr>
                          <a:schemeClr val="bg1"/>
                        </a:bgClr>
                      </a:pattFill>
                      <a:ln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:ln>
                      <a:effectLst/>
                    </p:spPr>
                    <p:txBody>
                      <a:bodyPr wrap="none" anchor="ctr"/>
                      <a:lstStyle/>
                      <a:p>
                        <a:endParaRPr lang="ro-RO"/>
                      </a:p>
                    </p:txBody>
                  </p:sp>
                </p:grpSp>
                <p:grpSp>
                  <p:nvGrpSpPr>
                    <p:cNvPr id="158072" name="Group 376"/>
                    <p:cNvGrpSpPr>
                      <a:grpSpLocks noChangeAspect="1"/>
                    </p:cNvGrpSpPr>
                    <p:nvPr/>
                  </p:nvGrpSpPr>
                  <p:grpSpPr bwMode="auto">
                    <a:xfrm>
                      <a:off x="2095" y="1388"/>
                      <a:ext cx="346" cy="2602"/>
                      <a:chOff x="2095" y="1388"/>
                      <a:chExt cx="346" cy="2602"/>
                    </a:xfrm>
                  </p:grpSpPr>
                  <p:sp>
                    <p:nvSpPr>
                      <p:cNvPr id="158073" name="Freeform 377" descr="Широкий диагональный 2"/>
                      <p:cNvSpPr>
                        <a:spLocks noChangeAspect="1"/>
                      </p:cNvSpPr>
                      <p:nvPr/>
                    </p:nvSpPr>
                    <p:spPr bwMode="auto">
                      <a:xfrm>
                        <a:off x="2095" y="1388"/>
                        <a:ext cx="346" cy="2602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28" y="0"/>
                          </a:cxn>
                          <a:cxn ang="0">
                            <a:pos x="364" y="0"/>
                          </a:cxn>
                          <a:cxn ang="0">
                            <a:pos x="398" y="28"/>
                          </a:cxn>
                          <a:cxn ang="0">
                            <a:pos x="406" y="2848"/>
                          </a:cxn>
                          <a:cxn ang="0">
                            <a:pos x="388" y="2862"/>
                          </a:cxn>
                          <a:cxn ang="0">
                            <a:pos x="388" y="2888"/>
                          </a:cxn>
                          <a:cxn ang="0">
                            <a:pos x="388" y="2916"/>
                          </a:cxn>
                          <a:cxn ang="0">
                            <a:pos x="264" y="2916"/>
                          </a:cxn>
                          <a:cxn ang="0">
                            <a:pos x="262" y="3000"/>
                          </a:cxn>
                          <a:cxn ang="0">
                            <a:pos x="210" y="2998"/>
                          </a:cxn>
                          <a:cxn ang="0">
                            <a:pos x="210" y="2918"/>
                          </a:cxn>
                          <a:cxn ang="0">
                            <a:pos x="262" y="2918"/>
                          </a:cxn>
                          <a:cxn ang="0">
                            <a:pos x="212" y="2918"/>
                          </a:cxn>
                          <a:cxn ang="0">
                            <a:pos x="262" y="2856"/>
                          </a:cxn>
                          <a:cxn ang="0">
                            <a:pos x="186" y="2852"/>
                          </a:cxn>
                          <a:cxn ang="0">
                            <a:pos x="104" y="2918"/>
                          </a:cxn>
                          <a:cxn ang="0">
                            <a:pos x="102" y="2996"/>
                          </a:cxn>
                          <a:cxn ang="0">
                            <a:pos x="210" y="3000"/>
                          </a:cxn>
                          <a:cxn ang="0">
                            <a:pos x="210" y="3052"/>
                          </a:cxn>
                          <a:cxn ang="0">
                            <a:pos x="76" y="3050"/>
                          </a:cxn>
                          <a:cxn ang="0">
                            <a:pos x="76" y="3016"/>
                          </a:cxn>
                          <a:cxn ang="0">
                            <a:pos x="102" y="2998"/>
                          </a:cxn>
                          <a:cxn ang="0">
                            <a:pos x="78" y="3012"/>
                          </a:cxn>
                          <a:cxn ang="0">
                            <a:pos x="76" y="3048"/>
                          </a:cxn>
                          <a:cxn ang="0">
                            <a:pos x="58" y="3050"/>
                          </a:cxn>
                          <a:cxn ang="0">
                            <a:pos x="60" y="3006"/>
                          </a:cxn>
                          <a:cxn ang="0">
                            <a:pos x="84" y="2984"/>
                          </a:cxn>
                          <a:cxn ang="0">
                            <a:pos x="82" y="2912"/>
                          </a:cxn>
                          <a:cxn ang="0">
                            <a:pos x="30" y="2914"/>
                          </a:cxn>
                          <a:cxn ang="0">
                            <a:pos x="30" y="2858"/>
                          </a:cxn>
                          <a:cxn ang="0">
                            <a:pos x="10" y="2852"/>
                          </a:cxn>
                          <a:cxn ang="0">
                            <a:pos x="0" y="28"/>
                          </a:cxn>
                          <a:cxn ang="0">
                            <a:pos x="28" y="0"/>
                          </a:cxn>
                        </a:cxnLst>
                        <a:rect l="0" t="0" r="r" b="b"/>
                        <a:pathLst>
                          <a:path w="406" h="3052">
                            <a:moveTo>
                              <a:pt x="28" y="0"/>
                            </a:moveTo>
                            <a:lnTo>
                              <a:pt x="364" y="0"/>
                            </a:lnTo>
                            <a:lnTo>
                              <a:pt x="398" y="28"/>
                            </a:lnTo>
                            <a:lnTo>
                              <a:pt x="406" y="2848"/>
                            </a:lnTo>
                            <a:lnTo>
                              <a:pt x="388" y="2862"/>
                            </a:lnTo>
                            <a:lnTo>
                              <a:pt x="388" y="2888"/>
                            </a:lnTo>
                            <a:lnTo>
                              <a:pt x="388" y="2916"/>
                            </a:lnTo>
                            <a:lnTo>
                              <a:pt x="264" y="2916"/>
                            </a:lnTo>
                            <a:lnTo>
                              <a:pt x="262" y="3000"/>
                            </a:lnTo>
                            <a:lnTo>
                              <a:pt x="210" y="2998"/>
                            </a:lnTo>
                            <a:lnTo>
                              <a:pt x="210" y="2918"/>
                            </a:lnTo>
                            <a:lnTo>
                              <a:pt x="262" y="2918"/>
                            </a:lnTo>
                            <a:lnTo>
                              <a:pt x="212" y="2918"/>
                            </a:lnTo>
                            <a:lnTo>
                              <a:pt x="262" y="2856"/>
                            </a:lnTo>
                            <a:lnTo>
                              <a:pt x="186" y="2852"/>
                            </a:lnTo>
                            <a:lnTo>
                              <a:pt x="104" y="2918"/>
                            </a:lnTo>
                            <a:lnTo>
                              <a:pt x="102" y="2996"/>
                            </a:lnTo>
                            <a:lnTo>
                              <a:pt x="210" y="3000"/>
                            </a:lnTo>
                            <a:lnTo>
                              <a:pt x="210" y="3052"/>
                            </a:lnTo>
                            <a:lnTo>
                              <a:pt x="76" y="3050"/>
                            </a:lnTo>
                            <a:lnTo>
                              <a:pt x="76" y="3016"/>
                            </a:lnTo>
                            <a:lnTo>
                              <a:pt x="102" y="2998"/>
                            </a:lnTo>
                            <a:lnTo>
                              <a:pt x="78" y="3012"/>
                            </a:lnTo>
                            <a:lnTo>
                              <a:pt x="76" y="3048"/>
                            </a:lnTo>
                            <a:lnTo>
                              <a:pt x="58" y="3050"/>
                            </a:lnTo>
                            <a:lnTo>
                              <a:pt x="60" y="3006"/>
                            </a:lnTo>
                            <a:lnTo>
                              <a:pt x="84" y="2984"/>
                            </a:lnTo>
                            <a:lnTo>
                              <a:pt x="82" y="2912"/>
                            </a:lnTo>
                            <a:lnTo>
                              <a:pt x="30" y="2914"/>
                            </a:lnTo>
                            <a:lnTo>
                              <a:pt x="30" y="2858"/>
                            </a:lnTo>
                            <a:lnTo>
                              <a:pt x="10" y="2852"/>
                            </a:lnTo>
                            <a:lnTo>
                              <a:pt x="0" y="28"/>
                            </a:lnTo>
                            <a:lnTo>
                              <a:pt x="28" y="0"/>
                            </a:lnTo>
                            <a:close/>
                          </a:path>
                        </a:pathLst>
                      </a:custGeom>
                      <a:pattFill prst="wdUpDiag">
                        <a:fgClr>
                          <a:schemeClr val="tx1"/>
                        </a:fgClr>
                        <a:bgClr>
                          <a:schemeClr val="bg1"/>
                        </a:bgClr>
                      </a:patt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ffectLst/>
                    </p:spPr>
                    <p:txBody>
                      <a:bodyPr/>
                      <a:lstStyle/>
                      <a:p>
                        <a:endParaRPr lang="ro-RO"/>
                      </a:p>
                    </p:txBody>
                  </p:sp>
                  <p:sp>
                    <p:nvSpPr>
                      <p:cNvPr id="158074" name="Freeform 378" descr="Широкий диагональный 2"/>
                      <p:cNvSpPr>
                        <a:spLocks noChangeAspect="1"/>
                      </p:cNvSpPr>
                      <p:nvPr/>
                    </p:nvSpPr>
                    <p:spPr bwMode="auto">
                      <a:xfrm>
                        <a:off x="2423" y="3516"/>
                        <a:ext cx="15" cy="321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18" y="0"/>
                          </a:cxn>
                          <a:cxn ang="0">
                            <a:pos x="0" y="18"/>
                          </a:cxn>
                          <a:cxn ang="0">
                            <a:pos x="2" y="376"/>
                          </a:cxn>
                        </a:cxnLst>
                        <a:rect l="0" t="0" r="r" b="b"/>
                        <a:pathLst>
                          <a:path w="18" h="376">
                            <a:moveTo>
                              <a:pt x="18" y="0"/>
                            </a:moveTo>
                            <a:lnTo>
                              <a:pt x="0" y="18"/>
                            </a:lnTo>
                            <a:lnTo>
                              <a:pt x="2" y="376"/>
                            </a:lnTo>
                          </a:path>
                        </a:pathLst>
                      </a:custGeom>
                      <a:noFill/>
                      <a:ln w="6350" cmpd="sng">
                        <a:solidFill>
                          <a:schemeClr val="tx1"/>
                        </a:solidFill>
                        <a:round/>
                        <a:headEnd type="none" w="med" len="med"/>
                        <a:tailEnd type="none" w="med" len="med"/>
                      </a:ln>
                      <a:effectLst/>
                    </p:spPr>
                    <p:txBody>
                      <a:bodyPr/>
                      <a:lstStyle/>
                      <a:p>
                        <a:endParaRPr lang="ro-RO"/>
                      </a:p>
                    </p:txBody>
                  </p:sp>
                  <p:sp>
                    <p:nvSpPr>
                      <p:cNvPr id="158075" name="Freeform 379" descr="Широкий диагональный 2"/>
                      <p:cNvSpPr>
                        <a:spLocks noChangeAspect="1"/>
                      </p:cNvSpPr>
                      <p:nvPr/>
                    </p:nvSpPr>
                    <p:spPr bwMode="auto">
                      <a:xfrm>
                        <a:off x="2102" y="3509"/>
                        <a:ext cx="19" cy="314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0" y="0"/>
                          </a:cxn>
                          <a:cxn ang="0">
                            <a:pos x="20" y="20"/>
                          </a:cxn>
                          <a:cxn ang="0">
                            <a:pos x="22" y="368"/>
                          </a:cxn>
                        </a:cxnLst>
                        <a:rect l="0" t="0" r="r" b="b"/>
                        <a:pathLst>
                          <a:path w="22" h="368">
                            <a:moveTo>
                              <a:pt x="0" y="0"/>
                            </a:moveTo>
                            <a:lnTo>
                              <a:pt x="20" y="20"/>
                            </a:lnTo>
                            <a:lnTo>
                              <a:pt x="22" y="368"/>
                            </a:lnTo>
                          </a:path>
                        </a:pathLst>
                      </a:custGeom>
                      <a:noFill/>
                      <a:ln w="6350" cmpd="sng">
                        <a:solidFill>
                          <a:schemeClr val="tx1"/>
                        </a:solidFill>
                        <a:round/>
                        <a:headEnd type="none" w="med" len="med"/>
                        <a:tailEnd type="none" w="med" len="med"/>
                      </a:ln>
                      <a:effectLst/>
                    </p:spPr>
                    <p:txBody>
                      <a:bodyPr/>
                      <a:lstStyle/>
                      <a:p>
                        <a:endParaRPr lang="ro-RO"/>
                      </a:p>
                    </p:txBody>
                  </p:sp>
                </p:grpSp>
              </p:grpSp>
            </p:grpSp>
          </p:grpSp>
        </p:grpSp>
        <p:sp>
          <p:nvSpPr>
            <p:cNvPr id="158076" name="Rectangle 380" descr="Алмазная решетка (контур)"/>
            <p:cNvSpPr>
              <a:spLocks noChangeArrowheads="1"/>
            </p:cNvSpPr>
            <p:nvPr/>
          </p:nvSpPr>
          <p:spPr bwMode="auto">
            <a:xfrm>
              <a:off x="2700" y="3828"/>
              <a:ext cx="48" cy="48"/>
            </a:xfrm>
            <a:prstGeom prst="rect">
              <a:avLst/>
            </a:prstGeom>
            <a:pattFill prst="openDmnd">
              <a:fgClr>
                <a:schemeClr val="folHlink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58077" name="Rectangle 381" descr="Алмазная решетка (контур)"/>
            <p:cNvSpPr>
              <a:spLocks noChangeArrowheads="1"/>
            </p:cNvSpPr>
            <p:nvPr/>
          </p:nvSpPr>
          <p:spPr bwMode="auto">
            <a:xfrm>
              <a:off x="3016" y="3826"/>
              <a:ext cx="48" cy="48"/>
            </a:xfrm>
            <a:prstGeom prst="rect">
              <a:avLst/>
            </a:prstGeom>
            <a:pattFill prst="openDmnd">
              <a:fgClr>
                <a:schemeClr val="folHlink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</p:grpSp>
      <p:sp>
        <p:nvSpPr>
          <p:cNvPr id="158078" name="Freeform 382" descr="Широкий диагональный 2"/>
          <p:cNvSpPr>
            <a:spLocks noChangeAspect="1"/>
          </p:cNvSpPr>
          <p:nvPr/>
        </p:nvSpPr>
        <p:spPr bwMode="auto">
          <a:xfrm>
            <a:off x="3638550" y="750888"/>
            <a:ext cx="285750" cy="3221037"/>
          </a:xfrm>
          <a:custGeom>
            <a:avLst/>
            <a:gdLst/>
            <a:ahLst/>
            <a:cxnLst>
              <a:cxn ang="0">
                <a:pos x="12" y="0"/>
              </a:cxn>
              <a:cxn ang="0">
                <a:pos x="238" y="2"/>
              </a:cxn>
              <a:cxn ang="0">
                <a:pos x="248" y="22"/>
              </a:cxn>
              <a:cxn ang="0">
                <a:pos x="256" y="2856"/>
              </a:cxn>
              <a:cxn ang="0">
                <a:pos x="236" y="2876"/>
              </a:cxn>
              <a:cxn ang="0">
                <a:pos x="212" y="2868"/>
              </a:cxn>
              <a:cxn ang="0">
                <a:pos x="180" y="2858"/>
              </a:cxn>
              <a:cxn ang="0">
                <a:pos x="148" y="2850"/>
              </a:cxn>
              <a:cxn ang="0">
                <a:pos x="122" y="2848"/>
              </a:cxn>
              <a:cxn ang="0">
                <a:pos x="88" y="2856"/>
              </a:cxn>
              <a:cxn ang="0">
                <a:pos x="52" y="2872"/>
              </a:cxn>
              <a:cxn ang="0">
                <a:pos x="26" y="2872"/>
              </a:cxn>
              <a:cxn ang="0">
                <a:pos x="0" y="2854"/>
              </a:cxn>
              <a:cxn ang="0">
                <a:pos x="2" y="22"/>
              </a:cxn>
              <a:cxn ang="0">
                <a:pos x="12" y="0"/>
              </a:cxn>
            </a:cxnLst>
            <a:rect l="0" t="0" r="r" b="b"/>
            <a:pathLst>
              <a:path w="256" h="2876">
                <a:moveTo>
                  <a:pt x="12" y="0"/>
                </a:moveTo>
                <a:lnTo>
                  <a:pt x="238" y="2"/>
                </a:lnTo>
                <a:lnTo>
                  <a:pt x="248" y="22"/>
                </a:lnTo>
                <a:lnTo>
                  <a:pt x="256" y="2856"/>
                </a:lnTo>
                <a:lnTo>
                  <a:pt x="236" y="2876"/>
                </a:lnTo>
                <a:lnTo>
                  <a:pt x="212" y="2868"/>
                </a:lnTo>
                <a:lnTo>
                  <a:pt x="180" y="2858"/>
                </a:lnTo>
                <a:lnTo>
                  <a:pt x="148" y="2850"/>
                </a:lnTo>
                <a:lnTo>
                  <a:pt x="122" y="2848"/>
                </a:lnTo>
                <a:lnTo>
                  <a:pt x="88" y="2856"/>
                </a:lnTo>
                <a:lnTo>
                  <a:pt x="52" y="2872"/>
                </a:lnTo>
                <a:lnTo>
                  <a:pt x="26" y="2872"/>
                </a:lnTo>
                <a:lnTo>
                  <a:pt x="0" y="2854"/>
                </a:lnTo>
                <a:lnTo>
                  <a:pt x="2" y="22"/>
                </a:lnTo>
                <a:lnTo>
                  <a:pt x="12" y="0"/>
                </a:lnTo>
                <a:close/>
              </a:path>
            </a:pathLst>
          </a:custGeom>
          <a:pattFill prst="wdUpDiag">
            <a:fgClr>
              <a:srgbClr val="CC9900"/>
            </a:fgClr>
            <a:bgClr>
              <a:schemeClr val="bg1"/>
            </a:bgClr>
          </a:pattFill>
          <a:ln w="9525">
            <a:solidFill>
              <a:srgbClr val="CC6600"/>
            </a:solidFill>
            <a:round/>
            <a:headEnd/>
            <a:tailEnd/>
          </a:ln>
          <a:effectLst/>
        </p:spPr>
        <p:txBody>
          <a:bodyPr/>
          <a:lstStyle/>
          <a:p>
            <a:endParaRPr lang="ro-RO"/>
          </a:p>
        </p:txBody>
      </p:sp>
      <p:sp>
        <p:nvSpPr>
          <p:cNvPr id="158079" name="Freeform 383" descr="5%"/>
          <p:cNvSpPr>
            <a:spLocks noChangeAspect="1"/>
          </p:cNvSpPr>
          <p:nvPr/>
        </p:nvSpPr>
        <p:spPr bwMode="auto">
          <a:xfrm>
            <a:off x="3660775" y="771525"/>
            <a:ext cx="234950" cy="3178175"/>
          </a:xfrm>
          <a:custGeom>
            <a:avLst/>
            <a:gdLst/>
            <a:ahLst/>
            <a:cxnLst>
              <a:cxn ang="0">
                <a:pos x="14" y="0"/>
              </a:cxn>
              <a:cxn ang="0">
                <a:pos x="200" y="0"/>
              </a:cxn>
              <a:cxn ang="0">
                <a:pos x="216" y="18"/>
              </a:cxn>
              <a:cxn ang="0">
                <a:pos x="218" y="2834"/>
              </a:cxn>
              <a:cxn ang="0">
                <a:pos x="202" y="2838"/>
              </a:cxn>
              <a:cxn ang="0">
                <a:pos x="182" y="2826"/>
              </a:cxn>
              <a:cxn ang="0">
                <a:pos x="158" y="2816"/>
              </a:cxn>
              <a:cxn ang="0">
                <a:pos x="122" y="2814"/>
              </a:cxn>
              <a:cxn ang="0">
                <a:pos x="88" y="2814"/>
              </a:cxn>
              <a:cxn ang="0">
                <a:pos x="54" y="2822"/>
              </a:cxn>
              <a:cxn ang="0">
                <a:pos x="24" y="2836"/>
              </a:cxn>
              <a:cxn ang="0">
                <a:pos x="6" y="2824"/>
              </a:cxn>
              <a:cxn ang="0">
                <a:pos x="0" y="12"/>
              </a:cxn>
              <a:cxn ang="0">
                <a:pos x="14" y="0"/>
              </a:cxn>
            </a:cxnLst>
            <a:rect l="0" t="0" r="r" b="b"/>
            <a:pathLst>
              <a:path w="218" h="2838">
                <a:moveTo>
                  <a:pt x="14" y="0"/>
                </a:moveTo>
                <a:lnTo>
                  <a:pt x="200" y="0"/>
                </a:lnTo>
                <a:lnTo>
                  <a:pt x="216" y="18"/>
                </a:lnTo>
                <a:lnTo>
                  <a:pt x="218" y="2834"/>
                </a:lnTo>
                <a:lnTo>
                  <a:pt x="202" y="2838"/>
                </a:lnTo>
                <a:lnTo>
                  <a:pt x="182" y="2826"/>
                </a:lnTo>
                <a:lnTo>
                  <a:pt x="158" y="2816"/>
                </a:lnTo>
                <a:lnTo>
                  <a:pt x="122" y="2814"/>
                </a:lnTo>
                <a:lnTo>
                  <a:pt x="88" y="2814"/>
                </a:lnTo>
                <a:lnTo>
                  <a:pt x="54" y="2822"/>
                </a:lnTo>
                <a:lnTo>
                  <a:pt x="24" y="2836"/>
                </a:lnTo>
                <a:lnTo>
                  <a:pt x="6" y="2824"/>
                </a:lnTo>
                <a:lnTo>
                  <a:pt x="0" y="12"/>
                </a:lnTo>
                <a:lnTo>
                  <a:pt x="14" y="0"/>
                </a:lnTo>
                <a:close/>
              </a:path>
            </a:pathLst>
          </a:custGeom>
          <a:pattFill prst="pct5">
            <a:fgClr>
              <a:srgbClr val="CC6600"/>
            </a:fgClr>
            <a:bgClr>
              <a:schemeClr val="bg1"/>
            </a:bgClr>
          </a:pattFill>
          <a:ln w="9525">
            <a:solidFill>
              <a:srgbClr val="CC6600"/>
            </a:solidFill>
            <a:prstDash val="solid"/>
            <a:round/>
            <a:headEnd/>
            <a:tailEnd/>
          </a:ln>
          <a:effectLst/>
        </p:spPr>
        <p:txBody>
          <a:bodyPr/>
          <a:lstStyle/>
          <a:p>
            <a:endParaRPr lang="ro-RO"/>
          </a:p>
        </p:txBody>
      </p:sp>
      <p:sp>
        <p:nvSpPr>
          <p:cNvPr id="158080" name="Oval 384"/>
          <p:cNvSpPr>
            <a:spLocks noChangeAspect="1" noChangeArrowheads="1"/>
          </p:cNvSpPr>
          <p:nvPr/>
        </p:nvSpPr>
        <p:spPr bwMode="auto">
          <a:xfrm>
            <a:off x="3667125" y="433388"/>
            <a:ext cx="114300" cy="114300"/>
          </a:xfrm>
          <a:prstGeom prst="ellipse">
            <a:avLst/>
          </a:prstGeom>
          <a:gradFill rotWithShape="0">
            <a:gsLst>
              <a:gs pos="0">
                <a:schemeClr val="folHlink">
                  <a:gamma/>
                  <a:tint val="0"/>
                  <a:invGamma/>
                </a:schemeClr>
              </a:gs>
              <a:gs pos="100000">
                <a:schemeClr val="folHlink"/>
              </a:gs>
            </a:gsLst>
            <a:path path="shape">
              <a:fillToRect l="50000" t="50000" r="50000" b="50000"/>
            </a:path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58081" name="Freeform 385"/>
          <p:cNvSpPr>
            <a:spLocks noChangeAspect="1"/>
          </p:cNvSpPr>
          <p:nvPr/>
        </p:nvSpPr>
        <p:spPr bwMode="auto">
          <a:xfrm>
            <a:off x="3614738" y="4318000"/>
            <a:ext cx="982662" cy="3722688"/>
          </a:xfrm>
          <a:custGeom>
            <a:avLst/>
            <a:gdLst/>
            <a:ahLst/>
            <a:cxnLst>
              <a:cxn ang="0">
                <a:pos x="619" y="0"/>
              </a:cxn>
              <a:cxn ang="0">
                <a:pos x="611" y="204"/>
              </a:cxn>
              <a:cxn ang="0">
                <a:pos x="599" y="368"/>
              </a:cxn>
              <a:cxn ang="0">
                <a:pos x="603" y="599"/>
              </a:cxn>
              <a:cxn ang="0">
                <a:pos x="594" y="754"/>
              </a:cxn>
              <a:cxn ang="0">
                <a:pos x="576" y="955"/>
              </a:cxn>
              <a:cxn ang="0">
                <a:pos x="530" y="1239"/>
              </a:cxn>
              <a:cxn ang="0">
                <a:pos x="411" y="1495"/>
              </a:cxn>
              <a:cxn ang="0">
                <a:pos x="320" y="1742"/>
              </a:cxn>
              <a:cxn ang="0">
                <a:pos x="182" y="2025"/>
              </a:cxn>
              <a:cxn ang="0">
                <a:pos x="0" y="2345"/>
              </a:cxn>
            </a:cxnLst>
            <a:rect l="0" t="0" r="r" b="b"/>
            <a:pathLst>
              <a:path w="619" h="2345">
                <a:moveTo>
                  <a:pt x="619" y="0"/>
                </a:moveTo>
                <a:cubicBezTo>
                  <a:pt x="618" y="34"/>
                  <a:pt x="614" y="143"/>
                  <a:pt x="611" y="204"/>
                </a:cubicBezTo>
                <a:cubicBezTo>
                  <a:pt x="608" y="265"/>
                  <a:pt x="600" y="302"/>
                  <a:pt x="599" y="368"/>
                </a:cubicBezTo>
                <a:lnTo>
                  <a:pt x="603" y="599"/>
                </a:lnTo>
                <a:lnTo>
                  <a:pt x="594" y="754"/>
                </a:lnTo>
                <a:lnTo>
                  <a:pt x="576" y="955"/>
                </a:lnTo>
                <a:lnTo>
                  <a:pt x="530" y="1239"/>
                </a:lnTo>
                <a:lnTo>
                  <a:pt x="411" y="1495"/>
                </a:lnTo>
                <a:lnTo>
                  <a:pt x="320" y="1742"/>
                </a:lnTo>
                <a:lnTo>
                  <a:pt x="182" y="2025"/>
                </a:lnTo>
                <a:lnTo>
                  <a:pt x="0" y="2345"/>
                </a:lnTo>
              </a:path>
            </a:pathLst>
          </a:custGeom>
          <a:noFill/>
          <a:ln w="76200" cap="flat" cmpd="sng">
            <a:pattFill prst="pct80">
              <a:fgClr>
                <a:schemeClr val="tx1"/>
              </a:fgClr>
              <a:bgClr>
                <a:srgbClr val="FFFFFF"/>
              </a:bgClr>
            </a:patt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endParaRPr lang="ro-RO"/>
          </a:p>
        </p:txBody>
      </p:sp>
      <p:sp>
        <p:nvSpPr>
          <p:cNvPr id="158082" name="AutoShape 386" descr="Газетная бумага">
            <a:hlinkClick r:id="" action="ppaction://hlinkshowjump?jump=endshow" highlightClick="1"/>
          </p:cNvPr>
          <p:cNvSpPr>
            <a:spLocks noChangeArrowheads="1"/>
          </p:cNvSpPr>
          <p:nvPr/>
        </p:nvSpPr>
        <p:spPr bwMode="auto">
          <a:xfrm>
            <a:off x="8743950" y="152400"/>
            <a:ext cx="247650" cy="290513"/>
          </a:xfrm>
          <a:prstGeom prst="actionButtonHome">
            <a:avLst/>
          </a:prstGeom>
          <a:blipFill dpi="0" rotWithShape="0">
            <a:blip r:embed="rId2" cstate="print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8722" name="Group 2"/>
          <p:cNvGrpSpPr>
            <a:grpSpLocks/>
          </p:cNvGrpSpPr>
          <p:nvPr/>
        </p:nvGrpSpPr>
        <p:grpSpPr bwMode="auto">
          <a:xfrm>
            <a:off x="3581400" y="-2133600"/>
            <a:ext cx="403225" cy="2392363"/>
            <a:chOff x="2254" y="0"/>
            <a:chExt cx="254" cy="1507"/>
          </a:xfrm>
        </p:grpSpPr>
        <p:grpSp>
          <p:nvGrpSpPr>
            <p:cNvPr id="158723" name="Group 3"/>
            <p:cNvGrpSpPr>
              <a:grpSpLocks noChangeAspect="1"/>
            </p:cNvGrpSpPr>
            <p:nvPr/>
          </p:nvGrpSpPr>
          <p:grpSpPr bwMode="auto">
            <a:xfrm>
              <a:off x="2294" y="564"/>
              <a:ext cx="172" cy="632"/>
              <a:chOff x="979" y="2230"/>
              <a:chExt cx="192" cy="377"/>
            </a:xfrm>
          </p:grpSpPr>
          <p:grpSp>
            <p:nvGrpSpPr>
              <p:cNvPr id="158724" name="Group 4"/>
              <p:cNvGrpSpPr>
                <a:grpSpLocks noChangeAspect="1"/>
              </p:cNvGrpSpPr>
              <p:nvPr/>
            </p:nvGrpSpPr>
            <p:grpSpPr bwMode="auto">
              <a:xfrm rot="-186789">
                <a:off x="983" y="2577"/>
                <a:ext cx="186" cy="30"/>
                <a:chOff x="2966" y="3408"/>
                <a:chExt cx="265" cy="43"/>
              </a:xfrm>
            </p:grpSpPr>
            <p:sp>
              <p:nvSpPr>
                <p:cNvPr id="158725" name="Rectangle 5"/>
                <p:cNvSpPr>
                  <a:spLocks noChangeAspect="1" noChangeArrowheads="1"/>
                </p:cNvSpPr>
                <p:nvPr/>
              </p:nvSpPr>
              <p:spPr bwMode="auto">
                <a:xfrm rot="240000">
                  <a:off x="2980" y="3418"/>
                  <a:ext cx="240" cy="23"/>
                </a:xfrm>
                <a:prstGeom prst="rect">
                  <a:avLst/>
                </a:prstGeom>
                <a:noFill/>
                <a:ln w="635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58726" name="Oval 6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2966" y="3408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58727" name="Oval 7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3206" y="3426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  <p:grpSp>
            <p:nvGrpSpPr>
              <p:cNvPr id="158728" name="Group 8"/>
              <p:cNvGrpSpPr>
                <a:grpSpLocks noChangeAspect="1"/>
              </p:cNvGrpSpPr>
              <p:nvPr/>
            </p:nvGrpSpPr>
            <p:grpSpPr bwMode="auto">
              <a:xfrm>
                <a:off x="983" y="2426"/>
                <a:ext cx="186" cy="30"/>
                <a:chOff x="2966" y="3408"/>
                <a:chExt cx="265" cy="43"/>
              </a:xfrm>
            </p:grpSpPr>
            <p:sp>
              <p:nvSpPr>
                <p:cNvPr id="158729" name="Rectangle 9"/>
                <p:cNvSpPr>
                  <a:spLocks noChangeAspect="1" noChangeArrowheads="1"/>
                </p:cNvSpPr>
                <p:nvPr/>
              </p:nvSpPr>
              <p:spPr bwMode="auto">
                <a:xfrm rot="240000">
                  <a:off x="2980" y="3418"/>
                  <a:ext cx="240" cy="23"/>
                </a:xfrm>
                <a:prstGeom prst="rect">
                  <a:avLst/>
                </a:prstGeom>
                <a:noFill/>
                <a:ln w="635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58730" name="Oval 10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2966" y="3408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58731" name="Oval 11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3206" y="3426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  <p:grpSp>
            <p:nvGrpSpPr>
              <p:cNvPr id="158732" name="Group 12"/>
              <p:cNvGrpSpPr>
                <a:grpSpLocks noChangeAspect="1"/>
              </p:cNvGrpSpPr>
              <p:nvPr/>
            </p:nvGrpSpPr>
            <p:grpSpPr bwMode="auto">
              <a:xfrm>
                <a:off x="982" y="2398"/>
                <a:ext cx="186" cy="30"/>
                <a:chOff x="2966" y="3408"/>
                <a:chExt cx="265" cy="43"/>
              </a:xfrm>
            </p:grpSpPr>
            <p:sp>
              <p:nvSpPr>
                <p:cNvPr id="158733" name="Rectangle 13"/>
                <p:cNvSpPr>
                  <a:spLocks noChangeAspect="1" noChangeArrowheads="1"/>
                </p:cNvSpPr>
                <p:nvPr/>
              </p:nvSpPr>
              <p:spPr bwMode="auto">
                <a:xfrm rot="240000">
                  <a:off x="2980" y="3418"/>
                  <a:ext cx="240" cy="23"/>
                </a:xfrm>
                <a:prstGeom prst="rect">
                  <a:avLst/>
                </a:prstGeom>
                <a:noFill/>
                <a:ln w="635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58734" name="Oval 14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2966" y="3408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58735" name="Oval 15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3206" y="3426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  <p:grpSp>
            <p:nvGrpSpPr>
              <p:cNvPr id="158736" name="Group 16"/>
              <p:cNvGrpSpPr>
                <a:grpSpLocks noChangeAspect="1"/>
              </p:cNvGrpSpPr>
              <p:nvPr/>
            </p:nvGrpSpPr>
            <p:grpSpPr bwMode="auto">
              <a:xfrm>
                <a:off x="981" y="2315"/>
                <a:ext cx="187" cy="30"/>
                <a:chOff x="2966" y="3408"/>
                <a:chExt cx="265" cy="43"/>
              </a:xfrm>
            </p:grpSpPr>
            <p:sp>
              <p:nvSpPr>
                <p:cNvPr id="158737" name="Rectangle 17"/>
                <p:cNvSpPr>
                  <a:spLocks noChangeAspect="1" noChangeArrowheads="1"/>
                </p:cNvSpPr>
                <p:nvPr/>
              </p:nvSpPr>
              <p:spPr bwMode="auto">
                <a:xfrm rot="240000">
                  <a:off x="2980" y="3418"/>
                  <a:ext cx="240" cy="23"/>
                </a:xfrm>
                <a:prstGeom prst="rect">
                  <a:avLst/>
                </a:prstGeom>
                <a:noFill/>
                <a:ln w="635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58738" name="Oval 18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2966" y="3408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58739" name="Oval 19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3206" y="3426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  <p:grpSp>
            <p:nvGrpSpPr>
              <p:cNvPr id="158740" name="Group 20"/>
              <p:cNvGrpSpPr>
                <a:grpSpLocks noChangeAspect="1"/>
              </p:cNvGrpSpPr>
              <p:nvPr/>
            </p:nvGrpSpPr>
            <p:grpSpPr bwMode="auto">
              <a:xfrm>
                <a:off x="983" y="2288"/>
                <a:ext cx="186" cy="30"/>
                <a:chOff x="2966" y="3408"/>
                <a:chExt cx="265" cy="43"/>
              </a:xfrm>
            </p:grpSpPr>
            <p:sp>
              <p:nvSpPr>
                <p:cNvPr id="158741" name="Rectangle 21"/>
                <p:cNvSpPr>
                  <a:spLocks noChangeAspect="1" noChangeArrowheads="1"/>
                </p:cNvSpPr>
                <p:nvPr/>
              </p:nvSpPr>
              <p:spPr bwMode="auto">
                <a:xfrm rot="240000">
                  <a:off x="2980" y="3418"/>
                  <a:ext cx="240" cy="23"/>
                </a:xfrm>
                <a:prstGeom prst="rect">
                  <a:avLst/>
                </a:prstGeom>
                <a:noFill/>
                <a:ln w="635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58742" name="Oval 22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2966" y="3408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58743" name="Oval 23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3206" y="3426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  <p:grpSp>
            <p:nvGrpSpPr>
              <p:cNvPr id="158744" name="Group 24"/>
              <p:cNvGrpSpPr>
                <a:grpSpLocks noChangeAspect="1"/>
              </p:cNvGrpSpPr>
              <p:nvPr/>
            </p:nvGrpSpPr>
            <p:grpSpPr bwMode="auto">
              <a:xfrm>
                <a:off x="984" y="2263"/>
                <a:ext cx="187" cy="30"/>
                <a:chOff x="2966" y="3408"/>
                <a:chExt cx="265" cy="43"/>
              </a:xfrm>
            </p:grpSpPr>
            <p:sp>
              <p:nvSpPr>
                <p:cNvPr id="158745" name="Rectangle 25"/>
                <p:cNvSpPr>
                  <a:spLocks noChangeAspect="1" noChangeArrowheads="1"/>
                </p:cNvSpPr>
                <p:nvPr/>
              </p:nvSpPr>
              <p:spPr bwMode="auto">
                <a:xfrm rot="240000">
                  <a:off x="2980" y="3418"/>
                  <a:ext cx="240" cy="23"/>
                </a:xfrm>
                <a:prstGeom prst="rect">
                  <a:avLst/>
                </a:prstGeom>
                <a:noFill/>
                <a:ln w="635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58746" name="Oval 26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2966" y="3408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58747" name="Oval 27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3206" y="3426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  <p:grpSp>
            <p:nvGrpSpPr>
              <p:cNvPr id="158748" name="Group 28"/>
              <p:cNvGrpSpPr>
                <a:grpSpLocks noChangeAspect="1"/>
              </p:cNvGrpSpPr>
              <p:nvPr/>
            </p:nvGrpSpPr>
            <p:grpSpPr bwMode="auto">
              <a:xfrm>
                <a:off x="979" y="2369"/>
                <a:ext cx="186" cy="30"/>
                <a:chOff x="2966" y="3408"/>
                <a:chExt cx="265" cy="43"/>
              </a:xfrm>
            </p:grpSpPr>
            <p:sp>
              <p:nvSpPr>
                <p:cNvPr id="158749" name="Rectangle 29"/>
                <p:cNvSpPr>
                  <a:spLocks noChangeAspect="1" noChangeArrowheads="1"/>
                </p:cNvSpPr>
                <p:nvPr/>
              </p:nvSpPr>
              <p:spPr bwMode="auto">
                <a:xfrm rot="240000">
                  <a:off x="2980" y="3418"/>
                  <a:ext cx="240" cy="23"/>
                </a:xfrm>
                <a:prstGeom prst="rect">
                  <a:avLst/>
                </a:prstGeom>
                <a:noFill/>
                <a:ln w="635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58750" name="Oval 30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2966" y="3408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58751" name="Oval 31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3206" y="3426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  <p:grpSp>
            <p:nvGrpSpPr>
              <p:cNvPr id="158752" name="Group 32"/>
              <p:cNvGrpSpPr>
                <a:grpSpLocks noChangeAspect="1"/>
              </p:cNvGrpSpPr>
              <p:nvPr/>
            </p:nvGrpSpPr>
            <p:grpSpPr bwMode="auto">
              <a:xfrm>
                <a:off x="979" y="2340"/>
                <a:ext cx="187" cy="31"/>
                <a:chOff x="2966" y="3408"/>
                <a:chExt cx="265" cy="43"/>
              </a:xfrm>
            </p:grpSpPr>
            <p:sp>
              <p:nvSpPr>
                <p:cNvPr id="158753" name="Rectangle 33"/>
                <p:cNvSpPr>
                  <a:spLocks noChangeAspect="1" noChangeArrowheads="1"/>
                </p:cNvSpPr>
                <p:nvPr/>
              </p:nvSpPr>
              <p:spPr bwMode="auto">
                <a:xfrm rot="240000">
                  <a:off x="2980" y="3418"/>
                  <a:ext cx="240" cy="23"/>
                </a:xfrm>
                <a:prstGeom prst="rect">
                  <a:avLst/>
                </a:prstGeom>
                <a:noFill/>
                <a:ln w="635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58754" name="Oval 34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2966" y="3408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58755" name="Oval 35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3206" y="3426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  <p:grpSp>
            <p:nvGrpSpPr>
              <p:cNvPr id="158756" name="Group 36"/>
              <p:cNvGrpSpPr>
                <a:grpSpLocks noChangeAspect="1"/>
              </p:cNvGrpSpPr>
              <p:nvPr/>
            </p:nvGrpSpPr>
            <p:grpSpPr bwMode="auto">
              <a:xfrm>
                <a:off x="982" y="2457"/>
                <a:ext cx="186" cy="30"/>
                <a:chOff x="2966" y="3408"/>
                <a:chExt cx="265" cy="43"/>
              </a:xfrm>
            </p:grpSpPr>
            <p:sp>
              <p:nvSpPr>
                <p:cNvPr id="158757" name="Rectangle 37"/>
                <p:cNvSpPr>
                  <a:spLocks noChangeAspect="1" noChangeArrowheads="1"/>
                </p:cNvSpPr>
                <p:nvPr/>
              </p:nvSpPr>
              <p:spPr bwMode="auto">
                <a:xfrm rot="240000">
                  <a:off x="2980" y="3418"/>
                  <a:ext cx="240" cy="23"/>
                </a:xfrm>
                <a:prstGeom prst="rect">
                  <a:avLst/>
                </a:prstGeom>
                <a:noFill/>
                <a:ln w="635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58758" name="Oval 38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2966" y="3408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58759" name="Oval 39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3206" y="3426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  <p:grpSp>
            <p:nvGrpSpPr>
              <p:cNvPr id="158760" name="Group 40"/>
              <p:cNvGrpSpPr>
                <a:grpSpLocks noChangeAspect="1"/>
              </p:cNvGrpSpPr>
              <p:nvPr/>
            </p:nvGrpSpPr>
            <p:grpSpPr bwMode="auto">
              <a:xfrm rot="136227">
                <a:off x="984" y="2240"/>
                <a:ext cx="187" cy="30"/>
                <a:chOff x="2966" y="3408"/>
                <a:chExt cx="265" cy="43"/>
              </a:xfrm>
            </p:grpSpPr>
            <p:sp>
              <p:nvSpPr>
                <p:cNvPr id="158761" name="Rectangle 41"/>
                <p:cNvSpPr>
                  <a:spLocks noChangeAspect="1" noChangeArrowheads="1"/>
                </p:cNvSpPr>
                <p:nvPr/>
              </p:nvSpPr>
              <p:spPr bwMode="auto">
                <a:xfrm rot="240000">
                  <a:off x="2980" y="3418"/>
                  <a:ext cx="240" cy="23"/>
                </a:xfrm>
                <a:prstGeom prst="rect">
                  <a:avLst/>
                </a:prstGeom>
                <a:noFill/>
                <a:ln w="635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58762" name="Oval 42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2966" y="3408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58763" name="Oval 43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3206" y="3426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  <p:grpSp>
            <p:nvGrpSpPr>
              <p:cNvPr id="158764" name="Group 44"/>
              <p:cNvGrpSpPr>
                <a:grpSpLocks noChangeAspect="1"/>
              </p:cNvGrpSpPr>
              <p:nvPr/>
            </p:nvGrpSpPr>
            <p:grpSpPr bwMode="auto">
              <a:xfrm rot="-208310">
                <a:off x="983" y="2230"/>
                <a:ext cx="186" cy="30"/>
                <a:chOff x="2966" y="3408"/>
                <a:chExt cx="265" cy="43"/>
              </a:xfrm>
            </p:grpSpPr>
            <p:sp>
              <p:nvSpPr>
                <p:cNvPr id="158765" name="Rectangle 45"/>
                <p:cNvSpPr>
                  <a:spLocks noChangeAspect="1" noChangeArrowheads="1"/>
                </p:cNvSpPr>
                <p:nvPr/>
              </p:nvSpPr>
              <p:spPr bwMode="auto">
                <a:xfrm rot="240000">
                  <a:off x="2980" y="3418"/>
                  <a:ext cx="240" cy="23"/>
                </a:xfrm>
                <a:prstGeom prst="rect">
                  <a:avLst/>
                </a:prstGeom>
                <a:noFill/>
                <a:ln w="635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58766" name="Oval 46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2966" y="3408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58767" name="Oval 47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3206" y="3426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  <p:grpSp>
            <p:nvGrpSpPr>
              <p:cNvPr id="158768" name="Group 48"/>
              <p:cNvGrpSpPr>
                <a:grpSpLocks noChangeAspect="1"/>
              </p:cNvGrpSpPr>
              <p:nvPr/>
            </p:nvGrpSpPr>
            <p:grpSpPr bwMode="auto">
              <a:xfrm>
                <a:off x="985" y="2541"/>
                <a:ext cx="186" cy="30"/>
                <a:chOff x="2966" y="3408"/>
                <a:chExt cx="265" cy="43"/>
              </a:xfrm>
            </p:grpSpPr>
            <p:sp>
              <p:nvSpPr>
                <p:cNvPr id="158769" name="Rectangle 49"/>
                <p:cNvSpPr>
                  <a:spLocks noChangeAspect="1" noChangeArrowheads="1"/>
                </p:cNvSpPr>
                <p:nvPr/>
              </p:nvSpPr>
              <p:spPr bwMode="auto">
                <a:xfrm rot="240000">
                  <a:off x="2980" y="3418"/>
                  <a:ext cx="240" cy="23"/>
                </a:xfrm>
                <a:prstGeom prst="rect">
                  <a:avLst/>
                </a:prstGeom>
                <a:noFill/>
                <a:ln w="635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58770" name="Oval 50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2966" y="3408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58771" name="Oval 51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3206" y="3426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  <p:grpSp>
            <p:nvGrpSpPr>
              <p:cNvPr id="158772" name="Group 52"/>
              <p:cNvGrpSpPr>
                <a:grpSpLocks noChangeAspect="1"/>
              </p:cNvGrpSpPr>
              <p:nvPr/>
            </p:nvGrpSpPr>
            <p:grpSpPr bwMode="auto">
              <a:xfrm>
                <a:off x="984" y="2513"/>
                <a:ext cx="186" cy="30"/>
                <a:chOff x="2966" y="3408"/>
                <a:chExt cx="265" cy="43"/>
              </a:xfrm>
            </p:grpSpPr>
            <p:sp>
              <p:nvSpPr>
                <p:cNvPr id="158773" name="Rectangle 53"/>
                <p:cNvSpPr>
                  <a:spLocks noChangeAspect="1" noChangeArrowheads="1"/>
                </p:cNvSpPr>
                <p:nvPr/>
              </p:nvSpPr>
              <p:spPr bwMode="auto">
                <a:xfrm rot="240000">
                  <a:off x="2980" y="3418"/>
                  <a:ext cx="240" cy="23"/>
                </a:xfrm>
                <a:prstGeom prst="rect">
                  <a:avLst/>
                </a:prstGeom>
                <a:noFill/>
                <a:ln w="635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58774" name="Oval 54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2966" y="3408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58775" name="Oval 55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3206" y="3426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  <p:grpSp>
            <p:nvGrpSpPr>
              <p:cNvPr id="158776" name="Group 56"/>
              <p:cNvGrpSpPr>
                <a:grpSpLocks noChangeAspect="1"/>
              </p:cNvGrpSpPr>
              <p:nvPr/>
            </p:nvGrpSpPr>
            <p:grpSpPr bwMode="auto">
              <a:xfrm>
                <a:off x="981" y="2484"/>
                <a:ext cx="186" cy="30"/>
                <a:chOff x="2966" y="3408"/>
                <a:chExt cx="265" cy="43"/>
              </a:xfrm>
            </p:grpSpPr>
            <p:sp>
              <p:nvSpPr>
                <p:cNvPr id="158777" name="Rectangle 57"/>
                <p:cNvSpPr>
                  <a:spLocks noChangeAspect="1" noChangeArrowheads="1"/>
                </p:cNvSpPr>
                <p:nvPr/>
              </p:nvSpPr>
              <p:spPr bwMode="auto">
                <a:xfrm rot="240000">
                  <a:off x="2980" y="3418"/>
                  <a:ext cx="240" cy="23"/>
                </a:xfrm>
                <a:prstGeom prst="rect">
                  <a:avLst/>
                </a:prstGeom>
                <a:noFill/>
                <a:ln w="635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58778" name="Oval 58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2966" y="3408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58779" name="Oval 59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3206" y="3426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  <p:grpSp>
            <p:nvGrpSpPr>
              <p:cNvPr id="158780" name="Group 60"/>
              <p:cNvGrpSpPr>
                <a:grpSpLocks noChangeAspect="1"/>
              </p:cNvGrpSpPr>
              <p:nvPr/>
            </p:nvGrpSpPr>
            <p:grpSpPr bwMode="auto">
              <a:xfrm>
                <a:off x="984" y="2572"/>
                <a:ext cx="186" cy="30"/>
                <a:chOff x="2966" y="3408"/>
                <a:chExt cx="265" cy="43"/>
              </a:xfrm>
            </p:grpSpPr>
            <p:sp>
              <p:nvSpPr>
                <p:cNvPr id="158781" name="Rectangle 61"/>
                <p:cNvSpPr>
                  <a:spLocks noChangeAspect="1" noChangeArrowheads="1"/>
                </p:cNvSpPr>
                <p:nvPr/>
              </p:nvSpPr>
              <p:spPr bwMode="auto">
                <a:xfrm rot="240000">
                  <a:off x="2980" y="3418"/>
                  <a:ext cx="240" cy="23"/>
                </a:xfrm>
                <a:prstGeom prst="rect">
                  <a:avLst/>
                </a:prstGeom>
                <a:noFill/>
                <a:ln w="635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58782" name="Oval 62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2966" y="3408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58783" name="Oval 63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3206" y="3426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</p:grpSp>
        <p:sp>
          <p:nvSpPr>
            <p:cNvPr id="158784" name="Rectangle 64"/>
            <p:cNvSpPr>
              <a:spLocks noChangeAspect="1" noChangeArrowheads="1"/>
            </p:cNvSpPr>
            <p:nvPr/>
          </p:nvSpPr>
          <p:spPr bwMode="auto">
            <a:xfrm flipH="1">
              <a:off x="2306" y="54"/>
              <a:ext cx="62" cy="42"/>
            </a:xfrm>
            <a:prstGeom prst="rect">
              <a:avLst/>
            </a:prstGeom>
            <a:gradFill rotWithShape="0">
              <a:gsLst>
                <a:gs pos="0">
                  <a:schemeClr val="folHlink">
                    <a:gamma/>
                    <a:shade val="46275"/>
                    <a:invGamma/>
                  </a:schemeClr>
                </a:gs>
                <a:gs pos="100000">
                  <a:schemeClr val="folHlink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58785" name="Rectangle 65"/>
            <p:cNvSpPr>
              <a:spLocks noChangeAspect="1" noChangeArrowheads="1"/>
            </p:cNvSpPr>
            <p:nvPr/>
          </p:nvSpPr>
          <p:spPr bwMode="auto">
            <a:xfrm flipH="1">
              <a:off x="2393" y="54"/>
              <a:ext cx="63" cy="42"/>
            </a:xfrm>
            <a:prstGeom prst="rect">
              <a:avLst/>
            </a:prstGeom>
            <a:gradFill rotWithShape="0">
              <a:gsLst>
                <a:gs pos="0">
                  <a:schemeClr val="folHlink">
                    <a:gamma/>
                    <a:shade val="46275"/>
                    <a:invGamma/>
                  </a:schemeClr>
                </a:gs>
                <a:gs pos="100000">
                  <a:schemeClr val="folHlink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grpSp>
          <p:nvGrpSpPr>
            <p:cNvPr id="158786" name="Group 66"/>
            <p:cNvGrpSpPr>
              <a:grpSpLocks noChangeAspect="1"/>
            </p:cNvGrpSpPr>
            <p:nvPr/>
          </p:nvGrpSpPr>
          <p:grpSpPr bwMode="auto">
            <a:xfrm>
              <a:off x="2254" y="0"/>
              <a:ext cx="254" cy="1507"/>
              <a:chOff x="934" y="1606"/>
              <a:chExt cx="284" cy="1684"/>
            </a:xfrm>
          </p:grpSpPr>
          <p:grpSp>
            <p:nvGrpSpPr>
              <p:cNvPr id="158787" name="Group 67"/>
              <p:cNvGrpSpPr>
                <a:grpSpLocks noChangeAspect="1"/>
              </p:cNvGrpSpPr>
              <p:nvPr/>
            </p:nvGrpSpPr>
            <p:grpSpPr bwMode="auto">
              <a:xfrm>
                <a:off x="934" y="1606"/>
                <a:ext cx="284" cy="1684"/>
                <a:chOff x="934" y="1606"/>
                <a:chExt cx="284" cy="1684"/>
              </a:xfrm>
            </p:grpSpPr>
            <p:grpSp>
              <p:nvGrpSpPr>
                <p:cNvPr id="158788" name="Group 68"/>
                <p:cNvGrpSpPr>
                  <a:grpSpLocks noChangeAspect="1"/>
                </p:cNvGrpSpPr>
                <p:nvPr/>
              </p:nvGrpSpPr>
              <p:grpSpPr bwMode="auto">
                <a:xfrm>
                  <a:off x="942" y="1718"/>
                  <a:ext cx="272" cy="1572"/>
                  <a:chOff x="942" y="1718"/>
                  <a:chExt cx="272" cy="1572"/>
                </a:xfrm>
              </p:grpSpPr>
              <p:sp>
                <p:nvSpPr>
                  <p:cNvPr id="158789" name="Freeform 69" descr="Широкий диагональный 1"/>
                  <p:cNvSpPr>
                    <a:spLocks noChangeAspect="1"/>
                  </p:cNvSpPr>
                  <p:nvPr/>
                </p:nvSpPr>
                <p:spPr bwMode="auto">
                  <a:xfrm>
                    <a:off x="942" y="2204"/>
                    <a:ext cx="272" cy="1086"/>
                  </a:xfrm>
                  <a:custGeom>
                    <a:avLst/>
                    <a:gdLst/>
                    <a:ahLst/>
                    <a:cxnLst>
                      <a:cxn ang="0">
                        <a:pos x="2" y="1086"/>
                      </a:cxn>
                      <a:cxn ang="0">
                        <a:pos x="0" y="30"/>
                      </a:cxn>
                      <a:cxn ang="0">
                        <a:pos x="10" y="12"/>
                      </a:cxn>
                      <a:cxn ang="0">
                        <a:pos x="28" y="4"/>
                      </a:cxn>
                      <a:cxn ang="0">
                        <a:pos x="250" y="0"/>
                      </a:cxn>
                      <a:cxn ang="0">
                        <a:pos x="264" y="12"/>
                      </a:cxn>
                      <a:cxn ang="0">
                        <a:pos x="268" y="34"/>
                      </a:cxn>
                      <a:cxn ang="0">
                        <a:pos x="272" y="1084"/>
                      </a:cxn>
                      <a:cxn ang="0">
                        <a:pos x="242" y="1084"/>
                      </a:cxn>
                      <a:cxn ang="0">
                        <a:pos x="240" y="44"/>
                      </a:cxn>
                      <a:cxn ang="0">
                        <a:pos x="232" y="28"/>
                      </a:cxn>
                      <a:cxn ang="0">
                        <a:pos x="200" y="28"/>
                      </a:cxn>
                      <a:cxn ang="0">
                        <a:pos x="198" y="2"/>
                      </a:cxn>
                      <a:cxn ang="0">
                        <a:pos x="70" y="2"/>
                      </a:cxn>
                      <a:cxn ang="0">
                        <a:pos x="70" y="28"/>
                      </a:cxn>
                      <a:cxn ang="0">
                        <a:pos x="40" y="30"/>
                      </a:cxn>
                      <a:cxn ang="0">
                        <a:pos x="28" y="40"/>
                      </a:cxn>
                      <a:cxn ang="0">
                        <a:pos x="30" y="1086"/>
                      </a:cxn>
                      <a:cxn ang="0">
                        <a:pos x="2" y="1086"/>
                      </a:cxn>
                    </a:cxnLst>
                    <a:rect l="0" t="0" r="r" b="b"/>
                    <a:pathLst>
                      <a:path w="272" h="1086">
                        <a:moveTo>
                          <a:pt x="2" y="1086"/>
                        </a:moveTo>
                        <a:lnTo>
                          <a:pt x="0" y="30"/>
                        </a:lnTo>
                        <a:lnTo>
                          <a:pt x="10" y="12"/>
                        </a:lnTo>
                        <a:lnTo>
                          <a:pt x="28" y="4"/>
                        </a:lnTo>
                        <a:lnTo>
                          <a:pt x="250" y="0"/>
                        </a:lnTo>
                        <a:lnTo>
                          <a:pt x="264" y="12"/>
                        </a:lnTo>
                        <a:lnTo>
                          <a:pt x="268" y="34"/>
                        </a:lnTo>
                        <a:lnTo>
                          <a:pt x="272" y="1084"/>
                        </a:lnTo>
                        <a:lnTo>
                          <a:pt x="242" y="1084"/>
                        </a:lnTo>
                        <a:lnTo>
                          <a:pt x="240" y="44"/>
                        </a:lnTo>
                        <a:lnTo>
                          <a:pt x="232" y="28"/>
                        </a:lnTo>
                        <a:lnTo>
                          <a:pt x="200" y="28"/>
                        </a:lnTo>
                        <a:lnTo>
                          <a:pt x="198" y="2"/>
                        </a:lnTo>
                        <a:lnTo>
                          <a:pt x="70" y="2"/>
                        </a:lnTo>
                        <a:lnTo>
                          <a:pt x="70" y="28"/>
                        </a:lnTo>
                        <a:lnTo>
                          <a:pt x="40" y="30"/>
                        </a:lnTo>
                        <a:lnTo>
                          <a:pt x="28" y="40"/>
                        </a:lnTo>
                        <a:lnTo>
                          <a:pt x="30" y="1086"/>
                        </a:lnTo>
                        <a:lnTo>
                          <a:pt x="2" y="1086"/>
                        </a:lnTo>
                        <a:close/>
                      </a:path>
                    </a:pathLst>
                  </a:custGeom>
                  <a:pattFill prst="wdDnDiag">
                    <a:fgClr>
                      <a:schemeClr val="tx2"/>
                    </a:fgClr>
                    <a:bgClr>
                      <a:schemeClr val="bg1"/>
                    </a:bgClr>
                  </a:patt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endParaRPr lang="ro-RO"/>
                  </a:p>
                </p:txBody>
              </p:sp>
              <p:sp>
                <p:nvSpPr>
                  <p:cNvPr id="158790" name="Freeform 70" descr="Алмазная решетка (контур)"/>
                  <p:cNvSpPr>
                    <a:spLocks noChangeAspect="1"/>
                  </p:cNvSpPr>
                  <p:nvPr/>
                </p:nvSpPr>
                <p:spPr bwMode="auto">
                  <a:xfrm>
                    <a:off x="972" y="1718"/>
                    <a:ext cx="208" cy="490"/>
                  </a:xfrm>
                  <a:custGeom>
                    <a:avLst/>
                    <a:gdLst/>
                    <a:ahLst/>
                    <a:cxnLst>
                      <a:cxn ang="0">
                        <a:pos x="4" y="4"/>
                      </a:cxn>
                      <a:cxn ang="0">
                        <a:pos x="0" y="486"/>
                      </a:cxn>
                      <a:cxn ang="0">
                        <a:pos x="40" y="486"/>
                      </a:cxn>
                      <a:cxn ang="0">
                        <a:pos x="38" y="34"/>
                      </a:cxn>
                      <a:cxn ang="0">
                        <a:pos x="80" y="32"/>
                      </a:cxn>
                      <a:cxn ang="0">
                        <a:pos x="78" y="0"/>
                      </a:cxn>
                      <a:cxn ang="0">
                        <a:pos x="120" y="0"/>
                      </a:cxn>
                      <a:cxn ang="0">
                        <a:pos x="122" y="32"/>
                      </a:cxn>
                      <a:cxn ang="0">
                        <a:pos x="172" y="32"/>
                      </a:cxn>
                      <a:cxn ang="0">
                        <a:pos x="172" y="490"/>
                      </a:cxn>
                      <a:cxn ang="0">
                        <a:pos x="208" y="484"/>
                      </a:cxn>
                      <a:cxn ang="0">
                        <a:pos x="208" y="6"/>
                      </a:cxn>
                      <a:cxn ang="0">
                        <a:pos x="4" y="4"/>
                      </a:cxn>
                    </a:cxnLst>
                    <a:rect l="0" t="0" r="r" b="b"/>
                    <a:pathLst>
                      <a:path w="208" h="490">
                        <a:moveTo>
                          <a:pt x="4" y="4"/>
                        </a:moveTo>
                        <a:lnTo>
                          <a:pt x="0" y="486"/>
                        </a:lnTo>
                        <a:lnTo>
                          <a:pt x="40" y="486"/>
                        </a:lnTo>
                        <a:lnTo>
                          <a:pt x="38" y="34"/>
                        </a:lnTo>
                        <a:lnTo>
                          <a:pt x="80" y="32"/>
                        </a:lnTo>
                        <a:lnTo>
                          <a:pt x="78" y="0"/>
                        </a:lnTo>
                        <a:lnTo>
                          <a:pt x="120" y="0"/>
                        </a:lnTo>
                        <a:lnTo>
                          <a:pt x="122" y="32"/>
                        </a:lnTo>
                        <a:lnTo>
                          <a:pt x="172" y="32"/>
                        </a:lnTo>
                        <a:lnTo>
                          <a:pt x="172" y="490"/>
                        </a:lnTo>
                        <a:lnTo>
                          <a:pt x="208" y="484"/>
                        </a:lnTo>
                        <a:lnTo>
                          <a:pt x="208" y="6"/>
                        </a:lnTo>
                        <a:lnTo>
                          <a:pt x="4" y="4"/>
                        </a:lnTo>
                        <a:close/>
                      </a:path>
                    </a:pathLst>
                  </a:custGeom>
                  <a:pattFill prst="openDmnd">
                    <a:fgClr>
                      <a:schemeClr val="tx1"/>
                    </a:fgClr>
                    <a:bgClr>
                      <a:schemeClr val="bg1"/>
                    </a:bgClr>
                  </a:patt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endParaRPr lang="ro-RO"/>
                  </a:p>
                </p:txBody>
              </p:sp>
              <p:grpSp>
                <p:nvGrpSpPr>
                  <p:cNvPr id="158791" name="Group 71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976" y="1976"/>
                    <a:ext cx="203" cy="228"/>
                    <a:chOff x="976" y="1976"/>
                    <a:chExt cx="203" cy="228"/>
                  </a:xfrm>
                </p:grpSpPr>
                <p:sp>
                  <p:nvSpPr>
                    <p:cNvPr id="158792" name="Rectangle 7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145" y="2172"/>
                      <a:ext cx="32" cy="32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6350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58793" name="Rectangle 73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976" y="2170"/>
                      <a:ext cx="32" cy="32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6350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58794" name="Rectangle 74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147" y="1978"/>
                      <a:ext cx="32" cy="32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6350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58795" name="Rectangle 75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978" y="1976"/>
                      <a:ext cx="32" cy="32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6350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</p:grpSp>
            </p:grpSp>
            <p:sp>
              <p:nvSpPr>
                <p:cNvPr id="158796" name="Freeform 76" descr="Плетенка"/>
                <p:cNvSpPr>
                  <a:spLocks noChangeAspect="1"/>
                </p:cNvSpPr>
                <p:nvPr/>
              </p:nvSpPr>
              <p:spPr bwMode="auto">
                <a:xfrm>
                  <a:off x="934" y="1606"/>
                  <a:ext cx="284" cy="252"/>
                </a:xfrm>
                <a:custGeom>
                  <a:avLst/>
                  <a:gdLst/>
                  <a:ahLst/>
                  <a:cxnLst>
                    <a:cxn ang="0">
                      <a:pos x="0" y="224"/>
                    </a:cxn>
                    <a:cxn ang="0">
                      <a:pos x="14" y="222"/>
                    </a:cxn>
                    <a:cxn ang="0">
                      <a:pos x="14" y="26"/>
                    </a:cxn>
                    <a:cxn ang="0">
                      <a:pos x="26" y="0"/>
                    </a:cxn>
                    <a:cxn ang="0">
                      <a:pos x="252" y="2"/>
                    </a:cxn>
                    <a:cxn ang="0">
                      <a:pos x="270" y="20"/>
                    </a:cxn>
                    <a:cxn ang="0">
                      <a:pos x="270" y="218"/>
                    </a:cxn>
                    <a:cxn ang="0">
                      <a:pos x="284" y="218"/>
                    </a:cxn>
                    <a:cxn ang="0">
                      <a:pos x="284" y="246"/>
                    </a:cxn>
                    <a:cxn ang="0">
                      <a:pos x="248" y="244"/>
                    </a:cxn>
                    <a:cxn ang="0">
                      <a:pos x="248" y="26"/>
                    </a:cxn>
                    <a:cxn ang="0">
                      <a:pos x="40" y="18"/>
                    </a:cxn>
                    <a:cxn ang="0">
                      <a:pos x="40" y="252"/>
                    </a:cxn>
                    <a:cxn ang="0">
                      <a:pos x="0" y="250"/>
                    </a:cxn>
                    <a:cxn ang="0">
                      <a:pos x="0" y="224"/>
                    </a:cxn>
                  </a:cxnLst>
                  <a:rect l="0" t="0" r="r" b="b"/>
                  <a:pathLst>
                    <a:path w="284" h="252">
                      <a:moveTo>
                        <a:pt x="0" y="224"/>
                      </a:moveTo>
                      <a:lnTo>
                        <a:pt x="14" y="222"/>
                      </a:lnTo>
                      <a:lnTo>
                        <a:pt x="14" y="26"/>
                      </a:lnTo>
                      <a:lnTo>
                        <a:pt x="26" y="0"/>
                      </a:lnTo>
                      <a:lnTo>
                        <a:pt x="252" y="2"/>
                      </a:lnTo>
                      <a:lnTo>
                        <a:pt x="270" y="20"/>
                      </a:lnTo>
                      <a:lnTo>
                        <a:pt x="270" y="218"/>
                      </a:lnTo>
                      <a:lnTo>
                        <a:pt x="284" y="218"/>
                      </a:lnTo>
                      <a:lnTo>
                        <a:pt x="284" y="246"/>
                      </a:lnTo>
                      <a:lnTo>
                        <a:pt x="248" y="244"/>
                      </a:lnTo>
                      <a:lnTo>
                        <a:pt x="248" y="26"/>
                      </a:lnTo>
                      <a:lnTo>
                        <a:pt x="40" y="18"/>
                      </a:lnTo>
                      <a:lnTo>
                        <a:pt x="40" y="252"/>
                      </a:lnTo>
                      <a:lnTo>
                        <a:pt x="0" y="250"/>
                      </a:lnTo>
                      <a:lnTo>
                        <a:pt x="0" y="224"/>
                      </a:lnTo>
                      <a:close/>
                    </a:path>
                  </a:pathLst>
                </a:custGeom>
                <a:pattFill prst="weave">
                  <a:fgClr>
                    <a:schemeClr val="tx1"/>
                  </a:fgClr>
                  <a:bgClr>
                    <a:schemeClr val="bg1"/>
                  </a:bgClr>
                </a:pattFill>
                <a:ln w="6350" cmpd="sng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ro-RO"/>
                </a:p>
              </p:txBody>
            </p:sp>
          </p:grpSp>
          <p:sp>
            <p:nvSpPr>
              <p:cNvPr id="158797" name="Line 77"/>
              <p:cNvSpPr>
                <a:spLocks noChangeAspect="1" noChangeShapeType="1"/>
              </p:cNvSpPr>
              <p:nvPr/>
            </p:nvSpPr>
            <p:spPr bwMode="auto">
              <a:xfrm>
                <a:off x="960" y="3288"/>
                <a:ext cx="240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o-RO"/>
              </a:p>
            </p:txBody>
          </p:sp>
        </p:grpSp>
        <p:grpSp>
          <p:nvGrpSpPr>
            <p:cNvPr id="158798" name="Group 78"/>
            <p:cNvGrpSpPr>
              <a:grpSpLocks noChangeAspect="1"/>
            </p:cNvGrpSpPr>
            <p:nvPr/>
          </p:nvGrpSpPr>
          <p:grpSpPr bwMode="auto">
            <a:xfrm>
              <a:off x="2304" y="428"/>
              <a:ext cx="166" cy="1048"/>
              <a:chOff x="982" y="1633"/>
              <a:chExt cx="186" cy="1171"/>
            </a:xfrm>
          </p:grpSpPr>
          <p:sp>
            <p:nvSpPr>
              <p:cNvPr id="158799" name="Freeform 79"/>
              <p:cNvSpPr>
                <a:spLocks noChangeAspect="1"/>
              </p:cNvSpPr>
              <p:nvPr/>
            </p:nvSpPr>
            <p:spPr bwMode="auto">
              <a:xfrm>
                <a:off x="1026" y="1758"/>
                <a:ext cx="94" cy="474"/>
              </a:xfrm>
              <a:custGeom>
                <a:avLst/>
                <a:gdLst/>
                <a:ahLst/>
                <a:cxnLst>
                  <a:cxn ang="0">
                    <a:pos x="0" y="472"/>
                  </a:cxn>
                  <a:cxn ang="0">
                    <a:pos x="0" y="58"/>
                  </a:cxn>
                  <a:cxn ang="0">
                    <a:pos x="10" y="44"/>
                  </a:cxn>
                  <a:cxn ang="0">
                    <a:pos x="12" y="6"/>
                  </a:cxn>
                  <a:cxn ang="0">
                    <a:pos x="31" y="0"/>
                  </a:cxn>
                  <a:cxn ang="0">
                    <a:pos x="63" y="0"/>
                  </a:cxn>
                  <a:cxn ang="0">
                    <a:pos x="78" y="10"/>
                  </a:cxn>
                  <a:cxn ang="0">
                    <a:pos x="82" y="46"/>
                  </a:cxn>
                  <a:cxn ang="0">
                    <a:pos x="94" y="56"/>
                  </a:cxn>
                  <a:cxn ang="0">
                    <a:pos x="94" y="472"/>
                  </a:cxn>
                  <a:cxn ang="0">
                    <a:pos x="0" y="472"/>
                  </a:cxn>
                </a:cxnLst>
                <a:rect l="0" t="0" r="r" b="b"/>
                <a:pathLst>
                  <a:path w="94" h="472">
                    <a:moveTo>
                      <a:pt x="0" y="472"/>
                    </a:moveTo>
                    <a:lnTo>
                      <a:pt x="0" y="58"/>
                    </a:lnTo>
                    <a:lnTo>
                      <a:pt x="10" y="44"/>
                    </a:lnTo>
                    <a:lnTo>
                      <a:pt x="12" y="6"/>
                    </a:lnTo>
                    <a:lnTo>
                      <a:pt x="31" y="0"/>
                    </a:lnTo>
                    <a:lnTo>
                      <a:pt x="63" y="0"/>
                    </a:lnTo>
                    <a:lnTo>
                      <a:pt x="78" y="10"/>
                    </a:lnTo>
                    <a:lnTo>
                      <a:pt x="82" y="46"/>
                    </a:lnTo>
                    <a:lnTo>
                      <a:pt x="94" y="56"/>
                    </a:lnTo>
                    <a:lnTo>
                      <a:pt x="94" y="472"/>
                    </a:lnTo>
                    <a:lnTo>
                      <a:pt x="0" y="472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folHlink">
                      <a:gamma/>
                      <a:shade val="33333"/>
                      <a:invGamma/>
                    </a:schemeClr>
                  </a:gs>
                  <a:gs pos="50000">
                    <a:schemeClr val="folHlink"/>
                  </a:gs>
                  <a:gs pos="100000">
                    <a:schemeClr val="folHlink">
                      <a:gamma/>
                      <a:shade val="33333"/>
                      <a:invGamma/>
                    </a:schemeClr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o-RO"/>
              </a:p>
            </p:txBody>
          </p:sp>
          <p:sp>
            <p:nvSpPr>
              <p:cNvPr id="158800" name="Rectangle 80" descr="Темн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1048" y="1770"/>
                <a:ext cx="48" cy="145"/>
              </a:xfrm>
              <a:prstGeom prst="rect">
                <a:avLst/>
              </a:prstGeom>
              <a:pattFill prst="dkDnDiag">
                <a:fgClr>
                  <a:schemeClr val="tx2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8801" name="Rectangle 81"/>
              <p:cNvSpPr>
                <a:spLocks noChangeAspect="1" noChangeArrowheads="1"/>
              </p:cNvSpPr>
              <p:nvPr/>
            </p:nvSpPr>
            <p:spPr bwMode="auto">
              <a:xfrm>
                <a:off x="1026" y="1983"/>
                <a:ext cx="94" cy="226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grpSp>
            <p:nvGrpSpPr>
              <p:cNvPr id="158802" name="Group 82"/>
              <p:cNvGrpSpPr>
                <a:grpSpLocks noChangeAspect="1"/>
              </p:cNvGrpSpPr>
              <p:nvPr/>
            </p:nvGrpSpPr>
            <p:grpSpPr bwMode="auto">
              <a:xfrm>
                <a:off x="1062" y="1633"/>
                <a:ext cx="17" cy="179"/>
                <a:chOff x="1524" y="2321"/>
                <a:chExt cx="17" cy="178"/>
              </a:xfrm>
            </p:grpSpPr>
            <p:sp>
              <p:nvSpPr>
                <p:cNvPr id="158803" name="Rectangle 83"/>
                <p:cNvSpPr>
                  <a:spLocks noChangeAspect="1" noChangeArrowheads="1"/>
                </p:cNvSpPr>
                <p:nvPr/>
              </p:nvSpPr>
              <p:spPr bwMode="auto">
                <a:xfrm rot="5400000">
                  <a:off x="1449" y="2407"/>
                  <a:ext cx="168" cy="16"/>
                </a:xfrm>
                <a:prstGeom prst="rect">
                  <a:avLst/>
                </a:prstGeom>
                <a:solidFill>
                  <a:schemeClr val="folHlink"/>
                </a:solidFill>
                <a:ln w="635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58804" name="Oval 84"/>
                <p:cNvSpPr>
                  <a:spLocks noChangeAspect="1" noChangeArrowheads="1"/>
                </p:cNvSpPr>
                <p:nvPr/>
              </p:nvSpPr>
              <p:spPr bwMode="auto">
                <a:xfrm rot="5160000">
                  <a:off x="1524" y="2321"/>
                  <a:ext cx="18" cy="17"/>
                </a:xfrm>
                <a:prstGeom prst="ellipse">
                  <a:avLst/>
                </a:prstGeom>
                <a:solidFill>
                  <a:schemeClr val="folHlink"/>
                </a:solid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  <p:grpSp>
            <p:nvGrpSpPr>
              <p:cNvPr id="158805" name="Group 85"/>
              <p:cNvGrpSpPr>
                <a:grpSpLocks noChangeAspect="1"/>
              </p:cNvGrpSpPr>
              <p:nvPr/>
            </p:nvGrpSpPr>
            <p:grpSpPr bwMode="auto">
              <a:xfrm>
                <a:off x="982" y="2228"/>
                <a:ext cx="186" cy="576"/>
                <a:chOff x="982" y="2235"/>
                <a:chExt cx="186" cy="569"/>
              </a:xfrm>
            </p:grpSpPr>
            <p:sp>
              <p:nvSpPr>
                <p:cNvPr id="158806" name="AutoShape 86"/>
                <p:cNvSpPr>
                  <a:spLocks noChangeAspect="1" noChangeArrowheads="1"/>
                </p:cNvSpPr>
                <p:nvPr/>
              </p:nvSpPr>
              <p:spPr bwMode="auto">
                <a:xfrm rot="5400000">
                  <a:off x="888" y="2360"/>
                  <a:ext cx="378" cy="127"/>
                </a:xfrm>
                <a:prstGeom prst="roundRect">
                  <a:avLst>
                    <a:gd name="adj" fmla="val 16667"/>
                  </a:avLst>
                </a:prstGeom>
                <a:gradFill rotWithShape="0">
                  <a:gsLst>
                    <a:gs pos="0">
                      <a:schemeClr val="folHlink">
                        <a:gamma/>
                        <a:shade val="39216"/>
                        <a:invGamma/>
                      </a:schemeClr>
                    </a:gs>
                    <a:gs pos="50000">
                      <a:schemeClr val="folHlink"/>
                    </a:gs>
                    <a:gs pos="100000">
                      <a:schemeClr val="folHlink">
                        <a:gamma/>
                        <a:shade val="39216"/>
                        <a:invGamma/>
                      </a:schemeClr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58807" name="AutoShape 87"/>
                <p:cNvSpPr>
                  <a:spLocks noChangeAspect="1" noChangeArrowheads="1"/>
                </p:cNvSpPr>
                <p:nvPr/>
              </p:nvSpPr>
              <p:spPr bwMode="auto">
                <a:xfrm flipV="1">
                  <a:off x="1040" y="2696"/>
                  <a:ext cx="70" cy="108"/>
                </a:xfrm>
                <a:prstGeom prst="triangle">
                  <a:avLst>
                    <a:gd name="adj" fmla="val 50000"/>
                  </a:avLst>
                </a:prstGeom>
                <a:gradFill rotWithShape="0">
                  <a:gsLst>
                    <a:gs pos="0">
                      <a:schemeClr val="folHlink">
                        <a:gamma/>
                        <a:shade val="39216"/>
                        <a:invGamma/>
                      </a:schemeClr>
                    </a:gs>
                    <a:gs pos="50000">
                      <a:schemeClr val="folHlink"/>
                    </a:gs>
                    <a:gs pos="100000">
                      <a:schemeClr val="folHlink">
                        <a:gamma/>
                        <a:shade val="39216"/>
                        <a:invGamma/>
                      </a:schemeClr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grpSp>
              <p:nvGrpSpPr>
                <p:cNvPr id="158808" name="Group 88"/>
                <p:cNvGrpSpPr>
                  <a:grpSpLocks noChangeAspect="1"/>
                </p:cNvGrpSpPr>
                <p:nvPr/>
              </p:nvGrpSpPr>
              <p:grpSpPr bwMode="auto">
                <a:xfrm>
                  <a:off x="982" y="2602"/>
                  <a:ext cx="186" cy="90"/>
                  <a:chOff x="982" y="2602"/>
                  <a:chExt cx="186" cy="90"/>
                </a:xfrm>
              </p:grpSpPr>
              <p:sp>
                <p:nvSpPr>
                  <p:cNvPr id="158809" name="Rectangle 8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982" y="2602"/>
                    <a:ext cx="186" cy="32"/>
                  </a:xfrm>
                  <a:prstGeom prst="rect">
                    <a:avLst/>
                  </a:prstGeom>
                  <a:gradFill rotWithShape="0">
                    <a:gsLst>
                      <a:gs pos="0">
                        <a:schemeClr val="folHlink">
                          <a:gamma/>
                          <a:shade val="39216"/>
                          <a:invGamma/>
                        </a:schemeClr>
                      </a:gs>
                      <a:gs pos="50000">
                        <a:schemeClr val="folHlink"/>
                      </a:gs>
                      <a:gs pos="100000">
                        <a:schemeClr val="folHlink">
                          <a:gamma/>
                          <a:shade val="39216"/>
                          <a:invGamma/>
                        </a:schemeClr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58810" name="Rectangle 9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014" y="2634"/>
                    <a:ext cx="120" cy="58"/>
                  </a:xfrm>
                  <a:prstGeom prst="rect">
                    <a:avLst/>
                  </a:prstGeom>
                  <a:gradFill rotWithShape="0">
                    <a:gsLst>
                      <a:gs pos="0">
                        <a:schemeClr val="folHlink">
                          <a:gamma/>
                          <a:shade val="39216"/>
                          <a:invGamma/>
                        </a:schemeClr>
                      </a:gs>
                      <a:gs pos="50000">
                        <a:schemeClr val="folHlink"/>
                      </a:gs>
                      <a:gs pos="100000">
                        <a:schemeClr val="folHlink">
                          <a:gamma/>
                          <a:shade val="39216"/>
                          <a:invGamma/>
                        </a:schemeClr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</p:grpSp>
          </p:grpSp>
        </p:grpSp>
      </p:grpSp>
      <p:sp>
        <p:nvSpPr>
          <p:cNvPr id="158811" name="AutoShape 91"/>
          <p:cNvSpPr>
            <a:spLocks noChangeAspect="1" noChangeArrowheads="1"/>
          </p:cNvSpPr>
          <p:nvPr/>
        </p:nvSpPr>
        <p:spPr bwMode="auto">
          <a:xfrm rot="5137563" flipH="1">
            <a:off x="4588669" y="6217444"/>
            <a:ext cx="98425" cy="93663"/>
          </a:xfrm>
          <a:custGeom>
            <a:avLst/>
            <a:gdLst>
              <a:gd name="G0" fmla="+- 5491 0 0"/>
              <a:gd name="G1" fmla="+- -11195581 0 0"/>
              <a:gd name="G2" fmla="+- 0 0 -11195581"/>
              <a:gd name="T0" fmla="*/ 0 256 1"/>
              <a:gd name="T1" fmla="*/ 180 256 1"/>
              <a:gd name="G3" fmla="+- -11195581 T0 T1"/>
              <a:gd name="T2" fmla="*/ 0 256 1"/>
              <a:gd name="T3" fmla="*/ 90 256 1"/>
              <a:gd name="G4" fmla="+- -11195581 T2 T3"/>
              <a:gd name="G5" fmla="*/ G4 2 1"/>
              <a:gd name="T4" fmla="*/ 90 256 1"/>
              <a:gd name="T5" fmla="*/ 0 256 1"/>
              <a:gd name="G6" fmla="+- -11195581 T4 T5"/>
              <a:gd name="G7" fmla="*/ G6 2 1"/>
              <a:gd name="G8" fmla="abs -11195581"/>
              <a:gd name="T6" fmla="*/ 0 256 1"/>
              <a:gd name="T7" fmla="*/ 90 256 1"/>
              <a:gd name="G9" fmla="+- G8 T6 T7"/>
              <a:gd name="G10" fmla="?: G9 G7 G5"/>
              <a:gd name="T8" fmla="*/ 0 256 1"/>
              <a:gd name="T9" fmla="*/ 360 256 1"/>
              <a:gd name="G11" fmla="+- G10 T8 T9"/>
              <a:gd name="G12" fmla="?: G10 G11 G10"/>
              <a:gd name="T10" fmla="*/ 0 256 1"/>
              <a:gd name="T11" fmla="*/ 360 256 1"/>
              <a:gd name="G13" fmla="+- G12 T10 T11"/>
              <a:gd name="G14" fmla="?: G12 G13 G12"/>
              <a:gd name="G15" fmla="+- 0 0 G14"/>
              <a:gd name="G16" fmla="+- 10800 0 0"/>
              <a:gd name="G17" fmla="+- 10800 0 5491"/>
              <a:gd name="G18" fmla="*/ 5491 1 2"/>
              <a:gd name="G19" fmla="+- G18 5400 0"/>
              <a:gd name="G20" fmla="cos G19 -11195581"/>
              <a:gd name="G21" fmla="sin G19 -11195581"/>
              <a:gd name="G22" fmla="+- G20 10800 0"/>
              <a:gd name="G23" fmla="+- G21 10800 0"/>
              <a:gd name="G24" fmla="+- 10800 0 G20"/>
              <a:gd name="G25" fmla="+- 5491 10800 0"/>
              <a:gd name="G26" fmla="?: G9 G17 G25"/>
              <a:gd name="G27" fmla="?: G9 0 21600"/>
              <a:gd name="G28" fmla="cos 10800 -11195581"/>
              <a:gd name="G29" fmla="sin 10800 -11195581"/>
              <a:gd name="G30" fmla="sin 5491 -11195581"/>
              <a:gd name="G31" fmla="+- G28 10800 0"/>
              <a:gd name="G32" fmla="+- G29 10800 0"/>
              <a:gd name="G33" fmla="+- G30 10800 0"/>
              <a:gd name="G34" fmla="?: G4 0 G31"/>
              <a:gd name="G35" fmla="?: -11195581 G34 0"/>
              <a:gd name="G36" fmla="?: G6 G35 G31"/>
              <a:gd name="G37" fmla="+- 21600 0 G36"/>
              <a:gd name="G38" fmla="?: G4 0 G33"/>
              <a:gd name="G39" fmla="?: -11195581 G38 G32"/>
              <a:gd name="G40" fmla="?: G6 G39 0"/>
              <a:gd name="G41" fmla="?: G4 G32 21600"/>
              <a:gd name="G42" fmla="?: G6 G41 G33"/>
              <a:gd name="T12" fmla="*/ 10800 w 21600"/>
              <a:gd name="T13" fmla="*/ 0 h 21600"/>
              <a:gd name="T14" fmla="*/ 2758 w 21600"/>
              <a:gd name="T15" fmla="*/ 9501 h 21600"/>
              <a:gd name="T16" fmla="*/ 10800 w 21600"/>
              <a:gd name="T17" fmla="*/ 5309 h 21600"/>
              <a:gd name="T18" fmla="*/ 18842 w 21600"/>
              <a:gd name="T19" fmla="*/ 9501 h 21600"/>
              <a:gd name="T20" fmla="*/ G36 w 21600"/>
              <a:gd name="T21" fmla="*/ G40 h 21600"/>
              <a:gd name="T22" fmla="*/ G37 w 21600"/>
              <a:gd name="T23" fmla="*/ G42 h 21600"/>
            </a:gdLst>
            <a:ahLst/>
            <a:cxnLst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T20" t="T21" r="T22" b="T23"/>
            <a:pathLst>
              <a:path w="21600" h="21600">
                <a:moveTo>
                  <a:pt x="5379" y="9925"/>
                </a:moveTo>
                <a:cubicBezTo>
                  <a:pt x="5808" y="7264"/>
                  <a:pt x="8105" y="5308"/>
                  <a:pt x="10800" y="5309"/>
                </a:cubicBezTo>
                <a:cubicBezTo>
                  <a:pt x="13494" y="5309"/>
                  <a:pt x="15791" y="7264"/>
                  <a:pt x="16220" y="9925"/>
                </a:cubicBezTo>
                <a:lnTo>
                  <a:pt x="21462" y="9079"/>
                </a:lnTo>
                <a:cubicBezTo>
                  <a:pt x="20617" y="3846"/>
                  <a:pt x="16100" y="-1"/>
                  <a:pt x="10799" y="0"/>
                </a:cubicBezTo>
                <a:cubicBezTo>
                  <a:pt x="5499" y="0"/>
                  <a:pt x="982" y="3846"/>
                  <a:pt x="137" y="9079"/>
                </a:cubicBezTo>
                <a:close/>
              </a:path>
            </a:pathLst>
          </a:custGeom>
          <a:gradFill rotWithShape="0">
            <a:gsLst>
              <a:gs pos="0">
                <a:schemeClr val="bg1">
                  <a:gamma/>
                  <a:shade val="24314"/>
                  <a:invGamma/>
                </a:schemeClr>
              </a:gs>
              <a:gs pos="100000">
                <a:schemeClr val="bg1"/>
              </a:gs>
            </a:gsLst>
            <a:lin ang="0" scaled="1"/>
          </a:gra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58812" name="Rectangle 92"/>
          <p:cNvSpPr>
            <a:spLocks noChangeAspect="1" noChangeArrowheads="1"/>
          </p:cNvSpPr>
          <p:nvPr/>
        </p:nvSpPr>
        <p:spPr bwMode="auto">
          <a:xfrm>
            <a:off x="4957763" y="6208713"/>
            <a:ext cx="80962" cy="79375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grpSp>
        <p:nvGrpSpPr>
          <p:cNvPr id="158813" name="Group 93"/>
          <p:cNvGrpSpPr>
            <a:grpSpLocks/>
          </p:cNvGrpSpPr>
          <p:nvPr/>
        </p:nvGrpSpPr>
        <p:grpSpPr bwMode="auto">
          <a:xfrm>
            <a:off x="3113088" y="4895850"/>
            <a:ext cx="2917825" cy="3922713"/>
            <a:chOff x="1961" y="1672"/>
            <a:chExt cx="1838" cy="2471"/>
          </a:xfrm>
        </p:grpSpPr>
        <p:grpSp>
          <p:nvGrpSpPr>
            <p:cNvPr id="158814" name="Group 94"/>
            <p:cNvGrpSpPr>
              <a:grpSpLocks/>
            </p:cNvGrpSpPr>
            <p:nvPr/>
          </p:nvGrpSpPr>
          <p:grpSpPr bwMode="auto">
            <a:xfrm>
              <a:off x="1961" y="1672"/>
              <a:ext cx="1838" cy="2471"/>
              <a:chOff x="1961" y="1672"/>
              <a:chExt cx="1838" cy="2471"/>
            </a:xfrm>
          </p:grpSpPr>
          <p:sp>
            <p:nvSpPr>
              <p:cNvPr id="158815" name="Freeform 95"/>
              <p:cNvSpPr>
                <a:spLocks noChangeAspect="1"/>
              </p:cNvSpPr>
              <p:nvPr/>
            </p:nvSpPr>
            <p:spPr bwMode="auto">
              <a:xfrm>
                <a:off x="1961" y="1672"/>
                <a:ext cx="1833" cy="2471"/>
              </a:xfrm>
              <a:custGeom>
                <a:avLst/>
                <a:gdLst/>
                <a:ahLst/>
                <a:cxnLst>
                  <a:cxn ang="0">
                    <a:pos x="2" y="89"/>
                  </a:cxn>
                  <a:cxn ang="0">
                    <a:pos x="39" y="141"/>
                  </a:cxn>
                  <a:cxn ang="0">
                    <a:pos x="38" y="203"/>
                  </a:cxn>
                  <a:cxn ang="0">
                    <a:pos x="0" y="246"/>
                  </a:cxn>
                  <a:cxn ang="0">
                    <a:pos x="32" y="3221"/>
                  </a:cxn>
                  <a:cxn ang="0">
                    <a:pos x="56" y="3297"/>
                  </a:cxn>
                  <a:cxn ang="0">
                    <a:pos x="21" y="3357"/>
                  </a:cxn>
                  <a:cxn ang="0">
                    <a:pos x="17" y="3449"/>
                  </a:cxn>
                  <a:cxn ang="0">
                    <a:pos x="60" y="3507"/>
                  </a:cxn>
                  <a:cxn ang="0">
                    <a:pos x="2571" y="3492"/>
                  </a:cxn>
                  <a:cxn ang="0">
                    <a:pos x="2604" y="3444"/>
                  </a:cxn>
                  <a:cxn ang="0">
                    <a:pos x="2592" y="3305"/>
                  </a:cxn>
                  <a:cxn ang="0">
                    <a:pos x="2579" y="3264"/>
                  </a:cxn>
                  <a:cxn ang="0">
                    <a:pos x="2603" y="3212"/>
                  </a:cxn>
                  <a:cxn ang="0">
                    <a:pos x="2558" y="147"/>
                  </a:cxn>
                  <a:cxn ang="0">
                    <a:pos x="2567" y="101"/>
                  </a:cxn>
                  <a:cxn ang="0">
                    <a:pos x="2588" y="6"/>
                  </a:cxn>
                  <a:cxn ang="0">
                    <a:pos x="2586" y="0"/>
                  </a:cxn>
                  <a:cxn ang="0">
                    <a:pos x="2589" y="0"/>
                  </a:cxn>
                  <a:cxn ang="0">
                    <a:pos x="2589" y="6"/>
                  </a:cxn>
                  <a:cxn ang="0">
                    <a:pos x="2586" y="3"/>
                  </a:cxn>
                  <a:cxn ang="0">
                    <a:pos x="2586" y="6"/>
                  </a:cxn>
                  <a:cxn ang="0">
                    <a:pos x="0" y="6"/>
                  </a:cxn>
                  <a:cxn ang="0">
                    <a:pos x="0" y="12"/>
                  </a:cxn>
                  <a:cxn ang="0">
                    <a:pos x="0" y="15"/>
                  </a:cxn>
                  <a:cxn ang="0">
                    <a:pos x="0" y="18"/>
                  </a:cxn>
                  <a:cxn ang="0">
                    <a:pos x="0" y="21"/>
                  </a:cxn>
                  <a:cxn ang="0">
                    <a:pos x="0" y="21"/>
                  </a:cxn>
                  <a:cxn ang="0">
                    <a:pos x="0" y="18"/>
                  </a:cxn>
                  <a:cxn ang="0">
                    <a:pos x="3" y="24"/>
                  </a:cxn>
                  <a:cxn ang="0">
                    <a:pos x="0" y="18"/>
                  </a:cxn>
                  <a:cxn ang="0">
                    <a:pos x="0" y="18"/>
                  </a:cxn>
                  <a:cxn ang="0">
                    <a:pos x="0" y="18"/>
                  </a:cxn>
                  <a:cxn ang="0">
                    <a:pos x="3" y="18"/>
                  </a:cxn>
                  <a:cxn ang="0">
                    <a:pos x="0" y="18"/>
                  </a:cxn>
                </a:cxnLst>
                <a:rect l="0" t="0" r="r" b="b"/>
                <a:pathLst>
                  <a:path w="2606" h="3507">
                    <a:moveTo>
                      <a:pt x="3" y="20"/>
                    </a:moveTo>
                    <a:lnTo>
                      <a:pt x="2" y="89"/>
                    </a:lnTo>
                    <a:lnTo>
                      <a:pt x="24" y="111"/>
                    </a:lnTo>
                    <a:lnTo>
                      <a:pt x="39" y="141"/>
                    </a:lnTo>
                    <a:lnTo>
                      <a:pt x="45" y="168"/>
                    </a:lnTo>
                    <a:lnTo>
                      <a:pt x="38" y="203"/>
                    </a:lnTo>
                    <a:lnTo>
                      <a:pt x="26" y="219"/>
                    </a:lnTo>
                    <a:lnTo>
                      <a:pt x="0" y="246"/>
                    </a:lnTo>
                    <a:lnTo>
                      <a:pt x="11" y="3201"/>
                    </a:lnTo>
                    <a:lnTo>
                      <a:pt x="32" y="3221"/>
                    </a:lnTo>
                    <a:lnTo>
                      <a:pt x="50" y="3255"/>
                    </a:lnTo>
                    <a:lnTo>
                      <a:pt x="56" y="3297"/>
                    </a:lnTo>
                    <a:lnTo>
                      <a:pt x="48" y="3330"/>
                    </a:lnTo>
                    <a:lnTo>
                      <a:pt x="21" y="3357"/>
                    </a:lnTo>
                    <a:lnTo>
                      <a:pt x="17" y="3402"/>
                    </a:lnTo>
                    <a:lnTo>
                      <a:pt x="17" y="3449"/>
                    </a:lnTo>
                    <a:lnTo>
                      <a:pt x="33" y="3492"/>
                    </a:lnTo>
                    <a:lnTo>
                      <a:pt x="60" y="3507"/>
                    </a:lnTo>
                    <a:lnTo>
                      <a:pt x="2538" y="3507"/>
                    </a:lnTo>
                    <a:lnTo>
                      <a:pt x="2571" y="3492"/>
                    </a:lnTo>
                    <a:lnTo>
                      <a:pt x="2592" y="3474"/>
                    </a:lnTo>
                    <a:lnTo>
                      <a:pt x="2604" y="3444"/>
                    </a:lnTo>
                    <a:lnTo>
                      <a:pt x="2606" y="3327"/>
                    </a:lnTo>
                    <a:lnTo>
                      <a:pt x="2592" y="3305"/>
                    </a:lnTo>
                    <a:lnTo>
                      <a:pt x="2583" y="3288"/>
                    </a:lnTo>
                    <a:lnTo>
                      <a:pt x="2579" y="3264"/>
                    </a:lnTo>
                    <a:lnTo>
                      <a:pt x="2588" y="3234"/>
                    </a:lnTo>
                    <a:lnTo>
                      <a:pt x="2603" y="3212"/>
                    </a:lnTo>
                    <a:lnTo>
                      <a:pt x="2588" y="209"/>
                    </a:lnTo>
                    <a:cubicBezTo>
                      <a:pt x="2556" y="177"/>
                      <a:pt x="2565" y="162"/>
                      <a:pt x="2558" y="147"/>
                    </a:cubicBezTo>
                    <a:cubicBezTo>
                      <a:pt x="2558" y="131"/>
                      <a:pt x="2555" y="127"/>
                      <a:pt x="2561" y="120"/>
                    </a:cubicBezTo>
                    <a:cubicBezTo>
                      <a:pt x="2567" y="113"/>
                      <a:pt x="2564" y="112"/>
                      <a:pt x="2567" y="101"/>
                    </a:cubicBezTo>
                    <a:cubicBezTo>
                      <a:pt x="2577" y="93"/>
                      <a:pt x="2582" y="93"/>
                      <a:pt x="2585" y="78"/>
                    </a:cubicBezTo>
                    <a:lnTo>
                      <a:pt x="2588" y="6"/>
                    </a:lnTo>
                    <a:lnTo>
                      <a:pt x="2586" y="3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9" y="0"/>
                    </a:lnTo>
                    <a:lnTo>
                      <a:pt x="2586" y="3"/>
                    </a:lnTo>
                    <a:lnTo>
                      <a:pt x="2589" y="6"/>
                    </a:lnTo>
                    <a:lnTo>
                      <a:pt x="2586" y="3"/>
                    </a:lnTo>
                    <a:lnTo>
                      <a:pt x="2586" y="3"/>
                    </a:lnTo>
                    <a:lnTo>
                      <a:pt x="2586" y="6"/>
                    </a:lnTo>
                    <a:lnTo>
                      <a:pt x="2586" y="6"/>
                    </a:lnTo>
                    <a:lnTo>
                      <a:pt x="0" y="9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5"/>
                    </a:lnTo>
                    <a:lnTo>
                      <a:pt x="3" y="18"/>
                    </a:lnTo>
                    <a:lnTo>
                      <a:pt x="0" y="18"/>
                    </a:lnTo>
                    <a:lnTo>
                      <a:pt x="3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4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3" y="24"/>
                    </a:lnTo>
                    <a:lnTo>
                      <a:pt x="0" y="18"/>
                    </a:lnTo>
                    <a:lnTo>
                      <a:pt x="0" y="21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6" y="21"/>
                    </a:lnTo>
                    <a:lnTo>
                      <a:pt x="3" y="18"/>
                    </a:lnTo>
                    <a:lnTo>
                      <a:pt x="0" y="21"/>
                    </a:lnTo>
                    <a:lnTo>
                      <a:pt x="0" y="18"/>
                    </a:lnTo>
                    <a:lnTo>
                      <a:pt x="3" y="20"/>
                    </a:lnTo>
                    <a:close/>
                  </a:path>
                </a:pathLst>
              </a:custGeom>
              <a:solidFill>
                <a:srgbClr val="D3F1E2"/>
              </a:solidFill>
              <a:ln w="9525">
                <a:solidFill>
                  <a:srgbClr val="006600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o-RO"/>
              </a:p>
            </p:txBody>
          </p:sp>
          <p:grpSp>
            <p:nvGrpSpPr>
              <p:cNvPr id="158816" name="Group 96"/>
              <p:cNvGrpSpPr>
                <a:grpSpLocks noChangeAspect="1"/>
              </p:cNvGrpSpPr>
              <p:nvPr/>
            </p:nvGrpSpPr>
            <p:grpSpPr bwMode="auto">
              <a:xfrm>
                <a:off x="1962" y="1672"/>
                <a:ext cx="1837" cy="2471"/>
                <a:chOff x="1769" y="1157"/>
                <a:chExt cx="2221" cy="2986"/>
              </a:xfrm>
            </p:grpSpPr>
            <p:sp>
              <p:nvSpPr>
                <p:cNvPr id="158817" name="Freeform 97" descr="Широкий диагональный 2"/>
                <p:cNvSpPr>
                  <a:spLocks noChangeAspect="1"/>
                </p:cNvSpPr>
                <p:nvPr/>
              </p:nvSpPr>
              <p:spPr bwMode="auto">
                <a:xfrm>
                  <a:off x="1769" y="1157"/>
                  <a:ext cx="2221" cy="2986"/>
                </a:xfrm>
                <a:custGeom>
                  <a:avLst/>
                  <a:gdLst/>
                  <a:ahLst/>
                  <a:cxnLst>
                    <a:cxn ang="0">
                      <a:pos x="2" y="83"/>
                    </a:cxn>
                    <a:cxn ang="0">
                      <a:pos x="39" y="135"/>
                    </a:cxn>
                    <a:cxn ang="0">
                      <a:pos x="38" y="197"/>
                    </a:cxn>
                    <a:cxn ang="0">
                      <a:pos x="0" y="240"/>
                    </a:cxn>
                    <a:cxn ang="0">
                      <a:pos x="32" y="3215"/>
                    </a:cxn>
                    <a:cxn ang="0">
                      <a:pos x="56" y="3291"/>
                    </a:cxn>
                    <a:cxn ang="0">
                      <a:pos x="21" y="3351"/>
                    </a:cxn>
                    <a:cxn ang="0">
                      <a:pos x="17" y="3443"/>
                    </a:cxn>
                    <a:cxn ang="0">
                      <a:pos x="60" y="3501"/>
                    </a:cxn>
                    <a:cxn ang="0">
                      <a:pos x="2571" y="3486"/>
                    </a:cxn>
                    <a:cxn ang="0">
                      <a:pos x="2604" y="3438"/>
                    </a:cxn>
                    <a:cxn ang="0">
                      <a:pos x="2592" y="3299"/>
                    </a:cxn>
                    <a:cxn ang="0">
                      <a:pos x="2579" y="3258"/>
                    </a:cxn>
                    <a:cxn ang="0">
                      <a:pos x="2603" y="3206"/>
                    </a:cxn>
                    <a:cxn ang="0">
                      <a:pos x="2558" y="141"/>
                    </a:cxn>
                    <a:cxn ang="0">
                      <a:pos x="2567" y="95"/>
                    </a:cxn>
                    <a:cxn ang="0">
                      <a:pos x="2588" y="0"/>
                    </a:cxn>
                    <a:cxn ang="0">
                      <a:pos x="2549" y="75"/>
                    </a:cxn>
                    <a:cxn ang="0">
                      <a:pos x="2525" y="126"/>
                    </a:cxn>
                    <a:cxn ang="0">
                      <a:pos x="2537" y="194"/>
                    </a:cxn>
                    <a:cxn ang="0">
                      <a:pos x="2580" y="3179"/>
                    </a:cxn>
                    <a:cxn ang="0">
                      <a:pos x="2555" y="3230"/>
                    </a:cxn>
                    <a:cxn ang="0">
                      <a:pos x="2559" y="3311"/>
                    </a:cxn>
                    <a:cxn ang="0">
                      <a:pos x="2579" y="3353"/>
                    </a:cxn>
                    <a:cxn ang="0">
                      <a:pos x="2565" y="3441"/>
                    </a:cxn>
                    <a:cxn ang="0">
                      <a:pos x="90" y="3474"/>
                    </a:cxn>
                    <a:cxn ang="0">
                      <a:pos x="44" y="3441"/>
                    </a:cxn>
                    <a:cxn ang="0">
                      <a:pos x="62" y="3350"/>
                    </a:cxn>
                    <a:cxn ang="0">
                      <a:pos x="84" y="3284"/>
                    </a:cxn>
                    <a:cxn ang="0">
                      <a:pos x="72" y="3216"/>
                    </a:cxn>
                    <a:cxn ang="0">
                      <a:pos x="32" y="249"/>
                    </a:cxn>
                    <a:cxn ang="0">
                      <a:pos x="60" y="210"/>
                    </a:cxn>
                    <a:cxn ang="0">
                      <a:pos x="77" y="144"/>
                    </a:cxn>
                    <a:cxn ang="0">
                      <a:pos x="54" y="83"/>
                    </a:cxn>
                    <a:cxn ang="0">
                      <a:pos x="36" y="15"/>
                    </a:cxn>
                  </a:cxnLst>
                  <a:rect l="0" t="0" r="r" b="b"/>
                  <a:pathLst>
                    <a:path w="2606" h="3501">
                      <a:moveTo>
                        <a:pt x="3" y="14"/>
                      </a:moveTo>
                      <a:lnTo>
                        <a:pt x="2" y="83"/>
                      </a:lnTo>
                      <a:lnTo>
                        <a:pt x="24" y="105"/>
                      </a:lnTo>
                      <a:lnTo>
                        <a:pt x="39" y="135"/>
                      </a:lnTo>
                      <a:lnTo>
                        <a:pt x="45" y="162"/>
                      </a:lnTo>
                      <a:lnTo>
                        <a:pt x="38" y="197"/>
                      </a:lnTo>
                      <a:lnTo>
                        <a:pt x="26" y="213"/>
                      </a:lnTo>
                      <a:lnTo>
                        <a:pt x="0" y="240"/>
                      </a:lnTo>
                      <a:lnTo>
                        <a:pt x="11" y="3195"/>
                      </a:lnTo>
                      <a:lnTo>
                        <a:pt x="32" y="3215"/>
                      </a:lnTo>
                      <a:lnTo>
                        <a:pt x="50" y="3249"/>
                      </a:lnTo>
                      <a:lnTo>
                        <a:pt x="56" y="3291"/>
                      </a:lnTo>
                      <a:lnTo>
                        <a:pt x="48" y="3324"/>
                      </a:lnTo>
                      <a:lnTo>
                        <a:pt x="21" y="3351"/>
                      </a:lnTo>
                      <a:lnTo>
                        <a:pt x="17" y="3396"/>
                      </a:lnTo>
                      <a:lnTo>
                        <a:pt x="17" y="3443"/>
                      </a:lnTo>
                      <a:lnTo>
                        <a:pt x="33" y="3486"/>
                      </a:lnTo>
                      <a:lnTo>
                        <a:pt x="60" y="3501"/>
                      </a:lnTo>
                      <a:lnTo>
                        <a:pt x="2538" y="3501"/>
                      </a:lnTo>
                      <a:lnTo>
                        <a:pt x="2571" y="3486"/>
                      </a:lnTo>
                      <a:lnTo>
                        <a:pt x="2592" y="3468"/>
                      </a:lnTo>
                      <a:lnTo>
                        <a:pt x="2604" y="3438"/>
                      </a:lnTo>
                      <a:lnTo>
                        <a:pt x="2606" y="3321"/>
                      </a:lnTo>
                      <a:lnTo>
                        <a:pt x="2592" y="3299"/>
                      </a:lnTo>
                      <a:lnTo>
                        <a:pt x="2583" y="3282"/>
                      </a:lnTo>
                      <a:lnTo>
                        <a:pt x="2579" y="3258"/>
                      </a:lnTo>
                      <a:lnTo>
                        <a:pt x="2588" y="3228"/>
                      </a:lnTo>
                      <a:lnTo>
                        <a:pt x="2603" y="3206"/>
                      </a:lnTo>
                      <a:lnTo>
                        <a:pt x="2588" y="203"/>
                      </a:lnTo>
                      <a:cubicBezTo>
                        <a:pt x="2556" y="171"/>
                        <a:pt x="2565" y="156"/>
                        <a:pt x="2558" y="141"/>
                      </a:cubicBezTo>
                      <a:cubicBezTo>
                        <a:pt x="2558" y="125"/>
                        <a:pt x="2555" y="121"/>
                        <a:pt x="2561" y="114"/>
                      </a:cubicBezTo>
                      <a:cubicBezTo>
                        <a:pt x="2567" y="107"/>
                        <a:pt x="2564" y="106"/>
                        <a:pt x="2567" y="95"/>
                      </a:cubicBezTo>
                      <a:cubicBezTo>
                        <a:pt x="2577" y="87"/>
                        <a:pt x="2582" y="87"/>
                        <a:pt x="2585" y="72"/>
                      </a:cubicBezTo>
                      <a:lnTo>
                        <a:pt x="2588" y="0"/>
                      </a:lnTo>
                      <a:lnTo>
                        <a:pt x="2553" y="2"/>
                      </a:lnTo>
                      <a:lnTo>
                        <a:pt x="2549" y="75"/>
                      </a:lnTo>
                      <a:lnTo>
                        <a:pt x="2532" y="102"/>
                      </a:lnTo>
                      <a:lnTo>
                        <a:pt x="2525" y="126"/>
                      </a:lnTo>
                      <a:lnTo>
                        <a:pt x="2522" y="155"/>
                      </a:lnTo>
                      <a:lnTo>
                        <a:pt x="2537" y="194"/>
                      </a:lnTo>
                      <a:lnTo>
                        <a:pt x="2555" y="221"/>
                      </a:lnTo>
                      <a:lnTo>
                        <a:pt x="2580" y="3179"/>
                      </a:lnTo>
                      <a:lnTo>
                        <a:pt x="2565" y="3203"/>
                      </a:lnTo>
                      <a:lnTo>
                        <a:pt x="2555" y="3230"/>
                      </a:lnTo>
                      <a:lnTo>
                        <a:pt x="2552" y="3270"/>
                      </a:lnTo>
                      <a:lnTo>
                        <a:pt x="2559" y="3311"/>
                      </a:lnTo>
                      <a:lnTo>
                        <a:pt x="2574" y="3327"/>
                      </a:lnTo>
                      <a:lnTo>
                        <a:pt x="2579" y="3353"/>
                      </a:lnTo>
                      <a:lnTo>
                        <a:pt x="2576" y="3401"/>
                      </a:lnTo>
                      <a:lnTo>
                        <a:pt x="2565" y="3441"/>
                      </a:lnTo>
                      <a:lnTo>
                        <a:pt x="2546" y="3467"/>
                      </a:lnTo>
                      <a:lnTo>
                        <a:pt x="90" y="3474"/>
                      </a:lnTo>
                      <a:lnTo>
                        <a:pt x="66" y="3461"/>
                      </a:lnTo>
                      <a:lnTo>
                        <a:pt x="44" y="3441"/>
                      </a:lnTo>
                      <a:lnTo>
                        <a:pt x="45" y="3377"/>
                      </a:lnTo>
                      <a:lnTo>
                        <a:pt x="62" y="3350"/>
                      </a:lnTo>
                      <a:lnTo>
                        <a:pt x="80" y="3326"/>
                      </a:lnTo>
                      <a:lnTo>
                        <a:pt x="84" y="3284"/>
                      </a:lnTo>
                      <a:lnTo>
                        <a:pt x="81" y="3246"/>
                      </a:lnTo>
                      <a:lnTo>
                        <a:pt x="72" y="3216"/>
                      </a:lnTo>
                      <a:lnTo>
                        <a:pt x="41" y="3182"/>
                      </a:lnTo>
                      <a:lnTo>
                        <a:pt x="32" y="249"/>
                      </a:lnTo>
                      <a:lnTo>
                        <a:pt x="42" y="234"/>
                      </a:lnTo>
                      <a:lnTo>
                        <a:pt x="60" y="210"/>
                      </a:lnTo>
                      <a:lnTo>
                        <a:pt x="75" y="180"/>
                      </a:lnTo>
                      <a:lnTo>
                        <a:pt x="77" y="144"/>
                      </a:lnTo>
                      <a:lnTo>
                        <a:pt x="71" y="110"/>
                      </a:lnTo>
                      <a:lnTo>
                        <a:pt x="54" y="83"/>
                      </a:lnTo>
                      <a:lnTo>
                        <a:pt x="32" y="65"/>
                      </a:lnTo>
                      <a:lnTo>
                        <a:pt x="36" y="15"/>
                      </a:lnTo>
                      <a:lnTo>
                        <a:pt x="3" y="14"/>
                      </a:lnTo>
                      <a:close/>
                    </a:path>
                  </a:pathLst>
                </a:custGeom>
                <a:pattFill prst="wdUpDiag">
                  <a:fgClr>
                    <a:srgbClr val="006600"/>
                  </a:fgClr>
                  <a:bgClr>
                    <a:schemeClr val="bg1"/>
                  </a:bgClr>
                </a:pattFill>
                <a:ln w="9525">
                  <a:solidFill>
                    <a:srgbClr val="006600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ro-RO"/>
                </a:p>
              </p:txBody>
            </p:sp>
            <p:sp>
              <p:nvSpPr>
                <p:cNvPr id="158818" name="Rectangle 98" descr="Широки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1824" y="4069"/>
                  <a:ext cx="1269" cy="41"/>
                </a:xfrm>
                <a:prstGeom prst="rect">
                  <a:avLst/>
                </a:prstGeom>
                <a:pattFill prst="wdDnDiag">
                  <a:fgClr>
                    <a:srgbClr val="006600"/>
                  </a:fgClr>
                  <a:bgClr>
                    <a:schemeClr val="bg1"/>
                  </a:bgClr>
                </a:pattFill>
                <a:ln w="9525">
                  <a:solidFill>
                    <a:srgbClr val="006600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58819" name="Rectangle 99" descr="Широкий диагональный 1"/>
                <p:cNvSpPr>
                  <a:spLocks noChangeAspect="1" noChangeArrowheads="1"/>
                </p:cNvSpPr>
                <p:nvPr/>
              </p:nvSpPr>
              <p:spPr bwMode="auto">
                <a:xfrm flipH="1">
                  <a:off x="3481" y="4065"/>
                  <a:ext cx="464" cy="41"/>
                </a:xfrm>
                <a:prstGeom prst="rect">
                  <a:avLst/>
                </a:prstGeom>
                <a:pattFill prst="wdDnDiag">
                  <a:fgClr>
                    <a:srgbClr val="006600"/>
                  </a:fgClr>
                  <a:bgClr>
                    <a:schemeClr val="bg1"/>
                  </a:bgClr>
                </a:pattFill>
                <a:ln w="9525">
                  <a:solidFill>
                    <a:srgbClr val="006600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58820" name="Freeform 100" descr="Широкий диагональный 2"/>
                <p:cNvSpPr>
                  <a:spLocks noChangeAspect="1"/>
                </p:cNvSpPr>
                <p:nvPr/>
              </p:nvSpPr>
              <p:spPr bwMode="auto">
                <a:xfrm>
                  <a:off x="1846" y="3759"/>
                  <a:ext cx="1219" cy="307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39" y="3"/>
                    </a:cxn>
                    <a:cxn ang="0">
                      <a:pos x="39" y="291"/>
                    </a:cxn>
                    <a:cxn ang="0">
                      <a:pos x="45" y="306"/>
                    </a:cxn>
                    <a:cxn ang="0">
                      <a:pos x="69" y="321"/>
                    </a:cxn>
                    <a:cxn ang="0">
                      <a:pos x="1431" y="330"/>
                    </a:cxn>
                    <a:cxn ang="0">
                      <a:pos x="1431" y="360"/>
                    </a:cxn>
                    <a:cxn ang="0">
                      <a:pos x="33" y="354"/>
                    </a:cxn>
                    <a:cxn ang="0">
                      <a:pos x="15" y="330"/>
                    </a:cxn>
                    <a:cxn ang="0">
                      <a:pos x="6" y="30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431" h="360">
                      <a:moveTo>
                        <a:pt x="0" y="0"/>
                      </a:moveTo>
                      <a:lnTo>
                        <a:pt x="39" y="3"/>
                      </a:lnTo>
                      <a:lnTo>
                        <a:pt x="39" y="291"/>
                      </a:lnTo>
                      <a:lnTo>
                        <a:pt x="45" y="306"/>
                      </a:lnTo>
                      <a:lnTo>
                        <a:pt x="69" y="321"/>
                      </a:lnTo>
                      <a:lnTo>
                        <a:pt x="1431" y="330"/>
                      </a:lnTo>
                      <a:lnTo>
                        <a:pt x="1431" y="360"/>
                      </a:lnTo>
                      <a:lnTo>
                        <a:pt x="33" y="354"/>
                      </a:lnTo>
                      <a:lnTo>
                        <a:pt x="15" y="330"/>
                      </a:lnTo>
                      <a:lnTo>
                        <a:pt x="6" y="30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pattFill prst="wdUpDiag">
                  <a:fgClr>
                    <a:srgbClr val="006600"/>
                  </a:fgClr>
                  <a:bgClr>
                    <a:schemeClr val="bg1"/>
                  </a:bgClr>
                </a:pattFill>
                <a:ln w="9525" cap="flat" cmpd="sng">
                  <a:solidFill>
                    <a:srgbClr val="0066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o-RO"/>
                </a:p>
              </p:txBody>
            </p:sp>
            <p:sp>
              <p:nvSpPr>
                <p:cNvPr id="158821" name="Freeform 101" descr="Широкий диагональный 2"/>
                <p:cNvSpPr>
                  <a:spLocks noChangeAspect="1"/>
                </p:cNvSpPr>
                <p:nvPr/>
              </p:nvSpPr>
              <p:spPr bwMode="auto">
                <a:xfrm>
                  <a:off x="3492" y="3752"/>
                  <a:ext cx="445" cy="307"/>
                </a:xfrm>
                <a:custGeom>
                  <a:avLst/>
                  <a:gdLst/>
                  <a:ahLst/>
                  <a:cxnLst>
                    <a:cxn ang="0">
                      <a:pos x="522" y="6"/>
                    </a:cxn>
                    <a:cxn ang="0">
                      <a:pos x="492" y="0"/>
                    </a:cxn>
                    <a:cxn ang="0">
                      <a:pos x="486" y="291"/>
                    </a:cxn>
                    <a:cxn ang="0">
                      <a:pos x="483" y="312"/>
                    </a:cxn>
                    <a:cxn ang="0">
                      <a:pos x="471" y="327"/>
                    </a:cxn>
                    <a:cxn ang="0">
                      <a:pos x="0" y="330"/>
                    </a:cxn>
                    <a:cxn ang="0">
                      <a:pos x="0" y="360"/>
                    </a:cxn>
                    <a:cxn ang="0">
                      <a:pos x="492" y="354"/>
                    </a:cxn>
                    <a:cxn ang="0">
                      <a:pos x="510" y="333"/>
                    </a:cxn>
                    <a:cxn ang="0">
                      <a:pos x="522" y="300"/>
                    </a:cxn>
                    <a:cxn ang="0">
                      <a:pos x="522" y="6"/>
                    </a:cxn>
                  </a:cxnLst>
                  <a:rect l="0" t="0" r="r" b="b"/>
                  <a:pathLst>
                    <a:path w="522" h="360">
                      <a:moveTo>
                        <a:pt x="522" y="6"/>
                      </a:moveTo>
                      <a:lnTo>
                        <a:pt x="492" y="0"/>
                      </a:lnTo>
                      <a:lnTo>
                        <a:pt x="486" y="291"/>
                      </a:lnTo>
                      <a:lnTo>
                        <a:pt x="483" y="312"/>
                      </a:lnTo>
                      <a:lnTo>
                        <a:pt x="471" y="327"/>
                      </a:lnTo>
                      <a:lnTo>
                        <a:pt x="0" y="330"/>
                      </a:lnTo>
                      <a:lnTo>
                        <a:pt x="0" y="360"/>
                      </a:lnTo>
                      <a:lnTo>
                        <a:pt x="492" y="354"/>
                      </a:lnTo>
                      <a:lnTo>
                        <a:pt x="510" y="333"/>
                      </a:lnTo>
                      <a:lnTo>
                        <a:pt x="522" y="300"/>
                      </a:lnTo>
                      <a:lnTo>
                        <a:pt x="522" y="6"/>
                      </a:lnTo>
                      <a:close/>
                    </a:path>
                  </a:pathLst>
                </a:custGeom>
                <a:pattFill prst="wdUpDiag">
                  <a:fgClr>
                    <a:srgbClr val="006600"/>
                  </a:fgClr>
                  <a:bgClr>
                    <a:schemeClr val="bg1"/>
                  </a:bgClr>
                </a:pattFill>
                <a:ln w="9525" cap="flat" cmpd="sng">
                  <a:solidFill>
                    <a:srgbClr val="0066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o-RO"/>
                </a:p>
              </p:txBody>
            </p:sp>
            <p:sp>
              <p:nvSpPr>
                <p:cNvPr id="158822" name="Freeform 102" descr="Широкий диагональный 1"/>
                <p:cNvSpPr>
                  <a:spLocks noChangeAspect="1"/>
                </p:cNvSpPr>
                <p:nvPr/>
              </p:nvSpPr>
              <p:spPr bwMode="auto">
                <a:xfrm>
                  <a:off x="3053" y="3856"/>
                  <a:ext cx="460" cy="215"/>
                </a:xfrm>
                <a:custGeom>
                  <a:avLst/>
                  <a:gdLst/>
                  <a:ahLst/>
                  <a:cxnLst>
                    <a:cxn ang="0">
                      <a:pos x="3" y="27"/>
                    </a:cxn>
                    <a:cxn ang="0">
                      <a:pos x="0" y="210"/>
                    </a:cxn>
                    <a:cxn ang="0">
                      <a:pos x="24" y="210"/>
                    </a:cxn>
                    <a:cxn ang="0">
                      <a:pos x="30" y="252"/>
                    </a:cxn>
                    <a:cxn ang="0">
                      <a:pos x="57" y="249"/>
                    </a:cxn>
                    <a:cxn ang="0">
                      <a:pos x="48" y="87"/>
                    </a:cxn>
                    <a:cxn ang="0">
                      <a:pos x="135" y="87"/>
                    </a:cxn>
                    <a:cxn ang="0">
                      <a:pos x="132" y="0"/>
                    </a:cxn>
                    <a:cxn ang="0">
                      <a:pos x="207" y="0"/>
                    </a:cxn>
                    <a:cxn ang="0">
                      <a:pos x="207" y="87"/>
                    </a:cxn>
                    <a:cxn ang="0">
                      <a:pos x="327" y="87"/>
                    </a:cxn>
                    <a:cxn ang="0">
                      <a:pos x="327" y="0"/>
                    </a:cxn>
                    <a:cxn ang="0">
                      <a:pos x="411" y="6"/>
                    </a:cxn>
                    <a:cxn ang="0">
                      <a:pos x="408" y="87"/>
                    </a:cxn>
                    <a:cxn ang="0">
                      <a:pos x="480" y="87"/>
                    </a:cxn>
                    <a:cxn ang="0">
                      <a:pos x="480" y="231"/>
                    </a:cxn>
                    <a:cxn ang="0">
                      <a:pos x="507" y="231"/>
                    </a:cxn>
                    <a:cxn ang="0">
                      <a:pos x="513" y="204"/>
                    </a:cxn>
                    <a:cxn ang="0">
                      <a:pos x="537" y="201"/>
                    </a:cxn>
                    <a:cxn ang="0">
                      <a:pos x="540" y="33"/>
                    </a:cxn>
                    <a:cxn ang="0">
                      <a:pos x="498" y="9"/>
                    </a:cxn>
                    <a:cxn ang="0">
                      <a:pos x="45" y="0"/>
                    </a:cxn>
                    <a:cxn ang="0">
                      <a:pos x="3" y="27"/>
                    </a:cxn>
                  </a:cxnLst>
                  <a:rect l="0" t="0" r="r" b="b"/>
                  <a:pathLst>
                    <a:path w="540" h="252">
                      <a:moveTo>
                        <a:pt x="3" y="27"/>
                      </a:moveTo>
                      <a:lnTo>
                        <a:pt x="0" y="210"/>
                      </a:lnTo>
                      <a:lnTo>
                        <a:pt x="24" y="210"/>
                      </a:lnTo>
                      <a:lnTo>
                        <a:pt x="30" y="252"/>
                      </a:lnTo>
                      <a:lnTo>
                        <a:pt x="57" y="249"/>
                      </a:lnTo>
                      <a:lnTo>
                        <a:pt x="48" y="87"/>
                      </a:lnTo>
                      <a:lnTo>
                        <a:pt x="135" y="87"/>
                      </a:lnTo>
                      <a:lnTo>
                        <a:pt x="132" y="0"/>
                      </a:lnTo>
                      <a:lnTo>
                        <a:pt x="207" y="0"/>
                      </a:lnTo>
                      <a:lnTo>
                        <a:pt x="207" y="87"/>
                      </a:lnTo>
                      <a:lnTo>
                        <a:pt x="327" y="87"/>
                      </a:lnTo>
                      <a:lnTo>
                        <a:pt x="327" y="0"/>
                      </a:lnTo>
                      <a:lnTo>
                        <a:pt x="411" y="6"/>
                      </a:lnTo>
                      <a:lnTo>
                        <a:pt x="408" y="87"/>
                      </a:lnTo>
                      <a:lnTo>
                        <a:pt x="480" y="87"/>
                      </a:lnTo>
                      <a:lnTo>
                        <a:pt x="480" y="231"/>
                      </a:lnTo>
                      <a:lnTo>
                        <a:pt x="507" y="231"/>
                      </a:lnTo>
                      <a:lnTo>
                        <a:pt x="513" y="204"/>
                      </a:lnTo>
                      <a:lnTo>
                        <a:pt x="537" y="201"/>
                      </a:lnTo>
                      <a:lnTo>
                        <a:pt x="540" y="33"/>
                      </a:lnTo>
                      <a:lnTo>
                        <a:pt x="498" y="9"/>
                      </a:lnTo>
                      <a:lnTo>
                        <a:pt x="45" y="0"/>
                      </a:lnTo>
                      <a:lnTo>
                        <a:pt x="3" y="27"/>
                      </a:lnTo>
                      <a:close/>
                    </a:path>
                  </a:pathLst>
                </a:custGeom>
                <a:pattFill prst="wdDnDiag">
                  <a:fgClr>
                    <a:srgbClr val="006600"/>
                  </a:fgClr>
                  <a:bgClr>
                    <a:schemeClr val="bg1"/>
                  </a:bgClr>
                </a:pattFill>
                <a:ln w="9525" cap="flat" cmpd="sng">
                  <a:solidFill>
                    <a:srgbClr val="006600"/>
                  </a:solidFill>
                  <a:prstDash val="solid"/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grpSp>
              <p:nvGrpSpPr>
                <p:cNvPr id="158823" name="Group 103"/>
                <p:cNvGrpSpPr>
                  <a:grpSpLocks noChangeAspect="1"/>
                </p:cNvGrpSpPr>
                <p:nvPr/>
              </p:nvGrpSpPr>
              <p:grpSpPr bwMode="auto">
                <a:xfrm>
                  <a:off x="3101" y="3977"/>
                  <a:ext cx="361" cy="115"/>
                  <a:chOff x="3354" y="4044"/>
                  <a:chExt cx="423" cy="135"/>
                </a:xfrm>
              </p:grpSpPr>
              <p:sp>
                <p:nvSpPr>
                  <p:cNvPr id="158824" name="Freeform 104" descr="Широкий диагональный 2"/>
                  <p:cNvSpPr>
                    <a:spLocks noChangeAspect="1"/>
                  </p:cNvSpPr>
                  <p:nvPr/>
                </p:nvSpPr>
                <p:spPr bwMode="auto">
                  <a:xfrm>
                    <a:off x="3354" y="4047"/>
                    <a:ext cx="423" cy="132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420" y="3"/>
                      </a:cxn>
                      <a:cxn ang="0">
                        <a:pos x="423" y="81"/>
                      </a:cxn>
                      <a:cxn ang="0">
                        <a:pos x="390" y="129"/>
                      </a:cxn>
                      <a:cxn ang="0">
                        <a:pos x="243" y="132"/>
                      </a:cxn>
                      <a:cxn ang="0">
                        <a:pos x="243" y="75"/>
                      </a:cxn>
                      <a:cxn ang="0">
                        <a:pos x="189" y="78"/>
                      </a:cxn>
                      <a:cxn ang="0">
                        <a:pos x="189" y="132"/>
                      </a:cxn>
                      <a:cxn ang="0">
                        <a:pos x="42" y="132"/>
                      </a:cxn>
                      <a:cxn ang="0">
                        <a:pos x="0" y="93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23" h="132">
                        <a:moveTo>
                          <a:pt x="0" y="0"/>
                        </a:moveTo>
                        <a:lnTo>
                          <a:pt x="420" y="3"/>
                        </a:lnTo>
                        <a:lnTo>
                          <a:pt x="423" y="81"/>
                        </a:lnTo>
                        <a:lnTo>
                          <a:pt x="390" y="129"/>
                        </a:lnTo>
                        <a:lnTo>
                          <a:pt x="243" y="132"/>
                        </a:lnTo>
                        <a:lnTo>
                          <a:pt x="243" y="75"/>
                        </a:lnTo>
                        <a:lnTo>
                          <a:pt x="189" y="78"/>
                        </a:lnTo>
                        <a:lnTo>
                          <a:pt x="189" y="132"/>
                        </a:lnTo>
                        <a:lnTo>
                          <a:pt x="42" y="132"/>
                        </a:lnTo>
                        <a:lnTo>
                          <a:pt x="0" y="9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pattFill prst="wdUpDiag">
                    <a:fgClr>
                      <a:srgbClr val="006600"/>
                    </a:fgClr>
                    <a:bgClr>
                      <a:schemeClr val="bg1"/>
                    </a:bgClr>
                  </a:pattFill>
                  <a:ln w="9525">
                    <a:solidFill>
                      <a:srgbClr val="006600"/>
                    </a:solidFill>
                    <a:round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endParaRPr lang="ro-RO"/>
                  </a:p>
                </p:txBody>
              </p:sp>
              <p:sp>
                <p:nvSpPr>
                  <p:cNvPr id="158825" name="Freeform 105" descr="Широкий диагональный 2"/>
                  <p:cNvSpPr>
                    <a:spLocks noChangeAspect="1"/>
                  </p:cNvSpPr>
                  <p:nvPr/>
                </p:nvSpPr>
                <p:spPr bwMode="auto">
                  <a:xfrm>
                    <a:off x="3375" y="4044"/>
                    <a:ext cx="165" cy="114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3" y="114"/>
                      </a:cxn>
                      <a:cxn ang="0">
                        <a:pos x="165" y="111"/>
                      </a:cxn>
                    </a:cxnLst>
                    <a:rect l="0" t="0" r="r" b="b"/>
                    <a:pathLst>
                      <a:path w="165" h="114">
                        <a:moveTo>
                          <a:pt x="0" y="0"/>
                        </a:moveTo>
                        <a:lnTo>
                          <a:pt x="3" y="114"/>
                        </a:lnTo>
                        <a:lnTo>
                          <a:pt x="165" y="111"/>
                        </a:lnTo>
                      </a:path>
                    </a:pathLst>
                  </a:custGeom>
                  <a:noFill/>
                  <a:ln w="6350" cmpd="sng">
                    <a:solidFill>
                      <a:srgbClr val="006600"/>
                    </a:solidFill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o-RO"/>
                  </a:p>
                </p:txBody>
              </p:sp>
              <p:sp>
                <p:nvSpPr>
                  <p:cNvPr id="158826" name="Freeform 106" descr="Широкий диагональный 2"/>
                  <p:cNvSpPr>
                    <a:spLocks noChangeAspect="1"/>
                  </p:cNvSpPr>
                  <p:nvPr/>
                </p:nvSpPr>
                <p:spPr bwMode="auto">
                  <a:xfrm>
                    <a:off x="3594" y="4053"/>
                    <a:ext cx="165" cy="99"/>
                  </a:xfrm>
                  <a:custGeom>
                    <a:avLst/>
                    <a:gdLst/>
                    <a:ahLst/>
                    <a:cxnLst>
                      <a:cxn ang="0">
                        <a:pos x="159" y="0"/>
                      </a:cxn>
                      <a:cxn ang="0">
                        <a:pos x="165" y="99"/>
                      </a:cxn>
                      <a:cxn ang="0">
                        <a:pos x="0" y="99"/>
                      </a:cxn>
                    </a:cxnLst>
                    <a:rect l="0" t="0" r="r" b="b"/>
                    <a:pathLst>
                      <a:path w="165" h="99">
                        <a:moveTo>
                          <a:pt x="159" y="0"/>
                        </a:moveTo>
                        <a:lnTo>
                          <a:pt x="165" y="99"/>
                        </a:lnTo>
                        <a:lnTo>
                          <a:pt x="0" y="99"/>
                        </a:lnTo>
                      </a:path>
                    </a:pathLst>
                  </a:custGeom>
                  <a:noFill/>
                  <a:ln w="6350" cmpd="sng">
                    <a:solidFill>
                      <a:srgbClr val="006600"/>
                    </a:solidFill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o-RO"/>
                  </a:p>
                </p:txBody>
              </p:sp>
            </p:grpSp>
          </p:grpSp>
        </p:grpSp>
        <p:sp>
          <p:nvSpPr>
            <p:cNvPr id="158827" name="Line 107"/>
            <p:cNvSpPr>
              <a:spLocks noChangeAspect="1" noChangeShapeType="1"/>
            </p:cNvSpPr>
            <p:nvPr/>
          </p:nvSpPr>
          <p:spPr bwMode="auto">
            <a:xfrm>
              <a:off x="2078" y="3887"/>
              <a:ext cx="946" cy="26"/>
            </a:xfrm>
            <a:prstGeom prst="line">
              <a:avLst/>
            </a:prstGeom>
            <a:noFill/>
            <a:ln w="76200">
              <a:pattFill prst="pct80">
                <a:fgClr>
                  <a:schemeClr val="tx1"/>
                </a:fgClr>
                <a:bgClr>
                  <a:srgbClr val="FFFFFF"/>
                </a:bgClr>
              </a:pattFill>
              <a:round/>
              <a:headEnd/>
              <a:tailEnd/>
            </a:ln>
            <a:effectLst/>
          </p:spPr>
          <p:txBody>
            <a:bodyPr/>
            <a:lstStyle/>
            <a:p>
              <a:endParaRPr lang="ro-RO"/>
            </a:p>
          </p:txBody>
        </p:sp>
        <p:sp>
          <p:nvSpPr>
            <p:cNvPr id="158828" name="Line 108"/>
            <p:cNvSpPr>
              <a:spLocks noChangeAspect="1" noChangeShapeType="1"/>
            </p:cNvSpPr>
            <p:nvPr/>
          </p:nvSpPr>
          <p:spPr bwMode="auto">
            <a:xfrm>
              <a:off x="2074" y="3933"/>
              <a:ext cx="950" cy="18"/>
            </a:xfrm>
            <a:prstGeom prst="line">
              <a:avLst/>
            </a:prstGeom>
            <a:noFill/>
            <a:ln w="76200">
              <a:pattFill prst="pct80">
                <a:fgClr>
                  <a:schemeClr val="tx1"/>
                </a:fgClr>
                <a:bgClr>
                  <a:srgbClr val="FFFFFF"/>
                </a:bgClr>
              </a:pattFill>
              <a:round/>
              <a:headEnd/>
              <a:tailEnd/>
            </a:ln>
            <a:effectLst/>
          </p:spPr>
          <p:txBody>
            <a:bodyPr/>
            <a:lstStyle/>
            <a:p>
              <a:endParaRPr lang="ro-RO"/>
            </a:p>
          </p:txBody>
        </p:sp>
        <p:sp>
          <p:nvSpPr>
            <p:cNvPr id="158829" name="Oval 109" descr="Светлый диагональный 1"/>
            <p:cNvSpPr>
              <a:spLocks noChangeAspect="1" noChangeArrowheads="1"/>
            </p:cNvSpPr>
            <p:nvPr/>
          </p:nvSpPr>
          <p:spPr bwMode="auto">
            <a:xfrm>
              <a:off x="2062" y="3870"/>
              <a:ext cx="34" cy="34"/>
            </a:xfrm>
            <a:prstGeom prst="ellipse">
              <a:avLst/>
            </a:prstGeom>
            <a:pattFill prst="ltDnDiag">
              <a:fgClr>
                <a:schemeClr val="tx2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58830" name="Oval 110" descr="Светлый диагональный 1"/>
            <p:cNvSpPr>
              <a:spLocks noChangeAspect="1" noChangeArrowheads="1"/>
            </p:cNvSpPr>
            <p:nvPr/>
          </p:nvSpPr>
          <p:spPr bwMode="auto">
            <a:xfrm>
              <a:off x="2061" y="3916"/>
              <a:ext cx="34" cy="34"/>
            </a:xfrm>
            <a:prstGeom prst="ellipse">
              <a:avLst/>
            </a:prstGeom>
            <a:pattFill prst="ltDnDiag">
              <a:fgClr>
                <a:schemeClr val="tx2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grpSp>
          <p:nvGrpSpPr>
            <p:cNvPr id="158831" name="Group 111"/>
            <p:cNvGrpSpPr>
              <a:grpSpLocks noChangeAspect="1"/>
            </p:cNvGrpSpPr>
            <p:nvPr/>
          </p:nvGrpSpPr>
          <p:grpSpPr bwMode="auto">
            <a:xfrm>
              <a:off x="3150" y="3882"/>
              <a:ext cx="570" cy="110"/>
              <a:chOff x="3476" y="3869"/>
              <a:chExt cx="810" cy="156"/>
            </a:xfrm>
          </p:grpSpPr>
          <p:sp>
            <p:nvSpPr>
              <p:cNvPr id="158832" name="Freeform 112"/>
              <p:cNvSpPr>
                <a:spLocks noChangeAspect="1"/>
              </p:cNvSpPr>
              <p:nvPr/>
            </p:nvSpPr>
            <p:spPr bwMode="auto">
              <a:xfrm>
                <a:off x="3476" y="3869"/>
                <a:ext cx="799" cy="156"/>
              </a:xfrm>
              <a:custGeom>
                <a:avLst/>
                <a:gdLst/>
                <a:ahLst/>
                <a:cxnLst>
                  <a:cxn ang="0">
                    <a:pos x="8" y="50"/>
                  </a:cxn>
                  <a:cxn ang="0">
                    <a:pos x="0" y="150"/>
                  </a:cxn>
                  <a:cxn ang="0">
                    <a:pos x="48" y="156"/>
                  </a:cxn>
                  <a:cxn ang="0">
                    <a:pos x="186" y="144"/>
                  </a:cxn>
                  <a:cxn ang="0">
                    <a:pos x="198" y="36"/>
                  </a:cxn>
                  <a:cxn ang="0">
                    <a:pos x="282" y="0"/>
                  </a:cxn>
                  <a:cxn ang="0">
                    <a:pos x="408" y="60"/>
                  </a:cxn>
                  <a:cxn ang="0">
                    <a:pos x="799" y="66"/>
                  </a:cxn>
                </a:cxnLst>
                <a:rect l="0" t="0" r="r" b="b"/>
                <a:pathLst>
                  <a:path w="799" h="156">
                    <a:moveTo>
                      <a:pt x="8" y="50"/>
                    </a:moveTo>
                    <a:lnTo>
                      <a:pt x="0" y="150"/>
                    </a:lnTo>
                    <a:lnTo>
                      <a:pt x="48" y="156"/>
                    </a:lnTo>
                    <a:lnTo>
                      <a:pt x="186" y="144"/>
                    </a:lnTo>
                    <a:lnTo>
                      <a:pt x="198" y="36"/>
                    </a:lnTo>
                    <a:lnTo>
                      <a:pt x="282" y="0"/>
                    </a:lnTo>
                    <a:lnTo>
                      <a:pt x="408" y="60"/>
                    </a:lnTo>
                    <a:lnTo>
                      <a:pt x="799" y="66"/>
                    </a:lnTo>
                  </a:path>
                </a:pathLst>
              </a:custGeom>
              <a:noFill/>
              <a:ln w="76200" cmpd="sng">
                <a:pattFill prst="pct80">
                  <a:fgClr>
                    <a:schemeClr val="tx1"/>
                  </a:fgClr>
                  <a:bgClr>
                    <a:srgbClr val="FFFFFF"/>
                  </a:bgClr>
                </a:patt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o-RO"/>
              </a:p>
            </p:txBody>
          </p:sp>
          <p:sp>
            <p:nvSpPr>
              <p:cNvPr id="158833" name="Oval 113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4238" y="3907"/>
                <a:ext cx="48" cy="48"/>
              </a:xfrm>
              <a:prstGeom prst="ellipse">
                <a:avLst/>
              </a:prstGeom>
              <a:pattFill prst="ltDnDiag">
                <a:fgClr>
                  <a:schemeClr val="tx2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</p:grpSp>
      <p:grpSp>
        <p:nvGrpSpPr>
          <p:cNvPr id="158834" name="Group 114"/>
          <p:cNvGrpSpPr>
            <a:grpSpLocks/>
          </p:cNvGrpSpPr>
          <p:nvPr/>
        </p:nvGrpSpPr>
        <p:grpSpPr bwMode="auto">
          <a:xfrm>
            <a:off x="3149600" y="76200"/>
            <a:ext cx="2843213" cy="4321175"/>
            <a:chOff x="1984" y="720"/>
            <a:chExt cx="1791" cy="2722"/>
          </a:xfrm>
        </p:grpSpPr>
        <p:sp>
          <p:nvSpPr>
            <p:cNvPr id="158835" name="AutoShape 115"/>
            <p:cNvSpPr>
              <a:spLocks noChangeAspect="1" noChangeArrowheads="1"/>
            </p:cNvSpPr>
            <p:nvPr/>
          </p:nvSpPr>
          <p:spPr bwMode="auto">
            <a:xfrm flipV="1">
              <a:off x="2694" y="768"/>
              <a:ext cx="372" cy="108"/>
            </a:xfrm>
            <a:custGeom>
              <a:avLst/>
              <a:gdLst>
                <a:gd name="G0" fmla="+- 9404 0 0"/>
                <a:gd name="G1" fmla="+- 6014446 0 0"/>
                <a:gd name="G2" fmla="+- 0 0 6014446"/>
                <a:gd name="T0" fmla="*/ 0 256 1"/>
                <a:gd name="T1" fmla="*/ 180 256 1"/>
                <a:gd name="G3" fmla="+- 6014446 T0 T1"/>
                <a:gd name="T2" fmla="*/ 0 256 1"/>
                <a:gd name="T3" fmla="*/ 90 256 1"/>
                <a:gd name="G4" fmla="+- 6014446 T2 T3"/>
                <a:gd name="G5" fmla="*/ G4 2 1"/>
                <a:gd name="T4" fmla="*/ 90 256 1"/>
                <a:gd name="T5" fmla="*/ 0 256 1"/>
                <a:gd name="G6" fmla="+- 6014446 T4 T5"/>
                <a:gd name="G7" fmla="*/ G6 2 1"/>
                <a:gd name="G8" fmla="abs 6014446"/>
                <a:gd name="T6" fmla="*/ 0 256 1"/>
                <a:gd name="T7" fmla="*/ 90 256 1"/>
                <a:gd name="G9" fmla="+- G8 T6 T7"/>
                <a:gd name="G10" fmla="?: G9 G7 G5"/>
                <a:gd name="T8" fmla="*/ 0 256 1"/>
                <a:gd name="T9" fmla="*/ 360 256 1"/>
                <a:gd name="G11" fmla="+- G10 T8 T9"/>
                <a:gd name="G12" fmla="?: G10 G11 G10"/>
                <a:gd name="T10" fmla="*/ 0 256 1"/>
                <a:gd name="T11" fmla="*/ 360 256 1"/>
                <a:gd name="G13" fmla="+- G12 T10 T11"/>
                <a:gd name="G14" fmla="?: G12 G13 G12"/>
                <a:gd name="G15" fmla="+- 0 0 G14"/>
                <a:gd name="G16" fmla="+- 10800 0 0"/>
                <a:gd name="G17" fmla="+- 10800 0 9404"/>
                <a:gd name="G18" fmla="*/ 9404 1 2"/>
                <a:gd name="G19" fmla="+- G18 5400 0"/>
                <a:gd name="G20" fmla="cos G19 6014446"/>
                <a:gd name="G21" fmla="sin G19 6014446"/>
                <a:gd name="G22" fmla="+- G20 10800 0"/>
                <a:gd name="G23" fmla="+- G21 10800 0"/>
                <a:gd name="G24" fmla="+- 10800 0 G20"/>
                <a:gd name="G25" fmla="+- 9404 10800 0"/>
                <a:gd name="G26" fmla="?: G9 G17 G25"/>
                <a:gd name="G27" fmla="?: G9 0 21600"/>
                <a:gd name="G28" fmla="cos 10800 6014446"/>
                <a:gd name="G29" fmla="sin 10800 6014446"/>
                <a:gd name="G30" fmla="sin 9404 6014446"/>
                <a:gd name="G31" fmla="+- G28 10800 0"/>
                <a:gd name="G32" fmla="+- G29 10800 0"/>
                <a:gd name="G33" fmla="+- G30 10800 0"/>
                <a:gd name="G34" fmla="?: G4 0 G31"/>
                <a:gd name="G35" fmla="?: 6014446 G34 0"/>
                <a:gd name="G36" fmla="?: G6 G35 G31"/>
                <a:gd name="G37" fmla="+- 21600 0 G36"/>
                <a:gd name="G38" fmla="?: G4 0 G33"/>
                <a:gd name="G39" fmla="?: 6014446 G38 G32"/>
                <a:gd name="G40" fmla="?: G6 G39 0"/>
                <a:gd name="G41" fmla="?: G4 G32 21600"/>
                <a:gd name="G42" fmla="?: G6 G41 G33"/>
                <a:gd name="T12" fmla="*/ 10800 w 21600"/>
                <a:gd name="T13" fmla="*/ 0 h 21600"/>
                <a:gd name="T14" fmla="*/ 10487 w 21600"/>
                <a:gd name="T15" fmla="*/ 20897 h 21600"/>
                <a:gd name="T16" fmla="*/ 10800 w 21600"/>
                <a:gd name="T17" fmla="*/ 1396 h 21600"/>
                <a:gd name="T18" fmla="*/ 11113 w 21600"/>
                <a:gd name="T19" fmla="*/ 20897 h 21600"/>
                <a:gd name="T20" fmla="*/ G36 w 21600"/>
                <a:gd name="T21" fmla="*/ G40 h 21600"/>
                <a:gd name="T22" fmla="*/ G37 w 21600"/>
                <a:gd name="T23" fmla="*/ G42 h 21600"/>
              </a:gdLst>
              <a:ahLst/>
              <a:cxnLst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T20" t="T21" r="T22" b="T23"/>
              <a:pathLst>
                <a:path w="21600" h="21600">
                  <a:moveTo>
                    <a:pt x="10509" y="20199"/>
                  </a:moveTo>
                  <a:cubicBezTo>
                    <a:pt x="5431" y="20042"/>
                    <a:pt x="1396" y="15880"/>
                    <a:pt x="1396" y="10800"/>
                  </a:cubicBezTo>
                  <a:cubicBezTo>
                    <a:pt x="1396" y="5606"/>
                    <a:pt x="5606" y="1396"/>
                    <a:pt x="10800" y="1396"/>
                  </a:cubicBezTo>
                  <a:cubicBezTo>
                    <a:pt x="15993" y="1396"/>
                    <a:pt x="20204" y="5606"/>
                    <a:pt x="20204" y="10800"/>
                  </a:cubicBezTo>
                  <a:cubicBezTo>
                    <a:pt x="20204" y="15880"/>
                    <a:pt x="16168" y="20042"/>
                    <a:pt x="11090" y="20199"/>
                  </a:cubicBezTo>
                  <a:lnTo>
                    <a:pt x="11134" y="21594"/>
                  </a:lnTo>
                  <a:cubicBezTo>
                    <a:pt x="16965" y="21414"/>
                    <a:pt x="21600" y="16634"/>
                    <a:pt x="21600" y="10800"/>
                  </a:cubicBezTo>
                  <a:cubicBezTo>
                    <a:pt x="21600" y="4835"/>
                    <a:pt x="16764" y="0"/>
                    <a:pt x="10800" y="0"/>
                  </a:cubicBezTo>
                  <a:cubicBezTo>
                    <a:pt x="4835" y="0"/>
                    <a:pt x="0" y="4835"/>
                    <a:pt x="0" y="10800"/>
                  </a:cubicBezTo>
                  <a:cubicBezTo>
                    <a:pt x="-1" y="16634"/>
                    <a:pt x="4634" y="21414"/>
                    <a:pt x="10465" y="21594"/>
                  </a:cubicBezTo>
                  <a:close/>
                </a:path>
              </a:pathLst>
            </a:custGeom>
            <a:gradFill rotWithShape="0">
              <a:gsLst>
                <a:gs pos="0">
                  <a:schemeClr val="folHlink"/>
                </a:gs>
                <a:gs pos="100000">
                  <a:schemeClr val="folHlink">
                    <a:gamma/>
                    <a:tint val="6275"/>
                    <a:invGamma/>
                  </a:schemeClr>
                </a:gs>
              </a:gsLst>
              <a:path path="rect">
                <a:fillToRect l="50000" t="50000" r="50000" b="50000"/>
              </a:path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grpSp>
          <p:nvGrpSpPr>
            <p:cNvPr id="158836" name="Group 116"/>
            <p:cNvGrpSpPr>
              <a:grpSpLocks/>
            </p:cNvGrpSpPr>
            <p:nvPr/>
          </p:nvGrpSpPr>
          <p:grpSpPr bwMode="auto">
            <a:xfrm>
              <a:off x="1984" y="720"/>
              <a:ext cx="1791" cy="2722"/>
              <a:chOff x="1984" y="870"/>
              <a:chExt cx="1791" cy="2722"/>
            </a:xfrm>
          </p:grpSpPr>
          <p:sp>
            <p:nvSpPr>
              <p:cNvPr id="158837" name="AutoShape 117"/>
              <p:cNvSpPr>
                <a:spLocks noChangeAspect="1" noChangeArrowheads="1"/>
              </p:cNvSpPr>
              <p:nvPr/>
            </p:nvSpPr>
            <p:spPr bwMode="auto">
              <a:xfrm rot="10800000">
                <a:off x="2794" y="3408"/>
                <a:ext cx="172" cy="184"/>
              </a:xfrm>
              <a:custGeom>
                <a:avLst/>
                <a:gdLst>
                  <a:gd name="G0" fmla="+- 8133 0 0"/>
                  <a:gd name="G1" fmla="+- 7097633 0 0"/>
                  <a:gd name="G2" fmla="+- 0 0 7097633"/>
                  <a:gd name="T0" fmla="*/ 0 256 1"/>
                  <a:gd name="T1" fmla="*/ 180 256 1"/>
                  <a:gd name="G3" fmla="+- 7097633 T0 T1"/>
                  <a:gd name="T2" fmla="*/ 0 256 1"/>
                  <a:gd name="T3" fmla="*/ 90 256 1"/>
                  <a:gd name="G4" fmla="+- 7097633 T2 T3"/>
                  <a:gd name="G5" fmla="*/ G4 2 1"/>
                  <a:gd name="T4" fmla="*/ 90 256 1"/>
                  <a:gd name="T5" fmla="*/ 0 256 1"/>
                  <a:gd name="G6" fmla="+- 7097633 T4 T5"/>
                  <a:gd name="G7" fmla="*/ G6 2 1"/>
                  <a:gd name="G8" fmla="abs 7097633"/>
                  <a:gd name="T6" fmla="*/ 0 256 1"/>
                  <a:gd name="T7" fmla="*/ 90 256 1"/>
                  <a:gd name="G9" fmla="+- G8 T6 T7"/>
                  <a:gd name="G10" fmla="?: G9 G7 G5"/>
                  <a:gd name="T8" fmla="*/ 0 256 1"/>
                  <a:gd name="T9" fmla="*/ 360 256 1"/>
                  <a:gd name="G11" fmla="+- G10 T8 T9"/>
                  <a:gd name="G12" fmla="?: G10 G11 G10"/>
                  <a:gd name="T10" fmla="*/ 0 256 1"/>
                  <a:gd name="T11" fmla="*/ 360 256 1"/>
                  <a:gd name="G13" fmla="+- G12 T10 T11"/>
                  <a:gd name="G14" fmla="?: G12 G13 G12"/>
                  <a:gd name="G15" fmla="+- 0 0 G14"/>
                  <a:gd name="G16" fmla="+- 10800 0 0"/>
                  <a:gd name="G17" fmla="+- 10800 0 8133"/>
                  <a:gd name="G18" fmla="*/ 8133 1 2"/>
                  <a:gd name="G19" fmla="+- G18 5400 0"/>
                  <a:gd name="G20" fmla="cos G19 7097633"/>
                  <a:gd name="G21" fmla="sin G19 7097633"/>
                  <a:gd name="G22" fmla="+- G20 10800 0"/>
                  <a:gd name="G23" fmla="+- G21 10800 0"/>
                  <a:gd name="G24" fmla="+- 10800 0 G20"/>
                  <a:gd name="G25" fmla="+- 8133 10800 0"/>
                  <a:gd name="G26" fmla="?: G9 G17 G25"/>
                  <a:gd name="G27" fmla="?: G9 0 21600"/>
                  <a:gd name="G28" fmla="cos 10800 7097633"/>
                  <a:gd name="G29" fmla="sin 10800 7097633"/>
                  <a:gd name="G30" fmla="sin 8133 7097633"/>
                  <a:gd name="G31" fmla="+- G28 10800 0"/>
                  <a:gd name="G32" fmla="+- G29 10800 0"/>
                  <a:gd name="G33" fmla="+- G30 10800 0"/>
                  <a:gd name="G34" fmla="?: G4 0 G31"/>
                  <a:gd name="G35" fmla="?: 7097633 G34 0"/>
                  <a:gd name="G36" fmla="?: G6 G35 G31"/>
                  <a:gd name="G37" fmla="+- 21600 0 G36"/>
                  <a:gd name="G38" fmla="?: G4 0 G33"/>
                  <a:gd name="G39" fmla="?: 7097633 G38 G32"/>
                  <a:gd name="G40" fmla="?: G6 G39 0"/>
                  <a:gd name="G41" fmla="?: G4 G32 21600"/>
                  <a:gd name="G42" fmla="?: G6 G41 G33"/>
                  <a:gd name="T12" fmla="*/ 10800 w 21600"/>
                  <a:gd name="T13" fmla="*/ 0 h 21600"/>
                  <a:gd name="T14" fmla="*/ 7827 w 21600"/>
                  <a:gd name="T15" fmla="*/ 19788 h 21600"/>
                  <a:gd name="T16" fmla="*/ 10800 w 21600"/>
                  <a:gd name="T17" fmla="*/ 2667 h 21600"/>
                  <a:gd name="T18" fmla="*/ 13773 w 21600"/>
                  <a:gd name="T19" fmla="*/ 19788 h 21600"/>
                  <a:gd name="T20" fmla="*/ G36 w 21600"/>
                  <a:gd name="T21" fmla="*/ G40 h 21600"/>
                  <a:gd name="T22" fmla="*/ G37 w 21600"/>
                  <a:gd name="T23" fmla="*/ G42 h 21600"/>
                </a:gdLst>
                <a:ahLst/>
                <a:cxnLst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T20" t="T21" r="T22" b="T23"/>
                <a:pathLst>
                  <a:path w="21600" h="21600">
                    <a:moveTo>
                      <a:pt x="8246" y="18521"/>
                    </a:moveTo>
                    <a:cubicBezTo>
                      <a:pt x="4915" y="17420"/>
                      <a:pt x="2667" y="14307"/>
                      <a:pt x="2667" y="10800"/>
                    </a:cubicBezTo>
                    <a:cubicBezTo>
                      <a:pt x="2667" y="6308"/>
                      <a:pt x="6308" y="2667"/>
                      <a:pt x="10800" y="2667"/>
                    </a:cubicBezTo>
                    <a:cubicBezTo>
                      <a:pt x="15291" y="2667"/>
                      <a:pt x="18933" y="6308"/>
                      <a:pt x="18933" y="10800"/>
                    </a:cubicBezTo>
                    <a:cubicBezTo>
                      <a:pt x="18933" y="14307"/>
                      <a:pt x="16684" y="17420"/>
                      <a:pt x="13353" y="18521"/>
                    </a:cubicBezTo>
                    <a:lnTo>
                      <a:pt x="14191" y="21053"/>
                    </a:lnTo>
                    <a:cubicBezTo>
                      <a:pt x="18613" y="19591"/>
                      <a:pt x="21600" y="15457"/>
                      <a:pt x="21600" y="10800"/>
                    </a:cubicBezTo>
                    <a:cubicBezTo>
                      <a:pt x="21600" y="4835"/>
                      <a:pt x="16764" y="0"/>
                      <a:pt x="10800" y="0"/>
                    </a:cubicBezTo>
                    <a:cubicBezTo>
                      <a:pt x="4835" y="0"/>
                      <a:pt x="0" y="4835"/>
                      <a:pt x="0" y="10800"/>
                    </a:cubicBezTo>
                    <a:cubicBezTo>
                      <a:pt x="-1" y="15457"/>
                      <a:pt x="2986" y="19591"/>
                      <a:pt x="7408" y="21053"/>
                    </a:cubicBez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50000">
                    <a:schemeClr val="bg1">
                      <a:gamma/>
                      <a:shade val="24314"/>
                      <a:invGamma/>
                    </a:schemeClr>
                  </a:gs>
                  <a:gs pos="100000">
                    <a:schemeClr val="bg1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grpSp>
            <p:nvGrpSpPr>
              <p:cNvPr id="158838" name="Group 118"/>
              <p:cNvGrpSpPr>
                <a:grpSpLocks/>
              </p:cNvGrpSpPr>
              <p:nvPr/>
            </p:nvGrpSpPr>
            <p:grpSpPr bwMode="auto">
              <a:xfrm>
                <a:off x="1984" y="870"/>
                <a:ext cx="1791" cy="2579"/>
                <a:chOff x="1985" y="1437"/>
                <a:chExt cx="1791" cy="2579"/>
              </a:xfrm>
            </p:grpSpPr>
            <p:grpSp>
              <p:nvGrpSpPr>
                <p:cNvPr id="158839" name="Group 119"/>
                <p:cNvGrpSpPr>
                  <a:grpSpLocks noChangeAspect="1"/>
                </p:cNvGrpSpPr>
                <p:nvPr/>
              </p:nvGrpSpPr>
              <p:grpSpPr bwMode="auto">
                <a:xfrm>
                  <a:off x="2786" y="3244"/>
                  <a:ext cx="192" cy="377"/>
                  <a:chOff x="2960" y="2966"/>
                  <a:chExt cx="273" cy="533"/>
                </a:xfrm>
              </p:grpSpPr>
              <p:grpSp>
                <p:nvGrpSpPr>
                  <p:cNvPr id="158840" name="Group 120"/>
                  <p:cNvGrpSpPr>
                    <a:grpSpLocks noChangeAspect="1"/>
                  </p:cNvGrpSpPr>
                  <p:nvPr/>
                </p:nvGrpSpPr>
                <p:grpSpPr bwMode="auto">
                  <a:xfrm rot="-186789">
                    <a:off x="2964" y="3456"/>
                    <a:ext cx="265" cy="43"/>
                    <a:chOff x="2966" y="3408"/>
                    <a:chExt cx="265" cy="43"/>
                  </a:xfrm>
                </p:grpSpPr>
                <p:sp>
                  <p:nvSpPr>
                    <p:cNvPr id="158841" name="Rectangle 121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240000">
                      <a:off x="2980" y="3418"/>
                      <a:ext cx="240" cy="23"/>
                    </a:xfrm>
                    <a:prstGeom prst="rect">
                      <a:avLst/>
                    </a:prstGeom>
                    <a:noFill/>
                    <a:ln w="6350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58842" name="Oval 122" descr="Светлый диагональный 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966" y="3408"/>
                      <a:ext cx="25" cy="25"/>
                    </a:xfrm>
                    <a:prstGeom prst="ellipse">
                      <a:avLst/>
                    </a:prstGeom>
                    <a:pattFill prst="ltDnDiag">
                      <a:fgClr>
                        <a:schemeClr val="tx1"/>
                      </a:fgClr>
                      <a:bgClr>
                        <a:schemeClr val="bg1"/>
                      </a:bgClr>
                    </a:pattFill>
                    <a:ln w="635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58843" name="Oval 123" descr="Светлый диагональный 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206" y="3426"/>
                      <a:ext cx="25" cy="25"/>
                    </a:xfrm>
                    <a:prstGeom prst="ellipse">
                      <a:avLst/>
                    </a:prstGeom>
                    <a:pattFill prst="ltDnDiag">
                      <a:fgClr>
                        <a:schemeClr val="tx1"/>
                      </a:fgClr>
                      <a:bgClr>
                        <a:schemeClr val="bg1"/>
                      </a:bgClr>
                    </a:pattFill>
                    <a:ln w="635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</p:grpSp>
              <p:grpSp>
                <p:nvGrpSpPr>
                  <p:cNvPr id="158844" name="Group 124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964" y="3356"/>
                    <a:ext cx="265" cy="43"/>
                    <a:chOff x="2966" y="3408"/>
                    <a:chExt cx="265" cy="43"/>
                  </a:xfrm>
                </p:grpSpPr>
                <p:sp>
                  <p:nvSpPr>
                    <p:cNvPr id="158845" name="Rectangle 125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240000">
                      <a:off x="2980" y="3418"/>
                      <a:ext cx="240" cy="23"/>
                    </a:xfrm>
                    <a:prstGeom prst="rect">
                      <a:avLst/>
                    </a:prstGeom>
                    <a:noFill/>
                    <a:ln w="6350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58846" name="Oval 126" descr="Светлый диагональный 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966" y="3408"/>
                      <a:ext cx="25" cy="25"/>
                    </a:xfrm>
                    <a:prstGeom prst="ellipse">
                      <a:avLst/>
                    </a:prstGeom>
                    <a:pattFill prst="ltDnDiag">
                      <a:fgClr>
                        <a:schemeClr val="tx1"/>
                      </a:fgClr>
                      <a:bgClr>
                        <a:schemeClr val="bg1"/>
                      </a:bgClr>
                    </a:pattFill>
                    <a:ln w="635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58847" name="Oval 127" descr="Светлый диагональный 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206" y="3426"/>
                      <a:ext cx="25" cy="25"/>
                    </a:xfrm>
                    <a:prstGeom prst="ellipse">
                      <a:avLst/>
                    </a:prstGeom>
                    <a:pattFill prst="ltDnDiag">
                      <a:fgClr>
                        <a:schemeClr val="tx1"/>
                      </a:fgClr>
                      <a:bgClr>
                        <a:schemeClr val="bg1"/>
                      </a:bgClr>
                    </a:pattFill>
                    <a:ln w="635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</p:grpSp>
              <p:grpSp>
                <p:nvGrpSpPr>
                  <p:cNvPr id="158848" name="Group 128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968" y="3302"/>
                    <a:ext cx="265" cy="43"/>
                    <a:chOff x="2966" y="3408"/>
                    <a:chExt cx="265" cy="43"/>
                  </a:xfrm>
                </p:grpSpPr>
                <p:sp>
                  <p:nvSpPr>
                    <p:cNvPr id="158849" name="Rectangle 129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240000">
                      <a:off x="2980" y="3418"/>
                      <a:ext cx="240" cy="23"/>
                    </a:xfrm>
                    <a:prstGeom prst="rect">
                      <a:avLst/>
                    </a:prstGeom>
                    <a:noFill/>
                    <a:ln w="6350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58850" name="Oval 130" descr="Светлый диагональный 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966" y="3408"/>
                      <a:ext cx="25" cy="25"/>
                    </a:xfrm>
                    <a:prstGeom prst="ellipse">
                      <a:avLst/>
                    </a:prstGeom>
                    <a:pattFill prst="ltDnDiag">
                      <a:fgClr>
                        <a:schemeClr val="tx1"/>
                      </a:fgClr>
                      <a:bgClr>
                        <a:schemeClr val="bg1"/>
                      </a:bgClr>
                    </a:pattFill>
                    <a:ln w="635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58851" name="Oval 131" descr="Светлый диагональный 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206" y="3426"/>
                      <a:ext cx="25" cy="25"/>
                    </a:xfrm>
                    <a:prstGeom prst="ellipse">
                      <a:avLst/>
                    </a:prstGeom>
                    <a:pattFill prst="ltDnDiag">
                      <a:fgClr>
                        <a:schemeClr val="tx1"/>
                      </a:fgClr>
                      <a:bgClr>
                        <a:schemeClr val="bg1"/>
                      </a:bgClr>
                    </a:pattFill>
                    <a:ln w="635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</p:grpSp>
              <p:grpSp>
                <p:nvGrpSpPr>
                  <p:cNvPr id="158852" name="Group 132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962" y="3134"/>
                    <a:ext cx="265" cy="43"/>
                    <a:chOff x="2966" y="3408"/>
                    <a:chExt cx="265" cy="43"/>
                  </a:xfrm>
                </p:grpSpPr>
                <p:sp>
                  <p:nvSpPr>
                    <p:cNvPr id="158853" name="Rectangle 133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240000">
                      <a:off x="2980" y="3418"/>
                      <a:ext cx="240" cy="23"/>
                    </a:xfrm>
                    <a:prstGeom prst="rect">
                      <a:avLst/>
                    </a:prstGeom>
                    <a:noFill/>
                    <a:ln w="6350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58854" name="Oval 134" descr="Светлый диагональный 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966" y="3408"/>
                      <a:ext cx="25" cy="25"/>
                    </a:xfrm>
                    <a:prstGeom prst="ellipse">
                      <a:avLst/>
                    </a:prstGeom>
                    <a:pattFill prst="ltDnDiag">
                      <a:fgClr>
                        <a:schemeClr val="tx1"/>
                      </a:fgClr>
                      <a:bgClr>
                        <a:schemeClr val="bg1"/>
                      </a:bgClr>
                    </a:pattFill>
                    <a:ln w="635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58855" name="Oval 135" descr="Светлый диагональный 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206" y="3426"/>
                      <a:ext cx="25" cy="25"/>
                    </a:xfrm>
                    <a:prstGeom prst="ellipse">
                      <a:avLst/>
                    </a:prstGeom>
                    <a:pattFill prst="ltDnDiag">
                      <a:fgClr>
                        <a:schemeClr val="tx1"/>
                      </a:fgClr>
                      <a:bgClr>
                        <a:schemeClr val="bg1"/>
                      </a:bgClr>
                    </a:pattFill>
                    <a:ln w="635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</p:grpSp>
              <p:grpSp>
                <p:nvGrpSpPr>
                  <p:cNvPr id="158856" name="Group 136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964" y="3082"/>
                    <a:ext cx="265" cy="43"/>
                    <a:chOff x="2966" y="3408"/>
                    <a:chExt cx="265" cy="43"/>
                  </a:xfrm>
                </p:grpSpPr>
                <p:sp>
                  <p:nvSpPr>
                    <p:cNvPr id="158857" name="Rectangle 137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240000">
                      <a:off x="2980" y="3418"/>
                      <a:ext cx="240" cy="23"/>
                    </a:xfrm>
                    <a:prstGeom prst="rect">
                      <a:avLst/>
                    </a:prstGeom>
                    <a:noFill/>
                    <a:ln w="6350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58858" name="Oval 138" descr="Светлый диагональный 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966" y="3408"/>
                      <a:ext cx="25" cy="25"/>
                    </a:xfrm>
                    <a:prstGeom prst="ellipse">
                      <a:avLst/>
                    </a:prstGeom>
                    <a:pattFill prst="ltDnDiag">
                      <a:fgClr>
                        <a:schemeClr val="tx1"/>
                      </a:fgClr>
                      <a:bgClr>
                        <a:schemeClr val="bg1"/>
                      </a:bgClr>
                    </a:pattFill>
                    <a:ln w="635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58859" name="Oval 139" descr="Светлый диагональный 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206" y="3426"/>
                      <a:ext cx="25" cy="25"/>
                    </a:xfrm>
                    <a:prstGeom prst="ellipse">
                      <a:avLst/>
                    </a:prstGeom>
                    <a:pattFill prst="ltDnDiag">
                      <a:fgClr>
                        <a:schemeClr val="tx1"/>
                      </a:fgClr>
                      <a:bgClr>
                        <a:schemeClr val="bg1"/>
                      </a:bgClr>
                    </a:pattFill>
                    <a:ln w="635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</p:grpSp>
              <p:grpSp>
                <p:nvGrpSpPr>
                  <p:cNvPr id="158860" name="Group 140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966" y="3032"/>
                    <a:ext cx="265" cy="43"/>
                    <a:chOff x="2966" y="3408"/>
                    <a:chExt cx="265" cy="43"/>
                  </a:xfrm>
                </p:grpSpPr>
                <p:sp>
                  <p:nvSpPr>
                    <p:cNvPr id="158861" name="Rectangle 141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240000">
                      <a:off x="2980" y="3418"/>
                      <a:ext cx="240" cy="23"/>
                    </a:xfrm>
                    <a:prstGeom prst="rect">
                      <a:avLst/>
                    </a:prstGeom>
                    <a:noFill/>
                    <a:ln w="6350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58862" name="Oval 142" descr="Светлый диагональный 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966" y="3408"/>
                      <a:ext cx="25" cy="25"/>
                    </a:xfrm>
                    <a:prstGeom prst="ellipse">
                      <a:avLst/>
                    </a:prstGeom>
                    <a:pattFill prst="ltDnDiag">
                      <a:fgClr>
                        <a:schemeClr val="tx1"/>
                      </a:fgClr>
                      <a:bgClr>
                        <a:schemeClr val="bg1"/>
                      </a:bgClr>
                    </a:pattFill>
                    <a:ln w="635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58863" name="Oval 143" descr="Светлый диагональный 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206" y="3426"/>
                      <a:ext cx="25" cy="25"/>
                    </a:xfrm>
                    <a:prstGeom prst="ellipse">
                      <a:avLst/>
                    </a:prstGeom>
                    <a:pattFill prst="ltDnDiag">
                      <a:fgClr>
                        <a:schemeClr val="tx1"/>
                      </a:fgClr>
                      <a:bgClr>
                        <a:schemeClr val="bg1"/>
                      </a:bgClr>
                    </a:pattFill>
                    <a:ln w="635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</p:grpSp>
              <p:grpSp>
                <p:nvGrpSpPr>
                  <p:cNvPr id="158864" name="Group 144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964" y="3244"/>
                    <a:ext cx="265" cy="43"/>
                    <a:chOff x="2966" y="3408"/>
                    <a:chExt cx="265" cy="43"/>
                  </a:xfrm>
                </p:grpSpPr>
                <p:sp>
                  <p:nvSpPr>
                    <p:cNvPr id="158865" name="Rectangle 145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240000">
                      <a:off x="2980" y="3418"/>
                      <a:ext cx="240" cy="23"/>
                    </a:xfrm>
                    <a:prstGeom prst="rect">
                      <a:avLst/>
                    </a:prstGeom>
                    <a:noFill/>
                    <a:ln w="6350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58866" name="Oval 146" descr="Светлый диагональный 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966" y="3408"/>
                      <a:ext cx="25" cy="25"/>
                    </a:xfrm>
                    <a:prstGeom prst="ellipse">
                      <a:avLst/>
                    </a:prstGeom>
                    <a:pattFill prst="ltDnDiag">
                      <a:fgClr>
                        <a:schemeClr val="tx1"/>
                      </a:fgClr>
                      <a:bgClr>
                        <a:schemeClr val="bg1"/>
                      </a:bgClr>
                    </a:pattFill>
                    <a:ln w="635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58867" name="Oval 147" descr="Светлый диагональный 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206" y="3426"/>
                      <a:ext cx="25" cy="25"/>
                    </a:xfrm>
                    <a:prstGeom prst="ellipse">
                      <a:avLst/>
                    </a:prstGeom>
                    <a:pattFill prst="ltDnDiag">
                      <a:fgClr>
                        <a:schemeClr val="tx1"/>
                      </a:fgClr>
                      <a:bgClr>
                        <a:schemeClr val="bg1"/>
                      </a:bgClr>
                    </a:pattFill>
                    <a:ln w="635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</p:grpSp>
              <p:grpSp>
                <p:nvGrpSpPr>
                  <p:cNvPr id="158868" name="Group 148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962" y="3190"/>
                    <a:ext cx="265" cy="43"/>
                    <a:chOff x="2966" y="3408"/>
                    <a:chExt cx="265" cy="43"/>
                  </a:xfrm>
                </p:grpSpPr>
                <p:sp>
                  <p:nvSpPr>
                    <p:cNvPr id="158869" name="Rectangle 149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240000">
                      <a:off x="2980" y="3418"/>
                      <a:ext cx="240" cy="23"/>
                    </a:xfrm>
                    <a:prstGeom prst="rect">
                      <a:avLst/>
                    </a:prstGeom>
                    <a:noFill/>
                    <a:ln w="6350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58870" name="Oval 150" descr="Светлый диагональный 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966" y="3408"/>
                      <a:ext cx="25" cy="25"/>
                    </a:xfrm>
                    <a:prstGeom prst="ellipse">
                      <a:avLst/>
                    </a:prstGeom>
                    <a:pattFill prst="ltDnDiag">
                      <a:fgClr>
                        <a:schemeClr val="tx1"/>
                      </a:fgClr>
                      <a:bgClr>
                        <a:schemeClr val="bg1"/>
                      </a:bgClr>
                    </a:pattFill>
                    <a:ln w="635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58871" name="Oval 151" descr="Светлый диагональный 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206" y="3426"/>
                      <a:ext cx="25" cy="25"/>
                    </a:xfrm>
                    <a:prstGeom prst="ellipse">
                      <a:avLst/>
                    </a:prstGeom>
                    <a:pattFill prst="ltDnDiag">
                      <a:fgClr>
                        <a:schemeClr val="tx1"/>
                      </a:fgClr>
                      <a:bgClr>
                        <a:schemeClr val="bg1"/>
                      </a:bgClr>
                    </a:pattFill>
                    <a:ln w="635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</p:grpSp>
              <p:grpSp>
                <p:nvGrpSpPr>
                  <p:cNvPr id="158872" name="Group 152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960" y="3414"/>
                    <a:ext cx="265" cy="43"/>
                    <a:chOff x="2966" y="3408"/>
                    <a:chExt cx="265" cy="43"/>
                  </a:xfrm>
                </p:grpSpPr>
                <p:sp>
                  <p:nvSpPr>
                    <p:cNvPr id="158873" name="Rectangle 153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240000">
                      <a:off x="2980" y="3418"/>
                      <a:ext cx="240" cy="23"/>
                    </a:xfrm>
                    <a:prstGeom prst="rect">
                      <a:avLst/>
                    </a:prstGeom>
                    <a:noFill/>
                    <a:ln w="6350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58874" name="Oval 154" descr="Светлый диагональный 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966" y="3408"/>
                      <a:ext cx="25" cy="25"/>
                    </a:xfrm>
                    <a:prstGeom prst="ellipse">
                      <a:avLst/>
                    </a:prstGeom>
                    <a:pattFill prst="ltDnDiag">
                      <a:fgClr>
                        <a:schemeClr val="tx1"/>
                      </a:fgClr>
                      <a:bgClr>
                        <a:schemeClr val="bg1"/>
                      </a:bgClr>
                    </a:pattFill>
                    <a:ln w="635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58875" name="Oval 155" descr="Светлый диагональный 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206" y="3426"/>
                      <a:ext cx="25" cy="25"/>
                    </a:xfrm>
                    <a:prstGeom prst="ellipse">
                      <a:avLst/>
                    </a:prstGeom>
                    <a:pattFill prst="ltDnDiag">
                      <a:fgClr>
                        <a:schemeClr val="tx1"/>
                      </a:fgClr>
                      <a:bgClr>
                        <a:schemeClr val="bg1"/>
                      </a:bgClr>
                    </a:pattFill>
                    <a:ln w="635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</p:grpSp>
              <p:grpSp>
                <p:nvGrpSpPr>
                  <p:cNvPr id="158876" name="Group 156"/>
                  <p:cNvGrpSpPr>
                    <a:grpSpLocks noChangeAspect="1"/>
                  </p:cNvGrpSpPr>
                  <p:nvPr/>
                </p:nvGrpSpPr>
                <p:grpSpPr bwMode="auto">
                  <a:xfrm rot="136227">
                    <a:off x="2966" y="2980"/>
                    <a:ext cx="265" cy="43"/>
                    <a:chOff x="2966" y="3408"/>
                    <a:chExt cx="265" cy="43"/>
                  </a:xfrm>
                </p:grpSpPr>
                <p:sp>
                  <p:nvSpPr>
                    <p:cNvPr id="158877" name="Rectangle 157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240000">
                      <a:off x="2980" y="3418"/>
                      <a:ext cx="240" cy="23"/>
                    </a:xfrm>
                    <a:prstGeom prst="rect">
                      <a:avLst/>
                    </a:prstGeom>
                    <a:noFill/>
                    <a:ln w="6350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58878" name="Oval 158" descr="Светлый диагональный 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966" y="3408"/>
                      <a:ext cx="25" cy="25"/>
                    </a:xfrm>
                    <a:prstGeom prst="ellipse">
                      <a:avLst/>
                    </a:prstGeom>
                    <a:pattFill prst="ltDnDiag">
                      <a:fgClr>
                        <a:schemeClr val="tx1"/>
                      </a:fgClr>
                      <a:bgClr>
                        <a:schemeClr val="bg1"/>
                      </a:bgClr>
                    </a:pattFill>
                    <a:ln w="635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58879" name="Oval 159" descr="Светлый диагональный 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206" y="3426"/>
                      <a:ext cx="25" cy="25"/>
                    </a:xfrm>
                    <a:prstGeom prst="ellipse">
                      <a:avLst/>
                    </a:prstGeom>
                    <a:pattFill prst="ltDnDiag">
                      <a:fgClr>
                        <a:schemeClr val="tx1"/>
                      </a:fgClr>
                      <a:bgClr>
                        <a:schemeClr val="bg1"/>
                      </a:bgClr>
                    </a:pattFill>
                    <a:ln w="635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</p:grpSp>
              <p:grpSp>
                <p:nvGrpSpPr>
                  <p:cNvPr id="158880" name="Group 160"/>
                  <p:cNvGrpSpPr>
                    <a:grpSpLocks noChangeAspect="1"/>
                  </p:cNvGrpSpPr>
                  <p:nvPr/>
                </p:nvGrpSpPr>
                <p:grpSpPr bwMode="auto">
                  <a:xfrm rot="-208310">
                    <a:off x="2964" y="2966"/>
                    <a:ext cx="265" cy="43"/>
                    <a:chOff x="2966" y="3408"/>
                    <a:chExt cx="265" cy="43"/>
                  </a:xfrm>
                </p:grpSpPr>
                <p:sp>
                  <p:nvSpPr>
                    <p:cNvPr id="158881" name="Rectangle 161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240000">
                      <a:off x="2980" y="3418"/>
                      <a:ext cx="240" cy="23"/>
                    </a:xfrm>
                    <a:prstGeom prst="rect">
                      <a:avLst/>
                    </a:prstGeom>
                    <a:noFill/>
                    <a:ln w="6350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58882" name="Oval 162" descr="Светлый диагональный 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966" y="3408"/>
                      <a:ext cx="25" cy="25"/>
                    </a:xfrm>
                    <a:prstGeom prst="ellipse">
                      <a:avLst/>
                    </a:prstGeom>
                    <a:pattFill prst="ltDnDiag">
                      <a:fgClr>
                        <a:schemeClr val="tx1"/>
                      </a:fgClr>
                      <a:bgClr>
                        <a:schemeClr val="bg1"/>
                      </a:bgClr>
                    </a:pattFill>
                    <a:ln w="635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58883" name="Oval 163" descr="Светлый диагональный 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206" y="3426"/>
                      <a:ext cx="25" cy="25"/>
                    </a:xfrm>
                    <a:prstGeom prst="ellipse">
                      <a:avLst/>
                    </a:prstGeom>
                    <a:pattFill prst="ltDnDiag">
                      <a:fgClr>
                        <a:schemeClr val="tx1"/>
                      </a:fgClr>
                      <a:bgClr>
                        <a:schemeClr val="bg1"/>
                      </a:bgClr>
                    </a:pattFill>
                    <a:ln w="635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</p:grpSp>
            </p:grpSp>
            <p:grpSp>
              <p:nvGrpSpPr>
                <p:cNvPr id="158884" name="Group 164"/>
                <p:cNvGrpSpPr>
                  <a:grpSpLocks noChangeAspect="1"/>
                </p:cNvGrpSpPr>
                <p:nvPr/>
              </p:nvGrpSpPr>
              <p:grpSpPr bwMode="auto">
                <a:xfrm>
                  <a:off x="2791" y="3120"/>
                  <a:ext cx="184" cy="646"/>
                  <a:chOff x="2967" y="2790"/>
                  <a:chExt cx="261" cy="914"/>
                </a:xfrm>
              </p:grpSpPr>
              <p:sp>
                <p:nvSpPr>
                  <p:cNvPr id="158885" name="AutoShape 16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036" y="2790"/>
                    <a:ext cx="123" cy="129"/>
                  </a:xfrm>
                  <a:prstGeom prst="triangle">
                    <a:avLst>
                      <a:gd name="adj" fmla="val 50000"/>
                    </a:avLst>
                  </a:prstGeom>
                  <a:gradFill rotWithShape="0">
                    <a:gsLst>
                      <a:gs pos="0">
                        <a:schemeClr val="folHlink">
                          <a:gamma/>
                          <a:shade val="41176"/>
                          <a:invGamma/>
                        </a:schemeClr>
                      </a:gs>
                      <a:gs pos="50000">
                        <a:schemeClr val="folHlink"/>
                      </a:gs>
                      <a:gs pos="100000">
                        <a:schemeClr val="folHlink">
                          <a:gamma/>
                          <a:shade val="41176"/>
                          <a:invGamma/>
                        </a:schemeClr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58886" name="Rectangle 16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967" y="2922"/>
                    <a:ext cx="261" cy="47"/>
                  </a:xfrm>
                  <a:prstGeom prst="rect">
                    <a:avLst/>
                  </a:prstGeom>
                  <a:gradFill rotWithShape="0">
                    <a:gsLst>
                      <a:gs pos="0">
                        <a:schemeClr val="folHlink">
                          <a:gamma/>
                          <a:shade val="41176"/>
                          <a:invGamma/>
                        </a:schemeClr>
                      </a:gs>
                      <a:gs pos="50000">
                        <a:schemeClr val="folHlink"/>
                      </a:gs>
                      <a:gs pos="100000">
                        <a:schemeClr val="folHlink">
                          <a:gamma/>
                          <a:shade val="41176"/>
                          <a:invGamma/>
                        </a:schemeClr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58887" name="Rectangle 16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000" y="2970"/>
                    <a:ext cx="198" cy="210"/>
                  </a:xfrm>
                  <a:prstGeom prst="rect">
                    <a:avLst/>
                  </a:prstGeom>
                  <a:gradFill rotWithShape="0">
                    <a:gsLst>
                      <a:gs pos="0">
                        <a:schemeClr val="folHlink">
                          <a:gamma/>
                          <a:shade val="41176"/>
                          <a:invGamma/>
                        </a:schemeClr>
                      </a:gs>
                      <a:gs pos="50000">
                        <a:schemeClr val="folHlink"/>
                      </a:gs>
                      <a:gs pos="100000">
                        <a:schemeClr val="folHlink">
                          <a:gamma/>
                          <a:shade val="41176"/>
                          <a:invGamma/>
                        </a:schemeClr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58888" name="AutoShape 16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000" y="3180"/>
                    <a:ext cx="197" cy="25"/>
                  </a:xfrm>
                  <a:custGeom>
                    <a:avLst/>
                    <a:gdLst>
                      <a:gd name="G0" fmla="+- 3289 0 0"/>
                      <a:gd name="G1" fmla="+- 21600 0 3289"/>
                      <a:gd name="G2" fmla="*/ 3289 1 2"/>
                      <a:gd name="G3" fmla="+- 21600 0 G2"/>
                      <a:gd name="G4" fmla="+/ 3289 21600 2"/>
                      <a:gd name="G5" fmla="+/ G1 0 2"/>
                      <a:gd name="G6" fmla="*/ 21600 21600 3289"/>
                      <a:gd name="G7" fmla="*/ G6 1 2"/>
                      <a:gd name="G8" fmla="+- 21600 0 G7"/>
                      <a:gd name="G9" fmla="*/ 21600 1 2"/>
                      <a:gd name="G10" fmla="+- 3289 0 G9"/>
                      <a:gd name="G11" fmla="?: G10 G8 0"/>
                      <a:gd name="G12" fmla="?: G10 G7 21600"/>
                      <a:gd name="T0" fmla="*/ 19955 w 21600"/>
                      <a:gd name="T1" fmla="*/ 10800 h 21600"/>
                      <a:gd name="T2" fmla="*/ 10800 w 21600"/>
                      <a:gd name="T3" fmla="*/ 21600 h 21600"/>
                      <a:gd name="T4" fmla="*/ 1645 w 21600"/>
                      <a:gd name="T5" fmla="*/ 10800 h 21600"/>
                      <a:gd name="T6" fmla="*/ 10800 w 21600"/>
                      <a:gd name="T7" fmla="*/ 0 h 21600"/>
                      <a:gd name="T8" fmla="*/ 3445 w 21600"/>
                      <a:gd name="T9" fmla="*/ 3445 h 21600"/>
                      <a:gd name="T10" fmla="*/ 18155 w 21600"/>
                      <a:gd name="T11" fmla="*/ 18155 h 2160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T8" t="T9" r="T10" b="T11"/>
                    <a:pathLst>
                      <a:path w="21600" h="21600">
                        <a:moveTo>
                          <a:pt x="0" y="0"/>
                        </a:moveTo>
                        <a:lnTo>
                          <a:pt x="3289" y="21600"/>
                        </a:lnTo>
                        <a:lnTo>
                          <a:pt x="18311" y="21600"/>
                        </a:lnTo>
                        <a:lnTo>
                          <a:pt x="21600" y="0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chemeClr val="folHlink">
                          <a:gamma/>
                          <a:shade val="41176"/>
                          <a:invGamma/>
                        </a:schemeClr>
                      </a:gs>
                      <a:gs pos="50000">
                        <a:schemeClr val="folHlink"/>
                      </a:gs>
                      <a:gs pos="100000">
                        <a:schemeClr val="folHlink">
                          <a:gamma/>
                          <a:shade val="41176"/>
                          <a:invGamma/>
                        </a:schemeClr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58889" name="Freeform 169"/>
                  <p:cNvSpPr>
                    <a:spLocks noChangeAspect="1"/>
                  </p:cNvSpPr>
                  <p:nvPr/>
                </p:nvSpPr>
                <p:spPr bwMode="auto">
                  <a:xfrm>
                    <a:off x="3026" y="3204"/>
                    <a:ext cx="142" cy="50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42" y="2"/>
                      </a:cxn>
                      <a:cxn ang="0">
                        <a:pos x="141" y="414"/>
                      </a:cxn>
                      <a:cxn ang="0">
                        <a:pos x="50" y="414"/>
                      </a:cxn>
                      <a:cxn ang="0">
                        <a:pos x="50" y="426"/>
                      </a:cxn>
                      <a:cxn ang="0">
                        <a:pos x="57" y="441"/>
                      </a:cxn>
                      <a:cxn ang="0">
                        <a:pos x="96" y="470"/>
                      </a:cxn>
                      <a:cxn ang="0">
                        <a:pos x="101" y="486"/>
                      </a:cxn>
                      <a:cxn ang="0">
                        <a:pos x="94" y="500"/>
                      </a:cxn>
                      <a:cxn ang="0">
                        <a:pos x="0" y="498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142" h="500">
                        <a:moveTo>
                          <a:pt x="0" y="0"/>
                        </a:moveTo>
                        <a:lnTo>
                          <a:pt x="142" y="2"/>
                        </a:lnTo>
                        <a:lnTo>
                          <a:pt x="141" y="414"/>
                        </a:lnTo>
                        <a:lnTo>
                          <a:pt x="50" y="414"/>
                        </a:lnTo>
                        <a:lnTo>
                          <a:pt x="50" y="426"/>
                        </a:lnTo>
                        <a:lnTo>
                          <a:pt x="57" y="441"/>
                        </a:lnTo>
                        <a:lnTo>
                          <a:pt x="96" y="470"/>
                        </a:lnTo>
                        <a:lnTo>
                          <a:pt x="101" y="486"/>
                        </a:lnTo>
                        <a:lnTo>
                          <a:pt x="94" y="500"/>
                        </a:lnTo>
                        <a:lnTo>
                          <a:pt x="0" y="49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chemeClr val="folHlink">
                          <a:gamma/>
                          <a:shade val="41176"/>
                          <a:invGamma/>
                        </a:schemeClr>
                      </a:gs>
                      <a:gs pos="50000">
                        <a:schemeClr val="folHlink"/>
                      </a:gs>
                      <a:gs pos="100000">
                        <a:schemeClr val="folHlink">
                          <a:gamma/>
                          <a:shade val="41176"/>
                          <a:invGamma/>
                        </a:schemeClr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endParaRPr lang="ro-RO"/>
                  </a:p>
                </p:txBody>
              </p:sp>
            </p:grpSp>
            <p:grpSp>
              <p:nvGrpSpPr>
                <p:cNvPr id="158890" name="Group 170"/>
                <p:cNvGrpSpPr>
                  <a:grpSpLocks noChangeAspect="1"/>
                </p:cNvGrpSpPr>
                <p:nvPr/>
              </p:nvGrpSpPr>
              <p:grpSpPr bwMode="auto">
                <a:xfrm>
                  <a:off x="2790" y="3708"/>
                  <a:ext cx="191" cy="303"/>
                  <a:chOff x="2966" y="3622"/>
                  <a:chExt cx="270" cy="431"/>
                </a:xfrm>
              </p:grpSpPr>
              <p:sp>
                <p:nvSpPr>
                  <p:cNvPr id="158891" name="Freeform 171"/>
                  <p:cNvSpPr>
                    <a:spLocks noChangeAspect="1"/>
                  </p:cNvSpPr>
                  <p:nvPr/>
                </p:nvSpPr>
                <p:spPr bwMode="auto">
                  <a:xfrm>
                    <a:off x="3026" y="3622"/>
                    <a:ext cx="142" cy="208"/>
                  </a:xfrm>
                  <a:custGeom>
                    <a:avLst/>
                    <a:gdLst/>
                    <a:ahLst/>
                    <a:cxnLst>
                      <a:cxn ang="0">
                        <a:pos x="58" y="0"/>
                      </a:cxn>
                      <a:cxn ang="0">
                        <a:pos x="142" y="0"/>
                      </a:cxn>
                      <a:cxn ang="0">
                        <a:pos x="140" y="208"/>
                      </a:cxn>
                      <a:cxn ang="0">
                        <a:pos x="0" y="208"/>
                      </a:cxn>
                      <a:cxn ang="0">
                        <a:pos x="0" y="82"/>
                      </a:cxn>
                      <a:cxn ang="0">
                        <a:pos x="106" y="82"/>
                      </a:cxn>
                      <a:cxn ang="0">
                        <a:pos x="104" y="66"/>
                      </a:cxn>
                      <a:cxn ang="0">
                        <a:pos x="98" y="48"/>
                      </a:cxn>
                      <a:cxn ang="0">
                        <a:pos x="58" y="22"/>
                      </a:cxn>
                      <a:cxn ang="0">
                        <a:pos x="52" y="12"/>
                      </a:cxn>
                      <a:cxn ang="0">
                        <a:pos x="58" y="0"/>
                      </a:cxn>
                    </a:cxnLst>
                    <a:rect l="0" t="0" r="r" b="b"/>
                    <a:pathLst>
                      <a:path w="142" h="208">
                        <a:moveTo>
                          <a:pt x="58" y="0"/>
                        </a:moveTo>
                        <a:lnTo>
                          <a:pt x="142" y="0"/>
                        </a:lnTo>
                        <a:lnTo>
                          <a:pt x="140" y="208"/>
                        </a:lnTo>
                        <a:lnTo>
                          <a:pt x="0" y="208"/>
                        </a:lnTo>
                        <a:lnTo>
                          <a:pt x="0" y="82"/>
                        </a:lnTo>
                        <a:lnTo>
                          <a:pt x="106" y="82"/>
                        </a:lnTo>
                        <a:lnTo>
                          <a:pt x="104" y="66"/>
                        </a:lnTo>
                        <a:lnTo>
                          <a:pt x="98" y="48"/>
                        </a:lnTo>
                        <a:lnTo>
                          <a:pt x="58" y="22"/>
                        </a:lnTo>
                        <a:lnTo>
                          <a:pt x="52" y="12"/>
                        </a:lnTo>
                        <a:lnTo>
                          <a:pt x="58" y="0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chemeClr val="folHlink">
                          <a:gamma/>
                          <a:shade val="22353"/>
                          <a:invGamma/>
                        </a:schemeClr>
                      </a:gs>
                      <a:gs pos="50000">
                        <a:schemeClr val="folHlink"/>
                      </a:gs>
                      <a:gs pos="100000">
                        <a:schemeClr val="folHlink">
                          <a:gamma/>
                          <a:shade val="22353"/>
                          <a:invGamma/>
                        </a:schemeClr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endParaRPr lang="ro-RO"/>
                  </a:p>
                </p:txBody>
              </p:sp>
              <p:sp>
                <p:nvSpPr>
                  <p:cNvPr id="158892" name="Rectangle 17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966" y="3830"/>
                    <a:ext cx="270" cy="43"/>
                  </a:xfrm>
                  <a:prstGeom prst="rect">
                    <a:avLst/>
                  </a:prstGeom>
                  <a:gradFill rotWithShape="0">
                    <a:gsLst>
                      <a:gs pos="0">
                        <a:schemeClr val="folHlink">
                          <a:gamma/>
                          <a:shade val="22353"/>
                          <a:invGamma/>
                        </a:schemeClr>
                      </a:gs>
                      <a:gs pos="50000">
                        <a:schemeClr val="folHlink"/>
                      </a:gs>
                      <a:gs pos="100000">
                        <a:schemeClr val="folHlink">
                          <a:gamma/>
                          <a:shade val="22353"/>
                          <a:invGamma/>
                        </a:schemeClr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58893" name="Rectangle 17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042" y="3876"/>
                    <a:ext cx="110" cy="177"/>
                  </a:xfrm>
                  <a:prstGeom prst="rect">
                    <a:avLst/>
                  </a:prstGeom>
                  <a:gradFill rotWithShape="0">
                    <a:gsLst>
                      <a:gs pos="0">
                        <a:schemeClr val="folHlink">
                          <a:gamma/>
                          <a:shade val="22353"/>
                          <a:invGamma/>
                        </a:schemeClr>
                      </a:gs>
                      <a:gs pos="50000">
                        <a:schemeClr val="folHlink"/>
                      </a:gs>
                      <a:gs pos="100000">
                        <a:schemeClr val="folHlink">
                          <a:gamma/>
                          <a:shade val="22353"/>
                          <a:invGamma/>
                        </a:schemeClr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</p:grpSp>
            <p:sp>
              <p:nvSpPr>
                <p:cNvPr id="158894" name="Freeform 174"/>
                <p:cNvSpPr>
                  <a:spLocks noChangeAspect="1"/>
                </p:cNvSpPr>
                <p:nvPr/>
              </p:nvSpPr>
              <p:spPr bwMode="auto">
                <a:xfrm>
                  <a:off x="2829" y="2012"/>
                  <a:ext cx="101" cy="676"/>
                </a:xfrm>
                <a:custGeom>
                  <a:avLst/>
                  <a:gdLst/>
                  <a:ahLst/>
                  <a:cxnLst>
                    <a:cxn ang="0">
                      <a:pos x="0" y="960"/>
                    </a:cxn>
                    <a:cxn ang="0">
                      <a:pos x="0" y="9"/>
                    </a:cxn>
                    <a:cxn ang="0">
                      <a:pos x="5" y="3"/>
                    </a:cxn>
                    <a:cxn ang="0">
                      <a:pos x="15" y="0"/>
                    </a:cxn>
                    <a:cxn ang="0">
                      <a:pos x="39" y="15"/>
                    </a:cxn>
                    <a:cxn ang="0">
                      <a:pos x="72" y="24"/>
                    </a:cxn>
                    <a:cxn ang="0">
                      <a:pos x="102" y="18"/>
                    </a:cxn>
                    <a:cxn ang="0">
                      <a:pos x="125" y="5"/>
                    </a:cxn>
                    <a:cxn ang="0">
                      <a:pos x="135" y="2"/>
                    </a:cxn>
                    <a:cxn ang="0">
                      <a:pos x="143" y="6"/>
                    </a:cxn>
                    <a:cxn ang="0">
                      <a:pos x="144" y="960"/>
                    </a:cxn>
                    <a:cxn ang="0">
                      <a:pos x="0" y="960"/>
                    </a:cxn>
                  </a:cxnLst>
                  <a:rect l="0" t="0" r="r" b="b"/>
                  <a:pathLst>
                    <a:path w="144" h="960">
                      <a:moveTo>
                        <a:pt x="0" y="960"/>
                      </a:moveTo>
                      <a:lnTo>
                        <a:pt x="0" y="9"/>
                      </a:lnTo>
                      <a:lnTo>
                        <a:pt x="5" y="3"/>
                      </a:lnTo>
                      <a:lnTo>
                        <a:pt x="15" y="0"/>
                      </a:lnTo>
                      <a:lnTo>
                        <a:pt x="39" y="15"/>
                      </a:lnTo>
                      <a:lnTo>
                        <a:pt x="72" y="24"/>
                      </a:lnTo>
                      <a:lnTo>
                        <a:pt x="102" y="18"/>
                      </a:lnTo>
                      <a:lnTo>
                        <a:pt x="125" y="5"/>
                      </a:lnTo>
                      <a:lnTo>
                        <a:pt x="135" y="2"/>
                      </a:lnTo>
                      <a:lnTo>
                        <a:pt x="143" y="6"/>
                      </a:lnTo>
                      <a:lnTo>
                        <a:pt x="144" y="960"/>
                      </a:lnTo>
                      <a:lnTo>
                        <a:pt x="0" y="960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tint val="0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ro-RO"/>
                </a:p>
              </p:txBody>
            </p:sp>
            <p:grpSp>
              <p:nvGrpSpPr>
                <p:cNvPr id="158895" name="Group 175"/>
                <p:cNvGrpSpPr>
                  <a:grpSpLocks/>
                </p:cNvGrpSpPr>
                <p:nvPr/>
              </p:nvGrpSpPr>
              <p:grpSpPr bwMode="auto">
                <a:xfrm>
                  <a:off x="1985" y="1437"/>
                  <a:ext cx="1791" cy="2579"/>
                  <a:chOff x="1985" y="1437"/>
                  <a:chExt cx="1791" cy="2579"/>
                </a:xfrm>
              </p:grpSpPr>
              <p:grpSp>
                <p:nvGrpSpPr>
                  <p:cNvPr id="158896" name="Group 176"/>
                  <p:cNvGrpSpPr>
                    <a:grpSpLocks/>
                  </p:cNvGrpSpPr>
                  <p:nvPr/>
                </p:nvGrpSpPr>
                <p:grpSpPr bwMode="auto">
                  <a:xfrm>
                    <a:off x="1985" y="1437"/>
                    <a:ext cx="1791" cy="2579"/>
                    <a:chOff x="1985" y="1437"/>
                    <a:chExt cx="1791" cy="2579"/>
                  </a:xfrm>
                </p:grpSpPr>
                <p:grpSp>
                  <p:nvGrpSpPr>
                    <p:cNvPr id="158897" name="Group 177"/>
                    <p:cNvGrpSpPr>
                      <a:grpSpLocks noChangeAspect="1"/>
                    </p:cNvGrpSpPr>
                    <p:nvPr/>
                  </p:nvGrpSpPr>
                  <p:grpSpPr bwMode="auto">
                    <a:xfrm>
                      <a:off x="1993" y="1892"/>
                      <a:ext cx="208" cy="1874"/>
                      <a:chOff x="1836" y="1048"/>
                      <a:chExt cx="294" cy="2656"/>
                    </a:xfrm>
                  </p:grpSpPr>
                  <p:sp>
                    <p:nvSpPr>
                      <p:cNvPr id="158898" name="Rectangle 178" descr="Дранка"/>
                      <p:cNvSpPr>
                        <a:spLocks noChangeAspect="1" noChangeArrowheads="1"/>
                      </p:cNvSpPr>
                      <p:nvPr/>
                    </p:nvSpPr>
                    <p:spPr bwMode="auto">
                      <a:xfrm>
                        <a:off x="1836" y="1104"/>
                        <a:ext cx="294" cy="2553"/>
                      </a:xfrm>
                      <a:prstGeom prst="rect">
                        <a:avLst/>
                      </a:prstGeom>
                      <a:pattFill prst="shingle">
                        <a:fgClr>
                          <a:schemeClr val="folHlink"/>
                        </a:fgClr>
                        <a:bgClr>
                          <a:schemeClr val="bg1"/>
                        </a:bgClr>
                      </a:pattFill>
                      <a:ln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:ln>
                      <a:effectLst/>
                    </p:spPr>
                    <p:txBody>
                      <a:bodyPr wrap="none" anchor="ctr"/>
                      <a:lstStyle/>
                      <a:p>
                        <a:endParaRPr lang="ro-RO"/>
                      </a:p>
                    </p:txBody>
                  </p:sp>
                  <p:sp>
                    <p:nvSpPr>
                      <p:cNvPr id="158899" name="AutoShape 179" descr="Дранка"/>
                      <p:cNvSpPr>
                        <a:spLocks noChangeAspect="1" noChangeArrowheads="1"/>
                      </p:cNvSpPr>
                      <p:nvPr/>
                    </p:nvSpPr>
                    <p:spPr bwMode="auto">
                      <a:xfrm>
                        <a:off x="2008" y="3656"/>
                        <a:ext cx="48" cy="48"/>
                      </a:xfrm>
                      <a:custGeom>
                        <a:avLst/>
                        <a:gdLst>
                          <a:gd name="G0" fmla="+- 5400 0 0"/>
                          <a:gd name="G1" fmla="+- 21600 0 5400"/>
                          <a:gd name="G2" fmla="*/ 5400 1 2"/>
                          <a:gd name="G3" fmla="+- 21600 0 G2"/>
                          <a:gd name="G4" fmla="+/ 5400 21600 2"/>
                          <a:gd name="G5" fmla="+/ G1 0 2"/>
                          <a:gd name="G6" fmla="*/ 21600 21600 5400"/>
                          <a:gd name="G7" fmla="*/ G6 1 2"/>
                          <a:gd name="G8" fmla="+- 21600 0 G7"/>
                          <a:gd name="G9" fmla="*/ 21600 1 2"/>
                          <a:gd name="G10" fmla="+- 5400 0 G9"/>
                          <a:gd name="G11" fmla="?: G10 G8 0"/>
                          <a:gd name="G12" fmla="?: G10 G7 21600"/>
                          <a:gd name="T0" fmla="*/ 18900 w 21600"/>
                          <a:gd name="T1" fmla="*/ 10800 h 21600"/>
                          <a:gd name="T2" fmla="*/ 10800 w 21600"/>
                          <a:gd name="T3" fmla="*/ 21600 h 21600"/>
                          <a:gd name="T4" fmla="*/ 2700 w 21600"/>
                          <a:gd name="T5" fmla="*/ 10800 h 21600"/>
                          <a:gd name="T6" fmla="*/ 10800 w 21600"/>
                          <a:gd name="T7" fmla="*/ 0 h 21600"/>
                          <a:gd name="T8" fmla="*/ 4500 w 21600"/>
                          <a:gd name="T9" fmla="*/ 4500 h 21600"/>
                          <a:gd name="T10" fmla="*/ 17100 w 21600"/>
                          <a:gd name="T11" fmla="*/ 17100 h 21600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</a:cxnLst>
                        <a:rect l="T8" t="T9" r="T10" b="T11"/>
                        <a:pathLst>
                          <a:path w="21600" h="21600">
                            <a:moveTo>
                              <a:pt x="0" y="0"/>
                            </a:moveTo>
                            <a:lnTo>
                              <a:pt x="5400" y="21600"/>
                            </a:lnTo>
                            <a:lnTo>
                              <a:pt x="16200" y="21600"/>
                            </a:lnTo>
                            <a:lnTo>
                              <a:pt x="21600" y="0"/>
                            </a:lnTo>
                            <a:close/>
                          </a:path>
                        </a:pathLst>
                      </a:custGeom>
                      <a:pattFill prst="shingle">
                        <a:fgClr>
                          <a:schemeClr val="folHlink"/>
                        </a:fgClr>
                        <a:bgClr>
                          <a:schemeClr val="bg1"/>
                        </a:bgClr>
                      </a:pattFill>
                      <a:ln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:ln>
                      <a:effectLst/>
                    </p:spPr>
                    <p:txBody>
                      <a:bodyPr wrap="none" anchor="ctr"/>
                      <a:lstStyle/>
                      <a:p>
                        <a:endParaRPr lang="ro-RO"/>
                      </a:p>
                    </p:txBody>
                  </p:sp>
                  <p:sp>
                    <p:nvSpPr>
                      <p:cNvPr id="158900" name="AutoShape 180" descr="Дранка"/>
                      <p:cNvSpPr>
                        <a:spLocks noChangeAspect="1" noChangeArrowheads="1"/>
                      </p:cNvSpPr>
                      <p:nvPr/>
                    </p:nvSpPr>
                    <p:spPr bwMode="auto">
                      <a:xfrm>
                        <a:off x="1920" y="3656"/>
                        <a:ext cx="48" cy="48"/>
                      </a:xfrm>
                      <a:custGeom>
                        <a:avLst/>
                        <a:gdLst>
                          <a:gd name="G0" fmla="+- 5400 0 0"/>
                          <a:gd name="G1" fmla="+- 21600 0 5400"/>
                          <a:gd name="G2" fmla="*/ 5400 1 2"/>
                          <a:gd name="G3" fmla="+- 21600 0 G2"/>
                          <a:gd name="G4" fmla="+/ 5400 21600 2"/>
                          <a:gd name="G5" fmla="+/ G1 0 2"/>
                          <a:gd name="G6" fmla="*/ 21600 21600 5400"/>
                          <a:gd name="G7" fmla="*/ G6 1 2"/>
                          <a:gd name="G8" fmla="+- 21600 0 G7"/>
                          <a:gd name="G9" fmla="*/ 21600 1 2"/>
                          <a:gd name="G10" fmla="+- 5400 0 G9"/>
                          <a:gd name="G11" fmla="?: G10 G8 0"/>
                          <a:gd name="G12" fmla="?: G10 G7 21600"/>
                          <a:gd name="T0" fmla="*/ 18900 w 21600"/>
                          <a:gd name="T1" fmla="*/ 10800 h 21600"/>
                          <a:gd name="T2" fmla="*/ 10800 w 21600"/>
                          <a:gd name="T3" fmla="*/ 21600 h 21600"/>
                          <a:gd name="T4" fmla="*/ 2700 w 21600"/>
                          <a:gd name="T5" fmla="*/ 10800 h 21600"/>
                          <a:gd name="T6" fmla="*/ 10800 w 21600"/>
                          <a:gd name="T7" fmla="*/ 0 h 21600"/>
                          <a:gd name="T8" fmla="*/ 4500 w 21600"/>
                          <a:gd name="T9" fmla="*/ 4500 h 21600"/>
                          <a:gd name="T10" fmla="*/ 17100 w 21600"/>
                          <a:gd name="T11" fmla="*/ 17100 h 21600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</a:cxnLst>
                        <a:rect l="T8" t="T9" r="T10" b="T11"/>
                        <a:pathLst>
                          <a:path w="21600" h="21600">
                            <a:moveTo>
                              <a:pt x="0" y="0"/>
                            </a:moveTo>
                            <a:lnTo>
                              <a:pt x="5400" y="21600"/>
                            </a:lnTo>
                            <a:lnTo>
                              <a:pt x="16200" y="21600"/>
                            </a:lnTo>
                            <a:lnTo>
                              <a:pt x="21600" y="0"/>
                            </a:lnTo>
                            <a:close/>
                          </a:path>
                        </a:pathLst>
                      </a:custGeom>
                      <a:pattFill prst="shingle">
                        <a:fgClr>
                          <a:schemeClr val="folHlink"/>
                        </a:fgClr>
                        <a:bgClr>
                          <a:schemeClr val="bg1"/>
                        </a:bgClr>
                      </a:pattFill>
                      <a:ln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:ln>
                      <a:effectLst/>
                    </p:spPr>
                    <p:txBody>
                      <a:bodyPr wrap="none" anchor="ctr"/>
                      <a:lstStyle/>
                      <a:p>
                        <a:endParaRPr lang="ro-RO"/>
                      </a:p>
                    </p:txBody>
                  </p:sp>
                  <p:sp>
                    <p:nvSpPr>
                      <p:cNvPr id="158901" name="AutoShape 181" descr="Дранка"/>
                      <p:cNvSpPr>
                        <a:spLocks noChangeAspect="1" noChangeArrowheads="1"/>
                      </p:cNvSpPr>
                      <p:nvPr/>
                    </p:nvSpPr>
                    <p:spPr bwMode="auto">
                      <a:xfrm rot="10800000">
                        <a:off x="2004" y="1048"/>
                        <a:ext cx="48" cy="48"/>
                      </a:xfrm>
                      <a:custGeom>
                        <a:avLst/>
                        <a:gdLst>
                          <a:gd name="G0" fmla="+- 5400 0 0"/>
                          <a:gd name="G1" fmla="+- 21600 0 5400"/>
                          <a:gd name="G2" fmla="*/ 5400 1 2"/>
                          <a:gd name="G3" fmla="+- 21600 0 G2"/>
                          <a:gd name="G4" fmla="+/ 5400 21600 2"/>
                          <a:gd name="G5" fmla="+/ G1 0 2"/>
                          <a:gd name="G6" fmla="*/ 21600 21600 5400"/>
                          <a:gd name="G7" fmla="*/ G6 1 2"/>
                          <a:gd name="G8" fmla="+- 21600 0 G7"/>
                          <a:gd name="G9" fmla="*/ 21600 1 2"/>
                          <a:gd name="G10" fmla="+- 5400 0 G9"/>
                          <a:gd name="G11" fmla="?: G10 G8 0"/>
                          <a:gd name="G12" fmla="?: G10 G7 21600"/>
                          <a:gd name="T0" fmla="*/ 18900 w 21600"/>
                          <a:gd name="T1" fmla="*/ 10800 h 21600"/>
                          <a:gd name="T2" fmla="*/ 10800 w 21600"/>
                          <a:gd name="T3" fmla="*/ 21600 h 21600"/>
                          <a:gd name="T4" fmla="*/ 2700 w 21600"/>
                          <a:gd name="T5" fmla="*/ 10800 h 21600"/>
                          <a:gd name="T6" fmla="*/ 10800 w 21600"/>
                          <a:gd name="T7" fmla="*/ 0 h 21600"/>
                          <a:gd name="T8" fmla="*/ 4500 w 21600"/>
                          <a:gd name="T9" fmla="*/ 4500 h 21600"/>
                          <a:gd name="T10" fmla="*/ 17100 w 21600"/>
                          <a:gd name="T11" fmla="*/ 17100 h 21600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</a:cxnLst>
                        <a:rect l="T8" t="T9" r="T10" b="T11"/>
                        <a:pathLst>
                          <a:path w="21600" h="21600">
                            <a:moveTo>
                              <a:pt x="0" y="0"/>
                            </a:moveTo>
                            <a:lnTo>
                              <a:pt x="5400" y="21600"/>
                            </a:lnTo>
                            <a:lnTo>
                              <a:pt x="16200" y="21600"/>
                            </a:lnTo>
                            <a:lnTo>
                              <a:pt x="21600" y="0"/>
                            </a:lnTo>
                            <a:close/>
                          </a:path>
                        </a:pathLst>
                      </a:custGeom>
                      <a:pattFill prst="shingle">
                        <a:fgClr>
                          <a:schemeClr val="folHlink"/>
                        </a:fgClr>
                        <a:bgClr>
                          <a:schemeClr val="bg1"/>
                        </a:bgClr>
                      </a:pattFill>
                      <a:ln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:ln>
                      <a:effectLst/>
                    </p:spPr>
                    <p:txBody>
                      <a:bodyPr wrap="none" anchor="ctr"/>
                      <a:lstStyle/>
                      <a:p>
                        <a:endParaRPr lang="ro-RO"/>
                      </a:p>
                    </p:txBody>
                  </p:sp>
                  <p:sp>
                    <p:nvSpPr>
                      <p:cNvPr id="158902" name="AutoShape 182" descr="Дранка"/>
                      <p:cNvSpPr>
                        <a:spLocks noChangeAspect="1" noChangeArrowheads="1"/>
                      </p:cNvSpPr>
                      <p:nvPr/>
                    </p:nvSpPr>
                    <p:spPr bwMode="auto">
                      <a:xfrm rot="10800000">
                        <a:off x="1916" y="1048"/>
                        <a:ext cx="48" cy="48"/>
                      </a:xfrm>
                      <a:custGeom>
                        <a:avLst/>
                        <a:gdLst>
                          <a:gd name="G0" fmla="+- 5400 0 0"/>
                          <a:gd name="G1" fmla="+- 21600 0 5400"/>
                          <a:gd name="G2" fmla="*/ 5400 1 2"/>
                          <a:gd name="G3" fmla="+- 21600 0 G2"/>
                          <a:gd name="G4" fmla="+/ 5400 21600 2"/>
                          <a:gd name="G5" fmla="+/ G1 0 2"/>
                          <a:gd name="G6" fmla="*/ 21600 21600 5400"/>
                          <a:gd name="G7" fmla="*/ G6 1 2"/>
                          <a:gd name="G8" fmla="+- 21600 0 G7"/>
                          <a:gd name="G9" fmla="*/ 21600 1 2"/>
                          <a:gd name="G10" fmla="+- 5400 0 G9"/>
                          <a:gd name="G11" fmla="?: G10 G8 0"/>
                          <a:gd name="G12" fmla="?: G10 G7 21600"/>
                          <a:gd name="T0" fmla="*/ 18900 w 21600"/>
                          <a:gd name="T1" fmla="*/ 10800 h 21600"/>
                          <a:gd name="T2" fmla="*/ 10800 w 21600"/>
                          <a:gd name="T3" fmla="*/ 21600 h 21600"/>
                          <a:gd name="T4" fmla="*/ 2700 w 21600"/>
                          <a:gd name="T5" fmla="*/ 10800 h 21600"/>
                          <a:gd name="T6" fmla="*/ 10800 w 21600"/>
                          <a:gd name="T7" fmla="*/ 0 h 21600"/>
                          <a:gd name="T8" fmla="*/ 4500 w 21600"/>
                          <a:gd name="T9" fmla="*/ 4500 h 21600"/>
                          <a:gd name="T10" fmla="*/ 17100 w 21600"/>
                          <a:gd name="T11" fmla="*/ 17100 h 21600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</a:cxnLst>
                        <a:rect l="T8" t="T9" r="T10" b="T11"/>
                        <a:pathLst>
                          <a:path w="21600" h="21600">
                            <a:moveTo>
                              <a:pt x="0" y="0"/>
                            </a:moveTo>
                            <a:lnTo>
                              <a:pt x="5400" y="21600"/>
                            </a:lnTo>
                            <a:lnTo>
                              <a:pt x="16200" y="21600"/>
                            </a:lnTo>
                            <a:lnTo>
                              <a:pt x="21600" y="0"/>
                            </a:lnTo>
                            <a:close/>
                          </a:path>
                        </a:pathLst>
                      </a:custGeom>
                      <a:pattFill prst="shingle">
                        <a:fgClr>
                          <a:schemeClr val="folHlink"/>
                        </a:fgClr>
                        <a:bgClr>
                          <a:schemeClr val="bg1"/>
                        </a:bgClr>
                      </a:pattFill>
                      <a:ln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:ln>
                      <a:effectLst/>
                    </p:spPr>
                    <p:txBody>
                      <a:bodyPr wrap="none" anchor="ctr"/>
                      <a:lstStyle/>
                      <a:p>
                        <a:endParaRPr lang="ro-RO"/>
                      </a:p>
                    </p:txBody>
                  </p:sp>
                </p:grpSp>
                <p:grpSp>
                  <p:nvGrpSpPr>
                    <p:cNvPr id="158903" name="Group 183"/>
                    <p:cNvGrpSpPr>
                      <a:grpSpLocks noChangeAspect="1"/>
                    </p:cNvGrpSpPr>
                    <p:nvPr/>
                  </p:nvGrpSpPr>
                  <p:grpSpPr bwMode="auto">
                    <a:xfrm rot="-67822">
                      <a:off x="3543" y="1880"/>
                      <a:ext cx="208" cy="1870"/>
                      <a:chOff x="1836" y="1048"/>
                      <a:chExt cx="294" cy="2656"/>
                    </a:xfrm>
                  </p:grpSpPr>
                  <p:sp>
                    <p:nvSpPr>
                      <p:cNvPr id="158904" name="Rectangle 184" descr="Дранка"/>
                      <p:cNvSpPr>
                        <a:spLocks noChangeAspect="1" noChangeArrowheads="1"/>
                      </p:cNvSpPr>
                      <p:nvPr/>
                    </p:nvSpPr>
                    <p:spPr bwMode="auto">
                      <a:xfrm>
                        <a:off x="1836" y="1104"/>
                        <a:ext cx="294" cy="2553"/>
                      </a:xfrm>
                      <a:prstGeom prst="rect">
                        <a:avLst/>
                      </a:prstGeom>
                      <a:pattFill prst="shingle">
                        <a:fgClr>
                          <a:schemeClr val="folHlink"/>
                        </a:fgClr>
                        <a:bgClr>
                          <a:schemeClr val="bg1"/>
                        </a:bgClr>
                      </a:pattFill>
                      <a:ln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:ln>
                      <a:effectLst/>
                    </p:spPr>
                    <p:txBody>
                      <a:bodyPr wrap="none" anchor="ctr"/>
                      <a:lstStyle/>
                      <a:p>
                        <a:endParaRPr lang="ro-RO"/>
                      </a:p>
                    </p:txBody>
                  </p:sp>
                  <p:sp>
                    <p:nvSpPr>
                      <p:cNvPr id="158905" name="AutoShape 185" descr="Дранка"/>
                      <p:cNvSpPr>
                        <a:spLocks noChangeAspect="1" noChangeArrowheads="1"/>
                      </p:cNvSpPr>
                      <p:nvPr/>
                    </p:nvSpPr>
                    <p:spPr bwMode="auto">
                      <a:xfrm>
                        <a:off x="2008" y="3656"/>
                        <a:ext cx="48" cy="48"/>
                      </a:xfrm>
                      <a:custGeom>
                        <a:avLst/>
                        <a:gdLst>
                          <a:gd name="G0" fmla="+- 5400 0 0"/>
                          <a:gd name="G1" fmla="+- 21600 0 5400"/>
                          <a:gd name="G2" fmla="*/ 5400 1 2"/>
                          <a:gd name="G3" fmla="+- 21600 0 G2"/>
                          <a:gd name="G4" fmla="+/ 5400 21600 2"/>
                          <a:gd name="G5" fmla="+/ G1 0 2"/>
                          <a:gd name="G6" fmla="*/ 21600 21600 5400"/>
                          <a:gd name="G7" fmla="*/ G6 1 2"/>
                          <a:gd name="G8" fmla="+- 21600 0 G7"/>
                          <a:gd name="G9" fmla="*/ 21600 1 2"/>
                          <a:gd name="G10" fmla="+- 5400 0 G9"/>
                          <a:gd name="G11" fmla="?: G10 G8 0"/>
                          <a:gd name="G12" fmla="?: G10 G7 21600"/>
                          <a:gd name="T0" fmla="*/ 18900 w 21600"/>
                          <a:gd name="T1" fmla="*/ 10800 h 21600"/>
                          <a:gd name="T2" fmla="*/ 10800 w 21600"/>
                          <a:gd name="T3" fmla="*/ 21600 h 21600"/>
                          <a:gd name="T4" fmla="*/ 2700 w 21600"/>
                          <a:gd name="T5" fmla="*/ 10800 h 21600"/>
                          <a:gd name="T6" fmla="*/ 10800 w 21600"/>
                          <a:gd name="T7" fmla="*/ 0 h 21600"/>
                          <a:gd name="T8" fmla="*/ 4500 w 21600"/>
                          <a:gd name="T9" fmla="*/ 4500 h 21600"/>
                          <a:gd name="T10" fmla="*/ 17100 w 21600"/>
                          <a:gd name="T11" fmla="*/ 17100 h 21600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</a:cxnLst>
                        <a:rect l="T8" t="T9" r="T10" b="T11"/>
                        <a:pathLst>
                          <a:path w="21600" h="21600">
                            <a:moveTo>
                              <a:pt x="0" y="0"/>
                            </a:moveTo>
                            <a:lnTo>
                              <a:pt x="5400" y="21600"/>
                            </a:lnTo>
                            <a:lnTo>
                              <a:pt x="16200" y="21600"/>
                            </a:lnTo>
                            <a:lnTo>
                              <a:pt x="21600" y="0"/>
                            </a:lnTo>
                            <a:close/>
                          </a:path>
                        </a:pathLst>
                      </a:custGeom>
                      <a:pattFill prst="shingle">
                        <a:fgClr>
                          <a:schemeClr val="folHlink"/>
                        </a:fgClr>
                        <a:bgClr>
                          <a:schemeClr val="bg1"/>
                        </a:bgClr>
                      </a:pattFill>
                      <a:ln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:ln>
                      <a:effectLst/>
                    </p:spPr>
                    <p:txBody>
                      <a:bodyPr wrap="none" anchor="ctr"/>
                      <a:lstStyle/>
                      <a:p>
                        <a:endParaRPr lang="ro-RO"/>
                      </a:p>
                    </p:txBody>
                  </p:sp>
                  <p:sp>
                    <p:nvSpPr>
                      <p:cNvPr id="158906" name="AutoShape 186" descr="Дранка"/>
                      <p:cNvSpPr>
                        <a:spLocks noChangeAspect="1" noChangeArrowheads="1"/>
                      </p:cNvSpPr>
                      <p:nvPr/>
                    </p:nvSpPr>
                    <p:spPr bwMode="auto">
                      <a:xfrm>
                        <a:off x="1920" y="3656"/>
                        <a:ext cx="48" cy="48"/>
                      </a:xfrm>
                      <a:custGeom>
                        <a:avLst/>
                        <a:gdLst>
                          <a:gd name="G0" fmla="+- 5400 0 0"/>
                          <a:gd name="G1" fmla="+- 21600 0 5400"/>
                          <a:gd name="G2" fmla="*/ 5400 1 2"/>
                          <a:gd name="G3" fmla="+- 21600 0 G2"/>
                          <a:gd name="G4" fmla="+/ 5400 21600 2"/>
                          <a:gd name="G5" fmla="+/ G1 0 2"/>
                          <a:gd name="G6" fmla="*/ 21600 21600 5400"/>
                          <a:gd name="G7" fmla="*/ G6 1 2"/>
                          <a:gd name="G8" fmla="+- 21600 0 G7"/>
                          <a:gd name="G9" fmla="*/ 21600 1 2"/>
                          <a:gd name="G10" fmla="+- 5400 0 G9"/>
                          <a:gd name="G11" fmla="?: G10 G8 0"/>
                          <a:gd name="G12" fmla="?: G10 G7 21600"/>
                          <a:gd name="T0" fmla="*/ 18900 w 21600"/>
                          <a:gd name="T1" fmla="*/ 10800 h 21600"/>
                          <a:gd name="T2" fmla="*/ 10800 w 21600"/>
                          <a:gd name="T3" fmla="*/ 21600 h 21600"/>
                          <a:gd name="T4" fmla="*/ 2700 w 21600"/>
                          <a:gd name="T5" fmla="*/ 10800 h 21600"/>
                          <a:gd name="T6" fmla="*/ 10800 w 21600"/>
                          <a:gd name="T7" fmla="*/ 0 h 21600"/>
                          <a:gd name="T8" fmla="*/ 4500 w 21600"/>
                          <a:gd name="T9" fmla="*/ 4500 h 21600"/>
                          <a:gd name="T10" fmla="*/ 17100 w 21600"/>
                          <a:gd name="T11" fmla="*/ 17100 h 21600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</a:cxnLst>
                        <a:rect l="T8" t="T9" r="T10" b="T11"/>
                        <a:pathLst>
                          <a:path w="21600" h="21600">
                            <a:moveTo>
                              <a:pt x="0" y="0"/>
                            </a:moveTo>
                            <a:lnTo>
                              <a:pt x="5400" y="21600"/>
                            </a:lnTo>
                            <a:lnTo>
                              <a:pt x="16200" y="21600"/>
                            </a:lnTo>
                            <a:lnTo>
                              <a:pt x="21600" y="0"/>
                            </a:lnTo>
                            <a:close/>
                          </a:path>
                        </a:pathLst>
                      </a:custGeom>
                      <a:pattFill prst="shingle">
                        <a:fgClr>
                          <a:schemeClr val="folHlink"/>
                        </a:fgClr>
                        <a:bgClr>
                          <a:schemeClr val="bg1"/>
                        </a:bgClr>
                      </a:pattFill>
                      <a:ln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:ln>
                      <a:effectLst/>
                    </p:spPr>
                    <p:txBody>
                      <a:bodyPr wrap="none" anchor="ctr"/>
                      <a:lstStyle/>
                      <a:p>
                        <a:endParaRPr lang="ro-RO"/>
                      </a:p>
                    </p:txBody>
                  </p:sp>
                  <p:sp>
                    <p:nvSpPr>
                      <p:cNvPr id="158907" name="AutoShape 187" descr="Дранка"/>
                      <p:cNvSpPr>
                        <a:spLocks noChangeAspect="1" noChangeArrowheads="1"/>
                      </p:cNvSpPr>
                      <p:nvPr/>
                    </p:nvSpPr>
                    <p:spPr bwMode="auto">
                      <a:xfrm rot="10800000">
                        <a:off x="2004" y="1048"/>
                        <a:ext cx="48" cy="48"/>
                      </a:xfrm>
                      <a:custGeom>
                        <a:avLst/>
                        <a:gdLst>
                          <a:gd name="G0" fmla="+- 5400 0 0"/>
                          <a:gd name="G1" fmla="+- 21600 0 5400"/>
                          <a:gd name="G2" fmla="*/ 5400 1 2"/>
                          <a:gd name="G3" fmla="+- 21600 0 G2"/>
                          <a:gd name="G4" fmla="+/ 5400 21600 2"/>
                          <a:gd name="G5" fmla="+/ G1 0 2"/>
                          <a:gd name="G6" fmla="*/ 21600 21600 5400"/>
                          <a:gd name="G7" fmla="*/ G6 1 2"/>
                          <a:gd name="G8" fmla="+- 21600 0 G7"/>
                          <a:gd name="G9" fmla="*/ 21600 1 2"/>
                          <a:gd name="G10" fmla="+- 5400 0 G9"/>
                          <a:gd name="G11" fmla="?: G10 G8 0"/>
                          <a:gd name="G12" fmla="?: G10 G7 21600"/>
                          <a:gd name="T0" fmla="*/ 18900 w 21600"/>
                          <a:gd name="T1" fmla="*/ 10800 h 21600"/>
                          <a:gd name="T2" fmla="*/ 10800 w 21600"/>
                          <a:gd name="T3" fmla="*/ 21600 h 21600"/>
                          <a:gd name="T4" fmla="*/ 2700 w 21600"/>
                          <a:gd name="T5" fmla="*/ 10800 h 21600"/>
                          <a:gd name="T6" fmla="*/ 10800 w 21600"/>
                          <a:gd name="T7" fmla="*/ 0 h 21600"/>
                          <a:gd name="T8" fmla="*/ 4500 w 21600"/>
                          <a:gd name="T9" fmla="*/ 4500 h 21600"/>
                          <a:gd name="T10" fmla="*/ 17100 w 21600"/>
                          <a:gd name="T11" fmla="*/ 17100 h 21600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</a:cxnLst>
                        <a:rect l="T8" t="T9" r="T10" b="T11"/>
                        <a:pathLst>
                          <a:path w="21600" h="21600">
                            <a:moveTo>
                              <a:pt x="0" y="0"/>
                            </a:moveTo>
                            <a:lnTo>
                              <a:pt x="5400" y="21600"/>
                            </a:lnTo>
                            <a:lnTo>
                              <a:pt x="16200" y="21600"/>
                            </a:lnTo>
                            <a:lnTo>
                              <a:pt x="21600" y="0"/>
                            </a:lnTo>
                            <a:close/>
                          </a:path>
                        </a:pathLst>
                      </a:custGeom>
                      <a:pattFill prst="shingle">
                        <a:fgClr>
                          <a:schemeClr val="folHlink"/>
                        </a:fgClr>
                        <a:bgClr>
                          <a:schemeClr val="bg1"/>
                        </a:bgClr>
                      </a:pattFill>
                      <a:ln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:ln>
                      <a:effectLst/>
                    </p:spPr>
                    <p:txBody>
                      <a:bodyPr wrap="none" anchor="ctr"/>
                      <a:lstStyle/>
                      <a:p>
                        <a:endParaRPr lang="ro-RO"/>
                      </a:p>
                    </p:txBody>
                  </p:sp>
                  <p:sp>
                    <p:nvSpPr>
                      <p:cNvPr id="158908" name="AutoShape 188" descr="Дранка"/>
                      <p:cNvSpPr>
                        <a:spLocks noChangeAspect="1" noChangeArrowheads="1"/>
                      </p:cNvSpPr>
                      <p:nvPr/>
                    </p:nvSpPr>
                    <p:spPr bwMode="auto">
                      <a:xfrm rot="10800000">
                        <a:off x="1916" y="1048"/>
                        <a:ext cx="48" cy="48"/>
                      </a:xfrm>
                      <a:custGeom>
                        <a:avLst/>
                        <a:gdLst>
                          <a:gd name="G0" fmla="+- 5400 0 0"/>
                          <a:gd name="G1" fmla="+- 21600 0 5400"/>
                          <a:gd name="G2" fmla="*/ 5400 1 2"/>
                          <a:gd name="G3" fmla="+- 21600 0 G2"/>
                          <a:gd name="G4" fmla="+/ 5400 21600 2"/>
                          <a:gd name="G5" fmla="+/ G1 0 2"/>
                          <a:gd name="G6" fmla="*/ 21600 21600 5400"/>
                          <a:gd name="G7" fmla="*/ G6 1 2"/>
                          <a:gd name="G8" fmla="+- 21600 0 G7"/>
                          <a:gd name="G9" fmla="*/ 21600 1 2"/>
                          <a:gd name="G10" fmla="+- 5400 0 G9"/>
                          <a:gd name="G11" fmla="?: G10 G8 0"/>
                          <a:gd name="G12" fmla="?: G10 G7 21600"/>
                          <a:gd name="T0" fmla="*/ 18900 w 21600"/>
                          <a:gd name="T1" fmla="*/ 10800 h 21600"/>
                          <a:gd name="T2" fmla="*/ 10800 w 21600"/>
                          <a:gd name="T3" fmla="*/ 21600 h 21600"/>
                          <a:gd name="T4" fmla="*/ 2700 w 21600"/>
                          <a:gd name="T5" fmla="*/ 10800 h 21600"/>
                          <a:gd name="T6" fmla="*/ 10800 w 21600"/>
                          <a:gd name="T7" fmla="*/ 0 h 21600"/>
                          <a:gd name="T8" fmla="*/ 4500 w 21600"/>
                          <a:gd name="T9" fmla="*/ 4500 h 21600"/>
                          <a:gd name="T10" fmla="*/ 17100 w 21600"/>
                          <a:gd name="T11" fmla="*/ 17100 h 21600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</a:cxnLst>
                        <a:rect l="T8" t="T9" r="T10" b="T11"/>
                        <a:pathLst>
                          <a:path w="21600" h="21600">
                            <a:moveTo>
                              <a:pt x="0" y="0"/>
                            </a:moveTo>
                            <a:lnTo>
                              <a:pt x="5400" y="21600"/>
                            </a:lnTo>
                            <a:lnTo>
                              <a:pt x="16200" y="21600"/>
                            </a:lnTo>
                            <a:lnTo>
                              <a:pt x="21600" y="0"/>
                            </a:lnTo>
                            <a:close/>
                          </a:path>
                        </a:pathLst>
                      </a:custGeom>
                      <a:pattFill prst="shingle">
                        <a:fgClr>
                          <a:schemeClr val="folHlink"/>
                        </a:fgClr>
                        <a:bgClr>
                          <a:schemeClr val="bg1"/>
                        </a:bgClr>
                      </a:pattFill>
                      <a:ln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:ln>
                      <a:effectLst/>
                    </p:spPr>
                    <p:txBody>
                      <a:bodyPr wrap="none" anchor="ctr"/>
                      <a:lstStyle/>
                      <a:p>
                        <a:endParaRPr lang="ro-RO"/>
                      </a:p>
                    </p:txBody>
                  </p:sp>
                </p:grpSp>
                <p:grpSp>
                  <p:nvGrpSpPr>
                    <p:cNvPr id="158909" name="Group 189"/>
                    <p:cNvGrpSpPr>
                      <a:grpSpLocks noChangeAspect="1"/>
                    </p:cNvGrpSpPr>
                    <p:nvPr/>
                  </p:nvGrpSpPr>
                  <p:grpSpPr bwMode="auto">
                    <a:xfrm>
                      <a:off x="2002" y="1921"/>
                      <a:ext cx="1753" cy="1785"/>
                      <a:chOff x="1848" y="1089"/>
                      <a:chExt cx="2487" cy="2531"/>
                    </a:xfrm>
                  </p:grpSpPr>
                  <p:grpSp>
                    <p:nvGrpSpPr>
                      <p:cNvPr id="158910" name="Group 190"/>
                      <p:cNvGrpSpPr>
                        <a:grpSpLocks noChangeAspect="1"/>
                      </p:cNvGrpSpPr>
                      <p:nvPr/>
                    </p:nvGrpSpPr>
                    <p:grpSpPr bwMode="auto">
                      <a:xfrm>
                        <a:off x="4050" y="1089"/>
                        <a:ext cx="264" cy="230"/>
                        <a:chOff x="4050" y="1089"/>
                        <a:chExt cx="264" cy="230"/>
                      </a:xfrm>
                    </p:grpSpPr>
                    <p:sp>
                      <p:nvSpPr>
                        <p:cNvPr id="158911" name="Oval 191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4053" y="1089"/>
                          <a:ext cx="113" cy="113"/>
                        </a:xfrm>
                        <a:prstGeom prst="ellipse">
                          <a:avLst/>
                        </a:prstGeom>
                        <a:gradFill rotWithShape="0">
                          <a:gsLst>
                            <a:gs pos="0">
                              <a:schemeClr val="folHlink">
                                <a:gamma/>
                                <a:tint val="0"/>
                                <a:invGamma/>
                              </a:schemeClr>
                            </a:gs>
                            <a:gs pos="100000">
                              <a:schemeClr val="folHlink"/>
                            </a:gs>
                          </a:gsLst>
                          <a:path path="shape">
                            <a:fillToRect l="50000" t="50000" r="50000" b="50000"/>
                          </a:path>
                        </a:gradFill>
                        <a:ln w="952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58912" name="Oval 192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4194" y="1206"/>
                          <a:ext cx="113" cy="113"/>
                        </a:xfrm>
                        <a:prstGeom prst="ellipse">
                          <a:avLst/>
                        </a:prstGeom>
                        <a:gradFill rotWithShape="0">
                          <a:gsLst>
                            <a:gs pos="0">
                              <a:schemeClr val="folHlink">
                                <a:gamma/>
                                <a:tint val="0"/>
                                <a:invGamma/>
                              </a:schemeClr>
                            </a:gs>
                            <a:gs pos="100000">
                              <a:schemeClr val="folHlink"/>
                            </a:gs>
                          </a:gsLst>
                          <a:path path="shape">
                            <a:fillToRect l="50000" t="50000" r="50000" b="50000"/>
                          </a:path>
                        </a:gradFill>
                        <a:ln w="952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58913" name="Rectangle 193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4194" y="1095"/>
                          <a:ext cx="120" cy="105"/>
                        </a:xfrm>
                        <a:prstGeom prst="rect">
                          <a:avLst/>
                        </a:prstGeom>
                        <a:gradFill rotWithShape="0">
                          <a:gsLst>
                            <a:gs pos="0">
                              <a:schemeClr val="folHlink"/>
                            </a:gs>
                            <a:gs pos="50000">
                              <a:schemeClr val="folHlink">
                                <a:gamma/>
                                <a:tint val="0"/>
                                <a:invGamma/>
                              </a:schemeClr>
                            </a:gs>
                            <a:gs pos="100000">
                              <a:schemeClr val="folHlink"/>
                            </a:gs>
                          </a:gsLst>
                          <a:lin ang="0" scaled="1"/>
                        </a:gradFill>
                        <a:ln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58914" name="Rectangle 194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4050" y="1206"/>
                          <a:ext cx="120" cy="105"/>
                        </a:xfrm>
                        <a:prstGeom prst="rect">
                          <a:avLst/>
                        </a:prstGeom>
                        <a:gradFill rotWithShape="0">
                          <a:gsLst>
                            <a:gs pos="0">
                              <a:schemeClr val="folHlink"/>
                            </a:gs>
                            <a:gs pos="50000">
                              <a:schemeClr val="folHlink">
                                <a:gamma/>
                                <a:tint val="0"/>
                                <a:invGamma/>
                              </a:schemeClr>
                            </a:gs>
                            <a:gs pos="100000">
                              <a:schemeClr val="folHlink"/>
                            </a:gs>
                          </a:gsLst>
                          <a:lin ang="0" scaled="1"/>
                        </a:gradFill>
                        <a:ln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</p:grpSp>
                  <p:grpSp>
                    <p:nvGrpSpPr>
                      <p:cNvPr id="158915" name="Group 195"/>
                      <p:cNvGrpSpPr>
                        <a:grpSpLocks noChangeAspect="1"/>
                      </p:cNvGrpSpPr>
                      <p:nvPr/>
                    </p:nvGrpSpPr>
                    <p:grpSpPr bwMode="auto">
                      <a:xfrm>
                        <a:off x="4050" y="1320"/>
                        <a:ext cx="264" cy="230"/>
                        <a:chOff x="4050" y="1089"/>
                        <a:chExt cx="264" cy="230"/>
                      </a:xfrm>
                    </p:grpSpPr>
                    <p:sp>
                      <p:nvSpPr>
                        <p:cNvPr id="158916" name="Oval 196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4053" y="1089"/>
                          <a:ext cx="113" cy="113"/>
                        </a:xfrm>
                        <a:prstGeom prst="ellipse">
                          <a:avLst/>
                        </a:prstGeom>
                        <a:gradFill rotWithShape="0">
                          <a:gsLst>
                            <a:gs pos="0">
                              <a:schemeClr val="folHlink">
                                <a:gamma/>
                                <a:tint val="0"/>
                                <a:invGamma/>
                              </a:schemeClr>
                            </a:gs>
                            <a:gs pos="100000">
                              <a:schemeClr val="folHlink"/>
                            </a:gs>
                          </a:gsLst>
                          <a:path path="shape">
                            <a:fillToRect l="50000" t="50000" r="50000" b="50000"/>
                          </a:path>
                        </a:gradFill>
                        <a:ln w="952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58917" name="Oval 197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4194" y="1206"/>
                          <a:ext cx="113" cy="113"/>
                        </a:xfrm>
                        <a:prstGeom prst="ellipse">
                          <a:avLst/>
                        </a:prstGeom>
                        <a:gradFill rotWithShape="0">
                          <a:gsLst>
                            <a:gs pos="0">
                              <a:schemeClr val="folHlink">
                                <a:gamma/>
                                <a:tint val="0"/>
                                <a:invGamma/>
                              </a:schemeClr>
                            </a:gs>
                            <a:gs pos="100000">
                              <a:schemeClr val="folHlink"/>
                            </a:gs>
                          </a:gsLst>
                          <a:path path="shape">
                            <a:fillToRect l="50000" t="50000" r="50000" b="50000"/>
                          </a:path>
                        </a:gradFill>
                        <a:ln w="952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58918" name="Rectangle 198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4194" y="1095"/>
                          <a:ext cx="120" cy="105"/>
                        </a:xfrm>
                        <a:prstGeom prst="rect">
                          <a:avLst/>
                        </a:prstGeom>
                        <a:gradFill rotWithShape="0">
                          <a:gsLst>
                            <a:gs pos="0">
                              <a:schemeClr val="folHlink"/>
                            </a:gs>
                            <a:gs pos="50000">
                              <a:schemeClr val="folHlink">
                                <a:gamma/>
                                <a:tint val="0"/>
                                <a:invGamma/>
                              </a:schemeClr>
                            </a:gs>
                            <a:gs pos="100000">
                              <a:schemeClr val="folHlink"/>
                            </a:gs>
                          </a:gsLst>
                          <a:lin ang="0" scaled="1"/>
                        </a:gradFill>
                        <a:ln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58919" name="Rectangle 199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4050" y="1206"/>
                          <a:ext cx="120" cy="105"/>
                        </a:xfrm>
                        <a:prstGeom prst="rect">
                          <a:avLst/>
                        </a:prstGeom>
                        <a:gradFill rotWithShape="0">
                          <a:gsLst>
                            <a:gs pos="0">
                              <a:schemeClr val="folHlink"/>
                            </a:gs>
                            <a:gs pos="50000">
                              <a:schemeClr val="folHlink">
                                <a:gamma/>
                                <a:tint val="0"/>
                                <a:invGamma/>
                              </a:schemeClr>
                            </a:gs>
                            <a:gs pos="100000">
                              <a:schemeClr val="folHlink"/>
                            </a:gs>
                          </a:gsLst>
                          <a:lin ang="0" scaled="1"/>
                        </a:gradFill>
                        <a:ln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</p:grpSp>
                  <p:grpSp>
                    <p:nvGrpSpPr>
                      <p:cNvPr id="158920" name="Group 200"/>
                      <p:cNvGrpSpPr>
                        <a:grpSpLocks noChangeAspect="1"/>
                      </p:cNvGrpSpPr>
                      <p:nvPr/>
                    </p:nvGrpSpPr>
                    <p:grpSpPr bwMode="auto">
                      <a:xfrm>
                        <a:off x="4053" y="1545"/>
                        <a:ext cx="264" cy="230"/>
                        <a:chOff x="4050" y="1089"/>
                        <a:chExt cx="264" cy="230"/>
                      </a:xfrm>
                    </p:grpSpPr>
                    <p:sp>
                      <p:nvSpPr>
                        <p:cNvPr id="158921" name="Oval 201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4053" y="1089"/>
                          <a:ext cx="113" cy="113"/>
                        </a:xfrm>
                        <a:prstGeom prst="ellipse">
                          <a:avLst/>
                        </a:prstGeom>
                        <a:gradFill rotWithShape="0">
                          <a:gsLst>
                            <a:gs pos="0">
                              <a:schemeClr val="folHlink">
                                <a:gamma/>
                                <a:tint val="0"/>
                                <a:invGamma/>
                              </a:schemeClr>
                            </a:gs>
                            <a:gs pos="100000">
                              <a:schemeClr val="folHlink"/>
                            </a:gs>
                          </a:gsLst>
                          <a:path path="shape">
                            <a:fillToRect l="50000" t="50000" r="50000" b="50000"/>
                          </a:path>
                        </a:gradFill>
                        <a:ln w="952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58922" name="Oval 202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4194" y="1206"/>
                          <a:ext cx="113" cy="113"/>
                        </a:xfrm>
                        <a:prstGeom prst="ellipse">
                          <a:avLst/>
                        </a:prstGeom>
                        <a:gradFill rotWithShape="0">
                          <a:gsLst>
                            <a:gs pos="0">
                              <a:schemeClr val="folHlink">
                                <a:gamma/>
                                <a:tint val="0"/>
                                <a:invGamma/>
                              </a:schemeClr>
                            </a:gs>
                            <a:gs pos="100000">
                              <a:schemeClr val="folHlink"/>
                            </a:gs>
                          </a:gsLst>
                          <a:path path="shape">
                            <a:fillToRect l="50000" t="50000" r="50000" b="50000"/>
                          </a:path>
                        </a:gradFill>
                        <a:ln w="952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58923" name="Rectangle 203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4194" y="1095"/>
                          <a:ext cx="120" cy="105"/>
                        </a:xfrm>
                        <a:prstGeom prst="rect">
                          <a:avLst/>
                        </a:prstGeom>
                        <a:gradFill rotWithShape="0">
                          <a:gsLst>
                            <a:gs pos="0">
                              <a:schemeClr val="folHlink"/>
                            </a:gs>
                            <a:gs pos="50000">
                              <a:schemeClr val="folHlink">
                                <a:gamma/>
                                <a:tint val="0"/>
                                <a:invGamma/>
                              </a:schemeClr>
                            </a:gs>
                            <a:gs pos="100000">
                              <a:schemeClr val="folHlink"/>
                            </a:gs>
                          </a:gsLst>
                          <a:lin ang="0" scaled="1"/>
                        </a:gradFill>
                        <a:ln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58924" name="Rectangle 204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4050" y="1206"/>
                          <a:ext cx="120" cy="105"/>
                        </a:xfrm>
                        <a:prstGeom prst="rect">
                          <a:avLst/>
                        </a:prstGeom>
                        <a:gradFill rotWithShape="0">
                          <a:gsLst>
                            <a:gs pos="0">
                              <a:schemeClr val="folHlink"/>
                            </a:gs>
                            <a:gs pos="50000">
                              <a:schemeClr val="folHlink">
                                <a:gamma/>
                                <a:tint val="0"/>
                                <a:invGamma/>
                              </a:schemeClr>
                            </a:gs>
                            <a:gs pos="100000">
                              <a:schemeClr val="folHlink"/>
                            </a:gs>
                          </a:gsLst>
                          <a:lin ang="0" scaled="1"/>
                        </a:gradFill>
                        <a:ln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</p:grpSp>
                  <p:grpSp>
                    <p:nvGrpSpPr>
                      <p:cNvPr id="158925" name="Group 205"/>
                      <p:cNvGrpSpPr>
                        <a:grpSpLocks noChangeAspect="1"/>
                      </p:cNvGrpSpPr>
                      <p:nvPr/>
                    </p:nvGrpSpPr>
                    <p:grpSpPr bwMode="auto">
                      <a:xfrm>
                        <a:off x="4056" y="1776"/>
                        <a:ext cx="264" cy="230"/>
                        <a:chOff x="4050" y="1089"/>
                        <a:chExt cx="264" cy="230"/>
                      </a:xfrm>
                    </p:grpSpPr>
                    <p:sp>
                      <p:nvSpPr>
                        <p:cNvPr id="158926" name="Oval 206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4053" y="1089"/>
                          <a:ext cx="113" cy="113"/>
                        </a:xfrm>
                        <a:prstGeom prst="ellipse">
                          <a:avLst/>
                        </a:prstGeom>
                        <a:gradFill rotWithShape="0">
                          <a:gsLst>
                            <a:gs pos="0">
                              <a:schemeClr val="folHlink">
                                <a:gamma/>
                                <a:tint val="0"/>
                                <a:invGamma/>
                              </a:schemeClr>
                            </a:gs>
                            <a:gs pos="100000">
                              <a:schemeClr val="folHlink"/>
                            </a:gs>
                          </a:gsLst>
                          <a:path path="shape">
                            <a:fillToRect l="50000" t="50000" r="50000" b="50000"/>
                          </a:path>
                        </a:gradFill>
                        <a:ln w="952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58927" name="Oval 207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4194" y="1206"/>
                          <a:ext cx="113" cy="113"/>
                        </a:xfrm>
                        <a:prstGeom prst="ellipse">
                          <a:avLst/>
                        </a:prstGeom>
                        <a:gradFill rotWithShape="0">
                          <a:gsLst>
                            <a:gs pos="0">
                              <a:schemeClr val="folHlink">
                                <a:gamma/>
                                <a:tint val="0"/>
                                <a:invGamma/>
                              </a:schemeClr>
                            </a:gs>
                            <a:gs pos="100000">
                              <a:schemeClr val="folHlink"/>
                            </a:gs>
                          </a:gsLst>
                          <a:path path="shape">
                            <a:fillToRect l="50000" t="50000" r="50000" b="50000"/>
                          </a:path>
                        </a:gradFill>
                        <a:ln w="952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58928" name="Rectangle 208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4194" y="1095"/>
                          <a:ext cx="120" cy="105"/>
                        </a:xfrm>
                        <a:prstGeom prst="rect">
                          <a:avLst/>
                        </a:prstGeom>
                        <a:gradFill rotWithShape="0">
                          <a:gsLst>
                            <a:gs pos="0">
                              <a:schemeClr val="folHlink"/>
                            </a:gs>
                            <a:gs pos="50000">
                              <a:schemeClr val="folHlink">
                                <a:gamma/>
                                <a:tint val="0"/>
                                <a:invGamma/>
                              </a:schemeClr>
                            </a:gs>
                            <a:gs pos="100000">
                              <a:schemeClr val="folHlink"/>
                            </a:gs>
                          </a:gsLst>
                          <a:lin ang="0" scaled="1"/>
                        </a:gradFill>
                        <a:ln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58929" name="Rectangle 209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4050" y="1206"/>
                          <a:ext cx="120" cy="105"/>
                        </a:xfrm>
                        <a:prstGeom prst="rect">
                          <a:avLst/>
                        </a:prstGeom>
                        <a:gradFill rotWithShape="0">
                          <a:gsLst>
                            <a:gs pos="0">
                              <a:schemeClr val="folHlink"/>
                            </a:gs>
                            <a:gs pos="50000">
                              <a:schemeClr val="folHlink">
                                <a:gamma/>
                                <a:tint val="0"/>
                                <a:invGamma/>
                              </a:schemeClr>
                            </a:gs>
                            <a:gs pos="100000">
                              <a:schemeClr val="folHlink"/>
                            </a:gs>
                          </a:gsLst>
                          <a:lin ang="0" scaled="1"/>
                        </a:gradFill>
                        <a:ln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</p:grpSp>
                  <p:grpSp>
                    <p:nvGrpSpPr>
                      <p:cNvPr id="158930" name="Group 210"/>
                      <p:cNvGrpSpPr>
                        <a:grpSpLocks noChangeAspect="1"/>
                      </p:cNvGrpSpPr>
                      <p:nvPr/>
                    </p:nvGrpSpPr>
                    <p:grpSpPr bwMode="auto">
                      <a:xfrm>
                        <a:off x="4062" y="2004"/>
                        <a:ext cx="264" cy="230"/>
                        <a:chOff x="4050" y="1089"/>
                        <a:chExt cx="264" cy="230"/>
                      </a:xfrm>
                    </p:grpSpPr>
                    <p:sp>
                      <p:nvSpPr>
                        <p:cNvPr id="158931" name="Oval 211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4053" y="1089"/>
                          <a:ext cx="113" cy="113"/>
                        </a:xfrm>
                        <a:prstGeom prst="ellipse">
                          <a:avLst/>
                        </a:prstGeom>
                        <a:gradFill rotWithShape="0">
                          <a:gsLst>
                            <a:gs pos="0">
                              <a:schemeClr val="folHlink">
                                <a:gamma/>
                                <a:tint val="0"/>
                                <a:invGamma/>
                              </a:schemeClr>
                            </a:gs>
                            <a:gs pos="100000">
                              <a:schemeClr val="folHlink"/>
                            </a:gs>
                          </a:gsLst>
                          <a:path path="shape">
                            <a:fillToRect l="50000" t="50000" r="50000" b="50000"/>
                          </a:path>
                        </a:gradFill>
                        <a:ln w="952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58932" name="Oval 212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4194" y="1206"/>
                          <a:ext cx="113" cy="113"/>
                        </a:xfrm>
                        <a:prstGeom prst="ellipse">
                          <a:avLst/>
                        </a:prstGeom>
                        <a:gradFill rotWithShape="0">
                          <a:gsLst>
                            <a:gs pos="0">
                              <a:schemeClr val="folHlink">
                                <a:gamma/>
                                <a:tint val="0"/>
                                <a:invGamma/>
                              </a:schemeClr>
                            </a:gs>
                            <a:gs pos="100000">
                              <a:schemeClr val="folHlink"/>
                            </a:gs>
                          </a:gsLst>
                          <a:path path="shape">
                            <a:fillToRect l="50000" t="50000" r="50000" b="50000"/>
                          </a:path>
                        </a:gradFill>
                        <a:ln w="952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58933" name="Rectangle 213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4194" y="1095"/>
                          <a:ext cx="120" cy="105"/>
                        </a:xfrm>
                        <a:prstGeom prst="rect">
                          <a:avLst/>
                        </a:prstGeom>
                        <a:gradFill rotWithShape="0">
                          <a:gsLst>
                            <a:gs pos="0">
                              <a:schemeClr val="folHlink"/>
                            </a:gs>
                            <a:gs pos="50000">
                              <a:schemeClr val="folHlink">
                                <a:gamma/>
                                <a:tint val="0"/>
                                <a:invGamma/>
                              </a:schemeClr>
                            </a:gs>
                            <a:gs pos="100000">
                              <a:schemeClr val="folHlink"/>
                            </a:gs>
                          </a:gsLst>
                          <a:lin ang="0" scaled="1"/>
                        </a:gradFill>
                        <a:ln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58934" name="Rectangle 214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4050" y="1206"/>
                          <a:ext cx="120" cy="105"/>
                        </a:xfrm>
                        <a:prstGeom prst="rect">
                          <a:avLst/>
                        </a:prstGeom>
                        <a:gradFill rotWithShape="0">
                          <a:gsLst>
                            <a:gs pos="0">
                              <a:schemeClr val="folHlink"/>
                            </a:gs>
                            <a:gs pos="50000">
                              <a:schemeClr val="folHlink">
                                <a:gamma/>
                                <a:tint val="0"/>
                                <a:invGamma/>
                              </a:schemeClr>
                            </a:gs>
                            <a:gs pos="100000">
                              <a:schemeClr val="folHlink"/>
                            </a:gs>
                          </a:gsLst>
                          <a:lin ang="0" scaled="1"/>
                        </a:gradFill>
                        <a:ln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</p:grpSp>
                  <p:grpSp>
                    <p:nvGrpSpPr>
                      <p:cNvPr id="158935" name="Group 215"/>
                      <p:cNvGrpSpPr>
                        <a:grpSpLocks noChangeAspect="1"/>
                      </p:cNvGrpSpPr>
                      <p:nvPr/>
                    </p:nvGrpSpPr>
                    <p:grpSpPr bwMode="auto">
                      <a:xfrm>
                        <a:off x="4062" y="2229"/>
                        <a:ext cx="264" cy="230"/>
                        <a:chOff x="4050" y="1089"/>
                        <a:chExt cx="264" cy="230"/>
                      </a:xfrm>
                    </p:grpSpPr>
                    <p:sp>
                      <p:nvSpPr>
                        <p:cNvPr id="158936" name="Oval 216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4053" y="1089"/>
                          <a:ext cx="113" cy="113"/>
                        </a:xfrm>
                        <a:prstGeom prst="ellipse">
                          <a:avLst/>
                        </a:prstGeom>
                        <a:gradFill rotWithShape="0">
                          <a:gsLst>
                            <a:gs pos="0">
                              <a:schemeClr val="folHlink">
                                <a:gamma/>
                                <a:tint val="0"/>
                                <a:invGamma/>
                              </a:schemeClr>
                            </a:gs>
                            <a:gs pos="100000">
                              <a:schemeClr val="folHlink"/>
                            </a:gs>
                          </a:gsLst>
                          <a:path path="shape">
                            <a:fillToRect l="50000" t="50000" r="50000" b="50000"/>
                          </a:path>
                        </a:gradFill>
                        <a:ln w="952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58937" name="Oval 217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4194" y="1206"/>
                          <a:ext cx="113" cy="113"/>
                        </a:xfrm>
                        <a:prstGeom prst="ellipse">
                          <a:avLst/>
                        </a:prstGeom>
                        <a:gradFill rotWithShape="0">
                          <a:gsLst>
                            <a:gs pos="0">
                              <a:schemeClr val="folHlink">
                                <a:gamma/>
                                <a:tint val="0"/>
                                <a:invGamma/>
                              </a:schemeClr>
                            </a:gs>
                            <a:gs pos="100000">
                              <a:schemeClr val="folHlink"/>
                            </a:gs>
                          </a:gsLst>
                          <a:path path="shape">
                            <a:fillToRect l="50000" t="50000" r="50000" b="50000"/>
                          </a:path>
                        </a:gradFill>
                        <a:ln w="952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58938" name="Rectangle 218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4194" y="1095"/>
                          <a:ext cx="120" cy="105"/>
                        </a:xfrm>
                        <a:prstGeom prst="rect">
                          <a:avLst/>
                        </a:prstGeom>
                        <a:gradFill rotWithShape="0">
                          <a:gsLst>
                            <a:gs pos="0">
                              <a:schemeClr val="folHlink"/>
                            </a:gs>
                            <a:gs pos="50000">
                              <a:schemeClr val="folHlink">
                                <a:gamma/>
                                <a:tint val="0"/>
                                <a:invGamma/>
                              </a:schemeClr>
                            </a:gs>
                            <a:gs pos="100000">
                              <a:schemeClr val="folHlink"/>
                            </a:gs>
                          </a:gsLst>
                          <a:lin ang="0" scaled="1"/>
                        </a:gradFill>
                        <a:ln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58939" name="Rectangle 219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4050" y="1206"/>
                          <a:ext cx="120" cy="105"/>
                        </a:xfrm>
                        <a:prstGeom prst="rect">
                          <a:avLst/>
                        </a:prstGeom>
                        <a:gradFill rotWithShape="0">
                          <a:gsLst>
                            <a:gs pos="0">
                              <a:schemeClr val="folHlink"/>
                            </a:gs>
                            <a:gs pos="50000">
                              <a:schemeClr val="folHlink">
                                <a:gamma/>
                                <a:tint val="0"/>
                                <a:invGamma/>
                              </a:schemeClr>
                            </a:gs>
                            <a:gs pos="100000">
                              <a:schemeClr val="folHlink"/>
                            </a:gs>
                          </a:gsLst>
                          <a:lin ang="0" scaled="1"/>
                        </a:gradFill>
                        <a:ln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</p:grpSp>
                  <p:grpSp>
                    <p:nvGrpSpPr>
                      <p:cNvPr id="158940" name="Group 220"/>
                      <p:cNvGrpSpPr>
                        <a:grpSpLocks noChangeAspect="1"/>
                      </p:cNvGrpSpPr>
                      <p:nvPr/>
                    </p:nvGrpSpPr>
                    <p:grpSpPr bwMode="auto">
                      <a:xfrm>
                        <a:off x="4062" y="2451"/>
                        <a:ext cx="264" cy="230"/>
                        <a:chOff x="4050" y="1089"/>
                        <a:chExt cx="264" cy="230"/>
                      </a:xfrm>
                    </p:grpSpPr>
                    <p:sp>
                      <p:nvSpPr>
                        <p:cNvPr id="158941" name="Oval 221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4053" y="1089"/>
                          <a:ext cx="113" cy="113"/>
                        </a:xfrm>
                        <a:prstGeom prst="ellipse">
                          <a:avLst/>
                        </a:prstGeom>
                        <a:gradFill rotWithShape="0">
                          <a:gsLst>
                            <a:gs pos="0">
                              <a:schemeClr val="folHlink">
                                <a:gamma/>
                                <a:tint val="0"/>
                                <a:invGamma/>
                              </a:schemeClr>
                            </a:gs>
                            <a:gs pos="100000">
                              <a:schemeClr val="folHlink"/>
                            </a:gs>
                          </a:gsLst>
                          <a:path path="shape">
                            <a:fillToRect l="50000" t="50000" r="50000" b="50000"/>
                          </a:path>
                        </a:gradFill>
                        <a:ln w="952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58942" name="Oval 222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4194" y="1206"/>
                          <a:ext cx="113" cy="113"/>
                        </a:xfrm>
                        <a:prstGeom prst="ellipse">
                          <a:avLst/>
                        </a:prstGeom>
                        <a:gradFill rotWithShape="0">
                          <a:gsLst>
                            <a:gs pos="0">
                              <a:schemeClr val="folHlink">
                                <a:gamma/>
                                <a:tint val="0"/>
                                <a:invGamma/>
                              </a:schemeClr>
                            </a:gs>
                            <a:gs pos="100000">
                              <a:schemeClr val="folHlink"/>
                            </a:gs>
                          </a:gsLst>
                          <a:path path="shape">
                            <a:fillToRect l="50000" t="50000" r="50000" b="50000"/>
                          </a:path>
                        </a:gradFill>
                        <a:ln w="952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58943" name="Rectangle 223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4194" y="1095"/>
                          <a:ext cx="120" cy="105"/>
                        </a:xfrm>
                        <a:prstGeom prst="rect">
                          <a:avLst/>
                        </a:prstGeom>
                        <a:gradFill rotWithShape="0">
                          <a:gsLst>
                            <a:gs pos="0">
                              <a:schemeClr val="folHlink"/>
                            </a:gs>
                            <a:gs pos="50000">
                              <a:schemeClr val="folHlink">
                                <a:gamma/>
                                <a:tint val="0"/>
                                <a:invGamma/>
                              </a:schemeClr>
                            </a:gs>
                            <a:gs pos="100000">
                              <a:schemeClr val="folHlink"/>
                            </a:gs>
                          </a:gsLst>
                          <a:lin ang="0" scaled="1"/>
                        </a:gradFill>
                        <a:ln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58944" name="Rectangle 224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4050" y="1206"/>
                          <a:ext cx="120" cy="105"/>
                        </a:xfrm>
                        <a:prstGeom prst="rect">
                          <a:avLst/>
                        </a:prstGeom>
                        <a:gradFill rotWithShape="0">
                          <a:gsLst>
                            <a:gs pos="0">
                              <a:schemeClr val="folHlink"/>
                            </a:gs>
                            <a:gs pos="50000">
                              <a:schemeClr val="folHlink">
                                <a:gamma/>
                                <a:tint val="0"/>
                                <a:invGamma/>
                              </a:schemeClr>
                            </a:gs>
                            <a:gs pos="100000">
                              <a:schemeClr val="folHlink"/>
                            </a:gs>
                          </a:gsLst>
                          <a:lin ang="0" scaled="1"/>
                        </a:gradFill>
                        <a:ln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</p:grpSp>
                  <p:grpSp>
                    <p:nvGrpSpPr>
                      <p:cNvPr id="158945" name="Group 225"/>
                      <p:cNvGrpSpPr>
                        <a:grpSpLocks noChangeAspect="1"/>
                      </p:cNvGrpSpPr>
                      <p:nvPr/>
                    </p:nvGrpSpPr>
                    <p:grpSpPr bwMode="auto">
                      <a:xfrm>
                        <a:off x="4065" y="2682"/>
                        <a:ext cx="264" cy="230"/>
                        <a:chOff x="4050" y="1089"/>
                        <a:chExt cx="264" cy="230"/>
                      </a:xfrm>
                    </p:grpSpPr>
                    <p:sp>
                      <p:nvSpPr>
                        <p:cNvPr id="158946" name="Oval 226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4053" y="1089"/>
                          <a:ext cx="113" cy="113"/>
                        </a:xfrm>
                        <a:prstGeom prst="ellipse">
                          <a:avLst/>
                        </a:prstGeom>
                        <a:gradFill rotWithShape="0">
                          <a:gsLst>
                            <a:gs pos="0">
                              <a:schemeClr val="folHlink">
                                <a:gamma/>
                                <a:tint val="0"/>
                                <a:invGamma/>
                              </a:schemeClr>
                            </a:gs>
                            <a:gs pos="100000">
                              <a:schemeClr val="folHlink"/>
                            </a:gs>
                          </a:gsLst>
                          <a:path path="shape">
                            <a:fillToRect l="50000" t="50000" r="50000" b="50000"/>
                          </a:path>
                        </a:gradFill>
                        <a:ln w="952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58947" name="Oval 227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4194" y="1206"/>
                          <a:ext cx="113" cy="113"/>
                        </a:xfrm>
                        <a:prstGeom prst="ellipse">
                          <a:avLst/>
                        </a:prstGeom>
                        <a:gradFill rotWithShape="0">
                          <a:gsLst>
                            <a:gs pos="0">
                              <a:schemeClr val="folHlink">
                                <a:gamma/>
                                <a:tint val="0"/>
                                <a:invGamma/>
                              </a:schemeClr>
                            </a:gs>
                            <a:gs pos="100000">
                              <a:schemeClr val="folHlink"/>
                            </a:gs>
                          </a:gsLst>
                          <a:path path="shape">
                            <a:fillToRect l="50000" t="50000" r="50000" b="50000"/>
                          </a:path>
                        </a:gradFill>
                        <a:ln w="952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58948" name="Rectangle 228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4194" y="1095"/>
                          <a:ext cx="120" cy="105"/>
                        </a:xfrm>
                        <a:prstGeom prst="rect">
                          <a:avLst/>
                        </a:prstGeom>
                        <a:gradFill rotWithShape="0">
                          <a:gsLst>
                            <a:gs pos="0">
                              <a:schemeClr val="folHlink"/>
                            </a:gs>
                            <a:gs pos="50000">
                              <a:schemeClr val="folHlink">
                                <a:gamma/>
                                <a:tint val="0"/>
                                <a:invGamma/>
                              </a:schemeClr>
                            </a:gs>
                            <a:gs pos="100000">
                              <a:schemeClr val="folHlink"/>
                            </a:gs>
                          </a:gsLst>
                          <a:lin ang="0" scaled="1"/>
                        </a:gradFill>
                        <a:ln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58949" name="Rectangle 229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4050" y="1206"/>
                          <a:ext cx="120" cy="105"/>
                        </a:xfrm>
                        <a:prstGeom prst="rect">
                          <a:avLst/>
                        </a:prstGeom>
                        <a:gradFill rotWithShape="0">
                          <a:gsLst>
                            <a:gs pos="0">
                              <a:schemeClr val="folHlink"/>
                            </a:gs>
                            <a:gs pos="50000">
                              <a:schemeClr val="folHlink">
                                <a:gamma/>
                                <a:tint val="0"/>
                                <a:invGamma/>
                              </a:schemeClr>
                            </a:gs>
                            <a:gs pos="100000">
                              <a:schemeClr val="folHlink"/>
                            </a:gs>
                          </a:gsLst>
                          <a:lin ang="0" scaled="1"/>
                        </a:gradFill>
                        <a:ln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</p:grpSp>
                  <p:grpSp>
                    <p:nvGrpSpPr>
                      <p:cNvPr id="158950" name="Group 230"/>
                      <p:cNvGrpSpPr>
                        <a:grpSpLocks noChangeAspect="1"/>
                      </p:cNvGrpSpPr>
                      <p:nvPr/>
                    </p:nvGrpSpPr>
                    <p:grpSpPr bwMode="auto">
                      <a:xfrm>
                        <a:off x="4068" y="2910"/>
                        <a:ext cx="264" cy="230"/>
                        <a:chOff x="4050" y="1089"/>
                        <a:chExt cx="264" cy="230"/>
                      </a:xfrm>
                    </p:grpSpPr>
                    <p:sp>
                      <p:nvSpPr>
                        <p:cNvPr id="158951" name="Oval 231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4053" y="1089"/>
                          <a:ext cx="113" cy="113"/>
                        </a:xfrm>
                        <a:prstGeom prst="ellipse">
                          <a:avLst/>
                        </a:prstGeom>
                        <a:gradFill rotWithShape="0">
                          <a:gsLst>
                            <a:gs pos="0">
                              <a:schemeClr val="folHlink">
                                <a:gamma/>
                                <a:tint val="0"/>
                                <a:invGamma/>
                              </a:schemeClr>
                            </a:gs>
                            <a:gs pos="100000">
                              <a:schemeClr val="folHlink"/>
                            </a:gs>
                          </a:gsLst>
                          <a:path path="shape">
                            <a:fillToRect l="50000" t="50000" r="50000" b="50000"/>
                          </a:path>
                        </a:gradFill>
                        <a:ln w="952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58952" name="Oval 232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4194" y="1206"/>
                          <a:ext cx="113" cy="113"/>
                        </a:xfrm>
                        <a:prstGeom prst="ellipse">
                          <a:avLst/>
                        </a:prstGeom>
                        <a:gradFill rotWithShape="0">
                          <a:gsLst>
                            <a:gs pos="0">
                              <a:schemeClr val="folHlink">
                                <a:gamma/>
                                <a:tint val="0"/>
                                <a:invGamma/>
                              </a:schemeClr>
                            </a:gs>
                            <a:gs pos="100000">
                              <a:schemeClr val="folHlink"/>
                            </a:gs>
                          </a:gsLst>
                          <a:path path="shape">
                            <a:fillToRect l="50000" t="50000" r="50000" b="50000"/>
                          </a:path>
                        </a:gradFill>
                        <a:ln w="952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58953" name="Rectangle 233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4194" y="1095"/>
                          <a:ext cx="120" cy="105"/>
                        </a:xfrm>
                        <a:prstGeom prst="rect">
                          <a:avLst/>
                        </a:prstGeom>
                        <a:gradFill rotWithShape="0">
                          <a:gsLst>
                            <a:gs pos="0">
                              <a:schemeClr val="folHlink"/>
                            </a:gs>
                            <a:gs pos="50000">
                              <a:schemeClr val="folHlink">
                                <a:gamma/>
                                <a:tint val="0"/>
                                <a:invGamma/>
                              </a:schemeClr>
                            </a:gs>
                            <a:gs pos="100000">
                              <a:schemeClr val="folHlink"/>
                            </a:gs>
                          </a:gsLst>
                          <a:lin ang="0" scaled="1"/>
                        </a:gradFill>
                        <a:ln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58954" name="Rectangle 234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4050" y="1206"/>
                          <a:ext cx="120" cy="105"/>
                        </a:xfrm>
                        <a:prstGeom prst="rect">
                          <a:avLst/>
                        </a:prstGeom>
                        <a:gradFill rotWithShape="0">
                          <a:gsLst>
                            <a:gs pos="0">
                              <a:schemeClr val="folHlink"/>
                            </a:gs>
                            <a:gs pos="50000">
                              <a:schemeClr val="folHlink">
                                <a:gamma/>
                                <a:tint val="0"/>
                                <a:invGamma/>
                              </a:schemeClr>
                            </a:gs>
                            <a:gs pos="100000">
                              <a:schemeClr val="folHlink"/>
                            </a:gs>
                          </a:gsLst>
                          <a:lin ang="0" scaled="1"/>
                        </a:gradFill>
                        <a:ln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</p:grpSp>
                  <p:grpSp>
                    <p:nvGrpSpPr>
                      <p:cNvPr id="158955" name="Group 235"/>
                      <p:cNvGrpSpPr>
                        <a:grpSpLocks noChangeAspect="1"/>
                      </p:cNvGrpSpPr>
                      <p:nvPr/>
                    </p:nvGrpSpPr>
                    <p:grpSpPr bwMode="auto">
                      <a:xfrm>
                        <a:off x="4071" y="3141"/>
                        <a:ext cx="264" cy="230"/>
                        <a:chOff x="4050" y="1089"/>
                        <a:chExt cx="264" cy="230"/>
                      </a:xfrm>
                    </p:grpSpPr>
                    <p:sp>
                      <p:nvSpPr>
                        <p:cNvPr id="158956" name="Oval 236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4053" y="1089"/>
                          <a:ext cx="113" cy="113"/>
                        </a:xfrm>
                        <a:prstGeom prst="ellipse">
                          <a:avLst/>
                        </a:prstGeom>
                        <a:gradFill rotWithShape="0">
                          <a:gsLst>
                            <a:gs pos="0">
                              <a:schemeClr val="folHlink">
                                <a:gamma/>
                                <a:tint val="0"/>
                                <a:invGamma/>
                              </a:schemeClr>
                            </a:gs>
                            <a:gs pos="100000">
                              <a:schemeClr val="folHlink"/>
                            </a:gs>
                          </a:gsLst>
                          <a:path path="shape">
                            <a:fillToRect l="50000" t="50000" r="50000" b="50000"/>
                          </a:path>
                        </a:gradFill>
                        <a:ln w="952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58957" name="Oval 237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4194" y="1206"/>
                          <a:ext cx="113" cy="113"/>
                        </a:xfrm>
                        <a:prstGeom prst="ellipse">
                          <a:avLst/>
                        </a:prstGeom>
                        <a:gradFill rotWithShape="0">
                          <a:gsLst>
                            <a:gs pos="0">
                              <a:schemeClr val="folHlink">
                                <a:gamma/>
                                <a:tint val="0"/>
                                <a:invGamma/>
                              </a:schemeClr>
                            </a:gs>
                            <a:gs pos="100000">
                              <a:schemeClr val="folHlink"/>
                            </a:gs>
                          </a:gsLst>
                          <a:path path="shape">
                            <a:fillToRect l="50000" t="50000" r="50000" b="50000"/>
                          </a:path>
                        </a:gradFill>
                        <a:ln w="952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58958" name="Rectangle 238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4194" y="1095"/>
                          <a:ext cx="120" cy="105"/>
                        </a:xfrm>
                        <a:prstGeom prst="rect">
                          <a:avLst/>
                        </a:prstGeom>
                        <a:gradFill rotWithShape="0">
                          <a:gsLst>
                            <a:gs pos="0">
                              <a:schemeClr val="folHlink"/>
                            </a:gs>
                            <a:gs pos="50000">
                              <a:schemeClr val="folHlink">
                                <a:gamma/>
                                <a:tint val="0"/>
                                <a:invGamma/>
                              </a:schemeClr>
                            </a:gs>
                            <a:gs pos="100000">
                              <a:schemeClr val="folHlink"/>
                            </a:gs>
                          </a:gsLst>
                          <a:lin ang="0" scaled="1"/>
                        </a:gradFill>
                        <a:ln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58959" name="Rectangle 239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4050" y="1206"/>
                          <a:ext cx="120" cy="105"/>
                        </a:xfrm>
                        <a:prstGeom prst="rect">
                          <a:avLst/>
                        </a:prstGeom>
                        <a:gradFill rotWithShape="0">
                          <a:gsLst>
                            <a:gs pos="0">
                              <a:schemeClr val="folHlink"/>
                            </a:gs>
                            <a:gs pos="50000">
                              <a:schemeClr val="folHlink">
                                <a:gamma/>
                                <a:tint val="0"/>
                                <a:invGamma/>
                              </a:schemeClr>
                            </a:gs>
                            <a:gs pos="100000">
                              <a:schemeClr val="folHlink"/>
                            </a:gs>
                          </a:gsLst>
                          <a:lin ang="0" scaled="1"/>
                        </a:gradFill>
                        <a:ln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</p:grpSp>
                  <p:grpSp>
                    <p:nvGrpSpPr>
                      <p:cNvPr id="158960" name="Group 240"/>
                      <p:cNvGrpSpPr>
                        <a:grpSpLocks noChangeAspect="1"/>
                      </p:cNvGrpSpPr>
                      <p:nvPr/>
                    </p:nvGrpSpPr>
                    <p:grpSpPr bwMode="auto">
                      <a:xfrm>
                        <a:off x="4068" y="3372"/>
                        <a:ext cx="264" cy="230"/>
                        <a:chOff x="4050" y="1089"/>
                        <a:chExt cx="264" cy="230"/>
                      </a:xfrm>
                    </p:grpSpPr>
                    <p:sp>
                      <p:nvSpPr>
                        <p:cNvPr id="158961" name="Oval 241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4053" y="1089"/>
                          <a:ext cx="113" cy="113"/>
                        </a:xfrm>
                        <a:prstGeom prst="ellipse">
                          <a:avLst/>
                        </a:prstGeom>
                        <a:gradFill rotWithShape="0">
                          <a:gsLst>
                            <a:gs pos="0">
                              <a:schemeClr val="folHlink">
                                <a:gamma/>
                                <a:tint val="0"/>
                                <a:invGamma/>
                              </a:schemeClr>
                            </a:gs>
                            <a:gs pos="100000">
                              <a:schemeClr val="folHlink"/>
                            </a:gs>
                          </a:gsLst>
                          <a:path path="shape">
                            <a:fillToRect l="50000" t="50000" r="50000" b="50000"/>
                          </a:path>
                        </a:gradFill>
                        <a:ln w="952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58962" name="Oval 242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4194" y="1206"/>
                          <a:ext cx="113" cy="113"/>
                        </a:xfrm>
                        <a:prstGeom prst="ellipse">
                          <a:avLst/>
                        </a:prstGeom>
                        <a:gradFill rotWithShape="0">
                          <a:gsLst>
                            <a:gs pos="0">
                              <a:schemeClr val="folHlink">
                                <a:gamma/>
                                <a:tint val="0"/>
                                <a:invGamma/>
                              </a:schemeClr>
                            </a:gs>
                            <a:gs pos="100000">
                              <a:schemeClr val="folHlink"/>
                            </a:gs>
                          </a:gsLst>
                          <a:path path="shape">
                            <a:fillToRect l="50000" t="50000" r="50000" b="50000"/>
                          </a:path>
                        </a:gradFill>
                        <a:ln w="952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58963" name="Rectangle 243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4194" y="1095"/>
                          <a:ext cx="120" cy="105"/>
                        </a:xfrm>
                        <a:prstGeom prst="rect">
                          <a:avLst/>
                        </a:prstGeom>
                        <a:gradFill rotWithShape="0">
                          <a:gsLst>
                            <a:gs pos="0">
                              <a:schemeClr val="folHlink"/>
                            </a:gs>
                            <a:gs pos="50000">
                              <a:schemeClr val="folHlink">
                                <a:gamma/>
                                <a:tint val="0"/>
                                <a:invGamma/>
                              </a:schemeClr>
                            </a:gs>
                            <a:gs pos="100000">
                              <a:schemeClr val="folHlink"/>
                            </a:gs>
                          </a:gsLst>
                          <a:lin ang="0" scaled="1"/>
                        </a:gradFill>
                        <a:ln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58964" name="Rectangle 244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4050" y="1206"/>
                          <a:ext cx="120" cy="105"/>
                        </a:xfrm>
                        <a:prstGeom prst="rect">
                          <a:avLst/>
                        </a:prstGeom>
                        <a:gradFill rotWithShape="0">
                          <a:gsLst>
                            <a:gs pos="0">
                              <a:schemeClr val="folHlink"/>
                            </a:gs>
                            <a:gs pos="50000">
                              <a:schemeClr val="folHlink">
                                <a:gamma/>
                                <a:tint val="0"/>
                                <a:invGamma/>
                              </a:schemeClr>
                            </a:gs>
                            <a:gs pos="100000">
                              <a:schemeClr val="folHlink"/>
                            </a:gs>
                          </a:gsLst>
                          <a:lin ang="0" scaled="1"/>
                        </a:gradFill>
                        <a:ln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</p:grpSp>
                  <p:grpSp>
                    <p:nvGrpSpPr>
                      <p:cNvPr id="158965" name="Group 245"/>
                      <p:cNvGrpSpPr>
                        <a:grpSpLocks noChangeAspect="1"/>
                      </p:cNvGrpSpPr>
                      <p:nvPr/>
                    </p:nvGrpSpPr>
                    <p:grpSpPr bwMode="auto">
                      <a:xfrm>
                        <a:off x="1848" y="1107"/>
                        <a:ext cx="264" cy="230"/>
                        <a:chOff x="4050" y="1089"/>
                        <a:chExt cx="264" cy="230"/>
                      </a:xfrm>
                    </p:grpSpPr>
                    <p:sp>
                      <p:nvSpPr>
                        <p:cNvPr id="158966" name="Oval 246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4053" y="1089"/>
                          <a:ext cx="113" cy="113"/>
                        </a:xfrm>
                        <a:prstGeom prst="ellipse">
                          <a:avLst/>
                        </a:prstGeom>
                        <a:gradFill rotWithShape="0">
                          <a:gsLst>
                            <a:gs pos="0">
                              <a:schemeClr val="folHlink">
                                <a:gamma/>
                                <a:tint val="0"/>
                                <a:invGamma/>
                              </a:schemeClr>
                            </a:gs>
                            <a:gs pos="100000">
                              <a:schemeClr val="folHlink"/>
                            </a:gs>
                          </a:gsLst>
                          <a:path path="shape">
                            <a:fillToRect l="50000" t="50000" r="50000" b="50000"/>
                          </a:path>
                        </a:gradFill>
                        <a:ln w="952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58967" name="Oval 247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4194" y="1206"/>
                          <a:ext cx="113" cy="113"/>
                        </a:xfrm>
                        <a:prstGeom prst="ellipse">
                          <a:avLst/>
                        </a:prstGeom>
                        <a:gradFill rotWithShape="0">
                          <a:gsLst>
                            <a:gs pos="0">
                              <a:schemeClr val="folHlink">
                                <a:gamma/>
                                <a:tint val="0"/>
                                <a:invGamma/>
                              </a:schemeClr>
                            </a:gs>
                            <a:gs pos="100000">
                              <a:schemeClr val="folHlink"/>
                            </a:gs>
                          </a:gsLst>
                          <a:path path="shape">
                            <a:fillToRect l="50000" t="50000" r="50000" b="50000"/>
                          </a:path>
                        </a:gradFill>
                        <a:ln w="952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58968" name="Rectangle 248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4194" y="1095"/>
                          <a:ext cx="120" cy="105"/>
                        </a:xfrm>
                        <a:prstGeom prst="rect">
                          <a:avLst/>
                        </a:prstGeom>
                        <a:gradFill rotWithShape="0">
                          <a:gsLst>
                            <a:gs pos="0">
                              <a:schemeClr val="folHlink"/>
                            </a:gs>
                            <a:gs pos="50000">
                              <a:schemeClr val="folHlink">
                                <a:gamma/>
                                <a:tint val="0"/>
                                <a:invGamma/>
                              </a:schemeClr>
                            </a:gs>
                            <a:gs pos="100000">
                              <a:schemeClr val="folHlink"/>
                            </a:gs>
                          </a:gsLst>
                          <a:lin ang="0" scaled="1"/>
                        </a:gradFill>
                        <a:ln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58969" name="Rectangle 249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4050" y="1206"/>
                          <a:ext cx="120" cy="105"/>
                        </a:xfrm>
                        <a:prstGeom prst="rect">
                          <a:avLst/>
                        </a:prstGeom>
                        <a:gradFill rotWithShape="0">
                          <a:gsLst>
                            <a:gs pos="0">
                              <a:schemeClr val="folHlink"/>
                            </a:gs>
                            <a:gs pos="50000">
                              <a:schemeClr val="folHlink">
                                <a:gamma/>
                                <a:tint val="0"/>
                                <a:invGamma/>
                              </a:schemeClr>
                            </a:gs>
                            <a:gs pos="100000">
                              <a:schemeClr val="folHlink"/>
                            </a:gs>
                          </a:gsLst>
                          <a:lin ang="0" scaled="1"/>
                        </a:gradFill>
                        <a:ln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</p:grpSp>
                  <p:grpSp>
                    <p:nvGrpSpPr>
                      <p:cNvPr id="158970" name="Group 250"/>
                      <p:cNvGrpSpPr>
                        <a:grpSpLocks noChangeAspect="1"/>
                      </p:cNvGrpSpPr>
                      <p:nvPr/>
                    </p:nvGrpSpPr>
                    <p:grpSpPr bwMode="auto">
                      <a:xfrm>
                        <a:off x="1848" y="1338"/>
                        <a:ext cx="264" cy="230"/>
                        <a:chOff x="4050" y="1089"/>
                        <a:chExt cx="264" cy="230"/>
                      </a:xfrm>
                    </p:grpSpPr>
                    <p:sp>
                      <p:nvSpPr>
                        <p:cNvPr id="158971" name="Oval 251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4053" y="1089"/>
                          <a:ext cx="113" cy="113"/>
                        </a:xfrm>
                        <a:prstGeom prst="ellipse">
                          <a:avLst/>
                        </a:prstGeom>
                        <a:gradFill rotWithShape="0">
                          <a:gsLst>
                            <a:gs pos="0">
                              <a:schemeClr val="folHlink">
                                <a:gamma/>
                                <a:tint val="0"/>
                                <a:invGamma/>
                              </a:schemeClr>
                            </a:gs>
                            <a:gs pos="100000">
                              <a:schemeClr val="folHlink"/>
                            </a:gs>
                          </a:gsLst>
                          <a:path path="shape">
                            <a:fillToRect l="50000" t="50000" r="50000" b="50000"/>
                          </a:path>
                        </a:gradFill>
                        <a:ln w="952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58972" name="Oval 252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4194" y="1206"/>
                          <a:ext cx="113" cy="113"/>
                        </a:xfrm>
                        <a:prstGeom prst="ellipse">
                          <a:avLst/>
                        </a:prstGeom>
                        <a:gradFill rotWithShape="0">
                          <a:gsLst>
                            <a:gs pos="0">
                              <a:schemeClr val="folHlink">
                                <a:gamma/>
                                <a:tint val="0"/>
                                <a:invGamma/>
                              </a:schemeClr>
                            </a:gs>
                            <a:gs pos="100000">
                              <a:schemeClr val="folHlink"/>
                            </a:gs>
                          </a:gsLst>
                          <a:path path="shape">
                            <a:fillToRect l="50000" t="50000" r="50000" b="50000"/>
                          </a:path>
                        </a:gradFill>
                        <a:ln w="952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58973" name="Rectangle 253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4194" y="1095"/>
                          <a:ext cx="120" cy="105"/>
                        </a:xfrm>
                        <a:prstGeom prst="rect">
                          <a:avLst/>
                        </a:prstGeom>
                        <a:gradFill rotWithShape="0">
                          <a:gsLst>
                            <a:gs pos="0">
                              <a:schemeClr val="folHlink"/>
                            </a:gs>
                            <a:gs pos="50000">
                              <a:schemeClr val="folHlink">
                                <a:gamma/>
                                <a:tint val="0"/>
                                <a:invGamma/>
                              </a:schemeClr>
                            </a:gs>
                            <a:gs pos="100000">
                              <a:schemeClr val="folHlink"/>
                            </a:gs>
                          </a:gsLst>
                          <a:lin ang="0" scaled="1"/>
                        </a:gradFill>
                        <a:ln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58974" name="Rectangle 254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4050" y="1206"/>
                          <a:ext cx="120" cy="105"/>
                        </a:xfrm>
                        <a:prstGeom prst="rect">
                          <a:avLst/>
                        </a:prstGeom>
                        <a:gradFill rotWithShape="0">
                          <a:gsLst>
                            <a:gs pos="0">
                              <a:schemeClr val="folHlink"/>
                            </a:gs>
                            <a:gs pos="50000">
                              <a:schemeClr val="folHlink">
                                <a:gamma/>
                                <a:tint val="0"/>
                                <a:invGamma/>
                              </a:schemeClr>
                            </a:gs>
                            <a:gs pos="100000">
                              <a:schemeClr val="folHlink"/>
                            </a:gs>
                          </a:gsLst>
                          <a:lin ang="0" scaled="1"/>
                        </a:gradFill>
                        <a:ln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</p:grpSp>
                  <p:grpSp>
                    <p:nvGrpSpPr>
                      <p:cNvPr id="158975" name="Group 255"/>
                      <p:cNvGrpSpPr>
                        <a:grpSpLocks noChangeAspect="1"/>
                      </p:cNvGrpSpPr>
                      <p:nvPr/>
                    </p:nvGrpSpPr>
                    <p:grpSpPr bwMode="auto">
                      <a:xfrm>
                        <a:off x="1851" y="1563"/>
                        <a:ext cx="264" cy="230"/>
                        <a:chOff x="4050" y="1089"/>
                        <a:chExt cx="264" cy="230"/>
                      </a:xfrm>
                    </p:grpSpPr>
                    <p:sp>
                      <p:nvSpPr>
                        <p:cNvPr id="158976" name="Oval 256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4053" y="1089"/>
                          <a:ext cx="113" cy="113"/>
                        </a:xfrm>
                        <a:prstGeom prst="ellipse">
                          <a:avLst/>
                        </a:prstGeom>
                        <a:gradFill rotWithShape="0">
                          <a:gsLst>
                            <a:gs pos="0">
                              <a:schemeClr val="folHlink">
                                <a:gamma/>
                                <a:tint val="0"/>
                                <a:invGamma/>
                              </a:schemeClr>
                            </a:gs>
                            <a:gs pos="100000">
                              <a:schemeClr val="folHlink"/>
                            </a:gs>
                          </a:gsLst>
                          <a:path path="shape">
                            <a:fillToRect l="50000" t="50000" r="50000" b="50000"/>
                          </a:path>
                        </a:gradFill>
                        <a:ln w="952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58977" name="Oval 257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4194" y="1206"/>
                          <a:ext cx="113" cy="113"/>
                        </a:xfrm>
                        <a:prstGeom prst="ellipse">
                          <a:avLst/>
                        </a:prstGeom>
                        <a:gradFill rotWithShape="0">
                          <a:gsLst>
                            <a:gs pos="0">
                              <a:schemeClr val="folHlink">
                                <a:gamma/>
                                <a:tint val="0"/>
                                <a:invGamma/>
                              </a:schemeClr>
                            </a:gs>
                            <a:gs pos="100000">
                              <a:schemeClr val="folHlink"/>
                            </a:gs>
                          </a:gsLst>
                          <a:path path="shape">
                            <a:fillToRect l="50000" t="50000" r="50000" b="50000"/>
                          </a:path>
                        </a:gradFill>
                        <a:ln w="952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58978" name="Rectangle 258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4194" y="1095"/>
                          <a:ext cx="120" cy="105"/>
                        </a:xfrm>
                        <a:prstGeom prst="rect">
                          <a:avLst/>
                        </a:prstGeom>
                        <a:gradFill rotWithShape="0">
                          <a:gsLst>
                            <a:gs pos="0">
                              <a:schemeClr val="folHlink"/>
                            </a:gs>
                            <a:gs pos="50000">
                              <a:schemeClr val="folHlink">
                                <a:gamma/>
                                <a:tint val="0"/>
                                <a:invGamma/>
                              </a:schemeClr>
                            </a:gs>
                            <a:gs pos="100000">
                              <a:schemeClr val="folHlink"/>
                            </a:gs>
                          </a:gsLst>
                          <a:lin ang="0" scaled="1"/>
                        </a:gradFill>
                        <a:ln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58979" name="Rectangle 259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4050" y="1206"/>
                          <a:ext cx="120" cy="105"/>
                        </a:xfrm>
                        <a:prstGeom prst="rect">
                          <a:avLst/>
                        </a:prstGeom>
                        <a:gradFill rotWithShape="0">
                          <a:gsLst>
                            <a:gs pos="0">
                              <a:schemeClr val="folHlink"/>
                            </a:gs>
                            <a:gs pos="50000">
                              <a:schemeClr val="folHlink">
                                <a:gamma/>
                                <a:tint val="0"/>
                                <a:invGamma/>
                              </a:schemeClr>
                            </a:gs>
                            <a:gs pos="100000">
                              <a:schemeClr val="folHlink"/>
                            </a:gs>
                          </a:gsLst>
                          <a:lin ang="0" scaled="1"/>
                        </a:gradFill>
                        <a:ln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</p:grpSp>
                  <p:grpSp>
                    <p:nvGrpSpPr>
                      <p:cNvPr id="158980" name="Group 260"/>
                      <p:cNvGrpSpPr>
                        <a:grpSpLocks noChangeAspect="1"/>
                      </p:cNvGrpSpPr>
                      <p:nvPr/>
                    </p:nvGrpSpPr>
                    <p:grpSpPr bwMode="auto">
                      <a:xfrm>
                        <a:off x="1854" y="1794"/>
                        <a:ext cx="264" cy="230"/>
                        <a:chOff x="4050" y="1089"/>
                        <a:chExt cx="264" cy="230"/>
                      </a:xfrm>
                    </p:grpSpPr>
                    <p:sp>
                      <p:nvSpPr>
                        <p:cNvPr id="158981" name="Oval 261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4053" y="1089"/>
                          <a:ext cx="113" cy="113"/>
                        </a:xfrm>
                        <a:prstGeom prst="ellipse">
                          <a:avLst/>
                        </a:prstGeom>
                        <a:gradFill rotWithShape="0">
                          <a:gsLst>
                            <a:gs pos="0">
                              <a:schemeClr val="folHlink">
                                <a:gamma/>
                                <a:tint val="0"/>
                                <a:invGamma/>
                              </a:schemeClr>
                            </a:gs>
                            <a:gs pos="100000">
                              <a:schemeClr val="folHlink"/>
                            </a:gs>
                          </a:gsLst>
                          <a:path path="shape">
                            <a:fillToRect l="50000" t="50000" r="50000" b="50000"/>
                          </a:path>
                        </a:gradFill>
                        <a:ln w="952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58982" name="Oval 262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4194" y="1206"/>
                          <a:ext cx="113" cy="113"/>
                        </a:xfrm>
                        <a:prstGeom prst="ellipse">
                          <a:avLst/>
                        </a:prstGeom>
                        <a:gradFill rotWithShape="0">
                          <a:gsLst>
                            <a:gs pos="0">
                              <a:schemeClr val="folHlink">
                                <a:gamma/>
                                <a:tint val="0"/>
                                <a:invGamma/>
                              </a:schemeClr>
                            </a:gs>
                            <a:gs pos="100000">
                              <a:schemeClr val="folHlink"/>
                            </a:gs>
                          </a:gsLst>
                          <a:path path="shape">
                            <a:fillToRect l="50000" t="50000" r="50000" b="50000"/>
                          </a:path>
                        </a:gradFill>
                        <a:ln w="952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58983" name="Rectangle 263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4194" y="1095"/>
                          <a:ext cx="120" cy="105"/>
                        </a:xfrm>
                        <a:prstGeom prst="rect">
                          <a:avLst/>
                        </a:prstGeom>
                        <a:gradFill rotWithShape="0">
                          <a:gsLst>
                            <a:gs pos="0">
                              <a:schemeClr val="folHlink"/>
                            </a:gs>
                            <a:gs pos="50000">
                              <a:schemeClr val="folHlink">
                                <a:gamma/>
                                <a:tint val="0"/>
                                <a:invGamma/>
                              </a:schemeClr>
                            </a:gs>
                            <a:gs pos="100000">
                              <a:schemeClr val="folHlink"/>
                            </a:gs>
                          </a:gsLst>
                          <a:lin ang="0" scaled="1"/>
                        </a:gradFill>
                        <a:ln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58984" name="Rectangle 264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4050" y="1206"/>
                          <a:ext cx="120" cy="105"/>
                        </a:xfrm>
                        <a:prstGeom prst="rect">
                          <a:avLst/>
                        </a:prstGeom>
                        <a:gradFill rotWithShape="0">
                          <a:gsLst>
                            <a:gs pos="0">
                              <a:schemeClr val="folHlink"/>
                            </a:gs>
                            <a:gs pos="50000">
                              <a:schemeClr val="folHlink">
                                <a:gamma/>
                                <a:tint val="0"/>
                                <a:invGamma/>
                              </a:schemeClr>
                            </a:gs>
                            <a:gs pos="100000">
                              <a:schemeClr val="folHlink"/>
                            </a:gs>
                          </a:gsLst>
                          <a:lin ang="0" scaled="1"/>
                        </a:gradFill>
                        <a:ln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</p:grpSp>
                  <p:grpSp>
                    <p:nvGrpSpPr>
                      <p:cNvPr id="158985" name="Group 265"/>
                      <p:cNvGrpSpPr>
                        <a:grpSpLocks noChangeAspect="1"/>
                      </p:cNvGrpSpPr>
                      <p:nvPr/>
                    </p:nvGrpSpPr>
                    <p:grpSpPr bwMode="auto">
                      <a:xfrm>
                        <a:off x="1860" y="2022"/>
                        <a:ext cx="264" cy="230"/>
                        <a:chOff x="4050" y="1089"/>
                        <a:chExt cx="264" cy="230"/>
                      </a:xfrm>
                    </p:grpSpPr>
                    <p:sp>
                      <p:nvSpPr>
                        <p:cNvPr id="158986" name="Oval 266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4053" y="1089"/>
                          <a:ext cx="113" cy="113"/>
                        </a:xfrm>
                        <a:prstGeom prst="ellipse">
                          <a:avLst/>
                        </a:prstGeom>
                        <a:gradFill rotWithShape="0">
                          <a:gsLst>
                            <a:gs pos="0">
                              <a:schemeClr val="folHlink">
                                <a:gamma/>
                                <a:tint val="0"/>
                                <a:invGamma/>
                              </a:schemeClr>
                            </a:gs>
                            <a:gs pos="100000">
                              <a:schemeClr val="folHlink"/>
                            </a:gs>
                          </a:gsLst>
                          <a:path path="shape">
                            <a:fillToRect l="50000" t="50000" r="50000" b="50000"/>
                          </a:path>
                        </a:gradFill>
                        <a:ln w="952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58987" name="Oval 267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4194" y="1206"/>
                          <a:ext cx="113" cy="113"/>
                        </a:xfrm>
                        <a:prstGeom prst="ellipse">
                          <a:avLst/>
                        </a:prstGeom>
                        <a:gradFill rotWithShape="0">
                          <a:gsLst>
                            <a:gs pos="0">
                              <a:schemeClr val="folHlink">
                                <a:gamma/>
                                <a:tint val="0"/>
                                <a:invGamma/>
                              </a:schemeClr>
                            </a:gs>
                            <a:gs pos="100000">
                              <a:schemeClr val="folHlink"/>
                            </a:gs>
                          </a:gsLst>
                          <a:path path="shape">
                            <a:fillToRect l="50000" t="50000" r="50000" b="50000"/>
                          </a:path>
                        </a:gradFill>
                        <a:ln w="952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58988" name="Rectangle 268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4194" y="1095"/>
                          <a:ext cx="120" cy="105"/>
                        </a:xfrm>
                        <a:prstGeom prst="rect">
                          <a:avLst/>
                        </a:prstGeom>
                        <a:gradFill rotWithShape="0">
                          <a:gsLst>
                            <a:gs pos="0">
                              <a:schemeClr val="folHlink"/>
                            </a:gs>
                            <a:gs pos="50000">
                              <a:schemeClr val="folHlink">
                                <a:gamma/>
                                <a:tint val="0"/>
                                <a:invGamma/>
                              </a:schemeClr>
                            </a:gs>
                            <a:gs pos="100000">
                              <a:schemeClr val="folHlink"/>
                            </a:gs>
                          </a:gsLst>
                          <a:lin ang="0" scaled="1"/>
                        </a:gradFill>
                        <a:ln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58989" name="Rectangle 269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4050" y="1206"/>
                          <a:ext cx="120" cy="105"/>
                        </a:xfrm>
                        <a:prstGeom prst="rect">
                          <a:avLst/>
                        </a:prstGeom>
                        <a:gradFill rotWithShape="0">
                          <a:gsLst>
                            <a:gs pos="0">
                              <a:schemeClr val="folHlink"/>
                            </a:gs>
                            <a:gs pos="50000">
                              <a:schemeClr val="folHlink">
                                <a:gamma/>
                                <a:tint val="0"/>
                                <a:invGamma/>
                              </a:schemeClr>
                            </a:gs>
                            <a:gs pos="100000">
                              <a:schemeClr val="folHlink"/>
                            </a:gs>
                          </a:gsLst>
                          <a:lin ang="0" scaled="1"/>
                        </a:gradFill>
                        <a:ln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</p:grpSp>
                  <p:grpSp>
                    <p:nvGrpSpPr>
                      <p:cNvPr id="158990" name="Group 270"/>
                      <p:cNvGrpSpPr>
                        <a:grpSpLocks noChangeAspect="1"/>
                      </p:cNvGrpSpPr>
                      <p:nvPr/>
                    </p:nvGrpSpPr>
                    <p:grpSpPr bwMode="auto">
                      <a:xfrm>
                        <a:off x="1860" y="2247"/>
                        <a:ext cx="264" cy="230"/>
                        <a:chOff x="4050" y="1089"/>
                        <a:chExt cx="264" cy="230"/>
                      </a:xfrm>
                    </p:grpSpPr>
                    <p:sp>
                      <p:nvSpPr>
                        <p:cNvPr id="158991" name="Oval 271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4053" y="1089"/>
                          <a:ext cx="113" cy="113"/>
                        </a:xfrm>
                        <a:prstGeom prst="ellipse">
                          <a:avLst/>
                        </a:prstGeom>
                        <a:gradFill rotWithShape="0">
                          <a:gsLst>
                            <a:gs pos="0">
                              <a:schemeClr val="folHlink">
                                <a:gamma/>
                                <a:tint val="0"/>
                                <a:invGamma/>
                              </a:schemeClr>
                            </a:gs>
                            <a:gs pos="100000">
                              <a:schemeClr val="folHlink"/>
                            </a:gs>
                          </a:gsLst>
                          <a:path path="shape">
                            <a:fillToRect l="50000" t="50000" r="50000" b="50000"/>
                          </a:path>
                        </a:gradFill>
                        <a:ln w="952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58992" name="Oval 272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4194" y="1206"/>
                          <a:ext cx="113" cy="113"/>
                        </a:xfrm>
                        <a:prstGeom prst="ellipse">
                          <a:avLst/>
                        </a:prstGeom>
                        <a:gradFill rotWithShape="0">
                          <a:gsLst>
                            <a:gs pos="0">
                              <a:schemeClr val="folHlink">
                                <a:gamma/>
                                <a:tint val="0"/>
                                <a:invGamma/>
                              </a:schemeClr>
                            </a:gs>
                            <a:gs pos="100000">
                              <a:schemeClr val="folHlink"/>
                            </a:gs>
                          </a:gsLst>
                          <a:path path="shape">
                            <a:fillToRect l="50000" t="50000" r="50000" b="50000"/>
                          </a:path>
                        </a:gradFill>
                        <a:ln w="952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58993" name="Rectangle 273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4194" y="1095"/>
                          <a:ext cx="120" cy="105"/>
                        </a:xfrm>
                        <a:prstGeom prst="rect">
                          <a:avLst/>
                        </a:prstGeom>
                        <a:gradFill rotWithShape="0">
                          <a:gsLst>
                            <a:gs pos="0">
                              <a:schemeClr val="folHlink"/>
                            </a:gs>
                            <a:gs pos="50000">
                              <a:schemeClr val="folHlink">
                                <a:gamma/>
                                <a:tint val="0"/>
                                <a:invGamma/>
                              </a:schemeClr>
                            </a:gs>
                            <a:gs pos="100000">
                              <a:schemeClr val="folHlink"/>
                            </a:gs>
                          </a:gsLst>
                          <a:lin ang="0" scaled="1"/>
                        </a:gradFill>
                        <a:ln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58994" name="Rectangle 274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4050" y="1206"/>
                          <a:ext cx="120" cy="105"/>
                        </a:xfrm>
                        <a:prstGeom prst="rect">
                          <a:avLst/>
                        </a:prstGeom>
                        <a:gradFill rotWithShape="0">
                          <a:gsLst>
                            <a:gs pos="0">
                              <a:schemeClr val="folHlink"/>
                            </a:gs>
                            <a:gs pos="50000">
                              <a:schemeClr val="folHlink">
                                <a:gamma/>
                                <a:tint val="0"/>
                                <a:invGamma/>
                              </a:schemeClr>
                            </a:gs>
                            <a:gs pos="100000">
                              <a:schemeClr val="folHlink"/>
                            </a:gs>
                          </a:gsLst>
                          <a:lin ang="0" scaled="1"/>
                        </a:gradFill>
                        <a:ln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</p:grpSp>
                  <p:grpSp>
                    <p:nvGrpSpPr>
                      <p:cNvPr id="158995" name="Group 275"/>
                      <p:cNvGrpSpPr>
                        <a:grpSpLocks noChangeAspect="1"/>
                      </p:cNvGrpSpPr>
                      <p:nvPr/>
                    </p:nvGrpSpPr>
                    <p:grpSpPr bwMode="auto">
                      <a:xfrm>
                        <a:off x="1860" y="2469"/>
                        <a:ext cx="264" cy="230"/>
                        <a:chOff x="4050" y="1089"/>
                        <a:chExt cx="264" cy="230"/>
                      </a:xfrm>
                    </p:grpSpPr>
                    <p:sp>
                      <p:nvSpPr>
                        <p:cNvPr id="158996" name="Oval 276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4053" y="1089"/>
                          <a:ext cx="113" cy="113"/>
                        </a:xfrm>
                        <a:prstGeom prst="ellipse">
                          <a:avLst/>
                        </a:prstGeom>
                        <a:gradFill rotWithShape="0">
                          <a:gsLst>
                            <a:gs pos="0">
                              <a:schemeClr val="folHlink">
                                <a:gamma/>
                                <a:tint val="0"/>
                                <a:invGamma/>
                              </a:schemeClr>
                            </a:gs>
                            <a:gs pos="100000">
                              <a:schemeClr val="folHlink"/>
                            </a:gs>
                          </a:gsLst>
                          <a:path path="shape">
                            <a:fillToRect l="50000" t="50000" r="50000" b="50000"/>
                          </a:path>
                        </a:gradFill>
                        <a:ln w="952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58997" name="Oval 277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4194" y="1206"/>
                          <a:ext cx="113" cy="113"/>
                        </a:xfrm>
                        <a:prstGeom prst="ellipse">
                          <a:avLst/>
                        </a:prstGeom>
                        <a:gradFill rotWithShape="0">
                          <a:gsLst>
                            <a:gs pos="0">
                              <a:schemeClr val="folHlink">
                                <a:gamma/>
                                <a:tint val="0"/>
                                <a:invGamma/>
                              </a:schemeClr>
                            </a:gs>
                            <a:gs pos="100000">
                              <a:schemeClr val="folHlink"/>
                            </a:gs>
                          </a:gsLst>
                          <a:path path="shape">
                            <a:fillToRect l="50000" t="50000" r="50000" b="50000"/>
                          </a:path>
                        </a:gradFill>
                        <a:ln w="952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58998" name="Rectangle 278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4194" y="1095"/>
                          <a:ext cx="120" cy="105"/>
                        </a:xfrm>
                        <a:prstGeom prst="rect">
                          <a:avLst/>
                        </a:prstGeom>
                        <a:gradFill rotWithShape="0">
                          <a:gsLst>
                            <a:gs pos="0">
                              <a:schemeClr val="folHlink"/>
                            </a:gs>
                            <a:gs pos="50000">
                              <a:schemeClr val="folHlink">
                                <a:gamma/>
                                <a:tint val="0"/>
                                <a:invGamma/>
                              </a:schemeClr>
                            </a:gs>
                            <a:gs pos="100000">
                              <a:schemeClr val="folHlink"/>
                            </a:gs>
                          </a:gsLst>
                          <a:lin ang="0" scaled="1"/>
                        </a:gradFill>
                        <a:ln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58999" name="Rectangle 279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4050" y="1206"/>
                          <a:ext cx="120" cy="105"/>
                        </a:xfrm>
                        <a:prstGeom prst="rect">
                          <a:avLst/>
                        </a:prstGeom>
                        <a:gradFill rotWithShape="0">
                          <a:gsLst>
                            <a:gs pos="0">
                              <a:schemeClr val="folHlink"/>
                            </a:gs>
                            <a:gs pos="50000">
                              <a:schemeClr val="folHlink">
                                <a:gamma/>
                                <a:tint val="0"/>
                                <a:invGamma/>
                              </a:schemeClr>
                            </a:gs>
                            <a:gs pos="100000">
                              <a:schemeClr val="folHlink"/>
                            </a:gs>
                          </a:gsLst>
                          <a:lin ang="0" scaled="1"/>
                        </a:gradFill>
                        <a:ln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</p:grpSp>
                  <p:grpSp>
                    <p:nvGrpSpPr>
                      <p:cNvPr id="159000" name="Group 280"/>
                      <p:cNvGrpSpPr>
                        <a:grpSpLocks noChangeAspect="1"/>
                      </p:cNvGrpSpPr>
                      <p:nvPr/>
                    </p:nvGrpSpPr>
                    <p:grpSpPr bwMode="auto">
                      <a:xfrm>
                        <a:off x="1863" y="2700"/>
                        <a:ext cx="264" cy="230"/>
                        <a:chOff x="4050" y="1089"/>
                        <a:chExt cx="264" cy="230"/>
                      </a:xfrm>
                    </p:grpSpPr>
                    <p:sp>
                      <p:nvSpPr>
                        <p:cNvPr id="159001" name="Oval 281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4053" y="1089"/>
                          <a:ext cx="113" cy="113"/>
                        </a:xfrm>
                        <a:prstGeom prst="ellipse">
                          <a:avLst/>
                        </a:prstGeom>
                        <a:gradFill rotWithShape="0">
                          <a:gsLst>
                            <a:gs pos="0">
                              <a:schemeClr val="folHlink">
                                <a:gamma/>
                                <a:tint val="0"/>
                                <a:invGamma/>
                              </a:schemeClr>
                            </a:gs>
                            <a:gs pos="100000">
                              <a:schemeClr val="folHlink"/>
                            </a:gs>
                          </a:gsLst>
                          <a:path path="shape">
                            <a:fillToRect l="50000" t="50000" r="50000" b="50000"/>
                          </a:path>
                        </a:gradFill>
                        <a:ln w="952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59002" name="Oval 282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4194" y="1206"/>
                          <a:ext cx="113" cy="113"/>
                        </a:xfrm>
                        <a:prstGeom prst="ellipse">
                          <a:avLst/>
                        </a:prstGeom>
                        <a:gradFill rotWithShape="0">
                          <a:gsLst>
                            <a:gs pos="0">
                              <a:schemeClr val="folHlink">
                                <a:gamma/>
                                <a:tint val="0"/>
                                <a:invGamma/>
                              </a:schemeClr>
                            </a:gs>
                            <a:gs pos="100000">
                              <a:schemeClr val="folHlink"/>
                            </a:gs>
                          </a:gsLst>
                          <a:path path="shape">
                            <a:fillToRect l="50000" t="50000" r="50000" b="50000"/>
                          </a:path>
                        </a:gradFill>
                        <a:ln w="952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59003" name="Rectangle 283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4194" y="1095"/>
                          <a:ext cx="120" cy="105"/>
                        </a:xfrm>
                        <a:prstGeom prst="rect">
                          <a:avLst/>
                        </a:prstGeom>
                        <a:gradFill rotWithShape="0">
                          <a:gsLst>
                            <a:gs pos="0">
                              <a:schemeClr val="folHlink"/>
                            </a:gs>
                            <a:gs pos="50000">
                              <a:schemeClr val="folHlink">
                                <a:gamma/>
                                <a:tint val="0"/>
                                <a:invGamma/>
                              </a:schemeClr>
                            </a:gs>
                            <a:gs pos="100000">
                              <a:schemeClr val="folHlink"/>
                            </a:gs>
                          </a:gsLst>
                          <a:lin ang="0" scaled="1"/>
                        </a:gradFill>
                        <a:ln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59004" name="Rectangle 284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4050" y="1206"/>
                          <a:ext cx="120" cy="105"/>
                        </a:xfrm>
                        <a:prstGeom prst="rect">
                          <a:avLst/>
                        </a:prstGeom>
                        <a:gradFill rotWithShape="0">
                          <a:gsLst>
                            <a:gs pos="0">
                              <a:schemeClr val="folHlink"/>
                            </a:gs>
                            <a:gs pos="50000">
                              <a:schemeClr val="folHlink">
                                <a:gamma/>
                                <a:tint val="0"/>
                                <a:invGamma/>
                              </a:schemeClr>
                            </a:gs>
                            <a:gs pos="100000">
                              <a:schemeClr val="folHlink"/>
                            </a:gs>
                          </a:gsLst>
                          <a:lin ang="0" scaled="1"/>
                        </a:gradFill>
                        <a:ln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</p:grpSp>
                  <p:grpSp>
                    <p:nvGrpSpPr>
                      <p:cNvPr id="159005" name="Group 285"/>
                      <p:cNvGrpSpPr>
                        <a:grpSpLocks noChangeAspect="1"/>
                      </p:cNvGrpSpPr>
                      <p:nvPr/>
                    </p:nvGrpSpPr>
                    <p:grpSpPr bwMode="auto">
                      <a:xfrm>
                        <a:off x="1866" y="2928"/>
                        <a:ext cx="264" cy="230"/>
                        <a:chOff x="4050" y="1089"/>
                        <a:chExt cx="264" cy="230"/>
                      </a:xfrm>
                    </p:grpSpPr>
                    <p:sp>
                      <p:nvSpPr>
                        <p:cNvPr id="159006" name="Oval 286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4053" y="1089"/>
                          <a:ext cx="113" cy="113"/>
                        </a:xfrm>
                        <a:prstGeom prst="ellipse">
                          <a:avLst/>
                        </a:prstGeom>
                        <a:gradFill rotWithShape="0">
                          <a:gsLst>
                            <a:gs pos="0">
                              <a:schemeClr val="folHlink">
                                <a:gamma/>
                                <a:tint val="0"/>
                                <a:invGamma/>
                              </a:schemeClr>
                            </a:gs>
                            <a:gs pos="100000">
                              <a:schemeClr val="folHlink"/>
                            </a:gs>
                          </a:gsLst>
                          <a:path path="shape">
                            <a:fillToRect l="50000" t="50000" r="50000" b="50000"/>
                          </a:path>
                        </a:gradFill>
                        <a:ln w="952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59007" name="Oval 287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4194" y="1206"/>
                          <a:ext cx="113" cy="113"/>
                        </a:xfrm>
                        <a:prstGeom prst="ellipse">
                          <a:avLst/>
                        </a:prstGeom>
                        <a:gradFill rotWithShape="0">
                          <a:gsLst>
                            <a:gs pos="0">
                              <a:schemeClr val="folHlink">
                                <a:gamma/>
                                <a:tint val="0"/>
                                <a:invGamma/>
                              </a:schemeClr>
                            </a:gs>
                            <a:gs pos="100000">
                              <a:schemeClr val="folHlink"/>
                            </a:gs>
                          </a:gsLst>
                          <a:path path="shape">
                            <a:fillToRect l="50000" t="50000" r="50000" b="50000"/>
                          </a:path>
                        </a:gradFill>
                        <a:ln w="952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59008" name="Rectangle 288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4194" y="1095"/>
                          <a:ext cx="120" cy="105"/>
                        </a:xfrm>
                        <a:prstGeom prst="rect">
                          <a:avLst/>
                        </a:prstGeom>
                        <a:gradFill rotWithShape="0">
                          <a:gsLst>
                            <a:gs pos="0">
                              <a:schemeClr val="folHlink"/>
                            </a:gs>
                            <a:gs pos="50000">
                              <a:schemeClr val="folHlink">
                                <a:gamma/>
                                <a:tint val="0"/>
                                <a:invGamma/>
                              </a:schemeClr>
                            </a:gs>
                            <a:gs pos="100000">
                              <a:schemeClr val="folHlink"/>
                            </a:gs>
                          </a:gsLst>
                          <a:lin ang="0" scaled="1"/>
                        </a:gradFill>
                        <a:ln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59009" name="Rectangle 289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4050" y="1206"/>
                          <a:ext cx="120" cy="105"/>
                        </a:xfrm>
                        <a:prstGeom prst="rect">
                          <a:avLst/>
                        </a:prstGeom>
                        <a:gradFill rotWithShape="0">
                          <a:gsLst>
                            <a:gs pos="0">
                              <a:schemeClr val="folHlink"/>
                            </a:gs>
                            <a:gs pos="50000">
                              <a:schemeClr val="folHlink">
                                <a:gamma/>
                                <a:tint val="0"/>
                                <a:invGamma/>
                              </a:schemeClr>
                            </a:gs>
                            <a:gs pos="100000">
                              <a:schemeClr val="folHlink"/>
                            </a:gs>
                          </a:gsLst>
                          <a:lin ang="0" scaled="1"/>
                        </a:gradFill>
                        <a:ln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</p:grpSp>
                  <p:grpSp>
                    <p:nvGrpSpPr>
                      <p:cNvPr id="159010" name="Group 290"/>
                      <p:cNvGrpSpPr>
                        <a:grpSpLocks noChangeAspect="1"/>
                      </p:cNvGrpSpPr>
                      <p:nvPr/>
                    </p:nvGrpSpPr>
                    <p:grpSpPr bwMode="auto">
                      <a:xfrm>
                        <a:off x="1869" y="3159"/>
                        <a:ext cx="264" cy="230"/>
                        <a:chOff x="4050" y="1089"/>
                        <a:chExt cx="264" cy="230"/>
                      </a:xfrm>
                    </p:grpSpPr>
                    <p:sp>
                      <p:nvSpPr>
                        <p:cNvPr id="159011" name="Oval 291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4053" y="1089"/>
                          <a:ext cx="113" cy="113"/>
                        </a:xfrm>
                        <a:prstGeom prst="ellipse">
                          <a:avLst/>
                        </a:prstGeom>
                        <a:gradFill rotWithShape="0">
                          <a:gsLst>
                            <a:gs pos="0">
                              <a:schemeClr val="folHlink">
                                <a:gamma/>
                                <a:tint val="0"/>
                                <a:invGamma/>
                              </a:schemeClr>
                            </a:gs>
                            <a:gs pos="100000">
                              <a:schemeClr val="folHlink"/>
                            </a:gs>
                          </a:gsLst>
                          <a:path path="shape">
                            <a:fillToRect l="50000" t="50000" r="50000" b="50000"/>
                          </a:path>
                        </a:gradFill>
                        <a:ln w="952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59012" name="Oval 292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4194" y="1206"/>
                          <a:ext cx="113" cy="113"/>
                        </a:xfrm>
                        <a:prstGeom prst="ellipse">
                          <a:avLst/>
                        </a:prstGeom>
                        <a:gradFill rotWithShape="0">
                          <a:gsLst>
                            <a:gs pos="0">
                              <a:schemeClr val="folHlink">
                                <a:gamma/>
                                <a:tint val="0"/>
                                <a:invGamma/>
                              </a:schemeClr>
                            </a:gs>
                            <a:gs pos="100000">
                              <a:schemeClr val="folHlink"/>
                            </a:gs>
                          </a:gsLst>
                          <a:path path="shape">
                            <a:fillToRect l="50000" t="50000" r="50000" b="50000"/>
                          </a:path>
                        </a:gradFill>
                        <a:ln w="952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59013" name="Rectangle 293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4194" y="1095"/>
                          <a:ext cx="120" cy="105"/>
                        </a:xfrm>
                        <a:prstGeom prst="rect">
                          <a:avLst/>
                        </a:prstGeom>
                        <a:gradFill rotWithShape="0">
                          <a:gsLst>
                            <a:gs pos="0">
                              <a:schemeClr val="folHlink"/>
                            </a:gs>
                            <a:gs pos="50000">
                              <a:schemeClr val="folHlink">
                                <a:gamma/>
                                <a:tint val="0"/>
                                <a:invGamma/>
                              </a:schemeClr>
                            </a:gs>
                            <a:gs pos="100000">
                              <a:schemeClr val="folHlink"/>
                            </a:gs>
                          </a:gsLst>
                          <a:lin ang="0" scaled="1"/>
                        </a:gradFill>
                        <a:ln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59014" name="Rectangle 294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4050" y="1206"/>
                          <a:ext cx="120" cy="105"/>
                        </a:xfrm>
                        <a:prstGeom prst="rect">
                          <a:avLst/>
                        </a:prstGeom>
                        <a:gradFill rotWithShape="0">
                          <a:gsLst>
                            <a:gs pos="0">
                              <a:schemeClr val="folHlink"/>
                            </a:gs>
                            <a:gs pos="50000">
                              <a:schemeClr val="folHlink">
                                <a:gamma/>
                                <a:tint val="0"/>
                                <a:invGamma/>
                              </a:schemeClr>
                            </a:gs>
                            <a:gs pos="100000">
                              <a:schemeClr val="folHlink"/>
                            </a:gs>
                          </a:gsLst>
                          <a:lin ang="0" scaled="1"/>
                        </a:gradFill>
                        <a:ln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</p:grpSp>
                  <p:grpSp>
                    <p:nvGrpSpPr>
                      <p:cNvPr id="159015" name="Group 295"/>
                      <p:cNvGrpSpPr>
                        <a:grpSpLocks noChangeAspect="1"/>
                      </p:cNvGrpSpPr>
                      <p:nvPr/>
                    </p:nvGrpSpPr>
                    <p:grpSpPr bwMode="auto">
                      <a:xfrm>
                        <a:off x="1866" y="3390"/>
                        <a:ext cx="264" cy="230"/>
                        <a:chOff x="4050" y="1089"/>
                        <a:chExt cx="264" cy="230"/>
                      </a:xfrm>
                    </p:grpSpPr>
                    <p:sp>
                      <p:nvSpPr>
                        <p:cNvPr id="159016" name="Oval 296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4053" y="1089"/>
                          <a:ext cx="113" cy="113"/>
                        </a:xfrm>
                        <a:prstGeom prst="ellipse">
                          <a:avLst/>
                        </a:prstGeom>
                        <a:gradFill rotWithShape="0">
                          <a:gsLst>
                            <a:gs pos="0">
                              <a:schemeClr val="folHlink">
                                <a:gamma/>
                                <a:tint val="0"/>
                                <a:invGamma/>
                              </a:schemeClr>
                            </a:gs>
                            <a:gs pos="100000">
                              <a:schemeClr val="folHlink"/>
                            </a:gs>
                          </a:gsLst>
                          <a:path path="shape">
                            <a:fillToRect l="50000" t="50000" r="50000" b="50000"/>
                          </a:path>
                        </a:gradFill>
                        <a:ln w="952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59017" name="Oval 297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4194" y="1206"/>
                          <a:ext cx="113" cy="113"/>
                        </a:xfrm>
                        <a:prstGeom prst="ellipse">
                          <a:avLst/>
                        </a:prstGeom>
                        <a:gradFill rotWithShape="0">
                          <a:gsLst>
                            <a:gs pos="0">
                              <a:schemeClr val="folHlink">
                                <a:gamma/>
                                <a:tint val="0"/>
                                <a:invGamma/>
                              </a:schemeClr>
                            </a:gs>
                            <a:gs pos="100000">
                              <a:schemeClr val="folHlink"/>
                            </a:gs>
                          </a:gsLst>
                          <a:path path="shape">
                            <a:fillToRect l="50000" t="50000" r="50000" b="50000"/>
                          </a:path>
                        </a:gradFill>
                        <a:ln w="952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59018" name="Rectangle 298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4194" y="1095"/>
                          <a:ext cx="120" cy="105"/>
                        </a:xfrm>
                        <a:prstGeom prst="rect">
                          <a:avLst/>
                        </a:prstGeom>
                        <a:gradFill rotWithShape="0">
                          <a:gsLst>
                            <a:gs pos="0">
                              <a:schemeClr val="folHlink"/>
                            </a:gs>
                            <a:gs pos="50000">
                              <a:schemeClr val="folHlink">
                                <a:gamma/>
                                <a:tint val="0"/>
                                <a:invGamma/>
                              </a:schemeClr>
                            </a:gs>
                            <a:gs pos="100000">
                              <a:schemeClr val="folHlink"/>
                            </a:gs>
                          </a:gsLst>
                          <a:lin ang="0" scaled="1"/>
                        </a:gradFill>
                        <a:ln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59019" name="Rectangle 299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4050" y="1206"/>
                          <a:ext cx="120" cy="105"/>
                        </a:xfrm>
                        <a:prstGeom prst="rect">
                          <a:avLst/>
                        </a:prstGeom>
                        <a:gradFill rotWithShape="0">
                          <a:gsLst>
                            <a:gs pos="0">
                              <a:schemeClr val="folHlink"/>
                            </a:gs>
                            <a:gs pos="50000">
                              <a:schemeClr val="folHlink">
                                <a:gamma/>
                                <a:tint val="0"/>
                                <a:invGamma/>
                              </a:schemeClr>
                            </a:gs>
                            <a:gs pos="100000">
                              <a:schemeClr val="folHlink"/>
                            </a:gs>
                          </a:gsLst>
                          <a:lin ang="0" scaled="1"/>
                        </a:gradFill>
                        <a:ln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</p:grpSp>
                </p:grpSp>
                <p:grpSp>
                  <p:nvGrpSpPr>
                    <p:cNvPr id="159020" name="Group 300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1985" y="1437"/>
                      <a:ext cx="1781" cy="538"/>
                      <a:chOff x="1985" y="1437"/>
                      <a:chExt cx="1781" cy="538"/>
                    </a:xfrm>
                  </p:grpSpPr>
                  <p:grpSp>
                    <p:nvGrpSpPr>
                      <p:cNvPr id="159021" name="Group 301"/>
                      <p:cNvGrpSpPr>
                        <a:grpSpLocks noChangeAspect="1"/>
                      </p:cNvGrpSpPr>
                      <p:nvPr/>
                    </p:nvGrpSpPr>
                    <p:grpSpPr bwMode="auto">
                      <a:xfrm>
                        <a:off x="2661" y="1943"/>
                        <a:ext cx="427" cy="14"/>
                        <a:chOff x="2782" y="1104"/>
                        <a:chExt cx="606" cy="20"/>
                      </a:xfrm>
                    </p:grpSpPr>
                    <p:sp>
                      <p:nvSpPr>
                        <p:cNvPr id="159022" name="AutoShape 302" descr="Широкий диагональный 1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2782" y="1104"/>
                          <a:ext cx="606" cy="20"/>
                        </a:xfrm>
                        <a:custGeom>
                          <a:avLst/>
                          <a:gdLst>
                            <a:gd name="G0" fmla="+- 1733 0 0"/>
                            <a:gd name="G1" fmla="+- 21600 0 1733"/>
                            <a:gd name="G2" fmla="*/ 1733 1 2"/>
                            <a:gd name="G3" fmla="+- 21600 0 G2"/>
                            <a:gd name="G4" fmla="+/ 1733 21600 2"/>
                            <a:gd name="G5" fmla="+/ G1 0 2"/>
                            <a:gd name="G6" fmla="*/ 21600 21600 1733"/>
                            <a:gd name="G7" fmla="*/ G6 1 2"/>
                            <a:gd name="G8" fmla="+- 21600 0 G7"/>
                            <a:gd name="G9" fmla="*/ 21600 1 2"/>
                            <a:gd name="G10" fmla="+- 1733 0 G9"/>
                            <a:gd name="G11" fmla="?: G10 G8 0"/>
                            <a:gd name="G12" fmla="?: G10 G7 21600"/>
                            <a:gd name="T0" fmla="*/ 20733 w 21600"/>
                            <a:gd name="T1" fmla="*/ 10800 h 21600"/>
                            <a:gd name="T2" fmla="*/ 10800 w 21600"/>
                            <a:gd name="T3" fmla="*/ 21600 h 21600"/>
                            <a:gd name="T4" fmla="*/ 867 w 21600"/>
                            <a:gd name="T5" fmla="*/ 10800 h 21600"/>
                            <a:gd name="T6" fmla="*/ 10800 w 21600"/>
                            <a:gd name="T7" fmla="*/ 0 h 21600"/>
                            <a:gd name="T8" fmla="*/ 2667 w 21600"/>
                            <a:gd name="T9" fmla="*/ 2667 h 21600"/>
                            <a:gd name="T10" fmla="*/ 18933 w 21600"/>
                            <a:gd name="T11" fmla="*/ 18933 h 21600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  <a:cxn ang="0">
                              <a:pos x="T6" y="T7"/>
                            </a:cxn>
                          </a:cxnLst>
                          <a:rect l="T8" t="T9" r="T10" b="T11"/>
                          <a:pathLst>
                            <a:path w="21600" h="21600">
                              <a:moveTo>
                                <a:pt x="0" y="0"/>
                              </a:moveTo>
                              <a:lnTo>
                                <a:pt x="1733" y="21600"/>
                              </a:lnTo>
                              <a:lnTo>
                                <a:pt x="19867" y="21600"/>
                              </a:lnTo>
                              <a:lnTo>
                                <a:pt x="21600" y="0"/>
                              </a:lnTo>
                              <a:close/>
                            </a:path>
                          </a:pathLst>
                        </a:custGeom>
                        <a:pattFill prst="wdDnDiag">
                          <a:fgClr>
                            <a:schemeClr val="folHlink"/>
                          </a:fgClr>
                          <a:bgClr>
                            <a:schemeClr val="bg1"/>
                          </a:bgClr>
                        </a:pattFill>
                        <a:ln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59023" name="Rectangle 303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2980" y="1106"/>
                          <a:ext cx="213" cy="16"/>
                        </a:xfrm>
                        <a:prstGeom prst="rect">
                          <a:avLst/>
                        </a:prstGeom>
                        <a:solidFill>
                          <a:schemeClr val="bg1"/>
                        </a:solidFill>
                        <a:ln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</p:grpSp>
                  <p:grpSp>
                    <p:nvGrpSpPr>
                      <p:cNvPr id="159024" name="Group 304"/>
                      <p:cNvGrpSpPr>
                        <a:grpSpLocks noChangeAspect="1"/>
                      </p:cNvGrpSpPr>
                      <p:nvPr/>
                    </p:nvGrpSpPr>
                    <p:grpSpPr bwMode="auto">
                      <a:xfrm>
                        <a:off x="1985" y="1437"/>
                        <a:ext cx="1781" cy="538"/>
                        <a:chOff x="1797" y="873"/>
                        <a:chExt cx="2153" cy="650"/>
                      </a:xfrm>
                    </p:grpSpPr>
                    <p:grpSp>
                      <p:nvGrpSpPr>
                        <p:cNvPr id="159025" name="Group 305"/>
                        <p:cNvGrpSpPr>
                          <a:grpSpLocks noChangeAspect="1"/>
                        </p:cNvGrpSpPr>
                        <p:nvPr/>
                      </p:nvGrpSpPr>
                      <p:grpSpPr bwMode="auto">
                        <a:xfrm>
                          <a:off x="2111" y="1274"/>
                          <a:ext cx="319" cy="42"/>
                          <a:chOff x="2192" y="875"/>
                          <a:chExt cx="374" cy="49"/>
                        </a:xfrm>
                      </p:grpSpPr>
                      <p:sp>
                        <p:nvSpPr>
                          <p:cNvPr id="159026" name="AutoShape 306" descr="Широкий диагональный 1"/>
                          <p:cNvSpPr>
                            <a:spLocks noChangeAspect="1" noChangeArrowheads="1"/>
                          </p:cNvSpPr>
                          <p:nvPr/>
                        </p:nvSpPr>
                        <p:spPr bwMode="auto">
                          <a:xfrm>
                            <a:off x="2192" y="875"/>
                            <a:ext cx="374" cy="47"/>
                          </a:xfrm>
                          <a:custGeom>
                            <a:avLst/>
                            <a:gdLst>
                              <a:gd name="G0" fmla="+- 1733 0 0"/>
                              <a:gd name="G1" fmla="+- 21600 0 1733"/>
                              <a:gd name="G2" fmla="*/ 1733 1 2"/>
                              <a:gd name="G3" fmla="+- 21600 0 G2"/>
                              <a:gd name="G4" fmla="+/ 1733 21600 2"/>
                              <a:gd name="G5" fmla="+/ G1 0 2"/>
                              <a:gd name="G6" fmla="*/ 21600 21600 1733"/>
                              <a:gd name="G7" fmla="*/ G6 1 2"/>
                              <a:gd name="G8" fmla="+- 21600 0 G7"/>
                              <a:gd name="G9" fmla="*/ 21600 1 2"/>
                              <a:gd name="G10" fmla="+- 1733 0 G9"/>
                              <a:gd name="G11" fmla="?: G10 G8 0"/>
                              <a:gd name="G12" fmla="?: G10 G7 21600"/>
                              <a:gd name="T0" fmla="*/ 20733 w 21600"/>
                              <a:gd name="T1" fmla="*/ 10800 h 21600"/>
                              <a:gd name="T2" fmla="*/ 10800 w 21600"/>
                              <a:gd name="T3" fmla="*/ 21600 h 21600"/>
                              <a:gd name="T4" fmla="*/ 867 w 21600"/>
                              <a:gd name="T5" fmla="*/ 10800 h 21600"/>
                              <a:gd name="T6" fmla="*/ 10800 w 21600"/>
                              <a:gd name="T7" fmla="*/ 0 h 21600"/>
                              <a:gd name="T8" fmla="*/ 2667 w 21600"/>
                              <a:gd name="T9" fmla="*/ 2667 h 21600"/>
                              <a:gd name="T10" fmla="*/ 18933 w 21600"/>
                              <a:gd name="T11" fmla="*/ 18933 h 21600"/>
                            </a:gdLst>
                            <a:ahLst/>
                            <a:cxnLst>
                              <a:cxn ang="0">
                                <a:pos x="T0" y="T1"/>
                              </a:cxn>
                              <a:cxn ang="0">
                                <a:pos x="T2" y="T3"/>
                              </a:cxn>
                              <a:cxn ang="0">
                                <a:pos x="T4" y="T5"/>
                              </a:cxn>
                              <a:cxn ang="0">
                                <a:pos x="T6" y="T7"/>
                              </a:cxn>
                            </a:cxnLst>
                            <a:rect l="T8" t="T9" r="T10" b="T11"/>
                            <a:pathLst>
                              <a:path w="21600" h="21600">
                                <a:moveTo>
                                  <a:pt x="0" y="0"/>
                                </a:moveTo>
                                <a:lnTo>
                                  <a:pt x="1733" y="21600"/>
                                </a:lnTo>
                                <a:lnTo>
                                  <a:pt x="19867" y="21600"/>
                                </a:lnTo>
                                <a:lnTo>
                                  <a:pt x="21600" y="0"/>
                                </a:lnTo>
                                <a:close/>
                              </a:path>
                            </a:pathLst>
                          </a:custGeom>
                          <a:pattFill prst="wdDnDiag">
                            <a:fgClr>
                              <a:schemeClr val="folHlink"/>
                            </a:fgClr>
                            <a:bgClr>
                              <a:schemeClr val="bg1"/>
                            </a:bgClr>
                          </a:pattFill>
                          <a:ln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:ln>
                          <a:effectLst/>
                        </p:spPr>
                        <p:txBody>
                          <a:bodyPr wrap="none" anchor="ctr"/>
                          <a:lstStyle/>
                          <a:p>
                            <a:endParaRPr lang="ro-RO"/>
                          </a:p>
                        </p:txBody>
                      </p:sp>
                      <p:sp>
                        <p:nvSpPr>
                          <p:cNvPr id="159027" name="Rectangle 307"/>
                          <p:cNvSpPr>
                            <a:spLocks noChangeAspect="1" noChangeArrowheads="1"/>
                          </p:cNvSpPr>
                          <p:nvPr/>
                        </p:nvSpPr>
                        <p:spPr bwMode="auto">
                          <a:xfrm>
                            <a:off x="2280" y="877"/>
                            <a:ext cx="201" cy="47"/>
                          </a:xfrm>
                          <a:prstGeom prst="rect">
                            <a:avLst/>
                          </a:prstGeom>
                          <a:solidFill>
                            <a:schemeClr val="bg1"/>
                          </a:solidFill>
                          <a:ln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:ln>
                          <a:effectLst/>
                        </p:spPr>
                        <p:txBody>
                          <a:bodyPr wrap="none" anchor="ctr"/>
                          <a:lstStyle/>
                          <a:p>
                            <a:endParaRPr lang="ro-RO"/>
                          </a:p>
                        </p:txBody>
                      </p:sp>
                    </p:grpSp>
                    <p:grpSp>
                      <p:nvGrpSpPr>
                        <p:cNvPr id="159028" name="Group 308"/>
                        <p:cNvGrpSpPr>
                          <a:grpSpLocks noChangeAspect="1"/>
                        </p:cNvGrpSpPr>
                        <p:nvPr/>
                      </p:nvGrpSpPr>
                      <p:grpSpPr bwMode="auto">
                        <a:xfrm>
                          <a:off x="1797" y="873"/>
                          <a:ext cx="2153" cy="650"/>
                          <a:chOff x="1797" y="873"/>
                          <a:chExt cx="2153" cy="650"/>
                        </a:xfrm>
                      </p:grpSpPr>
                      <p:sp>
                        <p:nvSpPr>
                          <p:cNvPr id="159029" name="Freeform 309" descr="Алмазная решетка (контур)"/>
                          <p:cNvSpPr>
                            <a:spLocks noChangeAspect="1"/>
                          </p:cNvSpPr>
                          <p:nvPr/>
                        </p:nvSpPr>
                        <p:spPr bwMode="auto">
                          <a:xfrm>
                            <a:off x="1812" y="1237"/>
                            <a:ext cx="72" cy="120"/>
                          </a:xfrm>
                          <a:custGeom>
                            <a:avLst/>
                            <a:gdLst/>
                            <a:ahLst/>
                            <a:cxnLst>
                              <a:cxn ang="0">
                                <a:pos x="62" y="0"/>
                              </a:cxn>
                              <a:cxn ang="0">
                                <a:pos x="80" y="29"/>
                              </a:cxn>
                              <a:cxn ang="0">
                                <a:pos x="84" y="74"/>
                              </a:cxn>
                              <a:cxn ang="0">
                                <a:pos x="78" y="111"/>
                              </a:cxn>
                              <a:cxn ang="0">
                                <a:pos x="66" y="141"/>
                              </a:cxn>
                              <a:cxn ang="0">
                                <a:pos x="0" y="140"/>
                              </a:cxn>
                              <a:cxn ang="0">
                                <a:pos x="18" y="116"/>
                              </a:cxn>
                              <a:cxn ang="0">
                                <a:pos x="33" y="78"/>
                              </a:cxn>
                              <a:cxn ang="0">
                                <a:pos x="32" y="51"/>
                              </a:cxn>
                              <a:cxn ang="0">
                                <a:pos x="29" y="26"/>
                              </a:cxn>
                              <a:cxn ang="0">
                                <a:pos x="17" y="0"/>
                              </a:cxn>
                              <a:cxn ang="0">
                                <a:pos x="62" y="0"/>
                              </a:cxn>
                            </a:cxnLst>
                            <a:rect l="0" t="0" r="r" b="b"/>
                            <a:pathLst>
                              <a:path w="84" h="141">
                                <a:moveTo>
                                  <a:pt x="62" y="0"/>
                                </a:moveTo>
                                <a:lnTo>
                                  <a:pt x="80" y="29"/>
                                </a:lnTo>
                                <a:lnTo>
                                  <a:pt x="84" y="74"/>
                                </a:lnTo>
                                <a:lnTo>
                                  <a:pt x="78" y="111"/>
                                </a:lnTo>
                                <a:lnTo>
                                  <a:pt x="66" y="141"/>
                                </a:lnTo>
                                <a:lnTo>
                                  <a:pt x="0" y="140"/>
                                </a:lnTo>
                                <a:lnTo>
                                  <a:pt x="18" y="116"/>
                                </a:lnTo>
                                <a:lnTo>
                                  <a:pt x="33" y="78"/>
                                </a:lnTo>
                                <a:lnTo>
                                  <a:pt x="32" y="51"/>
                                </a:lnTo>
                                <a:lnTo>
                                  <a:pt x="29" y="26"/>
                                </a:lnTo>
                                <a:lnTo>
                                  <a:pt x="17" y="0"/>
                                </a:lnTo>
                                <a:lnTo>
                                  <a:pt x="62" y="0"/>
                                </a:lnTo>
                                <a:close/>
                              </a:path>
                            </a:pathLst>
                          </a:custGeom>
                          <a:pattFill prst="openDmnd">
                            <a:fgClr>
                              <a:schemeClr val="accent1"/>
                            </a:fgClr>
                            <a:bgClr>
                              <a:schemeClr val="bg1"/>
                            </a:bgClr>
                          </a:pattFill>
                          <a:ln w="9525">
                            <a:solidFill>
                              <a:schemeClr val="accent1"/>
                            </a:solidFill>
                            <a:round/>
                            <a:headEnd/>
                            <a:tailEnd/>
                          </a:ln>
                          <a:effectLst/>
                        </p:spPr>
                        <p:txBody>
                          <a:bodyPr/>
                          <a:lstStyle/>
                          <a:p>
                            <a:endParaRPr lang="ro-RO"/>
                          </a:p>
                        </p:txBody>
                      </p:sp>
                      <p:sp>
                        <p:nvSpPr>
                          <p:cNvPr id="159030" name="Freeform 310" descr="Алмазная решетка (контур)"/>
                          <p:cNvSpPr>
                            <a:spLocks noChangeAspect="1"/>
                          </p:cNvSpPr>
                          <p:nvPr/>
                        </p:nvSpPr>
                        <p:spPr bwMode="auto">
                          <a:xfrm>
                            <a:off x="3866" y="1216"/>
                            <a:ext cx="70" cy="114"/>
                          </a:xfrm>
                          <a:custGeom>
                            <a:avLst/>
                            <a:gdLst/>
                            <a:ahLst/>
                            <a:cxnLst>
                              <a:cxn ang="0">
                                <a:pos x="83" y="0"/>
                              </a:cxn>
                              <a:cxn ang="0">
                                <a:pos x="32" y="0"/>
                              </a:cxn>
                              <a:cxn ang="0">
                                <a:pos x="11" y="33"/>
                              </a:cxn>
                              <a:cxn ang="0">
                                <a:pos x="0" y="74"/>
                              </a:cxn>
                              <a:cxn ang="0">
                                <a:pos x="8" y="111"/>
                              </a:cxn>
                              <a:cxn ang="0">
                                <a:pos x="32" y="132"/>
                              </a:cxn>
                              <a:cxn ang="0">
                                <a:pos x="78" y="134"/>
                              </a:cxn>
                              <a:cxn ang="0">
                                <a:pos x="66" y="113"/>
                              </a:cxn>
                              <a:cxn ang="0">
                                <a:pos x="59" y="86"/>
                              </a:cxn>
                              <a:cxn ang="0">
                                <a:pos x="59" y="57"/>
                              </a:cxn>
                              <a:cxn ang="0">
                                <a:pos x="66" y="27"/>
                              </a:cxn>
                              <a:cxn ang="0">
                                <a:pos x="83" y="0"/>
                              </a:cxn>
                            </a:cxnLst>
                            <a:rect l="0" t="0" r="r" b="b"/>
                            <a:pathLst>
                              <a:path w="83" h="134">
                                <a:moveTo>
                                  <a:pt x="83" y="0"/>
                                </a:moveTo>
                                <a:lnTo>
                                  <a:pt x="32" y="0"/>
                                </a:lnTo>
                                <a:lnTo>
                                  <a:pt x="11" y="33"/>
                                </a:lnTo>
                                <a:lnTo>
                                  <a:pt x="0" y="74"/>
                                </a:lnTo>
                                <a:lnTo>
                                  <a:pt x="8" y="111"/>
                                </a:lnTo>
                                <a:lnTo>
                                  <a:pt x="32" y="132"/>
                                </a:lnTo>
                                <a:lnTo>
                                  <a:pt x="78" y="134"/>
                                </a:lnTo>
                                <a:lnTo>
                                  <a:pt x="66" y="113"/>
                                </a:lnTo>
                                <a:lnTo>
                                  <a:pt x="59" y="86"/>
                                </a:lnTo>
                                <a:lnTo>
                                  <a:pt x="59" y="57"/>
                                </a:lnTo>
                                <a:lnTo>
                                  <a:pt x="66" y="27"/>
                                </a:lnTo>
                                <a:lnTo>
                                  <a:pt x="83" y="0"/>
                                </a:lnTo>
                                <a:close/>
                              </a:path>
                            </a:pathLst>
                          </a:custGeom>
                          <a:pattFill prst="openDmnd">
                            <a:fgClr>
                              <a:schemeClr val="accent1"/>
                            </a:fgClr>
                            <a:bgClr>
                              <a:schemeClr val="bg1"/>
                            </a:bgClr>
                          </a:pattFill>
                          <a:ln w="9525" cap="flat" cmpd="sng">
                            <a:solidFill>
                              <a:schemeClr val="accent1"/>
                            </a:solidFill>
                            <a:prstDash val="solid"/>
                            <a:round/>
                            <a:headEnd type="none" w="med" len="med"/>
                            <a:tailEnd type="none" w="med" len="med"/>
                          </a:ln>
                          <a:effectLst/>
                        </p:spPr>
                        <p:txBody>
                          <a:bodyPr/>
                          <a:lstStyle/>
                          <a:p>
                            <a:endParaRPr lang="ro-RO"/>
                          </a:p>
                        </p:txBody>
                      </p:sp>
                      <p:grpSp>
                        <p:nvGrpSpPr>
                          <p:cNvPr id="159031" name="Group 311"/>
                          <p:cNvGrpSpPr>
                            <a:grpSpLocks noChangeAspect="1"/>
                          </p:cNvGrpSpPr>
                          <p:nvPr/>
                        </p:nvGrpSpPr>
                        <p:grpSpPr bwMode="auto">
                          <a:xfrm>
                            <a:off x="2172" y="917"/>
                            <a:ext cx="203" cy="161"/>
                            <a:chOff x="2262" y="456"/>
                            <a:chExt cx="238" cy="177"/>
                          </a:xfrm>
                        </p:grpSpPr>
                        <p:grpSp>
                          <p:nvGrpSpPr>
                            <p:cNvPr id="159032" name="Group 312"/>
                            <p:cNvGrpSpPr>
                              <a:grpSpLocks noChangeAspect="1"/>
                            </p:cNvGrpSpPr>
                            <p:nvPr/>
                          </p:nvGrpSpPr>
                          <p:grpSpPr bwMode="auto">
                            <a:xfrm>
                              <a:off x="2332" y="464"/>
                              <a:ext cx="109" cy="169"/>
                              <a:chOff x="2332" y="464"/>
                              <a:chExt cx="109" cy="169"/>
                            </a:xfrm>
                          </p:grpSpPr>
                          <p:sp>
                            <p:nvSpPr>
                              <p:cNvPr id="159033" name="Rectangle 313"/>
                              <p:cNvSpPr>
                                <a:spLocks noChangeAspect="1" noChangeArrowheads="1"/>
                              </p:cNvSpPr>
                              <p:nvPr/>
                            </p:nvSpPr>
                            <p:spPr bwMode="auto">
                              <a:xfrm>
                                <a:off x="2332" y="464"/>
                                <a:ext cx="106" cy="126"/>
                              </a:xfrm>
                              <a:prstGeom prst="rect">
                                <a:avLst/>
                              </a:prstGeom>
                              <a:gradFill rotWithShape="0">
                                <a:gsLst>
                                  <a:gs pos="0">
                                    <a:srgbClr val="CC9900"/>
                                  </a:gs>
                                  <a:gs pos="50000">
                                    <a:srgbClr val="CC9900">
                                      <a:gamma/>
                                      <a:tint val="0"/>
                                      <a:invGamma/>
                                    </a:srgbClr>
                                  </a:gs>
                                  <a:gs pos="100000">
                                    <a:srgbClr val="CC9900"/>
                                  </a:gs>
                                </a:gsLst>
                                <a:lin ang="0" scaled="1"/>
                              </a:gradFill>
                              <a:ln w="9525">
                                <a:solidFill>
                                  <a:schemeClr val="tx1"/>
                                </a:solidFill>
                                <a:miter lim="800000"/>
                                <a:headEnd/>
                                <a:tailEnd/>
                              </a:ln>
                              <a:effectLst/>
                            </p:spPr>
                            <p:txBody>
                              <a:bodyPr wrap="none" anchor="ctr"/>
                              <a:lstStyle/>
                              <a:p>
                                <a:endParaRPr lang="ro-RO"/>
                              </a:p>
                            </p:txBody>
                          </p:sp>
                          <p:sp>
                            <p:nvSpPr>
                              <p:cNvPr id="159034" name="AutoShape 314"/>
                              <p:cNvSpPr>
                                <a:spLocks noChangeAspect="1" noChangeArrowheads="1"/>
                              </p:cNvSpPr>
                              <p:nvPr/>
                            </p:nvSpPr>
                            <p:spPr bwMode="auto">
                              <a:xfrm>
                                <a:off x="2334" y="588"/>
                                <a:ext cx="107" cy="45"/>
                              </a:xfrm>
                              <a:custGeom>
                                <a:avLst/>
                                <a:gdLst>
                                  <a:gd name="G0" fmla="+- 5400 0 0"/>
                                  <a:gd name="G1" fmla="+- 21600 0 5400"/>
                                  <a:gd name="G2" fmla="*/ 5400 1 2"/>
                                  <a:gd name="G3" fmla="+- 21600 0 G2"/>
                                  <a:gd name="G4" fmla="+/ 5400 21600 2"/>
                                  <a:gd name="G5" fmla="+/ G1 0 2"/>
                                  <a:gd name="G6" fmla="*/ 21600 21600 5400"/>
                                  <a:gd name="G7" fmla="*/ G6 1 2"/>
                                  <a:gd name="G8" fmla="+- 21600 0 G7"/>
                                  <a:gd name="G9" fmla="*/ 21600 1 2"/>
                                  <a:gd name="G10" fmla="+- 5400 0 G9"/>
                                  <a:gd name="G11" fmla="?: G10 G8 0"/>
                                  <a:gd name="G12" fmla="?: G10 G7 21600"/>
                                  <a:gd name="T0" fmla="*/ 18900 w 21600"/>
                                  <a:gd name="T1" fmla="*/ 10800 h 21600"/>
                                  <a:gd name="T2" fmla="*/ 10800 w 21600"/>
                                  <a:gd name="T3" fmla="*/ 21600 h 21600"/>
                                  <a:gd name="T4" fmla="*/ 2700 w 21600"/>
                                  <a:gd name="T5" fmla="*/ 10800 h 21600"/>
                                  <a:gd name="T6" fmla="*/ 10800 w 21600"/>
                                  <a:gd name="T7" fmla="*/ 0 h 21600"/>
                                  <a:gd name="T8" fmla="*/ 4500 w 21600"/>
                                  <a:gd name="T9" fmla="*/ 4500 h 21600"/>
                                  <a:gd name="T10" fmla="*/ 17100 w 21600"/>
                                  <a:gd name="T11" fmla="*/ 17100 h 21600"/>
                                </a:gdLst>
                                <a:ahLst/>
                                <a:cxnLst>
                                  <a:cxn ang="0">
                                    <a:pos x="T0" y="T1"/>
                                  </a:cxn>
                                  <a:cxn ang="0">
                                    <a:pos x="T2" y="T3"/>
                                  </a:cxn>
                                  <a:cxn ang="0">
                                    <a:pos x="T4" y="T5"/>
                                  </a:cxn>
                                  <a:cxn ang="0">
                                    <a:pos x="T6" y="T7"/>
                                  </a:cxn>
                                </a:cxnLst>
                                <a:rect l="T8" t="T9" r="T10" b="T11"/>
                                <a:pathLst>
                                  <a:path w="21600" h="21600">
                                    <a:moveTo>
                                      <a:pt x="0" y="0"/>
                                    </a:moveTo>
                                    <a:lnTo>
                                      <a:pt x="5400" y="21600"/>
                                    </a:lnTo>
                                    <a:lnTo>
                                      <a:pt x="16200" y="21600"/>
                                    </a:lnTo>
                                    <a:lnTo>
                                      <a:pt x="21600" y="0"/>
                                    </a:lnTo>
                                    <a:close/>
                                  </a:path>
                                </a:pathLst>
                              </a:custGeom>
                              <a:gradFill rotWithShape="0">
                                <a:gsLst>
                                  <a:gs pos="0">
                                    <a:srgbClr val="CC9900"/>
                                  </a:gs>
                                  <a:gs pos="50000">
                                    <a:srgbClr val="CC9900">
                                      <a:gamma/>
                                      <a:tint val="0"/>
                                      <a:invGamma/>
                                    </a:srgbClr>
                                  </a:gs>
                                  <a:gs pos="100000">
                                    <a:srgbClr val="CC9900"/>
                                  </a:gs>
                                </a:gsLst>
                                <a:lin ang="0" scaled="1"/>
                              </a:gradFill>
                              <a:ln w="9525">
                                <a:solidFill>
                                  <a:schemeClr val="tx1"/>
                                </a:solidFill>
                                <a:miter lim="800000"/>
                                <a:headEnd/>
                                <a:tailEnd/>
                              </a:ln>
                              <a:effectLst/>
                            </p:spPr>
                            <p:txBody>
                              <a:bodyPr wrap="none" anchor="ctr"/>
                              <a:lstStyle/>
                              <a:p>
                                <a:endParaRPr lang="ro-RO"/>
                              </a:p>
                            </p:txBody>
                          </p:sp>
                        </p:grpSp>
                        <p:grpSp>
                          <p:nvGrpSpPr>
                            <p:cNvPr id="159035" name="Group 315"/>
                            <p:cNvGrpSpPr>
                              <a:grpSpLocks noChangeAspect="1"/>
                            </p:cNvGrpSpPr>
                            <p:nvPr/>
                          </p:nvGrpSpPr>
                          <p:grpSpPr bwMode="auto">
                            <a:xfrm>
                              <a:off x="2262" y="456"/>
                              <a:ext cx="238" cy="47"/>
                              <a:chOff x="2620" y="480"/>
                              <a:chExt cx="260" cy="36"/>
                            </a:xfrm>
                          </p:grpSpPr>
                          <p:sp>
                            <p:nvSpPr>
                              <p:cNvPr id="159036" name="Rectangle 316"/>
                              <p:cNvSpPr>
                                <a:spLocks noChangeAspect="1" noChangeArrowheads="1"/>
                              </p:cNvSpPr>
                              <p:nvPr/>
                            </p:nvSpPr>
                            <p:spPr bwMode="auto">
                              <a:xfrm>
                                <a:off x="2620" y="480"/>
                                <a:ext cx="260" cy="20"/>
                              </a:xfrm>
                              <a:prstGeom prst="rect">
                                <a:avLst/>
                              </a:prstGeom>
                              <a:gradFill rotWithShape="0">
                                <a:gsLst>
                                  <a:gs pos="0">
                                    <a:srgbClr val="CC9900"/>
                                  </a:gs>
                                  <a:gs pos="50000">
                                    <a:srgbClr val="CC9900">
                                      <a:gamma/>
                                      <a:tint val="0"/>
                                      <a:invGamma/>
                                    </a:srgbClr>
                                  </a:gs>
                                  <a:gs pos="100000">
                                    <a:srgbClr val="CC9900"/>
                                  </a:gs>
                                </a:gsLst>
                                <a:lin ang="0" scaled="1"/>
                              </a:gradFill>
                              <a:ln w="9525">
                                <a:solidFill>
                                  <a:schemeClr val="tx1"/>
                                </a:solidFill>
                                <a:miter lim="800000"/>
                                <a:headEnd/>
                                <a:tailEnd/>
                              </a:ln>
                              <a:effectLst/>
                            </p:spPr>
                            <p:txBody>
                              <a:bodyPr wrap="none" anchor="ctr"/>
                              <a:lstStyle/>
                              <a:p>
                                <a:endParaRPr lang="ro-RO"/>
                              </a:p>
                            </p:txBody>
                          </p:sp>
                          <p:sp>
                            <p:nvSpPr>
                              <p:cNvPr id="159037" name="AutoShape 317"/>
                              <p:cNvSpPr>
                                <a:spLocks noChangeAspect="1" noChangeArrowheads="1"/>
                              </p:cNvSpPr>
                              <p:nvPr/>
                            </p:nvSpPr>
                            <p:spPr bwMode="auto">
                              <a:xfrm>
                                <a:off x="2622" y="498"/>
                                <a:ext cx="256" cy="18"/>
                              </a:xfrm>
                              <a:custGeom>
                                <a:avLst/>
                                <a:gdLst>
                                  <a:gd name="G0" fmla="+- 5400 0 0"/>
                                  <a:gd name="G1" fmla="+- 21600 0 5400"/>
                                  <a:gd name="G2" fmla="*/ 5400 1 2"/>
                                  <a:gd name="G3" fmla="+- 21600 0 G2"/>
                                  <a:gd name="G4" fmla="+/ 5400 21600 2"/>
                                  <a:gd name="G5" fmla="+/ G1 0 2"/>
                                  <a:gd name="G6" fmla="*/ 21600 21600 5400"/>
                                  <a:gd name="G7" fmla="*/ G6 1 2"/>
                                  <a:gd name="G8" fmla="+- 21600 0 G7"/>
                                  <a:gd name="G9" fmla="*/ 21600 1 2"/>
                                  <a:gd name="G10" fmla="+- 5400 0 G9"/>
                                  <a:gd name="G11" fmla="?: G10 G8 0"/>
                                  <a:gd name="G12" fmla="?: G10 G7 21600"/>
                                  <a:gd name="T0" fmla="*/ 18900 w 21600"/>
                                  <a:gd name="T1" fmla="*/ 10800 h 21600"/>
                                  <a:gd name="T2" fmla="*/ 10800 w 21600"/>
                                  <a:gd name="T3" fmla="*/ 21600 h 21600"/>
                                  <a:gd name="T4" fmla="*/ 2700 w 21600"/>
                                  <a:gd name="T5" fmla="*/ 10800 h 21600"/>
                                  <a:gd name="T6" fmla="*/ 10800 w 21600"/>
                                  <a:gd name="T7" fmla="*/ 0 h 21600"/>
                                  <a:gd name="T8" fmla="*/ 4500 w 21600"/>
                                  <a:gd name="T9" fmla="*/ 4500 h 21600"/>
                                  <a:gd name="T10" fmla="*/ 17100 w 21600"/>
                                  <a:gd name="T11" fmla="*/ 17100 h 21600"/>
                                </a:gdLst>
                                <a:ahLst/>
                                <a:cxnLst>
                                  <a:cxn ang="0">
                                    <a:pos x="T0" y="T1"/>
                                  </a:cxn>
                                  <a:cxn ang="0">
                                    <a:pos x="T2" y="T3"/>
                                  </a:cxn>
                                  <a:cxn ang="0">
                                    <a:pos x="T4" y="T5"/>
                                  </a:cxn>
                                  <a:cxn ang="0">
                                    <a:pos x="T6" y="T7"/>
                                  </a:cxn>
                                </a:cxnLst>
                                <a:rect l="T8" t="T9" r="T10" b="T11"/>
                                <a:pathLst>
                                  <a:path w="21600" h="21600">
                                    <a:moveTo>
                                      <a:pt x="0" y="0"/>
                                    </a:moveTo>
                                    <a:lnTo>
                                      <a:pt x="5400" y="21600"/>
                                    </a:lnTo>
                                    <a:lnTo>
                                      <a:pt x="16200" y="21600"/>
                                    </a:lnTo>
                                    <a:lnTo>
                                      <a:pt x="21600" y="0"/>
                                    </a:lnTo>
                                    <a:close/>
                                  </a:path>
                                </a:pathLst>
                              </a:custGeom>
                              <a:gradFill rotWithShape="0">
                                <a:gsLst>
                                  <a:gs pos="0">
                                    <a:srgbClr val="CC9900"/>
                                  </a:gs>
                                  <a:gs pos="50000">
                                    <a:srgbClr val="CC9900">
                                      <a:gamma/>
                                      <a:tint val="0"/>
                                      <a:invGamma/>
                                    </a:srgbClr>
                                  </a:gs>
                                  <a:gs pos="100000">
                                    <a:srgbClr val="CC9900"/>
                                  </a:gs>
                                </a:gsLst>
                                <a:lin ang="0" scaled="1"/>
                              </a:gradFill>
                              <a:ln w="9525">
                                <a:solidFill>
                                  <a:schemeClr val="tx1"/>
                                </a:solidFill>
                                <a:miter lim="800000"/>
                                <a:headEnd/>
                                <a:tailEnd/>
                              </a:ln>
                              <a:effectLst/>
                            </p:spPr>
                            <p:txBody>
                              <a:bodyPr wrap="none" anchor="ctr"/>
                              <a:lstStyle/>
                              <a:p>
                                <a:endParaRPr lang="ro-RO"/>
                              </a:p>
                            </p:txBody>
                          </p:sp>
                        </p:grpSp>
                      </p:grpSp>
                      <p:grpSp>
                        <p:nvGrpSpPr>
                          <p:cNvPr id="159038" name="Group 318"/>
                          <p:cNvGrpSpPr>
                            <a:grpSpLocks noChangeAspect="1"/>
                          </p:cNvGrpSpPr>
                          <p:nvPr/>
                        </p:nvGrpSpPr>
                        <p:grpSpPr bwMode="auto">
                          <a:xfrm>
                            <a:off x="1797" y="1162"/>
                            <a:ext cx="2153" cy="361"/>
                            <a:chOff x="1824" y="744"/>
                            <a:chExt cx="2526" cy="423"/>
                          </a:xfrm>
                        </p:grpSpPr>
                        <p:grpSp>
                          <p:nvGrpSpPr>
                            <p:cNvPr id="159039" name="Group 319"/>
                            <p:cNvGrpSpPr>
                              <a:grpSpLocks noChangeAspect="1"/>
                            </p:cNvGrpSpPr>
                            <p:nvPr/>
                          </p:nvGrpSpPr>
                          <p:grpSpPr bwMode="auto">
                            <a:xfrm>
                              <a:off x="1824" y="744"/>
                              <a:ext cx="2526" cy="422"/>
                              <a:chOff x="1824" y="744"/>
                              <a:chExt cx="2526" cy="422"/>
                            </a:xfrm>
                          </p:grpSpPr>
                          <p:sp>
                            <p:nvSpPr>
                              <p:cNvPr id="159040" name="Freeform 320" descr="Широкий диагональный 1"/>
                              <p:cNvSpPr>
                                <a:spLocks noChangeAspect="1"/>
                              </p:cNvSpPr>
                              <p:nvPr/>
                            </p:nvSpPr>
                            <p:spPr bwMode="auto">
                              <a:xfrm>
                                <a:off x="1824" y="744"/>
                                <a:ext cx="2526" cy="422"/>
                              </a:xfrm>
                              <a:custGeom>
                                <a:avLst/>
                                <a:gdLst/>
                                <a:ahLst/>
                                <a:cxnLst>
                                  <a:cxn ang="0">
                                    <a:pos x="0" y="6"/>
                                  </a:cxn>
                                  <a:cxn ang="0">
                                    <a:pos x="2514" y="0"/>
                                  </a:cxn>
                                  <a:cxn ang="0">
                                    <a:pos x="2517" y="60"/>
                                  </a:cxn>
                                  <a:cxn ang="0">
                                    <a:pos x="2430" y="66"/>
                                  </a:cxn>
                                  <a:cxn ang="0">
                                    <a:pos x="2430" y="204"/>
                                  </a:cxn>
                                  <a:cxn ang="0">
                                    <a:pos x="2514" y="204"/>
                                  </a:cxn>
                                  <a:cxn ang="0">
                                    <a:pos x="2526" y="216"/>
                                  </a:cxn>
                                  <a:cxn ang="0">
                                    <a:pos x="2523" y="339"/>
                                  </a:cxn>
                                  <a:cxn ang="0">
                                    <a:pos x="2451" y="339"/>
                                  </a:cxn>
                                  <a:cxn ang="0">
                                    <a:pos x="2448" y="282"/>
                                  </a:cxn>
                                  <a:cxn ang="0">
                                    <a:pos x="2286" y="285"/>
                                  </a:cxn>
                                  <a:cxn ang="0">
                                    <a:pos x="2286" y="339"/>
                                  </a:cxn>
                                  <a:cxn ang="0">
                                    <a:pos x="2208" y="338"/>
                                  </a:cxn>
                                  <a:cxn ang="0">
                                    <a:pos x="2208" y="416"/>
                                  </a:cxn>
                                  <a:cxn ang="0">
                                    <a:pos x="1566" y="408"/>
                                  </a:cxn>
                                  <a:cxn ang="0">
                                    <a:pos x="1566" y="93"/>
                                  </a:cxn>
                                  <a:cxn ang="0">
                                    <a:pos x="1599" y="75"/>
                                  </a:cxn>
                                  <a:cxn ang="0">
                                    <a:pos x="1599" y="0"/>
                                  </a:cxn>
                                  <a:cxn ang="0">
                                    <a:pos x="921" y="3"/>
                                  </a:cxn>
                                  <a:cxn ang="0">
                                    <a:pos x="921" y="78"/>
                                  </a:cxn>
                                  <a:cxn ang="0">
                                    <a:pos x="957" y="99"/>
                                  </a:cxn>
                                  <a:cxn ang="0">
                                    <a:pos x="957" y="417"/>
                                  </a:cxn>
                                  <a:cxn ang="0">
                                    <a:pos x="720" y="417"/>
                                  </a:cxn>
                                  <a:cxn ang="0">
                                    <a:pos x="717" y="171"/>
                                  </a:cxn>
                                  <a:cxn ang="0">
                                    <a:pos x="750" y="132"/>
                                  </a:cxn>
                                  <a:cxn ang="0">
                                    <a:pos x="750" y="39"/>
                                  </a:cxn>
                                  <a:cxn ang="0">
                                    <a:pos x="795" y="39"/>
                                  </a:cxn>
                                  <a:cxn ang="0">
                                    <a:pos x="795" y="3"/>
                                  </a:cxn>
                                  <a:cxn ang="0">
                                    <a:pos x="315" y="6"/>
                                  </a:cxn>
                                  <a:cxn ang="0">
                                    <a:pos x="315" y="39"/>
                                  </a:cxn>
                                  <a:cxn ang="0">
                                    <a:pos x="360" y="42"/>
                                  </a:cxn>
                                  <a:cxn ang="0">
                                    <a:pos x="360" y="132"/>
                                  </a:cxn>
                                  <a:cxn ang="0">
                                    <a:pos x="384" y="177"/>
                                  </a:cxn>
                                  <a:cxn ang="0">
                                    <a:pos x="381" y="420"/>
                                  </a:cxn>
                                  <a:cxn ang="0">
                                    <a:pos x="312" y="422"/>
                                  </a:cxn>
                                  <a:cxn ang="0">
                                    <a:pos x="312" y="360"/>
                                  </a:cxn>
                                  <a:cxn ang="0">
                                    <a:pos x="240" y="360"/>
                                  </a:cxn>
                                  <a:cxn ang="0">
                                    <a:pos x="237" y="291"/>
                                  </a:cxn>
                                  <a:cxn ang="0">
                                    <a:pos x="78" y="291"/>
                                  </a:cxn>
                                  <a:cxn ang="0">
                                    <a:pos x="75" y="357"/>
                                  </a:cxn>
                                  <a:cxn ang="0">
                                    <a:pos x="6" y="360"/>
                                  </a:cxn>
                                  <a:cxn ang="0">
                                    <a:pos x="3" y="255"/>
                                  </a:cxn>
                                  <a:cxn ang="0">
                                    <a:pos x="15" y="231"/>
                                  </a:cxn>
                                  <a:cxn ang="0">
                                    <a:pos x="111" y="234"/>
                                  </a:cxn>
                                  <a:cxn ang="0">
                                    <a:pos x="111" y="81"/>
                                  </a:cxn>
                                  <a:cxn ang="0">
                                    <a:pos x="33" y="81"/>
                                  </a:cxn>
                                  <a:cxn ang="0">
                                    <a:pos x="3" y="57"/>
                                  </a:cxn>
                                  <a:cxn ang="0">
                                    <a:pos x="0" y="6"/>
                                  </a:cxn>
                                </a:cxnLst>
                                <a:rect l="0" t="0" r="r" b="b"/>
                                <a:pathLst>
                                  <a:path w="2526" h="422">
                                    <a:moveTo>
                                      <a:pt x="0" y="6"/>
                                    </a:moveTo>
                                    <a:lnTo>
                                      <a:pt x="2514" y="0"/>
                                    </a:lnTo>
                                    <a:lnTo>
                                      <a:pt x="2517" y="60"/>
                                    </a:lnTo>
                                    <a:lnTo>
                                      <a:pt x="2430" y="66"/>
                                    </a:lnTo>
                                    <a:lnTo>
                                      <a:pt x="2430" y="204"/>
                                    </a:lnTo>
                                    <a:lnTo>
                                      <a:pt x="2514" y="204"/>
                                    </a:lnTo>
                                    <a:lnTo>
                                      <a:pt x="2526" y="216"/>
                                    </a:lnTo>
                                    <a:lnTo>
                                      <a:pt x="2523" y="339"/>
                                    </a:lnTo>
                                    <a:lnTo>
                                      <a:pt x="2451" y="339"/>
                                    </a:lnTo>
                                    <a:lnTo>
                                      <a:pt x="2448" y="282"/>
                                    </a:lnTo>
                                    <a:lnTo>
                                      <a:pt x="2286" y="285"/>
                                    </a:lnTo>
                                    <a:lnTo>
                                      <a:pt x="2286" y="339"/>
                                    </a:lnTo>
                                    <a:lnTo>
                                      <a:pt x="2208" y="338"/>
                                    </a:lnTo>
                                    <a:lnTo>
                                      <a:pt x="2208" y="416"/>
                                    </a:lnTo>
                                    <a:lnTo>
                                      <a:pt x="1566" y="408"/>
                                    </a:lnTo>
                                    <a:lnTo>
                                      <a:pt x="1566" y="93"/>
                                    </a:lnTo>
                                    <a:lnTo>
                                      <a:pt x="1599" y="75"/>
                                    </a:lnTo>
                                    <a:lnTo>
                                      <a:pt x="1599" y="0"/>
                                    </a:lnTo>
                                    <a:lnTo>
                                      <a:pt x="921" y="3"/>
                                    </a:lnTo>
                                    <a:lnTo>
                                      <a:pt x="921" y="78"/>
                                    </a:lnTo>
                                    <a:lnTo>
                                      <a:pt x="957" y="99"/>
                                    </a:lnTo>
                                    <a:lnTo>
                                      <a:pt x="957" y="417"/>
                                    </a:lnTo>
                                    <a:lnTo>
                                      <a:pt x="720" y="417"/>
                                    </a:lnTo>
                                    <a:lnTo>
                                      <a:pt x="717" y="171"/>
                                    </a:lnTo>
                                    <a:lnTo>
                                      <a:pt x="750" y="132"/>
                                    </a:lnTo>
                                    <a:lnTo>
                                      <a:pt x="750" y="39"/>
                                    </a:lnTo>
                                    <a:lnTo>
                                      <a:pt x="795" y="39"/>
                                    </a:lnTo>
                                    <a:lnTo>
                                      <a:pt x="795" y="3"/>
                                    </a:lnTo>
                                    <a:lnTo>
                                      <a:pt x="315" y="6"/>
                                    </a:lnTo>
                                    <a:lnTo>
                                      <a:pt x="315" y="39"/>
                                    </a:lnTo>
                                    <a:lnTo>
                                      <a:pt x="360" y="42"/>
                                    </a:lnTo>
                                    <a:lnTo>
                                      <a:pt x="360" y="132"/>
                                    </a:lnTo>
                                    <a:lnTo>
                                      <a:pt x="384" y="177"/>
                                    </a:lnTo>
                                    <a:lnTo>
                                      <a:pt x="381" y="420"/>
                                    </a:lnTo>
                                    <a:lnTo>
                                      <a:pt x="312" y="422"/>
                                    </a:lnTo>
                                    <a:lnTo>
                                      <a:pt x="312" y="360"/>
                                    </a:lnTo>
                                    <a:lnTo>
                                      <a:pt x="240" y="360"/>
                                    </a:lnTo>
                                    <a:lnTo>
                                      <a:pt x="237" y="291"/>
                                    </a:lnTo>
                                    <a:lnTo>
                                      <a:pt x="78" y="291"/>
                                    </a:lnTo>
                                    <a:lnTo>
                                      <a:pt x="75" y="357"/>
                                    </a:lnTo>
                                    <a:lnTo>
                                      <a:pt x="6" y="360"/>
                                    </a:lnTo>
                                    <a:lnTo>
                                      <a:pt x="3" y="255"/>
                                    </a:lnTo>
                                    <a:lnTo>
                                      <a:pt x="15" y="231"/>
                                    </a:lnTo>
                                    <a:lnTo>
                                      <a:pt x="111" y="234"/>
                                    </a:lnTo>
                                    <a:lnTo>
                                      <a:pt x="111" y="81"/>
                                    </a:lnTo>
                                    <a:lnTo>
                                      <a:pt x="33" y="81"/>
                                    </a:lnTo>
                                    <a:lnTo>
                                      <a:pt x="3" y="57"/>
                                    </a:lnTo>
                                    <a:lnTo>
                                      <a:pt x="0" y="6"/>
                                    </a:lnTo>
                                    <a:close/>
                                  </a:path>
                                </a:pathLst>
                              </a:custGeom>
                              <a:pattFill prst="wdDnDiag">
                                <a:fgClr>
                                  <a:srgbClr val="006600"/>
                                </a:fgClr>
                                <a:bgClr>
                                  <a:schemeClr val="bg1"/>
                                </a:bgClr>
                              </a:pattFill>
                              <a:ln w="9525">
                                <a:solidFill>
                                  <a:srgbClr val="006600"/>
                                </a:solidFill>
                                <a:round/>
                                <a:headEnd/>
                                <a:tailEnd/>
                              </a:ln>
                              <a:effectLst/>
                            </p:spPr>
                            <p:txBody>
                              <a:bodyPr/>
                              <a:lstStyle/>
                              <a:p>
                                <a:endParaRPr lang="ro-RO"/>
                              </a:p>
                            </p:txBody>
                          </p:sp>
                          <p:sp>
                            <p:nvSpPr>
                              <p:cNvPr id="159041" name="Freeform 321"/>
                              <p:cNvSpPr>
                                <a:spLocks noChangeAspect="1"/>
                              </p:cNvSpPr>
                              <p:nvPr/>
                            </p:nvSpPr>
                            <p:spPr bwMode="auto">
                              <a:xfrm>
                                <a:off x="2744" y="818"/>
                                <a:ext cx="39" cy="348"/>
                              </a:xfrm>
                              <a:custGeom>
                                <a:avLst/>
                                <a:gdLst/>
                                <a:ahLst/>
                                <a:cxnLst>
                                  <a:cxn ang="0">
                                    <a:pos x="0" y="0"/>
                                  </a:cxn>
                                  <a:cxn ang="0">
                                    <a:pos x="1" y="322"/>
                                  </a:cxn>
                                  <a:cxn ang="0">
                                    <a:pos x="39" y="348"/>
                                  </a:cxn>
                                </a:cxnLst>
                                <a:rect l="0" t="0" r="r" b="b"/>
                                <a:pathLst>
                                  <a:path w="39" h="348">
                                    <a:moveTo>
                                      <a:pt x="0" y="0"/>
                                    </a:moveTo>
                                    <a:lnTo>
                                      <a:pt x="1" y="322"/>
                                    </a:lnTo>
                                    <a:lnTo>
                                      <a:pt x="39" y="348"/>
                                    </a:lnTo>
                                  </a:path>
                                </a:pathLst>
                              </a:custGeom>
                              <a:noFill/>
                              <a:ln w="6350" cmpd="sng">
                                <a:solidFill>
                                  <a:srgbClr val="006600"/>
                                </a:solidFill>
                                <a:round/>
                                <a:headEnd type="none" w="med" len="med"/>
                                <a:tailEnd type="none" w="med" len="med"/>
                              </a:ln>
                              <a:effectLst/>
                            </p:spPr>
                            <p:txBody>
                              <a:bodyPr/>
                              <a:lstStyle/>
                              <a:p>
                                <a:endParaRPr lang="ro-RO"/>
                              </a:p>
                            </p:txBody>
                          </p:sp>
                          <p:sp>
                            <p:nvSpPr>
                              <p:cNvPr id="159042" name="Freeform 322"/>
                              <p:cNvSpPr>
                                <a:spLocks noChangeAspect="1"/>
                              </p:cNvSpPr>
                              <p:nvPr/>
                            </p:nvSpPr>
                            <p:spPr bwMode="auto">
                              <a:xfrm flipH="1">
                                <a:off x="3384" y="811"/>
                                <a:ext cx="39" cy="348"/>
                              </a:xfrm>
                              <a:custGeom>
                                <a:avLst/>
                                <a:gdLst/>
                                <a:ahLst/>
                                <a:cxnLst>
                                  <a:cxn ang="0">
                                    <a:pos x="0" y="0"/>
                                  </a:cxn>
                                  <a:cxn ang="0">
                                    <a:pos x="1" y="322"/>
                                  </a:cxn>
                                  <a:cxn ang="0">
                                    <a:pos x="39" y="348"/>
                                  </a:cxn>
                                </a:cxnLst>
                                <a:rect l="0" t="0" r="r" b="b"/>
                                <a:pathLst>
                                  <a:path w="39" h="348">
                                    <a:moveTo>
                                      <a:pt x="0" y="0"/>
                                    </a:moveTo>
                                    <a:lnTo>
                                      <a:pt x="1" y="322"/>
                                    </a:lnTo>
                                    <a:lnTo>
                                      <a:pt x="39" y="348"/>
                                    </a:lnTo>
                                  </a:path>
                                </a:pathLst>
                              </a:custGeom>
                              <a:noFill/>
                              <a:ln w="6350" cmpd="sng">
                                <a:solidFill>
                                  <a:srgbClr val="006600"/>
                                </a:solidFill>
                                <a:round/>
                                <a:headEnd type="none" w="med" len="med"/>
                                <a:tailEnd type="none" w="med" len="med"/>
                              </a:ln>
                              <a:effectLst/>
                            </p:spPr>
                            <p:txBody>
                              <a:bodyPr/>
                              <a:lstStyle/>
                              <a:p>
                                <a:endParaRPr lang="ro-RO"/>
                              </a:p>
                            </p:txBody>
                          </p:sp>
                        </p:grpSp>
                        <p:sp>
                          <p:nvSpPr>
                            <p:cNvPr id="159043" name="Line 323"/>
                            <p:cNvSpPr>
                              <a:spLocks noChangeAspect="1" noChangeShapeType="1"/>
                            </p:cNvSpPr>
                            <p:nvPr/>
                          </p:nvSpPr>
                          <p:spPr bwMode="auto">
                            <a:xfrm>
                              <a:off x="2577" y="867"/>
                              <a:ext cx="0" cy="288"/>
                            </a:xfrm>
                            <a:prstGeom prst="line">
                              <a:avLst/>
                            </a:prstGeom>
                            <a:noFill/>
                            <a:ln w="6350">
                              <a:solidFill>
                                <a:srgbClr val="006600"/>
                              </a:solidFill>
                              <a:round/>
                              <a:headEnd/>
                              <a:tailEnd/>
                            </a:ln>
                            <a:effectLst/>
                          </p:spPr>
                          <p:txBody>
                            <a:bodyPr/>
                            <a:lstStyle/>
                            <a:p>
                              <a:endParaRPr lang="ro-RO"/>
                            </a:p>
                          </p:txBody>
                        </p:sp>
                        <p:sp>
                          <p:nvSpPr>
                            <p:cNvPr id="159044" name="Line 324"/>
                            <p:cNvSpPr>
                              <a:spLocks noChangeAspect="1" noChangeShapeType="1"/>
                            </p:cNvSpPr>
                            <p:nvPr/>
                          </p:nvSpPr>
                          <p:spPr bwMode="auto">
                            <a:xfrm flipH="1">
                              <a:off x="2172" y="866"/>
                              <a:ext cx="10" cy="301"/>
                            </a:xfrm>
                            <a:prstGeom prst="line">
                              <a:avLst/>
                            </a:prstGeom>
                            <a:noFill/>
                            <a:ln w="6350">
                              <a:solidFill>
                                <a:srgbClr val="006600"/>
                              </a:solidFill>
                              <a:round/>
                              <a:headEnd/>
                              <a:tailEnd/>
                            </a:ln>
                            <a:effectLst/>
                          </p:spPr>
                          <p:txBody>
                            <a:bodyPr/>
                            <a:lstStyle/>
                            <a:p>
                              <a:endParaRPr lang="ro-RO"/>
                            </a:p>
                          </p:txBody>
                        </p:sp>
                      </p:grpSp>
                      <p:grpSp>
                        <p:nvGrpSpPr>
                          <p:cNvPr id="159045" name="Group 325"/>
                          <p:cNvGrpSpPr>
                            <a:grpSpLocks noChangeAspect="1"/>
                          </p:cNvGrpSpPr>
                          <p:nvPr/>
                        </p:nvGrpSpPr>
                        <p:grpSpPr bwMode="auto">
                          <a:xfrm>
                            <a:off x="2070" y="910"/>
                            <a:ext cx="407" cy="365"/>
                            <a:chOff x="2144" y="448"/>
                            <a:chExt cx="478" cy="428"/>
                          </a:xfrm>
                        </p:grpSpPr>
                        <p:sp>
                          <p:nvSpPr>
                            <p:cNvPr id="159046" name="Freeform 326" descr="Темный диагональный 1"/>
                            <p:cNvSpPr>
                              <a:spLocks noChangeAspect="1"/>
                            </p:cNvSpPr>
                            <p:nvPr/>
                          </p:nvSpPr>
                          <p:spPr bwMode="auto">
                            <a:xfrm>
                              <a:off x="2144" y="448"/>
                              <a:ext cx="478" cy="428"/>
                            </a:xfrm>
                            <a:custGeom>
                              <a:avLst/>
                              <a:gdLst/>
                              <a:ahLst/>
                              <a:cxnLst>
                                <a:cxn ang="0">
                                  <a:pos x="112" y="2"/>
                                </a:cxn>
                                <a:cxn ang="0">
                                  <a:pos x="378" y="2"/>
                                </a:cxn>
                                <a:cxn ang="0">
                                  <a:pos x="398" y="26"/>
                                </a:cxn>
                                <a:cxn ang="0">
                                  <a:pos x="398" y="116"/>
                                </a:cxn>
                                <a:cxn ang="0">
                                  <a:pos x="352" y="114"/>
                                </a:cxn>
                                <a:cxn ang="0">
                                  <a:pos x="352" y="160"/>
                                </a:cxn>
                                <a:cxn ang="0">
                                  <a:pos x="418" y="162"/>
                                </a:cxn>
                                <a:cxn ang="0">
                                  <a:pos x="418" y="218"/>
                                </a:cxn>
                                <a:cxn ang="0">
                                  <a:pos x="468" y="220"/>
                                </a:cxn>
                                <a:cxn ang="0">
                                  <a:pos x="478" y="244"/>
                                </a:cxn>
                                <a:cxn ang="0">
                                  <a:pos x="478" y="276"/>
                                </a:cxn>
                                <a:cxn ang="0">
                                  <a:pos x="398" y="278"/>
                                </a:cxn>
                                <a:cxn ang="0">
                                  <a:pos x="404" y="332"/>
                                </a:cxn>
                                <a:cxn ang="0">
                                  <a:pos x="434" y="334"/>
                                </a:cxn>
                                <a:cxn ang="0">
                                  <a:pos x="434" y="428"/>
                                </a:cxn>
                                <a:cxn ang="0">
                                  <a:pos x="406" y="426"/>
                                </a:cxn>
                                <a:cxn ang="0">
                                  <a:pos x="406" y="376"/>
                                </a:cxn>
                                <a:cxn ang="0">
                                  <a:pos x="336" y="376"/>
                                </a:cxn>
                                <a:cxn ang="0">
                                  <a:pos x="336" y="302"/>
                                </a:cxn>
                                <a:cxn ang="0">
                                  <a:pos x="274" y="238"/>
                                </a:cxn>
                                <a:cxn ang="0">
                                  <a:pos x="274" y="194"/>
                                </a:cxn>
                                <a:cxn ang="0">
                                  <a:pos x="296" y="152"/>
                                </a:cxn>
                                <a:cxn ang="0">
                                  <a:pos x="296" y="60"/>
                                </a:cxn>
                                <a:cxn ang="0">
                                  <a:pos x="380" y="20"/>
                                </a:cxn>
                                <a:cxn ang="0">
                                  <a:pos x="380" y="116"/>
                                </a:cxn>
                                <a:cxn ang="0">
                                  <a:pos x="380" y="0"/>
                                </a:cxn>
                                <a:cxn ang="0">
                                  <a:pos x="110" y="2"/>
                                </a:cxn>
                                <a:cxn ang="0">
                                  <a:pos x="112" y="118"/>
                                </a:cxn>
                                <a:cxn ang="0">
                                  <a:pos x="112" y="32"/>
                                </a:cxn>
                                <a:cxn ang="0">
                                  <a:pos x="188" y="62"/>
                                </a:cxn>
                                <a:cxn ang="0">
                                  <a:pos x="188" y="146"/>
                                </a:cxn>
                                <a:cxn ang="0">
                                  <a:pos x="210" y="194"/>
                                </a:cxn>
                                <a:cxn ang="0">
                                  <a:pos x="210" y="234"/>
                                </a:cxn>
                                <a:cxn ang="0">
                                  <a:pos x="140" y="298"/>
                                </a:cxn>
                                <a:cxn ang="0">
                                  <a:pos x="140" y="376"/>
                                </a:cxn>
                                <a:cxn ang="0">
                                  <a:pos x="66" y="376"/>
                                </a:cxn>
                                <a:cxn ang="0">
                                  <a:pos x="66" y="424"/>
                                </a:cxn>
                                <a:cxn ang="0">
                                  <a:pos x="44" y="424"/>
                                </a:cxn>
                                <a:cxn ang="0">
                                  <a:pos x="44" y="340"/>
                                </a:cxn>
                                <a:cxn ang="0">
                                  <a:pos x="74" y="336"/>
                                </a:cxn>
                                <a:cxn ang="0">
                                  <a:pos x="74" y="284"/>
                                </a:cxn>
                                <a:cxn ang="0">
                                  <a:pos x="2" y="282"/>
                                </a:cxn>
                                <a:cxn ang="0">
                                  <a:pos x="0" y="246"/>
                                </a:cxn>
                                <a:cxn ang="0">
                                  <a:pos x="10" y="224"/>
                                </a:cxn>
                                <a:cxn ang="0">
                                  <a:pos x="64" y="224"/>
                                </a:cxn>
                                <a:cxn ang="0">
                                  <a:pos x="62" y="166"/>
                                </a:cxn>
                                <a:cxn ang="0">
                                  <a:pos x="136" y="166"/>
                                </a:cxn>
                                <a:cxn ang="0">
                                  <a:pos x="136" y="120"/>
                                </a:cxn>
                                <a:cxn ang="0">
                                  <a:pos x="90" y="116"/>
                                </a:cxn>
                                <a:cxn ang="0">
                                  <a:pos x="90" y="28"/>
                                </a:cxn>
                                <a:cxn ang="0">
                                  <a:pos x="112" y="2"/>
                                </a:cxn>
                              </a:cxnLst>
                              <a:rect l="0" t="0" r="r" b="b"/>
                              <a:pathLst>
                                <a:path w="478" h="428">
                                  <a:moveTo>
                                    <a:pt x="112" y="2"/>
                                  </a:moveTo>
                                  <a:lnTo>
                                    <a:pt x="378" y="2"/>
                                  </a:lnTo>
                                  <a:lnTo>
                                    <a:pt x="398" y="26"/>
                                  </a:lnTo>
                                  <a:lnTo>
                                    <a:pt x="398" y="116"/>
                                  </a:lnTo>
                                  <a:lnTo>
                                    <a:pt x="352" y="114"/>
                                  </a:lnTo>
                                  <a:lnTo>
                                    <a:pt x="352" y="160"/>
                                  </a:lnTo>
                                  <a:lnTo>
                                    <a:pt x="418" y="162"/>
                                  </a:lnTo>
                                  <a:lnTo>
                                    <a:pt x="418" y="218"/>
                                  </a:lnTo>
                                  <a:lnTo>
                                    <a:pt x="468" y="220"/>
                                  </a:lnTo>
                                  <a:lnTo>
                                    <a:pt x="478" y="244"/>
                                  </a:lnTo>
                                  <a:lnTo>
                                    <a:pt x="478" y="276"/>
                                  </a:lnTo>
                                  <a:lnTo>
                                    <a:pt x="398" y="278"/>
                                  </a:lnTo>
                                  <a:lnTo>
                                    <a:pt x="404" y="332"/>
                                  </a:lnTo>
                                  <a:lnTo>
                                    <a:pt x="434" y="334"/>
                                  </a:lnTo>
                                  <a:lnTo>
                                    <a:pt x="434" y="428"/>
                                  </a:lnTo>
                                  <a:lnTo>
                                    <a:pt x="406" y="426"/>
                                  </a:lnTo>
                                  <a:lnTo>
                                    <a:pt x="406" y="376"/>
                                  </a:lnTo>
                                  <a:lnTo>
                                    <a:pt x="336" y="376"/>
                                  </a:lnTo>
                                  <a:lnTo>
                                    <a:pt x="336" y="302"/>
                                  </a:lnTo>
                                  <a:lnTo>
                                    <a:pt x="274" y="238"/>
                                  </a:lnTo>
                                  <a:lnTo>
                                    <a:pt x="274" y="194"/>
                                  </a:lnTo>
                                  <a:lnTo>
                                    <a:pt x="296" y="152"/>
                                  </a:lnTo>
                                  <a:lnTo>
                                    <a:pt x="296" y="60"/>
                                  </a:lnTo>
                                  <a:lnTo>
                                    <a:pt x="380" y="20"/>
                                  </a:lnTo>
                                  <a:lnTo>
                                    <a:pt x="380" y="116"/>
                                  </a:lnTo>
                                  <a:lnTo>
                                    <a:pt x="380" y="0"/>
                                  </a:lnTo>
                                  <a:lnTo>
                                    <a:pt x="110" y="2"/>
                                  </a:lnTo>
                                  <a:lnTo>
                                    <a:pt x="112" y="118"/>
                                  </a:lnTo>
                                  <a:lnTo>
                                    <a:pt x="112" y="32"/>
                                  </a:lnTo>
                                  <a:lnTo>
                                    <a:pt x="188" y="62"/>
                                  </a:lnTo>
                                  <a:lnTo>
                                    <a:pt x="188" y="146"/>
                                  </a:lnTo>
                                  <a:lnTo>
                                    <a:pt x="210" y="194"/>
                                  </a:lnTo>
                                  <a:lnTo>
                                    <a:pt x="210" y="234"/>
                                  </a:lnTo>
                                  <a:lnTo>
                                    <a:pt x="140" y="298"/>
                                  </a:lnTo>
                                  <a:lnTo>
                                    <a:pt x="140" y="376"/>
                                  </a:lnTo>
                                  <a:lnTo>
                                    <a:pt x="66" y="376"/>
                                  </a:lnTo>
                                  <a:lnTo>
                                    <a:pt x="66" y="424"/>
                                  </a:lnTo>
                                  <a:lnTo>
                                    <a:pt x="44" y="424"/>
                                  </a:lnTo>
                                  <a:lnTo>
                                    <a:pt x="44" y="340"/>
                                  </a:lnTo>
                                  <a:lnTo>
                                    <a:pt x="74" y="336"/>
                                  </a:lnTo>
                                  <a:lnTo>
                                    <a:pt x="74" y="284"/>
                                  </a:lnTo>
                                  <a:lnTo>
                                    <a:pt x="2" y="282"/>
                                  </a:lnTo>
                                  <a:lnTo>
                                    <a:pt x="0" y="246"/>
                                  </a:lnTo>
                                  <a:lnTo>
                                    <a:pt x="10" y="224"/>
                                  </a:lnTo>
                                  <a:lnTo>
                                    <a:pt x="64" y="224"/>
                                  </a:lnTo>
                                  <a:lnTo>
                                    <a:pt x="62" y="166"/>
                                  </a:lnTo>
                                  <a:lnTo>
                                    <a:pt x="136" y="166"/>
                                  </a:lnTo>
                                  <a:lnTo>
                                    <a:pt x="136" y="120"/>
                                  </a:lnTo>
                                  <a:lnTo>
                                    <a:pt x="90" y="116"/>
                                  </a:lnTo>
                                  <a:lnTo>
                                    <a:pt x="90" y="28"/>
                                  </a:lnTo>
                                  <a:lnTo>
                                    <a:pt x="112" y="2"/>
                                  </a:lnTo>
                                  <a:close/>
                                </a:path>
                              </a:pathLst>
                            </a:custGeom>
                            <a:pattFill prst="dkDnDiag">
                              <a:fgClr>
                                <a:srgbClr val="006600"/>
                              </a:fgClr>
                              <a:bgClr>
                                <a:schemeClr val="bg1"/>
                              </a:bgClr>
                            </a:pattFill>
                            <a:ln w="9525">
                              <a:solidFill>
                                <a:srgbClr val="006600"/>
                              </a:solidFill>
                              <a:round/>
                              <a:headEnd/>
                              <a:tailEnd/>
                            </a:ln>
                            <a:effectLst/>
                          </p:spPr>
                          <p:txBody>
                            <a:bodyPr/>
                            <a:lstStyle/>
                            <a:p>
                              <a:endParaRPr lang="ro-RO"/>
                            </a:p>
                          </p:txBody>
                        </p:sp>
                        <p:sp>
                          <p:nvSpPr>
                            <p:cNvPr id="159047" name="Line 327" descr="Темный диагональный 1"/>
                            <p:cNvSpPr>
                              <a:spLocks noChangeAspect="1" noChangeShapeType="1"/>
                            </p:cNvSpPr>
                            <p:nvPr/>
                          </p:nvSpPr>
                          <p:spPr bwMode="auto">
                            <a:xfrm>
                              <a:off x="2284" y="822"/>
                              <a:ext cx="196" cy="0"/>
                            </a:xfrm>
                            <a:prstGeom prst="line">
                              <a:avLst/>
                            </a:prstGeom>
                            <a:noFill/>
                            <a:ln w="9525">
                              <a:solidFill>
                                <a:srgbClr val="006600"/>
                              </a:solidFill>
                              <a:prstDash val="dash"/>
                              <a:round/>
                              <a:headEnd/>
                              <a:tailEnd/>
                            </a:ln>
                            <a:effectLst/>
                          </p:spPr>
                          <p:txBody>
                            <a:bodyPr/>
                            <a:lstStyle/>
                            <a:p>
                              <a:endParaRPr lang="ro-RO"/>
                            </a:p>
                          </p:txBody>
                        </p:sp>
                      </p:grpSp>
                      <p:sp>
                        <p:nvSpPr>
                          <p:cNvPr id="159048" name="Rectangle 328" descr="Алмазная решетка (контур)"/>
                          <p:cNvSpPr>
                            <a:spLocks noChangeAspect="1" noChangeArrowheads="1"/>
                          </p:cNvSpPr>
                          <p:nvPr/>
                        </p:nvSpPr>
                        <p:spPr bwMode="auto">
                          <a:xfrm>
                            <a:off x="2367" y="1007"/>
                            <a:ext cx="93" cy="40"/>
                          </a:xfrm>
                          <a:prstGeom prst="rect">
                            <a:avLst/>
                          </a:prstGeom>
                          <a:pattFill prst="openDmnd">
                            <a:fgClr>
                              <a:srgbClr val="808080"/>
                            </a:fgClr>
                            <a:bgClr>
                              <a:schemeClr val="bg1"/>
                            </a:bgClr>
                          </a:pattFill>
                          <a:ln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:ln>
                          <a:effectLst/>
                        </p:spPr>
                        <p:txBody>
                          <a:bodyPr wrap="none" anchor="ctr"/>
                          <a:lstStyle/>
                          <a:p>
                            <a:endParaRPr lang="ro-RO"/>
                          </a:p>
                        </p:txBody>
                      </p:sp>
                      <p:sp>
                        <p:nvSpPr>
                          <p:cNvPr id="159049" name="Rectangle 329" descr="Алмазная решетка (контур)"/>
                          <p:cNvSpPr>
                            <a:spLocks noChangeAspect="1" noChangeArrowheads="1"/>
                          </p:cNvSpPr>
                          <p:nvPr/>
                        </p:nvSpPr>
                        <p:spPr bwMode="auto">
                          <a:xfrm>
                            <a:off x="2095" y="1012"/>
                            <a:ext cx="92" cy="40"/>
                          </a:xfrm>
                          <a:prstGeom prst="rect">
                            <a:avLst/>
                          </a:prstGeom>
                          <a:pattFill prst="openDmnd">
                            <a:fgClr>
                              <a:srgbClr val="808080"/>
                            </a:fgClr>
                            <a:bgClr>
                              <a:schemeClr val="bg1"/>
                            </a:bgClr>
                          </a:pattFill>
                          <a:ln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:ln>
                          <a:effectLst/>
                        </p:spPr>
                        <p:txBody>
                          <a:bodyPr wrap="none" anchor="ctr"/>
                          <a:lstStyle/>
                          <a:p>
                            <a:endParaRPr lang="ro-RO"/>
                          </a:p>
                        </p:txBody>
                      </p:sp>
                      <p:sp>
                        <p:nvSpPr>
                          <p:cNvPr id="159050" name="Rectangle 330" descr="Алмазная решетка (контур)"/>
                          <p:cNvSpPr>
                            <a:spLocks noChangeAspect="1" noChangeArrowheads="1"/>
                          </p:cNvSpPr>
                          <p:nvPr/>
                        </p:nvSpPr>
                        <p:spPr bwMode="auto">
                          <a:xfrm>
                            <a:off x="2067" y="1151"/>
                            <a:ext cx="67" cy="45"/>
                          </a:xfrm>
                          <a:prstGeom prst="rect">
                            <a:avLst/>
                          </a:prstGeom>
                          <a:pattFill prst="openDmnd">
                            <a:fgClr>
                              <a:srgbClr val="808080"/>
                            </a:fgClr>
                            <a:bgClr>
                              <a:schemeClr val="bg1"/>
                            </a:bgClr>
                          </a:pattFill>
                          <a:ln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:ln>
                          <a:effectLst/>
                        </p:spPr>
                        <p:txBody>
                          <a:bodyPr wrap="none" anchor="ctr"/>
                          <a:lstStyle/>
                          <a:p>
                            <a:endParaRPr lang="ro-RO"/>
                          </a:p>
                        </p:txBody>
                      </p:sp>
                      <p:sp>
                        <p:nvSpPr>
                          <p:cNvPr id="159051" name="Rectangle 331" descr="Алмазная решетка (контур)"/>
                          <p:cNvSpPr>
                            <a:spLocks noChangeAspect="1" noChangeArrowheads="1"/>
                          </p:cNvSpPr>
                          <p:nvPr/>
                        </p:nvSpPr>
                        <p:spPr bwMode="auto">
                          <a:xfrm>
                            <a:off x="2412" y="1149"/>
                            <a:ext cx="66" cy="45"/>
                          </a:xfrm>
                          <a:prstGeom prst="rect">
                            <a:avLst/>
                          </a:prstGeom>
                          <a:pattFill prst="openDmnd">
                            <a:fgClr>
                              <a:srgbClr val="808080"/>
                            </a:fgClr>
                            <a:bgClr>
                              <a:schemeClr val="bg1"/>
                            </a:bgClr>
                          </a:pattFill>
                          <a:ln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:ln>
                          <a:effectLst/>
                        </p:spPr>
                        <p:txBody>
                          <a:bodyPr wrap="none" anchor="ctr"/>
                          <a:lstStyle/>
                          <a:p>
                            <a:endParaRPr lang="ro-RO"/>
                          </a:p>
                        </p:txBody>
                      </p:sp>
                      <p:sp>
                        <p:nvSpPr>
                          <p:cNvPr id="159052" name="Rectangle 332" descr="Алмазная решетка (контур)"/>
                          <p:cNvSpPr>
                            <a:spLocks noChangeAspect="1" noChangeArrowheads="1"/>
                          </p:cNvSpPr>
                          <p:nvPr/>
                        </p:nvSpPr>
                        <p:spPr bwMode="auto">
                          <a:xfrm>
                            <a:off x="2615" y="1388"/>
                            <a:ext cx="123" cy="96"/>
                          </a:xfrm>
                          <a:prstGeom prst="rect">
                            <a:avLst/>
                          </a:prstGeom>
                          <a:pattFill prst="openDmnd">
                            <a:fgClr>
                              <a:srgbClr val="808080"/>
                            </a:fgClr>
                            <a:bgClr>
                              <a:schemeClr val="bg1"/>
                            </a:bgClr>
                          </a:pattFill>
                          <a:ln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:ln>
                          <a:effectLst/>
                        </p:spPr>
                        <p:txBody>
                          <a:bodyPr wrap="none" anchor="ctr"/>
                          <a:lstStyle/>
                          <a:p>
                            <a:endParaRPr lang="ro-RO"/>
                          </a:p>
                        </p:txBody>
                      </p:sp>
                      <p:sp>
                        <p:nvSpPr>
                          <p:cNvPr id="159053" name="Rectangle 333" descr="Алмазная решетка (контур)"/>
                          <p:cNvSpPr>
                            <a:spLocks noChangeAspect="1" noChangeArrowheads="1"/>
                          </p:cNvSpPr>
                          <p:nvPr/>
                        </p:nvSpPr>
                        <p:spPr bwMode="auto">
                          <a:xfrm>
                            <a:off x="3006" y="1388"/>
                            <a:ext cx="122" cy="96"/>
                          </a:xfrm>
                          <a:prstGeom prst="rect">
                            <a:avLst/>
                          </a:prstGeom>
                          <a:pattFill prst="openDmnd">
                            <a:fgClr>
                              <a:srgbClr val="808080"/>
                            </a:fgClr>
                            <a:bgClr>
                              <a:schemeClr val="bg1"/>
                            </a:bgClr>
                          </a:pattFill>
                          <a:ln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:ln>
                          <a:effectLst/>
                        </p:spPr>
                        <p:txBody>
                          <a:bodyPr wrap="none" anchor="ctr"/>
                          <a:lstStyle/>
                          <a:p>
                            <a:endParaRPr lang="ro-RO"/>
                          </a:p>
                        </p:txBody>
                      </p:sp>
                      <p:sp>
                        <p:nvSpPr>
                          <p:cNvPr id="159054" name="Freeform 334" descr="Широкий диагональный 2"/>
                          <p:cNvSpPr>
                            <a:spLocks noChangeAspect="1"/>
                          </p:cNvSpPr>
                          <p:nvPr/>
                        </p:nvSpPr>
                        <p:spPr bwMode="auto">
                          <a:xfrm>
                            <a:off x="2585" y="1152"/>
                            <a:ext cx="572" cy="233"/>
                          </a:xfrm>
                          <a:custGeom>
                            <a:avLst/>
                            <a:gdLst/>
                            <a:ahLst/>
                            <a:cxnLst>
                              <a:cxn ang="0">
                                <a:pos x="2" y="0"/>
                              </a:cxn>
                              <a:cxn ang="0">
                                <a:pos x="0" y="83"/>
                              </a:cxn>
                              <a:cxn ang="0">
                                <a:pos x="41" y="87"/>
                              </a:cxn>
                              <a:cxn ang="0">
                                <a:pos x="35" y="267"/>
                              </a:cxn>
                              <a:cxn ang="0">
                                <a:pos x="219" y="269"/>
                              </a:cxn>
                              <a:cxn ang="0">
                                <a:pos x="219" y="245"/>
                              </a:cxn>
                              <a:cxn ang="0">
                                <a:pos x="216" y="34"/>
                              </a:cxn>
                              <a:cxn ang="0">
                                <a:pos x="104" y="29"/>
                              </a:cxn>
                              <a:cxn ang="0">
                                <a:pos x="102" y="2"/>
                              </a:cxn>
                              <a:cxn ang="0">
                                <a:pos x="582" y="5"/>
                              </a:cxn>
                              <a:cxn ang="0">
                                <a:pos x="581" y="35"/>
                              </a:cxn>
                              <a:cxn ang="0">
                                <a:pos x="470" y="35"/>
                              </a:cxn>
                              <a:cxn ang="0">
                                <a:pos x="468" y="249"/>
                              </a:cxn>
                              <a:cxn ang="0">
                                <a:pos x="467" y="273"/>
                              </a:cxn>
                              <a:cxn ang="0">
                                <a:pos x="636" y="270"/>
                              </a:cxn>
                              <a:cxn ang="0">
                                <a:pos x="638" y="92"/>
                              </a:cxn>
                              <a:cxn ang="0">
                                <a:pos x="672" y="87"/>
                              </a:cxn>
                              <a:cxn ang="0">
                                <a:pos x="672" y="6"/>
                              </a:cxn>
                              <a:cxn ang="0">
                                <a:pos x="2" y="0"/>
                              </a:cxn>
                            </a:cxnLst>
                            <a:rect l="0" t="0" r="r" b="b"/>
                            <a:pathLst>
                              <a:path w="672" h="273">
                                <a:moveTo>
                                  <a:pt x="2" y="0"/>
                                </a:moveTo>
                                <a:lnTo>
                                  <a:pt x="0" y="83"/>
                                </a:lnTo>
                                <a:lnTo>
                                  <a:pt x="41" y="87"/>
                                </a:lnTo>
                                <a:lnTo>
                                  <a:pt x="35" y="267"/>
                                </a:lnTo>
                                <a:lnTo>
                                  <a:pt x="219" y="269"/>
                                </a:lnTo>
                                <a:lnTo>
                                  <a:pt x="219" y="245"/>
                                </a:lnTo>
                                <a:lnTo>
                                  <a:pt x="216" y="34"/>
                                </a:lnTo>
                                <a:lnTo>
                                  <a:pt x="104" y="29"/>
                                </a:lnTo>
                                <a:lnTo>
                                  <a:pt x="102" y="2"/>
                                </a:lnTo>
                                <a:lnTo>
                                  <a:pt x="582" y="5"/>
                                </a:lnTo>
                                <a:lnTo>
                                  <a:pt x="581" y="35"/>
                                </a:lnTo>
                                <a:lnTo>
                                  <a:pt x="470" y="35"/>
                                </a:lnTo>
                                <a:lnTo>
                                  <a:pt x="468" y="249"/>
                                </a:lnTo>
                                <a:lnTo>
                                  <a:pt x="467" y="273"/>
                                </a:lnTo>
                                <a:lnTo>
                                  <a:pt x="636" y="270"/>
                                </a:lnTo>
                                <a:lnTo>
                                  <a:pt x="638" y="92"/>
                                </a:lnTo>
                                <a:lnTo>
                                  <a:pt x="672" y="87"/>
                                </a:lnTo>
                                <a:lnTo>
                                  <a:pt x="672" y="6"/>
                                </a:lnTo>
                                <a:lnTo>
                                  <a:pt x="2" y="0"/>
                                </a:lnTo>
                                <a:close/>
                              </a:path>
                            </a:pathLst>
                          </a:custGeom>
                          <a:pattFill prst="wdUpDiag">
                            <a:fgClr>
                              <a:srgbClr val="006600"/>
                            </a:fgClr>
                            <a:bgClr>
                              <a:schemeClr val="bg1"/>
                            </a:bgClr>
                          </a:pattFill>
                          <a:ln w="9525">
                            <a:solidFill>
                              <a:srgbClr val="006600"/>
                            </a:solidFill>
                            <a:round/>
                            <a:headEnd/>
                            <a:tailEnd/>
                          </a:ln>
                          <a:effectLst/>
                        </p:spPr>
                        <p:txBody>
                          <a:bodyPr/>
                          <a:lstStyle/>
                          <a:p>
                            <a:endParaRPr lang="ro-RO"/>
                          </a:p>
                        </p:txBody>
                      </p:sp>
                      <p:grpSp>
                        <p:nvGrpSpPr>
                          <p:cNvPr id="159055" name="Group 335"/>
                          <p:cNvGrpSpPr>
                            <a:grpSpLocks noChangeAspect="1"/>
                          </p:cNvGrpSpPr>
                          <p:nvPr/>
                        </p:nvGrpSpPr>
                        <p:grpSpPr bwMode="auto">
                          <a:xfrm>
                            <a:off x="2695" y="873"/>
                            <a:ext cx="372" cy="595"/>
                            <a:chOff x="2878" y="405"/>
                            <a:chExt cx="436" cy="697"/>
                          </a:xfrm>
                        </p:grpSpPr>
                        <p:grpSp>
                          <p:nvGrpSpPr>
                            <p:cNvPr id="159056" name="Group 336"/>
                            <p:cNvGrpSpPr>
                              <a:grpSpLocks noChangeAspect="1"/>
                            </p:cNvGrpSpPr>
                            <p:nvPr/>
                          </p:nvGrpSpPr>
                          <p:grpSpPr bwMode="auto">
                            <a:xfrm>
                              <a:off x="3028" y="915"/>
                              <a:ext cx="118" cy="187"/>
                              <a:chOff x="3028" y="915"/>
                              <a:chExt cx="118" cy="187"/>
                            </a:xfrm>
                          </p:grpSpPr>
                          <p:sp>
                            <p:nvSpPr>
                              <p:cNvPr id="159057" name="Rectangle 337" descr="Широкий диагональный 2"/>
                              <p:cNvSpPr>
                                <a:spLocks noChangeAspect="1" noChangeArrowheads="1"/>
                              </p:cNvSpPr>
                              <p:nvPr/>
                            </p:nvSpPr>
                            <p:spPr bwMode="auto">
                              <a:xfrm>
                                <a:off x="3028" y="915"/>
                                <a:ext cx="116" cy="167"/>
                              </a:xfrm>
                              <a:prstGeom prst="rect">
                                <a:avLst/>
                              </a:prstGeom>
                              <a:pattFill prst="wdUpDiag">
                                <a:fgClr>
                                  <a:srgbClr val="006600"/>
                                </a:fgClr>
                                <a:bgClr>
                                  <a:schemeClr val="bg1"/>
                                </a:bgClr>
                              </a:pattFill>
                              <a:ln w="9525">
                                <a:solidFill>
                                  <a:srgbClr val="006600"/>
                                </a:solidFill>
                                <a:miter lim="800000"/>
                                <a:headEnd/>
                                <a:tailEnd/>
                              </a:ln>
                              <a:effectLst/>
                            </p:spPr>
                            <p:txBody>
                              <a:bodyPr wrap="none" anchor="ctr"/>
                              <a:lstStyle/>
                              <a:p>
                                <a:endParaRPr lang="ro-RO"/>
                              </a:p>
                            </p:txBody>
                          </p:sp>
                          <p:sp>
                            <p:nvSpPr>
                              <p:cNvPr id="159058" name="AutoShape 338" descr="Широкий диагональный 2"/>
                              <p:cNvSpPr>
                                <a:spLocks noChangeAspect="1" noChangeArrowheads="1"/>
                              </p:cNvSpPr>
                              <p:nvPr/>
                            </p:nvSpPr>
                            <p:spPr bwMode="auto">
                              <a:xfrm>
                                <a:off x="3029" y="1082"/>
                                <a:ext cx="117" cy="20"/>
                              </a:xfrm>
                              <a:custGeom>
                                <a:avLst/>
                                <a:gdLst>
                                  <a:gd name="G0" fmla="+- 5400 0 0"/>
                                  <a:gd name="G1" fmla="+- 21600 0 5400"/>
                                  <a:gd name="G2" fmla="*/ 5400 1 2"/>
                                  <a:gd name="G3" fmla="+- 21600 0 G2"/>
                                  <a:gd name="G4" fmla="+/ 5400 21600 2"/>
                                  <a:gd name="G5" fmla="+/ G1 0 2"/>
                                  <a:gd name="G6" fmla="*/ 21600 21600 5400"/>
                                  <a:gd name="G7" fmla="*/ G6 1 2"/>
                                  <a:gd name="G8" fmla="+- 21600 0 G7"/>
                                  <a:gd name="G9" fmla="*/ 21600 1 2"/>
                                  <a:gd name="G10" fmla="+- 5400 0 G9"/>
                                  <a:gd name="G11" fmla="?: G10 G8 0"/>
                                  <a:gd name="G12" fmla="?: G10 G7 21600"/>
                                  <a:gd name="T0" fmla="*/ 18900 w 21600"/>
                                  <a:gd name="T1" fmla="*/ 10800 h 21600"/>
                                  <a:gd name="T2" fmla="*/ 10800 w 21600"/>
                                  <a:gd name="T3" fmla="*/ 21600 h 21600"/>
                                  <a:gd name="T4" fmla="*/ 2700 w 21600"/>
                                  <a:gd name="T5" fmla="*/ 10800 h 21600"/>
                                  <a:gd name="T6" fmla="*/ 10800 w 21600"/>
                                  <a:gd name="T7" fmla="*/ 0 h 21600"/>
                                  <a:gd name="T8" fmla="*/ 4500 w 21600"/>
                                  <a:gd name="T9" fmla="*/ 4500 h 21600"/>
                                  <a:gd name="T10" fmla="*/ 17100 w 21600"/>
                                  <a:gd name="T11" fmla="*/ 17100 h 21600"/>
                                </a:gdLst>
                                <a:ahLst/>
                                <a:cxnLst>
                                  <a:cxn ang="0">
                                    <a:pos x="T0" y="T1"/>
                                  </a:cxn>
                                  <a:cxn ang="0">
                                    <a:pos x="T2" y="T3"/>
                                  </a:cxn>
                                  <a:cxn ang="0">
                                    <a:pos x="T4" y="T5"/>
                                  </a:cxn>
                                  <a:cxn ang="0">
                                    <a:pos x="T6" y="T7"/>
                                  </a:cxn>
                                </a:cxnLst>
                                <a:rect l="T8" t="T9" r="T10" b="T11"/>
                                <a:pathLst>
                                  <a:path w="21600" h="21600">
                                    <a:moveTo>
                                      <a:pt x="0" y="0"/>
                                    </a:moveTo>
                                    <a:lnTo>
                                      <a:pt x="5400" y="21600"/>
                                    </a:lnTo>
                                    <a:lnTo>
                                      <a:pt x="16200" y="21600"/>
                                    </a:lnTo>
                                    <a:lnTo>
                                      <a:pt x="21600" y="0"/>
                                    </a:lnTo>
                                    <a:close/>
                                  </a:path>
                                </a:pathLst>
                              </a:custGeom>
                              <a:pattFill prst="wdUpDiag">
                                <a:fgClr>
                                  <a:srgbClr val="006600"/>
                                </a:fgClr>
                                <a:bgClr>
                                  <a:schemeClr val="bg1"/>
                                </a:bgClr>
                              </a:pattFill>
                              <a:ln w="9525">
                                <a:solidFill>
                                  <a:srgbClr val="006600"/>
                                </a:solidFill>
                                <a:miter lim="800000"/>
                                <a:headEnd/>
                                <a:tailEnd/>
                              </a:ln>
                              <a:effectLst/>
                            </p:spPr>
                            <p:txBody>
                              <a:bodyPr wrap="none" anchor="ctr"/>
                              <a:lstStyle/>
                              <a:p>
                                <a:endParaRPr lang="ro-RO"/>
                              </a:p>
                            </p:txBody>
                          </p:sp>
                        </p:grpSp>
                        <p:grpSp>
                          <p:nvGrpSpPr>
                            <p:cNvPr id="159059" name="Group 339"/>
                            <p:cNvGrpSpPr>
                              <a:grpSpLocks noChangeAspect="1"/>
                            </p:cNvGrpSpPr>
                            <p:nvPr/>
                          </p:nvGrpSpPr>
                          <p:grpSpPr bwMode="auto">
                            <a:xfrm>
                              <a:off x="2878" y="405"/>
                              <a:ext cx="436" cy="600"/>
                              <a:chOff x="2878" y="405"/>
                              <a:chExt cx="436" cy="600"/>
                            </a:xfrm>
                          </p:grpSpPr>
                          <p:sp>
                            <p:nvSpPr>
                              <p:cNvPr id="159060" name="Freeform 340" descr="Широкий диагональный 1"/>
                              <p:cNvSpPr>
                                <a:spLocks noChangeAspect="1"/>
                              </p:cNvSpPr>
                              <p:nvPr/>
                            </p:nvSpPr>
                            <p:spPr bwMode="auto">
                              <a:xfrm>
                                <a:off x="2878" y="405"/>
                                <a:ext cx="436" cy="573"/>
                              </a:xfrm>
                              <a:custGeom>
                                <a:avLst/>
                                <a:gdLst/>
                                <a:ahLst/>
                                <a:cxnLst>
                                  <a:cxn ang="0">
                                    <a:pos x="104" y="0"/>
                                  </a:cxn>
                                  <a:cxn ang="0">
                                    <a:pos x="338" y="0"/>
                                  </a:cxn>
                                  <a:cxn ang="0">
                                    <a:pos x="338" y="18"/>
                                  </a:cxn>
                                  <a:cxn ang="0">
                                    <a:pos x="386" y="21"/>
                                  </a:cxn>
                                  <a:cxn ang="0">
                                    <a:pos x="389" y="92"/>
                                  </a:cxn>
                                  <a:cxn ang="0">
                                    <a:pos x="388" y="23"/>
                                  </a:cxn>
                                  <a:cxn ang="0">
                                    <a:pos x="355" y="62"/>
                                  </a:cxn>
                                  <a:cxn ang="0">
                                    <a:pos x="91" y="60"/>
                                  </a:cxn>
                                  <a:cxn ang="0">
                                    <a:pos x="91" y="114"/>
                                  </a:cxn>
                                  <a:cxn ang="0">
                                    <a:pos x="353" y="117"/>
                                  </a:cxn>
                                  <a:cxn ang="0">
                                    <a:pos x="391" y="147"/>
                                  </a:cxn>
                                  <a:cxn ang="0">
                                    <a:pos x="389" y="90"/>
                                  </a:cxn>
                                  <a:cxn ang="0">
                                    <a:pos x="391" y="150"/>
                                  </a:cxn>
                                  <a:cxn ang="0">
                                    <a:pos x="338" y="150"/>
                                  </a:cxn>
                                  <a:cxn ang="0">
                                    <a:pos x="335" y="198"/>
                                  </a:cxn>
                                  <a:cxn ang="0">
                                    <a:pos x="436" y="199"/>
                                  </a:cxn>
                                  <a:cxn ang="0">
                                    <a:pos x="436" y="339"/>
                                  </a:cxn>
                                  <a:cxn ang="0">
                                    <a:pos x="398" y="339"/>
                                  </a:cxn>
                                  <a:cxn ang="0">
                                    <a:pos x="396" y="305"/>
                                  </a:cxn>
                                  <a:cxn ang="0">
                                    <a:pos x="323" y="302"/>
                                  </a:cxn>
                                  <a:cxn ang="0">
                                    <a:pos x="323" y="368"/>
                                  </a:cxn>
                                  <a:cxn ang="0">
                                    <a:pos x="337" y="392"/>
                                  </a:cxn>
                                  <a:cxn ang="0">
                                    <a:pos x="335" y="573"/>
                                  </a:cxn>
                                  <a:cxn ang="0">
                                    <a:pos x="266" y="570"/>
                                  </a:cxn>
                                  <a:cxn ang="0">
                                    <a:pos x="269" y="507"/>
                                  </a:cxn>
                                  <a:cxn ang="0">
                                    <a:pos x="152" y="504"/>
                                  </a:cxn>
                                  <a:cxn ang="0">
                                    <a:pos x="154" y="570"/>
                                  </a:cxn>
                                  <a:cxn ang="0">
                                    <a:pos x="84" y="565"/>
                                  </a:cxn>
                                  <a:cxn ang="0">
                                    <a:pos x="86" y="387"/>
                                  </a:cxn>
                                  <a:cxn ang="0">
                                    <a:pos x="104" y="369"/>
                                  </a:cxn>
                                  <a:cxn ang="0">
                                    <a:pos x="104" y="302"/>
                                  </a:cxn>
                                  <a:cxn ang="0">
                                    <a:pos x="38" y="300"/>
                                  </a:cxn>
                                  <a:cxn ang="0">
                                    <a:pos x="34" y="329"/>
                                  </a:cxn>
                                  <a:cxn ang="0">
                                    <a:pos x="2" y="329"/>
                                  </a:cxn>
                                  <a:cxn ang="0">
                                    <a:pos x="0" y="199"/>
                                  </a:cxn>
                                  <a:cxn ang="0">
                                    <a:pos x="101" y="195"/>
                                  </a:cxn>
                                  <a:cxn ang="0">
                                    <a:pos x="101" y="150"/>
                                  </a:cxn>
                                  <a:cxn ang="0">
                                    <a:pos x="38" y="147"/>
                                  </a:cxn>
                                  <a:cxn ang="0">
                                    <a:pos x="38" y="87"/>
                                  </a:cxn>
                                  <a:cxn ang="0">
                                    <a:pos x="40" y="147"/>
                                  </a:cxn>
                                  <a:cxn ang="0">
                                    <a:pos x="88" y="114"/>
                                  </a:cxn>
                                  <a:cxn ang="0">
                                    <a:pos x="352" y="117"/>
                                  </a:cxn>
                                  <a:cxn ang="0">
                                    <a:pos x="356" y="62"/>
                                  </a:cxn>
                                  <a:cxn ang="0">
                                    <a:pos x="94" y="62"/>
                                  </a:cxn>
                                  <a:cxn ang="0">
                                    <a:pos x="37" y="21"/>
                                  </a:cxn>
                                  <a:cxn ang="0">
                                    <a:pos x="38" y="93"/>
                                  </a:cxn>
                                  <a:cxn ang="0">
                                    <a:pos x="38" y="21"/>
                                  </a:cxn>
                                  <a:cxn ang="0">
                                    <a:pos x="104" y="21"/>
                                  </a:cxn>
                                  <a:cxn ang="0">
                                    <a:pos x="104" y="0"/>
                                  </a:cxn>
                                </a:cxnLst>
                                <a:rect l="0" t="0" r="r" b="b"/>
                                <a:pathLst>
                                  <a:path w="436" h="573">
                                    <a:moveTo>
                                      <a:pt x="104" y="0"/>
                                    </a:moveTo>
                                    <a:lnTo>
                                      <a:pt x="338" y="0"/>
                                    </a:lnTo>
                                    <a:lnTo>
                                      <a:pt x="338" y="18"/>
                                    </a:lnTo>
                                    <a:lnTo>
                                      <a:pt x="386" y="21"/>
                                    </a:lnTo>
                                    <a:lnTo>
                                      <a:pt x="389" y="92"/>
                                    </a:lnTo>
                                    <a:lnTo>
                                      <a:pt x="388" y="23"/>
                                    </a:lnTo>
                                    <a:lnTo>
                                      <a:pt x="355" y="62"/>
                                    </a:lnTo>
                                    <a:lnTo>
                                      <a:pt x="91" y="60"/>
                                    </a:lnTo>
                                    <a:lnTo>
                                      <a:pt x="91" y="114"/>
                                    </a:lnTo>
                                    <a:lnTo>
                                      <a:pt x="353" y="117"/>
                                    </a:lnTo>
                                    <a:lnTo>
                                      <a:pt x="391" y="147"/>
                                    </a:lnTo>
                                    <a:lnTo>
                                      <a:pt x="389" y="90"/>
                                    </a:lnTo>
                                    <a:lnTo>
                                      <a:pt x="391" y="150"/>
                                    </a:lnTo>
                                    <a:lnTo>
                                      <a:pt x="338" y="150"/>
                                    </a:lnTo>
                                    <a:lnTo>
                                      <a:pt x="335" y="198"/>
                                    </a:lnTo>
                                    <a:lnTo>
                                      <a:pt x="436" y="199"/>
                                    </a:lnTo>
                                    <a:lnTo>
                                      <a:pt x="436" y="339"/>
                                    </a:lnTo>
                                    <a:lnTo>
                                      <a:pt x="398" y="339"/>
                                    </a:lnTo>
                                    <a:lnTo>
                                      <a:pt x="396" y="305"/>
                                    </a:lnTo>
                                    <a:lnTo>
                                      <a:pt x="323" y="302"/>
                                    </a:lnTo>
                                    <a:lnTo>
                                      <a:pt x="323" y="368"/>
                                    </a:lnTo>
                                    <a:lnTo>
                                      <a:pt x="337" y="392"/>
                                    </a:lnTo>
                                    <a:lnTo>
                                      <a:pt x="335" y="573"/>
                                    </a:lnTo>
                                    <a:lnTo>
                                      <a:pt x="266" y="570"/>
                                    </a:lnTo>
                                    <a:lnTo>
                                      <a:pt x="269" y="507"/>
                                    </a:lnTo>
                                    <a:lnTo>
                                      <a:pt x="152" y="504"/>
                                    </a:lnTo>
                                    <a:lnTo>
                                      <a:pt x="154" y="570"/>
                                    </a:lnTo>
                                    <a:lnTo>
                                      <a:pt x="84" y="565"/>
                                    </a:lnTo>
                                    <a:lnTo>
                                      <a:pt x="86" y="387"/>
                                    </a:lnTo>
                                    <a:lnTo>
                                      <a:pt x="104" y="369"/>
                                    </a:lnTo>
                                    <a:lnTo>
                                      <a:pt x="104" y="302"/>
                                    </a:lnTo>
                                    <a:lnTo>
                                      <a:pt x="38" y="300"/>
                                    </a:lnTo>
                                    <a:lnTo>
                                      <a:pt x="34" y="329"/>
                                    </a:lnTo>
                                    <a:lnTo>
                                      <a:pt x="2" y="329"/>
                                    </a:lnTo>
                                    <a:lnTo>
                                      <a:pt x="0" y="199"/>
                                    </a:lnTo>
                                    <a:lnTo>
                                      <a:pt x="101" y="195"/>
                                    </a:lnTo>
                                    <a:lnTo>
                                      <a:pt x="101" y="150"/>
                                    </a:lnTo>
                                    <a:lnTo>
                                      <a:pt x="38" y="147"/>
                                    </a:lnTo>
                                    <a:lnTo>
                                      <a:pt x="38" y="87"/>
                                    </a:lnTo>
                                    <a:lnTo>
                                      <a:pt x="40" y="147"/>
                                    </a:lnTo>
                                    <a:lnTo>
                                      <a:pt x="88" y="114"/>
                                    </a:lnTo>
                                    <a:lnTo>
                                      <a:pt x="352" y="117"/>
                                    </a:lnTo>
                                    <a:lnTo>
                                      <a:pt x="356" y="62"/>
                                    </a:lnTo>
                                    <a:lnTo>
                                      <a:pt x="94" y="62"/>
                                    </a:lnTo>
                                    <a:lnTo>
                                      <a:pt x="37" y="21"/>
                                    </a:lnTo>
                                    <a:lnTo>
                                      <a:pt x="38" y="93"/>
                                    </a:lnTo>
                                    <a:lnTo>
                                      <a:pt x="38" y="21"/>
                                    </a:lnTo>
                                    <a:lnTo>
                                      <a:pt x="104" y="21"/>
                                    </a:lnTo>
                                    <a:lnTo>
                                      <a:pt x="104" y="0"/>
                                    </a:lnTo>
                                    <a:close/>
                                  </a:path>
                                </a:pathLst>
                              </a:custGeom>
                              <a:pattFill prst="wdDnDiag">
                                <a:fgClr>
                                  <a:srgbClr val="006600"/>
                                </a:fgClr>
                                <a:bgClr>
                                  <a:schemeClr val="bg1"/>
                                </a:bgClr>
                              </a:pattFill>
                              <a:ln w="9525">
                                <a:solidFill>
                                  <a:srgbClr val="006600"/>
                                </a:solidFill>
                                <a:round/>
                                <a:headEnd/>
                                <a:tailEnd/>
                              </a:ln>
                              <a:effectLst/>
                            </p:spPr>
                            <p:txBody>
                              <a:bodyPr/>
                              <a:lstStyle/>
                              <a:p>
                                <a:endParaRPr lang="ro-RO"/>
                              </a:p>
                            </p:txBody>
                          </p:sp>
                          <p:sp>
                            <p:nvSpPr>
                              <p:cNvPr id="159061" name="Freeform 341"/>
                              <p:cNvSpPr>
                                <a:spLocks noChangeAspect="1"/>
                              </p:cNvSpPr>
                              <p:nvPr/>
                            </p:nvSpPr>
                            <p:spPr bwMode="auto">
                              <a:xfrm>
                                <a:off x="2970" y="779"/>
                                <a:ext cx="16" cy="218"/>
                              </a:xfrm>
                              <a:custGeom>
                                <a:avLst/>
                                <a:gdLst/>
                                <a:ahLst/>
                                <a:cxnLst>
                                  <a:cxn ang="0">
                                    <a:pos x="12" y="0"/>
                                  </a:cxn>
                                  <a:cxn ang="0">
                                    <a:pos x="16" y="197"/>
                                  </a:cxn>
                                  <a:cxn ang="0">
                                    <a:pos x="0" y="218"/>
                                  </a:cxn>
                                </a:cxnLst>
                                <a:rect l="0" t="0" r="r" b="b"/>
                                <a:pathLst>
                                  <a:path w="16" h="218">
                                    <a:moveTo>
                                      <a:pt x="12" y="0"/>
                                    </a:moveTo>
                                    <a:lnTo>
                                      <a:pt x="16" y="197"/>
                                    </a:lnTo>
                                    <a:lnTo>
                                      <a:pt x="0" y="218"/>
                                    </a:lnTo>
                                  </a:path>
                                </a:pathLst>
                              </a:custGeom>
                              <a:noFill/>
                              <a:ln w="6350" cmpd="sng">
                                <a:solidFill>
                                  <a:srgbClr val="006600"/>
                                </a:solidFill>
                                <a:round/>
                                <a:headEnd type="none" w="med" len="med"/>
                                <a:tailEnd type="none" w="med" len="med"/>
                              </a:ln>
                              <a:effectLst/>
                            </p:spPr>
                            <p:txBody>
                              <a:bodyPr/>
                              <a:lstStyle/>
                              <a:p>
                                <a:endParaRPr lang="ro-RO"/>
                              </a:p>
                            </p:txBody>
                          </p:sp>
                          <p:sp>
                            <p:nvSpPr>
                              <p:cNvPr id="159062" name="Freeform 342"/>
                              <p:cNvSpPr>
                                <a:spLocks noChangeAspect="1"/>
                              </p:cNvSpPr>
                              <p:nvPr/>
                            </p:nvSpPr>
                            <p:spPr bwMode="auto">
                              <a:xfrm>
                                <a:off x="3195" y="773"/>
                                <a:ext cx="20" cy="232"/>
                              </a:xfrm>
                              <a:custGeom>
                                <a:avLst/>
                                <a:gdLst/>
                                <a:ahLst/>
                                <a:cxnLst>
                                  <a:cxn ang="0">
                                    <a:pos x="0" y="0"/>
                                  </a:cxn>
                                  <a:cxn ang="0">
                                    <a:pos x="0" y="199"/>
                                  </a:cxn>
                                  <a:cxn ang="0">
                                    <a:pos x="20" y="232"/>
                                  </a:cxn>
                                </a:cxnLst>
                                <a:rect l="0" t="0" r="r" b="b"/>
                                <a:pathLst>
                                  <a:path w="20" h="232">
                                    <a:moveTo>
                                      <a:pt x="0" y="0"/>
                                    </a:moveTo>
                                    <a:lnTo>
                                      <a:pt x="0" y="199"/>
                                    </a:lnTo>
                                    <a:lnTo>
                                      <a:pt x="20" y="232"/>
                                    </a:lnTo>
                                  </a:path>
                                </a:pathLst>
                              </a:custGeom>
                              <a:noFill/>
                              <a:ln w="6350" cmpd="sng">
                                <a:solidFill>
                                  <a:srgbClr val="006600"/>
                                </a:solidFill>
                                <a:round/>
                                <a:headEnd type="none" w="med" len="med"/>
                                <a:tailEnd type="none" w="med" len="med"/>
                              </a:ln>
                              <a:effectLst/>
                            </p:spPr>
                            <p:txBody>
                              <a:bodyPr/>
                              <a:lstStyle/>
                              <a:p>
                                <a:endParaRPr lang="ro-RO"/>
                              </a:p>
                            </p:txBody>
                          </p:sp>
                          <p:sp>
                            <p:nvSpPr>
                              <p:cNvPr id="159063" name="Rectangle 343"/>
                              <p:cNvSpPr>
                                <a:spLocks noChangeAspect="1" noChangeArrowheads="1"/>
                              </p:cNvSpPr>
                              <p:nvPr/>
                            </p:nvSpPr>
                            <p:spPr bwMode="auto">
                              <a:xfrm>
                                <a:off x="2970" y="467"/>
                                <a:ext cx="262" cy="56"/>
                              </a:xfrm>
                              <a:prstGeom prst="rect">
                                <a:avLst/>
                              </a:prstGeom>
                              <a:solidFill>
                                <a:schemeClr val="bg1"/>
                              </a:solidFill>
                              <a:ln w="9525">
                                <a:solidFill>
                                  <a:srgbClr val="006600"/>
                                </a:solidFill>
                                <a:miter lim="800000"/>
                                <a:headEnd/>
                                <a:tailEnd/>
                              </a:ln>
                              <a:effectLst/>
                            </p:spPr>
                            <p:txBody>
                              <a:bodyPr wrap="none" anchor="ctr"/>
                              <a:lstStyle/>
                              <a:p>
                                <a:endParaRPr lang="ro-RO"/>
                              </a:p>
                            </p:txBody>
                          </p:sp>
                        </p:grpSp>
                      </p:grpSp>
                      <p:sp>
                        <p:nvSpPr>
                          <p:cNvPr id="159064" name="Rectangle 344" descr="Алмазная решетка (контур)"/>
                          <p:cNvSpPr>
                            <a:spLocks noChangeAspect="1" noChangeArrowheads="1"/>
                          </p:cNvSpPr>
                          <p:nvPr/>
                        </p:nvSpPr>
                        <p:spPr bwMode="auto">
                          <a:xfrm>
                            <a:off x="2728" y="1137"/>
                            <a:ext cx="53" cy="40"/>
                          </a:xfrm>
                          <a:prstGeom prst="rect">
                            <a:avLst/>
                          </a:prstGeom>
                          <a:pattFill prst="openDmnd">
                            <a:fgClr>
                              <a:srgbClr val="808080"/>
                            </a:fgClr>
                            <a:bgClr>
                              <a:schemeClr val="bg1"/>
                            </a:bgClr>
                          </a:pattFill>
                          <a:ln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:ln>
                          <a:effectLst/>
                        </p:spPr>
                        <p:txBody>
                          <a:bodyPr wrap="none" anchor="ctr"/>
                          <a:lstStyle/>
                          <a:p>
                            <a:endParaRPr lang="ro-RO"/>
                          </a:p>
                        </p:txBody>
                      </p:sp>
                      <p:sp>
                        <p:nvSpPr>
                          <p:cNvPr id="159065" name="Rectangle 345" descr="Алмазная решетка (контур)"/>
                          <p:cNvSpPr>
                            <a:spLocks noChangeAspect="1" noChangeArrowheads="1"/>
                          </p:cNvSpPr>
                          <p:nvPr/>
                        </p:nvSpPr>
                        <p:spPr bwMode="auto">
                          <a:xfrm>
                            <a:off x="2976" y="1138"/>
                            <a:ext cx="53" cy="40"/>
                          </a:xfrm>
                          <a:prstGeom prst="rect">
                            <a:avLst/>
                          </a:prstGeom>
                          <a:pattFill prst="openDmnd">
                            <a:fgClr>
                              <a:srgbClr val="808080"/>
                            </a:fgClr>
                            <a:bgClr>
                              <a:schemeClr val="bg1"/>
                            </a:bgClr>
                          </a:pattFill>
                          <a:ln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:ln>
                          <a:effectLst/>
                        </p:spPr>
                        <p:txBody>
                          <a:bodyPr wrap="none" anchor="ctr"/>
                          <a:lstStyle/>
                          <a:p>
                            <a:endParaRPr lang="ro-RO"/>
                          </a:p>
                        </p:txBody>
                      </p:sp>
                    </p:grpSp>
                  </p:grpSp>
                </p:grpSp>
                <p:grpSp>
                  <p:nvGrpSpPr>
                    <p:cNvPr id="159066" name="Group 346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1992" y="1864"/>
                      <a:ext cx="1784" cy="2152"/>
                      <a:chOff x="1992" y="1864"/>
                      <a:chExt cx="1784" cy="2152"/>
                    </a:xfrm>
                  </p:grpSpPr>
                  <p:grpSp>
                    <p:nvGrpSpPr>
                      <p:cNvPr id="159067" name="Group 347"/>
                      <p:cNvGrpSpPr>
                        <a:grpSpLocks noChangeAspect="1"/>
                      </p:cNvGrpSpPr>
                      <p:nvPr/>
                    </p:nvGrpSpPr>
                    <p:grpSpPr bwMode="auto">
                      <a:xfrm>
                        <a:off x="1992" y="1864"/>
                        <a:ext cx="1784" cy="2152"/>
                        <a:chOff x="1806" y="1388"/>
                        <a:chExt cx="2156" cy="2602"/>
                      </a:xfrm>
                    </p:grpSpPr>
                    <p:sp>
                      <p:nvSpPr>
                        <p:cNvPr id="159068" name="Rectangle 348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2861" y="2373"/>
                          <a:ext cx="41" cy="52"/>
                        </a:xfrm>
                        <a:prstGeom prst="rect">
                          <a:avLst/>
                        </a:prstGeom>
                        <a:solidFill>
                          <a:schemeClr val="bg1"/>
                        </a:solidFill>
                        <a:ln w="6350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  <p:grpSp>
                      <p:nvGrpSpPr>
                        <p:cNvPr id="159069" name="Group 349"/>
                        <p:cNvGrpSpPr>
                          <a:grpSpLocks noChangeAspect="1"/>
                        </p:cNvGrpSpPr>
                        <p:nvPr/>
                      </p:nvGrpSpPr>
                      <p:grpSpPr bwMode="auto">
                        <a:xfrm>
                          <a:off x="1806" y="1388"/>
                          <a:ext cx="2156" cy="2602"/>
                          <a:chOff x="1806" y="1388"/>
                          <a:chExt cx="2156" cy="2602"/>
                        </a:xfrm>
                      </p:grpSpPr>
                      <p:sp>
                        <p:nvSpPr>
                          <p:cNvPr id="159070" name="Rectangle 350" descr="Алмазная решетка (контур)"/>
                          <p:cNvSpPr>
                            <a:spLocks noChangeAspect="1" noChangeArrowheads="1"/>
                          </p:cNvSpPr>
                          <p:nvPr/>
                        </p:nvSpPr>
                        <p:spPr bwMode="auto">
                          <a:xfrm>
                            <a:off x="2644" y="2387"/>
                            <a:ext cx="467" cy="20"/>
                          </a:xfrm>
                          <a:prstGeom prst="rect">
                            <a:avLst/>
                          </a:prstGeom>
                          <a:pattFill prst="openDmnd">
                            <a:fgClr>
                              <a:schemeClr val="tx2"/>
                            </a:fgClr>
                            <a:bgClr>
                              <a:schemeClr val="bg1"/>
                            </a:bgClr>
                          </a:pattFill>
                          <a:ln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:ln>
                          <a:effectLst/>
                        </p:spPr>
                        <p:txBody>
                          <a:bodyPr wrap="none" anchor="ctr"/>
                          <a:lstStyle/>
                          <a:p>
                            <a:endParaRPr lang="ro-RO"/>
                          </a:p>
                        </p:txBody>
                      </p:sp>
                      <p:grpSp>
                        <p:nvGrpSpPr>
                          <p:cNvPr id="159071" name="Group 351"/>
                          <p:cNvGrpSpPr>
                            <a:grpSpLocks noChangeAspect="1"/>
                          </p:cNvGrpSpPr>
                          <p:nvPr/>
                        </p:nvGrpSpPr>
                        <p:grpSpPr bwMode="auto">
                          <a:xfrm>
                            <a:off x="1806" y="1388"/>
                            <a:ext cx="2156" cy="2602"/>
                            <a:chOff x="1806" y="1388"/>
                            <a:chExt cx="2156" cy="2602"/>
                          </a:xfrm>
                        </p:grpSpPr>
                        <p:grpSp>
                          <p:nvGrpSpPr>
                            <p:cNvPr id="159072" name="Group 352"/>
                            <p:cNvGrpSpPr>
                              <a:grpSpLocks noChangeAspect="1"/>
                            </p:cNvGrpSpPr>
                            <p:nvPr/>
                          </p:nvGrpSpPr>
                          <p:grpSpPr bwMode="auto">
                            <a:xfrm>
                              <a:off x="2646" y="1505"/>
                              <a:ext cx="462" cy="884"/>
                              <a:chOff x="2820" y="1146"/>
                              <a:chExt cx="542" cy="1062"/>
                            </a:xfrm>
                          </p:grpSpPr>
                          <p:sp>
                            <p:nvSpPr>
                              <p:cNvPr id="159073" name="Rectangle 353" descr="Зигзаг"/>
                              <p:cNvSpPr>
                                <a:spLocks noChangeAspect="1" noChangeArrowheads="1"/>
                              </p:cNvSpPr>
                              <p:nvPr/>
                            </p:nvSpPr>
                            <p:spPr bwMode="auto">
                              <a:xfrm>
                                <a:off x="2820" y="1146"/>
                                <a:ext cx="182" cy="1056"/>
                              </a:xfrm>
                              <a:prstGeom prst="rect">
                                <a:avLst/>
                              </a:prstGeom>
                              <a:pattFill prst="zigZag">
                                <a:fgClr>
                                  <a:srgbClr val="FF3300"/>
                                </a:fgClr>
                                <a:bgClr>
                                  <a:schemeClr val="bg1"/>
                                </a:bgClr>
                              </a:pattFill>
                              <a:ln w="9525">
                                <a:solidFill>
                                  <a:srgbClr val="FF3300"/>
                                </a:solidFill>
                                <a:miter lim="800000"/>
                                <a:headEnd/>
                                <a:tailEnd/>
                              </a:ln>
                              <a:effectLst/>
                            </p:spPr>
                            <p:txBody>
                              <a:bodyPr wrap="none" anchor="ctr"/>
                              <a:lstStyle/>
                              <a:p>
                                <a:endParaRPr lang="ro-RO"/>
                              </a:p>
                            </p:txBody>
                          </p:sp>
                          <p:sp>
                            <p:nvSpPr>
                              <p:cNvPr id="159074" name="Rectangle 354" descr="Зигзаг"/>
                              <p:cNvSpPr>
                                <a:spLocks noChangeAspect="1" noChangeArrowheads="1"/>
                              </p:cNvSpPr>
                              <p:nvPr/>
                            </p:nvSpPr>
                            <p:spPr bwMode="auto">
                              <a:xfrm>
                                <a:off x="3180" y="1152"/>
                                <a:ext cx="182" cy="1056"/>
                              </a:xfrm>
                              <a:prstGeom prst="rect">
                                <a:avLst/>
                              </a:prstGeom>
                              <a:pattFill prst="zigZag">
                                <a:fgClr>
                                  <a:srgbClr val="FF3300"/>
                                </a:fgClr>
                                <a:bgClr>
                                  <a:schemeClr val="bg1"/>
                                </a:bgClr>
                              </a:pattFill>
                              <a:ln w="9525">
                                <a:solidFill>
                                  <a:srgbClr val="FF3300"/>
                                </a:solidFill>
                                <a:miter lim="800000"/>
                                <a:headEnd/>
                                <a:tailEnd/>
                              </a:ln>
                              <a:effectLst/>
                            </p:spPr>
                            <p:txBody>
                              <a:bodyPr wrap="none" anchor="ctr"/>
                              <a:lstStyle/>
                              <a:p>
                                <a:endParaRPr lang="ro-RO"/>
                              </a:p>
                            </p:txBody>
                          </p:sp>
                        </p:grpSp>
                        <p:grpSp>
                          <p:nvGrpSpPr>
                            <p:cNvPr id="159075" name="Group 355"/>
                            <p:cNvGrpSpPr>
                              <a:grpSpLocks noChangeAspect="1"/>
                            </p:cNvGrpSpPr>
                            <p:nvPr/>
                          </p:nvGrpSpPr>
                          <p:grpSpPr bwMode="auto">
                            <a:xfrm rot="10800000">
                              <a:off x="2784" y="2557"/>
                              <a:ext cx="203" cy="174"/>
                              <a:chOff x="2262" y="456"/>
                              <a:chExt cx="238" cy="177"/>
                            </a:xfrm>
                          </p:grpSpPr>
                          <p:grpSp>
                            <p:nvGrpSpPr>
                              <p:cNvPr id="159076" name="Group 356"/>
                              <p:cNvGrpSpPr>
                                <a:grpSpLocks noChangeAspect="1"/>
                              </p:cNvGrpSpPr>
                              <p:nvPr/>
                            </p:nvGrpSpPr>
                            <p:grpSpPr bwMode="auto">
                              <a:xfrm>
                                <a:off x="2332" y="464"/>
                                <a:ext cx="109" cy="169"/>
                                <a:chOff x="2332" y="464"/>
                                <a:chExt cx="109" cy="169"/>
                              </a:xfrm>
                            </p:grpSpPr>
                            <p:sp>
                              <p:nvSpPr>
                                <p:cNvPr id="159077" name="Rectangle 357"/>
                                <p:cNvSpPr>
                                  <a:spLocks noChangeAspect="1" noChangeArrowheads="1"/>
                                </p:cNvSpPr>
                                <p:nvPr/>
                              </p:nvSpPr>
                              <p:spPr bwMode="auto">
                                <a:xfrm>
                                  <a:off x="2332" y="464"/>
                                  <a:ext cx="106" cy="126"/>
                                </a:xfrm>
                                <a:prstGeom prst="rect">
                                  <a:avLst/>
                                </a:prstGeom>
                                <a:gradFill rotWithShape="0">
                                  <a:gsLst>
                                    <a:gs pos="0">
                                      <a:srgbClr val="CC9900"/>
                                    </a:gs>
                                    <a:gs pos="50000">
                                      <a:srgbClr val="CC9900">
                                        <a:gamma/>
                                        <a:tint val="0"/>
                                        <a:invGamma/>
                                      </a:srgbClr>
                                    </a:gs>
                                    <a:gs pos="100000">
                                      <a:srgbClr val="CC9900"/>
                                    </a:gs>
                                  </a:gsLst>
                                  <a:lin ang="0" scaled="1"/>
                                </a:gradFill>
                                <a:ln w="9525">
                                  <a:solidFill>
                                    <a:schemeClr val="tx1"/>
                                  </a:solidFill>
                                  <a:miter lim="800000"/>
                                  <a:headEnd/>
                                  <a:tailEnd/>
                                </a:ln>
                                <a:effectLst/>
                              </p:spPr>
                              <p:txBody>
                                <a:bodyPr wrap="none" anchor="ctr"/>
                                <a:lstStyle/>
                                <a:p>
                                  <a:endParaRPr lang="ro-RO"/>
                                </a:p>
                              </p:txBody>
                            </p:sp>
                            <p:sp>
                              <p:nvSpPr>
                                <p:cNvPr id="159078" name="AutoShape 358"/>
                                <p:cNvSpPr>
                                  <a:spLocks noChangeAspect="1" noChangeArrowheads="1"/>
                                </p:cNvSpPr>
                                <p:nvPr/>
                              </p:nvSpPr>
                              <p:spPr bwMode="auto">
                                <a:xfrm>
                                  <a:off x="2334" y="588"/>
                                  <a:ext cx="107" cy="45"/>
                                </a:xfrm>
                                <a:custGeom>
                                  <a:avLst/>
                                  <a:gdLst>
                                    <a:gd name="G0" fmla="+- 5400 0 0"/>
                                    <a:gd name="G1" fmla="+- 21600 0 5400"/>
                                    <a:gd name="G2" fmla="*/ 5400 1 2"/>
                                    <a:gd name="G3" fmla="+- 21600 0 G2"/>
                                    <a:gd name="G4" fmla="+/ 5400 21600 2"/>
                                    <a:gd name="G5" fmla="+/ G1 0 2"/>
                                    <a:gd name="G6" fmla="*/ 21600 21600 5400"/>
                                    <a:gd name="G7" fmla="*/ G6 1 2"/>
                                    <a:gd name="G8" fmla="+- 21600 0 G7"/>
                                    <a:gd name="G9" fmla="*/ 21600 1 2"/>
                                    <a:gd name="G10" fmla="+- 5400 0 G9"/>
                                    <a:gd name="G11" fmla="?: G10 G8 0"/>
                                    <a:gd name="G12" fmla="?: G10 G7 21600"/>
                                    <a:gd name="T0" fmla="*/ 18900 w 21600"/>
                                    <a:gd name="T1" fmla="*/ 10800 h 21600"/>
                                    <a:gd name="T2" fmla="*/ 10800 w 21600"/>
                                    <a:gd name="T3" fmla="*/ 21600 h 21600"/>
                                    <a:gd name="T4" fmla="*/ 2700 w 21600"/>
                                    <a:gd name="T5" fmla="*/ 10800 h 21600"/>
                                    <a:gd name="T6" fmla="*/ 10800 w 21600"/>
                                    <a:gd name="T7" fmla="*/ 0 h 21600"/>
                                    <a:gd name="T8" fmla="*/ 4500 w 21600"/>
                                    <a:gd name="T9" fmla="*/ 4500 h 21600"/>
                                    <a:gd name="T10" fmla="*/ 17100 w 21600"/>
                                    <a:gd name="T11" fmla="*/ 17100 h 21600"/>
                                  </a:gdLst>
                                  <a:ahLst/>
                                  <a:cxnLst>
                                    <a:cxn ang="0">
                                      <a:pos x="T0" y="T1"/>
                                    </a:cxn>
                                    <a:cxn ang="0">
                                      <a:pos x="T2" y="T3"/>
                                    </a:cxn>
                                    <a:cxn ang="0">
                                      <a:pos x="T4" y="T5"/>
                                    </a:cxn>
                                    <a:cxn ang="0">
                                      <a:pos x="T6" y="T7"/>
                                    </a:cxn>
                                  </a:cxnLst>
                                  <a:rect l="T8" t="T9" r="T10" b="T11"/>
                                  <a:pathLst>
                                    <a:path w="21600" h="21600">
                                      <a:moveTo>
                                        <a:pt x="0" y="0"/>
                                      </a:moveTo>
                                      <a:lnTo>
                                        <a:pt x="5400" y="21600"/>
                                      </a:lnTo>
                                      <a:lnTo>
                                        <a:pt x="16200" y="21600"/>
                                      </a:lnTo>
                                      <a:lnTo>
                                        <a:pt x="21600" y="0"/>
                                      </a:lnTo>
                                      <a:close/>
                                    </a:path>
                                  </a:pathLst>
                                </a:custGeom>
                                <a:gradFill rotWithShape="0">
                                  <a:gsLst>
                                    <a:gs pos="0">
                                      <a:srgbClr val="CC9900"/>
                                    </a:gs>
                                    <a:gs pos="50000">
                                      <a:srgbClr val="CC9900">
                                        <a:gamma/>
                                        <a:tint val="0"/>
                                        <a:invGamma/>
                                      </a:srgbClr>
                                    </a:gs>
                                    <a:gs pos="100000">
                                      <a:srgbClr val="CC9900"/>
                                    </a:gs>
                                  </a:gsLst>
                                  <a:lin ang="0" scaled="1"/>
                                </a:gradFill>
                                <a:ln w="9525">
                                  <a:solidFill>
                                    <a:schemeClr val="tx1"/>
                                  </a:solidFill>
                                  <a:miter lim="800000"/>
                                  <a:headEnd/>
                                  <a:tailEnd/>
                                </a:ln>
                                <a:effectLst/>
                              </p:spPr>
                              <p:txBody>
                                <a:bodyPr wrap="none" anchor="ctr"/>
                                <a:lstStyle/>
                                <a:p>
                                  <a:endParaRPr lang="ro-RO"/>
                                </a:p>
                              </p:txBody>
                            </p:sp>
                          </p:grpSp>
                          <p:grpSp>
                            <p:nvGrpSpPr>
                              <p:cNvPr id="159079" name="Group 359"/>
                              <p:cNvGrpSpPr>
                                <a:grpSpLocks noChangeAspect="1"/>
                              </p:cNvGrpSpPr>
                              <p:nvPr/>
                            </p:nvGrpSpPr>
                            <p:grpSpPr bwMode="auto">
                              <a:xfrm>
                                <a:off x="2262" y="456"/>
                                <a:ext cx="238" cy="47"/>
                                <a:chOff x="2620" y="480"/>
                                <a:chExt cx="260" cy="36"/>
                              </a:xfrm>
                            </p:grpSpPr>
                            <p:sp>
                              <p:nvSpPr>
                                <p:cNvPr id="159080" name="Rectangle 360"/>
                                <p:cNvSpPr>
                                  <a:spLocks noChangeAspect="1" noChangeArrowheads="1"/>
                                </p:cNvSpPr>
                                <p:nvPr/>
                              </p:nvSpPr>
                              <p:spPr bwMode="auto">
                                <a:xfrm>
                                  <a:off x="2620" y="480"/>
                                  <a:ext cx="260" cy="20"/>
                                </a:xfrm>
                                <a:prstGeom prst="rect">
                                  <a:avLst/>
                                </a:prstGeom>
                                <a:gradFill rotWithShape="0">
                                  <a:gsLst>
                                    <a:gs pos="0">
                                      <a:srgbClr val="CC9900"/>
                                    </a:gs>
                                    <a:gs pos="50000">
                                      <a:srgbClr val="CC9900">
                                        <a:gamma/>
                                        <a:tint val="0"/>
                                        <a:invGamma/>
                                      </a:srgbClr>
                                    </a:gs>
                                    <a:gs pos="100000">
                                      <a:srgbClr val="CC9900"/>
                                    </a:gs>
                                  </a:gsLst>
                                  <a:lin ang="0" scaled="1"/>
                                </a:gradFill>
                                <a:ln w="9525">
                                  <a:solidFill>
                                    <a:schemeClr val="tx1"/>
                                  </a:solidFill>
                                  <a:miter lim="800000"/>
                                  <a:headEnd/>
                                  <a:tailEnd/>
                                </a:ln>
                                <a:effectLst/>
                              </p:spPr>
                              <p:txBody>
                                <a:bodyPr wrap="none" anchor="ctr"/>
                                <a:lstStyle/>
                                <a:p>
                                  <a:endParaRPr lang="ro-RO"/>
                                </a:p>
                              </p:txBody>
                            </p:sp>
                            <p:sp>
                              <p:nvSpPr>
                                <p:cNvPr id="159081" name="AutoShape 361"/>
                                <p:cNvSpPr>
                                  <a:spLocks noChangeAspect="1" noChangeArrowheads="1"/>
                                </p:cNvSpPr>
                                <p:nvPr/>
                              </p:nvSpPr>
                              <p:spPr bwMode="auto">
                                <a:xfrm>
                                  <a:off x="2622" y="498"/>
                                  <a:ext cx="256" cy="18"/>
                                </a:xfrm>
                                <a:custGeom>
                                  <a:avLst/>
                                  <a:gdLst>
                                    <a:gd name="G0" fmla="+- 5400 0 0"/>
                                    <a:gd name="G1" fmla="+- 21600 0 5400"/>
                                    <a:gd name="G2" fmla="*/ 5400 1 2"/>
                                    <a:gd name="G3" fmla="+- 21600 0 G2"/>
                                    <a:gd name="G4" fmla="+/ 5400 21600 2"/>
                                    <a:gd name="G5" fmla="+/ G1 0 2"/>
                                    <a:gd name="G6" fmla="*/ 21600 21600 5400"/>
                                    <a:gd name="G7" fmla="*/ G6 1 2"/>
                                    <a:gd name="G8" fmla="+- 21600 0 G7"/>
                                    <a:gd name="G9" fmla="*/ 21600 1 2"/>
                                    <a:gd name="G10" fmla="+- 5400 0 G9"/>
                                    <a:gd name="G11" fmla="?: G10 G8 0"/>
                                    <a:gd name="G12" fmla="?: G10 G7 21600"/>
                                    <a:gd name="T0" fmla="*/ 18900 w 21600"/>
                                    <a:gd name="T1" fmla="*/ 10800 h 21600"/>
                                    <a:gd name="T2" fmla="*/ 10800 w 21600"/>
                                    <a:gd name="T3" fmla="*/ 21600 h 21600"/>
                                    <a:gd name="T4" fmla="*/ 2700 w 21600"/>
                                    <a:gd name="T5" fmla="*/ 10800 h 21600"/>
                                    <a:gd name="T6" fmla="*/ 10800 w 21600"/>
                                    <a:gd name="T7" fmla="*/ 0 h 21600"/>
                                    <a:gd name="T8" fmla="*/ 4500 w 21600"/>
                                    <a:gd name="T9" fmla="*/ 4500 h 21600"/>
                                    <a:gd name="T10" fmla="*/ 17100 w 21600"/>
                                    <a:gd name="T11" fmla="*/ 17100 h 21600"/>
                                  </a:gdLst>
                                  <a:ahLst/>
                                  <a:cxnLst>
                                    <a:cxn ang="0">
                                      <a:pos x="T0" y="T1"/>
                                    </a:cxn>
                                    <a:cxn ang="0">
                                      <a:pos x="T2" y="T3"/>
                                    </a:cxn>
                                    <a:cxn ang="0">
                                      <a:pos x="T4" y="T5"/>
                                    </a:cxn>
                                    <a:cxn ang="0">
                                      <a:pos x="T6" y="T7"/>
                                    </a:cxn>
                                  </a:cxnLst>
                                  <a:rect l="T8" t="T9" r="T10" b="T11"/>
                                  <a:pathLst>
                                    <a:path w="21600" h="21600">
                                      <a:moveTo>
                                        <a:pt x="0" y="0"/>
                                      </a:moveTo>
                                      <a:lnTo>
                                        <a:pt x="5400" y="21600"/>
                                      </a:lnTo>
                                      <a:lnTo>
                                        <a:pt x="16200" y="21600"/>
                                      </a:lnTo>
                                      <a:lnTo>
                                        <a:pt x="21600" y="0"/>
                                      </a:lnTo>
                                      <a:close/>
                                    </a:path>
                                  </a:pathLst>
                                </a:custGeom>
                                <a:gradFill rotWithShape="0">
                                  <a:gsLst>
                                    <a:gs pos="0">
                                      <a:srgbClr val="CC9900"/>
                                    </a:gs>
                                    <a:gs pos="50000">
                                      <a:srgbClr val="CC9900">
                                        <a:gamma/>
                                        <a:tint val="0"/>
                                        <a:invGamma/>
                                      </a:srgbClr>
                                    </a:gs>
                                    <a:gs pos="100000">
                                      <a:srgbClr val="CC9900"/>
                                    </a:gs>
                                  </a:gsLst>
                                  <a:lin ang="0" scaled="1"/>
                                </a:gradFill>
                                <a:ln w="9525">
                                  <a:solidFill>
                                    <a:schemeClr val="tx1"/>
                                  </a:solidFill>
                                  <a:miter lim="800000"/>
                                  <a:headEnd/>
                                  <a:tailEnd/>
                                </a:ln>
                                <a:effectLst/>
                              </p:spPr>
                              <p:txBody>
                                <a:bodyPr wrap="none" anchor="ctr"/>
                                <a:lstStyle/>
                                <a:p>
                                  <a:endParaRPr lang="ro-RO"/>
                                </a:p>
                              </p:txBody>
                            </p:sp>
                          </p:grpSp>
                        </p:grpSp>
                        <p:sp>
                          <p:nvSpPr>
                            <p:cNvPr id="159082" name="Freeform 362" descr="Широкий диагональный 1"/>
                            <p:cNvSpPr>
                              <a:spLocks noChangeAspect="1"/>
                            </p:cNvSpPr>
                            <p:nvPr/>
                          </p:nvSpPr>
                          <p:spPr bwMode="auto">
                            <a:xfrm>
                              <a:off x="2641" y="2406"/>
                              <a:ext cx="470" cy="297"/>
                            </a:xfrm>
                            <a:custGeom>
                              <a:avLst/>
                              <a:gdLst/>
                              <a:ahLst/>
                              <a:cxnLst>
                                <a:cxn ang="0">
                                  <a:pos x="4" y="28"/>
                                </a:cxn>
                                <a:cxn ang="0">
                                  <a:pos x="0" y="2"/>
                                </a:cxn>
                                <a:cxn ang="0">
                                  <a:pos x="188" y="2"/>
                                </a:cxn>
                                <a:cxn ang="0">
                                  <a:pos x="188" y="146"/>
                                </a:cxn>
                                <a:cxn ang="0">
                                  <a:pos x="366" y="146"/>
                                </a:cxn>
                                <a:cxn ang="0">
                                  <a:pos x="366" y="0"/>
                                </a:cxn>
                                <a:cxn ang="0">
                                  <a:pos x="552" y="0"/>
                                </a:cxn>
                                <a:cxn ang="0">
                                  <a:pos x="552" y="32"/>
                                </a:cxn>
                                <a:cxn ang="0">
                                  <a:pos x="536" y="34"/>
                                </a:cxn>
                                <a:cxn ang="0">
                                  <a:pos x="540" y="102"/>
                                </a:cxn>
                                <a:cxn ang="0">
                                  <a:pos x="450" y="102"/>
                                </a:cxn>
                                <a:cxn ang="0">
                                  <a:pos x="456" y="318"/>
                                </a:cxn>
                                <a:cxn ang="0">
                                  <a:pos x="432" y="342"/>
                                </a:cxn>
                                <a:cxn ang="0">
                                  <a:pos x="404" y="348"/>
                                </a:cxn>
                                <a:cxn ang="0">
                                  <a:pos x="338" y="320"/>
                                </a:cxn>
                                <a:cxn ang="0">
                                  <a:pos x="338" y="230"/>
                                </a:cxn>
                                <a:cxn ang="0">
                                  <a:pos x="310" y="176"/>
                                </a:cxn>
                                <a:cxn ang="0">
                                  <a:pos x="306" y="148"/>
                                </a:cxn>
                                <a:cxn ang="0">
                                  <a:pos x="250" y="148"/>
                                </a:cxn>
                                <a:cxn ang="0">
                                  <a:pos x="244" y="176"/>
                                </a:cxn>
                                <a:cxn ang="0">
                                  <a:pos x="222" y="226"/>
                                </a:cxn>
                                <a:cxn ang="0">
                                  <a:pos x="222" y="322"/>
                                </a:cxn>
                                <a:cxn ang="0">
                                  <a:pos x="168" y="346"/>
                                </a:cxn>
                                <a:cxn ang="0">
                                  <a:pos x="130" y="342"/>
                                </a:cxn>
                                <a:cxn ang="0">
                                  <a:pos x="106" y="316"/>
                                </a:cxn>
                                <a:cxn ang="0">
                                  <a:pos x="106" y="96"/>
                                </a:cxn>
                                <a:cxn ang="0">
                                  <a:pos x="18" y="102"/>
                                </a:cxn>
                                <a:cxn ang="0">
                                  <a:pos x="16" y="36"/>
                                </a:cxn>
                                <a:cxn ang="0">
                                  <a:pos x="4" y="28"/>
                                </a:cxn>
                              </a:cxnLst>
                              <a:rect l="0" t="0" r="r" b="b"/>
                              <a:pathLst>
                                <a:path w="552" h="348">
                                  <a:moveTo>
                                    <a:pt x="4" y="28"/>
                                  </a:moveTo>
                                  <a:lnTo>
                                    <a:pt x="0" y="2"/>
                                  </a:lnTo>
                                  <a:lnTo>
                                    <a:pt x="188" y="2"/>
                                  </a:lnTo>
                                  <a:lnTo>
                                    <a:pt x="188" y="146"/>
                                  </a:lnTo>
                                  <a:lnTo>
                                    <a:pt x="366" y="146"/>
                                  </a:lnTo>
                                  <a:lnTo>
                                    <a:pt x="366" y="0"/>
                                  </a:lnTo>
                                  <a:lnTo>
                                    <a:pt x="552" y="0"/>
                                  </a:lnTo>
                                  <a:lnTo>
                                    <a:pt x="552" y="32"/>
                                  </a:lnTo>
                                  <a:lnTo>
                                    <a:pt x="536" y="34"/>
                                  </a:lnTo>
                                  <a:lnTo>
                                    <a:pt x="540" y="102"/>
                                  </a:lnTo>
                                  <a:lnTo>
                                    <a:pt x="450" y="102"/>
                                  </a:lnTo>
                                  <a:lnTo>
                                    <a:pt x="456" y="318"/>
                                  </a:lnTo>
                                  <a:lnTo>
                                    <a:pt x="432" y="342"/>
                                  </a:lnTo>
                                  <a:lnTo>
                                    <a:pt x="404" y="348"/>
                                  </a:lnTo>
                                  <a:lnTo>
                                    <a:pt x="338" y="320"/>
                                  </a:lnTo>
                                  <a:lnTo>
                                    <a:pt x="338" y="230"/>
                                  </a:lnTo>
                                  <a:lnTo>
                                    <a:pt x="310" y="176"/>
                                  </a:lnTo>
                                  <a:lnTo>
                                    <a:pt x="306" y="148"/>
                                  </a:lnTo>
                                  <a:lnTo>
                                    <a:pt x="250" y="148"/>
                                  </a:lnTo>
                                  <a:lnTo>
                                    <a:pt x="244" y="176"/>
                                  </a:lnTo>
                                  <a:lnTo>
                                    <a:pt x="222" y="226"/>
                                  </a:lnTo>
                                  <a:lnTo>
                                    <a:pt x="222" y="322"/>
                                  </a:lnTo>
                                  <a:lnTo>
                                    <a:pt x="168" y="346"/>
                                  </a:lnTo>
                                  <a:lnTo>
                                    <a:pt x="130" y="342"/>
                                  </a:lnTo>
                                  <a:lnTo>
                                    <a:pt x="106" y="316"/>
                                  </a:lnTo>
                                  <a:lnTo>
                                    <a:pt x="106" y="96"/>
                                  </a:lnTo>
                                  <a:lnTo>
                                    <a:pt x="18" y="102"/>
                                  </a:lnTo>
                                  <a:lnTo>
                                    <a:pt x="16" y="36"/>
                                  </a:lnTo>
                                  <a:lnTo>
                                    <a:pt x="4" y="28"/>
                                  </a:lnTo>
                                  <a:close/>
                                </a:path>
                              </a:pathLst>
                            </a:custGeom>
                            <a:pattFill prst="wdDnDiag">
                              <a:fgClr>
                                <a:srgbClr val="4D4D4D"/>
                              </a:fgClr>
                              <a:bgClr>
                                <a:schemeClr val="bg1"/>
                              </a:bgClr>
                            </a:pattFill>
                            <a:ln w="9525">
                              <a:solidFill>
                                <a:srgbClr val="333333"/>
                              </a:solidFill>
                              <a:round/>
                              <a:headEnd/>
                              <a:tailEnd/>
                            </a:ln>
                            <a:effectLst/>
                          </p:spPr>
                          <p:txBody>
                            <a:bodyPr/>
                            <a:lstStyle/>
                            <a:p>
                              <a:endParaRPr lang="ro-RO"/>
                            </a:p>
                          </p:txBody>
                        </p:sp>
                        <p:grpSp>
                          <p:nvGrpSpPr>
                            <p:cNvPr id="159083" name="Group 363"/>
                            <p:cNvGrpSpPr>
                              <a:grpSpLocks noChangeAspect="1"/>
                            </p:cNvGrpSpPr>
                            <p:nvPr/>
                          </p:nvGrpSpPr>
                          <p:grpSpPr bwMode="auto">
                            <a:xfrm>
                              <a:off x="1806" y="1388"/>
                              <a:ext cx="2156" cy="2602"/>
                              <a:chOff x="1806" y="1388"/>
                              <a:chExt cx="2156" cy="2602"/>
                            </a:xfrm>
                          </p:grpSpPr>
                          <p:grpSp>
                            <p:nvGrpSpPr>
                              <p:cNvPr id="159084" name="Group 364"/>
                              <p:cNvGrpSpPr>
                                <a:grpSpLocks noChangeAspect="1"/>
                              </p:cNvGrpSpPr>
                              <p:nvPr/>
                            </p:nvGrpSpPr>
                            <p:grpSpPr bwMode="auto">
                              <a:xfrm>
                                <a:off x="2591" y="1516"/>
                                <a:ext cx="577" cy="2297"/>
                                <a:chOff x="2591" y="1516"/>
                                <a:chExt cx="577" cy="2297"/>
                              </a:xfrm>
                            </p:grpSpPr>
                            <p:sp>
                              <p:nvSpPr>
                                <p:cNvPr id="159085" name="Freeform 365" descr="Широкий диагональный 2"/>
                                <p:cNvSpPr>
                                  <a:spLocks noChangeAspect="1"/>
                                </p:cNvSpPr>
                                <p:nvPr/>
                              </p:nvSpPr>
                              <p:spPr bwMode="auto">
                                <a:xfrm>
                                  <a:off x="2591" y="1516"/>
                                  <a:ext cx="577" cy="2297"/>
                                </a:xfrm>
                                <a:custGeom>
                                  <a:avLst/>
                                  <a:gdLst/>
                                  <a:ahLst/>
                                  <a:cxnLst>
                                    <a:cxn ang="0">
                                      <a:pos x="0" y="4"/>
                                    </a:cxn>
                                    <a:cxn ang="0">
                                      <a:pos x="62" y="6"/>
                                    </a:cxn>
                                    <a:cxn ang="0">
                                      <a:pos x="58" y="1144"/>
                                    </a:cxn>
                                    <a:cxn ang="0">
                                      <a:pos x="160" y="1144"/>
                                    </a:cxn>
                                    <a:cxn ang="0">
                                      <a:pos x="164" y="1382"/>
                                    </a:cxn>
                                    <a:cxn ang="0">
                                      <a:pos x="184" y="1384"/>
                                    </a:cxn>
                                    <a:cxn ang="0">
                                      <a:pos x="184" y="2334"/>
                                    </a:cxn>
                                    <a:cxn ang="0">
                                      <a:pos x="330" y="2334"/>
                                    </a:cxn>
                                    <a:cxn ang="0">
                                      <a:pos x="184" y="2336"/>
                                    </a:cxn>
                                    <a:cxn ang="0">
                                      <a:pos x="184" y="2490"/>
                                    </a:cxn>
                                    <a:cxn ang="0">
                                      <a:pos x="164" y="2486"/>
                                    </a:cxn>
                                    <a:cxn ang="0">
                                      <a:pos x="514" y="2490"/>
                                    </a:cxn>
                                    <a:cxn ang="0">
                                      <a:pos x="498" y="2490"/>
                                    </a:cxn>
                                    <a:cxn ang="0">
                                      <a:pos x="492" y="2334"/>
                                    </a:cxn>
                                    <a:cxn ang="0">
                                      <a:pos x="332" y="2334"/>
                                    </a:cxn>
                                    <a:cxn ang="0">
                                      <a:pos x="494" y="2334"/>
                                    </a:cxn>
                                    <a:cxn ang="0">
                                      <a:pos x="494" y="1388"/>
                                    </a:cxn>
                                    <a:cxn ang="0">
                                      <a:pos x="514" y="1388"/>
                                    </a:cxn>
                                    <a:cxn ang="0">
                                      <a:pos x="512" y="1142"/>
                                    </a:cxn>
                                    <a:cxn ang="0">
                                      <a:pos x="614" y="1140"/>
                                    </a:cxn>
                                    <a:cxn ang="0">
                                      <a:pos x="616" y="2"/>
                                    </a:cxn>
                                    <a:cxn ang="0">
                                      <a:pos x="662" y="0"/>
                                    </a:cxn>
                                    <a:cxn ang="0">
                                      <a:pos x="662" y="1252"/>
                                    </a:cxn>
                                    <a:cxn ang="0">
                                      <a:pos x="548" y="1370"/>
                                    </a:cxn>
                                    <a:cxn ang="0">
                                      <a:pos x="546" y="2344"/>
                                    </a:cxn>
                                    <a:cxn ang="0">
                                      <a:pos x="676" y="2472"/>
                                    </a:cxn>
                                    <a:cxn ang="0">
                                      <a:pos x="676" y="2684"/>
                                    </a:cxn>
                                    <a:cxn ang="0">
                                      <a:pos x="604" y="2682"/>
                                    </a:cxn>
                                    <a:cxn ang="0">
                                      <a:pos x="606" y="2626"/>
                                    </a:cxn>
                                    <a:cxn ang="0">
                                      <a:pos x="588" y="2624"/>
                                    </a:cxn>
                                    <a:cxn ang="0">
                                      <a:pos x="588" y="2492"/>
                                    </a:cxn>
                                    <a:cxn ang="0">
                                      <a:pos x="98" y="2486"/>
                                    </a:cxn>
                                    <a:cxn ang="0">
                                      <a:pos x="98" y="2626"/>
                                    </a:cxn>
                                    <a:cxn ang="0">
                                      <a:pos x="76" y="2626"/>
                                    </a:cxn>
                                    <a:cxn ang="0">
                                      <a:pos x="76" y="2692"/>
                                    </a:cxn>
                                    <a:cxn ang="0">
                                      <a:pos x="0" y="2694"/>
                                    </a:cxn>
                                    <a:cxn ang="0">
                                      <a:pos x="1" y="2472"/>
                                    </a:cxn>
                                    <a:cxn ang="0">
                                      <a:pos x="130" y="2346"/>
                                    </a:cxn>
                                    <a:cxn ang="0">
                                      <a:pos x="126" y="1374"/>
                                    </a:cxn>
                                    <a:cxn ang="0">
                                      <a:pos x="2" y="1248"/>
                                    </a:cxn>
                                    <a:cxn ang="0">
                                      <a:pos x="0" y="4"/>
                                    </a:cxn>
                                  </a:cxnLst>
                                  <a:rect l="0" t="0" r="r" b="b"/>
                                  <a:pathLst>
                                    <a:path w="676" h="2694">
                                      <a:moveTo>
                                        <a:pt x="0" y="4"/>
                                      </a:moveTo>
                                      <a:lnTo>
                                        <a:pt x="62" y="6"/>
                                      </a:lnTo>
                                      <a:lnTo>
                                        <a:pt x="58" y="1144"/>
                                      </a:lnTo>
                                      <a:lnTo>
                                        <a:pt x="160" y="1144"/>
                                      </a:lnTo>
                                      <a:lnTo>
                                        <a:pt x="164" y="1382"/>
                                      </a:lnTo>
                                      <a:lnTo>
                                        <a:pt x="184" y="1384"/>
                                      </a:lnTo>
                                      <a:lnTo>
                                        <a:pt x="184" y="2334"/>
                                      </a:lnTo>
                                      <a:lnTo>
                                        <a:pt x="330" y="2334"/>
                                      </a:lnTo>
                                      <a:lnTo>
                                        <a:pt x="184" y="2336"/>
                                      </a:lnTo>
                                      <a:lnTo>
                                        <a:pt x="184" y="2490"/>
                                      </a:lnTo>
                                      <a:lnTo>
                                        <a:pt x="164" y="2486"/>
                                      </a:lnTo>
                                      <a:lnTo>
                                        <a:pt x="514" y="2490"/>
                                      </a:lnTo>
                                      <a:lnTo>
                                        <a:pt x="498" y="2490"/>
                                      </a:lnTo>
                                      <a:lnTo>
                                        <a:pt x="492" y="2334"/>
                                      </a:lnTo>
                                      <a:lnTo>
                                        <a:pt x="332" y="2334"/>
                                      </a:lnTo>
                                      <a:lnTo>
                                        <a:pt x="494" y="2334"/>
                                      </a:lnTo>
                                      <a:lnTo>
                                        <a:pt x="494" y="1388"/>
                                      </a:lnTo>
                                      <a:lnTo>
                                        <a:pt x="514" y="1388"/>
                                      </a:lnTo>
                                      <a:lnTo>
                                        <a:pt x="512" y="1142"/>
                                      </a:lnTo>
                                      <a:lnTo>
                                        <a:pt x="614" y="1140"/>
                                      </a:lnTo>
                                      <a:lnTo>
                                        <a:pt x="616" y="2"/>
                                      </a:lnTo>
                                      <a:lnTo>
                                        <a:pt x="662" y="0"/>
                                      </a:lnTo>
                                      <a:lnTo>
                                        <a:pt x="662" y="1252"/>
                                      </a:lnTo>
                                      <a:lnTo>
                                        <a:pt x="548" y="1370"/>
                                      </a:lnTo>
                                      <a:lnTo>
                                        <a:pt x="546" y="2344"/>
                                      </a:lnTo>
                                      <a:lnTo>
                                        <a:pt x="676" y="2472"/>
                                      </a:lnTo>
                                      <a:lnTo>
                                        <a:pt x="676" y="2684"/>
                                      </a:lnTo>
                                      <a:lnTo>
                                        <a:pt x="604" y="2682"/>
                                      </a:lnTo>
                                      <a:lnTo>
                                        <a:pt x="606" y="2626"/>
                                      </a:lnTo>
                                      <a:lnTo>
                                        <a:pt x="588" y="2624"/>
                                      </a:lnTo>
                                      <a:lnTo>
                                        <a:pt x="588" y="2492"/>
                                      </a:lnTo>
                                      <a:lnTo>
                                        <a:pt x="98" y="2486"/>
                                      </a:lnTo>
                                      <a:lnTo>
                                        <a:pt x="98" y="2626"/>
                                      </a:lnTo>
                                      <a:lnTo>
                                        <a:pt x="76" y="2626"/>
                                      </a:lnTo>
                                      <a:lnTo>
                                        <a:pt x="76" y="2692"/>
                                      </a:lnTo>
                                      <a:lnTo>
                                        <a:pt x="0" y="2694"/>
                                      </a:lnTo>
                                      <a:lnTo>
                                        <a:pt x="1" y="2472"/>
                                      </a:lnTo>
                                      <a:lnTo>
                                        <a:pt x="130" y="2346"/>
                                      </a:lnTo>
                                      <a:lnTo>
                                        <a:pt x="126" y="1374"/>
                                      </a:lnTo>
                                      <a:lnTo>
                                        <a:pt x="2" y="1248"/>
                                      </a:lnTo>
                                      <a:lnTo>
                                        <a:pt x="0" y="4"/>
                                      </a:lnTo>
                                      <a:close/>
                                    </a:path>
                                  </a:pathLst>
                                </a:custGeom>
                                <a:pattFill prst="wdUpDiag">
                                  <a:fgClr>
                                    <a:schemeClr val="tx2"/>
                                  </a:fgClr>
                                  <a:bgClr>
                                    <a:schemeClr val="bg1"/>
                                  </a:bgClr>
                                </a:pattFill>
                                <a:ln w="9525">
                                  <a:solidFill>
                                    <a:schemeClr val="tx1"/>
                                  </a:solidFill>
                                  <a:round/>
                                  <a:headEnd/>
                                  <a:tailEnd/>
                                </a:ln>
                                <a:effectLst/>
                              </p:spPr>
                              <p:txBody>
                                <a:bodyPr/>
                                <a:lstStyle/>
                                <a:p>
                                  <a:endParaRPr lang="ro-RO"/>
                                </a:p>
                              </p:txBody>
                            </p:sp>
                            <p:grpSp>
                              <p:nvGrpSpPr>
                                <p:cNvPr id="159086" name="Group 366"/>
                                <p:cNvGrpSpPr>
                                  <a:grpSpLocks noChangeAspect="1"/>
                                </p:cNvGrpSpPr>
                                <p:nvPr/>
                              </p:nvGrpSpPr>
                              <p:grpSpPr bwMode="auto">
                                <a:xfrm>
                                  <a:off x="2655" y="3434"/>
                                  <a:ext cx="453" cy="328"/>
                                  <a:chOff x="2655" y="3434"/>
                                  <a:chExt cx="453" cy="328"/>
                                </a:xfrm>
                              </p:grpSpPr>
                              <p:sp>
                                <p:nvSpPr>
                                  <p:cNvPr id="159087" name="Freeform 367" descr="Широкий диагональный 2"/>
                                  <p:cNvSpPr>
                                    <a:spLocks noChangeAspect="1"/>
                                  </p:cNvSpPr>
                                  <p:nvPr/>
                                </p:nvSpPr>
                                <p:spPr bwMode="auto">
                                  <a:xfrm>
                                    <a:off x="2655" y="3634"/>
                                    <a:ext cx="18" cy="128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>
                                      <a:cxn ang="0">
                                        <a:pos x="22" y="2"/>
                                      </a:cxn>
                                      <a:cxn ang="0">
                                        <a:pos x="2" y="0"/>
                                      </a:cxn>
                                      <a:cxn ang="0">
                                        <a:pos x="0" y="150"/>
                                      </a:cxn>
                                    </a:cxnLst>
                                    <a:rect l="0" t="0" r="r" b="b"/>
                                    <a:pathLst>
                                      <a:path w="22" h="150">
                                        <a:moveTo>
                                          <a:pt x="22" y="2"/>
                                        </a:moveTo>
                                        <a:lnTo>
                                          <a:pt x="2" y="0"/>
                                        </a:lnTo>
                                        <a:lnTo>
                                          <a:pt x="0" y="150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6350" cmpd="sng">
                                    <a:solidFill>
                                      <a:schemeClr val="tx1"/>
                                    </a:solidFill>
                                    <a:round/>
                                    <a:headEnd type="none" w="med" len="med"/>
                                    <a:tailEnd type="none" w="med" len="med"/>
                                  </a:ln>
                                  <a:effectLst/>
                                </p:spPr>
                                <p:txBody>
                                  <a:bodyPr/>
                                  <a:lstStyle/>
                                  <a:p>
                                    <a:endParaRPr lang="ro-RO"/>
                                  </a:p>
                                </p:txBody>
                              </p:sp>
                              <p:sp>
                                <p:nvSpPr>
                                  <p:cNvPr id="159088" name="Freeform 368" descr="Широкий диагональный 2"/>
                                  <p:cNvSpPr>
                                    <a:spLocks noChangeAspect="1"/>
                                  </p:cNvSpPr>
                                  <p:nvPr/>
                                </p:nvSpPr>
                                <p:spPr bwMode="auto">
                                  <a:xfrm>
                                    <a:off x="3091" y="3641"/>
                                    <a:ext cx="17" cy="116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>
                                      <a:cxn ang="0">
                                        <a:pos x="0" y="0"/>
                                      </a:cxn>
                                      <a:cxn ang="0">
                                        <a:pos x="20" y="0"/>
                                      </a:cxn>
                                      <a:cxn ang="0">
                                        <a:pos x="20" y="136"/>
                                      </a:cxn>
                                    </a:cxnLst>
                                    <a:rect l="0" t="0" r="r" b="b"/>
                                    <a:pathLst>
                                      <a:path w="20" h="136">
                                        <a:moveTo>
                                          <a:pt x="0" y="0"/>
                                        </a:moveTo>
                                        <a:lnTo>
                                          <a:pt x="20" y="0"/>
                                        </a:lnTo>
                                        <a:lnTo>
                                          <a:pt x="20" y="136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6350" cmpd="sng">
                                    <a:solidFill>
                                      <a:schemeClr val="tx1"/>
                                    </a:solidFill>
                                    <a:round/>
                                    <a:headEnd type="none" w="med" len="med"/>
                                    <a:tailEnd type="none" w="med" len="med"/>
                                  </a:ln>
                                  <a:effectLst/>
                                </p:spPr>
                                <p:txBody>
                                  <a:bodyPr/>
                                  <a:lstStyle/>
                                  <a:p>
                                    <a:endParaRPr lang="ro-RO"/>
                                  </a:p>
                                </p:txBody>
                              </p:sp>
                              <p:sp>
                                <p:nvSpPr>
                                  <p:cNvPr id="159089" name="Freeform 369" descr="Широкий диагональный 2"/>
                                  <p:cNvSpPr>
                                    <a:spLocks noChangeAspect="1"/>
                                  </p:cNvSpPr>
                                  <p:nvPr/>
                                </p:nvSpPr>
                                <p:spPr bwMode="auto">
                                  <a:xfrm>
                                    <a:off x="2730" y="3434"/>
                                    <a:ext cx="17" cy="204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>
                                      <a:cxn ang="0">
                                        <a:pos x="19" y="0"/>
                                      </a:cxn>
                                      <a:cxn ang="0">
                                        <a:pos x="0" y="32"/>
                                      </a:cxn>
                                      <a:cxn ang="0">
                                        <a:pos x="0" y="239"/>
                                      </a:cxn>
                                    </a:cxnLst>
                                    <a:rect l="0" t="0" r="r" b="b"/>
                                    <a:pathLst>
                                      <a:path w="19" h="239">
                                        <a:moveTo>
                                          <a:pt x="19" y="0"/>
                                        </a:moveTo>
                                        <a:lnTo>
                                          <a:pt x="0" y="32"/>
                                        </a:lnTo>
                                        <a:lnTo>
                                          <a:pt x="0" y="239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6350" cmpd="sng">
                                    <a:solidFill>
                                      <a:schemeClr val="tx1"/>
                                    </a:solidFill>
                                    <a:round/>
                                    <a:headEnd type="none" w="med" len="med"/>
                                    <a:tailEnd type="none" w="med" len="med"/>
                                  </a:ln>
                                  <a:effectLst/>
                                </p:spPr>
                                <p:txBody>
                                  <a:bodyPr/>
                                  <a:lstStyle/>
                                  <a:p>
                                    <a:endParaRPr lang="ro-RO"/>
                                  </a:p>
                                </p:txBody>
                              </p:sp>
                              <p:sp>
                                <p:nvSpPr>
                                  <p:cNvPr id="159090" name="Freeform 370" descr="Широкий диагональный 2"/>
                                  <p:cNvSpPr>
                                    <a:spLocks noChangeAspect="1"/>
                                  </p:cNvSpPr>
                                  <p:nvPr/>
                                </p:nvSpPr>
                                <p:spPr bwMode="auto">
                                  <a:xfrm>
                                    <a:off x="3018" y="3441"/>
                                    <a:ext cx="11" cy="195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>
                                      <a:cxn ang="0">
                                        <a:pos x="0" y="0"/>
                                      </a:cxn>
                                      <a:cxn ang="0">
                                        <a:pos x="13" y="30"/>
                                      </a:cxn>
                                      <a:cxn ang="0">
                                        <a:pos x="13" y="229"/>
                                      </a:cxn>
                                    </a:cxnLst>
                                    <a:rect l="0" t="0" r="r" b="b"/>
                                    <a:pathLst>
                                      <a:path w="13" h="229">
                                        <a:moveTo>
                                          <a:pt x="0" y="0"/>
                                        </a:moveTo>
                                        <a:lnTo>
                                          <a:pt x="13" y="30"/>
                                        </a:lnTo>
                                        <a:lnTo>
                                          <a:pt x="13" y="229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6350" cmpd="sng">
                                    <a:solidFill>
                                      <a:schemeClr val="tx1"/>
                                    </a:solidFill>
                                    <a:round/>
                                    <a:headEnd type="none" w="med" len="med"/>
                                    <a:tailEnd type="none" w="med" len="med"/>
                                  </a:ln>
                                  <a:effectLst/>
                                </p:spPr>
                                <p:txBody>
                                  <a:bodyPr/>
                                  <a:lstStyle/>
                                  <a:p>
                                    <a:endParaRPr lang="ro-RO"/>
                                  </a:p>
                                </p:txBody>
                              </p:sp>
                            </p:grpSp>
                          </p:grpSp>
                          <p:sp>
                            <p:nvSpPr>
                              <p:cNvPr id="159091" name="Freeform 371" descr="Широкий диагональный 1"/>
                              <p:cNvSpPr>
                                <a:spLocks noChangeAspect="1"/>
                              </p:cNvSpPr>
                              <p:nvPr/>
                            </p:nvSpPr>
                            <p:spPr bwMode="auto">
                              <a:xfrm>
                                <a:off x="2658" y="3506"/>
                                <a:ext cx="450" cy="336"/>
                              </a:xfrm>
                              <a:custGeom>
                                <a:avLst/>
                                <a:gdLst/>
                                <a:ahLst/>
                                <a:cxnLst>
                                  <a:cxn ang="0">
                                    <a:pos x="109" y="2"/>
                                  </a:cxn>
                                  <a:cxn ang="0">
                                    <a:pos x="268" y="0"/>
                                  </a:cxn>
                                  <a:cxn ang="0">
                                    <a:pos x="188" y="0"/>
                                  </a:cxn>
                                  <a:cxn ang="0">
                                    <a:pos x="188" y="338"/>
                                  </a:cxn>
                                  <a:cxn ang="0">
                                    <a:pos x="338" y="338"/>
                                  </a:cxn>
                                  <a:cxn ang="0">
                                    <a:pos x="338" y="0"/>
                                  </a:cxn>
                                  <a:cxn ang="0">
                                    <a:pos x="266" y="0"/>
                                  </a:cxn>
                                  <a:cxn ang="0">
                                    <a:pos x="418" y="0"/>
                                  </a:cxn>
                                  <a:cxn ang="0">
                                    <a:pos x="418" y="154"/>
                                  </a:cxn>
                                  <a:cxn ang="0">
                                    <a:pos x="400" y="156"/>
                                  </a:cxn>
                                  <a:cxn ang="0">
                                    <a:pos x="400" y="178"/>
                                  </a:cxn>
                                  <a:cxn ang="0">
                                    <a:pos x="528" y="178"/>
                                  </a:cxn>
                                  <a:cxn ang="0">
                                    <a:pos x="528" y="236"/>
                                  </a:cxn>
                                  <a:cxn ang="0">
                                    <a:pos x="468" y="232"/>
                                  </a:cxn>
                                  <a:cxn ang="0">
                                    <a:pos x="468" y="290"/>
                                  </a:cxn>
                                  <a:cxn ang="0">
                                    <a:pos x="444" y="290"/>
                                  </a:cxn>
                                  <a:cxn ang="0">
                                    <a:pos x="444" y="394"/>
                                  </a:cxn>
                                  <a:cxn ang="0">
                                    <a:pos x="400" y="394"/>
                                  </a:cxn>
                                  <a:cxn ang="0">
                                    <a:pos x="400" y="336"/>
                                  </a:cxn>
                                  <a:cxn ang="0">
                                    <a:pos x="132" y="336"/>
                                  </a:cxn>
                                  <a:cxn ang="0">
                                    <a:pos x="134" y="394"/>
                                  </a:cxn>
                                  <a:cxn ang="0">
                                    <a:pos x="78" y="394"/>
                                  </a:cxn>
                                  <a:cxn ang="0">
                                    <a:pos x="78" y="292"/>
                                  </a:cxn>
                                  <a:cxn ang="0">
                                    <a:pos x="50" y="294"/>
                                  </a:cxn>
                                  <a:cxn ang="0">
                                    <a:pos x="50" y="232"/>
                                  </a:cxn>
                                  <a:cxn ang="0">
                                    <a:pos x="0" y="230"/>
                                  </a:cxn>
                                  <a:cxn ang="0">
                                    <a:pos x="0" y="174"/>
                                  </a:cxn>
                                  <a:cxn ang="0">
                                    <a:pos x="126" y="174"/>
                                  </a:cxn>
                                  <a:cxn ang="0">
                                    <a:pos x="122" y="150"/>
                                  </a:cxn>
                                  <a:cxn ang="0">
                                    <a:pos x="109" y="149"/>
                                  </a:cxn>
                                  <a:cxn ang="0">
                                    <a:pos x="109" y="2"/>
                                  </a:cxn>
                                </a:cxnLst>
                                <a:rect l="0" t="0" r="r" b="b"/>
                                <a:pathLst>
                                  <a:path w="528" h="394">
                                    <a:moveTo>
                                      <a:pt x="109" y="2"/>
                                    </a:moveTo>
                                    <a:lnTo>
                                      <a:pt x="268" y="0"/>
                                    </a:lnTo>
                                    <a:lnTo>
                                      <a:pt x="188" y="0"/>
                                    </a:lnTo>
                                    <a:lnTo>
                                      <a:pt x="188" y="338"/>
                                    </a:lnTo>
                                    <a:lnTo>
                                      <a:pt x="338" y="338"/>
                                    </a:lnTo>
                                    <a:lnTo>
                                      <a:pt x="338" y="0"/>
                                    </a:lnTo>
                                    <a:lnTo>
                                      <a:pt x="266" y="0"/>
                                    </a:lnTo>
                                    <a:lnTo>
                                      <a:pt x="418" y="0"/>
                                    </a:lnTo>
                                    <a:lnTo>
                                      <a:pt x="418" y="154"/>
                                    </a:lnTo>
                                    <a:lnTo>
                                      <a:pt x="400" y="156"/>
                                    </a:lnTo>
                                    <a:lnTo>
                                      <a:pt x="400" y="178"/>
                                    </a:lnTo>
                                    <a:lnTo>
                                      <a:pt x="528" y="178"/>
                                    </a:lnTo>
                                    <a:lnTo>
                                      <a:pt x="528" y="236"/>
                                    </a:lnTo>
                                    <a:lnTo>
                                      <a:pt x="468" y="232"/>
                                    </a:lnTo>
                                    <a:lnTo>
                                      <a:pt x="468" y="290"/>
                                    </a:lnTo>
                                    <a:lnTo>
                                      <a:pt x="444" y="290"/>
                                    </a:lnTo>
                                    <a:lnTo>
                                      <a:pt x="444" y="394"/>
                                    </a:lnTo>
                                    <a:lnTo>
                                      <a:pt x="400" y="394"/>
                                    </a:lnTo>
                                    <a:lnTo>
                                      <a:pt x="400" y="336"/>
                                    </a:lnTo>
                                    <a:lnTo>
                                      <a:pt x="132" y="336"/>
                                    </a:lnTo>
                                    <a:lnTo>
                                      <a:pt x="134" y="394"/>
                                    </a:lnTo>
                                    <a:lnTo>
                                      <a:pt x="78" y="394"/>
                                    </a:lnTo>
                                    <a:lnTo>
                                      <a:pt x="78" y="292"/>
                                    </a:lnTo>
                                    <a:lnTo>
                                      <a:pt x="50" y="294"/>
                                    </a:lnTo>
                                    <a:lnTo>
                                      <a:pt x="50" y="232"/>
                                    </a:lnTo>
                                    <a:lnTo>
                                      <a:pt x="0" y="230"/>
                                    </a:lnTo>
                                    <a:lnTo>
                                      <a:pt x="0" y="174"/>
                                    </a:lnTo>
                                    <a:lnTo>
                                      <a:pt x="126" y="174"/>
                                    </a:lnTo>
                                    <a:lnTo>
                                      <a:pt x="122" y="150"/>
                                    </a:lnTo>
                                    <a:lnTo>
                                      <a:pt x="109" y="149"/>
                                    </a:lnTo>
                                    <a:lnTo>
                                      <a:pt x="109" y="2"/>
                                    </a:lnTo>
                                    <a:close/>
                                  </a:path>
                                </a:pathLst>
                              </a:custGeom>
                              <a:pattFill prst="wdDnDiag">
                                <a:fgClr>
                                  <a:schemeClr val="tx1"/>
                                </a:fgClr>
                                <a:bgClr>
                                  <a:schemeClr val="bg1"/>
                                </a:bgClr>
                              </a:pattFill>
                              <a:ln w="9525">
                                <a:solidFill>
                                  <a:schemeClr val="tx1"/>
                                </a:solidFill>
                                <a:round/>
                                <a:headEnd/>
                                <a:tailEnd/>
                              </a:ln>
                              <a:effectLst/>
                            </p:spPr>
                            <p:txBody>
                              <a:bodyPr/>
                              <a:lstStyle/>
                              <a:p>
                                <a:endParaRPr lang="ro-RO"/>
                              </a:p>
                            </p:txBody>
                          </p:sp>
                          <p:sp>
                            <p:nvSpPr>
                              <p:cNvPr id="159092" name="Freeform 372" descr="Алмазная решетка (контур)"/>
                              <p:cNvSpPr>
                                <a:spLocks noChangeAspect="1"/>
                              </p:cNvSpPr>
                              <p:nvPr/>
                            </p:nvSpPr>
                            <p:spPr bwMode="auto">
                              <a:xfrm>
                                <a:off x="3062" y="1505"/>
                                <a:ext cx="617" cy="2127"/>
                              </a:xfrm>
                              <a:custGeom>
                                <a:avLst/>
                                <a:gdLst/>
                                <a:ahLst/>
                                <a:cxnLst>
                                  <a:cxn ang="0">
                                    <a:pos x="116" y="14"/>
                                  </a:cxn>
                                  <a:cxn ang="0">
                                    <a:pos x="688" y="0"/>
                                  </a:cxn>
                                  <a:cxn ang="0">
                                    <a:pos x="724" y="2406"/>
                                  </a:cxn>
                                  <a:cxn ang="0">
                                    <a:pos x="140" y="2412"/>
                                  </a:cxn>
                                  <a:cxn ang="0">
                                    <a:pos x="140" y="2494"/>
                                  </a:cxn>
                                  <a:cxn ang="0">
                                    <a:pos x="0" y="2354"/>
                                  </a:cxn>
                                  <a:cxn ang="0">
                                    <a:pos x="0" y="1386"/>
                                  </a:cxn>
                                  <a:cxn ang="0">
                                    <a:pos x="116" y="1266"/>
                                  </a:cxn>
                                  <a:cxn ang="0">
                                    <a:pos x="116" y="14"/>
                                  </a:cxn>
                                </a:cxnLst>
                                <a:rect l="0" t="0" r="r" b="b"/>
                                <a:pathLst>
                                  <a:path w="724" h="2494">
                                    <a:moveTo>
                                      <a:pt x="116" y="14"/>
                                    </a:moveTo>
                                    <a:lnTo>
                                      <a:pt x="688" y="0"/>
                                    </a:lnTo>
                                    <a:lnTo>
                                      <a:pt x="724" y="2406"/>
                                    </a:lnTo>
                                    <a:lnTo>
                                      <a:pt x="140" y="2412"/>
                                    </a:lnTo>
                                    <a:lnTo>
                                      <a:pt x="140" y="2494"/>
                                    </a:lnTo>
                                    <a:lnTo>
                                      <a:pt x="0" y="2354"/>
                                    </a:lnTo>
                                    <a:lnTo>
                                      <a:pt x="0" y="1386"/>
                                    </a:lnTo>
                                    <a:lnTo>
                                      <a:pt x="116" y="1266"/>
                                    </a:lnTo>
                                    <a:lnTo>
                                      <a:pt x="116" y="14"/>
                                    </a:lnTo>
                                    <a:close/>
                                  </a:path>
                                </a:pathLst>
                              </a:custGeom>
                              <a:pattFill prst="openDmnd">
                                <a:fgClr>
                                  <a:srgbClr val="FF3300"/>
                                </a:fgClr>
                                <a:bgClr>
                                  <a:schemeClr val="bg1"/>
                                </a:bgClr>
                              </a:pattFill>
                              <a:ln w="9525">
                                <a:solidFill>
                                  <a:srgbClr val="FF3300"/>
                                </a:solidFill>
                                <a:round/>
                                <a:headEnd/>
                                <a:tailEnd/>
                              </a:ln>
                              <a:effectLst/>
                            </p:spPr>
                            <p:txBody>
                              <a:bodyPr/>
                              <a:lstStyle/>
                              <a:p>
                                <a:endParaRPr lang="ro-RO"/>
                              </a:p>
                            </p:txBody>
                          </p:sp>
                          <p:sp>
                            <p:nvSpPr>
                              <p:cNvPr id="159093" name="Freeform 373" descr="Алмазная решетка (контур)"/>
                              <p:cNvSpPr>
                                <a:spLocks noChangeAspect="1"/>
                              </p:cNvSpPr>
                              <p:nvPr/>
                            </p:nvSpPr>
                            <p:spPr bwMode="auto">
                              <a:xfrm>
                                <a:off x="2443" y="1519"/>
                                <a:ext cx="252" cy="2102"/>
                              </a:xfrm>
                              <a:custGeom>
                                <a:avLst/>
                                <a:gdLst/>
                                <a:ahLst/>
                                <a:cxnLst>
                                  <a:cxn ang="0">
                                    <a:pos x="0" y="0"/>
                                  </a:cxn>
                                  <a:cxn ang="0">
                                    <a:pos x="172" y="0"/>
                                  </a:cxn>
                                  <a:cxn ang="0">
                                    <a:pos x="170" y="1242"/>
                                  </a:cxn>
                                  <a:cxn ang="0">
                                    <a:pos x="296" y="1368"/>
                                  </a:cxn>
                                  <a:cxn ang="0">
                                    <a:pos x="295" y="2339"/>
                                  </a:cxn>
                                  <a:cxn ang="0">
                                    <a:pos x="163" y="2465"/>
                                  </a:cxn>
                                  <a:cxn ang="0">
                                    <a:pos x="163" y="2405"/>
                                  </a:cxn>
                                  <a:cxn ang="0">
                                    <a:pos x="6" y="2404"/>
                                  </a:cxn>
                                  <a:cxn ang="0">
                                    <a:pos x="0" y="0"/>
                                  </a:cxn>
                                </a:cxnLst>
                                <a:rect l="0" t="0" r="r" b="b"/>
                                <a:pathLst>
                                  <a:path w="296" h="2465">
                                    <a:moveTo>
                                      <a:pt x="0" y="0"/>
                                    </a:moveTo>
                                    <a:lnTo>
                                      <a:pt x="172" y="0"/>
                                    </a:lnTo>
                                    <a:lnTo>
                                      <a:pt x="170" y="1242"/>
                                    </a:lnTo>
                                    <a:lnTo>
                                      <a:pt x="296" y="1368"/>
                                    </a:lnTo>
                                    <a:lnTo>
                                      <a:pt x="295" y="2339"/>
                                    </a:lnTo>
                                    <a:lnTo>
                                      <a:pt x="163" y="2465"/>
                                    </a:lnTo>
                                    <a:lnTo>
                                      <a:pt x="163" y="2405"/>
                                    </a:lnTo>
                                    <a:lnTo>
                                      <a:pt x="6" y="2404"/>
                                    </a:lnTo>
                                    <a:lnTo>
                                      <a:pt x="0" y="0"/>
                                    </a:lnTo>
                                    <a:close/>
                                  </a:path>
                                </a:pathLst>
                              </a:custGeom>
                              <a:pattFill prst="openDmnd">
                                <a:fgClr>
                                  <a:srgbClr val="FF3300"/>
                                </a:fgClr>
                                <a:bgClr>
                                  <a:schemeClr val="bg1"/>
                                </a:bgClr>
                              </a:pattFill>
                              <a:ln w="9525" cap="flat" cmpd="sng">
                                <a:solidFill>
                                  <a:srgbClr val="FF3300"/>
                                </a:solidFill>
                                <a:prstDash val="solid"/>
                                <a:round/>
                                <a:headEnd type="none" w="med" len="med"/>
                                <a:tailEnd type="none" w="med" len="med"/>
                              </a:ln>
                              <a:effectLst/>
                            </p:spPr>
                            <p:txBody>
                              <a:bodyPr/>
                              <a:lstStyle/>
                              <a:p>
                                <a:endParaRPr lang="ro-RO"/>
                              </a:p>
                            </p:txBody>
                          </p:sp>
                          <p:sp>
                            <p:nvSpPr>
                              <p:cNvPr id="159094" name="Freeform 374" descr="Широкий диагональный 2"/>
                              <p:cNvSpPr>
                                <a:spLocks noChangeAspect="1"/>
                              </p:cNvSpPr>
                              <p:nvPr/>
                            </p:nvSpPr>
                            <p:spPr bwMode="auto">
                              <a:xfrm>
                                <a:off x="1806" y="3564"/>
                                <a:ext cx="2156" cy="246"/>
                              </a:xfrm>
                              <a:custGeom>
                                <a:avLst/>
                                <a:gdLst/>
                                <a:ahLst/>
                                <a:cxnLst>
                                  <a:cxn ang="0">
                                    <a:pos x="0" y="100"/>
                                  </a:cxn>
                                  <a:cxn ang="0">
                                    <a:pos x="66" y="99"/>
                                  </a:cxn>
                                  <a:cxn ang="0">
                                    <a:pos x="66" y="153"/>
                                  </a:cxn>
                                  <a:cxn ang="0">
                                    <a:pos x="237" y="151"/>
                                  </a:cxn>
                                  <a:cxn ang="0">
                                    <a:pos x="241" y="97"/>
                                  </a:cxn>
                                  <a:cxn ang="0">
                                    <a:pos x="295" y="97"/>
                                  </a:cxn>
                                  <a:cxn ang="0">
                                    <a:pos x="294" y="87"/>
                                  </a:cxn>
                                  <a:cxn ang="0">
                                    <a:pos x="321" y="88"/>
                                  </a:cxn>
                                  <a:cxn ang="0">
                                    <a:pos x="321" y="12"/>
                                  </a:cxn>
                                  <a:cxn ang="0">
                                    <a:pos x="903" y="10"/>
                                  </a:cxn>
                                  <a:cxn ang="0">
                                    <a:pos x="901" y="88"/>
                                  </a:cxn>
                                  <a:cxn ang="0">
                                    <a:pos x="1618" y="87"/>
                                  </a:cxn>
                                  <a:cxn ang="0">
                                    <a:pos x="1618" y="4"/>
                                  </a:cxn>
                                  <a:cxn ang="0">
                                    <a:pos x="2196" y="0"/>
                                  </a:cxn>
                                  <a:cxn ang="0">
                                    <a:pos x="2196" y="79"/>
                                  </a:cxn>
                                  <a:cxn ang="0">
                                    <a:pos x="2283" y="78"/>
                                  </a:cxn>
                                  <a:cxn ang="0">
                                    <a:pos x="2293" y="136"/>
                                  </a:cxn>
                                  <a:cxn ang="0">
                                    <a:pos x="2425" y="135"/>
                                  </a:cxn>
                                  <a:cxn ang="0">
                                    <a:pos x="2427" y="78"/>
                                  </a:cxn>
                                  <a:cxn ang="0">
                                    <a:pos x="2527" y="78"/>
                                  </a:cxn>
                                  <a:cxn ang="0">
                                    <a:pos x="2529" y="213"/>
                                  </a:cxn>
                                  <a:cxn ang="0">
                                    <a:pos x="2461" y="216"/>
                                  </a:cxn>
                                  <a:cxn ang="0">
                                    <a:pos x="2461" y="279"/>
                                  </a:cxn>
                                  <a:cxn ang="0">
                                    <a:pos x="1668" y="280"/>
                                  </a:cxn>
                                  <a:cxn ang="0">
                                    <a:pos x="1668" y="88"/>
                                  </a:cxn>
                                  <a:cxn ang="0">
                                    <a:pos x="1621" y="90"/>
                                  </a:cxn>
                                  <a:cxn ang="0">
                                    <a:pos x="864" y="87"/>
                                  </a:cxn>
                                  <a:cxn ang="0">
                                    <a:pos x="864" y="129"/>
                                  </a:cxn>
                                  <a:cxn ang="0">
                                    <a:pos x="865" y="277"/>
                                  </a:cxn>
                                  <a:cxn ang="0">
                                    <a:pos x="829" y="277"/>
                                  </a:cxn>
                                  <a:cxn ang="0">
                                    <a:pos x="832" y="130"/>
                                  </a:cxn>
                                  <a:cxn ang="0">
                                    <a:pos x="768" y="129"/>
                                  </a:cxn>
                                  <a:cxn ang="0">
                                    <a:pos x="766" y="10"/>
                                  </a:cxn>
                                  <a:cxn ang="0">
                                    <a:pos x="342" y="10"/>
                                  </a:cxn>
                                  <a:cxn ang="0">
                                    <a:pos x="342" y="139"/>
                                  </a:cxn>
                                  <a:cxn ang="0">
                                    <a:pos x="268" y="141"/>
                                  </a:cxn>
                                  <a:cxn ang="0">
                                    <a:pos x="267" y="289"/>
                                  </a:cxn>
                                  <a:cxn ang="0">
                                    <a:pos x="85" y="288"/>
                                  </a:cxn>
                                  <a:cxn ang="0">
                                    <a:pos x="85" y="226"/>
                                  </a:cxn>
                                  <a:cxn ang="0">
                                    <a:pos x="0" y="229"/>
                                  </a:cxn>
                                  <a:cxn ang="0">
                                    <a:pos x="0" y="100"/>
                                  </a:cxn>
                                </a:cxnLst>
                                <a:rect l="0" t="0" r="r" b="b"/>
                                <a:pathLst>
                                  <a:path w="2529" h="289">
                                    <a:moveTo>
                                      <a:pt x="0" y="100"/>
                                    </a:moveTo>
                                    <a:lnTo>
                                      <a:pt x="66" y="99"/>
                                    </a:lnTo>
                                    <a:lnTo>
                                      <a:pt x="66" y="153"/>
                                    </a:lnTo>
                                    <a:lnTo>
                                      <a:pt x="237" y="151"/>
                                    </a:lnTo>
                                    <a:lnTo>
                                      <a:pt x="241" y="97"/>
                                    </a:lnTo>
                                    <a:lnTo>
                                      <a:pt x="295" y="97"/>
                                    </a:lnTo>
                                    <a:lnTo>
                                      <a:pt x="294" y="87"/>
                                    </a:lnTo>
                                    <a:lnTo>
                                      <a:pt x="321" y="88"/>
                                    </a:lnTo>
                                    <a:lnTo>
                                      <a:pt x="321" y="12"/>
                                    </a:lnTo>
                                    <a:lnTo>
                                      <a:pt x="903" y="10"/>
                                    </a:lnTo>
                                    <a:lnTo>
                                      <a:pt x="901" y="88"/>
                                    </a:lnTo>
                                    <a:lnTo>
                                      <a:pt x="1618" y="87"/>
                                    </a:lnTo>
                                    <a:lnTo>
                                      <a:pt x="1618" y="4"/>
                                    </a:lnTo>
                                    <a:lnTo>
                                      <a:pt x="2196" y="0"/>
                                    </a:lnTo>
                                    <a:lnTo>
                                      <a:pt x="2196" y="79"/>
                                    </a:lnTo>
                                    <a:lnTo>
                                      <a:pt x="2283" y="78"/>
                                    </a:lnTo>
                                    <a:lnTo>
                                      <a:pt x="2293" y="136"/>
                                    </a:lnTo>
                                    <a:lnTo>
                                      <a:pt x="2425" y="135"/>
                                    </a:lnTo>
                                    <a:lnTo>
                                      <a:pt x="2427" y="78"/>
                                    </a:lnTo>
                                    <a:lnTo>
                                      <a:pt x="2527" y="78"/>
                                    </a:lnTo>
                                    <a:lnTo>
                                      <a:pt x="2529" y="213"/>
                                    </a:lnTo>
                                    <a:lnTo>
                                      <a:pt x="2461" y="216"/>
                                    </a:lnTo>
                                    <a:lnTo>
                                      <a:pt x="2461" y="279"/>
                                    </a:lnTo>
                                    <a:lnTo>
                                      <a:pt x="1668" y="280"/>
                                    </a:lnTo>
                                    <a:lnTo>
                                      <a:pt x="1668" y="88"/>
                                    </a:lnTo>
                                    <a:lnTo>
                                      <a:pt x="1621" y="90"/>
                                    </a:lnTo>
                                    <a:lnTo>
                                      <a:pt x="864" y="87"/>
                                    </a:lnTo>
                                    <a:lnTo>
                                      <a:pt x="864" y="129"/>
                                    </a:lnTo>
                                    <a:lnTo>
                                      <a:pt x="865" y="277"/>
                                    </a:lnTo>
                                    <a:lnTo>
                                      <a:pt x="829" y="277"/>
                                    </a:lnTo>
                                    <a:lnTo>
                                      <a:pt x="832" y="130"/>
                                    </a:lnTo>
                                    <a:lnTo>
                                      <a:pt x="768" y="129"/>
                                    </a:lnTo>
                                    <a:lnTo>
                                      <a:pt x="766" y="10"/>
                                    </a:lnTo>
                                    <a:lnTo>
                                      <a:pt x="342" y="10"/>
                                    </a:lnTo>
                                    <a:lnTo>
                                      <a:pt x="342" y="139"/>
                                    </a:lnTo>
                                    <a:lnTo>
                                      <a:pt x="268" y="141"/>
                                    </a:lnTo>
                                    <a:lnTo>
                                      <a:pt x="267" y="289"/>
                                    </a:lnTo>
                                    <a:lnTo>
                                      <a:pt x="85" y="288"/>
                                    </a:lnTo>
                                    <a:lnTo>
                                      <a:pt x="85" y="226"/>
                                    </a:lnTo>
                                    <a:lnTo>
                                      <a:pt x="0" y="229"/>
                                    </a:lnTo>
                                    <a:lnTo>
                                      <a:pt x="0" y="100"/>
                                    </a:lnTo>
                                    <a:close/>
                                  </a:path>
                                </a:pathLst>
                              </a:custGeom>
                              <a:pattFill prst="wdUpDiag">
                                <a:fgClr>
                                  <a:schemeClr val="tx1"/>
                                </a:fgClr>
                                <a:bgClr>
                                  <a:schemeClr val="bg1"/>
                                </a:bgClr>
                              </a:pattFill>
                              <a:ln w="9525">
                                <a:solidFill>
                                  <a:schemeClr val="tx1"/>
                                </a:solidFill>
                                <a:round/>
                                <a:headEnd/>
                                <a:tailEnd/>
                              </a:ln>
                              <a:effectLst/>
                            </p:spPr>
                            <p:txBody>
                              <a:bodyPr/>
                              <a:lstStyle/>
                              <a:p>
                                <a:endParaRPr lang="ro-RO"/>
                              </a:p>
                            </p:txBody>
                          </p:sp>
                          <p:sp>
                            <p:nvSpPr>
                              <p:cNvPr id="159095" name="Freeform 375" descr="Алмазная решетка (контур)"/>
                              <p:cNvSpPr>
                                <a:spLocks noChangeAspect="1"/>
                              </p:cNvSpPr>
                              <p:nvPr/>
                            </p:nvSpPr>
                            <p:spPr bwMode="auto">
                              <a:xfrm>
                                <a:off x="2063" y="1526"/>
                                <a:ext cx="41" cy="2108"/>
                              </a:xfrm>
                              <a:custGeom>
                                <a:avLst/>
                                <a:gdLst/>
                                <a:ahLst/>
                                <a:cxnLst>
                                  <a:cxn ang="0">
                                    <a:pos x="0" y="0"/>
                                  </a:cxn>
                                  <a:cxn ang="0">
                                    <a:pos x="39" y="0"/>
                                  </a:cxn>
                                  <a:cxn ang="0">
                                    <a:pos x="48" y="2400"/>
                                  </a:cxn>
                                  <a:cxn ang="0">
                                    <a:pos x="21" y="2397"/>
                                  </a:cxn>
                                  <a:cxn ang="0">
                                    <a:pos x="18" y="2469"/>
                                  </a:cxn>
                                  <a:cxn ang="0">
                                    <a:pos x="0" y="2472"/>
                                  </a:cxn>
                                  <a:cxn ang="0">
                                    <a:pos x="0" y="0"/>
                                  </a:cxn>
                                </a:cxnLst>
                                <a:rect l="0" t="0" r="r" b="b"/>
                                <a:pathLst>
                                  <a:path w="48" h="2472">
                                    <a:moveTo>
                                      <a:pt x="0" y="0"/>
                                    </a:moveTo>
                                    <a:lnTo>
                                      <a:pt x="39" y="0"/>
                                    </a:lnTo>
                                    <a:lnTo>
                                      <a:pt x="48" y="2400"/>
                                    </a:lnTo>
                                    <a:lnTo>
                                      <a:pt x="21" y="2397"/>
                                    </a:lnTo>
                                    <a:lnTo>
                                      <a:pt x="18" y="2469"/>
                                    </a:lnTo>
                                    <a:lnTo>
                                      <a:pt x="0" y="2472"/>
                                    </a:lnTo>
                                    <a:lnTo>
                                      <a:pt x="0" y="0"/>
                                    </a:lnTo>
                                    <a:close/>
                                  </a:path>
                                </a:pathLst>
                              </a:custGeom>
                              <a:pattFill prst="openDmnd">
                                <a:fgClr>
                                  <a:srgbClr val="FF3300"/>
                                </a:fgClr>
                                <a:bgClr>
                                  <a:schemeClr val="bg1"/>
                                </a:bgClr>
                              </a:pattFill>
                              <a:ln w="9525" cap="flat" cmpd="sng">
                                <a:solidFill>
                                  <a:srgbClr val="FF3300"/>
                                </a:solidFill>
                                <a:prstDash val="solid"/>
                                <a:round/>
                                <a:headEnd type="none" w="med" len="med"/>
                                <a:tailEnd type="none" w="med" len="med"/>
                              </a:ln>
                              <a:effectLst/>
                            </p:spPr>
                            <p:txBody>
                              <a:bodyPr/>
                              <a:lstStyle/>
                              <a:p>
                                <a:endParaRPr lang="ro-RO"/>
                              </a:p>
                            </p:txBody>
                          </p:sp>
                          <p:grpSp>
                            <p:nvGrpSpPr>
                              <p:cNvPr id="159096" name="Group 376"/>
                              <p:cNvGrpSpPr>
                                <a:grpSpLocks noChangeAspect="1"/>
                              </p:cNvGrpSpPr>
                              <p:nvPr/>
                            </p:nvGrpSpPr>
                            <p:grpSpPr bwMode="auto">
                              <a:xfrm>
                                <a:off x="2043" y="3649"/>
                                <a:ext cx="1175" cy="154"/>
                                <a:chOff x="2112" y="3660"/>
                                <a:chExt cx="1379" cy="180"/>
                              </a:xfrm>
                            </p:grpSpPr>
                            <p:sp>
                              <p:nvSpPr>
                                <p:cNvPr id="159097" name="Rectangle 377" descr="Алмазная решетка (контур)"/>
                                <p:cNvSpPr>
                                  <a:spLocks noChangeAspect="1" noChangeArrowheads="1"/>
                                </p:cNvSpPr>
                                <p:nvPr/>
                              </p:nvSpPr>
                              <p:spPr bwMode="auto">
                                <a:xfrm>
                                  <a:off x="2112" y="3702"/>
                                  <a:ext cx="72" cy="138"/>
                                </a:xfrm>
                                <a:prstGeom prst="rect">
                                  <a:avLst/>
                                </a:prstGeom>
                                <a:pattFill prst="openDmnd">
                                  <a:fgClr>
                                    <a:schemeClr val="folHlink"/>
                                  </a:fgClr>
                                  <a:bgClr>
                                    <a:schemeClr val="bg1"/>
                                  </a:bgClr>
                                </a:pattFill>
                                <a:ln w="9525">
                                  <a:solidFill>
                                    <a:schemeClr val="tx1"/>
                                  </a:solidFill>
                                  <a:miter lim="800000"/>
                                  <a:headEnd/>
                                  <a:tailEnd/>
                                </a:ln>
                                <a:effectLst/>
                              </p:spPr>
                              <p:txBody>
                                <a:bodyPr wrap="none" anchor="ctr"/>
                                <a:lstStyle/>
                                <a:p>
                                  <a:endParaRPr lang="ro-RO"/>
                                </a:p>
                              </p:txBody>
                            </p:sp>
                            <p:sp>
                              <p:nvSpPr>
                                <p:cNvPr id="159098" name="Rectangle 378" descr="Алмазная решетка (контур)"/>
                                <p:cNvSpPr>
                                  <a:spLocks noChangeAspect="1" noChangeArrowheads="1"/>
                                </p:cNvSpPr>
                                <p:nvPr/>
                              </p:nvSpPr>
                              <p:spPr bwMode="auto">
                                <a:xfrm>
                                  <a:off x="2592" y="3699"/>
                                  <a:ext cx="72" cy="138"/>
                                </a:xfrm>
                                <a:prstGeom prst="rect">
                                  <a:avLst/>
                                </a:prstGeom>
                                <a:pattFill prst="openDmnd">
                                  <a:fgClr>
                                    <a:schemeClr val="folHlink"/>
                                  </a:fgClr>
                                  <a:bgClr>
                                    <a:schemeClr val="bg1"/>
                                  </a:bgClr>
                                </a:pattFill>
                                <a:ln w="9525">
                                  <a:solidFill>
                                    <a:schemeClr val="tx1"/>
                                  </a:solidFill>
                                  <a:miter lim="800000"/>
                                  <a:headEnd/>
                                  <a:tailEnd/>
                                </a:ln>
                                <a:effectLst/>
                              </p:spPr>
                              <p:txBody>
                                <a:bodyPr wrap="none" anchor="ctr"/>
                                <a:lstStyle/>
                                <a:p>
                                  <a:endParaRPr lang="ro-RO"/>
                                </a:p>
                              </p:txBody>
                            </p:sp>
                            <p:sp>
                              <p:nvSpPr>
                                <p:cNvPr id="159099" name="Rectangle 379" descr="Алмазная решетка (контур)"/>
                                <p:cNvSpPr>
                                  <a:spLocks noChangeAspect="1" noChangeArrowheads="1"/>
                                </p:cNvSpPr>
                                <p:nvPr/>
                              </p:nvSpPr>
                              <p:spPr bwMode="auto">
                                <a:xfrm>
                                  <a:off x="2701" y="3663"/>
                                  <a:ext cx="47" cy="174"/>
                                </a:xfrm>
                                <a:prstGeom prst="rect">
                                  <a:avLst/>
                                </a:prstGeom>
                                <a:pattFill prst="openDmnd">
                                  <a:fgClr>
                                    <a:schemeClr val="folHlink"/>
                                  </a:fgClr>
                                  <a:bgClr>
                                    <a:schemeClr val="bg1"/>
                                  </a:bgClr>
                                </a:pattFill>
                                <a:ln w="9525">
                                  <a:solidFill>
                                    <a:schemeClr val="tx1"/>
                                  </a:solidFill>
                                  <a:miter lim="800000"/>
                                  <a:headEnd/>
                                  <a:tailEnd/>
                                </a:ln>
                                <a:effectLst/>
                              </p:spPr>
                              <p:txBody>
                                <a:bodyPr wrap="none" anchor="ctr"/>
                                <a:lstStyle/>
                                <a:p>
                                  <a:endParaRPr lang="ro-RO"/>
                                </a:p>
                              </p:txBody>
                            </p:sp>
                            <p:sp>
                              <p:nvSpPr>
                                <p:cNvPr id="159100" name="Rectangle 380" descr="Алмазная решетка (контур)"/>
                                <p:cNvSpPr>
                                  <a:spLocks noChangeAspect="1" noChangeArrowheads="1"/>
                                </p:cNvSpPr>
                                <p:nvPr/>
                              </p:nvSpPr>
                              <p:spPr bwMode="auto">
                                <a:xfrm>
                                  <a:off x="3444" y="3660"/>
                                  <a:ext cx="47" cy="174"/>
                                </a:xfrm>
                                <a:prstGeom prst="rect">
                                  <a:avLst/>
                                </a:prstGeom>
                                <a:pattFill prst="openDmnd">
                                  <a:fgClr>
                                    <a:schemeClr val="folHlink"/>
                                  </a:fgClr>
                                  <a:bgClr>
                                    <a:schemeClr val="bg1"/>
                                  </a:bgClr>
                                </a:pattFill>
                                <a:ln w="9525">
                                  <a:solidFill>
                                    <a:schemeClr val="tx1"/>
                                  </a:solidFill>
                                  <a:miter lim="800000"/>
                                  <a:headEnd/>
                                  <a:tailEnd/>
                                </a:ln>
                                <a:effectLst/>
                              </p:spPr>
                              <p:txBody>
                                <a:bodyPr wrap="none" anchor="ctr"/>
                                <a:lstStyle/>
                                <a:p>
                                  <a:endParaRPr lang="ro-RO"/>
                                </a:p>
                              </p:txBody>
                            </p:sp>
                          </p:grpSp>
                          <p:grpSp>
                            <p:nvGrpSpPr>
                              <p:cNvPr id="159101" name="Group 381"/>
                              <p:cNvGrpSpPr>
                                <a:grpSpLocks noChangeAspect="1"/>
                              </p:cNvGrpSpPr>
                              <p:nvPr/>
                            </p:nvGrpSpPr>
                            <p:grpSpPr bwMode="auto">
                              <a:xfrm>
                                <a:off x="2095" y="1388"/>
                                <a:ext cx="346" cy="2602"/>
                                <a:chOff x="2095" y="1388"/>
                                <a:chExt cx="346" cy="2602"/>
                              </a:xfrm>
                            </p:grpSpPr>
                            <p:sp>
                              <p:nvSpPr>
                                <p:cNvPr id="159102" name="Freeform 382" descr="Широкий диагональный 2"/>
                                <p:cNvSpPr>
                                  <a:spLocks noChangeAspect="1"/>
                                </p:cNvSpPr>
                                <p:nvPr/>
                              </p:nvSpPr>
                              <p:spPr bwMode="auto">
                                <a:xfrm>
                                  <a:off x="2095" y="1388"/>
                                  <a:ext cx="346" cy="2602"/>
                                </a:xfrm>
                                <a:custGeom>
                                  <a:avLst/>
                                  <a:gdLst/>
                                  <a:ahLst/>
                                  <a:cxnLst>
                                    <a:cxn ang="0">
                                      <a:pos x="28" y="0"/>
                                    </a:cxn>
                                    <a:cxn ang="0">
                                      <a:pos x="364" y="0"/>
                                    </a:cxn>
                                    <a:cxn ang="0">
                                      <a:pos x="398" y="28"/>
                                    </a:cxn>
                                    <a:cxn ang="0">
                                      <a:pos x="406" y="2848"/>
                                    </a:cxn>
                                    <a:cxn ang="0">
                                      <a:pos x="388" y="2862"/>
                                    </a:cxn>
                                    <a:cxn ang="0">
                                      <a:pos x="388" y="2888"/>
                                    </a:cxn>
                                    <a:cxn ang="0">
                                      <a:pos x="388" y="2916"/>
                                    </a:cxn>
                                    <a:cxn ang="0">
                                      <a:pos x="264" y="2916"/>
                                    </a:cxn>
                                    <a:cxn ang="0">
                                      <a:pos x="262" y="3000"/>
                                    </a:cxn>
                                    <a:cxn ang="0">
                                      <a:pos x="210" y="2998"/>
                                    </a:cxn>
                                    <a:cxn ang="0">
                                      <a:pos x="210" y="2918"/>
                                    </a:cxn>
                                    <a:cxn ang="0">
                                      <a:pos x="262" y="2918"/>
                                    </a:cxn>
                                    <a:cxn ang="0">
                                      <a:pos x="212" y="2918"/>
                                    </a:cxn>
                                    <a:cxn ang="0">
                                      <a:pos x="262" y="2856"/>
                                    </a:cxn>
                                    <a:cxn ang="0">
                                      <a:pos x="186" y="2852"/>
                                    </a:cxn>
                                    <a:cxn ang="0">
                                      <a:pos x="104" y="2918"/>
                                    </a:cxn>
                                    <a:cxn ang="0">
                                      <a:pos x="102" y="2996"/>
                                    </a:cxn>
                                    <a:cxn ang="0">
                                      <a:pos x="210" y="3000"/>
                                    </a:cxn>
                                    <a:cxn ang="0">
                                      <a:pos x="210" y="3052"/>
                                    </a:cxn>
                                    <a:cxn ang="0">
                                      <a:pos x="76" y="3050"/>
                                    </a:cxn>
                                    <a:cxn ang="0">
                                      <a:pos x="76" y="3016"/>
                                    </a:cxn>
                                    <a:cxn ang="0">
                                      <a:pos x="102" y="2998"/>
                                    </a:cxn>
                                    <a:cxn ang="0">
                                      <a:pos x="78" y="3012"/>
                                    </a:cxn>
                                    <a:cxn ang="0">
                                      <a:pos x="76" y="3048"/>
                                    </a:cxn>
                                    <a:cxn ang="0">
                                      <a:pos x="58" y="3050"/>
                                    </a:cxn>
                                    <a:cxn ang="0">
                                      <a:pos x="60" y="3006"/>
                                    </a:cxn>
                                    <a:cxn ang="0">
                                      <a:pos x="84" y="2984"/>
                                    </a:cxn>
                                    <a:cxn ang="0">
                                      <a:pos x="82" y="2912"/>
                                    </a:cxn>
                                    <a:cxn ang="0">
                                      <a:pos x="30" y="2914"/>
                                    </a:cxn>
                                    <a:cxn ang="0">
                                      <a:pos x="30" y="2858"/>
                                    </a:cxn>
                                    <a:cxn ang="0">
                                      <a:pos x="10" y="2852"/>
                                    </a:cxn>
                                    <a:cxn ang="0">
                                      <a:pos x="0" y="28"/>
                                    </a:cxn>
                                    <a:cxn ang="0">
                                      <a:pos x="28" y="0"/>
                                    </a:cxn>
                                  </a:cxnLst>
                                  <a:rect l="0" t="0" r="r" b="b"/>
                                  <a:pathLst>
                                    <a:path w="406" h="3052">
                                      <a:moveTo>
                                        <a:pt x="28" y="0"/>
                                      </a:moveTo>
                                      <a:lnTo>
                                        <a:pt x="364" y="0"/>
                                      </a:lnTo>
                                      <a:lnTo>
                                        <a:pt x="398" y="28"/>
                                      </a:lnTo>
                                      <a:lnTo>
                                        <a:pt x="406" y="2848"/>
                                      </a:lnTo>
                                      <a:lnTo>
                                        <a:pt x="388" y="2862"/>
                                      </a:lnTo>
                                      <a:lnTo>
                                        <a:pt x="388" y="2888"/>
                                      </a:lnTo>
                                      <a:lnTo>
                                        <a:pt x="388" y="2916"/>
                                      </a:lnTo>
                                      <a:lnTo>
                                        <a:pt x="264" y="2916"/>
                                      </a:lnTo>
                                      <a:lnTo>
                                        <a:pt x="262" y="3000"/>
                                      </a:lnTo>
                                      <a:lnTo>
                                        <a:pt x="210" y="2998"/>
                                      </a:lnTo>
                                      <a:lnTo>
                                        <a:pt x="210" y="2918"/>
                                      </a:lnTo>
                                      <a:lnTo>
                                        <a:pt x="262" y="2918"/>
                                      </a:lnTo>
                                      <a:lnTo>
                                        <a:pt x="212" y="2918"/>
                                      </a:lnTo>
                                      <a:lnTo>
                                        <a:pt x="262" y="2856"/>
                                      </a:lnTo>
                                      <a:lnTo>
                                        <a:pt x="186" y="2852"/>
                                      </a:lnTo>
                                      <a:lnTo>
                                        <a:pt x="104" y="2918"/>
                                      </a:lnTo>
                                      <a:lnTo>
                                        <a:pt x="102" y="2996"/>
                                      </a:lnTo>
                                      <a:lnTo>
                                        <a:pt x="210" y="3000"/>
                                      </a:lnTo>
                                      <a:lnTo>
                                        <a:pt x="210" y="3052"/>
                                      </a:lnTo>
                                      <a:lnTo>
                                        <a:pt x="76" y="3050"/>
                                      </a:lnTo>
                                      <a:lnTo>
                                        <a:pt x="76" y="3016"/>
                                      </a:lnTo>
                                      <a:lnTo>
                                        <a:pt x="102" y="2998"/>
                                      </a:lnTo>
                                      <a:lnTo>
                                        <a:pt x="78" y="3012"/>
                                      </a:lnTo>
                                      <a:lnTo>
                                        <a:pt x="76" y="3048"/>
                                      </a:lnTo>
                                      <a:lnTo>
                                        <a:pt x="58" y="3050"/>
                                      </a:lnTo>
                                      <a:lnTo>
                                        <a:pt x="60" y="3006"/>
                                      </a:lnTo>
                                      <a:lnTo>
                                        <a:pt x="84" y="2984"/>
                                      </a:lnTo>
                                      <a:lnTo>
                                        <a:pt x="82" y="2912"/>
                                      </a:lnTo>
                                      <a:lnTo>
                                        <a:pt x="30" y="2914"/>
                                      </a:lnTo>
                                      <a:lnTo>
                                        <a:pt x="30" y="2858"/>
                                      </a:lnTo>
                                      <a:lnTo>
                                        <a:pt x="10" y="2852"/>
                                      </a:lnTo>
                                      <a:lnTo>
                                        <a:pt x="0" y="28"/>
                                      </a:lnTo>
                                      <a:lnTo>
                                        <a:pt x="28" y="0"/>
                                      </a:lnTo>
                                      <a:close/>
                                    </a:path>
                                  </a:pathLst>
                                </a:custGeom>
                                <a:pattFill prst="wdUpDiag">
                                  <a:fgClr>
                                    <a:schemeClr val="tx1"/>
                                  </a:fgClr>
                                  <a:bgClr>
                                    <a:schemeClr val="bg1"/>
                                  </a:bgClr>
                                </a:pattFill>
                                <a:ln w="9525">
                                  <a:solidFill>
                                    <a:schemeClr val="tx1"/>
                                  </a:solidFill>
                                  <a:round/>
                                  <a:headEnd/>
                                  <a:tailEnd/>
                                </a:ln>
                                <a:effectLst/>
                              </p:spPr>
                              <p:txBody>
                                <a:bodyPr/>
                                <a:lstStyle/>
                                <a:p>
                                  <a:endParaRPr lang="ro-RO"/>
                                </a:p>
                              </p:txBody>
                            </p:sp>
                            <p:sp>
                              <p:nvSpPr>
                                <p:cNvPr id="159103" name="Freeform 383" descr="Широкий диагональный 2"/>
                                <p:cNvSpPr>
                                  <a:spLocks noChangeAspect="1"/>
                                </p:cNvSpPr>
                                <p:nvPr/>
                              </p:nvSpPr>
                              <p:spPr bwMode="auto">
                                <a:xfrm>
                                  <a:off x="2423" y="3516"/>
                                  <a:ext cx="15" cy="321"/>
                                </a:xfrm>
                                <a:custGeom>
                                  <a:avLst/>
                                  <a:gdLst/>
                                  <a:ahLst/>
                                  <a:cxnLst>
                                    <a:cxn ang="0">
                                      <a:pos x="18" y="0"/>
                                    </a:cxn>
                                    <a:cxn ang="0">
                                      <a:pos x="0" y="18"/>
                                    </a:cxn>
                                    <a:cxn ang="0">
                                      <a:pos x="2" y="376"/>
                                    </a:cxn>
                                  </a:cxnLst>
                                  <a:rect l="0" t="0" r="r" b="b"/>
                                  <a:pathLst>
                                    <a:path w="18" h="376">
                                      <a:moveTo>
                                        <a:pt x="18" y="0"/>
                                      </a:moveTo>
                                      <a:lnTo>
                                        <a:pt x="0" y="18"/>
                                      </a:lnTo>
                                      <a:lnTo>
                                        <a:pt x="2" y="376"/>
                                      </a:lnTo>
                                    </a:path>
                                  </a:pathLst>
                                </a:custGeom>
                                <a:noFill/>
                                <a:ln w="6350" cmpd="sng">
                                  <a:solidFill>
                                    <a:schemeClr val="tx1"/>
                                  </a:solidFill>
                                  <a:round/>
                                  <a:headEnd type="none" w="med" len="med"/>
                                  <a:tailEnd type="none" w="med" len="med"/>
                                </a:ln>
                                <a:effectLst/>
                              </p:spPr>
                              <p:txBody>
                                <a:bodyPr/>
                                <a:lstStyle/>
                                <a:p>
                                  <a:endParaRPr lang="ro-RO"/>
                                </a:p>
                              </p:txBody>
                            </p:sp>
                            <p:sp>
                              <p:nvSpPr>
                                <p:cNvPr id="159104" name="Freeform 384" descr="Широкий диагональный 2"/>
                                <p:cNvSpPr>
                                  <a:spLocks noChangeAspect="1"/>
                                </p:cNvSpPr>
                                <p:nvPr/>
                              </p:nvSpPr>
                              <p:spPr bwMode="auto">
                                <a:xfrm>
                                  <a:off x="2102" y="3509"/>
                                  <a:ext cx="19" cy="314"/>
                                </a:xfrm>
                                <a:custGeom>
                                  <a:avLst/>
                                  <a:gdLst/>
                                  <a:ahLst/>
                                  <a:cxnLst>
                                    <a:cxn ang="0">
                                      <a:pos x="0" y="0"/>
                                    </a:cxn>
                                    <a:cxn ang="0">
                                      <a:pos x="20" y="20"/>
                                    </a:cxn>
                                    <a:cxn ang="0">
                                      <a:pos x="22" y="368"/>
                                    </a:cxn>
                                  </a:cxnLst>
                                  <a:rect l="0" t="0" r="r" b="b"/>
                                  <a:pathLst>
                                    <a:path w="22" h="368">
                                      <a:moveTo>
                                        <a:pt x="0" y="0"/>
                                      </a:moveTo>
                                      <a:lnTo>
                                        <a:pt x="20" y="20"/>
                                      </a:lnTo>
                                      <a:lnTo>
                                        <a:pt x="22" y="368"/>
                                      </a:lnTo>
                                    </a:path>
                                  </a:pathLst>
                                </a:custGeom>
                                <a:noFill/>
                                <a:ln w="6350" cmpd="sng">
                                  <a:solidFill>
                                    <a:schemeClr val="tx1"/>
                                  </a:solidFill>
                                  <a:round/>
                                  <a:headEnd type="none" w="med" len="med"/>
                                  <a:tailEnd type="none" w="med" len="med"/>
                                </a:ln>
                                <a:effectLst/>
                              </p:spPr>
                              <p:txBody>
                                <a:bodyPr/>
                                <a:lstStyle/>
                                <a:p>
                                  <a:endParaRPr lang="ro-RO"/>
                                </a:p>
                              </p:txBody>
                            </p:sp>
                          </p:grpSp>
                        </p:grpSp>
                      </p:grpSp>
                    </p:grpSp>
                  </p:grpSp>
                  <p:sp>
                    <p:nvSpPr>
                      <p:cNvPr id="159105" name="Rectangle 385" descr="Алмазная решетка (контур)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2700" y="3828"/>
                        <a:ext cx="48" cy="48"/>
                      </a:xfrm>
                      <a:prstGeom prst="rect">
                        <a:avLst/>
                      </a:prstGeom>
                      <a:pattFill prst="openDmnd">
                        <a:fgClr>
                          <a:schemeClr val="folHlink"/>
                        </a:fgClr>
                        <a:bgClr>
                          <a:schemeClr val="bg1"/>
                        </a:bgClr>
                      </a:pattFill>
                      <a:ln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:ln>
                      <a:effectLst/>
                    </p:spPr>
                    <p:txBody>
                      <a:bodyPr wrap="none" anchor="ctr"/>
                      <a:lstStyle/>
                      <a:p>
                        <a:endParaRPr lang="ro-RO"/>
                      </a:p>
                    </p:txBody>
                  </p:sp>
                  <p:sp>
                    <p:nvSpPr>
                      <p:cNvPr id="159106" name="Rectangle 386" descr="Алмазная решетка (контур)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3016" y="3826"/>
                        <a:ext cx="48" cy="48"/>
                      </a:xfrm>
                      <a:prstGeom prst="rect">
                        <a:avLst/>
                      </a:prstGeom>
                      <a:pattFill prst="openDmnd">
                        <a:fgClr>
                          <a:schemeClr val="folHlink"/>
                        </a:fgClr>
                        <a:bgClr>
                          <a:schemeClr val="bg1"/>
                        </a:bgClr>
                      </a:pattFill>
                      <a:ln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:ln>
                      <a:effectLst/>
                    </p:spPr>
                    <p:txBody>
                      <a:bodyPr wrap="none" anchor="ctr"/>
                      <a:lstStyle/>
                      <a:p>
                        <a:endParaRPr lang="ro-RO"/>
                      </a:p>
                    </p:txBody>
                  </p:sp>
                </p:grpSp>
                <p:grpSp>
                  <p:nvGrpSpPr>
                    <p:cNvPr id="159107" name="Group 387"/>
                    <p:cNvGrpSpPr>
                      <a:grpSpLocks noChangeAspect="1"/>
                    </p:cNvGrpSpPr>
                    <p:nvPr/>
                  </p:nvGrpSpPr>
                  <p:grpSpPr bwMode="auto">
                    <a:xfrm>
                      <a:off x="2293" y="1862"/>
                      <a:ext cx="180" cy="2029"/>
                      <a:chOff x="2260" y="1006"/>
                      <a:chExt cx="256" cy="2876"/>
                    </a:xfrm>
                  </p:grpSpPr>
                  <p:sp>
                    <p:nvSpPr>
                      <p:cNvPr id="159108" name="Freeform 388" descr="Широкий диагональный 2"/>
                      <p:cNvSpPr>
                        <a:spLocks noChangeAspect="1"/>
                      </p:cNvSpPr>
                      <p:nvPr/>
                    </p:nvSpPr>
                    <p:spPr bwMode="auto">
                      <a:xfrm>
                        <a:off x="2260" y="1006"/>
                        <a:ext cx="256" cy="2876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12" y="0"/>
                          </a:cxn>
                          <a:cxn ang="0">
                            <a:pos x="238" y="2"/>
                          </a:cxn>
                          <a:cxn ang="0">
                            <a:pos x="248" y="22"/>
                          </a:cxn>
                          <a:cxn ang="0">
                            <a:pos x="256" y="2856"/>
                          </a:cxn>
                          <a:cxn ang="0">
                            <a:pos x="236" y="2876"/>
                          </a:cxn>
                          <a:cxn ang="0">
                            <a:pos x="212" y="2868"/>
                          </a:cxn>
                          <a:cxn ang="0">
                            <a:pos x="180" y="2858"/>
                          </a:cxn>
                          <a:cxn ang="0">
                            <a:pos x="148" y="2850"/>
                          </a:cxn>
                          <a:cxn ang="0">
                            <a:pos x="122" y="2848"/>
                          </a:cxn>
                          <a:cxn ang="0">
                            <a:pos x="88" y="2856"/>
                          </a:cxn>
                          <a:cxn ang="0">
                            <a:pos x="52" y="2872"/>
                          </a:cxn>
                          <a:cxn ang="0">
                            <a:pos x="26" y="2872"/>
                          </a:cxn>
                          <a:cxn ang="0">
                            <a:pos x="0" y="2854"/>
                          </a:cxn>
                          <a:cxn ang="0">
                            <a:pos x="2" y="22"/>
                          </a:cxn>
                          <a:cxn ang="0">
                            <a:pos x="12" y="0"/>
                          </a:cxn>
                        </a:cxnLst>
                        <a:rect l="0" t="0" r="r" b="b"/>
                        <a:pathLst>
                          <a:path w="256" h="2876">
                            <a:moveTo>
                              <a:pt x="12" y="0"/>
                            </a:moveTo>
                            <a:lnTo>
                              <a:pt x="238" y="2"/>
                            </a:lnTo>
                            <a:lnTo>
                              <a:pt x="248" y="22"/>
                            </a:lnTo>
                            <a:lnTo>
                              <a:pt x="256" y="2856"/>
                            </a:lnTo>
                            <a:lnTo>
                              <a:pt x="236" y="2876"/>
                            </a:lnTo>
                            <a:lnTo>
                              <a:pt x="212" y="2868"/>
                            </a:lnTo>
                            <a:lnTo>
                              <a:pt x="180" y="2858"/>
                            </a:lnTo>
                            <a:lnTo>
                              <a:pt x="148" y="2850"/>
                            </a:lnTo>
                            <a:lnTo>
                              <a:pt x="122" y="2848"/>
                            </a:lnTo>
                            <a:lnTo>
                              <a:pt x="88" y="2856"/>
                            </a:lnTo>
                            <a:lnTo>
                              <a:pt x="52" y="2872"/>
                            </a:lnTo>
                            <a:lnTo>
                              <a:pt x="26" y="2872"/>
                            </a:lnTo>
                            <a:lnTo>
                              <a:pt x="0" y="2854"/>
                            </a:lnTo>
                            <a:lnTo>
                              <a:pt x="2" y="22"/>
                            </a:lnTo>
                            <a:lnTo>
                              <a:pt x="12" y="0"/>
                            </a:lnTo>
                            <a:close/>
                          </a:path>
                        </a:pathLst>
                      </a:custGeom>
                      <a:pattFill prst="wdUpDiag">
                        <a:fgClr>
                          <a:srgbClr val="CC9900"/>
                        </a:fgClr>
                        <a:bgClr>
                          <a:schemeClr val="bg1"/>
                        </a:bgClr>
                      </a:pattFill>
                      <a:ln w="9525">
                        <a:solidFill>
                          <a:srgbClr val="CC6600"/>
                        </a:solidFill>
                        <a:round/>
                        <a:headEnd/>
                        <a:tailEnd/>
                      </a:ln>
                      <a:effectLst/>
                    </p:spPr>
                    <p:txBody>
                      <a:bodyPr/>
                      <a:lstStyle/>
                      <a:p>
                        <a:endParaRPr lang="ro-RO"/>
                      </a:p>
                    </p:txBody>
                  </p:sp>
                  <p:sp>
                    <p:nvSpPr>
                      <p:cNvPr id="159109" name="Freeform 389" descr="Крупное конфетти"/>
                      <p:cNvSpPr>
                        <a:spLocks noChangeAspect="1"/>
                      </p:cNvSpPr>
                      <p:nvPr/>
                    </p:nvSpPr>
                    <p:spPr bwMode="auto">
                      <a:xfrm>
                        <a:off x="2280" y="1024"/>
                        <a:ext cx="210" cy="2838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14" y="0"/>
                          </a:cxn>
                          <a:cxn ang="0">
                            <a:pos x="200" y="0"/>
                          </a:cxn>
                          <a:cxn ang="0">
                            <a:pos x="216" y="18"/>
                          </a:cxn>
                          <a:cxn ang="0">
                            <a:pos x="218" y="2834"/>
                          </a:cxn>
                          <a:cxn ang="0">
                            <a:pos x="202" y="2838"/>
                          </a:cxn>
                          <a:cxn ang="0">
                            <a:pos x="182" y="2826"/>
                          </a:cxn>
                          <a:cxn ang="0">
                            <a:pos x="158" y="2816"/>
                          </a:cxn>
                          <a:cxn ang="0">
                            <a:pos x="122" y="2814"/>
                          </a:cxn>
                          <a:cxn ang="0">
                            <a:pos x="88" y="2814"/>
                          </a:cxn>
                          <a:cxn ang="0">
                            <a:pos x="54" y="2822"/>
                          </a:cxn>
                          <a:cxn ang="0">
                            <a:pos x="24" y="2836"/>
                          </a:cxn>
                          <a:cxn ang="0">
                            <a:pos x="6" y="2824"/>
                          </a:cxn>
                          <a:cxn ang="0">
                            <a:pos x="0" y="12"/>
                          </a:cxn>
                          <a:cxn ang="0">
                            <a:pos x="14" y="0"/>
                          </a:cxn>
                        </a:cxnLst>
                        <a:rect l="0" t="0" r="r" b="b"/>
                        <a:pathLst>
                          <a:path w="218" h="2838">
                            <a:moveTo>
                              <a:pt x="14" y="0"/>
                            </a:moveTo>
                            <a:lnTo>
                              <a:pt x="200" y="0"/>
                            </a:lnTo>
                            <a:lnTo>
                              <a:pt x="216" y="18"/>
                            </a:lnTo>
                            <a:lnTo>
                              <a:pt x="218" y="2834"/>
                            </a:lnTo>
                            <a:lnTo>
                              <a:pt x="202" y="2838"/>
                            </a:lnTo>
                            <a:lnTo>
                              <a:pt x="182" y="2826"/>
                            </a:lnTo>
                            <a:lnTo>
                              <a:pt x="158" y="2816"/>
                            </a:lnTo>
                            <a:lnTo>
                              <a:pt x="122" y="2814"/>
                            </a:lnTo>
                            <a:lnTo>
                              <a:pt x="88" y="2814"/>
                            </a:lnTo>
                            <a:lnTo>
                              <a:pt x="54" y="2822"/>
                            </a:lnTo>
                            <a:lnTo>
                              <a:pt x="24" y="2836"/>
                            </a:lnTo>
                            <a:lnTo>
                              <a:pt x="6" y="2824"/>
                            </a:lnTo>
                            <a:lnTo>
                              <a:pt x="0" y="12"/>
                            </a:lnTo>
                            <a:lnTo>
                              <a:pt x="14" y="0"/>
                            </a:lnTo>
                            <a:close/>
                          </a:path>
                        </a:pathLst>
                      </a:custGeom>
                      <a:pattFill prst="lgConfetti">
                        <a:fgClr>
                          <a:srgbClr val="CC6600"/>
                        </a:fgClr>
                        <a:bgClr>
                          <a:schemeClr val="bg1"/>
                        </a:bgClr>
                      </a:pattFill>
                      <a:ln w="9525">
                        <a:solidFill>
                          <a:srgbClr val="CC6600"/>
                        </a:solidFill>
                        <a:prstDash val="solid"/>
                        <a:round/>
                        <a:headEnd/>
                        <a:tailEnd/>
                      </a:ln>
                      <a:effectLst/>
                    </p:spPr>
                    <p:txBody>
                      <a:bodyPr/>
                      <a:lstStyle/>
                      <a:p>
                        <a:endParaRPr lang="ro-RO"/>
                      </a:p>
                    </p:txBody>
                  </p:sp>
                </p:grpSp>
              </p:grpSp>
              <p:sp>
                <p:nvSpPr>
                  <p:cNvPr id="159110" name="Oval 39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311" y="1662"/>
                    <a:ext cx="72" cy="7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</p:grpSp>
          </p:grpSp>
        </p:grpSp>
      </p:grpSp>
      <p:sp>
        <p:nvSpPr>
          <p:cNvPr id="159111" name="Freeform 391"/>
          <p:cNvSpPr>
            <a:spLocks noChangeAspect="1"/>
          </p:cNvSpPr>
          <p:nvPr/>
        </p:nvSpPr>
        <p:spPr bwMode="auto">
          <a:xfrm>
            <a:off x="3962400" y="4318000"/>
            <a:ext cx="682625" cy="4114800"/>
          </a:xfrm>
          <a:custGeom>
            <a:avLst/>
            <a:gdLst/>
            <a:ahLst/>
            <a:cxnLst>
              <a:cxn ang="0">
                <a:pos x="400" y="0"/>
              </a:cxn>
              <a:cxn ang="0">
                <a:pos x="392" y="204"/>
              </a:cxn>
              <a:cxn ang="0">
                <a:pos x="380" y="368"/>
              </a:cxn>
              <a:cxn ang="0">
                <a:pos x="411" y="608"/>
              </a:cxn>
              <a:cxn ang="0">
                <a:pos x="430" y="782"/>
              </a:cxn>
              <a:cxn ang="0">
                <a:pos x="421" y="955"/>
              </a:cxn>
              <a:cxn ang="0">
                <a:pos x="430" y="1083"/>
              </a:cxn>
              <a:cxn ang="0">
                <a:pos x="430" y="1385"/>
              </a:cxn>
              <a:cxn ang="0">
                <a:pos x="347" y="1705"/>
              </a:cxn>
              <a:cxn ang="0">
                <a:pos x="293" y="1906"/>
              </a:cxn>
              <a:cxn ang="0">
                <a:pos x="174" y="2254"/>
              </a:cxn>
              <a:cxn ang="0">
                <a:pos x="0" y="2592"/>
              </a:cxn>
            </a:cxnLst>
            <a:rect l="0" t="0" r="r" b="b"/>
            <a:pathLst>
              <a:path w="430" h="2592">
                <a:moveTo>
                  <a:pt x="400" y="0"/>
                </a:moveTo>
                <a:cubicBezTo>
                  <a:pt x="399" y="34"/>
                  <a:pt x="395" y="143"/>
                  <a:pt x="392" y="204"/>
                </a:cubicBezTo>
                <a:cubicBezTo>
                  <a:pt x="389" y="265"/>
                  <a:pt x="377" y="301"/>
                  <a:pt x="380" y="368"/>
                </a:cubicBezTo>
                <a:lnTo>
                  <a:pt x="411" y="608"/>
                </a:lnTo>
                <a:lnTo>
                  <a:pt x="430" y="782"/>
                </a:lnTo>
                <a:lnTo>
                  <a:pt x="421" y="955"/>
                </a:lnTo>
                <a:lnTo>
                  <a:pt x="430" y="1083"/>
                </a:lnTo>
                <a:lnTo>
                  <a:pt x="430" y="1385"/>
                </a:lnTo>
                <a:lnTo>
                  <a:pt x="347" y="1705"/>
                </a:lnTo>
                <a:lnTo>
                  <a:pt x="293" y="1906"/>
                </a:lnTo>
                <a:lnTo>
                  <a:pt x="174" y="2254"/>
                </a:lnTo>
                <a:lnTo>
                  <a:pt x="0" y="2592"/>
                </a:lnTo>
              </a:path>
            </a:pathLst>
          </a:custGeom>
          <a:noFill/>
          <a:ln w="76200" cap="flat" cmpd="sng">
            <a:pattFill prst="pct80">
              <a:fgClr>
                <a:schemeClr val="tx1"/>
              </a:fgClr>
              <a:bgClr>
                <a:srgbClr val="FFFFFF"/>
              </a:bgClr>
            </a:patt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endParaRPr lang="ro-RO"/>
          </a:p>
        </p:txBody>
      </p:sp>
      <p:sp>
        <p:nvSpPr>
          <p:cNvPr id="159112" name="Freeform 392" descr="5%"/>
          <p:cNvSpPr>
            <a:spLocks noChangeAspect="1"/>
          </p:cNvSpPr>
          <p:nvPr/>
        </p:nvSpPr>
        <p:spPr bwMode="auto">
          <a:xfrm>
            <a:off x="3660775" y="771525"/>
            <a:ext cx="234950" cy="3178175"/>
          </a:xfrm>
          <a:custGeom>
            <a:avLst/>
            <a:gdLst/>
            <a:ahLst/>
            <a:cxnLst>
              <a:cxn ang="0">
                <a:pos x="14" y="0"/>
              </a:cxn>
              <a:cxn ang="0">
                <a:pos x="200" y="0"/>
              </a:cxn>
              <a:cxn ang="0">
                <a:pos x="216" y="18"/>
              </a:cxn>
              <a:cxn ang="0">
                <a:pos x="218" y="2834"/>
              </a:cxn>
              <a:cxn ang="0">
                <a:pos x="202" y="2838"/>
              </a:cxn>
              <a:cxn ang="0">
                <a:pos x="182" y="2826"/>
              </a:cxn>
              <a:cxn ang="0">
                <a:pos x="158" y="2816"/>
              </a:cxn>
              <a:cxn ang="0">
                <a:pos x="122" y="2814"/>
              </a:cxn>
              <a:cxn ang="0">
                <a:pos x="88" y="2814"/>
              </a:cxn>
              <a:cxn ang="0">
                <a:pos x="54" y="2822"/>
              </a:cxn>
              <a:cxn ang="0">
                <a:pos x="24" y="2836"/>
              </a:cxn>
              <a:cxn ang="0">
                <a:pos x="6" y="2824"/>
              </a:cxn>
              <a:cxn ang="0">
                <a:pos x="0" y="12"/>
              </a:cxn>
              <a:cxn ang="0">
                <a:pos x="14" y="0"/>
              </a:cxn>
            </a:cxnLst>
            <a:rect l="0" t="0" r="r" b="b"/>
            <a:pathLst>
              <a:path w="218" h="2838">
                <a:moveTo>
                  <a:pt x="14" y="0"/>
                </a:moveTo>
                <a:lnTo>
                  <a:pt x="200" y="0"/>
                </a:lnTo>
                <a:lnTo>
                  <a:pt x="216" y="18"/>
                </a:lnTo>
                <a:lnTo>
                  <a:pt x="218" y="2834"/>
                </a:lnTo>
                <a:lnTo>
                  <a:pt x="202" y="2838"/>
                </a:lnTo>
                <a:lnTo>
                  <a:pt x="182" y="2826"/>
                </a:lnTo>
                <a:lnTo>
                  <a:pt x="158" y="2816"/>
                </a:lnTo>
                <a:lnTo>
                  <a:pt x="122" y="2814"/>
                </a:lnTo>
                <a:lnTo>
                  <a:pt x="88" y="2814"/>
                </a:lnTo>
                <a:lnTo>
                  <a:pt x="54" y="2822"/>
                </a:lnTo>
                <a:lnTo>
                  <a:pt x="24" y="2836"/>
                </a:lnTo>
                <a:lnTo>
                  <a:pt x="6" y="2824"/>
                </a:lnTo>
                <a:lnTo>
                  <a:pt x="0" y="12"/>
                </a:lnTo>
                <a:lnTo>
                  <a:pt x="14" y="0"/>
                </a:lnTo>
                <a:close/>
              </a:path>
            </a:pathLst>
          </a:custGeom>
          <a:pattFill prst="pct5">
            <a:fgClr>
              <a:srgbClr val="CC6600"/>
            </a:fgClr>
            <a:bgClr>
              <a:schemeClr val="bg1"/>
            </a:bgClr>
          </a:pattFill>
          <a:ln w="9525">
            <a:solidFill>
              <a:srgbClr val="CC6600"/>
            </a:solidFill>
            <a:prstDash val="solid"/>
            <a:round/>
            <a:headEnd/>
            <a:tailEnd/>
          </a:ln>
          <a:effectLst/>
        </p:spPr>
        <p:txBody>
          <a:bodyPr/>
          <a:lstStyle/>
          <a:p>
            <a:endParaRPr lang="ro-RO"/>
          </a:p>
        </p:txBody>
      </p:sp>
      <p:sp>
        <p:nvSpPr>
          <p:cNvPr id="159113" name="AutoShape 393" descr="Газетная бумага">
            <a:hlinkClick r:id="" action="ppaction://hlinkshowjump?jump=endshow" highlightClick="1"/>
          </p:cNvPr>
          <p:cNvSpPr>
            <a:spLocks noChangeArrowheads="1"/>
          </p:cNvSpPr>
          <p:nvPr/>
        </p:nvSpPr>
        <p:spPr bwMode="auto">
          <a:xfrm>
            <a:off x="8743950" y="152400"/>
            <a:ext cx="247650" cy="290513"/>
          </a:xfrm>
          <a:prstGeom prst="actionButtonHome">
            <a:avLst/>
          </a:prstGeom>
          <a:blipFill dpi="0" rotWithShape="0">
            <a:blip r:embed="rId2" cstate="print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9746" name="Group 2"/>
          <p:cNvGrpSpPr>
            <a:grpSpLocks/>
          </p:cNvGrpSpPr>
          <p:nvPr/>
        </p:nvGrpSpPr>
        <p:grpSpPr bwMode="auto">
          <a:xfrm>
            <a:off x="3581400" y="-2133600"/>
            <a:ext cx="403225" cy="2392363"/>
            <a:chOff x="2254" y="0"/>
            <a:chExt cx="254" cy="1507"/>
          </a:xfrm>
        </p:grpSpPr>
        <p:grpSp>
          <p:nvGrpSpPr>
            <p:cNvPr id="159747" name="Group 3"/>
            <p:cNvGrpSpPr>
              <a:grpSpLocks noChangeAspect="1"/>
            </p:cNvGrpSpPr>
            <p:nvPr/>
          </p:nvGrpSpPr>
          <p:grpSpPr bwMode="auto">
            <a:xfrm>
              <a:off x="2294" y="564"/>
              <a:ext cx="172" cy="632"/>
              <a:chOff x="979" y="2230"/>
              <a:chExt cx="192" cy="377"/>
            </a:xfrm>
          </p:grpSpPr>
          <p:grpSp>
            <p:nvGrpSpPr>
              <p:cNvPr id="159748" name="Group 4"/>
              <p:cNvGrpSpPr>
                <a:grpSpLocks noChangeAspect="1"/>
              </p:cNvGrpSpPr>
              <p:nvPr/>
            </p:nvGrpSpPr>
            <p:grpSpPr bwMode="auto">
              <a:xfrm rot="-186789">
                <a:off x="983" y="2577"/>
                <a:ext cx="186" cy="30"/>
                <a:chOff x="2966" y="3408"/>
                <a:chExt cx="265" cy="43"/>
              </a:xfrm>
            </p:grpSpPr>
            <p:sp>
              <p:nvSpPr>
                <p:cNvPr id="159749" name="Rectangle 5"/>
                <p:cNvSpPr>
                  <a:spLocks noChangeAspect="1" noChangeArrowheads="1"/>
                </p:cNvSpPr>
                <p:nvPr/>
              </p:nvSpPr>
              <p:spPr bwMode="auto">
                <a:xfrm rot="240000">
                  <a:off x="2980" y="3418"/>
                  <a:ext cx="240" cy="23"/>
                </a:xfrm>
                <a:prstGeom prst="rect">
                  <a:avLst/>
                </a:prstGeom>
                <a:noFill/>
                <a:ln w="635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59750" name="Oval 6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2966" y="3408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59751" name="Oval 7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3206" y="3426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  <p:grpSp>
            <p:nvGrpSpPr>
              <p:cNvPr id="159752" name="Group 8"/>
              <p:cNvGrpSpPr>
                <a:grpSpLocks noChangeAspect="1"/>
              </p:cNvGrpSpPr>
              <p:nvPr/>
            </p:nvGrpSpPr>
            <p:grpSpPr bwMode="auto">
              <a:xfrm>
                <a:off x="983" y="2426"/>
                <a:ext cx="186" cy="30"/>
                <a:chOff x="2966" y="3408"/>
                <a:chExt cx="265" cy="43"/>
              </a:xfrm>
            </p:grpSpPr>
            <p:sp>
              <p:nvSpPr>
                <p:cNvPr id="159753" name="Rectangle 9"/>
                <p:cNvSpPr>
                  <a:spLocks noChangeAspect="1" noChangeArrowheads="1"/>
                </p:cNvSpPr>
                <p:nvPr/>
              </p:nvSpPr>
              <p:spPr bwMode="auto">
                <a:xfrm rot="240000">
                  <a:off x="2980" y="3418"/>
                  <a:ext cx="240" cy="23"/>
                </a:xfrm>
                <a:prstGeom prst="rect">
                  <a:avLst/>
                </a:prstGeom>
                <a:noFill/>
                <a:ln w="635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59754" name="Oval 10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2966" y="3408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59755" name="Oval 11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3206" y="3426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  <p:grpSp>
            <p:nvGrpSpPr>
              <p:cNvPr id="159756" name="Group 12"/>
              <p:cNvGrpSpPr>
                <a:grpSpLocks noChangeAspect="1"/>
              </p:cNvGrpSpPr>
              <p:nvPr/>
            </p:nvGrpSpPr>
            <p:grpSpPr bwMode="auto">
              <a:xfrm>
                <a:off x="982" y="2398"/>
                <a:ext cx="186" cy="30"/>
                <a:chOff x="2966" y="3408"/>
                <a:chExt cx="265" cy="43"/>
              </a:xfrm>
            </p:grpSpPr>
            <p:sp>
              <p:nvSpPr>
                <p:cNvPr id="159757" name="Rectangle 13"/>
                <p:cNvSpPr>
                  <a:spLocks noChangeAspect="1" noChangeArrowheads="1"/>
                </p:cNvSpPr>
                <p:nvPr/>
              </p:nvSpPr>
              <p:spPr bwMode="auto">
                <a:xfrm rot="240000">
                  <a:off x="2980" y="3418"/>
                  <a:ext cx="240" cy="23"/>
                </a:xfrm>
                <a:prstGeom prst="rect">
                  <a:avLst/>
                </a:prstGeom>
                <a:noFill/>
                <a:ln w="635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59758" name="Oval 14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2966" y="3408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59759" name="Oval 15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3206" y="3426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  <p:grpSp>
            <p:nvGrpSpPr>
              <p:cNvPr id="159760" name="Group 16"/>
              <p:cNvGrpSpPr>
                <a:grpSpLocks noChangeAspect="1"/>
              </p:cNvGrpSpPr>
              <p:nvPr/>
            </p:nvGrpSpPr>
            <p:grpSpPr bwMode="auto">
              <a:xfrm>
                <a:off x="981" y="2315"/>
                <a:ext cx="187" cy="30"/>
                <a:chOff x="2966" y="3408"/>
                <a:chExt cx="265" cy="43"/>
              </a:xfrm>
            </p:grpSpPr>
            <p:sp>
              <p:nvSpPr>
                <p:cNvPr id="159761" name="Rectangle 17"/>
                <p:cNvSpPr>
                  <a:spLocks noChangeAspect="1" noChangeArrowheads="1"/>
                </p:cNvSpPr>
                <p:nvPr/>
              </p:nvSpPr>
              <p:spPr bwMode="auto">
                <a:xfrm rot="240000">
                  <a:off x="2980" y="3418"/>
                  <a:ext cx="240" cy="23"/>
                </a:xfrm>
                <a:prstGeom prst="rect">
                  <a:avLst/>
                </a:prstGeom>
                <a:noFill/>
                <a:ln w="635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59762" name="Oval 18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2966" y="3408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59763" name="Oval 19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3206" y="3426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  <p:grpSp>
            <p:nvGrpSpPr>
              <p:cNvPr id="159764" name="Group 20"/>
              <p:cNvGrpSpPr>
                <a:grpSpLocks noChangeAspect="1"/>
              </p:cNvGrpSpPr>
              <p:nvPr/>
            </p:nvGrpSpPr>
            <p:grpSpPr bwMode="auto">
              <a:xfrm>
                <a:off x="983" y="2288"/>
                <a:ext cx="186" cy="30"/>
                <a:chOff x="2966" y="3408"/>
                <a:chExt cx="265" cy="43"/>
              </a:xfrm>
            </p:grpSpPr>
            <p:sp>
              <p:nvSpPr>
                <p:cNvPr id="159765" name="Rectangle 21"/>
                <p:cNvSpPr>
                  <a:spLocks noChangeAspect="1" noChangeArrowheads="1"/>
                </p:cNvSpPr>
                <p:nvPr/>
              </p:nvSpPr>
              <p:spPr bwMode="auto">
                <a:xfrm rot="240000">
                  <a:off x="2980" y="3418"/>
                  <a:ext cx="240" cy="23"/>
                </a:xfrm>
                <a:prstGeom prst="rect">
                  <a:avLst/>
                </a:prstGeom>
                <a:noFill/>
                <a:ln w="635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59766" name="Oval 22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2966" y="3408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59767" name="Oval 23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3206" y="3426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  <p:grpSp>
            <p:nvGrpSpPr>
              <p:cNvPr id="159768" name="Group 24"/>
              <p:cNvGrpSpPr>
                <a:grpSpLocks noChangeAspect="1"/>
              </p:cNvGrpSpPr>
              <p:nvPr/>
            </p:nvGrpSpPr>
            <p:grpSpPr bwMode="auto">
              <a:xfrm>
                <a:off x="984" y="2263"/>
                <a:ext cx="187" cy="30"/>
                <a:chOff x="2966" y="3408"/>
                <a:chExt cx="265" cy="43"/>
              </a:xfrm>
            </p:grpSpPr>
            <p:sp>
              <p:nvSpPr>
                <p:cNvPr id="159769" name="Rectangle 25"/>
                <p:cNvSpPr>
                  <a:spLocks noChangeAspect="1" noChangeArrowheads="1"/>
                </p:cNvSpPr>
                <p:nvPr/>
              </p:nvSpPr>
              <p:spPr bwMode="auto">
                <a:xfrm rot="240000">
                  <a:off x="2980" y="3418"/>
                  <a:ext cx="240" cy="23"/>
                </a:xfrm>
                <a:prstGeom prst="rect">
                  <a:avLst/>
                </a:prstGeom>
                <a:noFill/>
                <a:ln w="635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59770" name="Oval 26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2966" y="3408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59771" name="Oval 27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3206" y="3426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  <p:grpSp>
            <p:nvGrpSpPr>
              <p:cNvPr id="159772" name="Group 28"/>
              <p:cNvGrpSpPr>
                <a:grpSpLocks noChangeAspect="1"/>
              </p:cNvGrpSpPr>
              <p:nvPr/>
            </p:nvGrpSpPr>
            <p:grpSpPr bwMode="auto">
              <a:xfrm>
                <a:off x="979" y="2369"/>
                <a:ext cx="186" cy="30"/>
                <a:chOff x="2966" y="3408"/>
                <a:chExt cx="265" cy="43"/>
              </a:xfrm>
            </p:grpSpPr>
            <p:sp>
              <p:nvSpPr>
                <p:cNvPr id="159773" name="Rectangle 29"/>
                <p:cNvSpPr>
                  <a:spLocks noChangeAspect="1" noChangeArrowheads="1"/>
                </p:cNvSpPr>
                <p:nvPr/>
              </p:nvSpPr>
              <p:spPr bwMode="auto">
                <a:xfrm rot="240000">
                  <a:off x="2980" y="3418"/>
                  <a:ext cx="240" cy="23"/>
                </a:xfrm>
                <a:prstGeom prst="rect">
                  <a:avLst/>
                </a:prstGeom>
                <a:noFill/>
                <a:ln w="635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59774" name="Oval 30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2966" y="3408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59775" name="Oval 31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3206" y="3426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  <p:grpSp>
            <p:nvGrpSpPr>
              <p:cNvPr id="159776" name="Group 32"/>
              <p:cNvGrpSpPr>
                <a:grpSpLocks noChangeAspect="1"/>
              </p:cNvGrpSpPr>
              <p:nvPr/>
            </p:nvGrpSpPr>
            <p:grpSpPr bwMode="auto">
              <a:xfrm>
                <a:off x="979" y="2340"/>
                <a:ext cx="187" cy="31"/>
                <a:chOff x="2966" y="3408"/>
                <a:chExt cx="265" cy="43"/>
              </a:xfrm>
            </p:grpSpPr>
            <p:sp>
              <p:nvSpPr>
                <p:cNvPr id="159777" name="Rectangle 33"/>
                <p:cNvSpPr>
                  <a:spLocks noChangeAspect="1" noChangeArrowheads="1"/>
                </p:cNvSpPr>
                <p:nvPr/>
              </p:nvSpPr>
              <p:spPr bwMode="auto">
                <a:xfrm rot="240000">
                  <a:off x="2980" y="3418"/>
                  <a:ext cx="240" cy="23"/>
                </a:xfrm>
                <a:prstGeom prst="rect">
                  <a:avLst/>
                </a:prstGeom>
                <a:noFill/>
                <a:ln w="635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59778" name="Oval 34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2966" y="3408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59779" name="Oval 35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3206" y="3426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  <p:grpSp>
            <p:nvGrpSpPr>
              <p:cNvPr id="159780" name="Group 36"/>
              <p:cNvGrpSpPr>
                <a:grpSpLocks noChangeAspect="1"/>
              </p:cNvGrpSpPr>
              <p:nvPr/>
            </p:nvGrpSpPr>
            <p:grpSpPr bwMode="auto">
              <a:xfrm>
                <a:off x="982" y="2457"/>
                <a:ext cx="186" cy="30"/>
                <a:chOff x="2966" y="3408"/>
                <a:chExt cx="265" cy="43"/>
              </a:xfrm>
            </p:grpSpPr>
            <p:sp>
              <p:nvSpPr>
                <p:cNvPr id="159781" name="Rectangle 37"/>
                <p:cNvSpPr>
                  <a:spLocks noChangeAspect="1" noChangeArrowheads="1"/>
                </p:cNvSpPr>
                <p:nvPr/>
              </p:nvSpPr>
              <p:spPr bwMode="auto">
                <a:xfrm rot="240000">
                  <a:off x="2980" y="3418"/>
                  <a:ext cx="240" cy="23"/>
                </a:xfrm>
                <a:prstGeom prst="rect">
                  <a:avLst/>
                </a:prstGeom>
                <a:noFill/>
                <a:ln w="635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59782" name="Oval 38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2966" y="3408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59783" name="Oval 39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3206" y="3426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  <p:grpSp>
            <p:nvGrpSpPr>
              <p:cNvPr id="159784" name="Group 40"/>
              <p:cNvGrpSpPr>
                <a:grpSpLocks noChangeAspect="1"/>
              </p:cNvGrpSpPr>
              <p:nvPr/>
            </p:nvGrpSpPr>
            <p:grpSpPr bwMode="auto">
              <a:xfrm rot="136227">
                <a:off x="984" y="2240"/>
                <a:ext cx="187" cy="30"/>
                <a:chOff x="2966" y="3408"/>
                <a:chExt cx="265" cy="43"/>
              </a:xfrm>
            </p:grpSpPr>
            <p:sp>
              <p:nvSpPr>
                <p:cNvPr id="159785" name="Rectangle 41"/>
                <p:cNvSpPr>
                  <a:spLocks noChangeAspect="1" noChangeArrowheads="1"/>
                </p:cNvSpPr>
                <p:nvPr/>
              </p:nvSpPr>
              <p:spPr bwMode="auto">
                <a:xfrm rot="240000">
                  <a:off x="2980" y="3418"/>
                  <a:ext cx="240" cy="23"/>
                </a:xfrm>
                <a:prstGeom prst="rect">
                  <a:avLst/>
                </a:prstGeom>
                <a:noFill/>
                <a:ln w="635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59786" name="Oval 42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2966" y="3408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59787" name="Oval 43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3206" y="3426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  <p:grpSp>
            <p:nvGrpSpPr>
              <p:cNvPr id="159788" name="Group 44"/>
              <p:cNvGrpSpPr>
                <a:grpSpLocks noChangeAspect="1"/>
              </p:cNvGrpSpPr>
              <p:nvPr/>
            </p:nvGrpSpPr>
            <p:grpSpPr bwMode="auto">
              <a:xfrm rot="-208310">
                <a:off x="983" y="2230"/>
                <a:ext cx="186" cy="30"/>
                <a:chOff x="2966" y="3408"/>
                <a:chExt cx="265" cy="43"/>
              </a:xfrm>
            </p:grpSpPr>
            <p:sp>
              <p:nvSpPr>
                <p:cNvPr id="159789" name="Rectangle 45"/>
                <p:cNvSpPr>
                  <a:spLocks noChangeAspect="1" noChangeArrowheads="1"/>
                </p:cNvSpPr>
                <p:nvPr/>
              </p:nvSpPr>
              <p:spPr bwMode="auto">
                <a:xfrm rot="240000">
                  <a:off x="2980" y="3418"/>
                  <a:ext cx="240" cy="23"/>
                </a:xfrm>
                <a:prstGeom prst="rect">
                  <a:avLst/>
                </a:prstGeom>
                <a:noFill/>
                <a:ln w="635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59790" name="Oval 46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2966" y="3408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59791" name="Oval 47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3206" y="3426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  <p:grpSp>
            <p:nvGrpSpPr>
              <p:cNvPr id="159792" name="Group 48"/>
              <p:cNvGrpSpPr>
                <a:grpSpLocks noChangeAspect="1"/>
              </p:cNvGrpSpPr>
              <p:nvPr/>
            </p:nvGrpSpPr>
            <p:grpSpPr bwMode="auto">
              <a:xfrm>
                <a:off x="985" y="2541"/>
                <a:ext cx="186" cy="30"/>
                <a:chOff x="2966" y="3408"/>
                <a:chExt cx="265" cy="43"/>
              </a:xfrm>
            </p:grpSpPr>
            <p:sp>
              <p:nvSpPr>
                <p:cNvPr id="159793" name="Rectangle 49"/>
                <p:cNvSpPr>
                  <a:spLocks noChangeAspect="1" noChangeArrowheads="1"/>
                </p:cNvSpPr>
                <p:nvPr/>
              </p:nvSpPr>
              <p:spPr bwMode="auto">
                <a:xfrm rot="240000">
                  <a:off x="2980" y="3418"/>
                  <a:ext cx="240" cy="23"/>
                </a:xfrm>
                <a:prstGeom prst="rect">
                  <a:avLst/>
                </a:prstGeom>
                <a:noFill/>
                <a:ln w="635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59794" name="Oval 50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2966" y="3408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59795" name="Oval 51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3206" y="3426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  <p:grpSp>
            <p:nvGrpSpPr>
              <p:cNvPr id="159796" name="Group 52"/>
              <p:cNvGrpSpPr>
                <a:grpSpLocks noChangeAspect="1"/>
              </p:cNvGrpSpPr>
              <p:nvPr/>
            </p:nvGrpSpPr>
            <p:grpSpPr bwMode="auto">
              <a:xfrm>
                <a:off x="984" y="2513"/>
                <a:ext cx="186" cy="30"/>
                <a:chOff x="2966" y="3408"/>
                <a:chExt cx="265" cy="43"/>
              </a:xfrm>
            </p:grpSpPr>
            <p:sp>
              <p:nvSpPr>
                <p:cNvPr id="159797" name="Rectangle 53"/>
                <p:cNvSpPr>
                  <a:spLocks noChangeAspect="1" noChangeArrowheads="1"/>
                </p:cNvSpPr>
                <p:nvPr/>
              </p:nvSpPr>
              <p:spPr bwMode="auto">
                <a:xfrm rot="240000">
                  <a:off x="2980" y="3418"/>
                  <a:ext cx="240" cy="23"/>
                </a:xfrm>
                <a:prstGeom prst="rect">
                  <a:avLst/>
                </a:prstGeom>
                <a:noFill/>
                <a:ln w="635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59798" name="Oval 54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2966" y="3408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59799" name="Oval 55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3206" y="3426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  <p:grpSp>
            <p:nvGrpSpPr>
              <p:cNvPr id="159800" name="Group 56"/>
              <p:cNvGrpSpPr>
                <a:grpSpLocks noChangeAspect="1"/>
              </p:cNvGrpSpPr>
              <p:nvPr/>
            </p:nvGrpSpPr>
            <p:grpSpPr bwMode="auto">
              <a:xfrm>
                <a:off x="981" y="2484"/>
                <a:ext cx="186" cy="30"/>
                <a:chOff x="2966" y="3408"/>
                <a:chExt cx="265" cy="43"/>
              </a:xfrm>
            </p:grpSpPr>
            <p:sp>
              <p:nvSpPr>
                <p:cNvPr id="159801" name="Rectangle 57"/>
                <p:cNvSpPr>
                  <a:spLocks noChangeAspect="1" noChangeArrowheads="1"/>
                </p:cNvSpPr>
                <p:nvPr/>
              </p:nvSpPr>
              <p:spPr bwMode="auto">
                <a:xfrm rot="240000">
                  <a:off x="2980" y="3418"/>
                  <a:ext cx="240" cy="23"/>
                </a:xfrm>
                <a:prstGeom prst="rect">
                  <a:avLst/>
                </a:prstGeom>
                <a:noFill/>
                <a:ln w="635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59802" name="Oval 58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2966" y="3408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59803" name="Oval 59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3206" y="3426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  <p:grpSp>
            <p:nvGrpSpPr>
              <p:cNvPr id="159804" name="Group 60"/>
              <p:cNvGrpSpPr>
                <a:grpSpLocks noChangeAspect="1"/>
              </p:cNvGrpSpPr>
              <p:nvPr/>
            </p:nvGrpSpPr>
            <p:grpSpPr bwMode="auto">
              <a:xfrm>
                <a:off x="984" y="2572"/>
                <a:ext cx="186" cy="30"/>
                <a:chOff x="2966" y="3408"/>
                <a:chExt cx="265" cy="43"/>
              </a:xfrm>
            </p:grpSpPr>
            <p:sp>
              <p:nvSpPr>
                <p:cNvPr id="159805" name="Rectangle 61"/>
                <p:cNvSpPr>
                  <a:spLocks noChangeAspect="1" noChangeArrowheads="1"/>
                </p:cNvSpPr>
                <p:nvPr/>
              </p:nvSpPr>
              <p:spPr bwMode="auto">
                <a:xfrm rot="240000">
                  <a:off x="2980" y="3418"/>
                  <a:ext cx="240" cy="23"/>
                </a:xfrm>
                <a:prstGeom prst="rect">
                  <a:avLst/>
                </a:prstGeom>
                <a:noFill/>
                <a:ln w="635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59806" name="Oval 62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2966" y="3408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59807" name="Oval 63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3206" y="3426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</p:grpSp>
        <p:sp>
          <p:nvSpPr>
            <p:cNvPr id="159808" name="Rectangle 64"/>
            <p:cNvSpPr>
              <a:spLocks noChangeAspect="1" noChangeArrowheads="1"/>
            </p:cNvSpPr>
            <p:nvPr/>
          </p:nvSpPr>
          <p:spPr bwMode="auto">
            <a:xfrm flipH="1">
              <a:off x="2306" y="54"/>
              <a:ext cx="62" cy="42"/>
            </a:xfrm>
            <a:prstGeom prst="rect">
              <a:avLst/>
            </a:prstGeom>
            <a:gradFill rotWithShape="0">
              <a:gsLst>
                <a:gs pos="0">
                  <a:schemeClr val="folHlink">
                    <a:gamma/>
                    <a:shade val="46275"/>
                    <a:invGamma/>
                  </a:schemeClr>
                </a:gs>
                <a:gs pos="100000">
                  <a:schemeClr val="folHlink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59809" name="Rectangle 65"/>
            <p:cNvSpPr>
              <a:spLocks noChangeAspect="1" noChangeArrowheads="1"/>
            </p:cNvSpPr>
            <p:nvPr/>
          </p:nvSpPr>
          <p:spPr bwMode="auto">
            <a:xfrm flipH="1">
              <a:off x="2393" y="54"/>
              <a:ext cx="63" cy="42"/>
            </a:xfrm>
            <a:prstGeom prst="rect">
              <a:avLst/>
            </a:prstGeom>
            <a:gradFill rotWithShape="0">
              <a:gsLst>
                <a:gs pos="0">
                  <a:schemeClr val="folHlink">
                    <a:gamma/>
                    <a:shade val="46275"/>
                    <a:invGamma/>
                  </a:schemeClr>
                </a:gs>
                <a:gs pos="100000">
                  <a:schemeClr val="folHlink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grpSp>
          <p:nvGrpSpPr>
            <p:cNvPr id="159810" name="Group 66"/>
            <p:cNvGrpSpPr>
              <a:grpSpLocks noChangeAspect="1"/>
            </p:cNvGrpSpPr>
            <p:nvPr/>
          </p:nvGrpSpPr>
          <p:grpSpPr bwMode="auto">
            <a:xfrm>
              <a:off x="2254" y="0"/>
              <a:ext cx="254" cy="1507"/>
              <a:chOff x="934" y="1606"/>
              <a:chExt cx="284" cy="1684"/>
            </a:xfrm>
          </p:grpSpPr>
          <p:grpSp>
            <p:nvGrpSpPr>
              <p:cNvPr id="159811" name="Group 67"/>
              <p:cNvGrpSpPr>
                <a:grpSpLocks noChangeAspect="1"/>
              </p:cNvGrpSpPr>
              <p:nvPr/>
            </p:nvGrpSpPr>
            <p:grpSpPr bwMode="auto">
              <a:xfrm>
                <a:off x="934" y="1606"/>
                <a:ext cx="284" cy="1684"/>
                <a:chOff x="934" y="1606"/>
                <a:chExt cx="284" cy="1684"/>
              </a:xfrm>
            </p:grpSpPr>
            <p:grpSp>
              <p:nvGrpSpPr>
                <p:cNvPr id="159812" name="Group 68"/>
                <p:cNvGrpSpPr>
                  <a:grpSpLocks noChangeAspect="1"/>
                </p:cNvGrpSpPr>
                <p:nvPr/>
              </p:nvGrpSpPr>
              <p:grpSpPr bwMode="auto">
                <a:xfrm>
                  <a:off x="942" y="1718"/>
                  <a:ext cx="272" cy="1572"/>
                  <a:chOff x="942" y="1718"/>
                  <a:chExt cx="272" cy="1572"/>
                </a:xfrm>
              </p:grpSpPr>
              <p:sp>
                <p:nvSpPr>
                  <p:cNvPr id="159813" name="Freeform 69" descr="Широкий диагональный 1"/>
                  <p:cNvSpPr>
                    <a:spLocks noChangeAspect="1"/>
                  </p:cNvSpPr>
                  <p:nvPr/>
                </p:nvSpPr>
                <p:spPr bwMode="auto">
                  <a:xfrm>
                    <a:off x="942" y="2204"/>
                    <a:ext cx="272" cy="1086"/>
                  </a:xfrm>
                  <a:custGeom>
                    <a:avLst/>
                    <a:gdLst/>
                    <a:ahLst/>
                    <a:cxnLst>
                      <a:cxn ang="0">
                        <a:pos x="2" y="1086"/>
                      </a:cxn>
                      <a:cxn ang="0">
                        <a:pos x="0" y="30"/>
                      </a:cxn>
                      <a:cxn ang="0">
                        <a:pos x="10" y="12"/>
                      </a:cxn>
                      <a:cxn ang="0">
                        <a:pos x="28" y="4"/>
                      </a:cxn>
                      <a:cxn ang="0">
                        <a:pos x="250" y="0"/>
                      </a:cxn>
                      <a:cxn ang="0">
                        <a:pos x="264" y="12"/>
                      </a:cxn>
                      <a:cxn ang="0">
                        <a:pos x="268" y="34"/>
                      </a:cxn>
                      <a:cxn ang="0">
                        <a:pos x="272" y="1084"/>
                      </a:cxn>
                      <a:cxn ang="0">
                        <a:pos x="242" y="1084"/>
                      </a:cxn>
                      <a:cxn ang="0">
                        <a:pos x="240" y="44"/>
                      </a:cxn>
                      <a:cxn ang="0">
                        <a:pos x="232" y="28"/>
                      </a:cxn>
                      <a:cxn ang="0">
                        <a:pos x="200" y="28"/>
                      </a:cxn>
                      <a:cxn ang="0">
                        <a:pos x="198" y="2"/>
                      </a:cxn>
                      <a:cxn ang="0">
                        <a:pos x="70" y="2"/>
                      </a:cxn>
                      <a:cxn ang="0">
                        <a:pos x="70" y="28"/>
                      </a:cxn>
                      <a:cxn ang="0">
                        <a:pos x="40" y="30"/>
                      </a:cxn>
                      <a:cxn ang="0">
                        <a:pos x="28" y="40"/>
                      </a:cxn>
                      <a:cxn ang="0">
                        <a:pos x="30" y="1086"/>
                      </a:cxn>
                      <a:cxn ang="0">
                        <a:pos x="2" y="1086"/>
                      </a:cxn>
                    </a:cxnLst>
                    <a:rect l="0" t="0" r="r" b="b"/>
                    <a:pathLst>
                      <a:path w="272" h="1086">
                        <a:moveTo>
                          <a:pt x="2" y="1086"/>
                        </a:moveTo>
                        <a:lnTo>
                          <a:pt x="0" y="30"/>
                        </a:lnTo>
                        <a:lnTo>
                          <a:pt x="10" y="12"/>
                        </a:lnTo>
                        <a:lnTo>
                          <a:pt x="28" y="4"/>
                        </a:lnTo>
                        <a:lnTo>
                          <a:pt x="250" y="0"/>
                        </a:lnTo>
                        <a:lnTo>
                          <a:pt x="264" y="12"/>
                        </a:lnTo>
                        <a:lnTo>
                          <a:pt x="268" y="34"/>
                        </a:lnTo>
                        <a:lnTo>
                          <a:pt x="272" y="1084"/>
                        </a:lnTo>
                        <a:lnTo>
                          <a:pt x="242" y="1084"/>
                        </a:lnTo>
                        <a:lnTo>
                          <a:pt x="240" y="44"/>
                        </a:lnTo>
                        <a:lnTo>
                          <a:pt x="232" y="28"/>
                        </a:lnTo>
                        <a:lnTo>
                          <a:pt x="200" y="28"/>
                        </a:lnTo>
                        <a:lnTo>
                          <a:pt x="198" y="2"/>
                        </a:lnTo>
                        <a:lnTo>
                          <a:pt x="70" y="2"/>
                        </a:lnTo>
                        <a:lnTo>
                          <a:pt x="70" y="28"/>
                        </a:lnTo>
                        <a:lnTo>
                          <a:pt x="40" y="30"/>
                        </a:lnTo>
                        <a:lnTo>
                          <a:pt x="28" y="40"/>
                        </a:lnTo>
                        <a:lnTo>
                          <a:pt x="30" y="1086"/>
                        </a:lnTo>
                        <a:lnTo>
                          <a:pt x="2" y="1086"/>
                        </a:lnTo>
                        <a:close/>
                      </a:path>
                    </a:pathLst>
                  </a:custGeom>
                  <a:pattFill prst="wdDnDiag">
                    <a:fgClr>
                      <a:schemeClr val="tx2"/>
                    </a:fgClr>
                    <a:bgClr>
                      <a:schemeClr val="bg1"/>
                    </a:bgClr>
                  </a:patt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endParaRPr lang="ro-RO"/>
                  </a:p>
                </p:txBody>
              </p:sp>
              <p:sp>
                <p:nvSpPr>
                  <p:cNvPr id="159814" name="Freeform 70" descr="Алмазная решетка (контур)"/>
                  <p:cNvSpPr>
                    <a:spLocks noChangeAspect="1"/>
                  </p:cNvSpPr>
                  <p:nvPr/>
                </p:nvSpPr>
                <p:spPr bwMode="auto">
                  <a:xfrm>
                    <a:off x="972" y="1718"/>
                    <a:ext cx="208" cy="490"/>
                  </a:xfrm>
                  <a:custGeom>
                    <a:avLst/>
                    <a:gdLst/>
                    <a:ahLst/>
                    <a:cxnLst>
                      <a:cxn ang="0">
                        <a:pos x="4" y="4"/>
                      </a:cxn>
                      <a:cxn ang="0">
                        <a:pos x="0" y="486"/>
                      </a:cxn>
                      <a:cxn ang="0">
                        <a:pos x="40" y="486"/>
                      </a:cxn>
                      <a:cxn ang="0">
                        <a:pos x="38" y="34"/>
                      </a:cxn>
                      <a:cxn ang="0">
                        <a:pos x="80" y="32"/>
                      </a:cxn>
                      <a:cxn ang="0">
                        <a:pos x="78" y="0"/>
                      </a:cxn>
                      <a:cxn ang="0">
                        <a:pos x="120" y="0"/>
                      </a:cxn>
                      <a:cxn ang="0">
                        <a:pos x="122" y="32"/>
                      </a:cxn>
                      <a:cxn ang="0">
                        <a:pos x="172" y="32"/>
                      </a:cxn>
                      <a:cxn ang="0">
                        <a:pos x="172" y="490"/>
                      </a:cxn>
                      <a:cxn ang="0">
                        <a:pos x="208" y="484"/>
                      </a:cxn>
                      <a:cxn ang="0">
                        <a:pos x="208" y="6"/>
                      </a:cxn>
                      <a:cxn ang="0">
                        <a:pos x="4" y="4"/>
                      </a:cxn>
                    </a:cxnLst>
                    <a:rect l="0" t="0" r="r" b="b"/>
                    <a:pathLst>
                      <a:path w="208" h="490">
                        <a:moveTo>
                          <a:pt x="4" y="4"/>
                        </a:moveTo>
                        <a:lnTo>
                          <a:pt x="0" y="486"/>
                        </a:lnTo>
                        <a:lnTo>
                          <a:pt x="40" y="486"/>
                        </a:lnTo>
                        <a:lnTo>
                          <a:pt x="38" y="34"/>
                        </a:lnTo>
                        <a:lnTo>
                          <a:pt x="80" y="32"/>
                        </a:lnTo>
                        <a:lnTo>
                          <a:pt x="78" y="0"/>
                        </a:lnTo>
                        <a:lnTo>
                          <a:pt x="120" y="0"/>
                        </a:lnTo>
                        <a:lnTo>
                          <a:pt x="122" y="32"/>
                        </a:lnTo>
                        <a:lnTo>
                          <a:pt x="172" y="32"/>
                        </a:lnTo>
                        <a:lnTo>
                          <a:pt x="172" y="490"/>
                        </a:lnTo>
                        <a:lnTo>
                          <a:pt x="208" y="484"/>
                        </a:lnTo>
                        <a:lnTo>
                          <a:pt x="208" y="6"/>
                        </a:lnTo>
                        <a:lnTo>
                          <a:pt x="4" y="4"/>
                        </a:lnTo>
                        <a:close/>
                      </a:path>
                    </a:pathLst>
                  </a:custGeom>
                  <a:pattFill prst="openDmnd">
                    <a:fgClr>
                      <a:schemeClr val="tx1"/>
                    </a:fgClr>
                    <a:bgClr>
                      <a:schemeClr val="bg1"/>
                    </a:bgClr>
                  </a:patt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endParaRPr lang="ro-RO"/>
                  </a:p>
                </p:txBody>
              </p:sp>
              <p:grpSp>
                <p:nvGrpSpPr>
                  <p:cNvPr id="159815" name="Group 71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976" y="1976"/>
                    <a:ext cx="203" cy="228"/>
                    <a:chOff x="976" y="1976"/>
                    <a:chExt cx="203" cy="228"/>
                  </a:xfrm>
                </p:grpSpPr>
                <p:sp>
                  <p:nvSpPr>
                    <p:cNvPr id="159816" name="Rectangle 7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145" y="2172"/>
                      <a:ext cx="32" cy="32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6350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59817" name="Rectangle 73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976" y="2170"/>
                      <a:ext cx="32" cy="32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6350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59818" name="Rectangle 74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147" y="1978"/>
                      <a:ext cx="32" cy="32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6350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59819" name="Rectangle 75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978" y="1976"/>
                      <a:ext cx="32" cy="32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6350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</p:grpSp>
            </p:grpSp>
            <p:sp>
              <p:nvSpPr>
                <p:cNvPr id="159820" name="Freeform 76" descr="Плетенка"/>
                <p:cNvSpPr>
                  <a:spLocks noChangeAspect="1"/>
                </p:cNvSpPr>
                <p:nvPr/>
              </p:nvSpPr>
              <p:spPr bwMode="auto">
                <a:xfrm>
                  <a:off x="934" y="1606"/>
                  <a:ext cx="284" cy="252"/>
                </a:xfrm>
                <a:custGeom>
                  <a:avLst/>
                  <a:gdLst/>
                  <a:ahLst/>
                  <a:cxnLst>
                    <a:cxn ang="0">
                      <a:pos x="0" y="224"/>
                    </a:cxn>
                    <a:cxn ang="0">
                      <a:pos x="14" y="222"/>
                    </a:cxn>
                    <a:cxn ang="0">
                      <a:pos x="14" y="26"/>
                    </a:cxn>
                    <a:cxn ang="0">
                      <a:pos x="26" y="0"/>
                    </a:cxn>
                    <a:cxn ang="0">
                      <a:pos x="252" y="2"/>
                    </a:cxn>
                    <a:cxn ang="0">
                      <a:pos x="270" y="20"/>
                    </a:cxn>
                    <a:cxn ang="0">
                      <a:pos x="270" y="218"/>
                    </a:cxn>
                    <a:cxn ang="0">
                      <a:pos x="284" y="218"/>
                    </a:cxn>
                    <a:cxn ang="0">
                      <a:pos x="284" y="246"/>
                    </a:cxn>
                    <a:cxn ang="0">
                      <a:pos x="248" y="244"/>
                    </a:cxn>
                    <a:cxn ang="0">
                      <a:pos x="248" y="26"/>
                    </a:cxn>
                    <a:cxn ang="0">
                      <a:pos x="40" y="18"/>
                    </a:cxn>
                    <a:cxn ang="0">
                      <a:pos x="40" y="252"/>
                    </a:cxn>
                    <a:cxn ang="0">
                      <a:pos x="0" y="250"/>
                    </a:cxn>
                    <a:cxn ang="0">
                      <a:pos x="0" y="224"/>
                    </a:cxn>
                  </a:cxnLst>
                  <a:rect l="0" t="0" r="r" b="b"/>
                  <a:pathLst>
                    <a:path w="284" h="252">
                      <a:moveTo>
                        <a:pt x="0" y="224"/>
                      </a:moveTo>
                      <a:lnTo>
                        <a:pt x="14" y="222"/>
                      </a:lnTo>
                      <a:lnTo>
                        <a:pt x="14" y="26"/>
                      </a:lnTo>
                      <a:lnTo>
                        <a:pt x="26" y="0"/>
                      </a:lnTo>
                      <a:lnTo>
                        <a:pt x="252" y="2"/>
                      </a:lnTo>
                      <a:lnTo>
                        <a:pt x="270" y="20"/>
                      </a:lnTo>
                      <a:lnTo>
                        <a:pt x="270" y="218"/>
                      </a:lnTo>
                      <a:lnTo>
                        <a:pt x="284" y="218"/>
                      </a:lnTo>
                      <a:lnTo>
                        <a:pt x="284" y="246"/>
                      </a:lnTo>
                      <a:lnTo>
                        <a:pt x="248" y="244"/>
                      </a:lnTo>
                      <a:lnTo>
                        <a:pt x="248" y="26"/>
                      </a:lnTo>
                      <a:lnTo>
                        <a:pt x="40" y="18"/>
                      </a:lnTo>
                      <a:lnTo>
                        <a:pt x="40" y="252"/>
                      </a:lnTo>
                      <a:lnTo>
                        <a:pt x="0" y="250"/>
                      </a:lnTo>
                      <a:lnTo>
                        <a:pt x="0" y="224"/>
                      </a:lnTo>
                      <a:close/>
                    </a:path>
                  </a:pathLst>
                </a:custGeom>
                <a:pattFill prst="weave">
                  <a:fgClr>
                    <a:schemeClr val="tx1"/>
                  </a:fgClr>
                  <a:bgClr>
                    <a:schemeClr val="bg1"/>
                  </a:bgClr>
                </a:pattFill>
                <a:ln w="6350" cmpd="sng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ro-RO"/>
                </a:p>
              </p:txBody>
            </p:sp>
          </p:grpSp>
          <p:sp>
            <p:nvSpPr>
              <p:cNvPr id="159821" name="Line 77"/>
              <p:cNvSpPr>
                <a:spLocks noChangeAspect="1" noChangeShapeType="1"/>
              </p:cNvSpPr>
              <p:nvPr/>
            </p:nvSpPr>
            <p:spPr bwMode="auto">
              <a:xfrm>
                <a:off x="960" y="3288"/>
                <a:ext cx="240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o-RO"/>
              </a:p>
            </p:txBody>
          </p:sp>
        </p:grpSp>
        <p:grpSp>
          <p:nvGrpSpPr>
            <p:cNvPr id="159822" name="Group 78"/>
            <p:cNvGrpSpPr>
              <a:grpSpLocks noChangeAspect="1"/>
            </p:cNvGrpSpPr>
            <p:nvPr/>
          </p:nvGrpSpPr>
          <p:grpSpPr bwMode="auto">
            <a:xfrm>
              <a:off x="2304" y="428"/>
              <a:ext cx="166" cy="1048"/>
              <a:chOff x="982" y="1633"/>
              <a:chExt cx="186" cy="1171"/>
            </a:xfrm>
          </p:grpSpPr>
          <p:sp>
            <p:nvSpPr>
              <p:cNvPr id="159823" name="Freeform 79"/>
              <p:cNvSpPr>
                <a:spLocks noChangeAspect="1"/>
              </p:cNvSpPr>
              <p:nvPr/>
            </p:nvSpPr>
            <p:spPr bwMode="auto">
              <a:xfrm>
                <a:off x="1026" y="1758"/>
                <a:ext cx="94" cy="474"/>
              </a:xfrm>
              <a:custGeom>
                <a:avLst/>
                <a:gdLst/>
                <a:ahLst/>
                <a:cxnLst>
                  <a:cxn ang="0">
                    <a:pos x="0" y="472"/>
                  </a:cxn>
                  <a:cxn ang="0">
                    <a:pos x="0" y="58"/>
                  </a:cxn>
                  <a:cxn ang="0">
                    <a:pos x="10" y="44"/>
                  </a:cxn>
                  <a:cxn ang="0">
                    <a:pos x="12" y="6"/>
                  </a:cxn>
                  <a:cxn ang="0">
                    <a:pos x="31" y="0"/>
                  </a:cxn>
                  <a:cxn ang="0">
                    <a:pos x="63" y="0"/>
                  </a:cxn>
                  <a:cxn ang="0">
                    <a:pos x="78" y="10"/>
                  </a:cxn>
                  <a:cxn ang="0">
                    <a:pos x="82" y="46"/>
                  </a:cxn>
                  <a:cxn ang="0">
                    <a:pos x="94" y="56"/>
                  </a:cxn>
                  <a:cxn ang="0">
                    <a:pos x="94" y="472"/>
                  </a:cxn>
                  <a:cxn ang="0">
                    <a:pos x="0" y="472"/>
                  </a:cxn>
                </a:cxnLst>
                <a:rect l="0" t="0" r="r" b="b"/>
                <a:pathLst>
                  <a:path w="94" h="472">
                    <a:moveTo>
                      <a:pt x="0" y="472"/>
                    </a:moveTo>
                    <a:lnTo>
                      <a:pt x="0" y="58"/>
                    </a:lnTo>
                    <a:lnTo>
                      <a:pt x="10" y="44"/>
                    </a:lnTo>
                    <a:lnTo>
                      <a:pt x="12" y="6"/>
                    </a:lnTo>
                    <a:lnTo>
                      <a:pt x="31" y="0"/>
                    </a:lnTo>
                    <a:lnTo>
                      <a:pt x="63" y="0"/>
                    </a:lnTo>
                    <a:lnTo>
                      <a:pt x="78" y="10"/>
                    </a:lnTo>
                    <a:lnTo>
                      <a:pt x="82" y="46"/>
                    </a:lnTo>
                    <a:lnTo>
                      <a:pt x="94" y="56"/>
                    </a:lnTo>
                    <a:lnTo>
                      <a:pt x="94" y="472"/>
                    </a:lnTo>
                    <a:lnTo>
                      <a:pt x="0" y="472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folHlink">
                      <a:gamma/>
                      <a:shade val="33333"/>
                      <a:invGamma/>
                    </a:schemeClr>
                  </a:gs>
                  <a:gs pos="50000">
                    <a:schemeClr val="folHlink"/>
                  </a:gs>
                  <a:gs pos="100000">
                    <a:schemeClr val="folHlink">
                      <a:gamma/>
                      <a:shade val="33333"/>
                      <a:invGamma/>
                    </a:schemeClr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o-RO"/>
              </a:p>
            </p:txBody>
          </p:sp>
          <p:sp>
            <p:nvSpPr>
              <p:cNvPr id="159824" name="Rectangle 80" descr="Темн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1048" y="1770"/>
                <a:ext cx="48" cy="145"/>
              </a:xfrm>
              <a:prstGeom prst="rect">
                <a:avLst/>
              </a:prstGeom>
              <a:pattFill prst="dkDnDiag">
                <a:fgClr>
                  <a:schemeClr val="tx2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59825" name="Rectangle 81"/>
              <p:cNvSpPr>
                <a:spLocks noChangeAspect="1" noChangeArrowheads="1"/>
              </p:cNvSpPr>
              <p:nvPr/>
            </p:nvSpPr>
            <p:spPr bwMode="auto">
              <a:xfrm>
                <a:off x="1026" y="1983"/>
                <a:ext cx="94" cy="226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grpSp>
            <p:nvGrpSpPr>
              <p:cNvPr id="159826" name="Group 82"/>
              <p:cNvGrpSpPr>
                <a:grpSpLocks noChangeAspect="1"/>
              </p:cNvGrpSpPr>
              <p:nvPr/>
            </p:nvGrpSpPr>
            <p:grpSpPr bwMode="auto">
              <a:xfrm>
                <a:off x="1062" y="1633"/>
                <a:ext cx="17" cy="179"/>
                <a:chOff x="1524" y="2321"/>
                <a:chExt cx="17" cy="178"/>
              </a:xfrm>
            </p:grpSpPr>
            <p:sp>
              <p:nvSpPr>
                <p:cNvPr id="159827" name="Rectangle 83"/>
                <p:cNvSpPr>
                  <a:spLocks noChangeAspect="1" noChangeArrowheads="1"/>
                </p:cNvSpPr>
                <p:nvPr/>
              </p:nvSpPr>
              <p:spPr bwMode="auto">
                <a:xfrm rot="5400000">
                  <a:off x="1449" y="2407"/>
                  <a:ext cx="168" cy="16"/>
                </a:xfrm>
                <a:prstGeom prst="rect">
                  <a:avLst/>
                </a:prstGeom>
                <a:solidFill>
                  <a:schemeClr val="folHlink"/>
                </a:solidFill>
                <a:ln w="635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59828" name="Oval 84"/>
                <p:cNvSpPr>
                  <a:spLocks noChangeAspect="1" noChangeArrowheads="1"/>
                </p:cNvSpPr>
                <p:nvPr/>
              </p:nvSpPr>
              <p:spPr bwMode="auto">
                <a:xfrm rot="5160000">
                  <a:off x="1524" y="2321"/>
                  <a:ext cx="18" cy="17"/>
                </a:xfrm>
                <a:prstGeom prst="ellipse">
                  <a:avLst/>
                </a:prstGeom>
                <a:solidFill>
                  <a:schemeClr val="folHlink"/>
                </a:solid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  <p:grpSp>
            <p:nvGrpSpPr>
              <p:cNvPr id="159829" name="Group 85"/>
              <p:cNvGrpSpPr>
                <a:grpSpLocks noChangeAspect="1"/>
              </p:cNvGrpSpPr>
              <p:nvPr/>
            </p:nvGrpSpPr>
            <p:grpSpPr bwMode="auto">
              <a:xfrm>
                <a:off x="982" y="2228"/>
                <a:ext cx="186" cy="576"/>
                <a:chOff x="982" y="2235"/>
                <a:chExt cx="186" cy="569"/>
              </a:xfrm>
            </p:grpSpPr>
            <p:sp>
              <p:nvSpPr>
                <p:cNvPr id="159830" name="AutoShape 86"/>
                <p:cNvSpPr>
                  <a:spLocks noChangeAspect="1" noChangeArrowheads="1"/>
                </p:cNvSpPr>
                <p:nvPr/>
              </p:nvSpPr>
              <p:spPr bwMode="auto">
                <a:xfrm rot="5400000">
                  <a:off x="888" y="2360"/>
                  <a:ext cx="378" cy="127"/>
                </a:xfrm>
                <a:prstGeom prst="roundRect">
                  <a:avLst>
                    <a:gd name="adj" fmla="val 16667"/>
                  </a:avLst>
                </a:prstGeom>
                <a:gradFill rotWithShape="0">
                  <a:gsLst>
                    <a:gs pos="0">
                      <a:schemeClr val="folHlink">
                        <a:gamma/>
                        <a:shade val="39216"/>
                        <a:invGamma/>
                      </a:schemeClr>
                    </a:gs>
                    <a:gs pos="50000">
                      <a:schemeClr val="folHlink"/>
                    </a:gs>
                    <a:gs pos="100000">
                      <a:schemeClr val="folHlink">
                        <a:gamma/>
                        <a:shade val="39216"/>
                        <a:invGamma/>
                      </a:schemeClr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59831" name="AutoShape 87"/>
                <p:cNvSpPr>
                  <a:spLocks noChangeAspect="1" noChangeArrowheads="1"/>
                </p:cNvSpPr>
                <p:nvPr/>
              </p:nvSpPr>
              <p:spPr bwMode="auto">
                <a:xfrm flipV="1">
                  <a:off x="1040" y="2696"/>
                  <a:ext cx="70" cy="108"/>
                </a:xfrm>
                <a:prstGeom prst="triangle">
                  <a:avLst>
                    <a:gd name="adj" fmla="val 50000"/>
                  </a:avLst>
                </a:prstGeom>
                <a:gradFill rotWithShape="0">
                  <a:gsLst>
                    <a:gs pos="0">
                      <a:schemeClr val="folHlink">
                        <a:gamma/>
                        <a:shade val="39216"/>
                        <a:invGamma/>
                      </a:schemeClr>
                    </a:gs>
                    <a:gs pos="50000">
                      <a:schemeClr val="folHlink"/>
                    </a:gs>
                    <a:gs pos="100000">
                      <a:schemeClr val="folHlink">
                        <a:gamma/>
                        <a:shade val="39216"/>
                        <a:invGamma/>
                      </a:schemeClr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grpSp>
              <p:nvGrpSpPr>
                <p:cNvPr id="159832" name="Group 88"/>
                <p:cNvGrpSpPr>
                  <a:grpSpLocks noChangeAspect="1"/>
                </p:cNvGrpSpPr>
                <p:nvPr/>
              </p:nvGrpSpPr>
              <p:grpSpPr bwMode="auto">
                <a:xfrm>
                  <a:off x="982" y="2602"/>
                  <a:ext cx="186" cy="90"/>
                  <a:chOff x="982" y="2602"/>
                  <a:chExt cx="186" cy="90"/>
                </a:xfrm>
              </p:grpSpPr>
              <p:sp>
                <p:nvSpPr>
                  <p:cNvPr id="159833" name="Rectangle 8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982" y="2602"/>
                    <a:ext cx="186" cy="32"/>
                  </a:xfrm>
                  <a:prstGeom prst="rect">
                    <a:avLst/>
                  </a:prstGeom>
                  <a:gradFill rotWithShape="0">
                    <a:gsLst>
                      <a:gs pos="0">
                        <a:schemeClr val="folHlink">
                          <a:gamma/>
                          <a:shade val="39216"/>
                          <a:invGamma/>
                        </a:schemeClr>
                      </a:gs>
                      <a:gs pos="50000">
                        <a:schemeClr val="folHlink"/>
                      </a:gs>
                      <a:gs pos="100000">
                        <a:schemeClr val="folHlink">
                          <a:gamma/>
                          <a:shade val="39216"/>
                          <a:invGamma/>
                        </a:schemeClr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59834" name="Rectangle 9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014" y="2634"/>
                    <a:ext cx="120" cy="58"/>
                  </a:xfrm>
                  <a:prstGeom prst="rect">
                    <a:avLst/>
                  </a:prstGeom>
                  <a:gradFill rotWithShape="0">
                    <a:gsLst>
                      <a:gs pos="0">
                        <a:schemeClr val="folHlink">
                          <a:gamma/>
                          <a:shade val="39216"/>
                          <a:invGamma/>
                        </a:schemeClr>
                      </a:gs>
                      <a:gs pos="50000">
                        <a:schemeClr val="folHlink"/>
                      </a:gs>
                      <a:gs pos="100000">
                        <a:schemeClr val="folHlink">
                          <a:gamma/>
                          <a:shade val="39216"/>
                          <a:invGamma/>
                        </a:schemeClr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</p:grpSp>
          </p:grpSp>
        </p:grpSp>
      </p:grpSp>
      <p:sp>
        <p:nvSpPr>
          <p:cNvPr id="159835" name="AutoShape 91"/>
          <p:cNvSpPr>
            <a:spLocks noChangeAspect="1" noChangeArrowheads="1"/>
          </p:cNvSpPr>
          <p:nvPr/>
        </p:nvSpPr>
        <p:spPr bwMode="auto">
          <a:xfrm rot="5137563" flipH="1">
            <a:off x="4588669" y="6217444"/>
            <a:ext cx="98425" cy="93663"/>
          </a:xfrm>
          <a:custGeom>
            <a:avLst/>
            <a:gdLst>
              <a:gd name="G0" fmla="+- 5491 0 0"/>
              <a:gd name="G1" fmla="+- -11195581 0 0"/>
              <a:gd name="G2" fmla="+- 0 0 -11195581"/>
              <a:gd name="T0" fmla="*/ 0 256 1"/>
              <a:gd name="T1" fmla="*/ 180 256 1"/>
              <a:gd name="G3" fmla="+- -11195581 T0 T1"/>
              <a:gd name="T2" fmla="*/ 0 256 1"/>
              <a:gd name="T3" fmla="*/ 90 256 1"/>
              <a:gd name="G4" fmla="+- -11195581 T2 T3"/>
              <a:gd name="G5" fmla="*/ G4 2 1"/>
              <a:gd name="T4" fmla="*/ 90 256 1"/>
              <a:gd name="T5" fmla="*/ 0 256 1"/>
              <a:gd name="G6" fmla="+- -11195581 T4 T5"/>
              <a:gd name="G7" fmla="*/ G6 2 1"/>
              <a:gd name="G8" fmla="abs -11195581"/>
              <a:gd name="T6" fmla="*/ 0 256 1"/>
              <a:gd name="T7" fmla="*/ 90 256 1"/>
              <a:gd name="G9" fmla="+- G8 T6 T7"/>
              <a:gd name="G10" fmla="?: G9 G7 G5"/>
              <a:gd name="T8" fmla="*/ 0 256 1"/>
              <a:gd name="T9" fmla="*/ 360 256 1"/>
              <a:gd name="G11" fmla="+- G10 T8 T9"/>
              <a:gd name="G12" fmla="?: G10 G11 G10"/>
              <a:gd name="T10" fmla="*/ 0 256 1"/>
              <a:gd name="T11" fmla="*/ 360 256 1"/>
              <a:gd name="G13" fmla="+- G12 T10 T11"/>
              <a:gd name="G14" fmla="?: G12 G13 G12"/>
              <a:gd name="G15" fmla="+- 0 0 G14"/>
              <a:gd name="G16" fmla="+- 10800 0 0"/>
              <a:gd name="G17" fmla="+- 10800 0 5491"/>
              <a:gd name="G18" fmla="*/ 5491 1 2"/>
              <a:gd name="G19" fmla="+- G18 5400 0"/>
              <a:gd name="G20" fmla="cos G19 -11195581"/>
              <a:gd name="G21" fmla="sin G19 -11195581"/>
              <a:gd name="G22" fmla="+- G20 10800 0"/>
              <a:gd name="G23" fmla="+- G21 10800 0"/>
              <a:gd name="G24" fmla="+- 10800 0 G20"/>
              <a:gd name="G25" fmla="+- 5491 10800 0"/>
              <a:gd name="G26" fmla="?: G9 G17 G25"/>
              <a:gd name="G27" fmla="?: G9 0 21600"/>
              <a:gd name="G28" fmla="cos 10800 -11195581"/>
              <a:gd name="G29" fmla="sin 10800 -11195581"/>
              <a:gd name="G30" fmla="sin 5491 -11195581"/>
              <a:gd name="G31" fmla="+- G28 10800 0"/>
              <a:gd name="G32" fmla="+- G29 10800 0"/>
              <a:gd name="G33" fmla="+- G30 10800 0"/>
              <a:gd name="G34" fmla="?: G4 0 G31"/>
              <a:gd name="G35" fmla="?: -11195581 G34 0"/>
              <a:gd name="G36" fmla="?: G6 G35 G31"/>
              <a:gd name="G37" fmla="+- 21600 0 G36"/>
              <a:gd name="G38" fmla="?: G4 0 G33"/>
              <a:gd name="G39" fmla="?: -11195581 G38 G32"/>
              <a:gd name="G40" fmla="?: G6 G39 0"/>
              <a:gd name="G41" fmla="?: G4 G32 21600"/>
              <a:gd name="G42" fmla="?: G6 G41 G33"/>
              <a:gd name="T12" fmla="*/ 10800 w 21600"/>
              <a:gd name="T13" fmla="*/ 0 h 21600"/>
              <a:gd name="T14" fmla="*/ 2758 w 21600"/>
              <a:gd name="T15" fmla="*/ 9501 h 21600"/>
              <a:gd name="T16" fmla="*/ 10800 w 21600"/>
              <a:gd name="T17" fmla="*/ 5309 h 21600"/>
              <a:gd name="T18" fmla="*/ 18842 w 21600"/>
              <a:gd name="T19" fmla="*/ 9501 h 21600"/>
              <a:gd name="T20" fmla="*/ G36 w 21600"/>
              <a:gd name="T21" fmla="*/ G40 h 21600"/>
              <a:gd name="T22" fmla="*/ G37 w 21600"/>
              <a:gd name="T23" fmla="*/ G42 h 21600"/>
            </a:gdLst>
            <a:ahLst/>
            <a:cxnLst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T20" t="T21" r="T22" b="T23"/>
            <a:pathLst>
              <a:path w="21600" h="21600">
                <a:moveTo>
                  <a:pt x="5379" y="9925"/>
                </a:moveTo>
                <a:cubicBezTo>
                  <a:pt x="5808" y="7264"/>
                  <a:pt x="8105" y="5308"/>
                  <a:pt x="10800" y="5309"/>
                </a:cubicBezTo>
                <a:cubicBezTo>
                  <a:pt x="13494" y="5309"/>
                  <a:pt x="15791" y="7264"/>
                  <a:pt x="16220" y="9925"/>
                </a:cubicBezTo>
                <a:lnTo>
                  <a:pt x="21462" y="9079"/>
                </a:lnTo>
                <a:cubicBezTo>
                  <a:pt x="20617" y="3846"/>
                  <a:pt x="16100" y="-1"/>
                  <a:pt x="10799" y="0"/>
                </a:cubicBezTo>
                <a:cubicBezTo>
                  <a:pt x="5499" y="0"/>
                  <a:pt x="982" y="3846"/>
                  <a:pt x="137" y="9079"/>
                </a:cubicBezTo>
                <a:close/>
              </a:path>
            </a:pathLst>
          </a:custGeom>
          <a:gradFill rotWithShape="0">
            <a:gsLst>
              <a:gs pos="0">
                <a:schemeClr val="bg1">
                  <a:gamma/>
                  <a:shade val="24314"/>
                  <a:invGamma/>
                </a:schemeClr>
              </a:gs>
              <a:gs pos="100000">
                <a:schemeClr val="bg1"/>
              </a:gs>
            </a:gsLst>
            <a:lin ang="0" scaled="1"/>
          </a:gra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59836" name="Rectangle 92"/>
          <p:cNvSpPr>
            <a:spLocks noChangeAspect="1" noChangeArrowheads="1"/>
          </p:cNvSpPr>
          <p:nvPr/>
        </p:nvSpPr>
        <p:spPr bwMode="auto">
          <a:xfrm>
            <a:off x="4957763" y="6208713"/>
            <a:ext cx="80962" cy="79375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grpSp>
        <p:nvGrpSpPr>
          <p:cNvPr id="159837" name="Group 93"/>
          <p:cNvGrpSpPr>
            <a:grpSpLocks/>
          </p:cNvGrpSpPr>
          <p:nvPr/>
        </p:nvGrpSpPr>
        <p:grpSpPr bwMode="auto">
          <a:xfrm>
            <a:off x="3113088" y="5334000"/>
            <a:ext cx="2917825" cy="3922713"/>
            <a:chOff x="1961" y="1672"/>
            <a:chExt cx="1838" cy="2471"/>
          </a:xfrm>
        </p:grpSpPr>
        <p:grpSp>
          <p:nvGrpSpPr>
            <p:cNvPr id="159838" name="Group 94"/>
            <p:cNvGrpSpPr>
              <a:grpSpLocks/>
            </p:cNvGrpSpPr>
            <p:nvPr/>
          </p:nvGrpSpPr>
          <p:grpSpPr bwMode="auto">
            <a:xfrm>
              <a:off x="1961" y="1672"/>
              <a:ext cx="1838" cy="2471"/>
              <a:chOff x="1961" y="1672"/>
              <a:chExt cx="1838" cy="2471"/>
            </a:xfrm>
          </p:grpSpPr>
          <p:sp>
            <p:nvSpPr>
              <p:cNvPr id="159839" name="Freeform 95"/>
              <p:cNvSpPr>
                <a:spLocks noChangeAspect="1"/>
              </p:cNvSpPr>
              <p:nvPr/>
            </p:nvSpPr>
            <p:spPr bwMode="auto">
              <a:xfrm>
                <a:off x="1961" y="1672"/>
                <a:ext cx="1833" cy="2471"/>
              </a:xfrm>
              <a:custGeom>
                <a:avLst/>
                <a:gdLst/>
                <a:ahLst/>
                <a:cxnLst>
                  <a:cxn ang="0">
                    <a:pos x="2" y="89"/>
                  </a:cxn>
                  <a:cxn ang="0">
                    <a:pos x="39" y="141"/>
                  </a:cxn>
                  <a:cxn ang="0">
                    <a:pos x="38" y="203"/>
                  </a:cxn>
                  <a:cxn ang="0">
                    <a:pos x="0" y="246"/>
                  </a:cxn>
                  <a:cxn ang="0">
                    <a:pos x="32" y="3221"/>
                  </a:cxn>
                  <a:cxn ang="0">
                    <a:pos x="56" y="3297"/>
                  </a:cxn>
                  <a:cxn ang="0">
                    <a:pos x="21" y="3357"/>
                  </a:cxn>
                  <a:cxn ang="0">
                    <a:pos x="17" y="3449"/>
                  </a:cxn>
                  <a:cxn ang="0">
                    <a:pos x="60" y="3507"/>
                  </a:cxn>
                  <a:cxn ang="0">
                    <a:pos x="2571" y="3492"/>
                  </a:cxn>
                  <a:cxn ang="0">
                    <a:pos x="2604" y="3444"/>
                  </a:cxn>
                  <a:cxn ang="0">
                    <a:pos x="2592" y="3305"/>
                  </a:cxn>
                  <a:cxn ang="0">
                    <a:pos x="2579" y="3264"/>
                  </a:cxn>
                  <a:cxn ang="0">
                    <a:pos x="2603" y="3212"/>
                  </a:cxn>
                  <a:cxn ang="0">
                    <a:pos x="2558" y="147"/>
                  </a:cxn>
                  <a:cxn ang="0">
                    <a:pos x="2567" y="101"/>
                  </a:cxn>
                  <a:cxn ang="0">
                    <a:pos x="2588" y="6"/>
                  </a:cxn>
                  <a:cxn ang="0">
                    <a:pos x="2586" y="0"/>
                  </a:cxn>
                  <a:cxn ang="0">
                    <a:pos x="2589" y="0"/>
                  </a:cxn>
                  <a:cxn ang="0">
                    <a:pos x="2589" y="6"/>
                  </a:cxn>
                  <a:cxn ang="0">
                    <a:pos x="2586" y="3"/>
                  </a:cxn>
                  <a:cxn ang="0">
                    <a:pos x="2586" y="6"/>
                  </a:cxn>
                  <a:cxn ang="0">
                    <a:pos x="0" y="6"/>
                  </a:cxn>
                  <a:cxn ang="0">
                    <a:pos x="0" y="12"/>
                  </a:cxn>
                  <a:cxn ang="0">
                    <a:pos x="0" y="15"/>
                  </a:cxn>
                  <a:cxn ang="0">
                    <a:pos x="0" y="18"/>
                  </a:cxn>
                  <a:cxn ang="0">
                    <a:pos x="0" y="21"/>
                  </a:cxn>
                  <a:cxn ang="0">
                    <a:pos x="0" y="21"/>
                  </a:cxn>
                  <a:cxn ang="0">
                    <a:pos x="0" y="18"/>
                  </a:cxn>
                  <a:cxn ang="0">
                    <a:pos x="3" y="24"/>
                  </a:cxn>
                  <a:cxn ang="0">
                    <a:pos x="0" y="18"/>
                  </a:cxn>
                  <a:cxn ang="0">
                    <a:pos x="0" y="18"/>
                  </a:cxn>
                  <a:cxn ang="0">
                    <a:pos x="0" y="18"/>
                  </a:cxn>
                  <a:cxn ang="0">
                    <a:pos x="3" y="18"/>
                  </a:cxn>
                  <a:cxn ang="0">
                    <a:pos x="0" y="18"/>
                  </a:cxn>
                </a:cxnLst>
                <a:rect l="0" t="0" r="r" b="b"/>
                <a:pathLst>
                  <a:path w="2606" h="3507">
                    <a:moveTo>
                      <a:pt x="3" y="20"/>
                    </a:moveTo>
                    <a:lnTo>
                      <a:pt x="2" y="89"/>
                    </a:lnTo>
                    <a:lnTo>
                      <a:pt x="24" y="111"/>
                    </a:lnTo>
                    <a:lnTo>
                      <a:pt x="39" y="141"/>
                    </a:lnTo>
                    <a:lnTo>
                      <a:pt x="45" y="168"/>
                    </a:lnTo>
                    <a:lnTo>
                      <a:pt x="38" y="203"/>
                    </a:lnTo>
                    <a:lnTo>
                      <a:pt x="26" y="219"/>
                    </a:lnTo>
                    <a:lnTo>
                      <a:pt x="0" y="246"/>
                    </a:lnTo>
                    <a:lnTo>
                      <a:pt x="11" y="3201"/>
                    </a:lnTo>
                    <a:lnTo>
                      <a:pt x="32" y="3221"/>
                    </a:lnTo>
                    <a:lnTo>
                      <a:pt x="50" y="3255"/>
                    </a:lnTo>
                    <a:lnTo>
                      <a:pt x="56" y="3297"/>
                    </a:lnTo>
                    <a:lnTo>
                      <a:pt x="48" y="3330"/>
                    </a:lnTo>
                    <a:lnTo>
                      <a:pt x="21" y="3357"/>
                    </a:lnTo>
                    <a:lnTo>
                      <a:pt x="17" y="3402"/>
                    </a:lnTo>
                    <a:lnTo>
                      <a:pt x="17" y="3449"/>
                    </a:lnTo>
                    <a:lnTo>
                      <a:pt x="33" y="3492"/>
                    </a:lnTo>
                    <a:lnTo>
                      <a:pt x="60" y="3507"/>
                    </a:lnTo>
                    <a:lnTo>
                      <a:pt x="2538" y="3507"/>
                    </a:lnTo>
                    <a:lnTo>
                      <a:pt x="2571" y="3492"/>
                    </a:lnTo>
                    <a:lnTo>
                      <a:pt x="2592" y="3474"/>
                    </a:lnTo>
                    <a:lnTo>
                      <a:pt x="2604" y="3444"/>
                    </a:lnTo>
                    <a:lnTo>
                      <a:pt x="2606" y="3327"/>
                    </a:lnTo>
                    <a:lnTo>
                      <a:pt x="2592" y="3305"/>
                    </a:lnTo>
                    <a:lnTo>
                      <a:pt x="2583" y="3288"/>
                    </a:lnTo>
                    <a:lnTo>
                      <a:pt x="2579" y="3264"/>
                    </a:lnTo>
                    <a:lnTo>
                      <a:pt x="2588" y="3234"/>
                    </a:lnTo>
                    <a:lnTo>
                      <a:pt x="2603" y="3212"/>
                    </a:lnTo>
                    <a:lnTo>
                      <a:pt x="2588" y="209"/>
                    </a:lnTo>
                    <a:cubicBezTo>
                      <a:pt x="2556" y="177"/>
                      <a:pt x="2565" y="162"/>
                      <a:pt x="2558" y="147"/>
                    </a:cubicBezTo>
                    <a:cubicBezTo>
                      <a:pt x="2558" y="131"/>
                      <a:pt x="2555" y="127"/>
                      <a:pt x="2561" y="120"/>
                    </a:cubicBezTo>
                    <a:cubicBezTo>
                      <a:pt x="2567" y="113"/>
                      <a:pt x="2564" y="112"/>
                      <a:pt x="2567" y="101"/>
                    </a:cubicBezTo>
                    <a:cubicBezTo>
                      <a:pt x="2577" y="93"/>
                      <a:pt x="2582" y="93"/>
                      <a:pt x="2585" y="78"/>
                    </a:cubicBezTo>
                    <a:lnTo>
                      <a:pt x="2588" y="6"/>
                    </a:lnTo>
                    <a:lnTo>
                      <a:pt x="2586" y="3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9" y="0"/>
                    </a:lnTo>
                    <a:lnTo>
                      <a:pt x="2586" y="3"/>
                    </a:lnTo>
                    <a:lnTo>
                      <a:pt x="2589" y="6"/>
                    </a:lnTo>
                    <a:lnTo>
                      <a:pt x="2586" y="3"/>
                    </a:lnTo>
                    <a:lnTo>
                      <a:pt x="2586" y="3"/>
                    </a:lnTo>
                    <a:lnTo>
                      <a:pt x="2586" y="6"/>
                    </a:lnTo>
                    <a:lnTo>
                      <a:pt x="2586" y="6"/>
                    </a:lnTo>
                    <a:lnTo>
                      <a:pt x="0" y="9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5"/>
                    </a:lnTo>
                    <a:lnTo>
                      <a:pt x="3" y="18"/>
                    </a:lnTo>
                    <a:lnTo>
                      <a:pt x="0" y="18"/>
                    </a:lnTo>
                    <a:lnTo>
                      <a:pt x="3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4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3" y="24"/>
                    </a:lnTo>
                    <a:lnTo>
                      <a:pt x="0" y="18"/>
                    </a:lnTo>
                    <a:lnTo>
                      <a:pt x="0" y="21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6" y="21"/>
                    </a:lnTo>
                    <a:lnTo>
                      <a:pt x="3" y="18"/>
                    </a:lnTo>
                    <a:lnTo>
                      <a:pt x="0" y="21"/>
                    </a:lnTo>
                    <a:lnTo>
                      <a:pt x="0" y="18"/>
                    </a:lnTo>
                    <a:lnTo>
                      <a:pt x="3" y="20"/>
                    </a:lnTo>
                    <a:close/>
                  </a:path>
                </a:pathLst>
              </a:custGeom>
              <a:solidFill>
                <a:srgbClr val="D3F1E2"/>
              </a:solidFill>
              <a:ln w="9525">
                <a:solidFill>
                  <a:srgbClr val="006600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o-RO"/>
              </a:p>
            </p:txBody>
          </p:sp>
          <p:grpSp>
            <p:nvGrpSpPr>
              <p:cNvPr id="159840" name="Group 96"/>
              <p:cNvGrpSpPr>
                <a:grpSpLocks noChangeAspect="1"/>
              </p:cNvGrpSpPr>
              <p:nvPr/>
            </p:nvGrpSpPr>
            <p:grpSpPr bwMode="auto">
              <a:xfrm>
                <a:off x="1962" y="1672"/>
                <a:ext cx="1837" cy="2471"/>
                <a:chOff x="1769" y="1157"/>
                <a:chExt cx="2221" cy="2986"/>
              </a:xfrm>
            </p:grpSpPr>
            <p:sp>
              <p:nvSpPr>
                <p:cNvPr id="159841" name="Freeform 97" descr="Широкий диагональный 2"/>
                <p:cNvSpPr>
                  <a:spLocks noChangeAspect="1"/>
                </p:cNvSpPr>
                <p:nvPr/>
              </p:nvSpPr>
              <p:spPr bwMode="auto">
                <a:xfrm>
                  <a:off x="1769" y="1157"/>
                  <a:ext cx="2221" cy="2986"/>
                </a:xfrm>
                <a:custGeom>
                  <a:avLst/>
                  <a:gdLst/>
                  <a:ahLst/>
                  <a:cxnLst>
                    <a:cxn ang="0">
                      <a:pos x="2" y="83"/>
                    </a:cxn>
                    <a:cxn ang="0">
                      <a:pos x="39" y="135"/>
                    </a:cxn>
                    <a:cxn ang="0">
                      <a:pos x="38" y="197"/>
                    </a:cxn>
                    <a:cxn ang="0">
                      <a:pos x="0" y="240"/>
                    </a:cxn>
                    <a:cxn ang="0">
                      <a:pos x="32" y="3215"/>
                    </a:cxn>
                    <a:cxn ang="0">
                      <a:pos x="56" y="3291"/>
                    </a:cxn>
                    <a:cxn ang="0">
                      <a:pos x="21" y="3351"/>
                    </a:cxn>
                    <a:cxn ang="0">
                      <a:pos x="17" y="3443"/>
                    </a:cxn>
                    <a:cxn ang="0">
                      <a:pos x="60" y="3501"/>
                    </a:cxn>
                    <a:cxn ang="0">
                      <a:pos x="2571" y="3486"/>
                    </a:cxn>
                    <a:cxn ang="0">
                      <a:pos x="2604" y="3438"/>
                    </a:cxn>
                    <a:cxn ang="0">
                      <a:pos x="2592" y="3299"/>
                    </a:cxn>
                    <a:cxn ang="0">
                      <a:pos x="2579" y="3258"/>
                    </a:cxn>
                    <a:cxn ang="0">
                      <a:pos x="2603" y="3206"/>
                    </a:cxn>
                    <a:cxn ang="0">
                      <a:pos x="2558" y="141"/>
                    </a:cxn>
                    <a:cxn ang="0">
                      <a:pos x="2567" y="95"/>
                    </a:cxn>
                    <a:cxn ang="0">
                      <a:pos x="2588" y="0"/>
                    </a:cxn>
                    <a:cxn ang="0">
                      <a:pos x="2549" y="75"/>
                    </a:cxn>
                    <a:cxn ang="0">
                      <a:pos x="2525" y="126"/>
                    </a:cxn>
                    <a:cxn ang="0">
                      <a:pos x="2537" y="194"/>
                    </a:cxn>
                    <a:cxn ang="0">
                      <a:pos x="2580" y="3179"/>
                    </a:cxn>
                    <a:cxn ang="0">
                      <a:pos x="2555" y="3230"/>
                    </a:cxn>
                    <a:cxn ang="0">
                      <a:pos x="2559" y="3311"/>
                    </a:cxn>
                    <a:cxn ang="0">
                      <a:pos x="2579" y="3353"/>
                    </a:cxn>
                    <a:cxn ang="0">
                      <a:pos x="2565" y="3441"/>
                    </a:cxn>
                    <a:cxn ang="0">
                      <a:pos x="90" y="3474"/>
                    </a:cxn>
                    <a:cxn ang="0">
                      <a:pos x="44" y="3441"/>
                    </a:cxn>
                    <a:cxn ang="0">
                      <a:pos x="62" y="3350"/>
                    </a:cxn>
                    <a:cxn ang="0">
                      <a:pos x="84" y="3284"/>
                    </a:cxn>
                    <a:cxn ang="0">
                      <a:pos x="72" y="3216"/>
                    </a:cxn>
                    <a:cxn ang="0">
                      <a:pos x="32" y="249"/>
                    </a:cxn>
                    <a:cxn ang="0">
                      <a:pos x="60" y="210"/>
                    </a:cxn>
                    <a:cxn ang="0">
                      <a:pos x="77" y="144"/>
                    </a:cxn>
                    <a:cxn ang="0">
                      <a:pos x="54" y="83"/>
                    </a:cxn>
                    <a:cxn ang="0">
                      <a:pos x="36" y="15"/>
                    </a:cxn>
                  </a:cxnLst>
                  <a:rect l="0" t="0" r="r" b="b"/>
                  <a:pathLst>
                    <a:path w="2606" h="3501">
                      <a:moveTo>
                        <a:pt x="3" y="14"/>
                      </a:moveTo>
                      <a:lnTo>
                        <a:pt x="2" y="83"/>
                      </a:lnTo>
                      <a:lnTo>
                        <a:pt x="24" y="105"/>
                      </a:lnTo>
                      <a:lnTo>
                        <a:pt x="39" y="135"/>
                      </a:lnTo>
                      <a:lnTo>
                        <a:pt x="45" y="162"/>
                      </a:lnTo>
                      <a:lnTo>
                        <a:pt x="38" y="197"/>
                      </a:lnTo>
                      <a:lnTo>
                        <a:pt x="26" y="213"/>
                      </a:lnTo>
                      <a:lnTo>
                        <a:pt x="0" y="240"/>
                      </a:lnTo>
                      <a:lnTo>
                        <a:pt x="11" y="3195"/>
                      </a:lnTo>
                      <a:lnTo>
                        <a:pt x="32" y="3215"/>
                      </a:lnTo>
                      <a:lnTo>
                        <a:pt x="50" y="3249"/>
                      </a:lnTo>
                      <a:lnTo>
                        <a:pt x="56" y="3291"/>
                      </a:lnTo>
                      <a:lnTo>
                        <a:pt x="48" y="3324"/>
                      </a:lnTo>
                      <a:lnTo>
                        <a:pt x="21" y="3351"/>
                      </a:lnTo>
                      <a:lnTo>
                        <a:pt x="17" y="3396"/>
                      </a:lnTo>
                      <a:lnTo>
                        <a:pt x="17" y="3443"/>
                      </a:lnTo>
                      <a:lnTo>
                        <a:pt x="33" y="3486"/>
                      </a:lnTo>
                      <a:lnTo>
                        <a:pt x="60" y="3501"/>
                      </a:lnTo>
                      <a:lnTo>
                        <a:pt x="2538" y="3501"/>
                      </a:lnTo>
                      <a:lnTo>
                        <a:pt x="2571" y="3486"/>
                      </a:lnTo>
                      <a:lnTo>
                        <a:pt x="2592" y="3468"/>
                      </a:lnTo>
                      <a:lnTo>
                        <a:pt x="2604" y="3438"/>
                      </a:lnTo>
                      <a:lnTo>
                        <a:pt x="2606" y="3321"/>
                      </a:lnTo>
                      <a:lnTo>
                        <a:pt x="2592" y="3299"/>
                      </a:lnTo>
                      <a:lnTo>
                        <a:pt x="2583" y="3282"/>
                      </a:lnTo>
                      <a:lnTo>
                        <a:pt x="2579" y="3258"/>
                      </a:lnTo>
                      <a:lnTo>
                        <a:pt x="2588" y="3228"/>
                      </a:lnTo>
                      <a:lnTo>
                        <a:pt x="2603" y="3206"/>
                      </a:lnTo>
                      <a:lnTo>
                        <a:pt x="2588" y="203"/>
                      </a:lnTo>
                      <a:cubicBezTo>
                        <a:pt x="2556" y="171"/>
                        <a:pt x="2565" y="156"/>
                        <a:pt x="2558" y="141"/>
                      </a:cubicBezTo>
                      <a:cubicBezTo>
                        <a:pt x="2558" y="125"/>
                        <a:pt x="2555" y="121"/>
                        <a:pt x="2561" y="114"/>
                      </a:cubicBezTo>
                      <a:cubicBezTo>
                        <a:pt x="2567" y="107"/>
                        <a:pt x="2564" y="106"/>
                        <a:pt x="2567" y="95"/>
                      </a:cubicBezTo>
                      <a:cubicBezTo>
                        <a:pt x="2577" y="87"/>
                        <a:pt x="2582" y="87"/>
                        <a:pt x="2585" y="72"/>
                      </a:cubicBezTo>
                      <a:lnTo>
                        <a:pt x="2588" y="0"/>
                      </a:lnTo>
                      <a:lnTo>
                        <a:pt x="2553" y="2"/>
                      </a:lnTo>
                      <a:lnTo>
                        <a:pt x="2549" y="75"/>
                      </a:lnTo>
                      <a:lnTo>
                        <a:pt x="2532" y="102"/>
                      </a:lnTo>
                      <a:lnTo>
                        <a:pt x="2525" y="126"/>
                      </a:lnTo>
                      <a:lnTo>
                        <a:pt x="2522" y="155"/>
                      </a:lnTo>
                      <a:lnTo>
                        <a:pt x="2537" y="194"/>
                      </a:lnTo>
                      <a:lnTo>
                        <a:pt x="2555" y="221"/>
                      </a:lnTo>
                      <a:lnTo>
                        <a:pt x="2580" y="3179"/>
                      </a:lnTo>
                      <a:lnTo>
                        <a:pt x="2565" y="3203"/>
                      </a:lnTo>
                      <a:lnTo>
                        <a:pt x="2555" y="3230"/>
                      </a:lnTo>
                      <a:lnTo>
                        <a:pt x="2552" y="3270"/>
                      </a:lnTo>
                      <a:lnTo>
                        <a:pt x="2559" y="3311"/>
                      </a:lnTo>
                      <a:lnTo>
                        <a:pt x="2574" y="3327"/>
                      </a:lnTo>
                      <a:lnTo>
                        <a:pt x="2579" y="3353"/>
                      </a:lnTo>
                      <a:lnTo>
                        <a:pt x="2576" y="3401"/>
                      </a:lnTo>
                      <a:lnTo>
                        <a:pt x="2565" y="3441"/>
                      </a:lnTo>
                      <a:lnTo>
                        <a:pt x="2546" y="3467"/>
                      </a:lnTo>
                      <a:lnTo>
                        <a:pt x="90" y="3474"/>
                      </a:lnTo>
                      <a:lnTo>
                        <a:pt x="66" y="3461"/>
                      </a:lnTo>
                      <a:lnTo>
                        <a:pt x="44" y="3441"/>
                      </a:lnTo>
                      <a:lnTo>
                        <a:pt x="45" y="3377"/>
                      </a:lnTo>
                      <a:lnTo>
                        <a:pt x="62" y="3350"/>
                      </a:lnTo>
                      <a:lnTo>
                        <a:pt x="80" y="3326"/>
                      </a:lnTo>
                      <a:lnTo>
                        <a:pt x="84" y="3284"/>
                      </a:lnTo>
                      <a:lnTo>
                        <a:pt x="81" y="3246"/>
                      </a:lnTo>
                      <a:lnTo>
                        <a:pt x="72" y="3216"/>
                      </a:lnTo>
                      <a:lnTo>
                        <a:pt x="41" y="3182"/>
                      </a:lnTo>
                      <a:lnTo>
                        <a:pt x="32" y="249"/>
                      </a:lnTo>
                      <a:lnTo>
                        <a:pt x="42" y="234"/>
                      </a:lnTo>
                      <a:lnTo>
                        <a:pt x="60" y="210"/>
                      </a:lnTo>
                      <a:lnTo>
                        <a:pt x="75" y="180"/>
                      </a:lnTo>
                      <a:lnTo>
                        <a:pt x="77" y="144"/>
                      </a:lnTo>
                      <a:lnTo>
                        <a:pt x="71" y="110"/>
                      </a:lnTo>
                      <a:lnTo>
                        <a:pt x="54" y="83"/>
                      </a:lnTo>
                      <a:lnTo>
                        <a:pt x="32" y="65"/>
                      </a:lnTo>
                      <a:lnTo>
                        <a:pt x="36" y="15"/>
                      </a:lnTo>
                      <a:lnTo>
                        <a:pt x="3" y="14"/>
                      </a:lnTo>
                      <a:close/>
                    </a:path>
                  </a:pathLst>
                </a:custGeom>
                <a:pattFill prst="wdUpDiag">
                  <a:fgClr>
                    <a:srgbClr val="006600"/>
                  </a:fgClr>
                  <a:bgClr>
                    <a:schemeClr val="bg1"/>
                  </a:bgClr>
                </a:pattFill>
                <a:ln w="9525">
                  <a:solidFill>
                    <a:srgbClr val="006600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ro-RO"/>
                </a:p>
              </p:txBody>
            </p:sp>
            <p:sp>
              <p:nvSpPr>
                <p:cNvPr id="159842" name="Rectangle 98" descr="Широки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1824" y="4069"/>
                  <a:ext cx="1269" cy="41"/>
                </a:xfrm>
                <a:prstGeom prst="rect">
                  <a:avLst/>
                </a:prstGeom>
                <a:pattFill prst="wdDnDiag">
                  <a:fgClr>
                    <a:srgbClr val="006600"/>
                  </a:fgClr>
                  <a:bgClr>
                    <a:schemeClr val="bg1"/>
                  </a:bgClr>
                </a:pattFill>
                <a:ln w="9525">
                  <a:solidFill>
                    <a:srgbClr val="006600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59843" name="Rectangle 99" descr="Широкий диагональный 1"/>
                <p:cNvSpPr>
                  <a:spLocks noChangeAspect="1" noChangeArrowheads="1"/>
                </p:cNvSpPr>
                <p:nvPr/>
              </p:nvSpPr>
              <p:spPr bwMode="auto">
                <a:xfrm flipH="1">
                  <a:off x="3481" y="4065"/>
                  <a:ext cx="464" cy="41"/>
                </a:xfrm>
                <a:prstGeom prst="rect">
                  <a:avLst/>
                </a:prstGeom>
                <a:pattFill prst="wdDnDiag">
                  <a:fgClr>
                    <a:srgbClr val="006600"/>
                  </a:fgClr>
                  <a:bgClr>
                    <a:schemeClr val="bg1"/>
                  </a:bgClr>
                </a:pattFill>
                <a:ln w="9525">
                  <a:solidFill>
                    <a:srgbClr val="006600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59844" name="Freeform 100" descr="Широкий диагональный 2"/>
                <p:cNvSpPr>
                  <a:spLocks noChangeAspect="1"/>
                </p:cNvSpPr>
                <p:nvPr/>
              </p:nvSpPr>
              <p:spPr bwMode="auto">
                <a:xfrm>
                  <a:off x="1846" y="3759"/>
                  <a:ext cx="1219" cy="307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39" y="3"/>
                    </a:cxn>
                    <a:cxn ang="0">
                      <a:pos x="39" y="291"/>
                    </a:cxn>
                    <a:cxn ang="0">
                      <a:pos x="45" y="306"/>
                    </a:cxn>
                    <a:cxn ang="0">
                      <a:pos x="69" y="321"/>
                    </a:cxn>
                    <a:cxn ang="0">
                      <a:pos x="1431" y="330"/>
                    </a:cxn>
                    <a:cxn ang="0">
                      <a:pos x="1431" y="360"/>
                    </a:cxn>
                    <a:cxn ang="0">
                      <a:pos x="33" y="354"/>
                    </a:cxn>
                    <a:cxn ang="0">
                      <a:pos x="15" y="330"/>
                    </a:cxn>
                    <a:cxn ang="0">
                      <a:pos x="6" y="30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431" h="360">
                      <a:moveTo>
                        <a:pt x="0" y="0"/>
                      </a:moveTo>
                      <a:lnTo>
                        <a:pt x="39" y="3"/>
                      </a:lnTo>
                      <a:lnTo>
                        <a:pt x="39" y="291"/>
                      </a:lnTo>
                      <a:lnTo>
                        <a:pt x="45" y="306"/>
                      </a:lnTo>
                      <a:lnTo>
                        <a:pt x="69" y="321"/>
                      </a:lnTo>
                      <a:lnTo>
                        <a:pt x="1431" y="330"/>
                      </a:lnTo>
                      <a:lnTo>
                        <a:pt x="1431" y="360"/>
                      </a:lnTo>
                      <a:lnTo>
                        <a:pt x="33" y="354"/>
                      </a:lnTo>
                      <a:lnTo>
                        <a:pt x="15" y="330"/>
                      </a:lnTo>
                      <a:lnTo>
                        <a:pt x="6" y="30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pattFill prst="wdUpDiag">
                  <a:fgClr>
                    <a:srgbClr val="006600"/>
                  </a:fgClr>
                  <a:bgClr>
                    <a:schemeClr val="bg1"/>
                  </a:bgClr>
                </a:pattFill>
                <a:ln w="9525" cap="flat" cmpd="sng">
                  <a:solidFill>
                    <a:srgbClr val="0066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o-RO"/>
                </a:p>
              </p:txBody>
            </p:sp>
            <p:sp>
              <p:nvSpPr>
                <p:cNvPr id="159845" name="Freeform 101" descr="Широкий диагональный 2"/>
                <p:cNvSpPr>
                  <a:spLocks noChangeAspect="1"/>
                </p:cNvSpPr>
                <p:nvPr/>
              </p:nvSpPr>
              <p:spPr bwMode="auto">
                <a:xfrm>
                  <a:off x="3492" y="3752"/>
                  <a:ext cx="445" cy="307"/>
                </a:xfrm>
                <a:custGeom>
                  <a:avLst/>
                  <a:gdLst/>
                  <a:ahLst/>
                  <a:cxnLst>
                    <a:cxn ang="0">
                      <a:pos x="522" y="6"/>
                    </a:cxn>
                    <a:cxn ang="0">
                      <a:pos x="492" y="0"/>
                    </a:cxn>
                    <a:cxn ang="0">
                      <a:pos x="486" y="291"/>
                    </a:cxn>
                    <a:cxn ang="0">
                      <a:pos x="483" y="312"/>
                    </a:cxn>
                    <a:cxn ang="0">
                      <a:pos x="471" y="327"/>
                    </a:cxn>
                    <a:cxn ang="0">
                      <a:pos x="0" y="330"/>
                    </a:cxn>
                    <a:cxn ang="0">
                      <a:pos x="0" y="360"/>
                    </a:cxn>
                    <a:cxn ang="0">
                      <a:pos x="492" y="354"/>
                    </a:cxn>
                    <a:cxn ang="0">
                      <a:pos x="510" y="333"/>
                    </a:cxn>
                    <a:cxn ang="0">
                      <a:pos x="522" y="300"/>
                    </a:cxn>
                    <a:cxn ang="0">
                      <a:pos x="522" y="6"/>
                    </a:cxn>
                  </a:cxnLst>
                  <a:rect l="0" t="0" r="r" b="b"/>
                  <a:pathLst>
                    <a:path w="522" h="360">
                      <a:moveTo>
                        <a:pt x="522" y="6"/>
                      </a:moveTo>
                      <a:lnTo>
                        <a:pt x="492" y="0"/>
                      </a:lnTo>
                      <a:lnTo>
                        <a:pt x="486" y="291"/>
                      </a:lnTo>
                      <a:lnTo>
                        <a:pt x="483" y="312"/>
                      </a:lnTo>
                      <a:lnTo>
                        <a:pt x="471" y="327"/>
                      </a:lnTo>
                      <a:lnTo>
                        <a:pt x="0" y="330"/>
                      </a:lnTo>
                      <a:lnTo>
                        <a:pt x="0" y="360"/>
                      </a:lnTo>
                      <a:lnTo>
                        <a:pt x="492" y="354"/>
                      </a:lnTo>
                      <a:lnTo>
                        <a:pt x="510" y="333"/>
                      </a:lnTo>
                      <a:lnTo>
                        <a:pt x="522" y="300"/>
                      </a:lnTo>
                      <a:lnTo>
                        <a:pt x="522" y="6"/>
                      </a:lnTo>
                      <a:close/>
                    </a:path>
                  </a:pathLst>
                </a:custGeom>
                <a:pattFill prst="wdUpDiag">
                  <a:fgClr>
                    <a:srgbClr val="006600"/>
                  </a:fgClr>
                  <a:bgClr>
                    <a:schemeClr val="bg1"/>
                  </a:bgClr>
                </a:pattFill>
                <a:ln w="9525" cap="flat" cmpd="sng">
                  <a:solidFill>
                    <a:srgbClr val="0066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o-RO"/>
                </a:p>
              </p:txBody>
            </p:sp>
            <p:sp>
              <p:nvSpPr>
                <p:cNvPr id="159846" name="Freeform 102" descr="Широкий диагональный 1"/>
                <p:cNvSpPr>
                  <a:spLocks noChangeAspect="1"/>
                </p:cNvSpPr>
                <p:nvPr/>
              </p:nvSpPr>
              <p:spPr bwMode="auto">
                <a:xfrm>
                  <a:off x="3053" y="3856"/>
                  <a:ext cx="460" cy="215"/>
                </a:xfrm>
                <a:custGeom>
                  <a:avLst/>
                  <a:gdLst/>
                  <a:ahLst/>
                  <a:cxnLst>
                    <a:cxn ang="0">
                      <a:pos x="3" y="27"/>
                    </a:cxn>
                    <a:cxn ang="0">
                      <a:pos x="0" y="210"/>
                    </a:cxn>
                    <a:cxn ang="0">
                      <a:pos x="24" y="210"/>
                    </a:cxn>
                    <a:cxn ang="0">
                      <a:pos x="30" y="252"/>
                    </a:cxn>
                    <a:cxn ang="0">
                      <a:pos x="57" y="249"/>
                    </a:cxn>
                    <a:cxn ang="0">
                      <a:pos x="48" y="87"/>
                    </a:cxn>
                    <a:cxn ang="0">
                      <a:pos x="135" y="87"/>
                    </a:cxn>
                    <a:cxn ang="0">
                      <a:pos x="132" y="0"/>
                    </a:cxn>
                    <a:cxn ang="0">
                      <a:pos x="207" y="0"/>
                    </a:cxn>
                    <a:cxn ang="0">
                      <a:pos x="207" y="87"/>
                    </a:cxn>
                    <a:cxn ang="0">
                      <a:pos x="327" y="87"/>
                    </a:cxn>
                    <a:cxn ang="0">
                      <a:pos x="327" y="0"/>
                    </a:cxn>
                    <a:cxn ang="0">
                      <a:pos x="411" y="6"/>
                    </a:cxn>
                    <a:cxn ang="0">
                      <a:pos x="408" y="87"/>
                    </a:cxn>
                    <a:cxn ang="0">
                      <a:pos x="480" y="87"/>
                    </a:cxn>
                    <a:cxn ang="0">
                      <a:pos x="480" y="231"/>
                    </a:cxn>
                    <a:cxn ang="0">
                      <a:pos x="507" y="231"/>
                    </a:cxn>
                    <a:cxn ang="0">
                      <a:pos x="513" y="204"/>
                    </a:cxn>
                    <a:cxn ang="0">
                      <a:pos x="537" y="201"/>
                    </a:cxn>
                    <a:cxn ang="0">
                      <a:pos x="540" y="33"/>
                    </a:cxn>
                    <a:cxn ang="0">
                      <a:pos x="498" y="9"/>
                    </a:cxn>
                    <a:cxn ang="0">
                      <a:pos x="45" y="0"/>
                    </a:cxn>
                    <a:cxn ang="0">
                      <a:pos x="3" y="27"/>
                    </a:cxn>
                  </a:cxnLst>
                  <a:rect l="0" t="0" r="r" b="b"/>
                  <a:pathLst>
                    <a:path w="540" h="252">
                      <a:moveTo>
                        <a:pt x="3" y="27"/>
                      </a:moveTo>
                      <a:lnTo>
                        <a:pt x="0" y="210"/>
                      </a:lnTo>
                      <a:lnTo>
                        <a:pt x="24" y="210"/>
                      </a:lnTo>
                      <a:lnTo>
                        <a:pt x="30" y="252"/>
                      </a:lnTo>
                      <a:lnTo>
                        <a:pt x="57" y="249"/>
                      </a:lnTo>
                      <a:lnTo>
                        <a:pt x="48" y="87"/>
                      </a:lnTo>
                      <a:lnTo>
                        <a:pt x="135" y="87"/>
                      </a:lnTo>
                      <a:lnTo>
                        <a:pt x="132" y="0"/>
                      </a:lnTo>
                      <a:lnTo>
                        <a:pt x="207" y="0"/>
                      </a:lnTo>
                      <a:lnTo>
                        <a:pt x="207" y="87"/>
                      </a:lnTo>
                      <a:lnTo>
                        <a:pt x="327" y="87"/>
                      </a:lnTo>
                      <a:lnTo>
                        <a:pt x="327" y="0"/>
                      </a:lnTo>
                      <a:lnTo>
                        <a:pt x="411" y="6"/>
                      </a:lnTo>
                      <a:lnTo>
                        <a:pt x="408" y="87"/>
                      </a:lnTo>
                      <a:lnTo>
                        <a:pt x="480" y="87"/>
                      </a:lnTo>
                      <a:lnTo>
                        <a:pt x="480" y="231"/>
                      </a:lnTo>
                      <a:lnTo>
                        <a:pt x="507" y="231"/>
                      </a:lnTo>
                      <a:lnTo>
                        <a:pt x="513" y="204"/>
                      </a:lnTo>
                      <a:lnTo>
                        <a:pt x="537" y="201"/>
                      </a:lnTo>
                      <a:lnTo>
                        <a:pt x="540" y="33"/>
                      </a:lnTo>
                      <a:lnTo>
                        <a:pt x="498" y="9"/>
                      </a:lnTo>
                      <a:lnTo>
                        <a:pt x="45" y="0"/>
                      </a:lnTo>
                      <a:lnTo>
                        <a:pt x="3" y="27"/>
                      </a:lnTo>
                      <a:close/>
                    </a:path>
                  </a:pathLst>
                </a:custGeom>
                <a:pattFill prst="wdDnDiag">
                  <a:fgClr>
                    <a:srgbClr val="006600"/>
                  </a:fgClr>
                  <a:bgClr>
                    <a:schemeClr val="bg1"/>
                  </a:bgClr>
                </a:pattFill>
                <a:ln w="9525" cap="flat" cmpd="sng">
                  <a:solidFill>
                    <a:srgbClr val="006600"/>
                  </a:solidFill>
                  <a:prstDash val="solid"/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grpSp>
              <p:nvGrpSpPr>
                <p:cNvPr id="159847" name="Group 103"/>
                <p:cNvGrpSpPr>
                  <a:grpSpLocks noChangeAspect="1"/>
                </p:cNvGrpSpPr>
                <p:nvPr/>
              </p:nvGrpSpPr>
              <p:grpSpPr bwMode="auto">
                <a:xfrm>
                  <a:off x="3101" y="3977"/>
                  <a:ext cx="361" cy="115"/>
                  <a:chOff x="3354" y="4044"/>
                  <a:chExt cx="423" cy="135"/>
                </a:xfrm>
              </p:grpSpPr>
              <p:sp>
                <p:nvSpPr>
                  <p:cNvPr id="159848" name="Freeform 104" descr="Широкий диагональный 2"/>
                  <p:cNvSpPr>
                    <a:spLocks noChangeAspect="1"/>
                  </p:cNvSpPr>
                  <p:nvPr/>
                </p:nvSpPr>
                <p:spPr bwMode="auto">
                  <a:xfrm>
                    <a:off x="3354" y="4047"/>
                    <a:ext cx="423" cy="132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420" y="3"/>
                      </a:cxn>
                      <a:cxn ang="0">
                        <a:pos x="423" y="81"/>
                      </a:cxn>
                      <a:cxn ang="0">
                        <a:pos x="390" y="129"/>
                      </a:cxn>
                      <a:cxn ang="0">
                        <a:pos x="243" y="132"/>
                      </a:cxn>
                      <a:cxn ang="0">
                        <a:pos x="243" y="75"/>
                      </a:cxn>
                      <a:cxn ang="0">
                        <a:pos x="189" y="78"/>
                      </a:cxn>
                      <a:cxn ang="0">
                        <a:pos x="189" y="132"/>
                      </a:cxn>
                      <a:cxn ang="0">
                        <a:pos x="42" y="132"/>
                      </a:cxn>
                      <a:cxn ang="0">
                        <a:pos x="0" y="93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23" h="132">
                        <a:moveTo>
                          <a:pt x="0" y="0"/>
                        </a:moveTo>
                        <a:lnTo>
                          <a:pt x="420" y="3"/>
                        </a:lnTo>
                        <a:lnTo>
                          <a:pt x="423" y="81"/>
                        </a:lnTo>
                        <a:lnTo>
                          <a:pt x="390" y="129"/>
                        </a:lnTo>
                        <a:lnTo>
                          <a:pt x="243" y="132"/>
                        </a:lnTo>
                        <a:lnTo>
                          <a:pt x="243" y="75"/>
                        </a:lnTo>
                        <a:lnTo>
                          <a:pt x="189" y="78"/>
                        </a:lnTo>
                        <a:lnTo>
                          <a:pt x="189" y="132"/>
                        </a:lnTo>
                        <a:lnTo>
                          <a:pt x="42" y="132"/>
                        </a:lnTo>
                        <a:lnTo>
                          <a:pt x="0" y="9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pattFill prst="wdUpDiag">
                    <a:fgClr>
                      <a:srgbClr val="006600"/>
                    </a:fgClr>
                    <a:bgClr>
                      <a:schemeClr val="bg1"/>
                    </a:bgClr>
                  </a:pattFill>
                  <a:ln w="9525">
                    <a:solidFill>
                      <a:srgbClr val="006600"/>
                    </a:solidFill>
                    <a:round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endParaRPr lang="ro-RO"/>
                  </a:p>
                </p:txBody>
              </p:sp>
              <p:sp>
                <p:nvSpPr>
                  <p:cNvPr id="159849" name="Freeform 105" descr="Широкий диагональный 2"/>
                  <p:cNvSpPr>
                    <a:spLocks noChangeAspect="1"/>
                  </p:cNvSpPr>
                  <p:nvPr/>
                </p:nvSpPr>
                <p:spPr bwMode="auto">
                  <a:xfrm>
                    <a:off x="3375" y="4044"/>
                    <a:ext cx="165" cy="114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3" y="114"/>
                      </a:cxn>
                      <a:cxn ang="0">
                        <a:pos x="165" y="111"/>
                      </a:cxn>
                    </a:cxnLst>
                    <a:rect l="0" t="0" r="r" b="b"/>
                    <a:pathLst>
                      <a:path w="165" h="114">
                        <a:moveTo>
                          <a:pt x="0" y="0"/>
                        </a:moveTo>
                        <a:lnTo>
                          <a:pt x="3" y="114"/>
                        </a:lnTo>
                        <a:lnTo>
                          <a:pt x="165" y="111"/>
                        </a:lnTo>
                      </a:path>
                    </a:pathLst>
                  </a:custGeom>
                  <a:noFill/>
                  <a:ln w="6350" cmpd="sng">
                    <a:solidFill>
                      <a:srgbClr val="006600"/>
                    </a:solidFill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o-RO"/>
                  </a:p>
                </p:txBody>
              </p:sp>
              <p:sp>
                <p:nvSpPr>
                  <p:cNvPr id="159850" name="Freeform 106" descr="Широкий диагональный 2"/>
                  <p:cNvSpPr>
                    <a:spLocks noChangeAspect="1"/>
                  </p:cNvSpPr>
                  <p:nvPr/>
                </p:nvSpPr>
                <p:spPr bwMode="auto">
                  <a:xfrm>
                    <a:off x="3594" y="4053"/>
                    <a:ext cx="165" cy="99"/>
                  </a:xfrm>
                  <a:custGeom>
                    <a:avLst/>
                    <a:gdLst/>
                    <a:ahLst/>
                    <a:cxnLst>
                      <a:cxn ang="0">
                        <a:pos x="159" y="0"/>
                      </a:cxn>
                      <a:cxn ang="0">
                        <a:pos x="165" y="99"/>
                      </a:cxn>
                      <a:cxn ang="0">
                        <a:pos x="0" y="99"/>
                      </a:cxn>
                    </a:cxnLst>
                    <a:rect l="0" t="0" r="r" b="b"/>
                    <a:pathLst>
                      <a:path w="165" h="99">
                        <a:moveTo>
                          <a:pt x="159" y="0"/>
                        </a:moveTo>
                        <a:lnTo>
                          <a:pt x="165" y="99"/>
                        </a:lnTo>
                        <a:lnTo>
                          <a:pt x="0" y="99"/>
                        </a:lnTo>
                      </a:path>
                    </a:pathLst>
                  </a:custGeom>
                  <a:noFill/>
                  <a:ln w="6350" cmpd="sng">
                    <a:solidFill>
                      <a:srgbClr val="006600"/>
                    </a:solidFill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o-RO"/>
                  </a:p>
                </p:txBody>
              </p:sp>
            </p:grpSp>
          </p:grpSp>
        </p:grpSp>
        <p:sp>
          <p:nvSpPr>
            <p:cNvPr id="159851" name="Line 107"/>
            <p:cNvSpPr>
              <a:spLocks noChangeAspect="1" noChangeShapeType="1"/>
            </p:cNvSpPr>
            <p:nvPr/>
          </p:nvSpPr>
          <p:spPr bwMode="auto">
            <a:xfrm>
              <a:off x="2078" y="3887"/>
              <a:ext cx="946" cy="26"/>
            </a:xfrm>
            <a:prstGeom prst="line">
              <a:avLst/>
            </a:prstGeom>
            <a:noFill/>
            <a:ln w="76200">
              <a:pattFill prst="pct80">
                <a:fgClr>
                  <a:schemeClr val="tx1"/>
                </a:fgClr>
                <a:bgClr>
                  <a:srgbClr val="FFFFFF"/>
                </a:bgClr>
              </a:pattFill>
              <a:round/>
              <a:headEnd/>
              <a:tailEnd/>
            </a:ln>
            <a:effectLst/>
          </p:spPr>
          <p:txBody>
            <a:bodyPr/>
            <a:lstStyle/>
            <a:p>
              <a:endParaRPr lang="ro-RO"/>
            </a:p>
          </p:txBody>
        </p:sp>
        <p:sp>
          <p:nvSpPr>
            <p:cNvPr id="159852" name="Line 108"/>
            <p:cNvSpPr>
              <a:spLocks noChangeAspect="1" noChangeShapeType="1"/>
            </p:cNvSpPr>
            <p:nvPr/>
          </p:nvSpPr>
          <p:spPr bwMode="auto">
            <a:xfrm>
              <a:off x="2074" y="3933"/>
              <a:ext cx="950" cy="18"/>
            </a:xfrm>
            <a:prstGeom prst="line">
              <a:avLst/>
            </a:prstGeom>
            <a:noFill/>
            <a:ln w="76200">
              <a:pattFill prst="pct80">
                <a:fgClr>
                  <a:schemeClr val="tx1"/>
                </a:fgClr>
                <a:bgClr>
                  <a:srgbClr val="FFFFFF"/>
                </a:bgClr>
              </a:pattFill>
              <a:round/>
              <a:headEnd/>
              <a:tailEnd/>
            </a:ln>
            <a:effectLst/>
          </p:spPr>
          <p:txBody>
            <a:bodyPr/>
            <a:lstStyle/>
            <a:p>
              <a:endParaRPr lang="ro-RO"/>
            </a:p>
          </p:txBody>
        </p:sp>
        <p:sp>
          <p:nvSpPr>
            <p:cNvPr id="159853" name="Oval 109" descr="Светлый диагональный 1"/>
            <p:cNvSpPr>
              <a:spLocks noChangeAspect="1" noChangeArrowheads="1"/>
            </p:cNvSpPr>
            <p:nvPr/>
          </p:nvSpPr>
          <p:spPr bwMode="auto">
            <a:xfrm>
              <a:off x="2062" y="3870"/>
              <a:ext cx="34" cy="34"/>
            </a:xfrm>
            <a:prstGeom prst="ellipse">
              <a:avLst/>
            </a:prstGeom>
            <a:pattFill prst="ltDnDiag">
              <a:fgClr>
                <a:schemeClr val="tx2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59854" name="Oval 110" descr="Светлый диагональный 1"/>
            <p:cNvSpPr>
              <a:spLocks noChangeAspect="1" noChangeArrowheads="1"/>
            </p:cNvSpPr>
            <p:nvPr/>
          </p:nvSpPr>
          <p:spPr bwMode="auto">
            <a:xfrm>
              <a:off x="2061" y="3916"/>
              <a:ext cx="34" cy="34"/>
            </a:xfrm>
            <a:prstGeom prst="ellipse">
              <a:avLst/>
            </a:prstGeom>
            <a:pattFill prst="ltDnDiag">
              <a:fgClr>
                <a:schemeClr val="tx2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grpSp>
          <p:nvGrpSpPr>
            <p:cNvPr id="159855" name="Group 111"/>
            <p:cNvGrpSpPr>
              <a:grpSpLocks noChangeAspect="1"/>
            </p:cNvGrpSpPr>
            <p:nvPr/>
          </p:nvGrpSpPr>
          <p:grpSpPr bwMode="auto">
            <a:xfrm>
              <a:off x="3150" y="3882"/>
              <a:ext cx="570" cy="110"/>
              <a:chOff x="3476" y="3869"/>
              <a:chExt cx="810" cy="156"/>
            </a:xfrm>
          </p:grpSpPr>
          <p:sp>
            <p:nvSpPr>
              <p:cNvPr id="159856" name="Freeform 112"/>
              <p:cNvSpPr>
                <a:spLocks noChangeAspect="1"/>
              </p:cNvSpPr>
              <p:nvPr/>
            </p:nvSpPr>
            <p:spPr bwMode="auto">
              <a:xfrm>
                <a:off x="3476" y="3869"/>
                <a:ext cx="799" cy="156"/>
              </a:xfrm>
              <a:custGeom>
                <a:avLst/>
                <a:gdLst/>
                <a:ahLst/>
                <a:cxnLst>
                  <a:cxn ang="0">
                    <a:pos x="8" y="50"/>
                  </a:cxn>
                  <a:cxn ang="0">
                    <a:pos x="0" y="150"/>
                  </a:cxn>
                  <a:cxn ang="0">
                    <a:pos x="48" y="156"/>
                  </a:cxn>
                  <a:cxn ang="0">
                    <a:pos x="186" y="144"/>
                  </a:cxn>
                  <a:cxn ang="0">
                    <a:pos x="198" y="36"/>
                  </a:cxn>
                  <a:cxn ang="0">
                    <a:pos x="282" y="0"/>
                  </a:cxn>
                  <a:cxn ang="0">
                    <a:pos x="408" y="60"/>
                  </a:cxn>
                  <a:cxn ang="0">
                    <a:pos x="799" y="66"/>
                  </a:cxn>
                </a:cxnLst>
                <a:rect l="0" t="0" r="r" b="b"/>
                <a:pathLst>
                  <a:path w="799" h="156">
                    <a:moveTo>
                      <a:pt x="8" y="50"/>
                    </a:moveTo>
                    <a:lnTo>
                      <a:pt x="0" y="150"/>
                    </a:lnTo>
                    <a:lnTo>
                      <a:pt x="48" y="156"/>
                    </a:lnTo>
                    <a:lnTo>
                      <a:pt x="186" y="144"/>
                    </a:lnTo>
                    <a:lnTo>
                      <a:pt x="198" y="36"/>
                    </a:lnTo>
                    <a:lnTo>
                      <a:pt x="282" y="0"/>
                    </a:lnTo>
                    <a:lnTo>
                      <a:pt x="408" y="60"/>
                    </a:lnTo>
                    <a:lnTo>
                      <a:pt x="799" y="66"/>
                    </a:lnTo>
                  </a:path>
                </a:pathLst>
              </a:custGeom>
              <a:noFill/>
              <a:ln w="76200" cmpd="sng">
                <a:pattFill prst="pct80">
                  <a:fgClr>
                    <a:schemeClr val="tx1"/>
                  </a:fgClr>
                  <a:bgClr>
                    <a:srgbClr val="FFFFFF"/>
                  </a:bgClr>
                </a:patt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o-RO"/>
              </a:p>
            </p:txBody>
          </p:sp>
          <p:sp>
            <p:nvSpPr>
              <p:cNvPr id="159857" name="Oval 113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4238" y="3907"/>
                <a:ext cx="48" cy="48"/>
              </a:xfrm>
              <a:prstGeom prst="ellipse">
                <a:avLst/>
              </a:prstGeom>
              <a:pattFill prst="ltDnDiag">
                <a:fgClr>
                  <a:schemeClr val="tx2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</p:grpSp>
      <p:grpSp>
        <p:nvGrpSpPr>
          <p:cNvPr id="159858" name="Group 114"/>
          <p:cNvGrpSpPr>
            <a:grpSpLocks/>
          </p:cNvGrpSpPr>
          <p:nvPr/>
        </p:nvGrpSpPr>
        <p:grpSpPr bwMode="auto">
          <a:xfrm>
            <a:off x="3149600" y="76200"/>
            <a:ext cx="2843213" cy="4321175"/>
            <a:chOff x="1984" y="720"/>
            <a:chExt cx="1791" cy="2722"/>
          </a:xfrm>
        </p:grpSpPr>
        <p:sp>
          <p:nvSpPr>
            <p:cNvPr id="159859" name="AutoShape 115"/>
            <p:cNvSpPr>
              <a:spLocks noChangeAspect="1" noChangeArrowheads="1"/>
            </p:cNvSpPr>
            <p:nvPr/>
          </p:nvSpPr>
          <p:spPr bwMode="auto">
            <a:xfrm flipV="1">
              <a:off x="2694" y="768"/>
              <a:ext cx="372" cy="108"/>
            </a:xfrm>
            <a:custGeom>
              <a:avLst/>
              <a:gdLst>
                <a:gd name="G0" fmla="+- 9404 0 0"/>
                <a:gd name="G1" fmla="+- 6014446 0 0"/>
                <a:gd name="G2" fmla="+- 0 0 6014446"/>
                <a:gd name="T0" fmla="*/ 0 256 1"/>
                <a:gd name="T1" fmla="*/ 180 256 1"/>
                <a:gd name="G3" fmla="+- 6014446 T0 T1"/>
                <a:gd name="T2" fmla="*/ 0 256 1"/>
                <a:gd name="T3" fmla="*/ 90 256 1"/>
                <a:gd name="G4" fmla="+- 6014446 T2 T3"/>
                <a:gd name="G5" fmla="*/ G4 2 1"/>
                <a:gd name="T4" fmla="*/ 90 256 1"/>
                <a:gd name="T5" fmla="*/ 0 256 1"/>
                <a:gd name="G6" fmla="+- 6014446 T4 T5"/>
                <a:gd name="G7" fmla="*/ G6 2 1"/>
                <a:gd name="G8" fmla="abs 6014446"/>
                <a:gd name="T6" fmla="*/ 0 256 1"/>
                <a:gd name="T7" fmla="*/ 90 256 1"/>
                <a:gd name="G9" fmla="+- G8 T6 T7"/>
                <a:gd name="G10" fmla="?: G9 G7 G5"/>
                <a:gd name="T8" fmla="*/ 0 256 1"/>
                <a:gd name="T9" fmla="*/ 360 256 1"/>
                <a:gd name="G11" fmla="+- G10 T8 T9"/>
                <a:gd name="G12" fmla="?: G10 G11 G10"/>
                <a:gd name="T10" fmla="*/ 0 256 1"/>
                <a:gd name="T11" fmla="*/ 360 256 1"/>
                <a:gd name="G13" fmla="+- G12 T10 T11"/>
                <a:gd name="G14" fmla="?: G12 G13 G12"/>
                <a:gd name="G15" fmla="+- 0 0 G14"/>
                <a:gd name="G16" fmla="+- 10800 0 0"/>
                <a:gd name="G17" fmla="+- 10800 0 9404"/>
                <a:gd name="G18" fmla="*/ 9404 1 2"/>
                <a:gd name="G19" fmla="+- G18 5400 0"/>
                <a:gd name="G20" fmla="cos G19 6014446"/>
                <a:gd name="G21" fmla="sin G19 6014446"/>
                <a:gd name="G22" fmla="+- G20 10800 0"/>
                <a:gd name="G23" fmla="+- G21 10800 0"/>
                <a:gd name="G24" fmla="+- 10800 0 G20"/>
                <a:gd name="G25" fmla="+- 9404 10800 0"/>
                <a:gd name="G26" fmla="?: G9 G17 G25"/>
                <a:gd name="G27" fmla="?: G9 0 21600"/>
                <a:gd name="G28" fmla="cos 10800 6014446"/>
                <a:gd name="G29" fmla="sin 10800 6014446"/>
                <a:gd name="G30" fmla="sin 9404 6014446"/>
                <a:gd name="G31" fmla="+- G28 10800 0"/>
                <a:gd name="G32" fmla="+- G29 10800 0"/>
                <a:gd name="G33" fmla="+- G30 10800 0"/>
                <a:gd name="G34" fmla="?: G4 0 G31"/>
                <a:gd name="G35" fmla="?: 6014446 G34 0"/>
                <a:gd name="G36" fmla="?: G6 G35 G31"/>
                <a:gd name="G37" fmla="+- 21600 0 G36"/>
                <a:gd name="G38" fmla="?: G4 0 G33"/>
                <a:gd name="G39" fmla="?: 6014446 G38 G32"/>
                <a:gd name="G40" fmla="?: G6 G39 0"/>
                <a:gd name="G41" fmla="?: G4 G32 21600"/>
                <a:gd name="G42" fmla="?: G6 G41 G33"/>
                <a:gd name="T12" fmla="*/ 10800 w 21600"/>
                <a:gd name="T13" fmla="*/ 0 h 21600"/>
                <a:gd name="T14" fmla="*/ 10487 w 21600"/>
                <a:gd name="T15" fmla="*/ 20897 h 21600"/>
                <a:gd name="T16" fmla="*/ 10800 w 21600"/>
                <a:gd name="T17" fmla="*/ 1396 h 21600"/>
                <a:gd name="T18" fmla="*/ 11113 w 21600"/>
                <a:gd name="T19" fmla="*/ 20897 h 21600"/>
                <a:gd name="T20" fmla="*/ G36 w 21600"/>
                <a:gd name="T21" fmla="*/ G40 h 21600"/>
                <a:gd name="T22" fmla="*/ G37 w 21600"/>
                <a:gd name="T23" fmla="*/ G42 h 21600"/>
              </a:gdLst>
              <a:ahLst/>
              <a:cxnLst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T20" t="T21" r="T22" b="T23"/>
              <a:pathLst>
                <a:path w="21600" h="21600">
                  <a:moveTo>
                    <a:pt x="10509" y="20199"/>
                  </a:moveTo>
                  <a:cubicBezTo>
                    <a:pt x="5431" y="20042"/>
                    <a:pt x="1396" y="15880"/>
                    <a:pt x="1396" y="10800"/>
                  </a:cubicBezTo>
                  <a:cubicBezTo>
                    <a:pt x="1396" y="5606"/>
                    <a:pt x="5606" y="1396"/>
                    <a:pt x="10800" y="1396"/>
                  </a:cubicBezTo>
                  <a:cubicBezTo>
                    <a:pt x="15993" y="1396"/>
                    <a:pt x="20204" y="5606"/>
                    <a:pt x="20204" y="10800"/>
                  </a:cubicBezTo>
                  <a:cubicBezTo>
                    <a:pt x="20204" y="15880"/>
                    <a:pt x="16168" y="20042"/>
                    <a:pt x="11090" y="20199"/>
                  </a:cubicBezTo>
                  <a:lnTo>
                    <a:pt x="11134" y="21594"/>
                  </a:lnTo>
                  <a:cubicBezTo>
                    <a:pt x="16965" y="21414"/>
                    <a:pt x="21600" y="16634"/>
                    <a:pt x="21600" y="10800"/>
                  </a:cubicBezTo>
                  <a:cubicBezTo>
                    <a:pt x="21600" y="4835"/>
                    <a:pt x="16764" y="0"/>
                    <a:pt x="10800" y="0"/>
                  </a:cubicBezTo>
                  <a:cubicBezTo>
                    <a:pt x="4835" y="0"/>
                    <a:pt x="0" y="4835"/>
                    <a:pt x="0" y="10800"/>
                  </a:cubicBezTo>
                  <a:cubicBezTo>
                    <a:pt x="-1" y="16634"/>
                    <a:pt x="4634" y="21414"/>
                    <a:pt x="10465" y="21594"/>
                  </a:cubicBezTo>
                  <a:close/>
                </a:path>
              </a:pathLst>
            </a:custGeom>
            <a:gradFill rotWithShape="0">
              <a:gsLst>
                <a:gs pos="0">
                  <a:schemeClr val="folHlink"/>
                </a:gs>
                <a:gs pos="100000">
                  <a:schemeClr val="folHlink">
                    <a:gamma/>
                    <a:tint val="6275"/>
                    <a:invGamma/>
                  </a:schemeClr>
                </a:gs>
              </a:gsLst>
              <a:path path="rect">
                <a:fillToRect l="50000" t="50000" r="50000" b="50000"/>
              </a:path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grpSp>
          <p:nvGrpSpPr>
            <p:cNvPr id="159860" name="Group 116"/>
            <p:cNvGrpSpPr>
              <a:grpSpLocks/>
            </p:cNvGrpSpPr>
            <p:nvPr/>
          </p:nvGrpSpPr>
          <p:grpSpPr bwMode="auto">
            <a:xfrm>
              <a:off x="1984" y="720"/>
              <a:ext cx="1791" cy="2722"/>
              <a:chOff x="1984" y="870"/>
              <a:chExt cx="1791" cy="2722"/>
            </a:xfrm>
          </p:grpSpPr>
          <p:sp>
            <p:nvSpPr>
              <p:cNvPr id="159861" name="AutoShape 117"/>
              <p:cNvSpPr>
                <a:spLocks noChangeAspect="1" noChangeArrowheads="1"/>
              </p:cNvSpPr>
              <p:nvPr/>
            </p:nvSpPr>
            <p:spPr bwMode="auto">
              <a:xfrm rot="10800000">
                <a:off x="2794" y="3408"/>
                <a:ext cx="172" cy="184"/>
              </a:xfrm>
              <a:custGeom>
                <a:avLst/>
                <a:gdLst>
                  <a:gd name="G0" fmla="+- 8133 0 0"/>
                  <a:gd name="G1" fmla="+- 7097633 0 0"/>
                  <a:gd name="G2" fmla="+- 0 0 7097633"/>
                  <a:gd name="T0" fmla="*/ 0 256 1"/>
                  <a:gd name="T1" fmla="*/ 180 256 1"/>
                  <a:gd name="G3" fmla="+- 7097633 T0 T1"/>
                  <a:gd name="T2" fmla="*/ 0 256 1"/>
                  <a:gd name="T3" fmla="*/ 90 256 1"/>
                  <a:gd name="G4" fmla="+- 7097633 T2 T3"/>
                  <a:gd name="G5" fmla="*/ G4 2 1"/>
                  <a:gd name="T4" fmla="*/ 90 256 1"/>
                  <a:gd name="T5" fmla="*/ 0 256 1"/>
                  <a:gd name="G6" fmla="+- 7097633 T4 T5"/>
                  <a:gd name="G7" fmla="*/ G6 2 1"/>
                  <a:gd name="G8" fmla="abs 7097633"/>
                  <a:gd name="T6" fmla="*/ 0 256 1"/>
                  <a:gd name="T7" fmla="*/ 90 256 1"/>
                  <a:gd name="G9" fmla="+- G8 T6 T7"/>
                  <a:gd name="G10" fmla="?: G9 G7 G5"/>
                  <a:gd name="T8" fmla="*/ 0 256 1"/>
                  <a:gd name="T9" fmla="*/ 360 256 1"/>
                  <a:gd name="G11" fmla="+- G10 T8 T9"/>
                  <a:gd name="G12" fmla="?: G10 G11 G10"/>
                  <a:gd name="T10" fmla="*/ 0 256 1"/>
                  <a:gd name="T11" fmla="*/ 360 256 1"/>
                  <a:gd name="G13" fmla="+- G12 T10 T11"/>
                  <a:gd name="G14" fmla="?: G12 G13 G12"/>
                  <a:gd name="G15" fmla="+- 0 0 G14"/>
                  <a:gd name="G16" fmla="+- 10800 0 0"/>
                  <a:gd name="G17" fmla="+- 10800 0 8133"/>
                  <a:gd name="G18" fmla="*/ 8133 1 2"/>
                  <a:gd name="G19" fmla="+- G18 5400 0"/>
                  <a:gd name="G20" fmla="cos G19 7097633"/>
                  <a:gd name="G21" fmla="sin G19 7097633"/>
                  <a:gd name="G22" fmla="+- G20 10800 0"/>
                  <a:gd name="G23" fmla="+- G21 10800 0"/>
                  <a:gd name="G24" fmla="+- 10800 0 G20"/>
                  <a:gd name="G25" fmla="+- 8133 10800 0"/>
                  <a:gd name="G26" fmla="?: G9 G17 G25"/>
                  <a:gd name="G27" fmla="?: G9 0 21600"/>
                  <a:gd name="G28" fmla="cos 10800 7097633"/>
                  <a:gd name="G29" fmla="sin 10800 7097633"/>
                  <a:gd name="G30" fmla="sin 8133 7097633"/>
                  <a:gd name="G31" fmla="+- G28 10800 0"/>
                  <a:gd name="G32" fmla="+- G29 10800 0"/>
                  <a:gd name="G33" fmla="+- G30 10800 0"/>
                  <a:gd name="G34" fmla="?: G4 0 G31"/>
                  <a:gd name="G35" fmla="?: 7097633 G34 0"/>
                  <a:gd name="G36" fmla="?: G6 G35 G31"/>
                  <a:gd name="G37" fmla="+- 21600 0 G36"/>
                  <a:gd name="G38" fmla="?: G4 0 G33"/>
                  <a:gd name="G39" fmla="?: 7097633 G38 G32"/>
                  <a:gd name="G40" fmla="?: G6 G39 0"/>
                  <a:gd name="G41" fmla="?: G4 G32 21600"/>
                  <a:gd name="G42" fmla="?: G6 G41 G33"/>
                  <a:gd name="T12" fmla="*/ 10800 w 21600"/>
                  <a:gd name="T13" fmla="*/ 0 h 21600"/>
                  <a:gd name="T14" fmla="*/ 7827 w 21600"/>
                  <a:gd name="T15" fmla="*/ 19788 h 21600"/>
                  <a:gd name="T16" fmla="*/ 10800 w 21600"/>
                  <a:gd name="T17" fmla="*/ 2667 h 21600"/>
                  <a:gd name="T18" fmla="*/ 13773 w 21600"/>
                  <a:gd name="T19" fmla="*/ 19788 h 21600"/>
                  <a:gd name="T20" fmla="*/ G36 w 21600"/>
                  <a:gd name="T21" fmla="*/ G40 h 21600"/>
                  <a:gd name="T22" fmla="*/ G37 w 21600"/>
                  <a:gd name="T23" fmla="*/ G42 h 21600"/>
                </a:gdLst>
                <a:ahLst/>
                <a:cxnLst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T20" t="T21" r="T22" b="T23"/>
                <a:pathLst>
                  <a:path w="21600" h="21600">
                    <a:moveTo>
                      <a:pt x="8246" y="18521"/>
                    </a:moveTo>
                    <a:cubicBezTo>
                      <a:pt x="4915" y="17420"/>
                      <a:pt x="2667" y="14307"/>
                      <a:pt x="2667" y="10800"/>
                    </a:cubicBezTo>
                    <a:cubicBezTo>
                      <a:pt x="2667" y="6308"/>
                      <a:pt x="6308" y="2667"/>
                      <a:pt x="10800" y="2667"/>
                    </a:cubicBezTo>
                    <a:cubicBezTo>
                      <a:pt x="15291" y="2667"/>
                      <a:pt x="18933" y="6308"/>
                      <a:pt x="18933" y="10800"/>
                    </a:cubicBezTo>
                    <a:cubicBezTo>
                      <a:pt x="18933" y="14307"/>
                      <a:pt x="16684" y="17420"/>
                      <a:pt x="13353" y="18521"/>
                    </a:cubicBezTo>
                    <a:lnTo>
                      <a:pt x="14191" y="21053"/>
                    </a:lnTo>
                    <a:cubicBezTo>
                      <a:pt x="18613" y="19591"/>
                      <a:pt x="21600" y="15457"/>
                      <a:pt x="21600" y="10800"/>
                    </a:cubicBezTo>
                    <a:cubicBezTo>
                      <a:pt x="21600" y="4835"/>
                      <a:pt x="16764" y="0"/>
                      <a:pt x="10800" y="0"/>
                    </a:cubicBezTo>
                    <a:cubicBezTo>
                      <a:pt x="4835" y="0"/>
                      <a:pt x="0" y="4835"/>
                      <a:pt x="0" y="10800"/>
                    </a:cubicBezTo>
                    <a:cubicBezTo>
                      <a:pt x="-1" y="15457"/>
                      <a:pt x="2986" y="19591"/>
                      <a:pt x="7408" y="21053"/>
                    </a:cubicBez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50000">
                    <a:schemeClr val="bg1">
                      <a:gamma/>
                      <a:shade val="24314"/>
                      <a:invGamma/>
                    </a:schemeClr>
                  </a:gs>
                  <a:gs pos="100000">
                    <a:schemeClr val="bg1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grpSp>
            <p:nvGrpSpPr>
              <p:cNvPr id="159862" name="Group 118"/>
              <p:cNvGrpSpPr>
                <a:grpSpLocks/>
              </p:cNvGrpSpPr>
              <p:nvPr/>
            </p:nvGrpSpPr>
            <p:grpSpPr bwMode="auto">
              <a:xfrm>
                <a:off x="1984" y="870"/>
                <a:ext cx="1791" cy="2579"/>
                <a:chOff x="1985" y="1437"/>
                <a:chExt cx="1791" cy="2579"/>
              </a:xfrm>
            </p:grpSpPr>
            <p:grpSp>
              <p:nvGrpSpPr>
                <p:cNvPr id="159863" name="Group 119"/>
                <p:cNvGrpSpPr>
                  <a:grpSpLocks noChangeAspect="1"/>
                </p:cNvGrpSpPr>
                <p:nvPr/>
              </p:nvGrpSpPr>
              <p:grpSpPr bwMode="auto">
                <a:xfrm>
                  <a:off x="2786" y="3244"/>
                  <a:ext cx="192" cy="377"/>
                  <a:chOff x="2960" y="2966"/>
                  <a:chExt cx="273" cy="533"/>
                </a:xfrm>
              </p:grpSpPr>
              <p:grpSp>
                <p:nvGrpSpPr>
                  <p:cNvPr id="159864" name="Group 120"/>
                  <p:cNvGrpSpPr>
                    <a:grpSpLocks noChangeAspect="1"/>
                  </p:cNvGrpSpPr>
                  <p:nvPr/>
                </p:nvGrpSpPr>
                <p:grpSpPr bwMode="auto">
                  <a:xfrm rot="-186789">
                    <a:off x="2964" y="3456"/>
                    <a:ext cx="265" cy="43"/>
                    <a:chOff x="2966" y="3408"/>
                    <a:chExt cx="265" cy="43"/>
                  </a:xfrm>
                </p:grpSpPr>
                <p:sp>
                  <p:nvSpPr>
                    <p:cNvPr id="159865" name="Rectangle 121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240000">
                      <a:off x="2980" y="3418"/>
                      <a:ext cx="240" cy="23"/>
                    </a:xfrm>
                    <a:prstGeom prst="rect">
                      <a:avLst/>
                    </a:prstGeom>
                    <a:noFill/>
                    <a:ln w="6350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59866" name="Oval 122" descr="Светлый диагональный 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966" y="3408"/>
                      <a:ext cx="25" cy="25"/>
                    </a:xfrm>
                    <a:prstGeom prst="ellipse">
                      <a:avLst/>
                    </a:prstGeom>
                    <a:pattFill prst="ltDnDiag">
                      <a:fgClr>
                        <a:schemeClr val="tx1"/>
                      </a:fgClr>
                      <a:bgClr>
                        <a:schemeClr val="bg1"/>
                      </a:bgClr>
                    </a:pattFill>
                    <a:ln w="635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59867" name="Oval 123" descr="Светлый диагональный 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206" y="3426"/>
                      <a:ext cx="25" cy="25"/>
                    </a:xfrm>
                    <a:prstGeom prst="ellipse">
                      <a:avLst/>
                    </a:prstGeom>
                    <a:pattFill prst="ltDnDiag">
                      <a:fgClr>
                        <a:schemeClr val="tx1"/>
                      </a:fgClr>
                      <a:bgClr>
                        <a:schemeClr val="bg1"/>
                      </a:bgClr>
                    </a:pattFill>
                    <a:ln w="635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</p:grpSp>
              <p:grpSp>
                <p:nvGrpSpPr>
                  <p:cNvPr id="159868" name="Group 124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964" y="3356"/>
                    <a:ext cx="265" cy="43"/>
                    <a:chOff x="2966" y="3408"/>
                    <a:chExt cx="265" cy="43"/>
                  </a:xfrm>
                </p:grpSpPr>
                <p:sp>
                  <p:nvSpPr>
                    <p:cNvPr id="159869" name="Rectangle 125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240000">
                      <a:off x="2980" y="3418"/>
                      <a:ext cx="240" cy="23"/>
                    </a:xfrm>
                    <a:prstGeom prst="rect">
                      <a:avLst/>
                    </a:prstGeom>
                    <a:noFill/>
                    <a:ln w="6350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59870" name="Oval 126" descr="Светлый диагональный 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966" y="3408"/>
                      <a:ext cx="25" cy="25"/>
                    </a:xfrm>
                    <a:prstGeom prst="ellipse">
                      <a:avLst/>
                    </a:prstGeom>
                    <a:pattFill prst="ltDnDiag">
                      <a:fgClr>
                        <a:schemeClr val="tx1"/>
                      </a:fgClr>
                      <a:bgClr>
                        <a:schemeClr val="bg1"/>
                      </a:bgClr>
                    </a:pattFill>
                    <a:ln w="635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59871" name="Oval 127" descr="Светлый диагональный 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206" y="3426"/>
                      <a:ext cx="25" cy="25"/>
                    </a:xfrm>
                    <a:prstGeom prst="ellipse">
                      <a:avLst/>
                    </a:prstGeom>
                    <a:pattFill prst="ltDnDiag">
                      <a:fgClr>
                        <a:schemeClr val="tx1"/>
                      </a:fgClr>
                      <a:bgClr>
                        <a:schemeClr val="bg1"/>
                      </a:bgClr>
                    </a:pattFill>
                    <a:ln w="635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</p:grpSp>
              <p:grpSp>
                <p:nvGrpSpPr>
                  <p:cNvPr id="159872" name="Group 128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968" y="3302"/>
                    <a:ext cx="265" cy="43"/>
                    <a:chOff x="2966" y="3408"/>
                    <a:chExt cx="265" cy="43"/>
                  </a:xfrm>
                </p:grpSpPr>
                <p:sp>
                  <p:nvSpPr>
                    <p:cNvPr id="159873" name="Rectangle 129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240000">
                      <a:off x="2980" y="3418"/>
                      <a:ext cx="240" cy="23"/>
                    </a:xfrm>
                    <a:prstGeom prst="rect">
                      <a:avLst/>
                    </a:prstGeom>
                    <a:noFill/>
                    <a:ln w="6350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59874" name="Oval 130" descr="Светлый диагональный 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966" y="3408"/>
                      <a:ext cx="25" cy="25"/>
                    </a:xfrm>
                    <a:prstGeom prst="ellipse">
                      <a:avLst/>
                    </a:prstGeom>
                    <a:pattFill prst="ltDnDiag">
                      <a:fgClr>
                        <a:schemeClr val="tx1"/>
                      </a:fgClr>
                      <a:bgClr>
                        <a:schemeClr val="bg1"/>
                      </a:bgClr>
                    </a:pattFill>
                    <a:ln w="635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59875" name="Oval 131" descr="Светлый диагональный 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206" y="3426"/>
                      <a:ext cx="25" cy="25"/>
                    </a:xfrm>
                    <a:prstGeom prst="ellipse">
                      <a:avLst/>
                    </a:prstGeom>
                    <a:pattFill prst="ltDnDiag">
                      <a:fgClr>
                        <a:schemeClr val="tx1"/>
                      </a:fgClr>
                      <a:bgClr>
                        <a:schemeClr val="bg1"/>
                      </a:bgClr>
                    </a:pattFill>
                    <a:ln w="635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</p:grpSp>
              <p:grpSp>
                <p:nvGrpSpPr>
                  <p:cNvPr id="159876" name="Group 132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962" y="3134"/>
                    <a:ext cx="265" cy="43"/>
                    <a:chOff x="2966" y="3408"/>
                    <a:chExt cx="265" cy="43"/>
                  </a:xfrm>
                </p:grpSpPr>
                <p:sp>
                  <p:nvSpPr>
                    <p:cNvPr id="159877" name="Rectangle 133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240000">
                      <a:off x="2980" y="3418"/>
                      <a:ext cx="240" cy="23"/>
                    </a:xfrm>
                    <a:prstGeom prst="rect">
                      <a:avLst/>
                    </a:prstGeom>
                    <a:noFill/>
                    <a:ln w="6350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59878" name="Oval 134" descr="Светлый диагональный 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966" y="3408"/>
                      <a:ext cx="25" cy="25"/>
                    </a:xfrm>
                    <a:prstGeom prst="ellipse">
                      <a:avLst/>
                    </a:prstGeom>
                    <a:pattFill prst="ltDnDiag">
                      <a:fgClr>
                        <a:schemeClr val="tx1"/>
                      </a:fgClr>
                      <a:bgClr>
                        <a:schemeClr val="bg1"/>
                      </a:bgClr>
                    </a:pattFill>
                    <a:ln w="635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59879" name="Oval 135" descr="Светлый диагональный 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206" y="3426"/>
                      <a:ext cx="25" cy="25"/>
                    </a:xfrm>
                    <a:prstGeom prst="ellipse">
                      <a:avLst/>
                    </a:prstGeom>
                    <a:pattFill prst="ltDnDiag">
                      <a:fgClr>
                        <a:schemeClr val="tx1"/>
                      </a:fgClr>
                      <a:bgClr>
                        <a:schemeClr val="bg1"/>
                      </a:bgClr>
                    </a:pattFill>
                    <a:ln w="635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</p:grpSp>
              <p:grpSp>
                <p:nvGrpSpPr>
                  <p:cNvPr id="159880" name="Group 136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964" y="3082"/>
                    <a:ext cx="265" cy="43"/>
                    <a:chOff x="2966" y="3408"/>
                    <a:chExt cx="265" cy="43"/>
                  </a:xfrm>
                </p:grpSpPr>
                <p:sp>
                  <p:nvSpPr>
                    <p:cNvPr id="159881" name="Rectangle 137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240000">
                      <a:off x="2980" y="3418"/>
                      <a:ext cx="240" cy="23"/>
                    </a:xfrm>
                    <a:prstGeom prst="rect">
                      <a:avLst/>
                    </a:prstGeom>
                    <a:noFill/>
                    <a:ln w="6350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59882" name="Oval 138" descr="Светлый диагональный 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966" y="3408"/>
                      <a:ext cx="25" cy="25"/>
                    </a:xfrm>
                    <a:prstGeom prst="ellipse">
                      <a:avLst/>
                    </a:prstGeom>
                    <a:pattFill prst="ltDnDiag">
                      <a:fgClr>
                        <a:schemeClr val="tx1"/>
                      </a:fgClr>
                      <a:bgClr>
                        <a:schemeClr val="bg1"/>
                      </a:bgClr>
                    </a:pattFill>
                    <a:ln w="635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59883" name="Oval 139" descr="Светлый диагональный 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206" y="3426"/>
                      <a:ext cx="25" cy="25"/>
                    </a:xfrm>
                    <a:prstGeom prst="ellipse">
                      <a:avLst/>
                    </a:prstGeom>
                    <a:pattFill prst="ltDnDiag">
                      <a:fgClr>
                        <a:schemeClr val="tx1"/>
                      </a:fgClr>
                      <a:bgClr>
                        <a:schemeClr val="bg1"/>
                      </a:bgClr>
                    </a:pattFill>
                    <a:ln w="635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</p:grpSp>
              <p:grpSp>
                <p:nvGrpSpPr>
                  <p:cNvPr id="159884" name="Group 140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966" y="3032"/>
                    <a:ext cx="265" cy="43"/>
                    <a:chOff x="2966" y="3408"/>
                    <a:chExt cx="265" cy="43"/>
                  </a:xfrm>
                </p:grpSpPr>
                <p:sp>
                  <p:nvSpPr>
                    <p:cNvPr id="159885" name="Rectangle 141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240000">
                      <a:off x="2980" y="3418"/>
                      <a:ext cx="240" cy="23"/>
                    </a:xfrm>
                    <a:prstGeom prst="rect">
                      <a:avLst/>
                    </a:prstGeom>
                    <a:noFill/>
                    <a:ln w="6350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59886" name="Oval 142" descr="Светлый диагональный 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966" y="3408"/>
                      <a:ext cx="25" cy="25"/>
                    </a:xfrm>
                    <a:prstGeom prst="ellipse">
                      <a:avLst/>
                    </a:prstGeom>
                    <a:pattFill prst="ltDnDiag">
                      <a:fgClr>
                        <a:schemeClr val="tx1"/>
                      </a:fgClr>
                      <a:bgClr>
                        <a:schemeClr val="bg1"/>
                      </a:bgClr>
                    </a:pattFill>
                    <a:ln w="635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59887" name="Oval 143" descr="Светлый диагональный 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206" y="3426"/>
                      <a:ext cx="25" cy="25"/>
                    </a:xfrm>
                    <a:prstGeom prst="ellipse">
                      <a:avLst/>
                    </a:prstGeom>
                    <a:pattFill prst="ltDnDiag">
                      <a:fgClr>
                        <a:schemeClr val="tx1"/>
                      </a:fgClr>
                      <a:bgClr>
                        <a:schemeClr val="bg1"/>
                      </a:bgClr>
                    </a:pattFill>
                    <a:ln w="635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</p:grpSp>
              <p:grpSp>
                <p:nvGrpSpPr>
                  <p:cNvPr id="159888" name="Group 144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964" y="3244"/>
                    <a:ext cx="265" cy="43"/>
                    <a:chOff x="2966" y="3408"/>
                    <a:chExt cx="265" cy="43"/>
                  </a:xfrm>
                </p:grpSpPr>
                <p:sp>
                  <p:nvSpPr>
                    <p:cNvPr id="159889" name="Rectangle 145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240000">
                      <a:off x="2980" y="3418"/>
                      <a:ext cx="240" cy="23"/>
                    </a:xfrm>
                    <a:prstGeom prst="rect">
                      <a:avLst/>
                    </a:prstGeom>
                    <a:noFill/>
                    <a:ln w="6350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59890" name="Oval 146" descr="Светлый диагональный 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966" y="3408"/>
                      <a:ext cx="25" cy="25"/>
                    </a:xfrm>
                    <a:prstGeom prst="ellipse">
                      <a:avLst/>
                    </a:prstGeom>
                    <a:pattFill prst="ltDnDiag">
                      <a:fgClr>
                        <a:schemeClr val="tx1"/>
                      </a:fgClr>
                      <a:bgClr>
                        <a:schemeClr val="bg1"/>
                      </a:bgClr>
                    </a:pattFill>
                    <a:ln w="635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59891" name="Oval 147" descr="Светлый диагональный 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206" y="3426"/>
                      <a:ext cx="25" cy="25"/>
                    </a:xfrm>
                    <a:prstGeom prst="ellipse">
                      <a:avLst/>
                    </a:prstGeom>
                    <a:pattFill prst="ltDnDiag">
                      <a:fgClr>
                        <a:schemeClr val="tx1"/>
                      </a:fgClr>
                      <a:bgClr>
                        <a:schemeClr val="bg1"/>
                      </a:bgClr>
                    </a:pattFill>
                    <a:ln w="635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</p:grpSp>
              <p:grpSp>
                <p:nvGrpSpPr>
                  <p:cNvPr id="159892" name="Group 148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962" y="3190"/>
                    <a:ext cx="265" cy="43"/>
                    <a:chOff x="2966" y="3408"/>
                    <a:chExt cx="265" cy="43"/>
                  </a:xfrm>
                </p:grpSpPr>
                <p:sp>
                  <p:nvSpPr>
                    <p:cNvPr id="159893" name="Rectangle 149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240000">
                      <a:off x="2980" y="3418"/>
                      <a:ext cx="240" cy="23"/>
                    </a:xfrm>
                    <a:prstGeom prst="rect">
                      <a:avLst/>
                    </a:prstGeom>
                    <a:noFill/>
                    <a:ln w="6350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59894" name="Oval 150" descr="Светлый диагональный 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966" y="3408"/>
                      <a:ext cx="25" cy="25"/>
                    </a:xfrm>
                    <a:prstGeom prst="ellipse">
                      <a:avLst/>
                    </a:prstGeom>
                    <a:pattFill prst="ltDnDiag">
                      <a:fgClr>
                        <a:schemeClr val="tx1"/>
                      </a:fgClr>
                      <a:bgClr>
                        <a:schemeClr val="bg1"/>
                      </a:bgClr>
                    </a:pattFill>
                    <a:ln w="635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59895" name="Oval 151" descr="Светлый диагональный 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206" y="3426"/>
                      <a:ext cx="25" cy="25"/>
                    </a:xfrm>
                    <a:prstGeom prst="ellipse">
                      <a:avLst/>
                    </a:prstGeom>
                    <a:pattFill prst="ltDnDiag">
                      <a:fgClr>
                        <a:schemeClr val="tx1"/>
                      </a:fgClr>
                      <a:bgClr>
                        <a:schemeClr val="bg1"/>
                      </a:bgClr>
                    </a:pattFill>
                    <a:ln w="635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</p:grpSp>
              <p:grpSp>
                <p:nvGrpSpPr>
                  <p:cNvPr id="159896" name="Group 152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960" y="3414"/>
                    <a:ext cx="265" cy="43"/>
                    <a:chOff x="2966" y="3408"/>
                    <a:chExt cx="265" cy="43"/>
                  </a:xfrm>
                </p:grpSpPr>
                <p:sp>
                  <p:nvSpPr>
                    <p:cNvPr id="159897" name="Rectangle 153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240000">
                      <a:off x="2980" y="3418"/>
                      <a:ext cx="240" cy="23"/>
                    </a:xfrm>
                    <a:prstGeom prst="rect">
                      <a:avLst/>
                    </a:prstGeom>
                    <a:noFill/>
                    <a:ln w="6350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59898" name="Oval 154" descr="Светлый диагональный 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966" y="3408"/>
                      <a:ext cx="25" cy="25"/>
                    </a:xfrm>
                    <a:prstGeom prst="ellipse">
                      <a:avLst/>
                    </a:prstGeom>
                    <a:pattFill prst="ltDnDiag">
                      <a:fgClr>
                        <a:schemeClr val="tx1"/>
                      </a:fgClr>
                      <a:bgClr>
                        <a:schemeClr val="bg1"/>
                      </a:bgClr>
                    </a:pattFill>
                    <a:ln w="635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59899" name="Oval 155" descr="Светлый диагональный 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206" y="3426"/>
                      <a:ext cx="25" cy="25"/>
                    </a:xfrm>
                    <a:prstGeom prst="ellipse">
                      <a:avLst/>
                    </a:prstGeom>
                    <a:pattFill prst="ltDnDiag">
                      <a:fgClr>
                        <a:schemeClr val="tx1"/>
                      </a:fgClr>
                      <a:bgClr>
                        <a:schemeClr val="bg1"/>
                      </a:bgClr>
                    </a:pattFill>
                    <a:ln w="635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</p:grpSp>
              <p:grpSp>
                <p:nvGrpSpPr>
                  <p:cNvPr id="159900" name="Group 156"/>
                  <p:cNvGrpSpPr>
                    <a:grpSpLocks noChangeAspect="1"/>
                  </p:cNvGrpSpPr>
                  <p:nvPr/>
                </p:nvGrpSpPr>
                <p:grpSpPr bwMode="auto">
                  <a:xfrm rot="136227">
                    <a:off x="2966" y="2980"/>
                    <a:ext cx="265" cy="43"/>
                    <a:chOff x="2966" y="3408"/>
                    <a:chExt cx="265" cy="43"/>
                  </a:xfrm>
                </p:grpSpPr>
                <p:sp>
                  <p:nvSpPr>
                    <p:cNvPr id="159901" name="Rectangle 157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240000">
                      <a:off x="2980" y="3418"/>
                      <a:ext cx="240" cy="23"/>
                    </a:xfrm>
                    <a:prstGeom prst="rect">
                      <a:avLst/>
                    </a:prstGeom>
                    <a:noFill/>
                    <a:ln w="6350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59902" name="Oval 158" descr="Светлый диагональный 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966" y="3408"/>
                      <a:ext cx="25" cy="25"/>
                    </a:xfrm>
                    <a:prstGeom prst="ellipse">
                      <a:avLst/>
                    </a:prstGeom>
                    <a:pattFill prst="ltDnDiag">
                      <a:fgClr>
                        <a:schemeClr val="tx1"/>
                      </a:fgClr>
                      <a:bgClr>
                        <a:schemeClr val="bg1"/>
                      </a:bgClr>
                    </a:pattFill>
                    <a:ln w="635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59903" name="Oval 159" descr="Светлый диагональный 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206" y="3426"/>
                      <a:ext cx="25" cy="25"/>
                    </a:xfrm>
                    <a:prstGeom prst="ellipse">
                      <a:avLst/>
                    </a:prstGeom>
                    <a:pattFill prst="ltDnDiag">
                      <a:fgClr>
                        <a:schemeClr val="tx1"/>
                      </a:fgClr>
                      <a:bgClr>
                        <a:schemeClr val="bg1"/>
                      </a:bgClr>
                    </a:pattFill>
                    <a:ln w="635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</p:grpSp>
              <p:grpSp>
                <p:nvGrpSpPr>
                  <p:cNvPr id="159904" name="Group 160"/>
                  <p:cNvGrpSpPr>
                    <a:grpSpLocks noChangeAspect="1"/>
                  </p:cNvGrpSpPr>
                  <p:nvPr/>
                </p:nvGrpSpPr>
                <p:grpSpPr bwMode="auto">
                  <a:xfrm rot="-208310">
                    <a:off x="2964" y="2966"/>
                    <a:ext cx="265" cy="43"/>
                    <a:chOff x="2966" y="3408"/>
                    <a:chExt cx="265" cy="43"/>
                  </a:xfrm>
                </p:grpSpPr>
                <p:sp>
                  <p:nvSpPr>
                    <p:cNvPr id="159905" name="Rectangle 161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240000">
                      <a:off x="2980" y="3418"/>
                      <a:ext cx="240" cy="23"/>
                    </a:xfrm>
                    <a:prstGeom prst="rect">
                      <a:avLst/>
                    </a:prstGeom>
                    <a:noFill/>
                    <a:ln w="6350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59906" name="Oval 162" descr="Светлый диагональный 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966" y="3408"/>
                      <a:ext cx="25" cy="25"/>
                    </a:xfrm>
                    <a:prstGeom prst="ellipse">
                      <a:avLst/>
                    </a:prstGeom>
                    <a:pattFill prst="ltDnDiag">
                      <a:fgClr>
                        <a:schemeClr val="tx1"/>
                      </a:fgClr>
                      <a:bgClr>
                        <a:schemeClr val="bg1"/>
                      </a:bgClr>
                    </a:pattFill>
                    <a:ln w="635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59907" name="Oval 163" descr="Светлый диагональный 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206" y="3426"/>
                      <a:ext cx="25" cy="25"/>
                    </a:xfrm>
                    <a:prstGeom prst="ellipse">
                      <a:avLst/>
                    </a:prstGeom>
                    <a:pattFill prst="ltDnDiag">
                      <a:fgClr>
                        <a:schemeClr val="tx1"/>
                      </a:fgClr>
                      <a:bgClr>
                        <a:schemeClr val="bg1"/>
                      </a:bgClr>
                    </a:pattFill>
                    <a:ln w="635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</p:grpSp>
            </p:grpSp>
            <p:grpSp>
              <p:nvGrpSpPr>
                <p:cNvPr id="159908" name="Group 164"/>
                <p:cNvGrpSpPr>
                  <a:grpSpLocks noChangeAspect="1"/>
                </p:cNvGrpSpPr>
                <p:nvPr/>
              </p:nvGrpSpPr>
              <p:grpSpPr bwMode="auto">
                <a:xfrm>
                  <a:off x="2791" y="3120"/>
                  <a:ext cx="184" cy="646"/>
                  <a:chOff x="2967" y="2790"/>
                  <a:chExt cx="261" cy="914"/>
                </a:xfrm>
              </p:grpSpPr>
              <p:sp>
                <p:nvSpPr>
                  <p:cNvPr id="159909" name="AutoShape 16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036" y="2790"/>
                    <a:ext cx="123" cy="129"/>
                  </a:xfrm>
                  <a:prstGeom prst="triangle">
                    <a:avLst>
                      <a:gd name="adj" fmla="val 50000"/>
                    </a:avLst>
                  </a:prstGeom>
                  <a:gradFill rotWithShape="0">
                    <a:gsLst>
                      <a:gs pos="0">
                        <a:schemeClr val="folHlink">
                          <a:gamma/>
                          <a:shade val="41176"/>
                          <a:invGamma/>
                        </a:schemeClr>
                      </a:gs>
                      <a:gs pos="50000">
                        <a:schemeClr val="folHlink"/>
                      </a:gs>
                      <a:gs pos="100000">
                        <a:schemeClr val="folHlink">
                          <a:gamma/>
                          <a:shade val="41176"/>
                          <a:invGamma/>
                        </a:schemeClr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59910" name="Rectangle 16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967" y="2922"/>
                    <a:ext cx="261" cy="47"/>
                  </a:xfrm>
                  <a:prstGeom prst="rect">
                    <a:avLst/>
                  </a:prstGeom>
                  <a:gradFill rotWithShape="0">
                    <a:gsLst>
                      <a:gs pos="0">
                        <a:schemeClr val="folHlink">
                          <a:gamma/>
                          <a:shade val="41176"/>
                          <a:invGamma/>
                        </a:schemeClr>
                      </a:gs>
                      <a:gs pos="50000">
                        <a:schemeClr val="folHlink"/>
                      </a:gs>
                      <a:gs pos="100000">
                        <a:schemeClr val="folHlink">
                          <a:gamma/>
                          <a:shade val="41176"/>
                          <a:invGamma/>
                        </a:schemeClr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59911" name="Rectangle 16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000" y="2970"/>
                    <a:ext cx="198" cy="210"/>
                  </a:xfrm>
                  <a:prstGeom prst="rect">
                    <a:avLst/>
                  </a:prstGeom>
                  <a:gradFill rotWithShape="0">
                    <a:gsLst>
                      <a:gs pos="0">
                        <a:schemeClr val="folHlink">
                          <a:gamma/>
                          <a:shade val="41176"/>
                          <a:invGamma/>
                        </a:schemeClr>
                      </a:gs>
                      <a:gs pos="50000">
                        <a:schemeClr val="folHlink"/>
                      </a:gs>
                      <a:gs pos="100000">
                        <a:schemeClr val="folHlink">
                          <a:gamma/>
                          <a:shade val="41176"/>
                          <a:invGamma/>
                        </a:schemeClr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59912" name="AutoShape 16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000" y="3180"/>
                    <a:ext cx="197" cy="25"/>
                  </a:xfrm>
                  <a:custGeom>
                    <a:avLst/>
                    <a:gdLst>
                      <a:gd name="G0" fmla="+- 3289 0 0"/>
                      <a:gd name="G1" fmla="+- 21600 0 3289"/>
                      <a:gd name="G2" fmla="*/ 3289 1 2"/>
                      <a:gd name="G3" fmla="+- 21600 0 G2"/>
                      <a:gd name="G4" fmla="+/ 3289 21600 2"/>
                      <a:gd name="G5" fmla="+/ G1 0 2"/>
                      <a:gd name="G6" fmla="*/ 21600 21600 3289"/>
                      <a:gd name="G7" fmla="*/ G6 1 2"/>
                      <a:gd name="G8" fmla="+- 21600 0 G7"/>
                      <a:gd name="G9" fmla="*/ 21600 1 2"/>
                      <a:gd name="G10" fmla="+- 3289 0 G9"/>
                      <a:gd name="G11" fmla="?: G10 G8 0"/>
                      <a:gd name="G12" fmla="?: G10 G7 21600"/>
                      <a:gd name="T0" fmla="*/ 19955 w 21600"/>
                      <a:gd name="T1" fmla="*/ 10800 h 21600"/>
                      <a:gd name="T2" fmla="*/ 10800 w 21600"/>
                      <a:gd name="T3" fmla="*/ 21600 h 21600"/>
                      <a:gd name="T4" fmla="*/ 1645 w 21600"/>
                      <a:gd name="T5" fmla="*/ 10800 h 21600"/>
                      <a:gd name="T6" fmla="*/ 10800 w 21600"/>
                      <a:gd name="T7" fmla="*/ 0 h 21600"/>
                      <a:gd name="T8" fmla="*/ 3445 w 21600"/>
                      <a:gd name="T9" fmla="*/ 3445 h 21600"/>
                      <a:gd name="T10" fmla="*/ 18155 w 21600"/>
                      <a:gd name="T11" fmla="*/ 18155 h 2160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T8" t="T9" r="T10" b="T11"/>
                    <a:pathLst>
                      <a:path w="21600" h="21600">
                        <a:moveTo>
                          <a:pt x="0" y="0"/>
                        </a:moveTo>
                        <a:lnTo>
                          <a:pt x="3289" y="21600"/>
                        </a:lnTo>
                        <a:lnTo>
                          <a:pt x="18311" y="21600"/>
                        </a:lnTo>
                        <a:lnTo>
                          <a:pt x="21600" y="0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chemeClr val="folHlink">
                          <a:gamma/>
                          <a:shade val="41176"/>
                          <a:invGamma/>
                        </a:schemeClr>
                      </a:gs>
                      <a:gs pos="50000">
                        <a:schemeClr val="folHlink"/>
                      </a:gs>
                      <a:gs pos="100000">
                        <a:schemeClr val="folHlink">
                          <a:gamma/>
                          <a:shade val="41176"/>
                          <a:invGamma/>
                        </a:schemeClr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59913" name="Freeform 169"/>
                  <p:cNvSpPr>
                    <a:spLocks noChangeAspect="1"/>
                  </p:cNvSpPr>
                  <p:nvPr/>
                </p:nvSpPr>
                <p:spPr bwMode="auto">
                  <a:xfrm>
                    <a:off x="3026" y="3204"/>
                    <a:ext cx="142" cy="50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42" y="2"/>
                      </a:cxn>
                      <a:cxn ang="0">
                        <a:pos x="141" y="414"/>
                      </a:cxn>
                      <a:cxn ang="0">
                        <a:pos x="50" y="414"/>
                      </a:cxn>
                      <a:cxn ang="0">
                        <a:pos x="50" y="426"/>
                      </a:cxn>
                      <a:cxn ang="0">
                        <a:pos x="57" y="441"/>
                      </a:cxn>
                      <a:cxn ang="0">
                        <a:pos x="96" y="470"/>
                      </a:cxn>
                      <a:cxn ang="0">
                        <a:pos x="101" y="486"/>
                      </a:cxn>
                      <a:cxn ang="0">
                        <a:pos x="94" y="500"/>
                      </a:cxn>
                      <a:cxn ang="0">
                        <a:pos x="0" y="498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142" h="500">
                        <a:moveTo>
                          <a:pt x="0" y="0"/>
                        </a:moveTo>
                        <a:lnTo>
                          <a:pt x="142" y="2"/>
                        </a:lnTo>
                        <a:lnTo>
                          <a:pt x="141" y="414"/>
                        </a:lnTo>
                        <a:lnTo>
                          <a:pt x="50" y="414"/>
                        </a:lnTo>
                        <a:lnTo>
                          <a:pt x="50" y="426"/>
                        </a:lnTo>
                        <a:lnTo>
                          <a:pt x="57" y="441"/>
                        </a:lnTo>
                        <a:lnTo>
                          <a:pt x="96" y="470"/>
                        </a:lnTo>
                        <a:lnTo>
                          <a:pt x="101" y="486"/>
                        </a:lnTo>
                        <a:lnTo>
                          <a:pt x="94" y="500"/>
                        </a:lnTo>
                        <a:lnTo>
                          <a:pt x="0" y="49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chemeClr val="folHlink">
                          <a:gamma/>
                          <a:shade val="41176"/>
                          <a:invGamma/>
                        </a:schemeClr>
                      </a:gs>
                      <a:gs pos="50000">
                        <a:schemeClr val="folHlink"/>
                      </a:gs>
                      <a:gs pos="100000">
                        <a:schemeClr val="folHlink">
                          <a:gamma/>
                          <a:shade val="41176"/>
                          <a:invGamma/>
                        </a:schemeClr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endParaRPr lang="ro-RO"/>
                  </a:p>
                </p:txBody>
              </p:sp>
            </p:grpSp>
            <p:grpSp>
              <p:nvGrpSpPr>
                <p:cNvPr id="159914" name="Group 170"/>
                <p:cNvGrpSpPr>
                  <a:grpSpLocks noChangeAspect="1"/>
                </p:cNvGrpSpPr>
                <p:nvPr/>
              </p:nvGrpSpPr>
              <p:grpSpPr bwMode="auto">
                <a:xfrm>
                  <a:off x="2790" y="3708"/>
                  <a:ext cx="191" cy="303"/>
                  <a:chOff x="2966" y="3622"/>
                  <a:chExt cx="270" cy="431"/>
                </a:xfrm>
              </p:grpSpPr>
              <p:sp>
                <p:nvSpPr>
                  <p:cNvPr id="159915" name="Freeform 171"/>
                  <p:cNvSpPr>
                    <a:spLocks noChangeAspect="1"/>
                  </p:cNvSpPr>
                  <p:nvPr/>
                </p:nvSpPr>
                <p:spPr bwMode="auto">
                  <a:xfrm>
                    <a:off x="3026" y="3622"/>
                    <a:ext cx="142" cy="208"/>
                  </a:xfrm>
                  <a:custGeom>
                    <a:avLst/>
                    <a:gdLst/>
                    <a:ahLst/>
                    <a:cxnLst>
                      <a:cxn ang="0">
                        <a:pos x="58" y="0"/>
                      </a:cxn>
                      <a:cxn ang="0">
                        <a:pos x="142" y="0"/>
                      </a:cxn>
                      <a:cxn ang="0">
                        <a:pos x="140" y="208"/>
                      </a:cxn>
                      <a:cxn ang="0">
                        <a:pos x="0" y="208"/>
                      </a:cxn>
                      <a:cxn ang="0">
                        <a:pos x="0" y="82"/>
                      </a:cxn>
                      <a:cxn ang="0">
                        <a:pos x="106" y="82"/>
                      </a:cxn>
                      <a:cxn ang="0">
                        <a:pos x="104" y="66"/>
                      </a:cxn>
                      <a:cxn ang="0">
                        <a:pos x="98" y="48"/>
                      </a:cxn>
                      <a:cxn ang="0">
                        <a:pos x="58" y="22"/>
                      </a:cxn>
                      <a:cxn ang="0">
                        <a:pos x="52" y="12"/>
                      </a:cxn>
                      <a:cxn ang="0">
                        <a:pos x="58" y="0"/>
                      </a:cxn>
                    </a:cxnLst>
                    <a:rect l="0" t="0" r="r" b="b"/>
                    <a:pathLst>
                      <a:path w="142" h="208">
                        <a:moveTo>
                          <a:pt x="58" y="0"/>
                        </a:moveTo>
                        <a:lnTo>
                          <a:pt x="142" y="0"/>
                        </a:lnTo>
                        <a:lnTo>
                          <a:pt x="140" y="208"/>
                        </a:lnTo>
                        <a:lnTo>
                          <a:pt x="0" y="208"/>
                        </a:lnTo>
                        <a:lnTo>
                          <a:pt x="0" y="82"/>
                        </a:lnTo>
                        <a:lnTo>
                          <a:pt x="106" y="82"/>
                        </a:lnTo>
                        <a:lnTo>
                          <a:pt x="104" y="66"/>
                        </a:lnTo>
                        <a:lnTo>
                          <a:pt x="98" y="48"/>
                        </a:lnTo>
                        <a:lnTo>
                          <a:pt x="58" y="22"/>
                        </a:lnTo>
                        <a:lnTo>
                          <a:pt x="52" y="12"/>
                        </a:lnTo>
                        <a:lnTo>
                          <a:pt x="58" y="0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chemeClr val="folHlink">
                          <a:gamma/>
                          <a:shade val="22353"/>
                          <a:invGamma/>
                        </a:schemeClr>
                      </a:gs>
                      <a:gs pos="50000">
                        <a:schemeClr val="folHlink"/>
                      </a:gs>
                      <a:gs pos="100000">
                        <a:schemeClr val="folHlink">
                          <a:gamma/>
                          <a:shade val="22353"/>
                          <a:invGamma/>
                        </a:schemeClr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endParaRPr lang="ro-RO"/>
                  </a:p>
                </p:txBody>
              </p:sp>
              <p:sp>
                <p:nvSpPr>
                  <p:cNvPr id="159916" name="Rectangle 17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966" y="3830"/>
                    <a:ext cx="270" cy="43"/>
                  </a:xfrm>
                  <a:prstGeom prst="rect">
                    <a:avLst/>
                  </a:prstGeom>
                  <a:gradFill rotWithShape="0">
                    <a:gsLst>
                      <a:gs pos="0">
                        <a:schemeClr val="folHlink">
                          <a:gamma/>
                          <a:shade val="22353"/>
                          <a:invGamma/>
                        </a:schemeClr>
                      </a:gs>
                      <a:gs pos="50000">
                        <a:schemeClr val="folHlink"/>
                      </a:gs>
                      <a:gs pos="100000">
                        <a:schemeClr val="folHlink">
                          <a:gamma/>
                          <a:shade val="22353"/>
                          <a:invGamma/>
                        </a:schemeClr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59917" name="Rectangle 17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042" y="3876"/>
                    <a:ext cx="110" cy="177"/>
                  </a:xfrm>
                  <a:prstGeom prst="rect">
                    <a:avLst/>
                  </a:prstGeom>
                  <a:gradFill rotWithShape="0">
                    <a:gsLst>
                      <a:gs pos="0">
                        <a:schemeClr val="folHlink">
                          <a:gamma/>
                          <a:shade val="22353"/>
                          <a:invGamma/>
                        </a:schemeClr>
                      </a:gs>
                      <a:gs pos="50000">
                        <a:schemeClr val="folHlink"/>
                      </a:gs>
                      <a:gs pos="100000">
                        <a:schemeClr val="folHlink">
                          <a:gamma/>
                          <a:shade val="22353"/>
                          <a:invGamma/>
                        </a:schemeClr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</p:grpSp>
            <p:sp>
              <p:nvSpPr>
                <p:cNvPr id="159918" name="Freeform 174"/>
                <p:cNvSpPr>
                  <a:spLocks noChangeAspect="1"/>
                </p:cNvSpPr>
                <p:nvPr/>
              </p:nvSpPr>
              <p:spPr bwMode="auto">
                <a:xfrm>
                  <a:off x="2829" y="2012"/>
                  <a:ext cx="101" cy="676"/>
                </a:xfrm>
                <a:custGeom>
                  <a:avLst/>
                  <a:gdLst/>
                  <a:ahLst/>
                  <a:cxnLst>
                    <a:cxn ang="0">
                      <a:pos x="0" y="960"/>
                    </a:cxn>
                    <a:cxn ang="0">
                      <a:pos x="0" y="9"/>
                    </a:cxn>
                    <a:cxn ang="0">
                      <a:pos x="5" y="3"/>
                    </a:cxn>
                    <a:cxn ang="0">
                      <a:pos x="15" y="0"/>
                    </a:cxn>
                    <a:cxn ang="0">
                      <a:pos x="39" y="15"/>
                    </a:cxn>
                    <a:cxn ang="0">
                      <a:pos x="72" y="24"/>
                    </a:cxn>
                    <a:cxn ang="0">
                      <a:pos x="102" y="18"/>
                    </a:cxn>
                    <a:cxn ang="0">
                      <a:pos x="125" y="5"/>
                    </a:cxn>
                    <a:cxn ang="0">
                      <a:pos x="135" y="2"/>
                    </a:cxn>
                    <a:cxn ang="0">
                      <a:pos x="143" y="6"/>
                    </a:cxn>
                    <a:cxn ang="0">
                      <a:pos x="144" y="960"/>
                    </a:cxn>
                    <a:cxn ang="0">
                      <a:pos x="0" y="960"/>
                    </a:cxn>
                  </a:cxnLst>
                  <a:rect l="0" t="0" r="r" b="b"/>
                  <a:pathLst>
                    <a:path w="144" h="960">
                      <a:moveTo>
                        <a:pt x="0" y="960"/>
                      </a:moveTo>
                      <a:lnTo>
                        <a:pt x="0" y="9"/>
                      </a:lnTo>
                      <a:lnTo>
                        <a:pt x="5" y="3"/>
                      </a:lnTo>
                      <a:lnTo>
                        <a:pt x="15" y="0"/>
                      </a:lnTo>
                      <a:lnTo>
                        <a:pt x="39" y="15"/>
                      </a:lnTo>
                      <a:lnTo>
                        <a:pt x="72" y="24"/>
                      </a:lnTo>
                      <a:lnTo>
                        <a:pt x="102" y="18"/>
                      </a:lnTo>
                      <a:lnTo>
                        <a:pt x="125" y="5"/>
                      </a:lnTo>
                      <a:lnTo>
                        <a:pt x="135" y="2"/>
                      </a:lnTo>
                      <a:lnTo>
                        <a:pt x="143" y="6"/>
                      </a:lnTo>
                      <a:lnTo>
                        <a:pt x="144" y="960"/>
                      </a:lnTo>
                      <a:lnTo>
                        <a:pt x="0" y="960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tint val="0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ro-RO"/>
                </a:p>
              </p:txBody>
            </p:sp>
            <p:grpSp>
              <p:nvGrpSpPr>
                <p:cNvPr id="159919" name="Group 175"/>
                <p:cNvGrpSpPr>
                  <a:grpSpLocks/>
                </p:cNvGrpSpPr>
                <p:nvPr/>
              </p:nvGrpSpPr>
              <p:grpSpPr bwMode="auto">
                <a:xfrm>
                  <a:off x="1985" y="1437"/>
                  <a:ext cx="1791" cy="2579"/>
                  <a:chOff x="1985" y="1437"/>
                  <a:chExt cx="1791" cy="2579"/>
                </a:xfrm>
              </p:grpSpPr>
              <p:grpSp>
                <p:nvGrpSpPr>
                  <p:cNvPr id="159920" name="Group 176"/>
                  <p:cNvGrpSpPr>
                    <a:grpSpLocks/>
                  </p:cNvGrpSpPr>
                  <p:nvPr/>
                </p:nvGrpSpPr>
                <p:grpSpPr bwMode="auto">
                  <a:xfrm>
                    <a:off x="1985" y="1437"/>
                    <a:ext cx="1791" cy="2579"/>
                    <a:chOff x="1985" y="1437"/>
                    <a:chExt cx="1791" cy="2579"/>
                  </a:xfrm>
                </p:grpSpPr>
                <p:grpSp>
                  <p:nvGrpSpPr>
                    <p:cNvPr id="159921" name="Group 177"/>
                    <p:cNvGrpSpPr>
                      <a:grpSpLocks noChangeAspect="1"/>
                    </p:cNvGrpSpPr>
                    <p:nvPr/>
                  </p:nvGrpSpPr>
                  <p:grpSpPr bwMode="auto">
                    <a:xfrm>
                      <a:off x="1993" y="1892"/>
                      <a:ext cx="208" cy="1874"/>
                      <a:chOff x="1836" y="1048"/>
                      <a:chExt cx="294" cy="2656"/>
                    </a:xfrm>
                  </p:grpSpPr>
                  <p:sp>
                    <p:nvSpPr>
                      <p:cNvPr id="159922" name="Rectangle 178" descr="Дранка"/>
                      <p:cNvSpPr>
                        <a:spLocks noChangeAspect="1" noChangeArrowheads="1"/>
                      </p:cNvSpPr>
                      <p:nvPr/>
                    </p:nvSpPr>
                    <p:spPr bwMode="auto">
                      <a:xfrm>
                        <a:off x="1836" y="1104"/>
                        <a:ext cx="294" cy="2553"/>
                      </a:xfrm>
                      <a:prstGeom prst="rect">
                        <a:avLst/>
                      </a:prstGeom>
                      <a:pattFill prst="shingle">
                        <a:fgClr>
                          <a:schemeClr val="folHlink"/>
                        </a:fgClr>
                        <a:bgClr>
                          <a:schemeClr val="bg1"/>
                        </a:bgClr>
                      </a:pattFill>
                      <a:ln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:ln>
                      <a:effectLst/>
                    </p:spPr>
                    <p:txBody>
                      <a:bodyPr wrap="none" anchor="ctr"/>
                      <a:lstStyle/>
                      <a:p>
                        <a:endParaRPr lang="ro-RO"/>
                      </a:p>
                    </p:txBody>
                  </p:sp>
                  <p:sp>
                    <p:nvSpPr>
                      <p:cNvPr id="159923" name="AutoShape 179" descr="Дранка"/>
                      <p:cNvSpPr>
                        <a:spLocks noChangeAspect="1" noChangeArrowheads="1"/>
                      </p:cNvSpPr>
                      <p:nvPr/>
                    </p:nvSpPr>
                    <p:spPr bwMode="auto">
                      <a:xfrm>
                        <a:off x="2008" y="3656"/>
                        <a:ext cx="48" cy="48"/>
                      </a:xfrm>
                      <a:custGeom>
                        <a:avLst/>
                        <a:gdLst>
                          <a:gd name="G0" fmla="+- 5400 0 0"/>
                          <a:gd name="G1" fmla="+- 21600 0 5400"/>
                          <a:gd name="G2" fmla="*/ 5400 1 2"/>
                          <a:gd name="G3" fmla="+- 21600 0 G2"/>
                          <a:gd name="G4" fmla="+/ 5400 21600 2"/>
                          <a:gd name="G5" fmla="+/ G1 0 2"/>
                          <a:gd name="G6" fmla="*/ 21600 21600 5400"/>
                          <a:gd name="G7" fmla="*/ G6 1 2"/>
                          <a:gd name="G8" fmla="+- 21600 0 G7"/>
                          <a:gd name="G9" fmla="*/ 21600 1 2"/>
                          <a:gd name="G10" fmla="+- 5400 0 G9"/>
                          <a:gd name="G11" fmla="?: G10 G8 0"/>
                          <a:gd name="G12" fmla="?: G10 G7 21600"/>
                          <a:gd name="T0" fmla="*/ 18900 w 21600"/>
                          <a:gd name="T1" fmla="*/ 10800 h 21600"/>
                          <a:gd name="T2" fmla="*/ 10800 w 21600"/>
                          <a:gd name="T3" fmla="*/ 21600 h 21600"/>
                          <a:gd name="T4" fmla="*/ 2700 w 21600"/>
                          <a:gd name="T5" fmla="*/ 10800 h 21600"/>
                          <a:gd name="T6" fmla="*/ 10800 w 21600"/>
                          <a:gd name="T7" fmla="*/ 0 h 21600"/>
                          <a:gd name="T8" fmla="*/ 4500 w 21600"/>
                          <a:gd name="T9" fmla="*/ 4500 h 21600"/>
                          <a:gd name="T10" fmla="*/ 17100 w 21600"/>
                          <a:gd name="T11" fmla="*/ 17100 h 21600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</a:cxnLst>
                        <a:rect l="T8" t="T9" r="T10" b="T11"/>
                        <a:pathLst>
                          <a:path w="21600" h="21600">
                            <a:moveTo>
                              <a:pt x="0" y="0"/>
                            </a:moveTo>
                            <a:lnTo>
                              <a:pt x="5400" y="21600"/>
                            </a:lnTo>
                            <a:lnTo>
                              <a:pt x="16200" y="21600"/>
                            </a:lnTo>
                            <a:lnTo>
                              <a:pt x="21600" y="0"/>
                            </a:lnTo>
                            <a:close/>
                          </a:path>
                        </a:pathLst>
                      </a:custGeom>
                      <a:pattFill prst="shingle">
                        <a:fgClr>
                          <a:schemeClr val="folHlink"/>
                        </a:fgClr>
                        <a:bgClr>
                          <a:schemeClr val="bg1"/>
                        </a:bgClr>
                      </a:pattFill>
                      <a:ln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:ln>
                      <a:effectLst/>
                    </p:spPr>
                    <p:txBody>
                      <a:bodyPr wrap="none" anchor="ctr"/>
                      <a:lstStyle/>
                      <a:p>
                        <a:endParaRPr lang="ro-RO"/>
                      </a:p>
                    </p:txBody>
                  </p:sp>
                  <p:sp>
                    <p:nvSpPr>
                      <p:cNvPr id="159924" name="AutoShape 180" descr="Дранка"/>
                      <p:cNvSpPr>
                        <a:spLocks noChangeAspect="1" noChangeArrowheads="1"/>
                      </p:cNvSpPr>
                      <p:nvPr/>
                    </p:nvSpPr>
                    <p:spPr bwMode="auto">
                      <a:xfrm>
                        <a:off x="1920" y="3656"/>
                        <a:ext cx="48" cy="48"/>
                      </a:xfrm>
                      <a:custGeom>
                        <a:avLst/>
                        <a:gdLst>
                          <a:gd name="G0" fmla="+- 5400 0 0"/>
                          <a:gd name="G1" fmla="+- 21600 0 5400"/>
                          <a:gd name="G2" fmla="*/ 5400 1 2"/>
                          <a:gd name="G3" fmla="+- 21600 0 G2"/>
                          <a:gd name="G4" fmla="+/ 5400 21600 2"/>
                          <a:gd name="G5" fmla="+/ G1 0 2"/>
                          <a:gd name="G6" fmla="*/ 21600 21600 5400"/>
                          <a:gd name="G7" fmla="*/ G6 1 2"/>
                          <a:gd name="G8" fmla="+- 21600 0 G7"/>
                          <a:gd name="G9" fmla="*/ 21600 1 2"/>
                          <a:gd name="G10" fmla="+- 5400 0 G9"/>
                          <a:gd name="G11" fmla="?: G10 G8 0"/>
                          <a:gd name="G12" fmla="?: G10 G7 21600"/>
                          <a:gd name="T0" fmla="*/ 18900 w 21600"/>
                          <a:gd name="T1" fmla="*/ 10800 h 21600"/>
                          <a:gd name="T2" fmla="*/ 10800 w 21600"/>
                          <a:gd name="T3" fmla="*/ 21600 h 21600"/>
                          <a:gd name="T4" fmla="*/ 2700 w 21600"/>
                          <a:gd name="T5" fmla="*/ 10800 h 21600"/>
                          <a:gd name="T6" fmla="*/ 10800 w 21600"/>
                          <a:gd name="T7" fmla="*/ 0 h 21600"/>
                          <a:gd name="T8" fmla="*/ 4500 w 21600"/>
                          <a:gd name="T9" fmla="*/ 4500 h 21600"/>
                          <a:gd name="T10" fmla="*/ 17100 w 21600"/>
                          <a:gd name="T11" fmla="*/ 17100 h 21600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</a:cxnLst>
                        <a:rect l="T8" t="T9" r="T10" b="T11"/>
                        <a:pathLst>
                          <a:path w="21600" h="21600">
                            <a:moveTo>
                              <a:pt x="0" y="0"/>
                            </a:moveTo>
                            <a:lnTo>
                              <a:pt x="5400" y="21600"/>
                            </a:lnTo>
                            <a:lnTo>
                              <a:pt x="16200" y="21600"/>
                            </a:lnTo>
                            <a:lnTo>
                              <a:pt x="21600" y="0"/>
                            </a:lnTo>
                            <a:close/>
                          </a:path>
                        </a:pathLst>
                      </a:custGeom>
                      <a:pattFill prst="shingle">
                        <a:fgClr>
                          <a:schemeClr val="folHlink"/>
                        </a:fgClr>
                        <a:bgClr>
                          <a:schemeClr val="bg1"/>
                        </a:bgClr>
                      </a:pattFill>
                      <a:ln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:ln>
                      <a:effectLst/>
                    </p:spPr>
                    <p:txBody>
                      <a:bodyPr wrap="none" anchor="ctr"/>
                      <a:lstStyle/>
                      <a:p>
                        <a:endParaRPr lang="ro-RO"/>
                      </a:p>
                    </p:txBody>
                  </p:sp>
                  <p:sp>
                    <p:nvSpPr>
                      <p:cNvPr id="159925" name="AutoShape 181" descr="Дранка"/>
                      <p:cNvSpPr>
                        <a:spLocks noChangeAspect="1" noChangeArrowheads="1"/>
                      </p:cNvSpPr>
                      <p:nvPr/>
                    </p:nvSpPr>
                    <p:spPr bwMode="auto">
                      <a:xfrm rot="10800000">
                        <a:off x="2004" y="1048"/>
                        <a:ext cx="48" cy="48"/>
                      </a:xfrm>
                      <a:custGeom>
                        <a:avLst/>
                        <a:gdLst>
                          <a:gd name="G0" fmla="+- 5400 0 0"/>
                          <a:gd name="G1" fmla="+- 21600 0 5400"/>
                          <a:gd name="G2" fmla="*/ 5400 1 2"/>
                          <a:gd name="G3" fmla="+- 21600 0 G2"/>
                          <a:gd name="G4" fmla="+/ 5400 21600 2"/>
                          <a:gd name="G5" fmla="+/ G1 0 2"/>
                          <a:gd name="G6" fmla="*/ 21600 21600 5400"/>
                          <a:gd name="G7" fmla="*/ G6 1 2"/>
                          <a:gd name="G8" fmla="+- 21600 0 G7"/>
                          <a:gd name="G9" fmla="*/ 21600 1 2"/>
                          <a:gd name="G10" fmla="+- 5400 0 G9"/>
                          <a:gd name="G11" fmla="?: G10 G8 0"/>
                          <a:gd name="G12" fmla="?: G10 G7 21600"/>
                          <a:gd name="T0" fmla="*/ 18900 w 21600"/>
                          <a:gd name="T1" fmla="*/ 10800 h 21600"/>
                          <a:gd name="T2" fmla="*/ 10800 w 21600"/>
                          <a:gd name="T3" fmla="*/ 21600 h 21600"/>
                          <a:gd name="T4" fmla="*/ 2700 w 21600"/>
                          <a:gd name="T5" fmla="*/ 10800 h 21600"/>
                          <a:gd name="T6" fmla="*/ 10800 w 21600"/>
                          <a:gd name="T7" fmla="*/ 0 h 21600"/>
                          <a:gd name="T8" fmla="*/ 4500 w 21600"/>
                          <a:gd name="T9" fmla="*/ 4500 h 21600"/>
                          <a:gd name="T10" fmla="*/ 17100 w 21600"/>
                          <a:gd name="T11" fmla="*/ 17100 h 21600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</a:cxnLst>
                        <a:rect l="T8" t="T9" r="T10" b="T11"/>
                        <a:pathLst>
                          <a:path w="21600" h="21600">
                            <a:moveTo>
                              <a:pt x="0" y="0"/>
                            </a:moveTo>
                            <a:lnTo>
                              <a:pt x="5400" y="21600"/>
                            </a:lnTo>
                            <a:lnTo>
                              <a:pt x="16200" y="21600"/>
                            </a:lnTo>
                            <a:lnTo>
                              <a:pt x="21600" y="0"/>
                            </a:lnTo>
                            <a:close/>
                          </a:path>
                        </a:pathLst>
                      </a:custGeom>
                      <a:pattFill prst="shingle">
                        <a:fgClr>
                          <a:schemeClr val="folHlink"/>
                        </a:fgClr>
                        <a:bgClr>
                          <a:schemeClr val="bg1"/>
                        </a:bgClr>
                      </a:pattFill>
                      <a:ln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:ln>
                      <a:effectLst/>
                    </p:spPr>
                    <p:txBody>
                      <a:bodyPr wrap="none" anchor="ctr"/>
                      <a:lstStyle/>
                      <a:p>
                        <a:endParaRPr lang="ro-RO"/>
                      </a:p>
                    </p:txBody>
                  </p:sp>
                  <p:sp>
                    <p:nvSpPr>
                      <p:cNvPr id="159926" name="AutoShape 182" descr="Дранка"/>
                      <p:cNvSpPr>
                        <a:spLocks noChangeAspect="1" noChangeArrowheads="1"/>
                      </p:cNvSpPr>
                      <p:nvPr/>
                    </p:nvSpPr>
                    <p:spPr bwMode="auto">
                      <a:xfrm rot="10800000">
                        <a:off x="1916" y="1048"/>
                        <a:ext cx="48" cy="48"/>
                      </a:xfrm>
                      <a:custGeom>
                        <a:avLst/>
                        <a:gdLst>
                          <a:gd name="G0" fmla="+- 5400 0 0"/>
                          <a:gd name="G1" fmla="+- 21600 0 5400"/>
                          <a:gd name="G2" fmla="*/ 5400 1 2"/>
                          <a:gd name="G3" fmla="+- 21600 0 G2"/>
                          <a:gd name="G4" fmla="+/ 5400 21600 2"/>
                          <a:gd name="G5" fmla="+/ G1 0 2"/>
                          <a:gd name="G6" fmla="*/ 21600 21600 5400"/>
                          <a:gd name="G7" fmla="*/ G6 1 2"/>
                          <a:gd name="G8" fmla="+- 21600 0 G7"/>
                          <a:gd name="G9" fmla="*/ 21600 1 2"/>
                          <a:gd name="G10" fmla="+- 5400 0 G9"/>
                          <a:gd name="G11" fmla="?: G10 G8 0"/>
                          <a:gd name="G12" fmla="?: G10 G7 21600"/>
                          <a:gd name="T0" fmla="*/ 18900 w 21600"/>
                          <a:gd name="T1" fmla="*/ 10800 h 21600"/>
                          <a:gd name="T2" fmla="*/ 10800 w 21600"/>
                          <a:gd name="T3" fmla="*/ 21600 h 21600"/>
                          <a:gd name="T4" fmla="*/ 2700 w 21600"/>
                          <a:gd name="T5" fmla="*/ 10800 h 21600"/>
                          <a:gd name="T6" fmla="*/ 10800 w 21600"/>
                          <a:gd name="T7" fmla="*/ 0 h 21600"/>
                          <a:gd name="T8" fmla="*/ 4500 w 21600"/>
                          <a:gd name="T9" fmla="*/ 4500 h 21600"/>
                          <a:gd name="T10" fmla="*/ 17100 w 21600"/>
                          <a:gd name="T11" fmla="*/ 17100 h 21600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</a:cxnLst>
                        <a:rect l="T8" t="T9" r="T10" b="T11"/>
                        <a:pathLst>
                          <a:path w="21600" h="21600">
                            <a:moveTo>
                              <a:pt x="0" y="0"/>
                            </a:moveTo>
                            <a:lnTo>
                              <a:pt x="5400" y="21600"/>
                            </a:lnTo>
                            <a:lnTo>
                              <a:pt x="16200" y="21600"/>
                            </a:lnTo>
                            <a:lnTo>
                              <a:pt x="21600" y="0"/>
                            </a:lnTo>
                            <a:close/>
                          </a:path>
                        </a:pathLst>
                      </a:custGeom>
                      <a:pattFill prst="shingle">
                        <a:fgClr>
                          <a:schemeClr val="folHlink"/>
                        </a:fgClr>
                        <a:bgClr>
                          <a:schemeClr val="bg1"/>
                        </a:bgClr>
                      </a:pattFill>
                      <a:ln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:ln>
                      <a:effectLst/>
                    </p:spPr>
                    <p:txBody>
                      <a:bodyPr wrap="none" anchor="ctr"/>
                      <a:lstStyle/>
                      <a:p>
                        <a:endParaRPr lang="ro-RO"/>
                      </a:p>
                    </p:txBody>
                  </p:sp>
                </p:grpSp>
                <p:grpSp>
                  <p:nvGrpSpPr>
                    <p:cNvPr id="159927" name="Group 183"/>
                    <p:cNvGrpSpPr>
                      <a:grpSpLocks noChangeAspect="1"/>
                    </p:cNvGrpSpPr>
                    <p:nvPr/>
                  </p:nvGrpSpPr>
                  <p:grpSpPr bwMode="auto">
                    <a:xfrm rot="-67822">
                      <a:off x="3543" y="1880"/>
                      <a:ext cx="208" cy="1870"/>
                      <a:chOff x="1836" y="1048"/>
                      <a:chExt cx="294" cy="2656"/>
                    </a:xfrm>
                  </p:grpSpPr>
                  <p:sp>
                    <p:nvSpPr>
                      <p:cNvPr id="159928" name="Rectangle 184" descr="Дранка"/>
                      <p:cNvSpPr>
                        <a:spLocks noChangeAspect="1" noChangeArrowheads="1"/>
                      </p:cNvSpPr>
                      <p:nvPr/>
                    </p:nvSpPr>
                    <p:spPr bwMode="auto">
                      <a:xfrm>
                        <a:off x="1836" y="1104"/>
                        <a:ext cx="294" cy="2553"/>
                      </a:xfrm>
                      <a:prstGeom prst="rect">
                        <a:avLst/>
                      </a:prstGeom>
                      <a:pattFill prst="shingle">
                        <a:fgClr>
                          <a:schemeClr val="folHlink"/>
                        </a:fgClr>
                        <a:bgClr>
                          <a:schemeClr val="bg1"/>
                        </a:bgClr>
                      </a:pattFill>
                      <a:ln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:ln>
                      <a:effectLst/>
                    </p:spPr>
                    <p:txBody>
                      <a:bodyPr wrap="none" anchor="ctr"/>
                      <a:lstStyle/>
                      <a:p>
                        <a:endParaRPr lang="ro-RO"/>
                      </a:p>
                    </p:txBody>
                  </p:sp>
                  <p:sp>
                    <p:nvSpPr>
                      <p:cNvPr id="159929" name="AutoShape 185" descr="Дранка"/>
                      <p:cNvSpPr>
                        <a:spLocks noChangeAspect="1" noChangeArrowheads="1"/>
                      </p:cNvSpPr>
                      <p:nvPr/>
                    </p:nvSpPr>
                    <p:spPr bwMode="auto">
                      <a:xfrm>
                        <a:off x="2008" y="3656"/>
                        <a:ext cx="48" cy="48"/>
                      </a:xfrm>
                      <a:custGeom>
                        <a:avLst/>
                        <a:gdLst>
                          <a:gd name="G0" fmla="+- 5400 0 0"/>
                          <a:gd name="G1" fmla="+- 21600 0 5400"/>
                          <a:gd name="G2" fmla="*/ 5400 1 2"/>
                          <a:gd name="G3" fmla="+- 21600 0 G2"/>
                          <a:gd name="G4" fmla="+/ 5400 21600 2"/>
                          <a:gd name="G5" fmla="+/ G1 0 2"/>
                          <a:gd name="G6" fmla="*/ 21600 21600 5400"/>
                          <a:gd name="G7" fmla="*/ G6 1 2"/>
                          <a:gd name="G8" fmla="+- 21600 0 G7"/>
                          <a:gd name="G9" fmla="*/ 21600 1 2"/>
                          <a:gd name="G10" fmla="+- 5400 0 G9"/>
                          <a:gd name="G11" fmla="?: G10 G8 0"/>
                          <a:gd name="G12" fmla="?: G10 G7 21600"/>
                          <a:gd name="T0" fmla="*/ 18900 w 21600"/>
                          <a:gd name="T1" fmla="*/ 10800 h 21600"/>
                          <a:gd name="T2" fmla="*/ 10800 w 21600"/>
                          <a:gd name="T3" fmla="*/ 21600 h 21600"/>
                          <a:gd name="T4" fmla="*/ 2700 w 21600"/>
                          <a:gd name="T5" fmla="*/ 10800 h 21600"/>
                          <a:gd name="T6" fmla="*/ 10800 w 21600"/>
                          <a:gd name="T7" fmla="*/ 0 h 21600"/>
                          <a:gd name="T8" fmla="*/ 4500 w 21600"/>
                          <a:gd name="T9" fmla="*/ 4500 h 21600"/>
                          <a:gd name="T10" fmla="*/ 17100 w 21600"/>
                          <a:gd name="T11" fmla="*/ 17100 h 21600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</a:cxnLst>
                        <a:rect l="T8" t="T9" r="T10" b="T11"/>
                        <a:pathLst>
                          <a:path w="21600" h="21600">
                            <a:moveTo>
                              <a:pt x="0" y="0"/>
                            </a:moveTo>
                            <a:lnTo>
                              <a:pt x="5400" y="21600"/>
                            </a:lnTo>
                            <a:lnTo>
                              <a:pt x="16200" y="21600"/>
                            </a:lnTo>
                            <a:lnTo>
                              <a:pt x="21600" y="0"/>
                            </a:lnTo>
                            <a:close/>
                          </a:path>
                        </a:pathLst>
                      </a:custGeom>
                      <a:pattFill prst="shingle">
                        <a:fgClr>
                          <a:schemeClr val="folHlink"/>
                        </a:fgClr>
                        <a:bgClr>
                          <a:schemeClr val="bg1"/>
                        </a:bgClr>
                      </a:pattFill>
                      <a:ln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:ln>
                      <a:effectLst/>
                    </p:spPr>
                    <p:txBody>
                      <a:bodyPr wrap="none" anchor="ctr"/>
                      <a:lstStyle/>
                      <a:p>
                        <a:endParaRPr lang="ro-RO"/>
                      </a:p>
                    </p:txBody>
                  </p:sp>
                  <p:sp>
                    <p:nvSpPr>
                      <p:cNvPr id="159930" name="AutoShape 186" descr="Дранка"/>
                      <p:cNvSpPr>
                        <a:spLocks noChangeAspect="1" noChangeArrowheads="1"/>
                      </p:cNvSpPr>
                      <p:nvPr/>
                    </p:nvSpPr>
                    <p:spPr bwMode="auto">
                      <a:xfrm>
                        <a:off x="1920" y="3656"/>
                        <a:ext cx="48" cy="48"/>
                      </a:xfrm>
                      <a:custGeom>
                        <a:avLst/>
                        <a:gdLst>
                          <a:gd name="G0" fmla="+- 5400 0 0"/>
                          <a:gd name="G1" fmla="+- 21600 0 5400"/>
                          <a:gd name="G2" fmla="*/ 5400 1 2"/>
                          <a:gd name="G3" fmla="+- 21600 0 G2"/>
                          <a:gd name="G4" fmla="+/ 5400 21600 2"/>
                          <a:gd name="G5" fmla="+/ G1 0 2"/>
                          <a:gd name="G6" fmla="*/ 21600 21600 5400"/>
                          <a:gd name="G7" fmla="*/ G6 1 2"/>
                          <a:gd name="G8" fmla="+- 21600 0 G7"/>
                          <a:gd name="G9" fmla="*/ 21600 1 2"/>
                          <a:gd name="G10" fmla="+- 5400 0 G9"/>
                          <a:gd name="G11" fmla="?: G10 G8 0"/>
                          <a:gd name="G12" fmla="?: G10 G7 21600"/>
                          <a:gd name="T0" fmla="*/ 18900 w 21600"/>
                          <a:gd name="T1" fmla="*/ 10800 h 21600"/>
                          <a:gd name="T2" fmla="*/ 10800 w 21600"/>
                          <a:gd name="T3" fmla="*/ 21600 h 21600"/>
                          <a:gd name="T4" fmla="*/ 2700 w 21600"/>
                          <a:gd name="T5" fmla="*/ 10800 h 21600"/>
                          <a:gd name="T6" fmla="*/ 10800 w 21600"/>
                          <a:gd name="T7" fmla="*/ 0 h 21600"/>
                          <a:gd name="T8" fmla="*/ 4500 w 21600"/>
                          <a:gd name="T9" fmla="*/ 4500 h 21600"/>
                          <a:gd name="T10" fmla="*/ 17100 w 21600"/>
                          <a:gd name="T11" fmla="*/ 17100 h 21600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</a:cxnLst>
                        <a:rect l="T8" t="T9" r="T10" b="T11"/>
                        <a:pathLst>
                          <a:path w="21600" h="21600">
                            <a:moveTo>
                              <a:pt x="0" y="0"/>
                            </a:moveTo>
                            <a:lnTo>
                              <a:pt x="5400" y="21600"/>
                            </a:lnTo>
                            <a:lnTo>
                              <a:pt x="16200" y="21600"/>
                            </a:lnTo>
                            <a:lnTo>
                              <a:pt x="21600" y="0"/>
                            </a:lnTo>
                            <a:close/>
                          </a:path>
                        </a:pathLst>
                      </a:custGeom>
                      <a:pattFill prst="shingle">
                        <a:fgClr>
                          <a:schemeClr val="folHlink"/>
                        </a:fgClr>
                        <a:bgClr>
                          <a:schemeClr val="bg1"/>
                        </a:bgClr>
                      </a:pattFill>
                      <a:ln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:ln>
                      <a:effectLst/>
                    </p:spPr>
                    <p:txBody>
                      <a:bodyPr wrap="none" anchor="ctr"/>
                      <a:lstStyle/>
                      <a:p>
                        <a:endParaRPr lang="ro-RO"/>
                      </a:p>
                    </p:txBody>
                  </p:sp>
                  <p:sp>
                    <p:nvSpPr>
                      <p:cNvPr id="159931" name="AutoShape 187" descr="Дранка"/>
                      <p:cNvSpPr>
                        <a:spLocks noChangeAspect="1" noChangeArrowheads="1"/>
                      </p:cNvSpPr>
                      <p:nvPr/>
                    </p:nvSpPr>
                    <p:spPr bwMode="auto">
                      <a:xfrm rot="10800000">
                        <a:off x="2004" y="1048"/>
                        <a:ext cx="48" cy="48"/>
                      </a:xfrm>
                      <a:custGeom>
                        <a:avLst/>
                        <a:gdLst>
                          <a:gd name="G0" fmla="+- 5400 0 0"/>
                          <a:gd name="G1" fmla="+- 21600 0 5400"/>
                          <a:gd name="G2" fmla="*/ 5400 1 2"/>
                          <a:gd name="G3" fmla="+- 21600 0 G2"/>
                          <a:gd name="G4" fmla="+/ 5400 21600 2"/>
                          <a:gd name="G5" fmla="+/ G1 0 2"/>
                          <a:gd name="G6" fmla="*/ 21600 21600 5400"/>
                          <a:gd name="G7" fmla="*/ G6 1 2"/>
                          <a:gd name="G8" fmla="+- 21600 0 G7"/>
                          <a:gd name="G9" fmla="*/ 21600 1 2"/>
                          <a:gd name="G10" fmla="+- 5400 0 G9"/>
                          <a:gd name="G11" fmla="?: G10 G8 0"/>
                          <a:gd name="G12" fmla="?: G10 G7 21600"/>
                          <a:gd name="T0" fmla="*/ 18900 w 21600"/>
                          <a:gd name="T1" fmla="*/ 10800 h 21600"/>
                          <a:gd name="T2" fmla="*/ 10800 w 21600"/>
                          <a:gd name="T3" fmla="*/ 21600 h 21600"/>
                          <a:gd name="T4" fmla="*/ 2700 w 21600"/>
                          <a:gd name="T5" fmla="*/ 10800 h 21600"/>
                          <a:gd name="T6" fmla="*/ 10800 w 21600"/>
                          <a:gd name="T7" fmla="*/ 0 h 21600"/>
                          <a:gd name="T8" fmla="*/ 4500 w 21600"/>
                          <a:gd name="T9" fmla="*/ 4500 h 21600"/>
                          <a:gd name="T10" fmla="*/ 17100 w 21600"/>
                          <a:gd name="T11" fmla="*/ 17100 h 21600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</a:cxnLst>
                        <a:rect l="T8" t="T9" r="T10" b="T11"/>
                        <a:pathLst>
                          <a:path w="21600" h="21600">
                            <a:moveTo>
                              <a:pt x="0" y="0"/>
                            </a:moveTo>
                            <a:lnTo>
                              <a:pt x="5400" y="21600"/>
                            </a:lnTo>
                            <a:lnTo>
                              <a:pt x="16200" y="21600"/>
                            </a:lnTo>
                            <a:lnTo>
                              <a:pt x="21600" y="0"/>
                            </a:lnTo>
                            <a:close/>
                          </a:path>
                        </a:pathLst>
                      </a:custGeom>
                      <a:pattFill prst="shingle">
                        <a:fgClr>
                          <a:schemeClr val="folHlink"/>
                        </a:fgClr>
                        <a:bgClr>
                          <a:schemeClr val="bg1"/>
                        </a:bgClr>
                      </a:pattFill>
                      <a:ln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:ln>
                      <a:effectLst/>
                    </p:spPr>
                    <p:txBody>
                      <a:bodyPr wrap="none" anchor="ctr"/>
                      <a:lstStyle/>
                      <a:p>
                        <a:endParaRPr lang="ro-RO"/>
                      </a:p>
                    </p:txBody>
                  </p:sp>
                  <p:sp>
                    <p:nvSpPr>
                      <p:cNvPr id="159932" name="AutoShape 188" descr="Дранка"/>
                      <p:cNvSpPr>
                        <a:spLocks noChangeAspect="1" noChangeArrowheads="1"/>
                      </p:cNvSpPr>
                      <p:nvPr/>
                    </p:nvSpPr>
                    <p:spPr bwMode="auto">
                      <a:xfrm rot="10800000">
                        <a:off x="1916" y="1048"/>
                        <a:ext cx="48" cy="48"/>
                      </a:xfrm>
                      <a:custGeom>
                        <a:avLst/>
                        <a:gdLst>
                          <a:gd name="G0" fmla="+- 5400 0 0"/>
                          <a:gd name="G1" fmla="+- 21600 0 5400"/>
                          <a:gd name="G2" fmla="*/ 5400 1 2"/>
                          <a:gd name="G3" fmla="+- 21600 0 G2"/>
                          <a:gd name="G4" fmla="+/ 5400 21600 2"/>
                          <a:gd name="G5" fmla="+/ G1 0 2"/>
                          <a:gd name="G6" fmla="*/ 21600 21600 5400"/>
                          <a:gd name="G7" fmla="*/ G6 1 2"/>
                          <a:gd name="G8" fmla="+- 21600 0 G7"/>
                          <a:gd name="G9" fmla="*/ 21600 1 2"/>
                          <a:gd name="G10" fmla="+- 5400 0 G9"/>
                          <a:gd name="G11" fmla="?: G10 G8 0"/>
                          <a:gd name="G12" fmla="?: G10 G7 21600"/>
                          <a:gd name="T0" fmla="*/ 18900 w 21600"/>
                          <a:gd name="T1" fmla="*/ 10800 h 21600"/>
                          <a:gd name="T2" fmla="*/ 10800 w 21600"/>
                          <a:gd name="T3" fmla="*/ 21600 h 21600"/>
                          <a:gd name="T4" fmla="*/ 2700 w 21600"/>
                          <a:gd name="T5" fmla="*/ 10800 h 21600"/>
                          <a:gd name="T6" fmla="*/ 10800 w 21600"/>
                          <a:gd name="T7" fmla="*/ 0 h 21600"/>
                          <a:gd name="T8" fmla="*/ 4500 w 21600"/>
                          <a:gd name="T9" fmla="*/ 4500 h 21600"/>
                          <a:gd name="T10" fmla="*/ 17100 w 21600"/>
                          <a:gd name="T11" fmla="*/ 17100 h 21600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</a:cxnLst>
                        <a:rect l="T8" t="T9" r="T10" b="T11"/>
                        <a:pathLst>
                          <a:path w="21600" h="21600">
                            <a:moveTo>
                              <a:pt x="0" y="0"/>
                            </a:moveTo>
                            <a:lnTo>
                              <a:pt x="5400" y="21600"/>
                            </a:lnTo>
                            <a:lnTo>
                              <a:pt x="16200" y="21600"/>
                            </a:lnTo>
                            <a:lnTo>
                              <a:pt x="21600" y="0"/>
                            </a:lnTo>
                            <a:close/>
                          </a:path>
                        </a:pathLst>
                      </a:custGeom>
                      <a:pattFill prst="shingle">
                        <a:fgClr>
                          <a:schemeClr val="folHlink"/>
                        </a:fgClr>
                        <a:bgClr>
                          <a:schemeClr val="bg1"/>
                        </a:bgClr>
                      </a:pattFill>
                      <a:ln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:ln>
                      <a:effectLst/>
                    </p:spPr>
                    <p:txBody>
                      <a:bodyPr wrap="none" anchor="ctr"/>
                      <a:lstStyle/>
                      <a:p>
                        <a:endParaRPr lang="ro-RO"/>
                      </a:p>
                    </p:txBody>
                  </p:sp>
                </p:grpSp>
                <p:grpSp>
                  <p:nvGrpSpPr>
                    <p:cNvPr id="159933" name="Group 189"/>
                    <p:cNvGrpSpPr>
                      <a:grpSpLocks noChangeAspect="1"/>
                    </p:cNvGrpSpPr>
                    <p:nvPr/>
                  </p:nvGrpSpPr>
                  <p:grpSpPr bwMode="auto">
                    <a:xfrm>
                      <a:off x="2002" y="1921"/>
                      <a:ext cx="1753" cy="1785"/>
                      <a:chOff x="1848" y="1089"/>
                      <a:chExt cx="2487" cy="2531"/>
                    </a:xfrm>
                  </p:grpSpPr>
                  <p:grpSp>
                    <p:nvGrpSpPr>
                      <p:cNvPr id="159934" name="Group 190"/>
                      <p:cNvGrpSpPr>
                        <a:grpSpLocks noChangeAspect="1"/>
                      </p:cNvGrpSpPr>
                      <p:nvPr/>
                    </p:nvGrpSpPr>
                    <p:grpSpPr bwMode="auto">
                      <a:xfrm>
                        <a:off x="4050" y="1089"/>
                        <a:ext cx="264" cy="230"/>
                        <a:chOff x="4050" y="1089"/>
                        <a:chExt cx="264" cy="230"/>
                      </a:xfrm>
                    </p:grpSpPr>
                    <p:sp>
                      <p:nvSpPr>
                        <p:cNvPr id="159935" name="Oval 191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4053" y="1089"/>
                          <a:ext cx="113" cy="113"/>
                        </a:xfrm>
                        <a:prstGeom prst="ellipse">
                          <a:avLst/>
                        </a:prstGeom>
                        <a:gradFill rotWithShape="0">
                          <a:gsLst>
                            <a:gs pos="0">
                              <a:schemeClr val="folHlink">
                                <a:gamma/>
                                <a:tint val="0"/>
                                <a:invGamma/>
                              </a:schemeClr>
                            </a:gs>
                            <a:gs pos="100000">
                              <a:schemeClr val="folHlink"/>
                            </a:gs>
                          </a:gsLst>
                          <a:path path="shape">
                            <a:fillToRect l="50000" t="50000" r="50000" b="50000"/>
                          </a:path>
                        </a:gradFill>
                        <a:ln w="952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59936" name="Oval 192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4194" y="1206"/>
                          <a:ext cx="113" cy="113"/>
                        </a:xfrm>
                        <a:prstGeom prst="ellipse">
                          <a:avLst/>
                        </a:prstGeom>
                        <a:gradFill rotWithShape="0">
                          <a:gsLst>
                            <a:gs pos="0">
                              <a:schemeClr val="folHlink">
                                <a:gamma/>
                                <a:tint val="0"/>
                                <a:invGamma/>
                              </a:schemeClr>
                            </a:gs>
                            <a:gs pos="100000">
                              <a:schemeClr val="folHlink"/>
                            </a:gs>
                          </a:gsLst>
                          <a:path path="shape">
                            <a:fillToRect l="50000" t="50000" r="50000" b="50000"/>
                          </a:path>
                        </a:gradFill>
                        <a:ln w="952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59937" name="Rectangle 193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4194" y="1095"/>
                          <a:ext cx="120" cy="105"/>
                        </a:xfrm>
                        <a:prstGeom prst="rect">
                          <a:avLst/>
                        </a:prstGeom>
                        <a:gradFill rotWithShape="0">
                          <a:gsLst>
                            <a:gs pos="0">
                              <a:schemeClr val="folHlink"/>
                            </a:gs>
                            <a:gs pos="50000">
                              <a:schemeClr val="folHlink">
                                <a:gamma/>
                                <a:tint val="0"/>
                                <a:invGamma/>
                              </a:schemeClr>
                            </a:gs>
                            <a:gs pos="100000">
                              <a:schemeClr val="folHlink"/>
                            </a:gs>
                          </a:gsLst>
                          <a:lin ang="0" scaled="1"/>
                        </a:gradFill>
                        <a:ln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59938" name="Rectangle 194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4050" y="1206"/>
                          <a:ext cx="120" cy="105"/>
                        </a:xfrm>
                        <a:prstGeom prst="rect">
                          <a:avLst/>
                        </a:prstGeom>
                        <a:gradFill rotWithShape="0">
                          <a:gsLst>
                            <a:gs pos="0">
                              <a:schemeClr val="folHlink"/>
                            </a:gs>
                            <a:gs pos="50000">
                              <a:schemeClr val="folHlink">
                                <a:gamma/>
                                <a:tint val="0"/>
                                <a:invGamma/>
                              </a:schemeClr>
                            </a:gs>
                            <a:gs pos="100000">
                              <a:schemeClr val="folHlink"/>
                            </a:gs>
                          </a:gsLst>
                          <a:lin ang="0" scaled="1"/>
                        </a:gradFill>
                        <a:ln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</p:grpSp>
                  <p:grpSp>
                    <p:nvGrpSpPr>
                      <p:cNvPr id="159939" name="Group 195"/>
                      <p:cNvGrpSpPr>
                        <a:grpSpLocks noChangeAspect="1"/>
                      </p:cNvGrpSpPr>
                      <p:nvPr/>
                    </p:nvGrpSpPr>
                    <p:grpSpPr bwMode="auto">
                      <a:xfrm>
                        <a:off x="4050" y="1320"/>
                        <a:ext cx="264" cy="230"/>
                        <a:chOff x="4050" y="1089"/>
                        <a:chExt cx="264" cy="230"/>
                      </a:xfrm>
                    </p:grpSpPr>
                    <p:sp>
                      <p:nvSpPr>
                        <p:cNvPr id="159940" name="Oval 196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4053" y="1089"/>
                          <a:ext cx="113" cy="113"/>
                        </a:xfrm>
                        <a:prstGeom prst="ellipse">
                          <a:avLst/>
                        </a:prstGeom>
                        <a:gradFill rotWithShape="0">
                          <a:gsLst>
                            <a:gs pos="0">
                              <a:schemeClr val="folHlink">
                                <a:gamma/>
                                <a:tint val="0"/>
                                <a:invGamma/>
                              </a:schemeClr>
                            </a:gs>
                            <a:gs pos="100000">
                              <a:schemeClr val="folHlink"/>
                            </a:gs>
                          </a:gsLst>
                          <a:path path="shape">
                            <a:fillToRect l="50000" t="50000" r="50000" b="50000"/>
                          </a:path>
                        </a:gradFill>
                        <a:ln w="952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59941" name="Oval 197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4194" y="1206"/>
                          <a:ext cx="113" cy="113"/>
                        </a:xfrm>
                        <a:prstGeom prst="ellipse">
                          <a:avLst/>
                        </a:prstGeom>
                        <a:gradFill rotWithShape="0">
                          <a:gsLst>
                            <a:gs pos="0">
                              <a:schemeClr val="folHlink">
                                <a:gamma/>
                                <a:tint val="0"/>
                                <a:invGamma/>
                              </a:schemeClr>
                            </a:gs>
                            <a:gs pos="100000">
                              <a:schemeClr val="folHlink"/>
                            </a:gs>
                          </a:gsLst>
                          <a:path path="shape">
                            <a:fillToRect l="50000" t="50000" r="50000" b="50000"/>
                          </a:path>
                        </a:gradFill>
                        <a:ln w="952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59942" name="Rectangle 198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4194" y="1095"/>
                          <a:ext cx="120" cy="105"/>
                        </a:xfrm>
                        <a:prstGeom prst="rect">
                          <a:avLst/>
                        </a:prstGeom>
                        <a:gradFill rotWithShape="0">
                          <a:gsLst>
                            <a:gs pos="0">
                              <a:schemeClr val="folHlink"/>
                            </a:gs>
                            <a:gs pos="50000">
                              <a:schemeClr val="folHlink">
                                <a:gamma/>
                                <a:tint val="0"/>
                                <a:invGamma/>
                              </a:schemeClr>
                            </a:gs>
                            <a:gs pos="100000">
                              <a:schemeClr val="folHlink"/>
                            </a:gs>
                          </a:gsLst>
                          <a:lin ang="0" scaled="1"/>
                        </a:gradFill>
                        <a:ln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59943" name="Rectangle 199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4050" y="1206"/>
                          <a:ext cx="120" cy="105"/>
                        </a:xfrm>
                        <a:prstGeom prst="rect">
                          <a:avLst/>
                        </a:prstGeom>
                        <a:gradFill rotWithShape="0">
                          <a:gsLst>
                            <a:gs pos="0">
                              <a:schemeClr val="folHlink"/>
                            </a:gs>
                            <a:gs pos="50000">
                              <a:schemeClr val="folHlink">
                                <a:gamma/>
                                <a:tint val="0"/>
                                <a:invGamma/>
                              </a:schemeClr>
                            </a:gs>
                            <a:gs pos="100000">
                              <a:schemeClr val="folHlink"/>
                            </a:gs>
                          </a:gsLst>
                          <a:lin ang="0" scaled="1"/>
                        </a:gradFill>
                        <a:ln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</p:grpSp>
                  <p:grpSp>
                    <p:nvGrpSpPr>
                      <p:cNvPr id="159944" name="Group 200"/>
                      <p:cNvGrpSpPr>
                        <a:grpSpLocks noChangeAspect="1"/>
                      </p:cNvGrpSpPr>
                      <p:nvPr/>
                    </p:nvGrpSpPr>
                    <p:grpSpPr bwMode="auto">
                      <a:xfrm>
                        <a:off x="4053" y="1545"/>
                        <a:ext cx="264" cy="230"/>
                        <a:chOff x="4050" y="1089"/>
                        <a:chExt cx="264" cy="230"/>
                      </a:xfrm>
                    </p:grpSpPr>
                    <p:sp>
                      <p:nvSpPr>
                        <p:cNvPr id="159945" name="Oval 201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4053" y="1089"/>
                          <a:ext cx="113" cy="113"/>
                        </a:xfrm>
                        <a:prstGeom prst="ellipse">
                          <a:avLst/>
                        </a:prstGeom>
                        <a:gradFill rotWithShape="0">
                          <a:gsLst>
                            <a:gs pos="0">
                              <a:schemeClr val="folHlink">
                                <a:gamma/>
                                <a:tint val="0"/>
                                <a:invGamma/>
                              </a:schemeClr>
                            </a:gs>
                            <a:gs pos="100000">
                              <a:schemeClr val="folHlink"/>
                            </a:gs>
                          </a:gsLst>
                          <a:path path="shape">
                            <a:fillToRect l="50000" t="50000" r="50000" b="50000"/>
                          </a:path>
                        </a:gradFill>
                        <a:ln w="952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59946" name="Oval 202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4194" y="1206"/>
                          <a:ext cx="113" cy="113"/>
                        </a:xfrm>
                        <a:prstGeom prst="ellipse">
                          <a:avLst/>
                        </a:prstGeom>
                        <a:gradFill rotWithShape="0">
                          <a:gsLst>
                            <a:gs pos="0">
                              <a:schemeClr val="folHlink">
                                <a:gamma/>
                                <a:tint val="0"/>
                                <a:invGamma/>
                              </a:schemeClr>
                            </a:gs>
                            <a:gs pos="100000">
                              <a:schemeClr val="folHlink"/>
                            </a:gs>
                          </a:gsLst>
                          <a:path path="shape">
                            <a:fillToRect l="50000" t="50000" r="50000" b="50000"/>
                          </a:path>
                        </a:gradFill>
                        <a:ln w="952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59947" name="Rectangle 203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4194" y="1095"/>
                          <a:ext cx="120" cy="105"/>
                        </a:xfrm>
                        <a:prstGeom prst="rect">
                          <a:avLst/>
                        </a:prstGeom>
                        <a:gradFill rotWithShape="0">
                          <a:gsLst>
                            <a:gs pos="0">
                              <a:schemeClr val="folHlink"/>
                            </a:gs>
                            <a:gs pos="50000">
                              <a:schemeClr val="folHlink">
                                <a:gamma/>
                                <a:tint val="0"/>
                                <a:invGamma/>
                              </a:schemeClr>
                            </a:gs>
                            <a:gs pos="100000">
                              <a:schemeClr val="folHlink"/>
                            </a:gs>
                          </a:gsLst>
                          <a:lin ang="0" scaled="1"/>
                        </a:gradFill>
                        <a:ln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59948" name="Rectangle 204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4050" y="1206"/>
                          <a:ext cx="120" cy="105"/>
                        </a:xfrm>
                        <a:prstGeom prst="rect">
                          <a:avLst/>
                        </a:prstGeom>
                        <a:gradFill rotWithShape="0">
                          <a:gsLst>
                            <a:gs pos="0">
                              <a:schemeClr val="folHlink"/>
                            </a:gs>
                            <a:gs pos="50000">
                              <a:schemeClr val="folHlink">
                                <a:gamma/>
                                <a:tint val="0"/>
                                <a:invGamma/>
                              </a:schemeClr>
                            </a:gs>
                            <a:gs pos="100000">
                              <a:schemeClr val="folHlink"/>
                            </a:gs>
                          </a:gsLst>
                          <a:lin ang="0" scaled="1"/>
                        </a:gradFill>
                        <a:ln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</p:grpSp>
                  <p:grpSp>
                    <p:nvGrpSpPr>
                      <p:cNvPr id="159949" name="Group 205"/>
                      <p:cNvGrpSpPr>
                        <a:grpSpLocks noChangeAspect="1"/>
                      </p:cNvGrpSpPr>
                      <p:nvPr/>
                    </p:nvGrpSpPr>
                    <p:grpSpPr bwMode="auto">
                      <a:xfrm>
                        <a:off x="4056" y="1776"/>
                        <a:ext cx="264" cy="230"/>
                        <a:chOff x="4050" y="1089"/>
                        <a:chExt cx="264" cy="230"/>
                      </a:xfrm>
                    </p:grpSpPr>
                    <p:sp>
                      <p:nvSpPr>
                        <p:cNvPr id="159950" name="Oval 206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4053" y="1089"/>
                          <a:ext cx="113" cy="113"/>
                        </a:xfrm>
                        <a:prstGeom prst="ellipse">
                          <a:avLst/>
                        </a:prstGeom>
                        <a:gradFill rotWithShape="0">
                          <a:gsLst>
                            <a:gs pos="0">
                              <a:schemeClr val="folHlink">
                                <a:gamma/>
                                <a:tint val="0"/>
                                <a:invGamma/>
                              </a:schemeClr>
                            </a:gs>
                            <a:gs pos="100000">
                              <a:schemeClr val="folHlink"/>
                            </a:gs>
                          </a:gsLst>
                          <a:path path="shape">
                            <a:fillToRect l="50000" t="50000" r="50000" b="50000"/>
                          </a:path>
                        </a:gradFill>
                        <a:ln w="952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59951" name="Oval 207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4194" y="1206"/>
                          <a:ext cx="113" cy="113"/>
                        </a:xfrm>
                        <a:prstGeom prst="ellipse">
                          <a:avLst/>
                        </a:prstGeom>
                        <a:gradFill rotWithShape="0">
                          <a:gsLst>
                            <a:gs pos="0">
                              <a:schemeClr val="folHlink">
                                <a:gamma/>
                                <a:tint val="0"/>
                                <a:invGamma/>
                              </a:schemeClr>
                            </a:gs>
                            <a:gs pos="100000">
                              <a:schemeClr val="folHlink"/>
                            </a:gs>
                          </a:gsLst>
                          <a:path path="shape">
                            <a:fillToRect l="50000" t="50000" r="50000" b="50000"/>
                          </a:path>
                        </a:gradFill>
                        <a:ln w="952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59952" name="Rectangle 208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4194" y="1095"/>
                          <a:ext cx="120" cy="105"/>
                        </a:xfrm>
                        <a:prstGeom prst="rect">
                          <a:avLst/>
                        </a:prstGeom>
                        <a:gradFill rotWithShape="0">
                          <a:gsLst>
                            <a:gs pos="0">
                              <a:schemeClr val="folHlink"/>
                            </a:gs>
                            <a:gs pos="50000">
                              <a:schemeClr val="folHlink">
                                <a:gamma/>
                                <a:tint val="0"/>
                                <a:invGamma/>
                              </a:schemeClr>
                            </a:gs>
                            <a:gs pos="100000">
                              <a:schemeClr val="folHlink"/>
                            </a:gs>
                          </a:gsLst>
                          <a:lin ang="0" scaled="1"/>
                        </a:gradFill>
                        <a:ln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59953" name="Rectangle 209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4050" y="1206"/>
                          <a:ext cx="120" cy="105"/>
                        </a:xfrm>
                        <a:prstGeom prst="rect">
                          <a:avLst/>
                        </a:prstGeom>
                        <a:gradFill rotWithShape="0">
                          <a:gsLst>
                            <a:gs pos="0">
                              <a:schemeClr val="folHlink"/>
                            </a:gs>
                            <a:gs pos="50000">
                              <a:schemeClr val="folHlink">
                                <a:gamma/>
                                <a:tint val="0"/>
                                <a:invGamma/>
                              </a:schemeClr>
                            </a:gs>
                            <a:gs pos="100000">
                              <a:schemeClr val="folHlink"/>
                            </a:gs>
                          </a:gsLst>
                          <a:lin ang="0" scaled="1"/>
                        </a:gradFill>
                        <a:ln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</p:grpSp>
                  <p:grpSp>
                    <p:nvGrpSpPr>
                      <p:cNvPr id="159954" name="Group 210"/>
                      <p:cNvGrpSpPr>
                        <a:grpSpLocks noChangeAspect="1"/>
                      </p:cNvGrpSpPr>
                      <p:nvPr/>
                    </p:nvGrpSpPr>
                    <p:grpSpPr bwMode="auto">
                      <a:xfrm>
                        <a:off x="4062" y="2004"/>
                        <a:ext cx="264" cy="230"/>
                        <a:chOff x="4050" y="1089"/>
                        <a:chExt cx="264" cy="230"/>
                      </a:xfrm>
                    </p:grpSpPr>
                    <p:sp>
                      <p:nvSpPr>
                        <p:cNvPr id="159955" name="Oval 211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4053" y="1089"/>
                          <a:ext cx="113" cy="113"/>
                        </a:xfrm>
                        <a:prstGeom prst="ellipse">
                          <a:avLst/>
                        </a:prstGeom>
                        <a:gradFill rotWithShape="0">
                          <a:gsLst>
                            <a:gs pos="0">
                              <a:schemeClr val="folHlink">
                                <a:gamma/>
                                <a:tint val="0"/>
                                <a:invGamma/>
                              </a:schemeClr>
                            </a:gs>
                            <a:gs pos="100000">
                              <a:schemeClr val="folHlink"/>
                            </a:gs>
                          </a:gsLst>
                          <a:path path="shape">
                            <a:fillToRect l="50000" t="50000" r="50000" b="50000"/>
                          </a:path>
                        </a:gradFill>
                        <a:ln w="952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59956" name="Oval 212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4194" y="1206"/>
                          <a:ext cx="113" cy="113"/>
                        </a:xfrm>
                        <a:prstGeom prst="ellipse">
                          <a:avLst/>
                        </a:prstGeom>
                        <a:gradFill rotWithShape="0">
                          <a:gsLst>
                            <a:gs pos="0">
                              <a:schemeClr val="folHlink">
                                <a:gamma/>
                                <a:tint val="0"/>
                                <a:invGamma/>
                              </a:schemeClr>
                            </a:gs>
                            <a:gs pos="100000">
                              <a:schemeClr val="folHlink"/>
                            </a:gs>
                          </a:gsLst>
                          <a:path path="shape">
                            <a:fillToRect l="50000" t="50000" r="50000" b="50000"/>
                          </a:path>
                        </a:gradFill>
                        <a:ln w="952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59957" name="Rectangle 213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4194" y="1095"/>
                          <a:ext cx="120" cy="105"/>
                        </a:xfrm>
                        <a:prstGeom prst="rect">
                          <a:avLst/>
                        </a:prstGeom>
                        <a:gradFill rotWithShape="0">
                          <a:gsLst>
                            <a:gs pos="0">
                              <a:schemeClr val="folHlink"/>
                            </a:gs>
                            <a:gs pos="50000">
                              <a:schemeClr val="folHlink">
                                <a:gamma/>
                                <a:tint val="0"/>
                                <a:invGamma/>
                              </a:schemeClr>
                            </a:gs>
                            <a:gs pos="100000">
                              <a:schemeClr val="folHlink"/>
                            </a:gs>
                          </a:gsLst>
                          <a:lin ang="0" scaled="1"/>
                        </a:gradFill>
                        <a:ln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59958" name="Rectangle 214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4050" y="1206"/>
                          <a:ext cx="120" cy="105"/>
                        </a:xfrm>
                        <a:prstGeom prst="rect">
                          <a:avLst/>
                        </a:prstGeom>
                        <a:gradFill rotWithShape="0">
                          <a:gsLst>
                            <a:gs pos="0">
                              <a:schemeClr val="folHlink"/>
                            </a:gs>
                            <a:gs pos="50000">
                              <a:schemeClr val="folHlink">
                                <a:gamma/>
                                <a:tint val="0"/>
                                <a:invGamma/>
                              </a:schemeClr>
                            </a:gs>
                            <a:gs pos="100000">
                              <a:schemeClr val="folHlink"/>
                            </a:gs>
                          </a:gsLst>
                          <a:lin ang="0" scaled="1"/>
                        </a:gradFill>
                        <a:ln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</p:grpSp>
                  <p:grpSp>
                    <p:nvGrpSpPr>
                      <p:cNvPr id="159959" name="Group 215"/>
                      <p:cNvGrpSpPr>
                        <a:grpSpLocks noChangeAspect="1"/>
                      </p:cNvGrpSpPr>
                      <p:nvPr/>
                    </p:nvGrpSpPr>
                    <p:grpSpPr bwMode="auto">
                      <a:xfrm>
                        <a:off x="4062" y="2229"/>
                        <a:ext cx="264" cy="230"/>
                        <a:chOff x="4050" y="1089"/>
                        <a:chExt cx="264" cy="230"/>
                      </a:xfrm>
                    </p:grpSpPr>
                    <p:sp>
                      <p:nvSpPr>
                        <p:cNvPr id="159960" name="Oval 216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4053" y="1089"/>
                          <a:ext cx="113" cy="113"/>
                        </a:xfrm>
                        <a:prstGeom prst="ellipse">
                          <a:avLst/>
                        </a:prstGeom>
                        <a:gradFill rotWithShape="0">
                          <a:gsLst>
                            <a:gs pos="0">
                              <a:schemeClr val="folHlink">
                                <a:gamma/>
                                <a:tint val="0"/>
                                <a:invGamma/>
                              </a:schemeClr>
                            </a:gs>
                            <a:gs pos="100000">
                              <a:schemeClr val="folHlink"/>
                            </a:gs>
                          </a:gsLst>
                          <a:path path="shape">
                            <a:fillToRect l="50000" t="50000" r="50000" b="50000"/>
                          </a:path>
                        </a:gradFill>
                        <a:ln w="952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59961" name="Oval 217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4194" y="1206"/>
                          <a:ext cx="113" cy="113"/>
                        </a:xfrm>
                        <a:prstGeom prst="ellipse">
                          <a:avLst/>
                        </a:prstGeom>
                        <a:gradFill rotWithShape="0">
                          <a:gsLst>
                            <a:gs pos="0">
                              <a:schemeClr val="folHlink">
                                <a:gamma/>
                                <a:tint val="0"/>
                                <a:invGamma/>
                              </a:schemeClr>
                            </a:gs>
                            <a:gs pos="100000">
                              <a:schemeClr val="folHlink"/>
                            </a:gs>
                          </a:gsLst>
                          <a:path path="shape">
                            <a:fillToRect l="50000" t="50000" r="50000" b="50000"/>
                          </a:path>
                        </a:gradFill>
                        <a:ln w="952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59962" name="Rectangle 218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4194" y="1095"/>
                          <a:ext cx="120" cy="105"/>
                        </a:xfrm>
                        <a:prstGeom prst="rect">
                          <a:avLst/>
                        </a:prstGeom>
                        <a:gradFill rotWithShape="0">
                          <a:gsLst>
                            <a:gs pos="0">
                              <a:schemeClr val="folHlink"/>
                            </a:gs>
                            <a:gs pos="50000">
                              <a:schemeClr val="folHlink">
                                <a:gamma/>
                                <a:tint val="0"/>
                                <a:invGamma/>
                              </a:schemeClr>
                            </a:gs>
                            <a:gs pos="100000">
                              <a:schemeClr val="folHlink"/>
                            </a:gs>
                          </a:gsLst>
                          <a:lin ang="0" scaled="1"/>
                        </a:gradFill>
                        <a:ln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59963" name="Rectangle 219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4050" y="1206"/>
                          <a:ext cx="120" cy="105"/>
                        </a:xfrm>
                        <a:prstGeom prst="rect">
                          <a:avLst/>
                        </a:prstGeom>
                        <a:gradFill rotWithShape="0">
                          <a:gsLst>
                            <a:gs pos="0">
                              <a:schemeClr val="folHlink"/>
                            </a:gs>
                            <a:gs pos="50000">
                              <a:schemeClr val="folHlink">
                                <a:gamma/>
                                <a:tint val="0"/>
                                <a:invGamma/>
                              </a:schemeClr>
                            </a:gs>
                            <a:gs pos="100000">
                              <a:schemeClr val="folHlink"/>
                            </a:gs>
                          </a:gsLst>
                          <a:lin ang="0" scaled="1"/>
                        </a:gradFill>
                        <a:ln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</p:grpSp>
                  <p:grpSp>
                    <p:nvGrpSpPr>
                      <p:cNvPr id="159964" name="Group 220"/>
                      <p:cNvGrpSpPr>
                        <a:grpSpLocks noChangeAspect="1"/>
                      </p:cNvGrpSpPr>
                      <p:nvPr/>
                    </p:nvGrpSpPr>
                    <p:grpSpPr bwMode="auto">
                      <a:xfrm>
                        <a:off x="4062" y="2451"/>
                        <a:ext cx="264" cy="230"/>
                        <a:chOff x="4050" y="1089"/>
                        <a:chExt cx="264" cy="230"/>
                      </a:xfrm>
                    </p:grpSpPr>
                    <p:sp>
                      <p:nvSpPr>
                        <p:cNvPr id="159965" name="Oval 221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4053" y="1089"/>
                          <a:ext cx="113" cy="113"/>
                        </a:xfrm>
                        <a:prstGeom prst="ellipse">
                          <a:avLst/>
                        </a:prstGeom>
                        <a:gradFill rotWithShape="0">
                          <a:gsLst>
                            <a:gs pos="0">
                              <a:schemeClr val="folHlink">
                                <a:gamma/>
                                <a:tint val="0"/>
                                <a:invGamma/>
                              </a:schemeClr>
                            </a:gs>
                            <a:gs pos="100000">
                              <a:schemeClr val="folHlink"/>
                            </a:gs>
                          </a:gsLst>
                          <a:path path="shape">
                            <a:fillToRect l="50000" t="50000" r="50000" b="50000"/>
                          </a:path>
                        </a:gradFill>
                        <a:ln w="952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59966" name="Oval 222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4194" y="1206"/>
                          <a:ext cx="113" cy="113"/>
                        </a:xfrm>
                        <a:prstGeom prst="ellipse">
                          <a:avLst/>
                        </a:prstGeom>
                        <a:gradFill rotWithShape="0">
                          <a:gsLst>
                            <a:gs pos="0">
                              <a:schemeClr val="folHlink">
                                <a:gamma/>
                                <a:tint val="0"/>
                                <a:invGamma/>
                              </a:schemeClr>
                            </a:gs>
                            <a:gs pos="100000">
                              <a:schemeClr val="folHlink"/>
                            </a:gs>
                          </a:gsLst>
                          <a:path path="shape">
                            <a:fillToRect l="50000" t="50000" r="50000" b="50000"/>
                          </a:path>
                        </a:gradFill>
                        <a:ln w="952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59967" name="Rectangle 223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4194" y="1095"/>
                          <a:ext cx="120" cy="105"/>
                        </a:xfrm>
                        <a:prstGeom prst="rect">
                          <a:avLst/>
                        </a:prstGeom>
                        <a:gradFill rotWithShape="0">
                          <a:gsLst>
                            <a:gs pos="0">
                              <a:schemeClr val="folHlink"/>
                            </a:gs>
                            <a:gs pos="50000">
                              <a:schemeClr val="folHlink">
                                <a:gamma/>
                                <a:tint val="0"/>
                                <a:invGamma/>
                              </a:schemeClr>
                            </a:gs>
                            <a:gs pos="100000">
                              <a:schemeClr val="folHlink"/>
                            </a:gs>
                          </a:gsLst>
                          <a:lin ang="0" scaled="1"/>
                        </a:gradFill>
                        <a:ln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59968" name="Rectangle 224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4050" y="1206"/>
                          <a:ext cx="120" cy="105"/>
                        </a:xfrm>
                        <a:prstGeom prst="rect">
                          <a:avLst/>
                        </a:prstGeom>
                        <a:gradFill rotWithShape="0">
                          <a:gsLst>
                            <a:gs pos="0">
                              <a:schemeClr val="folHlink"/>
                            </a:gs>
                            <a:gs pos="50000">
                              <a:schemeClr val="folHlink">
                                <a:gamma/>
                                <a:tint val="0"/>
                                <a:invGamma/>
                              </a:schemeClr>
                            </a:gs>
                            <a:gs pos="100000">
                              <a:schemeClr val="folHlink"/>
                            </a:gs>
                          </a:gsLst>
                          <a:lin ang="0" scaled="1"/>
                        </a:gradFill>
                        <a:ln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</p:grpSp>
                  <p:grpSp>
                    <p:nvGrpSpPr>
                      <p:cNvPr id="159969" name="Group 225"/>
                      <p:cNvGrpSpPr>
                        <a:grpSpLocks noChangeAspect="1"/>
                      </p:cNvGrpSpPr>
                      <p:nvPr/>
                    </p:nvGrpSpPr>
                    <p:grpSpPr bwMode="auto">
                      <a:xfrm>
                        <a:off x="4065" y="2682"/>
                        <a:ext cx="264" cy="230"/>
                        <a:chOff x="4050" y="1089"/>
                        <a:chExt cx="264" cy="230"/>
                      </a:xfrm>
                    </p:grpSpPr>
                    <p:sp>
                      <p:nvSpPr>
                        <p:cNvPr id="159970" name="Oval 226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4053" y="1089"/>
                          <a:ext cx="113" cy="113"/>
                        </a:xfrm>
                        <a:prstGeom prst="ellipse">
                          <a:avLst/>
                        </a:prstGeom>
                        <a:gradFill rotWithShape="0">
                          <a:gsLst>
                            <a:gs pos="0">
                              <a:schemeClr val="folHlink">
                                <a:gamma/>
                                <a:tint val="0"/>
                                <a:invGamma/>
                              </a:schemeClr>
                            </a:gs>
                            <a:gs pos="100000">
                              <a:schemeClr val="folHlink"/>
                            </a:gs>
                          </a:gsLst>
                          <a:path path="shape">
                            <a:fillToRect l="50000" t="50000" r="50000" b="50000"/>
                          </a:path>
                        </a:gradFill>
                        <a:ln w="952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59971" name="Oval 227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4194" y="1206"/>
                          <a:ext cx="113" cy="113"/>
                        </a:xfrm>
                        <a:prstGeom prst="ellipse">
                          <a:avLst/>
                        </a:prstGeom>
                        <a:gradFill rotWithShape="0">
                          <a:gsLst>
                            <a:gs pos="0">
                              <a:schemeClr val="folHlink">
                                <a:gamma/>
                                <a:tint val="0"/>
                                <a:invGamma/>
                              </a:schemeClr>
                            </a:gs>
                            <a:gs pos="100000">
                              <a:schemeClr val="folHlink"/>
                            </a:gs>
                          </a:gsLst>
                          <a:path path="shape">
                            <a:fillToRect l="50000" t="50000" r="50000" b="50000"/>
                          </a:path>
                        </a:gradFill>
                        <a:ln w="952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59972" name="Rectangle 228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4194" y="1095"/>
                          <a:ext cx="120" cy="105"/>
                        </a:xfrm>
                        <a:prstGeom prst="rect">
                          <a:avLst/>
                        </a:prstGeom>
                        <a:gradFill rotWithShape="0">
                          <a:gsLst>
                            <a:gs pos="0">
                              <a:schemeClr val="folHlink"/>
                            </a:gs>
                            <a:gs pos="50000">
                              <a:schemeClr val="folHlink">
                                <a:gamma/>
                                <a:tint val="0"/>
                                <a:invGamma/>
                              </a:schemeClr>
                            </a:gs>
                            <a:gs pos="100000">
                              <a:schemeClr val="folHlink"/>
                            </a:gs>
                          </a:gsLst>
                          <a:lin ang="0" scaled="1"/>
                        </a:gradFill>
                        <a:ln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59973" name="Rectangle 229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4050" y="1206"/>
                          <a:ext cx="120" cy="105"/>
                        </a:xfrm>
                        <a:prstGeom prst="rect">
                          <a:avLst/>
                        </a:prstGeom>
                        <a:gradFill rotWithShape="0">
                          <a:gsLst>
                            <a:gs pos="0">
                              <a:schemeClr val="folHlink"/>
                            </a:gs>
                            <a:gs pos="50000">
                              <a:schemeClr val="folHlink">
                                <a:gamma/>
                                <a:tint val="0"/>
                                <a:invGamma/>
                              </a:schemeClr>
                            </a:gs>
                            <a:gs pos="100000">
                              <a:schemeClr val="folHlink"/>
                            </a:gs>
                          </a:gsLst>
                          <a:lin ang="0" scaled="1"/>
                        </a:gradFill>
                        <a:ln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</p:grpSp>
                  <p:grpSp>
                    <p:nvGrpSpPr>
                      <p:cNvPr id="159974" name="Group 230"/>
                      <p:cNvGrpSpPr>
                        <a:grpSpLocks noChangeAspect="1"/>
                      </p:cNvGrpSpPr>
                      <p:nvPr/>
                    </p:nvGrpSpPr>
                    <p:grpSpPr bwMode="auto">
                      <a:xfrm>
                        <a:off x="4068" y="2910"/>
                        <a:ext cx="264" cy="230"/>
                        <a:chOff x="4050" y="1089"/>
                        <a:chExt cx="264" cy="230"/>
                      </a:xfrm>
                    </p:grpSpPr>
                    <p:sp>
                      <p:nvSpPr>
                        <p:cNvPr id="159975" name="Oval 231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4053" y="1089"/>
                          <a:ext cx="113" cy="113"/>
                        </a:xfrm>
                        <a:prstGeom prst="ellipse">
                          <a:avLst/>
                        </a:prstGeom>
                        <a:gradFill rotWithShape="0">
                          <a:gsLst>
                            <a:gs pos="0">
                              <a:schemeClr val="folHlink">
                                <a:gamma/>
                                <a:tint val="0"/>
                                <a:invGamma/>
                              </a:schemeClr>
                            </a:gs>
                            <a:gs pos="100000">
                              <a:schemeClr val="folHlink"/>
                            </a:gs>
                          </a:gsLst>
                          <a:path path="shape">
                            <a:fillToRect l="50000" t="50000" r="50000" b="50000"/>
                          </a:path>
                        </a:gradFill>
                        <a:ln w="952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59976" name="Oval 232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4194" y="1206"/>
                          <a:ext cx="113" cy="113"/>
                        </a:xfrm>
                        <a:prstGeom prst="ellipse">
                          <a:avLst/>
                        </a:prstGeom>
                        <a:gradFill rotWithShape="0">
                          <a:gsLst>
                            <a:gs pos="0">
                              <a:schemeClr val="folHlink">
                                <a:gamma/>
                                <a:tint val="0"/>
                                <a:invGamma/>
                              </a:schemeClr>
                            </a:gs>
                            <a:gs pos="100000">
                              <a:schemeClr val="folHlink"/>
                            </a:gs>
                          </a:gsLst>
                          <a:path path="shape">
                            <a:fillToRect l="50000" t="50000" r="50000" b="50000"/>
                          </a:path>
                        </a:gradFill>
                        <a:ln w="952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59977" name="Rectangle 233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4194" y="1095"/>
                          <a:ext cx="120" cy="105"/>
                        </a:xfrm>
                        <a:prstGeom prst="rect">
                          <a:avLst/>
                        </a:prstGeom>
                        <a:gradFill rotWithShape="0">
                          <a:gsLst>
                            <a:gs pos="0">
                              <a:schemeClr val="folHlink"/>
                            </a:gs>
                            <a:gs pos="50000">
                              <a:schemeClr val="folHlink">
                                <a:gamma/>
                                <a:tint val="0"/>
                                <a:invGamma/>
                              </a:schemeClr>
                            </a:gs>
                            <a:gs pos="100000">
                              <a:schemeClr val="folHlink"/>
                            </a:gs>
                          </a:gsLst>
                          <a:lin ang="0" scaled="1"/>
                        </a:gradFill>
                        <a:ln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59978" name="Rectangle 234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4050" y="1206"/>
                          <a:ext cx="120" cy="105"/>
                        </a:xfrm>
                        <a:prstGeom prst="rect">
                          <a:avLst/>
                        </a:prstGeom>
                        <a:gradFill rotWithShape="0">
                          <a:gsLst>
                            <a:gs pos="0">
                              <a:schemeClr val="folHlink"/>
                            </a:gs>
                            <a:gs pos="50000">
                              <a:schemeClr val="folHlink">
                                <a:gamma/>
                                <a:tint val="0"/>
                                <a:invGamma/>
                              </a:schemeClr>
                            </a:gs>
                            <a:gs pos="100000">
                              <a:schemeClr val="folHlink"/>
                            </a:gs>
                          </a:gsLst>
                          <a:lin ang="0" scaled="1"/>
                        </a:gradFill>
                        <a:ln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</p:grpSp>
                  <p:grpSp>
                    <p:nvGrpSpPr>
                      <p:cNvPr id="159979" name="Group 235"/>
                      <p:cNvGrpSpPr>
                        <a:grpSpLocks noChangeAspect="1"/>
                      </p:cNvGrpSpPr>
                      <p:nvPr/>
                    </p:nvGrpSpPr>
                    <p:grpSpPr bwMode="auto">
                      <a:xfrm>
                        <a:off x="4071" y="3141"/>
                        <a:ext cx="264" cy="230"/>
                        <a:chOff x="4050" y="1089"/>
                        <a:chExt cx="264" cy="230"/>
                      </a:xfrm>
                    </p:grpSpPr>
                    <p:sp>
                      <p:nvSpPr>
                        <p:cNvPr id="159980" name="Oval 236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4053" y="1089"/>
                          <a:ext cx="113" cy="113"/>
                        </a:xfrm>
                        <a:prstGeom prst="ellipse">
                          <a:avLst/>
                        </a:prstGeom>
                        <a:gradFill rotWithShape="0">
                          <a:gsLst>
                            <a:gs pos="0">
                              <a:schemeClr val="folHlink">
                                <a:gamma/>
                                <a:tint val="0"/>
                                <a:invGamma/>
                              </a:schemeClr>
                            </a:gs>
                            <a:gs pos="100000">
                              <a:schemeClr val="folHlink"/>
                            </a:gs>
                          </a:gsLst>
                          <a:path path="shape">
                            <a:fillToRect l="50000" t="50000" r="50000" b="50000"/>
                          </a:path>
                        </a:gradFill>
                        <a:ln w="952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59981" name="Oval 237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4194" y="1206"/>
                          <a:ext cx="113" cy="113"/>
                        </a:xfrm>
                        <a:prstGeom prst="ellipse">
                          <a:avLst/>
                        </a:prstGeom>
                        <a:gradFill rotWithShape="0">
                          <a:gsLst>
                            <a:gs pos="0">
                              <a:schemeClr val="folHlink">
                                <a:gamma/>
                                <a:tint val="0"/>
                                <a:invGamma/>
                              </a:schemeClr>
                            </a:gs>
                            <a:gs pos="100000">
                              <a:schemeClr val="folHlink"/>
                            </a:gs>
                          </a:gsLst>
                          <a:path path="shape">
                            <a:fillToRect l="50000" t="50000" r="50000" b="50000"/>
                          </a:path>
                        </a:gradFill>
                        <a:ln w="952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59982" name="Rectangle 238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4194" y="1095"/>
                          <a:ext cx="120" cy="105"/>
                        </a:xfrm>
                        <a:prstGeom prst="rect">
                          <a:avLst/>
                        </a:prstGeom>
                        <a:gradFill rotWithShape="0">
                          <a:gsLst>
                            <a:gs pos="0">
                              <a:schemeClr val="folHlink"/>
                            </a:gs>
                            <a:gs pos="50000">
                              <a:schemeClr val="folHlink">
                                <a:gamma/>
                                <a:tint val="0"/>
                                <a:invGamma/>
                              </a:schemeClr>
                            </a:gs>
                            <a:gs pos="100000">
                              <a:schemeClr val="folHlink"/>
                            </a:gs>
                          </a:gsLst>
                          <a:lin ang="0" scaled="1"/>
                        </a:gradFill>
                        <a:ln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59983" name="Rectangle 239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4050" y="1206"/>
                          <a:ext cx="120" cy="105"/>
                        </a:xfrm>
                        <a:prstGeom prst="rect">
                          <a:avLst/>
                        </a:prstGeom>
                        <a:gradFill rotWithShape="0">
                          <a:gsLst>
                            <a:gs pos="0">
                              <a:schemeClr val="folHlink"/>
                            </a:gs>
                            <a:gs pos="50000">
                              <a:schemeClr val="folHlink">
                                <a:gamma/>
                                <a:tint val="0"/>
                                <a:invGamma/>
                              </a:schemeClr>
                            </a:gs>
                            <a:gs pos="100000">
                              <a:schemeClr val="folHlink"/>
                            </a:gs>
                          </a:gsLst>
                          <a:lin ang="0" scaled="1"/>
                        </a:gradFill>
                        <a:ln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</p:grpSp>
                  <p:grpSp>
                    <p:nvGrpSpPr>
                      <p:cNvPr id="159984" name="Group 240"/>
                      <p:cNvGrpSpPr>
                        <a:grpSpLocks noChangeAspect="1"/>
                      </p:cNvGrpSpPr>
                      <p:nvPr/>
                    </p:nvGrpSpPr>
                    <p:grpSpPr bwMode="auto">
                      <a:xfrm>
                        <a:off x="4068" y="3372"/>
                        <a:ext cx="264" cy="230"/>
                        <a:chOff x="4050" y="1089"/>
                        <a:chExt cx="264" cy="230"/>
                      </a:xfrm>
                    </p:grpSpPr>
                    <p:sp>
                      <p:nvSpPr>
                        <p:cNvPr id="159985" name="Oval 241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4053" y="1089"/>
                          <a:ext cx="113" cy="113"/>
                        </a:xfrm>
                        <a:prstGeom prst="ellipse">
                          <a:avLst/>
                        </a:prstGeom>
                        <a:gradFill rotWithShape="0">
                          <a:gsLst>
                            <a:gs pos="0">
                              <a:schemeClr val="folHlink">
                                <a:gamma/>
                                <a:tint val="0"/>
                                <a:invGamma/>
                              </a:schemeClr>
                            </a:gs>
                            <a:gs pos="100000">
                              <a:schemeClr val="folHlink"/>
                            </a:gs>
                          </a:gsLst>
                          <a:path path="shape">
                            <a:fillToRect l="50000" t="50000" r="50000" b="50000"/>
                          </a:path>
                        </a:gradFill>
                        <a:ln w="952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59986" name="Oval 242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4194" y="1206"/>
                          <a:ext cx="113" cy="113"/>
                        </a:xfrm>
                        <a:prstGeom prst="ellipse">
                          <a:avLst/>
                        </a:prstGeom>
                        <a:gradFill rotWithShape="0">
                          <a:gsLst>
                            <a:gs pos="0">
                              <a:schemeClr val="folHlink">
                                <a:gamma/>
                                <a:tint val="0"/>
                                <a:invGamma/>
                              </a:schemeClr>
                            </a:gs>
                            <a:gs pos="100000">
                              <a:schemeClr val="folHlink"/>
                            </a:gs>
                          </a:gsLst>
                          <a:path path="shape">
                            <a:fillToRect l="50000" t="50000" r="50000" b="50000"/>
                          </a:path>
                        </a:gradFill>
                        <a:ln w="952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59987" name="Rectangle 243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4194" y="1095"/>
                          <a:ext cx="120" cy="105"/>
                        </a:xfrm>
                        <a:prstGeom prst="rect">
                          <a:avLst/>
                        </a:prstGeom>
                        <a:gradFill rotWithShape="0">
                          <a:gsLst>
                            <a:gs pos="0">
                              <a:schemeClr val="folHlink"/>
                            </a:gs>
                            <a:gs pos="50000">
                              <a:schemeClr val="folHlink">
                                <a:gamma/>
                                <a:tint val="0"/>
                                <a:invGamma/>
                              </a:schemeClr>
                            </a:gs>
                            <a:gs pos="100000">
                              <a:schemeClr val="folHlink"/>
                            </a:gs>
                          </a:gsLst>
                          <a:lin ang="0" scaled="1"/>
                        </a:gradFill>
                        <a:ln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59988" name="Rectangle 244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4050" y="1206"/>
                          <a:ext cx="120" cy="105"/>
                        </a:xfrm>
                        <a:prstGeom prst="rect">
                          <a:avLst/>
                        </a:prstGeom>
                        <a:gradFill rotWithShape="0">
                          <a:gsLst>
                            <a:gs pos="0">
                              <a:schemeClr val="folHlink"/>
                            </a:gs>
                            <a:gs pos="50000">
                              <a:schemeClr val="folHlink">
                                <a:gamma/>
                                <a:tint val="0"/>
                                <a:invGamma/>
                              </a:schemeClr>
                            </a:gs>
                            <a:gs pos="100000">
                              <a:schemeClr val="folHlink"/>
                            </a:gs>
                          </a:gsLst>
                          <a:lin ang="0" scaled="1"/>
                        </a:gradFill>
                        <a:ln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</p:grpSp>
                  <p:grpSp>
                    <p:nvGrpSpPr>
                      <p:cNvPr id="159989" name="Group 245"/>
                      <p:cNvGrpSpPr>
                        <a:grpSpLocks noChangeAspect="1"/>
                      </p:cNvGrpSpPr>
                      <p:nvPr/>
                    </p:nvGrpSpPr>
                    <p:grpSpPr bwMode="auto">
                      <a:xfrm>
                        <a:off x="1848" y="1107"/>
                        <a:ext cx="264" cy="230"/>
                        <a:chOff x="4050" y="1089"/>
                        <a:chExt cx="264" cy="230"/>
                      </a:xfrm>
                    </p:grpSpPr>
                    <p:sp>
                      <p:nvSpPr>
                        <p:cNvPr id="159990" name="Oval 246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4053" y="1089"/>
                          <a:ext cx="113" cy="113"/>
                        </a:xfrm>
                        <a:prstGeom prst="ellipse">
                          <a:avLst/>
                        </a:prstGeom>
                        <a:gradFill rotWithShape="0">
                          <a:gsLst>
                            <a:gs pos="0">
                              <a:schemeClr val="folHlink">
                                <a:gamma/>
                                <a:tint val="0"/>
                                <a:invGamma/>
                              </a:schemeClr>
                            </a:gs>
                            <a:gs pos="100000">
                              <a:schemeClr val="folHlink"/>
                            </a:gs>
                          </a:gsLst>
                          <a:path path="shape">
                            <a:fillToRect l="50000" t="50000" r="50000" b="50000"/>
                          </a:path>
                        </a:gradFill>
                        <a:ln w="952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59991" name="Oval 247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4194" y="1206"/>
                          <a:ext cx="113" cy="113"/>
                        </a:xfrm>
                        <a:prstGeom prst="ellipse">
                          <a:avLst/>
                        </a:prstGeom>
                        <a:gradFill rotWithShape="0">
                          <a:gsLst>
                            <a:gs pos="0">
                              <a:schemeClr val="folHlink">
                                <a:gamma/>
                                <a:tint val="0"/>
                                <a:invGamma/>
                              </a:schemeClr>
                            </a:gs>
                            <a:gs pos="100000">
                              <a:schemeClr val="folHlink"/>
                            </a:gs>
                          </a:gsLst>
                          <a:path path="shape">
                            <a:fillToRect l="50000" t="50000" r="50000" b="50000"/>
                          </a:path>
                        </a:gradFill>
                        <a:ln w="952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59992" name="Rectangle 248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4194" y="1095"/>
                          <a:ext cx="120" cy="105"/>
                        </a:xfrm>
                        <a:prstGeom prst="rect">
                          <a:avLst/>
                        </a:prstGeom>
                        <a:gradFill rotWithShape="0">
                          <a:gsLst>
                            <a:gs pos="0">
                              <a:schemeClr val="folHlink"/>
                            </a:gs>
                            <a:gs pos="50000">
                              <a:schemeClr val="folHlink">
                                <a:gamma/>
                                <a:tint val="0"/>
                                <a:invGamma/>
                              </a:schemeClr>
                            </a:gs>
                            <a:gs pos="100000">
                              <a:schemeClr val="folHlink"/>
                            </a:gs>
                          </a:gsLst>
                          <a:lin ang="0" scaled="1"/>
                        </a:gradFill>
                        <a:ln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59993" name="Rectangle 249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4050" y="1206"/>
                          <a:ext cx="120" cy="105"/>
                        </a:xfrm>
                        <a:prstGeom prst="rect">
                          <a:avLst/>
                        </a:prstGeom>
                        <a:gradFill rotWithShape="0">
                          <a:gsLst>
                            <a:gs pos="0">
                              <a:schemeClr val="folHlink"/>
                            </a:gs>
                            <a:gs pos="50000">
                              <a:schemeClr val="folHlink">
                                <a:gamma/>
                                <a:tint val="0"/>
                                <a:invGamma/>
                              </a:schemeClr>
                            </a:gs>
                            <a:gs pos="100000">
                              <a:schemeClr val="folHlink"/>
                            </a:gs>
                          </a:gsLst>
                          <a:lin ang="0" scaled="1"/>
                        </a:gradFill>
                        <a:ln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</p:grpSp>
                  <p:grpSp>
                    <p:nvGrpSpPr>
                      <p:cNvPr id="159994" name="Group 250"/>
                      <p:cNvGrpSpPr>
                        <a:grpSpLocks noChangeAspect="1"/>
                      </p:cNvGrpSpPr>
                      <p:nvPr/>
                    </p:nvGrpSpPr>
                    <p:grpSpPr bwMode="auto">
                      <a:xfrm>
                        <a:off x="1848" y="1338"/>
                        <a:ext cx="264" cy="230"/>
                        <a:chOff x="4050" y="1089"/>
                        <a:chExt cx="264" cy="230"/>
                      </a:xfrm>
                    </p:grpSpPr>
                    <p:sp>
                      <p:nvSpPr>
                        <p:cNvPr id="159995" name="Oval 251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4053" y="1089"/>
                          <a:ext cx="113" cy="113"/>
                        </a:xfrm>
                        <a:prstGeom prst="ellipse">
                          <a:avLst/>
                        </a:prstGeom>
                        <a:gradFill rotWithShape="0">
                          <a:gsLst>
                            <a:gs pos="0">
                              <a:schemeClr val="folHlink">
                                <a:gamma/>
                                <a:tint val="0"/>
                                <a:invGamma/>
                              </a:schemeClr>
                            </a:gs>
                            <a:gs pos="100000">
                              <a:schemeClr val="folHlink"/>
                            </a:gs>
                          </a:gsLst>
                          <a:path path="shape">
                            <a:fillToRect l="50000" t="50000" r="50000" b="50000"/>
                          </a:path>
                        </a:gradFill>
                        <a:ln w="952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59996" name="Oval 252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4194" y="1206"/>
                          <a:ext cx="113" cy="113"/>
                        </a:xfrm>
                        <a:prstGeom prst="ellipse">
                          <a:avLst/>
                        </a:prstGeom>
                        <a:gradFill rotWithShape="0">
                          <a:gsLst>
                            <a:gs pos="0">
                              <a:schemeClr val="folHlink">
                                <a:gamma/>
                                <a:tint val="0"/>
                                <a:invGamma/>
                              </a:schemeClr>
                            </a:gs>
                            <a:gs pos="100000">
                              <a:schemeClr val="folHlink"/>
                            </a:gs>
                          </a:gsLst>
                          <a:path path="shape">
                            <a:fillToRect l="50000" t="50000" r="50000" b="50000"/>
                          </a:path>
                        </a:gradFill>
                        <a:ln w="952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59997" name="Rectangle 253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4194" y="1095"/>
                          <a:ext cx="120" cy="105"/>
                        </a:xfrm>
                        <a:prstGeom prst="rect">
                          <a:avLst/>
                        </a:prstGeom>
                        <a:gradFill rotWithShape="0">
                          <a:gsLst>
                            <a:gs pos="0">
                              <a:schemeClr val="folHlink"/>
                            </a:gs>
                            <a:gs pos="50000">
                              <a:schemeClr val="folHlink">
                                <a:gamma/>
                                <a:tint val="0"/>
                                <a:invGamma/>
                              </a:schemeClr>
                            </a:gs>
                            <a:gs pos="100000">
                              <a:schemeClr val="folHlink"/>
                            </a:gs>
                          </a:gsLst>
                          <a:lin ang="0" scaled="1"/>
                        </a:gradFill>
                        <a:ln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59998" name="Rectangle 254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4050" y="1206"/>
                          <a:ext cx="120" cy="105"/>
                        </a:xfrm>
                        <a:prstGeom prst="rect">
                          <a:avLst/>
                        </a:prstGeom>
                        <a:gradFill rotWithShape="0">
                          <a:gsLst>
                            <a:gs pos="0">
                              <a:schemeClr val="folHlink"/>
                            </a:gs>
                            <a:gs pos="50000">
                              <a:schemeClr val="folHlink">
                                <a:gamma/>
                                <a:tint val="0"/>
                                <a:invGamma/>
                              </a:schemeClr>
                            </a:gs>
                            <a:gs pos="100000">
                              <a:schemeClr val="folHlink"/>
                            </a:gs>
                          </a:gsLst>
                          <a:lin ang="0" scaled="1"/>
                        </a:gradFill>
                        <a:ln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</p:grpSp>
                  <p:grpSp>
                    <p:nvGrpSpPr>
                      <p:cNvPr id="159999" name="Group 255"/>
                      <p:cNvGrpSpPr>
                        <a:grpSpLocks noChangeAspect="1"/>
                      </p:cNvGrpSpPr>
                      <p:nvPr/>
                    </p:nvGrpSpPr>
                    <p:grpSpPr bwMode="auto">
                      <a:xfrm>
                        <a:off x="1851" y="1563"/>
                        <a:ext cx="264" cy="230"/>
                        <a:chOff x="4050" y="1089"/>
                        <a:chExt cx="264" cy="230"/>
                      </a:xfrm>
                    </p:grpSpPr>
                    <p:sp>
                      <p:nvSpPr>
                        <p:cNvPr id="160000" name="Oval 256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4053" y="1089"/>
                          <a:ext cx="113" cy="113"/>
                        </a:xfrm>
                        <a:prstGeom prst="ellipse">
                          <a:avLst/>
                        </a:prstGeom>
                        <a:gradFill rotWithShape="0">
                          <a:gsLst>
                            <a:gs pos="0">
                              <a:schemeClr val="folHlink">
                                <a:gamma/>
                                <a:tint val="0"/>
                                <a:invGamma/>
                              </a:schemeClr>
                            </a:gs>
                            <a:gs pos="100000">
                              <a:schemeClr val="folHlink"/>
                            </a:gs>
                          </a:gsLst>
                          <a:path path="shape">
                            <a:fillToRect l="50000" t="50000" r="50000" b="50000"/>
                          </a:path>
                        </a:gradFill>
                        <a:ln w="952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60001" name="Oval 257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4194" y="1206"/>
                          <a:ext cx="113" cy="113"/>
                        </a:xfrm>
                        <a:prstGeom prst="ellipse">
                          <a:avLst/>
                        </a:prstGeom>
                        <a:gradFill rotWithShape="0">
                          <a:gsLst>
                            <a:gs pos="0">
                              <a:schemeClr val="folHlink">
                                <a:gamma/>
                                <a:tint val="0"/>
                                <a:invGamma/>
                              </a:schemeClr>
                            </a:gs>
                            <a:gs pos="100000">
                              <a:schemeClr val="folHlink"/>
                            </a:gs>
                          </a:gsLst>
                          <a:path path="shape">
                            <a:fillToRect l="50000" t="50000" r="50000" b="50000"/>
                          </a:path>
                        </a:gradFill>
                        <a:ln w="952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60002" name="Rectangle 258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4194" y="1095"/>
                          <a:ext cx="120" cy="105"/>
                        </a:xfrm>
                        <a:prstGeom prst="rect">
                          <a:avLst/>
                        </a:prstGeom>
                        <a:gradFill rotWithShape="0">
                          <a:gsLst>
                            <a:gs pos="0">
                              <a:schemeClr val="folHlink"/>
                            </a:gs>
                            <a:gs pos="50000">
                              <a:schemeClr val="folHlink">
                                <a:gamma/>
                                <a:tint val="0"/>
                                <a:invGamma/>
                              </a:schemeClr>
                            </a:gs>
                            <a:gs pos="100000">
                              <a:schemeClr val="folHlink"/>
                            </a:gs>
                          </a:gsLst>
                          <a:lin ang="0" scaled="1"/>
                        </a:gradFill>
                        <a:ln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60003" name="Rectangle 259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4050" y="1206"/>
                          <a:ext cx="120" cy="105"/>
                        </a:xfrm>
                        <a:prstGeom prst="rect">
                          <a:avLst/>
                        </a:prstGeom>
                        <a:gradFill rotWithShape="0">
                          <a:gsLst>
                            <a:gs pos="0">
                              <a:schemeClr val="folHlink"/>
                            </a:gs>
                            <a:gs pos="50000">
                              <a:schemeClr val="folHlink">
                                <a:gamma/>
                                <a:tint val="0"/>
                                <a:invGamma/>
                              </a:schemeClr>
                            </a:gs>
                            <a:gs pos="100000">
                              <a:schemeClr val="folHlink"/>
                            </a:gs>
                          </a:gsLst>
                          <a:lin ang="0" scaled="1"/>
                        </a:gradFill>
                        <a:ln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</p:grpSp>
                  <p:grpSp>
                    <p:nvGrpSpPr>
                      <p:cNvPr id="160004" name="Group 260"/>
                      <p:cNvGrpSpPr>
                        <a:grpSpLocks noChangeAspect="1"/>
                      </p:cNvGrpSpPr>
                      <p:nvPr/>
                    </p:nvGrpSpPr>
                    <p:grpSpPr bwMode="auto">
                      <a:xfrm>
                        <a:off x="1854" y="1794"/>
                        <a:ext cx="264" cy="230"/>
                        <a:chOff x="4050" y="1089"/>
                        <a:chExt cx="264" cy="230"/>
                      </a:xfrm>
                    </p:grpSpPr>
                    <p:sp>
                      <p:nvSpPr>
                        <p:cNvPr id="160005" name="Oval 261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4053" y="1089"/>
                          <a:ext cx="113" cy="113"/>
                        </a:xfrm>
                        <a:prstGeom prst="ellipse">
                          <a:avLst/>
                        </a:prstGeom>
                        <a:gradFill rotWithShape="0">
                          <a:gsLst>
                            <a:gs pos="0">
                              <a:schemeClr val="folHlink">
                                <a:gamma/>
                                <a:tint val="0"/>
                                <a:invGamma/>
                              </a:schemeClr>
                            </a:gs>
                            <a:gs pos="100000">
                              <a:schemeClr val="folHlink"/>
                            </a:gs>
                          </a:gsLst>
                          <a:path path="shape">
                            <a:fillToRect l="50000" t="50000" r="50000" b="50000"/>
                          </a:path>
                        </a:gradFill>
                        <a:ln w="952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60006" name="Oval 262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4194" y="1206"/>
                          <a:ext cx="113" cy="113"/>
                        </a:xfrm>
                        <a:prstGeom prst="ellipse">
                          <a:avLst/>
                        </a:prstGeom>
                        <a:gradFill rotWithShape="0">
                          <a:gsLst>
                            <a:gs pos="0">
                              <a:schemeClr val="folHlink">
                                <a:gamma/>
                                <a:tint val="0"/>
                                <a:invGamma/>
                              </a:schemeClr>
                            </a:gs>
                            <a:gs pos="100000">
                              <a:schemeClr val="folHlink"/>
                            </a:gs>
                          </a:gsLst>
                          <a:path path="shape">
                            <a:fillToRect l="50000" t="50000" r="50000" b="50000"/>
                          </a:path>
                        </a:gradFill>
                        <a:ln w="952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60007" name="Rectangle 263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4194" y="1095"/>
                          <a:ext cx="120" cy="105"/>
                        </a:xfrm>
                        <a:prstGeom prst="rect">
                          <a:avLst/>
                        </a:prstGeom>
                        <a:gradFill rotWithShape="0">
                          <a:gsLst>
                            <a:gs pos="0">
                              <a:schemeClr val="folHlink"/>
                            </a:gs>
                            <a:gs pos="50000">
                              <a:schemeClr val="folHlink">
                                <a:gamma/>
                                <a:tint val="0"/>
                                <a:invGamma/>
                              </a:schemeClr>
                            </a:gs>
                            <a:gs pos="100000">
                              <a:schemeClr val="folHlink"/>
                            </a:gs>
                          </a:gsLst>
                          <a:lin ang="0" scaled="1"/>
                        </a:gradFill>
                        <a:ln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60008" name="Rectangle 264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4050" y="1206"/>
                          <a:ext cx="120" cy="105"/>
                        </a:xfrm>
                        <a:prstGeom prst="rect">
                          <a:avLst/>
                        </a:prstGeom>
                        <a:gradFill rotWithShape="0">
                          <a:gsLst>
                            <a:gs pos="0">
                              <a:schemeClr val="folHlink"/>
                            </a:gs>
                            <a:gs pos="50000">
                              <a:schemeClr val="folHlink">
                                <a:gamma/>
                                <a:tint val="0"/>
                                <a:invGamma/>
                              </a:schemeClr>
                            </a:gs>
                            <a:gs pos="100000">
                              <a:schemeClr val="folHlink"/>
                            </a:gs>
                          </a:gsLst>
                          <a:lin ang="0" scaled="1"/>
                        </a:gradFill>
                        <a:ln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</p:grpSp>
                  <p:grpSp>
                    <p:nvGrpSpPr>
                      <p:cNvPr id="160009" name="Group 265"/>
                      <p:cNvGrpSpPr>
                        <a:grpSpLocks noChangeAspect="1"/>
                      </p:cNvGrpSpPr>
                      <p:nvPr/>
                    </p:nvGrpSpPr>
                    <p:grpSpPr bwMode="auto">
                      <a:xfrm>
                        <a:off x="1860" y="2022"/>
                        <a:ext cx="264" cy="230"/>
                        <a:chOff x="4050" y="1089"/>
                        <a:chExt cx="264" cy="230"/>
                      </a:xfrm>
                    </p:grpSpPr>
                    <p:sp>
                      <p:nvSpPr>
                        <p:cNvPr id="160010" name="Oval 266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4053" y="1089"/>
                          <a:ext cx="113" cy="113"/>
                        </a:xfrm>
                        <a:prstGeom prst="ellipse">
                          <a:avLst/>
                        </a:prstGeom>
                        <a:gradFill rotWithShape="0">
                          <a:gsLst>
                            <a:gs pos="0">
                              <a:schemeClr val="folHlink">
                                <a:gamma/>
                                <a:tint val="0"/>
                                <a:invGamma/>
                              </a:schemeClr>
                            </a:gs>
                            <a:gs pos="100000">
                              <a:schemeClr val="folHlink"/>
                            </a:gs>
                          </a:gsLst>
                          <a:path path="shape">
                            <a:fillToRect l="50000" t="50000" r="50000" b="50000"/>
                          </a:path>
                        </a:gradFill>
                        <a:ln w="952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60011" name="Oval 267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4194" y="1206"/>
                          <a:ext cx="113" cy="113"/>
                        </a:xfrm>
                        <a:prstGeom prst="ellipse">
                          <a:avLst/>
                        </a:prstGeom>
                        <a:gradFill rotWithShape="0">
                          <a:gsLst>
                            <a:gs pos="0">
                              <a:schemeClr val="folHlink">
                                <a:gamma/>
                                <a:tint val="0"/>
                                <a:invGamma/>
                              </a:schemeClr>
                            </a:gs>
                            <a:gs pos="100000">
                              <a:schemeClr val="folHlink"/>
                            </a:gs>
                          </a:gsLst>
                          <a:path path="shape">
                            <a:fillToRect l="50000" t="50000" r="50000" b="50000"/>
                          </a:path>
                        </a:gradFill>
                        <a:ln w="952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60012" name="Rectangle 268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4194" y="1095"/>
                          <a:ext cx="120" cy="105"/>
                        </a:xfrm>
                        <a:prstGeom prst="rect">
                          <a:avLst/>
                        </a:prstGeom>
                        <a:gradFill rotWithShape="0">
                          <a:gsLst>
                            <a:gs pos="0">
                              <a:schemeClr val="folHlink"/>
                            </a:gs>
                            <a:gs pos="50000">
                              <a:schemeClr val="folHlink">
                                <a:gamma/>
                                <a:tint val="0"/>
                                <a:invGamma/>
                              </a:schemeClr>
                            </a:gs>
                            <a:gs pos="100000">
                              <a:schemeClr val="folHlink"/>
                            </a:gs>
                          </a:gsLst>
                          <a:lin ang="0" scaled="1"/>
                        </a:gradFill>
                        <a:ln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60013" name="Rectangle 269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4050" y="1206"/>
                          <a:ext cx="120" cy="105"/>
                        </a:xfrm>
                        <a:prstGeom prst="rect">
                          <a:avLst/>
                        </a:prstGeom>
                        <a:gradFill rotWithShape="0">
                          <a:gsLst>
                            <a:gs pos="0">
                              <a:schemeClr val="folHlink"/>
                            </a:gs>
                            <a:gs pos="50000">
                              <a:schemeClr val="folHlink">
                                <a:gamma/>
                                <a:tint val="0"/>
                                <a:invGamma/>
                              </a:schemeClr>
                            </a:gs>
                            <a:gs pos="100000">
                              <a:schemeClr val="folHlink"/>
                            </a:gs>
                          </a:gsLst>
                          <a:lin ang="0" scaled="1"/>
                        </a:gradFill>
                        <a:ln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</p:grpSp>
                  <p:grpSp>
                    <p:nvGrpSpPr>
                      <p:cNvPr id="160014" name="Group 270"/>
                      <p:cNvGrpSpPr>
                        <a:grpSpLocks noChangeAspect="1"/>
                      </p:cNvGrpSpPr>
                      <p:nvPr/>
                    </p:nvGrpSpPr>
                    <p:grpSpPr bwMode="auto">
                      <a:xfrm>
                        <a:off x="1860" y="2247"/>
                        <a:ext cx="264" cy="230"/>
                        <a:chOff x="4050" y="1089"/>
                        <a:chExt cx="264" cy="230"/>
                      </a:xfrm>
                    </p:grpSpPr>
                    <p:sp>
                      <p:nvSpPr>
                        <p:cNvPr id="160015" name="Oval 271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4053" y="1089"/>
                          <a:ext cx="113" cy="113"/>
                        </a:xfrm>
                        <a:prstGeom prst="ellipse">
                          <a:avLst/>
                        </a:prstGeom>
                        <a:gradFill rotWithShape="0">
                          <a:gsLst>
                            <a:gs pos="0">
                              <a:schemeClr val="folHlink">
                                <a:gamma/>
                                <a:tint val="0"/>
                                <a:invGamma/>
                              </a:schemeClr>
                            </a:gs>
                            <a:gs pos="100000">
                              <a:schemeClr val="folHlink"/>
                            </a:gs>
                          </a:gsLst>
                          <a:path path="shape">
                            <a:fillToRect l="50000" t="50000" r="50000" b="50000"/>
                          </a:path>
                        </a:gradFill>
                        <a:ln w="952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60016" name="Oval 272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4194" y="1206"/>
                          <a:ext cx="113" cy="113"/>
                        </a:xfrm>
                        <a:prstGeom prst="ellipse">
                          <a:avLst/>
                        </a:prstGeom>
                        <a:gradFill rotWithShape="0">
                          <a:gsLst>
                            <a:gs pos="0">
                              <a:schemeClr val="folHlink">
                                <a:gamma/>
                                <a:tint val="0"/>
                                <a:invGamma/>
                              </a:schemeClr>
                            </a:gs>
                            <a:gs pos="100000">
                              <a:schemeClr val="folHlink"/>
                            </a:gs>
                          </a:gsLst>
                          <a:path path="shape">
                            <a:fillToRect l="50000" t="50000" r="50000" b="50000"/>
                          </a:path>
                        </a:gradFill>
                        <a:ln w="952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60017" name="Rectangle 273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4194" y="1095"/>
                          <a:ext cx="120" cy="105"/>
                        </a:xfrm>
                        <a:prstGeom prst="rect">
                          <a:avLst/>
                        </a:prstGeom>
                        <a:gradFill rotWithShape="0">
                          <a:gsLst>
                            <a:gs pos="0">
                              <a:schemeClr val="folHlink"/>
                            </a:gs>
                            <a:gs pos="50000">
                              <a:schemeClr val="folHlink">
                                <a:gamma/>
                                <a:tint val="0"/>
                                <a:invGamma/>
                              </a:schemeClr>
                            </a:gs>
                            <a:gs pos="100000">
                              <a:schemeClr val="folHlink"/>
                            </a:gs>
                          </a:gsLst>
                          <a:lin ang="0" scaled="1"/>
                        </a:gradFill>
                        <a:ln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60018" name="Rectangle 274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4050" y="1206"/>
                          <a:ext cx="120" cy="105"/>
                        </a:xfrm>
                        <a:prstGeom prst="rect">
                          <a:avLst/>
                        </a:prstGeom>
                        <a:gradFill rotWithShape="0">
                          <a:gsLst>
                            <a:gs pos="0">
                              <a:schemeClr val="folHlink"/>
                            </a:gs>
                            <a:gs pos="50000">
                              <a:schemeClr val="folHlink">
                                <a:gamma/>
                                <a:tint val="0"/>
                                <a:invGamma/>
                              </a:schemeClr>
                            </a:gs>
                            <a:gs pos="100000">
                              <a:schemeClr val="folHlink"/>
                            </a:gs>
                          </a:gsLst>
                          <a:lin ang="0" scaled="1"/>
                        </a:gradFill>
                        <a:ln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</p:grpSp>
                  <p:grpSp>
                    <p:nvGrpSpPr>
                      <p:cNvPr id="160019" name="Group 275"/>
                      <p:cNvGrpSpPr>
                        <a:grpSpLocks noChangeAspect="1"/>
                      </p:cNvGrpSpPr>
                      <p:nvPr/>
                    </p:nvGrpSpPr>
                    <p:grpSpPr bwMode="auto">
                      <a:xfrm>
                        <a:off x="1860" y="2469"/>
                        <a:ext cx="264" cy="230"/>
                        <a:chOff x="4050" y="1089"/>
                        <a:chExt cx="264" cy="230"/>
                      </a:xfrm>
                    </p:grpSpPr>
                    <p:sp>
                      <p:nvSpPr>
                        <p:cNvPr id="160020" name="Oval 276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4053" y="1089"/>
                          <a:ext cx="113" cy="113"/>
                        </a:xfrm>
                        <a:prstGeom prst="ellipse">
                          <a:avLst/>
                        </a:prstGeom>
                        <a:gradFill rotWithShape="0">
                          <a:gsLst>
                            <a:gs pos="0">
                              <a:schemeClr val="folHlink">
                                <a:gamma/>
                                <a:tint val="0"/>
                                <a:invGamma/>
                              </a:schemeClr>
                            </a:gs>
                            <a:gs pos="100000">
                              <a:schemeClr val="folHlink"/>
                            </a:gs>
                          </a:gsLst>
                          <a:path path="shape">
                            <a:fillToRect l="50000" t="50000" r="50000" b="50000"/>
                          </a:path>
                        </a:gradFill>
                        <a:ln w="952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60021" name="Oval 277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4194" y="1206"/>
                          <a:ext cx="113" cy="113"/>
                        </a:xfrm>
                        <a:prstGeom prst="ellipse">
                          <a:avLst/>
                        </a:prstGeom>
                        <a:gradFill rotWithShape="0">
                          <a:gsLst>
                            <a:gs pos="0">
                              <a:schemeClr val="folHlink">
                                <a:gamma/>
                                <a:tint val="0"/>
                                <a:invGamma/>
                              </a:schemeClr>
                            </a:gs>
                            <a:gs pos="100000">
                              <a:schemeClr val="folHlink"/>
                            </a:gs>
                          </a:gsLst>
                          <a:path path="shape">
                            <a:fillToRect l="50000" t="50000" r="50000" b="50000"/>
                          </a:path>
                        </a:gradFill>
                        <a:ln w="952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60022" name="Rectangle 278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4194" y="1095"/>
                          <a:ext cx="120" cy="105"/>
                        </a:xfrm>
                        <a:prstGeom prst="rect">
                          <a:avLst/>
                        </a:prstGeom>
                        <a:gradFill rotWithShape="0">
                          <a:gsLst>
                            <a:gs pos="0">
                              <a:schemeClr val="folHlink"/>
                            </a:gs>
                            <a:gs pos="50000">
                              <a:schemeClr val="folHlink">
                                <a:gamma/>
                                <a:tint val="0"/>
                                <a:invGamma/>
                              </a:schemeClr>
                            </a:gs>
                            <a:gs pos="100000">
                              <a:schemeClr val="folHlink"/>
                            </a:gs>
                          </a:gsLst>
                          <a:lin ang="0" scaled="1"/>
                        </a:gradFill>
                        <a:ln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60023" name="Rectangle 279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4050" y="1206"/>
                          <a:ext cx="120" cy="105"/>
                        </a:xfrm>
                        <a:prstGeom prst="rect">
                          <a:avLst/>
                        </a:prstGeom>
                        <a:gradFill rotWithShape="0">
                          <a:gsLst>
                            <a:gs pos="0">
                              <a:schemeClr val="folHlink"/>
                            </a:gs>
                            <a:gs pos="50000">
                              <a:schemeClr val="folHlink">
                                <a:gamma/>
                                <a:tint val="0"/>
                                <a:invGamma/>
                              </a:schemeClr>
                            </a:gs>
                            <a:gs pos="100000">
                              <a:schemeClr val="folHlink"/>
                            </a:gs>
                          </a:gsLst>
                          <a:lin ang="0" scaled="1"/>
                        </a:gradFill>
                        <a:ln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</p:grpSp>
                  <p:grpSp>
                    <p:nvGrpSpPr>
                      <p:cNvPr id="160024" name="Group 280"/>
                      <p:cNvGrpSpPr>
                        <a:grpSpLocks noChangeAspect="1"/>
                      </p:cNvGrpSpPr>
                      <p:nvPr/>
                    </p:nvGrpSpPr>
                    <p:grpSpPr bwMode="auto">
                      <a:xfrm>
                        <a:off x="1863" y="2700"/>
                        <a:ext cx="264" cy="230"/>
                        <a:chOff x="4050" y="1089"/>
                        <a:chExt cx="264" cy="230"/>
                      </a:xfrm>
                    </p:grpSpPr>
                    <p:sp>
                      <p:nvSpPr>
                        <p:cNvPr id="160025" name="Oval 281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4053" y="1089"/>
                          <a:ext cx="113" cy="113"/>
                        </a:xfrm>
                        <a:prstGeom prst="ellipse">
                          <a:avLst/>
                        </a:prstGeom>
                        <a:gradFill rotWithShape="0">
                          <a:gsLst>
                            <a:gs pos="0">
                              <a:schemeClr val="folHlink">
                                <a:gamma/>
                                <a:tint val="0"/>
                                <a:invGamma/>
                              </a:schemeClr>
                            </a:gs>
                            <a:gs pos="100000">
                              <a:schemeClr val="folHlink"/>
                            </a:gs>
                          </a:gsLst>
                          <a:path path="shape">
                            <a:fillToRect l="50000" t="50000" r="50000" b="50000"/>
                          </a:path>
                        </a:gradFill>
                        <a:ln w="952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60026" name="Oval 282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4194" y="1206"/>
                          <a:ext cx="113" cy="113"/>
                        </a:xfrm>
                        <a:prstGeom prst="ellipse">
                          <a:avLst/>
                        </a:prstGeom>
                        <a:gradFill rotWithShape="0">
                          <a:gsLst>
                            <a:gs pos="0">
                              <a:schemeClr val="folHlink">
                                <a:gamma/>
                                <a:tint val="0"/>
                                <a:invGamma/>
                              </a:schemeClr>
                            </a:gs>
                            <a:gs pos="100000">
                              <a:schemeClr val="folHlink"/>
                            </a:gs>
                          </a:gsLst>
                          <a:path path="shape">
                            <a:fillToRect l="50000" t="50000" r="50000" b="50000"/>
                          </a:path>
                        </a:gradFill>
                        <a:ln w="952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60027" name="Rectangle 283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4194" y="1095"/>
                          <a:ext cx="120" cy="105"/>
                        </a:xfrm>
                        <a:prstGeom prst="rect">
                          <a:avLst/>
                        </a:prstGeom>
                        <a:gradFill rotWithShape="0">
                          <a:gsLst>
                            <a:gs pos="0">
                              <a:schemeClr val="folHlink"/>
                            </a:gs>
                            <a:gs pos="50000">
                              <a:schemeClr val="folHlink">
                                <a:gamma/>
                                <a:tint val="0"/>
                                <a:invGamma/>
                              </a:schemeClr>
                            </a:gs>
                            <a:gs pos="100000">
                              <a:schemeClr val="folHlink"/>
                            </a:gs>
                          </a:gsLst>
                          <a:lin ang="0" scaled="1"/>
                        </a:gradFill>
                        <a:ln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60028" name="Rectangle 284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4050" y="1206"/>
                          <a:ext cx="120" cy="105"/>
                        </a:xfrm>
                        <a:prstGeom prst="rect">
                          <a:avLst/>
                        </a:prstGeom>
                        <a:gradFill rotWithShape="0">
                          <a:gsLst>
                            <a:gs pos="0">
                              <a:schemeClr val="folHlink"/>
                            </a:gs>
                            <a:gs pos="50000">
                              <a:schemeClr val="folHlink">
                                <a:gamma/>
                                <a:tint val="0"/>
                                <a:invGamma/>
                              </a:schemeClr>
                            </a:gs>
                            <a:gs pos="100000">
                              <a:schemeClr val="folHlink"/>
                            </a:gs>
                          </a:gsLst>
                          <a:lin ang="0" scaled="1"/>
                        </a:gradFill>
                        <a:ln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</p:grpSp>
                  <p:grpSp>
                    <p:nvGrpSpPr>
                      <p:cNvPr id="160029" name="Group 285"/>
                      <p:cNvGrpSpPr>
                        <a:grpSpLocks noChangeAspect="1"/>
                      </p:cNvGrpSpPr>
                      <p:nvPr/>
                    </p:nvGrpSpPr>
                    <p:grpSpPr bwMode="auto">
                      <a:xfrm>
                        <a:off x="1866" y="2928"/>
                        <a:ext cx="264" cy="230"/>
                        <a:chOff x="4050" y="1089"/>
                        <a:chExt cx="264" cy="230"/>
                      </a:xfrm>
                    </p:grpSpPr>
                    <p:sp>
                      <p:nvSpPr>
                        <p:cNvPr id="160030" name="Oval 286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4053" y="1089"/>
                          <a:ext cx="113" cy="113"/>
                        </a:xfrm>
                        <a:prstGeom prst="ellipse">
                          <a:avLst/>
                        </a:prstGeom>
                        <a:gradFill rotWithShape="0">
                          <a:gsLst>
                            <a:gs pos="0">
                              <a:schemeClr val="folHlink">
                                <a:gamma/>
                                <a:tint val="0"/>
                                <a:invGamma/>
                              </a:schemeClr>
                            </a:gs>
                            <a:gs pos="100000">
                              <a:schemeClr val="folHlink"/>
                            </a:gs>
                          </a:gsLst>
                          <a:path path="shape">
                            <a:fillToRect l="50000" t="50000" r="50000" b="50000"/>
                          </a:path>
                        </a:gradFill>
                        <a:ln w="952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60031" name="Oval 287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4194" y="1206"/>
                          <a:ext cx="113" cy="113"/>
                        </a:xfrm>
                        <a:prstGeom prst="ellipse">
                          <a:avLst/>
                        </a:prstGeom>
                        <a:gradFill rotWithShape="0">
                          <a:gsLst>
                            <a:gs pos="0">
                              <a:schemeClr val="folHlink">
                                <a:gamma/>
                                <a:tint val="0"/>
                                <a:invGamma/>
                              </a:schemeClr>
                            </a:gs>
                            <a:gs pos="100000">
                              <a:schemeClr val="folHlink"/>
                            </a:gs>
                          </a:gsLst>
                          <a:path path="shape">
                            <a:fillToRect l="50000" t="50000" r="50000" b="50000"/>
                          </a:path>
                        </a:gradFill>
                        <a:ln w="952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60032" name="Rectangle 288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4194" y="1095"/>
                          <a:ext cx="120" cy="105"/>
                        </a:xfrm>
                        <a:prstGeom prst="rect">
                          <a:avLst/>
                        </a:prstGeom>
                        <a:gradFill rotWithShape="0">
                          <a:gsLst>
                            <a:gs pos="0">
                              <a:schemeClr val="folHlink"/>
                            </a:gs>
                            <a:gs pos="50000">
                              <a:schemeClr val="folHlink">
                                <a:gamma/>
                                <a:tint val="0"/>
                                <a:invGamma/>
                              </a:schemeClr>
                            </a:gs>
                            <a:gs pos="100000">
                              <a:schemeClr val="folHlink"/>
                            </a:gs>
                          </a:gsLst>
                          <a:lin ang="0" scaled="1"/>
                        </a:gradFill>
                        <a:ln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60033" name="Rectangle 289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4050" y="1206"/>
                          <a:ext cx="120" cy="105"/>
                        </a:xfrm>
                        <a:prstGeom prst="rect">
                          <a:avLst/>
                        </a:prstGeom>
                        <a:gradFill rotWithShape="0">
                          <a:gsLst>
                            <a:gs pos="0">
                              <a:schemeClr val="folHlink"/>
                            </a:gs>
                            <a:gs pos="50000">
                              <a:schemeClr val="folHlink">
                                <a:gamma/>
                                <a:tint val="0"/>
                                <a:invGamma/>
                              </a:schemeClr>
                            </a:gs>
                            <a:gs pos="100000">
                              <a:schemeClr val="folHlink"/>
                            </a:gs>
                          </a:gsLst>
                          <a:lin ang="0" scaled="1"/>
                        </a:gradFill>
                        <a:ln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</p:grpSp>
                  <p:grpSp>
                    <p:nvGrpSpPr>
                      <p:cNvPr id="160034" name="Group 290"/>
                      <p:cNvGrpSpPr>
                        <a:grpSpLocks noChangeAspect="1"/>
                      </p:cNvGrpSpPr>
                      <p:nvPr/>
                    </p:nvGrpSpPr>
                    <p:grpSpPr bwMode="auto">
                      <a:xfrm>
                        <a:off x="1869" y="3159"/>
                        <a:ext cx="264" cy="230"/>
                        <a:chOff x="4050" y="1089"/>
                        <a:chExt cx="264" cy="230"/>
                      </a:xfrm>
                    </p:grpSpPr>
                    <p:sp>
                      <p:nvSpPr>
                        <p:cNvPr id="160035" name="Oval 291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4053" y="1089"/>
                          <a:ext cx="113" cy="113"/>
                        </a:xfrm>
                        <a:prstGeom prst="ellipse">
                          <a:avLst/>
                        </a:prstGeom>
                        <a:gradFill rotWithShape="0">
                          <a:gsLst>
                            <a:gs pos="0">
                              <a:schemeClr val="folHlink">
                                <a:gamma/>
                                <a:tint val="0"/>
                                <a:invGamma/>
                              </a:schemeClr>
                            </a:gs>
                            <a:gs pos="100000">
                              <a:schemeClr val="folHlink"/>
                            </a:gs>
                          </a:gsLst>
                          <a:path path="shape">
                            <a:fillToRect l="50000" t="50000" r="50000" b="50000"/>
                          </a:path>
                        </a:gradFill>
                        <a:ln w="952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60036" name="Oval 292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4194" y="1206"/>
                          <a:ext cx="113" cy="113"/>
                        </a:xfrm>
                        <a:prstGeom prst="ellipse">
                          <a:avLst/>
                        </a:prstGeom>
                        <a:gradFill rotWithShape="0">
                          <a:gsLst>
                            <a:gs pos="0">
                              <a:schemeClr val="folHlink">
                                <a:gamma/>
                                <a:tint val="0"/>
                                <a:invGamma/>
                              </a:schemeClr>
                            </a:gs>
                            <a:gs pos="100000">
                              <a:schemeClr val="folHlink"/>
                            </a:gs>
                          </a:gsLst>
                          <a:path path="shape">
                            <a:fillToRect l="50000" t="50000" r="50000" b="50000"/>
                          </a:path>
                        </a:gradFill>
                        <a:ln w="952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60037" name="Rectangle 293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4194" y="1095"/>
                          <a:ext cx="120" cy="105"/>
                        </a:xfrm>
                        <a:prstGeom prst="rect">
                          <a:avLst/>
                        </a:prstGeom>
                        <a:gradFill rotWithShape="0">
                          <a:gsLst>
                            <a:gs pos="0">
                              <a:schemeClr val="folHlink"/>
                            </a:gs>
                            <a:gs pos="50000">
                              <a:schemeClr val="folHlink">
                                <a:gamma/>
                                <a:tint val="0"/>
                                <a:invGamma/>
                              </a:schemeClr>
                            </a:gs>
                            <a:gs pos="100000">
                              <a:schemeClr val="folHlink"/>
                            </a:gs>
                          </a:gsLst>
                          <a:lin ang="0" scaled="1"/>
                        </a:gradFill>
                        <a:ln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60038" name="Rectangle 294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4050" y="1206"/>
                          <a:ext cx="120" cy="105"/>
                        </a:xfrm>
                        <a:prstGeom prst="rect">
                          <a:avLst/>
                        </a:prstGeom>
                        <a:gradFill rotWithShape="0">
                          <a:gsLst>
                            <a:gs pos="0">
                              <a:schemeClr val="folHlink"/>
                            </a:gs>
                            <a:gs pos="50000">
                              <a:schemeClr val="folHlink">
                                <a:gamma/>
                                <a:tint val="0"/>
                                <a:invGamma/>
                              </a:schemeClr>
                            </a:gs>
                            <a:gs pos="100000">
                              <a:schemeClr val="folHlink"/>
                            </a:gs>
                          </a:gsLst>
                          <a:lin ang="0" scaled="1"/>
                        </a:gradFill>
                        <a:ln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</p:grpSp>
                  <p:grpSp>
                    <p:nvGrpSpPr>
                      <p:cNvPr id="160039" name="Group 295"/>
                      <p:cNvGrpSpPr>
                        <a:grpSpLocks noChangeAspect="1"/>
                      </p:cNvGrpSpPr>
                      <p:nvPr/>
                    </p:nvGrpSpPr>
                    <p:grpSpPr bwMode="auto">
                      <a:xfrm>
                        <a:off x="1866" y="3390"/>
                        <a:ext cx="264" cy="230"/>
                        <a:chOff x="4050" y="1089"/>
                        <a:chExt cx="264" cy="230"/>
                      </a:xfrm>
                    </p:grpSpPr>
                    <p:sp>
                      <p:nvSpPr>
                        <p:cNvPr id="160040" name="Oval 296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4053" y="1089"/>
                          <a:ext cx="113" cy="113"/>
                        </a:xfrm>
                        <a:prstGeom prst="ellipse">
                          <a:avLst/>
                        </a:prstGeom>
                        <a:gradFill rotWithShape="0">
                          <a:gsLst>
                            <a:gs pos="0">
                              <a:schemeClr val="folHlink">
                                <a:gamma/>
                                <a:tint val="0"/>
                                <a:invGamma/>
                              </a:schemeClr>
                            </a:gs>
                            <a:gs pos="100000">
                              <a:schemeClr val="folHlink"/>
                            </a:gs>
                          </a:gsLst>
                          <a:path path="shape">
                            <a:fillToRect l="50000" t="50000" r="50000" b="50000"/>
                          </a:path>
                        </a:gradFill>
                        <a:ln w="952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60041" name="Oval 297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4194" y="1206"/>
                          <a:ext cx="113" cy="113"/>
                        </a:xfrm>
                        <a:prstGeom prst="ellipse">
                          <a:avLst/>
                        </a:prstGeom>
                        <a:gradFill rotWithShape="0">
                          <a:gsLst>
                            <a:gs pos="0">
                              <a:schemeClr val="folHlink">
                                <a:gamma/>
                                <a:tint val="0"/>
                                <a:invGamma/>
                              </a:schemeClr>
                            </a:gs>
                            <a:gs pos="100000">
                              <a:schemeClr val="folHlink"/>
                            </a:gs>
                          </a:gsLst>
                          <a:path path="shape">
                            <a:fillToRect l="50000" t="50000" r="50000" b="50000"/>
                          </a:path>
                        </a:gradFill>
                        <a:ln w="952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60042" name="Rectangle 298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4194" y="1095"/>
                          <a:ext cx="120" cy="105"/>
                        </a:xfrm>
                        <a:prstGeom prst="rect">
                          <a:avLst/>
                        </a:prstGeom>
                        <a:gradFill rotWithShape="0">
                          <a:gsLst>
                            <a:gs pos="0">
                              <a:schemeClr val="folHlink"/>
                            </a:gs>
                            <a:gs pos="50000">
                              <a:schemeClr val="folHlink">
                                <a:gamma/>
                                <a:tint val="0"/>
                                <a:invGamma/>
                              </a:schemeClr>
                            </a:gs>
                            <a:gs pos="100000">
                              <a:schemeClr val="folHlink"/>
                            </a:gs>
                          </a:gsLst>
                          <a:lin ang="0" scaled="1"/>
                        </a:gradFill>
                        <a:ln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60043" name="Rectangle 299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4050" y="1206"/>
                          <a:ext cx="120" cy="105"/>
                        </a:xfrm>
                        <a:prstGeom prst="rect">
                          <a:avLst/>
                        </a:prstGeom>
                        <a:gradFill rotWithShape="0">
                          <a:gsLst>
                            <a:gs pos="0">
                              <a:schemeClr val="folHlink"/>
                            </a:gs>
                            <a:gs pos="50000">
                              <a:schemeClr val="folHlink">
                                <a:gamma/>
                                <a:tint val="0"/>
                                <a:invGamma/>
                              </a:schemeClr>
                            </a:gs>
                            <a:gs pos="100000">
                              <a:schemeClr val="folHlink"/>
                            </a:gs>
                          </a:gsLst>
                          <a:lin ang="0" scaled="1"/>
                        </a:gradFill>
                        <a:ln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</p:grpSp>
                </p:grpSp>
                <p:grpSp>
                  <p:nvGrpSpPr>
                    <p:cNvPr id="160044" name="Group 300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1985" y="1437"/>
                      <a:ext cx="1781" cy="538"/>
                      <a:chOff x="1985" y="1437"/>
                      <a:chExt cx="1781" cy="538"/>
                    </a:xfrm>
                  </p:grpSpPr>
                  <p:grpSp>
                    <p:nvGrpSpPr>
                      <p:cNvPr id="160045" name="Group 301"/>
                      <p:cNvGrpSpPr>
                        <a:grpSpLocks noChangeAspect="1"/>
                      </p:cNvGrpSpPr>
                      <p:nvPr/>
                    </p:nvGrpSpPr>
                    <p:grpSpPr bwMode="auto">
                      <a:xfrm>
                        <a:off x="2661" y="1943"/>
                        <a:ext cx="427" cy="14"/>
                        <a:chOff x="2782" y="1104"/>
                        <a:chExt cx="606" cy="20"/>
                      </a:xfrm>
                    </p:grpSpPr>
                    <p:sp>
                      <p:nvSpPr>
                        <p:cNvPr id="160046" name="AutoShape 302" descr="Широкий диагональный 1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2782" y="1104"/>
                          <a:ext cx="606" cy="20"/>
                        </a:xfrm>
                        <a:custGeom>
                          <a:avLst/>
                          <a:gdLst>
                            <a:gd name="G0" fmla="+- 1733 0 0"/>
                            <a:gd name="G1" fmla="+- 21600 0 1733"/>
                            <a:gd name="G2" fmla="*/ 1733 1 2"/>
                            <a:gd name="G3" fmla="+- 21600 0 G2"/>
                            <a:gd name="G4" fmla="+/ 1733 21600 2"/>
                            <a:gd name="G5" fmla="+/ G1 0 2"/>
                            <a:gd name="G6" fmla="*/ 21600 21600 1733"/>
                            <a:gd name="G7" fmla="*/ G6 1 2"/>
                            <a:gd name="G8" fmla="+- 21600 0 G7"/>
                            <a:gd name="G9" fmla="*/ 21600 1 2"/>
                            <a:gd name="G10" fmla="+- 1733 0 G9"/>
                            <a:gd name="G11" fmla="?: G10 G8 0"/>
                            <a:gd name="G12" fmla="?: G10 G7 21600"/>
                            <a:gd name="T0" fmla="*/ 20733 w 21600"/>
                            <a:gd name="T1" fmla="*/ 10800 h 21600"/>
                            <a:gd name="T2" fmla="*/ 10800 w 21600"/>
                            <a:gd name="T3" fmla="*/ 21600 h 21600"/>
                            <a:gd name="T4" fmla="*/ 867 w 21600"/>
                            <a:gd name="T5" fmla="*/ 10800 h 21600"/>
                            <a:gd name="T6" fmla="*/ 10800 w 21600"/>
                            <a:gd name="T7" fmla="*/ 0 h 21600"/>
                            <a:gd name="T8" fmla="*/ 2667 w 21600"/>
                            <a:gd name="T9" fmla="*/ 2667 h 21600"/>
                            <a:gd name="T10" fmla="*/ 18933 w 21600"/>
                            <a:gd name="T11" fmla="*/ 18933 h 21600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  <a:cxn ang="0">
                              <a:pos x="T6" y="T7"/>
                            </a:cxn>
                          </a:cxnLst>
                          <a:rect l="T8" t="T9" r="T10" b="T11"/>
                          <a:pathLst>
                            <a:path w="21600" h="21600">
                              <a:moveTo>
                                <a:pt x="0" y="0"/>
                              </a:moveTo>
                              <a:lnTo>
                                <a:pt x="1733" y="21600"/>
                              </a:lnTo>
                              <a:lnTo>
                                <a:pt x="19867" y="21600"/>
                              </a:lnTo>
                              <a:lnTo>
                                <a:pt x="21600" y="0"/>
                              </a:lnTo>
                              <a:close/>
                            </a:path>
                          </a:pathLst>
                        </a:custGeom>
                        <a:pattFill prst="wdDnDiag">
                          <a:fgClr>
                            <a:schemeClr val="folHlink"/>
                          </a:fgClr>
                          <a:bgClr>
                            <a:schemeClr val="bg1"/>
                          </a:bgClr>
                        </a:pattFill>
                        <a:ln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60047" name="Rectangle 303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2980" y="1106"/>
                          <a:ext cx="213" cy="16"/>
                        </a:xfrm>
                        <a:prstGeom prst="rect">
                          <a:avLst/>
                        </a:prstGeom>
                        <a:solidFill>
                          <a:schemeClr val="bg1"/>
                        </a:solidFill>
                        <a:ln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</p:grpSp>
                  <p:grpSp>
                    <p:nvGrpSpPr>
                      <p:cNvPr id="160048" name="Group 304"/>
                      <p:cNvGrpSpPr>
                        <a:grpSpLocks noChangeAspect="1"/>
                      </p:cNvGrpSpPr>
                      <p:nvPr/>
                    </p:nvGrpSpPr>
                    <p:grpSpPr bwMode="auto">
                      <a:xfrm>
                        <a:off x="1985" y="1437"/>
                        <a:ext cx="1781" cy="538"/>
                        <a:chOff x="1797" y="873"/>
                        <a:chExt cx="2153" cy="650"/>
                      </a:xfrm>
                    </p:grpSpPr>
                    <p:grpSp>
                      <p:nvGrpSpPr>
                        <p:cNvPr id="160049" name="Group 305"/>
                        <p:cNvGrpSpPr>
                          <a:grpSpLocks noChangeAspect="1"/>
                        </p:cNvGrpSpPr>
                        <p:nvPr/>
                      </p:nvGrpSpPr>
                      <p:grpSpPr bwMode="auto">
                        <a:xfrm>
                          <a:off x="2111" y="1274"/>
                          <a:ext cx="319" cy="42"/>
                          <a:chOff x="2192" y="875"/>
                          <a:chExt cx="374" cy="49"/>
                        </a:xfrm>
                      </p:grpSpPr>
                      <p:sp>
                        <p:nvSpPr>
                          <p:cNvPr id="160050" name="AutoShape 306" descr="Широкий диагональный 1"/>
                          <p:cNvSpPr>
                            <a:spLocks noChangeAspect="1" noChangeArrowheads="1"/>
                          </p:cNvSpPr>
                          <p:nvPr/>
                        </p:nvSpPr>
                        <p:spPr bwMode="auto">
                          <a:xfrm>
                            <a:off x="2192" y="875"/>
                            <a:ext cx="374" cy="47"/>
                          </a:xfrm>
                          <a:custGeom>
                            <a:avLst/>
                            <a:gdLst>
                              <a:gd name="G0" fmla="+- 1733 0 0"/>
                              <a:gd name="G1" fmla="+- 21600 0 1733"/>
                              <a:gd name="G2" fmla="*/ 1733 1 2"/>
                              <a:gd name="G3" fmla="+- 21600 0 G2"/>
                              <a:gd name="G4" fmla="+/ 1733 21600 2"/>
                              <a:gd name="G5" fmla="+/ G1 0 2"/>
                              <a:gd name="G6" fmla="*/ 21600 21600 1733"/>
                              <a:gd name="G7" fmla="*/ G6 1 2"/>
                              <a:gd name="G8" fmla="+- 21600 0 G7"/>
                              <a:gd name="G9" fmla="*/ 21600 1 2"/>
                              <a:gd name="G10" fmla="+- 1733 0 G9"/>
                              <a:gd name="G11" fmla="?: G10 G8 0"/>
                              <a:gd name="G12" fmla="?: G10 G7 21600"/>
                              <a:gd name="T0" fmla="*/ 20733 w 21600"/>
                              <a:gd name="T1" fmla="*/ 10800 h 21600"/>
                              <a:gd name="T2" fmla="*/ 10800 w 21600"/>
                              <a:gd name="T3" fmla="*/ 21600 h 21600"/>
                              <a:gd name="T4" fmla="*/ 867 w 21600"/>
                              <a:gd name="T5" fmla="*/ 10800 h 21600"/>
                              <a:gd name="T6" fmla="*/ 10800 w 21600"/>
                              <a:gd name="T7" fmla="*/ 0 h 21600"/>
                              <a:gd name="T8" fmla="*/ 2667 w 21600"/>
                              <a:gd name="T9" fmla="*/ 2667 h 21600"/>
                              <a:gd name="T10" fmla="*/ 18933 w 21600"/>
                              <a:gd name="T11" fmla="*/ 18933 h 21600"/>
                            </a:gdLst>
                            <a:ahLst/>
                            <a:cxnLst>
                              <a:cxn ang="0">
                                <a:pos x="T0" y="T1"/>
                              </a:cxn>
                              <a:cxn ang="0">
                                <a:pos x="T2" y="T3"/>
                              </a:cxn>
                              <a:cxn ang="0">
                                <a:pos x="T4" y="T5"/>
                              </a:cxn>
                              <a:cxn ang="0">
                                <a:pos x="T6" y="T7"/>
                              </a:cxn>
                            </a:cxnLst>
                            <a:rect l="T8" t="T9" r="T10" b="T11"/>
                            <a:pathLst>
                              <a:path w="21600" h="21600">
                                <a:moveTo>
                                  <a:pt x="0" y="0"/>
                                </a:moveTo>
                                <a:lnTo>
                                  <a:pt x="1733" y="21600"/>
                                </a:lnTo>
                                <a:lnTo>
                                  <a:pt x="19867" y="21600"/>
                                </a:lnTo>
                                <a:lnTo>
                                  <a:pt x="21600" y="0"/>
                                </a:lnTo>
                                <a:close/>
                              </a:path>
                            </a:pathLst>
                          </a:custGeom>
                          <a:pattFill prst="wdDnDiag">
                            <a:fgClr>
                              <a:schemeClr val="folHlink"/>
                            </a:fgClr>
                            <a:bgClr>
                              <a:schemeClr val="bg1"/>
                            </a:bgClr>
                          </a:pattFill>
                          <a:ln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:ln>
                          <a:effectLst/>
                        </p:spPr>
                        <p:txBody>
                          <a:bodyPr wrap="none" anchor="ctr"/>
                          <a:lstStyle/>
                          <a:p>
                            <a:endParaRPr lang="ro-RO"/>
                          </a:p>
                        </p:txBody>
                      </p:sp>
                      <p:sp>
                        <p:nvSpPr>
                          <p:cNvPr id="160051" name="Rectangle 307"/>
                          <p:cNvSpPr>
                            <a:spLocks noChangeAspect="1" noChangeArrowheads="1"/>
                          </p:cNvSpPr>
                          <p:nvPr/>
                        </p:nvSpPr>
                        <p:spPr bwMode="auto">
                          <a:xfrm>
                            <a:off x="2280" y="877"/>
                            <a:ext cx="201" cy="47"/>
                          </a:xfrm>
                          <a:prstGeom prst="rect">
                            <a:avLst/>
                          </a:prstGeom>
                          <a:solidFill>
                            <a:schemeClr val="bg1"/>
                          </a:solidFill>
                          <a:ln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:ln>
                          <a:effectLst/>
                        </p:spPr>
                        <p:txBody>
                          <a:bodyPr wrap="none" anchor="ctr"/>
                          <a:lstStyle/>
                          <a:p>
                            <a:endParaRPr lang="ro-RO"/>
                          </a:p>
                        </p:txBody>
                      </p:sp>
                    </p:grpSp>
                    <p:grpSp>
                      <p:nvGrpSpPr>
                        <p:cNvPr id="160052" name="Group 308"/>
                        <p:cNvGrpSpPr>
                          <a:grpSpLocks noChangeAspect="1"/>
                        </p:cNvGrpSpPr>
                        <p:nvPr/>
                      </p:nvGrpSpPr>
                      <p:grpSpPr bwMode="auto">
                        <a:xfrm>
                          <a:off x="1797" y="873"/>
                          <a:ext cx="2153" cy="650"/>
                          <a:chOff x="1797" y="873"/>
                          <a:chExt cx="2153" cy="650"/>
                        </a:xfrm>
                      </p:grpSpPr>
                      <p:sp>
                        <p:nvSpPr>
                          <p:cNvPr id="160053" name="Freeform 309" descr="Алмазная решетка (контур)"/>
                          <p:cNvSpPr>
                            <a:spLocks noChangeAspect="1"/>
                          </p:cNvSpPr>
                          <p:nvPr/>
                        </p:nvSpPr>
                        <p:spPr bwMode="auto">
                          <a:xfrm>
                            <a:off x="1812" y="1237"/>
                            <a:ext cx="72" cy="120"/>
                          </a:xfrm>
                          <a:custGeom>
                            <a:avLst/>
                            <a:gdLst/>
                            <a:ahLst/>
                            <a:cxnLst>
                              <a:cxn ang="0">
                                <a:pos x="62" y="0"/>
                              </a:cxn>
                              <a:cxn ang="0">
                                <a:pos x="80" y="29"/>
                              </a:cxn>
                              <a:cxn ang="0">
                                <a:pos x="84" y="74"/>
                              </a:cxn>
                              <a:cxn ang="0">
                                <a:pos x="78" y="111"/>
                              </a:cxn>
                              <a:cxn ang="0">
                                <a:pos x="66" y="141"/>
                              </a:cxn>
                              <a:cxn ang="0">
                                <a:pos x="0" y="140"/>
                              </a:cxn>
                              <a:cxn ang="0">
                                <a:pos x="18" y="116"/>
                              </a:cxn>
                              <a:cxn ang="0">
                                <a:pos x="33" y="78"/>
                              </a:cxn>
                              <a:cxn ang="0">
                                <a:pos x="32" y="51"/>
                              </a:cxn>
                              <a:cxn ang="0">
                                <a:pos x="29" y="26"/>
                              </a:cxn>
                              <a:cxn ang="0">
                                <a:pos x="17" y="0"/>
                              </a:cxn>
                              <a:cxn ang="0">
                                <a:pos x="62" y="0"/>
                              </a:cxn>
                            </a:cxnLst>
                            <a:rect l="0" t="0" r="r" b="b"/>
                            <a:pathLst>
                              <a:path w="84" h="141">
                                <a:moveTo>
                                  <a:pt x="62" y="0"/>
                                </a:moveTo>
                                <a:lnTo>
                                  <a:pt x="80" y="29"/>
                                </a:lnTo>
                                <a:lnTo>
                                  <a:pt x="84" y="74"/>
                                </a:lnTo>
                                <a:lnTo>
                                  <a:pt x="78" y="111"/>
                                </a:lnTo>
                                <a:lnTo>
                                  <a:pt x="66" y="141"/>
                                </a:lnTo>
                                <a:lnTo>
                                  <a:pt x="0" y="140"/>
                                </a:lnTo>
                                <a:lnTo>
                                  <a:pt x="18" y="116"/>
                                </a:lnTo>
                                <a:lnTo>
                                  <a:pt x="33" y="78"/>
                                </a:lnTo>
                                <a:lnTo>
                                  <a:pt x="32" y="51"/>
                                </a:lnTo>
                                <a:lnTo>
                                  <a:pt x="29" y="26"/>
                                </a:lnTo>
                                <a:lnTo>
                                  <a:pt x="17" y="0"/>
                                </a:lnTo>
                                <a:lnTo>
                                  <a:pt x="62" y="0"/>
                                </a:lnTo>
                                <a:close/>
                              </a:path>
                            </a:pathLst>
                          </a:custGeom>
                          <a:pattFill prst="openDmnd">
                            <a:fgClr>
                              <a:schemeClr val="accent1"/>
                            </a:fgClr>
                            <a:bgClr>
                              <a:schemeClr val="bg1"/>
                            </a:bgClr>
                          </a:pattFill>
                          <a:ln w="9525">
                            <a:solidFill>
                              <a:schemeClr val="accent1"/>
                            </a:solidFill>
                            <a:round/>
                            <a:headEnd/>
                            <a:tailEnd/>
                          </a:ln>
                          <a:effectLst/>
                        </p:spPr>
                        <p:txBody>
                          <a:bodyPr/>
                          <a:lstStyle/>
                          <a:p>
                            <a:endParaRPr lang="ro-RO"/>
                          </a:p>
                        </p:txBody>
                      </p:sp>
                      <p:sp>
                        <p:nvSpPr>
                          <p:cNvPr id="160054" name="Freeform 310" descr="Алмазная решетка (контур)"/>
                          <p:cNvSpPr>
                            <a:spLocks noChangeAspect="1"/>
                          </p:cNvSpPr>
                          <p:nvPr/>
                        </p:nvSpPr>
                        <p:spPr bwMode="auto">
                          <a:xfrm>
                            <a:off x="3866" y="1216"/>
                            <a:ext cx="70" cy="114"/>
                          </a:xfrm>
                          <a:custGeom>
                            <a:avLst/>
                            <a:gdLst/>
                            <a:ahLst/>
                            <a:cxnLst>
                              <a:cxn ang="0">
                                <a:pos x="83" y="0"/>
                              </a:cxn>
                              <a:cxn ang="0">
                                <a:pos x="32" y="0"/>
                              </a:cxn>
                              <a:cxn ang="0">
                                <a:pos x="11" y="33"/>
                              </a:cxn>
                              <a:cxn ang="0">
                                <a:pos x="0" y="74"/>
                              </a:cxn>
                              <a:cxn ang="0">
                                <a:pos x="8" y="111"/>
                              </a:cxn>
                              <a:cxn ang="0">
                                <a:pos x="32" y="132"/>
                              </a:cxn>
                              <a:cxn ang="0">
                                <a:pos x="78" y="134"/>
                              </a:cxn>
                              <a:cxn ang="0">
                                <a:pos x="66" y="113"/>
                              </a:cxn>
                              <a:cxn ang="0">
                                <a:pos x="59" y="86"/>
                              </a:cxn>
                              <a:cxn ang="0">
                                <a:pos x="59" y="57"/>
                              </a:cxn>
                              <a:cxn ang="0">
                                <a:pos x="66" y="27"/>
                              </a:cxn>
                              <a:cxn ang="0">
                                <a:pos x="83" y="0"/>
                              </a:cxn>
                            </a:cxnLst>
                            <a:rect l="0" t="0" r="r" b="b"/>
                            <a:pathLst>
                              <a:path w="83" h="134">
                                <a:moveTo>
                                  <a:pt x="83" y="0"/>
                                </a:moveTo>
                                <a:lnTo>
                                  <a:pt x="32" y="0"/>
                                </a:lnTo>
                                <a:lnTo>
                                  <a:pt x="11" y="33"/>
                                </a:lnTo>
                                <a:lnTo>
                                  <a:pt x="0" y="74"/>
                                </a:lnTo>
                                <a:lnTo>
                                  <a:pt x="8" y="111"/>
                                </a:lnTo>
                                <a:lnTo>
                                  <a:pt x="32" y="132"/>
                                </a:lnTo>
                                <a:lnTo>
                                  <a:pt x="78" y="134"/>
                                </a:lnTo>
                                <a:lnTo>
                                  <a:pt x="66" y="113"/>
                                </a:lnTo>
                                <a:lnTo>
                                  <a:pt x="59" y="86"/>
                                </a:lnTo>
                                <a:lnTo>
                                  <a:pt x="59" y="57"/>
                                </a:lnTo>
                                <a:lnTo>
                                  <a:pt x="66" y="27"/>
                                </a:lnTo>
                                <a:lnTo>
                                  <a:pt x="83" y="0"/>
                                </a:lnTo>
                                <a:close/>
                              </a:path>
                            </a:pathLst>
                          </a:custGeom>
                          <a:pattFill prst="openDmnd">
                            <a:fgClr>
                              <a:schemeClr val="accent1"/>
                            </a:fgClr>
                            <a:bgClr>
                              <a:schemeClr val="bg1"/>
                            </a:bgClr>
                          </a:pattFill>
                          <a:ln w="9525" cap="flat" cmpd="sng">
                            <a:solidFill>
                              <a:schemeClr val="accent1"/>
                            </a:solidFill>
                            <a:prstDash val="solid"/>
                            <a:round/>
                            <a:headEnd type="none" w="med" len="med"/>
                            <a:tailEnd type="none" w="med" len="med"/>
                          </a:ln>
                          <a:effectLst/>
                        </p:spPr>
                        <p:txBody>
                          <a:bodyPr/>
                          <a:lstStyle/>
                          <a:p>
                            <a:endParaRPr lang="ro-RO"/>
                          </a:p>
                        </p:txBody>
                      </p:sp>
                      <p:grpSp>
                        <p:nvGrpSpPr>
                          <p:cNvPr id="160055" name="Group 311"/>
                          <p:cNvGrpSpPr>
                            <a:grpSpLocks noChangeAspect="1"/>
                          </p:cNvGrpSpPr>
                          <p:nvPr/>
                        </p:nvGrpSpPr>
                        <p:grpSpPr bwMode="auto">
                          <a:xfrm>
                            <a:off x="2172" y="917"/>
                            <a:ext cx="203" cy="161"/>
                            <a:chOff x="2262" y="456"/>
                            <a:chExt cx="238" cy="177"/>
                          </a:xfrm>
                        </p:grpSpPr>
                        <p:grpSp>
                          <p:nvGrpSpPr>
                            <p:cNvPr id="160056" name="Group 312"/>
                            <p:cNvGrpSpPr>
                              <a:grpSpLocks noChangeAspect="1"/>
                            </p:cNvGrpSpPr>
                            <p:nvPr/>
                          </p:nvGrpSpPr>
                          <p:grpSpPr bwMode="auto">
                            <a:xfrm>
                              <a:off x="2332" y="464"/>
                              <a:ext cx="109" cy="169"/>
                              <a:chOff x="2332" y="464"/>
                              <a:chExt cx="109" cy="169"/>
                            </a:xfrm>
                          </p:grpSpPr>
                          <p:sp>
                            <p:nvSpPr>
                              <p:cNvPr id="160057" name="Rectangle 313"/>
                              <p:cNvSpPr>
                                <a:spLocks noChangeAspect="1" noChangeArrowheads="1"/>
                              </p:cNvSpPr>
                              <p:nvPr/>
                            </p:nvSpPr>
                            <p:spPr bwMode="auto">
                              <a:xfrm>
                                <a:off x="2332" y="464"/>
                                <a:ext cx="106" cy="126"/>
                              </a:xfrm>
                              <a:prstGeom prst="rect">
                                <a:avLst/>
                              </a:prstGeom>
                              <a:gradFill rotWithShape="0">
                                <a:gsLst>
                                  <a:gs pos="0">
                                    <a:srgbClr val="CC9900"/>
                                  </a:gs>
                                  <a:gs pos="50000">
                                    <a:srgbClr val="CC9900">
                                      <a:gamma/>
                                      <a:tint val="0"/>
                                      <a:invGamma/>
                                    </a:srgbClr>
                                  </a:gs>
                                  <a:gs pos="100000">
                                    <a:srgbClr val="CC9900"/>
                                  </a:gs>
                                </a:gsLst>
                                <a:lin ang="0" scaled="1"/>
                              </a:gradFill>
                              <a:ln w="9525">
                                <a:solidFill>
                                  <a:schemeClr val="tx1"/>
                                </a:solidFill>
                                <a:miter lim="800000"/>
                                <a:headEnd/>
                                <a:tailEnd/>
                              </a:ln>
                              <a:effectLst/>
                            </p:spPr>
                            <p:txBody>
                              <a:bodyPr wrap="none" anchor="ctr"/>
                              <a:lstStyle/>
                              <a:p>
                                <a:endParaRPr lang="ro-RO"/>
                              </a:p>
                            </p:txBody>
                          </p:sp>
                          <p:sp>
                            <p:nvSpPr>
                              <p:cNvPr id="160058" name="AutoShape 314"/>
                              <p:cNvSpPr>
                                <a:spLocks noChangeAspect="1" noChangeArrowheads="1"/>
                              </p:cNvSpPr>
                              <p:nvPr/>
                            </p:nvSpPr>
                            <p:spPr bwMode="auto">
                              <a:xfrm>
                                <a:off x="2334" y="588"/>
                                <a:ext cx="107" cy="45"/>
                              </a:xfrm>
                              <a:custGeom>
                                <a:avLst/>
                                <a:gdLst>
                                  <a:gd name="G0" fmla="+- 5400 0 0"/>
                                  <a:gd name="G1" fmla="+- 21600 0 5400"/>
                                  <a:gd name="G2" fmla="*/ 5400 1 2"/>
                                  <a:gd name="G3" fmla="+- 21600 0 G2"/>
                                  <a:gd name="G4" fmla="+/ 5400 21600 2"/>
                                  <a:gd name="G5" fmla="+/ G1 0 2"/>
                                  <a:gd name="G6" fmla="*/ 21600 21600 5400"/>
                                  <a:gd name="G7" fmla="*/ G6 1 2"/>
                                  <a:gd name="G8" fmla="+- 21600 0 G7"/>
                                  <a:gd name="G9" fmla="*/ 21600 1 2"/>
                                  <a:gd name="G10" fmla="+- 5400 0 G9"/>
                                  <a:gd name="G11" fmla="?: G10 G8 0"/>
                                  <a:gd name="G12" fmla="?: G10 G7 21600"/>
                                  <a:gd name="T0" fmla="*/ 18900 w 21600"/>
                                  <a:gd name="T1" fmla="*/ 10800 h 21600"/>
                                  <a:gd name="T2" fmla="*/ 10800 w 21600"/>
                                  <a:gd name="T3" fmla="*/ 21600 h 21600"/>
                                  <a:gd name="T4" fmla="*/ 2700 w 21600"/>
                                  <a:gd name="T5" fmla="*/ 10800 h 21600"/>
                                  <a:gd name="T6" fmla="*/ 10800 w 21600"/>
                                  <a:gd name="T7" fmla="*/ 0 h 21600"/>
                                  <a:gd name="T8" fmla="*/ 4500 w 21600"/>
                                  <a:gd name="T9" fmla="*/ 4500 h 21600"/>
                                  <a:gd name="T10" fmla="*/ 17100 w 21600"/>
                                  <a:gd name="T11" fmla="*/ 17100 h 21600"/>
                                </a:gdLst>
                                <a:ahLst/>
                                <a:cxnLst>
                                  <a:cxn ang="0">
                                    <a:pos x="T0" y="T1"/>
                                  </a:cxn>
                                  <a:cxn ang="0">
                                    <a:pos x="T2" y="T3"/>
                                  </a:cxn>
                                  <a:cxn ang="0">
                                    <a:pos x="T4" y="T5"/>
                                  </a:cxn>
                                  <a:cxn ang="0">
                                    <a:pos x="T6" y="T7"/>
                                  </a:cxn>
                                </a:cxnLst>
                                <a:rect l="T8" t="T9" r="T10" b="T11"/>
                                <a:pathLst>
                                  <a:path w="21600" h="21600">
                                    <a:moveTo>
                                      <a:pt x="0" y="0"/>
                                    </a:moveTo>
                                    <a:lnTo>
                                      <a:pt x="5400" y="21600"/>
                                    </a:lnTo>
                                    <a:lnTo>
                                      <a:pt x="16200" y="21600"/>
                                    </a:lnTo>
                                    <a:lnTo>
                                      <a:pt x="21600" y="0"/>
                                    </a:lnTo>
                                    <a:close/>
                                  </a:path>
                                </a:pathLst>
                              </a:custGeom>
                              <a:gradFill rotWithShape="0">
                                <a:gsLst>
                                  <a:gs pos="0">
                                    <a:srgbClr val="CC9900"/>
                                  </a:gs>
                                  <a:gs pos="50000">
                                    <a:srgbClr val="CC9900">
                                      <a:gamma/>
                                      <a:tint val="0"/>
                                      <a:invGamma/>
                                    </a:srgbClr>
                                  </a:gs>
                                  <a:gs pos="100000">
                                    <a:srgbClr val="CC9900"/>
                                  </a:gs>
                                </a:gsLst>
                                <a:lin ang="0" scaled="1"/>
                              </a:gradFill>
                              <a:ln w="9525">
                                <a:solidFill>
                                  <a:schemeClr val="tx1"/>
                                </a:solidFill>
                                <a:miter lim="800000"/>
                                <a:headEnd/>
                                <a:tailEnd/>
                              </a:ln>
                              <a:effectLst/>
                            </p:spPr>
                            <p:txBody>
                              <a:bodyPr wrap="none" anchor="ctr"/>
                              <a:lstStyle/>
                              <a:p>
                                <a:endParaRPr lang="ro-RO"/>
                              </a:p>
                            </p:txBody>
                          </p:sp>
                        </p:grpSp>
                        <p:grpSp>
                          <p:nvGrpSpPr>
                            <p:cNvPr id="160059" name="Group 315"/>
                            <p:cNvGrpSpPr>
                              <a:grpSpLocks noChangeAspect="1"/>
                            </p:cNvGrpSpPr>
                            <p:nvPr/>
                          </p:nvGrpSpPr>
                          <p:grpSpPr bwMode="auto">
                            <a:xfrm>
                              <a:off x="2262" y="456"/>
                              <a:ext cx="238" cy="47"/>
                              <a:chOff x="2620" y="480"/>
                              <a:chExt cx="260" cy="36"/>
                            </a:xfrm>
                          </p:grpSpPr>
                          <p:sp>
                            <p:nvSpPr>
                              <p:cNvPr id="160060" name="Rectangle 316"/>
                              <p:cNvSpPr>
                                <a:spLocks noChangeAspect="1" noChangeArrowheads="1"/>
                              </p:cNvSpPr>
                              <p:nvPr/>
                            </p:nvSpPr>
                            <p:spPr bwMode="auto">
                              <a:xfrm>
                                <a:off x="2620" y="480"/>
                                <a:ext cx="260" cy="20"/>
                              </a:xfrm>
                              <a:prstGeom prst="rect">
                                <a:avLst/>
                              </a:prstGeom>
                              <a:gradFill rotWithShape="0">
                                <a:gsLst>
                                  <a:gs pos="0">
                                    <a:srgbClr val="CC9900"/>
                                  </a:gs>
                                  <a:gs pos="50000">
                                    <a:srgbClr val="CC9900">
                                      <a:gamma/>
                                      <a:tint val="0"/>
                                      <a:invGamma/>
                                    </a:srgbClr>
                                  </a:gs>
                                  <a:gs pos="100000">
                                    <a:srgbClr val="CC9900"/>
                                  </a:gs>
                                </a:gsLst>
                                <a:lin ang="0" scaled="1"/>
                              </a:gradFill>
                              <a:ln w="9525">
                                <a:solidFill>
                                  <a:schemeClr val="tx1"/>
                                </a:solidFill>
                                <a:miter lim="800000"/>
                                <a:headEnd/>
                                <a:tailEnd/>
                              </a:ln>
                              <a:effectLst/>
                            </p:spPr>
                            <p:txBody>
                              <a:bodyPr wrap="none" anchor="ctr"/>
                              <a:lstStyle/>
                              <a:p>
                                <a:endParaRPr lang="ro-RO"/>
                              </a:p>
                            </p:txBody>
                          </p:sp>
                          <p:sp>
                            <p:nvSpPr>
                              <p:cNvPr id="160061" name="AutoShape 317"/>
                              <p:cNvSpPr>
                                <a:spLocks noChangeAspect="1" noChangeArrowheads="1"/>
                              </p:cNvSpPr>
                              <p:nvPr/>
                            </p:nvSpPr>
                            <p:spPr bwMode="auto">
                              <a:xfrm>
                                <a:off x="2622" y="498"/>
                                <a:ext cx="256" cy="18"/>
                              </a:xfrm>
                              <a:custGeom>
                                <a:avLst/>
                                <a:gdLst>
                                  <a:gd name="G0" fmla="+- 5400 0 0"/>
                                  <a:gd name="G1" fmla="+- 21600 0 5400"/>
                                  <a:gd name="G2" fmla="*/ 5400 1 2"/>
                                  <a:gd name="G3" fmla="+- 21600 0 G2"/>
                                  <a:gd name="G4" fmla="+/ 5400 21600 2"/>
                                  <a:gd name="G5" fmla="+/ G1 0 2"/>
                                  <a:gd name="G6" fmla="*/ 21600 21600 5400"/>
                                  <a:gd name="G7" fmla="*/ G6 1 2"/>
                                  <a:gd name="G8" fmla="+- 21600 0 G7"/>
                                  <a:gd name="G9" fmla="*/ 21600 1 2"/>
                                  <a:gd name="G10" fmla="+- 5400 0 G9"/>
                                  <a:gd name="G11" fmla="?: G10 G8 0"/>
                                  <a:gd name="G12" fmla="?: G10 G7 21600"/>
                                  <a:gd name="T0" fmla="*/ 18900 w 21600"/>
                                  <a:gd name="T1" fmla="*/ 10800 h 21600"/>
                                  <a:gd name="T2" fmla="*/ 10800 w 21600"/>
                                  <a:gd name="T3" fmla="*/ 21600 h 21600"/>
                                  <a:gd name="T4" fmla="*/ 2700 w 21600"/>
                                  <a:gd name="T5" fmla="*/ 10800 h 21600"/>
                                  <a:gd name="T6" fmla="*/ 10800 w 21600"/>
                                  <a:gd name="T7" fmla="*/ 0 h 21600"/>
                                  <a:gd name="T8" fmla="*/ 4500 w 21600"/>
                                  <a:gd name="T9" fmla="*/ 4500 h 21600"/>
                                  <a:gd name="T10" fmla="*/ 17100 w 21600"/>
                                  <a:gd name="T11" fmla="*/ 17100 h 21600"/>
                                </a:gdLst>
                                <a:ahLst/>
                                <a:cxnLst>
                                  <a:cxn ang="0">
                                    <a:pos x="T0" y="T1"/>
                                  </a:cxn>
                                  <a:cxn ang="0">
                                    <a:pos x="T2" y="T3"/>
                                  </a:cxn>
                                  <a:cxn ang="0">
                                    <a:pos x="T4" y="T5"/>
                                  </a:cxn>
                                  <a:cxn ang="0">
                                    <a:pos x="T6" y="T7"/>
                                  </a:cxn>
                                </a:cxnLst>
                                <a:rect l="T8" t="T9" r="T10" b="T11"/>
                                <a:pathLst>
                                  <a:path w="21600" h="21600">
                                    <a:moveTo>
                                      <a:pt x="0" y="0"/>
                                    </a:moveTo>
                                    <a:lnTo>
                                      <a:pt x="5400" y="21600"/>
                                    </a:lnTo>
                                    <a:lnTo>
                                      <a:pt x="16200" y="21600"/>
                                    </a:lnTo>
                                    <a:lnTo>
                                      <a:pt x="21600" y="0"/>
                                    </a:lnTo>
                                    <a:close/>
                                  </a:path>
                                </a:pathLst>
                              </a:custGeom>
                              <a:gradFill rotWithShape="0">
                                <a:gsLst>
                                  <a:gs pos="0">
                                    <a:srgbClr val="CC9900"/>
                                  </a:gs>
                                  <a:gs pos="50000">
                                    <a:srgbClr val="CC9900">
                                      <a:gamma/>
                                      <a:tint val="0"/>
                                      <a:invGamma/>
                                    </a:srgbClr>
                                  </a:gs>
                                  <a:gs pos="100000">
                                    <a:srgbClr val="CC9900"/>
                                  </a:gs>
                                </a:gsLst>
                                <a:lin ang="0" scaled="1"/>
                              </a:gradFill>
                              <a:ln w="9525">
                                <a:solidFill>
                                  <a:schemeClr val="tx1"/>
                                </a:solidFill>
                                <a:miter lim="800000"/>
                                <a:headEnd/>
                                <a:tailEnd/>
                              </a:ln>
                              <a:effectLst/>
                            </p:spPr>
                            <p:txBody>
                              <a:bodyPr wrap="none" anchor="ctr"/>
                              <a:lstStyle/>
                              <a:p>
                                <a:endParaRPr lang="ro-RO"/>
                              </a:p>
                            </p:txBody>
                          </p:sp>
                        </p:grpSp>
                      </p:grpSp>
                      <p:grpSp>
                        <p:nvGrpSpPr>
                          <p:cNvPr id="160062" name="Group 318"/>
                          <p:cNvGrpSpPr>
                            <a:grpSpLocks noChangeAspect="1"/>
                          </p:cNvGrpSpPr>
                          <p:nvPr/>
                        </p:nvGrpSpPr>
                        <p:grpSpPr bwMode="auto">
                          <a:xfrm>
                            <a:off x="1797" y="1162"/>
                            <a:ext cx="2153" cy="361"/>
                            <a:chOff x="1824" y="744"/>
                            <a:chExt cx="2526" cy="423"/>
                          </a:xfrm>
                        </p:grpSpPr>
                        <p:grpSp>
                          <p:nvGrpSpPr>
                            <p:cNvPr id="160063" name="Group 319"/>
                            <p:cNvGrpSpPr>
                              <a:grpSpLocks noChangeAspect="1"/>
                            </p:cNvGrpSpPr>
                            <p:nvPr/>
                          </p:nvGrpSpPr>
                          <p:grpSpPr bwMode="auto">
                            <a:xfrm>
                              <a:off x="1824" y="744"/>
                              <a:ext cx="2526" cy="422"/>
                              <a:chOff x="1824" y="744"/>
                              <a:chExt cx="2526" cy="422"/>
                            </a:xfrm>
                          </p:grpSpPr>
                          <p:sp>
                            <p:nvSpPr>
                              <p:cNvPr id="160064" name="Freeform 320" descr="Широкий диагональный 1"/>
                              <p:cNvSpPr>
                                <a:spLocks noChangeAspect="1"/>
                              </p:cNvSpPr>
                              <p:nvPr/>
                            </p:nvSpPr>
                            <p:spPr bwMode="auto">
                              <a:xfrm>
                                <a:off x="1824" y="744"/>
                                <a:ext cx="2526" cy="422"/>
                              </a:xfrm>
                              <a:custGeom>
                                <a:avLst/>
                                <a:gdLst/>
                                <a:ahLst/>
                                <a:cxnLst>
                                  <a:cxn ang="0">
                                    <a:pos x="0" y="6"/>
                                  </a:cxn>
                                  <a:cxn ang="0">
                                    <a:pos x="2514" y="0"/>
                                  </a:cxn>
                                  <a:cxn ang="0">
                                    <a:pos x="2517" y="60"/>
                                  </a:cxn>
                                  <a:cxn ang="0">
                                    <a:pos x="2430" y="66"/>
                                  </a:cxn>
                                  <a:cxn ang="0">
                                    <a:pos x="2430" y="204"/>
                                  </a:cxn>
                                  <a:cxn ang="0">
                                    <a:pos x="2514" y="204"/>
                                  </a:cxn>
                                  <a:cxn ang="0">
                                    <a:pos x="2526" y="216"/>
                                  </a:cxn>
                                  <a:cxn ang="0">
                                    <a:pos x="2523" y="339"/>
                                  </a:cxn>
                                  <a:cxn ang="0">
                                    <a:pos x="2451" y="339"/>
                                  </a:cxn>
                                  <a:cxn ang="0">
                                    <a:pos x="2448" y="282"/>
                                  </a:cxn>
                                  <a:cxn ang="0">
                                    <a:pos x="2286" y="285"/>
                                  </a:cxn>
                                  <a:cxn ang="0">
                                    <a:pos x="2286" y="339"/>
                                  </a:cxn>
                                  <a:cxn ang="0">
                                    <a:pos x="2208" y="338"/>
                                  </a:cxn>
                                  <a:cxn ang="0">
                                    <a:pos x="2208" y="416"/>
                                  </a:cxn>
                                  <a:cxn ang="0">
                                    <a:pos x="1566" y="408"/>
                                  </a:cxn>
                                  <a:cxn ang="0">
                                    <a:pos x="1566" y="93"/>
                                  </a:cxn>
                                  <a:cxn ang="0">
                                    <a:pos x="1599" y="75"/>
                                  </a:cxn>
                                  <a:cxn ang="0">
                                    <a:pos x="1599" y="0"/>
                                  </a:cxn>
                                  <a:cxn ang="0">
                                    <a:pos x="921" y="3"/>
                                  </a:cxn>
                                  <a:cxn ang="0">
                                    <a:pos x="921" y="78"/>
                                  </a:cxn>
                                  <a:cxn ang="0">
                                    <a:pos x="957" y="99"/>
                                  </a:cxn>
                                  <a:cxn ang="0">
                                    <a:pos x="957" y="417"/>
                                  </a:cxn>
                                  <a:cxn ang="0">
                                    <a:pos x="720" y="417"/>
                                  </a:cxn>
                                  <a:cxn ang="0">
                                    <a:pos x="717" y="171"/>
                                  </a:cxn>
                                  <a:cxn ang="0">
                                    <a:pos x="750" y="132"/>
                                  </a:cxn>
                                  <a:cxn ang="0">
                                    <a:pos x="750" y="39"/>
                                  </a:cxn>
                                  <a:cxn ang="0">
                                    <a:pos x="795" y="39"/>
                                  </a:cxn>
                                  <a:cxn ang="0">
                                    <a:pos x="795" y="3"/>
                                  </a:cxn>
                                  <a:cxn ang="0">
                                    <a:pos x="315" y="6"/>
                                  </a:cxn>
                                  <a:cxn ang="0">
                                    <a:pos x="315" y="39"/>
                                  </a:cxn>
                                  <a:cxn ang="0">
                                    <a:pos x="360" y="42"/>
                                  </a:cxn>
                                  <a:cxn ang="0">
                                    <a:pos x="360" y="132"/>
                                  </a:cxn>
                                  <a:cxn ang="0">
                                    <a:pos x="384" y="177"/>
                                  </a:cxn>
                                  <a:cxn ang="0">
                                    <a:pos x="381" y="420"/>
                                  </a:cxn>
                                  <a:cxn ang="0">
                                    <a:pos x="312" y="422"/>
                                  </a:cxn>
                                  <a:cxn ang="0">
                                    <a:pos x="312" y="360"/>
                                  </a:cxn>
                                  <a:cxn ang="0">
                                    <a:pos x="240" y="360"/>
                                  </a:cxn>
                                  <a:cxn ang="0">
                                    <a:pos x="237" y="291"/>
                                  </a:cxn>
                                  <a:cxn ang="0">
                                    <a:pos x="78" y="291"/>
                                  </a:cxn>
                                  <a:cxn ang="0">
                                    <a:pos x="75" y="357"/>
                                  </a:cxn>
                                  <a:cxn ang="0">
                                    <a:pos x="6" y="360"/>
                                  </a:cxn>
                                  <a:cxn ang="0">
                                    <a:pos x="3" y="255"/>
                                  </a:cxn>
                                  <a:cxn ang="0">
                                    <a:pos x="15" y="231"/>
                                  </a:cxn>
                                  <a:cxn ang="0">
                                    <a:pos x="111" y="234"/>
                                  </a:cxn>
                                  <a:cxn ang="0">
                                    <a:pos x="111" y="81"/>
                                  </a:cxn>
                                  <a:cxn ang="0">
                                    <a:pos x="33" y="81"/>
                                  </a:cxn>
                                  <a:cxn ang="0">
                                    <a:pos x="3" y="57"/>
                                  </a:cxn>
                                  <a:cxn ang="0">
                                    <a:pos x="0" y="6"/>
                                  </a:cxn>
                                </a:cxnLst>
                                <a:rect l="0" t="0" r="r" b="b"/>
                                <a:pathLst>
                                  <a:path w="2526" h="422">
                                    <a:moveTo>
                                      <a:pt x="0" y="6"/>
                                    </a:moveTo>
                                    <a:lnTo>
                                      <a:pt x="2514" y="0"/>
                                    </a:lnTo>
                                    <a:lnTo>
                                      <a:pt x="2517" y="60"/>
                                    </a:lnTo>
                                    <a:lnTo>
                                      <a:pt x="2430" y="66"/>
                                    </a:lnTo>
                                    <a:lnTo>
                                      <a:pt x="2430" y="204"/>
                                    </a:lnTo>
                                    <a:lnTo>
                                      <a:pt x="2514" y="204"/>
                                    </a:lnTo>
                                    <a:lnTo>
                                      <a:pt x="2526" y="216"/>
                                    </a:lnTo>
                                    <a:lnTo>
                                      <a:pt x="2523" y="339"/>
                                    </a:lnTo>
                                    <a:lnTo>
                                      <a:pt x="2451" y="339"/>
                                    </a:lnTo>
                                    <a:lnTo>
                                      <a:pt x="2448" y="282"/>
                                    </a:lnTo>
                                    <a:lnTo>
                                      <a:pt x="2286" y="285"/>
                                    </a:lnTo>
                                    <a:lnTo>
                                      <a:pt x="2286" y="339"/>
                                    </a:lnTo>
                                    <a:lnTo>
                                      <a:pt x="2208" y="338"/>
                                    </a:lnTo>
                                    <a:lnTo>
                                      <a:pt x="2208" y="416"/>
                                    </a:lnTo>
                                    <a:lnTo>
                                      <a:pt x="1566" y="408"/>
                                    </a:lnTo>
                                    <a:lnTo>
                                      <a:pt x="1566" y="93"/>
                                    </a:lnTo>
                                    <a:lnTo>
                                      <a:pt x="1599" y="75"/>
                                    </a:lnTo>
                                    <a:lnTo>
                                      <a:pt x="1599" y="0"/>
                                    </a:lnTo>
                                    <a:lnTo>
                                      <a:pt x="921" y="3"/>
                                    </a:lnTo>
                                    <a:lnTo>
                                      <a:pt x="921" y="78"/>
                                    </a:lnTo>
                                    <a:lnTo>
                                      <a:pt x="957" y="99"/>
                                    </a:lnTo>
                                    <a:lnTo>
                                      <a:pt x="957" y="417"/>
                                    </a:lnTo>
                                    <a:lnTo>
                                      <a:pt x="720" y="417"/>
                                    </a:lnTo>
                                    <a:lnTo>
                                      <a:pt x="717" y="171"/>
                                    </a:lnTo>
                                    <a:lnTo>
                                      <a:pt x="750" y="132"/>
                                    </a:lnTo>
                                    <a:lnTo>
                                      <a:pt x="750" y="39"/>
                                    </a:lnTo>
                                    <a:lnTo>
                                      <a:pt x="795" y="39"/>
                                    </a:lnTo>
                                    <a:lnTo>
                                      <a:pt x="795" y="3"/>
                                    </a:lnTo>
                                    <a:lnTo>
                                      <a:pt x="315" y="6"/>
                                    </a:lnTo>
                                    <a:lnTo>
                                      <a:pt x="315" y="39"/>
                                    </a:lnTo>
                                    <a:lnTo>
                                      <a:pt x="360" y="42"/>
                                    </a:lnTo>
                                    <a:lnTo>
                                      <a:pt x="360" y="132"/>
                                    </a:lnTo>
                                    <a:lnTo>
                                      <a:pt x="384" y="177"/>
                                    </a:lnTo>
                                    <a:lnTo>
                                      <a:pt x="381" y="420"/>
                                    </a:lnTo>
                                    <a:lnTo>
                                      <a:pt x="312" y="422"/>
                                    </a:lnTo>
                                    <a:lnTo>
                                      <a:pt x="312" y="360"/>
                                    </a:lnTo>
                                    <a:lnTo>
                                      <a:pt x="240" y="360"/>
                                    </a:lnTo>
                                    <a:lnTo>
                                      <a:pt x="237" y="291"/>
                                    </a:lnTo>
                                    <a:lnTo>
                                      <a:pt x="78" y="291"/>
                                    </a:lnTo>
                                    <a:lnTo>
                                      <a:pt x="75" y="357"/>
                                    </a:lnTo>
                                    <a:lnTo>
                                      <a:pt x="6" y="360"/>
                                    </a:lnTo>
                                    <a:lnTo>
                                      <a:pt x="3" y="255"/>
                                    </a:lnTo>
                                    <a:lnTo>
                                      <a:pt x="15" y="231"/>
                                    </a:lnTo>
                                    <a:lnTo>
                                      <a:pt x="111" y="234"/>
                                    </a:lnTo>
                                    <a:lnTo>
                                      <a:pt x="111" y="81"/>
                                    </a:lnTo>
                                    <a:lnTo>
                                      <a:pt x="33" y="81"/>
                                    </a:lnTo>
                                    <a:lnTo>
                                      <a:pt x="3" y="57"/>
                                    </a:lnTo>
                                    <a:lnTo>
                                      <a:pt x="0" y="6"/>
                                    </a:lnTo>
                                    <a:close/>
                                  </a:path>
                                </a:pathLst>
                              </a:custGeom>
                              <a:pattFill prst="wdDnDiag">
                                <a:fgClr>
                                  <a:srgbClr val="006600"/>
                                </a:fgClr>
                                <a:bgClr>
                                  <a:schemeClr val="bg1"/>
                                </a:bgClr>
                              </a:pattFill>
                              <a:ln w="9525">
                                <a:solidFill>
                                  <a:srgbClr val="006600"/>
                                </a:solidFill>
                                <a:round/>
                                <a:headEnd/>
                                <a:tailEnd/>
                              </a:ln>
                              <a:effectLst/>
                            </p:spPr>
                            <p:txBody>
                              <a:bodyPr/>
                              <a:lstStyle/>
                              <a:p>
                                <a:endParaRPr lang="ro-RO"/>
                              </a:p>
                            </p:txBody>
                          </p:sp>
                          <p:sp>
                            <p:nvSpPr>
                              <p:cNvPr id="160065" name="Freeform 321"/>
                              <p:cNvSpPr>
                                <a:spLocks noChangeAspect="1"/>
                              </p:cNvSpPr>
                              <p:nvPr/>
                            </p:nvSpPr>
                            <p:spPr bwMode="auto">
                              <a:xfrm>
                                <a:off x="2744" y="818"/>
                                <a:ext cx="39" cy="348"/>
                              </a:xfrm>
                              <a:custGeom>
                                <a:avLst/>
                                <a:gdLst/>
                                <a:ahLst/>
                                <a:cxnLst>
                                  <a:cxn ang="0">
                                    <a:pos x="0" y="0"/>
                                  </a:cxn>
                                  <a:cxn ang="0">
                                    <a:pos x="1" y="322"/>
                                  </a:cxn>
                                  <a:cxn ang="0">
                                    <a:pos x="39" y="348"/>
                                  </a:cxn>
                                </a:cxnLst>
                                <a:rect l="0" t="0" r="r" b="b"/>
                                <a:pathLst>
                                  <a:path w="39" h="348">
                                    <a:moveTo>
                                      <a:pt x="0" y="0"/>
                                    </a:moveTo>
                                    <a:lnTo>
                                      <a:pt x="1" y="322"/>
                                    </a:lnTo>
                                    <a:lnTo>
                                      <a:pt x="39" y="348"/>
                                    </a:lnTo>
                                  </a:path>
                                </a:pathLst>
                              </a:custGeom>
                              <a:noFill/>
                              <a:ln w="6350" cmpd="sng">
                                <a:solidFill>
                                  <a:srgbClr val="006600"/>
                                </a:solidFill>
                                <a:round/>
                                <a:headEnd type="none" w="med" len="med"/>
                                <a:tailEnd type="none" w="med" len="med"/>
                              </a:ln>
                              <a:effectLst/>
                            </p:spPr>
                            <p:txBody>
                              <a:bodyPr/>
                              <a:lstStyle/>
                              <a:p>
                                <a:endParaRPr lang="ro-RO"/>
                              </a:p>
                            </p:txBody>
                          </p:sp>
                          <p:sp>
                            <p:nvSpPr>
                              <p:cNvPr id="160066" name="Freeform 322"/>
                              <p:cNvSpPr>
                                <a:spLocks noChangeAspect="1"/>
                              </p:cNvSpPr>
                              <p:nvPr/>
                            </p:nvSpPr>
                            <p:spPr bwMode="auto">
                              <a:xfrm flipH="1">
                                <a:off x="3384" y="811"/>
                                <a:ext cx="39" cy="348"/>
                              </a:xfrm>
                              <a:custGeom>
                                <a:avLst/>
                                <a:gdLst/>
                                <a:ahLst/>
                                <a:cxnLst>
                                  <a:cxn ang="0">
                                    <a:pos x="0" y="0"/>
                                  </a:cxn>
                                  <a:cxn ang="0">
                                    <a:pos x="1" y="322"/>
                                  </a:cxn>
                                  <a:cxn ang="0">
                                    <a:pos x="39" y="348"/>
                                  </a:cxn>
                                </a:cxnLst>
                                <a:rect l="0" t="0" r="r" b="b"/>
                                <a:pathLst>
                                  <a:path w="39" h="348">
                                    <a:moveTo>
                                      <a:pt x="0" y="0"/>
                                    </a:moveTo>
                                    <a:lnTo>
                                      <a:pt x="1" y="322"/>
                                    </a:lnTo>
                                    <a:lnTo>
                                      <a:pt x="39" y="348"/>
                                    </a:lnTo>
                                  </a:path>
                                </a:pathLst>
                              </a:custGeom>
                              <a:noFill/>
                              <a:ln w="6350" cmpd="sng">
                                <a:solidFill>
                                  <a:srgbClr val="006600"/>
                                </a:solidFill>
                                <a:round/>
                                <a:headEnd type="none" w="med" len="med"/>
                                <a:tailEnd type="none" w="med" len="med"/>
                              </a:ln>
                              <a:effectLst/>
                            </p:spPr>
                            <p:txBody>
                              <a:bodyPr/>
                              <a:lstStyle/>
                              <a:p>
                                <a:endParaRPr lang="ro-RO"/>
                              </a:p>
                            </p:txBody>
                          </p:sp>
                        </p:grpSp>
                        <p:sp>
                          <p:nvSpPr>
                            <p:cNvPr id="160067" name="Line 323"/>
                            <p:cNvSpPr>
                              <a:spLocks noChangeAspect="1" noChangeShapeType="1"/>
                            </p:cNvSpPr>
                            <p:nvPr/>
                          </p:nvSpPr>
                          <p:spPr bwMode="auto">
                            <a:xfrm>
                              <a:off x="2577" y="867"/>
                              <a:ext cx="0" cy="288"/>
                            </a:xfrm>
                            <a:prstGeom prst="line">
                              <a:avLst/>
                            </a:prstGeom>
                            <a:noFill/>
                            <a:ln w="6350">
                              <a:solidFill>
                                <a:srgbClr val="006600"/>
                              </a:solidFill>
                              <a:round/>
                              <a:headEnd/>
                              <a:tailEnd/>
                            </a:ln>
                            <a:effectLst/>
                          </p:spPr>
                          <p:txBody>
                            <a:bodyPr/>
                            <a:lstStyle/>
                            <a:p>
                              <a:endParaRPr lang="ro-RO"/>
                            </a:p>
                          </p:txBody>
                        </p:sp>
                        <p:sp>
                          <p:nvSpPr>
                            <p:cNvPr id="160068" name="Line 324"/>
                            <p:cNvSpPr>
                              <a:spLocks noChangeAspect="1" noChangeShapeType="1"/>
                            </p:cNvSpPr>
                            <p:nvPr/>
                          </p:nvSpPr>
                          <p:spPr bwMode="auto">
                            <a:xfrm flipH="1">
                              <a:off x="2172" y="866"/>
                              <a:ext cx="10" cy="301"/>
                            </a:xfrm>
                            <a:prstGeom prst="line">
                              <a:avLst/>
                            </a:prstGeom>
                            <a:noFill/>
                            <a:ln w="6350">
                              <a:solidFill>
                                <a:srgbClr val="006600"/>
                              </a:solidFill>
                              <a:round/>
                              <a:headEnd/>
                              <a:tailEnd/>
                            </a:ln>
                            <a:effectLst/>
                          </p:spPr>
                          <p:txBody>
                            <a:bodyPr/>
                            <a:lstStyle/>
                            <a:p>
                              <a:endParaRPr lang="ro-RO"/>
                            </a:p>
                          </p:txBody>
                        </p:sp>
                      </p:grpSp>
                      <p:grpSp>
                        <p:nvGrpSpPr>
                          <p:cNvPr id="160069" name="Group 325"/>
                          <p:cNvGrpSpPr>
                            <a:grpSpLocks noChangeAspect="1"/>
                          </p:cNvGrpSpPr>
                          <p:nvPr/>
                        </p:nvGrpSpPr>
                        <p:grpSpPr bwMode="auto">
                          <a:xfrm>
                            <a:off x="2070" y="910"/>
                            <a:ext cx="407" cy="365"/>
                            <a:chOff x="2144" y="448"/>
                            <a:chExt cx="478" cy="428"/>
                          </a:xfrm>
                        </p:grpSpPr>
                        <p:sp>
                          <p:nvSpPr>
                            <p:cNvPr id="160070" name="Freeform 326" descr="Темный диагональный 1"/>
                            <p:cNvSpPr>
                              <a:spLocks noChangeAspect="1"/>
                            </p:cNvSpPr>
                            <p:nvPr/>
                          </p:nvSpPr>
                          <p:spPr bwMode="auto">
                            <a:xfrm>
                              <a:off x="2144" y="448"/>
                              <a:ext cx="478" cy="428"/>
                            </a:xfrm>
                            <a:custGeom>
                              <a:avLst/>
                              <a:gdLst/>
                              <a:ahLst/>
                              <a:cxnLst>
                                <a:cxn ang="0">
                                  <a:pos x="112" y="2"/>
                                </a:cxn>
                                <a:cxn ang="0">
                                  <a:pos x="378" y="2"/>
                                </a:cxn>
                                <a:cxn ang="0">
                                  <a:pos x="398" y="26"/>
                                </a:cxn>
                                <a:cxn ang="0">
                                  <a:pos x="398" y="116"/>
                                </a:cxn>
                                <a:cxn ang="0">
                                  <a:pos x="352" y="114"/>
                                </a:cxn>
                                <a:cxn ang="0">
                                  <a:pos x="352" y="160"/>
                                </a:cxn>
                                <a:cxn ang="0">
                                  <a:pos x="418" y="162"/>
                                </a:cxn>
                                <a:cxn ang="0">
                                  <a:pos x="418" y="218"/>
                                </a:cxn>
                                <a:cxn ang="0">
                                  <a:pos x="468" y="220"/>
                                </a:cxn>
                                <a:cxn ang="0">
                                  <a:pos x="478" y="244"/>
                                </a:cxn>
                                <a:cxn ang="0">
                                  <a:pos x="478" y="276"/>
                                </a:cxn>
                                <a:cxn ang="0">
                                  <a:pos x="398" y="278"/>
                                </a:cxn>
                                <a:cxn ang="0">
                                  <a:pos x="404" y="332"/>
                                </a:cxn>
                                <a:cxn ang="0">
                                  <a:pos x="434" y="334"/>
                                </a:cxn>
                                <a:cxn ang="0">
                                  <a:pos x="434" y="428"/>
                                </a:cxn>
                                <a:cxn ang="0">
                                  <a:pos x="406" y="426"/>
                                </a:cxn>
                                <a:cxn ang="0">
                                  <a:pos x="406" y="376"/>
                                </a:cxn>
                                <a:cxn ang="0">
                                  <a:pos x="336" y="376"/>
                                </a:cxn>
                                <a:cxn ang="0">
                                  <a:pos x="336" y="302"/>
                                </a:cxn>
                                <a:cxn ang="0">
                                  <a:pos x="274" y="238"/>
                                </a:cxn>
                                <a:cxn ang="0">
                                  <a:pos x="274" y="194"/>
                                </a:cxn>
                                <a:cxn ang="0">
                                  <a:pos x="296" y="152"/>
                                </a:cxn>
                                <a:cxn ang="0">
                                  <a:pos x="296" y="60"/>
                                </a:cxn>
                                <a:cxn ang="0">
                                  <a:pos x="380" y="20"/>
                                </a:cxn>
                                <a:cxn ang="0">
                                  <a:pos x="380" y="116"/>
                                </a:cxn>
                                <a:cxn ang="0">
                                  <a:pos x="380" y="0"/>
                                </a:cxn>
                                <a:cxn ang="0">
                                  <a:pos x="110" y="2"/>
                                </a:cxn>
                                <a:cxn ang="0">
                                  <a:pos x="112" y="118"/>
                                </a:cxn>
                                <a:cxn ang="0">
                                  <a:pos x="112" y="32"/>
                                </a:cxn>
                                <a:cxn ang="0">
                                  <a:pos x="188" y="62"/>
                                </a:cxn>
                                <a:cxn ang="0">
                                  <a:pos x="188" y="146"/>
                                </a:cxn>
                                <a:cxn ang="0">
                                  <a:pos x="210" y="194"/>
                                </a:cxn>
                                <a:cxn ang="0">
                                  <a:pos x="210" y="234"/>
                                </a:cxn>
                                <a:cxn ang="0">
                                  <a:pos x="140" y="298"/>
                                </a:cxn>
                                <a:cxn ang="0">
                                  <a:pos x="140" y="376"/>
                                </a:cxn>
                                <a:cxn ang="0">
                                  <a:pos x="66" y="376"/>
                                </a:cxn>
                                <a:cxn ang="0">
                                  <a:pos x="66" y="424"/>
                                </a:cxn>
                                <a:cxn ang="0">
                                  <a:pos x="44" y="424"/>
                                </a:cxn>
                                <a:cxn ang="0">
                                  <a:pos x="44" y="340"/>
                                </a:cxn>
                                <a:cxn ang="0">
                                  <a:pos x="74" y="336"/>
                                </a:cxn>
                                <a:cxn ang="0">
                                  <a:pos x="74" y="284"/>
                                </a:cxn>
                                <a:cxn ang="0">
                                  <a:pos x="2" y="282"/>
                                </a:cxn>
                                <a:cxn ang="0">
                                  <a:pos x="0" y="246"/>
                                </a:cxn>
                                <a:cxn ang="0">
                                  <a:pos x="10" y="224"/>
                                </a:cxn>
                                <a:cxn ang="0">
                                  <a:pos x="64" y="224"/>
                                </a:cxn>
                                <a:cxn ang="0">
                                  <a:pos x="62" y="166"/>
                                </a:cxn>
                                <a:cxn ang="0">
                                  <a:pos x="136" y="166"/>
                                </a:cxn>
                                <a:cxn ang="0">
                                  <a:pos x="136" y="120"/>
                                </a:cxn>
                                <a:cxn ang="0">
                                  <a:pos x="90" y="116"/>
                                </a:cxn>
                                <a:cxn ang="0">
                                  <a:pos x="90" y="28"/>
                                </a:cxn>
                                <a:cxn ang="0">
                                  <a:pos x="112" y="2"/>
                                </a:cxn>
                              </a:cxnLst>
                              <a:rect l="0" t="0" r="r" b="b"/>
                              <a:pathLst>
                                <a:path w="478" h="428">
                                  <a:moveTo>
                                    <a:pt x="112" y="2"/>
                                  </a:moveTo>
                                  <a:lnTo>
                                    <a:pt x="378" y="2"/>
                                  </a:lnTo>
                                  <a:lnTo>
                                    <a:pt x="398" y="26"/>
                                  </a:lnTo>
                                  <a:lnTo>
                                    <a:pt x="398" y="116"/>
                                  </a:lnTo>
                                  <a:lnTo>
                                    <a:pt x="352" y="114"/>
                                  </a:lnTo>
                                  <a:lnTo>
                                    <a:pt x="352" y="160"/>
                                  </a:lnTo>
                                  <a:lnTo>
                                    <a:pt x="418" y="162"/>
                                  </a:lnTo>
                                  <a:lnTo>
                                    <a:pt x="418" y="218"/>
                                  </a:lnTo>
                                  <a:lnTo>
                                    <a:pt x="468" y="220"/>
                                  </a:lnTo>
                                  <a:lnTo>
                                    <a:pt x="478" y="244"/>
                                  </a:lnTo>
                                  <a:lnTo>
                                    <a:pt x="478" y="276"/>
                                  </a:lnTo>
                                  <a:lnTo>
                                    <a:pt x="398" y="278"/>
                                  </a:lnTo>
                                  <a:lnTo>
                                    <a:pt x="404" y="332"/>
                                  </a:lnTo>
                                  <a:lnTo>
                                    <a:pt x="434" y="334"/>
                                  </a:lnTo>
                                  <a:lnTo>
                                    <a:pt x="434" y="428"/>
                                  </a:lnTo>
                                  <a:lnTo>
                                    <a:pt x="406" y="426"/>
                                  </a:lnTo>
                                  <a:lnTo>
                                    <a:pt x="406" y="376"/>
                                  </a:lnTo>
                                  <a:lnTo>
                                    <a:pt x="336" y="376"/>
                                  </a:lnTo>
                                  <a:lnTo>
                                    <a:pt x="336" y="302"/>
                                  </a:lnTo>
                                  <a:lnTo>
                                    <a:pt x="274" y="238"/>
                                  </a:lnTo>
                                  <a:lnTo>
                                    <a:pt x="274" y="194"/>
                                  </a:lnTo>
                                  <a:lnTo>
                                    <a:pt x="296" y="152"/>
                                  </a:lnTo>
                                  <a:lnTo>
                                    <a:pt x="296" y="60"/>
                                  </a:lnTo>
                                  <a:lnTo>
                                    <a:pt x="380" y="20"/>
                                  </a:lnTo>
                                  <a:lnTo>
                                    <a:pt x="380" y="116"/>
                                  </a:lnTo>
                                  <a:lnTo>
                                    <a:pt x="380" y="0"/>
                                  </a:lnTo>
                                  <a:lnTo>
                                    <a:pt x="110" y="2"/>
                                  </a:lnTo>
                                  <a:lnTo>
                                    <a:pt x="112" y="118"/>
                                  </a:lnTo>
                                  <a:lnTo>
                                    <a:pt x="112" y="32"/>
                                  </a:lnTo>
                                  <a:lnTo>
                                    <a:pt x="188" y="62"/>
                                  </a:lnTo>
                                  <a:lnTo>
                                    <a:pt x="188" y="146"/>
                                  </a:lnTo>
                                  <a:lnTo>
                                    <a:pt x="210" y="194"/>
                                  </a:lnTo>
                                  <a:lnTo>
                                    <a:pt x="210" y="234"/>
                                  </a:lnTo>
                                  <a:lnTo>
                                    <a:pt x="140" y="298"/>
                                  </a:lnTo>
                                  <a:lnTo>
                                    <a:pt x="140" y="376"/>
                                  </a:lnTo>
                                  <a:lnTo>
                                    <a:pt x="66" y="376"/>
                                  </a:lnTo>
                                  <a:lnTo>
                                    <a:pt x="66" y="424"/>
                                  </a:lnTo>
                                  <a:lnTo>
                                    <a:pt x="44" y="424"/>
                                  </a:lnTo>
                                  <a:lnTo>
                                    <a:pt x="44" y="340"/>
                                  </a:lnTo>
                                  <a:lnTo>
                                    <a:pt x="74" y="336"/>
                                  </a:lnTo>
                                  <a:lnTo>
                                    <a:pt x="74" y="284"/>
                                  </a:lnTo>
                                  <a:lnTo>
                                    <a:pt x="2" y="282"/>
                                  </a:lnTo>
                                  <a:lnTo>
                                    <a:pt x="0" y="246"/>
                                  </a:lnTo>
                                  <a:lnTo>
                                    <a:pt x="10" y="224"/>
                                  </a:lnTo>
                                  <a:lnTo>
                                    <a:pt x="64" y="224"/>
                                  </a:lnTo>
                                  <a:lnTo>
                                    <a:pt x="62" y="166"/>
                                  </a:lnTo>
                                  <a:lnTo>
                                    <a:pt x="136" y="166"/>
                                  </a:lnTo>
                                  <a:lnTo>
                                    <a:pt x="136" y="120"/>
                                  </a:lnTo>
                                  <a:lnTo>
                                    <a:pt x="90" y="116"/>
                                  </a:lnTo>
                                  <a:lnTo>
                                    <a:pt x="90" y="28"/>
                                  </a:lnTo>
                                  <a:lnTo>
                                    <a:pt x="112" y="2"/>
                                  </a:lnTo>
                                  <a:close/>
                                </a:path>
                              </a:pathLst>
                            </a:custGeom>
                            <a:pattFill prst="dkDnDiag">
                              <a:fgClr>
                                <a:srgbClr val="006600"/>
                              </a:fgClr>
                              <a:bgClr>
                                <a:schemeClr val="bg1"/>
                              </a:bgClr>
                            </a:pattFill>
                            <a:ln w="9525">
                              <a:solidFill>
                                <a:srgbClr val="006600"/>
                              </a:solidFill>
                              <a:round/>
                              <a:headEnd/>
                              <a:tailEnd/>
                            </a:ln>
                            <a:effectLst/>
                          </p:spPr>
                          <p:txBody>
                            <a:bodyPr/>
                            <a:lstStyle/>
                            <a:p>
                              <a:endParaRPr lang="ro-RO"/>
                            </a:p>
                          </p:txBody>
                        </p:sp>
                        <p:sp>
                          <p:nvSpPr>
                            <p:cNvPr id="160071" name="Line 327" descr="Темный диагональный 1"/>
                            <p:cNvSpPr>
                              <a:spLocks noChangeAspect="1" noChangeShapeType="1"/>
                            </p:cNvSpPr>
                            <p:nvPr/>
                          </p:nvSpPr>
                          <p:spPr bwMode="auto">
                            <a:xfrm>
                              <a:off x="2284" y="822"/>
                              <a:ext cx="196" cy="0"/>
                            </a:xfrm>
                            <a:prstGeom prst="line">
                              <a:avLst/>
                            </a:prstGeom>
                            <a:noFill/>
                            <a:ln w="9525">
                              <a:solidFill>
                                <a:srgbClr val="006600"/>
                              </a:solidFill>
                              <a:prstDash val="dash"/>
                              <a:round/>
                              <a:headEnd/>
                              <a:tailEnd/>
                            </a:ln>
                            <a:effectLst/>
                          </p:spPr>
                          <p:txBody>
                            <a:bodyPr/>
                            <a:lstStyle/>
                            <a:p>
                              <a:endParaRPr lang="ro-RO"/>
                            </a:p>
                          </p:txBody>
                        </p:sp>
                      </p:grpSp>
                      <p:sp>
                        <p:nvSpPr>
                          <p:cNvPr id="160072" name="Rectangle 328" descr="Алмазная решетка (контур)"/>
                          <p:cNvSpPr>
                            <a:spLocks noChangeAspect="1" noChangeArrowheads="1"/>
                          </p:cNvSpPr>
                          <p:nvPr/>
                        </p:nvSpPr>
                        <p:spPr bwMode="auto">
                          <a:xfrm>
                            <a:off x="2367" y="1007"/>
                            <a:ext cx="93" cy="40"/>
                          </a:xfrm>
                          <a:prstGeom prst="rect">
                            <a:avLst/>
                          </a:prstGeom>
                          <a:pattFill prst="openDmnd">
                            <a:fgClr>
                              <a:srgbClr val="808080"/>
                            </a:fgClr>
                            <a:bgClr>
                              <a:schemeClr val="bg1"/>
                            </a:bgClr>
                          </a:pattFill>
                          <a:ln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:ln>
                          <a:effectLst/>
                        </p:spPr>
                        <p:txBody>
                          <a:bodyPr wrap="none" anchor="ctr"/>
                          <a:lstStyle/>
                          <a:p>
                            <a:endParaRPr lang="ro-RO"/>
                          </a:p>
                        </p:txBody>
                      </p:sp>
                      <p:sp>
                        <p:nvSpPr>
                          <p:cNvPr id="160073" name="Rectangle 329" descr="Алмазная решетка (контур)"/>
                          <p:cNvSpPr>
                            <a:spLocks noChangeAspect="1" noChangeArrowheads="1"/>
                          </p:cNvSpPr>
                          <p:nvPr/>
                        </p:nvSpPr>
                        <p:spPr bwMode="auto">
                          <a:xfrm>
                            <a:off x="2095" y="1012"/>
                            <a:ext cx="92" cy="40"/>
                          </a:xfrm>
                          <a:prstGeom prst="rect">
                            <a:avLst/>
                          </a:prstGeom>
                          <a:pattFill prst="openDmnd">
                            <a:fgClr>
                              <a:srgbClr val="808080"/>
                            </a:fgClr>
                            <a:bgClr>
                              <a:schemeClr val="bg1"/>
                            </a:bgClr>
                          </a:pattFill>
                          <a:ln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:ln>
                          <a:effectLst/>
                        </p:spPr>
                        <p:txBody>
                          <a:bodyPr wrap="none" anchor="ctr"/>
                          <a:lstStyle/>
                          <a:p>
                            <a:endParaRPr lang="ro-RO"/>
                          </a:p>
                        </p:txBody>
                      </p:sp>
                      <p:sp>
                        <p:nvSpPr>
                          <p:cNvPr id="160074" name="Rectangle 330" descr="Алмазная решетка (контур)"/>
                          <p:cNvSpPr>
                            <a:spLocks noChangeAspect="1" noChangeArrowheads="1"/>
                          </p:cNvSpPr>
                          <p:nvPr/>
                        </p:nvSpPr>
                        <p:spPr bwMode="auto">
                          <a:xfrm>
                            <a:off x="2067" y="1151"/>
                            <a:ext cx="67" cy="45"/>
                          </a:xfrm>
                          <a:prstGeom prst="rect">
                            <a:avLst/>
                          </a:prstGeom>
                          <a:pattFill prst="openDmnd">
                            <a:fgClr>
                              <a:srgbClr val="808080"/>
                            </a:fgClr>
                            <a:bgClr>
                              <a:schemeClr val="bg1"/>
                            </a:bgClr>
                          </a:pattFill>
                          <a:ln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:ln>
                          <a:effectLst/>
                        </p:spPr>
                        <p:txBody>
                          <a:bodyPr wrap="none" anchor="ctr"/>
                          <a:lstStyle/>
                          <a:p>
                            <a:endParaRPr lang="ro-RO"/>
                          </a:p>
                        </p:txBody>
                      </p:sp>
                      <p:sp>
                        <p:nvSpPr>
                          <p:cNvPr id="160075" name="Rectangle 331" descr="Алмазная решетка (контур)"/>
                          <p:cNvSpPr>
                            <a:spLocks noChangeAspect="1" noChangeArrowheads="1"/>
                          </p:cNvSpPr>
                          <p:nvPr/>
                        </p:nvSpPr>
                        <p:spPr bwMode="auto">
                          <a:xfrm>
                            <a:off x="2412" y="1149"/>
                            <a:ext cx="66" cy="45"/>
                          </a:xfrm>
                          <a:prstGeom prst="rect">
                            <a:avLst/>
                          </a:prstGeom>
                          <a:pattFill prst="openDmnd">
                            <a:fgClr>
                              <a:srgbClr val="808080"/>
                            </a:fgClr>
                            <a:bgClr>
                              <a:schemeClr val="bg1"/>
                            </a:bgClr>
                          </a:pattFill>
                          <a:ln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:ln>
                          <a:effectLst/>
                        </p:spPr>
                        <p:txBody>
                          <a:bodyPr wrap="none" anchor="ctr"/>
                          <a:lstStyle/>
                          <a:p>
                            <a:endParaRPr lang="ro-RO"/>
                          </a:p>
                        </p:txBody>
                      </p:sp>
                      <p:sp>
                        <p:nvSpPr>
                          <p:cNvPr id="160076" name="Rectangle 332" descr="Алмазная решетка (контур)"/>
                          <p:cNvSpPr>
                            <a:spLocks noChangeAspect="1" noChangeArrowheads="1"/>
                          </p:cNvSpPr>
                          <p:nvPr/>
                        </p:nvSpPr>
                        <p:spPr bwMode="auto">
                          <a:xfrm>
                            <a:off x="2615" y="1388"/>
                            <a:ext cx="123" cy="96"/>
                          </a:xfrm>
                          <a:prstGeom prst="rect">
                            <a:avLst/>
                          </a:prstGeom>
                          <a:pattFill prst="openDmnd">
                            <a:fgClr>
                              <a:srgbClr val="808080"/>
                            </a:fgClr>
                            <a:bgClr>
                              <a:schemeClr val="bg1"/>
                            </a:bgClr>
                          </a:pattFill>
                          <a:ln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:ln>
                          <a:effectLst/>
                        </p:spPr>
                        <p:txBody>
                          <a:bodyPr wrap="none" anchor="ctr"/>
                          <a:lstStyle/>
                          <a:p>
                            <a:endParaRPr lang="ro-RO"/>
                          </a:p>
                        </p:txBody>
                      </p:sp>
                      <p:sp>
                        <p:nvSpPr>
                          <p:cNvPr id="160077" name="Rectangle 333" descr="Алмазная решетка (контур)"/>
                          <p:cNvSpPr>
                            <a:spLocks noChangeAspect="1" noChangeArrowheads="1"/>
                          </p:cNvSpPr>
                          <p:nvPr/>
                        </p:nvSpPr>
                        <p:spPr bwMode="auto">
                          <a:xfrm>
                            <a:off x="3006" y="1388"/>
                            <a:ext cx="122" cy="96"/>
                          </a:xfrm>
                          <a:prstGeom prst="rect">
                            <a:avLst/>
                          </a:prstGeom>
                          <a:pattFill prst="openDmnd">
                            <a:fgClr>
                              <a:srgbClr val="808080"/>
                            </a:fgClr>
                            <a:bgClr>
                              <a:schemeClr val="bg1"/>
                            </a:bgClr>
                          </a:pattFill>
                          <a:ln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:ln>
                          <a:effectLst/>
                        </p:spPr>
                        <p:txBody>
                          <a:bodyPr wrap="none" anchor="ctr"/>
                          <a:lstStyle/>
                          <a:p>
                            <a:endParaRPr lang="ro-RO"/>
                          </a:p>
                        </p:txBody>
                      </p:sp>
                      <p:sp>
                        <p:nvSpPr>
                          <p:cNvPr id="160078" name="Freeform 334" descr="Широкий диагональный 2"/>
                          <p:cNvSpPr>
                            <a:spLocks noChangeAspect="1"/>
                          </p:cNvSpPr>
                          <p:nvPr/>
                        </p:nvSpPr>
                        <p:spPr bwMode="auto">
                          <a:xfrm>
                            <a:off x="2585" y="1152"/>
                            <a:ext cx="572" cy="233"/>
                          </a:xfrm>
                          <a:custGeom>
                            <a:avLst/>
                            <a:gdLst/>
                            <a:ahLst/>
                            <a:cxnLst>
                              <a:cxn ang="0">
                                <a:pos x="2" y="0"/>
                              </a:cxn>
                              <a:cxn ang="0">
                                <a:pos x="0" y="83"/>
                              </a:cxn>
                              <a:cxn ang="0">
                                <a:pos x="41" y="87"/>
                              </a:cxn>
                              <a:cxn ang="0">
                                <a:pos x="35" y="267"/>
                              </a:cxn>
                              <a:cxn ang="0">
                                <a:pos x="219" y="269"/>
                              </a:cxn>
                              <a:cxn ang="0">
                                <a:pos x="219" y="245"/>
                              </a:cxn>
                              <a:cxn ang="0">
                                <a:pos x="216" y="34"/>
                              </a:cxn>
                              <a:cxn ang="0">
                                <a:pos x="104" y="29"/>
                              </a:cxn>
                              <a:cxn ang="0">
                                <a:pos x="102" y="2"/>
                              </a:cxn>
                              <a:cxn ang="0">
                                <a:pos x="582" y="5"/>
                              </a:cxn>
                              <a:cxn ang="0">
                                <a:pos x="581" y="35"/>
                              </a:cxn>
                              <a:cxn ang="0">
                                <a:pos x="470" y="35"/>
                              </a:cxn>
                              <a:cxn ang="0">
                                <a:pos x="468" y="249"/>
                              </a:cxn>
                              <a:cxn ang="0">
                                <a:pos x="467" y="273"/>
                              </a:cxn>
                              <a:cxn ang="0">
                                <a:pos x="636" y="270"/>
                              </a:cxn>
                              <a:cxn ang="0">
                                <a:pos x="638" y="92"/>
                              </a:cxn>
                              <a:cxn ang="0">
                                <a:pos x="672" y="87"/>
                              </a:cxn>
                              <a:cxn ang="0">
                                <a:pos x="672" y="6"/>
                              </a:cxn>
                              <a:cxn ang="0">
                                <a:pos x="2" y="0"/>
                              </a:cxn>
                            </a:cxnLst>
                            <a:rect l="0" t="0" r="r" b="b"/>
                            <a:pathLst>
                              <a:path w="672" h="273">
                                <a:moveTo>
                                  <a:pt x="2" y="0"/>
                                </a:moveTo>
                                <a:lnTo>
                                  <a:pt x="0" y="83"/>
                                </a:lnTo>
                                <a:lnTo>
                                  <a:pt x="41" y="87"/>
                                </a:lnTo>
                                <a:lnTo>
                                  <a:pt x="35" y="267"/>
                                </a:lnTo>
                                <a:lnTo>
                                  <a:pt x="219" y="269"/>
                                </a:lnTo>
                                <a:lnTo>
                                  <a:pt x="219" y="245"/>
                                </a:lnTo>
                                <a:lnTo>
                                  <a:pt x="216" y="34"/>
                                </a:lnTo>
                                <a:lnTo>
                                  <a:pt x="104" y="29"/>
                                </a:lnTo>
                                <a:lnTo>
                                  <a:pt x="102" y="2"/>
                                </a:lnTo>
                                <a:lnTo>
                                  <a:pt x="582" y="5"/>
                                </a:lnTo>
                                <a:lnTo>
                                  <a:pt x="581" y="35"/>
                                </a:lnTo>
                                <a:lnTo>
                                  <a:pt x="470" y="35"/>
                                </a:lnTo>
                                <a:lnTo>
                                  <a:pt x="468" y="249"/>
                                </a:lnTo>
                                <a:lnTo>
                                  <a:pt x="467" y="273"/>
                                </a:lnTo>
                                <a:lnTo>
                                  <a:pt x="636" y="270"/>
                                </a:lnTo>
                                <a:lnTo>
                                  <a:pt x="638" y="92"/>
                                </a:lnTo>
                                <a:lnTo>
                                  <a:pt x="672" y="87"/>
                                </a:lnTo>
                                <a:lnTo>
                                  <a:pt x="672" y="6"/>
                                </a:lnTo>
                                <a:lnTo>
                                  <a:pt x="2" y="0"/>
                                </a:lnTo>
                                <a:close/>
                              </a:path>
                            </a:pathLst>
                          </a:custGeom>
                          <a:pattFill prst="wdUpDiag">
                            <a:fgClr>
                              <a:srgbClr val="006600"/>
                            </a:fgClr>
                            <a:bgClr>
                              <a:schemeClr val="bg1"/>
                            </a:bgClr>
                          </a:pattFill>
                          <a:ln w="9525">
                            <a:solidFill>
                              <a:srgbClr val="006600"/>
                            </a:solidFill>
                            <a:round/>
                            <a:headEnd/>
                            <a:tailEnd/>
                          </a:ln>
                          <a:effectLst/>
                        </p:spPr>
                        <p:txBody>
                          <a:bodyPr/>
                          <a:lstStyle/>
                          <a:p>
                            <a:endParaRPr lang="ro-RO"/>
                          </a:p>
                        </p:txBody>
                      </p:sp>
                      <p:grpSp>
                        <p:nvGrpSpPr>
                          <p:cNvPr id="160079" name="Group 335"/>
                          <p:cNvGrpSpPr>
                            <a:grpSpLocks noChangeAspect="1"/>
                          </p:cNvGrpSpPr>
                          <p:nvPr/>
                        </p:nvGrpSpPr>
                        <p:grpSpPr bwMode="auto">
                          <a:xfrm>
                            <a:off x="2695" y="873"/>
                            <a:ext cx="372" cy="595"/>
                            <a:chOff x="2878" y="405"/>
                            <a:chExt cx="436" cy="697"/>
                          </a:xfrm>
                        </p:grpSpPr>
                        <p:grpSp>
                          <p:nvGrpSpPr>
                            <p:cNvPr id="160080" name="Group 336"/>
                            <p:cNvGrpSpPr>
                              <a:grpSpLocks noChangeAspect="1"/>
                            </p:cNvGrpSpPr>
                            <p:nvPr/>
                          </p:nvGrpSpPr>
                          <p:grpSpPr bwMode="auto">
                            <a:xfrm>
                              <a:off x="3028" y="915"/>
                              <a:ext cx="118" cy="187"/>
                              <a:chOff x="3028" y="915"/>
                              <a:chExt cx="118" cy="187"/>
                            </a:xfrm>
                          </p:grpSpPr>
                          <p:sp>
                            <p:nvSpPr>
                              <p:cNvPr id="160081" name="Rectangle 337" descr="Широкий диагональный 2"/>
                              <p:cNvSpPr>
                                <a:spLocks noChangeAspect="1" noChangeArrowheads="1"/>
                              </p:cNvSpPr>
                              <p:nvPr/>
                            </p:nvSpPr>
                            <p:spPr bwMode="auto">
                              <a:xfrm>
                                <a:off x="3028" y="915"/>
                                <a:ext cx="116" cy="167"/>
                              </a:xfrm>
                              <a:prstGeom prst="rect">
                                <a:avLst/>
                              </a:prstGeom>
                              <a:pattFill prst="wdUpDiag">
                                <a:fgClr>
                                  <a:srgbClr val="006600"/>
                                </a:fgClr>
                                <a:bgClr>
                                  <a:schemeClr val="bg1"/>
                                </a:bgClr>
                              </a:pattFill>
                              <a:ln w="9525">
                                <a:solidFill>
                                  <a:srgbClr val="006600"/>
                                </a:solidFill>
                                <a:miter lim="800000"/>
                                <a:headEnd/>
                                <a:tailEnd/>
                              </a:ln>
                              <a:effectLst/>
                            </p:spPr>
                            <p:txBody>
                              <a:bodyPr wrap="none" anchor="ctr"/>
                              <a:lstStyle/>
                              <a:p>
                                <a:endParaRPr lang="ro-RO"/>
                              </a:p>
                            </p:txBody>
                          </p:sp>
                          <p:sp>
                            <p:nvSpPr>
                              <p:cNvPr id="160082" name="AutoShape 338" descr="Широкий диагональный 2"/>
                              <p:cNvSpPr>
                                <a:spLocks noChangeAspect="1" noChangeArrowheads="1"/>
                              </p:cNvSpPr>
                              <p:nvPr/>
                            </p:nvSpPr>
                            <p:spPr bwMode="auto">
                              <a:xfrm>
                                <a:off x="3029" y="1082"/>
                                <a:ext cx="117" cy="20"/>
                              </a:xfrm>
                              <a:custGeom>
                                <a:avLst/>
                                <a:gdLst>
                                  <a:gd name="G0" fmla="+- 5400 0 0"/>
                                  <a:gd name="G1" fmla="+- 21600 0 5400"/>
                                  <a:gd name="G2" fmla="*/ 5400 1 2"/>
                                  <a:gd name="G3" fmla="+- 21600 0 G2"/>
                                  <a:gd name="G4" fmla="+/ 5400 21600 2"/>
                                  <a:gd name="G5" fmla="+/ G1 0 2"/>
                                  <a:gd name="G6" fmla="*/ 21600 21600 5400"/>
                                  <a:gd name="G7" fmla="*/ G6 1 2"/>
                                  <a:gd name="G8" fmla="+- 21600 0 G7"/>
                                  <a:gd name="G9" fmla="*/ 21600 1 2"/>
                                  <a:gd name="G10" fmla="+- 5400 0 G9"/>
                                  <a:gd name="G11" fmla="?: G10 G8 0"/>
                                  <a:gd name="G12" fmla="?: G10 G7 21600"/>
                                  <a:gd name="T0" fmla="*/ 18900 w 21600"/>
                                  <a:gd name="T1" fmla="*/ 10800 h 21600"/>
                                  <a:gd name="T2" fmla="*/ 10800 w 21600"/>
                                  <a:gd name="T3" fmla="*/ 21600 h 21600"/>
                                  <a:gd name="T4" fmla="*/ 2700 w 21600"/>
                                  <a:gd name="T5" fmla="*/ 10800 h 21600"/>
                                  <a:gd name="T6" fmla="*/ 10800 w 21600"/>
                                  <a:gd name="T7" fmla="*/ 0 h 21600"/>
                                  <a:gd name="T8" fmla="*/ 4500 w 21600"/>
                                  <a:gd name="T9" fmla="*/ 4500 h 21600"/>
                                  <a:gd name="T10" fmla="*/ 17100 w 21600"/>
                                  <a:gd name="T11" fmla="*/ 17100 h 21600"/>
                                </a:gdLst>
                                <a:ahLst/>
                                <a:cxnLst>
                                  <a:cxn ang="0">
                                    <a:pos x="T0" y="T1"/>
                                  </a:cxn>
                                  <a:cxn ang="0">
                                    <a:pos x="T2" y="T3"/>
                                  </a:cxn>
                                  <a:cxn ang="0">
                                    <a:pos x="T4" y="T5"/>
                                  </a:cxn>
                                  <a:cxn ang="0">
                                    <a:pos x="T6" y="T7"/>
                                  </a:cxn>
                                </a:cxnLst>
                                <a:rect l="T8" t="T9" r="T10" b="T11"/>
                                <a:pathLst>
                                  <a:path w="21600" h="21600">
                                    <a:moveTo>
                                      <a:pt x="0" y="0"/>
                                    </a:moveTo>
                                    <a:lnTo>
                                      <a:pt x="5400" y="21600"/>
                                    </a:lnTo>
                                    <a:lnTo>
                                      <a:pt x="16200" y="21600"/>
                                    </a:lnTo>
                                    <a:lnTo>
                                      <a:pt x="21600" y="0"/>
                                    </a:lnTo>
                                    <a:close/>
                                  </a:path>
                                </a:pathLst>
                              </a:custGeom>
                              <a:pattFill prst="wdUpDiag">
                                <a:fgClr>
                                  <a:srgbClr val="006600"/>
                                </a:fgClr>
                                <a:bgClr>
                                  <a:schemeClr val="bg1"/>
                                </a:bgClr>
                              </a:pattFill>
                              <a:ln w="9525">
                                <a:solidFill>
                                  <a:srgbClr val="006600"/>
                                </a:solidFill>
                                <a:miter lim="800000"/>
                                <a:headEnd/>
                                <a:tailEnd/>
                              </a:ln>
                              <a:effectLst/>
                            </p:spPr>
                            <p:txBody>
                              <a:bodyPr wrap="none" anchor="ctr"/>
                              <a:lstStyle/>
                              <a:p>
                                <a:endParaRPr lang="ro-RO"/>
                              </a:p>
                            </p:txBody>
                          </p:sp>
                        </p:grpSp>
                        <p:grpSp>
                          <p:nvGrpSpPr>
                            <p:cNvPr id="160083" name="Group 339"/>
                            <p:cNvGrpSpPr>
                              <a:grpSpLocks noChangeAspect="1"/>
                            </p:cNvGrpSpPr>
                            <p:nvPr/>
                          </p:nvGrpSpPr>
                          <p:grpSpPr bwMode="auto">
                            <a:xfrm>
                              <a:off x="2878" y="405"/>
                              <a:ext cx="436" cy="600"/>
                              <a:chOff x="2878" y="405"/>
                              <a:chExt cx="436" cy="600"/>
                            </a:xfrm>
                          </p:grpSpPr>
                          <p:sp>
                            <p:nvSpPr>
                              <p:cNvPr id="160084" name="Freeform 340" descr="Широкий диагональный 1"/>
                              <p:cNvSpPr>
                                <a:spLocks noChangeAspect="1"/>
                              </p:cNvSpPr>
                              <p:nvPr/>
                            </p:nvSpPr>
                            <p:spPr bwMode="auto">
                              <a:xfrm>
                                <a:off x="2878" y="405"/>
                                <a:ext cx="436" cy="573"/>
                              </a:xfrm>
                              <a:custGeom>
                                <a:avLst/>
                                <a:gdLst/>
                                <a:ahLst/>
                                <a:cxnLst>
                                  <a:cxn ang="0">
                                    <a:pos x="104" y="0"/>
                                  </a:cxn>
                                  <a:cxn ang="0">
                                    <a:pos x="338" y="0"/>
                                  </a:cxn>
                                  <a:cxn ang="0">
                                    <a:pos x="338" y="18"/>
                                  </a:cxn>
                                  <a:cxn ang="0">
                                    <a:pos x="386" y="21"/>
                                  </a:cxn>
                                  <a:cxn ang="0">
                                    <a:pos x="389" y="92"/>
                                  </a:cxn>
                                  <a:cxn ang="0">
                                    <a:pos x="388" y="23"/>
                                  </a:cxn>
                                  <a:cxn ang="0">
                                    <a:pos x="355" y="62"/>
                                  </a:cxn>
                                  <a:cxn ang="0">
                                    <a:pos x="91" y="60"/>
                                  </a:cxn>
                                  <a:cxn ang="0">
                                    <a:pos x="91" y="114"/>
                                  </a:cxn>
                                  <a:cxn ang="0">
                                    <a:pos x="353" y="117"/>
                                  </a:cxn>
                                  <a:cxn ang="0">
                                    <a:pos x="391" y="147"/>
                                  </a:cxn>
                                  <a:cxn ang="0">
                                    <a:pos x="389" y="90"/>
                                  </a:cxn>
                                  <a:cxn ang="0">
                                    <a:pos x="391" y="150"/>
                                  </a:cxn>
                                  <a:cxn ang="0">
                                    <a:pos x="338" y="150"/>
                                  </a:cxn>
                                  <a:cxn ang="0">
                                    <a:pos x="335" y="198"/>
                                  </a:cxn>
                                  <a:cxn ang="0">
                                    <a:pos x="436" y="199"/>
                                  </a:cxn>
                                  <a:cxn ang="0">
                                    <a:pos x="436" y="339"/>
                                  </a:cxn>
                                  <a:cxn ang="0">
                                    <a:pos x="398" y="339"/>
                                  </a:cxn>
                                  <a:cxn ang="0">
                                    <a:pos x="396" y="305"/>
                                  </a:cxn>
                                  <a:cxn ang="0">
                                    <a:pos x="323" y="302"/>
                                  </a:cxn>
                                  <a:cxn ang="0">
                                    <a:pos x="323" y="368"/>
                                  </a:cxn>
                                  <a:cxn ang="0">
                                    <a:pos x="337" y="392"/>
                                  </a:cxn>
                                  <a:cxn ang="0">
                                    <a:pos x="335" y="573"/>
                                  </a:cxn>
                                  <a:cxn ang="0">
                                    <a:pos x="266" y="570"/>
                                  </a:cxn>
                                  <a:cxn ang="0">
                                    <a:pos x="269" y="507"/>
                                  </a:cxn>
                                  <a:cxn ang="0">
                                    <a:pos x="152" y="504"/>
                                  </a:cxn>
                                  <a:cxn ang="0">
                                    <a:pos x="154" y="570"/>
                                  </a:cxn>
                                  <a:cxn ang="0">
                                    <a:pos x="84" y="565"/>
                                  </a:cxn>
                                  <a:cxn ang="0">
                                    <a:pos x="86" y="387"/>
                                  </a:cxn>
                                  <a:cxn ang="0">
                                    <a:pos x="104" y="369"/>
                                  </a:cxn>
                                  <a:cxn ang="0">
                                    <a:pos x="104" y="302"/>
                                  </a:cxn>
                                  <a:cxn ang="0">
                                    <a:pos x="38" y="300"/>
                                  </a:cxn>
                                  <a:cxn ang="0">
                                    <a:pos x="34" y="329"/>
                                  </a:cxn>
                                  <a:cxn ang="0">
                                    <a:pos x="2" y="329"/>
                                  </a:cxn>
                                  <a:cxn ang="0">
                                    <a:pos x="0" y="199"/>
                                  </a:cxn>
                                  <a:cxn ang="0">
                                    <a:pos x="101" y="195"/>
                                  </a:cxn>
                                  <a:cxn ang="0">
                                    <a:pos x="101" y="150"/>
                                  </a:cxn>
                                  <a:cxn ang="0">
                                    <a:pos x="38" y="147"/>
                                  </a:cxn>
                                  <a:cxn ang="0">
                                    <a:pos x="38" y="87"/>
                                  </a:cxn>
                                  <a:cxn ang="0">
                                    <a:pos x="40" y="147"/>
                                  </a:cxn>
                                  <a:cxn ang="0">
                                    <a:pos x="88" y="114"/>
                                  </a:cxn>
                                  <a:cxn ang="0">
                                    <a:pos x="352" y="117"/>
                                  </a:cxn>
                                  <a:cxn ang="0">
                                    <a:pos x="356" y="62"/>
                                  </a:cxn>
                                  <a:cxn ang="0">
                                    <a:pos x="94" y="62"/>
                                  </a:cxn>
                                  <a:cxn ang="0">
                                    <a:pos x="37" y="21"/>
                                  </a:cxn>
                                  <a:cxn ang="0">
                                    <a:pos x="38" y="93"/>
                                  </a:cxn>
                                  <a:cxn ang="0">
                                    <a:pos x="38" y="21"/>
                                  </a:cxn>
                                  <a:cxn ang="0">
                                    <a:pos x="104" y="21"/>
                                  </a:cxn>
                                  <a:cxn ang="0">
                                    <a:pos x="104" y="0"/>
                                  </a:cxn>
                                </a:cxnLst>
                                <a:rect l="0" t="0" r="r" b="b"/>
                                <a:pathLst>
                                  <a:path w="436" h="573">
                                    <a:moveTo>
                                      <a:pt x="104" y="0"/>
                                    </a:moveTo>
                                    <a:lnTo>
                                      <a:pt x="338" y="0"/>
                                    </a:lnTo>
                                    <a:lnTo>
                                      <a:pt x="338" y="18"/>
                                    </a:lnTo>
                                    <a:lnTo>
                                      <a:pt x="386" y="21"/>
                                    </a:lnTo>
                                    <a:lnTo>
                                      <a:pt x="389" y="92"/>
                                    </a:lnTo>
                                    <a:lnTo>
                                      <a:pt x="388" y="23"/>
                                    </a:lnTo>
                                    <a:lnTo>
                                      <a:pt x="355" y="62"/>
                                    </a:lnTo>
                                    <a:lnTo>
                                      <a:pt x="91" y="60"/>
                                    </a:lnTo>
                                    <a:lnTo>
                                      <a:pt x="91" y="114"/>
                                    </a:lnTo>
                                    <a:lnTo>
                                      <a:pt x="353" y="117"/>
                                    </a:lnTo>
                                    <a:lnTo>
                                      <a:pt x="391" y="147"/>
                                    </a:lnTo>
                                    <a:lnTo>
                                      <a:pt x="389" y="90"/>
                                    </a:lnTo>
                                    <a:lnTo>
                                      <a:pt x="391" y="150"/>
                                    </a:lnTo>
                                    <a:lnTo>
                                      <a:pt x="338" y="150"/>
                                    </a:lnTo>
                                    <a:lnTo>
                                      <a:pt x="335" y="198"/>
                                    </a:lnTo>
                                    <a:lnTo>
                                      <a:pt x="436" y="199"/>
                                    </a:lnTo>
                                    <a:lnTo>
                                      <a:pt x="436" y="339"/>
                                    </a:lnTo>
                                    <a:lnTo>
                                      <a:pt x="398" y="339"/>
                                    </a:lnTo>
                                    <a:lnTo>
                                      <a:pt x="396" y="305"/>
                                    </a:lnTo>
                                    <a:lnTo>
                                      <a:pt x="323" y="302"/>
                                    </a:lnTo>
                                    <a:lnTo>
                                      <a:pt x="323" y="368"/>
                                    </a:lnTo>
                                    <a:lnTo>
                                      <a:pt x="337" y="392"/>
                                    </a:lnTo>
                                    <a:lnTo>
                                      <a:pt x="335" y="573"/>
                                    </a:lnTo>
                                    <a:lnTo>
                                      <a:pt x="266" y="570"/>
                                    </a:lnTo>
                                    <a:lnTo>
                                      <a:pt x="269" y="507"/>
                                    </a:lnTo>
                                    <a:lnTo>
                                      <a:pt x="152" y="504"/>
                                    </a:lnTo>
                                    <a:lnTo>
                                      <a:pt x="154" y="570"/>
                                    </a:lnTo>
                                    <a:lnTo>
                                      <a:pt x="84" y="565"/>
                                    </a:lnTo>
                                    <a:lnTo>
                                      <a:pt x="86" y="387"/>
                                    </a:lnTo>
                                    <a:lnTo>
                                      <a:pt x="104" y="369"/>
                                    </a:lnTo>
                                    <a:lnTo>
                                      <a:pt x="104" y="302"/>
                                    </a:lnTo>
                                    <a:lnTo>
                                      <a:pt x="38" y="300"/>
                                    </a:lnTo>
                                    <a:lnTo>
                                      <a:pt x="34" y="329"/>
                                    </a:lnTo>
                                    <a:lnTo>
                                      <a:pt x="2" y="329"/>
                                    </a:lnTo>
                                    <a:lnTo>
                                      <a:pt x="0" y="199"/>
                                    </a:lnTo>
                                    <a:lnTo>
                                      <a:pt x="101" y="195"/>
                                    </a:lnTo>
                                    <a:lnTo>
                                      <a:pt x="101" y="150"/>
                                    </a:lnTo>
                                    <a:lnTo>
                                      <a:pt x="38" y="147"/>
                                    </a:lnTo>
                                    <a:lnTo>
                                      <a:pt x="38" y="87"/>
                                    </a:lnTo>
                                    <a:lnTo>
                                      <a:pt x="40" y="147"/>
                                    </a:lnTo>
                                    <a:lnTo>
                                      <a:pt x="88" y="114"/>
                                    </a:lnTo>
                                    <a:lnTo>
                                      <a:pt x="352" y="117"/>
                                    </a:lnTo>
                                    <a:lnTo>
                                      <a:pt x="356" y="62"/>
                                    </a:lnTo>
                                    <a:lnTo>
                                      <a:pt x="94" y="62"/>
                                    </a:lnTo>
                                    <a:lnTo>
                                      <a:pt x="37" y="21"/>
                                    </a:lnTo>
                                    <a:lnTo>
                                      <a:pt x="38" y="93"/>
                                    </a:lnTo>
                                    <a:lnTo>
                                      <a:pt x="38" y="21"/>
                                    </a:lnTo>
                                    <a:lnTo>
                                      <a:pt x="104" y="21"/>
                                    </a:lnTo>
                                    <a:lnTo>
                                      <a:pt x="104" y="0"/>
                                    </a:lnTo>
                                    <a:close/>
                                  </a:path>
                                </a:pathLst>
                              </a:custGeom>
                              <a:pattFill prst="wdDnDiag">
                                <a:fgClr>
                                  <a:srgbClr val="006600"/>
                                </a:fgClr>
                                <a:bgClr>
                                  <a:schemeClr val="bg1"/>
                                </a:bgClr>
                              </a:pattFill>
                              <a:ln w="9525">
                                <a:solidFill>
                                  <a:srgbClr val="006600"/>
                                </a:solidFill>
                                <a:round/>
                                <a:headEnd/>
                                <a:tailEnd/>
                              </a:ln>
                              <a:effectLst/>
                            </p:spPr>
                            <p:txBody>
                              <a:bodyPr/>
                              <a:lstStyle/>
                              <a:p>
                                <a:endParaRPr lang="ro-RO"/>
                              </a:p>
                            </p:txBody>
                          </p:sp>
                          <p:sp>
                            <p:nvSpPr>
                              <p:cNvPr id="160085" name="Freeform 341"/>
                              <p:cNvSpPr>
                                <a:spLocks noChangeAspect="1"/>
                              </p:cNvSpPr>
                              <p:nvPr/>
                            </p:nvSpPr>
                            <p:spPr bwMode="auto">
                              <a:xfrm>
                                <a:off x="2970" y="779"/>
                                <a:ext cx="16" cy="218"/>
                              </a:xfrm>
                              <a:custGeom>
                                <a:avLst/>
                                <a:gdLst/>
                                <a:ahLst/>
                                <a:cxnLst>
                                  <a:cxn ang="0">
                                    <a:pos x="12" y="0"/>
                                  </a:cxn>
                                  <a:cxn ang="0">
                                    <a:pos x="16" y="197"/>
                                  </a:cxn>
                                  <a:cxn ang="0">
                                    <a:pos x="0" y="218"/>
                                  </a:cxn>
                                </a:cxnLst>
                                <a:rect l="0" t="0" r="r" b="b"/>
                                <a:pathLst>
                                  <a:path w="16" h="218">
                                    <a:moveTo>
                                      <a:pt x="12" y="0"/>
                                    </a:moveTo>
                                    <a:lnTo>
                                      <a:pt x="16" y="197"/>
                                    </a:lnTo>
                                    <a:lnTo>
                                      <a:pt x="0" y="218"/>
                                    </a:lnTo>
                                  </a:path>
                                </a:pathLst>
                              </a:custGeom>
                              <a:noFill/>
                              <a:ln w="6350" cmpd="sng">
                                <a:solidFill>
                                  <a:srgbClr val="006600"/>
                                </a:solidFill>
                                <a:round/>
                                <a:headEnd type="none" w="med" len="med"/>
                                <a:tailEnd type="none" w="med" len="med"/>
                              </a:ln>
                              <a:effectLst/>
                            </p:spPr>
                            <p:txBody>
                              <a:bodyPr/>
                              <a:lstStyle/>
                              <a:p>
                                <a:endParaRPr lang="ro-RO"/>
                              </a:p>
                            </p:txBody>
                          </p:sp>
                          <p:sp>
                            <p:nvSpPr>
                              <p:cNvPr id="160086" name="Freeform 342"/>
                              <p:cNvSpPr>
                                <a:spLocks noChangeAspect="1"/>
                              </p:cNvSpPr>
                              <p:nvPr/>
                            </p:nvSpPr>
                            <p:spPr bwMode="auto">
                              <a:xfrm>
                                <a:off x="3195" y="773"/>
                                <a:ext cx="20" cy="232"/>
                              </a:xfrm>
                              <a:custGeom>
                                <a:avLst/>
                                <a:gdLst/>
                                <a:ahLst/>
                                <a:cxnLst>
                                  <a:cxn ang="0">
                                    <a:pos x="0" y="0"/>
                                  </a:cxn>
                                  <a:cxn ang="0">
                                    <a:pos x="0" y="199"/>
                                  </a:cxn>
                                  <a:cxn ang="0">
                                    <a:pos x="20" y="232"/>
                                  </a:cxn>
                                </a:cxnLst>
                                <a:rect l="0" t="0" r="r" b="b"/>
                                <a:pathLst>
                                  <a:path w="20" h="232">
                                    <a:moveTo>
                                      <a:pt x="0" y="0"/>
                                    </a:moveTo>
                                    <a:lnTo>
                                      <a:pt x="0" y="199"/>
                                    </a:lnTo>
                                    <a:lnTo>
                                      <a:pt x="20" y="232"/>
                                    </a:lnTo>
                                  </a:path>
                                </a:pathLst>
                              </a:custGeom>
                              <a:noFill/>
                              <a:ln w="6350" cmpd="sng">
                                <a:solidFill>
                                  <a:srgbClr val="006600"/>
                                </a:solidFill>
                                <a:round/>
                                <a:headEnd type="none" w="med" len="med"/>
                                <a:tailEnd type="none" w="med" len="med"/>
                              </a:ln>
                              <a:effectLst/>
                            </p:spPr>
                            <p:txBody>
                              <a:bodyPr/>
                              <a:lstStyle/>
                              <a:p>
                                <a:endParaRPr lang="ro-RO"/>
                              </a:p>
                            </p:txBody>
                          </p:sp>
                          <p:sp>
                            <p:nvSpPr>
                              <p:cNvPr id="160087" name="Rectangle 343"/>
                              <p:cNvSpPr>
                                <a:spLocks noChangeAspect="1" noChangeArrowheads="1"/>
                              </p:cNvSpPr>
                              <p:nvPr/>
                            </p:nvSpPr>
                            <p:spPr bwMode="auto">
                              <a:xfrm>
                                <a:off x="2970" y="467"/>
                                <a:ext cx="262" cy="56"/>
                              </a:xfrm>
                              <a:prstGeom prst="rect">
                                <a:avLst/>
                              </a:prstGeom>
                              <a:solidFill>
                                <a:schemeClr val="bg1"/>
                              </a:solidFill>
                              <a:ln w="9525">
                                <a:solidFill>
                                  <a:srgbClr val="006600"/>
                                </a:solidFill>
                                <a:miter lim="800000"/>
                                <a:headEnd/>
                                <a:tailEnd/>
                              </a:ln>
                              <a:effectLst/>
                            </p:spPr>
                            <p:txBody>
                              <a:bodyPr wrap="none" anchor="ctr"/>
                              <a:lstStyle/>
                              <a:p>
                                <a:endParaRPr lang="ro-RO"/>
                              </a:p>
                            </p:txBody>
                          </p:sp>
                        </p:grpSp>
                      </p:grpSp>
                      <p:sp>
                        <p:nvSpPr>
                          <p:cNvPr id="160088" name="Rectangle 344" descr="Алмазная решетка (контур)"/>
                          <p:cNvSpPr>
                            <a:spLocks noChangeAspect="1" noChangeArrowheads="1"/>
                          </p:cNvSpPr>
                          <p:nvPr/>
                        </p:nvSpPr>
                        <p:spPr bwMode="auto">
                          <a:xfrm>
                            <a:off x="2728" y="1137"/>
                            <a:ext cx="53" cy="40"/>
                          </a:xfrm>
                          <a:prstGeom prst="rect">
                            <a:avLst/>
                          </a:prstGeom>
                          <a:pattFill prst="openDmnd">
                            <a:fgClr>
                              <a:srgbClr val="808080"/>
                            </a:fgClr>
                            <a:bgClr>
                              <a:schemeClr val="bg1"/>
                            </a:bgClr>
                          </a:pattFill>
                          <a:ln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:ln>
                          <a:effectLst/>
                        </p:spPr>
                        <p:txBody>
                          <a:bodyPr wrap="none" anchor="ctr"/>
                          <a:lstStyle/>
                          <a:p>
                            <a:endParaRPr lang="ro-RO"/>
                          </a:p>
                        </p:txBody>
                      </p:sp>
                      <p:sp>
                        <p:nvSpPr>
                          <p:cNvPr id="160089" name="Rectangle 345" descr="Алмазная решетка (контур)"/>
                          <p:cNvSpPr>
                            <a:spLocks noChangeAspect="1" noChangeArrowheads="1"/>
                          </p:cNvSpPr>
                          <p:nvPr/>
                        </p:nvSpPr>
                        <p:spPr bwMode="auto">
                          <a:xfrm>
                            <a:off x="2976" y="1138"/>
                            <a:ext cx="53" cy="40"/>
                          </a:xfrm>
                          <a:prstGeom prst="rect">
                            <a:avLst/>
                          </a:prstGeom>
                          <a:pattFill prst="openDmnd">
                            <a:fgClr>
                              <a:srgbClr val="808080"/>
                            </a:fgClr>
                            <a:bgClr>
                              <a:schemeClr val="bg1"/>
                            </a:bgClr>
                          </a:pattFill>
                          <a:ln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:ln>
                          <a:effectLst/>
                        </p:spPr>
                        <p:txBody>
                          <a:bodyPr wrap="none" anchor="ctr"/>
                          <a:lstStyle/>
                          <a:p>
                            <a:endParaRPr lang="ro-RO"/>
                          </a:p>
                        </p:txBody>
                      </p:sp>
                    </p:grpSp>
                  </p:grpSp>
                </p:grpSp>
                <p:grpSp>
                  <p:nvGrpSpPr>
                    <p:cNvPr id="160090" name="Group 346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1992" y="1864"/>
                      <a:ext cx="1784" cy="2152"/>
                      <a:chOff x="1992" y="1864"/>
                      <a:chExt cx="1784" cy="2152"/>
                    </a:xfrm>
                  </p:grpSpPr>
                  <p:grpSp>
                    <p:nvGrpSpPr>
                      <p:cNvPr id="160091" name="Group 347"/>
                      <p:cNvGrpSpPr>
                        <a:grpSpLocks noChangeAspect="1"/>
                      </p:cNvGrpSpPr>
                      <p:nvPr/>
                    </p:nvGrpSpPr>
                    <p:grpSpPr bwMode="auto">
                      <a:xfrm>
                        <a:off x="1992" y="1864"/>
                        <a:ext cx="1784" cy="2152"/>
                        <a:chOff x="1806" y="1388"/>
                        <a:chExt cx="2156" cy="2602"/>
                      </a:xfrm>
                    </p:grpSpPr>
                    <p:sp>
                      <p:nvSpPr>
                        <p:cNvPr id="160092" name="Rectangle 348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2861" y="2373"/>
                          <a:ext cx="41" cy="52"/>
                        </a:xfrm>
                        <a:prstGeom prst="rect">
                          <a:avLst/>
                        </a:prstGeom>
                        <a:solidFill>
                          <a:schemeClr val="bg1"/>
                        </a:solidFill>
                        <a:ln w="6350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  <p:grpSp>
                      <p:nvGrpSpPr>
                        <p:cNvPr id="160093" name="Group 349"/>
                        <p:cNvGrpSpPr>
                          <a:grpSpLocks noChangeAspect="1"/>
                        </p:cNvGrpSpPr>
                        <p:nvPr/>
                      </p:nvGrpSpPr>
                      <p:grpSpPr bwMode="auto">
                        <a:xfrm>
                          <a:off x="1806" y="1388"/>
                          <a:ext cx="2156" cy="2602"/>
                          <a:chOff x="1806" y="1388"/>
                          <a:chExt cx="2156" cy="2602"/>
                        </a:xfrm>
                      </p:grpSpPr>
                      <p:sp>
                        <p:nvSpPr>
                          <p:cNvPr id="160094" name="Rectangle 350" descr="Алмазная решетка (контур)"/>
                          <p:cNvSpPr>
                            <a:spLocks noChangeAspect="1" noChangeArrowheads="1"/>
                          </p:cNvSpPr>
                          <p:nvPr/>
                        </p:nvSpPr>
                        <p:spPr bwMode="auto">
                          <a:xfrm>
                            <a:off x="2644" y="2387"/>
                            <a:ext cx="467" cy="20"/>
                          </a:xfrm>
                          <a:prstGeom prst="rect">
                            <a:avLst/>
                          </a:prstGeom>
                          <a:pattFill prst="openDmnd">
                            <a:fgClr>
                              <a:schemeClr val="tx2"/>
                            </a:fgClr>
                            <a:bgClr>
                              <a:schemeClr val="bg1"/>
                            </a:bgClr>
                          </a:pattFill>
                          <a:ln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:ln>
                          <a:effectLst/>
                        </p:spPr>
                        <p:txBody>
                          <a:bodyPr wrap="none" anchor="ctr"/>
                          <a:lstStyle/>
                          <a:p>
                            <a:endParaRPr lang="ro-RO"/>
                          </a:p>
                        </p:txBody>
                      </p:sp>
                      <p:grpSp>
                        <p:nvGrpSpPr>
                          <p:cNvPr id="160095" name="Group 351"/>
                          <p:cNvGrpSpPr>
                            <a:grpSpLocks noChangeAspect="1"/>
                          </p:cNvGrpSpPr>
                          <p:nvPr/>
                        </p:nvGrpSpPr>
                        <p:grpSpPr bwMode="auto">
                          <a:xfrm>
                            <a:off x="1806" y="1388"/>
                            <a:ext cx="2156" cy="2602"/>
                            <a:chOff x="1806" y="1388"/>
                            <a:chExt cx="2156" cy="2602"/>
                          </a:xfrm>
                        </p:grpSpPr>
                        <p:grpSp>
                          <p:nvGrpSpPr>
                            <p:cNvPr id="160096" name="Group 352"/>
                            <p:cNvGrpSpPr>
                              <a:grpSpLocks noChangeAspect="1"/>
                            </p:cNvGrpSpPr>
                            <p:nvPr/>
                          </p:nvGrpSpPr>
                          <p:grpSpPr bwMode="auto">
                            <a:xfrm>
                              <a:off x="2646" y="1505"/>
                              <a:ext cx="462" cy="884"/>
                              <a:chOff x="2820" y="1146"/>
                              <a:chExt cx="542" cy="1062"/>
                            </a:xfrm>
                          </p:grpSpPr>
                          <p:sp>
                            <p:nvSpPr>
                              <p:cNvPr id="160097" name="Rectangle 353" descr="Зигзаг"/>
                              <p:cNvSpPr>
                                <a:spLocks noChangeAspect="1" noChangeArrowheads="1"/>
                              </p:cNvSpPr>
                              <p:nvPr/>
                            </p:nvSpPr>
                            <p:spPr bwMode="auto">
                              <a:xfrm>
                                <a:off x="2820" y="1146"/>
                                <a:ext cx="182" cy="1056"/>
                              </a:xfrm>
                              <a:prstGeom prst="rect">
                                <a:avLst/>
                              </a:prstGeom>
                              <a:pattFill prst="zigZag">
                                <a:fgClr>
                                  <a:srgbClr val="FF3300"/>
                                </a:fgClr>
                                <a:bgClr>
                                  <a:schemeClr val="bg1"/>
                                </a:bgClr>
                              </a:pattFill>
                              <a:ln w="9525">
                                <a:solidFill>
                                  <a:srgbClr val="FF3300"/>
                                </a:solidFill>
                                <a:miter lim="800000"/>
                                <a:headEnd/>
                                <a:tailEnd/>
                              </a:ln>
                              <a:effectLst/>
                            </p:spPr>
                            <p:txBody>
                              <a:bodyPr wrap="none" anchor="ctr"/>
                              <a:lstStyle/>
                              <a:p>
                                <a:endParaRPr lang="ro-RO"/>
                              </a:p>
                            </p:txBody>
                          </p:sp>
                          <p:sp>
                            <p:nvSpPr>
                              <p:cNvPr id="160098" name="Rectangle 354" descr="Зигзаг"/>
                              <p:cNvSpPr>
                                <a:spLocks noChangeAspect="1" noChangeArrowheads="1"/>
                              </p:cNvSpPr>
                              <p:nvPr/>
                            </p:nvSpPr>
                            <p:spPr bwMode="auto">
                              <a:xfrm>
                                <a:off x="3180" y="1152"/>
                                <a:ext cx="182" cy="1056"/>
                              </a:xfrm>
                              <a:prstGeom prst="rect">
                                <a:avLst/>
                              </a:prstGeom>
                              <a:pattFill prst="zigZag">
                                <a:fgClr>
                                  <a:srgbClr val="FF3300"/>
                                </a:fgClr>
                                <a:bgClr>
                                  <a:schemeClr val="bg1"/>
                                </a:bgClr>
                              </a:pattFill>
                              <a:ln w="9525">
                                <a:solidFill>
                                  <a:srgbClr val="FF3300"/>
                                </a:solidFill>
                                <a:miter lim="800000"/>
                                <a:headEnd/>
                                <a:tailEnd/>
                              </a:ln>
                              <a:effectLst/>
                            </p:spPr>
                            <p:txBody>
                              <a:bodyPr wrap="none" anchor="ctr"/>
                              <a:lstStyle/>
                              <a:p>
                                <a:endParaRPr lang="ro-RO"/>
                              </a:p>
                            </p:txBody>
                          </p:sp>
                        </p:grpSp>
                        <p:grpSp>
                          <p:nvGrpSpPr>
                            <p:cNvPr id="160099" name="Group 355"/>
                            <p:cNvGrpSpPr>
                              <a:grpSpLocks noChangeAspect="1"/>
                            </p:cNvGrpSpPr>
                            <p:nvPr/>
                          </p:nvGrpSpPr>
                          <p:grpSpPr bwMode="auto">
                            <a:xfrm rot="10800000">
                              <a:off x="2784" y="2557"/>
                              <a:ext cx="203" cy="174"/>
                              <a:chOff x="2262" y="456"/>
                              <a:chExt cx="238" cy="177"/>
                            </a:xfrm>
                          </p:grpSpPr>
                          <p:grpSp>
                            <p:nvGrpSpPr>
                              <p:cNvPr id="160100" name="Group 356"/>
                              <p:cNvGrpSpPr>
                                <a:grpSpLocks noChangeAspect="1"/>
                              </p:cNvGrpSpPr>
                              <p:nvPr/>
                            </p:nvGrpSpPr>
                            <p:grpSpPr bwMode="auto">
                              <a:xfrm>
                                <a:off x="2332" y="464"/>
                                <a:ext cx="109" cy="169"/>
                                <a:chOff x="2332" y="464"/>
                                <a:chExt cx="109" cy="169"/>
                              </a:xfrm>
                            </p:grpSpPr>
                            <p:sp>
                              <p:nvSpPr>
                                <p:cNvPr id="160101" name="Rectangle 357"/>
                                <p:cNvSpPr>
                                  <a:spLocks noChangeAspect="1" noChangeArrowheads="1"/>
                                </p:cNvSpPr>
                                <p:nvPr/>
                              </p:nvSpPr>
                              <p:spPr bwMode="auto">
                                <a:xfrm>
                                  <a:off x="2332" y="464"/>
                                  <a:ext cx="106" cy="126"/>
                                </a:xfrm>
                                <a:prstGeom prst="rect">
                                  <a:avLst/>
                                </a:prstGeom>
                                <a:gradFill rotWithShape="0">
                                  <a:gsLst>
                                    <a:gs pos="0">
                                      <a:srgbClr val="CC9900"/>
                                    </a:gs>
                                    <a:gs pos="50000">
                                      <a:srgbClr val="CC9900">
                                        <a:gamma/>
                                        <a:tint val="0"/>
                                        <a:invGamma/>
                                      </a:srgbClr>
                                    </a:gs>
                                    <a:gs pos="100000">
                                      <a:srgbClr val="CC9900"/>
                                    </a:gs>
                                  </a:gsLst>
                                  <a:lin ang="0" scaled="1"/>
                                </a:gradFill>
                                <a:ln w="9525">
                                  <a:solidFill>
                                    <a:schemeClr val="tx1"/>
                                  </a:solidFill>
                                  <a:miter lim="800000"/>
                                  <a:headEnd/>
                                  <a:tailEnd/>
                                </a:ln>
                                <a:effectLst/>
                              </p:spPr>
                              <p:txBody>
                                <a:bodyPr wrap="none" anchor="ctr"/>
                                <a:lstStyle/>
                                <a:p>
                                  <a:endParaRPr lang="ro-RO"/>
                                </a:p>
                              </p:txBody>
                            </p:sp>
                            <p:sp>
                              <p:nvSpPr>
                                <p:cNvPr id="160102" name="AutoShape 358"/>
                                <p:cNvSpPr>
                                  <a:spLocks noChangeAspect="1" noChangeArrowheads="1"/>
                                </p:cNvSpPr>
                                <p:nvPr/>
                              </p:nvSpPr>
                              <p:spPr bwMode="auto">
                                <a:xfrm>
                                  <a:off x="2334" y="588"/>
                                  <a:ext cx="107" cy="45"/>
                                </a:xfrm>
                                <a:custGeom>
                                  <a:avLst/>
                                  <a:gdLst>
                                    <a:gd name="G0" fmla="+- 5400 0 0"/>
                                    <a:gd name="G1" fmla="+- 21600 0 5400"/>
                                    <a:gd name="G2" fmla="*/ 5400 1 2"/>
                                    <a:gd name="G3" fmla="+- 21600 0 G2"/>
                                    <a:gd name="G4" fmla="+/ 5400 21600 2"/>
                                    <a:gd name="G5" fmla="+/ G1 0 2"/>
                                    <a:gd name="G6" fmla="*/ 21600 21600 5400"/>
                                    <a:gd name="G7" fmla="*/ G6 1 2"/>
                                    <a:gd name="G8" fmla="+- 21600 0 G7"/>
                                    <a:gd name="G9" fmla="*/ 21600 1 2"/>
                                    <a:gd name="G10" fmla="+- 5400 0 G9"/>
                                    <a:gd name="G11" fmla="?: G10 G8 0"/>
                                    <a:gd name="G12" fmla="?: G10 G7 21600"/>
                                    <a:gd name="T0" fmla="*/ 18900 w 21600"/>
                                    <a:gd name="T1" fmla="*/ 10800 h 21600"/>
                                    <a:gd name="T2" fmla="*/ 10800 w 21600"/>
                                    <a:gd name="T3" fmla="*/ 21600 h 21600"/>
                                    <a:gd name="T4" fmla="*/ 2700 w 21600"/>
                                    <a:gd name="T5" fmla="*/ 10800 h 21600"/>
                                    <a:gd name="T6" fmla="*/ 10800 w 21600"/>
                                    <a:gd name="T7" fmla="*/ 0 h 21600"/>
                                    <a:gd name="T8" fmla="*/ 4500 w 21600"/>
                                    <a:gd name="T9" fmla="*/ 4500 h 21600"/>
                                    <a:gd name="T10" fmla="*/ 17100 w 21600"/>
                                    <a:gd name="T11" fmla="*/ 17100 h 21600"/>
                                  </a:gdLst>
                                  <a:ahLst/>
                                  <a:cxnLst>
                                    <a:cxn ang="0">
                                      <a:pos x="T0" y="T1"/>
                                    </a:cxn>
                                    <a:cxn ang="0">
                                      <a:pos x="T2" y="T3"/>
                                    </a:cxn>
                                    <a:cxn ang="0">
                                      <a:pos x="T4" y="T5"/>
                                    </a:cxn>
                                    <a:cxn ang="0">
                                      <a:pos x="T6" y="T7"/>
                                    </a:cxn>
                                  </a:cxnLst>
                                  <a:rect l="T8" t="T9" r="T10" b="T11"/>
                                  <a:pathLst>
                                    <a:path w="21600" h="21600">
                                      <a:moveTo>
                                        <a:pt x="0" y="0"/>
                                      </a:moveTo>
                                      <a:lnTo>
                                        <a:pt x="5400" y="21600"/>
                                      </a:lnTo>
                                      <a:lnTo>
                                        <a:pt x="16200" y="21600"/>
                                      </a:lnTo>
                                      <a:lnTo>
                                        <a:pt x="21600" y="0"/>
                                      </a:lnTo>
                                      <a:close/>
                                    </a:path>
                                  </a:pathLst>
                                </a:custGeom>
                                <a:gradFill rotWithShape="0">
                                  <a:gsLst>
                                    <a:gs pos="0">
                                      <a:srgbClr val="CC9900"/>
                                    </a:gs>
                                    <a:gs pos="50000">
                                      <a:srgbClr val="CC9900">
                                        <a:gamma/>
                                        <a:tint val="0"/>
                                        <a:invGamma/>
                                      </a:srgbClr>
                                    </a:gs>
                                    <a:gs pos="100000">
                                      <a:srgbClr val="CC9900"/>
                                    </a:gs>
                                  </a:gsLst>
                                  <a:lin ang="0" scaled="1"/>
                                </a:gradFill>
                                <a:ln w="9525">
                                  <a:solidFill>
                                    <a:schemeClr val="tx1"/>
                                  </a:solidFill>
                                  <a:miter lim="800000"/>
                                  <a:headEnd/>
                                  <a:tailEnd/>
                                </a:ln>
                                <a:effectLst/>
                              </p:spPr>
                              <p:txBody>
                                <a:bodyPr wrap="none" anchor="ctr"/>
                                <a:lstStyle/>
                                <a:p>
                                  <a:endParaRPr lang="ro-RO"/>
                                </a:p>
                              </p:txBody>
                            </p:sp>
                          </p:grpSp>
                          <p:grpSp>
                            <p:nvGrpSpPr>
                              <p:cNvPr id="160103" name="Group 359"/>
                              <p:cNvGrpSpPr>
                                <a:grpSpLocks noChangeAspect="1"/>
                              </p:cNvGrpSpPr>
                              <p:nvPr/>
                            </p:nvGrpSpPr>
                            <p:grpSpPr bwMode="auto">
                              <a:xfrm>
                                <a:off x="2262" y="456"/>
                                <a:ext cx="238" cy="47"/>
                                <a:chOff x="2620" y="480"/>
                                <a:chExt cx="260" cy="36"/>
                              </a:xfrm>
                            </p:grpSpPr>
                            <p:sp>
                              <p:nvSpPr>
                                <p:cNvPr id="160104" name="Rectangle 360"/>
                                <p:cNvSpPr>
                                  <a:spLocks noChangeAspect="1" noChangeArrowheads="1"/>
                                </p:cNvSpPr>
                                <p:nvPr/>
                              </p:nvSpPr>
                              <p:spPr bwMode="auto">
                                <a:xfrm>
                                  <a:off x="2620" y="480"/>
                                  <a:ext cx="260" cy="20"/>
                                </a:xfrm>
                                <a:prstGeom prst="rect">
                                  <a:avLst/>
                                </a:prstGeom>
                                <a:gradFill rotWithShape="0">
                                  <a:gsLst>
                                    <a:gs pos="0">
                                      <a:srgbClr val="CC9900"/>
                                    </a:gs>
                                    <a:gs pos="50000">
                                      <a:srgbClr val="CC9900">
                                        <a:gamma/>
                                        <a:tint val="0"/>
                                        <a:invGamma/>
                                      </a:srgbClr>
                                    </a:gs>
                                    <a:gs pos="100000">
                                      <a:srgbClr val="CC9900"/>
                                    </a:gs>
                                  </a:gsLst>
                                  <a:lin ang="0" scaled="1"/>
                                </a:gradFill>
                                <a:ln w="9525">
                                  <a:solidFill>
                                    <a:schemeClr val="tx1"/>
                                  </a:solidFill>
                                  <a:miter lim="800000"/>
                                  <a:headEnd/>
                                  <a:tailEnd/>
                                </a:ln>
                                <a:effectLst/>
                              </p:spPr>
                              <p:txBody>
                                <a:bodyPr wrap="none" anchor="ctr"/>
                                <a:lstStyle/>
                                <a:p>
                                  <a:endParaRPr lang="ro-RO"/>
                                </a:p>
                              </p:txBody>
                            </p:sp>
                            <p:sp>
                              <p:nvSpPr>
                                <p:cNvPr id="160105" name="AutoShape 361"/>
                                <p:cNvSpPr>
                                  <a:spLocks noChangeAspect="1" noChangeArrowheads="1"/>
                                </p:cNvSpPr>
                                <p:nvPr/>
                              </p:nvSpPr>
                              <p:spPr bwMode="auto">
                                <a:xfrm>
                                  <a:off x="2622" y="498"/>
                                  <a:ext cx="256" cy="18"/>
                                </a:xfrm>
                                <a:custGeom>
                                  <a:avLst/>
                                  <a:gdLst>
                                    <a:gd name="G0" fmla="+- 5400 0 0"/>
                                    <a:gd name="G1" fmla="+- 21600 0 5400"/>
                                    <a:gd name="G2" fmla="*/ 5400 1 2"/>
                                    <a:gd name="G3" fmla="+- 21600 0 G2"/>
                                    <a:gd name="G4" fmla="+/ 5400 21600 2"/>
                                    <a:gd name="G5" fmla="+/ G1 0 2"/>
                                    <a:gd name="G6" fmla="*/ 21600 21600 5400"/>
                                    <a:gd name="G7" fmla="*/ G6 1 2"/>
                                    <a:gd name="G8" fmla="+- 21600 0 G7"/>
                                    <a:gd name="G9" fmla="*/ 21600 1 2"/>
                                    <a:gd name="G10" fmla="+- 5400 0 G9"/>
                                    <a:gd name="G11" fmla="?: G10 G8 0"/>
                                    <a:gd name="G12" fmla="?: G10 G7 21600"/>
                                    <a:gd name="T0" fmla="*/ 18900 w 21600"/>
                                    <a:gd name="T1" fmla="*/ 10800 h 21600"/>
                                    <a:gd name="T2" fmla="*/ 10800 w 21600"/>
                                    <a:gd name="T3" fmla="*/ 21600 h 21600"/>
                                    <a:gd name="T4" fmla="*/ 2700 w 21600"/>
                                    <a:gd name="T5" fmla="*/ 10800 h 21600"/>
                                    <a:gd name="T6" fmla="*/ 10800 w 21600"/>
                                    <a:gd name="T7" fmla="*/ 0 h 21600"/>
                                    <a:gd name="T8" fmla="*/ 4500 w 21600"/>
                                    <a:gd name="T9" fmla="*/ 4500 h 21600"/>
                                    <a:gd name="T10" fmla="*/ 17100 w 21600"/>
                                    <a:gd name="T11" fmla="*/ 17100 h 21600"/>
                                  </a:gdLst>
                                  <a:ahLst/>
                                  <a:cxnLst>
                                    <a:cxn ang="0">
                                      <a:pos x="T0" y="T1"/>
                                    </a:cxn>
                                    <a:cxn ang="0">
                                      <a:pos x="T2" y="T3"/>
                                    </a:cxn>
                                    <a:cxn ang="0">
                                      <a:pos x="T4" y="T5"/>
                                    </a:cxn>
                                    <a:cxn ang="0">
                                      <a:pos x="T6" y="T7"/>
                                    </a:cxn>
                                  </a:cxnLst>
                                  <a:rect l="T8" t="T9" r="T10" b="T11"/>
                                  <a:pathLst>
                                    <a:path w="21600" h="21600">
                                      <a:moveTo>
                                        <a:pt x="0" y="0"/>
                                      </a:moveTo>
                                      <a:lnTo>
                                        <a:pt x="5400" y="21600"/>
                                      </a:lnTo>
                                      <a:lnTo>
                                        <a:pt x="16200" y="21600"/>
                                      </a:lnTo>
                                      <a:lnTo>
                                        <a:pt x="21600" y="0"/>
                                      </a:lnTo>
                                      <a:close/>
                                    </a:path>
                                  </a:pathLst>
                                </a:custGeom>
                                <a:gradFill rotWithShape="0">
                                  <a:gsLst>
                                    <a:gs pos="0">
                                      <a:srgbClr val="CC9900"/>
                                    </a:gs>
                                    <a:gs pos="50000">
                                      <a:srgbClr val="CC9900">
                                        <a:gamma/>
                                        <a:tint val="0"/>
                                        <a:invGamma/>
                                      </a:srgbClr>
                                    </a:gs>
                                    <a:gs pos="100000">
                                      <a:srgbClr val="CC9900"/>
                                    </a:gs>
                                  </a:gsLst>
                                  <a:lin ang="0" scaled="1"/>
                                </a:gradFill>
                                <a:ln w="9525">
                                  <a:solidFill>
                                    <a:schemeClr val="tx1"/>
                                  </a:solidFill>
                                  <a:miter lim="800000"/>
                                  <a:headEnd/>
                                  <a:tailEnd/>
                                </a:ln>
                                <a:effectLst/>
                              </p:spPr>
                              <p:txBody>
                                <a:bodyPr wrap="none" anchor="ctr"/>
                                <a:lstStyle/>
                                <a:p>
                                  <a:endParaRPr lang="ro-RO"/>
                                </a:p>
                              </p:txBody>
                            </p:sp>
                          </p:grpSp>
                        </p:grpSp>
                        <p:sp>
                          <p:nvSpPr>
                            <p:cNvPr id="160106" name="Freeform 362" descr="Широкий диагональный 1"/>
                            <p:cNvSpPr>
                              <a:spLocks noChangeAspect="1"/>
                            </p:cNvSpPr>
                            <p:nvPr/>
                          </p:nvSpPr>
                          <p:spPr bwMode="auto">
                            <a:xfrm>
                              <a:off x="2641" y="2406"/>
                              <a:ext cx="470" cy="297"/>
                            </a:xfrm>
                            <a:custGeom>
                              <a:avLst/>
                              <a:gdLst/>
                              <a:ahLst/>
                              <a:cxnLst>
                                <a:cxn ang="0">
                                  <a:pos x="4" y="28"/>
                                </a:cxn>
                                <a:cxn ang="0">
                                  <a:pos x="0" y="2"/>
                                </a:cxn>
                                <a:cxn ang="0">
                                  <a:pos x="188" y="2"/>
                                </a:cxn>
                                <a:cxn ang="0">
                                  <a:pos x="188" y="146"/>
                                </a:cxn>
                                <a:cxn ang="0">
                                  <a:pos x="366" y="146"/>
                                </a:cxn>
                                <a:cxn ang="0">
                                  <a:pos x="366" y="0"/>
                                </a:cxn>
                                <a:cxn ang="0">
                                  <a:pos x="552" y="0"/>
                                </a:cxn>
                                <a:cxn ang="0">
                                  <a:pos x="552" y="32"/>
                                </a:cxn>
                                <a:cxn ang="0">
                                  <a:pos x="536" y="34"/>
                                </a:cxn>
                                <a:cxn ang="0">
                                  <a:pos x="540" y="102"/>
                                </a:cxn>
                                <a:cxn ang="0">
                                  <a:pos x="450" y="102"/>
                                </a:cxn>
                                <a:cxn ang="0">
                                  <a:pos x="456" y="318"/>
                                </a:cxn>
                                <a:cxn ang="0">
                                  <a:pos x="432" y="342"/>
                                </a:cxn>
                                <a:cxn ang="0">
                                  <a:pos x="404" y="348"/>
                                </a:cxn>
                                <a:cxn ang="0">
                                  <a:pos x="338" y="320"/>
                                </a:cxn>
                                <a:cxn ang="0">
                                  <a:pos x="338" y="230"/>
                                </a:cxn>
                                <a:cxn ang="0">
                                  <a:pos x="310" y="176"/>
                                </a:cxn>
                                <a:cxn ang="0">
                                  <a:pos x="306" y="148"/>
                                </a:cxn>
                                <a:cxn ang="0">
                                  <a:pos x="250" y="148"/>
                                </a:cxn>
                                <a:cxn ang="0">
                                  <a:pos x="244" y="176"/>
                                </a:cxn>
                                <a:cxn ang="0">
                                  <a:pos x="222" y="226"/>
                                </a:cxn>
                                <a:cxn ang="0">
                                  <a:pos x="222" y="322"/>
                                </a:cxn>
                                <a:cxn ang="0">
                                  <a:pos x="168" y="346"/>
                                </a:cxn>
                                <a:cxn ang="0">
                                  <a:pos x="130" y="342"/>
                                </a:cxn>
                                <a:cxn ang="0">
                                  <a:pos x="106" y="316"/>
                                </a:cxn>
                                <a:cxn ang="0">
                                  <a:pos x="106" y="96"/>
                                </a:cxn>
                                <a:cxn ang="0">
                                  <a:pos x="18" y="102"/>
                                </a:cxn>
                                <a:cxn ang="0">
                                  <a:pos x="16" y="36"/>
                                </a:cxn>
                                <a:cxn ang="0">
                                  <a:pos x="4" y="28"/>
                                </a:cxn>
                              </a:cxnLst>
                              <a:rect l="0" t="0" r="r" b="b"/>
                              <a:pathLst>
                                <a:path w="552" h="348">
                                  <a:moveTo>
                                    <a:pt x="4" y="28"/>
                                  </a:moveTo>
                                  <a:lnTo>
                                    <a:pt x="0" y="2"/>
                                  </a:lnTo>
                                  <a:lnTo>
                                    <a:pt x="188" y="2"/>
                                  </a:lnTo>
                                  <a:lnTo>
                                    <a:pt x="188" y="146"/>
                                  </a:lnTo>
                                  <a:lnTo>
                                    <a:pt x="366" y="146"/>
                                  </a:lnTo>
                                  <a:lnTo>
                                    <a:pt x="366" y="0"/>
                                  </a:lnTo>
                                  <a:lnTo>
                                    <a:pt x="552" y="0"/>
                                  </a:lnTo>
                                  <a:lnTo>
                                    <a:pt x="552" y="32"/>
                                  </a:lnTo>
                                  <a:lnTo>
                                    <a:pt x="536" y="34"/>
                                  </a:lnTo>
                                  <a:lnTo>
                                    <a:pt x="540" y="102"/>
                                  </a:lnTo>
                                  <a:lnTo>
                                    <a:pt x="450" y="102"/>
                                  </a:lnTo>
                                  <a:lnTo>
                                    <a:pt x="456" y="318"/>
                                  </a:lnTo>
                                  <a:lnTo>
                                    <a:pt x="432" y="342"/>
                                  </a:lnTo>
                                  <a:lnTo>
                                    <a:pt x="404" y="348"/>
                                  </a:lnTo>
                                  <a:lnTo>
                                    <a:pt x="338" y="320"/>
                                  </a:lnTo>
                                  <a:lnTo>
                                    <a:pt x="338" y="230"/>
                                  </a:lnTo>
                                  <a:lnTo>
                                    <a:pt x="310" y="176"/>
                                  </a:lnTo>
                                  <a:lnTo>
                                    <a:pt x="306" y="148"/>
                                  </a:lnTo>
                                  <a:lnTo>
                                    <a:pt x="250" y="148"/>
                                  </a:lnTo>
                                  <a:lnTo>
                                    <a:pt x="244" y="176"/>
                                  </a:lnTo>
                                  <a:lnTo>
                                    <a:pt x="222" y="226"/>
                                  </a:lnTo>
                                  <a:lnTo>
                                    <a:pt x="222" y="322"/>
                                  </a:lnTo>
                                  <a:lnTo>
                                    <a:pt x="168" y="346"/>
                                  </a:lnTo>
                                  <a:lnTo>
                                    <a:pt x="130" y="342"/>
                                  </a:lnTo>
                                  <a:lnTo>
                                    <a:pt x="106" y="316"/>
                                  </a:lnTo>
                                  <a:lnTo>
                                    <a:pt x="106" y="96"/>
                                  </a:lnTo>
                                  <a:lnTo>
                                    <a:pt x="18" y="102"/>
                                  </a:lnTo>
                                  <a:lnTo>
                                    <a:pt x="16" y="36"/>
                                  </a:lnTo>
                                  <a:lnTo>
                                    <a:pt x="4" y="28"/>
                                  </a:lnTo>
                                  <a:close/>
                                </a:path>
                              </a:pathLst>
                            </a:custGeom>
                            <a:pattFill prst="wdDnDiag">
                              <a:fgClr>
                                <a:srgbClr val="4D4D4D"/>
                              </a:fgClr>
                              <a:bgClr>
                                <a:schemeClr val="bg1"/>
                              </a:bgClr>
                            </a:pattFill>
                            <a:ln w="9525">
                              <a:solidFill>
                                <a:srgbClr val="333333"/>
                              </a:solidFill>
                              <a:round/>
                              <a:headEnd/>
                              <a:tailEnd/>
                            </a:ln>
                            <a:effectLst/>
                          </p:spPr>
                          <p:txBody>
                            <a:bodyPr/>
                            <a:lstStyle/>
                            <a:p>
                              <a:endParaRPr lang="ro-RO"/>
                            </a:p>
                          </p:txBody>
                        </p:sp>
                        <p:grpSp>
                          <p:nvGrpSpPr>
                            <p:cNvPr id="160107" name="Group 363"/>
                            <p:cNvGrpSpPr>
                              <a:grpSpLocks noChangeAspect="1"/>
                            </p:cNvGrpSpPr>
                            <p:nvPr/>
                          </p:nvGrpSpPr>
                          <p:grpSpPr bwMode="auto">
                            <a:xfrm>
                              <a:off x="1806" y="1388"/>
                              <a:ext cx="2156" cy="2602"/>
                              <a:chOff x="1806" y="1388"/>
                              <a:chExt cx="2156" cy="2602"/>
                            </a:xfrm>
                          </p:grpSpPr>
                          <p:grpSp>
                            <p:nvGrpSpPr>
                              <p:cNvPr id="160108" name="Group 364"/>
                              <p:cNvGrpSpPr>
                                <a:grpSpLocks noChangeAspect="1"/>
                              </p:cNvGrpSpPr>
                              <p:nvPr/>
                            </p:nvGrpSpPr>
                            <p:grpSpPr bwMode="auto">
                              <a:xfrm>
                                <a:off x="2591" y="1516"/>
                                <a:ext cx="577" cy="2297"/>
                                <a:chOff x="2591" y="1516"/>
                                <a:chExt cx="577" cy="2297"/>
                              </a:xfrm>
                            </p:grpSpPr>
                            <p:sp>
                              <p:nvSpPr>
                                <p:cNvPr id="160109" name="Freeform 365" descr="Широкий диагональный 2"/>
                                <p:cNvSpPr>
                                  <a:spLocks noChangeAspect="1"/>
                                </p:cNvSpPr>
                                <p:nvPr/>
                              </p:nvSpPr>
                              <p:spPr bwMode="auto">
                                <a:xfrm>
                                  <a:off x="2591" y="1516"/>
                                  <a:ext cx="577" cy="2297"/>
                                </a:xfrm>
                                <a:custGeom>
                                  <a:avLst/>
                                  <a:gdLst/>
                                  <a:ahLst/>
                                  <a:cxnLst>
                                    <a:cxn ang="0">
                                      <a:pos x="0" y="4"/>
                                    </a:cxn>
                                    <a:cxn ang="0">
                                      <a:pos x="62" y="6"/>
                                    </a:cxn>
                                    <a:cxn ang="0">
                                      <a:pos x="58" y="1144"/>
                                    </a:cxn>
                                    <a:cxn ang="0">
                                      <a:pos x="160" y="1144"/>
                                    </a:cxn>
                                    <a:cxn ang="0">
                                      <a:pos x="164" y="1382"/>
                                    </a:cxn>
                                    <a:cxn ang="0">
                                      <a:pos x="184" y="1384"/>
                                    </a:cxn>
                                    <a:cxn ang="0">
                                      <a:pos x="184" y="2334"/>
                                    </a:cxn>
                                    <a:cxn ang="0">
                                      <a:pos x="330" y="2334"/>
                                    </a:cxn>
                                    <a:cxn ang="0">
                                      <a:pos x="184" y="2336"/>
                                    </a:cxn>
                                    <a:cxn ang="0">
                                      <a:pos x="184" y="2490"/>
                                    </a:cxn>
                                    <a:cxn ang="0">
                                      <a:pos x="164" y="2486"/>
                                    </a:cxn>
                                    <a:cxn ang="0">
                                      <a:pos x="514" y="2490"/>
                                    </a:cxn>
                                    <a:cxn ang="0">
                                      <a:pos x="498" y="2490"/>
                                    </a:cxn>
                                    <a:cxn ang="0">
                                      <a:pos x="492" y="2334"/>
                                    </a:cxn>
                                    <a:cxn ang="0">
                                      <a:pos x="332" y="2334"/>
                                    </a:cxn>
                                    <a:cxn ang="0">
                                      <a:pos x="494" y="2334"/>
                                    </a:cxn>
                                    <a:cxn ang="0">
                                      <a:pos x="494" y="1388"/>
                                    </a:cxn>
                                    <a:cxn ang="0">
                                      <a:pos x="514" y="1388"/>
                                    </a:cxn>
                                    <a:cxn ang="0">
                                      <a:pos x="512" y="1142"/>
                                    </a:cxn>
                                    <a:cxn ang="0">
                                      <a:pos x="614" y="1140"/>
                                    </a:cxn>
                                    <a:cxn ang="0">
                                      <a:pos x="616" y="2"/>
                                    </a:cxn>
                                    <a:cxn ang="0">
                                      <a:pos x="662" y="0"/>
                                    </a:cxn>
                                    <a:cxn ang="0">
                                      <a:pos x="662" y="1252"/>
                                    </a:cxn>
                                    <a:cxn ang="0">
                                      <a:pos x="548" y="1370"/>
                                    </a:cxn>
                                    <a:cxn ang="0">
                                      <a:pos x="546" y="2344"/>
                                    </a:cxn>
                                    <a:cxn ang="0">
                                      <a:pos x="676" y="2472"/>
                                    </a:cxn>
                                    <a:cxn ang="0">
                                      <a:pos x="676" y="2684"/>
                                    </a:cxn>
                                    <a:cxn ang="0">
                                      <a:pos x="604" y="2682"/>
                                    </a:cxn>
                                    <a:cxn ang="0">
                                      <a:pos x="606" y="2626"/>
                                    </a:cxn>
                                    <a:cxn ang="0">
                                      <a:pos x="588" y="2624"/>
                                    </a:cxn>
                                    <a:cxn ang="0">
                                      <a:pos x="588" y="2492"/>
                                    </a:cxn>
                                    <a:cxn ang="0">
                                      <a:pos x="98" y="2486"/>
                                    </a:cxn>
                                    <a:cxn ang="0">
                                      <a:pos x="98" y="2626"/>
                                    </a:cxn>
                                    <a:cxn ang="0">
                                      <a:pos x="76" y="2626"/>
                                    </a:cxn>
                                    <a:cxn ang="0">
                                      <a:pos x="76" y="2692"/>
                                    </a:cxn>
                                    <a:cxn ang="0">
                                      <a:pos x="0" y="2694"/>
                                    </a:cxn>
                                    <a:cxn ang="0">
                                      <a:pos x="1" y="2472"/>
                                    </a:cxn>
                                    <a:cxn ang="0">
                                      <a:pos x="130" y="2346"/>
                                    </a:cxn>
                                    <a:cxn ang="0">
                                      <a:pos x="126" y="1374"/>
                                    </a:cxn>
                                    <a:cxn ang="0">
                                      <a:pos x="2" y="1248"/>
                                    </a:cxn>
                                    <a:cxn ang="0">
                                      <a:pos x="0" y="4"/>
                                    </a:cxn>
                                  </a:cxnLst>
                                  <a:rect l="0" t="0" r="r" b="b"/>
                                  <a:pathLst>
                                    <a:path w="676" h="2694">
                                      <a:moveTo>
                                        <a:pt x="0" y="4"/>
                                      </a:moveTo>
                                      <a:lnTo>
                                        <a:pt x="62" y="6"/>
                                      </a:lnTo>
                                      <a:lnTo>
                                        <a:pt x="58" y="1144"/>
                                      </a:lnTo>
                                      <a:lnTo>
                                        <a:pt x="160" y="1144"/>
                                      </a:lnTo>
                                      <a:lnTo>
                                        <a:pt x="164" y="1382"/>
                                      </a:lnTo>
                                      <a:lnTo>
                                        <a:pt x="184" y="1384"/>
                                      </a:lnTo>
                                      <a:lnTo>
                                        <a:pt x="184" y="2334"/>
                                      </a:lnTo>
                                      <a:lnTo>
                                        <a:pt x="330" y="2334"/>
                                      </a:lnTo>
                                      <a:lnTo>
                                        <a:pt x="184" y="2336"/>
                                      </a:lnTo>
                                      <a:lnTo>
                                        <a:pt x="184" y="2490"/>
                                      </a:lnTo>
                                      <a:lnTo>
                                        <a:pt x="164" y="2486"/>
                                      </a:lnTo>
                                      <a:lnTo>
                                        <a:pt x="514" y="2490"/>
                                      </a:lnTo>
                                      <a:lnTo>
                                        <a:pt x="498" y="2490"/>
                                      </a:lnTo>
                                      <a:lnTo>
                                        <a:pt x="492" y="2334"/>
                                      </a:lnTo>
                                      <a:lnTo>
                                        <a:pt x="332" y="2334"/>
                                      </a:lnTo>
                                      <a:lnTo>
                                        <a:pt x="494" y="2334"/>
                                      </a:lnTo>
                                      <a:lnTo>
                                        <a:pt x="494" y="1388"/>
                                      </a:lnTo>
                                      <a:lnTo>
                                        <a:pt x="514" y="1388"/>
                                      </a:lnTo>
                                      <a:lnTo>
                                        <a:pt x="512" y="1142"/>
                                      </a:lnTo>
                                      <a:lnTo>
                                        <a:pt x="614" y="1140"/>
                                      </a:lnTo>
                                      <a:lnTo>
                                        <a:pt x="616" y="2"/>
                                      </a:lnTo>
                                      <a:lnTo>
                                        <a:pt x="662" y="0"/>
                                      </a:lnTo>
                                      <a:lnTo>
                                        <a:pt x="662" y="1252"/>
                                      </a:lnTo>
                                      <a:lnTo>
                                        <a:pt x="548" y="1370"/>
                                      </a:lnTo>
                                      <a:lnTo>
                                        <a:pt x="546" y="2344"/>
                                      </a:lnTo>
                                      <a:lnTo>
                                        <a:pt x="676" y="2472"/>
                                      </a:lnTo>
                                      <a:lnTo>
                                        <a:pt x="676" y="2684"/>
                                      </a:lnTo>
                                      <a:lnTo>
                                        <a:pt x="604" y="2682"/>
                                      </a:lnTo>
                                      <a:lnTo>
                                        <a:pt x="606" y="2626"/>
                                      </a:lnTo>
                                      <a:lnTo>
                                        <a:pt x="588" y="2624"/>
                                      </a:lnTo>
                                      <a:lnTo>
                                        <a:pt x="588" y="2492"/>
                                      </a:lnTo>
                                      <a:lnTo>
                                        <a:pt x="98" y="2486"/>
                                      </a:lnTo>
                                      <a:lnTo>
                                        <a:pt x="98" y="2626"/>
                                      </a:lnTo>
                                      <a:lnTo>
                                        <a:pt x="76" y="2626"/>
                                      </a:lnTo>
                                      <a:lnTo>
                                        <a:pt x="76" y="2692"/>
                                      </a:lnTo>
                                      <a:lnTo>
                                        <a:pt x="0" y="2694"/>
                                      </a:lnTo>
                                      <a:lnTo>
                                        <a:pt x="1" y="2472"/>
                                      </a:lnTo>
                                      <a:lnTo>
                                        <a:pt x="130" y="2346"/>
                                      </a:lnTo>
                                      <a:lnTo>
                                        <a:pt x="126" y="1374"/>
                                      </a:lnTo>
                                      <a:lnTo>
                                        <a:pt x="2" y="1248"/>
                                      </a:lnTo>
                                      <a:lnTo>
                                        <a:pt x="0" y="4"/>
                                      </a:lnTo>
                                      <a:close/>
                                    </a:path>
                                  </a:pathLst>
                                </a:custGeom>
                                <a:pattFill prst="wdUpDiag">
                                  <a:fgClr>
                                    <a:schemeClr val="tx2"/>
                                  </a:fgClr>
                                  <a:bgClr>
                                    <a:schemeClr val="bg1"/>
                                  </a:bgClr>
                                </a:pattFill>
                                <a:ln w="9525">
                                  <a:solidFill>
                                    <a:schemeClr val="tx1"/>
                                  </a:solidFill>
                                  <a:round/>
                                  <a:headEnd/>
                                  <a:tailEnd/>
                                </a:ln>
                                <a:effectLst/>
                              </p:spPr>
                              <p:txBody>
                                <a:bodyPr/>
                                <a:lstStyle/>
                                <a:p>
                                  <a:endParaRPr lang="ro-RO"/>
                                </a:p>
                              </p:txBody>
                            </p:sp>
                            <p:grpSp>
                              <p:nvGrpSpPr>
                                <p:cNvPr id="160110" name="Group 366"/>
                                <p:cNvGrpSpPr>
                                  <a:grpSpLocks noChangeAspect="1"/>
                                </p:cNvGrpSpPr>
                                <p:nvPr/>
                              </p:nvGrpSpPr>
                              <p:grpSpPr bwMode="auto">
                                <a:xfrm>
                                  <a:off x="2655" y="3434"/>
                                  <a:ext cx="453" cy="328"/>
                                  <a:chOff x="2655" y="3434"/>
                                  <a:chExt cx="453" cy="328"/>
                                </a:xfrm>
                              </p:grpSpPr>
                              <p:sp>
                                <p:nvSpPr>
                                  <p:cNvPr id="160111" name="Freeform 367" descr="Широкий диагональный 2"/>
                                  <p:cNvSpPr>
                                    <a:spLocks noChangeAspect="1"/>
                                  </p:cNvSpPr>
                                  <p:nvPr/>
                                </p:nvSpPr>
                                <p:spPr bwMode="auto">
                                  <a:xfrm>
                                    <a:off x="2655" y="3634"/>
                                    <a:ext cx="18" cy="128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>
                                      <a:cxn ang="0">
                                        <a:pos x="22" y="2"/>
                                      </a:cxn>
                                      <a:cxn ang="0">
                                        <a:pos x="2" y="0"/>
                                      </a:cxn>
                                      <a:cxn ang="0">
                                        <a:pos x="0" y="150"/>
                                      </a:cxn>
                                    </a:cxnLst>
                                    <a:rect l="0" t="0" r="r" b="b"/>
                                    <a:pathLst>
                                      <a:path w="22" h="150">
                                        <a:moveTo>
                                          <a:pt x="22" y="2"/>
                                        </a:moveTo>
                                        <a:lnTo>
                                          <a:pt x="2" y="0"/>
                                        </a:lnTo>
                                        <a:lnTo>
                                          <a:pt x="0" y="150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6350" cmpd="sng">
                                    <a:solidFill>
                                      <a:schemeClr val="tx1"/>
                                    </a:solidFill>
                                    <a:round/>
                                    <a:headEnd type="none" w="med" len="med"/>
                                    <a:tailEnd type="none" w="med" len="med"/>
                                  </a:ln>
                                  <a:effectLst/>
                                </p:spPr>
                                <p:txBody>
                                  <a:bodyPr/>
                                  <a:lstStyle/>
                                  <a:p>
                                    <a:endParaRPr lang="ro-RO"/>
                                  </a:p>
                                </p:txBody>
                              </p:sp>
                              <p:sp>
                                <p:nvSpPr>
                                  <p:cNvPr id="160112" name="Freeform 368" descr="Широкий диагональный 2"/>
                                  <p:cNvSpPr>
                                    <a:spLocks noChangeAspect="1"/>
                                  </p:cNvSpPr>
                                  <p:nvPr/>
                                </p:nvSpPr>
                                <p:spPr bwMode="auto">
                                  <a:xfrm>
                                    <a:off x="3091" y="3641"/>
                                    <a:ext cx="17" cy="116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>
                                      <a:cxn ang="0">
                                        <a:pos x="0" y="0"/>
                                      </a:cxn>
                                      <a:cxn ang="0">
                                        <a:pos x="20" y="0"/>
                                      </a:cxn>
                                      <a:cxn ang="0">
                                        <a:pos x="20" y="136"/>
                                      </a:cxn>
                                    </a:cxnLst>
                                    <a:rect l="0" t="0" r="r" b="b"/>
                                    <a:pathLst>
                                      <a:path w="20" h="136">
                                        <a:moveTo>
                                          <a:pt x="0" y="0"/>
                                        </a:moveTo>
                                        <a:lnTo>
                                          <a:pt x="20" y="0"/>
                                        </a:lnTo>
                                        <a:lnTo>
                                          <a:pt x="20" y="136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6350" cmpd="sng">
                                    <a:solidFill>
                                      <a:schemeClr val="tx1"/>
                                    </a:solidFill>
                                    <a:round/>
                                    <a:headEnd type="none" w="med" len="med"/>
                                    <a:tailEnd type="none" w="med" len="med"/>
                                  </a:ln>
                                  <a:effectLst/>
                                </p:spPr>
                                <p:txBody>
                                  <a:bodyPr/>
                                  <a:lstStyle/>
                                  <a:p>
                                    <a:endParaRPr lang="ro-RO"/>
                                  </a:p>
                                </p:txBody>
                              </p:sp>
                              <p:sp>
                                <p:nvSpPr>
                                  <p:cNvPr id="160113" name="Freeform 369" descr="Широкий диагональный 2"/>
                                  <p:cNvSpPr>
                                    <a:spLocks noChangeAspect="1"/>
                                  </p:cNvSpPr>
                                  <p:nvPr/>
                                </p:nvSpPr>
                                <p:spPr bwMode="auto">
                                  <a:xfrm>
                                    <a:off x="2730" y="3434"/>
                                    <a:ext cx="17" cy="204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>
                                      <a:cxn ang="0">
                                        <a:pos x="19" y="0"/>
                                      </a:cxn>
                                      <a:cxn ang="0">
                                        <a:pos x="0" y="32"/>
                                      </a:cxn>
                                      <a:cxn ang="0">
                                        <a:pos x="0" y="239"/>
                                      </a:cxn>
                                    </a:cxnLst>
                                    <a:rect l="0" t="0" r="r" b="b"/>
                                    <a:pathLst>
                                      <a:path w="19" h="239">
                                        <a:moveTo>
                                          <a:pt x="19" y="0"/>
                                        </a:moveTo>
                                        <a:lnTo>
                                          <a:pt x="0" y="32"/>
                                        </a:lnTo>
                                        <a:lnTo>
                                          <a:pt x="0" y="239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6350" cmpd="sng">
                                    <a:solidFill>
                                      <a:schemeClr val="tx1"/>
                                    </a:solidFill>
                                    <a:round/>
                                    <a:headEnd type="none" w="med" len="med"/>
                                    <a:tailEnd type="none" w="med" len="med"/>
                                  </a:ln>
                                  <a:effectLst/>
                                </p:spPr>
                                <p:txBody>
                                  <a:bodyPr/>
                                  <a:lstStyle/>
                                  <a:p>
                                    <a:endParaRPr lang="ro-RO"/>
                                  </a:p>
                                </p:txBody>
                              </p:sp>
                              <p:sp>
                                <p:nvSpPr>
                                  <p:cNvPr id="160114" name="Freeform 370" descr="Широкий диагональный 2"/>
                                  <p:cNvSpPr>
                                    <a:spLocks noChangeAspect="1"/>
                                  </p:cNvSpPr>
                                  <p:nvPr/>
                                </p:nvSpPr>
                                <p:spPr bwMode="auto">
                                  <a:xfrm>
                                    <a:off x="3018" y="3441"/>
                                    <a:ext cx="11" cy="195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>
                                      <a:cxn ang="0">
                                        <a:pos x="0" y="0"/>
                                      </a:cxn>
                                      <a:cxn ang="0">
                                        <a:pos x="13" y="30"/>
                                      </a:cxn>
                                      <a:cxn ang="0">
                                        <a:pos x="13" y="229"/>
                                      </a:cxn>
                                    </a:cxnLst>
                                    <a:rect l="0" t="0" r="r" b="b"/>
                                    <a:pathLst>
                                      <a:path w="13" h="229">
                                        <a:moveTo>
                                          <a:pt x="0" y="0"/>
                                        </a:moveTo>
                                        <a:lnTo>
                                          <a:pt x="13" y="30"/>
                                        </a:lnTo>
                                        <a:lnTo>
                                          <a:pt x="13" y="229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6350" cmpd="sng">
                                    <a:solidFill>
                                      <a:schemeClr val="tx1"/>
                                    </a:solidFill>
                                    <a:round/>
                                    <a:headEnd type="none" w="med" len="med"/>
                                    <a:tailEnd type="none" w="med" len="med"/>
                                  </a:ln>
                                  <a:effectLst/>
                                </p:spPr>
                                <p:txBody>
                                  <a:bodyPr/>
                                  <a:lstStyle/>
                                  <a:p>
                                    <a:endParaRPr lang="ro-RO"/>
                                  </a:p>
                                </p:txBody>
                              </p:sp>
                            </p:grpSp>
                          </p:grpSp>
                          <p:sp>
                            <p:nvSpPr>
                              <p:cNvPr id="160115" name="Freeform 371" descr="Широкий диагональный 1"/>
                              <p:cNvSpPr>
                                <a:spLocks noChangeAspect="1"/>
                              </p:cNvSpPr>
                              <p:nvPr/>
                            </p:nvSpPr>
                            <p:spPr bwMode="auto">
                              <a:xfrm>
                                <a:off x="2658" y="3506"/>
                                <a:ext cx="450" cy="336"/>
                              </a:xfrm>
                              <a:custGeom>
                                <a:avLst/>
                                <a:gdLst/>
                                <a:ahLst/>
                                <a:cxnLst>
                                  <a:cxn ang="0">
                                    <a:pos x="109" y="2"/>
                                  </a:cxn>
                                  <a:cxn ang="0">
                                    <a:pos x="268" y="0"/>
                                  </a:cxn>
                                  <a:cxn ang="0">
                                    <a:pos x="188" y="0"/>
                                  </a:cxn>
                                  <a:cxn ang="0">
                                    <a:pos x="188" y="338"/>
                                  </a:cxn>
                                  <a:cxn ang="0">
                                    <a:pos x="338" y="338"/>
                                  </a:cxn>
                                  <a:cxn ang="0">
                                    <a:pos x="338" y="0"/>
                                  </a:cxn>
                                  <a:cxn ang="0">
                                    <a:pos x="266" y="0"/>
                                  </a:cxn>
                                  <a:cxn ang="0">
                                    <a:pos x="418" y="0"/>
                                  </a:cxn>
                                  <a:cxn ang="0">
                                    <a:pos x="418" y="154"/>
                                  </a:cxn>
                                  <a:cxn ang="0">
                                    <a:pos x="400" y="156"/>
                                  </a:cxn>
                                  <a:cxn ang="0">
                                    <a:pos x="400" y="178"/>
                                  </a:cxn>
                                  <a:cxn ang="0">
                                    <a:pos x="528" y="178"/>
                                  </a:cxn>
                                  <a:cxn ang="0">
                                    <a:pos x="528" y="236"/>
                                  </a:cxn>
                                  <a:cxn ang="0">
                                    <a:pos x="468" y="232"/>
                                  </a:cxn>
                                  <a:cxn ang="0">
                                    <a:pos x="468" y="290"/>
                                  </a:cxn>
                                  <a:cxn ang="0">
                                    <a:pos x="444" y="290"/>
                                  </a:cxn>
                                  <a:cxn ang="0">
                                    <a:pos x="444" y="394"/>
                                  </a:cxn>
                                  <a:cxn ang="0">
                                    <a:pos x="400" y="394"/>
                                  </a:cxn>
                                  <a:cxn ang="0">
                                    <a:pos x="400" y="336"/>
                                  </a:cxn>
                                  <a:cxn ang="0">
                                    <a:pos x="132" y="336"/>
                                  </a:cxn>
                                  <a:cxn ang="0">
                                    <a:pos x="134" y="394"/>
                                  </a:cxn>
                                  <a:cxn ang="0">
                                    <a:pos x="78" y="394"/>
                                  </a:cxn>
                                  <a:cxn ang="0">
                                    <a:pos x="78" y="292"/>
                                  </a:cxn>
                                  <a:cxn ang="0">
                                    <a:pos x="50" y="294"/>
                                  </a:cxn>
                                  <a:cxn ang="0">
                                    <a:pos x="50" y="232"/>
                                  </a:cxn>
                                  <a:cxn ang="0">
                                    <a:pos x="0" y="230"/>
                                  </a:cxn>
                                  <a:cxn ang="0">
                                    <a:pos x="0" y="174"/>
                                  </a:cxn>
                                  <a:cxn ang="0">
                                    <a:pos x="126" y="174"/>
                                  </a:cxn>
                                  <a:cxn ang="0">
                                    <a:pos x="122" y="150"/>
                                  </a:cxn>
                                  <a:cxn ang="0">
                                    <a:pos x="109" y="149"/>
                                  </a:cxn>
                                  <a:cxn ang="0">
                                    <a:pos x="109" y="2"/>
                                  </a:cxn>
                                </a:cxnLst>
                                <a:rect l="0" t="0" r="r" b="b"/>
                                <a:pathLst>
                                  <a:path w="528" h="394">
                                    <a:moveTo>
                                      <a:pt x="109" y="2"/>
                                    </a:moveTo>
                                    <a:lnTo>
                                      <a:pt x="268" y="0"/>
                                    </a:lnTo>
                                    <a:lnTo>
                                      <a:pt x="188" y="0"/>
                                    </a:lnTo>
                                    <a:lnTo>
                                      <a:pt x="188" y="338"/>
                                    </a:lnTo>
                                    <a:lnTo>
                                      <a:pt x="338" y="338"/>
                                    </a:lnTo>
                                    <a:lnTo>
                                      <a:pt x="338" y="0"/>
                                    </a:lnTo>
                                    <a:lnTo>
                                      <a:pt x="266" y="0"/>
                                    </a:lnTo>
                                    <a:lnTo>
                                      <a:pt x="418" y="0"/>
                                    </a:lnTo>
                                    <a:lnTo>
                                      <a:pt x="418" y="154"/>
                                    </a:lnTo>
                                    <a:lnTo>
                                      <a:pt x="400" y="156"/>
                                    </a:lnTo>
                                    <a:lnTo>
                                      <a:pt x="400" y="178"/>
                                    </a:lnTo>
                                    <a:lnTo>
                                      <a:pt x="528" y="178"/>
                                    </a:lnTo>
                                    <a:lnTo>
                                      <a:pt x="528" y="236"/>
                                    </a:lnTo>
                                    <a:lnTo>
                                      <a:pt x="468" y="232"/>
                                    </a:lnTo>
                                    <a:lnTo>
                                      <a:pt x="468" y="290"/>
                                    </a:lnTo>
                                    <a:lnTo>
                                      <a:pt x="444" y="290"/>
                                    </a:lnTo>
                                    <a:lnTo>
                                      <a:pt x="444" y="394"/>
                                    </a:lnTo>
                                    <a:lnTo>
                                      <a:pt x="400" y="394"/>
                                    </a:lnTo>
                                    <a:lnTo>
                                      <a:pt x="400" y="336"/>
                                    </a:lnTo>
                                    <a:lnTo>
                                      <a:pt x="132" y="336"/>
                                    </a:lnTo>
                                    <a:lnTo>
                                      <a:pt x="134" y="394"/>
                                    </a:lnTo>
                                    <a:lnTo>
                                      <a:pt x="78" y="394"/>
                                    </a:lnTo>
                                    <a:lnTo>
                                      <a:pt x="78" y="292"/>
                                    </a:lnTo>
                                    <a:lnTo>
                                      <a:pt x="50" y="294"/>
                                    </a:lnTo>
                                    <a:lnTo>
                                      <a:pt x="50" y="232"/>
                                    </a:lnTo>
                                    <a:lnTo>
                                      <a:pt x="0" y="230"/>
                                    </a:lnTo>
                                    <a:lnTo>
                                      <a:pt x="0" y="174"/>
                                    </a:lnTo>
                                    <a:lnTo>
                                      <a:pt x="126" y="174"/>
                                    </a:lnTo>
                                    <a:lnTo>
                                      <a:pt x="122" y="150"/>
                                    </a:lnTo>
                                    <a:lnTo>
                                      <a:pt x="109" y="149"/>
                                    </a:lnTo>
                                    <a:lnTo>
                                      <a:pt x="109" y="2"/>
                                    </a:lnTo>
                                    <a:close/>
                                  </a:path>
                                </a:pathLst>
                              </a:custGeom>
                              <a:pattFill prst="wdDnDiag">
                                <a:fgClr>
                                  <a:schemeClr val="tx1"/>
                                </a:fgClr>
                                <a:bgClr>
                                  <a:schemeClr val="bg1"/>
                                </a:bgClr>
                              </a:pattFill>
                              <a:ln w="9525">
                                <a:solidFill>
                                  <a:schemeClr val="tx1"/>
                                </a:solidFill>
                                <a:round/>
                                <a:headEnd/>
                                <a:tailEnd/>
                              </a:ln>
                              <a:effectLst/>
                            </p:spPr>
                            <p:txBody>
                              <a:bodyPr/>
                              <a:lstStyle/>
                              <a:p>
                                <a:endParaRPr lang="ro-RO"/>
                              </a:p>
                            </p:txBody>
                          </p:sp>
                          <p:sp>
                            <p:nvSpPr>
                              <p:cNvPr id="160116" name="Freeform 372" descr="Алмазная решетка (контур)"/>
                              <p:cNvSpPr>
                                <a:spLocks noChangeAspect="1"/>
                              </p:cNvSpPr>
                              <p:nvPr/>
                            </p:nvSpPr>
                            <p:spPr bwMode="auto">
                              <a:xfrm>
                                <a:off x="3062" y="1505"/>
                                <a:ext cx="617" cy="2127"/>
                              </a:xfrm>
                              <a:custGeom>
                                <a:avLst/>
                                <a:gdLst/>
                                <a:ahLst/>
                                <a:cxnLst>
                                  <a:cxn ang="0">
                                    <a:pos x="116" y="14"/>
                                  </a:cxn>
                                  <a:cxn ang="0">
                                    <a:pos x="688" y="0"/>
                                  </a:cxn>
                                  <a:cxn ang="0">
                                    <a:pos x="724" y="2406"/>
                                  </a:cxn>
                                  <a:cxn ang="0">
                                    <a:pos x="140" y="2412"/>
                                  </a:cxn>
                                  <a:cxn ang="0">
                                    <a:pos x="140" y="2494"/>
                                  </a:cxn>
                                  <a:cxn ang="0">
                                    <a:pos x="0" y="2354"/>
                                  </a:cxn>
                                  <a:cxn ang="0">
                                    <a:pos x="0" y="1386"/>
                                  </a:cxn>
                                  <a:cxn ang="0">
                                    <a:pos x="116" y="1266"/>
                                  </a:cxn>
                                  <a:cxn ang="0">
                                    <a:pos x="116" y="14"/>
                                  </a:cxn>
                                </a:cxnLst>
                                <a:rect l="0" t="0" r="r" b="b"/>
                                <a:pathLst>
                                  <a:path w="724" h="2494">
                                    <a:moveTo>
                                      <a:pt x="116" y="14"/>
                                    </a:moveTo>
                                    <a:lnTo>
                                      <a:pt x="688" y="0"/>
                                    </a:lnTo>
                                    <a:lnTo>
                                      <a:pt x="724" y="2406"/>
                                    </a:lnTo>
                                    <a:lnTo>
                                      <a:pt x="140" y="2412"/>
                                    </a:lnTo>
                                    <a:lnTo>
                                      <a:pt x="140" y="2494"/>
                                    </a:lnTo>
                                    <a:lnTo>
                                      <a:pt x="0" y="2354"/>
                                    </a:lnTo>
                                    <a:lnTo>
                                      <a:pt x="0" y="1386"/>
                                    </a:lnTo>
                                    <a:lnTo>
                                      <a:pt x="116" y="1266"/>
                                    </a:lnTo>
                                    <a:lnTo>
                                      <a:pt x="116" y="14"/>
                                    </a:lnTo>
                                    <a:close/>
                                  </a:path>
                                </a:pathLst>
                              </a:custGeom>
                              <a:pattFill prst="openDmnd">
                                <a:fgClr>
                                  <a:srgbClr val="FF3300"/>
                                </a:fgClr>
                                <a:bgClr>
                                  <a:schemeClr val="bg1"/>
                                </a:bgClr>
                              </a:pattFill>
                              <a:ln w="9525">
                                <a:solidFill>
                                  <a:srgbClr val="FF3300"/>
                                </a:solidFill>
                                <a:round/>
                                <a:headEnd/>
                                <a:tailEnd/>
                              </a:ln>
                              <a:effectLst/>
                            </p:spPr>
                            <p:txBody>
                              <a:bodyPr/>
                              <a:lstStyle/>
                              <a:p>
                                <a:endParaRPr lang="ro-RO"/>
                              </a:p>
                            </p:txBody>
                          </p:sp>
                          <p:sp>
                            <p:nvSpPr>
                              <p:cNvPr id="160117" name="Freeform 373" descr="Алмазная решетка (контур)"/>
                              <p:cNvSpPr>
                                <a:spLocks noChangeAspect="1"/>
                              </p:cNvSpPr>
                              <p:nvPr/>
                            </p:nvSpPr>
                            <p:spPr bwMode="auto">
                              <a:xfrm>
                                <a:off x="2443" y="1519"/>
                                <a:ext cx="252" cy="2102"/>
                              </a:xfrm>
                              <a:custGeom>
                                <a:avLst/>
                                <a:gdLst/>
                                <a:ahLst/>
                                <a:cxnLst>
                                  <a:cxn ang="0">
                                    <a:pos x="0" y="0"/>
                                  </a:cxn>
                                  <a:cxn ang="0">
                                    <a:pos x="172" y="0"/>
                                  </a:cxn>
                                  <a:cxn ang="0">
                                    <a:pos x="170" y="1242"/>
                                  </a:cxn>
                                  <a:cxn ang="0">
                                    <a:pos x="296" y="1368"/>
                                  </a:cxn>
                                  <a:cxn ang="0">
                                    <a:pos x="295" y="2339"/>
                                  </a:cxn>
                                  <a:cxn ang="0">
                                    <a:pos x="163" y="2465"/>
                                  </a:cxn>
                                  <a:cxn ang="0">
                                    <a:pos x="163" y="2405"/>
                                  </a:cxn>
                                  <a:cxn ang="0">
                                    <a:pos x="6" y="2404"/>
                                  </a:cxn>
                                  <a:cxn ang="0">
                                    <a:pos x="0" y="0"/>
                                  </a:cxn>
                                </a:cxnLst>
                                <a:rect l="0" t="0" r="r" b="b"/>
                                <a:pathLst>
                                  <a:path w="296" h="2465">
                                    <a:moveTo>
                                      <a:pt x="0" y="0"/>
                                    </a:moveTo>
                                    <a:lnTo>
                                      <a:pt x="172" y="0"/>
                                    </a:lnTo>
                                    <a:lnTo>
                                      <a:pt x="170" y="1242"/>
                                    </a:lnTo>
                                    <a:lnTo>
                                      <a:pt x="296" y="1368"/>
                                    </a:lnTo>
                                    <a:lnTo>
                                      <a:pt x="295" y="2339"/>
                                    </a:lnTo>
                                    <a:lnTo>
                                      <a:pt x="163" y="2465"/>
                                    </a:lnTo>
                                    <a:lnTo>
                                      <a:pt x="163" y="2405"/>
                                    </a:lnTo>
                                    <a:lnTo>
                                      <a:pt x="6" y="2404"/>
                                    </a:lnTo>
                                    <a:lnTo>
                                      <a:pt x="0" y="0"/>
                                    </a:lnTo>
                                    <a:close/>
                                  </a:path>
                                </a:pathLst>
                              </a:custGeom>
                              <a:pattFill prst="openDmnd">
                                <a:fgClr>
                                  <a:srgbClr val="FF3300"/>
                                </a:fgClr>
                                <a:bgClr>
                                  <a:schemeClr val="bg1"/>
                                </a:bgClr>
                              </a:pattFill>
                              <a:ln w="9525" cap="flat" cmpd="sng">
                                <a:solidFill>
                                  <a:srgbClr val="FF3300"/>
                                </a:solidFill>
                                <a:prstDash val="solid"/>
                                <a:round/>
                                <a:headEnd type="none" w="med" len="med"/>
                                <a:tailEnd type="none" w="med" len="med"/>
                              </a:ln>
                              <a:effectLst/>
                            </p:spPr>
                            <p:txBody>
                              <a:bodyPr/>
                              <a:lstStyle/>
                              <a:p>
                                <a:endParaRPr lang="ro-RO"/>
                              </a:p>
                            </p:txBody>
                          </p:sp>
                          <p:sp>
                            <p:nvSpPr>
                              <p:cNvPr id="160118" name="Freeform 374" descr="Широкий диагональный 2"/>
                              <p:cNvSpPr>
                                <a:spLocks noChangeAspect="1"/>
                              </p:cNvSpPr>
                              <p:nvPr/>
                            </p:nvSpPr>
                            <p:spPr bwMode="auto">
                              <a:xfrm>
                                <a:off x="1806" y="3564"/>
                                <a:ext cx="2156" cy="246"/>
                              </a:xfrm>
                              <a:custGeom>
                                <a:avLst/>
                                <a:gdLst/>
                                <a:ahLst/>
                                <a:cxnLst>
                                  <a:cxn ang="0">
                                    <a:pos x="0" y="100"/>
                                  </a:cxn>
                                  <a:cxn ang="0">
                                    <a:pos x="66" y="99"/>
                                  </a:cxn>
                                  <a:cxn ang="0">
                                    <a:pos x="66" y="153"/>
                                  </a:cxn>
                                  <a:cxn ang="0">
                                    <a:pos x="237" y="151"/>
                                  </a:cxn>
                                  <a:cxn ang="0">
                                    <a:pos x="241" y="97"/>
                                  </a:cxn>
                                  <a:cxn ang="0">
                                    <a:pos x="295" y="97"/>
                                  </a:cxn>
                                  <a:cxn ang="0">
                                    <a:pos x="294" y="87"/>
                                  </a:cxn>
                                  <a:cxn ang="0">
                                    <a:pos x="321" y="88"/>
                                  </a:cxn>
                                  <a:cxn ang="0">
                                    <a:pos x="321" y="12"/>
                                  </a:cxn>
                                  <a:cxn ang="0">
                                    <a:pos x="903" y="10"/>
                                  </a:cxn>
                                  <a:cxn ang="0">
                                    <a:pos x="901" y="88"/>
                                  </a:cxn>
                                  <a:cxn ang="0">
                                    <a:pos x="1618" y="87"/>
                                  </a:cxn>
                                  <a:cxn ang="0">
                                    <a:pos x="1618" y="4"/>
                                  </a:cxn>
                                  <a:cxn ang="0">
                                    <a:pos x="2196" y="0"/>
                                  </a:cxn>
                                  <a:cxn ang="0">
                                    <a:pos x="2196" y="79"/>
                                  </a:cxn>
                                  <a:cxn ang="0">
                                    <a:pos x="2283" y="78"/>
                                  </a:cxn>
                                  <a:cxn ang="0">
                                    <a:pos x="2293" y="136"/>
                                  </a:cxn>
                                  <a:cxn ang="0">
                                    <a:pos x="2425" y="135"/>
                                  </a:cxn>
                                  <a:cxn ang="0">
                                    <a:pos x="2427" y="78"/>
                                  </a:cxn>
                                  <a:cxn ang="0">
                                    <a:pos x="2527" y="78"/>
                                  </a:cxn>
                                  <a:cxn ang="0">
                                    <a:pos x="2529" y="213"/>
                                  </a:cxn>
                                  <a:cxn ang="0">
                                    <a:pos x="2461" y="216"/>
                                  </a:cxn>
                                  <a:cxn ang="0">
                                    <a:pos x="2461" y="279"/>
                                  </a:cxn>
                                  <a:cxn ang="0">
                                    <a:pos x="1668" y="280"/>
                                  </a:cxn>
                                  <a:cxn ang="0">
                                    <a:pos x="1668" y="88"/>
                                  </a:cxn>
                                  <a:cxn ang="0">
                                    <a:pos x="1621" y="90"/>
                                  </a:cxn>
                                  <a:cxn ang="0">
                                    <a:pos x="864" y="87"/>
                                  </a:cxn>
                                  <a:cxn ang="0">
                                    <a:pos x="864" y="129"/>
                                  </a:cxn>
                                  <a:cxn ang="0">
                                    <a:pos x="865" y="277"/>
                                  </a:cxn>
                                  <a:cxn ang="0">
                                    <a:pos x="829" y="277"/>
                                  </a:cxn>
                                  <a:cxn ang="0">
                                    <a:pos x="832" y="130"/>
                                  </a:cxn>
                                  <a:cxn ang="0">
                                    <a:pos x="768" y="129"/>
                                  </a:cxn>
                                  <a:cxn ang="0">
                                    <a:pos x="766" y="10"/>
                                  </a:cxn>
                                  <a:cxn ang="0">
                                    <a:pos x="342" y="10"/>
                                  </a:cxn>
                                  <a:cxn ang="0">
                                    <a:pos x="342" y="139"/>
                                  </a:cxn>
                                  <a:cxn ang="0">
                                    <a:pos x="268" y="141"/>
                                  </a:cxn>
                                  <a:cxn ang="0">
                                    <a:pos x="267" y="289"/>
                                  </a:cxn>
                                  <a:cxn ang="0">
                                    <a:pos x="85" y="288"/>
                                  </a:cxn>
                                  <a:cxn ang="0">
                                    <a:pos x="85" y="226"/>
                                  </a:cxn>
                                  <a:cxn ang="0">
                                    <a:pos x="0" y="229"/>
                                  </a:cxn>
                                  <a:cxn ang="0">
                                    <a:pos x="0" y="100"/>
                                  </a:cxn>
                                </a:cxnLst>
                                <a:rect l="0" t="0" r="r" b="b"/>
                                <a:pathLst>
                                  <a:path w="2529" h="289">
                                    <a:moveTo>
                                      <a:pt x="0" y="100"/>
                                    </a:moveTo>
                                    <a:lnTo>
                                      <a:pt x="66" y="99"/>
                                    </a:lnTo>
                                    <a:lnTo>
                                      <a:pt x="66" y="153"/>
                                    </a:lnTo>
                                    <a:lnTo>
                                      <a:pt x="237" y="151"/>
                                    </a:lnTo>
                                    <a:lnTo>
                                      <a:pt x="241" y="97"/>
                                    </a:lnTo>
                                    <a:lnTo>
                                      <a:pt x="295" y="97"/>
                                    </a:lnTo>
                                    <a:lnTo>
                                      <a:pt x="294" y="87"/>
                                    </a:lnTo>
                                    <a:lnTo>
                                      <a:pt x="321" y="88"/>
                                    </a:lnTo>
                                    <a:lnTo>
                                      <a:pt x="321" y="12"/>
                                    </a:lnTo>
                                    <a:lnTo>
                                      <a:pt x="903" y="10"/>
                                    </a:lnTo>
                                    <a:lnTo>
                                      <a:pt x="901" y="88"/>
                                    </a:lnTo>
                                    <a:lnTo>
                                      <a:pt x="1618" y="87"/>
                                    </a:lnTo>
                                    <a:lnTo>
                                      <a:pt x="1618" y="4"/>
                                    </a:lnTo>
                                    <a:lnTo>
                                      <a:pt x="2196" y="0"/>
                                    </a:lnTo>
                                    <a:lnTo>
                                      <a:pt x="2196" y="79"/>
                                    </a:lnTo>
                                    <a:lnTo>
                                      <a:pt x="2283" y="78"/>
                                    </a:lnTo>
                                    <a:lnTo>
                                      <a:pt x="2293" y="136"/>
                                    </a:lnTo>
                                    <a:lnTo>
                                      <a:pt x="2425" y="135"/>
                                    </a:lnTo>
                                    <a:lnTo>
                                      <a:pt x="2427" y="78"/>
                                    </a:lnTo>
                                    <a:lnTo>
                                      <a:pt x="2527" y="78"/>
                                    </a:lnTo>
                                    <a:lnTo>
                                      <a:pt x="2529" y="213"/>
                                    </a:lnTo>
                                    <a:lnTo>
                                      <a:pt x="2461" y="216"/>
                                    </a:lnTo>
                                    <a:lnTo>
                                      <a:pt x="2461" y="279"/>
                                    </a:lnTo>
                                    <a:lnTo>
                                      <a:pt x="1668" y="280"/>
                                    </a:lnTo>
                                    <a:lnTo>
                                      <a:pt x="1668" y="88"/>
                                    </a:lnTo>
                                    <a:lnTo>
                                      <a:pt x="1621" y="90"/>
                                    </a:lnTo>
                                    <a:lnTo>
                                      <a:pt x="864" y="87"/>
                                    </a:lnTo>
                                    <a:lnTo>
                                      <a:pt x="864" y="129"/>
                                    </a:lnTo>
                                    <a:lnTo>
                                      <a:pt x="865" y="277"/>
                                    </a:lnTo>
                                    <a:lnTo>
                                      <a:pt x="829" y="277"/>
                                    </a:lnTo>
                                    <a:lnTo>
                                      <a:pt x="832" y="130"/>
                                    </a:lnTo>
                                    <a:lnTo>
                                      <a:pt x="768" y="129"/>
                                    </a:lnTo>
                                    <a:lnTo>
                                      <a:pt x="766" y="10"/>
                                    </a:lnTo>
                                    <a:lnTo>
                                      <a:pt x="342" y="10"/>
                                    </a:lnTo>
                                    <a:lnTo>
                                      <a:pt x="342" y="139"/>
                                    </a:lnTo>
                                    <a:lnTo>
                                      <a:pt x="268" y="141"/>
                                    </a:lnTo>
                                    <a:lnTo>
                                      <a:pt x="267" y="289"/>
                                    </a:lnTo>
                                    <a:lnTo>
                                      <a:pt x="85" y="288"/>
                                    </a:lnTo>
                                    <a:lnTo>
                                      <a:pt x="85" y="226"/>
                                    </a:lnTo>
                                    <a:lnTo>
                                      <a:pt x="0" y="229"/>
                                    </a:lnTo>
                                    <a:lnTo>
                                      <a:pt x="0" y="100"/>
                                    </a:lnTo>
                                    <a:close/>
                                  </a:path>
                                </a:pathLst>
                              </a:custGeom>
                              <a:pattFill prst="wdUpDiag">
                                <a:fgClr>
                                  <a:schemeClr val="tx1"/>
                                </a:fgClr>
                                <a:bgClr>
                                  <a:schemeClr val="bg1"/>
                                </a:bgClr>
                              </a:pattFill>
                              <a:ln w="9525">
                                <a:solidFill>
                                  <a:schemeClr val="tx1"/>
                                </a:solidFill>
                                <a:round/>
                                <a:headEnd/>
                                <a:tailEnd/>
                              </a:ln>
                              <a:effectLst/>
                            </p:spPr>
                            <p:txBody>
                              <a:bodyPr/>
                              <a:lstStyle/>
                              <a:p>
                                <a:endParaRPr lang="ro-RO"/>
                              </a:p>
                            </p:txBody>
                          </p:sp>
                          <p:sp>
                            <p:nvSpPr>
                              <p:cNvPr id="160119" name="Freeform 375" descr="Алмазная решетка (контур)"/>
                              <p:cNvSpPr>
                                <a:spLocks noChangeAspect="1"/>
                              </p:cNvSpPr>
                              <p:nvPr/>
                            </p:nvSpPr>
                            <p:spPr bwMode="auto">
                              <a:xfrm>
                                <a:off x="2063" y="1526"/>
                                <a:ext cx="41" cy="2108"/>
                              </a:xfrm>
                              <a:custGeom>
                                <a:avLst/>
                                <a:gdLst/>
                                <a:ahLst/>
                                <a:cxnLst>
                                  <a:cxn ang="0">
                                    <a:pos x="0" y="0"/>
                                  </a:cxn>
                                  <a:cxn ang="0">
                                    <a:pos x="39" y="0"/>
                                  </a:cxn>
                                  <a:cxn ang="0">
                                    <a:pos x="48" y="2400"/>
                                  </a:cxn>
                                  <a:cxn ang="0">
                                    <a:pos x="21" y="2397"/>
                                  </a:cxn>
                                  <a:cxn ang="0">
                                    <a:pos x="18" y="2469"/>
                                  </a:cxn>
                                  <a:cxn ang="0">
                                    <a:pos x="0" y="2472"/>
                                  </a:cxn>
                                  <a:cxn ang="0">
                                    <a:pos x="0" y="0"/>
                                  </a:cxn>
                                </a:cxnLst>
                                <a:rect l="0" t="0" r="r" b="b"/>
                                <a:pathLst>
                                  <a:path w="48" h="2472">
                                    <a:moveTo>
                                      <a:pt x="0" y="0"/>
                                    </a:moveTo>
                                    <a:lnTo>
                                      <a:pt x="39" y="0"/>
                                    </a:lnTo>
                                    <a:lnTo>
                                      <a:pt x="48" y="2400"/>
                                    </a:lnTo>
                                    <a:lnTo>
                                      <a:pt x="21" y="2397"/>
                                    </a:lnTo>
                                    <a:lnTo>
                                      <a:pt x="18" y="2469"/>
                                    </a:lnTo>
                                    <a:lnTo>
                                      <a:pt x="0" y="2472"/>
                                    </a:lnTo>
                                    <a:lnTo>
                                      <a:pt x="0" y="0"/>
                                    </a:lnTo>
                                    <a:close/>
                                  </a:path>
                                </a:pathLst>
                              </a:custGeom>
                              <a:pattFill prst="openDmnd">
                                <a:fgClr>
                                  <a:srgbClr val="FF3300"/>
                                </a:fgClr>
                                <a:bgClr>
                                  <a:schemeClr val="bg1"/>
                                </a:bgClr>
                              </a:pattFill>
                              <a:ln w="9525" cap="flat" cmpd="sng">
                                <a:solidFill>
                                  <a:srgbClr val="FF3300"/>
                                </a:solidFill>
                                <a:prstDash val="solid"/>
                                <a:round/>
                                <a:headEnd type="none" w="med" len="med"/>
                                <a:tailEnd type="none" w="med" len="med"/>
                              </a:ln>
                              <a:effectLst/>
                            </p:spPr>
                            <p:txBody>
                              <a:bodyPr/>
                              <a:lstStyle/>
                              <a:p>
                                <a:endParaRPr lang="ro-RO"/>
                              </a:p>
                            </p:txBody>
                          </p:sp>
                          <p:grpSp>
                            <p:nvGrpSpPr>
                              <p:cNvPr id="160120" name="Group 376"/>
                              <p:cNvGrpSpPr>
                                <a:grpSpLocks noChangeAspect="1"/>
                              </p:cNvGrpSpPr>
                              <p:nvPr/>
                            </p:nvGrpSpPr>
                            <p:grpSpPr bwMode="auto">
                              <a:xfrm>
                                <a:off x="2043" y="3649"/>
                                <a:ext cx="1175" cy="154"/>
                                <a:chOff x="2112" y="3660"/>
                                <a:chExt cx="1379" cy="180"/>
                              </a:xfrm>
                            </p:grpSpPr>
                            <p:sp>
                              <p:nvSpPr>
                                <p:cNvPr id="160121" name="Rectangle 377" descr="Алмазная решетка (контур)"/>
                                <p:cNvSpPr>
                                  <a:spLocks noChangeAspect="1" noChangeArrowheads="1"/>
                                </p:cNvSpPr>
                                <p:nvPr/>
                              </p:nvSpPr>
                              <p:spPr bwMode="auto">
                                <a:xfrm>
                                  <a:off x="2112" y="3702"/>
                                  <a:ext cx="72" cy="138"/>
                                </a:xfrm>
                                <a:prstGeom prst="rect">
                                  <a:avLst/>
                                </a:prstGeom>
                                <a:pattFill prst="openDmnd">
                                  <a:fgClr>
                                    <a:schemeClr val="folHlink"/>
                                  </a:fgClr>
                                  <a:bgClr>
                                    <a:schemeClr val="bg1"/>
                                  </a:bgClr>
                                </a:pattFill>
                                <a:ln w="9525">
                                  <a:solidFill>
                                    <a:schemeClr val="tx1"/>
                                  </a:solidFill>
                                  <a:miter lim="800000"/>
                                  <a:headEnd/>
                                  <a:tailEnd/>
                                </a:ln>
                                <a:effectLst/>
                              </p:spPr>
                              <p:txBody>
                                <a:bodyPr wrap="none" anchor="ctr"/>
                                <a:lstStyle/>
                                <a:p>
                                  <a:endParaRPr lang="ro-RO"/>
                                </a:p>
                              </p:txBody>
                            </p:sp>
                            <p:sp>
                              <p:nvSpPr>
                                <p:cNvPr id="160122" name="Rectangle 378" descr="Алмазная решетка (контур)"/>
                                <p:cNvSpPr>
                                  <a:spLocks noChangeAspect="1" noChangeArrowheads="1"/>
                                </p:cNvSpPr>
                                <p:nvPr/>
                              </p:nvSpPr>
                              <p:spPr bwMode="auto">
                                <a:xfrm>
                                  <a:off x="2592" y="3699"/>
                                  <a:ext cx="72" cy="138"/>
                                </a:xfrm>
                                <a:prstGeom prst="rect">
                                  <a:avLst/>
                                </a:prstGeom>
                                <a:pattFill prst="openDmnd">
                                  <a:fgClr>
                                    <a:schemeClr val="folHlink"/>
                                  </a:fgClr>
                                  <a:bgClr>
                                    <a:schemeClr val="bg1"/>
                                  </a:bgClr>
                                </a:pattFill>
                                <a:ln w="9525">
                                  <a:solidFill>
                                    <a:schemeClr val="tx1"/>
                                  </a:solidFill>
                                  <a:miter lim="800000"/>
                                  <a:headEnd/>
                                  <a:tailEnd/>
                                </a:ln>
                                <a:effectLst/>
                              </p:spPr>
                              <p:txBody>
                                <a:bodyPr wrap="none" anchor="ctr"/>
                                <a:lstStyle/>
                                <a:p>
                                  <a:endParaRPr lang="ro-RO"/>
                                </a:p>
                              </p:txBody>
                            </p:sp>
                            <p:sp>
                              <p:nvSpPr>
                                <p:cNvPr id="160123" name="Rectangle 379" descr="Алмазная решетка (контур)"/>
                                <p:cNvSpPr>
                                  <a:spLocks noChangeAspect="1" noChangeArrowheads="1"/>
                                </p:cNvSpPr>
                                <p:nvPr/>
                              </p:nvSpPr>
                              <p:spPr bwMode="auto">
                                <a:xfrm>
                                  <a:off x="2701" y="3663"/>
                                  <a:ext cx="47" cy="174"/>
                                </a:xfrm>
                                <a:prstGeom prst="rect">
                                  <a:avLst/>
                                </a:prstGeom>
                                <a:pattFill prst="openDmnd">
                                  <a:fgClr>
                                    <a:schemeClr val="folHlink"/>
                                  </a:fgClr>
                                  <a:bgClr>
                                    <a:schemeClr val="bg1"/>
                                  </a:bgClr>
                                </a:pattFill>
                                <a:ln w="9525">
                                  <a:solidFill>
                                    <a:schemeClr val="tx1"/>
                                  </a:solidFill>
                                  <a:miter lim="800000"/>
                                  <a:headEnd/>
                                  <a:tailEnd/>
                                </a:ln>
                                <a:effectLst/>
                              </p:spPr>
                              <p:txBody>
                                <a:bodyPr wrap="none" anchor="ctr"/>
                                <a:lstStyle/>
                                <a:p>
                                  <a:endParaRPr lang="ro-RO"/>
                                </a:p>
                              </p:txBody>
                            </p:sp>
                            <p:sp>
                              <p:nvSpPr>
                                <p:cNvPr id="160124" name="Rectangle 380" descr="Алмазная решетка (контур)"/>
                                <p:cNvSpPr>
                                  <a:spLocks noChangeAspect="1" noChangeArrowheads="1"/>
                                </p:cNvSpPr>
                                <p:nvPr/>
                              </p:nvSpPr>
                              <p:spPr bwMode="auto">
                                <a:xfrm>
                                  <a:off x="3444" y="3660"/>
                                  <a:ext cx="47" cy="174"/>
                                </a:xfrm>
                                <a:prstGeom prst="rect">
                                  <a:avLst/>
                                </a:prstGeom>
                                <a:pattFill prst="openDmnd">
                                  <a:fgClr>
                                    <a:schemeClr val="folHlink"/>
                                  </a:fgClr>
                                  <a:bgClr>
                                    <a:schemeClr val="bg1"/>
                                  </a:bgClr>
                                </a:pattFill>
                                <a:ln w="9525">
                                  <a:solidFill>
                                    <a:schemeClr val="tx1"/>
                                  </a:solidFill>
                                  <a:miter lim="800000"/>
                                  <a:headEnd/>
                                  <a:tailEnd/>
                                </a:ln>
                                <a:effectLst/>
                              </p:spPr>
                              <p:txBody>
                                <a:bodyPr wrap="none" anchor="ctr"/>
                                <a:lstStyle/>
                                <a:p>
                                  <a:endParaRPr lang="ro-RO"/>
                                </a:p>
                              </p:txBody>
                            </p:sp>
                          </p:grpSp>
                          <p:grpSp>
                            <p:nvGrpSpPr>
                              <p:cNvPr id="160125" name="Group 381"/>
                              <p:cNvGrpSpPr>
                                <a:grpSpLocks noChangeAspect="1"/>
                              </p:cNvGrpSpPr>
                              <p:nvPr/>
                            </p:nvGrpSpPr>
                            <p:grpSpPr bwMode="auto">
                              <a:xfrm>
                                <a:off x="2095" y="1388"/>
                                <a:ext cx="346" cy="2602"/>
                                <a:chOff x="2095" y="1388"/>
                                <a:chExt cx="346" cy="2602"/>
                              </a:xfrm>
                            </p:grpSpPr>
                            <p:sp>
                              <p:nvSpPr>
                                <p:cNvPr id="160126" name="Freeform 382" descr="Широкий диагональный 2"/>
                                <p:cNvSpPr>
                                  <a:spLocks noChangeAspect="1"/>
                                </p:cNvSpPr>
                                <p:nvPr/>
                              </p:nvSpPr>
                              <p:spPr bwMode="auto">
                                <a:xfrm>
                                  <a:off x="2095" y="1388"/>
                                  <a:ext cx="346" cy="2602"/>
                                </a:xfrm>
                                <a:custGeom>
                                  <a:avLst/>
                                  <a:gdLst/>
                                  <a:ahLst/>
                                  <a:cxnLst>
                                    <a:cxn ang="0">
                                      <a:pos x="28" y="0"/>
                                    </a:cxn>
                                    <a:cxn ang="0">
                                      <a:pos x="364" y="0"/>
                                    </a:cxn>
                                    <a:cxn ang="0">
                                      <a:pos x="398" y="28"/>
                                    </a:cxn>
                                    <a:cxn ang="0">
                                      <a:pos x="406" y="2848"/>
                                    </a:cxn>
                                    <a:cxn ang="0">
                                      <a:pos x="388" y="2862"/>
                                    </a:cxn>
                                    <a:cxn ang="0">
                                      <a:pos x="388" y="2888"/>
                                    </a:cxn>
                                    <a:cxn ang="0">
                                      <a:pos x="388" y="2916"/>
                                    </a:cxn>
                                    <a:cxn ang="0">
                                      <a:pos x="264" y="2916"/>
                                    </a:cxn>
                                    <a:cxn ang="0">
                                      <a:pos x="262" y="3000"/>
                                    </a:cxn>
                                    <a:cxn ang="0">
                                      <a:pos x="210" y="2998"/>
                                    </a:cxn>
                                    <a:cxn ang="0">
                                      <a:pos x="210" y="2918"/>
                                    </a:cxn>
                                    <a:cxn ang="0">
                                      <a:pos x="262" y="2918"/>
                                    </a:cxn>
                                    <a:cxn ang="0">
                                      <a:pos x="212" y="2918"/>
                                    </a:cxn>
                                    <a:cxn ang="0">
                                      <a:pos x="262" y="2856"/>
                                    </a:cxn>
                                    <a:cxn ang="0">
                                      <a:pos x="186" y="2852"/>
                                    </a:cxn>
                                    <a:cxn ang="0">
                                      <a:pos x="104" y="2918"/>
                                    </a:cxn>
                                    <a:cxn ang="0">
                                      <a:pos x="102" y="2996"/>
                                    </a:cxn>
                                    <a:cxn ang="0">
                                      <a:pos x="210" y="3000"/>
                                    </a:cxn>
                                    <a:cxn ang="0">
                                      <a:pos x="210" y="3052"/>
                                    </a:cxn>
                                    <a:cxn ang="0">
                                      <a:pos x="76" y="3050"/>
                                    </a:cxn>
                                    <a:cxn ang="0">
                                      <a:pos x="76" y="3016"/>
                                    </a:cxn>
                                    <a:cxn ang="0">
                                      <a:pos x="102" y="2998"/>
                                    </a:cxn>
                                    <a:cxn ang="0">
                                      <a:pos x="78" y="3012"/>
                                    </a:cxn>
                                    <a:cxn ang="0">
                                      <a:pos x="76" y="3048"/>
                                    </a:cxn>
                                    <a:cxn ang="0">
                                      <a:pos x="58" y="3050"/>
                                    </a:cxn>
                                    <a:cxn ang="0">
                                      <a:pos x="60" y="3006"/>
                                    </a:cxn>
                                    <a:cxn ang="0">
                                      <a:pos x="84" y="2984"/>
                                    </a:cxn>
                                    <a:cxn ang="0">
                                      <a:pos x="82" y="2912"/>
                                    </a:cxn>
                                    <a:cxn ang="0">
                                      <a:pos x="30" y="2914"/>
                                    </a:cxn>
                                    <a:cxn ang="0">
                                      <a:pos x="30" y="2858"/>
                                    </a:cxn>
                                    <a:cxn ang="0">
                                      <a:pos x="10" y="2852"/>
                                    </a:cxn>
                                    <a:cxn ang="0">
                                      <a:pos x="0" y="28"/>
                                    </a:cxn>
                                    <a:cxn ang="0">
                                      <a:pos x="28" y="0"/>
                                    </a:cxn>
                                  </a:cxnLst>
                                  <a:rect l="0" t="0" r="r" b="b"/>
                                  <a:pathLst>
                                    <a:path w="406" h="3052">
                                      <a:moveTo>
                                        <a:pt x="28" y="0"/>
                                      </a:moveTo>
                                      <a:lnTo>
                                        <a:pt x="364" y="0"/>
                                      </a:lnTo>
                                      <a:lnTo>
                                        <a:pt x="398" y="28"/>
                                      </a:lnTo>
                                      <a:lnTo>
                                        <a:pt x="406" y="2848"/>
                                      </a:lnTo>
                                      <a:lnTo>
                                        <a:pt x="388" y="2862"/>
                                      </a:lnTo>
                                      <a:lnTo>
                                        <a:pt x="388" y="2888"/>
                                      </a:lnTo>
                                      <a:lnTo>
                                        <a:pt x="388" y="2916"/>
                                      </a:lnTo>
                                      <a:lnTo>
                                        <a:pt x="264" y="2916"/>
                                      </a:lnTo>
                                      <a:lnTo>
                                        <a:pt x="262" y="3000"/>
                                      </a:lnTo>
                                      <a:lnTo>
                                        <a:pt x="210" y="2998"/>
                                      </a:lnTo>
                                      <a:lnTo>
                                        <a:pt x="210" y="2918"/>
                                      </a:lnTo>
                                      <a:lnTo>
                                        <a:pt x="262" y="2918"/>
                                      </a:lnTo>
                                      <a:lnTo>
                                        <a:pt x="212" y="2918"/>
                                      </a:lnTo>
                                      <a:lnTo>
                                        <a:pt x="262" y="2856"/>
                                      </a:lnTo>
                                      <a:lnTo>
                                        <a:pt x="186" y="2852"/>
                                      </a:lnTo>
                                      <a:lnTo>
                                        <a:pt x="104" y="2918"/>
                                      </a:lnTo>
                                      <a:lnTo>
                                        <a:pt x="102" y="2996"/>
                                      </a:lnTo>
                                      <a:lnTo>
                                        <a:pt x="210" y="3000"/>
                                      </a:lnTo>
                                      <a:lnTo>
                                        <a:pt x="210" y="3052"/>
                                      </a:lnTo>
                                      <a:lnTo>
                                        <a:pt x="76" y="3050"/>
                                      </a:lnTo>
                                      <a:lnTo>
                                        <a:pt x="76" y="3016"/>
                                      </a:lnTo>
                                      <a:lnTo>
                                        <a:pt x="102" y="2998"/>
                                      </a:lnTo>
                                      <a:lnTo>
                                        <a:pt x="78" y="3012"/>
                                      </a:lnTo>
                                      <a:lnTo>
                                        <a:pt x="76" y="3048"/>
                                      </a:lnTo>
                                      <a:lnTo>
                                        <a:pt x="58" y="3050"/>
                                      </a:lnTo>
                                      <a:lnTo>
                                        <a:pt x="60" y="3006"/>
                                      </a:lnTo>
                                      <a:lnTo>
                                        <a:pt x="84" y="2984"/>
                                      </a:lnTo>
                                      <a:lnTo>
                                        <a:pt x="82" y="2912"/>
                                      </a:lnTo>
                                      <a:lnTo>
                                        <a:pt x="30" y="2914"/>
                                      </a:lnTo>
                                      <a:lnTo>
                                        <a:pt x="30" y="2858"/>
                                      </a:lnTo>
                                      <a:lnTo>
                                        <a:pt x="10" y="2852"/>
                                      </a:lnTo>
                                      <a:lnTo>
                                        <a:pt x="0" y="28"/>
                                      </a:lnTo>
                                      <a:lnTo>
                                        <a:pt x="28" y="0"/>
                                      </a:lnTo>
                                      <a:close/>
                                    </a:path>
                                  </a:pathLst>
                                </a:custGeom>
                                <a:pattFill prst="wdUpDiag">
                                  <a:fgClr>
                                    <a:schemeClr val="tx1"/>
                                  </a:fgClr>
                                  <a:bgClr>
                                    <a:schemeClr val="bg1"/>
                                  </a:bgClr>
                                </a:pattFill>
                                <a:ln w="9525">
                                  <a:solidFill>
                                    <a:schemeClr val="tx1"/>
                                  </a:solidFill>
                                  <a:round/>
                                  <a:headEnd/>
                                  <a:tailEnd/>
                                </a:ln>
                                <a:effectLst/>
                              </p:spPr>
                              <p:txBody>
                                <a:bodyPr/>
                                <a:lstStyle/>
                                <a:p>
                                  <a:endParaRPr lang="ro-RO"/>
                                </a:p>
                              </p:txBody>
                            </p:sp>
                            <p:sp>
                              <p:nvSpPr>
                                <p:cNvPr id="160127" name="Freeform 383" descr="Широкий диагональный 2"/>
                                <p:cNvSpPr>
                                  <a:spLocks noChangeAspect="1"/>
                                </p:cNvSpPr>
                                <p:nvPr/>
                              </p:nvSpPr>
                              <p:spPr bwMode="auto">
                                <a:xfrm>
                                  <a:off x="2423" y="3516"/>
                                  <a:ext cx="15" cy="321"/>
                                </a:xfrm>
                                <a:custGeom>
                                  <a:avLst/>
                                  <a:gdLst/>
                                  <a:ahLst/>
                                  <a:cxnLst>
                                    <a:cxn ang="0">
                                      <a:pos x="18" y="0"/>
                                    </a:cxn>
                                    <a:cxn ang="0">
                                      <a:pos x="0" y="18"/>
                                    </a:cxn>
                                    <a:cxn ang="0">
                                      <a:pos x="2" y="376"/>
                                    </a:cxn>
                                  </a:cxnLst>
                                  <a:rect l="0" t="0" r="r" b="b"/>
                                  <a:pathLst>
                                    <a:path w="18" h="376">
                                      <a:moveTo>
                                        <a:pt x="18" y="0"/>
                                      </a:moveTo>
                                      <a:lnTo>
                                        <a:pt x="0" y="18"/>
                                      </a:lnTo>
                                      <a:lnTo>
                                        <a:pt x="2" y="376"/>
                                      </a:lnTo>
                                    </a:path>
                                  </a:pathLst>
                                </a:custGeom>
                                <a:noFill/>
                                <a:ln w="6350" cmpd="sng">
                                  <a:solidFill>
                                    <a:schemeClr val="tx1"/>
                                  </a:solidFill>
                                  <a:round/>
                                  <a:headEnd type="none" w="med" len="med"/>
                                  <a:tailEnd type="none" w="med" len="med"/>
                                </a:ln>
                                <a:effectLst/>
                              </p:spPr>
                              <p:txBody>
                                <a:bodyPr/>
                                <a:lstStyle/>
                                <a:p>
                                  <a:endParaRPr lang="ro-RO"/>
                                </a:p>
                              </p:txBody>
                            </p:sp>
                            <p:sp>
                              <p:nvSpPr>
                                <p:cNvPr id="160128" name="Freeform 384" descr="Широкий диагональный 2"/>
                                <p:cNvSpPr>
                                  <a:spLocks noChangeAspect="1"/>
                                </p:cNvSpPr>
                                <p:nvPr/>
                              </p:nvSpPr>
                              <p:spPr bwMode="auto">
                                <a:xfrm>
                                  <a:off x="2102" y="3509"/>
                                  <a:ext cx="19" cy="314"/>
                                </a:xfrm>
                                <a:custGeom>
                                  <a:avLst/>
                                  <a:gdLst/>
                                  <a:ahLst/>
                                  <a:cxnLst>
                                    <a:cxn ang="0">
                                      <a:pos x="0" y="0"/>
                                    </a:cxn>
                                    <a:cxn ang="0">
                                      <a:pos x="20" y="20"/>
                                    </a:cxn>
                                    <a:cxn ang="0">
                                      <a:pos x="22" y="368"/>
                                    </a:cxn>
                                  </a:cxnLst>
                                  <a:rect l="0" t="0" r="r" b="b"/>
                                  <a:pathLst>
                                    <a:path w="22" h="368">
                                      <a:moveTo>
                                        <a:pt x="0" y="0"/>
                                      </a:moveTo>
                                      <a:lnTo>
                                        <a:pt x="20" y="20"/>
                                      </a:lnTo>
                                      <a:lnTo>
                                        <a:pt x="22" y="368"/>
                                      </a:lnTo>
                                    </a:path>
                                  </a:pathLst>
                                </a:custGeom>
                                <a:noFill/>
                                <a:ln w="6350" cmpd="sng">
                                  <a:solidFill>
                                    <a:schemeClr val="tx1"/>
                                  </a:solidFill>
                                  <a:round/>
                                  <a:headEnd type="none" w="med" len="med"/>
                                  <a:tailEnd type="none" w="med" len="med"/>
                                </a:ln>
                                <a:effectLst/>
                              </p:spPr>
                              <p:txBody>
                                <a:bodyPr/>
                                <a:lstStyle/>
                                <a:p>
                                  <a:endParaRPr lang="ro-RO"/>
                                </a:p>
                              </p:txBody>
                            </p:sp>
                          </p:grpSp>
                        </p:grpSp>
                      </p:grpSp>
                    </p:grpSp>
                  </p:grpSp>
                  <p:sp>
                    <p:nvSpPr>
                      <p:cNvPr id="160129" name="Rectangle 385" descr="Алмазная решетка (контур)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2700" y="3828"/>
                        <a:ext cx="48" cy="48"/>
                      </a:xfrm>
                      <a:prstGeom prst="rect">
                        <a:avLst/>
                      </a:prstGeom>
                      <a:pattFill prst="openDmnd">
                        <a:fgClr>
                          <a:schemeClr val="folHlink"/>
                        </a:fgClr>
                        <a:bgClr>
                          <a:schemeClr val="bg1"/>
                        </a:bgClr>
                      </a:pattFill>
                      <a:ln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:ln>
                      <a:effectLst/>
                    </p:spPr>
                    <p:txBody>
                      <a:bodyPr wrap="none" anchor="ctr"/>
                      <a:lstStyle/>
                      <a:p>
                        <a:endParaRPr lang="ro-RO"/>
                      </a:p>
                    </p:txBody>
                  </p:sp>
                  <p:sp>
                    <p:nvSpPr>
                      <p:cNvPr id="160130" name="Rectangle 386" descr="Алмазная решетка (контур)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3016" y="3826"/>
                        <a:ext cx="48" cy="48"/>
                      </a:xfrm>
                      <a:prstGeom prst="rect">
                        <a:avLst/>
                      </a:prstGeom>
                      <a:pattFill prst="openDmnd">
                        <a:fgClr>
                          <a:schemeClr val="folHlink"/>
                        </a:fgClr>
                        <a:bgClr>
                          <a:schemeClr val="bg1"/>
                        </a:bgClr>
                      </a:pattFill>
                      <a:ln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:ln>
                      <a:effectLst/>
                    </p:spPr>
                    <p:txBody>
                      <a:bodyPr wrap="none" anchor="ctr"/>
                      <a:lstStyle/>
                      <a:p>
                        <a:endParaRPr lang="ro-RO"/>
                      </a:p>
                    </p:txBody>
                  </p:sp>
                </p:grpSp>
                <p:grpSp>
                  <p:nvGrpSpPr>
                    <p:cNvPr id="160131" name="Group 387"/>
                    <p:cNvGrpSpPr>
                      <a:grpSpLocks noChangeAspect="1"/>
                    </p:cNvGrpSpPr>
                    <p:nvPr/>
                  </p:nvGrpSpPr>
                  <p:grpSpPr bwMode="auto">
                    <a:xfrm>
                      <a:off x="2293" y="1862"/>
                      <a:ext cx="180" cy="2029"/>
                      <a:chOff x="2260" y="1006"/>
                      <a:chExt cx="256" cy="2876"/>
                    </a:xfrm>
                  </p:grpSpPr>
                  <p:sp>
                    <p:nvSpPr>
                      <p:cNvPr id="160132" name="Freeform 388" descr="Широкий диагональный 2"/>
                      <p:cNvSpPr>
                        <a:spLocks noChangeAspect="1"/>
                      </p:cNvSpPr>
                      <p:nvPr/>
                    </p:nvSpPr>
                    <p:spPr bwMode="auto">
                      <a:xfrm>
                        <a:off x="2260" y="1006"/>
                        <a:ext cx="256" cy="2876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12" y="0"/>
                          </a:cxn>
                          <a:cxn ang="0">
                            <a:pos x="238" y="2"/>
                          </a:cxn>
                          <a:cxn ang="0">
                            <a:pos x="248" y="22"/>
                          </a:cxn>
                          <a:cxn ang="0">
                            <a:pos x="256" y="2856"/>
                          </a:cxn>
                          <a:cxn ang="0">
                            <a:pos x="236" y="2876"/>
                          </a:cxn>
                          <a:cxn ang="0">
                            <a:pos x="212" y="2868"/>
                          </a:cxn>
                          <a:cxn ang="0">
                            <a:pos x="180" y="2858"/>
                          </a:cxn>
                          <a:cxn ang="0">
                            <a:pos x="148" y="2850"/>
                          </a:cxn>
                          <a:cxn ang="0">
                            <a:pos x="122" y="2848"/>
                          </a:cxn>
                          <a:cxn ang="0">
                            <a:pos x="88" y="2856"/>
                          </a:cxn>
                          <a:cxn ang="0">
                            <a:pos x="52" y="2872"/>
                          </a:cxn>
                          <a:cxn ang="0">
                            <a:pos x="26" y="2872"/>
                          </a:cxn>
                          <a:cxn ang="0">
                            <a:pos x="0" y="2854"/>
                          </a:cxn>
                          <a:cxn ang="0">
                            <a:pos x="2" y="22"/>
                          </a:cxn>
                          <a:cxn ang="0">
                            <a:pos x="12" y="0"/>
                          </a:cxn>
                        </a:cxnLst>
                        <a:rect l="0" t="0" r="r" b="b"/>
                        <a:pathLst>
                          <a:path w="256" h="2876">
                            <a:moveTo>
                              <a:pt x="12" y="0"/>
                            </a:moveTo>
                            <a:lnTo>
                              <a:pt x="238" y="2"/>
                            </a:lnTo>
                            <a:lnTo>
                              <a:pt x="248" y="22"/>
                            </a:lnTo>
                            <a:lnTo>
                              <a:pt x="256" y="2856"/>
                            </a:lnTo>
                            <a:lnTo>
                              <a:pt x="236" y="2876"/>
                            </a:lnTo>
                            <a:lnTo>
                              <a:pt x="212" y="2868"/>
                            </a:lnTo>
                            <a:lnTo>
                              <a:pt x="180" y="2858"/>
                            </a:lnTo>
                            <a:lnTo>
                              <a:pt x="148" y="2850"/>
                            </a:lnTo>
                            <a:lnTo>
                              <a:pt x="122" y="2848"/>
                            </a:lnTo>
                            <a:lnTo>
                              <a:pt x="88" y="2856"/>
                            </a:lnTo>
                            <a:lnTo>
                              <a:pt x="52" y="2872"/>
                            </a:lnTo>
                            <a:lnTo>
                              <a:pt x="26" y="2872"/>
                            </a:lnTo>
                            <a:lnTo>
                              <a:pt x="0" y="2854"/>
                            </a:lnTo>
                            <a:lnTo>
                              <a:pt x="2" y="22"/>
                            </a:lnTo>
                            <a:lnTo>
                              <a:pt x="12" y="0"/>
                            </a:lnTo>
                            <a:close/>
                          </a:path>
                        </a:pathLst>
                      </a:custGeom>
                      <a:pattFill prst="wdUpDiag">
                        <a:fgClr>
                          <a:srgbClr val="CC9900"/>
                        </a:fgClr>
                        <a:bgClr>
                          <a:schemeClr val="bg1"/>
                        </a:bgClr>
                      </a:pattFill>
                      <a:ln w="9525">
                        <a:solidFill>
                          <a:srgbClr val="CC6600"/>
                        </a:solidFill>
                        <a:round/>
                        <a:headEnd/>
                        <a:tailEnd/>
                      </a:ln>
                      <a:effectLst/>
                    </p:spPr>
                    <p:txBody>
                      <a:bodyPr/>
                      <a:lstStyle/>
                      <a:p>
                        <a:endParaRPr lang="ro-RO"/>
                      </a:p>
                    </p:txBody>
                  </p:sp>
                  <p:sp>
                    <p:nvSpPr>
                      <p:cNvPr id="160133" name="Freeform 389" descr="Крупное конфетти"/>
                      <p:cNvSpPr>
                        <a:spLocks noChangeAspect="1"/>
                      </p:cNvSpPr>
                      <p:nvPr/>
                    </p:nvSpPr>
                    <p:spPr bwMode="auto">
                      <a:xfrm>
                        <a:off x="2280" y="1024"/>
                        <a:ext cx="210" cy="2838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14" y="0"/>
                          </a:cxn>
                          <a:cxn ang="0">
                            <a:pos x="200" y="0"/>
                          </a:cxn>
                          <a:cxn ang="0">
                            <a:pos x="216" y="18"/>
                          </a:cxn>
                          <a:cxn ang="0">
                            <a:pos x="218" y="2834"/>
                          </a:cxn>
                          <a:cxn ang="0">
                            <a:pos x="202" y="2838"/>
                          </a:cxn>
                          <a:cxn ang="0">
                            <a:pos x="182" y="2826"/>
                          </a:cxn>
                          <a:cxn ang="0">
                            <a:pos x="158" y="2816"/>
                          </a:cxn>
                          <a:cxn ang="0">
                            <a:pos x="122" y="2814"/>
                          </a:cxn>
                          <a:cxn ang="0">
                            <a:pos x="88" y="2814"/>
                          </a:cxn>
                          <a:cxn ang="0">
                            <a:pos x="54" y="2822"/>
                          </a:cxn>
                          <a:cxn ang="0">
                            <a:pos x="24" y="2836"/>
                          </a:cxn>
                          <a:cxn ang="0">
                            <a:pos x="6" y="2824"/>
                          </a:cxn>
                          <a:cxn ang="0">
                            <a:pos x="0" y="12"/>
                          </a:cxn>
                          <a:cxn ang="0">
                            <a:pos x="14" y="0"/>
                          </a:cxn>
                        </a:cxnLst>
                        <a:rect l="0" t="0" r="r" b="b"/>
                        <a:pathLst>
                          <a:path w="218" h="2838">
                            <a:moveTo>
                              <a:pt x="14" y="0"/>
                            </a:moveTo>
                            <a:lnTo>
                              <a:pt x="200" y="0"/>
                            </a:lnTo>
                            <a:lnTo>
                              <a:pt x="216" y="18"/>
                            </a:lnTo>
                            <a:lnTo>
                              <a:pt x="218" y="2834"/>
                            </a:lnTo>
                            <a:lnTo>
                              <a:pt x="202" y="2838"/>
                            </a:lnTo>
                            <a:lnTo>
                              <a:pt x="182" y="2826"/>
                            </a:lnTo>
                            <a:lnTo>
                              <a:pt x="158" y="2816"/>
                            </a:lnTo>
                            <a:lnTo>
                              <a:pt x="122" y="2814"/>
                            </a:lnTo>
                            <a:lnTo>
                              <a:pt x="88" y="2814"/>
                            </a:lnTo>
                            <a:lnTo>
                              <a:pt x="54" y="2822"/>
                            </a:lnTo>
                            <a:lnTo>
                              <a:pt x="24" y="2836"/>
                            </a:lnTo>
                            <a:lnTo>
                              <a:pt x="6" y="2824"/>
                            </a:lnTo>
                            <a:lnTo>
                              <a:pt x="0" y="12"/>
                            </a:lnTo>
                            <a:lnTo>
                              <a:pt x="14" y="0"/>
                            </a:lnTo>
                            <a:close/>
                          </a:path>
                        </a:pathLst>
                      </a:custGeom>
                      <a:pattFill prst="lgConfetti">
                        <a:fgClr>
                          <a:srgbClr val="CC6600"/>
                        </a:fgClr>
                        <a:bgClr>
                          <a:schemeClr val="bg1"/>
                        </a:bgClr>
                      </a:pattFill>
                      <a:ln w="9525">
                        <a:solidFill>
                          <a:srgbClr val="CC6600"/>
                        </a:solidFill>
                        <a:prstDash val="solid"/>
                        <a:round/>
                        <a:headEnd/>
                        <a:tailEnd/>
                      </a:ln>
                      <a:effectLst/>
                    </p:spPr>
                    <p:txBody>
                      <a:bodyPr/>
                      <a:lstStyle/>
                      <a:p>
                        <a:endParaRPr lang="ro-RO"/>
                      </a:p>
                    </p:txBody>
                  </p:sp>
                </p:grpSp>
              </p:grpSp>
              <p:sp>
                <p:nvSpPr>
                  <p:cNvPr id="160134" name="Oval 39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311" y="1662"/>
                    <a:ext cx="72" cy="7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</p:grpSp>
          </p:grpSp>
        </p:grpSp>
      </p:grpSp>
      <p:sp>
        <p:nvSpPr>
          <p:cNvPr id="160135" name="Freeform 391"/>
          <p:cNvSpPr>
            <a:spLocks noChangeAspect="1"/>
          </p:cNvSpPr>
          <p:nvPr/>
        </p:nvSpPr>
        <p:spPr bwMode="auto">
          <a:xfrm>
            <a:off x="4597400" y="4318000"/>
            <a:ext cx="163513" cy="4608513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11" y="251"/>
              </a:cxn>
              <a:cxn ang="0">
                <a:pos x="30" y="517"/>
              </a:cxn>
              <a:cxn ang="0">
                <a:pos x="39" y="690"/>
              </a:cxn>
              <a:cxn ang="0">
                <a:pos x="66" y="901"/>
              </a:cxn>
              <a:cxn ang="0">
                <a:pos x="75" y="1138"/>
              </a:cxn>
              <a:cxn ang="0">
                <a:pos x="57" y="1349"/>
              </a:cxn>
              <a:cxn ang="0">
                <a:pos x="85" y="1522"/>
              </a:cxn>
              <a:cxn ang="0">
                <a:pos x="66" y="1797"/>
              </a:cxn>
              <a:cxn ang="0">
                <a:pos x="57" y="2153"/>
              </a:cxn>
              <a:cxn ang="0">
                <a:pos x="66" y="2400"/>
              </a:cxn>
              <a:cxn ang="0">
                <a:pos x="66" y="2629"/>
              </a:cxn>
              <a:cxn ang="0">
                <a:pos x="66" y="2784"/>
              </a:cxn>
              <a:cxn ang="0">
                <a:pos x="103" y="2903"/>
              </a:cxn>
            </a:cxnLst>
            <a:rect l="0" t="0" r="r" b="b"/>
            <a:pathLst>
              <a:path w="103" h="2903">
                <a:moveTo>
                  <a:pt x="0" y="0"/>
                </a:moveTo>
                <a:cubicBezTo>
                  <a:pt x="2" y="42"/>
                  <a:pt x="6" y="165"/>
                  <a:pt x="11" y="251"/>
                </a:cubicBezTo>
                <a:cubicBezTo>
                  <a:pt x="16" y="337"/>
                  <a:pt x="25" y="444"/>
                  <a:pt x="30" y="517"/>
                </a:cubicBezTo>
                <a:lnTo>
                  <a:pt x="39" y="690"/>
                </a:lnTo>
                <a:lnTo>
                  <a:pt x="66" y="901"/>
                </a:lnTo>
                <a:lnTo>
                  <a:pt x="75" y="1138"/>
                </a:lnTo>
                <a:lnTo>
                  <a:pt x="57" y="1349"/>
                </a:lnTo>
                <a:lnTo>
                  <a:pt x="85" y="1522"/>
                </a:lnTo>
                <a:lnTo>
                  <a:pt x="66" y="1797"/>
                </a:lnTo>
                <a:lnTo>
                  <a:pt x="57" y="2153"/>
                </a:lnTo>
                <a:lnTo>
                  <a:pt x="66" y="2400"/>
                </a:lnTo>
                <a:lnTo>
                  <a:pt x="66" y="2629"/>
                </a:lnTo>
                <a:lnTo>
                  <a:pt x="66" y="2784"/>
                </a:lnTo>
                <a:lnTo>
                  <a:pt x="103" y="2903"/>
                </a:lnTo>
              </a:path>
            </a:pathLst>
          </a:custGeom>
          <a:noFill/>
          <a:ln w="76200" cap="flat" cmpd="sng">
            <a:pattFill prst="pct80">
              <a:fgClr>
                <a:schemeClr val="tx1"/>
              </a:fgClr>
              <a:bgClr>
                <a:srgbClr val="FFFFFF"/>
              </a:bgClr>
            </a:patt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endParaRPr lang="ro-RO"/>
          </a:p>
        </p:txBody>
      </p:sp>
      <p:sp>
        <p:nvSpPr>
          <p:cNvPr id="160136" name="Freeform 392" descr="5%"/>
          <p:cNvSpPr>
            <a:spLocks noChangeAspect="1"/>
          </p:cNvSpPr>
          <p:nvPr/>
        </p:nvSpPr>
        <p:spPr bwMode="auto">
          <a:xfrm>
            <a:off x="3660775" y="771525"/>
            <a:ext cx="234950" cy="3178175"/>
          </a:xfrm>
          <a:custGeom>
            <a:avLst/>
            <a:gdLst/>
            <a:ahLst/>
            <a:cxnLst>
              <a:cxn ang="0">
                <a:pos x="14" y="0"/>
              </a:cxn>
              <a:cxn ang="0">
                <a:pos x="200" y="0"/>
              </a:cxn>
              <a:cxn ang="0">
                <a:pos x="216" y="18"/>
              </a:cxn>
              <a:cxn ang="0">
                <a:pos x="218" y="2834"/>
              </a:cxn>
              <a:cxn ang="0">
                <a:pos x="202" y="2838"/>
              </a:cxn>
              <a:cxn ang="0">
                <a:pos x="182" y="2826"/>
              </a:cxn>
              <a:cxn ang="0">
                <a:pos x="158" y="2816"/>
              </a:cxn>
              <a:cxn ang="0">
                <a:pos x="122" y="2814"/>
              </a:cxn>
              <a:cxn ang="0">
                <a:pos x="88" y="2814"/>
              </a:cxn>
              <a:cxn ang="0">
                <a:pos x="54" y="2822"/>
              </a:cxn>
              <a:cxn ang="0">
                <a:pos x="24" y="2836"/>
              </a:cxn>
              <a:cxn ang="0">
                <a:pos x="6" y="2824"/>
              </a:cxn>
              <a:cxn ang="0">
                <a:pos x="0" y="12"/>
              </a:cxn>
              <a:cxn ang="0">
                <a:pos x="14" y="0"/>
              </a:cxn>
            </a:cxnLst>
            <a:rect l="0" t="0" r="r" b="b"/>
            <a:pathLst>
              <a:path w="218" h="2838">
                <a:moveTo>
                  <a:pt x="14" y="0"/>
                </a:moveTo>
                <a:lnTo>
                  <a:pt x="200" y="0"/>
                </a:lnTo>
                <a:lnTo>
                  <a:pt x="216" y="18"/>
                </a:lnTo>
                <a:lnTo>
                  <a:pt x="218" y="2834"/>
                </a:lnTo>
                <a:lnTo>
                  <a:pt x="202" y="2838"/>
                </a:lnTo>
                <a:lnTo>
                  <a:pt x="182" y="2826"/>
                </a:lnTo>
                <a:lnTo>
                  <a:pt x="158" y="2816"/>
                </a:lnTo>
                <a:lnTo>
                  <a:pt x="122" y="2814"/>
                </a:lnTo>
                <a:lnTo>
                  <a:pt x="88" y="2814"/>
                </a:lnTo>
                <a:lnTo>
                  <a:pt x="54" y="2822"/>
                </a:lnTo>
                <a:lnTo>
                  <a:pt x="24" y="2836"/>
                </a:lnTo>
                <a:lnTo>
                  <a:pt x="6" y="2824"/>
                </a:lnTo>
                <a:lnTo>
                  <a:pt x="0" y="12"/>
                </a:lnTo>
                <a:lnTo>
                  <a:pt x="14" y="0"/>
                </a:lnTo>
                <a:close/>
              </a:path>
            </a:pathLst>
          </a:custGeom>
          <a:pattFill prst="pct5">
            <a:fgClr>
              <a:srgbClr val="CC6600"/>
            </a:fgClr>
            <a:bgClr>
              <a:schemeClr val="bg1"/>
            </a:bgClr>
          </a:pattFill>
          <a:ln w="9525">
            <a:solidFill>
              <a:srgbClr val="CC6600"/>
            </a:solidFill>
            <a:prstDash val="solid"/>
            <a:round/>
            <a:headEnd/>
            <a:tailEnd/>
          </a:ln>
          <a:effectLst/>
        </p:spPr>
        <p:txBody>
          <a:bodyPr/>
          <a:lstStyle/>
          <a:p>
            <a:endParaRPr lang="ro-RO"/>
          </a:p>
        </p:txBody>
      </p:sp>
      <p:sp>
        <p:nvSpPr>
          <p:cNvPr id="160137" name="AutoShape 393" descr="Газетная бумага">
            <a:hlinkClick r:id="" action="ppaction://hlinkshowjump?jump=endshow" highlightClick="1"/>
          </p:cNvPr>
          <p:cNvSpPr>
            <a:spLocks noChangeArrowheads="1"/>
          </p:cNvSpPr>
          <p:nvPr/>
        </p:nvSpPr>
        <p:spPr bwMode="auto">
          <a:xfrm>
            <a:off x="8743950" y="152400"/>
            <a:ext cx="247650" cy="290513"/>
          </a:xfrm>
          <a:prstGeom prst="actionButtonHome">
            <a:avLst/>
          </a:prstGeom>
          <a:blipFill dpi="0" rotWithShape="0">
            <a:blip r:embed="rId2" cstate="print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0770" name="Group 2"/>
          <p:cNvGrpSpPr>
            <a:grpSpLocks/>
          </p:cNvGrpSpPr>
          <p:nvPr/>
        </p:nvGrpSpPr>
        <p:grpSpPr bwMode="auto">
          <a:xfrm>
            <a:off x="3581400" y="-2133600"/>
            <a:ext cx="403225" cy="2392363"/>
            <a:chOff x="2254" y="0"/>
            <a:chExt cx="254" cy="1507"/>
          </a:xfrm>
        </p:grpSpPr>
        <p:grpSp>
          <p:nvGrpSpPr>
            <p:cNvPr id="160771" name="Group 3"/>
            <p:cNvGrpSpPr>
              <a:grpSpLocks noChangeAspect="1"/>
            </p:cNvGrpSpPr>
            <p:nvPr/>
          </p:nvGrpSpPr>
          <p:grpSpPr bwMode="auto">
            <a:xfrm>
              <a:off x="2294" y="564"/>
              <a:ext cx="172" cy="632"/>
              <a:chOff x="979" y="2230"/>
              <a:chExt cx="192" cy="377"/>
            </a:xfrm>
          </p:grpSpPr>
          <p:grpSp>
            <p:nvGrpSpPr>
              <p:cNvPr id="160772" name="Group 4"/>
              <p:cNvGrpSpPr>
                <a:grpSpLocks noChangeAspect="1"/>
              </p:cNvGrpSpPr>
              <p:nvPr/>
            </p:nvGrpSpPr>
            <p:grpSpPr bwMode="auto">
              <a:xfrm rot="-186789">
                <a:off x="983" y="2577"/>
                <a:ext cx="186" cy="30"/>
                <a:chOff x="2966" y="3408"/>
                <a:chExt cx="265" cy="43"/>
              </a:xfrm>
            </p:grpSpPr>
            <p:sp>
              <p:nvSpPr>
                <p:cNvPr id="160773" name="Rectangle 5"/>
                <p:cNvSpPr>
                  <a:spLocks noChangeAspect="1" noChangeArrowheads="1"/>
                </p:cNvSpPr>
                <p:nvPr/>
              </p:nvSpPr>
              <p:spPr bwMode="auto">
                <a:xfrm rot="240000">
                  <a:off x="2980" y="3418"/>
                  <a:ext cx="240" cy="23"/>
                </a:xfrm>
                <a:prstGeom prst="rect">
                  <a:avLst/>
                </a:prstGeom>
                <a:noFill/>
                <a:ln w="635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60774" name="Oval 6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2966" y="3408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60775" name="Oval 7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3206" y="3426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  <p:grpSp>
            <p:nvGrpSpPr>
              <p:cNvPr id="160776" name="Group 8"/>
              <p:cNvGrpSpPr>
                <a:grpSpLocks noChangeAspect="1"/>
              </p:cNvGrpSpPr>
              <p:nvPr/>
            </p:nvGrpSpPr>
            <p:grpSpPr bwMode="auto">
              <a:xfrm>
                <a:off x="983" y="2426"/>
                <a:ext cx="186" cy="30"/>
                <a:chOff x="2966" y="3408"/>
                <a:chExt cx="265" cy="43"/>
              </a:xfrm>
            </p:grpSpPr>
            <p:sp>
              <p:nvSpPr>
                <p:cNvPr id="160777" name="Rectangle 9"/>
                <p:cNvSpPr>
                  <a:spLocks noChangeAspect="1" noChangeArrowheads="1"/>
                </p:cNvSpPr>
                <p:nvPr/>
              </p:nvSpPr>
              <p:spPr bwMode="auto">
                <a:xfrm rot="240000">
                  <a:off x="2980" y="3418"/>
                  <a:ext cx="240" cy="23"/>
                </a:xfrm>
                <a:prstGeom prst="rect">
                  <a:avLst/>
                </a:prstGeom>
                <a:noFill/>
                <a:ln w="635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60778" name="Oval 10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2966" y="3408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60779" name="Oval 11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3206" y="3426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  <p:grpSp>
            <p:nvGrpSpPr>
              <p:cNvPr id="160780" name="Group 12"/>
              <p:cNvGrpSpPr>
                <a:grpSpLocks noChangeAspect="1"/>
              </p:cNvGrpSpPr>
              <p:nvPr/>
            </p:nvGrpSpPr>
            <p:grpSpPr bwMode="auto">
              <a:xfrm>
                <a:off x="982" y="2398"/>
                <a:ext cx="186" cy="30"/>
                <a:chOff x="2966" y="3408"/>
                <a:chExt cx="265" cy="43"/>
              </a:xfrm>
            </p:grpSpPr>
            <p:sp>
              <p:nvSpPr>
                <p:cNvPr id="160781" name="Rectangle 13"/>
                <p:cNvSpPr>
                  <a:spLocks noChangeAspect="1" noChangeArrowheads="1"/>
                </p:cNvSpPr>
                <p:nvPr/>
              </p:nvSpPr>
              <p:spPr bwMode="auto">
                <a:xfrm rot="240000">
                  <a:off x="2980" y="3418"/>
                  <a:ext cx="240" cy="23"/>
                </a:xfrm>
                <a:prstGeom prst="rect">
                  <a:avLst/>
                </a:prstGeom>
                <a:noFill/>
                <a:ln w="635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60782" name="Oval 14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2966" y="3408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60783" name="Oval 15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3206" y="3426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  <p:grpSp>
            <p:nvGrpSpPr>
              <p:cNvPr id="160784" name="Group 16"/>
              <p:cNvGrpSpPr>
                <a:grpSpLocks noChangeAspect="1"/>
              </p:cNvGrpSpPr>
              <p:nvPr/>
            </p:nvGrpSpPr>
            <p:grpSpPr bwMode="auto">
              <a:xfrm>
                <a:off x="981" y="2315"/>
                <a:ext cx="187" cy="30"/>
                <a:chOff x="2966" y="3408"/>
                <a:chExt cx="265" cy="43"/>
              </a:xfrm>
            </p:grpSpPr>
            <p:sp>
              <p:nvSpPr>
                <p:cNvPr id="160785" name="Rectangle 17"/>
                <p:cNvSpPr>
                  <a:spLocks noChangeAspect="1" noChangeArrowheads="1"/>
                </p:cNvSpPr>
                <p:nvPr/>
              </p:nvSpPr>
              <p:spPr bwMode="auto">
                <a:xfrm rot="240000">
                  <a:off x="2980" y="3418"/>
                  <a:ext cx="240" cy="23"/>
                </a:xfrm>
                <a:prstGeom prst="rect">
                  <a:avLst/>
                </a:prstGeom>
                <a:noFill/>
                <a:ln w="635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60786" name="Oval 18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2966" y="3408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60787" name="Oval 19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3206" y="3426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  <p:grpSp>
            <p:nvGrpSpPr>
              <p:cNvPr id="160788" name="Group 20"/>
              <p:cNvGrpSpPr>
                <a:grpSpLocks noChangeAspect="1"/>
              </p:cNvGrpSpPr>
              <p:nvPr/>
            </p:nvGrpSpPr>
            <p:grpSpPr bwMode="auto">
              <a:xfrm>
                <a:off x="983" y="2288"/>
                <a:ext cx="186" cy="30"/>
                <a:chOff x="2966" y="3408"/>
                <a:chExt cx="265" cy="43"/>
              </a:xfrm>
            </p:grpSpPr>
            <p:sp>
              <p:nvSpPr>
                <p:cNvPr id="160789" name="Rectangle 21"/>
                <p:cNvSpPr>
                  <a:spLocks noChangeAspect="1" noChangeArrowheads="1"/>
                </p:cNvSpPr>
                <p:nvPr/>
              </p:nvSpPr>
              <p:spPr bwMode="auto">
                <a:xfrm rot="240000">
                  <a:off x="2980" y="3418"/>
                  <a:ext cx="240" cy="23"/>
                </a:xfrm>
                <a:prstGeom prst="rect">
                  <a:avLst/>
                </a:prstGeom>
                <a:noFill/>
                <a:ln w="635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60790" name="Oval 22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2966" y="3408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60791" name="Oval 23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3206" y="3426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  <p:grpSp>
            <p:nvGrpSpPr>
              <p:cNvPr id="160792" name="Group 24"/>
              <p:cNvGrpSpPr>
                <a:grpSpLocks noChangeAspect="1"/>
              </p:cNvGrpSpPr>
              <p:nvPr/>
            </p:nvGrpSpPr>
            <p:grpSpPr bwMode="auto">
              <a:xfrm>
                <a:off x="984" y="2263"/>
                <a:ext cx="187" cy="30"/>
                <a:chOff x="2966" y="3408"/>
                <a:chExt cx="265" cy="43"/>
              </a:xfrm>
            </p:grpSpPr>
            <p:sp>
              <p:nvSpPr>
                <p:cNvPr id="160793" name="Rectangle 25"/>
                <p:cNvSpPr>
                  <a:spLocks noChangeAspect="1" noChangeArrowheads="1"/>
                </p:cNvSpPr>
                <p:nvPr/>
              </p:nvSpPr>
              <p:spPr bwMode="auto">
                <a:xfrm rot="240000">
                  <a:off x="2980" y="3418"/>
                  <a:ext cx="240" cy="23"/>
                </a:xfrm>
                <a:prstGeom prst="rect">
                  <a:avLst/>
                </a:prstGeom>
                <a:noFill/>
                <a:ln w="635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60794" name="Oval 26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2966" y="3408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60795" name="Oval 27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3206" y="3426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  <p:grpSp>
            <p:nvGrpSpPr>
              <p:cNvPr id="160796" name="Group 28"/>
              <p:cNvGrpSpPr>
                <a:grpSpLocks noChangeAspect="1"/>
              </p:cNvGrpSpPr>
              <p:nvPr/>
            </p:nvGrpSpPr>
            <p:grpSpPr bwMode="auto">
              <a:xfrm>
                <a:off x="979" y="2369"/>
                <a:ext cx="186" cy="30"/>
                <a:chOff x="2966" y="3408"/>
                <a:chExt cx="265" cy="43"/>
              </a:xfrm>
            </p:grpSpPr>
            <p:sp>
              <p:nvSpPr>
                <p:cNvPr id="160797" name="Rectangle 29"/>
                <p:cNvSpPr>
                  <a:spLocks noChangeAspect="1" noChangeArrowheads="1"/>
                </p:cNvSpPr>
                <p:nvPr/>
              </p:nvSpPr>
              <p:spPr bwMode="auto">
                <a:xfrm rot="240000">
                  <a:off x="2980" y="3418"/>
                  <a:ext cx="240" cy="23"/>
                </a:xfrm>
                <a:prstGeom prst="rect">
                  <a:avLst/>
                </a:prstGeom>
                <a:noFill/>
                <a:ln w="635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60798" name="Oval 30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2966" y="3408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60799" name="Oval 31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3206" y="3426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  <p:grpSp>
            <p:nvGrpSpPr>
              <p:cNvPr id="160800" name="Group 32"/>
              <p:cNvGrpSpPr>
                <a:grpSpLocks noChangeAspect="1"/>
              </p:cNvGrpSpPr>
              <p:nvPr/>
            </p:nvGrpSpPr>
            <p:grpSpPr bwMode="auto">
              <a:xfrm>
                <a:off x="979" y="2340"/>
                <a:ext cx="187" cy="31"/>
                <a:chOff x="2966" y="3408"/>
                <a:chExt cx="265" cy="43"/>
              </a:xfrm>
            </p:grpSpPr>
            <p:sp>
              <p:nvSpPr>
                <p:cNvPr id="160801" name="Rectangle 33"/>
                <p:cNvSpPr>
                  <a:spLocks noChangeAspect="1" noChangeArrowheads="1"/>
                </p:cNvSpPr>
                <p:nvPr/>
              </p:nvSpPr>
              <p:spPr bwMode="auto">
                <a:xfrm rot="240000">
                  <a:off x="2980" y="3418"/>
                  <a:ext cx="240" cy="23"/>
                </a:xfrm>
                <a:prstGeom prst="rect">
                  <a:avLst/>
                </a:prstGeom>
                <a:noFill/>
                <a:ln w="635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60802" name="Oval 34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2966" y="3408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60803" name="Oval 35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3206" y="3426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  <p:grpSp>
            <p:nvGrpSpPr>
              <p:cNvPr id="160804" name="Group 36"/>
              <p:cNvGrpSpPr>
                <a:grpSpLocks noChangeAspect="1"/>
              </p:cNvGrpSpPr>
              <p:nvPr/>
            </p:nvGrpSpPr>
            <p:grpSpPr bwMode="auto">
              <a:xfrm>
                <a:off x="982" y="2457"/>
                <a:ext cx="186" cy="30"/>
                <a:chOff x="2966" y="3408"/>
                <a:chExt cx="265" cy="43"/>
              </a:xfrm>
            </p:grpSpPr>
            <p:sp>
              <p:nvSpPr>
                <p:cNvPr id="160805" name="Rectangle 37"/>
                <p:cNvSpPr>
                  <a:spLocks noChangeAspect="1" noChangeArrowheads="1"/>
                </p:cNvSpPr>
                <p:nvPr/>
              </p:nvSpPr>
              <p:spPr bwMode="auto">
                <a:xfrm rot="240000">
                  <a:off x="2980" y="3418"/>
                  <a:ext cx="240" cy="23"/>
                </a:xfrm>
                <a:prstGeom prst="rect">
                  <a:avLst/>
                </a:prstGeom>
                <a:noFill/>
                <a:ln w="635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60806" name="Oval 38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2966" y="3408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60807" name="Oval 39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3206" y="3426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  <p:grpSp>
            <p:nvGrpSpPr>
              <p:cNvPr id="160808" name="Group 40"/>
              <p:cNvGrpSpPr>
                <a:grpSpLocks noChangeAspect="1"/>
              </p:cNvGrpSpPr>
              <p:nvPr/>
            </p:nvGrpSpPr>
            <p:grpSpPr bwMode="auto">
              <a:xfrm rot="136227">
                <a:off x="984" y="2240"/>
                <a:ext cx="187" cy="30"/>
                <a:chOff x="2966" y="3408"/>
                <a:chExt cx="265" cy="43"/>
              </a:xfrm>
            </p:grpSpPr>
            <p:sp>
              <p:nvSpPr>
                <p:cNvPr id="160809" name="Rectangle 41"/>
                <p:cNvSpPr>
                  <a:spLocks noChangeAspect="1" noChangeArrowheads="1"/>
                </p:cNvSpPr>
                <p:nvPr/>
              </p:nvSpPr>
              <p:spPr bwMode="auto">
                <a:xfrm rot="240000">
                  <a:off x="2980" y="3418"/>
                  <a:ext cx="240" cy="23"/>
                </a:xfrm>
                <a:prstGeom prst="rect">
                  <a:avLst/>
                </a:prstGeom>
                <a:noFill/>
                <a:ln w="635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60810" name="Oval 42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2966" y="3408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60811" name="Oval 43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3206" y="3426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  <p:grpSp>
            <p:nvGrpSpPr>
              <p:cNvPr id="160812" name="Group 44"/>
              <p:cNvGrpSpPr>
                <a:grpSpLocks noChangeAspect="1"/>
              </p:cNvGrpSpPr>
              <p:nvPr/>
            </p:nvGrpSpPr>
            <p:grpSpPr bwMode="auto">
              <a:xfrm rot="-208310">
                <a:off x="983" y="2230"/>
                <a:ext cx="186" cy="30"/>
                <a:chOff x="2966" y="3408"/>
                <a:chExt cx="265" cy="43"/>
              </a:xfrm>
            </p:grpSpPr>
            <p:sp>
              <p:nvSpPr>
                <p:cNvPr id="160813" name="Rectangle 45"/>
                <p:cNvSpPr>
                  <a:spLocks noChangeAspect="1" noChangeArrowheads="1"/>
                </p:cNvSpPr>
                <p:nvPr/>
              </p:nvSpPr>
              <p:spPr bwMode="auto">
                <a:xfrm rot="240000">
                  <a:off x="2980" y="3418"/>
                  <a:ext cx="240" cy="23"/>
                </a:xfrm>
                <a:prstGeom prst="rect">
                  <a:avLst/>
                </a:prstGeom>
                <a:noFill/>
                <a:ln w="635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60814" name="Oval 46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2966" y="3408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60815" name="Oval 47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3206" y="3426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  <p:grpSp>
            <p:nvGrpSpPr>
              <p:cNvPr id="160816" name="Group 48"/>
              <p:cNvGrpSpPr>
                <a:grpSpLocks noChangeAspect="1"/>
              </p:cNvGrpSpPr>
              <p:nvPr/>
            </p:nvGrpSpPr>
            <p:grpSpPr bwMode="auto">
              <a:xfrm>
                <a:off x="985" y="2541"/>
                <a:ext cx="186" cy="30"/>
                <a:chOff x="2966" y="3408"/>
                <a:chExt cx="265" cy="43"/>
              </a:xfrm>
            </p:grpSpPr>
            <p:sp>
              <p:nvSpPr>
                <p:cNvPr id="160817" name="Rectangle 49"/>
                <p:cNvSpPr>
                  <a:spLocks noChangeAspect="1" noChangeArrowheads="1"/>
                </p:cNvSpPr>
                <p:nvPr/>
              </p:nvSpPr>
              <p:spPr bwMode="auto">
                <a:xfrm rot="240000">
                  <a:off x="2980" y="3418"/>
                  <a:ext cx="240" cy="23"/>
                </a:xfrm>
                <a:prstGeom prst="rect">
                  <a:avLst/>
                </a:prstGeom>
                <a:noFill/>
                <a:ln w="635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60818" name="Oval 50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2966" y="3408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60819" name="Oval 51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3206" y="3426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  <p:grpSp>
            <p:nvGrpSpPr>
              <p:cNvPr id="160820" name="Group 52"/>
              <p:cNvGrpSpPr>
                <a:grpSpLocks noChangeAspect="1"/>
              </p:cNvGrpSpPr>
              <p:nvPr/>
            </p:nvGrpSpPr>
            <p:grpSpPr bwMode="auto">
              <a:xfrm>
                <a:off x="984" y="2513"/>
                <a:ext cx="186" cy="30"/>
                <a:chOff x="2966" y="3408"/>
                <a:chExt cx="265" cy="43"/>
              </a:xfrm>
            </p:grpSpPr>
            <p:sp>
              <p:nvSpPr>
                <p:cNvPr id="160821" name="Rectangle 53"/>
                <p:cNvSpPr>
                  <a:spLocks noChangeAspect="1" noChangeArrowheads="1"/>
                </p:cNvSpPr>
                <p:nvPr/>
              </p:nvSpPr>
              <p:spPr bwMode="auto">
                <a:xfrm rot="240000">
                  <a:off x="2980" y="3418"/>
                  <a:ext cx="240" cy="23"/>
                </a:xfrm>
                <a:prstGeom prst="rect">
                  <a:avLst/>
                </a:prstGeom>
                <a:noFill/>
                <a:ln w="635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60822" name="Oval 54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2966" y="3408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60823" name="Oval 55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3206" y="3426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  <p:grpSp>
            <p:nvGrpSpPr>
              <p:cNvPr id="160824" name="Group 56"/>
              <p:cNvGrpSpPr>
                <a:grpSpLocks noChangeAspect="1"/>
              </p:cNvGrpSpPr>
              <p:nvPr/>
            </p:nvGrpSpPr>
            <p:grpSpPr bwMode="auto">
              <a:xfrm>
                <a:off x="981" y="2484"/>
                <a:ext cx="186" cy="30"/>
                <a:chOff x="2966" y="3408"/>
                <a:chExt cx="265" cy="43"/>
              </a:xfrm>
            </p:grpSpPr>
            <p:sp>
              <p:nvSpPr>
                <p:cNvPr id="160825" name="Rectangle 57"/>
                <p:cNvSpPr>
                  <a:spLocks noChangeAspect="1" noChangeArrowheads="1"/>
                </p:cNvSpPr>
                <p:nvPr/>
              </p:nvSpPr>
              <p:spPr bwMode="auto">
                <a:xfrm rot="240000">
                  <a:off x="2980" y="3418"/>
                  <a:ext cx="240" cy="23"/>
                </a:xfrm>
                <a:prstGeom prst="rect">
                  <a:avLst/>
                </a:prstGeom>
                <a:noFill/>
                <a:ln w="635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60826" name="Oval 58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2966" y="3408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60827" name="Oval 59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3206" y="3426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  <p:grpSp>
            <p:nvGrpSpPr>
              <p:cNvPr id="160828" name="Group 60"/>
              <p:cNvGrpSpPr>
                <a:grpSpLocks noChangeAspect="1"/>
              </p:cNvGrpSpPr>
              <p:nvPr/>
            </p:nvGrpSpPr>
            <p:grpSpPr bwMode="auto">
              <a:xfrm>
                <a:off x="984" y="2572"/>
                <a:ext cx="186" cy="30"/>
                <a:chOff x="2966" y="3408"/>
                <a:chExt cx="265" cy="43"/>
              </a:xfrm>
            </p:grpSpPr>
            <p:sp>
              <p:nvSpPr>
                <p:cNvPr id="160829" name="Rectangle 61"/>
                <p:cNvSpPr>
                  <a:spLocks noChangeAspect="1" noChangeArrowheads="1"/>
                </p:cNvSpPr>
                <p:nvPr/>
              </p:nvSpPr>
              <p:spPr bwMode="auto">
                <a:xfrm rot="240000">
                  <a:off x="2980" y="3418"/>
                  <a:ext cx="240" cy="23"/>
                </a:xfrm>
                <a:prstGeom prst="rect">
                  <a:avLst/>
                </a:prstGeom>
                <a:noFill/>
                <a:ln w="635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60830" name="Oval 62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2966" y="3408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60831" name="Oval 63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3206" y="3426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</p:grpSp>
        <p:sp>
          <p:nvSpPr>
            <p:cNvPr id="160832" name="Rectangle 64"/>
            <p:cNvSpPr>
              <a:spLocks noChangeAspect="1" noChangeArrowheads="1"/>
            </p:cNvSpPr>
            <p:nvPr/>
          </p:nvSpPr>
          <p:spPr bwMode="auto">
            <a:xfrm flipH="1">
              <a:off x="2306" y="54"/>
              <a:ext cx="62" cy="42"/>
            </a:xfrm>
            <a:prstGeom prst="rect">
              <a:avLst/>
            </a:prstGeom>
            <a:gradFill rotWithShape="0">
              <a:gsLst>
                <a:gs pos="0">
                  <a:schemeClr val="folHlink">
                    <a:gamma/>
                    <a:shade val="46275"/>
                    <a:invGamma/>
                  </a:schemeClr>
                </a:gs>
                <a:gs pos="100000">
                  <a:schemeClr val="folHlink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60833" name="Rectangle 65"/>
            <p:cNvSpPr>
              <a:spLocks noChangeAspect="1" noChangeArrowheads="1"/>
            </p:cNvSpPr>
            <p:nvPr/>
          </p:nvSpPr>
          <p:spPr bwMode="auto">
            <a:xfrm flipH="1">
              <a:off x="2393" y="54"/>
              <a:ext cx="63" cy="42"/>
            </a:xfrm>
            <a:prstGeom prst="rect">
              <a:avLst/>
            </a:prstGeom>
            <a:gradFill rotWithShape="0">
              <a:gsLst>
                <a:gs pos="0">
                  <a:schemeClr val="folHlink">
                    <a:gamma/>
                    <a:shade val="46275"/>
                    <a:invGamma/>
                  </a:schemeClr>
                </a:gs>
                <a:gs pos="100000">
                  <a:schemeClr val="folHlink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grpSp>
          <p:nvGrpSpPr>
            <p:cNvPr id="160834" name="Group 66"/>
            <p:cNvGrpSpPr>
              <a:grpSpLocks noChangeAspect="1"/>
            </p:cNvGrpSpPr>
            <p:nvPr/>
          </p:nvGrpSpPr>
          <p:grpSpPr bwMode="auto">
            <a:xfrm>
              <a:off x="2254" y="0"/>
              <a:ext cx="254" cy="1507"/>
              <a:chOff x="934" y="1606"/>
              <a:chExt cx="284" cy="1684"/>
            </a:xfrm>
          </p:grpSpPr>
          <p:grpSp>
            <p:nvGrpSpPr>
              <p:cNvPr id="160835" name="Group 67"/>
              <p:cNvGrpSpPr>
                <a:grpSpLocks noChangeAspect="1"/>
              </p:cNvGrpSpPr>
              <p:nvPr/>
            </p:nvGrpSpPr>
            <p:grpSpPr bwMode="auto">
              <a:xfrm>
                <a:off x="934" y="1606"/>
                <a:ext cx="284" cy="1684"/>
                <a:chOff x="934" y="1606"/>
                <a:chExt cx="284" cy="1684"/>
              </a:xfrm>
            </p:grpSpPr>
            <p:grpSp>
              <p:nvGrpSpPr>
                <p:cNvPr id="160836" name="Group 68"/>
                <p:cNvGrpSpPr>
                  <a:grpSpLocks noChangeAspect="1"/>
                </p:cNvGrpSpPr>
                <p:nvPr/>
              </p:nvGrpSpPr>
              <p:grpSpPr bwMode="auto">
                <a:xfrm>
                  <a:off x="942" y="1718"/>
                  <a:ext cx="272" cy="1572"/>
                  <a:chOff x="942" y="1718"/>
                  <a:chExt cx="272" cy="1572"/>
                </a:xfrm>
              </p:grpSpPr>
              <p:sp>
                <p:nvSpPr>
                  <p:cNvPr id="160837" name="Freeform 69" descr="Широкий диагональный 1"/>
                  <p:cNvSpPr>
                    <a:spLocks noChangeAspect="1"/>
                  </p:cNvSpPr>
                  <p:nvPr/>
                </p:nvSpPr>
                <p:spPr bwMode="auto">
                  <a:xfrm>
                    <a:off x="942" y="2204"/>
                    <a:ext cx="272" cy="1086"/>
                  </a:xfrm>
                  <a:custGeom>
                    <a:avLst/>
                    <a:gdLst/>
                    <a:ahLst/>
                    <a:cxnLst>
                      <a:cxn ang="0">
                        <a:pos x="2" y="1086"/>
                      </a:cxn>
                      <a:cxn ang="0">
                        <a:pos x="0" y="30"/>
                      </a:cxn>
                      <a:cxn ang="0">
                        <a:pos x="10" y="12"/>
                      </a:cxn>
                      <a:cxn ang="0">
                        <a:pos x="28" y="4"/>
                      </a:cxn>
                      <a:cxn ang="0">
                        <a:pos x="250" y="0"/>
                      </a:cxn>
                      <a:cxn ang="0">
                        <a:pos x="264" y="12"/>
                      </a:cxn>
                      <a:cxn ang="0">
                        <a:pos x="268" y="34"/>
                      </a:cxn>
                      <a:cxn ang="0">
                        <a:pos x="272" y="1084"/>
                      </a:cxn>
                      <a:cxn ang="0">
                        <a:pos x="242" y="1084"/>
                      </a:cxn>
                      <a:cxn ang="0">
                        <a:pos x="240" y="44"/>
                      </a:cxn>
                      <a:cxn ang="0">
                        <a:pos x="232" y="28"/>
                      </a:cxn>
                      <a:cxn ang="0">
                        <a:pos x="200" y="28"/>
                      </a:cxn>
                      <a:cxn ang="0">
                        <a:pos x="198" y="2"/>
                      </a:cxn>
                      <a:cxn ang="0">
                        <a:pos x="70" y="2"/>
                      </a:cxn>
                      <a:cxn ang="0">
                        <a:pos x="70" y="28"/>
                      </a:cxn>
                      <a:cxn ang="0">
                        <a:pos x="40" y="30"/>
                      </a:cxn>
                      <a:cxn ang="0">
                        <a:pos x="28" y="40"/>
                      </a:cxn>
                      <a:cxn ang="0">
                        <a:pos x="30" y="1086"/>
                      </a:cxn>
                      <a:cxn ang="0">
                        <a:pos x="2" y="1086"/>
                      </a:cxn>
                    </a:cxnLst>
                    <a:rect l="0" t="0" r="r" b="b"/>
                    <a:pathLst>
                      <a:path w="272" h="1086">
                        <a:moveTo>
                          <a:pt x="2" y="1086"/>
                        </a:moveTo>
                        <a:lnTo>
                          <a:pt x="0" y="30"/>
                        </a:lnTo>
                        <a:lnTo>
                          <a:pt x="10" y="12"/>
                        </a:lnTo>
                        <a:lnTo>
                          <a:pt x="28" y="4"/>
                        </a:lnTo>
                        <a:lnTo>
                          <a:pt x="250" y="0"/>
                        </a:lnTo>
                        <a:lnTo>
                          <a:pt x="264" y="12"/>
                        </a:lnTo>
                        <a:lnTo>
                          <a:pt x="268" y="34"/>
                        </a:lnTo>
                        <a:lnTo>
                          <a:pt x="272" y="1084"/>
                        </a:lnTo>
                        <a:lnTo>
                          <a:pt x="242" y="1084"/>
                        </a:lnTo>
                        <a:lnTo>
                          <a:pt x="240" y="44"/>
                        </a:lnTo>
                        <a:lnTo>
                          <a:pt x="232" y="28"/>
                        </a:lnTo>
                        <a:lnTo>
                          <a:pt x="200" y="28"/>
                        </a:lnTo>
                        <a:lnTo>
                          <a:pt x="198" y="2"/>
                        </a:lnTo>
                        <a:lnTo>
                          <a:pt x="70" y="2"/>
                        </a:lnTo>
                        <a:lnTo>
                          <a:pt x="70" y="28"/>
                        </a:lnTo>
                        <a:lnTo>
                          <a:pt x="40" y="30"/>
                        </a:lnTo>
                        <a:lnTo>
                          <a:pt x="28" y="40"/>
                        </a:lnTo>
                        <a:lnTo>
                          <a:pt x="30" y="1086"/>
                        </a:lnTo>
                        <a:lnTo>
                          <a:pt x="2" y="1086"/>
                        </a:lnTo>
                        <a:close/>
                      </a:path>
                    </a:pathLst>
                  </a:custGeom>
                  <a:pattFill prst="wdDnDiag">
                    <a:fgClr>
                      <a:schemeClr val="tx2"/>
                    </a:fgClr>
                    <a:bgClr>
                      <a:schemeClr val="bg1"/>
                    </a:bgClr>
                  </a:patt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endParaRPr lang="ro-RO"/>
                  </a:p>
                </p:txBody>
              </p:sp>
              <p:sp>
                <p:nvSpPr>
                  <p:cNvPr id="160838" name="Freeform 70" descr="Алмазная решетка (контур)"/>
                  <p:cNvSpPr>
                    <a:spLocks noChangeAspect="1"/>
                  </p:cNvSpPr>
                  <p:nvPr/>
                </p:nvSpPr>
                <p:spPr bwMode="auto">
                  <a:xfrm>
                    <a:off x="972" y="1718"/>
                    <a:ext cx="208" cy="490"/>
                  </a:xfrm>
                  <a:custGeom>
                    <a:avLst/>
                    <a:gdLst/>
                    <a:ahLst/>
                    <a:cxnLst>
                      <a:cxn ang="0">
                        <a:pos x="4" y="4"/>
                      </a:cxn>
                      <a:cxn ang="0">
                        <a:pos x="0" y="486"/>
                      </a:cxn>
                      <a:cxn ang="0">
                        <a:pos x="40" y="486"/>
                      </a:cxn>
                      <a:cxn ang="0">
                        <a:pos x="38" y="34"/>
                      </a:cxn>
                      <a:cxn ang="0">
                        <a:pos x="80" y="32"/>
                      </a:cxn>
                      <a:cxn ang="0">
                        <a:pos x="78" y="0"/>
                      </a:cxn>
                      <a:cxn ang="0">
                        <a:pos x="120" y="0"/>
                      </a:cxn>
                      <a:cxn ang="0">
                        <a:pos x="122" y="32"/>
                      </a:cxn>
                      <a:cxn ang="0">
                        <a:pos x="172" y="32"/>
                      </a:cxn>
                      <a:cxn ang="0">
                        <a:pos x="172" y="490"/>
                      </a:cxn>
                      <a:cxn ang="0">
                        <a:pos x="208" y="484"/>
                      </a:cxn>
                      <a:cxn ang="0">
                        <a:pos x="208" y="6"/>
                      </a:cxn>
                      <a:cxn ang="0">
                        <a:pos x="4" y="4"/>
                      </a:cxn>
                    </a:cxnLst>
                    <a:rect l="0" t="0" r="r" b="b"/>
                    <a:pathLst>
                      <a:path w="208" h="490">
                        <a:moveTo>
                          <a:pt x="4" y="4"/>
                        </a:moveTo>
                        <a:lnTo>
                          <a:pt x="0" y="486"/>
                        </a:lnTo>
                        <a:lnTo>
                          <a:pt x="40" y="486"/>
                        </a:lnTo>
                        <a:lnTo>
                          <a:pt x="38" y="34"/>
                        </a:lnTo>
                        <a:lnTo>
                          <a:pt x="80" y="32"/>
                        </a:lnTo>
                        <a:lnTo>
                          <a:pt x="78" y="0"/>
                        </a:lnTo>
                        <a:lnTo>
                          <a:pt x="120" y="0"/>
                        </a:lnTo>
                        <a:lnTo>
                          <a:pt x="122" y="32"/>
                        </a:lnTo>
                        <a:lnTo>
                          <a:pt x="172" y="32"/>
                        </a:lnTo>
                        <a:lnTo>
                          <a:pt x="172" y="490"/>
                        </a:lnTo>
                        <a:lnTo>
                          <a:pt x="208" y="484"/>
                        </a:lnTo>
                        <a:lnTo>
                          <a:pt x="208" y="6"/>
                        </a:lnTo>
                        <a:lnTo>
                          <a:pt x="4" y="4"/>
                        </a:lnTo>
                        <a:close/>
                      </a:path>
                    </a:pathLst>
                  </a:custGeom>
                  <a:pattFill prst="openDmnd">
                    <a:fgClr>
                      <a:schemeClr val="tx1"/>
                    </a:fgClr>
                    <a:bgClr>
                      <a:schemeClr val="bg1"/>
                    </a:bgClr>
                  </a:patt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endParaRPr lang="ro-RO"/>
                  </a:p>
                </p:txBody>
              </p:sp>
              <p:grpSp>
                <p:nvGrpSpPr>
                  <p:cNvPr id="160839" name="Group 71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976" y="1976"/>
                    <a:ext cx="203" cy="228"/>
                    <a:chOff x="976" y="1976"/>
                    <a:chExt cx="203" cy="228"/>
                  </a:xfrm>
                </p:grpSpPr>
                <p:sp>
                  <p:nvSpPr>
                    <p:cNvPr id="160840" name="Rectangle 7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145" y="2172"/>
                      <a:ext cx="32" cy="32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6350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60841" name="Rectangle 73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976" y="2170"/>
                      <a:ext cx="32" cy="32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6350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60842" name="Rectangle 74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147" y="1978"/>
                      <a:ext cx="32" cy="32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6350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60843" name="Rectangle 75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978" y="1976"/>
                      <a:ext cx="32" cy="32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6350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</p:grpSp>
            </p:grpSp>
            <p:sp>
              <p:nvSpPr>
                <p:cNvPr id="160844" name="Freeform 76" descr="Плетенка"/>
                <p:cNvSpPr>
                  <a:spLocks noChangeAspect="1"/>
                </p:cNvSpPr>
                <p:nvPr/>
              </p:nvSpPr>
              <p:spPr bwMode="auto">
                <a:xfrm>
                  <a:off x="934" y="1606"/>
                  <a:ext cx="284" cy="252"/>
                </a:xfrm>
                <a:custGeom>
                  <a:avLst/>
                  <a:gdLst/>
                  <a:ahLst/>
                  <a:cxnLst>
                    <a:cxn ang="0">
                      <a:pos x="0" y="224"/>
                    </a:cxn>
                    <a:cxn ang="0">
                      <a:pos x="14" y="222"/>
                    </a:cxn>
                    <a:cxn ang="0">
                      <a:pos x="14" y="26"/>
                    </a:cxn>
                    <a:cxn ang="0">
                      <a:pos x="26" y="0"/>
                    </a:cxn>
                    <a:cxn ang="0">
                      <a:pos x="252" y="2"/>
                    </a:cxn>
                    <a:cxn ang="0">
                      <a:pos x="270" y="20"/>
                    </a:cxn>
                    <a:cxn ang="0">
                      <a:pos x="270" y="218"/>
                    </a:cxn>
                    <a:cxn ang="0">
                      <a:pos x="284" y="218"/>
                    </a:cxn>
                    <a:cxn ang="0">
                      <a:pos x="284" y="246"/>
                    </a:cxn>
                    <a:cxn ang="0">
                      <a:pos x="248" y="244"/>
                    </a:cxn>
                    <a:cxn ang="0">
                      <a:pos x="248" y="26"/>
                    </a:cxn>
                    <a:cxn ang="0">
                      <a:pos x="40" y="18"/>
                    </a:cxn>
                    <a:cxn ang="0">
                      <a:pos x="40" y="252"/>
                    </a:cxn>
                    <a:cxn ang="0">
                      <a:pos x="0" y="250"/>
                    </a:cxn>
                    <a:cxn ang="0">
                      <a:pos x="0" y="224"/>
                    </a:cxn>
                  </a:cxnLst>
                  <a:rect l="0" t="0" r="r" b="b"/>
                  <a:pathLst>
                    <a:path w="284" h="252">
                      <a:moveTo>
                        <a:pt x="0" y="224"/>
                      </a:moveTo>
                      <a:lnTo>
                        <a:pt x="14" y="222"/>
                      </a:lnTo>
                      <a:lnTo>
                        <a:pt x="14" y="26"/>
                      </a:lnTo>
                      <a:lnTo>
                        <a:pt x="26" y="0"/>
                      </a:lnTo>
                      <a:lnTo>
                        <a:pt x="252" y="2"/>
                      </a:lnTo>
                      <a:lnTo>
                        <a:pt x="270" y="20"/>
                      </a:lnTo>
                      <a:lnTo>
                        <a:pt x="270" y="218"/>
                      </a:lnTo>
                      <a:lnTo>
                        <a:pt x="284" y="218"/>
                      </a:lnTo>
                      <a:lnTo>
                        <a:pt x="284" y="246"/>
                      </a:lnTo>
                      <a:lnTo>
                        <a:pt x="248" y="244"/>
                      </a:lnTo>
                      <a:lnTo>
                        <a:pt x="248" y="26"/>
                      </a:lnTo>
                      <a:lnTo>
                        <a:pt x="40" y="18"/>
                      </a:lnTo>
                      <a:lnTo>
                        <a:pt x="40" y="252"/>
                      </a:lnTo>
                      <a:lnTo>
                        <a:pt x="0" y="250"/>
                      </a:lnTo>
                      <a:lnTo>
                        <a:pt x="0" y="224"/>
                      </a:lnTo>
                      <a:close/>
                    </a:path>
                  </a:pathLst>
                </a:custGeom>
                <a:pattFill prst="weave">
                  <a:fgClr>
                    <a:schemeClr val="tx1"/>
                  </a:fgClr>
                  <a:bgClr>
                    <a:schemeClr val="bg1"/>
                  </a:bgClr>
                </a:pattFill>
                <a:ln w="6350" cmpd="sng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ro-RO"/>
                </a:p>
              </p:txBody>
            </p:sp>
          </p:grpSp>
          <p:sp>
            <p:nvSpPr>
              <p:cNvPr id="160845" name="Line 77"/>
              <p:cNvSpPr>
                <a:spLocks noChangeAspect="1" noChangeShapeType="1"/>
              </p:cNvSpPr>
              <p:nvPr/>
            </p:nvSpPr>
            <p:spPr bwMode="auto">
              <a:xfrm>
                <a:off x="960" y="3288"/>
                <a:ext cx="240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o-RO"/>
              </a:p>
            </p:txBody>
          </p:sp>
        </p:grpSp>
        <p:grpSp>
          <p:nvGrpSpPr>
            <p:cNvPr id="160846" name="Group 78"/>
            <p:cNvGrpSpPr>
              <a:grpSpLocks noChangeAspect="1"/>
            </p:cNvGrpSpPr>
            <p:nvPr/>
          </p:nvGrpSpPr>
          <p:grpSpPr bwMode="auto">
            <a:xfrm>
              <a:off x="2304" y="428"/>
              <a:ext cx="166" cy="1048"/>
              <a:chOff x="982" y="1633"/>
              <a:chExt cx="186" cy="1171"/>
            </a:xfrm>
          </p:grpSpPr>
          <p:sp>
            <p:nvSpPr>
              <p:cNvPr id="160847" name="Freeform 79"/>
              <p:cNvSpPr>
                <a:spLocks noChangeAspect="1"/>
              </p:cNvSpPr>
              <p:nvPr/>
            </p:nvSpPr>
            <p:spPr bwMode="auto">
              <a:xfrm>
                <a:off x="1026" y="1758"/>
                <a:ext cx="94" cy="474"/>
              </a:xfrm>
              <a:custGeom>
                <a:avLst/>
                <a:gdLst/>
                <a:ahLst/>
                <a:cxnLst>
                  <a:cxn ang="0">
                    <a:pos x="0" y="472"/>
                  </a:cxn>
                  <a:cxn ang="0">
                    <a:pos x="0" y="58"/>
                  </a:cxn>
                  <a:cxn ang="0">
                    <a:pos x="10" y="44"/>
                  </a:cxn>
                  <a:cxn ang="0">
                    <a:pos x="12" y="6"/>
                  </a:cxn>
                  <a:cxn ang="0">
                    <a:pos x="31" y="0"/>
                  </a:cxn>
                  <a:cxn ang="0">
                    <a:pos x="63" y="0"/>
                  </a:cxn>
                  <a:cxn ang="0">
                    <a:pos x="78" y="10"/>
                  </a:cxn>
                  <a:cxn ang="0">
                    <a:pos x="82" y="46"/>
                  </a:cxn>
                  <a:cxn ang="0">
                    <a:pos x="94" y="56"/>
                  </a:cxn>
                  <a:cxn ang="0">
                    <a:pos x="94" y="472"/>
                  </a:cxn>
                  <a:cxn ang="0">
                    <a:pos x="0" y="472"/>
                  </a:cxn>
                </a:cxnLst>
                <a:rect l="0" t="0" r="r" b="b"/>
                <a:pathLst>
                  <a:path w="94" h="472">
                    <a:moveTo>
                      <a:pt x="0" y="472"/>
                    </a:moveTo>
                    <a:lnTo>
                      <a:pt x="0" y="58"/>
                    </a:lnTo>
                    <a:lnTo>
                      <a:pt x="10" y="44"/>
                    </a:lnTo>
                    <a:lnTo>
                      <a:pt x="12" y="6"/>
                    </a:lnTo>
                    <a:lnTo>
                      <a:pt x="31" y="0"/>
                    </a:lnTo>
                    <a:lnTo>
                      <a:pt x="63" y="0"/>
                    </a:lnTo>
                    <a:lnTo>
                      <a:pt x="78" y="10"/>
                    </a:lnTo>
                    <a:lnTo>
                      <a:pt x="82" y="46"/>
                    </a:lnTo>
                    <a:lnTo>
                      <a:pt x="94" y="56"/>
                    </a:lnTo>
                    <a:lnTo>
                      <a:pt x="94" y="472"/>
                    </a:lnTo>
                    <a:lnTo>
                      <a:pt x="0" y="472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folHlink">
                      <a:gamma/>
                      <a:shade val="33333"/>
                      <a:invGamma/>
                    </a:schemeClr>
                  </a:gs>
                  <a:gs pos="50000">
                    <a:schemeClr val="folHlink"/>
                  </a:gs>
                  <a:gs pos="100000">
                    <a:schemeClr val="folHlink">
                      <a:gamma/>
                      <a:shade val="33333"/>
                      <a:invGamma/>
                    </a:schemeClr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o-RO"/>
              </a:p>
            </p:txBody>
          </p:sp>
          <p:sp>
            <p:nvSpPr>
              <p:cNvPr id="160848" name="Rectangle 80" descr="Темн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1048" y="1770"/>
                <a:ext cx="48" cy="145"/>
              </a:xfrm>
              <a:prstGeom prst="rect">
                <a:avLst/>
              </a:prstGeom>
              <a:pattFill prst="dkDnDiag">
                <a:fgClr>
                  <a:schemeClr val="tx2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60849" name="Rectangle 81"/>
              <p:cNvSpPr>
                <a:spLocks noChangeAspect="1" noChangeArrowheads="1"/>
              </p:cNvSpPr>
              <p:nvPr/>
            </p:nvSpPr>
            <p:spPr bwMode="auto">
              <a:xfrm>
                <a:off x="1026" y="1983"/>
                <a:ext cx="94" cy="226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grpSp>
            <p:nvGrpSpPr>
              <p:cNvPr id="160850" name="Group 82"/>
              <p:cNvGrpSpPr>
                <a:grpSpLocks noChangeAspect="1"/>
              </p:cNvGrpSpPr>
              <p:nvPr/>
            </p:nvGrpSpPr>
            <p:grpSpPr bwMode="auto">
              <a:xfrm>
                <a:off x="1062" y="1633"/>
                <a:ext cx="17" cy="179"/>
                <a:chOff x="1524" y="2321"/>
                <a:chExt cx="17" cy="178"/>
              </a:xfrm>
            </p:grpSpPr>
            <p:sp>
              <p:nvSpPr>
                <p:cNvPr id="160851" name="Rectangle 83"/>
                <p:cNvSpPr>
                  <a:spLocks noChangeAspect="1" noChangeArrowheads="1"/>
                </p:cNvSpPr>
                <p:nvPr/>
              </p:nvSpPr>
              <p:spPr bwMode="auto">
                <a:xfrm rot="5400000">
                  <a:off x="1449" y="2407"/>
                  <a:ext cx="168" cy="16"/>
                </a:xfrm>
                <a:prstGeom prst="rect">
                  <a:avLst/>
                </a:prstGeom>
                <a:solidFill>
                  <a:schemeClr val="folHlink"/>
                </a:solidFill>
                <a:ln w="635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60852" name="Oval 84"/>
                <p:cNvSpPr>
                  <a:spLocks noChangeAspect="1" noChangeArrowheads="1"/>
                </p:cNvSpPr>
                <p:nvPr/>
              </p:nvSpPr>
              <p:spPr bwMode="auto">
                <a:xfrm rot="5160000">
                  <a:off x="1524" y="2321"/>
                  <a:ext cx="18" cy="17"/>
                </a:xfrm>
                <a:prstGeom prst="ellipse">
                  <a:avLst/>
                </a:prstGeom>
                <a:solidFill>
                  <a:schemeClr val="folHlink"/>
                </a:solid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  <p:grpSp>
            <p:nvGrpSpPr>
              <p:cNvPr id="160853" name="Group 85"/>
              <p:cNvGrpSpPr>
                <a:grpSpLocks noChangeAspect="1"/>
              </p:cNvGrpSpPr>
              <p:nvPr/>
            </p:nvGrpSpPr>
            <p:grpSpPr bwMode="auto">
              <a:xfrm>
                <a:off x="982" y="2228"/>
                <a:ext cx="186" cy="576"/>
                <a:chOff x="982" y="2235"/>
                <a:chExt cx="186" cy="569"/>
              </a:xfrm>
            </p:grpSpPr>
            <p:sp>
              <p:nvSpPr>
                <p:cNvPr id="160854" name="AutoShape 86"/>
                <p:cNvSpPr>
                  <a:spLocks noChangeAspect="1" noChangeArrowheads="1"/>
                </p:cNvSpPr>
                <p:nvPr/>
              </p:nvSpPr>
              <p:spPr bwMode="auto">
                <a:xfrm rot="5400000">
                  <a:off x="888" y="2360"/>
                  <a:ext cx="378" cy="127"/>
                </a:xfrm>
                <a:prstGeom prst="roundRect">
                  <a:avLst>
                    <a:gd name="adj" fmla="val 16667"/>
                  </a:avLst>
                </a:prstGeom>
                <a:gradFill rotWithShape="0">
                  <a:gsLst>
                    <a:gs pos="0">
                      <a:schemeClr val="folHlink">
                        <a:gamma/>
                        <a:shade val="39216"/>
                        <a:invGamma/>
                      </a:schemeClr>
                    </a:gs>
                    <a:gs pos="50000">
                      <a:schemeClr val="folHlink"/>
                    </a:gs>
                    <a:gs pos="100000">
                      <a:schemeClr val="folHlink">
                        <a:gamma/>
                        <a:shade val="39216"/>
                        <a:invGamma/>
                      </a:schemeClr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60855" name="AutoShape 87"/>
                <p:cNvSpPr>
                  <a:spLocks noChangeAspect="1" noChangeArrowheads="1"/>
                </p:cNvSpPr>
                <p:nvPr/>
              </p:nvSpPr>
              <p:spPr bwMode="auto">
                <a:xfrm flipV="1">
                  <a:off x="1040" y="2696"/>
                  <a:ext cx="70" cy="108"/>
                </a:xfrm>
                <a:prstGeom prst="triangle">
                  <a:avLst>
                    <a:gd name="adj" fmla="val 50000"/>
                  </a:avLst>
                </a:prstGeom>
                <a:gradFill rotWithShape="0">
                  <a:gsLst>
                    <a:gs pos="0">
                      <a:schemeClr val="folHlink">
                        <a:gamma/>
                        <a:shade val="39216"/>
                        <a:invGamma/>
                      </a:schemeClr>
                    </a:gs>
                    <a:gs pos="50000">
                      <a:schemeClr val="folHlink"/>
                    </a:gs>
                    <a:gs pos="100000">
                      <a:schemeClr val="folHlink">
                        <a:gamma/>
                        <a:shade val="39216"/>
                        <a:invGamma/>
                      </a:schemeClr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grpSp>
              <p:nvGrpSpPr>
                <p:cNvPr id="160856" name="Group 88"/>
                <p:cNvGrpSpPr>
                  <a:grpSpLocks noChangeAspect="1"/>
                </p:cNvGrpSpPr>
                <p:nvPr/>
              </p:nvGrpSpPr>
              <p:grpSpPr bwMode="auto">
                <a:xfrm>
                  <a:off x="982" y="2602"/>
                  <a:ext cx="186" cy="90"/>
                  <a:chOff x="982" y="2602"/>
                  <a:chExt cx="186" cy="90"/>
                </a:xfrm>
              </p:grpSpPr>
              <p:sp>
                <p:nvSpPr>
                  <p:cNvPr id="160857" name="Rectangle 8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982" y="2602"/>
                    <a:ext cx="186" cy="32"/>
                  </a:xfrm>
                  <a:prstGeom prst="rect">
                    <a:avLst/>
                  </a:prstGeom>
                  <a:gradFill rotWithShape="0">
                    <a:gsLst>
                      <a:gs pos="0">
                        <a:schemeClr val="folHlink">
                          <a:gamma/>
                          <a:shade val="39216"/>
                          <a:invGamma/>
                        </a:schemeClr>
                      </a:gs>
                      <a:gs pos="50000">
                        <a:schemeClr val="folHlink"/>
                      </a:gs>
                      <a:gs pos="100000">
                        <a:schemeClr val="folHlink">
                          <a:gamma/>
                          <a:shade val="39216"/>
                          <a:invGamma/>
                        </a:schemeClr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60858" name="Rectangle 9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014" y="2634"/>
                    <a:ext cx="120" cy="58"/>
                  </a:xfrm>
                  <a:prstGeom prst="rect">
                    <a:avLst/>
                  </a:prstGeom>
                  <a:gradFill rotWithShape="0">
                    <a:gsLst>
                      <a:gs pos="0">
                        <a:schemeClr val="folHlink">
                          <a:gamma/>
                          <a:shade val="39216"/>
                          <a:invGamma/>
                        </a:schemeClr>
                      </a:gs>
                      <a:gs pos="50000">
                        <a:schemeClr val="folHlink"/>
                      </a:gs>
                      <a:gs pos="100000">
                        <a:schemeClr val="folHlink">
                          <a:gamma/>
                          <a:shade val="39216"/>
                          <a:invGamma/>
                        </a:schemeClr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</p:grpSp>
          </p:grpSp>
        </p:grpSp>
      </p:grpSp>
      <p:sp>
        <p:nvSpPr>
          <p:cNvPr id="160859" name="AutoShape 91"/>
          <p:cNvSpPr>
            <a:spLocks noChangeAspect="1" noChangeArrowheads="1"/>
          </p:cNvSpPr>
          <p:nvPr/>
        </p:nvSpPr>
        <p:spPr bwMode="auto">
          <a:xfrm rot="5137563" flipH="1">
            <a:off x="4588669" y="6217444"/>
            <a:ext cx="98425" cy="93663"/>
          </a:xfrm>
          <a:custGeom>
            <a:avLst/>
            <a:gdLst>
              <a:gd name="G0" fmla="+- 5491 0 0"/>
              <a:gd name="G1" fmla="+- -11195581 0 0"/>
              <a:gd name="G2" fmla="+- 0 0 -11195581"/>
              <a:gd name="T0" fmla="*/ 0 256 1"/>
              <a:gd name="T1" fmla="*/ 180 256 1"/>
              <a:gd name="G3" fmla="+- -11195581 T0 T1"/>
              <a:gd name="T2" fmla="*/ 0 256 1"/>
              <a:gd name="T3" fmla="*/ 90 256 1"/>
              <a:gd name="G4" fmla="+- -11195581 T2 T3"/>
              <a:gd name="G5" fmla="*/ G4 2 1"/>
              <a:gd name="T4" fmla="*/ 90 256 1"/>
              <a:gd name="T5" fmla="*/ 0 256 1"/>
              <a:gd name="G6" fmla="+- -11195581 T4 T5"/>
              <a:gd name="G7" fmla="*/ G6 2 1"/>
              <a:gd name="G8" fmla="abs -11195581"/>
              <a:gd name="T6" fmla="*/ 0 256 1"/>
              <a:gd name="T7" fmla="*/ 90 256 1"/>
              <a:gd name="G9" fmla="+- G8 T6 T7"/>
              <a:gd name="G10" fmla="?: G9 G7 G5"/>
              <a:gd name="T8" fmla="*/ 0 256 1"/>
              <a:gd name="T9" fmla="*/ 360 256 1"/>
              <a:gd name="G11" fmla="+- G10 T8 T9"/>
              <a:gd name="G12" fmla="?: G10 G11 G10"/>
              <a:gd name="T10" fmla="*/ 0 256 1"/>
              <a:gd name="T11" fmla="*/ 360 256 1"/>
              <a:gd name="G13" fmla="+- G12 T10 T11"/>
              <a:gd name="G14" fmla="?: G12 G13 G12"/>
              <a:gd name="G15" fmla="+- 0 0 G14"/>
              <a:gd name="G16" fmla="+- 10800 0 0"/>
              <a:gd name="G17" fmla="+- 10800 0 5491"/>
              <a:gd name="G18" fmla="*/ 5491 1 2"/>
              <a:gd name="G19" fmla="+- G18 5400 0"/>
              <a:gd name="G20" fmla="cos G19 -11195581"/>
              <a:gd name="G21" fmla="sin G19 -11195581"/>
              <a:gd name="G22" fmla="+- G20 10800 0"/>
              <a:gd name="G23" fmla="+- G21 10800 0"/>
              <a:gd name="G24" fmla="+- 10800 0 G20"/>
              <a:gd name="G25" fmla="+- 5491 10800 0"/>
              <a:gd name="G26" fmla="?: G9 G17 G25"/>
              <a:gd name="G27" fmla="?: G9 0 21600"/>
              <a:gd name="G28" fmla="cos 10800 -11195581"/>
              <a:gd name="G29" fmla="sin 10800 -11195581"/>
              <a:gd name="G30" fmla="sin 5491 -11195581"/>
              <a:gd name="G31" fmla="+- G28 10800 0"/>
              <a:gd name="G32" fmla="+- G29 10800 0"/>
              <a:gd name="G33" fmla="+- G30 10800 0"/>
              <a:gd name="G34" fmla="?: G4 0 G31"/>
              <a:gd name="G35" fmla="?: -11195581 G34 0"/>
              <a:gd name="G36" fmla="?: G6 G35 G31"/>
              <a:gd name="G37" fmla="+- 21600 0 G36"/>
              <a:gd name="G38" fmla="?: G4 0 G33"/>
              <a:gd name="G39" fmla="?: -11195581 G38 G32"/>
              <a:gd name="G40" fmla="?: G6 G39 0"/>
              <a:gd name="G41" fmla="?: G4 G32 21600"/>
              <a:gd name="G42" fmla="?: G6 G41 G33"/>
              <a:gd name="T12" fmla="*/ 10800 w 21600"/>
              <a:gd name="T13" fmla="*/ 0 h 21600"/>
              <a:gd name="T14" fmla="*/ 2758 w 21600"/>
              <a:gd name="T15" fmla="*/ 9501 h 21600"/>
              <a:gd name="T16" fmla="*/ 10800 w 21600"/>
              <a:gd name="T17" fmla="*/ 5309 h 21600"/>
              <a:gd name="T18" fmla="*/ 18842 w 21600"/>
              <a:gd name="T19" fmla="*/ 9501 h 21600"/>
              <a:gd name="T20" fmla="*/ G36 w 21600"/>
              <a:gd name="T21" fmla="*/ G40 h 21600"/>
              <a:gd name="T22" fmla="*/ G37 w 21600"/>
              <a:gd name="T23" fmla="*/ G42 h 21600"/>
            </a:gdLst>
            <a:ahLst/>
            <a:cxnLst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T20" t="T21" r="T22" b="T23"/>
            <a:pathLst>
              <a:path w="21600" h="21600">
                <a:moveTo>
                  <a:pt x="5379" y="9925"/>
                </a:moveTo>
                <a:cubicBezTo>
                  <a:pt x="5808" y="7264"/>
                  <a:pt x="8105" y="5308"/>
                  <a:pt x="10800" y="5309"/>
                </a:cubicBezTo>
                <a:cubicBezTo>
                  <a:pt x="13494" y="5309"/>
                  <a:pt x="15791" y="7264"/>
                  <a:pt x="16220" y="9925"/>
                </a:cubicBezTo>
                <a:lnTo>
                  <a:pt x="21462" y="9079"/>
                </a:lnTo>
                <a:cubicBezTo>
                  <a:pt x="20617" y="3846"/>
                  <a:pt x="16100" y="-1"/>
                  <a:pt x="10799" y="0"/>
                </a:cubicBezTo>
                <a:cubicBezTo>
                  <a:pt x="5499" y="0"/>
                  <a:pt x="982" y="3846"/>
                  <a:pt x="137" y="9079"/>
                </a:cubicBezTo>
                <a:close/>
              </a:path>
            </a:pathLst>
          </a:custGeom>
          <a:gradFill rotWithShape="0">
            <a:gsLst>
              <a:gs pos="0">
                <a:schemeClr val="bg1">
                  <a:gamma/>
                  <a:shade val="24314"/>
                  <a:invGamma/>
                </a:schemeClr>
              </a:gs>
              <a:gs pos="100000">
                <a:schemeClr val="bg1"/>
              </a:gs>
            </a:gsLst>
            <a:lin ang="0" scaled="1"/>
          </a:gra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60860" name="Rectangle 92"/>
          <p:cNvSpPr>
            <a:spLocks noChangeAspect="1" noChangeArrowheads="1"/>
          </p:cNvSpPr>
          <p:nvPr/>
        </p:nvSpPr>
        <p:spPr bwMode="auto">
          <a:xfrm>
            <a:off x="4957763" y="6208713"/>
            <a:ext cx="80962" cy="79375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grpSp>
        <p:nvGrpSpPr>
          <p:cNvPr id="160861" name="Group 93"/>
          <p:cNvGrpSpPr>
            <a:grpSpLocks/>
          </p:cNvGrpSpPr>
          <p:nvPr/>
        </p:nvGrpSpPr>
        <p:grpSpPr bwMode="auto">
          <a:xfrm>
            <a:off x="3113088" y="5867400"/>
            <a:ext cx="2917825" cy="3922713"/>
            <a:chOff x="1961" y="1672"/>
            <a:chExt cx="1838" cy="2471"/>
          </a:xfrm>
        </p:grpSpPr>
        <p:grpSp>
          <p:nvGrpSpPr>
            <p:cNvPr id="160862" name="Group 94"/>
            <p:cNvGrpSpPr>
              <a:grpSpLocks/>
            </p:cNvGrpSpPr>
            <p:nvPr/>
          </p:nvGrpSpPr>
          <p:grpSpPr bwMode="auto">
            <a:xfrm>
              <a:off x="1961" y="1672"/>
              <a:ext cx="1838" cy="2471"/>
              <a:chOff x="1961" y="1672"/>
              <a:chExt cx="1838" cy="2471"/>
            </a:xfrm>
          </p:grpSpPr>
          <p:sp>
            <p:nvSpPr>
              <p:cNvPr id="160863" name="Freeform 95"/>
              <p:cNvSpPr>
                <a:spLocks noChangeAspect="1"/>
              </p:cNvSpPr>
              <p:nvPr/>
            </p:nvSpPr>
            <p:spPr bwMode="auto">
              <a:xfrm>
                <a:off x="1961" y="1672"/>
                <a:ext cx="1833" cy="2471"/>
              </a:xfrm>
              <a:custGeom>
                <a:avLst/>
                <a:gdLst/>
                <a:ahLst/>
                <a:cxnLst>
                  <a:cxn ang="0">
                    <a:pos x="2" y="89"/>
                  </a:cxn>
                  <a:cxn ang="0">
                    <a:pos x="39" y="141"/>
                  </a:cxn>
                  <a:cxn ang="0">
                    <a:pos x="38" y="203"/>
                  </a:cxn>
                  <a:cxn ang="0">
                    <a:pos x="0" y="246"/>
                  </a:cxn>
                  <a:cxn ang="0">
                    <a:pos x="32" y="3221"/>
                  </a:cxn>
                  <a:cxn ang="0">
                    <a:pos x="56" y="3297"/>
                  </a:cxn>
                  <a:cxn ang="0">
                    <a:pos x="21" y="3357"/>
                  </a:cxn>
                  <a:cxn ang="0">
                    <a:pos x="17" y="3449"/>
                  </a:cxn>
                  <a:cxn ang="0">
                    <a:pos x="60" y="3507"/>
                  </a:cxn>
                  <a:cxn ang="0">
                    <a:pos x="2571" y="3492"/>
                  </a:cxn>
                  <a:cxn ang="0">
                    <a:pos x="2604" y="3444"/>
                  </a:cxn>
                  <a:cxn ang="0">
                    <a:pos x="2592" y="3305"/>
                  </a:cxn>
                  <a:cxn ang="0">
                    <a:pos x="2579" y="3264"/>
                  </a:cxn>
                  <a:cxn ang="0">
                    <a:pos x="2603" y="3212"/>
                  </a:cxn>
                  <a:cxn ang="0">
                    <a:pos x="2558" y="147"/>
                  </a:cxn>
                  <a:cxn ang="0">
                    <a:pos x="2567" y="101"/>
                  </a:cxn>
                  <a:cxn ang="0">
                    <a:pos x="2588" y="6"/>
                  </a:cxn>
                  <a:cxn ang="0">
                    <a:pos x="2586" y="0"/>
                  </a:cxn>
                  <a:cxn ang="0">
                    <a:pos x="2589" y="0"/>
                  </a:cxn>
                  <a:cxn ang="0">
                    <a:pos x="2589" y="6"/>
                  </a:cxn>
                  <a:cxn ang="0">
                    <a:pos x="2586" y="3"/>
                  </a:cxn>
                  <a:cxn ang="0">
                    <a:pos x="2586" y="6"/>
                  </a:cxn>
                  <a:cxn ang="0">
                    <a:pos x="0" y="6"/>
                  </a:cxn>
                  <a:cxn ang="0">
                    <a:pos x="0" y="12"/>
                  </a:cxn>
                  <a:cxn ang="0">
                    <a:pos x="0" y="15"/>
                  </a:cxn>
                  <a:cxn ang="0">
                    <a:pos x="0" y="18"/>
                  </a:cxn>
                  <a:cxn ang="0">
                    <a:pos x="0" y="21"/>
                  </a:cxn>
                  <a:cxn ang="0">
                    <a:pos x="0" y="21"/>
                  </a:cxn>
                  <a:cxn ang="0">
                    <a:pos x="0" y="18"/>
                  </a:cxn>
                  <a:cxn ang="0">
                    <a:pos x="3" y="24"/>
                  </a:cxn>
                  <a:cxn ang="0">
                    <a:pos x="0" y="18"/>
                  </a:cxn>
                  <a:cxn ang="0">
                    <a:pos x="0" y="18"/>
                  </a:cxn>
                  <a:cxn ang="0">
                    <a:pos x="0" y="18"/>
                  </a:cxn>
                  <a:cxn ang="0">
                    <a:pos x="3" y="18"/>
                  </a:cxn>
                  <a:cxn ang="0">
                    <a:pos x="0" y="18"/>
                  </a:cxn>
                </a:cxnLst>
                <a:rect l="0" t="0" r="r" b="b"/>
                <a:pathLst>
                  <a:path w="2606" h="3507">
                    <a:moveTo>
                      <a:pt x="3" y="20"/>
                    </a:moveTo>
                    <a:lnTo>
                      <a:pt x="2" y="89"/>
                    </a:lnTo>
                    <a:lnTo>
                      <a:pt x="24" y="111"/>
                    </a:lnTo>
                    <a:lnTo>
                      <a:pt x="39" y="141"/>
                    </a:lnTo>
                    <a:lnTo>
                      <a:pt x="45" y="168"/>
                    </a:lnTo>
                    <a:lnTo>
                      <a:pt x="38" y="203"/>
                    </a:lnTo>
                    <a:lnTo>
                      <a:pt x="26" y="219"/>
                    </a:lnTo>
                    <a:lnTo>
                      <a:pt x="0" y="246"/>
                    </a:lnTo>
                    <a:lnTo>
                      <a:pt x="11" y="3201"/>
                    </a:lnTo>
                    <a:lnTo>
                      <a:pt x="32" y="3221"/>
                    </a:lnTo>
                    <a:lnTo>
                      <a:pt x="50" y="3255"/>
                    </a:lnTo>
                    <a:lnTo>
                      <a:pt x="56" y="3297"/>
                    </a:lnTo>
                    <a:lnTo>
                      <a:pt x="48" y="3330"/>
                    </a:lnTo>
                    <a:lnTo>
                      <a:pt x="21" y="3357"/>
                    </a:lnTo>
                    <a:lnTo>
                      <a:pt x="17" y="3402"/>
                    </a:lnTo>
                    <a:lnTo>
                      <a:pt x="17" y="3449"/>
                    </a:lnTo>
                    <a:lnTo>
                      <a:pt x="33" y="3492"/>
                    </a:lnTo>
                    <a:lnTo>
                      <a:pt x="60" y="3507"/>
                    </a:lnTo>
                    <a:lnTo>
                      <a:pt x="2538" y="3507"/>
                    </a:lnTo>
                    <a:lnTo>
                      <a:pt x="2571" y="3492"/>
                    </a:lnTo>
                    <a:lnTo>
                      <a:pt x="2592" y="3474"/>
                    </a:lnTo>
                    <a:lnTo>
                      <a:pt x="2604" y="3444"/>
                    </a:lnTo>
                    <a:lnTo>
                      <a:pt x="2606" y="3327"/>
                    </a:lnTo>
                    <a:lnTo>
                      <a:pt x="2592" y="3305"/>
                    </a:lnTo>
                    <a:lnTo>
                      <a:pt x="2583" y="3288"/>
                    </a:lnTo>
                    <a:lnTo>
                      <a:pt x="2579" y="3264"/>
                    </a:lnTo>
                    <a:lnTo>
                      <a:pt x="2588" y="3234"/>
                    </a:lnTo>
                    <a:lnTo>
                      <a:pt x="2603" y="3212"/>
                    </a:lnTo>
                    <a:lnTo>
                      <a:pt x="2588" y="209"/>
                    </a:lnTo>
                    <a:cubicBezTo>
                      <a:pt x="2556" y="177"/>
                      <a:pt x="2565" y="162"/>
                      <a:pt x="2558" y="147"/>
                    </a:cubicBezTo>
                    <a:cubicBezTo>
                      <a:pt x="2558" y="131"/>
                      <a:pt x="2555" y="127"/>
                      <a:pt x="2561" y="120"/>
                    </a:cubicBezTo>
                    <a:cubicBezTo>
                      <a:pt x="2567" y="113"/>
                      <a:pt x="2564" y="112"/>
                      <a:pt x="2567" y="101"/>
                    </a:cubicBezTo>
                    <a:cubicBezTo>
                      <a:pt x="2577" y="93"/>
                      <a:pt x="2582" y="93"/>
                      <a:pt x="2585" y="78"/>
                    </a:cubicBezTo>
                    <a:lnTo>
                      <a:pt x="2588" y="6"/>
                    </a:lnTo>
                    <a:lnTo>
                      <a:pt x="2586" y="3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9" y="0"/>
                    </a:lnTo>
                    <a:lnTo>
                      <a:pt x="2586" y="3"/>
                    </a:lnTo>
                    <a:lnTo>
                      <a:pt x="2589" y="6"/>
                    </a:lnTo>
                    <a:lnTo>
                      <a:pt x="2586" y="3"/>
                    </a:lnTo>
                    <a:lnTo>
                      <a:pt x="2586" y="3"/>
                    </a:lnTo>
                    <a:lnTo>
                      <a:pt x="2586" y="6"/>
                    </a:lnTo>
                    <a:lnTo>
                      <a:pt x="2586" y="6"/>
                    </a:lnTo>
                    <a:lnTo>
                      <a:pt x="0" y="9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5"/>
                    </a:lnTo>
                    <a:lnTo>
                      <a:pt x="3" y="18"/>
                    </a:lnTo>
                    <a:lnTo>
                      <a:pt x="0" y="18"/>
                    </a:lnTo>
                    <a:lnTo>
                      <a:pt x="3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4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3" y="24"/>
                    </a:lnTo>
                    <a:lnTo>
                      <a:pt x="0" y="18"/>
                    </a:lnTo>
                    <a:lnTo>
                      <a:pt x="0" y="21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6" y="21"/>
                    </a:lnTo>
                    <a:lnTo>
                      <a:pt x="3" y="18"/>
                    </a:lnTo>
                    <a:lnTo>
                      <a:pt x="0" y="21"/>
                    </a:lnTo>
                    <a:lnTo>
                      <a:pt x="0" y="18"/>
                    </a:lnTo>
                    <a:lnTo>
                      <a:pt x="3" y="20"/>
                    </a:lnTo>
                    <a:close/>
                  </a:path>
                </a:pathLst>
              </a:custGeom>
              <a:solidFill>
                <a:srgbClr val="D3F1E2"/>
              </a:solidFill>
              <a:ln w="9525">
                <a:solidFill>
                  <a:srgbClr val="006600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o-RO"/>
              </a:p>
            </p:txBody>
          </p:sp>
          <p:grpSp>
            <p:nvGrpSpPr>
              <p:cNvPr id="160864" name="Group 96"/>
              <p:cNvGrpSpPr>
                <a:grpSpLocks noChangeAspect="1"/>
              </p:cNvGrpSpPr>
              <p:nvPr/>
            </p:nvGrpSpPr>
            <p:grpSpPr bwMode="auto">
              <a:xfrm>
                <a:off x="1962" y="1672"/>
                <a:ext cx="1837" cy="2471"/>
                <a:chOff x="1769" y="1157"/>
                <a:chExt cx="2221" cy="2986"/>
              </a:xfrm>
            </p:grpSpPr>
            <p:sp>
              <p:nvSpPr>
                <p:cNvPr id="160865" name="Freeform 97" descr="Широкий диагональный 2"/>
                <p:cNvSpPr>
                  <a:spLocks noChangeAspect="1"/>
                </p:cNvSpPr>
                <p:nvPr/>
              </p:nvSpPr>
              <p:spPr bwMode="auto">
                <a:xfrm>
                  <a:off x="1769" y="1157"/>
                  <a:ext cx="2221" cy="2986"/>
                </a:xfrm>
                <a:custGeom>
                  <a:avLst/>
                  <a:gdLst/>
                  <a:ahLst/>
                  <a:cxnLst>
                    <a:cxn ang="0">
                      <a:pos x="2" y="83"/>
                    </a:cxn>
                    <a:cxn ang="0">
                      <a:pos x="39" y="135"/>
                    </a:cxn>
                    <a:cxn ang="0">
                      <a:pos x="38" y="197"/>
                    </a:cxn>
                    <a:cxn ang="0">
                      <a:pos x="0" y="240"/>
                    </a:cxn>
                    <a:cxn ang="0">
                      <a:pos x="32" y="3215"/>
                    </a:cxn>
                    <a:cxn ang="0">
                      <a:pos x="56" y="3291"/>
                    </a:cxn>
                    <a:cxn ang="0">
                      <a:pos x="21" y="3351"/>
                    </a:cxn>
                    <a:cxn ang="0">
                      <a:pos x="17" y="3443"/>
                    </a:cxn>
                    <a:cxn ang="0">
                      <a:pos x="60" y="3501"/>
                    </a:cxn>
                    <a:cxn ang="0">
                      <a:pos x="2571" y="3486"/>
                    </a:cxn>
                    <a:cxn ang="0">
                      <a:pos x="2604" y="3438"/>
                    </a:cxn>
                    <a:cxn ang="0">
                      <a:pos x="2592" y="3299"/>
                    </a:cxn>
                    <a:cxn ang="0">
                      <a:pos x="2579" y="3258"/>
                    </a:cxn>
                    <a:cxn ang="0">
                      <a:pos x="2603" y="3206"/>
                    </a:cxn>
                    <a:cxn ang="0">
                      <a:pos x="2558" y="141"/>
                    </a:cxn>
                    <a:cxn ang="0">
                      <a:pos x="2567" y="95"/>
                    </a:cxn>
                    <a:cxn ang="0">
                      <a:pos x="2588" y="0"/>
                    </a:cxn>
                    <a:cxn ang="0">
                      <a:pos x="2549" y="75"/>
                    </a:cxn>
                    <a:cxn ang="0">
                      <a:pos x="2525" y="126"/>
                    </a:cxn>
                    <a:cxn ang="0">
                      <a:pos x="2537" y="194"/>
                    </a:cxn>
                    <a:cxn ang="0">
                      <a:pos x="2580" y="3179"/>
                    </a:cxn>
                    <a:cxn ang="0">
                      <a:pos x="2555" y="3230"/>
                    </a:cxn>
                    <a:cxn ang="0">
                      <a:pos x="2559" y="3311"/>
                    </a:cxn>
                    <a:cxn ang="0">
                      <a:pos x="2579" y="3353"/>
                    </a:cxn>
                    <a:cxn ang="0">
                      <a:pos x="2565" y="3441"/>
                    </a:cxn>
                    <a:cxn ang="0">
                      <a:pos x="90" y="3474"/>
                    </a:cxn>
                    <a:cxn ang="0">
                      <a:pos x="44" y="3441"/>
                    </a:cxn>
                    <a:cxn ang="0">
                      <a:pos x="62" y="3350"/>
                    </a:cxn>
                    <a:cxn ang="0">
                      <a:pos x="84" y="3284"/>
                    </a:cxn>
                    <a:cxn ang="0">
                      <a:pos x="72" y="3216"/>
                    </a:cxn>
                    <a:cxn ang="0">
                      <a:pos x="32" y="249"/>
                    </a:cxn>
                    <a:cxn ang="0">
                      <a:pos x="60" y="210"/>
                    </a:cxn>
                    <a:cxn ang="0">
                      <a:pos x="77" y="144"/>
                    </a:cxn>
                    <a:cxn ang="0">
                      <a:pos x="54" y="83"/>
                    </a:cxn>
                    <a:cxn ang="0">
                      <a:pos x="36" y="15"/>
                    </a:cxn>
                  </a:cxnLst>
                  <a:rect l="0" t="0" r="r" b="b"/>
                  <a:pathLst>
                    <a:path w="2606" h="3501">
                      <a:moveTo>
                        <a:pt x="3" y="14"/>
                      </a:moveTo>
                      <a:lnTo>
                        <a:pt x="2" y="83"/>
                      </a:lnTo>
                      <a:lnTo>
                        <a:pt x="24" y="105"/>
                      </a:lnTo>
                      <a:lnTo>
                        <a:pt x="39" y="135"/>
                      </a:lnTo>
                      <a:lnTo>
                        <a:pt x="45" y="162"/>
                      </a:lnTo>
                      <a:lnTo>
                        <a:pt x="38" y="197"/>
                      </a:lnTo>
                      <a:lnTo>
                        <a:pt x="26" y="213"/>
                      </a:lnTo>
                      <a:lnTo>
                        <a:pt x="0" y="240"/>
                      </a:lnTo>
                      <a:lnTo>
                        <a:pt x="11" y="3195"/>
                      </a:lnTo>
                      <a:lnTo>
                        <a:pt x="32" y="3215"/>
                      </a:lnTo>
                      <a:lnTo>
                        <a:pt x="50" y="3249"/>
                      </a:lnTo>
                      <a:lnTo>
                        <a:pt x="56" y="3291"/>
                      </a:lnTo>
                      <a:lnTo>
                        <a:pt x="48" y="3324"/>
                      </a:lnTo>
                      <a:lnTo>
                        <a:pt x="21" y="3351"/>
                      </a:lnTo>
                      <a:lnTo>
                        <a:pt x="17" y="3396"/>
                      </a:lnTo>
                      <a:lnTo>
                        <a:pt x="17" y="3443"/>
                      </a:lnTo>
                      <a:lnTo>
                        <a:pt x="33" y="3486"/>
                      </a:lnTo>
                      <a:lnTo>
                        <a:pt x="60" y="3501"/>
                      </a:lnTo>
                      <a:lnTo>
                        <a:pt x="2538" y="3501"/>
                      </a:lnTo>
                      <a:lnTo>
                        <a:pt x="2571" y="3486"/>
                      </a:lnTo>
                      <a:lnTo>
                        <a:pt x="2592" y="3468"/>
                      </a:lnTo>
                      <a:lnTo>
                        <a:pt x="2604" y="3438"/>
                      </a:lnTo>
                      <a:lnTo>
                        <a:pt x="2606" y="3321"/>
                      </a:lnTo>
                      <a:lnTo>
                        <a:pt x="2592" y="3299"/>
                      </a:lnTo>
                      <a:lnTo>
                        <a:pt x="2583" y="3282"/>
                      </a:lnTo>
                      <a:lnTo>
                        <a:pt x="2579" y="3258"/>
                      </a:lnTo>
                      <a:lnTo>
                        <a:pt x="2588" y="3228"/>
                      </a:lnTo>
                      <a:lnTo>
                        <a:pt x="2603" y="3206"/>
                      </a:lnTo>
                      <a:lnTo>
                        <a:pt x="2588" y="203"/>
                      </a:lnTo>
                      <a:cubicBezTo>
                        <a:pt x="2556" y="171"/>
                        <a:pt x="2565" y="156"/>
                        <a:pt x="2558" y="141"/>
                      </a:cubicBezTo>
                      <a:cubicBezTo>
                        <a:pt x="2558" y="125"/>
                        <a:pt x="2555" y="121"/>
                        <a:pt x="2561" y="114"/>
                      </a:cubicBezTo>
                      <a:cubicBezTo>
                        <a:pt x="2567" y="107"/>
                        <a:pt x="2564" y="106"/>
                        <a:pt x="2567" y="95"/>
                      </a:cubicBezTo>
                      <a:cubicBezTo>
                        <a:pt x="2577" y="87"/>
                        <a:pt x="2582" y="87"/>
                        <a:pt x="2585" y="72"/>
                      </a:cubicBezTo>
                      <a:lnTo>
                        <a:pt x="2588" y="0"/>
                      </a:lnTo>
                      <a:lnTo>
                        <a:pt x="2553" y="2"/>
                      </a:lnTo>
                      <a:lnTo>
                        <a:pt x="2549" y="75"/>
                      </a:lnTo>
                      <a:lnTo>
                        <a:pt x="2532" y="102"/>
                      </a:lnTo>
                      <a:lnTo>
                        <a:pt x="2525" y="126"/>
                      </a:lnTo>
                      <a:lnTo>
                        <a:pt x="2522" y="155"/>
                      </a:lnTo>
                      <a:lnTo>
                        <a:pt x="2537" y="194"/>
                      </a:lnTo>
                      <a:lnTo>
                        <a:pt x="2555" y="221"/>
                      </a:lnTo>
                      <a:lnTo>
                        <a:pt x="2580" y="3179"/>
                      </a:lnTo>
                      <a:lnTo>
                        <a:pt x="2565" y="3203"/>
                      </a:lnTo>
                      <a:lnTo>
                        <a:pt x="2555" y="3230"/>
                      </a:lnTo>
                      <a:lnTo>
                        <a:pt x="2552" y="3270"/>
                      </a:lnTo>
                      <a:lnTo>
                        <a:pt x="2559" y="3311"/>
                      </a:lnTo>
                      <a:lnTo>
                        <a:pt x="2574" y="3327"/>
                      </a:lnTo>
                      <a:lnTo>
                        <a:pt x="2579" y="3353"/>
                      </a:lnTo>
                      <a:lnTo>
                        <a:pt x="2576" y="3401"/>
                      </a:lnTo>
                      <a:lnTo>
                        <a:pt x="2565" y="3441"/>
                      </a:lnTo>
                      <a:lnTo>
                        <a:pt x="2546" y="3467"/>
                      </a:lnTo>
                      <a:lnTo>
                        <a:pt x="90" y="3474"/>
                      </a:lnTo>
                      <a:lnTo>
                        <a:pt x="66" y="3461"/>
                      </a:lnTo>
                      <a:lnTo>
                        <a:pt x="44" y="3441"/>
                      </a:lnTo>
                      <a:lnTo>
                        <a:pt x="45" y="3377"/>
                      </a:lnTo>
                      <a:lnTo>
                        <a:pt x="62" y="3350"/>
                      </a:lnTo>
                      <a:lnTo>
                        <a:pt x="80" y="3326"/>
                      </a:lnTo>
                      <a:lnTo>
                        <a:pt x="84" y="3284"/>
                      </a:lnTo>
                      <a:lnTo>
                        <a:pt x="81" y="3246"/>
                      </a:lnTo>
                      <a:lnTo>
                        <a:pt x="72" y="3216"/>
                      </a:lnTo>
                      <a:lnTo>
                        <a:pt x="41" y="3182"/>
                      </a:lnTo>
                      <a:lnTo>
                        <a:pt x="32" y="249"/>
                      </a:lnTo>
                      <a:lnTo>
                        <a:pt x="42" y="234"/>
                      </a:lnTo>
                      <a:lnTo>
                        <a:pt x="60" y="210"/>
                      </a:lnTo>
                      <a:lnTo>
                        <a:pt x="75" y="180"/>
                      </a:lnTo>
                      <a:lnTo>
                        <a:pt x="77" y="144"/>
                      </a:lnTo>
                      <a:lnTo>
                        <a:pt x="71" y="110"/>
                      </a:lnTo>
                      <a:lnTo>
                        <a:pt x="54" y="83"/>
                      </a:lnTo>
                      <a:lnTo>
                        <a:pt x="32" y="65"/>
                      </a:lnTo>
                      <a:lnTo>
                        <a:pt x="36" y="15"/>
                      </a:lnTo>
                      <a:lnTo>
                        <a:pt x="3" y="14"/>
                      </a:lnTo>
                      <a:close/>
                    </a:path>
                  </a:pathLst>
                </a:custGeom>
                <a:pattFill prst="wdUpDiag">
                  <a:fgClr>
                    <a:srgbClr val="006600"/>
                  </a:fgClr>
                  <a:bgClr>
                    <a:schemeClr val="bg1"/>
                  </a:bgClr>
                </a:pattFill>
                <a:ln w="9525">
                  <a:solidFill>
                    <a:srgbClr val="006600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ro-RO"/>
                </a:p>
              </p:txBody>
            </p:sp>
            <p:sp>
              <p:nvSpPr>
                <p:cNvPr id="160866" name="Rectangle 98" descr="Широки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1824" y="4069"/>
                  <a:ext cx="1269" cy="41"/>
                </a:xfrm>
                <a:prstGeom prst="rect">
                  <a:avLst/>
                </a:prstGeom>
                <a:pattFill prst="wdDnDiag">
                  <a:fgClr>
                    <a:srgbClr val="006600"/>
                  </a:fgClr>
                  <a:bgClr>
                    <a:schemeClr val="bg1"/>
                  </a:bgClr>
                </a:pattFill>
                <a:ln w="9525">
                  <a:solidFill>
                    <a:srgbClr val="006600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60867" name="Rectangle 99" descr="Широкий диагональный 1"/>
                <p:cNvSpPr>
                  <a:spLocks noChangeAspect="1" noChangeArrowheads="1"/>
                </p:cNvSpPr>
                <p:nvPr/>
              </p:nvSpPr>
              <p:spPr bwMode="auto">
                <a:xfrm flipH="1">
                  <a:off x="3481" y="4065"/>
                  <a:ext cx="464" cy="41"/>
                </a:xfrm>
                <a:prstGeom prst="rect">
                  <a:avLst/>
                </a:prstGeom>
                <a:pattFill prst="wdDnDiag">
                  <a:fgClr>
                    <a:srgbClr val="006600"/>
                  </a:fgClr>
                  <a:bgClr>
                    <a:schemeClr val="bg1"/>
                  </a:bgClr>
                </a:pattFill>
                <a:ln w="9525">
                  <a:solidFill>
                    <a:srgbClr val="006600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60868" name="Freeform 100" descr="Широкий диагональный 2"/>
                <p:cNvSpPr>
                  <a:spLocks noChangeAspect="1"/>
                </p:cNvSpPr>
                <p:nvPr/>
              </p:nvSpPr>
              <p:spPr bwMode="auto">
                <a:xfrm>
                  <a:off x="1846" y="3759"/>
                  <a:ext cx="1219" cy="307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39" y="3"/>
                    </a:cxn>
                    <a:cxn ang="0">
                      <a:pos x="39" y="291"/>
                    </a:cxn>
                    <a:cxn ang="0">
                      <a:pos x="45" y="306"/>
                    </a:cxn>
                    <a:cxn ang="0">
                      <a:pos x="69" y="321"/>
                    </a:cxn>
                    <a:cxn ang="0">
                      <a:pos x="1431" y="330"/>
                    </a:cxn>
                    <a:cxn ang="0">
                      <a:pos x="1431" y="360"/>
                    </a:cxn>
                    <a:cxn ang="0">
                      <a:pos x="33" y="354"/>
                    </a:cxn>
                    <a:cxn ang="0">
                      <a:pos x="15" y="330"/>
                    </a:cxn>
                    <a:cxn ang="0">
                      <a:pos x="6" y="30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431" h="360">
                      <a:moveTo>
                        <a:pt x="0" y="0"/>
                      </a:moveTo>
                      <a:lnTo>
                        <a:pt x="39" y="3"/>
                      </a:lnTo>
                      <a:lnTo>
                        <a:pt x="39" y="291"/>
                      </a:lnTo>
                      <a:lnTo>
                        <a:pt x="45" y="306"/>
                      </a:lnTo>
                      <a:lnTo>
                        <a:pt x="69" y="321"/>
                      </a:lnTo>
                      <a:lnTo>
                        <a:pt x="1431" y="330"/>
                      </a:lnTo>
                      <a:lnTo>
                        <a:pt x="1431" y="360"/>
                      </a:lnTo>
                      <a:lnTo>
                        <a:pt x="33" y="354"/>
                      </a:lnTo>
                      <a:lnTo>
                        <a:pt x="15" y="330"/>
                      </a:lnTo>
                      <a:lnTo>
                        <a:pt x="6" y="30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pattFill prst="wdUpDiag">
                  <a:fgClr>
                    <a:srgbClr val="006600"/>
                  </a:fgClr>
                  <a:bgClr>
                    <a:schemeClr val="bg1"/>
                  </a:bgClr>
                </a:pattFill>
                <a:ln w="9525" cap="flat" cmpd="sng">
                  <a:solidFill>
                    <a:srgbClr val="0066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o-RO"/>
                </a:p>
              </p:txBody>
            </p:sp>
            <p:sp>
              <p:nvSpPr>
                <p:cNvPr id="160869" name="Freeform 101" descr="Широкий диагональный 2"/>
                <p:cNvSpPr>
                  <a:spLocks noChangeAspect="1"/>
                </p:cNvSpPr>
                <p:nvPr/>
              </p:nvSpPr>
              <p:spPr bwMode="auto">
                <a:xfrm>
                  <a:off x="3492" y="3752"/>
                  <a:ext cx="445" cy="307"/>
                </a:xfrm>
                <a:custGeom>
                  <a:avLst/>
                  <a:gdLst/>
                  <a:ahLst/>
                  <a:cxnLst>
                    <a:cxn ang="0">
                      <a:pos x="522" y="6"/>
                    </a:cxn>
                    <a:cxn ang="0">
                      <a:pos x="492" y="0"/>
                    </a:cxn>
                    <a:cxn ang="0">
                      <a:pos x="486" y="291"/>
                    </a:cxn>
                    <a:cxn ang="0">
                      <a:pos x="483" y="312"/>
                    </a:cxn>
                    <a:cxn ang="0">
                      <a:pos x="471" y="327"/>
                    </a:cxn>
                    <a:cxn ang="0">
                      <a:pos x="0" y="330"/>
                    </a:cxn>
                    <a:cxn ang="0">
                      <a:pos x="0" y="360"/>
                    </a:cxn>
                    <a:cxn ang="0">
                      <a:pos x="492" y="354"/>
                    </a:cxn>
                    <a:cxn ang="0">
                      <a:pos x="510" y="333"/>
                    </a:cxn>
                    <a:cxn ang="0">
                      <a:pos x="522" y="300"/>
                    </a:cxn>
                    <a:cxn ang="0">
                      <a:pos x="522" y="6"/>
                    </a:cxn>
                  </a:cxnLst>
                  <a:rect l="0" t="0" r="r" b="b"/>
                  <a:pathLst>
                    <a:path w="522" h="360">
                      <a:moveTo>
                        <a:pt x="522" y="6"/>
                      </a:moveTo>
                      <a:lnTo>
                        <a:pt x="492" y="0"/>
                      </a:lnTo>
                      <a:lnTo>
                        <a:pt x="486" y="291"/>
                      </a:lnTo>
                      <a:lnTo>
                        <a:pt x="483" y="312"/>
                      </a:lnTo>
                      <a:lnTo>
                        <a:pt x="471" y="327"/>
                      </a:lnTo>
                      <a:lnTo>
                        <a:pt x="0" y="330"/>
                      </a:lnTo>
                      <a:lnTo>
                        <a:pt x="0" y="360"/>
                      </a:lnTo>
                      <a:lnTo>
                        <a:pt x="492" y="354"/>
                      </a:lnTo>
                      <a:lnTo>
                        <a:pt x="510" y="333"/>
                      </a:lnTo>
                      <a:lnTo>
                        <a:pt x="522" y="300"/>
                      </a:lnTo>
                      <a:lnTo>
                        <a:pt x="522" y="6"/>
                      </a:lnTo>
                      <a:close/>
                    </a:path>
                  </a:pathLst>
                </a:custGeom>
                <a:pattFill prst="wdUpDiag">
                  <a:fgClr>
                    <a:srgbClr val="006600"/>
                  </a:fgClr>
                  <a:bgClr>
                    <a:schemeClr val="bg1"/>
                  </a:bgClr>
                </a:pattFill>
                <a:ln w="9525" cap="flat" cmpd="sng">
                  <a:solidFill>
                    <a:srgbClr val="0066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o-RO"/>
                </a:p>
              </p:txBody>
            </p:sp>
            <p:sp>
              <p:nvSpPr>
                <p:cNvPr id="160870" name="Freeform 102" descr="Широкий диагональный 1"/>
                <p:cNvSpPr>
                  <a:spLocks noChangeAspect="1"/>
                </p:cNvSpPr>
                <p:nvPr/>
              </p:nvSpPr>
              <p:spPr bwMode="auto">
                <a:xfrm>
                  <a:off x="3053" y="3856"/>
                  <a:ext cx="460" cy="215"/>
                </a:xfrm>
                <a:custGeom>
                  <a:avLst/>
                  <a:gdLst/>
                  <a:ahLst/>
                  <a:cxnLst>
                    <a:cxn ang="0">
                      <a:pos x="3" y="27"/>
                    </a:cxn>
                    <a:cxn ang="0">
                      <a:pos x="0" y="210"/>
                    </a:cxn>
                    <a:cxn ang="0">
                      <a:pos x="24" y="210"/>
                    </a:cxn>
                    <a:cxn ang="0">
                      <a:pos x="30" y="252"/>
                    </a:cxn>
                    <a:cxn ang="0">
                      <a:pos x="57" y="249"/>
                    </a:cxn>
                    <a:cxn ang="0">
                      <a:pos x="48" y="87"/>
                    </a:cxn>
                    <a:cxn ang="0">
                      <a:pos x="135" y="87"/>
                    </a:cxn>
                    <a:cxn ang="0">
                      <a:pos x="132" y="0"/>
                    </a:cxn>
                    <a:cxn ang="0">
                      <a:pos x="207" y="0"/>
                    </a:cxn>
                    <a:cxn ang="0">
                      <a:pos x="207" y="87"/>
                    </a:cxn>
                    <a:cxn ang="0">
                      <a:pos x="327" y="87"/>
                    </a:cxn>
                    <a:cxn ang="0">
                      <a:pos x="327" y="0"/>
                    </a:cxn>
                    <a:cxn ang="0">
                      <a:pos x="411" y="6"/>
                    </a:cxn>
                    <a:cxn ang="0">
                      <a:pos x="408" y="87"/>
                    </a:cxn>
                    <a:cxn ang="0">
                      <a:pos x="480" y="87"/>
                    </a:cxn>
                    <a:cxn ang="0">
                      <a:pos x="480" y="231"/>
                    </a:cxn>
                    <a:cxn ang="0">
                      <a:pos x="507" y="231"/>
                    </a:cxn>
                    <a:cxn ang="0">
                      <a:pos x="513" y="204"/>
                    </a:cxn>
                    <a:cxn ang="0">
                      <a:pos x="537" y="201"/>
                    </a:cxn>
                    <a:cxn ang="0">
                      <a:pos x="540" y="33"/>
                    </a:cxn>
                    <a:cxn ang="0">
                      <a:pos x="498" y="9"/>
                    </a:cxn>
                    <a:cxn ang="0">
                      <a:pos x="45" y="0"/>
                    </a:cxn>
                    <a:cxn ang="0">
                      <a:pos x="3" y="27"/>
                    </a:cxn>
                  </a:cxnLst>
                  <a:rect l="0" t="0" r="r" b="b"/>
                  <a:pathLst>
                    <a:path w="540" h="252">
                      <a:moveTo>
                        <a:pt x="3" y="27"/>
                      </a:moveTo>
                      <a:lnTo>
                        <a:pt x="0" y="210"/>
                      </a:lnTo>
                      <a:lnTo>
                        <a:pt x="24" y="210"/>
                      </a:lnTo>
                      <a:lnTo>
                        <a:pt x="30" y="252"/>
                      </a:lnTo>
                      <a:lnTo>
                        <a:pt x="57" y="249"/>
                      </a:lnTo>
                      <a:lnTo>
                        <a:pt x="48" y="87"/>
                      </a:lnTo>
                      <a:lnTo>
                        <a:pt x="135" y="87"/>
                      </a:lnTo>
                      <a:lnTo>
                        <a:pt x="132" y="0"/>
                      </a:lnTo>
                      <a:lnTo>
                        <a:pt x="207" y="0"/>
                      </a:lnTo>
                      <a:lnTo>
                        <a:pt x="207" y="87"/>
                      </a:lnTo>
                      <a:lnTo>
                        <a:pt x="327" y="87"/>
                      </a:lnTo>
                      <a:lnTo>
                        <a:pt x="327" y="0"/>
                      </a:lnTo>
                      <a:lnTo>
                        <a:pt x="411" y="6"/>
                      </a:lnTo>
                      <a:lnTo>
                        <a:pt x="408" y="87"/>
                      </a:lnTo>
                      <a:lnTo>
                        <a:pt x="480" y="87"/>
                      </a:lnTo>
                      <a:lnTo>
                        <a:pt x="480" y="231"/>
                      </a:lnTo>
                      <a:lnTo>
                        <a:pt x="507" y="231"/>
                      </a:lnTo>
                      <a:lnTo>
                        <a:pt x="513" y="204"/>
                      </a:lnTo>
                      <a:lnTo>
                        <a:pt x="537" y="201"/>
                      </a:lnTo>
                      <a:lnTo>
                        <a:pt x="540" y="33"/>
                      </a:lnTo>
                      <a:lnTo>
                        <a:pt x="498" y="9"/>
                      </a:lnTo>
                      <a:lnTo>
                        <a:pt x="45" y="0"/>
                      </a:lnTo>
                      <a:lnTo>
                        <a:pt x="3" y="27"/>
                      </a:lnTo>
                      <a:close/>
                    </a:path>
                  </a:pathLst>
                </a:custGeom>
                <a:pattFill prst="wdDnDiag">
                  <a:fgClr>
                    <a:srgbClr val="006600"/>
                  </a:fgClr>
                  <a:bgClr>
                    <a:schemeClr val="bg1"/>
                  </a:bgClr>
                </a:pattFill>
                <a:ln w="9525" cap="flat" cmpd="sng">
                  <a:solidFill>
                    <a:srgbClr val="006600"/>
                  </a:solidFill>
                  <a:prstDash val="solid"/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grpSp>
              <p:nvGrpSpPr>
                <p:cNvPr id="160871" name="Group 103"/>
                <p:cNvGrpSpPr>
                  <a:grpSpLocks noChangeAspect="1"/>
                </p:cNvGrpSpPr>
                <p:nvPr/>
              </p:nvGrpSpPr>
              <p:grpSpPr bwMode="auto">
                <a:xfrm>
                  <a:off x="3101" y="3977"/>
                  <a:ext cx="361" cy="115"/>
                  <a:chOff x="3354" y="4044"/>
                  <a:chExt cx="423" cy="135"/>
                </a:xfrm>
              </p:grpSpPr>
              <p:sp>
                <p:nvSpPr>
                  <p:cNvPr id="160872" name="Freeform 104" descr="Широкий диагональный 2"/>
                  <p:cNvSpPr>
                    <a:spLocks noChangeAspect="1"/>
                  </p:cNvSpPr>
                  <p:nvPr/>
                </p:nvSpPr>
                <p:spPr bwMode="auto">
                  <a:xfrm>
                    <a:off x="3354" y="4047"/>
                    <a:ext cx="423" cy="132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420" y="3"/>
                      </a:cxn>
                      <a:cxn ang="0">
                        <a:pos x="423" y="81"/>
                      </a:cxn>
                      <a:cxn ang="0">
                        <a:pos x="390" y="129"/>
                      </a:cxn>
                      <a:cxn ang="0">
                        <a:pos x="243" y="132"/>
                      </a:cxn>
                      <a:cxn ang="0">
                        <a:pos x="243" y="75"/>
                      </a:cxn>
                      <a:cxn ang="0">
                        <a:pos x="189" y="78"/>
                      </a:cxn>
                      <a:cxn ang="0">
                        <a:pos x="189" y="132"/>
                      </a:cxn>
                      <a:cxn ang="0">
                        <a:pos x="42" y="132"/>
                      </a:cxn>
                      <a:cxn ang="0">
                        <a:pos x="0" y="93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23" h="132">
                        <a:moveTo>
                          <a:pt x="0" y="0"/>
                        </a:moveTo>
                        <a:lnTo>
                          <a:pt x="420" y="3"/>
                        </a:lnTo>
                        <a:lnTo>
                          <a:pt x="423" y="81"/>
                        </a:lnTo>
                        <a:lnTo>
                          <a:pt x="390" y="129"/>
                        </a:lnTo>
                        <a:lnTo>
                          <a:pt x="243" y="132"/>
                        </a:lnTo>
                        <a:lnTo>
                          <a:pt x="243" y="75"/>
                        </a:lnTo>
                        <a:lnTo>
                          <a:pt x="189" y="78"/>
                        </a:lnTo>
                        <a:lnTo>
                          <a:pt x="189" y="132"/>
                        </a:lnTo>
                        <a:lnTo>
                          <a:pt x="42" y="132"/>
                        </a:lnTo>
                        <a:lnTo>
                          <a:pt x="0" y="9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pattFill prst="wdUpDiag">
                    <a:fgClr>
                      <a:srgbClr val="006600"/>
                    </a:fgClr>
                    <a:bgClr>
                      <a:schemeClr val="bg1"/>
                    </a:bgClr>
                  </a:pattFill>
                  <a:ln w="9525">
                    <a:solidFill>
                      <a:srgbClr val="006600"/>
                    </a:solidFill>
                    <a:round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endParaRPr lang="ro-RO"/>
                  </a:p>
                </p:txBody>
              </p:sp>
              <p:sp>
                <p:nvSpPr>
                  <p:cNvPr id="160873" name="Freeform 105" descr="Широкий диагональный 2"/>
                  <p:cNvSpPr>
                    <a:spLocks noChangeAspect="1"/>
                  </p:cNvSpPr>
                  <p:nvPr/>
                </p:nvSpPr>
                <p:spPr bwMode="auto">
                  <a:xfrm>
                    <a:off x="3375" y="4044"/>
                    <a:ext cx="165" cy="114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3" y="114"/>
                      </a:cxn>
                      <a:cxn ang="0">
                        <a:pos x="165" y="111"/>
                      </a:cxn>
                    </a:cxnLst>
                    <a:rect l="0" t="0" r="r" b="b"/>
                    <a:pathLst>
                      <a:path w="165" h="114">
                        <a:moveTo>
                          <a:pt x="0" y="0"/>
                        </a:moveTo>
                        <a:lnTo>
                          <a:pt x="3" y="114"/>
                        </a:lnTo>
                        <a:lnTo>
                          <a:pt x="165" y="111"/>
                        </a:lnTo>
                      </a:path>
                    </a:pathLst>
                  </a:custGeom>
                  <a:noFill/>
                  <a:ln w="6350" cmpd="sng">
                    <a:solidFill>
                      <a:srgbClr val="006600"/>
                    </a:solidFill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o-RO"/>
                  </a:p>
                </p:txBody>
              </p:sp>
              <p:sp>
                <p:nvSpPr>
                  <p:cNvPr id="160874" name="Freeform 106" descr="Широкий диагональный 2"/>
                  <p:cNvSpPr>
                    <a:spLocks noChangeAspect="1"/>
                  </p:cNvSpPr>
                  <p:nvPr/>
                </p:nvSpPr>
                <p:spPr bwMode="auto">
                  <a:xfrm>
                    <a:off x="3594" y="4053"/>
                    <a:ext cx="165" cy="99"/>
                  </a:xfrm>
                  <a:custGeom>
                    <a:avLst/>
                    <a:gdLst/>
                    <a:ahLst/>
                    <a:cxnLst>
                      <a:cxn ang="0">
                        <a:pos x="159" y="0"/>
                      </a:cxn>
                      <a:cxn ang="0">
                        <a:pos x="165" y="99"/>
                      </a:cxn>
                      <a:cxn ang="0">
                        <a:pos x="0" y="99"/>
                      </a:cxn>
                    </a:cxnLst>
                    <a:rect l="0" t="0" r="r" b="b"/>
                    <a:pathLst>
                      <a:path w="165" h="99">
                        <a:moveTo>
                          <a:pt x="159" y="0"/>
                        </a:moveTo>
                        <a:lnTo>
                          <a:pt x="165" y="99"/>
                        </a:lnTo>
                        <a:lnTo>
                          <a:pt x="0" y="99"/>
                        </a:lnTo>
                      </a:path>
                    </a:pathLst>
                  </a:custGeom>
                  <a:noFill/>
                  <a:ln w="6350" cmpd="sng">
                    <a:solidFill>
                      <a:srgbClr val="006600"/>
                    </a:solidFill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o-RO"/>
                  </a:p>
                </p:txBody>
              </p:sp>
            </p:grpSp>
          </p:grpSp>
        </p:grpSp>
        <p:sp>
          <p:nvSpPr>
            <p:cNvPr id="160875" name="Line 107"/>
            <p:cNvSpPr>
              <a:spLocks noChangeAspect="1" noChangeShapeType="1"/>
            </p:cNvSpPr>
            <p:nvPr/>
          </p:nvSpPr>
          <p:spPr bwMode="auto">
            <a:xfrm>
              <a:off x="2078" y="3887"/>
              <a:ext cx="946" cy="26"/>
            </a:xfrm>
            <a:prstGeom prst="line">
              <a:avLst/>
            </a:prstGeom>
            <a:noFill/>
            <a:ln w="76200">
              <a:pattFill prst="pct80">
                <a:fgClr>
                  <a:schemeClr val="tx1"/>
                </a:fgClr>
                <a:bgClr>
                  <a:srgbClr val="FFFFFF"/>
                </a:bgClr>
              </a:pattFill>
              <a:round/>
              <a:headEnd/>
              <a:tailEnd/>
            </a:ln>
            <a:effectLst/>
          </p:spPr>
          <p:txBody>
            <a:bodyPr/>
            <a:lstStyle/>
            <a:p>
              <a:endParaRPr lang="ro-RO"/>
            </a:p>
          </p:txBody>
        </p:sp>
        <p:sp>
          <p:nvSpPr>
            <p:cNvPr id="160876" name="Line 108"/>
            <p:cNvSpPr>
              <a:spLocks noChangeAspect="1" noChangeShapeType="1"/>
            </p:cNvSpPr>
            <p:nvPr/>
          </p:nvSpPr>
          <p:spPr bwMode="auto">
            <a:xfrm>
              <a:off x="2074" y="3933"/>
              <a:ext cx="950" cy="18"/>
            </a:xfrm>
            <a:prstGeom prst="line">
              <a:avLst/>
            </a:prstGeom>
            <a:noFill/>
            <a:ln w="76200">
              <a:pattFill prst="pct80">
                <a:fgClr>
                  <a:schemeClr val="tx1"/>
                </a:fgClr>
                <a:bgClr>
                  <a:srgbClr val="FFFFFF"/>
                </a:bgClr>
              </a:pattFill>
              <a:round/>
              <a:headEnd/>
              <a:tailEnd/>
            </a:ln>
            <a:effectLst/>
          </p:spPr>
          <p:txBody>
            <a:bodyPr/>
            <a:lstStyle/>
            <a:p>
              <a:endParaRPr lang="ro-RO"/>
            </a:p>
          </p:txBody>
        </p:sp>
        <p:sp>
          <p:nvSpPr>
            <p:cNvPr id="160877" name="Oval 109" descr="Светлый диагональный 1"/>
            <p:cNvSpPr>
              <a:spLocks noChangeAspect="1" noChangeArrowheads="1"/>
            </p:cNvSpPr>
            <p:nvPr/>
          </p:nvSpPr>
          <p:spPr bwMode="auto">
            <a:xfrm>
              <a:off x="2062" y="3870"/>
              <a:ext cx="34" cy="34"/>
            </a:xfrm>
            <a:prstGeom prst="ellipse">
              <a:avLst/>
            </a:prstGeom>
            <a:pattFill prst="ltDnDiag">
              <a:fgClr>
                <a:schemeClr val="tx2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60878" name="Oval 110" descr="Светлый диагональный 1"/>
            <p:cNvSpPr>
              <a:spLocks noChangeAspect="1" noChangeArrowheads="1"/>
            </p:cNvSpPr>
            <p:nvPr/>
          </p:nvSpPr>
          <p:spPr bwMode="auto">
            <a:xfrm>
              <a:off x="2061" y="3916"/>
              <a:ext cx="34" cy="34"/>
            </a:xfrm>
            <a:prstGeom prst="ellipse">
              <a:avLst/>
            </a:prstGeom>
            <a:pattFill prst="ltDnDiag">
              <a:fgClr>
                <a:schemeClr val="tx2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grpSp>
          <p:nvGrpSpPr>
            <p:cNvPr id="160879" name="Group 111"/>
            <p:cNvGrpSpPr>
              <a:grpSpLocks noChangeAspect="1"/>
            </p:cNvGrpSpPr>
            <p:nvPr/>
          </p:nvGrpSpPr>
          <p:grpSpPr bwMode="auto">
            <a:xfrm>
              <a:off x="3150" y="3882"/>
              <a:ext cx="570" cy="110"/>
              <a:chOff x="3476" y="3869"/>
              <a:chExt cx="810" cy="156"/>
            </a:xfrm>
          </p:grpSpPr>
          <p:sp>
            <p:nvSpPr>
              <p:cNvPr id="160880" name="Freeform 112"/>
              <p:cNvSpPr>
                <a:spLocks noChangeAspect="1"/>
              </p:cNvSpPr>
              <p:nvPr/>
            </p:nvSpPr>
            <p:spPr bwMode="auto">
              <a:xfrm>
                <a:off x="3476" y="3869"/>
                <a:ext cx="799" cy="156"/>
              </a:xfrm>
              <a:custGeom>
                <a:avLst/>
                <a:gdLst/>
                <a:ahLst/>
                <a:cxnLst>
                  <a:cxn ang="0">
                    <a:pos x="8" y="50"/>
                  </a:cxn>
                  <a:cxn ang="0">
                    <a:pos x="0" y="150"/>
                  </a:cxn>
                  <a:cxn ang="0">
                    <a:pos x="48" y="156"/>
                  </a:cxn>
                  <a:cxn ang="0">
                    <a:pos x="186" y="144"/>
                  </a:cxn>
                  <a:cxn ang="0">
                    <a:pos x="198" y="36"/>
                  </a:cxn>
                  <a:cxn ang="0">
                    <a:pos x="282" y="0"/>
                  </a:cxn>
                  <a:cxn ang="0">
                    <a:pos x="408" y="60"/>
                  </a:cxn>
                  <a:cxn ang="0">
                    <a:pos x="799" y="66"/>
                  </a:cxn>
                </a:cxnLst>
                <a:rect l="0" t="0" r="r" b="b"/>
                <a:pathLst>
                  <a:path w="799" h="156">
                    <a:moveTo>
                      <a:pt x="8" y="50"/>
                    </a:moveTo>
                    <a:lnTo>
                      <a:pt x="0" y="150"/>
                    </a:lnTo>
                    <a:lnTo>
                      <a:pt x="48" y="156"/>
                    </a:lnTo>
                    <a:lnTo>
                      <a:pt x="186" y="144"/>
                    </a:lnTo>
                    <a:lnTo>
                      <a:pt x="198" y="36"/>
                    </a:lnTo>
                    <a:lnTo>
                      <a:pt x="282" y="0"/>
                    </a:lnTo>
                    <a:lnTo>
                      <a:pt x="408" y="60"/>
                    </a:lnTo>
                    <a:lnTo>
                      <a:pt x="799" y="66"/>
                    </a:lnTo>
                  </a:path>
                </a:pathLst>
              </a:custGeom>
              <a:noFill/>
              <a:ln w="76200" cmpd="sng">
                <a:pattFill prst="pct80">
                  <a:fgClr>
                    <a:schemeClr val="tx1"/>
                  </a:fgClr>
                  <a:bgClr>
                    <a:srgbClr val="FFFFFF"/>
                  </a:bgClr>
                </a:patt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o-RO"/>
              </a:p>
            </p:txBody>
          </p:sp>
          <p:sp>
            <p:nvSpPr>
              <p:cNvPr id="160881" name="Oval 113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4238" y="3907"/>
                <a:ext cx="48" cy="48"/>
              </a:xfrm>
              <a:prstGeom prst="ellipse">
                <a:avLst/>
              </a:prstGeom>
              <a:pattFill prst="ltDnDiag">
                <a:fgClr>
                  <a:schemeClr val="tx2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</p:grpSp>
      <p:grpSp>
        <p:nvGrpSpPr>
          <p:cNvPr id="160882" name="Group 114"/>
          <p:cNvGrpSpPr>
            <a:grpSpLocks/>
          </p:cNvGrpSpPr>
          <p:nvPr/>
        </p:nvGrpSpPr>
        <p:grpSpPr bwMode="auto">
          <a:xfrm>
            <a:off x="3149600" y="76200"/>
            <a:ext cx="2843213" cy="4321175"/>
            <a:chOff x="1984" y="720"/>
            <a:chExt cx="1791" cy="2722"/>
          </a:xfrm>
        </p:grpSpPr>
        <p:sp>
          <p:nvSpPr>
            <p:cNvPr id="160883" name="AutoShape 115"/>
            <p:cNvSpPr>
              <a:spLocks noChangeAspect="1" noChangeArrowheads="1"/>
            </p:cNvSpPr>
            <p:nvPr/>
          </p:nvSpPr>
          <p:spPr bwMode="auto">
            <a:xfrm flipV="1">
              <a:off x="2694" y="768"/>
              <a:ext cx="372" cy="108"/>
            </a:xfrm>
            <a:custGeom>
              <a:avLst/>
              <a:gdLst>
                <a:gd name="G0" fmla="+- 9404 0 0"/>
                <a:gd name="G1" fmla="+- 6014446 0 0"/>
                <a:gd name="G2" fmla="+- 0 0 6014446"/>
                <a:gd name="T0" fmla="*/ 0 256 1"/>
                <a:gd name="T1" fmla="*/ 180 256 1"/>
                <a:gd name="G3" fmla="+- 6014446 T0 T1"/>
                <a:gd name="T2" fmla="*/ 0 256 1"/>
                <a:gd name="T3" fmla="*/ 90 256 1"/>
                <a:gd name="G4" fmla="+- 6014446 T2 T3"/>
                <a:gd name="G5" fmla="*/ G4 2 1"/>
                <a:gd name="T4" fmla="*/ 90 256 1"/>
                <a:gd name="T5" fmla="*/ 0 256 1"/>
                <a:gd name="G6" fmla="+- 6014446 T4 T5"/>
                <a:gd name="G7" fmla="*/ G6 2 1"/>
                <a:gd name="G8" fmla="abs 6014446"/>
                <a:gd name="T6" fmla="*/ 0 256 1"/>
                <a:gd name="T7" fmla="*/ 90 256 1"/>
                <a:gd name="G9" fmla="+- G8 T6 T7"/>
                <a:gd name="G10" fmla="?: G9 G7 G5"/>
                <a:gd name="T8" fmla="*/ 0 256 1"/>
                <a:gd name="T9" fmla="*/ 360 256 1"/>
                <a:gd name="G11" fmla="+- G10 T8 T9"/>
                <a:gd name="G12" fmla="?: G10 G11 G10"/>
                <a:gd name="T10" fmla="*/ 0 256 1"/>
                <a:gd name="T11" fmla="*/ 360 256 1"/>
                <a:gd name="G13" fmla="+- G12 T10 T11"/>
                <a:gd name="G14" fmla="?: G12 G13 G12"/>
                <a:gd name="G15" fmla="+- 0 0 G14"/>
                <a:gd name="G16" fmla="+- 10800 0 0"/>
                <a:gd name="G17" fmla="+- 10800 0 9404"/>
                <a:gd name="G18" fmla="*/ 9404 1 2"/>
                <a:gd name="G19" fmla="+- G18 5400 0"/>
                <a:gd name="G20" fmla="cos G19 6014446"/>
                <a:gd name="G21" fmla="sin G19 6014446"/>
                <a:gd name="G22" fmla="+- G20 10800 0"/>
                <a:gd name="G23" fmla="+- G21 10800 0"/>
                <a:gd name="G24" fmla="+- 10800 0 G20"/>
                <a:gd name="G25" fmla="+- 9404 10800 0"/>
                <a:gd name="G26" fmla="?: G9 G17 G25"/>
                <a:gd name="G27" fmla="?: G9 0 21600"/>
                <a:gd name="G28" fmla="cos 10800 6014446"/>
                <a:gd name="G29" fmla="sin 10800 6014446"/>
                <a:gd name="G30" fmla="sin 9404 6014446"/>
                <a:gd name="G31" fmla="+- G28 10800 0"/>
                <a:gd name="G32" fmla="+- G29 10800 0"/>
                <a:gd name="G33" fmla="+- G30 10800 0"/>
                <a:gd name="G34" fmla="?: G4 0 G31"/>
                <a:gd name="G35" fmla="?: 6014446 G34 0"/>
                <a:gd name="G36" fmla="?: G6 G35 G31"/>
                <a:gd name="G37" fmla="+- 21600 0 G36"/>
                <a:gd name="G38" fmla="?: G4 0 G33"/>
                <a:gd name="G39" fmla="?: 6014446 G38 G32"/>
                <a:gd name="G40" fmla="?: G6 G39 0"/>
                <a:gd name="G41" fmla="?: G4 G32 21600"/>
                <a:gd name="G42" fmla="?: G6 G41 G33"/>
                <a:gd name="T12" fmla="*/ 10800 w 21600"/>
                <a:gd name="T13" fmla="*/ 0 h 21600"/>
                <a:gd name="T14" fmla="*/ 10487 w 21600"/>
                <a:gd name="T15" fmla="*/ 20897 h 21600"/>
                <a:gd name="T16" fmla="*/ 10800 w 21600"/>
                <a:gd name="T17" fmla="*/ 1396 h 21600"/>
                <a:gd name="T18" fmla="*/ 11113 w 21600"/>
                <a:gd name="T19" fmla="*/ 20897 h 21600"/>
                <a:gd name="T20" fmla="*/ G36 w 21600"/>
                <a:gd name="T21" fmla="*/ G40 h 21600"/>
                <a:gd name="T22" fmla="*/ G37 w 21600"/>
                <a:gd name="T23" fmla="*/ G42 h 21600"/>
              </a:gdLst>
              <a:ahLst/>
              <a:cxnLst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T20" t="T21" r="T22" b="T23"/>
              <a:pathLst>
                <a:path w="21600" h="21600">
                  <a:moveTo>
                    <a:pt x="10509" y="20199"/>
                  </a:moveTo>
                  <a:cubicBezTo>
                    <a:pt x="5431" y="20042"/>
                    <a:pt x="1396" y="15880"/>
                    <a:pt x="1396" y="10800"/>
                  </a:cubicBezTo>
                  <a:cubicBezTo>
                    <a:pt x="1396" y="5606"/>
                    <a:pt x="5606" y="1396"/>
                    <a:pt x="10800" y="1396"/>
                  </a:cubicBezTo>
                  <a:cubicBezTo>
                    <a:pt x="15993" y="1396"/>
                    <a:pt x="20204" y="5606"/>
                    <a:pt x="20204" y="10800"/>
                  </a:cubicBezTo>
                  <a:cubicBezTo>
                    <a:pt x="20204" y="15880"/>
                    <a:pt x="16168" y="20042"/>
                    <a:pt x="11090" y="20199"/>
                  </a:cubicBezTo>
                  <a:lnTo>
                    <a:pt x="11134" y="21594"/>
                  </a:lnTo>
                  <a:cubicBezTo>
                    <a:pt x="16965" y="21414"/>
                    <a:pt x="21600" y="16634"/>
                    <a:pt x="21600" y="10800"/>
                  </a:cubicBezTo>
                  <a:cubicBezTo>
                    <a:pt x="21600" y="4835"/>
                    <a:pt x="16764" y="0"/>
                    <a:pt x="10800" y="0"/>
                  </a:cubicBezTo>
                  <a:cubicBezTo>
                    <a:pt x="4835" y="0"/>
                    <a:pt x="0" y="4835"/>
                    <a:pt x="0" y="10800"/>
                  </a:cubicBezTo>
                  <a:cubicBezTo>
                    <a:pt x="-1" y="16634"/>
                    <a:pt x="4634" y="21414"/>
                    <a:pt x="10465" y="21594"/>
                  </a:cubicBezTo>
                  <a:close/>
                </a:path>
              </a:pathLst>
            </a:custGeom>
            <a:gradFill rotWithShape="0">
              <a:gsLst>
                <a:gs pos="0">
                  <a:schemeClr val="folHlink"/>
                </a:gs>
                <a:gs pos="100000">
                  <a:schemeClr val="folHlink">
                    <a:gamma/>
                    <a:tint val="6275"/>
                    <a:invGamma/>
                  </a:schemeClr>
                </a:gs>
              </a:gsLst>
              <a:path path="rect">
                <a:fillToRect l="50000" t="50000" r="50000" b="50000"/>
              </a:path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grpSp>
          <p:nvGrpSpPr>
            <p:cNvPr id="160884" name="Group 116"/>
            <p:cNvGrpSpPr>
              <a:grpSpLocks/>
            </p:cNvGrpSpPr>
            <p:nvPr/>
          </p:nvGrpSpPr>
          <p:grpSpPr bwMode="auto">
            <a:xfrm>
              <a:off x="1984" y="720"/>
              <a:ext cx="1791" cy="2722"/>
              <a:chOff x="1984" y="870"/>
              <a:chExt cx="1791" cy="2722"/>
            </a:xfrm>
          </p:grpSpPr>
          <p:sp>
            <p:nvSpPr>
              <p:cNvPr id="160885" name="AutoShape 117"/>
              <p:cNvSpPr>
                <a:spLocks noChangeAspect="1" noChangeArrowheads="1"/>
              </p:cNvSpPr>
              <p:nvPr/>
            </p:nvSpPr>
            <p:spPr bwMode="auto">
              <a:xfrm rot="10800000">
                <a:off x="2794" y="3408"/>
                <a:ext cx="172" cy="184"/>
              </a:xfrm>
              <a:custGeom>
                <a:avLst/>
                <a:gdLst>
                  <a:gd name="G0" fmla="+- 8133 0 0"/>
                  <a:gd name="G1" fmla="+- 7097633 0 0"/>
                  <a:gd name="G2" fmla="+- 0 0 7097633"/>
                  <a:gd name="T0" fmla="*/ 0 256 1"/>
                  <a:gd name="T1" fmla="*/ 180 256 1"/>
                  <a:gd name="G3" fmla="+- 7097633 T0 T1"/>
                  <a:gd name="T2" fmla="*/ 0 256 1"/>
                  <a:gd name="T3" fmla="*/ 90 256 1"/>
                  <a:gd name="G4" fmla="+- 7097633 T2 T3"/>
                  <a:gd name="G5" fmla="*/ G4 2 1"/>
                  <a:gd name="T4" fmla="*/ 90 256 1"/>
                  <a:gd name="T5" fmla="*/ 0 256 1"/>
                  <a:gd name="G6" fmla="+- 7097633 T4 T5"/>
                  <a:gd name="G7" fmla="*/ G6 2 1"/>
                  <a:gd name="G8" fmla="abs 7097633"/>
                  <a:gd name="T6" fmla="*/ 0 256 1"/>
                  <a:gd name="T7" fmla="*/ 90 256 1"/>
                  <a:gd name="G9" fmla="+- G8 T6 T7"/>
                  <a:gd name="G10" fmla="?: G9 G7 G5"/>
                  <a:gd name="T8" fmla="*/ 0 256 1"/>
                  <a:gd name="T9" fmla="*/ 360 256 1"/>
                  <a:gd name="G11" fmla="+- G10 T8 T9"/>
                  <a:gd name="G12" fmla="?: G10 G11 G10"/>
                  <a:gd name="T10" fmla="*/ 0 256 1"/>
                  <a:gd name="T11" fmla="*/ 360 256 1"/>
                  <a:gd name="G13" fmla="+- G12 T10 T11"/>
                  <a:gd name="G14" fmla="?: G12 G13 G12"/>
                  <a:gd name="G15" fmla="+- 0 0 G14"/>
                  <a:gd name="G16" fmla="+- 10800 0 0"/>
                  <a:gd name="G17" fmla="+- 10800 0 8133"/>
                  <a:gd name="G18" fmla="*/ 8133 1 2"/>
                  <a:gd name="G19" fmla="+- G18 5400 0"/>
                  <a:gd name="G20" fmla="cos G19 7097633"/>
                  <a:gd name="G21" fmla="sin G19 7097633"/>
                  <a:gd name="G22" fmla="+- G20 10800 0"/>
                  <a:gd name="G23" fmla="+- G21 10800 0"/>
                  <a:gd name="G24" fmla="+- 10800 0 G20"/>
                  <a:gd name="G25" fmla="+- 8133 10800 0"/>
                  <a:gd name="G26" fmla="?: G9 G17 G25"/>
                  <a:gd name="G27" fmla="?: G9 0 21600"/>
                  <a:gd name="G28" fmla="cos 10800 7097633"/>
                  <a:gd name="G29" fmla="sin 10800 7097633"/>
                  <a:gd name="G30" fmla="sin 8133 7097633"/>
                  <a:gd name="G31" fmla="+- G28 10800 0"/>
                  <a:gd name="G32" fmla="+- G29 10800 0"/>
                  <a:gd name="G33" fmla="+- G30 10800 0"/>
                  <a:gd name="G34" fmla="?: G4 0 G31"/>
                  <a:gd name="G35" fmla="?: 7097633 G34 0"/>
                  <a:gd name="G36" fmla="?: G6 G35 G31"/>
                  <a:gd name="G37" fmla="+- 21600 0 G36"/>
                  <a:gd name="G38" fmla="?: G4 0 G33"/>
                  <a:gd name="G39" fmla="?: 7097633 G38 G32"/>
                  <a:gd name="G40" fmla="?: G6 G39 0"/>
                  <a:gd name="G41" fmla="?: G4 G32 21600"/>
                  <a:gd name="G42" fmla="?: G6 G41 G33"/>
                  <a:gd name="T12" fmla="*/ 10800 w 21600"/>
                  <a:gd name="T13" fmla="*/ 0 h 21600"/>
                  <a:gd name="T14" fmla="*/ 7827 w 21600"/>
                  <a:gd name="T15" fmla="*/ 19788 h 21600"/>
                  <a:gd name="T16" fmla="*/ 10800 w 21600"/>
                  <a:gd name="T17" fmla="*/ 2667 h 21600"/>
                  <a:gd name="T18" fmla="*/ 13773 w 21600"/>
                  <a:gd name="T19" fmla="*/ 19788 h 21600"/>
                  <a:gd name="T20" fmla="*/ G36 w 21600"/>
                  <a:gd name="T21" fmla="*/ G40 h 21600"/>
                  <a:gd name="T22" fmla="*/ G37 w 21600"/>
                  <a:gd name="T23" fmla="*/ G42 h 21600"/>
                </a:gdLst>
                <a:ahLst/>
                <a:cxnLst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T20" t="T21" r="T22" b="T23"/>
                <a:pathLst>
                  <a:path w="21600" h="21600">
                    <a:moveTo>
                      <a:pt x="8246" y="18521"/>
                    </a:moveTo>
                    <a:cubicBezTo>
                      <a:pt x="4915" y="17420"/>
                      <a:pt x="2667" y="14307"/>
                      <a:pt x="2667" y="10800"/>
                    </a:cubicBezTo>
                    <a:cubicBezTo>
                      <a:pt x="2667" y="6308"/>
                      <a:pt x="6308" y="2667"/>
                      <a:pt x="10800" y="2667"/>
                    </a:cubicBezTo>
                    <a:cubicBezTo>
                      <a:pt x="15291" y="2667"/>
                      <a:pt x="18933" y="6308"/>
                      <a:pt x="18933" y="10800"/>
                    </a:cubicBezTo>
                    <a:cubicBezTo>
                      <a:pt x="18933" y="14307"/>
                      <a:pt x="16684" y="17420"/>
                      <a:pt x="13353" y="18521"/>
                    </a:cubicBezTo>
                    <a:lnTo>
                      <a:pt x="14191" y="21053"/>
                    </a:lnTo>
                    <a:cubicBezTo>
                      <a:pt x="18613" y="19591"/>
                      <a:pt x="21600" y="15457"/>
                      <a:pt x="21600" y="10800"/>
                    </a:cubicBezTo>
                    <a:cubicBezTo>
                      <a:pt x="21600" y="4835"/>
                      <a:pt x="16764" y="0"/>
                      <a:pt x="10800" y="0"/>
                    </a:cubicBezTo>
                    <a:cubicBezTo>
                      <a:pt x="4835" y="0"/>
                      <a:pt x="0" y="4835"/>
                      <a:pt x="0" y="10800"/>
                    </a:cubicBezTo>
                    <a:cubicBezTo>
                      <a:pt x="-1" y="15457"/>
                      <a:pt x="2986" y="19591"/>
                      <a:pt x="7408" y="21053"/>
                    </a:cubicBez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50000">
                    <a:schemeClr val="bg1">
                      <a:gamma/>
                      <a:shade val="24314"/>
                      <a:invGamma/>
                    </a:schemeClr>
                  </a:gs>
                  <a:gs pos="100000">
                    <a:schemeClr val="bg1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grpSp>
            <p:nvGrpSpPr>
              <p:cNvPr id="160886" name="Group 118"/>
              <p:cNvGrpSpPr>
                <a:grpSpLocks/>
              </p:cNvGrpSpPr>
              <p:nvPr/>
            </p:nvGrpSpPr>
            <p:grpSpPr bwMode="auto">
              <a:xfrm>
                <a:off x="1984" y="870"/>
                <a:ext cx="1791" cy="2579"/>
                <a:chOff x="1985" y="1437"/>
                <a:chExt cx="1791" cy="2579"/>
              </a:xfrm>
            </p:grpSpPr>
            <p:grpSp>
              <p:nvGrpSpPr>
                <p:cNvPr id="160887" name="Group 119"/>
                <p:cNvGrpSpPr>
                  <a:grpSpLocks noChangeAspect="1"/>
                </p:cNvGrpSpPr>
                <p:nvPr/>
              </p:nvGrpSpPr>
              <p:grpSpPr bwMode="auto">
                <a:xfrm>
                  <a:off x="2786" y="3244"/>
                  <a:ext cx="192" cy="377"/>
                  <a:chOff x="2960" y="2966"/>
                  <a:chExt cx="273" cy="533"/>
                </a:xfrm>
              </p:grpSpPr>
              <p:grpSp>
                <p:nvGrpSpPr>
                  <p:cNvPr id="160888" name="Group 120"/>
                  <p:cNvGrpSpPr>
                    <a:grpSpLocks noChangeAspect="1"/>
                  </p:cNvGrpSpPr>
                  <p:nvPr/>
                </p:nvGrpSpPr>
                <p:grpSpPr bwMode="auto">
                  <a:xfrm rot="-186789">
                    <a:off x="2964" y="3456"/>
                    <a:ext cx="265" cy="43"/>
                    <a:chOff x="2966" y="3408"/>
                    <a:chExt cx="265" cy="43"/>
                  </a:xfrm>
                </p:grpSpPr>
                <p:sp>
                  <p:nvSpPr>
                    <p:cNvPr id="160889" name="Rectangle 121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240000">
                      <a:off x="2980" y="3418"/>
                      <a:ext cx="240" cy="23"/>
                    </a:xfrm>
                    <a:prstGeom prst="rect">
                      <a:avLst/>
                    </a:prstGeom>
                    <a:noFill/>
                    <a:ln w="6350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60890" name="Oval 122" descr="Светлый диагональный 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966" y="3408"/>
                      <a:ext cx="25" cy="25"/>
                    </a:xfrm>
                    <a:prstGeom prst="ellipse">
                      <a:avLst/>
                    </a:prstGeom>
                    <a:pattFill prst="ltDnDiag">
                      <a:fgClr>
                        <a:schemeClr val="tx1"/>
                      </a:fgClr>
                      <a:bgClr>
                        <a:schemeClr val="bg1"/>
                      </a:bgClr>
                    </a:pattFill>
                    <a:ln w="635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60891" name="Oval 123" descr="Светлый диагональный 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206" y="3426"/>
                      <a:ext cx="25" cy="25"/>
                    </a:xfrm>
                    <a:prstGeom prst="ellipse">
                      <a:avLst/>
                    </a:prstGeom>
                    <a:pattFill prst="ltDnDiag">
                      <a:fgClr>
                        <a:schemeClr val="tx1"/>
                      </a:fgClr>
                      <a:bgClr>
                        <a:schemeClr val="bg1"/>
                      </a:bgClr>
                    </a:pattFill>
                    <a:ln w="635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</p:grpSp>
              <p:grpSp>
                <p:nvGrpSpPr>
                  <p:cNvPr id="160892" name="Group 124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964" y="3356"/>
                    <a:ext cx="265" cy="43"/>
                    <a:chOff x="2966" y="3408"/>
                    <a:chExt cx="265" cy="43"/>
                  </a:xfrm>
                </p:grpSpPr>
                <p:sp>
                  <p:nvSpPr>
                    <p:cNvPr id="160893" name="Rectangle 125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240000">
                      <a:off x="2980" y="3418"/>
                      <a:ext cx="240" cy="23"/>
                    </a:xfrm>
                    <a:prstGeom prst="rect">
                      <a:avLst/>
                    </a:prstGeom>
                    <a:noFill/>
                    <a:ln w="6350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60894" name="Oval 126" descr="Светлый диагональный 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966" y="3408"/>
                      <a:ext cx="25" cy="25"/>
                    </a:xfrm>
                    <a:prstGeom prst="ellipse">
                      <a:avLst/>
                    </a:prstGeom>
                    <a:pattFill prst="ltDnDiag">
                      <a:fgClr>
                        <a:schemeClr val="tx1"/>
                      </a:fgClr>
                      <a:bgClr>
                        <a:schemeClr val="bg1"/>
                      </a:bgClr>
                    </a:pattFill>
                    <a:ln w="635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60895" name="Oval 127" descr="Светлый диагональный 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206" y="3426"/>
                      <a:ext cx="25" cy="25"/>
                    </a:xfrm>
                    <a:prstGeom prst="ellipse">
                      <a:avLst/>
                    </a:prstGeom>
                    <a:pattFill prst="ltDnDiag">
                      <a:fgClr>
                        <a:schemeClr val="tx1"/>
                      </a:fgClr>
                      <a:bgClr>
                        <a:schemeClr val="bg1"/>
                      </a:bgClr>
                    </a:pattFill>
                    <a:ln w="635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</p:grpSp>
              <p:grpSp>
                <p:nvGrpSpPr>
                  <p:cNvPr id="160896" name="Group 128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968" y="3302"/>
                    <a:ext cx="265" cy="43"/>
                    <a:chOff x="2966" y="3408"/>
                    <a:chExt cx="265" cy="43"/>
                  </a:xfrm>
                </p:grpSpPr>
                <p:sp>
                  <p:nvSpPr>
                    <p:cNvPr id="160897" name="Rectangle 129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240000">
                      <a:off x="2980" y="3418"/>
                      <a:ext cx="240" cy="23"/>
                    </a:xfrm>
                    <a:prstGeom prst="rect">
                      <a:avLst/>
                    </a:prstGeom>
                    <a:noFill/>
                    <a:ln w="6350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60898" name="Oval 130" descr="Светлый диагональный 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966" y="3408"/>
                      <a:ext cx="25" cy="25"/>
                    </a:xfrm>
                    <a:prstGeom prst="ellipse">
                      <a:avLst/>
                    </a:prstGeom>
                    <a:pattFill prst="ltDnDiag">
                      <a:fgClr>
                        <a:schemeClr val="tx1"/>
                      </a:fgClr>
                      <a:bgClr>
                        <a:schemeClr val="bg1"/>
                      </a:bgClr>
                    </a:pattFill>
                    <a:ln w="635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60899" name="Oval 131" descr="Светлый диагональный 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206" y="3426"/>
                      <a:ext cx="25" cy="25"/>
                    </a:xfrm>
                    <a:prstGeom prst="ellipse">
                      <a:avLst/>
                    </a:prstGeom>
                    <a:pattFill prst="ltDnDiag">
                      <a:fgClr>
                        <a:schemeClr val="tx1"/>
                      </a:fgClr>
                      <a:bgClr>
                        <a:schemeClr val="bg1"/>
                      </a:bgClr>
                    </a:pattFill>
                    <a:ln w="635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</p:grpSp>
              <p:grpSp>
                <p:nvGrpSpPr>
                  <p:cNvPr id="160900" name="Group 132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962" y="3134"/>
                    <a:ext cx="265" cy="43"/>
                    <a:chOff x="2966" y="3408"/>
                    <a:chExt cx="265" cy="43"/>
                  </a:xfrm>
                </p:grpSpPr>
                <p:sp>
                  <p:nvSpPr>
                    <p:cNvPr id="160901" name="Rectangle 133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240000">
                      <a:off x="2980" y="3418"/>
                      <a:ext cx="240" cy="23"/>
                    </a:xfrm>
                    <a:prstGeom prst="rect">
                      <a:avLst/>
                    </a:prstGeom>
                    <a:noFill/>
                    <a:ln w="6350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60902" name="Oval 134" descr="Светлый диагональный 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966" y="3408"/>
                      <a:ext cx="25" cy="25"/>
                    </a:xfrm>
                    <a:prstGeom prst="ellipse">
                      <a:avLst/>
                    </a:prstGeom>
                    <a:pattFill prst="ltDnDiag">
                      <a:fgClr>
                        <a:schemeClr val="tx1"/>
                      </a:fgClr>
                      <a:bgClr>
                        <a:schemeClr val="bg1"/>
                      </a:bgClr>
                    </a:pattFill>
                    <a:ln w="635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60903" name="Oval 135" descr="Светлый диагональный 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206" y="3426"/>
                      <a:ext cx="25" cy="25"/>
                    </a:xfrm>
                    <a:prstGeom prst="ellipse">
                      <a:avLst/>
                    </a:prstGeom>
                    <a:pattFill prst="ltDnDiag">
                      <a:fgClr>
                        <a:schemeClr val="tx1"/>
                      </a:fgClr>
                      <a:bgClr>
                        <a:schemeClr val="bg1"/>
                      </a:bgClr>
                    </a:pattFill>
                    <a:ln w="635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</p:grpSp>
              <p:grpSp>
                <p:nvGrpSpPr>
                  <p:cNvPr id="160904" name="Group 136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964" y="3082"/>
                    <a:ext cx="265" cy="43"/>
                    <a:chOff x="2966" y="3408"/>
                    <a:chExt cx="265" cy="43"/>
                  </a:xfrm>
                </p:grpSpPr>
                <p:sp>
                  <p:nvSpPr>
                    <p:cNvPr id="160905" name="Rectangle 137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240000">
                      <a:off x="2980" y="3418"/>
                      <a:ext cx="240" cy="23"/>
                    </a:xfrm>
                    <a:prstGeom prst="rect">
                      <a:avLst/>
                    </a:prstGeom>
                    <a:noFill/>
                    <a:ln w="6350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60906" name="Oval 138" descr="Светлый диагональный 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966" y="3408"/>
                      <a:ext cx="25" cy="25"/>
                    </a:xfrm>
                    <a:prstGeom prst="ellipse">
                      <a:avLst/>
                    </a:prstGeom>
                    <a:pattFill prst="ltDnDiag">
                      <a:fgClr>
                        <a:schemeClr val="tx1"/>
                      </a:fgClr>
                      <a:bgClr>
                        <a:schemeClr val="bg1"/>
                      </a:bgClr>
                    </a:pattFill>
                    <a:ln w="635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60907" name="Oval 139" descr="Светлый диагональный 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206" y="3426"/>
                      <a:ext cx="25" cy="25"/>
                    </a:xfrm>
                    <a:prstGeom prst="ellipse">
                      <a:avLst/>
                    </a:prstGeom>
                    <a:pattFill prst="ltDnDiag">
                      <a:fgClr>
                        <a:schemeClr val="tx1"/>
                      </a:fgClr>
                      <a:bgClr>
                        <a:schemeClr val="bg1"/>
                      </a:bgClr>
                    </a:pattFill>
                    <a:ln w="635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</p:grpSp>
              <p:grpSp>
                <p:nvGrpSpPr>
                  <p:cNvPr id="160908" name="Group 140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966" y="3032"/>
                    <a:ext cx="265" cy="43"/>
                    <a:chOff x="2966" y="3408"/>
                    <a:chExt cx="265" cy="43"/>
                  </a:xfrm>
                </p:grpSpPr>
                <p:sp>
                  <p:nvSpPr>
                    <p:cNvPr id="160909" name="Rectangle 141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240000">
                      <a:off x="2980" y="3418"/>
                      <a:ext cx="240" cy="23"/>
                    </a:xfrm>
                    <a:prstGeom prst="rect">
                      <a:avLst/>
                    </a:prstGeom>
                    <a:noFill/>
                    <a:ln w="6350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60910" name="Oval 142" descr="Светлый диагональный 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966" y="3408"/>
                      <a:ext cx="25" cy="25"/>
                    </a:xfrm>
                    <a:prstGeom prst="ellipse">
                      <a:avLst/>
                    </a:prstGeom>
                    <a:pattFill prst="ltDnDiag">
                      <a:fgClr>
                        <a:schemeClr val="tx1"/>
                      </a:fgClr>
                      <a:bgClr>
                        <a:schemeClr val="bg1"/>
                      </a:bgClr>
                    </a:pattFill>
                    <a:ln w="635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60911" name="Oval 143" descr="Светлый диагональный 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206" y="3426"/>
                      <a:ext cx="25" cy="25"/>
                    </a:xfrm>
                    <a:prstGeom prst="ellipse">
                      <a:avLst/>
                    </a:prstGeom>
                    <a:pattFill prst="ltDnDiag">
                      <a:fgClr>
                        <a:schemeClr val="tx1"/>
                      </a:fgClr>
                      <a:bgClr>
                        <a:schemeClr val="bg1"/>
                      </a:bgClr>
                    </a:pattFill>
                    <a:ln w="635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</p:grpSp>
              <p:grpSp>
                <p:nvGrpSpPr>
                  <p:cNvPr id="160912" name="Group 144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964" y="3244"/>
                    <a:ext cx="265" cy="43"/>
                    <a:chOff x="2966" y="3408"/>
                    <a:chExt cx="265" cy="43"/>
                  </a:xfrm>
                </p:grpSpPr>
                <p:sp>
                  <p:nvSpPr>
                    <p:cNvPr id="160913" name="Rectangle 145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240000">
                      <a:off x="2980" y="3418"/>
                      <a:ext cx="240" cy="23"/>
                    </a:xfrm>
                    <a:prstGeom prst="rect">
                      <a:avLst/>
                    </a:prstGeom>
                    <a:noFill/>
                    <a:ln w="6350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60914" name="Oval 146" descr="Светлый диагональный 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966" y="3408"/>
                      <a:ext cx="25" cy="25"/>
                    </a:xfrm>
                    <a:prstGeom prst="ellipse">
                      <a:avLst/>
                    </a:prstGeom>
                    <a:pattFill prst="ltDnDiag">
                      <a:fgClr>
                        <a:schemeClr val="tx1"/>
                      </a:fgClr>
                      <a:bgClr>
                        <a:schemeClr val="bg1"/>
                      </a:bgClr>
                    </a:pattFill>
                    <a:ln w="635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60915" name="Oval 147" descr="Светлый диагональный 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206" y="3426"/>
                      <a:ext cx="25" cy="25"/>
                    </a:xfrm>
                    <a:prstGeom prst="ellipse">
                      <a:avLst/>
                    </a:prstGeom>
                    <a:pattFill prst="ltDnDiag">
                      <a:fgClr>
                        <a:schemeClr val="tx1"/>
                      </a:fgClr>
                      <a:bgClr>
                        <a:schemeClr val="bg1"/>
                      </a:bgClr>
                    </a:pattFill>
                    <a:ln w="635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</p:grpSp>
              <p:grpSp>
                <p:nvGrpSpPr>
                  <p:cNvPr id="160916" name="Group 148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962" y="3190"/>
                    <a:ext cx="265" cy="43"/>
                    <a:chOff x="2966" y="3408"/>
                    <a:chExt cx="265" cy="43"/>
                  </a:xfrm>
                </p:grpSpPr>
                <p:sp>
                  <p:nvSpPr>
                    <p:cNvPr id="160917" name="Rectangle 149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240000">
                      <a:off x="2980" y="3418"/>
                      <a:ext cx="240" cy="23"/>
                    </a:xfrm>
                    <a:prstGeom prst="rect">
                      <a:avLst/>
                    </a:prstGeom>
                    <a:noFill/>
                    <a:ln w="6350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60918" name="Oval 150" descr="Светлый диагональный 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966" y="3408"/>
                      <a:ext cx="25" cy="25"/>
                    </a:xfrm>
                    <a:prstGeom prst="ellipse">
                      <a:avLst/>
                    </a:prstGeom>
                    <a:pattFill prst="ltDnDiag">
                      <a:fgClr>
                        <a:schemeClr val="tx1"/>
                      </a:fgClr>
                      <a:bgClr>
                        <a:schemeClr val="bg1"/>
                      </a:bgClr>
                    </a:pattFill>
                    <a:ln w="635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60919" name="Oval 151" descr="Светлый диагональный 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206" y="3426"/>
                      <a:ext cx="25" cy="25"/>
                    </a:xfrm>
                    <a:prstGeom prst="ellipse">
                      <a:avLst/>
                    </a:prstGeom>
                    <a:pattFill prst="ltDnDiag">
                      <a:fgClr>
                        <a:schemeClr val="tx1"/>
                      </a:fgClr>
                      <a:bgClr>
                        <a:schemeClr val="bg1"/>
                      </a:bgClr>
                    </a:pattFill>
                    <a:ln w="635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</p:grpSp>
              <p:grpSp>
                <p:nvGrpSpPr>
                  <p:cNvPr id="160920" name="Group 152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960" y="3414"/>
                    <a:ext cx="265" cy="43"/>
                    <a:chOff x="2966" y="3408"/>
                    <a:chExt cx="265" cy="43"/>
                  </a:xfrm>
                </p:grpSpPr>
                <p:sp>
                  <p:nvSpPr>
                    <p:cNvPr id="160921" name="Rectangle 153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240000">
                      <a:off x="2980" y="3418"/>
                      <a:ext cx="240" cy="23"/>
                    </a:xfrm>
                    <a:prstGeom prst="rect">
                      <a:avLst/>
                    </a:prstGeom>
                    <a:noFill/>
                    <a:ln w="6350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60922" name="Oval 154" descr="Светлый диагональный 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966" y="3408"/>
                      <a:ext cx="25" cy="25"/>
                    </a:xfrm>
                    <a:prstGeom prst="ellipse">
                      <a:avLst/>
                    </a:prstGeom>
                    <a:pattFill prst="ltDnDiag">
                      <a:fgClr>
                        <a:schemeClr val="tx1"/>
                      </a:fgClr>
                      <a:bgClr>
                        <a:schemeClr val="bg1"/>
                      </a:bgClr>
                    </a:pattFill>
                    <a:ln w="635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60923" name="Oval 155" descr="Светлый диагональный 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206" y="3426"/>
                      <a:ext cx="25" cy="25"/>
                    </a:xfrm>
                    <a:prstGeom prst="ellipse">
                      <a:avLst/>
                    </a:prstGeom>
                    <a:pattFill prst="ltDnDiag">
                      <a:fgClr>
                        <a:schemeClr val="tx1"/>
                      </a:fgClr>
                      <a:bgClr>
                        <a:schemeClr val="bg1"/>
                      </a:bgClr>
                    </a:pattFill>
                    <a:ln w="635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</p:grpSp>
              <p:grpSp>
                <p:nvGrpSpPr>
                  <p:cNvPr id="160924" name="Group 156"/>
                  <p:cNvGrpSpPr>
                    <a:grpSpLocks noChangeAspect="1"/>
                  </p:cNvGrpSpPr>
                  <p:nvPr/>
                </p:nvGrpSpPr>
                <p:grpSpPr bwMode="auto">
                  <a:xfrm rot="136227">
                    <a:off x="2966" y="2980"/>
                    <a:ext cx="265" cy="43"/>
                    <a:chOff x="2966" y="3408"/>
                    <a:chExt cx="265" cy="43"/>
                  </a:xfrm>
                </p:grpSpPr>
                <p:sp>
                  <p:nvSpPr>
                    <p:cNvPr id="160925" name="Rectangle 157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240000">
                      <a:off x="2980" y="3418"/>
                      <a:ext cx="240" cy="23"/>
                    </a:xfrm>
                    <a:prstGeom prst="rect">
                      <a:avLst/>
                    </a:prstGeom>
                    <a:noFill/>
                    <a:ln w="6350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60926" name="Oval 158" descr="Светлый диагональный 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966" y="3408"/>
                      <a:ext cx="25" cy="25"/>
                    </a:xfrm>
                    <a:prstGeom prst="ellipse">
                      <a:avLst/>
                    </a:prstGeom>
                    <a:pattFill prst="ltDnDiag">
                      <a:fgClr>
                        <a:schemeClr val="tx1"/>
                      </a:fgClr>
                      <a:bgClr>
                        <a:schemeClr val="bg1"/>
                      </a:bgClr>
                    </a:pattFill>
                    <a:ln w="635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60927" name="Oval 159" descr="Светлый диагональный 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206" y="3426"/>
                      <a:ext cx="25" cy="25"/>
                    </a:xfrm>
                    <a:prstGeom prst="ellipse">
                      <a:avLst/>
                    </a:prstGeom>
                    <a:pattFill prst="ltDnDiag">
                      <a:fgClr>
                        <a:schemeClr val="tx1"/>
                      </a:fgClr>
                      <a:bgClr>
                        <a:schemeClr val="bg1"/>
                      </a:bgClr>
                    </a:pattFill>
                    <a:ln w="635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</p:grpSp>
              <p:grpSp>
                <p:nvGrpSpPr>
                  <p:cNvPr id="160928" name="Group 160"/>
                  <p:cNvGrpSpPr>
                    <a:grpSpLocks noChangeAspect="1"/>
                  </p:cNvGrpSpPr>
                  <p:nvPr/>
                </p:nvGrpSpPr>
                <p:grpSpPr bwMode="auto">
                  <a:xfrm rot="-208310">
                    <a:off x="2964" y="2966"/>
                    <a:ext cx="265" cy="43"/>
                    <a:chOff x="2966" y="3408"/>
                    <a:chExt cx="265" cy="43"/>
                  </a:xfrm>
                </p:grpSpPr>
                <p:sp>
                  <p:nvSpPr>
                    <p:cNvPr id="160929" name="Rectangle 161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240000">
                      <a:off x="2980" y="3418"/>
                      <a:ext cx="240" cy="23"/>
                    </a:xfrm>
                    <a:prstGeom prst="rect">
                      <a:avLst/>
                    </a:prstGeom>
                    <a:noFill/>
                    <a:ln w="6350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60930" name="Oval 162" descr="Светлый диагональный 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966" y="3408"/>
                      <a:ext cx="25" cy="25"/>
                    </a:xfrm>
                    <a:prstGeom prst="ellipse">
                      <a:avLst/>
                    </a:prstGeom>
                    <a:pattFill prst="ltDnDiag">
                      <a:fgClr>
                        <a:schemeClr val="tx1"/>
                      </a:fgClr>
                      <a:bgClr>
                        <a:schemeClr val="bg1"/>
                      </a:bgClr>
                    </a:pattFill>
                    <a:ln w="635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60931" name="Oval 163" descr="Светлый диагональный 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206" y="3426"/>
                      <a:ext cx="25" cy="25"/>
                    </a:xfrm>
                    <a:prstGeom prst="ellipse">
                      <a:avLst/>
                    </a:prstGeom>
                    <a:pattFill prst="ltDnDiag">
                      <a:fgClr>
                        <a:schemeClr val="tx1"/>
                      </a:fgClr>
                      <a:bgClr>
                        <a:schemeClr val="bg1"/>
                      </a:bgClr>
                    </a:pattFill>
                    <a:ln w="635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</p:grpSp>
            </p:grpSp>
            <p:grpSp>
              <p:nvGrpSpPr>
                <p:cNvPr id="160932" name="Group 164"/>
                <p:cNvGrpSpPr>
                  <a:grpSpLocks noChangeAspect="1"/>
                </p:cNvGrpSpPr>
                <p:nvPr/>
              </p:nvGrpSpPr>
              <p:grpSpPr bwMode="auto">
                <a:xfrm>
                  <a:off x="2791" y="3120"/>
                  <a:ext cx="184" cy="646"/>
                  <a:chOff x="2967" y="2790"/>
                  <a:chExt cx="261" cy="914"/>
                </a:xfrm>
              </p:grpSpPr>
              <p:sp>
                <p:nvSpPr>
                  <p:cNvPr id="160933" name="AutoShape 16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036" y="2790"/>
                    <a:ext cx="123" cy="129"/>
                  </a:xfrm>
                  <a:prstGeom prst="triangle">
                    <a:avLst>
                      <a:gd name="adj" fmla="val 50000"/>
                    </a:avLst>
                  </a:prstGeom>
                  <a:gradFill rotWithShape="0">
                    <a:gsLst>
                      <a:gs pos="0">
                        <a:schemeClr val="folHlink">
                          <a:gamma/>
                          <a:shade val="41176"/>
                          <a:invGamma/>
                        </a:schemeClr>
                      </a:gs>
                      <a:gs pos="50000">
                        <a:schemeClr val="folHlink"/>
                      </a:gs>
                      <a:gs pos="100000">
                        <a:schemeClr val="folHlink">
                          <a:gamma/>
                          <a:shade val="41176"/>
                          <a:invGamma/>
                        </a:schemeClr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60934" name="Rectangle 16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967" y="2922"/>
                    <a:ext cx="261" cy="47"/>
                  </a:xfrm>
                  <a:prstGeom prst="rect">
                    <a:avLst/>
                  </a:prstGeom>
                  <a:gradFill rotWithShape="0">
                    <a:gsLst>
                      <a:gs pos="0">
                        <a:schemeClr val="folHlink">
                          <a:gamma/>
                          <a:shade val="41176"/>
                          <a:invGamma/>
                        </a:schemeClr>
                      </a:gs>
                      <a:gs pos="50000">
                        <a:schemeClr val="folHlink"/>
                      </a:gs>
                      <a:gs pos="100000">
                        <a:schemeClr val="folHlink">
                          <a:gamma/>
                          <a:shade val="41176"/>
                          <a:invGamma/>
                        </a:schemeClr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60935" name="Rectangle 16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000" y="2970"/>
                    <a:ext cx="198" cy="210"/>
                  </a:xfrm>
                  <a:prstGeom prst="rect">
                    <a:avLst/>
                  </a:prstGeom>
                  <a:gradFill rotWithShape="0">
                    <a:gsLst>
                      <a:gs pos="0">
                        <a:schemeClr val="folHlink">
                          <a:gamma/>
                          <a:shade val="41176"/>
                          <a:invGamma/>
                        </a:schemeClr>
                      </a:gs>
                      <a:gs pos="50000">
                        <a:schemeClr val="folHlink"/>
                      </a:gs>
                      <a:gs pos="100000">
                        <a:schemeClr val="folHlink">
                          <a:gamma/>
                          <a:shade val="41176"/>
                          <a:invGamma/>
                        </a:schemeClr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60936" name="AutoShape 16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000" y="3180"/>
                    <a:ext cx="197" cy="25"/>
                  </a:xfrm>
                  <a:custGeom>
                    <a:avLst/>
                    <a:gdLst>
                      <a:gd name="G0" fmla="+- 3289 0 0"/>
                      <a:gd name="G1" fmla="+- 21600 0 3289"/>
                      <a:gd name="G2" fmla="*/ 3289 1 2"/>
                      <a:gd name="G3" fmla="+- 21600 0 G2"/>
                      <a:gd name="G4" fmla="+/ 3289 21600 2"/>
                      <a:gd name="G5" fmla="+/ G1 0 2"/>
                      <a:gd name="G6" fmla="*/ 21600 21600 3289"/>
                      <a:gd name="G7" fmla="*/ G6 1 2"/>
                      <a:gd name="G8" fmla="+- 21600 0 G7"/>
                      <a:gd name="G9" fmla="*/ 21600 1 2"/>
                      <a:gd name="G10" fmla="+- 3289 0 G9"/>
                      <a:gd name="G11" fmla="?: G10 G8 0"/>
                      <a:gd name="G12" fmla="?: G10 G7 21600"/>
                      <a:gd name="T0" fmla="*/ 19955 w 21600"/>
                      <a:gd name="T1" fmla="*/ 10800 h 21600"/>
                      <a:gd name="T2" fmla="*/ 10800 w 21600"/>
                      <a:gd name="T3" fmla="*/ 21600 h 21600"/>
                      <a:gd name="T4" fmla="*/ 1645 w 21600"/>
                      <a:gd name="T5" fmla="*/ 10800 h 21600"/>
                      <a:gd name="T6" fmla="*/ 10800 w 21600"/>
                      <a:gd name="T7" fmla="*/ 0 h 21600"/>
                      <a:gd name="T8" fmla="*/ 3445 w 21600"/>
                      <a:gd name="T9" fmla="*/ 3445 h 21600"/>
                      <a:gd name="T10" fmla="*/ 18155 w 21600"/>
                      <a:gd name="T11" fmla="*/ 18155 h 2160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T8" t="T9" r="T10" b="T11"/>
                    <a:pathLst>
                      <a:path w="21600" h="21600">
                        <a:moveTo>
                          <a:pt x="0" y="0"/>
                        </a:moveTo>
                        <a:lnTo>
                          <a:pt x="3289" y="21600"/>
                        </a:lnTo>
                        <a:lnTo>
                          <a:pt x="18311" y="21600"/>
                        </a:lnTo>
                        <a:lnTo>
                          <a:pt x="21600" y="0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chemeClr val="folHlink">
                          <a:gamma/>
                          <a:shade val="41176"/>
                          <a:invGamma/>
                        </a:schemeClr>
                      </a:gs>
                      <a:gs pos="50000">
                        <a:schemeClr val="folHlink"/>
                      </a:gs>
                      <a:gs pos="100000">
                        <a:schemeClr val="folHlink">
                          <a:gamma/>
                          <a:shade val="41176"/>
                          <a:invGamma/>
                        </a:schemeClr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60937" name="Freeform 169"/>
                  <p:cNvSpPr>
                    <a:spLocks noChangeAspect="1"/>
                  </p:cNvSpPr>
                  <p:nvPr/>
                </p:nvSpPr>
                <p:spPr bwMode="auto">
                  <a:xfrm>
                    <a:off x="3026" y="3204"/>
                    <a:ext cx="142" cy="50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42" y="2"/>
                      </a:cxn>
                      <a:cxn ang="0">
                        <a:pos x="141" y="414"/>
                      </a:cxn>
                      <a:cxn ang="0">
                        <a:pos x="50" y="414"/>
                      </a:cxn>
                      <a:cxn ang="0">
                        <a:pos x="50" y="426"/>
                      </a:cxn>
                      <a:cxn ang="0">
                        <a:pos x="57" y="441"/>
                      </a:cxn>
                      <a:cxn ang="0">
                        <a:pos x="96" y="470"/>
                      </a:cxn>
                      <a:cxn ang="0">
                        <a:pos x="101" y="486"/>
                      </a:cxn>
                      <a:cxn ang="0">
                        <a:pos x="94" y="500"/>
                      </a:cxn>
                      <a:cxn ang="0">
                        <a:pos x="0" y="498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142" h="500">
                        <a:moveTo>
                          <a:pt x="0" y="0"/>
                        </a:moveTo>
                        <a:lnTo>
                          <a:pt x="142" y="2"/>
                        </a:lnTo>
                        <a:lnTo>
                          <a:pt x="141" y="414"/>
                        </a:lnTo>
                        <a:lnTo>
                          <a:pt x="50" y="414"/>
                        </a:lnTo>
                        <a:lnTo>
                          <a:pt x="50" y="426"/>
                        </a:lnTo>
                        <a:lnTo>
                          <a:pt x="57" y="441"/>
                        </a:lnTo>
                        <a:lnTo>
                          <a:pt x="96" y="470"/>
                        </a:lnTo>
                        <a:lnTo>
                          <a:pt x="101" y="486"/>
                        </a:lnTo>
                        <a:lnTo>
                          <a:pt x="94" y="500"/>
                        </a:lnTo>
                        <a:lnTo>
                          <a:pt x="0" y="49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chemeClr val="folHlink">
                          <a:gamma/>
                          <a:shade val="41176"/>
                          <a:invGamma/>
                        </a:schemeClr>
                      </a:gs>
                      <a:gs pos="50000">
                        <a:schemeClr val="folHlink"/>
                      </a:gs>
                      <a:gs pos="100000">
                        <a:schemeClr val="folHlink">
                          <a:gamma/>
                          <a:shade val="41176"/>
                          <a:invGamma/>
                        </a:schemeClr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endParaRPr lang="ro-RO"/>
                  </a:p>
                </p:txBody>
              </p:sp>
            </p:grpSp>
            <p:grpSp>
              <p:nvGrpSpPr>
                <p:cNvPr id="160938" name="Group 170"/>
                <p:cNvGrpSpPr>
                  <a:grpSpLocks noChangeAspect="1"/>
                </p:cNvGrpSpPr>
                <p:nvPr/>
              </p:nvGrpSpPr>
              <p:grpSpPr bwMode="auto">
                <a:xfrm>
                  <a:off x="2790" y="3708"/>
                  <a:ext cx="191" cy="303"/>
                  <a:chOff x="2966" y="3622"/>
                  <a:chExt cx="270" cy="431"/>
                </a:xfrm>
              </p:grpSpPr>
              <p:sp>
                <p:nvSpPr>
                  <p:cNvPr id="160939" name="Freeform 171"/>
                  <p:cNvSpPr>
                    <a:spLocks noChangeAspect="1"/>
                  </p:cNvSpPr>
                  <p:nvPr/>
                </p:nvSpPr>
                <p:spPr bwMode="auto">
                  <a:xfrm>
                    <a:off x="3026" y="3622"/>
                    <a:ext cx="142" cy="208"/>
                  </a:xfrm>
                  <a:custGeom>
                    <a:avLst/>
                    <a:gdLst/>
                    <a:ahLst/>
                    <a:cxnLst>
                      <a:cxn ang="0">
                        <a:pos x="58" y="0"/>
                      </a:cxn>
                      <a:cxn ang="0">
                        <a:pos x="142" y="0"/>
                      </a:cxn>
                      <a:cxn ang="0">
                        <a:pos x="140" y="208"/>
                      </a:cxn>
                      <a:cxn ang="0">
                        <a:pos x="0" y="208"/>
                      </a:cxn>
                      <a:cxn ang="0">
                        <a:pos x="0" y="82"/>
                      </a:cxn>
                      <a:cxn ang="0">
                        <a:pos x="106" y="82"/>
                      </a:cxn>
                      <a:cxn ang="0">
                        <a:pos x="104" y="66"/>
                      </a:cxn>
                      <a:cxn ang="0">
                        <a:pos x="98" y="48"/>
                      </a:cxn>
                      <a:cxn ang="0">
                        <a:pos x="58" y="22"/>
                      </a:cxn>
                      <a:cxn ang="0">
                        <a:pos x="52" y="12"/>
                      </a:cxn>
                      <a:cxn ang="0">
                        <a:pos x="58" y="0"/>
                      </a:cxn>
                    </a:cxnLst>
                    <a:rect l="0" t="0" r="r" b="b"/>
                    <a:pathLst>
                      <a:path w="142" h="208">
                        <a:moveTo>
                          <a:pt x="58" y="0"/>
                        </a:moveTo>
                        <a:lnTo>
                          <a:pt x="142" y="0"/>
                        </a:lnTo>
                        <a:lnTo>
                          <a:pt x="140" y="208"/>
                        </a:lnTo>
                        <a:lnTo>
                          <a:pt x="0" y="208"/>
                        </a:lnTo>
                        <a:lnTo>
                          <a:pt x="0" y="82"/>
                        </a:lnTo>
                        <a:lnTo>
                          <a:pt x="106" y="82"/>
                        </a:lnTo>
                        <a:lnTo>
                          <a:pt x="104" y="66"/>
                        </a:lnTo>
                        <a:lnTo>
                          <a:pt x="98" y="48"/>
                        </a:lnTo>
                        <a:lnTo>
                          <a:pt x="58" y="22"/>
                        </a:lnTo>
                        <a:lnTo>
                          <a:pt x="52" y="12"/>
                        </a:lnTo>
                        <a:lnTo>
                          <a:pt x="58" y="0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chemeClr val="folHlink">
                          <a:gamma/>
                          <a:shade val="22353"/>
                          <a:invGamma/>
                        </a:schemeClr>
                      </a:gs>
                      <a:gs pos="50000">
                        <a:schemeClr val="folHlink"/>
                      </a:gs>
                      <a:gs pos="100000">
                        <a:schemeClr val="folHlink">
                          <a:gamma/>
                          <a:shade val="22353"/>
                          <a:invGamma/>
                        </a:schemeClr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endParaRPr lang="ro-RO"/>
                  </a:p>
                </p:txBody>
              </p:sp>
              <p:sp>
                <p:nvSpPr>
                  <p:cNvPr id="160940" name="Rectangle 17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966" y="3830"/>
                    <a:ext cx="270" cy="43"/>
                  </a:xfrm>
                  <a:prstGeom prst="rect">
                    <a:avLst/>
                  </a:prstGeom>
                  <a:gradFill rotWithShape="0">
                    <a:gsLst>
                      <a:gs pos="0">
                        <a:schemeClr val="folHlink">
                          <a:gamma/>
                          <a:shade val="22353"/>
                          <a:invGamma/>
                        </a:schemeClr>
                      </a:gs>
                      <a:gs pos="50000">
                        <a:schemeClr val="folHlink"/>
                      </a:gs>
                      <a:gs pos="100000">
                        <a:schemeClr val="folHlink">
                          <a:gamma/>
                          <a:shade val="22353"/>
                          <a:invGamma/>
                        </a:schemeClr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60941" name="Rectangle 17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042" y="3876"/>
                    <a:ext cx="110" cy="177"/>
                  </a:xfrm>
                  <a:prstGeom prst="rect">
                    <a:avLst/>
                  </a:prstGeom>
                  <a:gradFill rotWithShape="0">
                    <a:gsLst>
                      <a:gs pos="0">
                        <a:schemeClr val="folHlink">
                          <a:gamma/>
                          <a:shade val="22353"/>
                          <a:invGamma/>
                        </a:schemeClr>
                      </a:gs>
                      <a:gs pos="50000">
                        <a:schemeClr val="folHlink"/>
                      </a:gs>
                      <a:gs pos="100000">
                        <a:schemeClr val="folHlink">
                          <a:gamma/>
                          <a:shade val="22353"/>
                          <a:invGamma/>
                        </a:schemeClr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</p:grpSp>
            <p:sp>
              <p:nvSpPr>
                <p:cNvPr id="160942" name="Freeform 174"/>
                <p:cNvSpPr>
                  <a:spLocks noChangeAspect="1"/>
                </p:cNvSpPr>
                <p:nvPr/>
              </p:nvSpPr>
              <p:spPr bwMode="auto">
                <a:xfrm>
                  <a:off x="2829" y="2012"/>
                  <a:ext cx="101" cy="676"/>
                </a:xfrm>
                <a:custGeom>
                  <a:avLst/>
                  <a:gdLst/>
                  <a:ahLst/>
                  <a:cxnLst>
                    <a:cxn ang="0">
                      <a:pos x="0" y="960"/>
                    </a:cxn>
                    <a:cxn ang="0">
                      <a:pos x="0" y="9"/>
                    </a:cxn>
                    <a:cxn ang="0">
                      <a:pos x="5" y="3"/>
                    </a:cxn>
                    <a:cxn ang="0">
                      <a:pos x="15" y="0"/>
                    </a:cxn>
                    <a:cxn ang="0">
                      <a:pos x="39" y="15"/>
                    </a:cxn>
                    <a:cxn ang="0">
                      <a:pos x="72" y="24"/>
                    </a:cxn>
                    <a:cxn ang="0">
                      <a:pos x="102" y="18"/>
                    </a:cxn>
                    <a:cxn ang="0">
                      <a:pos x="125" y="5"/>
                    </a:cxn>
                    <a:cxn ang="0">
                      <a:pos x="135" y="2"/>
                    </a:cxn>
                    <a:cxn ang="0">
                      <a:pos x="143" y="6"/>
                    </a:cxn>
                    <a:cxn ang="0">
                      <a:pos x="144" y="960"/>
                    </a:cxn>
                    <a:cxn ang="0">
                      <a:pos x="0" y="960"/>
                    </a:cxn>
                  </a:cxnLst>
                  <a:rect l="0" t="0" r="r" b="b"/>
                  <a:pathLst>
                    <a:path w="144" h="960">
                      <a:moveTo>
                        <a:pt x="0" y="960"/>
                      </a:moveTo>
                      <a:lnTo>
                        <a:pt x="0" y="9"/>
                      </a:lnTo>
                      <a:lnTo>
                        <a:pt x="5" y="3"/>
                      </a:lnTo>
                      <a:lnTo>
                        <a:pt x="15" y="0"/>
                      </a:lnTo>
                      <a:lnTo>
                        <a:pt x="39" y="15"/>
                      </a:lnTo>
                      <a:lnTo>
                        <a:pt x="72" y="24"/>
                      </a:lnTo>
                      <a:lnTo>
                        <a:pt x="102" y="18"/>
                      </a:lnTo>
                      <a:lnTo>
                        <a:pt x="125" y="5"/>
                      </a:lnTo>
                      <a:lnTo>
                        <a:pt x="135" y="2"/>
                      </a:lnTo>
                      <a:lnTo>
                        <a:pt x="143" y="6"/>
                      </a:lnTo>
                      <a:lnTo>
                        <a:pt x="144" y="960"/>
                      </a:lnTo>
                      <a:lnTo>
                        <a:pt x="0" y="960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tint val="0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ro-RO"/>
                </a:p>
              </p:txBody>
            </p:sp>
            <p:grpSp>
              <p:nvGrpSpPr>
                <p:cNvPr id="160943" name="Group 175"/>
                <p:cNvGrpSpPr>
                  <a:grpSpLocks/>
                </p:cNvGrpSpPr>
                <p:nvPr/>
              </p:nvGrpSpPr>
              <p:grpSpPr bwMode="auto">
                <a:xfrm>
                  <a:off x="1985" y="1437"/>
                  <a:ext cx="1791" cy="2579"/>
                  <a:chOff x="1985" y="1437"/>
                  <a:chExt cx="1791" cy="2579"/>
                </a:xfrm>
              </p:grpSpPr>
              <p:grpSp>
                <p:nvGrpSpPr>
                  <p:cNvPr id="160944" name="Group 176"/>
                  <p:cNvGrpSpPr>
                    <a:grpSpLocks/>
                  </p:cNvGrpSpPr>
                  <p:nvPr/>
                </p:nvGrpSpPr>
                <p:grpSpPr bwMode="auto">
                  <a:xfrm>
                    <a:off x="1985" y="1437"/>
                    <a:ext cx="1791" cy="2579"/>
                    <a:chOff x="1985" y="1437"/>
                    <a:chExt cx="1791" cy="2579"/>
                  </a:xfrm>
                </p:grpSpPr>
                <p:grpSp>
                  <p:nvGrpSpPr>
                    <p:cNvPr id="160945" name="Group 177"/>
                    <p:cNvGrpSpPr>
                      <a:grpSpLocks noChangeAspect="1"/>
                    </p:cNvGrpSpPr>
                    <p:nvPr/>
                  </p:nvGrpSpPr>
                  <p:grpSpPr bwMode="auto">
                    <a:xfrm>
                      <a:off x="1993" y="1892"/>
                      <a:ext cx="208" cy="1874"/>
                      <a:chOff x="1836" y="1048"/>
                      <a:chExt cx="294" cy="2656"/>
                    </a:xfrm>
                  </p:grpSpPr>
                  <p:sp>
                    <p:nvSpPr>
                      <p:cNvPr id="160946" name="Rectangle 178" descr="Дранка"/>
                      <p:cNvSpPr>
                        <a:spLocks noChangeAspect="1" noChangeArrowheads="1"/>
                      </p:cNvSpPr>
                      <p:nvPr/>
                    </p:nvSpPr>
                    <p:spPr bwMode="auto">
                      <a:xfrm>
                        <a:off x="1836" y="1104"/>
                        <a:ext cx="294" cy="2553"/>
                      </a:xfrm>
                      <a:prstGeom prst="rect">
                        <a:avLst/>
                      </a:prstGeom>
                      <a:pattFill prst="shingle">
                        <a:fgClr>
                          <a:schemeClr val="folHlink"/>
                        </a:fgClr>
                        <a:bgClr>
                          <a:schemeClr val="bg1"/>
                        </a:bgClr>
                      </a:pattFill>
                      <a:ln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:ln>
                      <a:effectLst/>
                    </p:spPr>
                    <p:txBody>
                      <a:bodyPr wrap="none" anchor="ctr"/>
                      <a:lstStyle/>
                      <a:p>
                        <a:endParaRPr lang="ro-RO"/>
                      </a:p>
                    </p:txBody>
                  </p:sp>
                  <p:sp>
                    <p:nvSpPr>
                      <p:cNvPr id="160947" name="AutoShape 179" descr="Дранка"/>
                      <p:cNvSpPr>
                        <a:spLocks noChangeAspect="1" noChangeArrowheads="1"/>
                      </p:cNvSpPr>
                      <p:nvPr/>
                    </p:nvSpPr>
                    <p:spPr bwMode="auto">
                      <a:xfrm>
                        <a:off x="2008" y="3656"/>
                        <a:ext cx="48" cy="48"/>
                      </a:xfrm>
                      <a:custGeom>
                        <a:avLst/>
                        <a:gdLst>
                          <a:gd name="G0" fmla="+- 5400 0 0"/>
                          <a:gd name="G1" fmla="+- 21600 0 5400"/>
                          <a:gd name="G2" fmla="*/ 5400 1 2"/>
                          <a:gd name="G3" fmla="+- 21600 0 G2"/>
                          <a:gd name="G4" fmla="+/ 5400 21600 2"/>
                          <a:gd name="G5" fmla="+/ G1 0 2"/>
                          <a:gd name="G6" fmla="*/ 21600 21600 5400"/>
                          <a:gd name="G7" fmla="*/ G6 1 2"/>
                          <a:gd name="G8" fmla="+- 21600 0 G7"/>
                          <a:gd name="G9" fmla="*/ 21600 1 2"/>
                          <a:gd name="G10" fmla="+- 5400 0 G9"/>
                          <a:gd name="G11" fmla="?: G10 G8 0"/>
                          <a:gd name="G12" fmla="?: G10 G7 21600"/>
                          <a:gd name="T0" fmla="*/ 18900 w 21600"/>
                          <a:gd name="T1" fmla="*/ 10800 h 21600"/>
                          <a:gd name="T2" fmla="*/ 10800 w 21600"/>
                          <a:gd name="T3" fmla="*/ 21600 h 21600"/>
                          <a:gd name="T4" fmla="*/ 2700 w 21600"/>
                          <a:gd name="T5" fmla="*/ 10800 h 21600"/>
                          <a:gd name="T6" fmla="*/ 10800 w 21600"/>
                          <a:gd name="T7" fmla="*/ 0 h 21600"/>
                          <a:gd name="T8" fmla="*/ 4500 w 21600"/>
                          <a:gd name="T9" fmla="*/ 4500 h 21600"/>
                          <a:gd name="T10" fmla="*/ 17100 w 21600"/>
                          <a:gd name="T11" fmla="*/ 17100 h 21600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</a:cxnLst>
                        <a:rect l="T8" t="T9" r="T10" b="T11"/>
                        <a:pathLst>
                          <a:path w="21600" h="21600">
                            <a:moveTo>
                              <a:pt x="0" y="0"/>
                            </a:moveTo>
                            <a:lnTo>
                              <a:pt x="5400" y="21600"/>
                            </a:lnTo>
                            <a:lnTo>
                              <a:pt x="16200" y="21600"/>
                            </a:lnTo>
                            <a:lnTo>
                              <a:pt x="21600" y="0"/>
                            </a:lnTo>
                            <a:close/>
                          </a:path>
                        </a:pathLst>
                      </a:custGeom>
                      <a:pattFill prst="shingle">
                        <a:fgClr>
                          <a:schemeClr val="folHlink"/>
                        </a:fgClr>
                        <a:bgClr>
                          <a:schemeClr val="bg1"/>
                        </a:bgClr>
                      </a:pattFill>
                      <a:ln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:ln>
                      <a:effectLst/>
                    </p:spPr>
                    <p:txBody>
                      <a:bodyPr wrap="none" anchor="ctr"/>
                      <a:lstStyle/>
                      <a:p>
                        <a:endParaRPr lang="ro-RO"/>
                      </a:p>
                    </p:txBody>
                  </p:sp>
                  <p:sp>
                    <p:nvSpPr>
                      <p:cNvPr id="160948" name="AutoShape 180" descr="Дранка"/>
                      <p:cNvSpPr>
                        <a:spLocks noChangeAspect="1" noChangeArrowheads="1"/>
                      </p:cNvSpPr>
                      <p:nvPr/>
                    </p:nvSpPr>
                    <p:spPr bwMode="auto">
                      <a:xfrm>
                        <a:off x="1920" y="3656"/>
                        <a:ext cx="48" cy="48"/>
                      </a:xfrm>
                      <a:custGeom>
                        <a:avLst/>
                        <a:gdLst>
                          <a:gd name="G0" fmla="+- 5400 0 0"/>
                          <a:gd name="G1" fmla="+- 21600 0 5400"/>
                          <a:gd name="G2" fmla="*/ 5400 1 2"/>
                          <a:gd name="G3" fmla="+- 21600 0 G2"/>
                          <a:gd name="G4" fmla="+/ 5400 21600 2"/>
                          <a:gd name="G5" fmla="+/ G1 0 2"/>
                          <a:gd name="G6" fmla="*/ 21600 21600 5400"/>
                          <a:gd name="G7" fmla="*/ G6 1 2"/>
                          <a:gd name="G8" fmla="+- 21600 0 G7"/>
                          <a:gd name="G9" fmla="*/ 21600 1 2"/>
                          <a:gd name="G10" fmla="+- 5400 0 G9"/>
                          <a:gd name="G11" fmla="?: G10 G8 0"/>
                          <a:gd name="G12" fmla="?: G10 G7 21600"/>
                          <a:gd name="T0" fmla="*/ 18900 w 21600"/>
                          <a:gd name="T1" fmla="*/ 10800 h 21600"/>
                          <a:gd name="T2" fmla="*/ 10800 w 21600"/>
                          <a:gd name="T3" fmla="*/ 21600 h 21600"/>
                          <a:gd name="T4" fmla="*/ 2700 w 21600"/>
                          <a:gd name="T5" fmla="*/ 10800 h 21600"/>
                          <a:gd name="T6" fmla="*/ 10800 w 21600"/>
                          <a:gd name="T7" fmla="*/ 0 h 21600"/>
                          <a:gd name="T8" fmla="*/ 4500 w 21600"/>
                          <a:gd name="T9" fmla="*/ 4500 h 21600"/>
                          <a:gd name="T10" fmla="*/ 17100 w 21600"/>
                          <a:gd name="T11" fmla="*/ 17100 h 21600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</a:cxnLst>
                        <a:rect l="T8" t="T9" r="T10" b="T11"/>
                        <a:pathLst>
                          <a:path w="21600" h="21600">
                            <a:moveTo>
                              <a:pt x="0" y="0"/>
                            </a:moveTo>
                            <a:lnTo>
                              <a:pt x="5400" y="21600"/>
                            </a:lnTo>
                            <a:lnTo>
                              <a:pt x="16200" y="21600"/>
                            </a:lnTo>
                            <a:lnTo>
                              <a:pt x="21600" y="0"/>
                            </a:lnTo>
                            <a:close/>
                          </a:path>
                        </a:pathLst>
                      </a:custGeom>
                      <a:pattFill prst="shingle">
                        <a:fgClr>
                          <a:schemeClr val="folHlink"/>
                        </a:fgClr>
                        <a:bgClr>
                          <a:schemeClr val="bg1"/>
                        </a:bgClr>
                      </a:pattFill>
                      <a:ln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:ln>
                      <a:effectLst/>
                    </p:spPr>
                    <p:txBody>
                      <a:bodyPr wrap="none" anchor="ctr"/>
                      <a:lstStyle/>
                      <a:p>
                        <a:endParaRPr lang="ro-RO"/>
                      </a:p>
                    </p:txBody>
                  </p:sp>
                  <p:sp>
                    <p:nvSpPr>
                      <p:cNvPr id="160949" name="AutoShape 181" descr="Дранка"/>
                      <p:cNvSpPr>
                        <a:spLocks noChangeAspect="1" noChangeArrowheads="1"/>
                      </p:cNvSpPr>
                      <p:nvPr/>
                    </p:nvSpPr>
                    <p:spPr bwMode="auto">
                      <a:xfrm rot="10800000">
                        <a:off x="2004" y="1048"/>
                        <a:ext cx="48" cy="48"/>
                      </a:xfrm>
                      <a:custGeom>
                        <a:avLst/>
                        <a:gdLst>
                          <a:gd name="G0" fmla="+- 5400 0 0"/>
                          <a:gd name="G1" fmla="+- 21600 0 5400"/>
                          <a:gd name="G2" fmla="*/ 5400 1 2"/>
                          <a:gd name="G3" fmla="+- 21600 0 G2"/>
                          <a:gd name="G4" fmla="+/ 5400 21600 2"/>
                          <a:gd name="G5" fmla="+/ G1 0 2"/>
                          <a:gd name="G6" fmla="*/ 21600 21600 5400"/>
                          <a:gd name="G7" fmla="*/ G6 1 2"/>
                          <a:gd name="G8" fmla="+- 21600 0 G7"/>
                          <a:gd name="G9" fmla="*/ 21600 1 2"/>
                          <a:gd name="G10" fmla="+- 5400 0 G9"/>
                          <a:gd name="G11" fmla="?: G10 G8 0"/>
                          <a:gd name="G12" fmla="?: G10 G7 21600"/>
                          <a:gd name="T0" fmla="*/ 18900 w 21600"/>
                          <a:gd name="T1" fmla="*/ 10800 h 21600"/>
                          <a:gd name="T2" fmla="*/ 10800 w 21600"/>
                          <a:gd name="T3" fmla="*/ 21600 h 21600"/>
                          <a:gd name="T4" fmla="*/ 2700 w 21600"/>
                          <a:gd name="T5" fmla="*/ 10800 h 21600"/>
                          <a:gd name="T6" fmla="*/ 10800 w 21600"/>
                          <a:gd name="T7" fmla="*/ 0 h 21600"/>
                          <a:gd name="T8" fmla="*/ 4500 w 21600"/>
                          <a:gd name="T9" fmla="*/ 4500 h 21600"/>
                          <a:gd name="T10" fmla="*/ 17100 w 21600"/>
                          <a:gd name="T11" fmla="*/ 17100 h 21600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</a:cxnLst>
                        <a:rect l="T8" t="T9" r="T10" b="T11"/>
                        <a:pathLst>
                          <a:path w="21600" h="21600">
                            <a:moveTo>
                              <a:pt x="0" y="0"/>
                            </a:moveTo>
                            <a:lnTo>
                              <a:pt x="5400" y="21600"/>
                            </a:lnTo>
                            <a:lnTo>
                              <a:pt x="16200" y="21600"/>
                            </a:lnTo>
                            <a:lnTo>
                              <a:pt x="21600" y="0"/>
                            </a:lnTo>
                            <a:close/>
                          </a:path>
                        </a:pathLst>
                      </a:custGeom>
                      <a:pattFill prst="shingle">
                        <a:fgClr>
                          <a:schemeClr val="folHlink"/>
                        </a:fgClr>
                        <a:bgClr>
                          <a:schemeClr val="bg1"/>
                        </a:bgClr>
                      </a:pattFill>
                      <a:ln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:ln>
                      <a:effectLst/>
                    </p:spPr>
                    <p:txBody>
                      <a:bodyPr wrap="none" anchor="ctr"/>
                      <a:lstStyle/>
                      <a:p>
                        <a:endParaRPr lang="ro-RO"/>
                      </a:p>
                    </p:txBody>
                  </p:sp>
                  <p:sp>
                    <p:nvSpPr>
                      <p:cNvPr id="160950" name="AutoShape 182" descr="Дранка"/>
                      <p:cNvSpPr>
                        <a:spLocks noChangeAspect="1" noChangeArrowheads="1"/>
                      </p:cNvSpPr>
                      <p:nvPr/>
                    </p:nvSpPr>
                    <p:spPr bwMode="auto">
                      <a:xfrm rot="10800000">
                        <a:off x="1916" y="1048"/>
                        <a:ext cx="48" cy="48"/>
                      </a:xfrm>
                      <a:custGeom>
                        <a:avLst/>
                        <a:gdLst>
                          <a:gd name="G0" fmla="+- 5400 0 0"/>
                          <a:gd name="G1" fmla="+- 21600 0 5400"/>
                          <a:gd name="G2" fmla="*/ 5400 1 2"/>
                          <a:gd name="G3" fmla="+- 21600 0 G2"/>
                          <a:gd name="G4" fmla="+/ 5400 21600 2"/>
                          <a:gd name="G5" fmla="+/ G1 0 2"/>
                          <a:gd name="G6" fmla="*/ 21600 21600 5400"/>
                          <a:gd name="G7" fmla="*/ G6 1 2"/>
                          <a:gd name="G8" fmla="+- 21600 0 G7"/>
                          <a:gd name="G9" fmla="*/ 21600 1 2"/>
                          <a:gd name="G10" fmla="+- 5400 0 G9"/>
                          <a:gd name="G11" fmla="?: G10 G8 0"/>
                          <a:gd name="G12" fmla="?: G10 G7 21600"/>
                          <a:gd name="T0" fmla="*/ 18900 w 21600"/>
                          <a:gd name="T1" fmla="*/ 10800 h 21600"/>
                          <a:gd name="T2" fmla="*/ 10800 w 21600"/>
                          <a:gd name="T3" fmla="*/ 21600 h 21600"/>
                          <a:gd name="T4" fmla="*/ 2700 w 21600"/>
                          <a:gd name="T5" fmla="*/ 10800 h 21600"/>
                          <a:gd name="T6" fmla="*/ 10800 w 21600"/>
                          <a:gd name="T7" fmla="*/ 0 h 21600"/>
                          <a:gd name="T8" fmla="*/ 4500 w 21600"/>
                          <a:gd name="T9" fmla="*/ 4500 h 21600"/>
                          <a:gd name="T10" fmla="*/ 17100 w 21600"/>
                          <a:gd name="T11" fmla="*/ 17100 h 21600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</a:cxnLst>
                        <a:rect l="T8" t="T9" r="T10" b="T11"/>
                        <a:pathLst>
                          <a:path w="21600" h="21600">
                            <a:moveTo>
                              <a:pt x="0" y="0"/>
                            </a:moveTo>
                            <a:lnTo>
                              <a:pt x="5400" y="21600"/>
                            </a:lnTo>
                            <a:lnTo>
                              <a:pt x="16200" y="21600"/>
                            </a:lnTo>
                            <a:lnTo>
                              <a:pt x="21600" y="0"/>
                            </a:lnTo>
                            <a:close/>
                          </a:path>
                        </a:pathLst>
                      </a:custGeom>
                      <a:pattFill prst="shingle">
                        <a:fgClr>
                          <a:schemeClr val="folHlink"/>
                        </a:fgClr>
                        <a:bgClr>
                          <a:schemeClr val="bg1"/>
                        </a:bgClr>
                      </a:pattFill>
                      <a:ln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:ln>
                      <a:effectLst/>
                    </p:spPr>
                    <p:txBody>
                      <a:bodyPr wrap="none" anchor="ctr"/>
                      <a:lstStyle/>
                      <a:p>
                        <a:endParaRPr lang="ro-RO"/>
                      </a:p>
                    </p:txBody>
                  </p:sp>
                </p:grpSp>
                <p:grpSp>
                  <p:nvGrpSpPr>
                    <p:cNvPr id="160951" name="Group 183"/>
                    <p:cNvGrpSpPr>
                      <a:grpSpLocks noChangeAspect="1"/>
                    </p:cNvGrpSpPr>
                    <p:nvPr/>
                  </p:nvGrpSpPr>
                  <p:grpSpPr bwMode="auto">
                    <a:xfrm rot="-67822">
                      <a:off x="3543" y="1880"/>
                      <a:ext cx="208" cy="1870"/>
                      <a:chOff x="1836" y="1048"/>
                      <a:chExt cx="294" cy="2656"/>
                    </a:xfrm>
                  </p:grpSpPr>
                  <p:sp>
                    <p:nvSpPr>
                      <p:cNvPr id="160952" name="Rectangle 184" descr="Дранка"/>
                      <p:cNvSpPr>
                        <a:spLocks noChangeAspect="1" noChangeArrowheads="1"/>
                      </p:cNvSpPr>
                      <p:nvPr/>
                    </p:nvSpPr>
                    <p:spPr bwMode="auto">
                      <a:xfrm>
                        <a:off x="1836" y="1104"/>
                        <a:ext cx="294" cy="2553"/>
                      </a:xfrm>
                      <a:prstGeom prst="rect">
                        <a:avLst/>
                      </a:prstGeom>
                      <a:pattFill prst="shingle">
                        <a:fgClr>
                          <a:schemeClr val="folHlink"/>
                        </a:fgClr>
                        <a:bgClr>
                          <a:schemeClr val="bg1"/>
                        </a:bgClr>
                      </a:pattFill>
                      <a:ln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:ln>
                      <a:effectLst/>
                    </p:spPr>
                    <p:txBody>
                      <a:bodyPr wrap="none" anchor="ctr"/>
                      <a:lstStyle/>
                      <a:p>
                        <a:endParaRPr lang="ro-RO"/>
                      </a:p>
                    </p:txBody>
                  </p:sp>
                  <p:sp>
                    <p:nvSpPr>
                      <p:cNvPr id="160953" name="AutoShape 185" descr="Дранка"/>
                      <p:cNvSpPr>
                        <a:spLocks noChangeAspect="1" noChangeArrowheads="1"/>
                      </p:cNvSpPr>
                      <p:nvPr/>
                    </p:nvSpPr>
                    <p:spPr bwMode="auto">
                      <a:xfrm>
                        <a:off x="2008" y="3656"/>
                        <a:ext cx="48" cy="48"/>
                      </a:xfrm>
                      <a:custGeom>
                        <a:avLst/>
                        <a:gdLst>
                          <a:gd name="G0" fmla="+- 5400 0 0"/>
                          <a:gd name="G1" fmla="+- 21600 0 5400"/>
                          <a:gd name="G2" fmla="*/ 5400 1 2"/>
                          <a:gd name="G3" fmla="+- 21600 0 G2"/>
                          <a:gd name="G4" fmla="+/ 5400 21600 2"/>
                          <a:gd name="G5" fmla="+/ G1 0 2"/>
                          <a:gd name="G6" fmla="*/ 21600 21600 5400"/>
                          <a:gd name="G7" fmla="*/ G6 1 2"/>
                          <a:gd name="G8" fmla="+- 21600 0 G7"/>
                          <a:gd name="G9" fmla="*/ 21600 1 2"/>
                          <a:gd name="G10" fmla="+- 5400 0 G9"/>
                          <a:gd name="G11" fmla="?: G10 G8 0"/>
                          <a:gd name="G12" fmla="?: G10 G7 21600"/>
                          <a:gd name="T0" fmla="*/ 18900 w 21600"/>
                          <a:gd name="T1" fmla="*/ 10800 h 21600"/>
                          <a:gd name="T2" fmla="*/ 10800 w 21600"/>
                          <a:gd name="T3" fmla="*/ 21600 h 21600"/>
                          <a:gd name="T4" fmla="*/ 2700 w 21600"/>
                          <a:gd name="T5" fmla="*/ 10800 h 21600"/>
                          <a:gd name="T6" fmla="*/ 10800 w 21600"/>
                          <a:gd name="T7" fmla="*/ 0 h 21600"/>
                          <a:gd name="T8" fmla="*/ 4500 w 21600"/>
                          <a:gd name="T9" fmla="*/ 4500 h 21600"/>
                          <a:gd name="T10" fmla="*/ 17100 w 21600"/>
                          <a:gd name="T11" fmla="*/ 17100 h 21600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</a:cxnLst>
                        <a:rect l="T8" t="T9" r="T10" b="T11"/>
                        <a:pathLst>
                          <a:path w="21600" h="21600">
                            <a:moveTo>
                              <a:pt x="0" y="0"/>
                            </a:moveTo>
                            <a:lnTo>
                              <a:pt x="5400" y="21600"/>
                            </a:lnTo>
                            <a:lnTo>
                              <a:pt x="16200" y="21600"/>
                            </a:lnTo>
                            <a:lnTo>
                              <a:pt x="21600" y="0"/>
                            </a:lnTo>
                            <a:close/>
                          </a:path>
                        </a:pathLst>
                      </a:custGeom>
                      <a:pattFill prst="shingle">
                        <a:fgClr>
                          <a:schemeClr val="folHlink"/>
                        </a:fgClr>
                        <a:bgClr>
                          <a:schemeClr val="bg1"/>
                        </a:bgClr>
                      </a:pattFill>
                      <a:ln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:ln>
                      <a:effectLst/>
                    </p:spPr>
                    <p:txBody>
                      <a:bodyPr wrap="none" anchor="ctr"/>
                      <a:lstStyle/>
                      <a:p>
                        <a:endParaRPr lang="ro-RO"/>
                      </a:p>
                    </p:txBody>
                  </p:sp>
                  <p:sp>
                    <p:nvSpPr>
                      <p:cNvPr id="160954" name="AutoShape 186" descr="Дранка"/>
                      <p:cNvSpPr>
                        <a:spLocks noChangeAspect="1" noChangeArrowheads="1"/>
                      </p:cNvSpPr>
                      <p:nvPr/>
                    </p:nvSpPr>
                    <p:spPr bwMode="auto">
                      <a:xfrm>
                        <a:off x="1920" y="3656"/>
                        <a:ext cx="48" cy="48"/>
                      </a:xfrm>
                      <a:custGeom>
                        <a:avLst/>
                        <a:gdLst>
                          <a:gd name="G0" fmla="+- 5400 0 0"/>
                          <a:gd name="G1" fmla="+- 21600 0 5400"/>
                          <a:gd name="G2" fmla="*/ 5400 1 2"/>
                          <a:gd name="G3" fmla="+- 21600 0 G2"/>
                          <a:gd name="G4" fmla="+/ 5400 21600 2"/>
                          <a:gd name="G5" fmla="+/ G1 0 2"/>
                          <a:gd name="G6" fmla="*/ 21600 21600 5400"/>
                          <a:gd name="G7" fmla="*/ G6 1 2"/>
                          <a:gd name="G8" fmla="+- 21600 0 G7"/>
                          <a:gd name="G9" fmla="*/ 21600 1 2"/>
                          <a:gd name="G10" fmla="+- 5400 0 G9"/>
                          <a:gd name="G11" fmla="?: G10 G8 0"/>
                          <a:gd name="G12" fmla="?: G10 G7 21600"/>
                          <a:gd name="T0" fmla="*/ 18900 w 21600"/>
                          <a:gd name="T1" fmla="*/ 10800 h 21600"/>
                          <a:gd name="T2" fmla="*/ 10800 w 21600"/>
                          <a:gd name="T3" fmla="*/ 21600 h 21600"/>
                          <a:gd name="T4" fmla="*/ 2700 w 21600"/>
                          <a:gd name="T5" fmla="*/ 10800 h 21600"/>
                          <a:gd name="T6" fmla="*/ 10800 w 21600"/>
                          <a:gd name="T7" fmla="*/ 0 h 21600"/>
                          <a:gd name="T8" fmla="*/ 4500 w 21600"/>
                          <a:gd name="T9" fmla="*/ 4500 h 21600"/>
                          <a:gd name="T10" fmla="*/ 17100 w 21600"/>
                          <a:gd name="T11" fmla="*/ 17100 h 21600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</a:cxnLst>
                        <a:rect l="T8" t="T9" r="T10" b="T11"/>
                        <a:pathLst>
                          <a:path w="21600" h="21600">
                            <a:moveTo>
                              <a:pt x="0" y="0"/>
                            </a:moveTo>
                            <a:lnTo>
                              <a:pt x="5400" y="21600"/>
                            </a:lnTo>
                            <a:lnTo>
                              <a:pt x="16200" y="21600"/>
                            </a:lnTo>
                            <a:lnTo>
                              <a:pt x="21600" y="0"/>
                            </a:lnTo>
                            <a:close/>
                          </a:path>
                        </a:pathLst>
                      </a:custGeom>
                      <a:pattFill prst="shingle">
                        <a:fgClr>
                          <a:schemeClr val="folHlink"/>
                        </a:fgClr>
                        <a:bgClr>
                          <a:schemeClr val="bg1"/>
                        </a:bgClr>
                      </a:pattFill>
                      <a:ln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:ln>
                      <a:effectLst/>
                    </p:spPr>
                    <p:txBody>
                      <a:bodyPr wrap="none" anchor="ctr"/>
                      <a:lstStyle/>
                      <a:p>
                        <a:endParaRPr lang="ro-RO"/>
                      </a:p>
                    </p:txBody>
                  </p:sp>
                  <p:sp>
                    <p:nvSpPr>
                      <p:cNvPr id="160955" name="AutoShape 187" descr="Дранка"/>
                      <p:cNvSpPr>
                        <a:spLocks noChangeAspect="1" noChangeArrowheads="1"/>
                      </p:cNvSpPr>
                      <p:nvPr/>
                    </p:nvSpPr>
                    <p:spPr bwMode="auto">
                      <a:xfrm rot="10800000">
                        <a:off x="2004" y="1048"/>
                        <a:ext cx="48" cy="48"/>
                      </a:xfrm>
                      <a:custGeom>
                        <a:avLst/>
                        <a:gdLst>
                          <a:gd name="G0" fmla="+- 5400 0 0"/>
                          <a:gd name="G1" fmla="+- 21600 0 5400"/>
                          <a:gd name="G2" fmla="*/ 5400 1 2"/>
                          <a:gd name="G3" fmla="+- 21600 0 G2"/>
                          <a:gd name="G4" fmla="+/ 5400 21600 2"/>
                          <a:gd name="G5" fmla="+/ G1 0 2"/>
                          <a:gd name="G6" fmla="*/ 21600 21600 5400"/>
                          <a:gd name="G7" fmla="*/ G6 1 2"/>
                          <a:gd name="G8" fmla="+- 21600 0 G7"/>
                          <a:gd name="G9" fmla="*/ 21600 1 2"/>
                          <a:gd name="G10" fmla="+- 5400 0 G9"/>
                          <a:gd name="G11" fmla="?: G10 G8 0"/>
                          <a:gd name="G12" fmla="?: G10 G7 21600"/>
                          <a:gd name="T0" fmla="*/ 18900 w 21600"/>
                          <a:gd name="T1" fmla="*/ 10800 h 21600"/>
                          <a:gd name="T2" fmla="*/ 10800 w 21600"/>
                          <a:gd name="T3" fmla="*/ 21600 h 21600"/>
                          <a:gd name="T4" fmla="*/ 2700 w 21600"/>
                          <a:gd name="T5" fmla="*/ 10800 h 21600"/>
                          <a:gd name="T6" fmla="*/ 10800 w 21600"/>
                          <a:gd name="T7" fmla="*/ 0 h 21600"/>
                          <a:gd name="T8" fmla="*/ 4500 w 21600"/>
                          <a:gd name="T9" fmla="*/ 4500 h 21600"/>
                          <a:gd name="T10" fmla="*/ 17100 w 21600"/>
                          <a:gd name="T11" fmla="*/ 17100 h 21600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</a:cxnLst>
                        <a:rect l="T8" t="T9" r="T10" b="T11"/>
                        <a:pathLst>
                          <a:path w="21600" h="21600">
                            <a:moveTo>
                              <a:pt x="0" y="0"/>
                            </a:moveTo>
                            <a:lnTo>
                              <a:pt x="5400" y="21600"/>
                            </a:lnTo>
                            <a:lnTo>
                              <a:pt x="16200" y="21600"/>
                            </a:lnTo>
                            <a:lnTo>
                              <a:pt x="21600" y="0"/>
                            </a:lnTo>
                            <a:close/>
                          </a:path>
                        </a:pathLst>
                      </a:custGeom>
                      <a:pattFill prst="shingle">
                        <a:fgClr>
                          <a:schemeClr val="folHlink"/>
                        </a:fgClr>
                        <a:bgClr>
                          <a:schemeClr val="bg1"/>
                        </a:bgClr>
                      </a:pattFill>
                      <a:ln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:ln>
                      <a:effectLst/>
                    </p:spPr>
                    <p:txBody>
                      <a:bodyPr wrap="none" anchor="ctr"/>
                      <a:lstStyle/>
                      <a:p>
                        <a:endParaRPr lang="ro-RO"/>
                      </a:p>
                    </p:txBody>
                  </p:sp>
                  <p:sp>
                    <p:nvSpPr>
                      <p:cNvPr id="160956" name="AutoShape 188" descr="Дранка"/>
                      <p:cNvSpPr>
                        <a:spLocks noChangeAspect="1" noChangeArrowheads="1"/>
                      </p:cNvSpPr>
                      <p:nvPr/>
                    </p:nvSpPr>
                    <p:spPr bwMode="auto">
                      <a:xfrm rot="10800000">
                        <a:off x="1916" y="1048"/>
                        <a:ext cx="48" cy="48"/>
                      </a:xfrm>
                      <a:custGeom>
                        <a:avLst/>
                        <a:gdLst>
                          <a:gd name="G0" fmla="+- 5400 0 0"/>
                          <a:gd name="G1" fmla="+- 21600 0 5400"/>
                          <a:gd name="G2" fmla="*/ 5400 1 2"/>
                          <a:gd name="G3" fmla="+- 21600 0 G2"/>
                          <a:gd name="G4" fmla="+/ 5400 21600 2"/>
                          <a:gd name="G5" fmla="+/ G1 0 2"/>
                          <a:gd name="G6" fmla="*/ 21600 21600 5400"/>
                          <a:gd name="G7" fmla="*/ G6 1 2"/>
                          <a:gd name="G8" fmla="+- 21600 0 G7"/>
                          <a:gd name="G9" fmla="*/ 21600 1 2"/>
                          <a:gd name="G10" fmla="+- 5400 0 G9"/>
                          <a:gd name="G11" fmla="?: G10 G8 0"/>
                          <a:gd name="G12" fmla="?: G10 G7 21600"/>
                          <a:gd name="T0" fmla="*/ 18900 w 21600"/>
                          <a:gd name="T1" fmla="*/ 10800 h 21600"/>
                          <a:gd name="T2" fmla="*/ 10800 w 21600"/>
                          <a:gd name="T3" fmla="*/ 21600 h 21600"/>
                          <a:gd name="T4" fmla="*/ 2700 w 21600"/>
                          <a:gd name="T5" fmla="*/ 10800 h 21600"/>
                          <a:gd name="T6" fmla="*/ 10800 w 21600"/>
                          <a:gd name="T7" fmla="*/ 0 h 21600"/>
                          <a:gd name="T8" fmla="*/ 4500 w 21600"/>
                          <a:gd name="T9" fmla="*/ 4500 h 21600"/>
                          <a:gd name="T10" fmla="*/ 17100 w 21600"/>
                          <a:gd name="T11" fmla="*/ 17100 h 21600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</a:cxnLst>
                        <a:rect l="T8" t="T9" r="T10" b="T11"/>
                        <a:pathLst>
                          <a:path w="21600" h="21600">
                            <a:moveTo>
                              <a:pt x="0" y="0"/>
                            </a:moveTo>
                            <a:lnTo>
                              <a:pt x="5400" y="21600"/>
                            </a:lnTo>
                            <a:lnTo>
                              <a:pt x="16200" y="21600"/>
                            </a:lnTo>
                            <a:lnTo>
                              <a:pt x="21600" y="0"/>
                            </a:lnTo>
                            <a:close/>
                          </a:path>
                        </a:pathLst>
                      </a:custGeom>
                      <a:pattFill prst="shingle">
                        <a:fgClr>
                          <a:schemeClr val="folHlink"/>
                        </a:fgClr>
                        <a:bgClr>
                          <a:schemeClr val="bg1"/>
                        </a:bgClr>
                      </a:pattFill>
                      <a:ln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:ln>
                      <a:effectLst/>
                    </p:spPr>
                    <p:txBody>
                      <a:bodyPr wrap="none" anchor="ctr"/>
                      <a:lstStyle/>
                      <a:p>
                        <a:endParaRPr lang="ro-RO"/>
                      </a:p>
                    </p:txBody>
                  </p:sp>
                </p:grpSp>
                <p:grpSp>
                  <p:nvGrpSpPr>
                    <p:cNvPr id="160957" name="Group 189"/>
                    <p:cNvGrpSpPr>
                      <a:grpSpLocks noChangeAspect="1"/>
                    </p:cNvGrpSpPr>
                    <p:nvPr/>
                  </p:nvGrpSpPr>
                  <p:grpSpPr bwMode="auto">
                    <a:xfrm>
                      <a:off x="2002" y="1921"/>
                      <a:ext cx="1753" cy="1785"/>
                      <a:chOff x="1848" y="1089"/>
                      <a:chExt cx="2487" cy="2531"/>
                    </a:xfrm>
                  </p:grpSpPr>
                  <p:grpSp>
                    <p:nvGrpSpPr>
                      <p:cNvPr id="160958" name="Group 190"/>
                      <p:cNvGrpSpPr>
                        <a:grpSpLocks noChangeAspect="1"/>
                      </p:cNvGrpSpPr>
                      <p:nvPr/>
                    </p:nvGrpSpPr>
                    <p:grpSpPr bwMode="auto">
                      <a:xfrm>
                        <a:off x="4050" y="1089"/>
                        <a:ext cx="264" cy="230"/>
                        <a:chOff x="4050" y="1089"/>
                        <a:chExt cx="264" cy="230"/>
                      </a:xfrm>
                    </p:grpSpPr>
                    <p:sp>
                      <p:nvSpPr>
                        <p:cNvPr id="160959" name="Oval 191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4053" y="1089"/>
                          <a:ext cx="113" cy="113"/>
                        </a:xfrm>
                        <a:prstGeom prst="ellipse">
                          <a:avLst/>
                        </a:prstGeom>
                        <a:gradFill rotWithShape="0">
                          <a:gsLst>
                            <a:gs pos="0">
                              <a:schemeClr val="folHlink">
                                <a:gamma/>
                                <a:tint val="0"/>
                                <a:invGamma/>
                              </a:schemeClr>
                            </a:gs>
                            <a:gs pos="100000">
                              <a:schemeClr val="folHlink"/>
                            </a:gs>
                          </a:gsLst>
                          <a:path path="shape">
                            <a:fillToRect l="50000" t="50000" r="50000" b="50000"/>
                          </a:path>
                        </a:gradFill>
                        <a:ln w="952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60960" name="Oval 192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4194" y="1206"/>
                          <a:ext cx="113" cy="113"/>
                        </a:xfrm>
                        <a:prstGeom prst="ellipse">
                          <a:avLst/>
                        </a:prstGeom>
                        <a:gradFill rotWithShape="0">
                          <a:gsLst>
                            <a:gs pos="0">
                              <a:schemeClr val="folHlink">
                                <a:gamma/>
                                <a:tint val="0"/>
                                <a:invGamma/>
                              </a:schemeClr>
                            </a:gs>
                            <a:gs pos="100000">
                              <a:schemeClr val="folHlink"/>
                            </a:gs>
                          </a:gsLst>
                          <a:path path="shape">
                            <a:fillToRect l="50000" t="50000" r="50000" b="50000"/>
                          </a:path>
                        </a:gradFill>
                        <a:ln w="952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60961" name="Rectangle 193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4194" y="1095"/>
                          <a:ext cx="120" cy="105"/>
                        </a:xfrm>
                        <a:prstGeom prst="rect">
                          <a:avLst/>
                        </a:prstGeom>
                        <a:gradFill rotWithShape="0">
                          <a:gsLst>
                            <a:gs pos="0">
                              <a:schemeClr val="folHlink"/>
                            </a:gs>
                            <a:gs pos="50000">
                              <a:schemeClr val="folHlink">
                                <a:gamma/>
                                <a:tint val="0"/>
                                <a:invGamma/>
                              </a:schemeClr>
                            </a:gs>
                            <a:gs pos="100000">
                              <a:schemeClr val="folHlink"/>
                            </a:gs>
                          </a:gsLst>
                          <a:lin ang="0" scaled="1"/>
                        </a:gradFill>
                        <a:ln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60962" name="Rectangle 194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4050" y="1206"/>
                          <a:ext cx="120" cy="105"/>
                        </a:xfrm>
                        <a:prstGeom prst="rect">
                          <a:avLst/>
                        </a:prstGeom>
                        <a:gradFill rotWithShape="0">
                          <a:gsLst>
                            <a:gs pos="0">
                              <a:schemeClr val="folHlink"/>
                            </a:gs>
                            <a:gs pos="50000">
                              <a:schemeClr val="folHlink">
                                <a:gamma/>
                                <a:tint val="0"/>
                                <a:invGamma/>
                              </a:schemeClr>
                            </a:gs>
                            <a:gs pos="100000">
                              <a:schemeClr val="folHlink"/>
                            </a:gs>
                          </a:gsLst>
                          <a:lin ang="0" scaled="1"/>
                        </a:gradFill>
                        <a:ln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</p:grpSp>
                  <p:grpSp>
                    <p:nvGrpSpPr>
                      <p:cNvPr id="160963" name="Group 195"/>
                      <p:cNvGrpSpPr>
                        <a:grpSpLocks noChangeAspect="1"/>
                      </p:cNvGrpSpPr>
                      <p:nvPr/>
                    </p:nvGrpSpPr>
                    <p:grpSpPr bwMode="auto">
                      <a:xfrm>
                        <a:off x="4050" y="1320"/>
                        <a:ext cx="264" cy="230"/>
                        <a:chOff x="4050" y="1089"/>
                        <a:chExt cx="264" cy="230"/>
                      </a:xfrm>
                    </p:grpSpPr>
                    <p:sp>
                      <p:nvSpPr>
                        <p:cNvPr id="160964" name="Oval 196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4053" y="1089"/>
                          <a:ext cx="113" cy="113"/>
                        </a:xfrm>
                        <a:prstGeom prst="ellipse">
                          <a:avLst/>
                        </a:prstGeom>
                        <a:gradFill rotWithShape="0">
                          <a:gsLst>
                            <a:gs pos="0">
                              <a:schemeClr val="folHlink">
                                <a:gamma/>
                                <a:tint val="0"/>
                                <a:invGamma/>
                              </a:schemeClr>
                            </a:gs>
                            <a:gs pos="100000">
                              <a:schemeClr val="folHlink"/>
                            </a:gs>
                          </a:gsLst>
                          <a:path path="shape">
                            <a:fillToRect l="50000" t="50000" r="50000" b="50000"/>
                          </a:path>
                        </a:gradFill>
                        <a:ln w="952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60965" name="Oval 197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4194" y="1206"/>
                          <a:ext cx="113" cy="113"/>
                        </a:xfrm>
                        <a:prstGeom prst="ellipse">
                          <a:avLst/>
                        </a:prstGeom>
                        <a:gradFill rotWithShape="0">
                          <a:gsLst>
                            <a:gs pos="0">
                              <a:schemeClr val="folHlink">
                                <a:gamma/>
                                <a:tint val="0"/>
                                <a:invGamma/>
                              </a:schemeClr>
                            </a:gs>
                            <a:gs pos="100000">
                              <a:schemeClr val="folHlink"/>
                            </a:gs>
                          </a:gsLst>
                          <a:path path="shape">
                            <a:fillToRect l="50000" t="50000" r="50000" b="50000"/>
                          </a:path>
                        </a:gradFill>
                        <a:ln w="952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60966" name="Rectangle 198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4194" y="1095"/>
                          <a:ext cx="120" cy="105"/>
                        </a:xfrm>
                        <a:prstGeom prst="rect">
                          <a:avLst/>
                        </a:prstGeom>
                        <a:gradFill rotWithShape="0">
                          <a:gsLst>
                            <a:gs pos="0">
                              <a:schemeClr val="folHlink"/>
                            </a:gs>
                            <a:gs pos="50000">
                              <a:schemeClr val="folHlink">
                                <a:gamma/>
                                <a:tint val="0"/>
                                <a:invGamma/>
                              </a:schemeClr>
                            </a:gs>
                            <a:gs pos="100000">
                              <a:schemeClr val="folHlink"/>
                            </a:gs>
                          </a:gsLst>
                          <a:lin ang="0" scaled="1"/>
                        </a:gradFill>
                        <a:ln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60967" name="Rectangle 199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4050" y="1206"/>
                          <a:ext cx="120" cy="105"/>
                        </a:xfrm>
                        <a:prstGeom prst="rect">
                          <a:avLst/>
                        </a:prstGeom>
                        <a:gradFill rotWithShape="0">
                          <a:gsLst>
                            <a:gs pos="0">
                              <a:schemeClr val="folHlink"/>
                            </a:gs>
                            <a:gs pos="50000">
                              <a:schemeClr val="folHlink">
                                <a:gamma/>
                                <a:tint val="0"/>
                                <a:invGamma/>
                              </a:schemeClr>
                            </a:gs>
                            <a:gs pos="100000">
                              <a:schemeClr val="folHlink"/>
                            </a:gs>
                          </a:gsLst>
                          <a:lin ang="0" scaled="1"/>
                        </a:gradFill>
                        <a:ln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</p:grpSp>
                  <p:grpSp>
                    <p:nvGrpSpPr>
                      <p:cNvPr id="160968" name="Group 200"/>
                      <p:cNvGrpSpPr>
                        <a:grpSpLocks noChangeAspect="1"/>
                      </p:cNvGrpSpPr>
                      <p:nvPr/>
                    </p:nvGrpSpPr>
                    <p:grpSpPr bwMode="auto">
                      <a:xfrm>
                        <a:off x="4053" y="1545"/>
                        <a:ext cx="264" cy="230"/>
                        <a:chOff x="4050" y="1089"/>
                        <a:chExt cx="264" cy="230"/>
                      </a:xfrm>
                    </p:grpSpPr>
                    <p:sp>
                      <p:nvSpPr>
                        <p:cNvPr id="160969" name="Oval 201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4053" y="1089"/>
                          <a:ext cx="113" cy="113"/>
                        </a:xfrm>
                        <a:prstGeom prst="ellipse">
                          <a:avLst/>
                        </a:prstGeom>
                        <a:gradFill rotWithShape="0">
                          <a:gsLst>
                            <a:gs pos="0">
                              <a:schemeClr val="folHlink">
                                <a:gamma/>
                                <a:tint val="0"/>
                                <a:invGamma/>
                              </a:schemeClr>
                            </a:gs>
                            <a:gs pos="100000">
                              <a:schemeClr val="folHlink"/>
                            </a:gs>
                          </a:gsLst>
                          <a:path path="shape">
                            <a:fillToRect l="50000" t="50000" r="50000" b="50000"/>
                          </a:path>
                        </a:gradFill>
                        <a:ln w="952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60970" name="Oval 202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4194" y="1206"/>
                          <a:ext cx="113" cy="113"/>
                        </a:xfrm>
                        <a:prstGeom prst="ellipse">
                          <a:avLst/>
                        </a:prstGeom>
                        <a:gradFill rotWithShape="0">
                          <a:gsLst>
                            <a:gs pos="0">
                              <a:schemeClr val="folHlink">
                                <a:gamma/>
                                <a:tint val="0"/>
                                <a:invGamma/>
                              </a:schemeClr>
                            </a:gs>
                            <a:gs pos="100000">
                              <a:schemeClr val="folHlink"/>
                            </a:gs>
                          </a:gsLst>
                          <a:path path="shape">
                            <a:fillToRect l="50000" t="50000" r="50000" b="50000"/>
                          </a:path>
                        </a:gradFill>
                        <a:ln w="952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60971" name="Rectangle 203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4194" y="1095"/>
                          <a:ext cx="120" cy="105"/>
                        </a:xfrm>
                        <a:prstGeom prst="rect">
                          <a:avLst/>
                        </a:prstGeom>
                        <a:gradFill rotWithShape="0">
                          <a:gsLst>
                            <a:gs pos="0">
                              <a:schemeClr val="folHlink"/>
                            </a:gs>
                            <a:gs pos="50000">
                              <a:schemeClr val="folHlink">
                                <a:gamma/>
                                <a:tint val="0"/>
                                <a:invGamma/>
                              </a:schemeClr>
                            </a:gs>
                            <a:gs pos="100000">
                              <a:schemeClr val="folHlink"/>
                            </a:gs>
                          </a:gsLst>
                          <a:lin ang="0" scaled="1"/>
                        </a:gradFill>
                        <a:ln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60972" name="Rectangle 204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4050" y="1206"/>
                          <a:ext cx="120" cy="105"/>
                        </a:xfrm>
                        <a:prstGeom prst="rect">
                          <a:avLst/>
                        </a:prstGeom>
                        <a:gradFill rotWithShape="0">
                          <a:gsLst>
                            <a:gs pos="0">
                              <a:schemeClr val="folHlink"/>
                            </a:gs>
                            <a:gs pos="50000">
                              <a:schemeClr val="folHlink">
                                <a:gamma/>
                                <a:tint val="0"/>
                                <a:invGamma/>
                              </a:schemeClr>
                            </a:gs>
                            <a:gs pos="100000">
                              <a:schemeClr val="folHlink"/>
                            </a:gs>
                          </a:gsLst>
                          <a:lin ang="0" scaled="1"/>
                        </a:gradFill>
                        <a:ln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</p:grpSp>
                  <p:grpSp>
                    <p:nvGrpSpPr>
                      <p:cNvPr id="160973" name="Group 205"/>
                      <p:cNvGrpSpPr>
                        <a:grpSpLocks noChangeAspect="1"/>
                      </p:cNvGrpSpPr>
                      <p:nvPr/>
                    </p:nvGrpSpPr>
                    <p:grpSpPr bwMode="auto">
                      <a:xfrm>
                        <a:off x="4056" y="1776"/>
                        <a:ext cx="264" cy="230"/>
                        <a:chOff x="4050" y="1089"/>
                        <a:chExt cx="264" cy="230"/>
                      </a:xfrm>
                    </p:grpSpPr>
                    <p:sp>
                      <p:nvSpPr>
                        <p:cNvPr id="160974" name="Oval 206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4053" y="1089"/>
                          <a:ext cx="113" cy="113"/>
                        </a:xfrm>
                        <a:prstGeom prst="ellipse">
                          <a:avLst/>
                        </a:prstGeom>
                        <a:gradFill rotWithShape="0">
                          <a:gsLst>
                            <a:gs pos="0">
                              <a:schemeClr val="folHlink">
                                <a:gamma/>
                                <a:tint val="0"/>
                                <a:invGamma/>
                              </a:schemeClr>
                            </a:gs>
                            <a:gs pos="100000">
                              <a:schemeClr val="folHlink"/>
                            </a:gs>
                          </a:gsLst>
                          <a:path path="shape">
                            <a:fillToRect l="50000" t="50000" r="50000" b="50000"/>
                          </a:path>
                        </a:gradFill>
                        <a:ln w="952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60975" name="Oval 207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4194" y="1206"/>
                          <a:ext cx="113" cy="113"/>
                        </a:xfrm>
                        <a:prstGeom prst="ellipse">
                          <a:avLst/>
                        </a:prstGeom>
                        <a:gradFill rotWithShape="0">
                          <a:gsLst>
                            <a:gs pos="0">
                              <a:schemeClr val="folHlink">
                                <a:gamma/>
                                <a:tint val="0"/>
                                <a:invGamma/>
                              </a:schemeClr>
                            </a:gs>
                            <a:gs pos="100000">
                              <a:schemeClr val="folHlink"/>
                            </a:gs>
                          </a:gsLst>
                          <a:path path="shape">
                            <a:fillToRect l="50000" t="50000" r="50000" b="50000"/>
                          </a:path>
                        </a:gradFill>
                        <a:ln w="952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60976" name="Rectangle 208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4194" y="1095"/>
                          <a:ext cx="120" cy="105"/>
                        </a:xfrm>
                        <a:prstGeom prst="rect">
                          <a:avLst/>
                        </a:prstGeom>
                        <a:gradFill rotWithShape="0">
                          <a:gsLst>
                            <a:gs pos="0">
                              <a:schemeClr val="folHlink"/>
                            </a:gs>
                            <a:gs pos="50000">
                              <a:schemeClr val="folHlink">
                                <a:gamma/>
                                <a:tint val="0"/>
                                <a:invGamma/>
                              </a:schemeClr>
                            </a:gs>
                            <a:gs pos="100000">
                              <a:schemeClr val="folHlink"/>
                            </a:gs>
                          </a:gsLst>
                          <a:lin ang="0" scaled="1"/>
                        </a:gradFill>
                        <a:ln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60977" name="Rectangle 209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4050" y="1206"/>
                          <a:ext cx="120" cy="105"/>
                        </a:xfrm>
                        <a:prstGeom prst="rect">
                          <a:avLst/>
                        </a:prstGeom>
                        <a:gradFill rotWithShape="0">
                          <a:gsLst>
                            <a:gs pos="0">
                              <a:schemeClr val="folHlink"/>
                            </a:gs>
                            <a:gs pos="50000">
                              <a:schemeClr val="folHlink">
                                <a:gamma/>
                                <a:tint val="0"/>
                                <a:invGamma/>
                              </a:schemeClr>
                            </a:gs>
                            <a:gs pos="100000">
                              <a:schemeClr val="folHlink"/>
                            </a:gs>
                          </a:gsLst>
                          <a:lin ang="0" scaled="1"/>
                        </a:gradFill>
                        <a:ln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</p:grpSp>
                  <p:grpSp>
                    <p:nvGrpSpPr>
                      <p:cNvPr id="160978" name="Group 210"/>
                      <p:cNvGrpSpPr>
                        <a:grpSpLocks noChangeAspect="1"/>
                      </p:cNvGrpSpPr>
                      <p:nvPr/>
                    </p:nvGrpSpPr>
                    <p:grpSpPr bwMode="auto">
                      <a:xfrm>
                        <a:off x="4062" y="2004"/>
                        <a:ext cx="264" cy="230"/>
                        <a:chOff x="4050" y="1089"/>
                        <a:chExt cx="264" cy="230"/>
                      </a:xfrm>
                    </p:grpSpPr>
                    <p:sp>
                      <p:nvSpPr>
                        <p:cNvPr id="160979" name="Oval 211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4053" y="1089"/>
                          <a:ext cx="113" cy="113"/>
                        </a:xfrm>
                        <a:prstGeom prst="ellipse">
                          <a:avLst/>
                        </a:prstGeom>
                        <a:gradFill rotWithShape="0">
                          <a:gsLst>
                            <a:gs pos="0">
                              <a:schemeClr val="folHlink">
                                <a:gamma/>
                                <a:tint val="0"/>
                                <a:invGamma/>
                              </a:schemeClr>
                            </a:gs>
                            <a:gs pos="100000">
                              <a:schemeClr val="folHlink"/>
                            </a:gs>
                          </a:gsLst>
                          <a:path path="shape">
                            <a:fillToRect l="50000" t="50000" r="50000" b="50000"/>
                          </a:path>
                        </a:gradFill>
                        <a:ln w="952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60980" name="Oval 212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4194" y="1206"/>
                          <a:ext cx="113" cy="113"/>
                        </a:xfrm>
                        <a:prstGeom prst="ellipse">
                          <a:avLst/>
                        </a:prstGeom>
                        <a:gradFill rotWithShape="0">
                          <a:gsLst>
                            <a:gs pos="0">
                              <a:schemeClr val="folHlink">
                                <a:gamma/>
                                <a:tint val="0"/>
                                <a:invGamma/>
                              </a:schemeClr>
                            </a:gs>
                            <a:gs pos="100000">
                              <a:schemeClr val="folHlink"/>
                            </a:gs>
                          </a:gsLst>
                          <a:path path="shape">
                            <a:fillToRect l="50000" t="50000" r="50000" b="50000"/>
                          </a:path>
                        </a:gradFill>
                        <a:ln w="952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60981" name="Rectangle 213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4194" y="1095"/>
                          <a:ext cx="120" cy="105"/>
                        </a:xfrm>
                        <a:prstGeom prst="rect">
                          <a:avLst/>
                        </a:prstGeom>
                        <a:gradFill rotWithShape="0">
                          <a:gsLst>
                            <a:gs pos="0">
                              <a:schemeClr val="folHlink"/>
                            </a:gs>
                            <a:gs pos="50000">
                              <a:schemeClr val="folHlink">
                                <a:gamma/>
                                <a:tint val="0"/>
                                <a:invGamma/>
                              </a:schemeClr>
                            </a:gs>
                            <a:gs pos="100000">
                              <a:schemeClr val="folHlink"/>
                            </a:gs>
                          </a:gsLst>
                          <a:lin ang="0" scaled="1"/>
                        </a:gradFill>
                        <a:ln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60982" name="Rectangle 214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4050" y="1206"/>
                          <a:ext cx="120" cy="105"/>
                        </a:xfrm>
                        <a:prstGeom prst="rect">
                          <a:avLst/>
                        </a:prstGeom>
                        <a:gradFill rotWithShape="0">
                          <a:gsLst>
                            <a:gs pos="0">
                              <a:schemeClr val="folHlink"/>
                            </a:gs>
                            <a:gs pos="50000">
                              <a:schemeClr val="folHlink">
                                <a:gamma/>
                                <a:tint val="0"/>
                                <a:invGamma/>
                              </a:schemeClr>
                            </a:gs>
                            <a:gs pos="100000">
                              <a:schemeClr val="folHlink"/>
                            </a:gs>
                          </a:gsLst>
                          <a:lin ang="0" scaled="1"/>
                        </a:gradFill>
                        <a:ln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</p:grpSp>
                  <p:grpSp>
                    <p:nvGrpSpPr>
                      <p:cNvPr id="160983" name="Group 215"/>
                      <p:cNvGrpSpPr>
                        <a:grpSpLocks noChangeAspect="1"/>
                      </p:cNvGrpSpPr>
                      <p:nvPr/>
                    </p:nvGrpSpPr>
                    <p:grpSpPr bwMode="auto">
                      <a:xfrm>
                        <a:off x="4062" y="2229"/>
                        <a:ext cx="264" cy="230"/>
                        <a:chOff x="4050" y="1089"/>
                        <a:chExt cx="264" cy="230"/>
                      </a:xfrm>
                    </p:grpSpPr>
                    <p:sp>
                      <p:nvSpPr>
                        <p:cNvPr id="160984" name="Oval 216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4053" y="1089"/>
                          <a:ext cx="113" cy="113"/>
                        </a:xfrm>
                        <a:prstGeom prst="ellipse">
                          <a:avLst/>
                        </a:prstGeom>
                        <a:gradFill rotWithShape="0">
                          <a:gsLst>
                            <a:gs pos="0">
                              <a:schemeClr val="folHlink">
                                <a:gamma/>
                                <a:tint val="0"/>
                                <a:invGamma/>
                              </a:schemeClr>
                            </a:gs>
                            <a:gs pos="100000">
                              <a:schemeClr val="folHlink"/>
                            </a:gs>
                          </a:gsLst>
                          <a:path path="shape">
                            <a:fillToRect l="50000" t="50000" r="50000" b="50000"/>
                          </a:path>
                        </a:gradFill>
                        <a:ln w="952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60985" name="Oval 217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4194" y="1206"/>
                          <a:ext cx="113" cy="113"/>
                        </a:xfrm>
                        <a:prstGeom prst="ellipse">
                          <a:avLst/>
                        </a:prstGeom>
                        <a:gradFill rotWithShape="0">
                          <a:gsLst>
                            <a:gs pos="0">
                              <a:schemeClr val="folHlink">
                                <a:gamma/>
                                <a:tint val="0"/>
                                <a:invGamma/>
                              </a:schemeClr>
                            </a:gs>
                            <a:gs pos="100000">
                              <a:schemeClr val="folHlink"/>
                            </a:gs>
                          </a:gsLst>
                          <a:path path="shape">
                            <a:fillToRect l="50000" t="50000" r="50000" b="50000"/>
                          </a:path>
                        </a:gradFill>
                        <a:ln w="952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60986" name="Rectangle 218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4194" y="1095"/>
                          <a:ext cx="120" cy="105"/>
                        </a:xfrm>
                        <a:prstGeom prst="rect">
                          <a:avLst/>
                        </a:prstGeom>
                        <a:gradFill rotWithShape="0">
                          <a:gsLst>
                            <a:gs pos="0">
                              <a:schemeClr val="folHlink"/>
                            </a:gs>
                            <a:gs pos="50000">
                              <a:schemeClr val="folHlink">
                                <a:gamma/>
                                <a:tint val="0"/>
                                <a:invGamma/>
                              </a:schemeClr>
                            </a:gs>
                            <a:gs pos="100000">
                              <a:schemeClr val="folHlink"/>
                            </a:gs>
                          </a:gsLst>
                          <a:lin ang="0" scaled="1"/>
                        </a:gradFill>
                        <a:ln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60987" name="Rectangle 219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4050" y="1206"/>
                          <a:ext cx="120" cy="105"/>
                        </a:xfrm>
                        <a:prstGeom prst="rect">
                          <a:avLst/>
                        </a:prstGeom>
                        <a:gradFill rotWithShape="0">
                          <a:gsLst>
                            <a:gs pos="0">
                              <a:schemeClr val="folHlink"/>
                            </a:gs>
                            <a:gs pos="50000">
                              <a:schemeClr val="folHlink">
                                <a:gamma/>
                                <a:tint val="0"/>
                                <a:invGamma/>
                              </a:schemeClr>
                            </a:gs>
                            <a:gs pos="100000">
                              <a:schemeClr val="folHlink"/>
                            </a:gs>
                          </a:gsLst>
                          <a:lin ang="0" scaled="1"/>
                        </a:gradFill>
                        <a:ln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</p:grpSp>
                  <p:grpSp>
                    <p:nvGrpSpPr>
                      <p:cNvPr id="160988" name="Group 220"/>
                      <p:cNvGrpSpPr>
                        <a:grpSpLocks noChangeAspect="1"/>
                      </p:cNvGrpSpPr>
                      <p:nvPr/>
                    </p:nvGrpSpPr>
                    <p:grpSpPr bwMode="auto">
                      <a:xfrm>
                        <a:off x="4062" y="2451"/>
                        <a:ext cx="264" cy="230"/>
                        <a:chOff x="4050" y="1089"/>
                        <a:chExt cx="264" cy="230"/>
                      </a:xfrm>
                    </p:grpSpPr>
                    <p:sp>
                      <p:nvSpPr>
                        <p:cNvPr id="160989" name="Oval 221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4053" y="1089"/>
                          <a:ext cx="113" cy="113"/>
                        </a:xfrm>
                        <a:prstGeom prst="ellipse">
                          <a:avLst/>
                        </a:prstGeom>
                        <a:gradFill rotWithShape="0">
                          <a:gsLst>
                            <a:gs pos="0">
                              <a:schemeClr val="folHlink">
                                <a:gamma/>
                                <a:tint val="0"/>
                                <a:invGamma/>
                              </a:schemeClr>
                            </a:gs>
                            <a:gs pos="100000">
                              <a:schemeClr val="folHlink"/>
                            </a:gs>
                          </a:gsLst>
                          <a:path path="shape">
                            <a:fillToRect l="50000" t="50000" r="50000" b="50000"/>
                          </a:path>
                        </a:gradFill>
                        <a:ln w="952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60990" name="Oval 222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4194" y="1206"/>
                          <a:ext cx="113" cy="113"/>
                        </a:xfrm>
                        <a:prstGeom prst="ellipse">
                          <a:avLst/>
                        </a:prstGeom>
                        <a:gradFill rotWithShape="0">
                          <a:gsLst>
                            <a:gs pos="0">
                              <a:schemeClr val="folHlink">
                                <a:gamma/>
                                <a:tint val="0"/>
                                <a:invGamma/>
                              </a:schemeClr>
                            </a:gs>
                            <a:gs pos="100000">
                              <a:schemeClr val="folHlink"/>
                            </a:gs>
                          </a:gsLst>
                          <a:path path="shape">
                            <a:fillToRect l="50000" t="50000" r="50000" b="50000"/>
                          </a:path>
                        </a:gradFill>
                        <a:ln w="952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60991" name="Rectangle 223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4194" y="1095"/>
                          <a:ext cx="120" cy="105"/>
                        </a:xfrm>
                        <a:prstGeom prst="rect">
                          <a:avLst/>
                        </a:prstGeom>
                        <a:gradFill rotWithShape="0">
                          <a:gsLst>
                            <a:gs pos="0">
                              <a:schemeClr val="folHlink"/>
                            </a:gs>
                            <a:gs pos="50000">
                              <a:schemeClr val="folHlink">
                                <a:gamma/>
                                <a:tint val="0"/>
                                <a:invGamma/>
                              </a:schemeClr>
                            </a:gs>
                            <a:gs pos="100000">
                              <a:schemeClr val="folHlink"/>
                            </a:gs>
                          </a:gsLst>
                          <a:lin ang="0" scaled="1"/>
                        </a:gradFill>
                        <a:ln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60992" name="Rectangle 224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4050" y="1206"/>
                          <a:ext cx="120" cy="105"/>
                        </a:xfrm>
                        <a:prstGeom prst="rect">
                          <a:avLst/>
                        </a:prstGeom>
                        <a:gradFill rotWithShape="0">
                          <a:gsLst>
                            <a:gs pos="0">
                              <a:schemeClr val="folHlink"/>
                            </a:gs>
                            <a:gs pos="50000">
                              <a:schemeClr val="folHlink">
                                <a:gamma/>
                                <a:tint val="0"/>
                                <a:invGamma/>
                              </a:schemeClr>
                            </a:gs>
                            <a:gs pos="100000">
                              <a:schemeClr val="folHlink"/>
                            </a:gs>
                          </a:gsLst>
                          <a:lin ang="0" scaled="1"/>
                        </a:gradFill>
                        <a:ln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</p:grpSp>
                  <p:grpSp>
                    <p:nvGrpSpPr>
                      <p:cNvPr id="160993" name="Group 225"/>
                      <p:cNvGrpSpPr>
                        <a:grpSpLocks noChangeAspect="1"/>
                      </p:cNvGrpSpPr>
                      <p:nvPr/>
                    </p:nvGrpSpPr>
                    <p:grpSpPr bwMode="auto">
                      <a:xfrm>
                        <a:off x="4065" y="2682"/>
                        <a:ext cx="264" cy="230"/>
                        <a:chOff x="4050" y="1089"/>
                        <a:chExt cx="264" cy="230"/>
                      </a:xfrm>
                    </p:grpSpPr>
                    <p:sp>
                      <p:nvSpPr>
                        <p:cNvPr id="160994" name="Oval 226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4053" y="1089"/>
                          <a:ext cx="113" cy="113"/>
                        </a:xfrm>
                        <a:prstGeom prst="ellipse">
                          <a:avLst/>
                        </a:prstGeom>
                        <a:gradFill rotWithShape="0">
                          <a:gsLst>
                            <a:gs pos="0">
                              <a:schemeClr val="folHlink">
                                <a:gamma/>
                                <a:tint val="0"/>
                                <a:invGamma/>
                              </a:schemeClr>
                            </a:gs>
                            <a:gs pos="100000">
                              <a:schemeClr val="folHlink"/>
                            </a:gs>
                          </a:gsLst>
                          <a:path path="shape">
                            <a:fillToRect l="50000" t="50000" r="50000" b="50000"/>
                          </a:path>
                        </a:gradFill>
                        <a:ln w="952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60995" name="Oval 227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4194" y="1206"/>
                          <a:ext cx="113" cy="113"/>
                        </a:xfrm>
                        <a:prstGeom prst="ellipse">
                          <a:avLst/>
                        </a:prstGeom>
                        <a:gradFill rotWithShape="0">
                          <a:gsLst>
                            <a:gs pos="0">
                              <a:schemeClr val="folHlink">
                                <a:gamma/>
                                <a:tint val="0"/>
                                <a:invGamma/>
                              </a:schemeClr>
                            </a:gs>
                            <a:gs pos="100000">
                              <a:schemeClr val="folHlink"/>
                            </a:gs>
                          </a:gsLst>
                          <a:path path="shape">
                            <a:fillToRect l="50000" t="50000" r="50000" b="50000"/>
                          </a:path>
                        </a:gradFill>
                        <a:ln w="952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60996" name="Rectangle 228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4194" y="1095"/>
                          <a:ext cx="120" cy="105"/>
                        </a:xfrm>
                        <a:prstGeom prst="rect">
                          <a:avLst/>
                        </a:prstGeom>
                        <a:gradFill rotWithShape="0">
                          <a:gsLst>
                            <a:gs pos="0">
                              <a:schemeClr val="folHlink"/>
                            </a:gs>
                            <a:gs pos="50000">
                              <a:schemeClr val="folHlink">
                                <a:gamma/>
                                <a:tint val="0"/>
                                <a:invGamma/>
                              </a:schemeClr>
                            </a:gs>
                            <a:gs pos="100000">
                              <a:schemeClr val="folHlink"/>
                            </a:gs>
                          </a:gsLst>
                          <a:lin ang="0" scaled="1"/>
                        </a:gradFill>
                        <a:ln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60997" name="Rectangle 229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4050" y="1206"/>
                          <a:ext cx="120" cy="105"/>
                        </a:xfrm>
                        <a:prstGeom prst="rect">
                          <a:avLst/>
                        </a:prstGeom>
                        <a:gradFill rotWithShape="0">
                          <a:gsLst>
                            <a:gs pos="0">
                              <a:schemeClr val="folHlink"/>
                            </a:gs>
                            <a:gs pos="50000">
                              <a:schemeClr val="folHlink">
                                <a:gamma/>
                                <a:tint val="0"/>
                                <a:invGamma/>
                              </a:schemeClr>
                            </a:gs>
                            <a:gs pos="100000">
                              <a:schemeClr val="folHlink"/>
                            </a:gs>
                          </a:gsLst>
                          <a:lin ang="0" scaled="1"/>
                        </a:gradFill>
                        <a:ln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</p:grpSp>
                  <p:grpSp>
                    <p:nvGrpSpPr>
                      <p:cNvPr id="160998" name="Group 230"/>
                      <p:cNvGrpSpPr>
                        <a:grpSpLocks noChangeAspect="1"/>
                      </p:cNvGrpSpPr>
                      <p:nvPr/>
                    </p:nvGrpSpPr>
                    <p:grpSpPr bwMode="auto">
                      <a:xfrm>
                        <a:off x="4068" y="2910"/>
                        <a:ext cx="264" cy="230"/>
                        <a:chOff x="4050" y="1089"/>
                        <a:chExt cx="264" cy="230"/>
                      </a:xfrm>
                    </p:grpSpPr>
                    <p:sp>
                      <p:nvSpPr>
                        <p:cNvPr id="160999" name="Oval 231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4053" y="1089"/>
                          <a:ext cx="113" cy="113"/>
                        </a:xfrm>
                        <a:prstGeom prst="ellipse">
                          <a:avLst/>
                        </a:prstGeom>
                        <a:gradFill rotWithShape="0">
                          <a:gsLst>
                            <a:gs pos="0">
                              <a:schemeClr val="folHlink">
                                <a:gamma/>
                                <a:tint val="0"/>
                                <a:invGamma/>
                              </a:schemeClr>
                            </a:gs>
                            <a:gs pos="100000">
                              <a:schemeClr val="folHlink"/>
                            </a:gs>
                          </a:gsLst>
                          <a:path path="shape">
                            <a:fillToRect l="50000" t="50000" r="50000" b="50000"/>
                          </a:path>
                        </a:gradFill>
                        <a:ln w="952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61000" name="Oval 232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4194" y="1206"/>
                          <a:ext cx="113" cy="113"/>
                        </a:xfrm>
                        <a:prstGeom prst="ellipse">
                          <a:avLst/>
                        </a:prstGeom>
                        <a:gradFill rotWithShape="0">
                          <a:gsLst>
                            <a:gs pos="0">
                              <a:schemeClr val="folHlink">
                                <a:gamma/>
                                <a:tint val="0"/>
                                <a:invGamma/>
                              </a:schemeClr>
                            </a:gs>
                            <a:gs pos="100000">
                              <a:schemeClr val="folHlink"/>
                            </a:gs>
                          </a:gsLst>
                          <a:path path="shape">
                            <a:fillToRect l="50000" t="50000" r="50000" b="50000"/>
                          </a:path>
                        </a:gradFill>
                        <a:ln w="952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61001" name="Rectangle 233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4194" y="1095"/>
                          <a:ext cx="120" cy="105"/>
                        </a:xfrm>
                        <a:prstGeom prst="rect">
                          <a:avLst/>
                        </a:prstGeom>
                        <a:gradFill rotWithShape="0">
                          <a:gsLst>
                            <a:gs pos="0">
                              <a:schemeClr val="folHlink"/>
                            </a:gs>
                            <a:gs pos="50000">
                              <a:schemeClr val="folHlink">
                                <a:gamma/>
                                <a:tint val="0"/>
                                <a:invGamma/>
                              </a:schemeClr>
                            </a:gs>
                            <a:gs pos="100000">
                              <a:schemeClr val="folHlink"/>
                            </a:gs>
                          </a:gsLst>
                          <a:lin ang="0" scaled="1"/>
                        </a:gradFill>
                        <a:ln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61002" name="Rectangle 234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4050" y="1206"/>
                          <a:ext cx="120" cy="105"/>
                        </a:xfrm>
                        <a:prstGeom prst="rect">
                          <a:avLst/>
                        </a:prstGeom>
                        <a:gradFill rotWithShape="0">
                          <a:gsLst>
                            <a:gs pos="0">
                              <a:schemeClr val="folHlink"/>
                            </a:gs>
                            <a:gs pos="50000">
                              <a:schemeClr val="folHlink">
                                <a:gamma/>
                                <a:tint val="0"/>
                                <a:invGamma/>
                              </a:schemeClr>
                            </a:gs>
                            <a:gs pos="100000">
                              <a:schemeClr val="folHlink"/>
                            </a:gs>
                          </a:gsLst>
                          <a:lin ang="0" scaled="1"/>
                        </a:gradFill>
                        <a:ln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</p:grpSp>
                  <p:grpSp>
                    <p:nvGrpSpPr>
                      <p:cNvPr id="161003" name="Group 235"/>
                      <p:cNvGrpSpPr>
                        <a:grpSpLocks noChangeAspect="1"/>
                      </p:cNvGrpSpPr>
                      <p:nvPr/>
                    </p:nvGrpSpPr>
                    <p:grpSpPr bwMode="auto">
                      <a:xfrm>
                        <a:off x="4071" y="3141"/>
                        <a:ext cx="264" cy="230"/>
                        <a:chOff x="4050" y="1089"/>
                        <a:chExt cx="264" cy="230"/>
                      </a:xfrm>
                    </p:grpSpPr>
                    <p:sp>
                      <p:nvSpPr>
                        <p:cNvPr id="161004" name="Oval 236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4053" y="1089"/>
                          <a:ext cx="113" cy="113"/>
                        </a:xfrm>
                        <a:prstGeom prst="ellipse">
                          <a:avLst/>
                        </a:prstGeom>
                        <a:gradFill rotWithShape="0">
                          <a:gsLst>
                            <a:gs pos="0">
                              <a:schemeClr val="folHlink">
                                <a:gamma/>
                                <a:tint val="0"/>
                                <a:invGamma/>
                              </a:schemeClr>
                            </a:gs>
                            <a:gs pos="100000">
                              <a:schemeClr val="folHlink"/>
                            </a:gs>
                          </a:gsLst>
                          <a:path path="shape">
                            <a:fillToRect l="50000" t="50000" r="50000" b="50000"/>
                          </a:path>
                        </a:gradFill>
                        <a:ln w="952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61005" name="Oval 237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4194" y="1206"/>
                          <a:ext cx="113" cy="113"/>
                        </a:xfrm>
                        <a:prstGeom prst="ellipse">
                          <a:avLst/>
                        </a:prstGeom>
                        <a:gradFill rotWithShape="0">
                          <a:gsLst>
                            <a:gs pos="0">
                              <a:schemeClr val="folHlink">
                                <a:gamma/>
                                <a:tint val="0"/>
                                <a:invGamma/>
                              </a:schemeClr>
                            </a:gs>
                            <a:gs pos="100000">
                              <a:schemeClr val="folHlink"/>
                            </a:gs>
                          </a:gsLst>
                          <a:path path="shape">
                            <a:fillToRect l="50000" t="50000" r="50000" b="50000"/>
                          </a:path>
                        </a:gradFill>
                        <a:ln w="952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61006" name="Rectangle 238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4194" y="1095"/>
                          <a:ext cx="120" cy="105"/>
                        </a:xfrm>
                        <a:prstGeom prst="rect">
                          <a:avLst/>
                        </a:prstGeom>
                        <a:gradFill rotWithShape="0">
                          <a:gsLst>
                            <a:gs pos="0">
                              <a:schemeClr val="folHlink"/>
                            </a:gs>
                            <a:gs pos="50000">
                              <a:schemeClr val="folHlink">
                                <a:gamma/>
                                <a:tint val="0"/>
                                <a:invGamma/>
                              </a:schemeClr>
                            </a:gs>
                            <a:gs pos="100000">
                              <a:schemeClr val="folHlink"/>
                            </a:gs>
                          </a:gsLst>
                          <a:lin ang="0" scaled="1"/>
                        </a:gradFill>
                        <a:ln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61007" name="Rectangle 239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4050" y="1206"/>
                          <a:ext cx="120" cy="105"/>
                        </a:xfrm>
                        <a:prstGeom prst="rect">
                          <a:avLst/>
                        </a:prstGeom>
                        <a:gradFill rotWithShape="0">
                          <a:gsLst>
                            <a:gs pos="0">
                              <a:schemeClr val="folHlink"/>
                            </a:gs>
                            <a:gs pos="50000">
                              <a:schemeClr val="folHlink">
                                <a:gamma/>
                                <a:tint val="0"/>
                                <a:invGamma/>
                              </a:schemeClr>
                            </a:gs>
                            <a:gs pos="100000">
                              <a:schemeClr val="folHlink"/>
                            </a:gs>
                          </a:gsLst>
                          <a:lin ang="0" scaled="1"/>
                        </a:gradFill>
                        <a:ln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</p:grpSp>
                  <p:grpSp>
                    <p:nvGrpSpPr>
                      <p:cNvPr id="161008" name="Group 240"/>
                      <p:cNvGrpSpPr>
                        <a:grpSpLocks noChangeAspect="1"/>
                      </p:cNvGrpSpPr>
                      <p:nvPr/>
                    </p:nvGrpSpPr>
                    <p:grpSpPr bwMode="auto">
                      <a:xfrm>
                        <a:off x="4068" y="3372"/>
                        <a:ext cx="264" cy="230"/>
                        <a:chOff x="4050" y="1089"/>
                        <a:chExt cx="264" cy="230"/>
                      </a:xfrm>
                    </p:grpSpPr>
                    <p:sp>
                      <p:nvSpPr>
                        <p:cNvPr id="161009" name="Oval 241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4053" y="1089"/>
                          <a:ext cx="113" cy="113"/>
                        </a:xfrm>
                        <a:prstGeom prst="ellipse">
                          <a:avLst/>
                        </a:prstGeom>
                        <a:gradFill rotWithShape="0">
                          <a:gsLst>
                            <a:gs pos="0">
                              <a:schemeClr val="folHlink">
                                <a:gamma/>
                                <a:tint val="0"/>
                                <a:invGamma/>
                              </a:schemeClr>
                            </a:gs>
                            <a:gs pos="100000">
                              <a:schemeClr val="folHlink"/>
                            </a:gs>
                          </a:gsLst>
                          <a:path path="shape">
                            <a:fillToRect l="50000" t="50000" r="50000" b="50000"/>
                          </a:path>
                        </a:gradFill>
                        <a:ln w="952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61010" name="Oval 242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4194" y="1206"/>
                          <a:ext cx="113" cy="113"/>
                        </a:xfrm>
                        <a:prstGeom prst="ellipse">
                          <a:avLst/>
                        </a:prstGeom>
                        <a:gradFill rotWithShape="0">
                          <a:gsLst>
                            <a:gs pos="0">
                              <a:schemeClr val="folHlink">
                                <a:gamma/>
                                <a:tint val="0"/>
                                <a:invGamma/>
                              </a:schemeClr>
                            </a:gs>
                            <a:gs pos="100000">
                              <a:schemeClr val="folHlink"/>
                            </a:gs>
                          </a:gsLst>
                          <a:path path="shape">
                            <a:fillToRect l="50000" t="50000" r="50000" b="50000"/>
                          </a:path>
                        </a:gradFill>
                        <a:ln w="952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61011" name="Rectangle 243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4194" y="1095"/>
                          <a:ext cx="120" cy="105"/>
                        </a:xfrm>
                        <a:prstGeom prst="rect">
                          <a:avLst/>
                        </a:prstGeom>
                        <a:gradFill rotWithShape="0">
                          <a:gsLst>
                            <a:gs pos="0">
                              <a:schemeClr val="folHlink"/>
                            </a:gs>
                            <a:gs pos="50000">
                              <a:schemeClr val="folHlink">
                                <a:gamma/>
                                <a:tint val="0"/>
                                <a:invGamma/>
                              </a:schemeClr>
                            </a:gs>
                            <a:gs pos="100000">
                              <a:schemeClr val="folHlink"/>
                            </a:gs>
                          </a:gsLst>
                          <a:lin ang="0" scaled="1"/>
                        </a:gradFill>
                        <a:ln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61012" name="Rectangle 244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4050" y="1206"/>
                          <a:ext cx="120" cy="105"/>
                        </a:xfrm>
                        <a:prstGeom prst="rect">
                          <a:avLst/>
                        </a:prstGeom>
                        <a:gradFill rotWithShape="0">
                          <a:gsLst>
                            <a:gs pos="0">
                              <a:schemeClr val="folHlink"/>
                            </a:gs>
                            <a:gs pos="50000">
                              <a:schemeClr val="folHlink">
                                <a:gamma/>
                                <a:tint val="0"/>
                                <a:invGamma/>
                              </a:schemeClr>
                            </a:gs>
                            <a:gs pos="100000">
                              <a:schemeClr val="folHlink"/>
                            </a:gs>
                          </a:gsLst>
                          <a:lin ang="0" scaled="1"/>
                        </a:gradFill>
                        <a:ln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</p:grpSp>
                  <p:grpSp>
                    <p:nvGrpSpPr>
                      <p:cNvPr id="161013" name="Group 245"/>
                      <p:cNvGrpSpPr>
                        <a:grpSpLocks noChangeAspect="1"/>
                      </p:cNvGrpSpPr>
                      <p:nvPr/>
                    </p:nvGrpSpPr>
                    <p:grpSpPr bwMode="auto">
                      <a:xfrm>
                        <a:off x="1848" y="1107"/>
                        <a:ext cx="264" cy="230"/>
                        <a:chOff x="4050" y="1089"/>
                        <a:chExt cx="264" cy="230"/>
                      </a:xfrm>
                    </p:grpSpPr>
                    <p:sp>
                      <p:nvSpPr>
                        <p:cNvPr id="161014" name="Oval 246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4053" y="1089"/>
                          <a:ext cx="113" cy="113"/>
                        </a:xfrm>
                        <a:prstGeom prst="ellipse">
                          <a:avLst/>
                        </a:prstGeom>
                        <a:gradFill rotWithShape="0">
                          <a:gsLst>
                            <a:gs pos="0">
                              <a:schemeClr val="folHlink">
                                <a:gamma/>
                                <a:tint val="0"/>
                                <a:invGamma/>
                              </a:schemeClr>
                            </a:gs>
                            <a:gs pos="100000">
                              <a:schemeClr val="folHlink"/>
                            </a:gs>
                          </a:gsLst>
                          <a:path path="shape">
                            <a:fillToRect l="50000" t="50000" r="50000" b="50000"/>
                          </a:path>
                        </a:gradFill>
                        <a:ln w="952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61015" name="Oval 247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4194" y="1206"/>
                          <a:ext cx="113" cy="113"/>
                        </a:xfrm>
                        <a:prstGeom prst="ellipse">
                          <a:avLst/>
                        </a:prstGeom>
                        <a:gradFill rotWithShape="0">
                          <a:gsLst>
                            <a:gs pos="0">
                              <a:schemeClr val="folHlink">
                                <a:gamma/>
                                <a:tint val="0"/>
                                <a:invGamma/>
                              </a:schemeClr>
                            </a:gs>
                            <a:gs pos="100000">
                              <a:schemeClr val="folHlink"/>
                            </a:gs>
                          </a:gsLst>
                          <a:path path="shape">
                            <a:fillToRect l="50000" t="50000" r="50000" b="50000"/>
                          </a:path>
                        </a:gradFill>
                        <a:ln w="952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61016" name="Rectangle 248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4194" y="1095"/>
                          <a:ext cx="120" cy="105"/>
                        </a:xfrm>
                        <a:prstGeom prst="rect">
                          <a:avLst/>
                        </a:prstGeom>
                        <a:gradFill rotWithShape="0">
                          <a:gsLst>
                            <a:gs pos="0">
                              <a:schemeClr val="folHlink"/>
                            </a:gs>
                            <a:gs pos="50000">
                              <a:schemeClr val="folHlink">
                                <a:gamma/>
                                <a:tint val="0"/>
                                <a:invGamma/>
                              </a:schemeClr>
                            </a:gs>
                            <a:gs pos="100000">
                              <a:schemeClr val="folHlink"/>
                            </a:gs>
                          </a:gsLst>
                          <a:lin ang="0" scaled="1"/>
                        </a:gradFill>
                        <a:ln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61017" name="Rectangle 249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4050" y="1206"/>
                          <a:ext cx="120" cy="105"/>
                        </a:xfrm>
                        <a:prstGeom prst="rect">
                          <a:avLst/>
                        </a:prstGeom>
                        <a:gradFill rotWithShape="0">
                          <a:gsLst>
                            <a:gs pos="0">
                              <a:schemeClr val="folHlink"/>
                            </a:gs>
                            <a:gs pos="50000">
                              <a:schemeClr val="folHlink">
                                <a:gamma/>
                                <a:tint val="0"/>
                                <a:invGamma/>
                              </a:schemeClr>
                            </a:gs>
                            <a:gs pos="100000">
                              <a:schemeClr val="folHlink"/>
                            </a:gs>
                          </a:gsLst>
                          <a:lin ang="0" scaled="1"/>
                        </a:gradFill>
                        <a:ln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</p:grpSp>
                  <p:grpSp>
                    <p:nvGrpSpPr>
                      <p:cNvPr id="161018" name="Group 250"/>
                      <p:cNvGrpSpPr>
                        <a:grpSpLocks noChangeAspect="1"/>
                      </p:cNvGrpSpPr>
                      <p:nvPr/>
                    </p:nvGrpSpPr>
                    <p:grpSpPr bwMode="auto">
                      <a:xfrm>
                        <a:off x="1848" y="1338"/>
                        <a:ext cx="264" cy="230"/>
                        <a:chOff x="4050" y="1089"/>
                        <a:chExt cx="264" cy="230"/>
                      </a:xfrm>
                    </p:grpSpPr>
                    <p:sp>
                      <p:nvSpPr>
                        <p:cNvPr id="161019" name="Oval 251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4053" y="1089"/>
                          <a:ext cx="113" cy="113"/>
                        </a:xfrm>
                        <a:prstGeom prst="ellipse">
                          <a:avLst/>
                        </a:prstGeom>
                        <a:gradFill rotWithShape="0">
                          <a:gsLst>
                            <a:gs pos="0">
                              <a:schemeClr val="folHlink">
                                <a:gamma/>
                                <a:tint val="0"/>
                                <a:invGamma/>
                              </a:schemeClr>
                            </a:gs>
                            <a:gs pos="100000">
                              <a:schemeClr val="folHlink"/>
                            </a:gs>
                          </a:gsLst>
                          <a:path path="shape">
                            <a:fillToRect l="50000" t="50000" r="50000" b="50000"/>
                          </a:path>
                        </a:gradFill>
                        <a:ln w="952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61020" name="Oval 252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4194" y="1206"/>
                          <a:ext cx="113" cy="113"/>
                        </a:xfrm>
                        <a:prstGeom prst="ellipse">
                          <a:avLst/>
                        </a:prstGeom>
                        <a:gradFill rotWithShape="0">
                          <a:gsLst>
                            <a:gs pos="0">
                              <a:schemeClr val="folHlink">
                                <a:gamma/>
                                <a:tint val="0"/>
                                <a:invGamma/>
                              </a:schemeClr>
                            </a:gs>
                            <a:gs pos="100000">
                              <a:schemeClr val="folHlink"/>
                            </a:gs>
                          </a:gsLst>
                          <a:path path="shape">
                            <a:fillToRect l="50000" t="50000" r="50000" b="50000"/>
                          </a:path>
                        </a:gradFill>
                        <a:ln w="952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61021" name="Rectangle 253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4194" y="1095"/>
                          <a:ext cx="120" cy="105"/>
                        </a:xfrm>
                        <a:prstGeom prst="rect">
                          <a:avLst/>
                        </a:prstGeom>
                        <a:gradFill rotWithShape="0">
                          <a:gsLst>
                            <a:gs pos="0">
                              <a:schemeClr val="folHlink"/>
                            </a:gs>
                            <a:gs pos="50000">
                              <a:schemeClr val="folHlink">
                                <a:gamma/>
                                <a:tint val="0"/>
                                <a:invGamma/>
                              </a:schemeClr>
                            </a:gs>
                            <a:gs pos="100000">
                              <a:schemeClr val="folHlink"/>
                            </a:gs>
                          </a:gsLst>
                          <a:lin ang="0" scaled="1"/>
                        </a:gradFill>
                        <a:ln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61022" name="Rectangle 254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4050" y="1206"/>
                          <a:ext cx="120" cy="105"/>
                        </a:xfrm>
                        <a:prstGeom prst="rect">
                          <a:avLst/>
                        </a:prstGeom>
                        <a:gradFill rotWithShape="0">
                          <a:gsLst>
                            <a:gs pos="0">
                              <a:schemeClr val="folHlink"/>
                            </a:gs>
                            <a:gs pos="50000">
                              <a:schemeClr val="folHlink">
                                <a:gamma/>
                                <a:tint val="0"/>
                                <a:invGamma/>
                              </a:schemeClr>
                            </a:gs>
                            <a:gs pos="100000">
                              <a:schemeClr val="folHlink"/>
                            </a:gs>
                          </a:gsLst>
                          <a:lin ang="0" scaled="1"/>
                        </a:gradFill>
                        <a:ln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</p:grpSp>
                  <p:grpSp>
                    <p:nvGrpSpPr>
                      <p:cNvPr id="161023" name="Group 255"/>
                      <p:cNvGrpSpPr>
                        <a:grpSpLocks noChangeAspect="1"/>
                      </p:cNvGrpSpPr>
                      <p:nvPr/>
                    </p:nvGrpSpPr>
                    <p:grpSpPr bwMode="auto">
                      <a:xfrm>
                        <a:off x="1851" y="1563"/>
                        <a:ext cx="264" cy="230"/>
                        <a:chOff x="4050" y="1089"/>
                        <a:chExt cx="264" cy="230"/>
                      </a:xfrm>
                    </p:grpSpPr>
                    <p:sp>
                      <p:nvSpPr>
                        <p:cNvPr id="161024" name="Oval 256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4053" y="1089"/>
                          <a:ext cx="113" cy="113"/>
                        </a:xfrm>
                        <a:prstGeom prst="ellipse">
                          <a:avLst/>
                        </a:prstGeom>
                        <a:gradFill rotWithShape="0">
                          <a:gsLst>
                            <a:gs pos="0">
                              <a:schemeClr val="folHlink">
                                <a:gamma/>
                                <a:tint val="0"/>
                                <a:invGamma/>
                              </a:schemeClr>
                            </a:gs>
                            <a:gs pos="100000">
                              <a:schemeClr val="folHlink"/>
                            </a:gs>
                          </a:gsLst>
                          <a:path path="shape">
                            <a:fillToRect l="50000" t="50000" r="50000" b="50000"/>
                          </a:path>
                        </a:gradFill>
                        <a:ln w="952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61025" name="Oval 257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4194" y="1206"/>
                          <a:ext cx="113" cy="113"/>
                        </a:xfrm>
                        <a:prstGeom prst="ellipse">
                          <a:avLst/>
                        </a:prstGeom>
                        <a:gradFill rotWithShape="0">
                          <a:gsLst>
                            <a:gs pos="0">
                              <a:schemeClr val="folHlink">
                                <a:gamma/>
                                <a:tint val="0"/>
                                <a:invGamma/>
                              </a:schemeClr>
                            </a:gs>
                            <a:gs pos="100000">
                              <a:schemeClr val="folHlink"/>
                            </a:gs>
                          </a:gsLst>
                          <a:path path="shape">
                            <a:fillToRect l="50000" t="50000" r="50000" b="50000"/>
                          </a:path>
                        </a:gradFill>
                        <a:ln w="952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61026" name="Rectangle 258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4194" y="1095"/>
                          <a:ext cx="120" cy="105"/>
                        </a:xfrm>
                        <a:prstGeom prst="rect">
                          <a:avLst/>
                        </a:prstGeom>
                        <a:gradFill rotWithShape="0">
                          <a:gsLst>
                            <a:gs pos="0">
                              <a:schemeClr val="folHlink"/>
                            </a:gs>
                            <a:gs pos="50000">
                              <a:schemeClr val="folHlink">
                                <a:gamma/>
                                <a:tint val="0"/>
                                <a:invGamma/>
                              </a:schemeClr>
                            </a:gs>
                            <a:gs pos="100000">
                              <a:schemeClr val="folHlink"/>
                            </a:gs>
                          </a:gsLst>
                          <a:lin ang="0" scaled="1"/>
                        </a:gradFill>
                        <a:ln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61027" name="Rectangle 259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4050" y="1206"/>
                          <a:ext cx="120" cy="105"/>
                        </a:xfrm>
                        <a:prstGeom prst="rect">
                          <a:avLst/>
                        </a:prstGeom>
                        <a:gradFill rotWithShape="0">
                          <a:gsLst>
                            <a:gs pos="0">
                              <a:schemeClr val="folHlink"/>
                            </a:gs>
                            <a:gs pos="50000">
                              <a:schemeClr val="folHlink">
                                <a:gamma/>
                                <a:tint val="0"/>
                                <a:invGamma/>
                              </a:schemeClr>
                            </a:gs>
                            <a:gs pos="100000">
                              <a:schemeClr val="folHlink"/>
                            </a:gs>
                          </a:gsLst>
                          <a:lin ang="0" scaled="1"/>
                        </a:gradFill>
                        <a:ln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</p:grpSp>
                  <p:grpSp>
                    <p:nvGrpSpPr>
                      <p:cNvPr id="161028" name="Group 260"/>
                      <p:cNvGrpSpPr>
                        <a:grpSpLocks noChangeAspect="1"/>
                      </p:cNvGrpSpPr>
                      <p:nvPr/>
                    </p:nvGrpSpPr>
                    <p:grpSpPr bwMode="auto">
                      <a:xfrm>
                        <a:off x="1854" y="1794"/>
                        <a:ext cx="264" cy="230"/>
                        <a:chOff x="4050" y="1089"/>
                        <a:chExt cx="264" cy="230"/>
                      </a:xfrm>
                    </p:grpSpPr>
                    <p:sp>
                      <p:nvSpPr>
                        <p:cNvPr id="161029" name="Oval 261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4053" y="1089"/>
                          <a:ext cx="113" cy="113"/>
                        </a:xfrm>
                        <a:prstGeom prst="ellipse">
                          <a:avLst/>
                        </a:prstGeom>
                        <a:gradFill rotWithShape="0">
                          <a:gsLst>
                            <a:gs pos="0">
                              <a:schemeClr val="folHlink">
                                <a:gamma/>
                                <a:tint val="0"/>
                                <a:invGamma/>
                              </a:schemeClr>
                            </a:gs>
                            <a:gs pos="100000">
                              <a:schemeClr val="folHlink"/>
                            </a:gs>
                          </a:gsLst>
                          <a:path path="shape">
                            <a:fillToRect l="50000" t="50000" r="50000" b="50000"/>
                          </a:path>
                        </a:gradFill>
                        <a:ln w="952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61030" name="Oval 262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4194" y="1206"/>
                          <a:ext cx="113" cy="113"/>
                        </a:xfrm>
                        <a:prstGeom prst="ellipse">
                          <a:avLst/>
                        </a:prstGeom>
                        <a:gradFill rotWithShape="0">
                          <a:gsLst>
                            <a:gs pos="0">
                              <a:schemeClr val="folHlink">
                                <a:gamma/>
                                <a:tint val="0"/>
                                <a:invGamma/>
                              </a:schemeClr>
                            </a:gs>
                            <a:gs pos="100000">
                              <a:schemeClr val="folHlink"/>
                            </a:gs>
                          </a:gsLst>
                          <a:path path="shape">
                            <a:fillToRect l="50000" t="50000" r="50000" b="50000"/>
                          </a:path>
                        </a:gradFill>
                        <a:ln w="952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61031" name="Rectangle 263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4194" y="1095"/>
                          <a:ext cx="120" cy="105"/>
                        </a:xfrm>
                        <a:prstGeom prst="rect">
                          <a:avLst/>
                        </a:prstGeom>
                        <a:gradFill rotWithShape="0">
                          <a:gsLst>
                            <a:gs pos="0">
                              <a:schemeClr val="folHlink"/>
                            </a:gs>
                            <a:gs pos="50000">
                              <a:schemeClr val="folHlink">
                                <a:gamma/>
                                <a:tint val="0"/>
                                <a:invGamma/>
                              </a:schemeClr>
                            </a:gs>
                            <a:gs pos="100000">
                              <a:schemeClr val="folHlink"/>
                            </a:gs>
                          </a:gsLst>
                          <a:lin ang="0" scaled="1"/>
                        </a:gradFill>
                        <a:ln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61032" name="Rectangle 264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4050" y="1206"/>
                          <a:ext cx="120" cy="105"/>
                        </a:xfrm>
                        <a:prstGeom prst="rect">
                          <a:avLst/>
                        </a:prstGeom>
                        <a:gradFill rotWithShape="0">
                          <a:gsLst>
                            <a:gs pos="0">
                              <a:schemeClr val="folHlink"/>
                            </a:gs>
                            <a:gs pos="50000">
                              <a:schemeClr val="folHlink">
                                <a:gamma/>
                                <a:tint val="0"/>
                                <a:invGamma/>
                              </a:schemeClr>
                            </a:gs>
                            <a:gs pos="100000">
                              <a:schemeClr val="folHlink"/>
                            </a:gs>
                          </a:gsLst>
                          <a:lin ang="0" scaled="1"/>
                        </a:gradFill>
                        <a:ln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</p:grpSp>
                  <p:grpSp>
                    <p:nvGrpSpPr>
                      <p:cNvPr id="161033" name="Group 265"/>
                      <p:cNvGrpSpPr>
                        <a:grpSpLocks noChangeAspect="1"/>
                      </p:cNvGrpSpPr>
                      <p:nvPr/>
                    </p:nvGrpSpPr>
                    <p:grpSpPr bwMode="auto">
                      <a:xfrm>
                        <a:off x="1860" y="2022"/>
                        <a:ext cx="264" cy="230"/>
                        <a:chOff x="4050" y="1089"/>
                        <a:chExt cx="264" cy="230"/>
                      </a:xfrm>
                    </p:grpSpPr>
                    <p:sp>
                      <p:nvSpPr>
                        <p:cNvPr id="161034" name="Oval 266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4053" y="1089"/>
                          <a:ext cx="113" cy="113"/>
                        </a:xfrm>
                        <a:prstGeom prst="ellipse">
                          <a:avLst/>
                        </a:prstGeom>
                        <a:gradFill rotWithShape="0">
                          <a:gsLst>
                            <a:gs pos="0">
                              <a:schemeClr val="folHlink">
                                <a:gamma/>
                                <a:tint val="0"/>
                                <a:invGamma/>
                              </a:schemeClr>
                            </a:gs>
                            <a:gs pos="100000">
                              <a:schemeClr val="folHlink"/>
                            </a:gs>
                          </a:gsLst>
                          <a:path path="shape">
                            <a:fillToRect l="50000" t="50000" r="50000" b="50000"/>
                          </a:path>
                        </a:gradFill>
                        <a:ln w="952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61035" name="Oval 267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4194" y="1206"/>
                          <a:ext cx="113" cy="113"/>
                        </a:xfrm>
                        <a:prstGeom prst="ellipse">
                          <a:avLst/>
                        </a:prstGeom>
                        <a:gradFill rotWithShape="0">
                          <a:gsLst>
                            <a:gs pos="0">
                              <a:schemeClr val="folHlink">
                                <a:gamma/>
                                <a:tint val="0"/>
                                <a:invGamma/>
                              </a:schemeClr>
                            </a:gs>
                            <a:gs pos="100000">
                              <a:schemeClr val="folHlink"/>
                            </a:gs>
                          </a:gsLst>
                          <a:path path="shape">
                            <a:fillToRect l="50000" t="50000" r="50000" b="50000"/>
                          </a:path>
                        </a:gradFill>
                        <a:ln w="952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61036" name="Rectangle 268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4194" y="1095"/>
                          <a:ext cx="120" cy="105"/>
                        </a:xfrm>
                        <a:prstGeom prst="rect">
                          <a:avLst/>
                        </a:prstGeom>
                        <a:gradFill rotWithShape="0">
                          <a:gsLst>
                            <a:gs pos="0">
                              <a:schemeClr val="folHlink"/>
                            </a:gs>
                            <a:gs pos="50000">
                              <a:schemeClr val="folHlink">
                                <a:gamma/>
                                <a:tint val="0"/>
                                <a:invGamma/>
                              </a:schemeClr>
                            </a:gs>
                            <a:gs pos="100000">
                              <a:schemeClr val="folHlink"/>
                            </a:gs>
                          </a:gsLst>
                          <a:lin ang="0" scaled="1"/>
                        </a:gradFill>
                        <a:ln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61037" name="Rectangle 269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4050" y="1206"/>
                          <a:ext cx="120" cy="105"/>
                        </a:xfrm>
                        <a:prstGeom prst="rect">
                          <a:avLst/>
                        </a:prstGeom>
                        <a:gradFill rotWithShape="0">
                          <a:gsLst>
                            <a:gs pos="0">
                              <a:schemeClr val="folHlink"/>
                            </a:gs>
                            <a:gs pos="50000">
                              <a:schemeClr val="folHlink">
                                <a:gamma/>
                                <a:tint val="0"/>
                                <a:invGamma/>
                              </a:schemeClr>
                            </a:gs>
                            <a:gs pos="100000">
                              <a:schemeClr val="folHlink"/>
                            </a:gs>
                          </a:gsLst>
                          <a:lin ang="0" scaled="1"/>
                        </a:gradFill>
                        <a:ln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</p:grpSp>
                  <p:grpSp>
                    <p:nvGrpSpPr>
                      <p:cNvPr id="161038" name="Group 270"/>
                      <p:cNvGrpSpPr>
                        <a:grpSpLocks noChangeAspect="1"/>
                      </p:cNvGrpSpPr>
                      <p:nvPr/>
                    </p:nvGrpSpPr>
                    <p:grpSpPr bwMode="auto">
                      <a:xfrm>
                        <a:off x="1860" y="2247"/>
                        <a:ext cx="264" cy="230"/>
                        <a:chOff x="4050" y="1089"/>
                        <a:chExt cx="264" cy="230"/>
                      </a:xfrm>
                    </p:grpSpPr>
                    <p:sp>
                      <p:nvSpPr>
                        <p:cNvPr id="161039" name="Oval 271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4053" y="1089"/>
                          <a:ext cx="113" cy="113"/>
                        </a:xfrm>
                        <a:prstGeom prst="ellipse">
                          <a:avLst/>
                        </a:prstGeom>
                        <a:gradFill rotWithShape="0">
                          <a:gsLst>
                            <a:gs pos="0">
                              <a:schemeClr val="folHlink">
                                <a:gamma/>
                                <a:tint val="0"/>
                                <a:invGamma/>
                              </a:schemeClr>
                            </a:gs>
                            <a:gs pos="100000">
                              <a:schemeClr val="folHlink"/>
                            </a:gs>
                          </a:gsLst>
                          <a:path path="shape">
                            <a:fillToRect l="50000" t="50000" r="50000" b="50000"/>
                          </a:path>
                        </a:gradFill>
                        <a:ln w="952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61040" name="Oval 272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4194" y="1206"/>
                          <a:ext cx="113" cy="113"/>
                        </a:xfrm>
                        <a:prstGeom prst="ellipse">
                          <a:avLst/>
                        </a:prstGeom>
                        <a:gradFill rotWithShape="0">
                          <a:gsLst>
                            <a:gs pos="0">
                              <a:schemeClr val="folHlink">
                                <a:gamma/>
                                <a:tint val="0"/>
                                <a:invGamma/>
                              </a:schemeClr>
                            </a:gs>
                            <a:gs pos="100000">
                              <a:schemeClr val="folHlink"/>
                            </a:gs>
                          </a:gsLst>
                          <a:path path="shape">
                            <a:fillToRect l="50000" t="50000" r="50000" b="50000"/>
                          </a:path>
                        </a:gradFill>
                        <a:ln w="952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61041" name="Rectangle 273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4194" y="1095"/>
                          <a:ext cx="120" cy="105"/>
                        </a:xfrm>
                        <a:prstGeom prst="rect">
                          <a:avLst/>
                        </a:prstGeom>
                        <a:gradFill rotWithShape="0">
                          <a:gsLst>
                            <a:gs pos="0">
                              <a:schemeClr val="folHlink"/>
                            </a:gs>
                            <a:gs pos="50000">
                              <a:schemeClr val="folHlink">
                                <a:gamma/>
                                <a:tint val="0"/>
                                <a:invGamma/>
                              </a:schemeClr>
                            </a:gs>
                            <a:gs pos="100000">
                              <a:schemeClr val="folHlink"/>
                            </a:gs>
                          </a:gsLst>
                          <a:lin ang="0" scaled="1"/>
                        </a:gradFill>
                        <a:ln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61042" name="Rectangle 274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4050" y="1206"/>
                          <a:ext cx="120" cy="105"/>
                        </a:xfrm>
                        <a:prstGeom prst="rect">
                          <a:avLst/>
                        </a:prstGeom>
                        <a:gradFill rotWithShape="0">
                          <a:gsLst>
                            <a:gs pos="0">
                              <a:schemeClr val="folHlink"/>
                            </a:gs>
                            <a:gs pos="50000">
                              <a:schemeClr val="folHlink">
                                <a:gamma/>
                                <a:tint val="0"/>
                                <a:invGamma/>
                              </a:schemeClr>
                            </a:gs>
                            <a:gs pos="100000">
                              <a:schemeClr val="folHlink"/>
                            </a:gs>
                          </a:gsLst>
                          <a:lin ang="0" scaled="1"/>
                        </a:gradFill>
                        <a:ln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</p:grpSp>
                  <p:grpSp>
                    <p:nvGrpSpPr>
                      <p:cNvPr id="161043" name="Group 275"/>
                      <p:cNvGrpSpPr>
                        <a:grpSpLocks noChangeAspect="1"/>
                      </p:cNvGrpSpPr>
                      <p:nvPr/>
                    </p:nvGrpSpPr>
                    <p:grpSpPr bwMode="auto">
                      <a:xfrm>
                        <a:off x="1860" y="2469"/>
                        <a:ext cx="264" cy="230"/>
                        <a:chOff x="4050" y="1089"/>
                        <a:chExt cx="264" cy="230"/>
                      </a:xfrm>
                    </p:grpSpPr>
                    <p:sp>
                      <p:nvSpPr>
                        <p:cNvPr id="161044" name="Oval 276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4053" y="1089"/>
                          <a:ext cx="113" cy="113"/>
                        </a:xfrm>
                        <a:prstGeom prst="ellipse">
                          <a:avLst/>
                        </a:prstGeom>
                        <a:gradFill rotWithShape="0">
                          <a:gsLst>
                            <a:gs pos="0">
                              <a:schemeClr val="folHlink">
                                <a:gamma/>
                                <a:tint val="0"/>
                                <a:invGamma/>
                              </a:schemeClr>
                            </a:gs>
                            <a:gs pos="100000">
                              <a:schemeClr val="folHlink"/>
                            </a:gs>
                          </a:gsLst>
                          <a:path path="shape">
                            <a:fillToRect l="50000" t="50000" r="50000" b="50000"/>
                          </a:path>
                        </a:gradFill>
                        <a:ln w="952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61045" name="Oval 277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4194" y="1206"/>
                          <a:ext cx="113" cy="113"/>
                        </a:xfrm>
                        <a:prstGeom prst="ellipse">
                          <a:avLst/>
                        </a:prstGeom>
                        <a:gradFill rotWithShape="0">
                          <a:gsLst>
                            <a:gs pos="0">
                              <a:schemeClr val="folHlink">
                                <a:gamma/>
                                <a:tint val="0"/>
                                <a:invGamma/>
                              </a:schemeClr>
                            </a:gs>
                            <a:gs pos="100000">
                              <a:schemeClr val="folHlink"/>
                            </a:gs>
                          </a:gsLst>
                          <a:path path="shape">
                            <a:fillToRect l="50000" t="50000" r="50000" b="50000"/>
                          </a:path>
                        </a:gradFill>
                        <a:ln w="952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61046" name="Rectangle 278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4194" y="1095"/>
                          <a:ext cx="120" cy="105"/>
                        </a:xfrm>
                        <a:prstGeom prst="rect">
                          <a:avLst/>
                        </a:prstGeom>
                        <a:gradFill rotWithShape="0">
                          <a:gsLst>
                            <a:gs pos="0">
                              <a:schemeClr val="folHlink"/>
                            </a:gs>
                            <a:gs pos="50000">
                              <a:schemeClr val="folHlink">
                                <a:gamma/>
                                <a:tint val="0"/>
                                <a:invGamma/>
                              </a:schemeClr>
                            </a:gs>
                            <a:gs pos="100000">
                              <a:schemeClr val="folHlink"/>
                            </a:gs>
                          </a:gsLst>
                          <a:lin ang="0" scaled="1"/>
                        </a:gradFill>
                        <a:ln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61047" name="Rectangle 279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4050" y="1206"/>
                          <a:ext cx="120" cy="105"/>
                        </a:xfrm>
                        <a:prstGeom prst="rect">
                          <a:avLst/>
                        </a:prstGeom>
                        <a:gradFill rotWithShape="0">
                          <a:gsLst>
                            <a:gs pos="0">
                              <a:schemeClr val="folHlink"/>
                            </a:gs>
                            <a:gs pos="50000">
                              <a:schemeClr val="folHlink">
                                <a:gamma/>
                                <a:tint val="0"/>
                                <a:invGamma/>
                              </a:schemeClr>
                            </a:gs>
                            <a:gs pos="100000">
                              <a:schemeClr val="folHlink"/>
                            </a:gs>
                          </a:gsLst>
                          <a:lin ang="0" scaled="1"/>
                        </a:gradFill>
                        <a:ln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</p:grpSp>
                  <p:grpSp>
                    <p:nvGrpSpPr>
                      <p:cNvPr id="161048" name="Group 280"/>
                      <p:cNvGrpSpPr>
                        <a:grpSpLocks noChangeAspect="1"/>
                      </p:cNvGrpSpPr>
                      <p:nvPr/>
                    </p:nvGrpSpPr>
                    <p:grpSpPr bwMode="auto">
                      <a:xfrm>
                        <a:off x="1863" y="2700"/>
                        <a:ext cx="264" cy="230"/>
                        <a:chOff x="4050" y="1089"/>
                        <a:chExt cx="264" cy="230"/>
                      </a:xfrm>
                    </p:grpSpPr>
                    <p:sp>
                      <p:nvSpPr>
                        <p:cNvPr id="161049" name="Oval 281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4053" y="1089"/>
                          <a:ext cx="113" cy="113"/>
                        </a:xfrm>
                        <a:prstGeom prst="ellipse">
                          <a:avLst/>
                        </a:prstGeom>
                        <a:gradFill rotWithShape="0">
                          <a:gsLst>
                            <a:gs pos="0">
                              <a:schemeClr val="folHlink">
                                <a:gamma/>
                                <a:tint val="0"/>
                                <a:invGamma/>
                              </a:schemeClr>
                            </a:gs>
                            <a:gs pos="100000">
                              <a:schemeClr val="folHlink"/>
                            </a:gs>
                          </a:gsLst>
                          <a:path path="shape">
                            <a:fillToRect l="50000" t="50000" r="50000" b="50000"/>
                          </a:path>
                        </a:gradFill>
                        <a:ln w="952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61050" name="Oval 282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4194" y="1206"/>
                          <a:ext cx="113" cy="113"/>
                        </a:xfrm>
                        <a:prstGeom prst="ellipse">
                          <a:avLst/>
                        </a:prstGeom>
                        <a:gradFill rotWithShape="0">
                          <a:gsLst>
                            <a:gs pos="0">
                              <a:schemeClr val="folHlink">
                                <a:gamma/>
                                <a:tint val="0"/>
                                <a:invGamma/>
                              </a:schemeClr>
                            </a:gs>
                            <a:gs pos="100000">
                              <a:schemeClr val="folHlink"/>
                            </a:gs>
                          </a:gsLst>
                          <a:path path="shape">
                            <a:fillToRect l="50000" t="50000" r="50000" b="50000"/>
                          </a:path>
                        </a:gradFill>
                        <a:ln w="952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61051" name="Rectangle 283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4194" y="1095"/>
                          <a:ext cx="120" cy="105"/>
                        </a:xfrm>
                        <a:prstGeom prst="rect">
                          <a:avLst/>
                        </a:prstGeom>
                        <a:gradFill rotWithShape="0">
                          <a:gsLst>
                            <a:gs pos="0">
                              <a:schemeClr val="folHlink"/>
                            </a:gs>
                            <a:gs pos="50000">
                              <a:schemeClr val="folHlink">
                                <a:gamma/>
                                <a:tint val="0"/>
                                <a:invGamma/>
                              </a:schemeClr>
                            </a:gs>
                            <a:gs pos="100000">
                              <a:schemeClr val="folHlink"/>
                            </a:gs>
                          </a:gsLst>
                          <a:lin ang="0" scaled="1"/>
                        </a:gradFill>
                        <a:ln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61052" name="Rectangle 284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4050" y="1206"/>
                          <a:ext cx="120" cy="105"/>
                        </a:xfrm>
                        <a:prstGeom prst="rect">
                          <a:avLst/>
                        </a:prstGeom>
                        <a:gradFill rotWithShape="0">
                          <a:gsLst>
                            <a:gs pos="0">
                              <a:schemeClr val="folHlink"/>
                            </a:gs>
                            <a:gs pos="50000">
                              <a:schemeClr val="folHlink">
                                <a:gamma/>
                                <a:tint val="0"/>
                                <a:invGamma/>
                              </a:schemeClr>
                            </a:gs>
                            <a:gs pos="100000">
                              <a:schemeClr val="folHlink"/>
                            </a:gs>
                          </a:gsLst>
                          <a:lin ang="0" scaled="1"/>
                        </a:gradFill>
                        <a:ln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</p:grpSp>
                  <p:grpSp>
                    <p:nvGrpSpPr>
                      <p:cNvPr id="161053" name="Group 285"/>
                      <p:cNvGrpSpPr>
                        <a:grpSpLocks noChangeAspect="1"/>
                      </p:cNvGrpSpPr>
                      <p:nvPr/>
                    </p:nvGrpSpPr>
                    <p:grpSpPr bwMode="auto">
                      <a:xfrm>
                        <a:off x="1866" y="2928"/>
                        <a:ext cx="264" cy="230"/>
                        <a:chOff x="4050" y="1089"/>
                        <a:chExt cx="264" cy="230"/>
                      </a:xfrm>
                    </p:grpSpPr>
                    <p:sp>
                      <p:nvSpPr>
                        <p:cNvPr id="161054" name="Oval 286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4053" y="1089"/>
                          <a:ext cx="113" cy="113"/>
                        </a:xfrm>
                        <a:prstGeom prst="ellipse">
                          <a:avLst/>
                        </a:prstGeom>
                        <a:gradFill rotWithShape="0">
                          <a:gsLst>
                            <a:gs pos="0">
                              <a:schemeClr val="folHlink">
                                <a:gamma/>
                                <a:tint val="0"/>
                                <a:invGamma/>
                              </a:schemeClr>
                            </a:gs>
                            <a:gs pos="100000">
                              <a:schemeClr val="folHlink"/>
                            </a:gs>
                          </a:gsLst>
                          <a:path path="shape">
                            <a:fillToRect l="50000" t="50000" r="50000" b="50000"/>
                          </a:path>
                        </a:gradFill>
                        <a:ln w="952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61055" name="Oval 287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4194" y="1206"/>
                          <a:ext cx="113" cy="113"/>
                        </a:xfrm>
                        <a:prstGeom prst="ellipse">
                          <a:avLst/>
                        </a:prstGeom>
                        <a:gradFill rotWithShape="0">
                          <a:gsLst>
                            <a:gs pos="0">
                              <a:schemeClr val="folHlink">
                                <a:gamma/>
                                <a:tint val="0"/>
                                <a:invGamma/>
                              </a:schemeClr>
                            </a:gs>
                            <a:gs pos="100000">
                              <a:schemeClr val="folHlink"/>
                            </a:gs>
                          </a:gsLst>
                          <a:path path="shape">
                            <a:fillToRect l="50000" t="50000" r="50000" b="50000"/>
                          </a:path>
                        </a:gradFill>
                        <a:ln w="952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61056" name="Rectangle 288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4194" y="1095"/>
                          <a:ext cx="120" cy="105"/>
                        </a:xfrm>
                        <a:prstGeom prst="rect">
                          <a:avLst/>
                        </a:prstGeom>
                        <a:gradFill rotWithShape="0">
                          <a:gsLst>
                            <a:gs pos="0">
                              <a:schemeClr val="folHlink"/>
                            </a:gs>
                            <a:gs pos="50000">
                              <a:schemeClr val="folHlink">
                                <a:gamma/>
                                <a:tint val="0"/>
                                <a:invGamma/>
                              </a:schemeClr>
                            </a:gs>
                            <a:gs pos="100000">
                              <a:schemeClr val="folHlink"/>
                            </a:gs>
                          </a:gsLst>
                          <a:lin ang="0" scaled="1"/>
                        </a:gradFill>
                        <a:ln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61057" name="Rectangle 289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4050" y="1206"/>
                          <a:ext cx="120" cy="105"/>
                        </a:xfrm>
                        <a:prstGeom prst="rect">
                          <a:avLst/>
                        </a:prstGeom>
                        <a:gradFill rotWithShape="0">
                          <a:gsLst>
                            <a:gs pos="0">
                              <a:schemeClr val="folHlink"/>
                            </a:gs>
                            <a:gs pos="50000">
                              <a:schemeClr val="folHlink">
                                <a:gamma/>
                                <a:tint val="0"/>
                                <a:invGamma/>
                              </a:schemeClr>
                            </a:gs>
                            <a:gs pos="100000">
                              <a:schemeClr val="folHlink"/>
                            </a:gs>
                          </a:gsLst>
                          <a:lin ang="0" scaled="1"/>
                        </a:gradFill>
                        <a:ln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</p:grpSp>
                  <p:grpSp>
                    <p:nvGrpSpPr>
                      <p:cNvPr id="161058" name="Group 290"/>
                      <p:cNvGrpSpPr>
                        <a:grpSpLocks noChangeAspect="1"/>
                      </p:cNvGrpSpPr>
                      <p:nvPr/>
                    </p:nvGrpSpPr>
                    <p:grpSpPr bwMode="auto">
                      <a:xfrm>
                        <a:off x="1869" y="3159"/>
                        <a:ext cx="264" cy="230"/>
                        <a:chOff x="4050" y="1089"/>
                        <a:chExt cx="264" cy="230"/>
                      </a:xfrm>
                    </p:grpSpPr>
                    <p:sp>
                      <p:nvSpPr>
                        <p:cNvPr id="161059" name="Oval 291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4053" y="1089"/>
                          <a:ext cx="113" cy="113"/>
                        </a:xfrm>
                        <a:prstGeom prst="ellipse">
                          <a:avLst/>
                        </a:prstGeom>
                        <a:gradFill rotWithShape="0">
                          <a:gsLst>
                            <a:gs pos="0">
                              <a:schemeClr val="folHlink">
                                <a:gamma/>
                                <a:tint val="0"/>
                                <a:invGamma/>
                              </a:schemeClr>
                            </a:gs>
                            <a:gs pos="100000">
                              <a:schemeClr val="folHlink"/>
                            </a:gs>
                          </a:gsLst>
                          <a:path path="shape">
                            <a:fillToRect l="50000" t="50000" r="50000" b="50000"/>
                          </a:path>
                        </a:gradFill>
                        <a:ln w="952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61060" name="Oval 292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4194" y="1206"/>
                          <a:ext cx="113" cy="113"/>
                        </a:xfrm>
                        <a:prstGeom prst="ellipse">
                          <a:avLst/>
                        </a:prstGeom>
                        <a:gradFill rotWithShape="0">
                          <a:gsLst>
                            <a:gs pos="0">
                              <a:schemeClr val="folHlink">
                                <a:gamma/>
                                <a:tint val="0"/>
                                <a:invGamma/>
                              </a:schemeClr>
                            </a:gs>
                            <a:gs pos="100000">
                              <a:schemeClr val="folHlink"/>
                            </a:gs>
                          </a:gsLst>
                          <a:path path="shape">
                            <a:fillToRect l="50000" t="50000" r="50000" b="50000"/>
                          </a:path>
                        </a:gradFill>
                        <a:ln w="952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61061" name="Rectangle 293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4194" y="1095"/>
                          <a:ext cx="120" cy="105"/>
                        </a:xfrm>
                        <a:prstGeom prst="rect">
                          <a:avLst/>
                        </a:prstGeom>
                        <a:gradFill rotWithShape="0">
                          <a:gsLst>
                            <a:gs pos="0">
                              <a:schemeClr val="folHlink"/>
                            </a:gs>
                            <a:gs pos="50000">
                              <a:schemeClr val="folHlink">
                                <a:gamma/>
                                <a:tint val="0"/>
                                <a:invGamma/>
                              </a:schemeClr>
                            </a:gs>
                            <a:gs pos="100000">
                              <a:schemeClr val="folHlink"/>
                            </a:gs>
                          </a:gsLst>
                          <a:lin ang="0" scaled="1"/>
                        </a:gradFill>
                        <a:ln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61062" name="Rectangle 294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4050" y="1206"/>
                          <a:ext cx="120" cy="105"/>
                        </a:xfrm>
                        <a:prstGeom prst="rect">
                          <a:avLst/>
                        </a:prstGeom>
                        <a:gradFill rotWithShape="0">
                          <a:gsLst>
                            <a:gs pos="0">
                              <a:schemeClr val="folHlink"/>
                            </a:gs>
                            <a:gs pos="50000">
                              <a:schemeClr val="folHlink">
                                <a:gamma/>
                                <a:tint val="0"/>
                                <a:invGamma/>
                              </a:schemeClr>
                            </a:gs>
                            <a:gs pos="100000">
                              <a:schemeClr val="folHlink"/>
                            </a:gs>
                          </a:gsLst>
                          <a:lin ang="0" scaled="1"/>
                        </a:gradFill>
                        <a:ln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</p:grpSp>
                  <p:grpSp>
                    <p:nvGrpSpPr>
                      <p:cNvPr id="161063" name="Group 295"/>
                      <p:cNvGrpSpPr>
                        <a:grpSpLocks noChangeAspect="1"/>
                      </p:cNvGrpSpPr>
                      <p:nvPr/>
                    </p:nvGrpSpPr>
                    <p:grpSpPr bwMode="auto">
                      <a:xfrm>
                        <a:off x="1866" y="3390"/>
                        <a:ext cx="264" cy="230"/>
                        <a:chOff x="4050" y="1089"/>
                        <a:chExt cx="264" cy="230"/>
                      </a:xfrm>
                    </p:grpSpPr>
                    <p:sp>
                      <p:nvSpPr>
                        <p:cNvPr id="161064" name="Oval 296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4053" y="1089"/>
                          <a:ext cx="113" cy="113"/>
                        </a:xfrm>
                        <a:prstGeom prst="ellipse">
                          <a:avLst/>
                        </a:prstGeom>
                        <a:gradFill rotWithShape="0">
                          <a:gsLst>
                            <a:gs pos="0">
                              <a:schemeClr val="folHlink">
                                <a:gamma/>
                                <a:tint val="0"/>
                                <a:invGamma/>
                              </a:schemeClr>
                            </a:gs>
                            <a:gs pos="100000">
                              <a:schemeClr val="folHlink"/>
                            </a:gs>
                          </a:gsLst>
                          <a:path path="shape">
                            <a:fillToRect l="50000" t="50000" r="50000" b="50000"/>
                          </a:path>
                        </a:gradFill>
                        <a:ln w="952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61065" name="Oval 297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4194" y="1206"/>
                          <a:ext cx="113" cy="113"/>
                        </a:xfrm>
                        <a:prstGeom prst="ellipse">
                          <a:avLst/>
                        </a:prstGeom>
                        <a:gradFill rotWithShape="0">
                          <a:gsLst>
                            <a:gs pos="0">
                              <a:schemeClr val="folHlink">
                                <a:gamma/>
                                <a:tint val="0"/>
                                <a:invGamma/>
                              </a:schemeClr>
                            </a:gs>
                            <a:gs pos="100000">
                              <a:schemeClr val="folHlink"/>
                            </a:gs>
                          </a:gsLst>
                          <a:path path="shape">
                            <a:fillToRect l="50000" t="50000" r="50000" b="50000"/>
                          </a:path>
                        </a:gradFill>
                        <a:ln w="952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61066" name="Rectangle 298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4194" y="1095"/>
                          <a:ext cx="120" cy="105"/>
                        </a:xfrm>
                        <a:prstGeom prst="rect">
                          <a:avLst/>
                        </a:prstGeom>
                        <a:gradFill rotWithShape="0">
                          <a:gsLst>
                            <a:gs pos="0">
                              <a:schemeClr val="folHlink"/>
                            </a:gs>
                            <a:gs pos="50000">
                              <a:schemeClr val="folHlink">
                                <a:gamma/>
                                <a:tint val="0"/>
                                <a:invGamma/>
                              </a:schemeClr>
                            </a:gs>
                            <a:gs pos="100000">
                              <a:schemeClr val="folHlink"/>
                            </a:gs>
                          </a:gsLst>
                          <a:lin ang="0" scaled="1"/>
                        </a:gradFill>
                        <a:ln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61067" name="Rectangle 299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4050" y="1206"/>
                          <a:ext cx="120" cy="105"/>
                        </a:xfrm>
                        <a:prstGeom prst="rect">
                          <a:avLst/>
                        </a:prstGeom>
                        <a:gradFill rotWithShape="0">
                          <a:gsLst>
                            <a:gs pos="0">
                              <a:schemeClr val="folHlink"/>
                            </a:gs>
                            <a:gs pos="50000">
                              <a:schemeClr val="folHlink">
                                <a:gamma/>
                                <a:tint val="0"/>
                                <a:invGamma/>
                              </a:schemeClr>
                            </a:gs>
                            <a:gs pos="100000">
                              <a:schemeClr val="folHlink"/>
                            </a:gs>
                          </a:gsLst>
                          <a:lin ang="0" scaled="1"/>
                        </a:gradFill>
                        <a:ln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</p:grpSp>
                </p:grpSp>
                <p:grpSp>
                  <p:nvGrpSpPr>
                    <p:cNvPr id="161068" name="Group 300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1985" y="1437"/>
                      <a:ext cx="1781" cy="538"/>
                      <a:chOff x="1985" y="1437"/>
                      <a:chExt cx="1781" cy="538"/>
                    </a:xfrm>
                  </p:grpSpPr>
                  <p:grpSp>
                    <p:nvGrpSpPr>
                      <p:cNvPr id="161069" name="Group 301"/>
                      <p:cNvGrpSpPr>
                        <a:grpSpLocks noChangeAspect="1"/>
                      </p:cNvGrpSpPr>
                      <p:nvPr/>
                    </p:nvGrpSpPr>
                    <p:grpSpPr bwMode="auto">
                      <a:xfrm>
                        <a:off x="2661" y="1943"/>
                        <a:ext cx="427" cy="14"/>
                        <a:chOff x="2782" y="1104"/>
                        <a:chExt cx="606" cy="20"/>
                      </a:xfrm>
                    </p:grpSpPr>
                    <p:sp>
                      <p:nvSpPr>
                        <p:cNvPr id="161070" name="AutoShape 302" descr="Широкий диагональный 1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2782" y="1104"/>
                          <a:ext cx="606" cy="20"/>
                        </a:xfrm>
                        <a:custGeom>
                          <a:avLst/>
                          <a:gdLst>
                            <a:gd name="G0" fmla="+- 1733 0 0"/>
                            <a:gd name="G1" fmla="+- 21600 0 1733"/>
                            <a:gd name="G2" fmla="*/ 1733 1 2"/>
                            <a:gd name="G3" fmla="+- 21600 0 G2"/>
                            <a:gd name="G4" fmla="+/ 1733 21600 2"/>
                            <a:gd name="G5" fmla="+/ G1 0 2"/>
                            <a:gd name="G6" fmla="*/ 21600 21600 1733"/>
                            <a:gd name="G7" fmla="*/ G6 1 2"/>
                            <a:gd name="G8" fmla="+- 21600 0 G7"/>
                            <a:gd name="G9" fmla="*/ 21600 1 2"/>
                            <a:gd name="G10" fmla="+- 1733 0 G9"/>
                            <a:gd name="G11" fmla="?: G10 G8 0"/>
                            <a:gd name="G12" fmla="?: G10 G7 21600"/>
                            <a:gd name="T0" fmla="*/ 20733 w 21600"/>
                            <a:gd name="T1" fmla="*/ 10800 h 21600"/>
                            <a:gd name="T2" fmla="*/ 10800 w 21600"/>
                            <a:gd name="T3" fmla="*/ 21600 h 21600"/>
                            <a:gd name="T4" fmla="*/ 867 w 21600"/>
                            <a:gd name="T5" fmla="*/ 10800 h 21600"/>
                            <a:gd name="T6" fmla="*/ 10800 w 21600"/>
                            <a:gd name="T7" fmla="*/ 0 h 21600"/>
                            <a:gd name="T8" fmla="*/ 2667 w 21600"/>
                            <a:gd name="T9" fmla="*/ 2667 h 21600"/>
                            <a:gd name="T10" fmla="*/ 18933 w 21600"/>
                            <a:gd name="T11" fmla="*/ 18933 h 21600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  <a:cxn ang="0">
                              <a:pos x="T6" y="T7"/>
                            </a:cxn>
                          </a:cxnLst>
                          <a:rect l="T8" t="T9" r="T10" b="T11"/>
                          <a:pathLst>
                            <a:path w="21600" h="21600">
                              <a:moveTo>
                                <a:pt x="0" y="0"/>
                              </a:moveTo>
                              <a:lnTo>
                                <a:pt x="1733" y="21600"/>
                              </a:lnTo>
                              <a:lnTo>
                                <a:pt x="19867" y="21600"/>
                              </a:lnTo>
                              <a:lnTo>
                                <a:pt x="21600" y="0"/>
                              </a:lnTo>
                              <a:close/>
                            </a:path>
                          </a:pathLst>
                        </a:custGeom>
                        <a:pattFill prst="wdDnDiag">
                          <a:fgClr>
                            <a:schemeClr val="folHlink"/>
                          </a:fgClr>
                          <a:bgClr>
                            <a:schemeClr val="bg1"/>
                          </a:bgClr>
                        </a:pattFill>
                        <a:ln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61071" name="Rectangle 303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2980" y="1106"/>
                          <a:ext cx="213" cy="16"/>
                        </a:xfrm>
                        <a:prstGeom prst="rect">
                          <a:avLst/>
                        </a:prstGeom>
                        <a:solidFill>
                          <a:schemeClr val="bg1"/>
                        </a:solidFill>
                        <a:ln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</p:grpSp>
                  <p:grpSp>
                    <p:nvGrpSpPr>
                      <p:cNvPr id="161072" name="Group 304"/>
                      <p:cNvGrpSpPr>
                        <a:grpSpLocks noChangeAspect="1"/>
                      </p:cNvGrpSpPr>
                      <p:nvPr/>
                    </p:nvGrpSpPr>
                    <p:grpSpPr bwMode="auto">
                      <a:xfrm>
                        <a:off x="1985" y="1437"/>
                        <a:ext cx="1781" cy="538"/>
                        <a:chOff x="1797" y="873"/>
                        <a:chExt cx="2153" cy="650"/>
                      </a:xfrm>
                    </p:grpSpPr>
                    <p:grpSp>
                      <p:nvGrpSpPr>
                        <p:cNvPr id="161073" name="Group 305"/>
                        <p:cNvGrpSpPr>
                          <a:grpSpLocks noChangeAspect="1"/>
                        </p:cNvGrpSpPr>
                        <p:nvPr/>
                      </p:nvGrpSpPr>
                      <p:grpSpPr bwMode="auto">
                        <a:xfrm>
                          <a:off x="2111" y="1274"/>
                          <a:ext cx="319" cy="42"/>
                          <a:chOff x="2192" y="875"/>
                          <a:chExt cx="374" cy="49"/>
                        </a:xfrm>
                      </p:grpSpPr>
                      <p:sp>
                        <p:nvSpPr>
                          <p:cNvPr id="161074" name="AutoShape 306" descr="Широкий диагональный 1"/>
                          <p:cNvSpPr>
                            <a:spLocks noChangeAspect="1" noChangeArrowheads="1"/>
                          </p:cNvSpPr>
                          <p:nvPr/>
                        </p:nvSpPr>
                        <p:spPr bwMode="auto">
                          <a:xfrm>
                            <a:off x="2192" y="875"/>
                            <a:ext cx="374" cy="47"/>
                          </a:xfrm>
                          <a:custGeom>
                            <a:avLst/>
                            <a:gdLst>
                              <a:gd name="G0" fmla="+- 1733 0 0"/>
                              <a:gd name="G1" fmla="+- 21600 0 1733"/>
                              <a:gd name="G2" fmla="*/ 1733 1 2"/>
                              <a:gd name="G3" fmla="+- 21600 0 G2"/>
                              <a:gd name="G4" fmla="+/ 1733 21600 2"/>
                              <a:gd name="G5" fmla="+/ G1 0 2"/>
                              <a:gd name="G6" fmla="*/ 21600 21600 1733"/>
                              <a:gd name="G7" fmla="*/ G6 1 2"/>
                              <a:gd name="G8" fmla="+- 21600 0 G7"/>
                              <a:gd name="G9" fmla="*/ 21600 1 2"/>
                              <a:gd name="G10" fmla="+- 1733 0 G9"/>
                              <a:gd name="G11" fmla="?: G10 G8 0"/>
                              <a:gd name="G12" fmla="?: G10 G7 21600"/>
                              <a:gd name="T0" fmla="*/ 20733 w 21600"/>
                              <a:gd name="T1" fmla="*/ 10800 h 21600"/>
                              <a:gd name="T2" fmla="*/ 10800 w 21600"/>
                              <a:gd name="T3" fmla="*/ 21600 h 21600"/>
                              <a:gd name="T4" fmla="*/ 867 w 21600"/>
                              <a:gd name="T5" fmla="*/ 10800 h 21600"/>
                              <a:gd name="T6" fmla="*/ 10800 w 21600"/>
                              <a:gd name="T7" fmla="*/ 0 h 21600"/>
                              <a:gd name="T8" fmla="*/ 2667 w 21600"/>
                              <a:gd name="T9" fmla="*/ 2667 h 21600"/>
                              <a:gd name="T10" fmla="*/ 18933 w 21600"/>
                              <a:gd name="T11" fmla="*/ 18933 h 21600"/>
                            </a:gdLst>
                            <a:ahLst/>
                            <a:cxnLst>
                              <a:cxn ang="0">
                                <a:pos x="T0" y="T1"/>
                              </a:cxn>
                              <a:cxn ang="0">
                                <a:pos x="T2" y="T3"/>
                              </a:cxn>
                              <a:cxn ang="0">
                                <a:pos x="T4" y="T5"/>
                              </a:cxn>
                              <a:cxn ang="0">
                                <a:pos x="T6" y="T7"/>
                              </a:cxn>
                            </a:cxnLst>
                            <a:rect l="T8" t="T9" r="T10" b="T11"/>
                            <a:pathLst>
                              <a:path w="21600" h="21600">
                                <a:moveTo>
                                  <a:pt x="0" y="0"/>
                                </a:moveTo>
                                <a:lnTo>
                                  <a:pt x="1733" y="21600"/>
                                </a:lnTo>
                                <a:lnTo>
                                  <a:pt x="19867" y="21600"/>
                                </a:lnTo>
                                <a:lnTo>
                                  <a:pt x="21600" y="0"/>
                                </a:lnTo>
                                <a:close/>
                              </a:path>
                            </a:pathLst>
                          </a:custGeom>
                          <a:pattFill prst="wdDnDiag">
                            <a:fgClr>
                              <a:schemeClr val="folHlink"/>
                            </a:fgClr>
                            <a:bgClr>
                              <a:schemeClr val="bg1"/>
                            </a:bgClr>
                          </a:pattFill>
                          <a:ln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:ln>
                          <a:effectLst/>
                        </p:spPr>
                        <p:txBody>
                          <a:bodyPr wrap="none" anchor="ctr"/>
                          <a:lstStyle/>
                          <a:p>
                            <a:endParaRPr lang="ro-RO"/>
                          </a:p>
                        </p:txBody>
                      </p:sp>
                      <p:sp>
                        <p:nvSpPr>
                          <p:cNvPr id="161075" name="Rectangle 307"/>
                          <p:cNvSpPr>
                            <a:spLocks noChangeAspect="1" noChangeArrowheads="1"/>
                          </p:cNvSpPr>
                          <p:nvPr/>
                        </p:nvSpPr>
                        <p:spPr bwMode="auto">
                          <a:xfrm>
                            <a:off x="2280" y="877"/>
                            <a:ext cx="201" cy="47"/>
                          </a:xfrm>
                          <a:prstGeom prst="rect">
                            <a:avLst/>
                          </a:prstGeom>
                          <a:solidFill>
                            <a:schemeClr val="bg1"/>
                          </a:solidFill>
                          <a:ln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:ln>
                          <a:effectLst/>
                        </p:spPr>
                        <p:txBody>
                          <a:bodyPr wrap="none" anchor="ctr"/>
                          <a:lstStyle/>
                          <a:p>
                            <a:endParaRPr lang="ro-RO"/>
                          </a:p>
                        </p:txBody>
                      </p:sp>
                    </p:grpSp>
                    <p:grpSp>
                      <p:nvGrpSpPr>
                        <p:cNvPr id="161076" name="Group 308"/>
                        <p:cNvGrpSpPr>
                          <a:grpSpLocks noChangeAspect="1"/>
                        </p:cNvGrpSpPr>
                        <p:nvPr/>
                      </p:nvGrpSpPr>
                      <p:grpSpPr bwMode="auto">
                        <a:xfrm>
                          <a:off x="1797" y="873"/>
                          <a:ext cx="2153" cy="650"/>
                          <a:chOff x="1797" y="873"/>
                          <a:chExt cx="2153" cy="650"/>
                        </a:xfrm>
                      </p:grpSpPr>
                      <p:sp>
                        <p:nvSpPr>
                          <p:cNvPr id="161077" name="Freeform 309" descr="Алмазная решетка (контур)"/>
                          <p:cNvSpPr>
                            <a:spLocks noChangeAspect="1"/>
                          </p:cNvSpPr>
                          <p:nvPr/>
                        </p:nvSpPr>
                        <p:spPr bwMode="auto">
                          <a:xfrm>
                            <a:off x="1812" y="1237"/>
                            <a:ext cx="72" cy="120"/>
                          </a:xfrm>
                          <a:custGeom>
                            <a:avLst/>
                            <a:gdLst/>
                            <a:ahLst/>
                            <a:cxnLst>
                              <a:cxn ang="0">
                                <a:pos x="62" y="0"/>
                              </a:cxn>
                              <a:cxn ang="0">
                                <a:pos x="80" y="29"/>
                              </a:cxn>
                              <a:cxn ang="0">
                                <a:pos x="84" y="74"/>
                              </a:cxn>
                              <a:cxn ang="0">
                                <a:pos x="78" y="111"/>
                              </a:cxn>
                              <a:cxn ang="0">
                                <a:pos x="66" y="141"/>
                              </a:cxn>
                              <a:cxn ang="0">
                                <a:pos x="0" y="140"/>
                              </a:cxn>
                              <a:cxn ang="0">
                                <a:pos x="18" y="116"/>
                              </a:cxn>
                              <a:cxn ang="0">
                                <a:pos x="33" y="78"/>
                              </a:cxn>
                              <a:cxn ang="0">
                                <a:pos x="32" y="51"/>
                              </a:cxn>
                              <a:cxn ang="0">
                                <a:pos x="29" y="26"/>
                              </a:cxn>
                              <a:cxn ang="0">
                                <a:pos x="17" y="0"/>
                              </a:cxn>
                              <a:cxn ang="0">
                                <a:pos x="62" y="0"/>
                              </a:cxn>
                            </a:cxnLst>
                            <a:rect l="0" t="0" r="r" b="b"/>
                            <a:pathLst>
                              <a:path w="84" h="141">
                                <a:moveTo>
                                  <a:pt x="62" y="0"/>
                                </a:moveTo>
                                <a:lnTo>
                                  <a:pt x="80" y="29"/>
                                </a:lnTo>
                                <a:lnTo>
                                  <a:pt x="84" y="74"/>
                                </a:lnTo>
                                <a:lnTo>
                                  <a:pt x="78" y="111"/>
                                </a:lnTo>
                                <a:lnTo>
                                  <a:pt x="66" y="141"/>
                                </a:lnTo>
                                <a:lnTo>
                                  <a:pt x="0" y="140"/>
                                </a:lnTo>
                                <a:lnTo>
                                  <a:pt x="18" y="116"/>
                                </a:lnTo>
                                <a:lnTo>
                                  <a:pt x="33" y="78"/>
                                </a:lnTo>
                                <a:lnTo>
                                  <a:pt x="32" y="51"/>
                                </a:lnTo>
                                <a:lnTo>
                                  <a:pt x="29" y="26"/>
                                </a:lnTo>
                                <a:lnTo>
                                  <a:pt x="17" y="0"/>
                                </a:lnTo>
                                <a:lnTo>
                                  <a:pt x="62" y="0"/>
                                </a:lnTo>
                                <a:close/>
                              </a:path>
                            </a:pathLst>
                          </a:custGeom>
                          <a:pattFill prst="openDmnd">
                            <a:fgClr>
                              <a:schemeClr val="accent1"/>
                            </a:fgClr>
                            <a:bgClr>
                              <a:schemeClr val="bg1"/>
                            </a:bgClr>
                          </a:pattFill>
                          <a:ln w="9525">
                            <a:solidFill>
                              <a:schemeClr val="accent1"/>
                            </a:solidFill>
                            <a:round/>
                            <a:headEnd/>
                            <a:tailEnd/>
                          </a:ln>
                          <a:effectLst/>
                        </p:spPr>
                        <p:txBody>
                          <a:bodyPr/>
                          <a:lstStyle/>
                          <a:p>
                            <a:endParaRPr lang="ro-RO"/>
                          </a:p>
                        </p:txBody>
                      </p:sp>
                      <p:sp>
                        <p:nvSpPr>
                          <p:cNvPr id="161078" name="Freeform 310" descr="Алмазная решетка (контур)"/>
                          <p:cNvSpPr>
                            <a:spLocks noChangeAspect="1"/>
                          </p:cNvSpPr>
                          <p:nvPr/>
                        </p:nvSpPr>
                        <p:spPr bwMode="auto">
                          <a:xfrm>
                            <a:off x="3866" y="1216"/>
                            <a:ext cx="70" cy="114"/>
                          </a:xfrm>
                          <a:custGeom>
                            <a:avLst/>
                            <a:gdLst/>
                            <a:ahLst/>
                            <a:cxnLst>
                              <a:cxn ang="0">
                                <a:pos x="83" y="0"/>
                              </a:cxn>
                              <a:cxn ang="0">
                                <a:pos x="32" y="0"/>
                              </a:cxn>
                              <a:cxn ang="0">
                                <a:pos x="11" y="33"/>
                              </a:cxn>
                              <a:cxn ang="0">
                                <a:pos x="0" y="74"/>
                              </a:cxn>
                              <a:cxn ang="0">
                                <a:pos x="8" y="111"/>
                              </a:cxn>
                              <a:cxn ang="0">
                                <a:pos x="32" y="132"/>
                              </a:cxn>
                              <a:cxn ang="0">
                                <a:pos x="78" y="134"/>
                              </a:cxn>
                              <a:cxn ang="0">
                                <a:pos x="66" y="113"/>
                              </a:cxn>
                              <a:cxn ang="0">
                                <a:pos x="59" y="86"/>
                              </a:cxn>
                              <a:cxn ang="0">
                                <a:pos x="59" y="57"/>
                              </a:cxn>
                              <a:cxn ang="0">
                                <a:pos x="66" y="27"/>
                              </a:cxn>
                              <a:cxn ang="0">
                                <a:pos x="83" y="0"/>
                              </a:cxn>
                            </a:cxnLst>
                            <a:rect l="0" t="0" r="r" b="b"/>
                            <a:pathLst>
                              <a:path w="83" h="134">
                                <a:moveTo>
                                  <a:pt x="83" y="0"/>
                                </a:moveTo>
                                <a:lnTo>
                                  <a:pt x="32" y="0"/>
                                </a:lnTo>
                                <a:lnTo>
                                  <a:pt x="11" y="33"/>
                                </a:lnTo>
                                <a:lnTo>
                                  <a:pt x="0" y="74"/>
                                </a:lnTo>
                                <a:lnTo>
                                  <a:pt x="8" y="111"/>
                                </a:lnTo>
                                <a:lnTo>
                                  <a:pt x="32" y="132"/>
                                </a:lnTo>
                                <a:lnTo>
                                  <a:pt x="78" y="134"/>
                                </a:lnTo>
                                <a:lnTo>
                                  <a:pt x="66" y="113"/>
                                </a:lnTo>
                                <a:lnTo>
                                  <a:pt x="59" y="86"/>
                                </a:lnTo>
                                <a:lnTo>
                                  <a:pt x="59" y="57"/>
                                </a:lnTo>
                                <a:lnTo>
                                  <a:pt x="66" y="27"/>
                                </a:lnTo>
                                <a:lnTo>
                                  <a:pt x="83" y="0"/>
                                </a:lnTo>
                                <a:close/>
                              </a:path>
                            </a:pathLst>
                          </a:custGeom>
                          <a:pattFill prst="openDmnd">
                            <a:fgClr>
                              <a:schemeClr val="accent1"/>
                            </a:fgClr>
                            <a:bgClr>
                              <a:schemeClr val="bg1"/>
                            </a:bgClr>
                          </a:pattFill>
                          <a:ln w="9525" cap="flat" cmpd="sng">
                            <a:solidFill>
                              <a:schemeClr val="accent1"/>
                            </a:solidFill>
                            <a:prstDash val="solid"/>
                            <a:round/>
                            <a:headEnd type="none" w="med" len="med"/>
                            <a:tailEnd type="none" w="med" len="med"/>
                          </a:ln>
                          <a:effectLst/>
                        </p:spPr>
                        <p:txBody>
                          <a:bodyPr/>
                          <a:lstStyle/>
                          <a:p>
                            <a:endParaRPr lang="ro-RO"/>
                          </a:p>
                        </p:txBody>
                      </p:sp>
                      <p:grpSp>
                        <p:nvGrpSpPr>
                          <p:cNvPr id="161079" name="Group 311"/>
                          <p:cNvGrpSpPr>
                            <a:grpSpLocks noChangeAspect="1"/>
                          </p:cNvGrpSpPr>
                          <p:nvPr/>
                        </p:nvGrpSpPr>
                        <p:grpSpPr bwMode="auto">
                          <a:xfrm>
                            <a:off x="2172" y="917"/>
                            <a:ext cx="203" cy="161"/>
                            <a:chOff x="2262" y="456"/>
                            <a:chExt cx="238" cy="177"/>
                          </a:xfrm>
                        </p:grpSpPr>
                        <p:grpSp>
                          <p:nvGrpSpPr>
                            <p:cNvPr id="161080" name="Group 312"/>
                            <p:cNvGrpSpPr>
                              <a:grpSpLocks noChangeAspect="1"/>
                            </p:cNvGrpSpPr>
                            <p:nvPr/>
                          </p:nvGrpSpPr>
                          <p:grpSpPr bwMode="auto">
                            <a:xfrm>
                              <a:off x="2332" y="464"/>
                              <a:ext cx="109" cy="169"/>
                              <a:chOff x="2332" y="464"/>
                              <a:chExt cx="109" cy="169"/>
                            </a:xfrm>
                          </p:grpSpPr>
                          <p:sp>
                            <p:nvSpPr>
                              <p:cNvPr id="161081" name="Rectangle 313"/>
                              <p:cNvSpPr>
                                <a:spLocks noChangeAspect="1" noChangeArrowheads="1"/>
                              </p:cNvSpPr>
                              <p:nvPr/>
                            </p:nvSpPr>
                            <p:spPr bwMode="auto">
                              <a:xfrm>
                                <a:off x="2332" y="464"/>
                                <a:ext cx="106" cy="126"/>
                              </a:xfrm>
                              <a:prstGeom prst="rect">
                                <a:avLst/>
                              </a:prstGeom>
                              <a:gradFill rotWithShape="0">
                                <a:gsLst>
                                  <a:gs pos="0">
                                    <a:srgbClr val="CC9900"/>
                                  </a:gs>
                                  <a:gs pos="50000">
                                    <a:srgbClr val="CC9900">
                                      <a:gamma/>
                                      <a:tint val="0"/>
                                      <a:invGamma/>
                                    </a:srgbClr>
                                  </a:gs>
                                  <a:gs pos="100000">
                                    <a:srgbClr val="CC9900"/>
                                  </a:gs>
                                </a:gsLst>
                                <a:lin ang="0" scaled="1"/>
                              </a:gradFill>
                              <a:ln w="9525">
                                <a:solidFill>
                                  <a:schemeClr val="tx1"/>
                                </a:solidFill>
                                <a:miter lim="800000"/>
                                <a:headEnd/>
                                <a:tailEnd/>
                              </a:ln>
                              <a:effectLst/>
                            </p:spPr>
                            <p:txBody>
                              <a:bodyPr wrap="none" anchor="ctr"/>
                              <a:lstStyle/>
                              <a:p>
                                <a:endParaRPr lang="ro-RO"/>
                              </a:p>
                            </p:txBody>
                          </p:sp>
                          <p:sp>
                            <p:nvSpPr>
                              <p:cNvPr id="161082" name="AutoShape 314"/>
                              <p:cNvSpPr>
                                <a:spLocks noChangeAspect="1" noChangeArrowheads="1"/>
                              </p:cNvSpPr>
                              <p:nvPr/>
                            </p:nvSpPr>
                            <p:spPr bwMode="auto">
                              <a:xfrm>
                                <a:off x="2334" y="588"/>
                                <a:ext cx="107" cy="45"/>
                              </a:xfrm>
                              <a:custGeom>
                                <a:avLst/>
                                <a:gdLst>
                                  <a:gd name="G0" fmla="+- 5400 0 0"/>
                                  <a:gd name="G1" fmla="+- 21600 0 5400"/>
                                  <a:gd name="G2" fmla="*/ 5400 1 2"/>
                                  <a:gd name="G3" fmla="+- 21600 0 G2"/>
                                  <a:gd name="G4" fmla="+/ 5400 21600 2"/>
                                  <a:gd name="G5" fmla="+/ G1 0 2"/>
                                  <a:gd name="G6" fmla="*/ 21600 21600 5400"/>
                                  <a:gd name="G7" fmla="*/ G6 1 2"/>
                                  <a:gd name="G8" fmla="+- 21600 0 G7"/>
                                  <a:gd name="G9" fmla="*/ 21600 1 2"/>
                                  <a:gd name="G10" fmla="+- 5400 0 G9"/>
                                  <a:gd name="G11" fmla="?: G10 G8 0"/>
                                  <a:gd name="G12" fmla="?: G10 G7 21600"/>
                                  <a:gd name="T0" fmla="*/ 18900 w 21600"/>
                                  <a:gd name="T1" fmla="*/ 10800 h 21600"/>
                                  <a:gd name="T2" fmla="*/ 10800 w 21600"/>
                                  <a:gd name="T3" fmla="*/ 21600 h 21600"/>
                                  <a:gd name="T4" fmla="*/ 2700 w 21600"/>
                                  <a:gd name="T5" fmla="*/ 10800 h 21600"/>
                                  <a:gd name="T6" fmla="*/ 10800 w 21600"/>
                                  <a:gd name="T7" fmla="*/ 0 h 21600"/>
                                  <a:gd name="T8" fmla="*/ 4500 w 21600"/>
                                  <a:gd name="T9" fmla="*/ 4500 h 21600"/>
                                  <a:gd name="T10" fmla="*/ 17100 w 21600"/>
                                  <a:gd name="T11" fmla="*/ 17100 h 21600"/>
                                </a:gdLst>
                                <a:ahLst/>
                                <a:cxnLst>
                                  <a:cxn ang="0">
                                    <a:pos x="T0" y="T1"/>
                                  </a:cxn>
                                  <a:cxn ang="0">
                                    <a:pos x="T2" y="T3"/>
                                  </a:cxn>
                                  <a:cxn ang="0">
                                    <a:pos x="T4" y="T5"/>
                                  </a:cxn>
                                  <a:cxn ang="0">
                                    <a:pos x="T6" y="T7"/>
                                  </a:cxn>
                                </a:cxnLst>
                                <a:rect l="T8" t="T9" r="T10" b="T11"/>
                                <a:pathLst>
                                  <a:path w="21600" h="21600">
                                    <a:moveTo>
                                      <a:pt x="0" y="0"/>
                                    </a:moveTo>
                                    <a:lnTo>
                                      <a:pt x="5400" y="21600"/>
                                    </a:lnTo>
                                    <a:lnTo>
                                      <a:pt x="16200" y="21600"/>
                                    </a:lnTo>
                                    <a:lnTo>
                                      <a:pt x="21600" y="0"/>
                                    </a:lnTo>
                                    <a:close/>
                                  </a:path>
                                </a:pathLst>
                              </a:custGeom>
                              <a:gradFill rotWithShape="0">
                                <a:gsLst>
                                  <a:gs pos="0">
                                    <a:srgbClr val="CC9900"/>
                                  </a:gs>
                                  <a:gs pos="50000">
                                    <a:srgbClr val="CC9900">
                                      <a:gamma/>
                                      <a:tint val="0"/>
                                      <a:invGamma/>
                                    </a:srgbClr>
                                  </a:gs>
                                  <a:gs pos="100000">
                                    <a:srgbClr val="CC9900"/>
                                  </a:gs>
                                </a:gsLst>
                                <a:lin ang="0" scaled="1"/>
                              </a:gradFill>
                              <a:ln w="9525">
                                <a:solidFill>
                                  <a:schemeClr val="tx1"/>
                                </a:solidFill>
                                <a:miter lim="800000"/>
                                <a:headEnd/>
                                <a:tailEnd/>
                              </a:ln>
                              <a:effectLst/>
                            </p:spPr>
                            <p:txBody>
                              <a:bodyPr wrap="none" anchor="ctr"/>
                              <a:lstStyle/>
                              <a:p>
                                <a:endParaRPr lang="ro-RO"/>
                              </a:p>
                            </p:txBody>
                          </p:sp>
                        </p:grpSp>
                        <p:grpSp>
                          <p:nvGrpSpPr>
                            <p:cNvPr id="161083" name="Group 315"/>
                            <p:cNvGrpSpPr>
                              <a:grpSpLocks noChangeAspect="1"/>
                            </p:cNvGrpSpPr>
                            <p:nvPr/>
                          </p:nvGrpSpPr>
                          <p:grpSpPr bwMode="auto">
                            <a:xfrm>
                              <a:off x="2262" y="456"/>
                              <a:ext cx="238" cy="47"/>
                              <a:chOff x="2620" y="480"/>
                              <a:chExt cx="260" cy="36"/>
                            </a:xfrm>
                          </p:grpSpPr>
                          <p:sp>
                            <p:nvSpPr>
                              <p:cNvPr id="161084" name="Rectangle 316"/>
                              <p:cNvSpPr>
                                <a:spLocks noChangeAspect="1" noChangeArrowheads="1"/>
                              </p:cNvSpPr>
                              <p:nvPr/>
                            </p:nvSpPr>
                            <p:spPr bwMode="auto">
                              <a:xfrm>
                                <a:off x="2620" y="480"/>
                                <a:ext cx="260" cy="20"/>
                              </a:xfrm>
                              <a:prstGeom prst="rect">
                                <a:avLst/>
                              </a:prstGeom>
                              <a:gradFill rotWithShape="0">
                                <a:gsLst>
                                  <a:gs pos="0">
                                    <a:srgbClr val="CC9900"/>
                                  </a:gs>
                                  <a:gs pos="50000">
                                    <a:srgbClr val="CC9900">
                                      <a:gamma/>
                                      <a:tint val="0"/>
                                      <a:invGamma/>
                                    </a:srgbClr>
                                  </a:gs>
                                  <a:gs pos="100000">
                                    <a:srgbClr val="CC9900"/>
                                  </a:gs>
                                </a:gsLst>
                                <a:lin ang="0" scaled="1"/>
                              </a:gradFill>
                              <a:ln w="9525">
                                <a:solidFill>
                                  <a:schemeClr val="tx1"/>
                                </a:solidFill>
                                <a:miter lim="800000"/>
                                <a:headEnd/>
                                <a:tailEnd/>
                              </a:ln>
                              <a:effectLst/>
                            </p:spPr>
                            <p:txBody>
                              <a:bodyPr wrap="none" anchor="ctr"/>
                              <a:lstStyle/>
                              <a:p>
                                <a:endParaRPr lang="ro-RO"/>
                              </a:p>
                            </p:txBody>
                          </p:sp>
                          <p:sp>
                            <p:nvSpPr>
                              <p:cNvPr id="161085" name="AutoShape 317"/>
                              <p:cNvSpPr>
                                <a:spLocks noChangeAspect="1" noChangeArrowheads="1"/>
                              </p:cNvSpPr>
                              <p:nvPr/>
                            </p:nvSpPr>
                            <p:spPr bwMode="auto">
                              <a:xfrm>
                                <a:off x="2622" y="498"/>
                                <a:ext cx="256" cy="18"/>
                              </a:xfrm>
                              <a:custGeom>
                                <a:avLst/>
                                <a:gdLst>
                                  <a:gd name="G0" fmla="+- 5400 0 0"/>
                                  <a:gd name="G1" fmla="+- 21600 0 5400"/>
                                  <a:gd name="G2" fmla="*/ 5400 1 2"/>
                                  <a:gd name="G3" fmla="+- 21600 0 G2"/>
                                  <a:gd name="G4" fmla="+/ 5400 21600 2"/>
                                  <a:gd name="G5" fmla="+/ G1 0 2"/>
                                  <a:gd name="G6" fmla="*/ 21600 21600 5400"/>
                                  <a:gd name="G7" fmla="*/ G6 1 2"/>
                                  <a:gd name="G8" fmla="+- 21600 0 G7"/>
                                  <a:gd name="G9" fmla="*/ 21600 1 2"/>
                                  <a:gd name="G10" fmla="+- 5400 0 G9"/>
                                  <a:gd name="G11" fmla="?: G10 G8 0"/>
                                  <a:gd name="G12" fmla="?: G10 G7 21600"/>
                                  <a:gd name="T0" fmla="*/ 18900 w 21600"/>
                                  <a:gd name="T1" fmla="*/ 10800 h 21600"/>
                                  <a:gd name="T2" fmla="*/ 10800 w 21600"/>
                                  <a:gd name="T3" fmla="*/ 21600 h 21600"/>
                                  <a:gd name="T4" fmla="*/ 2700 w 21600"/>
                                  <a:gd name="T5" fmla="*/ 10800 h 21600"/>
                                  <a:gd name="T6" fmla="*/ 10800 w 21600"/>
                                  <a:gd name="T7" fmla="*/ 0 h 21600"/>
                                  <a:gd name="T8" fmla="*/ 4500 w 21600"/>
                                  <a:gd name="T9" fmla="*/ 4500 h 21600"/>
                                  <a:gd name="T10" fmla="*/ 17100 w 21600"/>
                                  <a:gd name="T11" fmla="*/ 17100 h 21600"/>
                                </a:gdLst>
                                <a:ahLst/>
                                <a:cxnLst>
                                  <a:cxn ang="0">
                                    <a:pos x="T0" y="T1"/>
                                  </a:cxn>
                                  <a:cxn ang="0">
                                    <a:pos x="T2" y="T3"/>
                                  </a:cxn>
                                  <a:cxn ang="0">
                                    <a:pos x="T4" y="T5"/>
                                  </a:cxn>
                                  <a:cxn ang="0">
                                    <a:pos x="T6" y="T7"/>
                                  </a:cxn>
                                </a:cxnLst>
                                <a:rect l="T8" t="T9" r="T10" b="T11"/>
                                <a:pathLst>
                                  <a:path w="21600" h="21600">
                                    <a:moveTo>
                                      <a:pt x="0" y="0"/>
                                    </a:moveTo>
                                    <a:lnTo>
                                      <a:pt x="5400" y="21600"/>
                                    </a:lnTo>
                                    <a:lnTo>
                                      <a:pt x="16200" y="21600"/>
                                    </a:lnTo>
                                    <a:lnTo>
                                      <a:pt x="21600" y="0"/>
                                    </a:lnTo>
                                    <a:close/>
                                  </a:path>
                                </a:pathLst>
                              </a:custGeom>
                              <a:gradFill rotWithShape="0">
                                <a:gsLst>
                                  <a:gs pos="0">
                                    <a:srgbClr val="CC9900"/>
                                  </a:gs>
                                  <a:gs pos="50000">
                                    <a:srgbClr val="CC9900">
                                      <a:gamma/>
                                      <a:tint val="0"/>
                                      <a:invGamma/>
                                    </a:srgbClr>
                                  </a:gs>
                                  <a:gs pos="100000">
                                    <a:srgbClr val="CC9900"/>
                                  </a:gs>
                                </a:gsLst>
                                <a:lin ang="0" scaled="1"/>
                              </a:gradFill>
                              <a:ln w="9525">
                                <a:solidFill>
                                  <a:schemeClr val="tx1"/>
                                </a:solidFill>
                                <a:miter lim="800000"/>
                                <a:headEnd/>
                                <a:tailEnd/>
                              </a:ln>
                              <a:effectLst/>
                            </p:spPr>
                            <p:txBody>
                              <a:bodyPr wrap="none" anchor="ctr"/>
                              <a:lstStyle/>
                              <a:p>
                                <a:endParaRPr lang="ro-RO"/>
                              </a:p>
                            </p:txBody>
                          </p:sp>
                        </p:grpSp>
                      </p:grpSp>
                      <p:grpSp>
                        <p:nvGrpSpPr>
                          <p:cNvPr id="161086" name="Group 318"/>
                          <p:cNvGrpSpPr>
                            <a:grpSpLocks noChangeAspect="1"/>
                          </p:cNvGrpSpPr>
                          <p:nvPr/>
                        </p:nvGrpSpPr>
                        <p:grpSpPr bwMode="auto">
                          <a:xfrm>
                            <a:off x="1797" y="1162"/>
                            <a:ext cx="2153" cy="361"/>
                            <a:chOff x="1824" y="744"/>
                            <a:chExt cx="2526" cy="423"/>
                          </a:xfrm>
                        </p:grpSpPr>
                        <p:grpSp>
                          <p:nvGrpSpPr>
                            <p:cNvPr id="161087" name="Group 319"/>
                            <p:cNvGrpSpPr>
                              <a:grpSpLocks noChangeAspect="1"/>
                            </p:cNvGrpSpPr>
                            <p:nvPr/>
                          </p:nvGrpSpPr>
                          <p:grpSpPr bwMode="auto">
                            <a:xfrm>
                              <a:off x="1824" y="744"/>
                              <a:ext cx="2526" cy="422"/>
                              <a:chOff x="1824" y="744"/>
                              <a:chExt cx="2526" cy="422"/>
                            </a:xfrm>
                          </p:grpSpPr>
                          <p:sp>
                            <p:nvSpPr>
                              <p:cNvPr id="161088" name="Freeform 320" descr="Широкий диагональный 1"/>
                              <p:cNvSpPr>
                                <a:spLocks noChangeAspect="1"/>
                              </p:cNvSpPr>
                              <p:nvPr/>
                            </p:nvSpPr>
                            <p:spPr bwMode="auto">
                              <a:xfrm>
                                <a:off x="1824" y="744"/>
                                <a:ext cx="2526" cy="422"/>
                              </a:xfrm>
                              <a:custGeom>
                                <a:avLst/>
                                <a:gdLst/>
                                <a:ahLst/>
                                <a:cxnLst>
                                  <a:cxn ang="0">
                                    <a:pos x="0" y="6"/>
                                  </a:cxn>
                                  <a:cxn ang="0">
                                    <a:pos x="2514" y="0"/>
                                  </a:cxn>
                                  <a:cxn ang="0">
                                    <a:pos x="2517" y="60"/>
                                  </a:cxn>
                                  <a:cxn ang="0">
                                    <a:pos x="2430" y="66"/>
                                  </a:cxn>
                                  <a:cxn ang="0">
                                    <a:pos x="2430" y="204"/>
                                  </a:cxn>
                                  <a:cxn ang="0">
                                    <a:pos x="2514" y="204"/>
                                  </a:cxn>
                                  <a:cxn ang="0">
                                    <a:pos x="2526" y="216"/>
                                  </a:cxn>
                                  <a:cxn ang="0">
                                    <a:pos x="2523" y="339"/>
                                  </a:cxn>
                                  <a:cxn ang="0">
                                    <a:pos x="2451" y="339"/>
                                  </a:cxn>
                                  <a:cxn ang="0">
                                    <a:pos x="2448" y="282"/>
                                  </a:cxn>
                                  <a:cxn ang="0">
                                    <a:pos x="2286" y="285"/>
                                  </a:cxn>
                                  <a:cxn ang="0">
                                    <a:pos x="2286" y="339"/>
                                  </a:cxn>
                                  <a:cxn ang="0">
                                    <a:pos x="2208" y="338"/>
                                  </a:cxn>
                                  <a:cxn ang="0">
                                    <a:pos x="2208" y="416"/>
                                  </a:cxn>
                                  <a:cxn ang="0">
                                    <a:pos x="1566" y="408"/>
                                  </a:cxn>
                                  <a:cxn ang="0">
                                    <a:pos x="1566" y="93"/>
                                  </a:cxn>
                                  <a:cxn ang="0">
                                    <a:pos x="1599" y="75"/>
                                  </a:cxn>
                                  <a:cxn ang="0">
                                    <a:pos x="1599" y="0"/>
                                  </a:cxn>
                                  <a:cxn ang="0">
                                    <a:pos x="921" y="3"/>
                                  </a:cxn>
                                  <a:cxn ang="0">
                                    <a:pos x="921" y="78"/>
                                  </a:cxn>
                                  <a:cxn ang="0">
                                    <a:pos x="957" y="99"/>
                                  </a:cxn>
                                  <a:cxn ang="0">
                                    <a:pos x="957" y="417"/>
                                  </a:cxn>
                                  <a:cxn ang="0">
                                    <a:pos x="720" y="417"/>
                                  </a:cxn>
                                  <a:cxn ang="0">
                                    <a:pos x="717" y="171"/>
                                  </a:cxn>
                                  <a:cxn ang="0">
                                    <a:pos x="750" y="132"/>
                                  </a:cxn>
                                  <a:cxn ang="0">
                                    <a:pos x="750" y="39"/>
                                  </a:cxn>
                                  <a:cxn ang="0">
                                    <a:pos x="795" y="39"/>
                                  </a:cxn>
                                  <a:cxn ang="0">
                                    <a:pos x="795" y="3"/>
                                  </a:cxn>
                                  <a:cxn ang="0">
                                    <a:pos x="315" y="6"/>
                                  </a:cxn>
                                  <a:cxn ang="0">
                                    <a:pos x="315" y="39"/>
                                  </a:cxn>
                                  <a:cxn ang="0">
                                    <a:pos x="360" y="42"/>
                                  </a:cxn>
                                  <a:cxn ang="0">
                                    <a:pos x="360" y="132"/>
                                  </a:cxn>
                                  <a:cxn ang="0">
                                    <a:pos x="384" y="177"/>
                                  </a:cxn>
                                  <a:cxn ang="0">
                                    <a:pos x="381" y="420"/>
                                  </a:cxn>
                                  <a:cxn ang="0">
                                    <a:pos x="312" y="422"/>
                                  </a:cxn>
                                  <a:cxn ang="0">
                                    <a:pos x="312" y="360"/>
                                  </a:cxn>
                                  <a:cxn ang="0">
                                    <a:pos x="240" y="360"/>
                                  </a:cxn>
                                  <a:cxn ang="0">
                                    <a:pos x="237" y="291"/>
                                  </a:cxn>
                                  <a:cxn ang="0">
                                    <a:pos x="78" y="291"/>
                                  </a:cxn>
                                  <a:cxn ang="0">
                                    <a:pos x="75" y="357"/>
                                  </a:cxn>
                                  <a:cxn ang="0">
                                    <a:pos x="6" y="360"/>
                                  </a:cxn>
                                  <a:cxn ang="0">
                                    <a:pos x="3" y="255"/>
                                  </a:cxn>
                                  <a:cxn ang="0">
                                    <a:pos x="15" y="231"/>
                                  </a:cxn>
                                  <a:cxn ang="0">
                                    <a:pos x="111" y="234"/>
                                  </a:cxn>
                                  <a:cxn ang="0">
                                    <a:pos x="111" y="81"/>
                                  </a:cxn>
                                  <a:cxn ang="0">
                                    <a:pos x="33" y="81"/>
                                  </a:cxn>
                                  <a:cxn ang="0">
                                    <a:pos x="3" y="57"/>
                                  </a:cxn>
                                  <a:cxn ang="0">
                                    <a:pos x="0" y="6"/>
                                  </a:cxn>
                                </a:cxnLst>
                                <a:rect l="0" t="0" r="r" b="b"/>
                                <a:pathLst>
                                  <a:path w="2526" h="422">
                                    <a:moveTo>
                                      <a:pt x="0" y="6"/>
                                    </a:moveTo>
                                    <a:lnTo>
                                      <a:pt x="2514" y="0"/>
                                    </a:lnTo>
                                    <a:lnTo>
                                      <a:pt x="2517" y="60"/>
                                    </a:lnTo>
                                    <a:lnTo>
                                      <a:pt x="2430" y="66"/>
                                    </a:lnTo>
                                    <a:lnTo>
                                      <a:pt x="2430" y="204"/>
                                    </a:lnTo>
                                    <a:lnTo>
                                      <a:pt x="2514" y="204"/>
                                    </a:lnTo>
                                    <a:lnTo>
                                      <a:pt x="2526" y="216"/>
                                    </a:lnTo>
                                    <a:lnTo>
                                      <a:pt x="2523" y="339"/>
                                    </a:lnTo>
                                    <a:lnTo>
                                      <a:pt x="2451" y="339"/>
                                    </a:lnTo>
                                    <a:lnTo>
                                      <a:pt x="2448" y="282"/>
                                    </a:lnTo>
                                    <a:lnTo>
                                      <a:pt x="2286" y="285"/>
                                    </a:lnTo>
                                    <a:lnTo>
                                      <a:pt x="2286" y="339"/>
                                    </a:lnTo>
                                    <a:lnTo>
                                      <a:pt x="2208" y="338"/>
                                    </a:lnTo>
                                    <a:lnTo>
                                      <a:pt x="2208" y="416"/>
                                    </a:lnTo>
                                    <a:lnTo>
                                      <a:pt x="1566" y="408"/>
                                    </a:lnTo>
                                    <a:lnTo>
                                      <a:pt x="1566" y="93"/>
                                    </a:lnTo>
                                    <a:lnTo>
                                      <a:pt x="1599" y="75"/>
                                    </a:lnTo>
                                    <a:lnTo>
                                      <a:pt x="1599" y="0"/>
                                    </a:lnTo>
                                    <a:lnTo>
                                      <a:pt x="921" y="3"/>
                                    </a:lnTo>
                                    <a:lnTo>
                                      <a:pt x="921" y="78"/>
                                    </a:lnTo>
                                    <a:lnTo>
                                      <a:pt x="957" y="99"/>
                                    </a:lnTo>
                                    <a:lnTo>
                                      <a:pt x="957" y="417"/>
                                    </a:lnTo>
                                    <a:lnTo>
                                      <a:pt x="720" y="417"/>
                                    </a:lnTo>
                                    <a:lnTo>
                                      <a:pt x="717" y="171"/>
                                    </a:lnTo>
                                    <a:lnTo>
                                      <a:pt x="750" y="132"/>
                                    </a:lnTo>
                                    <a:lnTo>
                                      <a:pt x="750" y="39"/>
                                    </a:lnTo>
                                    <a:lnTo>
                                      <a:pt x="795" y="39"/>
                                    </a:lnTo>
                                    <a:lnTo>
                                      <a:pt x="795" y="3"/>
                                    </a:lnTo>
                                    <a:lnTo>
                                      <a:pt x="315" y="6"/>
                                    </a:lnTo>
                                    <a:lnTo>
                                      <a:pt x="315" y="39"/>
                                    </a:lnTo>
                                    <a:lnTo>
                                      <a:pt x="360" y="42"/>
                                    </a:lnTo>
                                    <a:lnTo>
                                      <a:pt x="360" y="132"/>
                                    </a:lnTo>
                                    <a:lnTo>
                                      <a:pt x="384" y="177"/>
                                    </a:lnTo>
                                    <a:lnTo>
                                      <a:pt x="381" y="420"/>
                                    </a:lnTo>
                                    <a:lnTo>
                                      <a:pt x="312" y="422"/>
                                    </a:lnTo>
                                    <a:lnTo>
                                      <a:pt x="312" y="360"/>
                                    </a:lnTo>
                                    <a:lnTo>
                                      <a:pt x="240" y="360"/>
                                    </a:lnTo>
                                    <a:lnTo>
                                      <a:pt x="237" y="291"/>
                                    </a:lnTo>
                                    <a:lnTo>
                                      <a:pt x="78" y="291"/>
                                    </a:lnTo>
                                    <a:lnTo>
                                      <a:pt x="75" y="357"/>
                                    </a:lnTo>
                                    <a:lnTo>
                                      <a:pt x="6" y="360"/>
                                    </a:lnTo>
                                    <a:lnTo>
                                      <a:pt x="3" y="255"/>
                                    </a:lnTo>
                                    <a:lnTo>
                                      <a:pt x="15" y="231"/>
                                    </a:lnTo>
                                    <a:lnTo>
                                      <a:pt x="111" y="234"/>
                                    </a:lnTo>
                                    <a:lnTo>
                                      <a:pt x="111" y="81"/>
                                    </a:lnTo>
                                    <a:lnTo>
                                      <a:pt x="33" y="81"/>
                                    </a:lnTo>
                                    <a:lnTo>
                                      <a:pt x="3" y="57"/>
                                    </a:lnTo>
                                    <a:lnTo>
                                      <a:pt x="0" y="6"/>
                                    </a:lnTo>
                                    <a:close/>
                                  </a:path>
                                </a:pathLst>
                              </a:custGeom>
                              <a:pattFill prst="wdDnDiag">
                                <a:fgClr>
                                  <a:srgbClr val="006600"/>
                                </a:fgClr>
                                <a:bgClr>
                                  <a:schemeClr val="bg1"/>
                                </a:bgClr>
                              </a:pattFill>
                              <a:ln w="9525">
                                <a:solidFill>
                                  <a:srgbClr val="006600"/>
                                </a:solidFill>
                                <a:round/>
                                <a:headEnd/>
                                <a:tailEnd/>
                              </a:ln>
                              <a:effectLst/>
                            </p:spPr>
                            <p:txBody>
                              <a:bodyPr/>
                              <a:lstStyle/>
                              <a:p>
                                <a:endParaRPr lang="ro-RO"/>
                              </a:p>
                            </p:txBody>
                          </p:sp>
                          <p:sp>
                            <p:nvSpPr>
                              <p:cNvPr id="161089" name="Freeform 321"/>
                              <p:cNvSpPr>
                                <a:spLocks noChangeAspect="1"/>
                              </p:cNvSpPr>
                              <p:nvPr/>
                            </p:nvSpPr>
                            <p:spPr bwMode="auto">
                              <a:xfrm>
                                <a:off x="2744" y="818"/>
                                <a:ext cx="39" cy="348"/>
                              </a:xfrm>
                              <a:custGeom>
                                <a:avLst/>
                                <a:gdLst/>
                                <a:ahLst/>
                                <a:cxnLst>
                                  <a:cxn ang="0">
                                    <a:pos x="0" y="0"/>
                                  </a:cxn>
                                  <a:cxn ang="0">
                                    <a:pos x="1" y="322"/>
                                  </a:cxn>
                                  <a:cxn ang="0">
                                    <a:pos x="39" y="348"/>
                                  </a:cxn>
                                </a:cxnLst>
                                <a:rect l="0" t="0" r="r" b="b"/>
                                <a:pathLst>
                                  <a:path w="39" h="348">
                                    <a:moveTo>
                                      <a:pt x="0" y="0"/>
                                    </a:moveTo>
                                    <a:lnTo>
                                      <a:pt x="1" y="322"/>
                                    </a:lnTo>
                                    <a:lnTo>
                                      <a:pt x="39" y="348"/>
                                    </a:lnTo>
                                  </a:path>
                                </a:pathLst>
                              </a:custGeom>
                              <a:noFill/>
                              <a:ln w="6350" cmpd="sng">
                                <a:solidFill>
                                  <a:srgbClr val="006600"/>
                                </a:solidFill>
                                <a:round/>
                                <a:headEnd type="none" w="med" len="med"/>
                                <a:tailEnd type="none" w="med" len="med"/>
                              </a:ln>
                              <a:effectLst/>
                            </p:spPr>
                            <p:txBody>
                              <a:bodyPr/>
                              <a:lstStyle/>
                              <a:p>
                                <a:endParaRPr lang="ro-RO"/>
                              </a:p>
                            </p:txBody>
                          </p:sp>
                          <p:sp>
                            <p:nvSpPr>
                              <p:cNvPr id="161090" name="Freeform 322"/>
                              <p:cNvSpPr>
                                <a:spLocks noChangeAspect="1"/>
                              </p:cNvSpPr>
                              <p:nvPr/>
                            </p:nvSpPr>
                            <p:spPr bwMode="auto">
                              <a:xfrm flipH="1">
                                <a:off x="3384" y="811"/>
                                <a:ext cx="39" cy="348"/>
                              </a:xfrm>
                              <a:custGeom>
                                <a:avLst/>
                                <a:gdLst/>
                                <a:ahLst/>
                                <a:cxnLst>
                                  <a:cxn ang="0">
                                    <a:pos x="0" y="0"/>
                                  </a:cxn>
                                  <a:cxn ang="0">
                                    <a:pos x="1" y="322"/>
                                  </a:cxn>
                                  <a:cxn ang="0">
                                    <a:pos x="39" y="348"/>
                                  </a:cxn>
                                </a:cxnLst>
                                <a:rect l="0" t="0" r="r" b="b"/>
                                <a:pathLst>
                                  <a:path w="39" h="348">
                                    <a:moveTo>
                                      <a:pt x="0" y="0"/>
                                    </a:moveTo>
                                    <a:lnTo>
                                      <a:pt x="1" y="322"/>
                                    </a:lnTo>
                                    <a:lnTo>
                                      <a:pt x="39" y="348"/>
                                    </a:lnTo>
                                  </a:path>
                                </a:pathLst>
                              </a:custGeom>
                              <a:noFill/>
                              <a:ln w="6350" cmpd="sng">
                                <a:solidFill>
                                  <a:srgbClr val="006600"/>
                                </a:solidFill>
                                <a:round/>
                                <a:headEnd type="none" w="med" len="med"/>
                                <a:tailEnd type="none" w="med" len="med"/>
                              </a:ln>
                              <a:effectLst/>
                            </p:spPr>
                            <p:txBody>
                              <a:bodyPr/>
                              <a:lstStyle/>
                              <a:p>
                                <a:endParaRPr lang="ro-RO"/>
                              </a:p>
                            </p:txBody>
                          </p:sp>
                        </p:grpSp>
                        <p:sp>
                          <p:nvSpPr>
                            <p:cNvPr id="161091" name="Line 323"/>
                            <p:cNvSpPr>
                              <a:spLocks noChangeAspect="1" noChangeShapeType="1"/>
                            </p:cNvSpPr>
                            <p:nvPr/>
                          </p:nvSpPr>
                          <p:spPr bwMode="auto">
                            <a:xfrm>
                              <a:off x="2577" y="867"/>
                              <a:ext cx="0" cy="288"/>
                            </a:xfrm>
                            <a:prstGeom prst="line">
                              <a:avLst/>
                            </a:prstGeom>
                            <a:noFill/>
                            <a:ln w="6350">
                              <a:solidFill>
                                <a:srgbClr val="006600"/>
                              </a:solidFill>
                              <a:round/>
                              <a:headEnd/>
                              <a:tailEnd/>
                            </a:ln>
                            <a:effectLst/>
                          </p:spPr>
                          <p:txBody>
                            <a:bodyPr/>
                            <a:lstStyle/>
                            <a:p>
                              <a:endParaRPr lang="ro-RO"/>
                            </a:p>
                          </p:txBody>
                        </p:sp>
                        <p:sp>
                          <p:nvSpPr>
                            <p:cNvPr id="161092" name="Line 324"/>
                            <p:cNvSpPr>
                              <a:spLocks noChangeAspect="1" noChangeShapeType="1"/>
                            </p:cNvSpPr>
                            <p:nvPr/>
                          </p:nvSpPr>
                          <p:spPr bwMode="auto">
                            <a:xfrm flipH="1">
                              <a:off x="2172" y="866"/>
                              <a:ext cx="10" cy="301"/>
                            </a:xfrm>
                            <a:prstGeom prst="line">
                              <a:avLst/>
                            </a:prstGeom>
                            <a:noFill/>
                            <a:ln w="6350">
                              <a:solidFill>
                                <a:srgbClr val="006600"/>
                              </a:solidFill>
                              <a:round/>
                              <a:headEnd/>
                              <a:tailEnd/>
                            </a:ln>
                            <a:effectLst/>
                          </p:spPr>
                          <p:txBody>
                            <a:bodyPr/>
                            <a:lstStyle/>
                            <a:p>
                              <a:endParaRPr lang="ro-RO"/>
                            </a:p>
                          </p:txBody>
                        </p:sp>
                      </p:grpSp>
                      <p:grpSp>
                        <p:nvGrpSpPr>
                          <p:cNvPr id="161093" name="Group 325"/>
                          <p:cNvGrpSpPr>
                            <a:grpSpLocks noChangeAspect="1"/>
                          </p:cNvGrpSpPr>
                          <p:nvPr/>
                        </p:nvGrpSpPr>
                        <p:grpSpPr bwMode="auto">
                          <a:xfrm>
                            <a:off x="2070" y="910"/>
                            <a:ext cx="407" cy="365"/>
                            <a:chOff x="2144" y="448"/>
                            <a:chExt cx="478" cy="428"/>
                          </a:xfrm>
                        </p:grpSpPr>
                        <p:sp>
                          <p:nvSpPr>
                            <p:cNvPr id="161094" name="Freeform 326" descr="Темный диагональный 1"/>
                            <p:cNvSpPr>
                              <a:spLocks noChangeAspect="1"/>
                            </p:cNvSpPr>
                            <p:nvPr/>
                          </p:nvSpPr>
                          <p:spPr bwMode="auto">
                            <a:xfrm>
                              <a:off x="2144" y="448"/>
                              <a:ext cx="478" cy="428"/>
                            </a:xfrm>
                            <a:custGeom>
                              <a:avLst/>
                              <a:gdLst/>
                              <a:ahLst/>
                              <a:cxnLst>
                                <a:cxn ang="0">
                                  <a:pos x="112" y="2"/>
                                </a:cxn>
                                <a:cxn ang="0">
                                  <a:pos x="378" y="2"/>
                                </a:cxn>
                                <a:cxn ang="0">
                                  <a:pos x="398" y="26"/>
                                </a:cxn>
                                <a:cxn ang="0">
                                  <a:pos x="398" y="116"/>
                                </a:cxn>
                                <a:cxn ang="0">
                                  <a:pos x="352" y="114"/>
                                </a:cxn>
                                <a:cxn ang="0">
                                  <a:pos x="352" y="160"/>
                                </a:cxn>
                                <a:cxn ang="0">
                                  <a:pos x="418" y="162"/>
                                </a:cxn>
                                <a:cxn ang="0">
                                  <a:pos x="418" y="218"/>
                                </a:cxn>
                                <a:cxn ang="0">
                                  <a:pos x="468" y="220"/>
                                </a:cxn>
                                <a:cxn ang="0">
                                  <a:pos x="478" y="244"/>
                                </a:cxn>
                                <a:cxn ang="0">
                                  <a:pos x="478" y="276"/>
                                </a:cxn>
                                <a:cxn ang="0">
                                  <a:pos x="398" y="278"/>
                                </a:cxn>
                                <a:cxn ang="0">
                                  <a:pos x="404" y="332"/>
                                </a:cxn>
                                <a:cxn ang="0">
                                  <a:pos x="434" y="334"/>
                                </a:cxn>
                                <a:cxn ang="0">
                                  <a:pos x="434" y="428"/>
                                </a:cxn>
                                <a:cxn ang="0">
                                  <a:pos x="406" y="426"/>
                                </a:cxn>
                                <a:cxn ang="0">
                                  <a:pos x="406" y="376"/>
                                </a:cxn>
                                <a:cxn ang="0">
                                  <a:pos x="336" y="376"/>
                                </a:cxn>
                                <a:cxn ang="0">
                                  <a:pos x="336" y="302"/>
                                </a:cxn>
                                <a:cxn ang="0">
                                  <a:pos x="274" y="238"/>
                                </a:cxn>
                                <a:cxn ang="0">
                                  <a:pos x="274" y="194"/>
                                </a:cxn>
                                <a:cxn ang="0">
                                  <a:pos x="296" y="152"/>
                                </a:cxn>
                                <a:cxn ang="0">
                                  <a:pos x="296" y="60"/>
                                </a:cxn>
                                <a:cxn ang="0">
                                  <a:pos x="380" y="20"/>
                                </a:cxn>
                                <a:cxn ang="0">
                                  <a:pos x="380" y="116"/>
                                </a:cxn>
                                <a:cxn ang="0">
                                  <a:pos x="380" y="0"/>
                                </a:cxn>
                                <a:cxn ang="0">
                                  <a:pos x="110" y="2"/>
                                </a:cxn>
                                <a:cxn ang="0">
                                  <a:pos x="112" y="118"/>
                                </a:cxn>
                                <a:cxn ang="0">
                                  <a:pos x="112" y="32"/>
                                </a:cxn>
                                <a:cxn ang="0">
                                  <a:pos x="188" y="62"/>
                                </a:cxn>
                                <a:cxn ang="0">
                                  <a:pos x="188" y="146"/>
                                </a:cxn>
                                <a:cxn ang="0">
                                  <a:pos x="210" y="194"/>
                                </a:cxn>
                                <a:cxn ang="0">
                                  <a:pos x="210" y="234"/>
                                </a:cxn>
                                <a:cxn ang="0">
                                  <a:pos x="140" y="298"/>
                                </a:cxn>
                                <a:cxn ang="0">
                                  <a:pos x="140" y="376"/>
                                </a:cxn>
                                <a:cxn ang="0">
                                  <a:pos x="66" y="376"/>
                                </a:cxn>
                                <a:cxn ang="0">
                                  <a:pos x="66" y="424"/>
                                </a:cxn>
                                <a:cxn ang="0">
                                  <a:pos x="44" y="424"/>
                                </a:cxn>
                                <a:cxn ang="0">
                                  <a:pos x="44" y="340"/>
                                </a:cxn>
                                <a:cxn ang="0">
                                  <a:pos x="74" y="336"/>
                                </a:cxn>
                                <a:cxn ang="0">
                                  <a:pos x="74" y="284"/>
                                </a:cxn>
                                <a:cxn ang="0">
                                  <a:pos x="2" y="282"/>
                                </a:cxn>
                                <a:cxn ang="0">
                                  <a:pos x="0" y="246"/>
                                </a:cxn>
                                <a:cxn ang="0">
                                  <a:pos x="10" y="224"/>
                                </a:cxn>
                                <a:cxn ang="0">
                                  <a:pos x="64" y="224"/>
                                </a:cxn>
                                <a:cxn ang="0">
                                  <a:pos x="62" y="166"/>
                                </a:cxn>
                                <a:cxn ang="0">
                                  <a:pos x="136" y="166"/>
                                </a:cxn>
                                <a:cxn ang="0">
                                  <a:pos x="136" y="120"/>
                                </a:cxn>
                                <a:cxn ang="0">
                                  <a:pos x="90" y="116"/>
                                </a:cxn>
                                <a:cxn ang="0">
                                  <a:pos x="90" y="28"/>
                                </a:cxn>
                                <a:cxn ang="0">
                                  <a:pos x="112" y="2"/>
                                </a:cxn>
                              </a:cxnLst>
                              <a:rect l="0" t="0" r="r" b="b"/>
                              <a:pathLst>
                                <a:path w="478" h="428">
                                  <a:moveTo>
                                    <a:pt x="112" y="2"/>
                                  </a:moveTo>
                                  <a:lnTo>
                                    <a:pt x="378" y="2"/>
                                  </a:lnTo>
                                  <a:lnTo>
                                    <a:pt x="398" y="26"/>
                                  </a:lnTo>
                                  <a:lnTo>
                                    <a:pt x="398" y="116"/>
                                  </a:lnTo>
                                  <a:lnTo>
                                    <a:pt x="352" y="114"/>
                                  </a:lnTo>
                                  <a:lnTo>
                                    <a:pt x="352" y="160"/>
                                  </a:lnTo>
                                  <a:lnTo>
                                    <a:pt x="418" y="162"/>
                                  </a:lnTo>
                                  <a:lnTo>
                                    <a:pt x="418" y="218"/>
                                  </a:lnTo>
                                  <a:lnTo>
                                    <a:pt x="468" y="220"/>
                                  </a:lnTo>
                                  <a:lnTo>
                                    <a:pt x="478" y="244"/>
                                  </a:lnTo>
                                  <a:lnTo>
                                    <a:pt x="478" y="276"/>
                                  </a:lnTo>
                                  <a:lnTo>
                                    <a:pt x="398" y="278"/>
                                  </a:lnTo>
                                  <a:lnTo>
                                    <a:pt x="404" y="332"/>
                                  </a:lnTo>
                                  <a:lnTo>
                                    <a:pt x="434" y="334"/>
                                  </a:lnTo>
                                  <a:lnTo>
                                    <a:pt x="434" y="428"/>
                                  </a:lnTo>
                                  <a:lnTo>
                                    <a:pt x="406" y="426"/>
                                  </a:lnTo>
                                  <a:lnTo>
                                    <a:pt x="406" y="376"/>
                                  </a:lnTo>
                                  <a:lnTo>
                                    <a:pt x="336" y="376"/>
                                  </a:lnTo>
                                  <a:lnTo>
                                    <a:pt x="336" y="302"/>
                                  </a:lnTo>
                                  <a:lnTo>
                                    <a:pt x="274" y="238"/>
                                  </a:lnTo>
                                  <a:lnTo>
                                    <a:pt x="274" y="194"/>
                                  </a:lnTo>
                                  <a:lnTo>
                                    <a:pt x="296" y="152"/>
                                  </a:lnTo>
                                  <a:lnTo>
                                    <a:pt x="296" y="60"/>
                                  </a:lnTo>
                                  <a:lnTo>
                                    <a:pt x="380" y="20"/>
                                  </a:lnTo>
                                  <a:lnTo>
                                    <a:pt x="380" y="116"/>
                                  </a:lnTo>
                                  <a:lnTo>
                                    <a:pt x="380" y="0"/>
                                  </a:lnTo>
                                  <a:lnTo>
                                    <a:pt x="110" y="2"/>
                                  </a:lnTo>
                                  <a:lnTo>
                                    <a:pt x="112" y="118"/>
                                  </a:lnTo>
                                  <a:lnTo>
                                    <a:pt x="112" y="32"/>
                                  </a:lnTo>
                                  <a:lnTo>
                                    <a:pt x="188" y="62"/>
                                  </a:lnTo>
                                  <a:lnTo>
                                    <a:pt x="188" y="146"/>
                                  </a:lnTo>
                                  <a:lnTo>
                                    <a:pt x="210" y="194"/>
                                  </a:lnTo>
                                  <a:lnTo>
                                    <a:pt x="210" y="234"/>
                                  </a:lnTo>
                                  <a:lnTo>
                                    <a:pt x="140" y="298"/>
                                  </a:lnTo>
                                  <a:lnTo>
                                    <a:pt x="140" y="376"/>
                                  </a:lnTo>
                                  <a:lnTo>
                                    <a:pt x="66" y="376"/>
                                  </a:lnTo>
                                  <a:lnTo>
                                    <a:pt x="66" y="424"/>
                                  </a:lnTo>
                                  <a:lnTo>
                                    <a:pt x="44" y="424"/>
                                  </a:lnTo>
                                  <a:lnTo>
                                    <a:pt x="44" y="340"/>
                                  </a:lnTo>
                                  <a:lnTo>
                                    <a:pt x="74" y="336"/>
                                  </a:lnTo>
                                  <a:lnTo>
                                    <a:pt x="74" y="284"/>
                                  </a:lnTo>
                                  <a:lnTo>
                                    <a:pt x="2" y="282"/>
                                  </a:lnTo>
                                  <a:lnTo>
                                    <a:pt x="0" y="246"/>
                                  </a:lnTo>
                                  <a:lnTo>
                                    <a:pt x="10" y="224"/>
                                  </a:lnTo>
                                  <a:lnTo>
                                    <a:pt x="64" y="224"/>
                                  </a:lnTo>
                                  <a:lnTo>
                                    <a:pt x="62" y="166"/>
                                  </a:lnTo>
                                  <a:lnTo>
                                    <a:pt x="136" y="166"/>
                                  </a:lnTo>
                                  <a:lnTo>
                                    <a:pt x="136" y="120"/>
                                  </a:lnTo>
                                  <a:lnTo>
                                    <a:pt x="90" y="116"/>
                                  </a:lnTo>
                                  <a:lnTo>
                                    <a:pt x="90" y="28"/>
                                  </a:lnTo>
                                  <a:lnTo>
                                    <a:pt x="112" y="2"/>
                                  </a:lnTo>
                                  <a:close/>
                                </a:path>
                              </a:pathLst>
                            </a:custGeom>
                            <a:pattFill prst="dkDnDiag">
                              <a:fgClr>
                                <a:srgbClr val="006600"/>
                              </a:fgClr>
                              <a:bgClr>
                                <a:schemeClr val="bg1"/>
                              </a:bgClr>
                            </a:pattFill>
                            <a:ln w="9525">
                              <a:solidFill>
                                <a:srgbClr val="006600"/>
                              </a:solidFill>
                              <a:round/>
                              <a:headEnd/>
                              <a:tailEnd/>
                            </a:ln>
                            <a:effectLst/>
                          </p:spPr>
                          <p:txBody>
                            <a:bodyPr/>
                            <a:lstStyle/>
                            <a:p>
                              <a:endParaRPr lang="ro-RO"/>
                            </a:p>
                          </p:txBody>
                        </p:sp>
                        <p:sp>
                          <p:nvSpPr>
                            <p:cNvPr id="161095" name="Line 327" descr="Темный диагональный 1"/>
                            <p:cNvSpPr>
                              <a:spLocks noChangeAspect="1" noChangeShapeType="1"/>
                            </p:cNvSpPr>
                            <p:nvPr/>
                          </p:nvSpPr>
                          <p:spPr bwMode="auto">
                            <a:xfrm>
                              <a:off x="2284" y="822"/>
                              <a:ext cx="196" cy="0"/>
                            </a:xfrm>
                            <a:prstGeom prst="line">
                              <a:avLst/>
                            </a:prstGeom>
                            <a:noFill/>
                            <a:ln w="9525">
                              <a:solidFill>
                                <a:srgbClr val="006600"/>
                              </a:solidFill>
                              <a:prstDash val="dash"/>
                              <a:round/>
                              <a:headEnd/>
                              <a:tailEnd/>
                            </a:ln>
                            <a:effectLst/>
                          </p:spPr>
                          <p:txBody>
                            <a:bodyPr/>
                            <a:lstStyle/>
                            <a:p>
                              <a:endParaRPr lang="ro-RO"/>
                            </a:p>
                          </p:txBody>
                        </p:sp>
                      </p:grpSp>
                      <p:sp>
                        <p:nvSpPr>
                          <p:cNvPr id="161096" name="Rectangle 328" descr="Алмазная решетка (контур)"/>
                          <p:cNvSpPr>
                            <a:spLocks noChangeAspect="1" noChangeArrowheads="1"/>
                          </p:cNvSpPr>
                          <p:nvPr/>
                        </p:nvSpPr>
                        <p:spPr bwMode="auto">
                          <a:xfrm>
                            <a:off x="2367" y="1007"/>
                            <a:ext cx="93" cy="40"/>
                          </a:xfrm>
                          <a:prstGeom prst="rect">
                            <a:avLst/>
                          </a:prstGeom>
                          <a:pattFill prst="openDmnd">
                            <a:fgClr>
                              <a:srgbClr val="808080"/>
                            </a:fgClr>
                            <a:bgClr>
                              <a:schemeClr val="bg1"/>
                            </a:bgClr>
                          </a:pattFill>
                          <a:ln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:ln>
                          <a:effectLst/>
                        </p:spPr>
                        <p:txBody>
                          <a:bodyPr wrap="none" anchor="ctr"/>
                          <a:lstStyle/>
                          <a:p>
                            <a:endParaRPr lang="ro-RO"/>
                          </a:p>
                        </p:txBody>
                      </p:sp>
                      <p:sp>
                        <p:nvSpPr>
                          <p:cNvPr id="161097" name="Rectangle 329" descr="Алмазная решетка (контур)"/>
                          <p:cNvSpPr>
                            <a:spLocks noChangeAspect="1" noChangeArrowheads="1"/>
                          </p:cNvSpPr>
                          <p:nvPr/>
                        </p:nvSpPr>
                        <p:spPr bwMode="auto">
                          <a:xfrm>
                            <a:off x="2095" y="1012"/>
                            <a:ext cx="92" cy="40"/>
                          </a:xfrm>
                          <a:prstGeom prst="rect">
                            <a:avLst/>
                          </a:prstGeom>
                          <a:pattFill prst="openDmnd">
                            <a:fgClr>
                              <a:srgbClr val="808080"/>
                            </a:fgClr>
                            <a:bgClr>
                              <a:schemeClr val="bg1"/>
                            </a:bgClr>
                          </a:pattFill>
                          <a:ln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:ln>
                          <a:effectLst/>
                        </p:spPr>
                        <p:txBody>
                          <a:bodyPr wrap="none" anchor="ctr"/>
                          <a:lstStyle/>
                          <a:p>
                            <a:endParaRPr lang="ro-RO"/>
                          </a:p>
                        </p:txBody>
                      </p:sp>
                      <p:sp>
                        <p:nvSpPr>
                          <p:cNvPr id="161098" name="Rectangle 330" descr="Алмазная решетка (контур)"/>
                          <p:cNvSpPr>
                            <a:spLocks noChangeAspect="1" noChangeArrowheads="1"/>
                          </p:cNvSpPr>
                          <p:nvPr/>
                        </p:nvSpPr>
                        <p:spPr bwMode="auto">
                          <a:xfrm>
                            <a:off x="2067" y="1151"/>
                            <a:ext cx="67" cy="45"/>
                          </a:xfrm>
                          <a:prstGeom prst="rect">
                            <a:avLst/>
                          </a:prstGeom>
                          <a:pattFill prst="openDmnd">
                            <a:fgClr>
                              <a:srgbClr val="808080"/>
                            </a:fgClr>
                            <a:bgClr>
                              <a:schemeClr val="bg1"/>
                            </a:bgClr>
                          </a:pattFill>
                          <a:ln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:ln>
                          <a:effectLst/>
                        </p:spPr>
                        <p:txBody>
                          <a:bodyPr wrap="none" anchor="ctr"/>
                          <a:lstStyle/>
                          <a:p>
                            <a:endParaRPr lang="ro-RO"/>
                          </a:p>
                        </p:txBody>
                      </p:sp>
                      <p:sp>
                        <p:nvSpPr>
                          <p:cNvPr id="161099" name="Rectangle 331" descr="Алмазная решетка (контур)"/>
                          <p:cNvSpPr>
                            <a:spLocks noChangeAspect="1" noChangeArrowheads="1"/>
                          </p:cNvSpPr>
                          <p:nvPr/>
                        </p:nvSpPr>
                        <p:spPr bwMode="auto">
                          <a:xfrm>
                            <a:off x="2412" y="1149"/>
                            <a:ext cx="66" cy="45"/>
                          </a:xfrm>
                          <a:prstGeom prst="rect">
                            <a:avLst/>
                          </a:prstGeom>
                          <a:pattFill prst="openDmnd">
                            <a:fgClr>
                              <a:srgbClr val="808080"/>
                            </a:fgClr>
                            <a:bgClr>
                              <a:schemeClr val="bg1"/>
                            </a:bgClr>
                          </a:pattFill>
                          <a:ln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:ln>
                          <a:effectLst/>
                        </p:spPr>
                        <p:txBody>
                          <a:bodyPr wrap="none" anchor="ctr"/>
                          <a:lstStyle/>
                          <a:p>
                            <a:endParaRPr lang="ro-RO"/>
                          </a:p>
                        </p:txBody>
                      </p:sp>
                      <p:sp>
                        <p:nvSpPr>
                          <p:cNvPr id="161100" name="Rectangle 332" descr="Алмазная решетка (контур)"/>
                          <p:cNvSpPr>
                            <a:spLocks noChangeAspect="1" noChangeArrowheads="1"/>
                          </p:cNvSpPr>
                          <p:nvPr/>
                        </p:nvSpPr>
                        <p:spPr bwMode="auto">
                          <a:xfrm>
                            <a:off x="2615" y="1388"/>
                            <a:ext cx="123" cy="96"/>
                          </a:xfrm>
                          <a:prstGeom prst="rect">
                            <a:avLst/>
                          </a:prstGeom>
                          <a:pattFill prst="openDmnd">
                            <a:fgClr>
                              <a:srgbClr val="808080"/>
                            </a:fgClr>
                            <a:bgClr>
                              <a:schemeClr val="bg1"/>
                            </a:bgClr>
                          </a:pattFill>
                          <a:ln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:ln>
                          <a:effectLst/>
                        </p:spPr>
                        <p:txBody>
                          <a:bodyPr wrap="none" anchor="ctr"/>
                          <a:lstStyle/>
                          <a:p>
                            <a:endParaRPr lang="ro-RO"/>
                          </a:p>
                        </p:txBody>
                      </p:sp>
                      <p:sp>
                        <p:nvSpPr>
                          <p:cNvPr id="161101" name="Rectangle 333" descr="Алмазная решетка (контур)"/>
                          <p:cNvSpPr>
                            <a:spLocks noChangeAspect="1" noChangeArrowheads="1"/>
                          </p:cNvSpPr>
                          <p:nvPr/>
                        </p:nvSpPr>
                        <p:spPr bwMode="auto">
                          <a:xfrm>
                            <a:off x="3006" y="1388"/>
                            <a:ext cx="122" cy="96"/>
                          </a:xfrm>
                          <a:prstGeom prst="rect">
                            <a:avLst/>
                          </a:prstGeom>
                          <a:pattFill prst="openDmnd">
                            <a:fgClr>
                              <a:srgbClr val="808080"/>
                            </a:fgClr>
                            <a:bgClr>
                              <a:schemeClr val="bg1"/>
                            </a:bgClr>
                          </a:pattFill>
                          <a:ln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:ln>
                          <a:effectLst/>
                        </p:spPr>
                        <p:txBody>
                          <a:bodyPr wrap="none" anchor="ctr"/>
                          <a:lstStyle/>
                          <a:p>
                            <a:endParaRPr lang="ro-RO"/>
                          </a:p>
                        </p:txBody>
                      </p:sp>
                      <p:sp>
                        <p:nvSpPr>
                          <p:cNvPr id="161102" name="Freeform 334" descr="Широкий диагональный 2"/>
                          <p:cNvSpPr>
                            <a:spLocks noChangeAspect="1"/>
                          </p:cNvSpPr>
                          <p:nvPr/>
                        </p:nvSpPr>
                        <p:spPr bwMode="auto">
                          <a:xfrm>
                            <a:off x="2585" y="1152"/>
                            <a:ext cx="572" cy="233"/>
                          </a:xfrm>
                          <a:custGeom>
                            <a:avLst/>
                            <a:gdLst/>
                            <a:ahLst/>
                            <a:cxnLst>
                              <a:cxn ang="0">
                                <a:pos x="2" y="0"/>
                              </a:cxn>
                              <a:cxn ang="0">
                                <a:pos x="0" y="83"/>
                              </a:cxn>
                              <a:cxn ang="0">
                                <a:pos x="41" y="87"/>
                              </a:cxn>
                              <a:cxn ang="0">
                                <a:pos x="35" y="267"/>
                              </a:cxn>
                              <a:cxn ang="0">
                                <a:pos x="219" y="269"/>
                              </a:cxn>
                              <a:cxn ang="0">
                                <a:pos x="219" y="245"/>
                              </a:cxn>
                              <a:cxn ang="0">
                                <a:pos x="216" y="34"/>
                              </a:cxn>
                              <a:cxn ang="0">
                                <a:pos x="104" y="29"/>
                              </a:cxn>
                              <a:cxn ang="0">
                                <a:pos x="102" y="2"/>
                              </a:cxn>
                              <a:cxn ang="0">
                                <a:pos x="582" y="5"/>
                              </a:cxn>
                              <a:cxn ang="0">
                                <a:pos x="581" y="35"/>
                              </a:cxn>
                              <a:cxn ang="0">
                                <a:pos x="470" y="35"/>
                              </a:cxn>
                              <a:cxn ang="0">
                                <a:pos x="468" y="249"/>
                              </a:cxn>
                              <a:cxn ang="0">
                                <a:pos x="467" y="273"/>
                              </a:cxn>
                              <a:cxn ang="0">
                                <a:pos x="636" y="270"/>
                              </a:cxn>
                              <a:cxn ang="0">
                                <a:pos x="638" y="92"/>
                              </a:cxn>
                              <a:cxn ang="0">
                                <a:pos x="672" y="87"/>
                              </a:cxn>
                              <a:cxn ang="0">
                                <a:pos x="672" y="6"/>
                              </a:cxn>
                              <a:cxn ang="0">
                                <a:pos x="2" y="0"/>
                              </a:cxn>
                            </a:cxnLst>
                            <a:rect l="0" t="0" r="r" b="b"/>
                            <a:pathLst>
                              <a:path w="672" h="273">
                                <a:moveTo>
                                  <a:pt x="2" y="0"/>
                                </a:moveTo>
                                <a:lnTo>
                                  <a:pt x="0" y="83"/>
                                </a:lnTo>
                                <a:lnTo>
                                  <a:pt x="41" y="87"/>
                                </a:lnTo>
                                <a:lnTo>
                                  <a:pt x="35" y="267"/>
                                </a:lnTo>
                                <a:lnTo>
                                  <a:pt x="219" y="269"/>
                                </a:lnTo>
                                <a:lnTo>
                                  <a:pt x="219" y="245"/>
                                </a:lnTo>
                                <a:lnTo>
                                  <a:pt x="216" y="34"/>
                                </a:lnTo>
                                <a:lnTo>
                                  <a:pt x="104" y="29"/>
                                </a:lnTo>
                                <a:lnTo>
                                  <a:pt x="102" y="2"/>
                                </a:lnTo>
                                <a:lnTo>
                                  <a:pt x="582" y="5"/>
                                </a:lnTo>
                                <a:lnTo>
                                  <a:pt x="581" y="35"/>
                                </a:lnTo>
                                <a:lnTo>
                                  <a:pt x="470" y="35"/>
                                </a:lnTo>
                                <a:lnTo>
                                  <a:pt x="468" y="249"/>
                                </a:lnTo>
                                <a:lnTo>
                                  <a:pt x="467" y="273"/>
                                </a:lnTo>
                                <a:lnTo>
                                  <a:pt x="636" y="270"/>
                                </a:lnTo>
                                <a:lnTo>
                                  <a:pt x="638" y="92"/>
                                </a:lnTo>
                                <a:lnTo>
                                  <a:pt x="672" y="87"/>
                                </a:lnTo>
                                <a:lnTo>
                                  <a:pt x="672" y="6"/>
                                </a:lnTo>
                                <a:lnTo>
                                  <a:pt x="2" y="0"/>
                                </a:lnTo>
                                <a:close/>
                              </a:path>
                            </a:pathLst>
                          </a:custGeom>
                          <a:pattFill prst="wdUpDiag">
                            <a:fgClr>
                              <a:srgbClr val="006600"/>
                            </a:fgClr>
                            <a:bgClr>
                              <a:schemeClr val="bg1"/>
                            </a:bgClr>
                          </a:pattFill>
                          <a:ln w="9525">
                            <a:solidFill>
                              <a:srgbClr val="006600"/>
                            </a:solidFill>
                            <a:round/>
                            <a:headEnd/>
                            <a:tailEnd/>
                          </a:ln>
                          <a:effectLst/>
                        </p:spPr>
                        <p:txBody>
                          <a:bodyPr/>
                          <a:lstStyle/>
                          <a:p>
                            <a:endParaRPr lang="ro-RO"/>
                          </a:p>
                        </p:txBody>
                      </p:sp>
                      <p:grpSp>
                        <p:nvGrpSpPr>
                          <p:cNvPr id="161103" name="Group 335"/>
                          <p:cNvGrpSpPr>
                            <a:grpSpLocks noChangeAspect="1"/>
                          </p:cNvGrpSpPr>
                          <p:nvPr/>
                        </p:nvGrpSpPr>
                        <p:grpSpPr bwMode="auto">
                          <a:xfrm>
                            <a:off x="2695" y="873"/>
                            <a:ext cx="372" cy="595"/>
                            <a:chOff x="2878" y="405"/>
                            <a:chExt cx="436" cy="697"/>
                          </a:xfrm>
                        </p:grpSpPr>
                        <p:grpSp>
                          <p:nvGrpSpPr>
                            <p:cNvPr id="161104" name="Group 336"/>
                            <p:cNvGrpSpPr>
                              <a:grpSpLocks noChangeAspect="1"/>
                            </p:cNvGrpSpPr>
                            <p:nvPr/>
                          </p:nvGrpSpPr>
                          <p:grpSpPr bwMode="auto">
                            <a:xfrm>
                              <a:off x="3028" y="915"/>
                              <a:ext cx="118" cy="187"/>
                              <a:chOff x="3028" y="915"/>
                              <a:chExt cx="118" cy="187"/>
                            </a:xfrm>
                          </p:grpSpPr>
                          <p:sp>
                            <p:nvSpPr>
                              <p:cNvPr id="161105" name="Rectangle 337" descr="Широкий диагональный 2"/>
                              <p:cNvSpPr>
                                <a:spLocks noChangeAspect="1" noChangeArrowheads="1"/>
                              </p:cNvSpPr>
                              <p:nvPr/>
                            </p:nvSpPr>
                            <p:spPr bwMode="auto">
                              <a:xfrm>
                                <a:off x="3028" y="915"/>
                                <a:ext cx="116" cy="167"/>
                              </a:xfrm>
                              <a:prstGeom prst="rect">
                                <a:avLst/>
                              </a:prstGeom>
                              <a:pattFill prst="wdUpDiag">
                                <a:fgClr>
                                  <a:srgbClr val="006600"/>
                                </a:fgClr>
                                <a:bgClr>
                                  <a:schemeClr val="bg1"/>
                                </a:bgClr>
                              </a:pattFill>
                              <a:ln w="9525">
                                <a:solidFill>
                                  <a:srgbClr val="006600"/>
                                </a:solidFill>
                                <a:miter lim="800000"/>
                                <a:headEnd/>
                                <a:tailEnd/>
                              </a:ln>
                              <a:effectLst/>
                            </p:spPr>
                            <p:txBody>
                              <a:bodyPr wrap="none" anchor="ctr"/>
                              <a:lstStyle/>
                              <a:p>
                                <a:endParaRPr lang="ro-RO"/>
                              </a:p>
                            </p:txBody>
                          </p:sp>
                          <p:sp>
                            <p:nvSpPr>
                              <p:cNvPr id="161106" name="AutoShape 338" descr="Широкий диагональный 2"/>
                              <p:cNvSpPr>
                                <a:spLocks noChangeAspect="1" noChangeArrowheads="1"/>
                              </p:cNvSpPr>
                              <p:nvPr/>
                            </p:nvSpPr>
                            <p:spPr bwMode="auto">
                              <a:xfrm>
                                <a:off x="3029" y="1082"/>
                                <a:ext cx="117" cy="20"/>
                              </a:xfrm>
                              <a:custGeom>
                                <a:avLst/>
                                <a:gdLst>
                                  <a:gd name="G0" fmla="+- 5400 0 0"/>
                                  <a:gd name="G1" fmla="+- 21600 0 5400"/>
                                  <a:gd name="G2" fmla="*/ 5400 1 2"/>
                                  <a:gd name="G3" fmla="+- 21600 0 G2"/>
                                  <a:gd name="G4" fmla="+/ 5400 21600 2"/>
                                  <a:gd name="G5" fmla="+/ G1 0 2"/>
                                  <a:gd name="G6" fmla="*/ 21600 21600 5400"/>
                                  <a:gd name="G7" fmla="*/ G6 1 2"/>
                                  <a:gd name="G8" fmla="+- 21600 0 G7"/>
                                  <a:gd name="G9" fmla="*/ 21600 1 2"/>
                                  <a:gd name="G10" fmla="+- 5400 0 G9"/>
                                  <a:gd name="G11" fmla="?: G10 G8 0"/>
                                  <a:gd name="G12" fmla="?: G10 G7 21600"/>
                                  <a:gd name="T0" fmla="*/ 18900 w 21600"/>
                                  <a:gd name="T1" fmla="*/ 10800 h 21600"/>
                                  <a:gd name="T2" fmla="*/ 10800 w 21600"/>
                                  <a:gd name="T3" fmla="*/ 21600 h 21600"/>
                                  <a:gd name="T4" fmla="*/ 2700 w 21600"/>
                                  <a:gd name="T5" fmla="*/ 10800 h 21600"/>
                                  <a:gd name="T6" fmla="*/ 10800 w 21600"/>
                                  <a:gd name="T7" fmla="*/ 0 h 21600"/>
                                  <a:gd name="T8" fmla="*/ 4500 w 21600"/>
                                  <a:gd name="T9" fmla="*/ 4500 h 21600"/>
                                  <a:gd name="T10" fmla="*/ 17100 w 21600"/>
                                  <a:gd name="T11" fmla="*/ 17100 h 21600"/>
                                </a:gdLst>
                                <a:ahLst/>
                                <a:cxnLst>
                                  <a:cxn ang="0">
                                    <a:pos x="T0" y="T1"/>
                                  </a:cxn>
                                  <a:cxn ang="0">
                                    <a:pos x="T2" y="T3"/>
                                  </a:cxn>
                                  <a:cxn ang="0">
                                    <a:pos x="T4" y="T5"/>
                                  </a:cxn>
                                  <a:cxn ang="0">
                                    <a:pos x="T6" y="T7"/>
                                  </a:cxn>
                                </a:cxnLst>
                                <a:rect l="T8" t="T9" r="T10" b="T11"/>
                                <a:pathLst>
                                  <a:path w="21600" h="21600">
                                    <a:moveTo>
                                      <a:pt x="0" y="0"/>
                                    </a:moveTo>
                                    <a:lnTo>
                                      <a:pt x="5400" y="21600"/>
                                    </a:lnTo>
                                    <a:lnTo>
                                      <a:pt x="16200" y="21600"/>
                                    </a:lnTo>
                                    <a:lnTo>
                                      <a:pt x="21600" y="0"/>
                                    </a:lnTo>
                                    <a:close/>
                                  </a:path>
                                </a:pathLst>
                              </a:custGeom>
                              <a:pattFill prst="wdUpDiag">
                                <a:fgClr>
                                  <a:srgbClr val="006600"/>
                                </a:fgClr>
                                <a:bgClr>
                                  <a:schemeClr val="bg1"/>
                                </a:bgClr>
                              </a:pattFill>
                              <a:ln w="9525">
                                <a:solidFill>
                                  <a:srgbClr val="006600"/>
                                </a:solidFill>
                                <a:miter lim="800000"/>
                                <a:headEnd/>
                                <a:tailEnd/>
                              </a:ln>
                              <a:effectLst/>
                            </p:spPr>
                            <p:txBody>
                              <a:bodyPr wrap="none" anchor="ctr"/>
                              <a:lstStyle/>
                              <a:p>
                                <a:endParaRPr lang="ro-RO"/>
                              </a:p>
                            </p:txBody>
                          </p:sp>
                        </p:grpSp>
                        <p:grpSp>
                          <p:nvGrpSpPr>
                            <p:cNvPr id="161107" name="Group 339"/>
                            <p:cNvGrpSpPr>
                              <a:grpSpLocks noChangeAspect="1"/>
                            </p:cNvGrpSpPr>
                            <p:nvPr/>
                          </p:nvGrpSpPr>
                          <p:grpSpPr bwMode="auto">
                            <a:xfrm>
                              <a:off x="2878" y="405"/>
                              <a:ext cx="436" cy="600"/>
                              <a:chOff x="2878" y="405"/>
                              <a:chExt cx="436" cy="600"/>
                            </a:xfrm>
                          </p:grpSpPr>
                          <p:sp>
                            <p:nvSpPr>
                              <p:cNvPr id="161108" name="Freeform 340" descr="Широкий диагональный 1"/>
                              <p:cNvSpPr>
                                <a:spLocks noChangeAspect="1"/>
                              </p:cNvSpPr>
                              <p:nvPr/>
                            </p:nvSpPr>
                            <p:spPr bwMode="auto">
                              <a:xfrm>
                                <a:off x="2878" y="405"/>
                                <a:ext cx="436" cy="573"/>
                              </a:xfrm>
                              <a:custGeom>
                                <a:avLst/>
                                <a:gdLst/>
                                <a:ahLst/>
                                <a:cxnLst>
                                  <a:cxn ang="0">
                                    <a:pos x="104" y="0"/>
                                  </a:cxn>
                                  <a:cxn ang="0">
                                    <a:pos x="338" y="0"/>
                                  </a:cxn>
                                  <a:cxn ang="0">
                                    <a:pos x="338" y="18"/>
                                  </a:cxn>
                                  <a:cxn ang="0">
                                    <a:pos x="386" y="21"/>
                                  </a:cxn>
                                  <a:cxn ang="0">
                                    <a:pos x="389" y="92"/>
                                  </a:cxn>
                                  <a:cxn ang="0">
                                    <a:pos x="388" y="23"/>
                                  </a:cxn>
                                  <a:cxn ang="0">
                                    <a:pos x="355" y="62"/>
                                  </a:cxn>
                                  <a:cxn ang="0">
                                    <a:pos x="91" y="60"/>
                                  </a:cxn>
                                  <a:cxn ang="0">
                                    <a:pos x="91" y="114"/>
                                  </a:cxn>
                                  <a:cxn ang="0">
                                    <a:pos x="353" y="117"/>
                                  </a:cxn>
                                  <a:cxn ang="0">
                                    <a:pos x="391" y="147"/>
                                  </a:cxn>
                                  <a:cxn ang="0">
                                    <a:pos x="389" y="90"/>
                                  </a:cxn>
                                  <a:cxn ang="0">
                                    <a:pos x="391" y="150"/>
                                  </a:cxn>
                                  <a:cxn ang="0">
                                    <a:pos x="338" y="150"/>
                                  </a:cxn>
                                  <a:cxn ang="0">
                                    <a:pos x="335" y="198"/>
                                  </a:cxn>
                                  <a:cxn ang="0">
                                    <a:pos x="436" y="199"/>
                                  </a:cxn>
                                  <a:cxn ang="0">
                                    <a:pos x="436" y="339"/>
                                  </a:cxn>
                                  <a:cxn ang="0">
                                    <a:pos x="398" y="339"/>
                                  </a:cxn>
                                  <a:cxn ang="0">
                                    <a:pos x="396" y="305"/>
                                  </a:cxn>
                                  <a:cxn ang="0">
                                    <a:pos x="323" y="302"/>
                                  </a:cxn>
                                  <a:cxn ang="0">
                                    <a:pos x="323" y="368"/>
                                  </a:cxn>
                                  <a:cxn ang="0">
                                    <a:pos x="337" y="392"/>
                                  </a:cxn>
                                  <a:cxn ang="0">
                                    <a:pos x="335" y="573"/>
                                  </a:cxn>
                                  <a:cxn ang="0">
                                    <a:pos x="266" y="570"/>
                                  </a:cxn>
                                  <a:cxn ang="0">
                                    <a:pos x="269" y="507"/>
                                  </a:cxn>
                                  <a:cxn ang="0">
                                    <a:pos x="152" y="504"/>
                                  </a:cxn>
                                  <a:cxn ang="0">
                                    <a:pos x="154" y="570"/>
                                  </a:cxn>
                                  <a:cxn ang="0">
                                    <a:pos x="84" y="565"/>
                                  </a:cxn>
                                  <a:cxn ang="0">
                                    <a:pos x="86" y="387"/>
                                  </a:cxn>
                                  <a:cxn ang="0">
                                    <a:pos x="104" y="369"/>
                                  </a:cxn>
                                  <a:cxn ang="0">
                                    <a:pos x="104" y="302"/>
                                  </a:cxn>
                                  <a:cxn ang="0">
                                    <a:pos x="38" y="300"/>
                                  </a:cxn>
                                  <a:cxn ang="0">
                                    <a:pos x="34" y="329"/>
                                  </a:cxn>
                                  <a:cxn ang="0">
                                    <a:pos x="2" y="329"/>
                                  </a:cxn>
                                  <a:cxn ang="0">
                                    <a:pos x="0" y="199"/>
                                  </a:cxn>
                                  <a:cxn ang="0">
                                    <a:pos x="101" y="195"/>
                                  </a:cxn>
                                  <a:cxn ang="0">
                                    <a:pos x="101" y="150"/>
                                  </a:cxn>
                                  <a:cxn ang="0">
                                    <a:pos x="38" y="147"/>
                                  </a:cxn>
                                  <a:cxn ang="0">
                                    <a:pos x="38" y="87"/>
                                  </a:cxn>
                                  <a:cxn ang="0">
                                    <a:pos x="40" y="147"/>
                                  </a:cxn>
                                  <a:cxn ang="0">
                                    <a:pos x="88" y="114"/>
                                  </a:cxn>
                                  <a:cxn ang="0">
                                    <a:pos x="352" y="117"/>
                                  </a:cxn>
                                  <a:cxn ang="0">
                                    <a:pos x="356" y="62"/>
                                  </a:cxn>
                                  <a:cxn ang="0">
                                    <a:pos x="94" y="62"/>
                                  </a:cxn>
                                  <a:cxn ang="0">
                                    <a:pos x="37" y="21"/>
                                  </a:cxn>
                                  <a:cxn ang="0">
                                    <a:pos x="38" y="93"/>
                                  </a:cxn>
                                  <a:cxn ang="0">
                                    <a:pos x="38" y="21"/>
                                  </a:cxn>
                                  <a:cxn ang="0">
                                    <a:pos x="104" y="21"/>
                                  </a:cxn>
                                  <a:cxn ang="0">
                                    <a:pos x="104" y="0"/>
                                  </a:cxn>
                                </a:cxnLst>
                                <a:rect l="0" t="0" r="r" b="b"/>
                                <a:pathLst>
                                  <a:path w="436" h="573">
                                    <a:moveTo>
                                      <a:pt x="104" y="0"/>
                                    </a:moveTo>
                                    <a:lnTo>
                                      <a:pt x="338" y="0"/>
                                    </a:lnTo>
                                    <a:lnTo>
                                      <a:pt x="338" y="18"/>
                                    </a:lnTo>
                                    <a:lnTo>
                                      <a:pt x="386" y="21"/>
                                    </a:lnTo>
                                    <a:lnTo>
                                      <a:pt x="389" y="92"/>
                                    </a:lnTo>
                                    <a:lnTo>
                                      <a:pt x="388" y="23"/>
                                    </a:lnTo>
                                    <a:lnTo>
                                      <a:pt x="355" y="62"/>
                                    </a:lnTo>
                                    <a:lnTo>
                                      <a:pt x="91" y="60"/>
                                    </a:lnTo>
                                    <a:lnTo>
                                      <a:pt x="91" y="114"/>
                                    </a:lnTo>
                                    <a:lnTo>
                                      <a:pt x="353" y="117"/>
                                    </a:lnTo>
                                    <a:lnTo>
                                      <a:pt x="391" y="147"/>
                                    </a:lnTo>
                                    <a:lnTo>
                                      <a:pt x="389" y="90"/>
                                    </a:lnTo>
                                    <a:lnTo>
                                      <a:pt x="391" y="150"/>
                                    </a:lnTo>
                                    <a:lnTo>
                                      <a:pt x="338" y="150"/>
                                    </a:lnTo>
                                    <a:lnTo>
                                      <a:pt x="335" y="198"/>
                                    </a:lnTo>
                                    <a:lnTo>
                                      <a:pt x="436" y="199"/>
                                    </a:lnTo>
                                    <a:lnTo>
                                      <a:pt x="436" y="339"/>
                                    </a:lnTo>
                                    <a:lnTo>
                                      <a:pt x="398" y="339"/>
                                    </a:lnTo>
                                    <a:lnTo>
                                      <a:pt x="396" y="305"/>
                                    </a:lnTo>
                                    <a:lnTo>
                                      <a:pt x="323" y="302"/>
                                    </a:lnTo>
                                    <a:lnTo>
                                      <a:pt x="323" y="368"/>
                                    </a:lnTo>
                                    <a:lnTo>
                                      <a:pt x="337" y="392"/>
                                    </a:lnTo>
                                    <a:lnTo>
                                      <a:pt x="335" y="573"/>
                                    </a:lnTo>
                                    <a:lnTo>
                                      <a:pt x="266" y="570"/>
                                    </a:lnTo>
                                    <a:lnTo>
                                      <a:pt x="269" y="507"/>
                                    </a:lnTo>
                                    <a:lnTo>
                                      <a:pt x="152" y="504"/>
                                    </a:lnTo>
                                    <a:lnTo>
                                      <a:pt x="154" y="570"/>
                                    </a:lnTo>
                                    <a:lnTo>
                                      <a:pt x="84" y="565"/>
                                    </a:lnTo>
                                    <a:lnTo>
                                      <a:pt x="86" y="387"/>
                                    </a:lnTo>
                                    <a:lnTo>
                                      <a:pt x="104" y="369"/>
                                    </a:lnTo>
                                    <a:lnTo>
                                      <a:pt x="104" y="302"/>
                                    </a:lnTo>
                                    <a:lnTo>
                                      <a:pt x="38" y="300"/>
                                    </a:lnTo>
                                    <a:lnTo>
                                      <a:pt x="34" y="329"/>
                                    </a:lnTo>
                                    <a:lnTo>
                                      <a:pt x="2" y="329"/>
                                    </a:lnTo>
                                    <a:lnTo>
                                      <a:pt x="0" y="199"/>
                                    </a:lnTo>
                                    <a:lnTo>
                                      <a:pt x="101" y="195"/>
                                    </a:lnTo>
                                    <a:lnTo>
                                      <a:pt x="101" y="150"/>
                                    </a:lnTo>
                                    <a:lnTo>
                                      <a:pt x="38" y="147"/>
                                    </a:lnTo>
                                    <a:lnTo>
                                      <a:pt x="38" y="87"/>
                                    </a:lnTo>
                                    <a:lnTo>
                                      <a:pt x="40" y="147"/>
                                    </a:lnTo>
                                    <a:lnTo>
                                      <a:pt x="88" y="114"/>
                                    </a:lnTo>
                                    <a:lnTo>
                                      <a:pt x="352" y="117"/>
                                    </a:lnTo>
                                    <a:lnTo>
                                      <a:pt x="356" y="62"/>
                                    </a:lnTo>
                                    <a:lnTo>
                                      <a:pt x="94" y="62"/>
                                    </a:lnTo>
                                    <a:lnTo>
                                      <a:pt x="37" y="21"/>
                                    </a:lnTo>
                                    <a:lnTo>
                                      <a:pt x="38" y="93"/>
                                    </a:lnTo>
                                    <a:lnTo>
                                      <a:pt x="38" y="21"/>
                                    </a:lnTo>
                                    <a:lnTo>
                                      <a:pt x="104" y="21"/>
                                    </a:lnTo>
                                    <a:lnTo>
                                      <a:pt x="104" y="0"/>
                                    </a:lnTo>
                                    <a:close/>
                                  </a:path>
                                </a:pathLst>
                              </a:custGeom>
                              <a:pattFill prst="wdDnDiag">
                                <a:fgClr>
                                  <a:srgbClr val="006600"/>
                                </a:fgClr>
                                <a:bgClr>
                                  <a:schemeClr val="bg1"/>
                                </a:bgClr>
                              </a:pattFill>
                              <a:ln w="9525">
                                <a:solidFill>
                                  <a:srgbClr val="006600"/>
                                </a:solidFill>
                                <a:round/>
                                <a:headEnd/>
                                <a:tailEnd/>
                              </a:ln>
                              <a:effectLst/>
                            </p:spPr>
                            <p:txBody>
                              <a:bodyPr/>
                              <a:lstStyle/>
                              <a:p>
                                <a:endParaRPr lang="ro-RO"/>
                              </a:p>
                            </p:txBody>
                          </p:sp>
                          <p:sp>
                            <p:nvSpPr>
                              <p:cNvPr id="161109" name="Freeform 341"/>
                              <p:cNvSpPr>
                                <a:spLocks noChangeAspect="1"/>
                              </p:cNvSpPr>
                              <p:nvPr/>
                            </p:nvSpPr>
                            <p:spPr bwMode="auto">
                              <a:xfrm>
                                <a:off x="2970" y="779"/>
                                <a:ext cx="16" cy="218"/>
                              </a:xfrm>
                              <a:custGeom>
                                <a:avLst/>
                                <a:gdLst/>
                                <a:ahLst/>
                                <a:cxnLst>
                                  <a:cxn ang="0">
                                    <a:pos x="12" y="0"/>
                                  </a:cxn>
                                  <a:cxn ang="0">
                                    <a:pos x="16" y="197"/>
                                  </a:cxn>
                                  <a:cxn ang="0">
                                    <a:pos x="0" y="218"/>
                                  </a:cxn>
                                </a:cxnLst>
                                <a:rect l="0" t="0" r="r" b="b"/>
                                <a:pathLst>
                                  <a:path w="16" h="218">
                                    <a:moveTo>
                                      <a:pt x="12" y="0"/>
                                    </a:moveTo>
                                    <a:lnTo>
                                      <a:pt x="16" y="197"/>
                                    </a:lnTo>
                                    <a:lnTo>
                                      <a:pt x="0" y="218"/>
                                    </a:lnTo>
                                  </a:path>
                                </a:pathLst>
                              </a:custGeom>
                              <a:noFill/>
                              <a:ln w="6350" cmpd="sng">
                                <a:solidFill>
                                  <a:srgbClr val="006600"/>
                                </a:solidFill>
                                <a:round/>
                                <a:headEnd type="none" w="med" len="med"/>
                                <a:tailEnd type="none" w="med" len="med"/>
                              </a:ln>
                              <a:effectLst/>
                            </p:spPr>
                            <p:txBody>
                              <a:bodyPr/>
                              <a:lstStyle/>
                              <a:p>
                                <a:endParaRPr lang="ro-RO"/>
                              </a:p>
                            </p:txBody>
                          </p:sp>
                          <p:sp>
                            <p:nvSpPr>
                              <p:cNvPr id="161110" name="Freeform 342"/>
                              <p:cNvSpPr>
                                <a:spLocks noChangeAspect="1"/>
                              </p:cNvSpPr>
                              <p:nvPr/>
                            </p:nvSpPr>
                            <p:spPr bwMode="auto">
                              <a:xfrm>
                                <a:off x="3195" y="773"/>
                                <a:ext cx="20" cy="232"/>
                              </a:xfrm>
                              <a:custGeom>
                                <a:avLst/>
                                <a:gdLst/>
                                <a:ahLst/>
                                <a:cxnLst>
                                  <a:cxn ang="0">
                                    <a:pos x="0" y="0"/>
                                  </a:cxn>
                                  <a:cxn ang="0">
                                    <a:pos x="0" y="199"/>
                                  </a:cxn>
                                  <a:cxn ang="0">
                                    <a:pos x="20" y="232"/>
                                  </a:cxn>
                                </a:cxnLst>
                                <a:rect l="0" t="0" r="r" b="b"/>
                                <a:pathLst>
                                  <a:path w="20" h="232">
                                    <a:moveTo>
                                      <a:pt x="0" y="0"/>
                                    </a:moveTo>
                                    <a:lnTo>
                                      <a:pt x="0" y="199"/>
                                    </a:lnTo>
                                    <a:lnTo>
                                      <a:pt x="20" y="232"/>
                                    </a:lnTo>
                                  </a:path>
                                </a:pathLst>
                              </a:custGeom>
                              <a:noFill/>
                              <a:ln w="6350" cmpd="sng">
                                <a:solidFill>
                                  <a:srgbClr val="006600"/>
                                </a:solidFill>
                                <a:round/>
                                <a:headEnd type="none" w="med" len="med"/>
                                <a:tailEnd type="none" w="med" len="med"/>
                              </a:ln>
                              <a:effectLst/>
                            </p:spPr>
                            <p:txBody>
                              <a:bodyPr/>
                              <a:lstStyle/>
                              <a:p>
                                <a:endParaRPr lang="ro-RO"/>
                              </a:p>
                            </p:txBody>
                          </p:sp>
                          <p:sp>
                            <p:nvSpPr>
                              <p:cNvPr id="161111" name="Rectangle 343"/>
                              <p:cNvSpPr>
                                <a:spLocks noChangeAspect="1" noChangeArrowheads="1"/>
                              </p:cNvSpPr>
                              <p:nvPr/>
                            </p:nvSpPr>
                            <p:spPr bwMode="auto">
                              <a:xfrm>
                                <a:off x="2970" y="467"/>
                                <a:ext cx="262" cy="56"/>
                              </a:xfrm>
                              <a:prstGeom prst="rect">
                                <a:avLst/>
                              </a:prstGeom>
                              <a:solidFill>
                                <a:schemeClr val="bg1"/>
                              </a:solidFill>
                              <a:ln w="9525">
                                <a:solidFill>
                                  <a:srgbClr val="006600"/>
                                </a:solidFill>
                                <a:miter lim="800000"/>
                                <a:headEnd/>
                                <a:tailEnd/>
                              </a:ln>
                              <a:effectLst/>
                            </p:spPr>
                            <p:txBody>
                              <a:bodyPr wrap="none" anchor="ctr"/>
                              <a:lstStyle/>
                              <a:p>
                                <a:endParaRPr lang="ro-RO"/>
                              </a:p>
                            </p:txBody>
                          </p:sp>
                        </p:grpSp>
                      </p:grpSp>
                      <p:sp>
                        <p:nvSpPr>
                          <p:cNvPr id="161112" name="Rectangle 344" descr="Алмазная решетка (контур)"/>
                          <p:cNvSpPr>
                            <a:spLocks noChangeAspect="1" noChangeArrowheads="1"/>
                          </p:cNvSpPr>
                          <p:nvPr/>
                        </p:nvSpPr>
                        <p:spPr bwMode="auto">
                          <a:xfrm>
                            <a:off x="2728" y="1137"/>
                            <a:ext cx="53" cy="40"/>
                          </a:xfrm>
                          <a:prstGeom prst="rect">
                            <a:avLst/>
                          </a:prstGeom>
                          <a:pattFill prst="openDmnd">
                            <a:fgClr>
                              <a:srgbClr val="808080"/>
                            </a:fgClr>
                            <a:bgClr>
                              <a:schemeClr val="bg1"/>
                            </a:bgClr>
                          </a:pattFill>
                          <a:ln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:ln>
                          <a:effectLst/>
                        </p:spPr>
                        <p:txBody>
                          <a:bodyPr wrap="none" anchor="ctr"/>
                          <a:lstStyle/>
                          <a:p>
                            <a:endParaRPr lang="ro-RO"/>
                          </a:p>
                        </p:txBody>
                      </p:sp>
                      <p:sp>
                        <p:nvSpPr>
                          <p:cNvPr id="161113" name="Rectangle 345" descr="Алмазная решетка (контур)"/>
                          <p:cNvSpPr>
                            <a:spLocks noChangeAspect="1" noChangeArrowheads="1"/>
                          </p:cNvSpPr>
                          <p:nvPr/>
                        </p:nvSpPr>
                        <p:spPr bwMode="auto">
                          <a:xfrm>
                            <a:off x="2976" y="1138"/>
                            <a:ext cx="53" cy="40"/>
                          </a:xfrm>
                          <a:prstGeom prst="rect">
                            <a:avLst/>
                          </a:prstGeom>
                          <a:pattFill prst="openDmnd">
                            <a:fgClr>
                              <a:srgbClr val="808080"/>
                            </a:fgClr>
                            <a:bgClr>
                              <a:schemeClr val="bg1"/>
                            </a:bgClr>
                          </a:pattFill>
                          <a:ln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:ln>
                          <a:effectLst/>
                        </p:spPr>
                        <p:txBody>
                          <a:bodyPr wrap="none" anchor="ctr"/>
                          <a:lstStyle/>
                          <a:p>
                            <a:endParaRPr lang="ro-RO"/>
                          </a:p>
                        </p:txBody>
                      </p:sp>
                    </p:grpSp>
                  </p:grpSp>
                </p:grpSp>
                <p:grpSp>
                  <p:nvGrpSpPr>
                    <p:cNvPr id="161114" name="Group 346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1992" y="1864"/>
                      <a:ext cx="1784" cy="2152"/>
                      <a:chOff x="1992" y="1864"/>
                      <a:chExt cx="1784" cy="2152"/>
                    </a:xfrm>
                  </p:grpSpPr>
                  <p:grpSp>
                    <p:nvGrpSpPr>
                      <p:cNvPr id="161115" name="Group 347"/>
                      <p:cNvGrpSpPr>
                        <a:grpSpLocks noChangeAspect="1"/>
                      </p:cNvGrpSpPr>
                      <p:nvPr/>
                    </p:nvGrpSpPr>
                    <p:grpSpPr bwMode="auto">
                      <a:xfrm>
                        <a:off x="1992" y="1864"/>
                        <a:ext cx="1784" cy="2152"/>
                        <a:chOff x="1806" y="1388"/>
                        <a:chExt cx="2156" cy="2602"/>
                      </a:xfrm>
                    </p:grpSpPr>
                    <p:sp>
                      <p:nvSpPr>
                        <p:cNvPr id="161116" name="Rectangle 348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2861" y="2373"/>
                          <a:ext cx="41" cy="52"/>
                        </a:xfrm>
                        <a:prstGeom prst="rect">
                          <a:avLst/>
                        </a:prstGeom>
                        <a:solidFill>
                          <a:schemeClr val="bg1"/>
                        </a:solidFill>
                        <a:ln w="6350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  <p:grpSp>
                      <p:nvGrpSpPr>
                        <p:cNvPr id="161117" name="Group 349"/>
                        <p:cNvGrpSpPr>
                          <a:grpSpLocks noChangeAspect="1"/>
                        </p:cNvGrpSpPr>
                        <p:nvPr/>
                      </p:nvGrpSpPr>
                      <p:grpSpPr bwMode="auto">
                        <a:xfrm>
                          <a:off x="1806" y="1388"/>
                          <a:ext cx="2156" cy="2602"/>
                          <a:chOff x="1806" y="1388"/>
                          <a:chExt cx="2156" cy="2602"/>
                        </a:xfrm>
                      </p:grpSpPr>
                      <p:sp>
                        <p:nvSpPr>
                          <p:cNvPr id="161118" name="Rectangle 350" descr="Алмазная решетка (контур)"/>
                          <p:cNvSpPr>
                            <a:spLocks noChangeAspect="1" noChangeArrowheads="1"/>
                          </p:cNvSpPr>
                          <p:nvPr/>
                        </p:nvSpPr>
                        <p:spPr bwMode="auto">
                          <a:xfrm>
                            <a:off x="2644" y="2387"/>
                            <a:ext cx="467" cy="20"/>
                          </a:xfrm>
                          <a:prstGeom prst="rect">
                            <a:avLst/>
                          </a:prstGeom>
                          <a:pattFill prst="openDmnd">
                            <a:fgClr>
                              <a:schemeClr val="tx2"/>
                            </a:fgClr>
                            <a:bgClr>
                              <a:schemeClr val="bg1"/>
                            </a:bgClr>
                          </a:pattFill>
                          <a:ln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:ln>
                          <a:effectLst/>
                        </p:spPr>
                        <p:txBody>
                          <a:bodyPr wrap="none" anchor="ctr"/>
                          <a:lstStyle/>
                          <a:p>
                            <a:endParaRPr lang="ro-RO"/>
                          </a:p>
                        </p:txBody>
                      </p:sp>
                      <p:grpSp>
                        <p:nvGrpSpPr>
                          <p:cNvPr id="161119" name="Group 351"/>
                          <p:cNvGrpSpPr>
                            <a:grpSpLocks noChangeAspect="1"/>
                          </p:cNvGrpSpPr>
                          <p:nvPr/>
                        </p:nvGrpSpPr>
                        <p:grpSpPr bwMode="auto">
                          <a:xfrm>
                            <a:off x="1806" y="1388"/>
                            <a:ext cx="2156" cy="2602"/>
                            <a:chOff x="1806" y="1388"/>
                            <a:chExt cx="2156" cy="2602"/>
                          </a:xfrm>
                        </p:grpSpPr>
                        <p:grpSp>
                          <p:nvGrpSpPr>
                            <p:cNvPr id="161120" name="Group 352"/>
                            <p:cNvGrpSpPr>
                              <a:grpSpLocks noChangeAspect="1"/>
                            </p:cNvGrpSpPr>
                            <p:nvPr/>
                          </p:nvGrpSpPr>
                          <p:grpSpPr bwMode="auto">
                            <a:xfrm>
                              <a:off x="2646" y="1505"/>
                              <a:ext cx="462" cy="884"/>
                              <a:chOff x="2820" y="1146"/>
                              <a:chExt cx="542" cy="1062"/>
                            </a:xfrm>
                          </p:grpSpPr>
                          <p:sp>
                            <p:nvSpPr>
                              <p:cNvPr id="161121" name="Rectangle 353" descr="Зигзаг"/>
                              <p:cNvSpPr>
                                <a:spLocks noChangeAspect="1" noChangeArrowheads="1"/>
                              </p:cNvSpPr>
                              <p:nvPr/>
                            </p:nvSpPr>
                            <p:spPr bwMode="auto">
                              <a:xfrm>
                                <a:off x="2820" y="1146"/>
                                <a:ext cx="182" cy="1056"/>
                              </a:xfrm>
                              <a:prstGeom prst="rect">
                                <a:avLst/>
                              </a:prstGeom>
                              <a:pattFill prst="zigZag">
                                <a:fgClr>
                                  <a:srgbClr val="FF3300"/>
                                </a:fgClr>
                                <a:bgClr>
                                  <a:schemeClr val="bg1"/>
                                </a:bgClr>
                              </a:pattFill>
                              <a:ln w="9525">
                                <a:solidFill>
                                  <a:srgbClr val="FF3300"/>
                                </a:solidFill>
                                <a:miter lim="800000"/>
                                <a:headEnd/>
                                <a:tailEnd/>
                              </a:ln>
                              <a:effectLst/>
                            </p:spPr>
                            <p:txBody>
                              <a:bodyPr wrap="none" anchor="ctr"/>
                              <a:lstStyle/>
                              <a:p>
                                <a:endParaRPr lang="ro-RO"/>
                              </a:p>
                            </p:txBody>
                          </p:sp>
                          <p:sp>
                            <p:nvSpPr>
                              <p:cNvPr id="161122" name="Rectangle 354" descr="Зигзаг"/>
                              <p:cNvSpPr>
                                <a:spLocks noChangeAspect="1" noChangeArrowheads="1"/>
                              </p:cNvSpPr>
                              <p:nvPr/>
                            </p:nvSpPr>
                            <p:spPr bwMode="auto">
                              <a:xfrm>
                                <a:off x="3180" y="1152"/>
                                <a:ext cx="182" cy="1056"/>
                              </a:xfrm>
                              <a:prstGeom prst="rect">
                                <a:avLst/>
                              </a:prstGeom>
                              <a:pattFill prst="zigZag">
                                <a:fgClr>
                                  <a:srgbClr val="FF3300"/>
                                </a:fgClr>
                                <a:bgClr>
                                  <a:schemeClr val="bg1"/>
                                </a:bgClr>
                              </a:pattFill>
                              <a:ln w="9525">
                                <a:solidFill>
                                  <a:srgbClr val="FF3300"/>
                                </a:solidFill>
                                <a:miter lim="800000"/>
                                <a:headEnd/>
                                <a:tailEnd/>
                              </a:ln>
                              <a:effectLst/>
                            </p:spPr>
                            <p:txBody>
                              <a:bodyPr wrap="none" anchor="ctr"/>
                              <a:lstStyle/>
                              <a:p>
                                <a:endParaRPr lang="ro-RO"/>
                              </a:p>
                            </p:txBody>
                          </p:sp>
                        </p:grpSp>
                        <p:grpSp>
                          <p:nvGrpSpPr>
                            <p:cNvPr id="161123" name="Group 355"/>
                            <p:cNvGrpSpPr>
                              <a:grpSpLocks noChangeAspect="1"/>
                            </p:cNvGrpSpPr>
                            <p:nvPr/>
                          </p:nvGrpSpPr>
                          <p:grpSpPr bwMode="auto">
                            <a:xfrm rot="10800000">
                              <a:off x="2784" y="2557"/>
                              <a:ext cx="203" cy="174"/>
                              <a:chOff x="2262" y="456"/>
                              <a:chExt cx="238" cy="177"/>
                            </a:xfrm>
                          </p:grpSpPr>
                          <p:grpSp>
                            <p:nvGrpSpPr>
                              <p:cNvPr id="161124" name="Group 356"/>
                              <p:cNvGrpSpPr>
                                <a:grpSpLocks noChangeAspect="1"/>
                              </p:cNvGrpSpPr>
                              <p:nvPr/>
                            </p:nvGrpSpPr>
                            <p:grpSpPr bwMode="auto">
                              <a:xfrm>
                                <a:off x="2332" y="464"/>
                                <a:ext cx="109" cy="169"/>
                                <a:chOff x="2332" y="464"/>
                                <a:chExt cx="109" cy="169"/>
                              </a:xfrm>
                            </p:grpSpPr>
                            <p:sp>
                              <p:nvSpPr>
                                <p:cNvPr id="161125" name="Rectangle 357"/>
                                <p:cNvSpPr>
                                  <a:spLocks noChangeAspect="1" noChangeArrowheads="1"/>
                                </p:cNvSpPr>
                                <p:nvPr/>
                              </p:nvSpPr>
                              <p:spPr bwMode="auto">
                                <a:xfrm>
                                  <a:off x="2332" y="464"/>
                                  <a:ext cx="106" cy="126"/>
                                </a:xfrm>
                                <a:prstGeom prst="rect">
                                  <a:avLst/>
                                </a:prstGeom>
                                <a:gradFill rotWithShape="0">
                                  <a:gsLst>
                                    <a:gs pos="0">
                                      <a:srgbClr val="CC9900"/>
                                    </a:gs>
                                    <a:gs pos="50000">
                                      <a:srgbClr val="CC9900">
                                        <a:gamma/>
                                        <a:tint val="0"/>
                                        <a:invGamma/>
                                      </a:srgbClr>
                                    </a:gs>
                                    <a:gs pos="100000">
                                      <a:srgbClr val="CC9900"/>
                                    </a:gs>
                                  </a:gsLst>
                                  <a:lin ang="0" scaled="1"/>
                                </a:gradFill>
                                <a:ln w="9525">
                                  <a:solidFill>
                                    <a:schemeClr val="tx1"/>
                                  </a:solidFill>
                                  <a:miter lim="800000"/>
                                  <a:headEnd/>
                                  <a:tailEnd/>
                                </a:ln>
                                <a:effectLst/>
                              </p:spPr>
                              <p:txBody>
                                <a:bodyPr wrap="none" anchor="ctr"/>
                                <a:lstStyle/>
                                <a:p>
                                  <a:endParaRPr lang="ro-RO"/>
                                </a:p>
                              </p:txBody>
                            </p:sp>
                            <p:sp>
                              <p:nvSpPr>
                                <p:cNvPr id="161126" name="AutoShape 358"/>
                                <p:cNvSpPr>
                                  <a:spLocks noChangeAspect="1" noChangeArrowheads="1"/>
                                </p:cNvSpPr>
                                <p:nvPr/>
                              </p:nvSpPr>
                              <p:spPr bwMode="auto">
                                <a:xfrm>
                                  <a:off x="2334" y="588"/>
                                  <a:ext cx="107" cy="45"/>
                                </a:xfrm>
                                <a:custGeom>
                                  <a:avLst/>
                                  <a:gdLst>
                                    <a:gd name="G0" fmla="+- 5400 0 0"/>
                                    <a:gd name="G1" fmla="+- 21600 0 5400"/>
                                    <a:gd name="G2" fmla="*/ 5400 1 2"/>
                                    <a:gd name="G3" fmla="+- 21600 0 G2"/>
                                    <a:gd name="G4" fmla="+/ 5400 21600 2"/>
                                    <a:gd name="G5" fmla="+/ G1 0 2"/>
                                    <a:gd name="G6" fmla="*/ 21600 21600 5400"/>
                                    <a:gd name="G7" fmla="*/ G6 1 2"/>
                                    <a:gd name="G8" fmla="+- 21600 0 G7"/>
                                    <a:gd name="G9" fmla="*/ 21600 1 2"/>
                                    <a:gd name="G10" fmla="+- 5400 0 G9"/>
                                    <a:gd name="G11" fmla="?: G10 G8 0"/>
                                    <a:gd name="G12" fmla="?: G10 G7 21600"/>
                                    <a:gd name="T0" fmla="*/ 18900 w 21600"/>
                                    <a:gd name="T1" fmla="*/ 10800 h 21600"/>
                                    <a:gd name="T2" fmla="*/ 10800 w 21600"/>
                                    <a:gd name="T3" fmla="*/ 21600 h 21600"/>
                                    <a:gd name="T4" fmla="*/ 2700 w 21600"/>
                                    <a:gd name="T5" fmla="*/ 10800 h 21600"/>
                                    <a:gd name="T6" fmla="*/ 10800 w 21600"/>
                                    <a:gd name="T7" fmla="*/ 0 h 21600"/>
                                    <a:gd name="T8" fmla="*/ 4500 w 21600"/>
                                    <a:gd name="T9" fmla="*/ 4500 h 21600"/>
                                    <a:gd name="T10" fmla="*/ 17100 w 21600"/>
                                    <a:gd name="T11" fmla="*/ 17100 h 21600"/>
                                  </a:gdLst>
                                  <a:ahLst/>
                                  <a:cxnLst>
                                    <a:cxn ang="0">
                                      <a:pos x="T0" y="T1"/>
                                    </a:cxn>
                                    <a:cxn ang="0">
                                      <a:pos x="T2" y="T3"/>
                                    </a:cxn>
                                    <a:cxn ang="0">
                                      <a:pos x="T4" y="T5"/>
                                    </a:cxn>
                                    <a:cxn ang="0">
                                      <a:pos x="T6" y="T7"/>
                                    </a:cxn>
                                  </a:cxnLst>
                                  <a:rect l="T8" t="T9" r="T10" b="T11"/>
                                  <a:pathLst>
                                    <a:path w="21600" h="21600">
                                      <a:moveTo>
                                        <a:pt x="0" y="0"/>
                                      </a:moveTo>
                                      <a:lnTo>
                                        <a:pt x="5400" y="21600"/>
                                      </a:lnTo>
                                      <a:lnTo>
                                        <a:pt x="16200" y="21600"/>
                                      </a:lnTo>
                                      <a:lnTo>
                                        <a:pt x="21600" y="0"/>
                                      </a:lnTo>
                                      <a:close/>
                                    </a:path>
                                  </a:pathLst>
                                </a:custGeom>
                                <a:gradFill rotWithShape="0">
                                  <a:gsLst>
                                    <a:gs pos="0">
                                      <a:srgbClr val="CC9900"/>
                                    </a:gs>
                                    <a:gs pos="50000">
                                      <a:srgbClr val="CC9900">
                                        <a:gamma/>
                                        <a:tint val="0"/>
                                        <a:invGamma/>
                                      </a:srgbClr>
                                    </a:gs>
                                    <a:gs pos="100000">
                                      <a:srgbClr val="CC9900"/>
                                    </a:gs>
                                  </a:gsLst>
                                  <a:lin ang="0" scaled="1"/>
                                </a:gradFill>
                                <a:ln w="9525">
                                  <a:solidFill>
                                    <a:schemeClr val="tx1"/>
                                  </a:solidFill>
                                  <a:miter lim="800000"/>
                                  <a:headEnd/>
                                  <a:tailEnd/>
                                </a:ln>
                                <a:effectLst/>
                              </p:spPr>
                              <p:txBody>
                                <a:bodyPr wrap="none" anchor="ctr"/>
                                <a:lstStyle/>
                                <a:p>
                                  <a:endParaRPr lang="ro-RO"/>
                                </a:p>
                              </p:txBody>
                            </p:sp>
                          </p:grpSp>
                          <p:grpSp>
                            <p:nvGrpSpPr>
                              <p:cNvPr id="161127" name="Group 359"/>
                              <p:cNvGrpSpPr>
                                <a:grpSpLocks noChangeAspect="1"/>
                              </p:cNvGrpSpPr>
                              <p:nvPr/>
                            </p:nvGrpSpPr>
                            <p:grpSpPr bwMode="auto">
                              <a:xfrm>
                                <a:off x="2262" y="456"/>
                                <a:ext cx="238" cy="47"/>
                                <a:chOff x="2620" y="480"/>
                                <a:chExt cx="260" cy="36"/>
                              </a:xfrm>
                            </p:grpSpPr>
                            <p:sp>
                              <p:nvSpPr>
                                <p:cNvPr id="161128" name="Rectangle 360"/>
                                <p:cNvSpPr>
                                  <a:spLocks noChangeAspect="1" noChangeArrowheads="1"/>
                                </p:cNvSpPr>
                                <p:nvPr/>
                              </p:nvSpPr>
                              <p:spPr bwMode="auto">
                                <a:xfrm>
                                  <a:off x="2620" y="480"/>
                                  <a:ext cx="260" cy="20"/>
                                </a:xfrm>
                                <a:prstGeom prst="rect">
                                  <a:avLst/>
                                </a:prstGeom>
                                <a:gradFill rotWithShape="0">
                                  <a:gsLst>
                                    <a:gs pos="0">
                                      <a:srgbClr val="CC9900"/>
                                    </a:gs>
                                    <a:gs pos="50000">
                                      <a:srgbClr val="CC9900">
                                        <a:gamma/>
                                        <a:tint val="0"/>
                                        <a:invGamma/>
                                      </a:srgbClr>
                                    </a:gs>
                                    <a:gs pos="100000">
                                      <a:srgbClr val="CC9900"/>
                                    </a:gs>
                                  </a:gsLst>
                                  <a:lin ang="0" scaled="1"/>
                                </a:gradFill>
                                <a:ln w="9525">
                                  <a:solidFill>
                                    <a:schemeClr val="tx1"/>
                                  </a:solidFill>
                                  <a:miter lim="800000"/>
                                  <a:headEnd/>
                                  <a:tailEnd/>
                                </a:ln>
                                <a:effectLst/>
                              </p:spPr>
                              <p:txBody>
                                <a:bodyPr wrap="none" anchor="ctr"/>
                                <a:lstStyle/>
                                <a:p>
                                  <a:endParaRPr lang="ro-RO"/>
                                </a:p>
                              </p:txBody>
                            </p:sp>
                            <p:sp>
                              <p:nvSpPr>
                                <p:cNvPr id="161129" name="AutoShape 361"/>
                                <p:cNvSpPr>
                                  <a:spLocks noChangeAspect="1" noChangeArrowheads="1"/>
                                </p:cNvSpPr>
                                <p:nvPr/>
                              </p:nvSpPr>
                              <p:spPr bwMode="auto">
                                <a:xfrm>
                                  <a:off x="2622" y="498"/>
                                  <a:ext cx="256" cy="18"/>
                                </a:xfrm>
                                <a:custGeom>
                                  <a:avLst/>
                                  <a:gdLst>
                                    <a:gd name="G0" fmla="+- 5400 0 0"/>
                                    <a:gd name="G1" fmla="+- 21600 0 5400"/>
                                    <a:gd name="G2" fmla="*/ 5400 1 2"/>
                                    <a:gd name="G3" fmla="+- 21600 0 G2"/>
                                    <a:gd name="G4" fmla="+/ 5400 21600 2"/>
                                    <a:gd name="G5" fmla="+/ G1 0 2"/>
                                    <a:gd name="G6" fmla="*/ 21600 21600 5400"/>
                                    <a:gd name="G7" fmla="*/ G6 1 2"/>
                                    <a:gd name="G8" fmla="+- 21600 0 G7"/>
                                    <a:gd name="G9" fmla="*/ 21600 1 2"/>
                                    <a:gd name="G10" fmla="+- 5400 0 G9"/>
                                    <a:gd name="G11" fmla="?: G10 G8 0"/>
                                    <a:gd name="G12" fmla="?: G10 G7 21600"/>
                                    <a:gd name="T0" fmla="*/ 18900 w 21600"/>
                                    <a:gd name="T1" fmla="*/ 10800 h 21600"/>
                                    <a:gd name="T2" fmla="*/ 10800 w 21600"/>
                                    <a:gd name="T3" fmla="*/ 21600 h 21600"/>
                                    <a:gd name="T4" fmla="*/ 2700 w 21600"/>
                                    <a:gd name="T5" fmla="*/ 10800 h 21600"/>
                                    <a:gd name="T6" fmla="*/ 10800 w 21600"/>
                                    <a:gd name="T7" fmla="*/ 0 h 21600"/>
                                    <a:gd name="T8" fmla="*/ 4500 w 21600"/>
                                    <a:gd name="T9" fmla="*/ 4500 h 21600"/>
                                    <a:gd name="T10" fmla="*/ 17100 w 21600"/>
                                    <a:gd name="T11" fmla="*/ 17100 h 21600"/>
                                  </a:gdLst>
                                  <a:ahLst/>
                                  <a:cxnLst>
                                    <a:cxn ang="0">
                                      <a:pos x="T0" y="T1"/>
                                    </a:cxn>
                                    <a:cxn ang="0">
                                      <a:pos x="T2" y="T3"/>
                                    </a:cxn>
                                    <a:cxn ang="0">
                                      <a:pos x="T4" y="T5"/>
                                    </a:cxn>
                                    <a:cxn ang="0">
                                      <a:pos x="T6" y="T7"/>
                                    </a:cxn>
                                  </a:cxnLst>
                                  <a:rect l="T8" t="T9" r="T10" b="T11"/>
                                  <a:pathLst>
                                    <a:path w="21600" h="21600">
                                      <a:moveTo>
                                        <a:pt x="0" y="0"/>
                                      </a:moveTo>
                                      <a:lnTo>
                                        <a:pt x="5400" y="21600"/>
                                      </a:lnTo>
                                      <a:lnTo>
                                        <a:pt x="16200" y="21600"/>
                                      </a:lnTo>
                                      <a:lnTo>
                                        <a:pt x="21600" y="0"/>
                                      </a:lnTo>
                                      <a:close/>
                                    </a:path>
                                  </a:pathLst>
                                </a:custGeom>
                                <a:gradFill rotWithShape="0">
                                  <a:gsLst>
                                    <a:gs pos="0">
                                      <a:srgbClr val="CC9900"/>
                                    </a:gs>
                                    <a:gs pos="50000">
                                      <a:srgbClr val="CC9900">
                                        <a:gamma/>
                                        <a:tint val="0"/>
                                        <a:invGamma/>
                                      </a:srgbClr>
                                    </a:gs>
                                    <a:gs pos="100000">
                                      <a:srgbClr val="CC9900"/>
                                    </a:gs>
                                  </a:gsLst>
                                  <a:lin ang="0" scaled="1"/>
                                </a:gradFill>
                                <a:ln w="9525">
                                  <a:solidFill>
                                    <a:schemeClr val="tx1"/>
                                  </a:solidFill>
                                  <a:miter lim="800000"/>
                                  <a:headEnd/>
                                  <a:tailEnd/>
                                </a:ln>
                                <a:effectLst/>
                              </p:spPr>
                              <p:txBody>
                                <a:bodyPr wrap="none" anchor="ctr"/>
                                <a:lstStyle/>
                                <a:p>
                                  <a:endParaRPr lang="ro-RO"/>
                                </a:p>
                              </p:txBody>
                            </p:sp>
                          </p:grpSp>
                        </p:grpSp>
                        <p:sp>
                          <p:nvSpPr>
                            <p:cNvPr id="161130" name="Freeform 362" descr="Широкий диагональный 1"/>
                            <p:cNvSpPr>
                              <a:spLocks noChangeAspect="1"/>
                            </p:cNvSpPr>
                            <p:nvPr/>
                          </p:nvSpPr>
                          <p:spPr bwMode="auto">
                            <a:xfrm>
                              <a:off x="2641" y="2406"/>
                              <a:ext cx="470" cy="297"/>
                            </a:xfrm>
                            <a:custGeom>
                              <a:avLst/>
                              <a:gdLst/>
                              <a:ahLst/>
                              <a:cxnLst>
                                <a:cxn ang="0">
                                  <a:pos x="4" y="28"/>
                                </a:cxn>
                                <a:cxn ang="0">
                                  <a:pos x="0" y="2"/>
                                </a:cxn>
                                <a:cxn ang="0">
                                  <a:pos x="188" y="2"/>
                                </a:cxn>
                                <a:cxn ang="0">
                                  <a:pos x="188" y="146"/>
                                </a:cxn>
                                <a:cxn ang="0">
                                  <a:pos x="366" y="146"/>
                                </a:cxn>
                                <a:cxn ang="0">
                                  <a:pos x="366" y="0"/>
                                </a:cxn>
                                <a:cxn ang="0">
                                  <a:pos x="552" y="0"/>
                                </a:cxn>
                                <a:cxn ang="0">
                                  <a:pos x="552" y="32"/>
                                </a:cxn>
                                <a:cxn ang="0">
                                  <a:pos x="536" y="34"/>
                                </a:cxn>
                                <a:cxn ang="0">
                                  <a:pos x="540" y="102"/>
                                </a:cxn>
                                <a:cxn ang="0">
                                  <a:pos x="450" y="102"/>
                                </a:cxn>
                                <a:cxn ang="0">
                                  <a:pos x="456" y="318"/>
                                </a:cxn>
                                <a:cxn ang="0">
                                  <a:pos x="432" y="342"/>
                                </a:cxn>
                                <a:cxn ang="0">
                                  <a:pos x="404" y="348"/>
                                </a:cxn>
                                <a:cxn ang="0">
                                  <a:pos x="338" y="320"/>
                                </a:cxn>
                                <a:cxn ang="0">
                                  <a:pos x="338" y="230"/>
                                </a:cxn>
                                <a:cxn ang="0">
                                  <a:pos x="310" y="176"/>
                                </a:cxn>
                                <a:cxn ang="0">
                                  <a:pos x="306" y="148"/>
                                </a:cxn>
                                <a:cxn ang="0">
                                  <a:pos x="250" y="148"/>
                                </a:cxn>
                                <a:cxn ang="0">
                                  <a:pos x="244" y="176"/>
                                </a:cxn>
                                <a:cxn ang="0">
                                  <a:pos x="222" y="226"/>
                                </a:cxn>
                                <a:cxn ang="0">
                                  <a:pos x="222" y="322"/>
                                </a:cxn>
                                <a:cxn ang="0">
                                  <a:pos x="168" y="346"/>
                                </a:cxn>
                                <a:cxn ang="0">
                                  <a:pos x="130" y="342"/>
                                </a:cxn>
                                <a:cxn ang="0">
                                  <a:pos x="106" y="316"/>
                                </a:cxn>
                                <a:cxn ang="0">
                                  <a:pos x="106" y="96"/>
                                </a:cxn>
                                <a:cxn ang="0">
                                  <a:pos x="18" y="102"/>
                                </a:cxn>
                                <a:cxn ang="0">
                                  <a:pos x="16" y="36"/>
                                </a:cxn>
                                <a:cxn ang="0">
                                  <a:pos x="4" y="28"/>
                                </a:cxn>
                              </a:cxnLst>
                              <a:rect l="0" t="0" r="r" b="b"/>
                              <a:pathLst>
                                <a:path w="552" h="348">
                                  <a:moveTo>
                                    <a:pt x="4" y="28"/>
                                  </a:moveTo>
                                  <a:lnTo>
                                    <a:pt x="0" y="2"/>
                                  </a:lnTo>
                                  <a:lnTo>
                                    <a:pt x="188" y="2"/>
                                  </a:lnTo>
                                  <a:lnTo>
                                    <a:pt x="188" y="146"/>
                                  </a:lnTo>
                                  <a:lnTo>
                                    <a:pt x="366" y="146"/>
                                  </a:lnTo>
                                  <a:lnTo>
                                    <a:pt x="366" y="0"/>
                                  </a:lnTo>
                                  <a:lnTo>
                                    <a:pt x="552" y="0"/>
                                  </a:lnTo>
                                  <a:lnTo>
                                    <a:pt x="552" y="32"/>
                                  </a:lnTo>
                                  <a:lnTo>
                                    <a:pt x="536" y="34"/>
                                  </a:lnTo>
                                  <a:lnTo>
                                    <a:pt x="540" y="102"/>
                                  </a:lnTo>
                                  <a:lnTo>
                                    <a:pt x="450" y="102"/>
                                  </a:lnTo>
                                  <a:lnTo>
                                    <a:pt x="456" y="318"/>
                                  </a:lnTo>
                                  <a:lnTo>
                                    <a:pt x="432" y="342"/>
                                  </a:lnTo>
                                  <a:lnTo>
                                    <a:pt x="404" y="348"/>
                                  </a:lnTo>
                                  <a:lnTo>
                                    <a:pt x="338" y="320"/>
                                  </a:lnTo>
                                  <a:lnTo>
                                    <a:pt x="338" y="230"/>
                                  </a:lnTo>
                                  <a:lnTo>
                                    <a:pt x="310" y="176"/>
                                  </a:lnTo>
                                  <a:lnTo>
                                    <a:pt x="306" y="148"/>
                                  </a:lnTo>
                                  <a:lnTo>
                                    <a:pt x="250" y="148"/>
                                  </a:lnTo>
                                  <a:lnTo>
                                    <a:pt x="244" y="176"/>
                                  </a:lnTo>
                                  <a:lnTo>
                                    <a:pt x="222" y="226"/>
                                  </a:lnTo>
                                  <a:lnTo>
                                    <a:pt x="222" y="322"/>
                                  </a:lnTo>
                                  <a:lnTo>
                                    <a:pt x="168" y="346"/>
                                  </a:lnTo>
                                  <a:lnTo>
                                    <a:pt x="130" y="342"/>
                                  </a:lnTo>
                                  <a:lnTo>
                                    <a:pt x="106" y="316"/>
                                  </a:lnTo>
                                  <a:lnTo>
                                    <a:pt x="106" y="96"/>
                                  </a:lnTo>
                                  <a:lnTo>
                                    <a:pt x="18" y="102"/>
                                  </a:lnTo>
                                  <a:lnTo>
                                    <a:pt x="16" y="36"/>
                                  </a:lnTo>
                                  <a:lnTo>
                                    <a:pt x="4" y="28"/>
                                  </a:lnTo>
                                  <a:close/>
                                </a:path>
                              </a:pathLst>
                            </a:custGeom>
                            <a:pattFill prst="wdDnDiag">
                              <a:fgClr>
                                <a:srgbClr val="4D4D4D"/>
                              </a:fgClr>
                              <a:bgClr>
                                <a:schemeClr val="bg1"/>
                              </a:bgClr>
                            </a:pattFill>
                            <a:ln w="9525">
                              <a:solidFill>
                                <a:srgbClr val="333333"/>
                              </a:solidFill>
                              <a:round/>
                              <a:headEnd/>
                              <a:tailEnd/>
                            </a:ln>
                            <a:effectLst/>
                          </p:spPr>
                          <p:txBody>
                            <a:bodyPr/>
                            <a:lstStyle/>
                            <a:p>
                              <a:endParaRPr lang="ro-RO"/>
                            </a:p>
                          </p:txBody>
                        </p:sp>
                        <p:grpSp>
                          <p:nvGrpSpPr>
                            <p:cNvPr id="161131" name="Group 363"/>
                            <p:cNvGrpSpPr>
                              <a:grpSpLocks noChangeAspect="1"/>
                            </p:cNvGrpSpPr>
                            <p:nvPr/>
                          </p:nvGrpSpPr>
                          <p:grpSpPr bwMode="auto">
                            <a:xfrm>
                              <a:off x="1806" y="1388"/>
                              <a:ext cx="2156" cy="2602"/>
                              <a:chOff x="1806" y="1388"/>
                              <a:chExt cx="2156" cy="2602"/>
                            </a:xfrm>
                          </p:grpSpPr>
                          <p:grpSp>
                            <p:nvGrpSpPr>
                              <p:cNvPr id="161132" name="Group 364"/>
                              <p:cNvGrpSpPr>
                                <a:grpSpLocks noChangeAspect="1"/>
                              </p:cNvGrpSpPr>
                              <p:nvPr/>
                            </p:nvGrpSpPr>
                            <p:grpSpPr bwMode="auto">
                              <a:xfrm>
                                <a:off x="2591" y="1516"/>
                                <a:ext cx="577" cy="2297"/>
                                <a:chOff x="2591" y="1516"/>
                                <a:chExt cx="577" cy="2297"/>
                              </a:xfrm>
                            </p:grpSpPr>
                            <p:sp>
                              <p:nvSpPr>
                                <p:cNvPr id="161133" name="Freeform 365" descr="Широкий диагональный 2"/>
                                <p:cNvSpPr>
                                  <a:spLocks noChangeAspect="1"/>
                                </p:cNvSpPr>
                                <p:nvPr/>
                              </p:nvSpPr>
                              <p:spPr bwMode="auto">
                                <a:xfrm>
                                  <a:off x="2591" y="1516"/>
                                  <a:ext cx="577" cy="2297"/>
                                </a:xfrm>
                                <a:custGeom>
                                  <a:avLst/>
                                  <a:gdLst/>
                                  <a:ahLst/>
                                  <a:cxnLst>
                                    <a:cxn ang="0">
                                      <a:pos x="0" y="4"/>
                                    </a:cxn>
                                    <a:cxn ang="0">
                                      <a:pos x="62" y="6"/>
                                    </a:cxn>
                                    <a:cxn ang="0">
                                      <a:pos x="58" y="1144"/>
                                    </a:cxn>
                                    <a:cxn ang="0">
                                      <a:pos x="160" y="1144"/>
                                    </a:cxn>
                                    <a:cxn ang="0">
                                      <a:pos x="164" y="1382"/>
                                    </a:cxn>
                                    <a:cxn ang="0">
                                      <a:pos x="184" y="1384"/>
                                    </a:cxn>
                                    <a:cxn ang="0">
                                      <a:pos x="184" y="2334"/>
                                    </a:cxn>
                                    <a:cxn ang="0">
                                      <a:pos x="330" y="2334"/>
                                    </a:cxn>
                                    <a:cxn ang="0">
                                      <a:pos x="184" y="2336"/>
                                    </a:cxn>
                                    <a:cxn ang="0">
                                      <a:pos x="184" y="2490"/>
                                    </a:cxn>
                                    <a:cxn ang="0">
                                      <a:pos x="164" y="2486"/>
                                    </a:cxn>
                                    <a:cxn ang="0">
                                      <a:pos x="514" y="2490"/>
                                    </a:cxn>
                                    <a:cxn ang="0">
                                      <a:pos x="498" y="2490"/>
                                    </a:cxn>
                                    <a:cxn ang="0">
                                      <a:pos x="492" y="2334"/>
                                    </a:cxn>
                                    <a:cxn ang="0">
                                      <a:pos x="332" y="2334"/>
                                    </a:cxn>
                                    <a:cxn ang="0">
                                      <a:pos x="494" y="2334"/>
                                    </a:cxn>
                                    <a:cxn ang="0">
                                      <a:pos x="494" y="1388"/>
                                    </a:cxn>
                                    <a:cxn ang="0">
                                      <a:pos x="514" y="1388"/>
                                    </a:cxn>
                                    <a:cxn ang="0">
                                      <a:pos x="512" y="1142"/>
                                    </a:cxn>
                                    <a:cxn ang="0">
                                      <a:pos x="614" y="1140"/>
                                    </a:cxn>
                                    <a:cxn ang="0">
                                      <a:pos x="616" y="2"/>
                                    </a:cxn>
                                    <a:cxn ang="0">
                                      <a:pos x="662" y="0"/>
                                    </a:cxn>
                                    <a:cxn ang="0">
                                      <a:pos x="662" y="1252"/>
                                    </a:cxn>
                                    <a:cxn ang="0">
                                      <a:pos x="548" y="1370"/>
                                    </a:cxn>
                                    <a:cxn ang="0">
                                      <a:pos x="546" y="2344"/>
                                    </a:cxn>
                                    <a:cxn ang="0">
                                      <a:pos x="676" y="2472"/>
                                    </a:cxn>
                                    <a:cxn ang="0">
                                      <a:pos x="676" y="2684"/>
                                    </a:cxn>
                                    <a:cxn ang="0">
                                      <a:pos x="604" y="2682"/>
                                    </a:cxn>
                                    <a:cxn ang="0">
                                      <a:pos x="606" y="2626"/>
                                    </a:cxn>
                                    <a:cxn ang="0">
                                      <a:pos x="588" y="2624"/>
                                    </a:cxn>
                                    <a:cxn ang="0">
                                      <a:pos x="588" y="2492"/>
                                    </a:cxn>
                                    <a:cxn ang="0">
                                      <a:pos x="98" y="2486"/>
                                    </a:cxn>
                                    <a:cxn ang="0">
                                      <a:pos x="98" y="2626"/>
                                    </a:cxn>
                                    <a:cxn ang="0">
                                      <a:pos x="76" y="2626"/>
                                    </a:cxn>
                                    <a:cxn ang="0">
                                      <a:pos x="76" y="2692"/>
                                    </a:cxn>
                                    <a:cxn ang="0">
                                      <a:pos x="0" y="2694"/>
                                    </a:cxn>
                                    <a:cxn ang="0">
                                      <a:pos x="1" y="2472"/>
                                    </a:cxn>
                                    <a:cxn ang="0">
                                      <a:pos x="130" y="2346"/>
                                    </a:cxn>
                                    <a:cxn ang="0">
                                      <a:pos x="126" y="1374"/>
                                    </a:cxn>
                                    <a:cxn ang="0">
                                      <a:pos x="2" y="1248"/>
                                    </a:cxn>
                                    <a:cxn ang="0">
                                      <a:pos x="0" y="4"/>
                                    </a:cxn>
                                  </a:cxnLst>
                                  <a:rect l="0" t="0" r="r" b="b"/>
                                  <a:pathLst>
                                    <a:path w="676" h="2694">
                                      <a:moveTo>
                                        <a:pt x="0" y="4"/>
                                      </a:moveTo>
                                      <a:lnTo>
                                        <a:pt x="62" y="6"/>
                                      </a:lnTo>
                                      <a:lnTo>
                                        <a:pt x="58" y="1144"/>
                                      </a:lnTo>
                                      <a:lnTo>
                                        <a:pt x="160" y="1144"/>
                                      </a:lnTo>
                                      <a:lnTo>
                                        <a:pt x="164" y="1382"/>
                                      </a:lnTo>
                                      <a:lnTo>
                                        <a:pt x="184" y="1384"/>
                                      </a:lnTo>
                                      <a:lnTo>
                                        <a:pt x="184" y="2334"/>
                                      </a:lnTo>
                                      <a:lnTo>
                                        <a:pt x="330" y="2334"/>
                                      </a:lnTo>
                                      <a:lnTo>
                                        <a:pt x="184" y="2336"/>
                                      </a:lnTo>
                                      <a:lnTo>
                                        <a:pt x="184" y="2490"/>
                                      </a:lnTo>
                                      <a:lnTo>
                                        <a:pt x="164" y="2486"/>
                                      </a:lnTo>
                                      <a:lnTo>
                                        <a:pt x="514" y="2490"/>
                                      </a:lnTo>
                                      <a:lnTo>
                                        <a:pt x="498" y="2490"/>
                                      </a:lnTo>
                                      <a:lnTo>
                                        <a:pt x="492" y="2334"/>
                                      </a:lnTo>
                                      <a:lnTo>
                                        <a:pt x="332" y="2334"/>
                                      </a:lnTo>
                                      <a:lnTo>
                                        <a:pt x="494" y="2334"/>
                                      </a:lnTo>
                                      <a:lnTo>
                                        <a:pt x="494" y="1388"/>
                                      </a:lnTo>
                                      <a:lnTo>
                                        <a:pt x="514" y="1388"/>
                                      </a:lnTo>
                                      <a:lnTo>
                                        <a:pt x="512" y="1142"/>
                                      </a:lnTo>
                                      <a:lnTo>
                                        <a:pt x="614" y="1140"/>
                                      </a:lnTo>
                                      <a:lnTo>
                                        <a:pt x="616" y="2"/>
                                      </a:lnTo>
                                      <a:lnTo>
                                        <a:pt x="662" y="0"/>
                                      </a:lnTo>
                                      <a:lnTo>
                                        <a:pt x="662" y="1252"/>
                                      </a:lnTo>
                                      <a:lnTo>
                                        <a:pt x="548" y="1370"/>
                                      </a:lnTo>
                                      <a:lnTo>
                                        <a:pt x="546" y="2344"/>
                                      </a:lnTo>
                                      <a:lnTo>
                                        <a:pt x="676" y="2472"/>
                                      </a:lnTo>
                                      <a:lnTo>
                                        <a:pt x="676" y="2684"/>
                                      </a:lnTo>
                                      <a:lnTo>
                                        <a:pt x="604" y="2682"/>
                                      </a:lnTo>
                                      <a:lnTo>
                                        <a:pt x="606" y="2626"/>
                                      </a:lnTo>
                                      <a:lnTo>
                                        <a:pt x="588" y="2624"/>
                                      </a:lnTo>
                                      <a:lnTo>
                                        <a:pt x="588" y="2492"/>
                                      </a:lnTo>
                                      <a:lnTo>
                                        <a:pt x="98" y="2486"/>
                                      </a:lnTo>
                                      <a:lnTo>
                                        <a:pt x="98" y="2626"/>
                                      </a:lnTo>
                                      <a:lnTo>
                                        <a:pt x="76" y="2626"/>
                                      </a:lnTo>
                                      <a:lnTo>
                                        <a:pt x="76" y="2692"/>
                                      </a:lnTo>
                                      <a:lnTo>
                                        <a:pt x="0" y="2694"/>
                                      </a:lnTo>
                                      <a:lnTo>
                                        <a:pt x="1" y="2472"/>
                                      </a:lnTo>
                                      <a:lnTo>
                                        <a:pt x="130" y="2346"/>
                                      </a:lnTo>
                                      <a:lnTo>
                                        <a:pt x="126" y="1374"/>
                                      </a:lnTo>
                                      <a:lnTo>
                                        <a:pt x="2" y="1248"/>
                                      </a:lnTo>
                                      <a:lnTo>
                                        <a:pt x="0" y="4"/>
                                      </a:lnTo>
                                      <a:close/>
                                    </a:path>
                                  </a:pathLst>
                                </a:custGeom>
                                <a:pattFill prst="wdUpDiag">
                                  <a:fgClr>
                                    <a:schemeClr val="tx2"/>
                                  </a:fgClr>
                                  <a:bgClr>
                                    <a:schemeClr val="bg1"/>
                                  </a:bgClr>
                                </a:pattFill>
                                <a:ln w="9525">
                                  <a:solidFill>
                                    <a:schemeClr val="tx1"/>
                                  </a:solidFill>
                                  <a:round/>
                                  <a:headEnd/>
                                  <a:tailEnd/>
                                </a:ln>
                                <a:effectLst/>
                              </p:spPr>
                              <p:txBody>
                                <a:bodyPr/>
                                <a:lstStyle/>
                                <a:p>
                                  <a:endParaRPr lang="ro-RO"/>
                                </a:p>
                              </p:txBody>
                            </p:sp>
                            <p:grpSp>
                              <p:nvGrpSpPr>
                                <p:cNvPr id="161134" name="Group 366"/>
                                <p:cNvGrpSpPr>
                                  <a:grpSpLocks noChangeAspect="1"/>
                                </p:cNvGrpSpPr>
                                <p:nvPr/>
                              </p:nvGrpSpPr>
                              <p:grpSpPr bwMode="auto">
                                <a:xfrm>
                                  <a:off x="2655" y="3434"/>
                                  <a:ext cx="453" cy="328"/>
                                  <a:chOff x="2655" y="3434"/>
                                  <a:chExt cx="453" cy="328"/>
                                </a:xfrm>
                              </p:grpSpPr>
                              <p:sp>
                                <p:nvSpPr>
                                  <p:cNvPr id="161135" name="Freeform 367" descr="Широкий диагональный 2"/>
                                  <p:cNvSpPr>
                                    <a:spLocks noChangeAspect="1"/>
                                  </p:cNvSpPr>
                                  <p:nvPr/>
                                </p:nvSpPr>
                                <p:spPr bwMode="auto">
                                  <a:xfrm>
                                    <a:off x="2655" y="3634"/>
                                    <a:ext cx="18" cy="128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>
                                      <a:cxn ang="0">
                                        <a:pos x="22" y="2"/>
                                      </a:cxn>
                                      <a:cxn ang="0">
                                        <a:pos x="2" y="0"/>
                                      </a:cxn>
                                      <a:cxn ang="0">
                                        <a:pos x="0" y="150"/>
                                      </a:cxn>
                                    </a:cxnLst>
                                    <a:rect l="0" t="0" r="r" b="b"/>
                                    <a:pathLst>
                                      <a:path w="22" h="150">
                                        <a:moveTo>
                                          <a:pt x="22" y="2"/>
                                        </a:moveTo>
                                        <a:lnTo>
                                          <a:pt x="2" y="0"/>
                                        </a:lnTo>
                                        <a:lnTo>
                                          <a:pt x="0" y="150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6350" cmpd="sng">
                                    <a:solidFill>
                                      <a:schemeClr val="tx1"/>
                                    </a:solidFill>
                                    <a:round/>
                                    <a:headEnd type="none" w="med" len="med"/>
                                    <a:tailEnd type="none" w="med" len="med"/>
                                  </a:ln>
                                  <a:effectLst/>
                                </p:spPr>
                                <p:txBody>
                                  <a:bodyPr/>
                                  <a:lstStyle/>
                                  <a:p>
                                    <a:endParaRPr lang="ro-RO"/>
                                  </a:p>
                                </p:txBody>
                              </p:sp>
                              <p:sp>
                                <p:nvSpPr>
                                  <p:cNvPr id="161136" name="Freeform 368" descr="Широкий диагональный 2"/>
                                  <p:cNvSpPr>
                                    <a:spLocks noChangeAspect="1"/>
                                  </p:cNvSpPr>
                                  <p:nvPr/>
                                </p:nvSpPr>
                                <p:spPr bwMode="auto">
                                  <a:xfrm>
                                    <a:off x="3091" y="3641"/>
                                    <a:ext cx="17" cy="116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>
                                      <a:cxn ang="0">
                                        <a:pos x="0" y="0"/>
                                      </a:cxn>
                                      <a:cxn ang="0">
                                        <a:pos x="20" y="0"/>
                                      </a:cxn>
                                      <a:cxn ang="0">
                                        <a:pos x="20" y="136"/>
                                      </a:cxn>
                                    </a:cxnLst>
                                    <a:rect l="0" t="0" r="r" b="b"/>
                                    <a:pathLst>
                                      <a:path w="20" h="136">
                                        <a:moveTo>
                                          <a:pt x="0" y="0"/>
                                        </a:moveTo>
                                        <a:lnTo>
                                          <a:pt x="20" y="0"/>
                                        </a:lnTo>
                                        <a:lnTo>
                                          <a:pt x="20" y="136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6350" cmpd="sng">
                                    <a:solidFill>
                                      <a:schemeClr val="tx1"/>
                                    </a:solidFill>
                                    <a:round/>
                                    <a:headEnd type="none" w="med" len="med"/>
                                    <a:tailEnd type="none" w="med" len="med"/>
                                  </a:ln>
                                  <a:effectLst/>
                                </p:spPr>
                                <p:txBody>
                                  <a:bodyPr/>
                                  <a:lstStyle/>
                                  <a:p>
                                    <a:endParaRPr lang="ro-RO"/>
                                  </a:p>
                                </p:txBody>
                              </p:sp>
                              <p:sp>
                                <p:nvSpPr>
                                  <p:cNvPr id="161137" name="Freeform 369" descr="Широкий диагональный 2"/>
                                  <p:cNvSpPr>
                                    <a:spLocks noChangeAspect="1"/>
                                  </p:cNvSpPr>
                                  <p:nvPr/>
                                </p:nvSpPr>
                                <p:spPr bwMode="auto">
                                  <a:xfrm>
                                    <a:off x="2730" y="3434"/>
                                    <a:ext cx="17" cy="204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>
                                      <a:cxn ang="0">
                                        <a:pos x="19" y="0"/>
                                      </a:cxn>
                                      <a:cxn ang="0">
                                        <a:pos x="0" y="32"/>
                                      </a:cxn>
                                      <a:cxn ang="0">
                                        <a:pos x="0" y="239"/>
                                      </a:cxn>
                                    </a:cxnLst>
                                    <a:rect l="0" t="0" r="r" b="b"/>
                                    <a:pathLst>
                                      <a:path w="19" h="239">
                                        <a:moveTo>
                                          <a:pt x="19" y="0"/>
                                        </a:moveTo>
                                        <a:lnTo>
                                          <a:pt x="0" y="32"/>
                                        </a:lnTo>
                                        <a:lnTo>
                                          <a:pt x="0" y="239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6350" cmpd="sng">
                                    <a:solidFill>
                                      <a:schemeClr val="tx1"/>
                                    </a:solidFill>
                                    <a:round/>
                                    <a:headEnd type="none" w="med" len="med"/>
                                    <a:tailEnd type="none" w="med" len="med"/>
                                  </a:ln>
                                  <a:effectLst/>
                                </p:spPr>
                                <p:txBody>
                                  <a:bodyPr/>
                                  <a:lstStyle/>
                                  <a:p>
                                    <a:endParaRPr lang="ro-RO"/>
                                  </a:p>
                                </p:txBody>
                              </p:sp>
                              <p:sp>
                                <p:nvSpPr>
                                  <p:cNvPr id="161138" name="Freeform 370" descr="Широкий диагональный 2"/>
                                  <p:cNvSpPr>
                                    <a:spLocks noChangeAspect="1"/>
                                  </p:cNvSpPr>
                                  <p:nvPr/>
                                </p:nvSpPr>
                                <p:spPr bwMode="auto">
                                  <a:xfrm>
                                    <a:off x="3018" y="3441"/>
                                    <a:ext cx="11" cy="195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>
                                      <a:cxn ang="0">
                                        <a:pos x="0" y="0"/>
                                      </a:cxn>
                                      <a:cxn ang="0">
                                        <a:pos x="13" y="30"/>
                                      </a:cxn>
                                      <a:cxn ang="0">
                                        <a:pos x="13" y="229"/>
                                      </a:cxn>
                                    </a:cxnLst>
                                    <a:rect l="0" t="0" r="r" b="b"/>
                                    <a:pathLst>
                                      <a:path w="13" h="229">
                                        <a:moveTo>
                                          <a:pt x="0" y="0"/>
                                        </a:moveTo>
                                        <a:lnTo>
                                          <a:pt x="13" y="30"/>
                                        </a:lnTo>
                                        <a:lnTo>
                                          <a:pt x="13" y="229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6350" cmpd="sng">
                                    <a:solidFill>
                                      <a:schemeClr val="tx1"/>
                                    </a:solidFill>
                                    <a:round/>
                                    <a:headEnd type="none" w="med" len="med"/>
                                    <a:tailEnd type="none" w="med" len="med"/>
                                  </a:ln>
                                  <a:effectLst/>
                                </p:spPr>
                                <p:txBody>
                                  <a:bodyPr/>
                                  <a:lstStyle/>
                                  <a:p>
                                    <a:endParaRPr lang="ro-RO"/>
                                  </a:p>
                                </p:txBody>
                              </p:sp>
                            </p:grpSp>
                          </p:grpSp>
                          <p:sp>
                            <p:nvSpPr>
                              <p:cNvPr id="161139" name="Freeform 371" descr="Широкий диагональный 1"/>
                              <p:cNvSpPr>
                                <a:spLocks noChangeAspect="1"/>
                              </p:cNvSpPr>
                              <p:nvPr/>
                            </p:nvSpPr>
                            <p:spPr bwMode="auto">
                              <a:xfrm>
                                <a:off x="2658" y="3506"/>
                                <a:ext cx="450" cy="336"/>
                              </a:xfrm>
                              <a:custGeom>
                                <a:avLst/>
                                <a:gdLst/>
                                <a:ahLst/>
                                <a:cxnLst>
                                  <a:cxn ang="0">
                                    <a:pos x="109" y="2"/>
                                  </a:cxn>
                                  <a:cxn ang="0">
                                    <a:pos x="268" y="0"/>
                                  </a:cxn>
                                  <a:cxn ang="0">
                                    <a:pos x="188" y="0"/>
                                  </a:cxn>
                                  <a:cxn ang="0">
                                    <a:pos x="188" y="338"/>
                                  </a:cxn>
                                  <a:cxn ang="0">
                                    <a:pos x="338" y="338"/>
                                  </a:cxn>
                                  <a:cxn ang="0">
                                    <a:pos x="338" y="0"/>
                                  </a:cxn>
                                  <a:cxn ang="0">
                                    <a:pos x="266" y="0"/>
                                  </a:cxn>
                                  <a:cxn ang="0">
                                    <a:pos x="418" y="0"/>
                                  </a:cxn>
                                  <a:cxn ang="0">
                                    <a:pos x="418" y="154"/>
                                  </a:cxn>
                                  <a:cxn ang="0">
                                    <a:pos x="400" y="156"/>
                                  </a:cxn>
                                  <a:cxn ang="0">
                                    <a:pos x="400" y="178"/>
                                  </a:cxn>
                                  <a:cxn ang="0">
                                    <a:pos x="528" y="178"/>
                                  </a:cxn>
                                  <a:cxn ang="0">
                                    <a:pos x="528" y="236"/>
                                  </a:cxn>
                                  <a:cxn ang="0">
                                    <a:pos x="468" y="232"/>
                                  </a:cxn>
                                  <a:cxn ang="0">
                                    <a:pos x="468" y="290"/>
                                  </a:cxn>
                                  <a:cxn ang="0">
                                    <a:pos x="444" y="290"/>
                                  </a:cxn>
                                  <a:cxn ang="0">
                                    <a:pos x="444" y="394"/>
                                  </a:cxn>
                                  <a:cxn ang="0">
                                    <a:pos x="400" y="394"/>
                                  </a:cxn>
                                  <a:cxn ang="0">
                                    <a:pos x="400" y="336"/>
                                  </a:cxn>
                                  <a:cxn ang="0">
                                    <a:pos x="132" y="336"/>
                                  </a:cxn>
                                  <a:cxn ang="0">
                                    <a:pos x="134" y="394"/>
                                  </a:cxn>
                                  <a:cxn ang="0">
                                    <a:pos x="78" y="394"/>
                                  </a:cxn>
                                  <a:cxn ang="0">
                                    <a:pos x="78" y="292"/>
                                  </a:cxn>
                                  <a:cxn ang="0">
                                    <a:pos x="50" y="294"/>
                                  </a:cxn>
                                  <a:cxn ang="0">
                                    <a:pos x="50" y="232"/>
                                  </a:cxn>
                                  <a:cxn ang="0">
                                    <a:pos x="0" y="230"/>
                                  </a:cxn>
                                  <a:cxn ang="0">
                                    <a:pos x="0" y="174"/>
                                  </a:cxn>
                                  <a:cxn ang="0">
                                    <a:pos x="126" y="174"/>
                                  </a:cxn>
                                  <a:cxn ang="0">
                                    <a:pos x="122" y="150"/>
                                  </a:cxn>
                                  <a:cxn ang="0">
                                    <a:pos x="109" y="149"/>
                                  </a:cxn>
                                  <a:cxn ang="0">
                                    <a:pos x="109" y="2"/>
                                  </a:cxn>
                                </a:cxnLst>
                                <a:rect l="0" t="0" r="r" b="b"/>
                                <a:pathLst>
                                  <a:path w="528" h="394">
                                    <a:moveTo>
                                      <a:pt x="109" y="2"/>
                                    </a:moveTo>
                                    <a:lnTo>
                                      <a:pt x="268" y="0"/>
                                    </a:lnTo>
                                    <a:lnTo>
                                      <a:pt x="188" y="0"/>
                                    </a:lnTo>
                                    <a:lnTo>
                                      <a:pt x="188" y="338"/>
                                    </a:lnTo>
                                    <a:lnTo>
                                      <a:pt x="338" y="338"/>
                                    </a:lnTo>
                                    <a:lnTo>
                                      <a:pt x="338" y="0"/>
                                    </a:lnTo>
                                    <a:lnTo>
                                      <a:pt x="266" y="0"/>
                                    </a:lnTo>
                                    <a:lnTo>
                                      <a:pt x="418" y="0"/>
                                    </a:lnTo>
                                    <a:lnTo>
                                      <a:pt x="418" y="154"/>
                                    </a:lnTo>
                                    <a:lnTo>
                                      <a:pt x="400" y="156"/>
                                    </a:lnTo>
                                    <a:lnTo>
                                      <a:pt x="400" y="178"/>
                                    </a:lnTo>
                                    <a:lnTo>
                                      <a:pt x="528" y="178"/>
                                    </a:lnTo>
                                    <a:lnTo>
                                      <a:pt x="528" y="236"/>
                                    </a:lnTo>
                                    <a:lnTo>
                                      <a:pt x="468" y="232"/>
                                    </a:lnTo>
                                    <a:lnTo>
                                      <a:pt x="468" y="290"/>
                                    </a:lnTo>
                                    <a:lnTo>
                                      <a:pt x="444" y="290"/>
                                    </a:lnTo>
                                    <a:lnTo>
                                      <a:pt x="444" y="394"/>
                                    </a:lnTo>
                                    <a:lnTo>
                                      <a:pt x="400" y="394"/>
                                    </a:lnTo>
                                    <a:lnTo>
                                      <a:pt x="400" y="336"/>
                                    </a:lnTo>
                                    <a:lnTo>
                                      <a:pt x="132" y="336"/>
                                    </a:lnTo>
                                    <a:lnTo>
                                      <a:pt x="134" y="394"/>
                                    </a:lnTo>
                                    <a:lnTo>
                                      <a:pt x="78" y="394"/>
                                    </a:lnTo>
                                    <a:lnTo>
                                      <a:pt x="78" y="292"/>
                                    </a:lnTo>
                                    <a:lnTo>
                                      <a:pt x="50" y="294"/>
                                    </a:lnTo>
                                    <a:lnTo>
                                      <a:pt x="50" y="232"/>
                                    </a:lnTo>
                                    <a:lnTo>
                                      <a:pt x="0" y="230"/>
                                    </a:lnTo>
                                    <a:lnTo>
                                      <a:pt x="0" y="174"/>
                                    </a:lnTo>
                                    <a:lnTo>
                                      <a:pt x="126" y="174"/>
                                    </a:lnTo>
                                    <a:lnTo>
                                      <a:pt x="122" y="150"/>
                                    </a:lnTo>
                                    <a:lnTo>
                                      <a:pt x="109" y="149"/>
                                    </a:lnTo>
                                    <a:lnTo>
                                      <a:pt x="109" y="2"/>
                                    </a:lnTo>
                                    <a:close/>
                                  </a:path>
                                </a:pathLst>
                              </a:custGeom>
                              <a:pattFill prst="wdDnDiag">
                                <a:fgClr>
                                  <a:schemeClr val="tx1"/>
                                </a:fgClr>
                                <a:bgClr>
                                  <a:schemeClr val="bg1"/>
                                </a:bgClr>
                              </a:pattFill>
                              <a:ln w="9525">
                                <a:solidFill>
                                  <a:schemeClr val="tx1"/>
                                </a:solidFill>
                                <a:round/>
                                <a:headEnd/>
                                <a:tailEnd/>
                              </a:ln>
                              <a:effectLst/>
                            </p:spPr>
                            <p:txBody>
                              <a:bodyPr/>
                              <a:lstStyle/>
                              <a:p>
                                <a:endParaRPr lang="ro-RO"/>
                              </a:p>
                            </p:txBody>
                          </p:sp>
                          <p:sp>
                            <p:nvSpPr>
                              <p:cNvPr id="161140" name="Freeform 372" descr="Алмазная решетка (контур)"/>
                              <p:cNvSpPr>
                                <a:spLocks noChangeAspect="1"/>
                              </p:cNvSpPr>
                              <p:nvPr/>
                            </p:nvSpPr>
                            <p:spPr bwMode="auto">
                              <a:xfrm>
                                <a:off x="3062" y="1505"/>
                                <a:ext cx="617" cy="2127"/>
                              </a:xfrm>
                              <a:custGeom>
                                <a:avLst/>
                                <a:gdLst/>
                                <a:ahLst/>
                                <a:cxnLst>
                                  <a:cxn ang="0">
                                    <a:pos x="116" y="14"/>
                                  </a:cxn>
                                  <a:cxn ang="0">
                                    <a:pos x="688" y="0"/>
                                  </a:cxn>
                                  <a:cxn ang="0">
                                    <a:pos x="724" y="2406"/>
                                  </a:cxn>
                                  <a:cxn ang="0">
                                    <a:pos x="140" y="2412"/>
                                  </a:cxn>
                                  <a:cxn ang="0">
                                    <a:pos x="140" y="2494"/>
                                  </a:cxn>
                                  <a:cxn ang="0">
                                    <a:pos x="0" y="2354"/>
                                  </a:cxn>
                                  <a:cxn ang="0">
                                    <a:pos x="0" y="1386"/>
                                  </a:cxn>
                                  <a:cxn ang="0">
                                    <a:pos x="116" y="1266"/>
                                  </a:cxn>
                                  <a:cxn ang="0">
                                    <a:pos x="116" y="14"/>
                                  </a:cxn>
                                </a:cxnLst>
                                <a:rect l="0" t="0" r="r" b="b"/>
                                <a:pathLst>
                                  <a:path w="724" h="2494">
                                    <a:moveTo>
                                      <a:pt x="116" y="14"/>
                                    </a:moveTo>
                                    <a:lnTo>
                                      <a:pt x="688" y="0"/>
                                    </a:lnTo>
                                    <a:lnTo>
                                      <a:pt x="724" y="2406"/>
                                    </a:lnTo>
                                    <a:lnTo>
                                      <a:pt x="140" y="2412"/>
                                    </a:lnTo>
                                    <a:lnTo>
                                      <a:pt x="140" y="2494"/>
                                    </a:lnTo>
                                    <a:lnTo>
                                      <a:pt x="0" y="2354"/>
                                    </a:lnTo>
                                    <a:lnTo>
                                      <a:pt x="0" y="1386"/>
                                    </a:lnTo>
                                    <a:lnTo>
                                      <a:pt x="116" y="1266"/>
                                    </a:lnTo>
                                    <a:lnTo>
                                      <a:pt x="116" y="14"/>
                                    </a:lnTo>
                                    <a:close/>
                                  </a:path>
                                </a:pathLst>
                              </a:custGeom>
                              <a:pattFill prst="openDmnd">
                                <a:fgClr>
                                  <a:srgbClr val="FF3300"/>
                                </a:fgClr>
                                <a:bgClr>
                                  <a:schemeClr val="bg1"/>
                                </a:bgClr>
                              </a:pattFill>
                              <a:ln w="9525">
                                <a:solidFill>
                                  <a:srgbClr val="FF3300"/>
                                </a:solidFill>
                                <a:round/>
                                <a:headEnd/>
                                <a:tailEnd/>
                              </a:ln>
                              <a:effectLst/>
                            </p:spPr>
                            <p:txBody>
                              <a:bodyPr/>
                              <a:lstStyle/>
                              <a:p>
                                <a:endParaRPr lang="ro-RO"/>
                              </a:p>
                            </p:txBody>
                          </p:sp>
                          <p:sp>
                            <p:nvSpPr>
                              <p:cNvPr id="161141" name="Freeform 373" descr="Алмазная решетка (контур)"/>
                              <p:cNvSpPr>
                                <a:spLocks noChangeAspect="1"/>
                              </p:cNvSpPr>
                              <p:nvPr/>
                            </p:nvSpPr>
                            <p:spPr bwMode="auto">
                              <a:xfrm>
                                <a:off x="2443" y="1519"/>
                                <a:ext cx="252" cy="2102"/>
                              </a:xfrm>
                              <a:custGeom>
                                <a:avLst/>
                                <a:gdLst/>
                                <a:ahLst/>
                                <a:cxnLst>
                                  <a:cxn ang="0">
                                    <a:pos x="0" y="0"/>
                                  </a:cxn>
                                  <a:cxn ang="0">
                                    <a:pos x="172" y="0"/>
                                  </a:cxn>
                                  <a:cxn ang="0">
                                    <a:pos x="170" y="1242"/>
                                  </a:cxn>
                                  <a:cxn ang="0">
                                    <a:pos x="296" y="1368"/>
                                  </a:cxn>
                                  <a:cxn ang="0">
                                    <a:pos x="295" y="2339"/>
                                  </a:cxn>
                                  <a:cxn ang="0">
                                    <a:pos x="163" y="2465"/>
                                  </a:cxn>
                                  <a:cxn ang="0">
                                    <a:pos x="163" y="2405"/>
                                  </a:cxn>
                                  <a:cxn ang="0">
                                    <a:pos x="6" y="2404"/>
                                  </a:cxn>
                                  <a:cxn ang="0">
                                    <a:pos x="0" y="0"/>
                                  </a:cxn>
                                </a:cxnLst>
                                <a:rect l="0" t="0" r="r" b="b"/>
                                <a:pathLst>
                                  <a:path w="296" h="2465">
                                    <a:moveTo>
                                      <a:pt x="0" y="0"/>
                                    </a:moveTo>
                                    <a:lnTo>
                                      <a:pt x="172" y="0"/>
                                    </a:lnTo>
                                    <a:lnTo>
                                      <a:pt x="170" y="1242"/>
                                    </a:lnTo>
                                    <a:lnTo>
                                      <a:pt x="296" y="1368"/>
                                    </a:lnTo>
                                    <a:lnTo>
                                      <a:pt x="295" y="2339"/>
                                    </a:lnTo>
                                    <a:lnTo>
                                      <a:pt x="163" y="2465"/>
                                    </a:lnTo>
                                    <a:lnTo>
                                      <a:pt x="163" y="2405"/>
                                    </a:lnTo>
                                    <a:lnTo>
                                      <a:pt x="6" y="2404"/>
                                    </a:lnTo>
                                    <a:lnTo>
                                      <a:pt x="0" y="0"/>
                                    </a:lnTo>
                                    <a:close/>
                                  </a:path>
                                </a:pathLst>
                              </a:custGeom>
                              <a:pattFill prst="openDmnd">
                                <a:fgClr>
                                  <a:srgbClr val="FF3300"/>
                                </a:fgClr>
                                <a:bgClr>
                                  <a:schemeClr val="bg1"/>
                                </a:bgClr>
                              </a:pattFill>
                              <a:ln w="9525" cap="flat" cmpd="sng">
                                <a:solidFill>
                                  <a:srgbClr val="FF3300"/>
                                </a:solidFill>
                                <a:prstDash val="solid"/>
                                <a:round/>
                                <a:headEnd type="none" w="med" len="med"/>
                                <a:tailEnd type="none" w="med" len="med"/>
                              </a:ln>
                              <a:effectLst/>
                            </p:spPr>
                            <p:txBody>
                              <a:bodyPr/>
                              <a:lstStyle/>
                              <a:p>
                                <a:endParaRPr lang="ro-RO"/>
                              </a:p>
                            </p:txBody>
                          </p:sp>
                          <p:sp>
                            <p:nvSpPr>
                              <p:cNvPr id="161142" name="Freeform 374" descr="Широкий диагональный 2"/>
                              <p:cNvSpPr>
                                <a:spLocks noChangeAspect="1"/>
                              </p:cNvSpPr>
                              <p:nvPr/>
                            </p:nvSpPr>
                            <p:spPr bwMode="auto">
                              <a:xfrm>
                                <a:off x="1806" y="3564"/>
                                <a:ext cx="2156" cy="246"/>
                              </a:xfrm>
                              <a:custGeom>
                                <a:avLst/>
                                <a:gdLst/>
                                <a:ahLst/>
                                <a:cxnLst>
                                  <a:cxn ang="0">
                                    <a:pos x="0" y="100"/>
                                  </a:cxn>
                                  <a:cxn ang="0">
                                    <a:pos x="66" y="99"/>
                                  </a:cxn>
                                  <a:cxn ang="0">
                                    <a:pos x="66" y="153"/>
                                  </a:cxn>
                                  <a:cxn ang="0">
                                    <a:pos x="237" y="151"/>
                                  </a:cxn>
                                  <a:cxn ang="0">
                                    <a:pos x="241" y="97"/>
                                  </a:cxn>
                                  <a:cxn ang="0">
                                    <a:pos x="295" y="97"/>
                                  </a:cxn>
                                  <a:cxn ang="0">
                                    <a:pos x="294" y="87"/>
                                  </a:cxn>
                                  <a:cxn ang="0">
                                    <a:pos x="321" y="88"/>
                                  </a:cxn>
                                  <a:cxn ang="0">
                                    <a:pos x="321" y="12"/>
                                  </a:cxn>
                                  <a:cxn ang="0">
                                    <a:pos x="903" y="10"/>
                                  </a:cxn>
                                  <a:cxn ang="0">
                                    <a:pos x="901" y="88"/>
                                  </a:cxn>
                                  <a:cxn ang="0">
                                    <a:pos x="1618" y="87"/>
                                  </a:cxn>
                                  <a:cxn ang="0">
                                    <a:pos x="1618" y="4"/>
                                  </a:cxn>
                                  <a:cxn ang="0">
                                    <a:pos x="2196" y="0"/>
                                  </a:cxn>
                                  <a:cxn ang="0">
                                    <a:pos x="2196" y="79"/>
                                  </a:cxn>
                                  <a:cxn ang="0">
                                    <a:pos x="2283" y="78"/>
                                  </a:cxn>
                                  <a:cxn ang="0">
                                    <a:pos x="2293" y="136"/>
                                  </a:cxn>
                                  <a:cxn ang="0">
                                    <a:pos x="2425" y="135"/>
                                  </a:cxn>
                                  <a:cxn ang="0">
                                    <a:pos x="2427" y="78"/>
                                  </a:cxn>
                                  <a:cxn ang="0">
                                    <a:pos x="2527" y="78"/>
                                  </a:cxn>
                                  <a:cxn ang="0">
                                    <a:pos x="2529" y="213"/>
                                  </a:cxn>
                                  <a:cxn ang="0">
                                    <a:pos x="2461" y="216"/>
                                  </a:cxn>
                                  <a:cxn ang="0">
                                    <a:pos x="2461" y="279"/>
                                  </a:cxn>
                                  <a:cxn ang="0">
                                    <a:pos x="1668" y="280"/>
                                  </a:cxn>
                                  <a:cxn ang="0">
                                    <a:pos x="1668" y="88"/>
                                  </a:cxn>
                                  <a:cxn ang="0">
                                    <a:pos x="1621" y="90"/>
                                  </a:cxn>
                                  <a:cxn ang="0">
                                    <a:pos x="864" y="87"/>
                                  </a:cxn>
                                  <a:cxn ang="0">
                                    <a:pos x="864" y="129"/>
                                  </a:cxn>
                                  <a:cxn ang="0">
                                    <a:pos x="865" y="277"/>
                                  </a:cxn>
                                  <a:cxn ang="0">
                                    <a:pos x="829" y="277"/>
                                  </a:cxn>
                                  <a:cxn ang="0">
                                    <a:pos x="832" y="130"/>
                                  </a:cxn>
                                  <a:cxn ang="0">
                                    <a:pos x="768" y="129"/>
                                  </a:cxn>
                                  <a:cxn ang="0">
                                    <a:pos x="766" y="10"/>
                                  </a:cxn>
                                  <a:cxn ang="0">
                                    <a:pos x="342" y="10"/>
                                  </a:cxn>
                                  <a:cxn ang="0">
                                    <a:pos x="342" y="139"/>
                                  </a:cxn>
                                  <a:cxn ang="0">
                                    <a:pos x="268" y="141"/>
                                  </a:cxn>
                                  <a:cxn ang="0">
                                    <a:pos x="267" y="289"/>
                                  </a:cxn>
                                  <a:cxn ang="0">
                                    <a:pos x="85" y="288"/>
                                  </a:cxn>
                                  <a:cxn ang="0">
                                    <a:pos x="85" y="226"/>
                                  </a:cxn>
                                  <a:cxn ang="0">
                                    <a:pos x="0" y="229"/>
                                  </a:cxn>
                                  <a:cxn ang="0">
                                    <a:pos x="0" y="100"/>
                                  </a:cxn>
                                </a:cxnLst>
                                <a:rect l="0" t="0" r="r" b="b"/>
                                <a:pathLst>
                                  <a:path w="2529" h="289">
                                    <a:moveTo>
                                      <a:pt x="0" y="100"/>
                                    </a:moveTo>
                                    <a:lnTo>
                                      <a:pt x="66" y="99"/>
                                    </a:lnTo>
                                    <a:lnTo>
                                      <a:pt x="66" y="153"/>
                                    </a:lnTo>
                                    <a:lnTo>
                                      <a:pt x="237" y="151"/>
                                    </a:lnTo>
                                    <a:lnTo>
                                      <a:pt x="241" y="97"/>
                                    </a:lnTo>
                                    <a:lnTo>
                                      <a:pt x="295" y="97"/>
                                    </a:lnTo>
                                    <a:lnTo>
                                      <a:pt x="294" y="87"/>
                                    </a:lnTo>
                                    <a:lnTo>
                                      <a:pt x="321" y="88"/>
                                    </a:lnTo>
                                    <a:lnTo>
                                      <a:pt x="321" y="12"/>
                                    </a:lnTo>
                                    <a:lnTo>
                                      <a:pt x="903" y="10"/>
                                    </a:lnTo>
                                    <a:lnTo>
                                      <a:pt x="901" y="88"/>
                                    </a:lnTo>
                                    <a:lnTo>
                                      <a:pt x="1618" y="87"/>
                                    </a:lnTo>
                                    <a:lnTo>
                                      <a:pt x="1618" y="4"/>
                                    </a:lnTo>
                                    <a:lnTo>
                                      <a:pt x="2196" y="0"/>
                                    </a:lnTo>
                                    <a:lnTo>
                                      <a:pt x="2196" y="79"/>
                                    </a:lnTo>
                                    <a:lnTo>
                                      <a:pt x="2283" y="78"/>
                                    </a:lnTo>
                                    <a:lnTo>
                                      <a:pt x="2293" y="136"/>
                                    </a:lnTo>
                                    <a:lnTo>
                                      <a:pt x="2425" y="135"/>
                                    </a:lnTo>
                                    <a:lnTo>
                                      <a:pt x="2427" y="78"/>
                                    </a:lnTo>
                                    <a:lnTo>
                                      <a:pt x="2527" y="78"/>
                                    </a:lnTo>
                                    <a:lnTo>
                                      <a:pt x="2529" y="213"/>
                                    </a:lnTo>
                                    <a:lnTo>
                                      <a:pt x="2461" y="216"/>
                                    </a:lnTo>
                                    <a:lnTo>
                                      <a:pt x="2461" y="279"/>
                                    </a:lnTo>
                                    <a:lnTo>
                                      <a:pt x="1668" y="280"/>
                                    </a:lnTo>
                                    <a:lnTo>
                                      <a:pt x="1668" y="88"/>
                                    </a:lnTo>
                                    <a:lnTo>
                                      <a:pt x="1621" y="90"/>
                                    </a:lnTo>
                                    <a:lnTo>
                                      <a:pt x="864" y="87"/>
                                    </a:lnTo>
                                    <a:lnTo>
                                      <a:pt x="864" y="129"/>
                                    </a:lnTo>
                                    <a:lnTo>
                                      <a:pt x="865" y="277"/>
                                    </a:lnTo>
                                    <a:lnTo>
                                      <a:pt x="829" y="277"/>
                                    </a:lnTo>
                                    <a:lnTo>
                                      <a:pt x="832" y="130"/>
                                    </a:lnTo>
                                    <a:lnTo>
                                      <a:pt x="768" y="129"/>
                                    </a:lnTo>
                                    <a:lnTo>
                                      <a:pt x="766" y="10"/>
                                    </a:lnTo>
                                    <a:lnTo>
                                      <a:pt x="342" y="10"/>
                                    </a:lnTo>
                                    <a:lnTo>
                                      <a:pt x="342" y="139"/>
                                    </a:lnTo>
                                    <a:lnTo>
                                      <a:pt x="268" y="141"/>
                                    </a:lnTo>
                                    <a:lnTo>
                                      <a:pt x="267" y="289"/>
                                    </a:lnTo>
                                    <a:lnTo>
                                      <a:pt x="85" y="288"/>
                                    </a:lnTo>
                                    <a:lnTo>
                                      <a:pt x="85" y="226"/>
                                    </a:lnTo>
                                    <a:lnTo>
                                      <a:pt x="0" y="229"/>
                                    </a:lnTo>
                                    <a:lnTo>
                                      <a:pt x="0" y="100"/>
                                    </a:lnTo>
                                    <a:close/>
                                  </a:path>
                                </a:pathLst>
                              </a:custGeom>
                              <a:pattFill prst="wdUpDiag">
                                <a:fgClr>
                                  <a:schemeClr val="tx1"/>
                                </a:fgClr>
                                <a:bgClr>
                                  <a:schemeClr val="bg1"/>
                                </a:bgClr>
                              </a:pattFill>
                              <a:ln w="9525">
                                <a:solidFill>
                                  <a:schemeClr val="tx1"/>
                                </a:solidFill>
                                <a:round/>
                                <a:headEnd/>
                                <a:tailEnd/>
                              </a:ln>
                              <a:effectLst/>
                            </p:spPr>
                            <p:txBody>
                              <a:bodyPr/>
                              <a:lstStyle/>
                              <a:p>
                                <a:endParaRPr lang="ro-RO"/>
                              </a:p>
                            </p:txBody>
                          </p:sp>
                          <p:sp>
                            <p:nvSpPr>
                              <p:cNvPr id="161143" name="Freeform 375" descr="Алмазная решетка (контур)"/>
                              <p:cNvSpPr>
                                <a:spLocks noChangeAspect="1"/>
                              </p:cNvSpPr>
                              <p:nvPr/>
                            </p:nvSpPr>
                            <p:spPr bwMode="auto">
                              <a:xfrm>
                                <a:off x="2063" y="1526"/>
                                <a:ext cx="41" cy="2108"/>
                              </a:xfrm>
                              <a:custGeom>
                                <a:avLst/>
                                <a:gdLst/>
                                <a:ahLst/>
                                <a:cxnLst>
                                  <a:cxn ang="0">
                                    <a:pos x="0" y="0"/>
                                  </a:cxn>
                                  <a:cxn ang="0">
                                    <a:pos x="39" y="0"/>
                                  </a:cxn>
                                  <a:cxn ang="0">
                                    <a:pos x="48" y="2400"/>
                                  </a:cxn>
                                  <a:cxn ang="0">
                                    <a:pos x="21" y="2397"/>
                                  </a:cxn>
                                  <a:cxn ang="0">
                                    <a:pos x="18" y="2469"/>
                                  </a:cxn>
                                  <a:cxn ang="0">
                                    <a:pos x="0" y="2472"/>
                                  </a:cxn>
                                  <a:cxn ang="0">
                                    <a:pos x="0" y="0"/>
                                  </a:cxn>
                                </a:cxnLst>
                                <a:rect l="0" t="0" r="r" b="b"/>
                                <a:pathLst>
                                  <a:path w="48" h="2472">
                                    <a:moveTo>
                                      <a:pt x="0" y="0"/>
                                    </a:moveTo>
                                    <a:lnTo>
                                      <a:pt x="39" y="0"/>
                                    </a:lnTo>
                                    <a:lnTo>
                                      <a:pt x="48" y="2400"/>
                                    </a:lnTo>
                                    <a:lnTo>
                                      <a:pt x="21" y="2397"/>
                                    </a:lnTo>
                                    <a:lnTo>
                                      <a:pt x="18" y="2469"/>
                                    </a:lnTo>
                                    <a:lnTo>
                                      <a:pt x="0" y="2472"/>
                                    </a:lnTo>
                                    <a:lnTo>
                                      <a:pt x="0" y="0"/>
                                    </a:lnTo>
                                    <a:close/>
                                  </a:path>
                                </a:pathLst>
                              </a:custGeom>
                              <a:pattFill prst="openDmnd">
                                <a:fgClr>
                                  <a:srgbClr val="FF3300"/>
                                </a:fgClr>
                                <a:bgClr>
                                  <a:schemeClr val="bg1"/>
                                </a:bgClr>
                              </a:pattFill>
                              <a:ln w="9525" cap="flat" cmpd="sng">
                                <a:solidFill>
                                  <a:srgbClr val="FF3300"/>
                                </a:solidFill>
                                <a:prstDash val="solid"/>
                                <a:round/>
                                <a:headEnd type="none" w="med" len="med"/>
                                <a:tailEnd type="none" w="med" len="med"/>
                              </a:ln>
                              <a:effectLst/>
                            </p:spPr>
                            <p:txBody>
                              <a:bodyPr/>
                              <a:lstStyle/>
                              <a:p>
                                <a:endParaRPr lang="ro-RO"/>
                              </a:p>
                            </p:txBody>
                          </p:sp>
                          <p:grpSp>
                            <p:nvGrpSpPr>
                              <p:cNvPr id="161144" name="Group 376"/>
                              <p:cNvGrpSpPr>
                                <a:grpSpLocks noChangeAspect="1"/>
                              </p:cNvGrpSpPr>
                              <p:nvPr/>
                            </p:nvGrpSpPr>
                            <p:grpSpPr bwMode="auto">
                              <a:xfrm>
                                <a:off x="2043" y="3649"/>
                                <a:ext cx="1175" cy="154"/>
                                <a:chOff x="2112" y="3660"/>
                                <a:chExt cx="1379" cy="180"/>
                              </a:xfrm>
                            </p:grpSpPr>
                            <p:sp>
                              <p:nvSpPr>
                                <p:cNvPr id="161145" name="Rectangle 377" descr="Алмазная решетка (контур)"/>
                                <p:cNvSpPr>
                                  <a:spLocks noChangeAspect="1" noChangeArrowheads="1"/>
                                </p:cNvSpPr>
                                <p:nvPr/>
                              </p:nvSpPr>
                              <p:spPr bwMode="auto">
                                <a:xfrm>
                                  <a:off x="2112" y="3702"/>
                                  <a:ext cx="72" cy="138"/>
                                </a:xfrm>
                                <a:prstGeom prst="rect">
                                  <a:avLst/>
                                </a:prstGeom>
                                <a:pattFill prst="openDmnd">
                                  <a:fgClr>
                                    <a:schemeClr val="folHlink"/>
                                  </a:fgClr>
                                  <a:bgClr>
                                    <a:schemeClr val="bg1"/>
                                  </a:bgClr>
                                </a:pattFill>
                                <a:ln w="9525">
                                  <a:solidFill>
                                    <a:schemeClr val="tx1"/>
                                  </a:solidFill>
                                  <a:miter lim="800000"/>
                                  <a:headEnd/>
                                  <a:tailEnd/>
                                </a:ln>
                                <a:effectLst/>
                              </p:spPr>
                              <p:txBody>
                                <a:bodyPr wrap="none" anchor="ctr"/>
                                <a:lstStyle/>
                                <a:p>
                                  <a:endParaRPr lang="ro-RO"/>
                                </a:p>
                              </p:txBody>
                            </p:sp>
                            <p:sp>
                              <p:nvSpPr>
                                <p:cNvPr id="161146" name="Rectangle 378" descr="Алмазная решетка (контур)"/>
                                <p:cNvSpPr>
                                  <a:spLocks noChangeAspect="1" noChangeArrowheads="1"/>
                                </p:cNvSpPr>
                                <p:nvPr/>
                              </p:nvSpPr>
                              <p:spPr bwMode="auto">
                                <a:xfrm>
                                  <a:off x="2592" y="3699"/>
                                  <a:ext cx="72" cy="138"/>
                                </a:xfrm>
                                <a:prstGeom prst="rect">
                                  <a:avLst/>
                                </a:prstGeom>
                                <a:pattFill prst="openDmnd">
                                  <a:fgClr>
                                    <a:schemeClr val="folHlink"/>
                                  </a:fgClr>
                                  <a:bgClr>
                                    <a:schemeClr val="bg1"/>
                                  </a:bgClr>
                                </a:pattFill>
                                <a:ln w="9525">
                                  <a:solidFill>
                                    <a:schemeClr val="tx1"/>
                                  </a:solidFill>
                                  <a:miter lim="800000"/>
                                  <a:headEnd/>
                                  <a:tailEnd/>
                                </a:ln>
                                <a:effectLst/>
                              </p:spPr>
                              <p:txBody>
                                <a:bodyPr wrap="none" anchor="ctr"/>
                                <a:lstStyle/>
                                <a:p>
                                  <a:endParaRPr lang="ro-RO"/>
                                </a:p>
                              </p:txBody>
                            </p:sp>
                            <p:sp>
                              <p:nvSpPr>
                                <p:cNvPr id="161147" name="Rectangle 379" descr="Алмазная решетка (контур)"/>
                                <p:cNvSpPr>
                                  <a:spLocks noChangeAspect="1" noChangeArrowheads="1"/>
                                </p:cNvSpPr>
                                <p:nvPr/>
                              </p:nvSpPr>
                              <p:spPr bwMode="auto">
                                <a:xfrm>
                                  <a:off x="2701" y="3663"/>
                                  <a:ext cx="47" cy="174"/>
                                </a:xfrm>
                                <a:prstGeom prst="rect">
                                  <a:avLst/>
                                </a:prstGeom>
                                <a:pattFill prst="openDmnd">
                                  <a:fgClr>
                                    <a:schemeClr val="folHlink"/>
                                  </a:fgClr>
                                  <a:bgClr>
                                    <a:schemeClr val="bg1"/>
                                  </a:bgClr>
                                </a:pattFill>
                                <a:ln w="9525">
                                  <a:solidFill>
                                    <a:schemeClr val="tx1"/>
                                  </a:solidFill>
                                  <a:miter lim="800000"/>
                                  <a:headEnd/>
                                  <a:tailEnd/>
                                </a:ln>
                                <a:effectLst/>
                              </p:spPr>
                              <p:txBody>
                                <a:bodyPr wrap="none" anchor="ctr"/>
                                <a:lstStyle/>
                                <a:p>
                                  <a:endParaRPr lang="ro-RO"/>
                                </a:p>
                              </p:txBody>
                            </p:sp>
                            <p:sp>
                              <p:nvSpPr>
                                <p:cNvPr id="161148" name="Rectangle 380" descr="Алмазная решетка (контур)"/>
                                <p:cNvSpPr>
                                  <a:spLocks noChangeAspect="1" noChangeArrowheads="1"/>
                                </p:cNvSpPr>
                                <p:nvPr/>
                              </p:nvSpPr>
                              <p:spPr bwMode="auto">
                                <a:xfrm>
                                  <a:off x="3444" y="3660"/>
                                  <a:ext cx="47" cy="174"/>
                                </a:xfrm>
                                <a:prstGeom prst="rect">
                                  <a:avLst/>
                                </a:prstGeom>
                                <a:pattFill prst="openDmnd">
                                  <a:fgClr>
                                    <a:schemeClr val="folHlink"/>
                                  </a:fgClr>
                                  <a:bgClr>
                                    <a:schemeClr val="bg1"/>
                                  </a:bgClr>
                                </a:pattFill>
                                <a:ln w="9525">
                                  <a:solidFill>
                                    <a:schemeClr val="tx1"/>
                                  </a:solidFill>
                                  <a:miter lim="800000"/>
                                  <a:headEnd/>
                                  <a:tailEnd/>
                                </a:ln>
                                <a:effectLst/>
                              </p:spPr>
                              <p:txBody>
                                <a:bodyPr wrap="none" anchor="ctr"/>
                                <a:lstStyle/>
                                <a:p>
                                  <a:endParaRPr lang="ro-RO"/>
                                </a:p>
                              </p:txBody>
                            </p:sp>
                          </p:grpSp>
                          <p:grpSp>
                            <p:nvGrpSpPr>
                              <p:cNvPr id="161149" name="Group 381"/>
                              <p:cNvGrpSpPr>
                                <a:grpSpLocks noChangeAspect="1"/>
                              </p:cNvGrpSpPr>
                              <p:nvPr/>
                            </p:nvGrpSpPr>
                            <p:grpSpPr bwMode="auto">
                              <a:xfrm>
                                <a:off x="2095" y="1388"/>
                                <a:ext cx="346" cy="2602"/>
                                <a:chOff x="2095" y="1388"/>
                                <a:chExt cx="346" cy="2602"/>
                              </a:xfrm>
                            </p:grpSpPr>
                            <p:sp>
                              <p:nvSpPr>
                                <p:cNvPr id="161150" name="Freeform 382" descr="Широкий диагональный 2"/>
                                <p:cNvSpPr>
                                  <a:spLocks noChangeAspect="1"/>
                                </p:cNvSpPr>
                                <p:nvPr/>
                              </p:nvSpPr>
                              <p:spPr bwMode="auto">
                                <a:xfrm>
                                  <a:off x="2095" y="1388"/>
                                  <a:ext cx="346" cy="2602"/>
                                </a:xfrm>
                                <a:custGeom>
                                  <a:avLst/>
                                  <a:gdLst/>
                                  <a:ahLst/>
                                  <a:cxnLst>
                                    <a:cxn ang="0">
                                      <a:pos x="28" y="0"/>
                                    </a:cxn>
                                    <a:cxn ang="0">
                                      <a:pos x="364" y="0"/>
                                    </a:cxn>
                                    <a:cxn ang="0">
                                      <a:pos x="398" y="28"/>
                                    </a:cxn>
                                    <a:cxn ang="0">
                                      <a:pos x="406" y="2848"/>
                                    </a:cxn>
                                    <a:cxn ang="0">
                                      <a:pos x="388" y="2862"/>
                                    </a:cxn>
                                    <a:cxn ang="0">
                                      <a:pos x="388" y="2888"/>
                                    </a:cxn>
                                    <a:cxn ang="0">
                                      <a:pos x="388" y="2916"/>
                                    </a:cxn>
                                    <a:cxn ang="0">
                                      <a:pos x="264" y="2916"/>
                                    </a:cxn>
                                    <a:cxn ang="0">
                                      <a:pos x="262" y="3000"/>
                                    </a:cxn>
                                    <a:cxn ang="0">
                                      <a:pos x="210" y="2998"/>
                                    </a:cxn>
                                    <a:cxn ang="0">
                                      <a:pos x="210" y="2918"/>
                                    </a:cxn>
                                    <a:cxn ang="0">
                                      <a:pos x="262" y="2918"/>
                                    </a:cxn>
                                    <a:cxn ang="0">
                                      <a:pos x="212" y="2918"/>
                                    </a:cxn>
                                    <a:cxn ang="0">
                                      <a:pos x="262" y="2856"/>
                                    </a:cxn>
                                    <a:cxn ang="0">
                                      <a:pos x="186" y="2852"/>
                                    </a:cxn>
                                    <a:cxn ang="0">
                                      <a:pos x="104" y="2918"/>
                                    </a:cxn>
                                    <a:cxn ang="0">
                                      <a:pos x="102" y="2996"/>
                                    </a:cxn>
                                    <a:cxn ang="0">
                                      <a:pos x="210" y="3000"/>
                                    </a:cxn>
                                    <a:cxn ang="0">
                                      <a:pos x="210" y="3052"/>
                                    </a:cxn>
                                    <a:cxn ang="0">
                                      <a:pos x="76" y="3050"/>
                                    </a:cxn>
                                    <a:cxn ang="0">
                                      <a:pos x="76" y="3016"/>
                                    </a:cxn>
                                    <a:cxn ang="0">
                                      <a:pos x="102" y="2998"/>
                                    </a:cxn>
                                    <a:cxn ang="0">
                                      <a:pos x="78" y="3012"/>
                                    </a:cxn>
                                    <a:cxn ang="0">
                                      <a:pos x="76" y="3048"/>
                                    </a:cxn>
                                    <a:cxn ang="0">
                                      <a:pos x="58" y="3050"/>
                                    </a:cxn>
                                    <a:cxn ang="0">
                                      <a:pos x="60" y="3006"/>
                                    </a:cxn>
                                    <a:cxn ang="0">
                                      <a:pos x="84" y="2984"/>
                                    </a:cxn>
                                    <a:cxn ang="0">
                                      <a:pos x="82" y="2912"/>
                                    </a:cxn>
                                    <a:cxn ang="0">
                                      <a:pos x="30" y="2914"/>
                                    </a:cxn>
                                    <a:cxn ang="0">
                                      <a:pos x="30" y="2858"/>
                                    </a:cxn>
                                    <a:cxn ang="0">
                                      <a:pos x="10" y="2852"/>
                                    </a:cxn>
                                    <a:cxn ang="0">
                                      <a:pos x="0" y="28"/>
                                    </a:cxn>
                                    <a:cxn ang="0">
                                      <a:pos x="28" y="0"/>
                                    </a:cxn>
                                  </a:cxnLst>
                                  <a:rect l="0" t="0" r="r" b="b"/>
                                  <a:pathLst>
                                    <a:path w="406" h="3052">
                                      <a:moveTo>
                                        <a:pt x="28" y="0"/>
                                      </a:moveTo>
                                      <a:lnTo>
                                        <a:pt x="364" y="0"/>
                                      </a:lnTo>
                                      <a:lnTo>
                                        <a:pt x="398" y="28"/>
                                      </a:lnTo>
                                      <a:lnTo>
                                        <a:pt x="406" y="2848"/>
                                      </a:lnTo>
                                      <a:lnTo>
                                        <a:pt x="388" y="2862"/>
                                      </a:lnTo>
                                      <a:lnTo>
                                        <a:pt x="388" y="2888"/>
                                      </a:lnTo>
                                      <a:lnTo>
                                        <a:pt x="388" y="2916"/>
                                      </a:lnTo>
                                      <a:lnTo>
                                        <a:pt x="264" y="2916"/>
                                      </a:lnTo>
                                      <a:lnTo>
                                        <a:pt x="262" y="3000"/>
                                      </a:lnTo>
                                      <a:lnTo>
                                        <a:pt x="210" y="2998"/>
                                      </a:lnTo>
                                      <a:lnTo>
                                        <a:pt x="210" y="2918"/>
                                      </a:lnTo>
                                      <a:lnTo>
                                        <a:pt x="262" y="2918"/>
                                      </a:lnTo>
                                      <a:lnTo>
                                        <a:pt x="212" y="2918"/>
                                      </a:lnTo>
                                      <a:lnTo>
                                        <a:pt x="262" y="2856"/>
                                      </a:lnTo>
                                      <a:lnTo>
                                        <a:pt x="186" y="2852"/>
                                      </a:lnTo>
                                      <a:lnTo>
                                        <a:pt x="104" y="2918"/>
                                      </a:lnTo>
                                      <a:lnTo>
                                        <a:pt x="102" y="2996"/>
                                      </a:lnTo>
                                      <a:lnTo>
                                        <a:pt x="210" y="3000"/>
                                      </a:lnTo>
                                      <a:lnTo>
                                        <a:pt x="210" y="3052"/>
                                      </a:lnTo>
                                      <a:lnTo>
                                        <a:pt x="76" y="3050"/>
                                      </a:lnTo>
                                      <a:lnTo>
                                        <a:pt x="76" y="3016"/>
                                      </a:lnTo>
                                      <a:lnTo>
                                        <a:pt x="102" y="2998"/>
                                      </a:lnTo>
                                      <a:lnTo>
                                        <a:pt x="78" y="3012"/>
                                      </a:lnTo>
                                      <a:lnTo>
                                        <a:pt x="76" y="3048"/>
                                      </a:lnTo>
                                      <a:lnTo>
                                        <a:pt x="58" y="3050"/>
                                      </a:lnTo>
                                      <a:lnTo>
                                        <a:pt x="60" y="3006"/>
                                      </a:lnTo>
                                      <a:lnTo>
                                        <a:pt x="84" y="2984"/>
                                      </a:lnTo>
                                      <a:lnTo>
                                        <a:pt x="82" y="2912"/>
                                      </a:lnTo>
                                      <a:lnTo>
                                        <a:pt x="30" y="2914"/>
                                      </a:lnTo>
                                      <a:lnTo>
                                        <a:pt x="30" y="2858"/>
                                      </a:lnTo>
                                      <a:lnTo>
                                        <a:pt x="10" y="2852"/>
                                      </a:lnTo>
                                      <a:lnTo>
                                        <a:pt x="0" y="28"/>
                                      </a:lnTo>
                                      <a:lnTo>
                                        <a:pt x="28" y="0"/>
                                      </a:lnTo>
                                      <a:close/>
                                    </a:path>
                                  </a:pathLst>
                                </a:custGeom>
                                <a:pattFill prst="wdUpDiag">
                                  <a:fgClr>
                                    <a:schemeClr val="tx1"/>
                                  </a:fgClr>
                                  <a:bgClr>
                                    <a:schemeClr val="bg1"/>
                                  </a:bgClr>
                                </a:pattFill>
                                <a:ln w="9525">
                                  <a:solidFill>
                                    <a:schemeClr val="tx1"/>
                                  </a:solidFill>
                                  <a:round/>
                                  <a:headEnd/>
                                  <a:tailEnd/>
                                </a:ln>
                                <a:effectLst/>
                              </p:spPr>
                              <p:txBody>
                                <a:bodyPr/>
                                <a:lstStyle/>
                                <a:p>
                                  <a:endParaRPr lang="ro-RO"/>
                                </a:p>
                              </p:txBody>
                            </p:sp>
                            <p:sp>
                              <p:nvSpPr>
                                <p:cNvPr id="161151" name="Freeform 383" descr="Широкий диагональный 2"/>
                                <p:cNvSpPr>
                                  <a:spLocks noChangeAspect="1"/>
                                </p:cNvSpPr>
                                <p:nvPr/>
                              </p:nvSpPr>
                              <p:spPr bwMode="auto">
                                <a:xfrm>
                                  <a:off x="2423" y="3516"/>
                                  <a:ext cx="15" cy="321"/>
                                </a:xfrm>
                                <a:custGeom>
                                  <a:avLst/>
                                  <a:gdLst/>
                                  <a:ahLst/>
                                  <a:cxnLst>
                                    <a:cxn ang="0">
                                      <a:pos x="18" y="0"/>
                                    </a:cxn>
                                    <a:cxn ang="0">
                                      <a:pos x="0" y="18"/>
                                    </a:cxn>
                                    <a:cxn ang="0">
                                      <a:pos x="2" y="376"/>
                                    </a:cxn>
                                  </a:cxnLst>
                                  <a:rect l="0" t="0" r="r" b="b"/>
                                  <a:pathLst>
                                    <a:path w="18" h="376">
                                      <a:moveTo>
                                        <a:pt x="18" y="0"/>
                                      </a:moveTo>
                                      <a:lnTo>
                                        <a:pt x="0" y="18"/>
                                      </a:lnTo>
                                      <a:lnTo>
                                        <a:pt x="2" y="376"/>
                                      </a:lnTo>
                                    </a:path>
                                  </a:pathLst>
                                </a:custGeom>
                                <a:noFill/>
                                <a:ln w="6350" cmpd="sng">
                                  <a:solidFill>
                                    <a:schemeClr val="tx1"/>
                                  </a:solidFill>
                                  <a:round/>
                                  <a:headEnd type="none" w="med" len="med"/>
                                  <a:tailEnd type="none" w="med" len="med"/>
                                </a:ln>
                                <a:effectLst/>
                              </p:spPr>
                              <p:txBody>
                                <a:bodyPr/>
                                <a:lstStyle/>
                                <a:p>
                                  <a:endParaRPr lang="ro-RO"/>
                                </a:p>
                              </p:txBody>
                            </p:sp>
                            <p:sp>
                              <p:nvSpPr>
                                <p:cNvPr id="161152" name="Freeform 384" descr="Широкий диагональный 2"/>
                                <p:cNvSpPr>
                                  <a:spLocks noChangeAspect="1"/>
                                </p:cNvSpPr>
                                <p:nvPr/>
                              </p:nvSpPr>
                              <p:spPr bwMode="auto">
                                <a:xfrm>
                                  <a:off x="2102" y="3509"/>
                                  <a:ext cx="19" cy="314"/>
                                </a:xfrm>
                                <a:custGeom>
                                  <a:avLst/>
                                  <a:gdLst/>
                                  <a:ahLst/>
                                  <a:cxnLst>
                                    <a:cxn ang="0">
                                      <a:pos x="0" y="0"/>
                                    </a:cxn>
                                    <a:cxn ang="0">
                                      <a:pos x="20" y="20"/>
                                    </a:cxn>
                                    <a:cxn ang="0">
                                      <a:pos x="22" y="368"/>
                                    </a:cxn>
                                  </a:cxnLst>
                                  <a:rect l="0" t="0" r="r" b="b"/>
                                  <a:pathLst>
                                    <a:path w="22" h="368">
                                      <a:moveTo>
                                        <a:pt x="0" y="0"/>
                                      </a:moveTo>
                                      <a:lnTo>
                                        <a:pt x="20" y="20"/>
                                      </a:lnTo>
                                      <a:lnTo>
                                        <a:pt x="22" y="368"/>
                                      </a:lnTo>
                                    </a:path>
                                  </a:pathLst>
                                </a:custGeom>
                                <a:noFill/>
                                <a:ln w="6350" cmpd="sng">
                                  <a:solidFill>
                                    <a:schemeClr val="tx1"/>
                                  </a:solidFill>
                                  <a:round/>
                                  <a:headEnd type="none" w="med" len="med"/>
                                  <a:tailEnd type="none" w="med" len="med"/>
                                </a:ln>
                                <a:effectLst/>
                              </p:spPr>
                              <p:txBody>
                                <a:bodyPr/>
                                <a:lstStyle/>
                                <a:p>
                                  <a:endParaRPr lang="ro-RO"/>
                                </a:p>
                              </p:txBody>
                            </p:sp>
                          </p:grpSp>
                        </p:grpSp>
                      </p:grpSp>
                    </p:grpSp>
                  </p:grpSp>
                  <p:sp>
                    <p:nvSpPr>
                      <p:cNvPr id="161153" name="Rectangle 385" descr="Алмазная решетка (контур)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2700" y="3828"/>
                        <a:ext cx="48" cy="48"/>
                      </a:xfrm>
                      <a:prstGeom prst="rect">
                        <a:avLst/>
                      </a:prstGeom>
                      <a:pattFill prst="openDmnd">
                        <a:fgClr>
                          <a:schemeClr val="folHlink"/>
                        </a:fgClr>
                        <a:bgClr>
                          <a:schemeClr val="bg1"/>
                        </a:bgClr>
                      </a:pattFill>
                      <a:ln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:ln>
                      <a:effectLst/>
                    </p:spPr>
                    <p:txBody>
                      <a:bodyPr wrap="none" anchor="ctr"/>
                      <a:lstStyle/>
                      <a:p>
                        <a:endParaRPr lang="ro-RO"/>
                      </a:p>
                    </p:txBody>
                  </p:sp>
                  <p:sp>
                    <p:nvSpPr>
                      <p:cNvPr id="161154" name="Rectangle 386" descr="Алмазная решетка (контур)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3016" y="3826"/>
                        <a:ext cx="48" cy="48"/>
                      </a:xfrm>
                      <a:prstGeom prst="rect">
                        <a:avLst/>
                      </a:prstGeom>
                      <a:pattFill prst="openDmnd">
                        <a:fgClr>
                          <a:schemeClr val="folHlink"/>
                        </a:fgClr>
                        <a:bgClr>
                          <a:schemeClr val="bg1"/>
                        </a:bgClr>
                      </a:pattFill>
                      <a:ln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:ln>
                      <a:effectLst/>
                    </p:spPr>
                    <p:txBody>
                      <a:bodyPr wrap="none" anchor="ctr"/>
                      <a:lstStyle/>
                      <a:p>
                        <a:endParaRPr lang="ro-RO"/>
                      </a:p>
                    </p:txBody>
                  </p:sp>
                </p:grpSp>
                <p:grpSp>
                  <p:nvGrpSpPr>
                    <p:cNvPr id="161155" name="Group 387"/>
                    <p:cNvGrpSpPr>
                      <a:grpSpLocks noChangeAspect="1"/>
                    </p:cNvGrpSpPr>
                    <p:nvPr/>
                  </p:nvGrpSpPr>
                  <p:grpSpPr bwMode="auto">
                    <a:xfrm>
                      <a:off x="2293" y="1862"/>
                      <a:ext cx="180" cy="2029"/>
                      <a:chOff x="2260" y="1006"/>
                      <a:chExt cx="256" cy="2876"/>
                    </a:xfrm>
                  </p:grpSpPr>
                  <p:sp>
                    <p:nvSpPr>
                      <p:cNvPr id="161156" name="Freeform 388" descr="Широкий диагональный 2"/>
                      <p:cNvSpPr>
                        <a:spLocks noChangeAspect="1"/>
                      </p:cNvSpPr>
                      <p:nvPr/>
                    </p:nvSpPr>
                    <p:spPr bwMode="auto">
                      <a:xfrm>
                        <a:off x="2260" y="1006"/>
                        <a:ext cx="256" cy="2876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12" y="0"/>
                          </a:cxn>
                          <a:cxn ang="0">
                            <a:pos x="238" y="2"/>
                          </a:cxn>
                          <a:cxn ang="0">
                            <a:pos x="248" y="22"/>
                          </a:cxn>
                          <a:cxn ang="0">
                            <a:pos x="256" y="2856"/>
                          </a:cxn>
                          <a:cxn ang="0">
                            <a:pos x="236" y="2876"/>
                          </a:cxn>
                          <a:cxn ang="0">
                            <a:pos x="212" y="2868"/>
                          </a:cxn>
                          <a:cxn ang="0">
                            <a:pos x="180" y="2858"/>
                          </a:cxn>
                          <a:cxn ang="0">
                            <a:pos x="148" y="2850"/>
                          </a:cxn>
                          <a:cxn ang="0">
                            <a:pos x="122" y="2848"/>
                          </a:cxn>
                          <a:cxn ang="0">
                            <a:pos x="88" y="2856"/>
                          </a:cxn>
                          <a:cxn ang="0">
                            <a:pos x="52" y="2872"/>
                          </a:cxn>
                          <a:cxn ang="0">
                            <a:pos x="26" y="2872"/>
                          </a:cxn>
                          <a:cxn ang="0">
                            <a:pos x="0" y="2854"/>
                          </a:cxn>
                          <a:cxn ang="0">
                            <a:pos x="2" y="22"/>
                          </a:cxn>
                          <a:cxn ang="0">
                            <a:pos x="12" y="0"/>
                          </a:cxn>
                        </a:cxnLst>
                        <a:rect l="0" t="0" r="r" b="b"/>
                        <a:pathLst>
                          <a:path w="256" h="2876">
                            <a:moveTo>
                              <a:pt x="12" y="0"/>
                            </a:moveTo>
                            <a:lnTo>
                              <a:pt x="238" y="2"/>
                            </a:lnTo>
                            <a:lnTo>
                              <a:pt x="248" y="22"/>
                            </a:lnTo>
                            <a:lnTo>
                              <a:pt x="256" y="2856"/>
                            </a:lnTo>
                            <a:lnTo>
                              <a:pt x="236" y="2876"/>
                            </a:lnTo>
                            <a:lnTo>
                              <a:pt x="212" y="2868"/>
                            </a:lnTo>
                            <a:lnTo>
                              <a:pt x="180" y="2858"/>
                            </a:lnTo>
                            <a:lnTo>
                              <a:pt x="148" y="2850"/>
                            </a:lnTo>
                            <a:lnTo>
                              <a:pt x="122" y="2848"/>
                            </a:lnTo>
                            <a:lnTo>
                              <a:pt x="88" y="2856"/>
                            </a:lnTo>
                            <a:lnTo>
                              <a:pt x="52" y="2872"/>
                            </a:lnTo>
                            <a:lnTo>
                              <a:pt x="26" y="2872"/>
                            </a:lnTo>
                            <a:lnTo>
                              <a:pt x="0" y="2854"/>
                            </a:lnTo>
                            <a:lnTo>
                              <a:pt x="2" y="22"/>
                            </a:lnTo>
                            <a:lnTo>
                              <a:pt x="12" y="0"/>
                            </a:lnTo>
                            <a:close/>
                          </a:path>
                        </a:pathLst>
                      </a:custGeom>
                      <a:pattFill prst="wdUpDiag">
                        <a:fgClr>
                          <a:srgbClr val="CC9900"/>
                        </a:fgClr>
                        <a:bgClr>
                          <a:schemeClr val="bg1"/>
                        </a:bgClr>
                      </a:pattFill>
                      <a:ln w="9525">
                        <a:solidFill>
                          <a:srgbClr val="CC6600"/>
                        </a:solidFill>
                        <a:round/>
                        <a:headEnd/>
                        <a:tailEnd/>
                      </a:ln>
                      <a:effectLst/>
                    </p:spPr>
                    <p:txBody>
                      <a:bodyPr/>
                      <a:lstStyle/>
                      <a:p>
                        <a:endParaRPr lang="ro-RO"/>
                      </a:p>
                    </p:txBody>
                  </p:sp>
                  <p:sp>
                    <p:nvSpPr>
                      <p:cNvPr id="161157" name="Freeform 389" descr="Крупное конфетти"/>
                      <p:cNvSpPr>
                        <a:spLocks noChangeAspect="1"/>
                      </p:cNvSpPr>
                      <p:nvPr/>
                    </p:nvSpPr>
                    <p:spPr bwMode="auto">
                      <a:xfrm>
                        <a:off x="2280" y="1024"/>
                        <a:ext cx="210" cy="2838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14" y="0"/>
                          </a:cxn>
                          <a:cxn ang="0">
                            <a:pos x="200" y="0"/>
                          </a:cxn>
                          <a:cxn ang="0">
                            <a:pos x="216" y="18"/>
                          </a:cxn>
                          <a:cxn ang="0">
                            <a:pos x="218" y="2834"/>
                          </a:cxn>
                          <a:cxn ang="0">
                            <a:pos x="202" y="2838"/>
                          </a:cxn>
                          <a:cxn ang="0">
                            <a:pos x="182" y="2826"/>
                          </a:cxn>
                          <a:cxn ang="0">
                            <a:pos x="158" y="2816"/>
                          </a:cxn>
                          <a:cxn ang="0">
                            <a:pos x="122" y="2814"/>
                          </a:cxn>
                          <a:cxn ang="0">
                            <a:pos x="88" y="2814"/>
                          </a:cxn>
                          <a:cxn ang="0">
                            <a:pos x="54" y="2822"/>
                          </a:cxn>
                          <a:cxn ang="0">
                            <a:pos x="24" y="2836"/>
                          </a:cxn>
                          <a:cxn ang="0">
                            <a:pos x="6" y="2824"/>
                          </a:cxn>
                          <a:cxn ang="0">
                            <a:pos x="0" y="12"/>
                          </a:cxn>
                          <a:cxn ang="0">
                            <a:pos x="14" y="0"/>
                          </a:cxn>
                        </a:cxnLst>
                        <a:rect l="0" t="0" r="r" b="b"/>
                        <a:pathLst>
                          <a:path w="218" h="2838">
                            <a:moveTo>
                              <a:pt x="14" y="0"/>
                            </a:moveTo>
                            <a:lnTo>
                              <a:pt x="200" y="0"/>
                            </a:lnTo>
                            <a:lnTo>
                              <a:pt x="216" y="18"/>
                            </a:lnTo>
                            <a:lnTo>
                              <a:pt x="218" y="2834"/>
                            </a:lnTo>
                            <a:lnTo>
                              <a:pt x="202" y="2838"/>
                            </a:lnTo>
                            <a:lnTo>
                              <a:pt x="182" y="2826"/>
                            </a:lnTo>
                            <a:lnTo>
                              <a:pt x="158" y="2816"/>
                            </a:lnTo>
                            <a:lnTo>
                              <a:pt x="122" y="2814"/>
                            </a:lnTo>
                            <a:lnTo>
                              <a:pt x="88" y="2814"/>
                            </a:lnTo>
                            <a:lnTo>
                              <a:pt x="54" y="2822"/>
                            </a:lnTo>
                            <a:lnTo>
                              <a:pt x="24" y="2836"/>
                            </a:lnTo>
                            <a:lnTo>
                              <a:pt x="6" y="2824"/>
                            </a:lnTo>
                            <a:lnTo>
                              <a:pt x="0" y="12"/>
                            </a:lnTo>
                            <a:lnTo>
                              <a:pt x="14" y="0"/>
                            </a:lnTo>
                            <a:close/>
                          </a:path>
                        </a:pathLst>
                      </a:custGeom>
                      <a:pattFill prst="lgConfetti">
                        <a:fgClr>
                          <a:srgbClr val="CC6600"/>
                        </a:fgClr>
                        <a:bgClr>
                          <a:schemeClr val="bg1"/>
                        </a:bgClr>
                      </a:pattFill>
                      <a:ln w="9525">
                        <a:solidFill>
                          <a:srgbClr val="CC6600"/>
                        </a:solidFill>
                        <a:prstDash val="solid"/>
                        <a:round/>
                        <a:headEnd/>
                        <a:tailEnd/>
                      </a:ln>
                      <a:effectLst/>
                    </p:spPr>
                    <p:txBody>
                      <a:bodyPr/>
                      <a:lstStyle/>
                      <a:p>
                        <a:endParaRPr lang="ro-RO"/>
                      </a:p>
                    </p:txBody>
                  </p:sp>
                </p:grpSp>
              </p:grpSp>
              <p:sp>
                <p:nvSpPr>
                  <p:cNvPr id="161158" name="Oval 39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311" y="1662"/>
                    <a:ext cx="72" cy="7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</p:grpSp>
          </p:grpSp>
        </p:grpSp>
      </p:grpSp>
      <p:sp>
        <p:nvSpPr>
          <p:cNvPr id="161159" name="Freeform 391"/>
          <p:cNvSpPr>
            <a:spLocks noChangeAspect="1"/>
          </p:cNvSpPr>
          <p:nvPr/>
        </p:nvSpPr>
        <p:spPr bwMode="auto">
          <a:xfrm>
            <a:off x="4597400" y="4318000"/>
            <a:ext cx="801688" cy="5102225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11" y="251"/>
              </a:cxn>
              <a:cxn ang="0">
                <a:pos x="48" y="581"/>
              </a:cxn>
              <a:cxn ang="0">
                <a:pos x="75" y="818"/>
              </a:cxn>
              <a:cxn ang="0">
                <a:pos x="103" y="1019"/>
              </a:cxn>
              <a:cxn ang="0">
                <a:pos x="112" y="1266"/>
              </a:cxn>
              <a:cxn ang="0">
                <a:pos x="121" y="1440"/>
              </a:cxn>
              <a:cxn ang="0">
                <a:pos x="158" y="1678"/>
              </a:cxn>
              <a:cxn ang="0">
                <a:pos x="149" y="1970"/>
              </a:cxn>
              <a:cxn ang="0">
                <a:pos x="176" y="2327"/>
              </a:cxn>
              <a:cxn ang="0">
                <a:pos x="213" y="2601"/>
              </a:cxn>
              <a:cxn ang="0">
                <a:pos x="267" y="2875"/>
              </a:cxn>
              <a:cxn ang="0">
                <a:pos x="341" y="3013"/>
              </a:cxn>
              <a:cxn ang="0">
                <a:pos x="505" y="3214"/>
              </a:cxn>
            </a:cxnLst>
            <a:rect l="0" t="0" r="r" b="b"/>
            <a:pathLst>
              <a:path w="505" h="3214">
                <a:moveTo>
                  <a:pt x="0" y="0"/>
                </a:moveTo>
                <a:cubicBezTo>
                  <a:pt x="2" y="42"/>
                  <a:pt x="3" y="154"/>
                  <a:pt x="11" y="251"/>
                </a:cubicBezTo>
                <a:cubicBezTo>
                  <a:pt x="19" y="348"/>
                  <a:pt x="37" y="487"/>
                  <a:pt x="48" y="581"/>
                </a:cubicBezTo>
                <a:lnTo>
                  <a:pt x="75" y="818"/>
                </a:lnTo>
                <a:lnTo>
                  <a:pt x="103" y="1019"/>
                </a:lnTo>
                <a:lnTo>
                  <a:pt x="112" y="1266"/>
                </a:lnTo>
                <a:lnTo>
                  <a:pt x="121" y="1440"/>
                </a:lnTo>
                <a:lnTo>
                  <a:pt x="158" y="1678"/>
                </a:lnTo>
                <a:lnTo>
                  <a:pt x="149" y="1970"/>
                </a:lnTo>
                <a:lnTo>
                  <a:pt x="176" y="2327"/>
                </a:lnTo>
                <a:lnTo>
                  <a:pt x="213" y="2601"/>
                </a:lnTo>
                <a:lnTo>
                  <a:pt x="267" y="2875"/>
                </a:lnTo>
                <a:lnTo>
                  <a:pt x="341" y="3013"/>
                </a:lnTo>
                <a:lnTo>
                  <a:pt x="505" y="3214"/>
                </a:lnTo>
              </a:path>
            </a:pathLst>
          </a:custGeom>
          <a:noFill/>
          <a:ln w="76200" cap="flat" cmpd="sng">
            <a:pattFill prst="pct80">
              <a:fgClr>
                <a:schemeClr val="tx1"/>
              </a:fgClr>
              <a:bgClr>
                <a:srgbClr val="FFFFFF"/>
              </a:bgClr>
            </a:patt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endParaRPr lang="ro-RO"/>
          </a:p>
        </p:txBody>
      </p:sp>
      <p:sp>
        <p:nvSpPr>
          <p:cNvPr id="161160" name="Freeform 392" descr="5%"/>
          <p:cNvSpPr>
            <a:spLocks noChangeAspect="1"/>
          </p:cNvSpPr>
          <p:nvPr/>
        </p:nvSpPr>
        <p:spPr bwMode="auto">
          <a:xfrm>
            <a:off x="3660775" y="771525"/>
            <a:ext cx="234950" cy="3178175"/>
          </a:xfrm>
          <a:custGeom>
            <a:avLst/>
            <a:gdLst/>
            <a:ahLst/>
            <a:cxnLst>
              <a:cxn ang="0">
                <a:pos x="14" y="0"/>
              </a:cxn>
              <a:cxn ang="0">
                <a:pos x="200" y="0"/>
              </a:cxn>
              <a:cxn ang="0">
                <a:pos x="216" y="18"/>
              </a:cxn>
              <a:cxn ang="0">
                <a:pos x="218" y="2834"/>
              </a:cxn>
              <a:cxn ang="0">
                <a:pos x="202" y="2838"/>
              </a:cxn>
              <a:cxn ang="0">
                <a:pos x="182" y="2826"/>
              </a:cxn>
              <a:cxn ang="0">
                <a:pos x="158" y="2816"/>
              </a:cxn>
              <a:cxn ang="0">
                <a:pos x="122" y="2814"/>
              </a:cxn>
              <a:cxn ang="0">
                <a:pos x="88" y="2814"/>
              </a:cxn>
              <a:cxn ang="0">
                <a:pos x="54" y="2822"/>
              </a:cxn>
              <a:cxn ang="0">
                <a:pos x="24" y="2836"/>
              </a:cxn>
              <a:cxn ang="0">
                <a:pos x="6" y="2824"/>
              </a:cxn>
              <a:cxn ang="0">
                <a:pos x="0" y="12"/>
              </a:cxn>
              <a:cxn ang="0">
                <a:pos x="14" y="0"/>
              </a:cxn>
            </a:cxnLst>
            <a:rect l="0" t="0" r="r" b="b"/>
            <a:pathLst>
              <a:path w="218" h="2838">
                <a:moveTo>
                  <a:pt x="14" y="0"/>
                </a:moveTo>
                <a:lnTo>
                  <a:pt x="200" y="0"/>
                </a:lnTo>
                <a:lnTo>
                  <a:pt x="216" y="18"/>
                </a:lnTo>
                <a:lnTo>
                  <a:pt x="218" y="2834"/>
                </a:lnTo>
                <a:lnTo>
                  <a:pt x="202" y="2838"/>
                </a:lnTo>
                <a:lnTo>
                  <a:pt x="182" y="2826"/>
                </a:lnTo>
                <a:lnTo>
                  <a:pt x="158" y="2816"/>
                </a:lnTo>
                <a:lnTo>
                  <a:pt x="122" y="2814"/>
                </a:lnTo>
                <a:lnTo>
                  <a:pt x="88" y="2814"/>
                </a:lnTo>
                <a:lnTo>
                  <a:pt x="54" y="2822"/>
                </a:lnTo>
                <a:lnTo>
                  <a:pt x="24" y="2836"/>
                </a:lnTo>
                <a:lnTo>
                  <a:pt x="6" y="2824"/>
                </a:lnTo>
                <a:lnTo>
                  <a:pt x="0" y="12"/>
                </a:lnTo>
                <a:lnTo>
                  <a:pt x="14" y="0"/>
                </a:lnTo>
                <a:close/>
              </a:path>
            </a:pathLst>
          </a:custGeom>
          <a:pattFill prst="pct5">
            <a:fgClr>
              <a:srgbClr val="CC6600"/>
            </a:fgClr>
            <a:bgClr>
              <a:schemeClr val="bg1"/>
            </a:bgClr>
          </a:pattFill>
          <a:ln w="9525">
            <a:solidFill>
              <a:srgbClr val="CC6600"/>
            </a:solidFill>
            <a:prstDash val="solid"/>
            <a:round/>
            <a:headEnd/>
            <a:tailEnd/>
          </a:ln>
          <a:effectLst/>
        </p:spPr>
        <p:txBody>
          <a:bodyPr/>
          <a:lstStyle/>
          <a:p>
            <a:endParaRPr lang="ro-RO"/>
          </a:p>
        </p:txBody>
      </p:sp>
      <p:sp>
        <p:nvSpPr>
          <p:cNvPr id="161161" name="AutoShape 393" descr="Газетная бумага">
            <a:hlinkClick r:id="" action="ppaction://hlinkshowjump?jump=endshow" highlightClick="1"/>
          </p:cNvPr>
          <p:cNvSpPr>
            <a:spLocks noChangeArrowheads="1"/>
          </p:cNvSpPr>
          <p:nvPr/>
        </p:nvSpPr>
        <p:spPr bwMode="auto">
          <a:xfrm>
            <a:off x="8743950" y="152400"/>
            <a:ext cx="247650" cy="290513"/>
          </a:xfrm>
          <a:prstGeom prst="actionButtonHome">
            <a:avLst/>
          </a:prstGeom>
          <a:blipFill dpi="0" rotWithShape="0">
            <a:blip r:embed="rId2" cstate="print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1794" name="Group 2"/>
          <p:cNvGrpSpPr>
            <a:grpSpLocks/>
          </p:cNvGrpSpPr>
          <p:nvPr/>
        </p:nvGrpSpPr>
        <p:grpSpPr bwMode="auto">
          <a:xfrm>
            <a:off x="3581400" y="-2133600"/>
            <a:ext cx="403225" cy="2392363"/>
            <a:chOff x="2254" y="0"/>
            <a:chExt cx="254" cy="1507"/>
          </a:xfrm>
        </p:grpSpPr>
        <p:grpSp>
          <p:nvGrpSpPr>
            <p:cNvPr id="161795" name="Group 3"/>
            <p:cNvGrpSpPr>
              <a:grpSpLocks noChangeAspect="1"/>
            </p:cNvGrpSpPr>
            <p:nvPr/>
          </p:nvGrpSpPr>
          <p:grpSpPr bwMode="auto">
            <a:xfrm>
              <a:off x="2294" y="564"/>
              <a:ext cx="172" cy="632"/>
              <a:chOff x="979" y="2230"/>
              <a:chExt cx="192" cy="377"/>
            </a:xfrm>
          </p:grpSpPr>
          <p:grpSp>
            <p:nvGrpSpPr>
              <p:cNvPr id="161796" name="Group 4"/>
              <p:cNvGrpSpPr>
                <a:grpSpLocks noChangeAspect="1"/>
              </p:cNvGrpSpPr>
              <p:nvPr/>
            </p:nvGrpSpPr>
            <p:grpSpPr bwMode="auto">
              <a:xfrm rot="-186789">
                <a:off x="983" y="2577"/>
                <a:ext cx="186" cy="30"/>
                <a:chOff x="2966" y="3408"/>
                <a:chExt cx="265" cy="43"/>
              </a:xfrm>
            </p:grpSpPr>
            <p:sp>
              <p:nvSpPr>
                <p:cNvPr id="161797" name="Rectangle 5"/>
                <p:cNvSpPr>
                  <a:spLocks noChangeAspect="1" noChangeArrowheads="1"/>
                </p:cNvSpPr>
                <p:nvPr/>
              </p:nvSpPr>
              <p:spPr bwMode="auto">
                <a:xfrm rot="240000">
                  <a:off x="2980" y="3418"/>
                  <a:ext cx="240" cy="23"/>
                </a:xfrm>
                <a:prstGeom prst="rect">
                  <a:avLst/>
                </a:prstGeom>
                <a:noFill/>
                <a:ln w="635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61798" name="Oval 6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2966" y="3408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61799" name="Oval 7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3206" y="3426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  <p:grpSp>
            <p:nvGrpSpPr>
              <p:cNvPr id="161800" name="Group 8"/>
              <p:cNvGrpSpPr>
                <a:grpSpLocks noChangeAspect="1"/>
              </p:cNvGrpSpPr>
              <p:nvPr/>
            </p:nvGrpSpPr>
            <p:grpSpPr bwMode="auto">
              <a:xfrm>
                <a:off x="983" y="2426"/>
                <a:ext cx="186" cy="30"/>
                <a:chOff x="2966" y="3408"/>
                <a:chExt cx="265" cy="43"/>
              </a:xfrm>
            </p:grpSpPr>
            <p:sp>
              <p:nvSpPr>
                <p:cNvPr id="161801" name="Rectangle 9"/>
                <p:cNvSpPr>
                  <a:spLocks noChangeAspect="1" noChangeArrowheads="1"/>
                </p:cNvSpPr>
                <p:nvPr/>
              </p:nvSpPr>
              <p:spPr bwMode="auto">
                <a:xfrm rot="240000">
                  <a:off x="2980" y="3418"/>
                  <a:ext cx="240" cy="23"/>
                </a:xfrm>
                <a:prstGeom prst="rect">
                  <a:avLst/>
                </a:prstGeom>
                <a:noFill/>
                <a:ln w="635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61802" name="Oval 10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2966" y="3408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61803" name="Oval 11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3206" y="3426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  <p:grpSp>
            <p:nvGrpSpPr>
              <p:cNvPr id="161804" name="Group 12"/>
              <p:cNvGrpSpPr>
                <a:grpSpLocks noChangeAspect="1"/>
              </p:cNvGrpSpPr>
              <p:nvPr/>
            </p:nvGrpSpPr>
            <p:grpSpPr bwMode="auto">
              <a:xfrm>
                <a:off x="982" y="2398"/>
                <a:ext cx="186" cy="30"/>
                <a:chOff x="2966" y="3408"/>
                <a:chExt cx="265" cy="43"/>
              </a:xfrm>
            </p:grpSpPr>
            <p:sp>
              <p:nvSpPr>
                <p:cNvPr id="161805" name="Rectangle 13"/>
                <p:cNvSpPr>
                  <a:spLocks noChangeAspect="1" noChangeArrowheads="1"/>
                </p:cNvSpPr>
                <p:nvPr/>
              </p:nvSpPr>
              <p:spPr bwMode="auto">
                <a:xfrm rot="240000">
                  <a:off x="2980" y="3418"/>
                  <a:ext cx="240" cy="23"/>
                </a:xfrm>
                <a:prstGeom prst="rect">
                  <a:avLst/>
                </a:prstGeom>
                <a:noFill/>
                <a:ln w="635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61806" name="Oval 14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2966" y="3408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61807" name="Oval 15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3206" y="3426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  <p:grpSp>
            <p:nvGrpSpPr>
              <p:cNvPr id="161808" name="Group 16"/>
              <p:cNvGrpSpPr>
                <a:grpSpLocks noChangeAspect="1"/>
              </p:cNvGrpSpPr>
              <p:nvPr/>
            </p:nvGrpSpPr>
            <p:grpSpPr bwMode="auto">
              <a:xfrm>
                <a:off x="981" y="2315"/>
                <a:ext cx="187" cy="30"/>
                <a:chOff x="2966" y="3408"/>
                <a:chExt cx="265" cy="43"/>
              </a:xfrm>
            </p:grpSpPr>
            <p:sp>
              <p:nvSpPr>
                <p:cNvPr id="161809" name="Rectangle 17"/>
                <p:cNvSpPr>
                  <a:spLocks noChangeAspect="1" noChangeArrowheads="1"/>
                </p:cNvSpPr>
                <p:nvPr/>
              </p:nvSpPr>
              <p:spPr bwMode="auto">
                <a:xfrm rot="240000">
                  <a:off x="2980" y="3418"/>
                  <a:ext cx="240" cy="23"/>
                </a:xfrm>
                <a:prstGeom prst="rect">
                  <a:avLst/>
                </a:prstGeom>
                <a:noFill/>
                <a:ln w="635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61810" name="Oval 18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2966" y="3408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61811" name="Oval 19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3206" y="3426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  <p:grpSp>
            <p:nvGrpSpPr>
              <p:cNvPr id="161812" name="Group 20"/>
              <p:cNvGrpSpPr>
                <a:grpSpLocks noChangeAspect="1"/>
              </p:cNvGrpSpPr>
              <p:nvPr/>
            </p:nvGrpSpPr>
            <p:grpSpPr bwMode="auto">
              <a:xfrm>
                <a:off x="983" y="2288"/>
                <a:ext cx="186" cy="30"/>
                <a:chOff x="2966" y="3408"/>
                <a:chExt cx="265" cy="43"/>
              </a:xfrm>
            </p:grpSpPr>
            <p:sp>
              <p:nvSpPr>
                <p:cNvPr id="161813" name="Rectangle 21"/>
                <p:cNvSpPr>
                  <a:spLocks noChangeAspect="1" noChangeArrowheads="1"/>
                </p:cNvSpPr>
                <p:nvPr/>
              </p:nvSpPr>
              <p:spPr bwMode="auto">
                <a:xfrm rot="240000">
                  <a:off x="2980" y="3418"/>
                  <a:ext cx="240" cy="23"/>
                </a:xfrm>
                <a:prstGeom prst="rect">
                  <a:avLst/>
                </a:prstGeom>
                <a:noFill/>
                <a:ln w="635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61814" name="Oval 22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2966" y="3408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61815" name="Oval 23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3206" y="3426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  <p:grpSp>
            <p:nvGrpSpPr>
              <p:cNvPr id="161816" name="Group 24"/>
              <p:cNvGrpSpPr>
                <a:grpSpLocks noChangeAspect="1"/>
              </p:cNvGrpSpPr>
              <p:nvPr/>
            </p:nvGrpSpPr>
            <p:grpSpPr bwMode="auto">
              <a:xfrm>
                <a:off x="984" y="2263"/>
                <a:ext cx="187" cy="30"/>
                <a:chOff x="2966" y="3408"/>
                <a:chExt cx="265" cy="43"/>
              </a:xfrm>
            </p:grpSpPr>
            <p:sp>
              <p:nvSpPr>
                <p:cNvPr id="161817" name="Rectangle 25"/>
                <p:cNvSpPr>
                  <a:spLocks noChangeAspect="1" noChangeArrowheads="1"/>
                </p:cNvSpPr>
                <p:nvPr/>
              </p:nvSpPr>
              <p:spPr bwMode="auto">
                <a:xfrm rot="240000">
                  <a:off x="2980" y="3418"/>
                  <a:ext cx="240" cy="23"/>
                </a:xfrm>
                <a:prstGeom prst="rect">
                  <a:avLst/>
                </a:prstGeom>
                <a:noFill/>
                <a:ln w="635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61818" name="Oval 26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2966" y="3408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61819" name="Oval 27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3206" y="3426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  <p:grpSp>
            <p:nvGrpSpPr>
              <p:cNvPr id="161820" name="Group 28"/>
              <p:cNvGrpSpPr>
                <a:grpSpLocks noChangeAspect="1"/>
              </p:cNvGrpSpPr>
              <p:nvPr/>
            </p:nvGrpSpPr>
            <p:grpSpPr bwMode="auto">
              <a:xfrm>
                <a:off x="979" y="2369"/>
                <a:ext cx="186" cy="30"/>
                <a:chOff x="2966" y="3408"/>
                <a:chExt cx="265" cy="43"/>
              </a:xfrm>
            </p:grpSpPr>
            <p:sp>
              <p:nvSpPr>
                <p:cNvPr id="161821" name="Rectangle 29"/>
                <p:cNvSpPr>
                  <a:spLocks noChangeAspect="1" noChangeArrowheads="1"/>
                </p:cNvSpPr>
                <p:nvPr/>
              </p:nvSpPr>
              <p:spPr bwMode="auto">
                <a:xfrm rot="240000">
                  <a:off x="2980" y="3418"/>
                  <a:ext cx="240" cy="23"/>
                </a:xfrm>
                <a:prstGeom prst="rect">
                  <a:avLst/>
                </a:prstGeom>
                <a:noFill/>
                <a:ln w="635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61822" name="Oval 30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2966" y="3408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61823" name="Oval 31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3206" y="3426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  <p:grpSp>
            <p:nvGrpSpPr>
              <p:cNvPr id="161824" name="Group 32"/>
              <p:cNvGrpSpPr>
                <a:grpSpLocks noChangeAspect="1"/>
              </p:cNvGrpSpPr>
              <p:nvPr/>
            </p:nvGrpSpPr>
            <p:grpSpPr bwMode="auto">
              <a:xfrm>
                <a:off x="979" y="2340"/>
                <a:ext cx="187" cy="31"/>
                <a:chOff x="2966" y="3408"/>
                <a:chExt cx="265" cy="43"/>
              </a:xfrm>
            </p:grpSpPr>
            <p:sp>
              <p:nvSpPr>
                <p:cNvPr id="161825" name="Rectangle 33"/>
                <p:cNvSpPr>
                  <a:spLocks noChangeAspect="1" noChangeArrowheads="1"/>
                </p:cNvSpPr>
                <p:nvPr/>
              </p:nvSpPr>
              <p:spPr bwMode="auto">
                <a:xfrm rot="240000">
                  <a:off x="2980" y="3418"/>
                  <a:ext cx="240" cy="23"/>
                </a:xfrm>
                <a:prstGeom prst="rect">
                  <a:avLst/>
                </a:prstGeom>
                <a:noFill/>
                <a:ln w="635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61826" name="Oval 34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2966" y="3408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61827" name="Oval 35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3206" y="3426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  <p:grpSp>
            <p:nvGrpSpPr>
              <p:cNvPr id="161828" name="Group 36"/>
              <p:cNvGrpSpPr>
                <a:grpSpLocks noChangeAspect="1"/>
              </p:cNvGrpSpPr>
              <p:nvPr/>
            </p:nvGrpSpPr>
            <p:grpSpPr bwMode="auto">
              <a:xfrm>
                <a:off x="982" y="2457"/>
                <a:ext cx="186" cy="30"/>
                <a:chOff x="2966" y="3408"/>
                <a:chExt cx="265" cy="43"/>
              </a:xfrm>
            </p:grpSpPr>
            <p:sp>
              <p:nvSpPr>
                <p:cNvPr id="161829" name="Rectangle 37"/>
                <p:cNvSpPr>
                  <a:spLocks noChangeAspect="1" noChangeArrowheads="1"/>
                </p:cNvSpPr>
                <p:nvPr/>
              </p:nvSpPr>
              <p:spPr bwMode="auto">
                <a:xfrm rot="240000">
                  <a:off x="2980" y="3418"/>
                  <a:ext cx="240" cy="23"/>
                </a:xfrm>
                <a:prstGeom prst="rect">
                  <a:avLst/>
                </a:prstGeom>
                <a:noFill/>
                <a:ln w="635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61830" name="Oval 38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2966" y="3408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61831" name="Oval 39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3206" y="3426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  <p:grpSp>
            <p:nvGrpSpPr>
              <p:cNvPr id="161832" name="Group 40"/>
              <p:cNvGrpSpPr>
                <a:grpSpLocks noChangeAspect="1"/>
              </p:cNvGrpSpPr>
              <p:nvPr/>
            </p:nvGrpSpPr>
            <p:grpSpPr bwMode="auto">
              <a:xfrm rot="136227">
                <a:off x="984" y="2240"/>
                <a:ext cx="187" cy="30"/>
                <a:chOff x="2966" y="3408"/>
                <a:chExt cx="265" cy="43"/>
              </a:xfrm>
            </p:grpSpPr>
            <p:sp>
              <p:nvSpPr>
                <p:cNvPr id="161833" name="Rectangle 41"/>
                <p:cNvSpPr>
                  <a:spLocks noChangeAspect="1" noChangeArrowheads="1"/>
                </p:cNvSpPr>
                <p:nvPr/>
              </p:nvSpPr>
              <p:spPr bwMode="auto">
                <a:xfrm rot="240000">
                  <a:off x="2980" y="3418"/>
                  <a:ext cx="240" cy="23"/>
                </a:xfrm>
                <a:prstGeom prst="rect">
                  <a:avLst/>
                </a:prstGeom>
                <a:noFill/>
                <a:ln w="635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61834" name="Oval 42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2966" y="3408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61835" name="Oval 43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3206" y="3426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  <p:grpSp>
            <p:nvGrpSpPr>
              <p:cNvPr id="161836" name="Group 44"/>
              <p:cNvGrpSpPr>
                <a:grpSpLocks noChangeAspect="1"/>
              </p:cNvGrpSpPr>
              <p:nvPr/>
            </p:nvGrpSpPr>
            <p:grpSpPr bwMode="auto">
              <a:xfrm rot="-208310">
                <a:off x="983" y="2230"/>
                <a:ext cx="186" cy="30"/>
                <a:chOff x="2966" y="3408"/>
                <a:chExt cx="265" cy="43"/>
              </a:xfrm>
            </p:grpSpPr>
            <p:sp>
              <p:nvSpPr>
                <p:cNvPr id="161837" name="Rectangle 45"/>
                <p:cNvSpPr>
                  <a:spLocks noChangeAspect="1" noChangeArrowheads="1"/>
                </p:cNvSpPr>
                <p:nvPr/>
              </p:nvSpPr>
              <p:spPr bwMode="auto">
                <a:xfrm rot="240000">
                  <a:off x="2980" y="3418"/>
                  <a:ext cx="240" cy="23"/>
                </a:xfrm>
                <a:prstGeom prst="rect">
                  <a:avLst/>
                </a:prstGeom>
                <a:noFill/>
                <a:ln w="635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61838" name="Oval 46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2966" y="3408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61839" name="Oval 47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3206" y="3426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  <p:grpSp>
            <p:nvGrpSpPr>
              <p:cNvPr id="161840" name="Group 48"/>
              <p:cNvGrpSpPr>
                <a:grpSpLocks noChangeAspect="1"/>
              </p:cNvGrpSpPr>
              <p:nvPr/>
            </p:nvGrpSpPr>
            <p:grpSpPr bwMode="auto">
              <a:xfrm>
                <a:off x="985" y="2541"/>
                <a:ext cx="186" cy="30"/>
                <a:chOff x="2966" y="3408"/>
                <a:chExt cx="265" cy="43"/>
              </a:xfrm>
            </p:grpSpPr>
            <p:sp>
              <p:nvSpPr>
                <p:cNvPr id="161841" name="Rectangle 49"/>
                <p:cNvSpPr>
                  <a:spLocks noChangeAspect="1" noChangeArrowheads="1"/>
                </p:cNvSpPr>
                <p:nvPr/>
              </p:nvSpPr>
              <p:spPr bwMode="auto">
                <a:xfrm rot="240000">
                  <a:off x="2980" y="3418"/>
                  <a:ext cx="240" cy="23"/>
                </a:xfrm>
                <a:prstGeom prst="rect">
                  <a:avLst/>
                </a:prstGeom>
                <a:noFill/>
                <a:ln w="635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61842" name="Oval 50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2966" y="3408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61843" name="Oval 51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3206" y="3426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  <p:grpSp>
            <p:nvGrpSpPr>
              <p:cNvPr id="161844" name="Group 52"/>
              <p:cNvGrpSpPr>
                <a:grpSpLocks noChangeAspect="1"/>
              </p:cNvGrpSpPr>
              <p:nvPr/>
            </p:nvGrpSpPr>
            <p:grpSpPr bwMode="auto">
              <a:xfrm>
                <a:off x="984" y="2513"/>
                <a:ext cx="186" cy="30"/>
                <a:chOff x="2966" y="3408"/>
                <a:chExt cx="265" cy="43"/>
              </a:xfrm>
            </p:grpSpPr>
            <p:sp>
              <p:nvSpPr>
                <p:cNvPr id="161845" name="Rectangle 53"/>
                <p:cNvSpPr>
                  <a:spLocks noChangeAspect="1" noChangeArrowheads="1"/>
                </p:cNvSpPr>
                <p:nvPr/>
              </p:nvSpPr>
              <p:spPr bwMode="auto">
                <a:xfrm rot="240000">
                  <a:off x="2980" y="3418"/>
                  <a:ext cx="240" cy="23"/>
                </a:xfrm>
                <a:prstGeom prst="rect">
                  <a:avLst/>
                </a:prstGeom>
                <a:noFill/>
                <a:ln w="635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61846" name="Oval 54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2966" y="3408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61847" name="Oval 55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3206" y="3426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  <p:grpSp>
            <p:nvGrpSpPr>
              <p:cNvPr id="161848" name="Group 56"/>
              <p:cNvGrpSpPr>
                <a:grpSpLocks noChangeAspect="1"/>
              </p:cNvGrpSpPr>
              <p:nvPr/>
            </p:nvGrpSpPr>
            <p:grpSpPr bwMode="auto">
              <a:xfrm>
                <a:off x="981" y="2484"/>
                <a:ext cx="186" cy="30"/>
                <a:chOff x="2966" y="3408"/>
                <a:chExt cx="265" cy="43"/>
              </a:xfrm>
            </p:grpSpPr>
            <p:sp>
              <p:nvSpPr>
                <p:cNvPr id="161849" name="Rectangle 57"/>
                <p:cNvSpPr>
                  <a:spLocks noChangeAspect="1" noChangeArrowheads="1"/>
                </p:cNvSpPr>
                <p:nvPr/>
              </p:nvSpPr>
              <p:spPr bwMode="auto">
                <a:xfrm rot="240000">
                  <a:off x="2980" y="3418"/>
                  <a:ext cx="240" cy="23"/>
                </a:xfrm>
                <a:prstGeom prst="rect">
                  <a:avLst/>
                </a:prstGeom>
                <a:noFill/>
                <a:ln w="635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61850" name="Oval 58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2966" y="3408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61851" name="Oval 59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3206" y="3426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  <p:grpSp>
            <p:nvGrpSpPr>
              <p:cNvPr id="161852" name="Group 60"/>
              <p:cNvGrpSpPr>
                <a:grpSpLocks noChangeAspect="1"/>
              </p:cNvGrpSpPr>
              <p:nvPr/>
            </p:nvGrpSpPr>
            <p:grpSpPr bwMode="auto">
              <a:xfrm>
                <a:off x="984" y="2572"/>
                <a:ext cx="186" cy="30"/>
                <a:chOff x="2966" y="3408"/>
                <a:chExt cx="265" cy="43"/>
              </a:xfrm>
            </p:grpSpPr>
            <p:sp>
              <p:nvSpPr>
                <p:cNvPr id="161853" name="Rectangle 61"/>
                <p:cNvSpPr>
                  <a:spLocks noChangeAspect="1" noChangeArrowheads="1"/>
                </p:cNvSpPr>
                <p:nvPr/>
              </p:nvSpPr>
              <p:spPr bwMode="auto">
                <a:xfrm rot="240000">
                  <a:off x="2980" y="3418"/>
                  <a:ext cx="240" cy="23"/>
                </a:xfrm>
                <a:prstGeom prst="rect">
                  <a:avLst/>
                </a:prstGeom>
                <a:noFill/>
                <a:ln w="635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61854" name="Oval 62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2966" y="3408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61855" name="Oval 63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3206" y="3426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</p:grpSp>
        <p:sp>
          <p:nvSpPr>
            <p:cNvPr id="161856" name="Rectangle 64"/>
            <p:cNvSpPr>
              <a:spLocks noChangeAspect="1" noChangeArrowheads="1"/>
            </p:cNvSpPr>
            <p:nvPr/>
          </p:nvSpPr>
          <p:spPr bwMode="auto">
            <a:xfrm flipH="1">
              <a:off x="2306" y="54"/>
              <a:ext cx="62" cy="42"/>
            </a:xfrm>
            <a:prstGeom prst="rect">
              <a:avLst/>
            </a:prstGeom>
            <a:gradFill rotWithShape="0">
              <a:gsLst>
                <a:gs pos="0">
                  <a:schemeClr val="folHlink">
                    <a:gamma/>
                    <a:shade val="46275"/>
                    <a:invGamma/>
                  </a:schemeClr>
                </a:gs>
                <a:gs pos="100000">
                  <a:schemeClr val="folHlink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61857" name="Rectangle 65"/>
            <p:cNvSpPr>
              <a:spLocks noChangeAspect="1" noChangeArrowheads="1"/>
            </p:cNvSpPr>
            <p:nvPr/>
          </p:nvSpPr>
          <p:spPr bwMode="auto">
            <a:xfrm flipH="1">
              <a:off x="2393" y="54"/>
              <a:ext cx="63" cy="42"/>
            </a:xfrm>
            <a:prstGeom prst="rect">
              <a:avLst/>
            </a:prstGeom>
            <a:gradFill rotWithShape="0">
              <a:gsLst>
                <a:gs pos="0">
                  <a:schemeClr val="folHlink">
                    <a:gamma/>
                    <a:shade val="46275"/>
                    <a:invGamma/>
                  </a:schemeClr>
                </a:gs>
                <a:gs pos="100000">
                  <a:schemeClr val="folHlink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grpSp>
          <p:nvGrpSpPr>
            <p:cNvPr id="161858" name="Group 66"/>
            <p:cNvGrpSpPr>
              <a:grpSpLocks noChangeAspect="1"/>
            </p:cNvGrpSpPr>
            <p:nvPr/>
          </p:nvGrpSpPr>
          <p:grpSpPr bwMode="auto">
            <a:xfrm>
              <a:off x="2254" y="0"/>
              <a:ext cx="254" cy="1507"/>
              <a:chOff x="934" y="1606"/>
              <a:chExt cx="284" cy="1684"/>
            </a:xfrm>
          </p:grpSpPr>
          <p:grpSp>
            <p:nvGrpSpPr>
              <p:cNvPr id="161859" name="Group 67"/>
              <p:cNvGrpSpPr>
                <a:grpSpLocks noChangeAspect="1"/>
              </p:cNvGrpSpPr>
              <p:nvPr/>
            </p:nvGrpSpPr>
            <p:grpSpPr bwMode="auto">
              <a:xfrm>
                <a:off x="934" y="1606"/>
                <a:ext cx="284" cy="1684"/>
                <a:chOff x="934" y="1606"/>
                <a:chExt cx="284" cy="1684"/>
              </a:xfrm>
            </p:grpSpPr>
            <p:grpSp>
              <p:nvGrpSpPr>
                <p:cNvPr id="161860" name="Group 68"/>
                <p:cNvGrpSpPr>
                  <a:grpSpLocks noChangeAspect="1"/>
                </p:cNvGrpSpPr>
                <p:nvPr/>
              </p:nvGrpSpPr>
              <p:grpSpPr bwMode="auto">
                <a:xfrm>
                  <a:off x="942" y="1718"/>
                  <a:ext cx="272" cy="1572"/>
                  <a:chOff x="942" y="1718"/>
                  <a:chExt cx="272" cy="1572"/>
                </a:xfrm>
              </p:grpSpPr>
              <p:sp>
                <p:nvSpPr>
                  <p:cNvPr id="161861" name="Freeform 69" descr="Широкий диагональный 1"/>
                  <p:cNvSpPr>
                    <a:spLocks noChangeAspect="1"/>
                  </p:cNvSpPr>
                  <p:nvPr/>
                </p:nvSpPr>
                <p:spPr bwMode="auto">
                  <a:xfrm>
                    <a:off x="942" y="2204"/>
                    <a:ext cx="272" cy="1086"/>
                  </a:xfrm>
                  <a:custGeom>
                    <a:avLst/>
                    <a:gdLst/>
                    <a:ahLst/>
                    <a:cxnLst>
                      <a:cxn ang="0">
                        <a:pos x="2" y="1086"/>
                      </a:cxn>
                      <a:cxn ang="0">
                        <a:pos x="0" y="30"/>
                      </a:cxn>
                      <a:cxn ang="0">
                        <a:pos x="10" y="12"/>
                      </a:cxn>
                      <a:cxn ang="0">
                        <a:pos x="28" y="4"/>
                      </a:cxn>
                      <a:cxn ang="0">
                        <a:pos x="250" y="0"/>
                      </a:cxn>
                      <a:cxn ang="0">
                        <a:pos x="264" y="12"/>
                      </a:cxn>
                      <a:cxn ang="0">
                        <a:pos x="268" y="34"/>
                      </a:cxn>
                      <a:cxn ang="0">
                        <a:pos x="272" y="1084"/>
                      </a:cxn>
                      <a:cxn ang="0">
                        <a:pos x="242" y="1084"/>
                      </a:cxn>
                      <a:cxn ang="0">
                        <a:pos x="240" y="44"/>
                      </a:cxn>
                      <a:cxn ang="0">
                        <a:pos x="232" y="28"/>
                      </a:cxn>
                      <a:cxn ang="0">
                        <a:pos x="200" y="28"/>
                      </a:cxn>
                      <a:cxn ang="0">
                        <a:pos x="198" y="2"/>
                      </a:cxn>
                      <a:cxn ang="0">
                        <a:pos x="70" y="2"/>
                      </a:cxn>
                      <a:cxn ang="0">
                        <a:pos x="70" y="28"/>
                      </a:cxn>
                      <a:cxn ang="0">
                        <a:pos x="40" y="30"/>
                      </a:cxn>
                      <a:cxn ang="0">
                        <a:pos x="28" y="40"/>
                      </a:cxn>
                      <a:cxn ang="0">
                        <a:pos x="30" y="1086"/>
                      </a:cxn>
                      <a:cxn ang="0">
                        <a:pos x="2" y="1086"/>
                      </a:cxn>
                    </a:cxnLst>
                    <a:rect l="0" t="0" r="r" b="b"/>
                    <a:pathLst>
                      <a:path w="272" h="1086">
                        <a:moveTo>
                          <a:pt x="2" y="1086"/>
                        </a:moveTo>
                        <a:lnTo>
                          <a:pt x="0" y="30"/>
                        </a:lnTo>
                        <a:lnTo>
                          <a:pt x="10" y="12"/>
                        </a:lnTo>
                        <a:lnTo>
                          <a:pt x="28" y="4"/>
                        </a:lnTo>
                        <a:lnTo>
                          <a:pt x="250" y="0"/>
                        </a:lnTo>
                        <a:lnTo>
                          <a:pt x="264" y="12"/>
                        </a:lnTo>
                        <a:lnTo>
                          <a:pt x="268" y="34"/>
                        </a:lnTo>
                        <a:lnTo>
                          <a:pt x="272" y="1084"/>
                        </a:lnTo>
                        <a:lnTo>
                          <a:pt x="242" y="1084"/>
                        </a:lnTo>
                        <a:lnTo>
                          <a:pt x="240" y="44"/>
                        </a:lnTo>
                        <a:lnTo>
                          <a:pt x="232" y="28"/>
                        </a:lnTo>
                        <a:lnTo>
                          <a:pt x="200" y="28"/>
                        </a:lnTo>
                        <a:lnTo>
                          <a:pt x="198" y="2"/>
                        </a:lnTo>
                        <a:lnTo>
                          <a:pt x="70" y="2"/>
                        </a:lnTo>
                        <a:lnTo>
                          <a:pt x="70" y="28"/>
                        </a:lnTo>
                        <a:lnTo>
                          <a:pt x="40" y="30"/>
                        </a:lnTo>
                        <a:lnTo>
                          <a:pt x="28" y="40"/>
                        </a:lnTo>
                        <a:lnTo>
                          <a:pt x="30" y="1086"/>
                        </a:lnTo>
                        <a:lnTo>
                          <a:pt x="2" y="1086"/>
                        </a:lnTo>
                        <a:close/>
                      </a:path>
                    </a:pathLst>
                  </a:custGeom>
                  <a:pattFill prst="wdDnDiag">
                    <a:fgClr>
                      <a:schemeClr val="tx2"/>
                    </a:fgClr>
                    <a:bgClr>
                      <a:schemeClr val="bg1"/>
                    </a:bgClr>
                  </a:patt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endParaRPr lang="ro-RO"/>
                  </a:p>
                </p:txBody>
              </p:sp>
              <p:sp>
                <p:nvSpPr>
                  <p:cNvPr id="161862" name="Freeform 70" descr="Алмазная решетка (контур)"/>
                  <p:cNvSpPr>
                    <a:spLocks noChangeAspect="1"/>
                  </p:cNvSpPr>
                  <p:nvPr/>
                </p:nvSpPr>
                <p:spPr bwMode="auto">
                  <a:xfrm>
                    <a:off x="972" y="1718"/>
                    <a:ext cx="208" cy="490"/>
                  </a:xfrm>
                  <a:custGeom>
                    <a:avLst/>
                    <a:gdLst/>
                    <a:ahLst/>
                    <a:cxnLst>
                      <a:cxn ang="0">
                        <a:pos x="4" y="4"/>
                      </a:cxn>
                      <a:cxn ang="0">
                        <a:pos x="0" y="486"/>
                      </a:cxn>
                      <a:cxn ang="0">
                        <a:pos x="40" y="486"/>
                      </a:cxn>
                      <a:cxn ang="0">
                        <a:pos x="38" y="34"/>
                      </a:cxn>
                      <a:cxn ang="0">
                        <a:pos x="80" y="32"/>
                      </a:cxn>
                      <a:cxn ang="0">
                        <a:pos x="78" y="0"/>
                      </a:cxn>
                      <a:cxn ang="0">
                        <a:pos x="120" y="0"/>
                      </a:cxn>
                      <a:cxn ang="0">
                        <a:pos x="122" y="32"/>
                      </a:cxn>
                      <a:cxn ang="0">
                        <a:pos x="172" y="32"/>
                      </a:cxn>
                      <a:cxn ang="0">
                        <a:pos x="172" y="490"/>
                      </a:cxn>
                      <a:cxn ang="0">
                        <a:pos x="208" y="484"/>
                      </a:cxn>
                      <a:cxn ang="0">
                        <a:pos x="208" y="6"/>
                      </a:cxn>
                      <a:cxn ang="0">
                        <a:pos x="4" y="4"/>
                      </a:cxn>
                    </a:cxnLst>
                    <a:rect l="0" t="0" r="r" b="b"/>
                    <a:pathLst>
                      <a:path w="208" h="490">
                        <a:moveTo>
                          <a:pt x="4" y="4"/>
                        </a:moveTo>
                        <a:lnTo>
                          <a:pt x="0" y="486"/>
                        </a:lnTo>
                        <a:lnTo>
                          <a:pt x="40" y="486"/>
                        </a:lnTo>
                        <a:lnTo>
                          <a:pt x="38" y="34"/>
                        </a:lnTo>
                        <a:lnTo>
                          <a:pt x="80" y="32"/>
                        </a:lnTo>
                        <a:lnTo>
                          <a:pt x="78" y="0"/>
                        </a:lnTo>
                        <a:lnTo>
                          <a:pt x="120" y="0"/>
                        </a:lnTo>
                        <a:lnTo>
                          <a:pt x="122" y="32"/>
                        </a:lnTo>
                        <a:lnTo>
                          <a:pt x="172" y="32"/>
                        </a:lnTo>
                        <a:lnTo>
                          <a:pt x="172" y="490"/>
                        </a:lnTo>
                        <a:lnTo>
                          <a:pt x="208" y="484"/>
                        </a:lnTo>
                        <a:lnTo>
                          <a:pt x="208" y="6"/>
                        </a:lnTo>
                        <a:lnTo>
                          <a:pt x="4" y="4"/>
                        </a:lnTo>
                        <a:close/>
                      </a:path>
                    </a:pathLst>
                  </a:custGeom>
                  <a:pattFill prst="openDmnd">
                    <a:fgClr>
                      <a:schemeClr val="tx1"/>
                    </a:fgClr>
                    <a:bgClr>
                      <a:schemeClr val="bg1"/>
                    </a:bgClr>
                  </a:patt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endParaRPr lang="ro-RO"/>
                  </a:p>
                </p:txBody>
              </p:sp>
              <p:grpSp>
                <p:nvGrpSpPr>
                  <p:cNvPr id="161863" name="Group 71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976" y="1976"/>
                    <a:ext cx="203" cy="228"/>
                    <a:chOff x="976" y="1976"/>
                    <a:chExt cx="203" cy="228"/>
                  </a:xfrm>
                </p:grpSpPr>
                <p:sp>
                  <p:nvSpPr>
                    <p:cNvPr id="161864" name="Rectangle 7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145" y="2172"/>
                      <a:ext cx="32" cy="32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6350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61865" name="Rectangle 73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976" y="2170"/>
                      <a:ext cx="32" cy="32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6350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61866" name="Rectangle 74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147" y="1978"/>
                      <a:ext cx="32" cy="32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6350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61867" name="Rectangle 75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978" y="1976"/>
                      <a:ext cx="32" cy="32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6350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</p:grpSp>
            </p:grpSp>
            <p:sp>
              <p:nvSpPr>
                <p:cNvPr id="161868" name="Freeform 76" descr="Плетенка"/>
                <p:cNvSpPr>
                  <a:spLocks noChangeAspect="1"/>
                </p:cNvSpPr>
                <p:nvPr/>
              </p:nvSpPr>
              <p:spPr bwMode="auto">
                <a:xfrm>
                  <a:off x="934" y="1606"/>
                  <a:ext cx="284" cy="252"/>
                </a:xfrm>
                <a:custGeom>
                  <a:avLst/>
                  <a:gdLst/>
                  <a:ahLst/>
                  <a:cxnLst>
                    <a:cxn ang="0">
                      <a:pos x="0" y="224"/>
                    </a:cxn>
                    <a:cxn ang="0">
                      <a:pos x="14" y="222"/>
                    </a:cxn>
                    <a:cxn ang="0">
                      <a:pos x="14" y="26"/>
                    </a:cxn>
                    <a:cxn ang="0">
                      <a:pos x="26" y="0"/>
                    </a:cxn>
                    <a:cxn ang="0">
                      <a:pos x="252" y="2"/>
                    </a:cxn>
                    <a:cxn ang="0">
                      <a:pos x="270" y="20"/>
                    </a:cxn>
                    <a:cxn ang="0">
                      <a:pos x="270" y="218"/>
                    </a:cxn>
                    <a:cxn ang="0">
                      <a:pos x="284" y="218"/>
                    </a:cxn>
                    <a:cxn ang="0">
                      <a:pos x="284" y="246"/>
                    </a:cxn>
                    <a:cxn ang="0">
                      <a:pos x="248" y="244"/>
                    </a:cxn>
                    <a:cxn ang="0">
                      <a:pos x="248" y="26"/>
                    </a:cxn>
                    <a:cxn ang="0">
                      <a:pos x="40" y="18"/>
                    </a:cxn>
                    <a:cxn ang="0">
                      <a:pos x="40" y="252"/>
                    </a:cxn>
                    <a:cxn ang="0">
                      <a:pos x="0" y="250"/>
                    </a:cxn>
                    <a:cxn ang="0">
                      <a:pos x="0" y="224"/>
                    </a:cxn>
                  </a:cxnLst>
                  <a:rect l="0" t="0" r="r" b="b"/>
                  <a:pathLst>
                    <a:path w="284" h="252">
                      <a:moveTo>
                        <a:pt x="0" y="224"/>
                      </a:moveTo>
                      <a:lnTo>
                        <a:pt x="14" y="222"/>
                      </a:lnTo>
                      <a:lnTo>
                        <a:pt x="14" y="26"/>
                      </a:lnTo>
                      <a:lnTo>
                        <a:pt x="26" y="0"/>
                      </a:lnTo>
                      <a:lnTo>
                        <a:pt x="252" y="2"/>
                      </a:lnTo>
                      <a:lnTo>
                        <a:pt x="270" y="20"/>
                      </a:lnTo>
                      <a:lnTo>
                        <a:pt x="270" y="218"/>
                      </a:lnTo>
                      <a:lnTo>
                        <a:pt x="284" y="218"/>
                      </a:lnTo>
                      <a:lnTo>
                        <a:pt x="284" y="246"/>
                      </a:lnTo>
                      <a:lnTo>
                        <a:pt x="248" y="244"/>
                      </a:lnTo>
                      <a:lnTo>
                        <a:pt x="248" y="26"/>
                      </a:lnTo>
                      <a:lnTo>
                        <a:pt x="40" y="18"/>
                      </a:lnTo>
                      <a:lnTo>
                        <a:pt x="40" y="252"/>
                      </a:lnTo>
                      <a:lnTo>
                        <a:pt x="0" y="250"/>
                      </a:lnTo>
                      <a:lnTo>
                        <a:pt x="0" y="224"/>
                      </a:lnTo>
                      <a:close/>
                    </a:path>
                  </a:pathLst>
                </a:custGeom>
                <a:pattFill prst="weave">
                  <a:fgClr>
                    <a:schemeClr val="tx1"/>
                  </a:fgClr>
                  <a:bgClr>
                    <a:schemeClr val="bg1"/>
                  </a:bgClr>
                </a:pattFill>
                <a:ln w="6350" cmpd="sng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ro-RO"/>
                </a:p>
              </p:txBody>
            </p:sp>
          </p:grpSp>
          <p:sp>
            <p:nvSpPr>
              <p:cNvPr id="161869" name="Line 77"/>
              <p:cNvSpPr>
                <a:spLocks noChangeAspect="1" noChangeShapeType="1"/>
              </p:cNvSpPr>
              <p:nvPr/>
            </p:nvSpPr>
            <p:spPr bwMode="auto">
              <a:xfrm>
                <a:off x="960" y="3288"/>
                <a:ext cx="240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o-RO"/>
              </a:p>
            </p:txBody>
          </p:sp>
        </p:grpSp>
        <p:grpSp>
          <p:nvGrpSpPr>
            <p:cNvPr id="161870" name="Group 78"/>
            <p:cNvGrpSpPr>
              <a:grpSpLocks noChangeAspect="1"/>
            </p:cNvGrpSpPr>
            <p:nvPr/>
          </p:nvGrpSpPr>
          <p:grpSpPr bwMode="auto">
            <a:xfrm>
              <a:off x="2304" y="428"/>
              <a:ext cx="166" cy="1048"/>
              <a:chOff x="982" y="1633"/>
              <a:chExt cx="186" cy="1171"/>
            </a:xfrm>
          </p:grpSpPr>
          <p:sp>
            <p:nvSpPr>
              <p:cNvPr id="161871" name="Freeform 79"/>
              <p:cNvSpPr>
                <a:spLocks noChangeAspect="1"/>
              </p:cNvSpPr>
              <p:nvPr/>
            </p:nvSpPr>
            <p:spPr bwMode="auto">
              <a:xfrm>
                <a:off x="1026" y="1758"/>
                <a:ext cx="94" cy="474"/>
              </a:xfrm>
              <a:custGeom>
                <a:avLst/>
                <a:gdLst/>
                <a:ahLst/>
                <a:cxnLst>
                  <a:cxn ang="0">
                    <a:pos x="0" y="472"/>
                  </a:cxn>
                  <a:cxn ang="0">
                    <a:pos x="0" y="58"/>
                  </a:cxn>
                  <a:cxn ang="0">
                    <a:pos x="10" y="44"/>
                  </a:cxn>
                  <a:cxn ang="0">
                    <a:pos x="12" y="6"/>
                  </a:cxn>
                  <a:cxn ang="0">
                    <a:pos x="31" y="0"/>
                  </a:cxn>
                  <a:cxn ang="0">
                    <a:pos x="63" y="0"/>
                  </a:cxn>
                  <a:cxn ang="0">
                    <a:pos x="78" y="10"/>
                  </a:cxn>
                  <a:cxn ang="0">
                    <a:pos x="82" y="46"/>
                  </a:cxn>
                  <a:cxn ang="0">
                    <a:pos x="94" y="56"/>
                  </a:cxn>
                  <a:cxn ang="0">
                    <a:pos x="94" y="472"/>
                  </a:cxn>
                  <a:cxn ang="0">
                    <a:pos x="0" y="472"/>
                  </a:cxn>
                </a:cxnLst>
                <a:rect l="0" t="0" r="r" b="b"/>
                <a:pathLst>
                  <a:path w="94" h="472">
                    <a:moveTo>
                      <a:pt x="0" y="472"/>
                    </a:moveTo>
                    <a:lnTo>
                      <a:pt x="0" y="58"/>
                    </a:lnTo>
                    <a:lnTo>
                      <a:pt x="10" y="44"/>
                    </a:lnTo>
                    <a:lnTo>
                      <a:pt x="12" y="6"/>
                    </a:lnTo>
                    <a:lnTo>
                      <a:pt x="31" y="0"/>
                    </a:lnTo>
                    <a:lnTo>
                      <a:pt x="63" y="0"/>
                    </a:lnTo>
                    <a:lnTo>
                      <a:pt x="78" y="10"/>
                    </a:lnTo>
                    <a:lnTo>
                      <a:pt x="82" y="46"/>
                    </a:lnTo>
                    <a:lnTo>
                      <a:pt x="94" y="56"/>
                    </a:lnTo>
                    <a:lnTo>
                      <a:pt x="94" y="472"/>
                    </a:lnTo>
                    <a:lnTo>
                      <a:pt x="0" y="472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folHlink">
                      <a:gamma/>
                      <a:shade val="33333"/>
                      <a:invGamma/>
                    </a:schemeClr>
                  </a:gs>
                  <a:gs pos="50000">
                    <a:schemeClr val="folHlink"/>
                  </a:gs>
                  <a:gs pos="100000">
                    <a:schemeClr val="folHlink">
                      <a:gamma/>
                      <a:shade val="33333"/>
                      <a:invGamma/>
                    </a:schemeClr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o-RO"/>
              </a:p>
            </p:txBody>
          </p:sp>
          <p:sp>
            <p:nvSpPr>
              <p:cNvPr id="161872" name="Rectangle 80" descr="Темн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1048" y="1770"/>
                <a:ext cx="48" cy="145"/>
              </a:xfrm>
              <a:prstGeom prst="rect">
                <a:avLst/>
              </a:prstGeom>
              <a:pattFill prst="dkDnDiag">
                <a:fgClr>
                  <a:schemeClr val="tx2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61873" name="Rectangle 81"/>
              <p:cNvSpPr>
                <a:spLocks noChangeAspect="1" noChangeArrowheads="1"/>
              </p:cNvSpPr>
              <p:nvPr/>
            </p:nvSpPr>
            <p:spPr bwMode="auto">
              <a:xfrm>
                <a:off x="1026" y="1983"/>
                <a:ext cx="94" cy="226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grpSp>
            <p:nvGrpSpPr>
              <p:cNvPr id="161874" name="Group 82"/>
              <p:cNvGrpSpPr>
                <a:grpSpLocks noChangeAspect="1"/>
              </p:cNvGrpSpPr>
              <p:nvPr/>
            </p:nvGrpSpPr>
            <p:grpSpPr bwMode="auto">
              <a:xfrm>
                <a:off x="1062" y="1633"/>
                <a:ext cx="17" cy="179"/>
                <a:chOff x="1524" y="2321"/>
                <a:chExt cx="17" cy="178"/>
              </a:xfrm>
            </p:grpSpPr>
            <p:sp>
              <p:nvSpPr>
                <p:cNvPr id="161875" name="Rectangle 83"/>
                <p:cNvSpPr>
                  <a:spLocks noChangeAspect="1" noChangeArrowheads="1"/>
                </p:cNvSpPr>
                <p:nvPr/>
              </p:nvSpPr>
              <p:spPr bwMode="auto">
                <a:xfrm rot="5400000">
                  <a:off x="1449" y="2407"/>
                  <a:ext cx="168" cy="16"/>
                </a:xfrm>
                <a:prstGeom prst="rect">
                  <a:avLst/>
                </a:prstGeom>
                <a:solidFill>
                  <a:schemeClr val="folHlink"/>
                </a:solidFill>
                <a:ln w="635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61876" name="Oval 84"/>
                <p:cNvSpPr>
                  <a:spLocks noChangeAspect="1" noChangeArrowheads="1"/>
                </p:cNvSpPr>
                <p:nvPr/>
              </p:nvSpPr>
              <p:spPr bwMode="auto">
                <a:xfrm rot="5160000">
                  <a:off x="1524" y="2321"/>
                  <a:ext cx="18" cy="17"/>
                </a:xfrm>
                <a:prstGeom prst="ellipse">
                  <a:avLst/>
                </a:prstGeom>
                <a:solidFill>
                  <a:schemeClr val="folHlink"/>
                </a:solid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  <p:grpSp>
            <p:nvGrpSpPr>
              <p:cNvPr id="161877" name="Group 85"/>
              <p:cNvGrpSpPr>
                <a:grpSpLocks noChangeAspect="1"/>
              </p:cNvGrpSpPr>
              <p:nvPr/>
            </p:nvGrpSpPr>
            <p:grpSpPr bwMode="auto">
              <a:xfrm>
                <a:off x="982" y="2228"/>
                <a:ext cx="186" cy="576"/>
                <a:chOff x="982" y="2235"/>
                <a:chExt cx="186" cy="569"/>
              </a:xfrm>
            </p:grpSpPr>
            <p:sp>
              <p:nvSpPr>
                <p:cNvPr id="161878" name="AutoShape 86"/>
                <p:cNvSpPr>
                  <a:spLocks noChangeAspect="1" noChangeArrowheads="1"/>
                </p:cNvSpPr>
                <p:nvPr/>
              </p:nvSpPr>
              <p:spPr bwMode="auto">
                <a:xfrm rot="5400000">
                  <a:off x="888" y="2360"/>
                  <a:ext cx="378" cy="127"/>
                </a:xfrm>
                <a:prstGeom prst="roundRect">
                  <a:avLst>
                    <a:gd name="adj" fmla="val 16667"/>
                  </a:avLst>
                </a:prstGeom>
                <a:gradFill rotWithShape="0">
                  <a:gsLst>
                    <a:gs pos="0">
                      <a:schemeClr val="folHlink">
                        <a:gamma/>
                        <a:shade val="39216"/>
                        <a:invGamma/>
                      </a:schemeClr>
                    </a:gs>
                    <a:gs pos="50000">
                      <a:schemeClr val="folHlink"/>
                    </a:gs>
                    <a:gs pos="100000">
                      <a:schemeClr val="folHlink">
                        <a:gamma/>
                        <a:shade val="39216"/>
                        <a:invGamma/>
                      </a:schemeClr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61879" name="AutoShape 87"/>
                <p:cNvSpPr>
                  <a:spLocks noChangeAspect="1" noChangeArrowheads="1"/>
                </p:cNvSpPr>
                <p:nvPr/>
              </p:nvSpPr>
              <p:spPr bwMode="auto">
                <a:xfrm flipV="1">
                  <a:off x="1040" y="2696"/>
                  <a:ext cx="70" cy="108"/>
                </a:xfrm>
                <a:prstGeom prst="triangle">
                  <a:avLst>
                    <a:gd name="adj" fmla="val 50000"/>
                  </a:avLst>
                </a:prstGeom>
                <a:gradFill rotWithShape="0">
                  <a:gsLst>
                    <a:gs pos="0">
                      <a:schemeClr val="folHlink">
                        <a:gamma/>
                        <a:shade val="39216"/>
                        <a:invGamma/>
                      </a:schemeClr>
                    </a:gs>
                    <a:gs pos="50000">
                      <a:schemeClr val="folHlink"/>
                    </a:gs>
                    <a:gs pos="100000">
                      <a:schemeClr val="folHlink">
                        <a:gamma/>
                        <a:shade val="39216"/>
                        <a:invGamma/>
                      </a:schemeClr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grpSp>
              <p:nvGrpSpPr>
                <p:cNvPr id="161880" name="Group 88"/>
                <p:cNvGrpSpPr>
                  <a:grpSpLocks noChangeAspect="1"/>
                </p:cNvGrpSpPr>
                <p:nvPr/>
              </p:nvGrpSpPr>
              <p:grpSpPr bwMode="auto">
                <a:xfrm>
                  <a:off x="982" y="2602"/>
                  <a:ext cx="186" cy="90"/>
                  <a:chOff x="982" y="2602"/>
                  <a:chExt cx="186" cy="90"/>
                </a:xfrm>
              </p:grpSpPr>
              <p:sp>
                <p:nvSpPr>
                  <p:cNvPr id="161881" name="Rectangle 8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982" y="2602"/>
                    <a:ext cx="186" cy="32"/>
                  </a:xfrm>
                  <a:prstGeom prst="rect">
                    <a:avLst/>
                  </a:prstGeom>
                  <a:gradFill rotWithShape="0">
                    <a:gsLst>
                      <a:gs pos="0">
                        <a:schemeClr val="folHlink">
                          <a:gamma/>
                          <a:shade val="39216"/>
                          <a:invGamma/>
                        </a:schemeClr>
                      </a:gs>
                      <a:gs pos="50000">
                        <a:schemeClr val="folHlink"/>
                      </a:gs>
                      <a:gs pos="100000">
                        <a:schemeClr val="folHlink">
                          <a:gamma/>
                          <a:shade val="39216"/>
                          <a:invGamma/>
                        </a:schemeClr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61882" name="Rectangle 9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014" y="2634"/>
                    <a:ext cx="120" cy="58"/>
                  </a:xfrm>
                  <a:prstGeom prst="rect">
                    <a:avLst/>
                  </a:prstGeom>
                  <a:gradFill rotWithShape="0">
                    <a:gsLst>
                      <a:gs pos="0">
                        <a:schemeClr val="folHlink">
                          <a:gamma/>
                          <a:shade val="39216"/>
                          <a:invGamma/>
                        </a:schemeClr>
                      </a:gs>
                      <a:gs pos="50000">
                        <a:schemeClr val="folHlink"/>
                      </a:gs>
                      <a:gs pos="100000">
                        <a:schemeClr val="folHlink">
                          <a:gamma/>
                          <a:shade val="39216"/>
                          <a:invGamma/>
                        </a:schemeClr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</p:grpSp>
          </p:grpSp>
        </p:grpSp>
      </p:grpSp>
      <p:grpSp>
        <p:nvGrpSpPr>
          <p:cNvPr id="161883" name="Group 91"/>
          <p:cNvGrpSpPr>
            <a:grpSpLocks/>
          </p:cNvGrpSpPr>
          <p:nvPr/>
        </p:nvGrpSpPr>
        <p:grpSpPr bwMode="auto">
          <a:xfrm>
            <a:off x="3113088" y="6477000"/>
            <a:ext cx="2917825" cy="3922713"/>
            <a:chOff x="1961" y="1672"/>
            <a:chExt cx="1838" cy="2471"/>
          </a:xfrm>
        </p:grpSpPr>
        <p:grpSp>
          <p:nvGrpSpPr>
            <p:cNvPr id="161884" name="Group 92"/>
            <p:cNvGrpSpPr>
              <a:grpSpLocks/>
            </p:cNvGrpSpPr>
            <p:nvPr/>
          </p:nvGrpSpPr>
          <p:grpSpPr bwMode="auto">
            <a:xfrm>
              <a:off x="1961" y="1672"/>
              <a:ext cx="1838" cy="2471"/>
              <a:chOff x="1961" y="1672"/>
              <a:chExt cx="1838" cy="2471"/>
            </a:xfrm>
          </p:grpSpPr>
          <p:sp>
            <p:nvSpPr>
              <p:cNvPr id="161885" name="Freeform 93"/>
              <p:cNvSpPr>
                <a:spLocks noChangeAspect="1"/>
              </p:cNvSpPr>
              <p:nvPr/>
            </p:nvSpPr>
            <p:spPr bwMode="auto">
              <a:xfrm>
                <a:off x="1961" y="1672"/>
                <a:ext cx="1833" cy="2471"/>
              </a:xfrm>
              <a:custGeom>
                <a:avLst/>
                <a:gdLst/>
                <a:ahLst/>
                <a:cxnLst>
                  <a:cxn ang="0">
                    <a:pos x="2" y="89"/>
                  </a:cxn>
                  <a:cxn ang="0">
                    <a:pos x="39" y="141"/>
                  </a:cxn>
                  <a:cxn ang="0">
                    <a:pos x="38" y="203"/>
                  </a:cxn>
                  <a:cxn ang="0">
                    <a:pos x="0" y="246"/>
                  </a:cxn>
                  <a:cxn ang="0">
                    <a:pos x="32" y="3221"/>
                  </a:cxn>
                  <a:cxn ang="0">
                    <a:pos x="56" y="3297"/>
                  </a:cxn>
                  <a:cxn ang="0">
                    <a:pos x="21" y="3357"/>
                  </a:cxn>
                  <a:cxn ang="0">
                    <a:pos x="17" y="3449"/>
                  </a:cxn>
                  <a:cxn ang="0">
                    <a:pos x="60" y="3507"/>
                  </a:cxn>
                  <a:cxn ang="0">
                    <a:pos x="2571" y="3492"/>
                  </a:cxn>
                  <a:cxn ang="0">
                    <a:pos x="2604" y="3444"/>
                  </a:cxn>
                  <a:cxn ang="0">
                    <a:pos x="2592" y="3305"/>
                  </a:cxn>
                  <a:cxn ang="0">
                    <a:pos x="2579" y="3264"/>
                  </a:cxn>
                  <a:cxn ang="0">
                    <a:pos x="2603" y="3212"/>
                  </a:cxn>
                  <a:cxn ang="0">
                    <a:pos x="2558" y="147"/>
                  </a:cxn>
                  <a:cxn ang="0">
                    <a:pos x="2567" y="101"/>
                  </a:cxn>
                  <a:cxn ang="0">
                    <a:pos x="2588" y="6"/>
                  </a:cxn>
                  <a:cxn ang="0">
                    <a:pos x="2586" y="0"/>
                  </a:cxn>
                  <a:cxn ang="0">
                    <a:pos x="2589" y="0"/>
                  </a:cxn>
                  <a:cxn ang="0">
                    <a:pos x="2589" y="6"/>
                  </a:cxn>
                  <a:cxn ang="0">
                    <a:pos x="2586" y="3"/>
                  </a:cxn>
                  <a:cxn ang="0">
                    <a:pos x="2586" y="6"/>
                  </a:cxn>
                  <a:cxn ang="0">
                    <a:pos x="0" y="6"/>
                  </a:cxn>
                  <a:cxn ang="0">
                    <a:pos x="0" y="12"/>
                  </a:cxn>
                  <a:cxn ang="0">
                    <a:pos x="0" y="15"/>
                  </a:cxn>
                  <a:cxn ang="0">
                    <a:pos x="0" y="18"/>
                  </a:cxn>
                  <a:cxn ang="0">
                    <a:pos x="0" y="21"/>
                  </a:cxn>
                  <a:cxn ang="0">
                    <a:pos x="0" y="21"/>
                  </a:cxn>
                  <a:cxn ang="0">
                    <a:pos x="0" y="18"/>
                  </a:cxn>
                  <a:cxn ang="0">
                    <a:pos x="3" y="24"/>
                  </a:cxn>
                  <a:cxn ang="0">
                    <a:pos x="0" y="18"/>
                  </a:cxn>
                  <a:cxn ang="0">
                    <a:pos x="0" y="18"/>
                  </a:cxn>
                  <a:cxn ang="0">
                    <a:pos x="0" y="18"/>
                  </a:cxn>
                  <a:cxn ang="0">
                    <a:pos x="3" y="18"/>
                  </a:cxn>
                  <a:cxn ang="0">
                    <a:pos x="0" y="18"/>
                  </a:cxn>
                </a:cxnLst>
                <a:rect l="0" t="0" r="r" b="b"/>
                <a:pathLst>
                  <a:path w="2606" h="3507">
                    <a:moveTo>
                      <a:pt x="3" y="20"/>
                    </a:moveTo>
                    <a:lnTo>
                      <a:pt x="2" y="89"/>
                    </a:lnTo>
                    <a:lnTo>
                      <a:pt x="24" y="111"/>
                    </a:lnTo>
                    <a:lnTo>
                      <a:pt x="39" y="141"/>
                    </a:lnTo>
                    <a:lnTo>
                      <a:pt x="45" y="168"/>
                    </a:lnTo>
                    <a:lnTo>
                      <a:pt x="38" y="203"/>
                    </a:lnTo>
                    <a:lnTo>
                      <a:pt x="26" y="219"/>
                    </a:lnTo>
                    <a:lnTo>
                      <a:pt x="0" y="246"/>
                    </a:lnTo>
                    <a:lnTo>
                      <a:pt x="11" y="3201"/>
                    </a:lnTo>
                    <a:lnTo>
                      <a:pt x="32" y="3221"/>
                    </a:lnTo>
                    <a:lnTo>
                      <a:pt x="50" y="3255"/>
                    </a:lnTo>
                    <a:lnTo>
                      <a:pt x="56" y="3297"/>
                    </a:lnTo>
                    <a:lnTo>
                      <a:pt x="48" y="3330"/>
                    </a:lnTo>
                    <a:lnTo>
                      <a:pt x="21" y="3357"/>
                    </a:lnTo>
                    <a:lnTo>
                      <a:pt x="17" y="3402"/>
                    </a:lnTo>
                    <a:lnTo>
                      <a:pt x="17" y="3449"/>
                    </a:lnTo>
                    <a:lnTo>
                      <a:pt x="33" y="3492"/>
                    </a:lnTo>
                    <a:lnTo>
                      <a:pt x="60" y="3507"/>
                    </a:lnTo>
                    <a:lnTo>
                      <a:pt x="2538" y="3507"/>
                    </a:lnTo>
                    <a:lnTo>
                      <a:pt x="2571" y="3492"/>
                    </a:lnTo>
                    <a:lnTo>
                      <a:pt x="2592" y="3474"/>
                    </a:lnTo>
                    <a:lnTo>
                      <a:pt x="2604" y="3444"/>
                    </a:lnTo>
                    <a:lnTo>
                      <a:pt x="2606" y="3327"/>
                    </a:lnTo>
                    <a:lnTo>
                      <a:pt x="2592" y="3305"/>
                    </a:lnTo>
                    <a:lnTo>
                      <a:pt x="2583" y="3288"/>
                    </a:lnTo>
                    <a:lnTo>
                      <a:pt x="2579" y="3264"/>
                    </a:lnTo>
                    <a:lnTo>
                      <a:pt x="2588" y="3234"/>
                    </a:lnTo>
                    <a:lnTo>
                      <a:pt x="2603" y="3212"/>
                    </a:lnTo>
                    <a:lnTo>
                      <a:pt x="2588" y="209"/>
                    </a:lnTo>
                    <a:cubicBezTo>
                      <a:pt x="2556" y="177"/>
                      <a:pt x="2565" y="162"/>
                      <a:pt x="2558" y="147"/>
                    </a:cubicBezTo>
                    <a:cubicBezTo>
                      <a:pt x="2558" y="131"/>
                      <a:pt x="2555" y="127"/>
                      <a:pt x="2561" y="120"/>
                    </a:cubicBezTo>
                    <a:cubicBezTo>
                      <a:pt x="2567" y="113"/>
                      <a:pt x="2564" y="112"/>
                      <a:pt x="2567" y="101"/>
                    </a:cubicBezTo>
                    <a:cubicBezTo>
                      <a:pt x="2577" y="93"/>
                      <a:pt x="2582" y="93"/>
                      <a:pt x="2585" y="78"/>
                    </a:cubicBezTo>
                    <a:lnTo>
                      <a:pt x="2588" y="6"/>
                    </a:lnTo>
                    <a:lnTo>
                      <a:pt x="2586" y="3"/>
                    </a:lnTo>
                    <a:lnTo>
                      <a:pt x="2586" y="0"/>
                    </a:lnTo>
                    <a:lnTo>
                      <a:pt x="2586" y="0"/>
                    </a:lnTo>
                    <a:lnTo>
                      <a:pt x="2589" y="0"/>
                    </a:lnTo>
                    <a:lnTo>
                      <a:pt x="2586" y="3"/>
                    </a:lnTo>
                    <a:lnTo>
                      <a:pt x="2589" y="6"/>
                    </a:lnTo>
                    <a:lnTo>
                      <a:pt x="2586" y="3"/>
                    </a:lnTo>
                    <a:lnTo>
                      <a:pt x="2586" y="3"/>
                    </a:lnTo>
                    <a:lnTo>
                      <a:pt x="2586" y="6"/>
                    </a:lnTo>
                    <a:lnTo>
                      <a:pt x="2586" y="6"/>
                    </a:lnTo>
                    <a:lnTo>
                      <a:pt x="0" y="9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5"/>
                    </a:lnTo>
                    <a:lnTo>
                      <a:pt x="3" y="18"/>
                    </a:lnTo>
                    <a:lnTo>
                      <a:pt x="0" y="18"/>
                    </a:lnTo>
                    <a:lnTo>
                      <a:pt x="3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4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3" y="24"/>
                    </a:lnTo>
                    <a:lnTo>
                      <a:pt x="0" y="18"/>
                    </a:lnTo>
                    <a:lnTo>
                      <a:pt x="0" y="21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6" y="21"/>
                    </a:lnTo>
                    <a:lnTo>
                      <a:pt x="3" y="18"/>
                    </a:lnTo>
                    <a:lnTo>
                      <a:pt x="0" y="21"/>
                    </a:lnTo>
                    <a:lnTo>
                      <a:pt x="0" y="18"/>
                    </a:lnTo>
                    <a:lnTo>
                      <a:pt x="3" y="20"/>
                    </a:lnTo>
                    <a:close/>
                  </a:path>
                </a:pathLst>
              </a:custGeom>
              <a:solidFill>
                <a:srgbClr val="D3F1E2"/>
              </a:solidFill>
              <a:ln w="9525">
                <a:solidFill>
                  <a:srgbClr val="006600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o-RO"/>
              </a:p>
            </p:txBody>
          </p:sp>
          <p:grpSp>
            <p:nvGrpSpPr>
              <p:cNvPr id="161886" name="Group 94"/>
              <p:cNvGrpSpPr>
                <a:grpSpLocks noChangeAspect="1"/>
              </p:cNvGrpSpPr>
              <p:nvPr/>
            </p:nvGrpSpPr>
            <p:grpSpPr bwMode="auto">
              <a:xfrm>
                <a:off x="1962" y="1672"/>
                <a:ext cx="1837" cy="2471"/>
                <a:chOff x="1769" y="1157"/>
                <a:chExt cx="2221" cy="2986"/>
              </a:xfrm>
            </p:grpSpPr>
            <p:sp>
              <p:nvSpPr>
                <p:cNvPr id="161887" name="Freeform 95" descr="Широкий диагональный 2"/>
                <p:cNvSpPr>
                  <a:spLocks noChangeAspect="1"/>
                </p:cNvSpPr>
                <p:nvPr/>
              </p:nvSpPr>
              <p:spPr bwMode="auto">
                <a:xfrm>
                  <a:off x="1769" y="1157"/>
                  <a:ext cx="2221" cy="2986"/>
                </a:xfrm>
                <a:custGeom>
                  <a:avLst/>
                  <a:gdLst/>
                  <a:ahLst/>
                  <a:cxnLst>
                    <a:cxn ang="0">
                      <a:pos x="2" y="83"/>
                    </a:cxn>
                    <a:cxn ang="0">
                      <a:pos x="39" y="135"/>
                    </a:cxn>
                    <a:cxn ang="0">
                      <a:pos x="38" y="197"/>
                    </a:cxn>
                    <a:cxn ang="0">
                      <a:pos x="0" y="240"/>
                    </a:cxn>
                    <a:cxn ang="0">
                      <a:pos x="32" y="3215"/>
                    </a:cxn>
                    <a:cxn ang="0">
                      <a:pos x="56" y="3291"/>
                    </a:cxn>
                    <a:cxn ang="0">
                      <a:pos x="21" y="3351"/>
                    </a:cxn>
                    <a:cxn ang="0">
                      <a:pos x="17" y="3443"/>
                    </a:cxn>
                    <a:cxn ang="0">
                      <a:pos x="60" y="3501"/>
                    </a:cxn>
                    <a:cxn ang="0">
                      <a:pos x="2571" y="3486"/>
                    </a:cxn>
                    <a:cxn ang="0">
                      <a:pos x="2604" y="3438"/>
                    </a:cxn>
                    <a:cxn ang="0">
                      <a:pos x="2592" y="3299"/>
                    </a:cxn>
                    <a:cxn ang="0">
                      <a:pos x="2579" y="3258"/>
                    </a:cxn>
                    <a:cxn ang="0">
                      <a:pos x="2603" y="3206"/>
                    </a:cxn>
                    <a:cxn ang="0">
                      <a:pos x="2558" y="141"/>
                    </a:cxn>
                    <a:cxn ang="0">
                      <a:pos x="2567" y="95"/>
                    </a:cxn>
                    <a:cxn ang="0">
                      <a:pos x="2588" y="0"/>
                    </a:cxn>
                    <a:cxn ang="0">
                      <a:pos x="2549" y="75"/>
                    </a:cxn>
                    <a:cxn ang="0">
                      <a:pos x="2525" y="126"/>
                    </a:cxn>
                    <a:cxn ang="0">
                      <a:pos x="2537" y="194"/>
                    </a:cxn>
                    <a:cxn ang="0">
                      <a:pos x="2580" y="3179"/>
                    </a:cxn>
                    <a:cxn ang="0">
                      <a:pos x="2555" y="3230"/>
                    </a:cxn>
                    <a:cxn ang="0">
                      <a:pos x="2559" y="3311"/>
                    </a:cxn>
                    <a:cxn ang="0">
                      <a:pos x="2579" y="3353"/>
                    </a:cxn>
                    <a:cxn ang="0">
                      <a:pos x="2565" y="3441"/>
                    </a:cxn>
                    <a:cxn ang="0">
                      <a:pos x="90" y="3474"/>
                    </a:cxn>
                    <a:cxn ang="0">
                      <a:pos x="44" y="3441"/>
                    </a:cxn>
                    <a:cxn ang="0">
                      <a:pos x="62" y="3350"/>
                    </a:cxn>
                    <a:cxn ang="0">
                      <a:pos x="84" y="3284"/>
                    </a:cxn>
                    <a:cxn ang="0">
                      <a:pos x="72" y="3216"/>
                    </a:cxn>
                    <a:cxn ang="0">
                      <a:pos x="32" y="249"/>
                    </a:cxn>
                    <a:cxn ang="0">
                      <a:pos x="60" y="210"/>
                    </a:cxn>
                    <a:cxn ang="0">
                      <a:pos x="77" y="144"/>
                    </a:cxn>
                    <a:cxn ang="0">
                      <a:pos x="54" y="83"/>
                    </a:cxn>
                    <a:cxn ang="0">
                      <a:pos x="36" y="15"/>
                    </a:cxn>
                  </a:cxnLst>
                  <a:rect l="0" t="0" r="r" b="b"/>
                  <a:pathLst>
                    <a:path w="2606" h="3501">
                      <a:moveTo>
                        <a:pt x="3" y="14"/>
                      </a:moveTo>
                      <a:lnTo>
                        <a:pt x="2" y="83"/>
                      </a:lnTo>
                      <a:lnTo>
                        <a:pt x="24" y="105"/>
                      </a:lnTo>
                      <a:lnTo>
                        <a:pt x="39" y="135"/>
                      </a:lnTo>
                      <a:lnTo>
                        <a:pt x="45" y="162"/>
                      </a:lnTo>
                      <a:lnTo>
                        <a:pt x="38" y="197"/>
                      </a:lnTo>
                      <a:lnTo>
                        <a:pt x="26" y="213"/>
                      </a:lnTo>
                      <a:lnTo>
                        <a:pt x="0" y="240"/>
                      </a:lnTo>
                      <a:lnTo>
                        <a:pt x="11" y="3195"/>
                      </a:lnTo>
                      <a:lnTo>
                        <a:pt x="32" y="3215"/>
                      </a:lnTo>
                      <a:lnTo>
                        <a:pt x="50" y="3249"/>
                      </a:lnTo>
                      <a:lnTo>
                        <a:pt x="56" y="3291"/>
                      </a:lnTo>
                      <a:lnTo>
                        <a:pt x="48" y="3324"/>
                      </a:lnTo>
                      <a:lnTo>
                        <a:pt x="21" y="3351"/>
                      </a:lnTo>
                      <a:lnTo>
                        <a:pt x="17" y="3396"/>
                      </a:lnTo>
                      <a:lnTo>
                        <a:pt x="17" y="3443"/>
                      </a:lnTo>
                      <a:lnTo>
                        <a:pt x="33" y="3486"/>
                      </a:lnTo>
                      <a:lnTo>
                        <a:pt x="60" y="3501"/>
                      </a:lnTo>
                      <a:lnTo>
                        <a:pt x="2538" y="3501"/>
                      </a:lnTo>
                      <a:lnTo>
                        <a:pt x="2571" y="3486"/>
                      </a:lnTo>
                      <a:lnTo>
                        <a:pt x="2592" y="3468"/>
                      </a:lnTo>
                      <a:lnTo>
                        <a:pt x="2604" y="3438"/>
                      </a:lnTo>
                      <a:lnTo>
                        <a:pt x="2606" y="3321"/>
                      </a:lnTo>
                      <a:lnTo>
                        <a:pt x="2592" y="3299"/>
                      </a:lnTo>
                      <a:lnTo>
                        <a:pt x="2583" y="3282"/>
                      </a:lnTo>
                      <a:lnTo>
                        <a:pt x="2579" y="3258"/>
                      </a:lnTo>
                      <a:lnTo>
                        <a:pt x="2588" y="3228"/>
                      </a:lnTo>
                      <a:lnTo>
                        <a:pt x="2603" y="3206"/>
                      </a:lnTo>
                      <a:lnTo>
                        <a:pt x="2588" y="203"/>
                      </a:lnTo>
                      <a:cubicBezTo>
                        <a:pt x="2556" y="171"/>
                        <a:pt x="2565" y="156"/>
                        <a:pt x="2558" y="141"/>
                      </a:cubicBezTo>
                      <a:cubicBezTo>
                        <a:pt x="2558" y="125"/>
                        <a:pt x="2555" y="121"/>
                        <a:pt x="2561" y="114"/>
                      </a:cubicBezTo>
                      <a:cubicBezTo>
                        <a:pt x="2567" y="107"/>
                        <a:pt x="2564" y="106"/>
                        <a:pt x="2567" y="95"/>
                      </a:cubicBezTo>
                      <a:cubicBezTo>
                        <a:pt x="2577" y="87"/>
                        <a:pt x="2582" y="87"/>
                        <a:pt x="2585" y="72"/>
                      </a:cubicBezTo>
                      <a:lnTo>
                        <a:pt x="2588" y="0"/>
                      </a:lnTo>
                      <a:lnTo>
                        <a:pt x="2553" y="2"/>
                      </a:lnTo>
                      <a:lnTo>
                        <a:pt x="2549" y="75"/>
                      </a:lnTo>
                      <a:lnTo>
                        <a:pt x="2532" y="102"/>
                      </a:lnTo>
                      <a:lnTo>
                        <a:pt x="2525" y="126"/>
                      </a:lnTo>
                      <a:lnTo>
                        <a:pt x="2522" y="155"/>
                      </a:lnTo>
                      <a:lnTo>
                        <a:pt x="2537" y="194"/>
                      </a:lnTo>
                      <a:lnTo>
                        <a:pt x="2555" y="221"/>
                      </a:lnTo>
                      <a:lnTo>
                        <a:pt x="2580" y="3179"/>
                      </a:lnTo>
                      <a:lnTo>
                        <a:pt x="2565" y="3203"/>
                      </a:lnTo>
                      <a:lnTo>
                        <a:pt x="2555" y="3230"/>
                      </a:lnTo>
                      <a:lnTo>
                        <a:pt x="2552" y="3270"/>
                      </a:lnTo>
                      <a:lnTo>
                        <a:pt x="2559" y="3311"/>
                      </a:lnTo>
                      <a:lnTo>
                        <a:pt x="2574" y="3327"/>
                      </a:lnTo>
                      <a:lnTo>
                        <a:pt x="2579" y="3353"/>
                      </a:lnTo>
                      <a:lnTo>
                        <a:pt x="2576" y="3401"/>
                      </a:lnTo>
                      <a:lnTo>
                        <a:pt x="2565" y="3441"/>
                      </a:lnTo>
                      <a:lnTo>
                        <a:pt x="2546" y="3467"/>
                      </a:lnTo>
                      <a:lnTo>
                        <a:pt x="90" y="3474"/>
                      </a:lnTo>
                      <a:lnTo>
                        <a:pt x="66" y="3461"/>
                      </a:lnTo>
                      <a:lnTo>
                        <a:pt x="44" y="3441"/>
                      </a:lnTo>
                      <a:lnTo>
                        <a:pt x="45" y="3377"/>
                      </a:lnTo>
                      <a:lnTo>
                        <a:pt x="62" y="3350"/>
                      </a:lnTo>
                      <a:lnTo>
                        <a:pt x="80" y="3326"/>
                      </a:lnTo>
                      <a:lnTo>
                        <a:pt x="84" y="3284"/>
                      </a:lnTo>
                      <a:lnTo>
                        <a:pt x="81" y="3246"/>
                      </a:lnTo>
                      <a:lnTo>
                        <a:pt x="72" y="3216"/>
                      </a:lnTo>
                      <a:lnTo>
                        <a:pt x="41" y="3182"/>
                      </a:lnTo>
                      <a:lnTo>
                        <a:pt x="32" y="249"/>
                      </a:lnTo>
                      <a:lnTo>
                        <a:pt x="42" y="234"/>
                      </a:lnTo>
                      <a:lnTo>
                        <a:pt x="60" y="210"/>
                      </a:lnTo>
                      <a:lnTo>
                        <a:pt x="75" y="180"/>
                      </a:lnTo>
                      <a:lnTo>
                        <a:pt x="77" y="144"/>
                      </a:lnTo>
                      <a:lnTo>
                        <a:pt x="71" y="110"/>
                      </a:lnTo>
                      <a:lnTo>
                        <a:pt x="54" y="83"/>
                      </a:lnTo>
                      <a:lnTo>
                        <a:pt x="32" y="65"/>
                      </a:lnTo>
                      <a:lnTo>
                        <a:pt x="36" y="15"/>
                      </a:lnTo>
                      <a:lnTo>
                        <a:pt x="3" y="14"/>
                      </a:lnTo>
                      <a:close/>
                    </a:path>
                  </a:pathLst>
                </a:custGeom>
                <a:pattFill prst="wdUpDiag">
                  <a:fgClr>
                    <a:srgbClr val="006600"/>
                  </a:fgClr>
                  <a:bgClr>
                    <a:schemeClr val="bg1"/>
                  </a:bgClr>
                </a:pattFill>
                <a:ln w="9525">
                  <a:solidFill>
                    <a:srgbClr val="006600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ro-RO"/>
                </a:p>
              </p:txBody>
            </p:sp>
            <p:sp>
              <p:nvSpPr>
                <p:cNvPr id="161888" name="Rectangle 96" descr="Широки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1824" y="4069"/>
                  <a:ext cx="1269" cy="41"/>
                </a:xfrm>
                <a:prstGeom prst="rect">
                  <a:avLst/>
                </a:prstGeom>
                <a:pattFill prst="wdDnDiag">
                  <a:fgClr>
                    <a:srgbClr val="006600"/>
                  </a:fgClr>
                  <a:bgClr>
                    <a:schemeClr val="bg1"/>
                  </a:bgClr>
                </a:pattFill>
                <a:ln w="9525">
                  <a:solidFill>
                    <a:srgbClr val="006600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61889" name="Rectangle 97" descr="Широкий диагональный 1"/>
                <p:cNvSpPr>
                  <a:spLocks noChangeAspect="1" noChangeArrowheads="1"/>
                </p:cNvSpPr>
                <p:nvPr/>
              </p:nvSpPr>
              <p:spPr bwMode="auto">
                <a:xfrm flipH="1">
                  <a:off x="3481" y="4065"/>
                  <a:ext cx="464" cy="41"/>
                </a:xfrm>
                <a:prstGeom prst="rect">
                  <a:avLst/>
                </a:prstGeom>
                <a:pattFill prst="wdDnDiag">
                  <a:fgClr>
                    <a:srgbClr val="006600"/>
                  </a:fgClr>
                  <a:bgClr>
                    <a:schemeClr val="bg1"/>
                  </a:bgClr>
                </a:pattFill>
                <a:ln w="9525">
                  <a:solidFill>
                    <a:srgbClr val="006600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61890" name="Freeform 98" descr="Широкий диагональный 2"/>
                <p:cNvSpPr>
                  <a:spLocks noChangeAspect="1"/>
                </p:cNvSpPr>
                <p:nvPr/>
              </p:nvSpPr>
              <p:spPr bwMode="auto">
                <a:xfrm>
                  <a:off x="1846" y="3759"/>
                  <a:ext cx="1219" cy="307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39" y="3"/>
                    </a:cxn>
                    <a:cxn ang="0">
                      <a:pos x="39" y="291"/>
                    </a:cxn>
                    <a:cxn ang="0">
                      <a:pos x="45" y="306"/>
                    </a:cxn>
                    <a:cxn ang="0">
                      <a:pos x="69" y="321"/>
                    </a:cxn>
                    <a:cxn ang="0">
                      <a:pos x="1431" y="330"/>
                    </a:cxn>
                    <a:cxn ang="0">
                      <a:pos x="1431" y="360"/>
                    </a:cxn>
                    <a:cxn ang="0">
                      <a:pos x="33" y="354"/>
                    </a:cxn>
                    <a:cxn ang="0">
                      <a:pos x="15" y="330"/>
                    </a:cxn>
                    <a:cxn ang="0">
                      <a:pos x="6" y="30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431" h="360">
                      <a:moveTo>
                        <a:pt x="0" y="0"/>
                      </a:moveTo>
                      <a:lnTo>
                        <a:pt x="39" y="3"/>
                      </a:lnTo>
                      <a:lnTo>
                        <a:pt x="39" y="291"/>
                      </a:lnTo>
                      <a:lnTo>
                        <a:pt x="45" y="306"/>
                      </a:lnTo>
                      <a:lnTo>
                        <a:pt x="69" y="321"/>
                      </a:lnTo>
                      <a:lnTo>
                        <a:pt x="1431" y="330"/>
                      </a:lnTo>
                      <a:lnTo>
                        <a:pt x="1431" y="360"/>
                      </a:lnTo>
                      <a:lnTo>
                        <a:pt x="33" y="354"/>
                      </a:lnTo>
                      <a:lnTo>
                        <a:pt x="15" y="330"/>
                      </a:lnTo>
                      <a:lnTo>
                        <a:pt x="6" y="30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pattFill prst="wdUpDiag">
                  <a:fgClr>
                    <a:srgbClr val="006600"/>
                  </a:fgClr>
                  <a:bgClr>
                    <a:schemeClr val="bg1"/>
                  </a:bgClr>
                </a:pattFill>
                <a:ln w="9525" cap="flat" cmpd="sng">
                  <a:solidFill>
                    <a:srgbClr val="0066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o-RO"/>
                </a:p>
              </p:txBody>
            </p:sp>
            <p:sp>
              <p:nvSpPr>
                <p:cNvPr id="161891" name="Freeform 99" descr="Широкий диагональный 2"/>
                <p:cNvSpPr>
                  <a:spLocks noChangeAspect="1"/>
                </p:cNvSpPr>
                <p:nvPr/>
              </p:nvSpPr>
              <p:spPr bwMode="auto">
                <a:xfrm>
                  <a:off x="3492" y="3752"/>
                  <a:ext cx="445" cy="307"/>
                </a:xfrm>
                <a:custGeom>
                  <a:avLst/>
                  <a:gdLst/>
                  <a:ahLst/>
                  <a:cxnLst>
                    <a:cxn ang="0">
                      <a:pos x="522" y="6"/>
                    </a:cxn>
                    <a:cxn ang="0">
                      <a:pos x="492" y="0"/>
                    </a:cxn>
                    <a:cxn ang="0">
                      <a:pos x="486" y="291"/>
                    </a:cxn>
                    <a:cxn ang="0">
                      <a:pos x="483" y="312"/>
                    </a:cxn>
                    <a:cxn ang="0">
                      <a:pos x="471" y="327"/>
                    </a:cxn>
                    <a:cxn ang="0">
                      <a:pos x="0" y="330"/>
                    </a:cxn>
                    <a:cxn ang="0">
                      <a:pos x="0" y="360"/>
                    </a:cxn>
                    <a:cxn ang="0">
                      <a:pos x="492" y="354"/>
                    </a:cxn>
                    <a:cxn ang="0">
                      <a:pos x="510" y="333"/>
                    </a:cxn>
                    <a:cxn ang="0">
                      <a:pos x="522" y="300"/>
                    </a:cxn>
                    <a:cxn ang="0">
                      <a:pos x="522" y="6"/>
                    </a:cxn>
                  </a:cxnLst>
                  <a:rect l="0" t="0" r="r" b="b"/>
                  <a:pathLst>
                    <a:path w="522" h="360">
                      <a:moveTo>
                        <a:pt x="522" y="6"/>
                      </a:moveTo>
                      <a:lnTo>
                        <a:pt x="492" y="0"/>
                      </a:lnTo>
                      <a:lnTo>
                        <a:pt x="486" y="291"/>
                      </a:lnTo>
                      <a:lnTo>
                        <a:pt x="483" y="312"/>
                      </a:lnTo>
                      <a:lnTo>
                        <a:pt x="471" y="327"/>
                      </a:lnTo>
                      <a:lnTo>
                        <a:pt x="0" y="330"/>
                      </a:lnTo>
                      <a:lnTo>
                        <a:pt x="0" y="360"/>
                      </a:lnTo>
                      <a:lnTo>
                        <a:pt x="492" y="354"/>
                      </a:lnTo>
                      <a:lnTo>
                        <a:pt x="510" y="333"/>
                      </a:lnTo>
                      <a:lnTo>
                        <a:pt x="522" y="300"/>
                      </a:lnTo>
                      <a:lnTo>
                        <a:pt x="522" y="6"/>
                      </a:lnTo>
                      <a:close/>
                    </a:path>
                  </a:pathLst>
                </a:custGeom>
                <a:pattFill prst="wdUpDiag">
                  <a:fgClr>
                    <a:srgbClr val="006600"/>
                  </a:fgClr>
                  <a:bgClr>
                    <a:schemeClr val="bg1"/>
                  </a:bgClr>
                </a:pattFill>
                <a:ln w="9525" cap="flat" cmpd="sng">
                  <a:solidFill>
                    <a:srgbClr val="0066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o-RO"/>
                </a:p>
              </p:txBody>
            </p:sp>
            <p:sp>
              <p:nvSpPr>
                <p:cNvPr id="161892" name="Freeform 100" descr="Широкий диагональный 1"/>
                <p:cNvSpPr>
                  <a:spLocks noChangeAspect="1"/>
                </p:cNvSpPr>
                <p:nvPr/>
              </p:nvSpPr>
              <p:spPr bwMode="auto">
                <a:xfrm>
                  <a:off x="3053" y="3856"/>
                  <a:ext cx="460" cy="215"/>
                </a:xfrm>
                <a:custGeom>
                  <a:avLst/>
                  <a:gdLst/>
                  <a:ahLst/>
                  <a:cxnLst>
                    <a:cxn ang="0">
                      <a:pos x="3" y="27"/>
                    </a:cxn>
                    <a:cxn ang="0">
                      <a:pos x="0" y="210"/>
                    </a:cxn>
                    <a:cxn ang="0">
                      <a:pos x="24" y="210"/>
                    </a:cxn>
                    <a:cxn ang="0">
                      <a:pos x="30" y="252"/>
                    </a:cxn>
                    <a:cxn ang="0">
                      <a:pos x="57" y="249"/>
                    </a:cxn>
                    <a:cxn ang="0">
                      <a:pos x="48" y="87"/>
                    </a:cxn>
                    <a:cxn ang="0">
                      <a:pos x="135" y="87"/>
                    </a:cxn>
                    <a:cxn ang="0">
                      <a:pos x="132" y="0"/>
                    </a:cxn>
                    <a:cxn ang="0">
                      <a:pos x="207" y="0"/>
                    </a:cxn>
                    <a:cxn ang="0">
                      <a:pos x="207" y="87"/>
                    </a:cxn>
                    <a:cxn ang="0">
                      <a:pos x="327" y="87"/>
                    </a:cxn>
                    <a:cxn ang="0">
                      <a:pos x="327" y="0"/>
                    </a:cxn>
                    <a:cxn ang="0">
                      <a:pos x="411" y="6"/>
                    </a:cxn>
                    <a:cxn ang="0">
                      <a:pos x="408" y="87"/>
                    </a:cxn>
                    <a:cxn ang="0">
                      <a:pos x="480" y="87"/>
                    </a:cxn>
                    <a:cxn ang="0">
                      <a:pos x="480" y="231"/>
                    </a:cxn>
                    <a:cxn ang="0">
                      <a:pos x="507" y="231"/>
                    </a:cxn>
                    <a:cxn ang="0">
                      <a:pos x="513" y="204"/>
                    </a:cxn>
                    <a:cxn ang="0">
                      <a:pos x="537" y="201"/>
                    </a:cxn>
                    <a:cxn ang="0">
                      <a:pos x="540" y="33"/>
                    </a:cxn>
                    <a:cxn ang="0">
                      <a:pos x="498" y="9"/>
                    </a:cxn>
                    <a:cxn ang="0">
                      <a:pos x="45" y="0"/>
                    </a:cxn>
                    <a:cxn ang="0">
                      <a:pos x="3" y="27"/>
                    </a:cxn>
                  </a:cxnLst>
                  <a:rect l="0" t="0" r="r" b="b"/>
                  <a:pathLst>
                    <a:path w="540" h="252">
                      <a:moveTo>
                        <a:pt x="3" y="27"/>
                      </a:moveTo>
                      <a:lnTo>
                        <a:pt x="0" y="210"/>
                      </a:lnTo>
                      <a:lnTo>
                        <a:pt x="24" y="210"/>
                      </a:lnTo>
                      <a:lnTo>
                        <a:pt x="30" y="252"/>
                      </a:lnTo>
                      <a:lnTo>
                        <a:pt x="57" y="249"/>
                      </a:lnTo>
                      <a:lnTo>
                        <a:pt x="48" y="87"/>
                      </a:lnTo>
                      <a:lnTo>
                        <a:pt x="135" y="87"/>
                      </a:lnTo>
                      <a:lnTo>
                        <a:pt x="132" y="0"/>
                      </a:lnTo>
                      <a:lnTo>
                        <a:pt x="207" y="0"/>
                      </a:lnTo>
                      <a:lnTo>
                        <a:pt x="207" y="87"/>
                      </a:lnTo>
                      <a:lnTo>
                        <a:pt x="327" y="87"/>
                      </a:lnTo>
                      <a:lnTo>
                        <a:pt x="327" y="0"/>
                      </a:lnTo>
                      <a:lnTo>
                        <a:pt x="411" y="6"/>
                      </a:lnTo>
                      <a:lnTo>
                        <a:pt x="408" y="87"/>
                      </a:lnTo>
                      <a:lnTo>
                        <a:pt x="480" y="87"/>
                      </a:lnTo>
                      <a:lnTo>
                        <a:pt x="480" y="231"/>
                      </a:lnTo>
                      <a:lnTo>
                        <a:pt x="507" y="231"/>
                      </a:lnTo>
                      <a:lnTo>
                        <a:pt x="513" y="204"/>
                      </a:lnTo>
                      <a:lnTo>
                        <a:pt x="537" y="201"/>
                      </a:lnTo>
                      <a:lnTo>
                        <a:pt x="540" y="33"/>
                      </a:lnTo>
                      <a:lnTo>
                        <a:pt x="498" y="9"/>
                      </a:lnTo>
                      <a:lnTo>
                        <a:pt x="45" y="0"/>
                      </a:lnTo>
                      <a:lnTo>
                        <a:pt x="3" y="27"/>
                      </a:lnTo>
                      <a:close/>
                    </a:path>
                  </a:pathLst>
                </a:custGeom>
                <a:pattFill prst="wdDnDiag">
                  <a:fgClr>
                    <a:srgbClr val="006600"/>
                  </a:fgClr>
                  <a:bgClr>
                    <a:schemeClr val="bg1"/>
                  </a:bgClr>
                </a:pattFill>
                <a:ln w="9525" cap="flat" cmpd="sng">
                  <a:solidFill>
                    <a:srgbClr val="006600"/>
                  </a:solidFill>
                  <a:prstDash val="solid"/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grpSp>
              <p:nvGrpSpPr>
                <p:cNvPr id="161893" name="Group 101"/>
                <p:cNvGrpSpPr>
                  <a:grpSpLocks noChangeAspect="1"/>
                </p:cNvGrpSpPr>
                <p:nvPr/>
              </p:nvGrpSpPr>
              <p:grpSpPr bwMode="auto">
                <a:xfrm>
                  <a:off x="3101" y="3977"/>
                  <a:ext cx="361" cy="115"/>
                  <a:chOff x="3354" y="4044"/>
                  <a:chExt cx="423" cy="135"/>
                </a:xfrm>
              </p:grpSpPr>
              <p:sp>
                <p:nvSpPr>
                  <p:cNvPr id="161894" name="Freeform 102" descr="Широкий диагональный 2"/>
                  <p:cNvSpPr>
                    <a:spLocks noChangeAspect="1"/>
                  </p:cNvSpPr>
                  <p:nvPr/>
                </p:nvSpPr>
                <p:spPr bwMode="auto">
                  <a:xfrm>
                    <a:off x="3354" y="4047"/>
                    <a:ext cx="423" cy="132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420" y="3"/>
                      </a:cxn>
                      <a:cxn ang="0">
                        <a:pos x="423" y="81"/>
                      </a:cxn>
                      <a:cxn ang="0">
                        <a:pos x="390" y="129"/>
                      </a:cxn>
                      <a:cxn ang="0">
                        <a:pos x="243" y="132"/>
                      </a:cxn>
                      <a:cxn ang="0">
                        <a:pos x="243" y="75"/>
                      </a:cxn>
                      <a:cxn ang="0">
                        <a:pos x="189" y="78"/>
                      </a:cxn>
                      <a:cxn ang="0">
                        <a:pos x="189" y="132"/>
                      </a:cxn>
                      <a:cxn ang="0">
                        <a:pos x="42" y="132"/>
                      </a:cxn>
                      <a:cxn ang="0">
                        <a:pos x="0" y="93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23" h="132">
                        <a:moveTo>
                          <a:pt x="0" y="0"/>
                        </a:moveTo>
                        <a:lnTo>
                          <a:pt x="420" y="3"/>
                        </a:lnTo>
                        <a:lnTo>
                          <a:pt x="423" y="81"/>
                        </a:lnTo>
                        <a:lnTo>
                          <a:pt x="390" y="129"/>
                        </a:lnTo>
                        <a:lnTo>
                          <a:pt x="243" y="132"/>
                        </a:lnTo>
                        <a:lnTo>
                          <a:pt x="243" y="75"/>
                        </a:lnTo>
                        <a:lnTo>
                          <a:pt x="189" y="78"/>
                        </a:lnTo>
                        <a:lnTo>
                          <a:pt x="189" y="132"/>
                        </a:lnTo>
                        <a:lnTo>
                          <a:pt x="42" y="132"/>
                        </a:lnTo>
                        <a:lnTo>
                          <a:pt x="0" y="9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pattFill prst="wdUpDiag">
                    <a:fgClr>
                      <a:srgbClr val="006600"/>
                    </a:fgClr>
                    <a:bgClr>
                      <a:schemeClr val="bg1"/>
                    </a:bgClr>
                  </a:pattFill>
                  <a:ln w="9525">
                    <a:solidFill>
                      <a:srgbClr val="006600"/>
                    </a:solidFill>
                    <a:round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endParaRPr lang="ro-RO"/>
                  </a:p>
                </p:txBody>
              </p:sp>
              <p:sp>
                <p:nvSpPr>
                  <p:cNvPr id="161895" name="Freeform 103" descr="Широкий диагональный 2"/>
                  <p:cNvSpPr>
                    <a:spLocks noChangeAspect="1"/>
                  </p:cNvSpPr>
                  <p:nvPr/>
                </p:nvSpPr>
                <p:spPr bwMode="auto">
                  <a:xfrm>
                    <a:off x="3375" y="4044"/>
                    <a:ext cx="165" cy="114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3" y="114"/>
                      </a:cxn>
                      <a:cxn ang="0">
                        <a:pos x="165" y="111"/>
                      </a:cxn>
                    </a:cxnLst>
                    <a:rect l="0" t="0" r="r" b="b"/>
                    <a:pathLst>
                      <a:path w="165" h="114">
                        <a:moveTo>
                          <a:pt x="0" y="0"/>
                        </a:moveTo>
                        <a:lnTo>
                          <a:pt x="3" y="114"/>
                        </a:lnTo>
                        <a:lnTo>
                          <a:pt x="165" y="111"/>
                        </a:lnTo>
                      </a:path>
                    </a:pathLst>
                  </a:custGeom>
                  <a:noFill/>
                  <a:ln w="6350" cmpd="sng">
                    <a:solidFill>
                      <a:srgbClr val="006600"/>
                    </a:solidFill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o-RO"/>
                  </a:p>
                </p:txBody>
              </p:sp>
              <p:sp>
                <p:nvSpPr>
                  <p:cNvPr id="161896" name="Freeform 104" descr="Широкий диагональный 2"/>
                  <p:cNvSpPr>
                    <a:spLocks noChangeAspect="1"/>
                  </p:cNvSpPr>
                  <p:nvPr/>
                </p:nvSpPr>
                <p:spPr bwMode="auto">
                  <a:xfrm>
                    <a:off x="3594" y="4053"/>
                    <a:ext cx="165" cy="99"/>
                  </a:xfrm>
                  <a:custGeom>
                    <a:avLst/>
                    <a:gdLst/>
                    <a:ahLst/>
                    <a:cxnLst>
                      <a:cxn ang="0">
                        <a:pos x="159" y="0"/>
                      </a:cxn>
                      <a:cxn ang="0">
                        <a:pos x="165" y="99"/>
                      </a:cxn>
                      <a:cxn ang="0">
                        <a:pos x="0" y="99"/>
                      </a:cxn>
                    </a:cxnLst>
                    <a:rect l="0" t="0" r="r" b="b"/>
                    <a:pathLst>
                      <a:path w="165" h="99">
                        <a:moveTo>
                          <a:pt x="159" y="0"/>
                        </a:moveTo>
                        <a:lnTo>
                          <a:pt x="165" y="99"/>
                        </a:lnTo>
                        <a:lnTo>
                          <a:pt x="0" y="99"/>
                        </a:lnTo>
                      </a:path>
                    </a:pathLst>
                  </a:custGeom>
                  <a:noFill/>
                  <a:ln w="6350" cmpd="sng">
                    <a:solidFill>
                      <a:srgbClr val="006600"/>
                    </a:solidFill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o-RO"/>
                  </a:p>
                </p:txBody>
              </p:sp>
            </p:grpSp>
          </p:grpSp>
        </p:grpSp>
        <p:sp>
          <p:nvSpPr>
            <p:cNvPr id="161897" name="Line 105"/>
            <p:cNvSpPr>
              <a:spLocks noChangeAspect="1" noChangeShapeType="1"/>
            </p:cNvSpPr>
            <p:nvPr/>
          </p:nvSpPr>
          <p:spPr bwMode="auto">
            <a:xfrm>
              <a:off x="2078" y="3887"/>
              <a:ext cx="946" cy="26"/>
            </a:xfrm>
            <a:prstGeom prst="line">
              <a:avLst/>
            </a:prstGeom>
            <a:noFill/>
            <a:ln w="76200">
              <a:pattFill prst="pct80">
                <a:fgClr>
                  <a:schemeClr val="tx1"/>
                </a:fgClr>
                <a:bgClr>
                  <a:srgbClr val="FFFFFF"/>
                </a:bgClr>
              </a:pattFill>
              <a:round/>
              <a:headEnd/>
              <a:tailEnd/>
            </a:ln>
            <a:effectLst/>
          </p:spPr>
          <p:txBody>
            <a:bodyPr/>
            <a:lstStyle/>
            <a:p>
              <a:endParaRPr lang="ro-RO"/>
            </a:p>
          </p:txBody>
        </p:sp>
        <p:sp>
          <p:nvSpPr>
            <p:cNvPr id="161898" name="Line 106"/>
            <p:cNvSpPr>
              <a:spLocks noChangeAspect="1" noChangeShapeType="1"/>
            </p:cNvSpPr>
            <p:nvPr/>
          </p:nvSpPr>
          <p:spPr bwMode="auto">
            <a:xfrm>
              <a:off x="2074" y="3933"/>
              <a:ext cx="950" cy="18"/>
            </a:xfrm>
            <a:prstGeom prst="line">
              <a:avLst/>
            </a:prstGeom>
            <a:noFill/>
            <a:ln w="76200">
              <a:pattFill prst="pct80">
                <a:fgClr>
                  <a:schemeClr val="tx1"/>
                </a:fgClr>
                <a:bgClr>
                  <a:srgbClr val="FFFFFF"/>
                </a:bgClr>
              </a:pattFill>
              <a:round/>
              <a:headEnd/>
              <a:tailEnd/>
            </a:ln>
            <a:effectLst/>
          </p:spPr>
          <p:txBody>
            <a:bodyPr/>
            <a:lstStyle/>
            <a:p>
              <a:endParaRPr lang="ro-RO"/>
            </a:p>
          </p:txBody>
        </p:sp>
        <p:sp>
          <p:nvSpPr>
            <p:cNvPr id="161899" name="Oval 107" descr="Светлый диагональный 1"/>
            <p:cNvSpPr>
              <a:spLocks noChangeAspect="1" noChangeArrowheads="1"/>
            </p:cNvSpPr>
            <p:nvPr/>
          </p:nvSpPr>
          <p:spPr bwMode="auto">
            <a:xfrm>
              <a:off x="2062" y="3870"/>
              <a:ext cx="34" cy="34"/>
            </a:xfrm>
            <a:prstGeom prst="ellipse">
              <a:avLst/>
            </a:prstGeom>
            <a:pattFill prst="ltDnDiag">
              <a:fgClr>
                <a:schemeClr val="tx2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61900" name="Oval 108" descr="Светлый диагональный 1"/>
            <p:cNvSpPr>
              <a:spLocks noChangeAspect="1" noChangeArrowheads="1"/>
            </p:cNvSpPr>
            <p:nvPr/>
          </p:nvSpPr>
          <p:spPr bwMode="auto">
            <a:xfrm>
              <a:off x="2061" y="3916"/>
              <a:ext cx="34" cy="34"/>
            </a:xfrm>
            <a:prstGeom prst="ellipse">
              <a:avLst/>
            </a:prstGeom>
            <a:pattFill prst="ltDnDiag">
              <a:fgClr>
                <a:schemeClr val="tx2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grpSp>
          <p:nvGrpSpPr>
            <p:cNvPr id="161901" name="Group 109"/>
            <p:cNvGrpSpPr>
              <a:grpSpLocks noChangeAspect="1"/>
            </p:cNvGrpSpPr>
            <p:nvPr/>
          </p:nvGrpSpPr>
          <p:grpSpPr bwMode="auto">
            <a:xfrm>
              <a:off x="3150" y="3882"/>
              <a:ext cx="570" cy="110"/>
              <a:chOff x="3476" y="3869"/>
              <a:chExt cx="810" cy="156"/>
            </a:xfrm>
          </p:grpSpPr>
          <p:sp>
            <p:nvSpPr>
              <p:cNvPr id="161902" name="Freeform 110"/>
              <p:cNvSpPr>
                <a:spLocks noChangeAspect="1"/>
              </p:cNvSpPr>
              <p:nvPr/>
            </p:nvSpPr>
            <p:spPr bwMode="auto">
              <a:xfrm>
                <a:off x="3476" y="3869"/>
                <a:ext cx="799" cy="156"/>
              </a:xfrm>
              <a:custGeom>
                <a:avLst/>
                <a:gdLst/>
                <a:ahLst/>
                <a:cxnLst>
                  <a:cxn ang="0">
                    <a:pos x="8" y="50"/>
                  </a:cxn>
                  <a:cxn ang="0">
                    <a:pos x="0" y="150"/>
                  </a:cxn>
                  <a:cxn ang="0">
                    <a:pos x="48" y="156"/>
                  </a:cxn>
                  <a:cxn ang="0">
                    <a:pos x="186" y="144"/>
                  </a:cxn>
                  <a:cxn ang="0">
                    <a:pos x="198" y="36"/>
                  </a:cxn>
                  <a:cxn ang="0">
                    <a:pos x="282" y="0"/>
                  </a:cxn>
                  <a:cxn ang="0">
                    <a:pos x="408" y="60"/>
                  </a:cxn>
                  <a:cxn ang="0">
                    <a:pos x="799" y="66"/>
                  </a:cxn>
                </a:cxnLst>
                <a:rect l="0" t="0" r="r" b="b"/>
                <a:pathLst>
                  <a:path w="799" h="156">
                    <a:moveTo>
                      <a:pt x="8" y="50"/>
                    </a:moveTo>
                    <a:lnTo>
                      <a:pt x="0" y="150"/>
                    </a:lnTo>
                    <a:lnTo>
                      <a:pt x="48" y="156"/>
                    </a:lnTo>
                    <a:lnTo>
                      <a:pt x="186" y="144"/>
                    </a:lnTo>
                    <a:lnTo>
                      <a:pt x="198" y="36"/>
                    </a:lnTo>
                    <a:lnTo>
                      <a:pt x="282" y="0"/>
                    </a:lnTo>
                    <a:lnTo>
                      <a:pt x="408" y="60"/>
                    </a:lnTo>
                    <a:lnTo>
                      <a:pt x="799" y="66"/>
                    </a:lnTo>
                  </a:path>
                </a:pathLst>
              </a:custGeom>
              <a:noFill/>
              <a:ln w="76200" cmpd="sng">
                <a:pattFill prst="pct80">
                  <a:fgClr>
                    <a:schemeClr val="tx1"/>
                  </a:fgClr>
                  <a:bgClr>
                    <a:srgbClr val="FFFFFF"/>
                  </a:bgClr>
                </a:patt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o-RO"/>
              </a:p>
            </p:txBody>
          </p:sp>
          <p:sp>
            <p:nvSpPr>
              <p:cNvPr id="161903" name="Oval 111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4238" y="3907"/>
                <a:ext cx="48" cy="48"/>
              </a:xfrm>
              <a:prstGeom prst="ellipse">
                <a:avLst/>
              </a:prstGeom>
              <a:pattFill prst="ltDnDiag">
                <a:fgClr>
                  <a:schemeClr val="tx2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</p:grpSp>
      <p:grpSp>
        <p:nvGrpSpPr>
          <p:cNvPr id="161904" name="Group 112"/>
          <p:cNvGrpSpPr>
            <a:grpSpLocks/>
          </p:cNvGrpSpPr>
          <p:nvPr/>
        </p:nvGrpSpPr>
        <p:grpSpPr bwMode="auto">
          <a:xfrm>
            <a:off x="3149600" y="76200"/>
            <a:ext cx="2843213" cy="4321175"/>
            <a:chOff x="1984" y="720"/>
            <a:chExt cx="1791" cy="2722"/>
          </a:xfrm>
        </p:grpSpPr>
        <p:sp>
          <p:nvSpPr>
            <p:cNvPr id="161905" name="AutoShape 113"/>
            <p:cNvSpPr>
              <a:spLocks noChangeAspect="1" noChangeArrowheads="1"/>
            </p:cNvSpPr>
            <p:nvPr/>
          </p:nvSpPr>
          <p:spPr bwMode="auto">
            <a:xfrm flipV="1">
              <a:off x="2694" y="768"/>
              <a:ext cx="372" cy="108"/>
            </a:xfrm>
            <a:custGeom>
              <a:avLst/>
              <a:gdLst>
                <a:gd name="G0" fmla="+- 9404 0 0"/>
                <a:gd name="G1" fmla="+- 6014446 0 0"/>
                <a:gd name="G2" fmla="+- 0 0 6014446"/>
                <a:gd name="T0" fmla="*/ 0 256 1"/>
                <a:gd name="T1" fmla="*/ 180 256 1"/>
                <a:gd name="G3" fmla="+- 6014446 T0 T1"/>
                <a:gd name="T2" fmla="*/ 0 256 1"/>
                <a:gd name="T3" fmla="*/ 90 256 1"/>
                <a:gd name="G4" fmla="+- 6014446 T2 T3"/>
                <a:gd name="G5" fmla="*/ G4 2 1"/>
                <a:gd name="T4" fmla="*/ 90 256 1"/>
                <a:gd name="T5" fmla="*/ 0 256 1"/>
                <a:gd name="G6" fmla="+- 6014446 T4 T5"/>
                <a:gd name="G7" fmla="*/ G6 2 1"/>
                <a:gd name="G8" fmla="abs 6014446"/>
                <a:gd name="T6" fmla="*/ 0 256 1"/>
                <a:gd name="T7" fmla="*/ 90 256 1"/>
                <a:gd name="G9" fmla="+- G8 T6 T7"/>
                <a:gd name="G10" fmla="?: G9 G7 G5"/>
                <a:gd name="T8" fmla="*/ 0 256 1"/>
                <a:gd name="T9" fmla="*/ 360 256 1"/>
                <a:gd name="G11" fmla="+- G10 T8 T9"/>
                <a:gd name="G12" fmla="?: G10 G11 G10"/>
                <a:gd name="T10" fmla="*/ 0 256 1"/>
                <a:gd name="T11" fmla="*/ 360 256 1"/>
                <a:gd name="G13" fmla="+- G12 T10 T11"/>
                <a:gd name="G14" fmla="?: G12 G13 G12"/>
                <a:gd name="G15" fmla="+- 0 0 G14"/>
                <a:gd name="G16" fmla="+- 10800 0 0"/>
                <a:gd name="G17" fmla="+- 10800 0 9404"/>
                <a:gd name="G18" fmla="*/ 9404 1 2"/>
                <a:gd name="G19" fmla="+- G18 5400 0"/>
                <a:gd name="G20" fmla="cos G19 6014446"/>
                <a:gd name="G21" fmla="sin G19 6014446"/>
                <a:gd name="G22" fmla="+- G20 10800 0"/>
                <a:gd name="G23" fmla="+- G21 10800 0"/>
                <a:gd name="G24" fmla="+- 10800 0 G20"/>
                <a:gd name="G25" fmla="+- 9404 10800 0"/>
                <a:gd name="G26" fmla="?: G9 G17 G25"/>
                <a:gd name="G27" fmla="?: G9 0 21600"/>
                <a:gd name="G28" fmla="cos 10800 6014446"/>
                <a:gd name="G29" fmla="sin 10800 6014446"/>
                <a:gd name="G30" fmla="sin 9404 6014446"/>
                <a:gd name="G31" fmla="+- G28 10800 0"/>
                <a:gd name="G32" fmla="+- G29 10800 0"/>
                <a:gd name="G33" fmla="+- G30 10800 0"/>
                <a:gd name="G34" fmla="?: G4 0 G31"/>
                <a:gd name="G35" fmla="?: 6014446 G34 0"/>
                <a:gd name="G36" fmla="?: G6 G35 G31"/>
                <a:gd name="G37" fmla="+- 21600 0 G36"/>
                <a:gd name="G38" fmla="?: G4 0 G33"/>
                <a:gd name="G39" fmla="?: 6014446 G38 G32"/>
                <a:gd name="G40" fmla="?: G6 G39 0"/>
                <a:gd name="G41" fmla="?: G4 G32 21600"/>
                <a:gd name="G42" fmla="?: G6 G41 G33"/>
                <a:gd name="T12" fmla="*/ 10800 w 21600"/>
                <a:gd name="T13" fmla="*/ 0 h 21600"/>
                <a:gd name="T14" fmla="*/ 10487 w 21600"/>
                <a:gd name="T15" fmla="*/ 20897 h 21600"/>
                <a:gd name="T16" fmla="*/ 10800 w 21600"/>
                <a:gd name="T17" fmla="*/ 1396 h 21600"/>
                <a:gd name="T18" fmla="*/ 11113 w 21600"/>
                <a:gd name="T19" fmla="*/ 20897 h 21600"/>
                <a:gd name="T20" fmla="*/ G36 w 21600"/>
                <a:gd name="T21" fmla="*/ G40 h 21600"/>
                <a:gd name="T22" fmla="*/ G37 w 21600"/>
                <a:gd name="T23" fmla="*/ G42 h 21600"/>
              </a:gdLst>
              <a:ahLst/>
              <a:cxnLst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T20" t="T21" r="T22" b="T23"/>
              <a:pathLst>
                <a:path w="21600" h="21600">
                  <a:moveTo>
                    <a:pt x="10509" y="20199"/>
                  </a:moveTo>
                  <a:cubicBezTo>
                    <a:pt x="5431" y="20042"/>
                    <a:pt x="1396" y="15880"/>
                    <a:pt x="1396" y="10800"/>
                  </a:cubicBezTo>
                  <a:cubicBezTo>
                    <a:pt x="1396" y="5606"/>
                    <a:pt x="5606" y="1396"/>
                    <a:pt x="10800" y="1396"/>
                  </a:cubicBezTo>
                  <a:cubicBezTo>
                    <a:pt x="15993" y="1396"/>
                    <a:pt x="20204" y="5606"/>
                    <a:pt x="20204" y="10800"/>
                  </a:cubicBezTo>
                  <a:cubicBezTo>
                    <a:pt x="20204" y="15880"/>
                    <a:pt x="16168" y="20042"/>
                    <a:pt x="11090" y="20199"/>
                  </a:cubicBezTo>
                  <a:lnTo>
                    <a:pt x="11134" y="21594"/>
                  </a:lnTo>
                  <a:cubicBezTo>
                    <a:pt x="16965" y="21414"/>
                    <a:pt x="21600" y="16634"/>
                    <a:pt x="21600" y="10800"/>
                  </a:cubicBezTo>
                  <a:cubicBezTo>
                    <a:pt x="21600" y="4835"/>
                    <a:pt x="16764" y="0"/>
                    <a:pt x="10800" y="0"/>
                  </a:cubicBezTo>
                  <a:cubicBezTo>
                    <a:pt x="4835" y="0"/>
                    <a:pt x="0" y="4835"/>
                    <a:pt x="0" y="10800"/>
                  </a:cubicBezTo>
                  <a:cubicBezTo>
                    <a:pt x="-1" y="16634"/>
                    <a:pt x="4634" y="21414"/>
                    <a:pt x="10465" y="21594"/>
                  </a:cubicBezTo>
                  <a:close/>
                </a:path>
              </a:pathLst>
            </a:custGeom>
            <a:gradFill rotWithShape="0">
              <a:gsLst>
                <a:gs pos="0">
                  <a:schemeClr val="folHlink"/>
                </a:gs>
                <a:gs pos="100000">
                  <a:schemeClr val="folHlink">
                    <a:gamma/>
                    <a:tint val="6275"/>
                    <a:invGamma/>
                  </a:schemeClr>
                </a:gs>
              </a:gsLst>
              <a:path path="rect">
                <a:fillToRect l="50000" t="50000" r="50000" b="50000"/>
              </a:path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grpSp>
          <p:nvGrpSpPr>
            <p:cNvPr id="161906" name="Group 114"/>
            <p:cNvGrpSpPr>
              <a:grpSpLocks/>
            </p:cNvGrpSpPr>
            <p:nvPr/>
          </p:nvGrpSpPr>
          <p:grpSpPr bwMode="auto">
            <a:xfrm>
              <a:off x="1984" y="720"/>
              <a:ext cx="1791" cy="2722"/>
              <a:chOff x="1984" y="870"/>
              <a:chExt cx="1791" cy="2722"/>
            </a:xfrm>
          </p:grpSpPr>
          <p:sp>
            <p:nvSpPr>
              <p:cNvPr id="161907" name="AutoShape 115"/>
              <p:cNvSpPr>
                <a:spLocks noChangeAspect="1" noChangeArrowheads="1"/>
              </p:cNvSpPr>
              <p:nvPr/>
            </p:nvSpPr>
            <p:spPr bwMode="auto">
              <a:xfrm rot="10800000">
                <a:off x="2794" y="3408"/>
                <a:ext cx="172" cy="184"/>
              </a:xfrm>
              <a:custGeom>
                <a:avLst/>
                <a:gdLst>
                  <a:gd name="G0" fmla="+- 8133 0 0"/>
                  <a:gd name="G1" fmla="+- 7097633 0 0"/>
                  <a:gd name="G2" fmla="+- 0 0 7097633"/>
                  <a:gd name="T0" fmla="*/ 0 256 1"/>
                  <a:gd name="T1" fmla="*/ 180 256 1"/>
                  <a:gd name="G3" fmla="+- 7097633 T0 T1"/>
                  <a:gd name="T2" fmla="*/ 0 256 1"/>
                  <a:gd name="T3" fmla="*/ 90 256 1"/>
                  <a:gd name="G4" fmla="+- 7097633 T2 T3"/>
                  <a:gd name="G5" fmla="*/ G4 2 1"/>
                  <a:gd name="T4" fmla="*/ 90 256 1"/>
                  <a:gd name="T5" fmla="*/ 0 256 1"/>
                  <a:gd name="G6" fmla="+- 7097633 T4 T5"/>
                  <a:gd name="G7" fmla="*/ G6 2 1"/>
                  <a:gd name="G8" fmla="abs 7097633"/>
                  <a:gd name="T6" fmla="*/ 0 256 1"/>
                  <a:gd name="T7" fmla="*/ 90 256 1"/>
                  <a:gd name="G9" fmla="+- G8 T6 T7"/>
                  <a:gd name="G10" fmla="?: G9 G7 G5"/>
                  <a:gd name="T8" fmla="*/ 0 256 1"/>
                  <a:gd name="T9" fmla="*/ 360 256 1"/>
                  <a:gd name="G11" fmla="+- G10 T8 T9"/>
                  <a:gd name="G12" fmla="?: G10 G11 G10"/>
                  <a:gd name="T10" fmla="*/ 0 256 1"/>
                  <a:gd name="T11" fmla="*/ 360 256 1"/>
                  <a:gd name="G13" fmla="+- G12 T10 T11"/>
                  <a:gd name="G14" fmla="?: G12 G13 G12"/>
                  <a:gd name="G15" fmla="+- 0 0 G14"/>
                  <a:gd name="G16" fmla="+- 10800 0 0"/>
                  <a:gd name="G17" fmla="+- 10800 0 8133"/>
                  <a:gd name="G18" fmla="*/ 8133 1 2"/>
                  <a:gd name="G19" fmla="+- G18 5400 0"/>
                  <a:gd name="G20" fmla="cos G19 7097633"/>
                  <a:gd name="G21" fmla="sin G19 7097633"/>
                  <a:gd name="G22" fmla="+- G20 10800 0"/>
                  <a:gd name="G23" fmla="+- G21 10800 0"/>
                  <a:gd name="G24" fmla="+- 10800 0 G20"/>
                  <a:gd name="G25" fmla="+- 8133 10800 0"/>
                  <a:gd name="G26" fmla="?: G9 G17 G25"/>
                  <a:gd name="G27" fmla="?: G9 0 21600"/>
                  <a:gd name="G28" fmla="cos 10800 7097633"/>
                  <a:gd name="G29" fmla="sin 10800 7097633"/>
                  <a:gd name="G30" fmla="sin 8133 7097633"/>
                  <a:gd name="G31" fmla="+- G28 10800 0"/>
                  <a:gd name="G32" fmla="+- G29 10800 0"/>
                  <a:gd name="G33" fmla="+- G30 10800 0"/>
                  <a:gd name="G34" fmla="?: G4 0 G31"/>
                  <a:gd name="G35" fmla="?: 7097633 G34 0"/>
                  <a:gd name="G36" fmla="?: G6 G35 G31"/>
                  <a:gd name="G37" fmla="+- 21600 0 G36"/>
                  <a:gd name="G38" fmla="?: G4 0 G33"/>
                  <a:gd name="G39" fmla="?: 7097633 G38 G32"/>
                  <a:gd name="G40" fmla="?: G6 G39 0"/>
                  <a:gd name="G41" fmla="?: G4 G32 21600"/>
                  <a:gd name="G42" fmla="?: G6 G41 G33"/>
                  <a:gd name="T12" fmla="*/ 10800 w 21600"/>
                  <a:gd name="T13" fmla="*/ 0 h 21600"/>
                  <a:gd name="T14" fmla="*/ 7827 w 21600"/>
                  <a:gd name="T15" fmla="*/ 19788 h 21600"/>
                  <a:gd name="T16" fmla="*/ 10800 w 21600"/>
                  <a:gd name="T17" fmla="*/ 2667 h 21600"/>
                  <a:gd name="T18" fmla="*/ 13773 w 21600"/>
                  <a:gd name="T19" fmla="*/ 19788 h 21600"/>
                  <a:gd name="T20" fmla="*/ G36 w 21600"/>
                  <a:gd name="T21" fmla="*/ G40 h 21600"/>
                  <a:gd name="T22" fmla="*/ G37 w 21600"/>
                  <a:gd name="T23" fmla="*/ G42 h 21600"/>
                </a:gdLst>
                <a:ahLst/>
                <a:cxnLst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T20" t="T21" r="T22" b="T23"/>
                <a:pathLst>
                  <a:path w="21600" h="21600">
                    <a:moveTo>
                      <a:pt x="8246" y="18521"/>
                    </a:moveTo>
                    <a:cubicBezTo>
                      <a:pt x="4915" y="17420"/>
                      <a:pt x="2667" y="14307"/>
                      <a:pt x="2667" y="10800"/>
                    </a:cubicBezTo>
                    <a:cubicBezTo>
                      <a:pt x="2667" y="6308"/>
                      <a:pt x="6308" y="2667"/>
                      <a:pt x="10800" y="2667"/>
                    </a:cubicBezTo>
                    <a:cubicBezTo>
                      <a:pt x="15291" y="2667"/>
                      <a:pt x="18933" y="6308"/>
                      <a:pt x="18933" y="10800"/>
                    </a:cubicBezTo>
                    <a:cubicBezTo>
                      <a:pt x="18933" y="14307"/>
                      <a:pt x="16684" y="17420"/>
                      <a:pt x="13353" y="18521"/>
                    </a:cubicBezTo>
                    <a:lnTo>
                      <a:pt x="14191" y="21053"/>
                    </a:lnTo>
                    <a:cubicBezTo>
                      <a:pt x="18613" y="19591"/>
                      <a:pt x="21600" y="15457"/>
                      <a:pt x="21600" y="10800"/>
                    </a:cubicBezTo>
                    <a:cubicBezTo>
                      <a:pt x="21600" y="4835"/>
                      <a:pt x="16764" y="0"/>
                      <a:pt x="10800" y="0"/>
                    </a:cubicBezTo>
                    <a:cubicBezTo>
                      <a:pt x="4835" y="0"/>
                      <a:pt x="0" y="4835"/>
                      <a:pt x="0" y="10800"/>
                    </a:cubicBezTo>
                    <a:cubicBezTo>
                      <a:pt x="-1" y="15457"/>
                      <a:pt x="2986" y="19591"/>
                      <a:pt x="7408" y="21053"/>
                    </a:cubicBez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50000">
                    <a:schemeClr val="bg1">
                      <a:gamma/>
                      <a:shade val="24314"/>
                      <a:invGamma/>
                    </a:schemeClr>
                  </a:gs>
                  <a:gs pos="100000">
                    <a:schemeClr val="bg1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grpSp>
            <p:nvGrpSpPr>
              <p:cNvPr id="161908" name="Group 116"/>
              <p:cNvGrpSpPr>
                <a:grpSpLocks/>
              </p:cNvGrpSpPr>
              <p:nvPr/>
            </p:nvGrpSpPr>
            <p:grpSpPr bwMode="auto">
              <a:xfrm>
                <a:off x="1984" y="870"/>
                <a:ext cx="1791" cy="2579"/>
                <a:chOff x="1985" y="1437"/>
                <a:chExt cx="1791" cy="2579"/>
              </a:xfrm>
            </p:grpSpPr>
            <p:grpSp>
              <p:nvGrpSpPr>
                <p:cNvPr id="161909" name="Group 117"/>
                <p:cNvGrpSpPr>
                  <a:grpSpLocks noChangeAspect="1"/>
                </p:cNvGrpSpPr>
                <p:nvPr/>
              </p:nvGrpSpPr>
              <p:grpSpPr bwMode="auto">
                <a:xfrm>
                  <a:off x="2786" y="3244"/>
                  <a:ext cx="192" cy="377"/>
                  <a:chOff x="2960" y="2966"/>
                  <a:chExt cx="273" cy="533"/>
                </a:xfrm>
              </p:grpSpPr>
              <p:grpSp>
                <p:nvGrpSpPr>
                  <p:cNvPr id="161910" name="Group 118"/>
                  <p:cNvGrpSpPr>
                    <a:grpSpLocks noChangeAspect="1"/>
                  </p:cNvGrpSpPr>
                  <p:nvPr/>
                </p:nvGrpSpPr>
                <p:grpSpPr bwMode="auto">
                  <a:xfrm rot="-186789">
                    <a:off x="2964" y="3456"/>
                    <a:ext cx="265" cy="43"/>
                    <a:chOff x="2966" y="3408"/>
                    <a:chExt cx="265" cy="43"/>
                  </a:xfrm>
                </p:grpSpPr>
                <p:sp>
                  <p:nvSpPr>
                    <p:cNvPr id="161911" name="Rectangle 119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240000">
                      <a:off x="2980" y="3418"/>
                      <a:ext cx="240" cy="23"/>
                    </a:xfrm>
                    <a:prstGeom prst="rect">
                      <a:avLst/>
                    </a:prstGeom>
                    <a:noFill/>
                    <a:ln w="6350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61912" name="Oval 120" descr="Светлый диагональный 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966" y="3408"/>
                      <a:ext cx="25" cy="25"/>
                    </a:xfrm>
                    <a:prstGeom prst="ellipse">
                      <a:avLst/>
                    </a:prstGeom>
                    <a:pattFill prst="ltDnDiag">
                      <a:fgClr>
                        <a:schemeClr val="tx1"/>
                      </a:fgClr>
                      <a:bgClr>
                        <a:schemeClr val="bg1"/>
                      </a:bgClr>
                    </a:pattFill>
                    <a:ln w="635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61913" name="Oval 121" descr="Светлый диагональный 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206" y="3426"/>
                      <a:ext cx="25" cy="25"/>
                    </a:xfrm>
                    <a:prstGeom prst="ellipse">
                      <a:avLst/>
                    </a:prstGeom>
                    <a:pattFill prst="ltDnDiag">
                      <a:fgClr>
                        <a:schemeClr val="tx1"/>
                      </a:fgClr>
                      <a:bgClr>
                        <a:schemeClr val="bg1"/>
                      </a:bgClr>
                    </a:pattFill>
                    <a:ln w="635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</p:grpSp>
              <p:grpSp>
                <p:nvGrpSpPr>
                  <p:cNvPr id="161914" name="Group 122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964" y="3356"/>
                    <a:ext cx="265" cy="43"/>
                    <a:chOff x="2966" y="3408"/>
                    <a:chExt cx="265" cy="43"/>
                  </a:xfrm>
                </p:grpSpPr>
                <p:sp>
                  <p:nvSpPr>
                    <p:cNvPr id="161915" name="Rectangle 123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240000">
                      <a:off x="2980" y="3418"/>
                      <a:ext cx="240" cy="23"/>
                    </a:xfrm>
                    <a:prstGeom prst="rect">
                      <a:avLst/>
                    </a:prstGeom>
                    <a:noFill/>
                    <a:ln w="6350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61916" name="Oval 124" descr="Светлый диагональный 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966" y="3408"/>
                      <a:ext cx="25" cy="25"/>
                    </a:xfrm>
                    <a:prstGeom prst="ellipse">
                      <a:avLst/>
                    </a:prstGeom>
                    <a:pattFill prst="ltDnDiag">
                      <a:fgClr>
                        <a:schemeClr val="tx1"/>
                      </a:fgClr>
                      <a:bgClr>
                        <a:schemeClr val="bg1"/>
                      </a:bgClr>
                    </a:pattFill>
                    <a:ln w="635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61917" name="Oval 125" descr="Светлый диагональный 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206" y="3426"/>
                      <a:ext cx="25" cy="25"/>
                    </a:xfrm>
                    <a:prstGeom prst="ellipse">
                      <a:avLst/>
                    </a:prstGeom>
                    <a:pattFill prst="ltDnDiag">
                      <a:fgClr>
                        <a:schemeClr val="tx1"/>
                      </a:fgClr>
                      <a:bgClr>
                        <a:schemeClr val="bg1"/>
                      </a:bgClr>
                    </a:pattFill>
                    <a:ln w="635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</p:grpSp>
              <p:grpSp>
                <p:nvGrpSpPr>
                  <p:cNvPr id="161918" name="Group 126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968" y="3302"/>
                    <a:ext cx="265" cy="43"/>
                    <a:chOff x="2966" y="3408"/>
                    <a:chExt cx="265" cy="43"/>
                  </a:xfrm>
                </p:grpSpPr>
                <p:sp>
                  <p:nvSpPr>
                    <p:cNvPr id="161919" name="Rectangle 127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240000">
                      <a:off x="2980" y="3418"/>
                      <a:ext cx="240" cy="23"/>
                    </a:xfrm>
                    <a:prstGeom prst="rect">
                      <a:avLst/>
                    </a:prstGeom>
                    <a:noFill/>
                    <a:ln w="6350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61920" name="Oval 128" descr="Светлый диагональный 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966" y="3408"/>
                      <a:ext cx="25" cy="25"/>
                    </a:xfrm>
                    <a:prstGeom prst="ellipse">
                      <a:avLst/>
                    </a:prstGeom>
                    <a:pattFill prst="ltDnDiag">
                      <a:fgClr>
                        <a:schemeClr val="tx1"/>
                      </a:fgClr>
                      <a:bgClr>
                        <a:schemeClr val="bg1"/>
                      </a:bgClr>
                    </a:pattFill>
                    <a:ln w="635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61921" name="Oval 129" descr="Светлый диагональный 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206" y="3426"/>
                      <a:ext cx="25" cy="25"/>
                    </a:xfrm>
                    <a:prstGeom prst="ellipse">
                      <a:avLst/>
                    </a:prstGeom>
                    <a:pattFill prst="ltDnDiag">
                      <a:fgClr>
                        <a:schemeClr val="tx1"/>
                      </a:fgClr>
                      <a:bgClr>
                        <a:schemeClr val="bg1"/>
                      </a:bgClr>
                    </a:pattFill>
                    <a:ln w="635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</p:grpSp>
              <p:grpSp>
                <p:nvGrpSpPr>
                  <p:cNvPr id="161922" name="Group 130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962" y="3134"/>
                    <a:ext cx="265" cy="43"/>
                    <a:chOff x="2966" y="3408"/>
                    <a:chExt cx="265" cy="43"/>
                  </a:xfrm>
                </p:grpSpPr>
                <p:sp>
                  <p:nvSpPr>
                    <p:cNvPr id="161923" name="Rectangle 131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240000">
                      <a:off x="2980" y="3418"/>
                      <a:ext cx="240" cy="23"/>
                    </a:xfrm>
                    <a:prstGeom prst="rect">
                      <a:avLst/>
                    </a:prstGeom>
                    <a:noFill/>
                    <a:ln w="6350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61924" name="Oval 132" descr="Светлый диагональный 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966" y="3408"/>
                      <a:ext cx="25" cy="25"/>
                    </a:xfrm>
                    <a:prstGeom prst="ellipse">
                      <a:avLst/>
                    </a:prstGeom>
                    <a:pattFill prst="ltDnDiag">
                      <a:fgClr>
                        <a:schemeClr val="tx1"/>
                      </a:fgClr>
                      <a:bgClr>
                        <a:schemeClr val="bg1"/>
                      </a:bgClr>
                    </a:pattFill>
                    <a:ln w="635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61925" name="Oval 133" descr="Светлый диагональный 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206" y="3426"/>
                      <a:ext cx="25" cy="25"/>
                    </a:xfrm>
                    <a:prstGeom prst="ellipse">
                      <a:avLst/>
                    </a:prstGeom>
                    <a:pattFill prst="ltDnDiag">
                      <a:fgClr>
                        <a:schemeClr val="tx1"/>
                      </a:fgClr>
                      <a:bgClr>
                        <a:schemeClr val="bg1"/>
                      </a:bgClr>
                    </a:pattFill>
                    <a:ln w="635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</p:grpSp>
              <p:grpSp>
                <p:nvGrpSpPr>
                  <p:cNvPr id="161926" name="Group 134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964" y="3082"/>
                    <a:ext cx="265" cy="43"/>
                    <a:chOff x="2966" y="3408"/>
                    <a:chExt cx="265" cy="43"/>
                  </a:xfrm>
                </p:grpSpPr>
                <p:sp>
                  <p:nvSpPr>
                    <p:cNvPr id="161927" name="Rectangle 135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240000">
                      <a:off x="2980" y="3418"/>
                      <a:ext cx="240" cy="23"/>
                    </a:xfrm>
                    <a:prstGeom prst="rect">
                      <a:avLst/>
                    </a:prstGeom>
                    <a:noFill/>
                    <a:ln w="6350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61928" name="Oval 136" descr="Светлый диагональный 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966" y="3408"/>
                      <a:ext cx="25" cy="25"/>
                    </a:xfrm>
                    <a:prstGeom prst="ellipse">
                      <a:avLst/>
                    </a:prstGeom>
                    <a:pattFill prst="ltDnDiag">
                      <a:fgClr>
                        <a:schemeClr val="tx1"/>
                      </a:fgClr>
                      <a:bgClr>
                        <a:schemeClr val="bg1"/>
                      </a:bgClr>
                    </a:pattFill>
                    <a:ln w="635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61929" name="Oval 137" descr="Светлый диагональный 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206" y="3426"/>
                      <a:ext cx="25" cy="25"/>
                    </a:xfrm>
                    <a:prstGeom prst="ellipse">
                      <a:avLst/>
                    </a:prstGeom>
                    <a:pattFill prst="ltDnDiag">
                      <a:fgClr>
                        <a:schemeClr val="tx1"/>
                      </a:fgClr>
                      <a:bgClr>
                        <a:schemeClr val="bg1"/>
                      </a:bgClr>
                    </a:pattFill>
                    <a:ln w="635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</p:grpSp>
              <p:grpSp>
                <p:nvGrpSpPr>
                  <p:cNvPr id="161930" name="Group 138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966" y="3032"/>
                    <a:ext cx="265" cy="43"/>
                    <a:chOff x="2966" y="3408"/>
                    <a:chExt cx="265" cy="43"/>
                  </a:xfrm>
                </p:grpSpPr>
                <p:sp>
                  <p:nvSpPr>
                    <p:cNvPr id="161931" name="Rectangle 139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240000">
                      <a:off x="2980" y="3418"/>
                      <a:ext cx="240" cy="23"/>
                    </a:xfrm>
                    <a:prstGeom prst="rect">
                      <a:avLst/>
                    </a:prstGeom>
                    <a:noFill/>
                    <a:ln w="6350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61932" name="Oval 140" descr="Светлый диагональный 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966" y="3408"/>
                      <a:ext cx="25" cy="25"/>
                    </a:xfrm>
                    <a:prstGeom prst="ellipse">
                      <a:avLst/>
                    </a:prstGeom>
                    <a:pattFill prst="ltDnDiag">
                      <a:fgClr>
                        <a:schemeClr val="tx1"/>
                      </a:fgClr>
                      <a:bgClr>
                        <a:schemeClr val="bg1"/>
                      </a:bgClr>
                    </a:pattFill>
                    <a:ln w="635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61933" name="Oval 141" descr="Светлый диагональный 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206" y="3426"/>
                      <a:ext cx="25" cy="25"/>
                    </a:xfrm>
                    <a:prstGeom prst="ellipse">
                      <a:avLst/>
                    </a:prstGeom>
                    <a:pattFill prst="ltDnDiag">
                      <a:fgClr>
                        <a:schemeClr val="tx1"/>
                      </a:fgClr>
                      <a:bgClr>
                        <a:schemeClr val="bg1"/>
                      </a:bgClr>
                    </a:pattFill>
                    <a:ln w="635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</p:grpSp>
              <p:grpSp>
                <p:nvGrpSpPr>
                  <p:cNvPr id="161934" name="Group 142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964" y="3244"/>
                    <a:ext cx="265" cy="43"/>
                    <a:chOff x="2966" y="3408"/>
                    <a:chExt cx="265" cy="43"/>
                  </a:xfrm>
                </p:grpSpPr>
                <p:sp>
                  <p:nvSpPr>
                    <p:cNvPr id="161935" name="Rectangle 143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240000">
                      <a:off x="2980" y="3418"/>
                      <a:ext cx="240" cy="23"/>
                    </a:xfrm>
                    <a:prstGeom prst="rect">
                      <a:avLst/>
                    </a:prstGeom>
                    <a:noFill/>
                    <a:ln w="6350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61936" name="Oval 144" descr="Светлый диагональный 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966" y="3408"/>
                      <a:ext cx="25" cy="25"/>
                    </a:xfrm>
                    <a:prstGeom prst="ellipse">
                      <a:avLst/>
                    </a:prstGeom>
                    <a:pattFill prst="ltDnDiag">
                      <a:fgClr>
                        <a:schemeClr val="tx1"/>
                      </a:fgClr>
                      <a:bgClr>
                        <a:schemeClr val="bg1"/>
                      </a:bgClr>
                    </a:pattFill>
                    <a:ln w="635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61937" name="Oval 145" descr="Светлый диагональный 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206" y="3426"/>
                      <a:ext cx="25" cy="25"/>
                    </a:xfrm>
                    <a:prstGeom prst="ellipse">
                      <a:avLst/>
                    </a:prstGeom>
                    <a:pattFill prst="ltDnDiag">
                      <a:fgClr>
                        <a:schemeClr val="tx1"/>
                      </a:fgClr>
                      <a:bgClr>
                        <a:schemeClr val="bg1"/>
                      </a:bgClr>
                    </a:pattFill>
                    <a:ln w="635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</p:grpSp>
              <p:grpSp>
                <p:nvGrpSpPr>
                  <p:cNvPr id="161938" name="Group 146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962" y="3190"/>
                    <a:ext cx="265" cy="43"/>
                    <a:chOff x="2966" y="3408"/>
                    <a:chExt cx="265" cy="43"/>
                  </a:xfrm>
                </p:grpSpPr>
                <p:sp>
                  <p:nvSpPr>
                    <p:cNvPr id="161939" name="Rectangle 147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240000">
                      <a:off x="2980" y="3418"/>
                      <a:ext cx="240" cy="23"/>
                    </a:xfrm>
                    <a:prstGeom prst="rect">
                      <a:avLst/>
                    </a:prstGeom>
                    <a:noFill/>
                    <a:ln w="6350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61940" name="Oval 148" descr="Светлый диагональный 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966" y="3408"/>
                      <a:ext cx="25" cy="25"/>
                    </a:xfrm>
                    <a:prstGeom prst="ellipse">
                      <a:avLst/>
                    </a:prstGeom>
                    <a:pattFill prst="ltDnDiag">
                      <a:fgClr>
                        <a:schemeClr val="tx1"/>
                      </a:fgClr>
                      <a:bgClr>
                        <a:schemeClr val="bg1"/>
                      </a:bgClr>
                    </a:pattFill>
                    <a:ln w="635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61941" name="Oval 149" descr="Светлый диагональный 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206" y="3426"/>
                      <a:ext cx="25" cy="25"/>
                    </a:xfrm>
                    <a:prstGeom prst="ellipse">
                      <a:avLst/>
                    </a:prstGeom>
                    <a:pattFill prst="ltDnDiag">
                      <a:fgClr>
                        <a:schemeClr val="tx1"/>
                      </a:fgClr>
                      <a:bgClr>
                        <a:schemeClr val="bg1"/>
                      </a:bgClr>
                    </a:pattFill>
                    <a:ln w="635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</p:grpSp>
              <p:grpSp>
                <p:nvGrpSpPr>
                  <p:cNvPr id="161942" name="Group 150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960" y="3414"/>
                    <a:ext cx="265" cy="43"/>
                    <a:chOff x="2966" y="3408"/>
                    <a:chExt cx="265" cy="43"/>
                  </a:xfrm>
                </p:grpSpPr>
                <p:sp>
                  <p:nvSpPr>
                    <p:cNvPr id="161943" name="Rectangle 151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240000">
                      <a:off x="2980" y="3418"/>
                      <a:ext cx="240" cy="23"/>
                    </a:xfrm>
                    <a:prstGeom prst="rect">
                      <a:avLst/>
                    </a:prstGeom>
                    <a:noFill/>
                    <a:ln w="6350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61944" name="Oval 152" descr="Светлый диагональный 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966" y="3408"/>
                      <a:ext cx="25" cy="25"/>
                    </a:xfrm>
                    <a:prstGeom prst="ellipse">
                      <a:avLst/>
                    </a:prstGeom>
                    <a:pattFill prst="ltDnDiag">
                      <a:fgClr>
                        <a:schemeClr val="tx1"/>
                      </a:fgClr>
                      <a:bgClr>
                        <a:schemeClr val="bg1"/>
                      </a:bgClr>
                    </a:pattFill>
                    <a:ln w="635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61945" name="Oval 153" descr="Светлый диагональный 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206" y="3426"/>
                      <a:ext cx="25" cy="25"/>
                    </a:xfrm>
                    <a:prstGeom prst="ellipse">
                      <a:avLst/>
                    </a:prstGeom>
                    <a:pattFill prst="ltDnDiag">
                      <a:fgClr>
                        <a:schemeClr val="tx1"/>
                      </a:fgClr>
                      <a:bgClr>
                        <a:schemeClr val="bg1"/>
                      </a:bgClr>
                    </a:pattFill>
                    <a:ln w="635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</p:grpSp>
              <p:grpSp>
                <p:nvGrpSpPr>
                  <p:cNvPr id="161946" name="Group 154"/>
                  <p:cNvGrpSpPr>
                    <a:grpSpLocks noChangeAspect="1"/>
                  </p:cNvGrpSpPr>
                  <p:nvPr/>
                </p:nvGrpSpPr>
                <p:grpSpPr bwMode="auto">
                  <a:xfrm rot="136227">
                    <a:off x="2966" y="2980"/>
                    <a:ext cx="265" cy="43"/>
                    <a:chOff x="2966" y="3408"/>
                    <a:chExt cx="265" cy="43"/>
                  </a:xfrm>
                </p:grpSpPr>
                <p:sp>
                  <p:nvSpPr>
                    <p:cNvPr id="161947" name="Rectangle 155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240000">
                      <a:off x="2980" y="3418"/>
                      <a:ext cx="240" cy="23"/>
                    </a:xfrm>
                    <a:prstGeom prst="rect">
                      <a:avLst/>
                    </a:prstGeom>
                    <a:noFill/>
                    <a:ln w="6350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61948" name="Oval 156" descr="Светлый диагональный 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966" y="3408"/>
                      <a:ext cx="25" cy="25"/>
                    </a:xfrm>
                    <a:prstGeom prst="ellipse">
                      <a:avLst/>
                    </a:prstGeom>
                    <a:pattFill prst="ltDnDiag">
                      <a:fgClr>
                        <a:schemeClr val="tx1"/>
                      </a:fgClr>
                      <a:bgClr>
                        <a:schemeClr val="bg1"/>
                      </a:bgClr>
                    </a:pattFill>
                    <a:ln w="635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61949" name="Oval 157" descr="Светлый диагональный 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206" y="3426"/>
                      <a:ext cx="25" cy="25"/>
                    </a:xfrm>
                    <a:prstGeom prst="ellipse">
                      <a:avLst/>
                    </a:prstGeom>
                    <a:pattFill prst="ltDnDiag">
                      <a:fgClr>
                        <a:schemeClr val="tx1"/>
                      </a:fgClr>
                      <a:bgClr>
                        <a:schemeClr val="bg1"/>
                      </a:bgClr>
                    </a:pattFill>
                    <a:ln w="635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</p:grpSp>
              <p:grpSp>
                <p:nvGrpSpPr>
                  <p:cNvPr id="161950" name="Group 158"/>
                  <p:cNvGrpSpPr>
                    <a:grpSpLocks noChangeAspect="1"/>
                  </p:cNvGrpSpPr>
                  <p:nvPr/>
                </p:nvGrpSpPr>
                <p:grpSpPr bwMode="auto">
                  <a:xfrm rot="-208310">
                    <a:off x="2964" y="2966"/>
                    <a:ext cx="265" cy="43"/>
                    <a:chOff x="2966" y="3408"/>
                    <a:chExt cx="265" cy="43"/>
                  </a:xfrm>
                </p:grpSpPr>
                <p:sp>
                  <p:nvSpPr>
                    <p:cNvPr id="161951" name="Rectangle 159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240000">
                      <a:off x="2980" y="3418"/>
                      <a:ext cx="240" cy="23"/>
                    </a:xfrm>
                    <a:prstGeom prst="rect">
                      <a:avLst/>
                    </a:prstGeom>
                    <a:noFill/>
                    <a:ln w="6350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61952" name="Oval 160" descr="Светлый диагональный 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966" y="3408"/>
                      <a:ext cx="25" cy="25"/>
                    </a:xfrm>
                    <a:prstGeom prst="ellipse">
                      <a:avLst/>
                    </a:prstGeom>
                    <a:pattFill prst="ltDnDiag">
                      <a:fgClr>
                        <a:schemeClr val="tx1"/>
                      </a:fgClr>
                      <a:bgClr>
                        <a:schemeClr val="bg1"/>
                      </a:bgClr>
                    </a:pattFill>
                    <a:ln w="635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61953" name="Oval 161" descr="Светлый диагональный 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206" y="3426"/>
                      <a:ext cx="25" cy="25"/>
                    </a:xfrm>
                    <a:prstGeom prst="ellipse">
                      <a:avLst/>
                    </a:prstGeom>
                    <a:pattFill prst="ltDnDiag">
                      <a:fgClr>
                        <a:schemeClr val="tx1"/>
                      </a:fgClr>
                      <a:bgClr>
                        <a:schemeClr val="bg1"/>
                      </a:bgClr>
                    </a:pattFill>
                    <a:ln w="635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</p:grpSp>
            </p:grpSp>
            <p:grpSp>
              <p:nvGrpSpPr>
                <p:cNvPr id="161954" name="Group 162"/>
                <p:cNvGrpSpPr>
                  <a:grpSpLocks noChangeAspect="1"/>
                </p:cNvGrpSpPr>
                <p:nvPr/>
              </p:nvGrpSpPr>
              <p:grpSpPr bwMode="auto">
                <a:xfrm>
                  <a:off x="2791" y="3120"/>
                  <a:ext cx="184" cy="646"/>
                  <a:chOff x="2967" y="2790"/>
                  <a:chExt cx="261" cy="914"/>
                </a:xfrm>
              </p:grpSpPr>
              <p:sp>
                <p:nvSpPr>
                  <p:cNvPr id="161955" name="AutoShape 16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036" y="2790"/>
                    <a:ext cx="123" cy="129"/>
                  </a:xfrm>
                  <a:prstGeom prst="triangle">
                    <a:avLst>
                      <a:gd name="adj" fmla="val 50000"/>
                    </a:avLst>
                  </a:prstGeom>
                  <a:gradFill rotWithShape="0">
                    <a:gsLst>
                      <a:gs pos="0">
                        <a:schemeClr val="folHlink">
                          <a:gamma/>
                          <a:shade val="41176"/>
                          <a:invGamma/>
                        </a:schemeClr>
                      </a:gs>
                      <a:gs pos="50000">
                        <a:schemeClr val="folHlink"/>
                      </a:gs>
                      <a:gs pos="100000">
                        <a:schemeClr val="folHlink">
                          <a:gamma/>
                          <a:shade val="41176"/>
                          <a:invGamma/>
                        </a:schemeClr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61956" name="Rectangle 16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967" y="2922"/>
                    <a:ext cx="261" cy="47"/>
                  </a:xfrm>
                  <a:prstGeom prst="rect">
                    <a:avLst/>
                  </a:prstGeom>
                  <a:gradFill rotWithShape="0">
                    <a:gsLst>
                      <a:gs pos="0">
                        <a:schemeClr val="folHlink">
                          <a:gamma/>
                          <a:shade val="41176"/>
                          <a:invGamma/>
                        </a:schemeClr>
                      </a:gs>
                      <a:gs pos="50000">
                        <a:schemeClr val="folHlink"/>
                      </a:gs>
                      <a:gs pos="100000">
                        <a:schemeClr val="folHlink">
                          <a:gamma/>
                          <a:shade val="41176"/>
                          <a:invGamma/>
                        </a:schemeClr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61957" name="Rectangle 16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000" y="2970"/>
                    <a:ext cx="198" cy="210"/>
                  </a:xfrm>
                  <a:prstGeom prst="rect">
                    <a:avLst/>
                  </a:prstGeom>
                  <a:gradFill rotWithShape="0">
                    <a:gsLst>
                      <a:gs pos="0">
                        <a:schemeClr val="folHlink">
                          <a:gamma/>
                          <a:shade val="41176"/>
                          <a:invGamma/>
                        </a:schemeClr>
                      </a:gs>
                      <a:gs pos="50000">
                        <a:schemeClr val="folHlink"/>
                      </a:gs>
                      <a:gs pos="100000">
                        <a:schemeClr val="folHlink">
                          <a:gamma/>
                          <a:shade val="41176"/>
                          <a:invGamma/>
                        </a:schemeClr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61958" name="AutoShape 16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000" y="3180"/>
                    <a:ext cx="197" cy="25"/>
                  </a:xfrm>
                  <a:custGeom>
                    <a:avLst/>
                    <a:gdLst>
                      <a:gd name="G0" fmla="+- 3289 0 0"/>
                      <a:gd name="G1" fmla="+- 21600 0 3289"/>
                      <a:gd name="G2" fmla="*/ 3289 1 2"/>
                      <a:gd name="G3" fmla="+- 21600 0 G2"/>
                      <a:gd name="G4" fmla="+/ 3289 21600 2"/>
                      <a:gd name="G5" fmla="+/ G1 0 2"/>
                      <a:gd name="G6" fmla="*/ 21600 21600 3289"/>
                      <a:gd name="G7" fmla="*/ G6 1 2"/>
                      <a:gd name="G8" fmla="+- 21600 0 G7"/>
                      <a:gd name="G9" fmla="*/ 21600 1 2"/>
                      <a:gd name="G10" fmla="+- 3289 0 G9"/>
                      <a:gd name="G11" fmla="?: G10 G8 0"/>
                      <a:gd name="G12" fmla="?: G10 G7 21600"/>
                      <a:gd name="T0" fmla="*/ 19955 w 21600"/>
                      <a:gd name="T1" fmla="*/ 10800 h 21600"/>
                      <a:gd name="T2" fmla="*/ 10800 w 21600"/>
                      <a:gd name="T3" fmla="*/ 21600 h 21600"/>
                      <a:gd name="T4" fmla="*/ 1645 w 21600"/>
                      <a:gd name="T5" fmla="*/ 10800 h 21600"/>
                      <a:gd name="T6" fmla="*/ 10800 w 21600"/>
                      <a:gd name="T7" fmla="*/ 0 h 21600"/>
                      <a:gd name="T8" fmla="*/ 3445 w 21600"/>
                      <a:gd name="T9" fmla="*/ 3445 h 21600"/>
                      <a:gd name="T10" fmla="*/ 18155 w 21600"/>
                      <a:gd name="T11" fmla="*/ 18155 h 2160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T8" t="T9" r="T10" b="T11"/>
                    <a:pathLst>
                      <a:path w="21600" h="21600">
                        <a:moveTo>
                          <a:pt x="0" y="0"/>
                        </a:moveTo>
                        <a:lnTo>
                          <a:pt x="3289" y="21600"/>
                        </a:lnTo>
                        <a:lnTo>
                          <a:pt x="18311" y="21600"/>
                        </a:lnTo>
                        <a:lnTo>
                          <a:pt x="21600" y="0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chemeClr val="folHlink">
                          <a:gamma/>
                          <a:shade val="41176"/>
                          <a:invGamma/>
                        </a:schemeClr>
                      </a:gs>
                      <a:gs pos="50000">
                        <a:schemeClr val="folHlink"/>
                      </a:gs>
                      <a:gs pos="100000">
                        <a:schemeClr val="folHlink">
                          <a:gamma/>
                          <a:shade val="41176"/>
                          <a:invGamma/>
                        </a:schemeClr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61959" name="Freeform 167"/>
                  <p:cNvSpPr>
                    <a:spLocks noChangeAspect="1"/>
                  </p:cNvSpPr>
                  <p:nvPr/>
                </p:nvSpPr>
                <p:spPr bwMode="auto">
                  <a:xfrm>
                    <a:off x="3026" y="3204"/>
                    <a:ext cx="142" cy="50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42" y="2"/>
                      </a:cxn>
                      <a:cxn ang="0">
                        <a:pos x="141" y="414"/>
                      </a:cxn>
                      <a:cxn ang="0">
                        <a:pos x="50" y="414"/>
                      </a:cxn>
                      <a:cxn ang="0">
                        <a:pos x="50" y="426"/>
                      </a:cxn>
                      <a:cxn ang="0">
                        <a:pos x="57" y="441"/>
                      </a:cxn>
                      <a:cxn ang="0">
                        <a:pos x="96" y="470"/>
                      </a:cxn>
                      <a:cxn ang="0">
                        <a:pos x="101" y="486"/>
                      </a:cxn>
                      <a:cxn ang="0">
                        <a:pos x="94" y="500"/>
                      </a:cxn>
                      <a:cxn ang="0">
                        <a:pos x="0" y="498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142" h="500">
                        <a:moveTo>
                          <a:pt x="0" y="0"/>
                        </a:moveTo>
                        <a:lnTo>
                          <a:pt x="142" y="2"/>
                        </a:lnTo>
                        <a:lnTo>
                          <a:pt x="141" y="414"/>
                        </a:lnTo>
                        <a:lnTo>
                          <a:pt x="50" y="414"/>
                        </a:lnTo>
                        <a:lnTo>
                          <a:pt x="50" y="426"/>
                        </a:lnTo>
                        <a:lnTo>
                          <a:pt x="57" y="441"/>
                        </a:lnTo>
                        <a:lnTo>
                          <a:pt x="96" y="470"/>
                        </a:lnTo>
                        <a:lnTo>
                          <a:pt x="101" y="486"/>
                        </a:lnTo>
                        <a:lnTo>
                          <a:pt x="94" y="500"/>
                        </a:lnTo>
                        <a:lnTo>
                          <a:pt x="0" y="49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chemeClr val="folHlink">
                          <a:gamma/>
                          <a:shade val="41176"/>
                          <a:invGamma/>
                        </a:schemeClr>
                      </a:gs>
                      <a:gs pos="50000">
                        <a:schemeClr val="folHlink"/>
                      </a:gs>
                      <a:gs pos="100000">
                        <a:schemeClr val="folHlink">
                          <a:gamma/>
                          <a:shade val="41176"/>
                          <a:invGamma/>
                        </a:schemeClr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endParaRPr lang="ro-RO"/>
                  </a:p>
                </p:txBody>
              </p:sp>
            </p:grpSp>
            <p:grpSp>
              <p:nvGrpSpPr>
                <p:cNvPr id="161960" name="Group 168"/>
                <p:cNvGrpSpPr>
                  <a:grpSpLocks noChangeAspect="1"/>
                </p:cNvGrpSpPr>
                <p:nvPr/>
              </p:nvGrpSpPr>
              <p:grpSpPr bwMode="auto">
                <a:xfrm>
                  <a:off x="2790" y="3708"/>
                  <a:ext cx="191" cy="303"/>
                  <a:chOff x="2966" y="3622"/>
                  <a:chExt cx="270" cy="431"/>
                </a:xfrm>
              </p:grpSpPr>
              <p:sp>
                <p:nvSpPr>
                  <p:cNvPr id="161961" name="Freeform 169"/>
                  <p:cNvSpPr>
                    <a:spLocks noChangeAspect="1"/>
                  </p:cNvSpPr>
                  <p:nvPr/>
                </p:nvSpPr>
                <p:spPr bwMode="auto">
                  <a:xfrm>
                    <a:off x="3026" y="3622"/>
                    <a:ext cx="142" cy="208"/>
                  </a:xfrm>
                  <a:custGeom>
                    <a:avLst/>
                    <a:gdLst/>
                    <a:ahLst/>
                    <a:cxnLst>
                      <a:cxn ang="0">
                        <a:pos x="58" y="0"/>
                      </a:cxn>
                      <a:cxn ang="0">
                        <a:pos x="142" y="0"/>
                      </a:cxn>
                      <a:cxn ang="0">
                        <a:pos x="140" y="208"/>
                      </a:cxn>
                      <a:cxn ang="0">
                        <a:pos x="0" y="208"/>
                      </a:cxn>
                      <a:cxn ang="0">
                        <a:pos x="0" y="82"/>
                      </a:cxn>
                      <a:cxn ang="0">
                        <a:pos x="106" y="82"/>
                      </a:cxn>
                      <a:cxn ang="0">
                        <a:pos x="104" y="66"/>
                      </a:cxn>
                      <a:cxn ang="0">
                        <a:pos x="98" y="48"/>
                      </a:cxn>
                      <a:cxn ang="0">
                        <a:pos x="58" y="22"/>
                      </a:cxn>
                      <a:cxn ang="0">
                        <a:pos x="52" y="12"/>
                      </a:cxn>
                      <a:cxn ang="0">
                        <a:pos x="58" y="0"/>
                      </a:cxn>
                    </a:cxnLst>
                    <a:rect l="0" t="0" r="r" b="b"/>
                    <a:pathLst>
                      <a:path w="142" h="208">
                        <a:moveTo>
                          <a:pt x="58" y="0"/>
                        </a:moveTo>
                        <a:lnTo>
                          <a:pt x="142" y="0"/>
                        </a:lnTo>
                        <a:lnTo>
                          <a:pt x="140" y="208"/>
                        </a:lnTo>
                        <a:lnTo>
                          <a:pt x="0" y="208"/>
                        </a:lnTo>
                        <a:lnTo>
                          <a:pt x="0" y="82"/>
                        </a:lnTo>
                        <a:lnTo>
                          <a:pt x="106" y="82"/>
                        </a:lnTo>
                        <a:lnTo>
                          <a:pt x="104" y="66"/>
                        </a:lnTo>
                        <a:lnTo>
                          <a:pt x="98" y="48"/>
                        </a:lnTo>
                        <a:lnTo>
                          <a:pt x="58" y="22"/>
                        </a:lnTo>
                        <a:lnTo>
                          <a:pt x="52" y="12"/>
                        </a:lnTo>
                        <a:lnTo>
                          <a:pt x="58" y="0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chemeClr val="folHlink">
                          <a:gamma/>
                          <a:shade val="22353"/>
                          <a:invGamma/>
                        </a:schemeClr>
                      </a:gs>
                      <a:gs pos="50000">
                        <a:schemeClr val="folHlink"/>
                      </a:gs>
                      <a:gs pos="100000">
                        <a:schemeClr val="folHlink">
                          <a:gamma/>
                          <a:shade val="22353"/>
                          <a:invGamma/>
                        </a:schemeClr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endParaRPr lang="ro-RO"/>
                  </a:p>
                </p:txBody>
              </p:sp>
              <p:sp>
                <p:nvSpPr>
                  <p:cNvPr id="161962" name="Rectangle 17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966" y="3830"/>
                    <a:ext cx="270" cy="43"/>
                  </a:xfrm>
                  <a:prstGeom prst="rect">
                    <a:avLst/>
                  </a:prstGeom>
                  <a:gradFill rotWithShape="0">
                    <a:gsLst>
                      <a:gs pos="0">
                        <a:schemeClr val="folHlink">
                          <a:gamma/>
                          <a:shade val="22353"/>
                          <a:invGamma/>
                        </a:schemeClr>
                      </a:gs>
                      <a:gs pos="50000">
                        <a:schemeClr val="folHlink"/>
                      </a:gs>
                      <a:gs pos="100000">
                        <a:schemeClr val="folHlink">
                          <a:gamma/>
                          <a:shade val="22353"/>
                          <a:invGamma/>
                        </a:schemeClr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61963" name="Rectangle 17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042" y="3876"/>
                    <a:ext cx="110" cy="177"/>
                  </a:xfrm>
                  <a:prstGeom prst="rect">
                    <a:avLst/>
                  </a:prstGeom>
                  <a:gradFill rotWithShape="0">
                    <a:gsLst>
                      <a:gs pos="0">
                        <a:schemeClr val="folHlink">
                          <a:gamma/>
                          <a:shade val="22353"/>
                          <a:invGamma/>
                        </a:schemeClr>
                      </a:gs>
                      <a:gs pos="50000">
                        <a:schemeClr val="folHlink"/>
                      </a:gs>
                      <a:gs pos="100000">
                        <a:schemeClr val="folHlink">
                          <a:gamma/>
                          <a:shade val="22353"/>
                          <a:invGamma/>
                        </a:schemeClr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</p:grpSp>
            <p:sp>
              <p:nvSpPr>
                <p:cNvPr id="161964" name="Freeform 172"/>
                <p:cNvSpPr>
                  <a:spLocks noChangeAspect="1"/>
                </p:cNvSpPr>
                <p:nvPr/>
              </p:nvSpPr>
              <p:spPr bwMode="auto">
                <a:xfrm>
                  <a:off x="2829" y="2012"/>
                  <a:ext cx="101" cy="676"/>
                </a:xfrm>
                <a:custGeom>
                  <a:avLst/>
                  <a:gdLst/>
                  <a:ahLst/>
                  <a:cxnLst>
                    <a:cxn ang="0">
                      <a:pos x="0" y="960"/>
                    </a:cxn>
                    <a:cxn ang="0">
                      <a:pos x="0" y="9"/>
                    </a:cxn>
                    <a:cxn ang="0">
                      <a:pos x="5" y="3"/>
                    </a:cxn>
                    <a:cxn ang="0">
                      <a:pos x="15" y="0"/>
                    </a:cxn>
                    <a:cxn ang="0">
                      <a:pos x="39" y="15"/>
                    </a:cxn>
                    <a:cxn ang="0">
                      <a:pos x="72" y="24"/>
                    </a:cxn>
                    <a:cxn ang="0">
                      <a:pos x="102" y="18"/>
                    </a:cxn>
                    <a:cxn ang="0">
                      <a:pos x="125" y="5"/>
                    </a:cxn>
                    <a:cxn ang="0">
                      <a:pos x="135" y="2"/>
                    </a:cxn>
                    <a:cxn ang="0">
                      <a:pos x="143" y="6"/>
                    </a:cxn>
                    <a:cxn ang="0">
                      <a:pos x="144" y="960"/>
                    </a:cxn>
                    <a:cxn ang="0">
                      <a:pos x="0" y="960"/>
                    </a:cxn>
                  </a:cxnLst>
                  <a:rect l="0" t="0" r="r" b="b"/>
                  <a:pathLst>
                    <a:path w="144" h="960">
                      <a:moveTo>
                        <a:pt x="0" y="960"/>
                      </a:moveTo>
                      <a:lnTo>
                        <a:pt x="0" y="9"/>
                      </a:lnTo>
                      <a:lnTo>
                        <a:pt x="5" y="3"/>
                      </a:lnTo>
                      <a:lnTo>
                        <a:pt x="15" y="0"/>
                      </a:lnTo>
                      <a:lnTo>
                        <a:pt x="39" y="15"/>
                      </a:lnTo>
                      <a:lnTo>
                        <a:pt x="72" y="24"/>
                      </a:lnTo>
                      <a:lnTo>
                        <a:pt x="102" y="18"/>
                      </a:lnTo>
                      <a:lnTo>
                        <a:pt x="125" y="5"/>
                      </a:lnTo>
                      <a:lnTo>
                        <a:pt x="135" y="2"/>
                      </a:lnTo>
                      <a:lnTo>
                        <a:pt x="143" y="6"/>
                      </a:lnTo>
                      <a:lnTo>
                        <a:pt x="144" y="960"/>
                      </a:lnTo>
                      <a:lnTo>
                        <a:pt x="0" y="960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tint val="0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ro-RO"/>
                </a:p>
              </p:txBody>
            </p:sp>
            <p:grpSp>
              <p:nvGrpSpPr>
                <p:cNvPr id="161965" name="Group 173"/>
                <p:cNvGrpSpPr>
                  <a:grpSpLocks/>
                </p:cNvGrpSpPr>
                <p:nvPr/>
              </p:nvGrpSpPr>
              <p:grpSpPr bwMode="auto">
                <a:xfrm>
                  <a:off x="1985" y="1437"/>
                  <a:ext cx="1791" cy="2579"/>
                  <a:chOff x="1985" y="1437"/>
                  <a:chExt cx="1791" cy="2579"/>
                </a:xfrm>
              </p:grpSpPr>
              <p:grpSp>
                <p:nvGrpSpPr>
                  <p:cNvPr id="161966" name="Group 174"/>
                  <p:cNvGrpSpPr>
                    <a:grpSpLocks/>
                  </p:cNvGrpSpPr>
                  <p:nvPr/>
                </p:nvGrpSpPr>
                <p:grpSpPr bwMode="auto">
                  <a:xfrm>
                    <a:off x="1985" y="1437"/>
                    <a:ext cx="1791" cy="2579"/>
                    <a:chOff x="1985" y="1437"/>
                    <a:chExt cx="1791" cy="2579"/>
                  </a:xfrm>
                </p:grpSpPr>
                <p:grpSp>
                  <p:nvGrpSpPr>
                    <p:cNvPr id="161967" name="Group 175"/>
                    <p:cNvGrpSpPr>
                      <a:grpSpLocks noChangeAspect="1"/>
                    </p:cNvGrpSpPr>
                    <p:nvPr/>
                  </p:nvGrpSpPr>
                  <p:grpSpPr bwMode="auto">
                    <a:xfrm>
                      <a:off x="1993" y="1892"/>
                      <a:ext cx="208" cy="1874"/>
                      <a:chOff x="1836" y="1048"/>
                      <a:chExt cx="294" cy="2656"/>
                    </a:xfrm>
                  </p:grpSpPr>
                  <p:sp>
                    <p:nvSpPr>
                      <p:cNvPr id="161968" name="Rectangle 176" descr="Дранка"/>
                      <p:cNvSpPr>
                        <a:spLocks noChangeAspect="1" noChangeArrowheads="1"/>
                      </p:cNvSpPr>
                      <p:nvPr/>
                    </p:nvSpPr>
                    <p:spPr bwMode="auto">
                      <a:xfrm>
                        <a:off x="1836" y="1104"/>
                        <a:ext cx="294" cy="2553"/>
                      </a:xfrm>
                      <a:prstGeom prst="rect">
                        <a:avLst/>
                      </a:prstGeom>
                      <a:pattFill prst="shingle">
                        <a:fgClr>
                          <a:schemeClr val="folHlink"/>
                        </a:fgClr>
                        <a:bgClr>
                          <a:schemeClr val="bg1"/>
                        </a:bgClr>
                      </a:pattFill>
                      <a:ln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:ln>
                      <a:effectLst/>
                    </p:spPr>
                    <p:txBody>
                      <a:bodyPr wrap="none" anchor="ctr"/>
                      <a:lstStyle/>
                      <a:p>
                        <a:endParaRPr lang="ro-RO"/>
                      </a:p>
                    </p:txBody>
                  </p:sp>
                  <p:sp>
                    <p:nvSpPr>
                      <p:cNvPr id="161969" name="AutoShape 177" descr="Дранка"/>
                      <p:cNvSpPr>
                        <a:spLocks noChangeAspect="1" noChangeArrowheads="1"/>
                      </p:cNvSpPr>
                      <p:nvPr/>
                    </p:nvSpPr>
                    <p:spPr bwMode="auto">
                      <a:xfrm>
                        <a:off x="2008" y="3656"/>
                        <a:ext cx="48" cy="48"/>
                      </a:xfrm>
                      <a:custGeom>
                        <a:avLst/>
                        <a:gdLst>
                          <a:gd name="G0" fmla="+- 5400 0 0"/>
                          <a:gd name="G1" fmla="+- 21600 0 5400"/>
                          <a:gd name="G2" fmla="*/ 5400 1 2"/>
                          <a:gd name="G3" fmla="+- 21600 0 G2"/>
                          <a:gd name="G4" fmla="+/ 5400 21600 2"/>
                          <a:gd name="G5" fmla="+/ G1 0 2"/>
                          <a:gd name="G6" fmla="*/ 21600 21600 5400"/>
                          <a:gd name="G7" fmla="*/ G6 1 2"/>
                          <a:gd name="G8" fmla="+- 21600 0 G7"/>
                          <a:gd name="G9" fmla="*/ 21600 1 2"/>
                          <a:gd name="G10" fmla="+- 5400 0 G9"/>
                          <a:gd name="G11" fmla="?: G10 G8 0"/>
                          <a:gd name="G12" fmla="?: G10 G7 21600"/>
                          <a:gd name="T0" fmla="*/ 18900 w 21600"/>
                          <a:gd name="T1" fmla="*/ 10800 h 21600"/>
                          <a:gd name="T2" fmla="*/ 10800 w 21600"/>
                          <a:gd name="T3" fmla="*/ 21600 h 21600"/>
                          <a:gd name="T4" fmla="*/ 2700 w 21600"/>
                          <a:gd name="T5" fmla="*/ 10800 h 21600"/>
                          <a:gd name="T6" fmla="*/ 10800 w 21600"/>
                          <a:gd name="T7" fmla="*/ 0 h 21600"/>
                          <a:gd name="T8" fmla="*/ 4500 w 21600"/>
                          <a:gd name="T9" fmla="*/ 4500 h 21600"/>
                          <a:gd name="T10" fmla="*/ 17100 w 21600"/>
                          <a:gd name="T11" fmla="*/ 17100 h 21600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</a:cxnLst>
                        <a:rect l="T8" t="T9" r="T10" b="T11"/>
                        <a:pathLst>
                          <a:path w="21600" h="21600">
                            <a:moveTo>
                              <a:pt x="0" y="0"/>
                            </a:moveTo>
                            <a:lnTo>
                              <a:pt x="5400" y="21600"/>
                            </a:lnTo>
                            <a:lnTo>
                              <a:pt x="16200" y="21600"/>
                            </a:lnTo>
                            <a:lnTo>
                              <a:pt x="21600" y="0"/>
                            </a:lnTo>
                            <a:close/>
                          </a:path>
                        </a:pathLst>
                      </a:custGeom>
                      <a:pattFill prst="shingle">
                        <a:fgClr>
                          <a:schemeClr val="folHlink"/>
                        </a:fgClr>
                        <a:bgClr>
                          <a:schemeClr val="bg1"/>
                        </a:bgClr>
                      </a:pattFill>
                      <a:ln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:ln>
                      <a:effectLst/>
                    </p:spPr>
                    <p:txBody>
                      <a:bodyPr wrap="none" anchor="ctr"/>
                      <a:lstStyle/>
                      <a:p>
                        <a:endParaRPr lang="ro-RO"/>
                      </a:p>
                    </p:txBody>
                  </p:sp>
                  <p:sp>
                    <p:nvSpPr>
                      <p:cNvPr id="161970" name="AutoShape 178" descr="Дранка"/>
                      <p:cNvSpPr>
                        <a:spLocks noChangeAspect="1" noChangeArrowheads="1"/>
                      </p:cNvSpPr>
                      <p:nvPr/>
                    </p:nvSpPr>
                    <p:spPr bwMode="auto">
                      <a:xfrm>
                        <a:off x="1920" y="3656"/>
                        <a:ext cx="48" cy="48"/>
                      </a:xfrm>
                      <a:custGeom>
                        <a:avLst/>
                        <a:gdLst>
                          <a:gd name="G0" fmla="+- 5400 0 0"/>
                          <a:gd name="G1" fmla="+- 21600 0 5400"/>
                          <a:gd name="G2" fmla="*/ 5400 1 2"/>
                          <a:gd name="G3" fmla="+- 21600 0 G2"/>
                          <a:gd name="G4" fmla="+/ 5400 21600 2"/>
                          <a:gd name="G5" fmla="+/ G1 0 2"/>
                          <a:gd name="G6" fmla="*/ 21600 21600 5400"/>
                          <a:gd name="G7" fmla="*/ G6 1 2"/>
                          <a:gd name="G8" fmla="+- 21600 0 G7"/>
                          <a:gd name="G9" fmla="*/ 21600 1 2"/>
                          <a:gd name="G10" fmla="+- 5400 0 G9"/>
                          <a:gd name="G11" fmla="?: G10 G8 0"/>
                          <a:gd name="G12" fmla="?: G10 G7 21600"/>
                          <a:gd name="T0" fmla="*/ 18900 w 21600"/>
                          <a:gd name="T1" fmla="*/ 10800 h 21600"/>
                          <a:gd name="T2" fmla="*/ 10800 w 21600"/>
                          <a:gd name="T3" fmla="*/ 21600 h 21600"/>
                          <a:gd name="T4" fmla="*/ 2700 w 21600"/>
                          <a:gd name="T5" fmla="*/ 10800 h 21600"/>
                          <a:gd name="T6" fmla="*/ 10800 w 21600"/>
                          <a:gd name="T7" fmla="*/ 0 h 21600"/>
                          <a:gd name="T8" fmla="*/ 4500 w 21600"/>
                          <a:gd name="T9" fmla="*/ 4500 h 21600"/>
                          <a:gd name="T10" fmla="*/ 17100 w 21600"/>
                          <a:gd name="T11" fmla="*/ 17100 h 21600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</a:cxnLst>
                        <a:rect l="T8" t="T9" r="T10" b="T11"/>
                        <a:pathLst>
                          <a:path w="21600" h="21600">
                            <a:moveTo>
                              <a:pt x="0" y="0"/>
                            </a:moveTo>
                            <a:lnTo>
                              <a:pt x="5400" y="21600"/>
                            </a:lnTo>
                            <a:lnTo>
                              <a:pt x="16200" y="21600"/>
                            </a:lnTo>
                            <a:lnTo>
                              <a:pt x="21600" y="0"/>
                            </a:lnTo>
                            <a:close/>
                          </a:path>
                        </a:pathLst>
                      </a:custGeom>
                      <a:pattFill prst="shingle">
                        <a:fgClr>
                          <a:schemeClr val="folHlink"/>
                        </a:fgClr>
                        <a:bgClr>
                          <a:schemeClr val="bg1"/>
                        </a:bgClr>
                      </a:pattFill>
                      <a:ln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:ln>
                      <a:effectLst/>
                    </p:spPr>
                    <p:txBody>
                      <a:bodyPr wrap="none" anchor="ctr"/>
                      <a:lstStyle/>
                      <a:p>
                        <a:endParaRPr lang="ro-RO"/>
                      </a:p>
                    </p:txBody>
                  </p:sp>
                  <p:sp>
                    <p:nvSpPr>
                      <p:cNvPr id="161971" name="AutoShape 179" descr="Дранка"/>
                      <p:cNvSpPr>
                        <a:spLocks noChangeAspect="1" noChangeArrowheads="1"/>
                      </p:cNvSpPr>
                      <p:nvPr/>
                    </p:nvSpPr>
                    <p:spPr bwMode="auto">
                      <a:xfrm rot="10800000">
                        <a:off x="2004" y="1048"/>
                        <a:ext cx="48" cy="48"/>
                      </a:xfrm>
                      <a:custGeom>
                        <a:avLst/>
                        <a:gdLst>
                          <a:gd name="G0" fmla="+- 5400 0 0"/>
                          <a:gd name="G1" fmla="+- 21600 0 5400"/>
                          <a:gd name="G2" fmla="*/ 5400 1 2"/>
                          <a:gd name="G3" fmla="+- 21600 0 G2"/>
                          <a:gd name="G4" fmla="+/ 5400 21600 2"/>
                          <a:gd name="G5" fmla="+/ G1 0 2"/>
                          <a:gd name="G6" fmla="*/ 21600 21600 5400"/>
                          <a:gd name="G7" fmla="*/ G6 1 2"/>
                          <a:gd name="G8" fmla="+- 21600 0 G7"/>
                          <a:gd name="G9" fmla="*/ 21600 1 2"/>
                          <a:gd name="G10" fmla="+- 5400 0 G9"/>
                          <a:gd name="G11" fmla="?: G10 G8 0"/>
                          <a:gd name="G12" fmla="?: G10 G7 21600"/>
                          <a:gd name="T0" fmla="*/ 18900 w 21600"/>
                          <a:gd name="T1" fmla="*/ 10800 h 21600"/>
                          <a:gd name="T2" fmla="*/ 10800 w 21600"/>
                          <a:gd name="T3" fmla="*/ 21600 h 21600"/>
                          <a:gd name="T4" fmla="*/ 2700 w 21600"/>
                          <a:gd name="T5" fmla="*/ 10800 h 21600"/>
                          <a:gd name="T6" fmla="*/ 10800 w 21600"/>
                          <a:gd name="T7" fmla="*/ 0 h 21600"/>
                          <a:gd name="T8" fmla="*/ 4500 w 21600"/>
                          <a:gd name="T9" fmla="*/ 4500 h 21600"/>
                          <a:gd name="T10" fmla="*/ 17100 w 21600"/>
                          <a:gd name="T11" fmla="*/ 17100 h 21600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</a:cxnLst>
                        <a:rect l="T8" t="T9" r="T10" b="T11"/>
                        <a:pathLst>
                          <a:path w="21600" h="21600">
                            <a:moveTo>
                              <a:pt x="0" y="0"/>
                            </a:moveTo>
                            <a:lnTo>
                              <a:pt x="5400" y="21600"/>
                            </a:lnTo>
                            <a:lnTo>
                              <a:pt x="16200" y="21600"/>
                            </a:lnTo>
                            <a:lnTo>
                              <a:pt x="21600" y="0"/>
                            </a:lnTo>
                            <a:close/>
                          </a:path>
                        </a:pathLst>
                      </a:custGeom>
                      <a:pattFill prst="shingle">
                        <a:fgClr>
                          <a:schemeClr val="folHlink"/>
                        </a:fgClr>
                        <a:bgClr>
                          <a:schemeClr val="bg1"/>
                        </a:bgClr>
                      </a:pattFill>
                      <a:ln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:ln>
                      <a:effectLst/>
                    </p:spPr>
                    <p:txBody>
                      <a:bodyPr wrap="none" anchor="ctr"/>
                      <a:lstStyle/>
                      <a:p>
                        <a:endParaRPr lang="ro-RO"/>
                      </a:p>
                    </p:txBody>
                  </p:sp>
                  <p:sp>
                    <p:nvSpPr>
                      <p:cNvPr id="161972" name="AutoShape 180" descr="Дранка"/>
                      <p:cNvSpPr>
                        <a:spLocks noChangeAspect="1" noChangeArrowheads="1"/>
                      </p:cNvSpPr>
                      <p:nvPr/>
                    </p:nvSpPr>
                    <p:spPr bwMode="auto">
                      <a:xfrm rot="10800000">
                        <a:off x="1916" y="1048"/>
                        <a:ext cx="48" cy="48"/>
                      </a:xfrm>
                      <a:custGeom>
                        <a:avLst/>
                        <a:gdLst>
                          <a:gd name="G0" fmla="+- 5400 0 0"/>
                          <a:gd name="G1" fmla="+- 21600 0 5400"/>
                          <a:gd name="G2" fmla="*/ 5400 1 2"/>
                          <a:gd name="G3" fmla="+- 21600 0 G2"/>
                          <a:gd name="G4" fmla="+/ 5400 21600 2"/>
                          <a:gd name="G5" fmla="+/ G1 0 2"/>
                          <a:gd name="G6" fmla="*/ 21600 21600 5400"/>
                          <a:gd name="G7" fmla="*/ G6 1 2"/>
                          <a:gd name="G8" fmla="+- 21600 0 G7"/>
                          <a:gd name="G9" fmla="*/ 21600 1 2"/>
                          <a:gd name="G10" fmla="+- 5400 0 G9"/>
                          <a:gd name="G11" fmla="?: G10 G8 0"/>
                          <a:gd name="G12" fmla="?: G10 G7 21600"/>
                          <a:gd name="T0" fmla="*/ 18900 w 21600"/>
                          <a:gd name="T1" fmla="*/ 10800 h 21600"/>
                          <a:gd name="T2" fmla="*/ 10800 w 21600"/>
                          <a:gd name="T3" fmla="*/ 21600 h 21600"/>
                          <a:gd name="T4" fmla="*/ 2700 w 21600"/>
                          <a:gd name="T5" fmla="*/ 10800 h 21600"/>
                          <a:gd name="T6" fmla="*/ 10800 w 21600"/>
                          <a:gd name="T7" fmla="*/ 0 h 21600"/>
                          <a:gd name="T8" fmla="*/ 4500 w 21600"/>
                          <a:gd name="T9" fmla="*/ 4500 h 21600"/>
                          <a:gd name="T10" fmla="*/ 17100 w 21600"/>
                          <a:gd name="T11" fmla="*/ 17100 h 21600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</a:cxnLst>
                        <a:rect l="T8" t="T9" r="T10" b="T11"/>
                        <a:pathLst>
                          <a:path w="21600" h="21600">
                            <a:moveTo>
                              <a:pt x="0" y="0"/>
                            </a:moveTo>
                            <a:lnTo>
                              <a:pt x="5400" y="21600"/>
                            </a:lnTo>
                            <a:lnTo>
                              <a:pt x="16200" y="21600"/>
                            </a:lnTo>
                            <a:lnTo>
                              <a:pt x="21600" y="0"/>
                            </a:lnTo>
                            <a:close/>
                          </a:path>
                        </a:pathLst>
                      </a:custGeom>
                      <a:pattFill prst="shingle">
                        <a:fgClr>
                          <a:schemeClr val="folHlink"/>
                        </a:fgClr>
                        <a:bgClr>
                          <a:schemeClr val="bg1"/>
                        </a:bgClr>
                      </a:pattFill>
                      <a:ln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:ln>
                      <a:effectLst/>
                    </p:spPr>
                    <p:txBody>
                      <a:bodyPr wrap="none" anchor="ctr"/>
                      <a:lstStyle/>
                      <a:p>
                        <a:endParaRPr lang="ro-RO"/>
                      </a:p>
                    </p:txBody>
                  </p:sp>
                </p:grpSp>
                <p:grpSp>
                  <p:nvGrpSpPr>
                    <p:cNvPr id="161973" name="Group 181"/>
                    <p:cNvGrpSpPr>
                      <a:grpSpLocks noChangeAspect="1"/>
                    </p:cNvGrpSpPr>
                    <p:nvPr/>
                  </p:nvGrpSpPr>
                  <p:grpSpPr bwMode="auto">
                    <a:xfrm rot="-67822">
                      <a:off x="3543" y="1880"/>
                      <a:ext cx="208" cy="1870"/>
                      <a:chOff x="1836" y="1048"/>
                      <a:chExt cx="294" cy="2656"/>
                    </a:xfrm>
                  </p:grpSpPr>
                  <p:sp>
                    <p:nvSpPr>
                      <p:cNvPr id="161974" name="Rectangle 182" descr="Дранка"/>
                      <p:cNvSpPr>
                        <a:spLocks noChangeAspect="1" noChangeArrowheads="1"/>
                      </p:cNvSpPr>
                      <p:nvPr/>
                    </p:nvSpPr>
                    <p:spPr bwMode="auto">
                      <a:xfrm>
                        <a:off x="1836" y="1104"/>
                        <a:ext cx="294" cy="2553"/>
                      </a:xfrm>
                      <a:prstGeom prst="rect">
                        <a:avLst/>
                      </a:prstGeom>
                      <a:pattFill prst="shingle">
                        <a:fgClr>
                          <a:schemeClr val="folHlink"/>
                        </a:fgClr>
                        <a:bgClr>
                          <a:schemeClr val="bg1"/>
                        </a:bgClr>
                      </a:pattFill>
                      <a:ln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:ln>
                      <a:effectLst/>
                    </p:spPr>
                    <p:txBody>
                      <a:bodyPr wrap="none" anchor="ctr"/>
                      <a:lstStyle/>
                      <a:p>
                        <a:endParaRPr lang="ro-RO"/>
                      </a:p>
                    </p:txBody>
                  </p:sp>
                  <p:sp>
                    <p:nvSpPr>
                      <p:cNvPr id="161975" name="AutoShape 183" descr="Дранка"/>
                      <p:cNvSpPr>
                        <a:spLocks noChangeAspect="1" noChangeArrowheads="1"/>
                      </p:cNvSpPr>
                      <p:nvPr/>
                    </p:nvSpPr>
                    <p:spPr bwMode="auto">
                      <a:xfrm>
                        <a:off x="2008" y="3656"/>
                        <a:ext cx="48" cy="48"/>
                      </a:xfrm>
                      <a:custGeom>
                        <a:avLst/>
                        <a:gdLst>
                          <a:gd name="G0" fmla="+- 5400 0 0"/>
                          <a:gd name="G1" fmla="+- 21600 0 5400"/>
                          <a:gd name="G2" fmla="*/ 5400 1 2"/>
                          <a:gd name="G3" fmla="+- 21600 0 G2"/>
                          <a:gd name="G4" fmla="+/ 5400 21600 2"/>
                          <a:gd name="G5" fmla="+/ G1 0 2"/>
                          <a:gd name="G6" fmla="*/ 21600 21600 5400"/>
                          <a:gd name="G7" fmla="*/ G6 1 2"/>
                          <a:gd name="G8" fmla="+- 21600 0 G7"/>
                          <a:gd name="G9" fmla="*/ 21600 1 2"/>
                          <a:gd name="G10" fmla="+- 5400 0 G9"/>
                          <a:gd name="G11" fmla="?: G10 G8 0"/>
                          <a:gd name="G12" fmla="?: G10 G7 21600"/>
                          <a:gd name="T0" fmla="*/ 18900 w 21600"/>
                          <a:gd name="T1" fmla="*/ 10800 h 21600"/>
                          <a:gd name="T2" fmla="*/ 10800 w 21600"/>
                          <a:gd name="T3" fmla="*/ 21600 h 21600"/>
                          <a:gd name="T4" fmla="*/ 2700 w 21600"/>
                          <a:gd name="T5" fmla="*/ 10800 h 21600"/>
                          <a:gd name="T6" fmla="*/ 10800 w 21600"/>
                          <a:gd name="T7" fmla="*/ 0 h 21600"/>
                          <a:gd name="T8" fmla="*/ 4500 w 21600"/>
                          <a:gd name="T9" fmla="*/ 4500 h 21600"/>
                          <a:gd name="T10" fmla="*/ 17100 w 21600"/>
                          <a:gd name="T11" fmla="*/ 17100 h 21600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</a:cxnLst>
                        <a:rect l="T8" t="T9" r="T10" b="T11"/>
                        <a:pathLst>
                          <a:path w="21600" h="21600">
                            <a:moveTo>
                              <a:pt x="0" y="0"/>
                            </a:moveTo>
                            <a:lnTo>
                              <a:pt x="5400" y="21600"/>
                            </a:lnTo>
                            <a:lnTo>
                              <a:pt x="16200" y="21600"/>
                            </a:lnTo>
                            <a:lnTo>
                              <a:pt x="21600" y="0"/>
                            </a:lnTo>
                            <a:close/>
                          </a:path>
                        </a:pathLst>
                      </a:custGeom>
                      <a:pattFill prst="shingle">
                        <a:fgClr>
                          <a:schemeClr val="folHlink"/>
                        </a:fgClr>
                        <a:bgClr>
                          <a:schemeClr val="bg1"/>
                        </a:bgClr>
                      </a:pattFill>
                      <a:ln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:ln>
                      <a:effectLst/>
                    </p:spPr>
                    <p:txBody>
                      <a:bodyPr wrap="none" anchor="ctr"/>
                      <a:lstStyle/>
                      <a:p>
                        <a:endParaRPr lang="ro-RO"/>
                      </a:p>
                    </p:txBody>
                  </p:sp>
                  <p:sp>
                    <p:nvSpPr>
                      <p:cNvPr id="161976" name="AutoShape 184" descr="Дранка"/>
                      <p:cNvSpPr>
                        <a:spLocks noChangeAspect="1" noChangeArrowheads="1"/>
                      </p:cNvSpPr>
                      <p:nvPr/>
                    </p:nvSpPr>
                    <p:spPr bwMode="auto">
                      <a:xfrm>
                        <a:off x="1920" y="3656"/>
                        <a:ext cx="48" cy="48"/>
                      </a:xfrm>
                      <a:custGeom>
                        <a:avLst/>
                        <a:gdLst>
                          <a:gd name="G0" fmla="+- 5400 0 0"/>
                          <a:gd name="G1" fmla="+- 21600 0 5400"/>
                          <a:gd name="G2" fmla="*/ 5400 1 2"/>
                          <a:gd name="G3" fmla="+- 21600 0 G2"/>
                          <a:gd name="G4" fmla="+/ 5400 21600 2"/>
                          <a:gd name="G5" fmla="+/ G1 0 2"/>
                          <a:gd name="G6" fmla="*/ 21600 21600 5400"/>
                          <a:gd name="G7" fmla="*/ G6 1 2"/>
                          <a:gd name="G8" fmla="+- 21600 0 G7"/>
                          <a:gd name="G9" fmla="*/ 21600 1 2"/>
                          <a:gd name="G10" fmla="+- 5400 0 G9"/>
                          <a:gd name="G11" fmla="?: G10 G8 0"/>
                          <a:gd name="G12" fmla="?: G10 G7 21600"/>
                          <a:gd name="T0" fmla="*/ 18900 w 21600"/>
                          <a:gd name="T1" fmla="*/ 10800 h 21600"/>
                          <a:gd name="T2" fmla="*/ 10800 w 21600"/>
                          <a:gd name="T3" fmla="*/ 21600 h 21600"/>
                          <a:gd name="T4" fmla="*/ 2700 w 21600"/>
                          <a:gd name="T5" fmla="*/ 10800 h 21600"/>
                          <a:gd name="T6" fmla="*/ 10800 w 21600"/>
                          <a:gd name="T7" fmla="*/ 0 h 21600"/>
                          <a:gd name="T8" fmla="*/ 4500 w 21600"/>
                          <a:gd name="T9" fmla="*/ 4500 h 21600"/>
                          <a:gd name="T10" fmla="*/ 17100 w 21600"/>
                          <a:gd name="T11" fmla="*/ 17100 h 21600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</a:cxnLst>
                        <a:rect l="T8" t="T9" r="T10" b="T11"/>
                        <a:pathLst>
                          <a:path w="21600" h="21600">
                            <a:moveTo>
                              <a:pt x="0" y="0"/>
                            </a:moveTo>
                            <a:lnTo>
                              <a:pt x="5400" y="21600"/>
                            </a:lnTo>
                            <a:lnTo>
                              <a:pt x="16200" y="21600"/>
                            </a:lnTo>
                            <a:lnTo>
                              <a:pt x="21600" y="0"/>
                            </a:lnTo>
                            <a:close/>
                          </a:path>
                        </a:pathLst>
                      </a:custGeom>
                      <a:pattFill prst="shingle">
                        <a:fgClr>
                          <a:schemeClr val="folHlink"/>
                        </a:fgClr>
                        <a:bgClr>
                          <a:schemeClr val="bg1"/>
                        </a:bgClr>
                      </a:pattFill>
                      <a:ln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:ln>
                      <a:effectLst/>
                    </p:spPr>
                    <p:txBody>
                      <a:bodyPr wrap="none" anchor="ctr"/>
                      <a:lstStyle/>
                      <a:p>
                        <a:endParaRPr lang="ro-RO"/>
                      </a:p>
                    </p:txBody>
                  </p:sp>
                  <p:sp>
                    <p:nvSpPr>
                      <p:cNvPr id="161977" name="AutoShape 185" descr="Дранка"/>
                      <p:cNvSpPr>
                        <a:spLocks noChangeAspect="1" noChangeArrowheads="1"/>
                      </p:cNvSpPr>
                      <p:nvPr/>
                    </p:nvSpPr>
                    <p:spPr bwMode="auto">
                      <a:xfrm rot="10800000">
                        <a:off x="2004" y="1048"/>
                        <a:ext cx="48" cy="48"/>
                      </a:xfrm>
                      <a:custGeom>
                        <a:avLst/>
                        <a:gdLst>
                          <a:gd name="G0" fmla="+- 5400 0 0"/>
                          <a:gd name="G1" fmla="+- 21600 0 5400"/>
                          <a:gd name="G2" fmla="*/ 5400 1 2"/>
                          <a:gd name="G3" fmla="+- 21600 0 G2"/>
                          <a:gd name="G4" fmla="+/ 5400 21600 2"/>
                          <a:gd name="G5" fmla="+/ G1 0 2"/>
                          <a:gd name="G6" fmla="*/ 21600 21600 5400"/>
                          <a:gd name="G7" fmla="*/ G6 1 2"/>
                          <a:gd name="G8" fmla="+- 21600 0 G7"/>
                          <a:gd name="G9" fmla="*/ 21600 1 2"/>
                          <a:gd name="G10" fmla="+- 5400 0 G9"/>
                          <a:gd name="G11" fmla="?: G10 G8 0"/>
                          <a:gd name="G12" fmla="?: G10 G7 21600"/>
                          <a:gd name="T0" fmla="*/ 18900 w 21600"/>
                          <a:gd name="T1" fmla="*/ 10800 h 21600"/>
                          <a:gd name="T2" fmla="*/ 10800 w 21600"/>
                          <a:gd name="T3" fmla="*/ 21600 h 21600"/>
                          <a:gd name="T4" fmla="*/ 2700 w 21600"/>
                          <a:gd name="T5" fmla="*/ 10800 h 21600"/>
                          <a:gd name="T6" fmla="*/ 10800 w 21600"/>
                          <a:gd name="T7" fmla="*/ 0 h 21600"/>
                          <a:gd name="T8" fmla="*/ 4500 w 21600"/>
                          <a:gd name="T9" fmla="*/ 4500 h 21600"/>
                          <a:gd name="T10" fmla="*/ 17100 w 21600"/>
                          <a:gd name="T11" fmla="*/ 17100 h 21600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</a:cxnLst>
                        <a:rect l="T8" t="T9" r="T10" b="T11"/>
                        <a:pathLst>
                          <a:path w="21600" h="21600">
                            <a:moveTo>
                              <a:pt x="0" y="0"/>
                            </a:moveTo>
                            <a:lnTo>
                              <a:pt x="5400" y="21600"/>
                            </a:lnTo>
                            <a:lnTo>
                              <a:pt x="16200" y="21600"/>
                            </a:lnTo>
                            <a:lnTo>
                              <a:pt x="21600" y="0"/>
                            </a:lnTo>
                            <a:close/>
                          </a:path>
                        </a:pathLst>
                      </a:custGeom>
                      <a:pattFill prst="shingle">
                        <a:fgClr>
                          <a:schemeClr val="folHlink"/>
                        </a:fgClr>
                        <a:bgClr>
                          <a:schemeClr val="bg1"/>
                        </a:bgClr>
                      </a:pattFill>
                      <a:ln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:ln>
                      <a:effectLst/>
                    </p:spPr>
                    <p:txBody>
                      <a:bodyPr wrap="none" anchor="ctr"/>
                      <a:lstStyle/>
                      <a:p>
                        <a:endParaRPr lang="ro-RO"/>
                      </a:p>
                    </p:txBody>
                  </p:sp>
                  <p:sp>
                    <p:nvSpPr>
                      <p:cNvPr id="161978" name="AutoShape 186" descr="Дранка"/>
                      <p:cNvSpPr>
                        <a:spLocks noChangeAspect="1" noChangeArrowheads="1"/>
                      </p:cNvSpPr>
                      <p:nvPr/>
                    </p:nvSpPr>
                    <p:spPr bwMode="auto">
                      <a:xfrm rot="10800000">
                        <a:off x="1916" y="1048"/>
                        <a:ext cx="48" cy="48"/>
                      </a:xfrm>
                      <a:custGeom>
                        <a:avLst/>
                        <a:gdLst>
                          <a:gd name="G0" fmla="+- 5400 0 0"/>
                          <a:gd name="G1" fmla="+- 21600 0 5400"/>
                          <a:gd name="G2" fmla="*/ 5400 1 2"/>
                          <a:gd name="G3" fmla="+- 21600 0 G2"/>
                          <a:gd name="G4" fmla="+/ 5400 21600 2"/>
                          <a:gd name="G5" fmla="+/ G1 0 2"/>
                          <a:gd name="G6" fmla="*/ 21600 21600 5400"/>
                          <a:gd name="G7" fmla="*/ G6 1 2"/>
                          <a:gd name="G8" fmla="+- 21600 0 G7"/>
                          <a:gd name="G9" fmla="*/ 21600 1 2"/>
                          <a:gd name="G10" fmla="+- 5400 0 G9"/>
                          <a:gd name="G11" fmla="?: G10 G8 0"/>
                          <a:gd name="G12" fmla="?: G10 G7 21600"/>
                          <a:gd name="T0" fmla="*/ 18900 w 21600"/>
                          <a:gd name="T1" fmla="*/ 10800 h 21600"/>
                          <a:gd name="T2" fmla="*/ 10800 w 21600"/>
                          <a:gd name="T3" fmla="*/ 21600 h 21600"/>
                          <a:gd name="T4" fmla="*/ 2700 w 21600"/>
                          <a:gd name="T5" fmla="*/ 10800 h 21600"/>
                          <a:gd name="T6" fmla="*/ 10800 w 21600"/>
                          <a:gd name="T7" fmla="*/ 0 h 21600"/>
                          <a:gd name="T8" fmla="*/ 4500 w 21600"/>
                          <a:gd name="T9" fmla="*/ 4500 h 21600"/>
                          <a:gd name="T10" fmla="*/ 17100 w 21600"/>
                          <a:gd name="T11" fmla="*/ 17100 h 21600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</a:cxnLst>
                        <a:rect l="T8" t="T9" r="T10" b="T11"/>
                        <a:pathLst>
                          <a:path w="21600" h="21600">
                            <a:moveTo>
                              <a:pt x="0" y="0"/>
                            </a:moveTo>
                            <a:lnTo>
                              <a:pt x="5400" y="21600"/>
                            </a:lnTo>
                            <a:lnTo>
                              <a:pt x="16200" y="21600"/>
                            </a:lnTo>
                            <a:lnTo>
                              <a:pt x="21600" y="0"/>
                            </a:lnTo>
                            <a:close/>
                          </a:path>
                        </a:pathLst>
                      </a:custGeom>
                      <a:pattFill prst="shingle">
                        <a:fgClr>
                          <a:schemeClr val="folHlink"/>
                        </a:fgClr>
                        <a:bgClr>
                          <a:schemeClr val="bg1"/>
                        </a:bgClr>
                      </a:pattFill>
                      <a:ln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:ln>
                      <a:effectLst/>
                    </p:spPr>
                    <p:txBody>
                      <a:bodyPr wrap="none" anchor="ctr"/>
                      <a:lstStyle/>
                      <a:p>
                        <a:endParaRPr lang="ro-RO"/>
                      </a:p>
                    </p:txBody>
                  </p:sp>
                </p:grpSp>
                <p:grpSp>
                  <p:nvGrpSpPr>
                    <p:cNvPr id="161979" name="Group 187"/>
                    <p:cNvGrpSpPr>
                      <a:grpSpLocks noChangeAspect="1"/>
                    </p:cNvGrpSpPr>
                    <p:nvPr/>
                  </p:nvGrpSpPr>
                  <p:grpSpPr bwMode="auto">
                    <a:xfrm>
                      <a:off x="2002" y="1921"/>
                      <a:ext cx="1753" cy="1785"/>
                      <a:chOff x="1848" y="1089"/>
                      <a:chExt cx="2487" cy="2531"/>
                    </a:xfrm>
                  </p:grpSpPr>
                  <p:grpSp>
                    <p:nvGrpSpPr>
                      <p:cNvPr id="161980" name="Group 188"/>
                      <p:cNvGrpSpPr>
                        <a:grpSpLocks noChangeAspect="1"/>
                      </p:cNvGrpSpPr>
                      <p:nvPr/>
                    </p:nvGrpSpPr>
                    <p:grpSpPr bwMode="auto">
                      <a:xfrm>
                        <a:off x="4050" y="1089"/>
                        <a:ext cx="264" cy="230"/>
                        <a:chOff x="4050" y="1089"/>
                        <a:chExt cx="264" cy="230"/>
                      </a:xfrm>
                    </p:grpSpPr>
                    <p:sp>
                      <p:nvSpPr>
                        <p:cNvPr id="161981" name="Oval 189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4053" y="1089"/>
                          <a:ext cx="113" cy="113"/>
                        </a:xfrm>
                        <a:prstGeom prst="ellipse">
                          <a:avLst/>
                        </a:prstGeom>
                        <a:gradFill rotWithShape="0">
                          <a:gsLst>
                            <a:gs pos="0">
                              <a:schemeClr val="folHlink">
                                <a:gamma/>
                                <a:tint val="0"/>
                                <a:invGamma/>
                              </a:schemeClr>
                            </a:gs>
                            <a:gs pos="100000">
                              <a:schemeClr val="folHlink"/>
                            </a:gs>
                          </a:gsLst>
                          <a:path path="shape">
                            <a:fillToRect l="50000" t="50000" r="50000" b="50000"/>
                          </a:path>
                        </a:gradFill>
                        <a:ln w="952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61982" name="Oval 190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4194" y="1206"/>
                          <a:ext cx="113" cy="113"/>
                        </a:xfrm>
                        <a:prstGeom prst="ellipse">
                          <a:avLst/>
                        </a:prstGeom>
                        <a:gradFill rotWithShape="0">
                          <a:gsLst>
                            <a:gs pos="0">
                              <a:schemeClr val="folHlink">
                                <a:gamma/>
                                <a:tint val="0"/>
                                <a:invGamma/>
                              </a:schemeClr>
                            </a:gs>
                            <a:gs pos="100000">
                              <a:schemeClr val="folHlink"/>
                            </a:gs>
                          </a:gsLst>
                          <a:path path="shape">
                            <a:fillToRect l="50000" t="50000" r="50000" b="50000"/>
                          </a:path>
                        </a:gradFill>
                        <a:ln w="952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61983" name="Rectangle 191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4194" y="1095"/>
                          <a:ext cx="120" cy="105"/>
                        </a:xfrm>
                        <a:prstGeom prst="rect">
                          <a:avLst/>
                        </a:prstGeom>
                        <a:gradFill rotWithShape="0">
                          <a:gsLst>
                            <a:gs pos="0">
                              <a:schemeClr val="folHlink"/>
                            </a:gs>
                            <a:gs pos="50000">
                              <a:schemeClr val="folHlink">
                                <a:gamma/>
                                <a:tint val="0"/>
                                <a:invGamma/>
                              </a:schemeClr>
                            </a:gs>
                            <a:gs pos="100000">
                              <a:schemeClr val="folHlink"/>
                            </a:gs>
                          </a:gsLst>
                          <a:lin ang="0" scaled="1"/>
                        </a:gradFill>
                        <a:ln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61984" name="Rectangle 192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4050" y="1206"/>
                          <a:ext cx="120" cy="105"/>
                        </a:xfrm>
                        <a:prstGeom prst="rect">
                          <a:avLst/>
                        </a:prstGeom>
                        <a:gradFill rotWithShape="0">
                          <a:gsLst>
                            <a:gs pos="0">
                              <a:schemeClr val="folHlink"/>
                            </a:gs>
                            <a:gs pos="50000">
                              <a:schemeClr val="folHlink">
                                <a:gamma/>
                                <a:tint val="0"/>
                                <a:invGamma/>
                              </a:schemeClr>
                            </a:gs>
                            <a:gs pos="100000">
                              <a:schemeClr val="folHlink"/>
                            </a:gs>
                          </a:gsLst>
                          <a:lin ang="0" scaled="1"/>
                        </a:gradFill>
                        <a:ln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</p:grpSp>
                  <p:grpSp>
                    <p:nvGrpSpPr>
                      <p:cNvPr id="161985" name="Group 193"/>
                      <p:cNvGrpSpPr>
                        <a:grpSpLocks noChangeAspect="1"/>
                      </p:cNvGrpSpPr>
                      <p:nvPr/>
                    </p:nvGrpSpPr>
                    <p:grpSpPr bwMode="auto">
                      <a:xfrm>
                        <a:off x="4050" y="1320"/>
                        <a:ext cx="264" cy="230"/>
                        <a:chOff x="4050" y="1089"/>
                        <a:chExt cx="264" cy="230"/>
                      </a:xfrm>
                    </p:grpSpPr>
                    <p:sp>
                      <p:nvSpPr>
                        <p:cNvPr id="161986" name="Oval 194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4053" y="1089"/>
                          <a:ext cx="113" cy="113"/>
                        </a:xfrm>
                        <a:prstGeom prst="ellipse">
                          <a:avLst/>
                        </a:prstGeom>
                        <a:gradFill rotWithShape="0">
                          <a:gsLst>
                            <a:gs pos="0">
                              <a:schemeClr val="folHlink">
                                <a:gamma/>
                                <a:tint val="0"/>
                                <a:invGamma/>
                              </a:schemeClr>
                            </a:gs>
                            <a:gs pos="100000">
                              <a:schemeClr val="folHlink"/>
                            </a:gs>
                          </a:gsLst>
                          <a:path path="shape">
                            <a:fillToRect l="50000" t="50000" r="50000" b="50000"/>
                          </a:path>
                        </a:gradFill>
                        <a:ln w="952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61987" name="Oval 195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4194" y="1206"/>
                          <a:ext cx="113" cy="113"/>
                        </a:xfrm>
                        <a:prstGeom prst="ellipse">
                          <a:avLst/>
                        </a:prstGeom>
                        <a:gradFill rotWithShape="0">
                          <a:gsLst>
                            <a:gs pos="0">
                              <a:schemeClr val="folHlink">
                                <a:gamma/>
                                <a:tint val="0"/>
                                <a:invGamma/>
                              </a:schemeClr>
                            </a:gs>
                            <a:gs pos="100000">
                              <a:schemeClr val="folHlink"/>
                            </a:gs>
                          </a:gsLst>
                          <a:path path="shape">
                            <a:fillToRect l="50000" t="50000" r="50000" b="50000"/>
                          </a:path>
                        </a:gradFill>
                        <a:ln w="952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61988" name="Rectangle 196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4194" y="1095"/>
                          <a:ext cx="120" cy="105"/>
                        </a:xfrm>
                        <a:prstGeom prst="rect">
                          <a:avLst/>
                        </a:prstGeom>
                        <a:gradFill rotWithShape="0">
                          <a:gsLst>
                            <a:gs pos="0">
                              <a:schemeClr val="folHlink"/>
                            </a:gs>
                            <a:gs pos="50000">
                              <a:schemeClr val="folHlink">
                                <a:gamma/>
                                <a:tint val="0"/>
                                <a:invGamma/>
                              </a:schemeClr>
                            </a:gs>
                            <a:gs pos="100000">
                              <a:schemeClr val="folHlink"/>
                            </a:gs>
                          </a:gsLst>
                          <a:lin ang="0" scaled="1"/>
                        </a:gradFill>
                        <a:ln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61989" name="Rectangle 197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4050" y="1206"/>
                          <a:ext cx="120" cy="105"/>
                        </a:xfrm>
                        <a:prstGeom prst="rect">
                          <a:avLst/>
                        </a:prstGeom>
                        <a:gradFill rotWithShape="0">
                          <a:gsLst>
                            <a:gs pos="0">
                              <a:schemeClr val="folHlink"/>
                            </a:gs>
                            <a:gs pos="50000">
                              <a:schemeClr val="folHlink">
                                <a:gamma/>
                                <a:tint val="0"/>
                                <a:invGamma/>
                              </a:schemeClr>
                            </a:gs>
                            <a:gs pos="100000">
                              <a:schemeClr val="folHlink"/>
                            </a:gs>
                          </a:gsLst>
                          <a:lin ang="0" scaled="1"/>
                        </a:gradFill>
                        <a:ln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</p:grpSp>
                  <p:grpSp>
                    <p:nvGrpSpPr>
                      <p:cNvPr id="161990" name="Group 198"/>
                      <p:cNvGrpSpPr>
                        <a:grpSpLocks noChangeAspect="1"/>
                      </p:cNvGrpSpPr>
                      <p:nvPr/>
                    </p:nvGrpSpPr>
                    <p:grpSpPr bwMode="auto">
                      <a:xfrm>
                        <a:off x="4053" y="1545"/>
                        <a:ext cx="264" cy="230"/>
                        <a:chOff x="4050" y="1089"/>
                        <a:chExt cx="264" cy="230"/>
                      </a:xfrm>
                    </p:grpSpPr>
                    <p:sp>
                      <p:nvSpPr>
                        <p:cNvPr id="161991" name="Oval 199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4053" y="1089"/>
                          <a:ext cx="113" cy="113"/>
                        </a:xfrm>
                        <a:prstGeom prst="ellipse">
                          <a:avLst/>
                        </a:prstGeom>
                        <a:gradFill rotWithShape="0">
                          <a:gsLst>
                            <a:gs pos="0">
                              <a:schemeClr val="folHlink">
                                <a:gamma/>
                                <a:tint val="0"/>
                                <a:invGamma/>
                              </a:schemeClr>
                            </a:gs>
                            <a:gs pos="100000">
                              <a:schemeClr val="folHlink"/>
                            </a:gs>
                          </a:gsLst>
                          <a:path path="shape">
                            <a:fillToRect l="50000" t="50000" r="50000" b="50000"/>
                          </a:path>
                        </a:gradFill>
                        <a:ln w="952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61992" name="Oval 200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4194" y="1206"/>
                          <a:ext cx="113" cy="113"/>
                        </a:xfrm>
                        <a:prstGeom prst="ellipse">
                          <a:avLst/>
                        </a:prstGeom>
                        <a:gradFill rotWithShape="0">
                          <a:gsLst>
                            <a:gs pos="0">
                              <a:schemeClr val="folHlink">
                                <a:gamma/>
                                <a:tint val="0"/>
                                <a:invGamma/>
                              </a:schemeClr>
                            </a:gs>
                            <a:gs pos="100000">
                              <a:schemeClr val="folHlink"/>
                            </a:gs>
                          </a:gsLst>
                          <a:path path="shape">
                            <a:fillToRect l="50000" t="50000" r="50000" b="50000"/>
                          </a:path>
                        </a:gradFill>
                        <a:ln w="952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61993" name="Rectangle 201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4194" y="1095"/>
                          <a:ext cx="120" cy="105"/>
                        </a:xfrm>
                        <a:prstGeom prst="rect">
                          <a:avLst/>
                        </a:prstGeom>
                        <a:gradFill rotWithShape="0">
                          <a:gsLst>
                            <a:gs pos="0">
                              <a:schemeClr val="folHlink"/>
                            </a:gs>
                            <a:gs pos="50000">
                              <a:schemeClr val="folHlink">
                                <a:gamma/>
                                <a:tint val="0"/>
                                <a:invGamma/>
                              </a:schemeClr>
                            </a:gs>
                            <a:gs pos="100000">
                              <a:schemeClr val="folHlink"/>
                            </a:gs>
                          </a:gsLst>
                          <a:lin ang="0" scaled="1"/>
                        </a:gradFill>
                        <a:ln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61994" name="Rectangle 202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4050" y="1206"/>
                          <a:ext cx="120" cy="105"/>
                        </a:xfrm>
                        <a:prstGeom prst="rect">
                          <a:avLst/>
                        </a:prstGeom>
                        <a:gradFill rotWithShape="0">
                          <a:gsLst>
                            <a:gs pos="0">
                              <a:schemeClr val="folHlink"/>
                            </a:gs>
                            <a:gs pos="50000">
                              <a:schemeClr val="folHlink">
                                <a:gamma/>
                                <a:tint val="0"/>
                                <a:invGamma/>
                              </a:schemeClr>
                            </a:gs>
                            <a:gs pos="100000">
                              <a:schemeClr val="folHlink"/>
                            </a:gs>
                          </a:gsLst>
                          <a:lin ang="0" scaled="1"/>
                        </a:gradFill>
                        <a:ln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</p:grpSp>
                  <p:grpSp>
                    <p:nvGrpSpPr>
                      <p:cNvPr id="161995" name="Group 203"/>
                      <p:cNvGrpSpPr>
                        <a:grpSpLocks noChangeAspect="1"/>
                      </p:cNvGrpSpPr>
                      <p:nvPr/>
                    </p:nvGrpSpPr>
                    <p:grpSpPr bwMode="auto">
                      <a:xfrm>
                        <a:off x="4056" y="1776"/>
                        <a:ext cx="264" cy="230"/>
                        <a:chOff x="4050" y="1089"/>
                        <a:chExt cx="264" cy="230"/>
                      </a:xfrm>
                    </p:grpSpPr>
                    <p:sp>
                      <p:nvSpPr>
                        <p:cNvPr id="161996" name="Oval 204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4053" y="1089"/>
                          <a:ext cx="113" cy="113"/>
                        </a:xfrm>
                        <a:prstGeom prst="ellipse">
                          <a:avLst/>
                        </a:prstGeom>
                        <a:gradFill rotWithShape="0">
                          <a:gsLst>
                            <a:gs pos="0">
                              <a:schemeClr val="folHlink">
                                <a:gamma/>
                                <a:tint val="0"/>
                                <a:invGamma/>
                              </a:schemeClr>
                            </a:gs>
                            <a:gs pos="100000">
                              <a:schemeClr val="folHlink"/>
                            </a:gs>
                          </a:gsLst>
                          <a:path path="shape">
                            <a:fillToRect l="50000" t="50000" r="50000" b="50000"/>
                          </a:path>
                        </a:gradFill>
                        <a:ln w="952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61997" name="Oval 205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4194" y="1206"/>
                          <a:ext cx="113" cy="113"/>
                        </a:xfrm>
                        <a:prstGeom prst="ellipse">
                          <a:avLst/>
                        </a:prstGeom>
                        <a:gradFill rotWithShape="0">
                          <a:gsLst>
                            <a:gs pos="0">
                              <a:schemeClr val="folHlink">
                                <a:gamma/>
                                <a:tint val="0"/>
                                <a:invGamma/>
                              </a:schemeClr>
                            </a:gs>
                            <a:gs pos="100000">
                              <a:schemeClr val="folHlink"/>
                            </a:gs>
                          </a:gsLst>
                          <a:path path="shape">
                            <a:fillToRect l="50000" t="50000" r="50000" b="50000"/>
                          </a:path>
                        </a:gradFill>
                        <a:ln w="952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61998" name="Rectangle 206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4194" y="1095"/>
                          <a:ext cx="120" cy="105"/>
                        </a:xfrm>
                        <a:prstGeom prst="rect">
                          <a:avLst/>
                        </a:prstGeom>
                        <a:gradFill rotWithShape="0">
                          <a:gsLst>
                            <a:gs pos="0">
                              <a:schemeClr val="folHlink"/>
                            </a:gs>
                            <a:gs pos="50000">
                              <a:schemeClr val="folHlink">
                                <a:gamma/>
                                <a:tint val="0"/>
                                <a:invGamma/>
                              </a:schemeClr>
                            </a:gs>
                            <a:gs pos="100000">
                              <a:schemeClr val="folHlink"/>
                            </a:gs>
                          </a:gsLst>
                          <a:lin ang="0" scaled="1"/>
                        </a:gradFill>
                        <a:ln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61999" name="Rectangle 207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4050" y="1206"/>
                          <a:ext cx="120" cy="105"/>
                        </a:xfrm>
                        <a:prstGeom prst="rect">
                          <a:avLst/>
                        </a:prstGeom>
                        <a:gradFill rotWithShape="0">
                          <a:gsLst>
                            <a:gs pos="0">
                              <a:schemeClr val="folHlink"/>
                            </a:gs>
                            <a:gs pos="50000">
                              <a:schemeClr val="folHlink">
                                <a:gamma/>
                                <a:tint val="0"/>
                                <a:invGamma/>
                              </a:schemeClr>
                            </a:gs>
                            <a:gs pos="100000">
                              <a:schemeClr val="folHlink"/>
                            </a:gs>
                          </a:gsLst>
                          <a:lin ang="0" scaled="1"/>
                        </a:gradFill>
                        <a:ln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</p:grpSp>
                  <p:grpSp>
                    <p:nvGrpSpPr>
                      <p:cNvPr id="162000" name="Group 208"/>
                      <p:cNvGrpSpPr>
                        <a:grpSpLocks noChangeAspect="1"/>
                      </p:cNvGrpSpPr>
                      <p:nvPr/>
                    </p:nvGrpSpPr>
                    <p:grpSpPr bwMode="auto">
                      <a:xfrm>
                        <a:off x="4062" y="2004"/>
                        <a:ext cx="264" cy="230"/>
                        <a:chOff x="4050" y="1089"/>
                        <a:chExt cx="264" cy="230"/>
                      </a:xfrm>
                    </p:grpSpPr>
                    <p:sp>
                      <p:nvSpPr>
                        <p:cNvPr id="162001" name="Oval 209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4053" y="1089"/>
                          <a:ext cx="113" cy="113"/>
                        </a:xfrm>
                        <a:prstGeom prst="ellipse">
                          <a:avLst/>
                        </a:prstGeom>
                        <a:gradFill rotWithShape="0">
                          <a:gsLst>
                            <a:gs pos="0">
                              <a:schemeClr val="folHlink">
                                <a:gamma/>
                                <a:tint val="0"/>
                                <a:invGamma/>
                              </a:schemeClr>
                            </a:gs>
                            <a:gs pos="100000">
                              <a:schemeClr val="folHlink"/>
                            </a:gs>
                          </a:gsLst>
                          <a:path path="shape">
                            <a:fillToRect l="50000" t="50000" r="50000" b="50000"/>
                          </a:path>
                        </a:gradFill>
                        <a:ln w="952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62002" name="Oval 210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4194" y="1206"/>
                          <a:ext cx="113" cy="113"/>
                        </a:xfrm>
                        <a:prstGeom prst="ellipse">
                          <a:avLst/>
                        </a:prstGeom>
                        <a:gradFill rotWithShape="0">
                          <a:gsLst>
                            <a:gs pos="0">
                              <a:schemeClr val="folHlink">
                                <a:gamma/>
                                <a:tint val="0"/>
                                <a:invGamma/>
                              </a:schemeClr>
                            </a:gs>
                            <a:gs pos="100000">
                              <a:schemeClr val="folHlink"/>
                            </a:gs>
                          </a:gsLst>
                          <a:path path="shape">
                            <a:fillToRect l="50000" t="50000" r="50000" b="50000"/>
                          </a:path>
                        </a:gradFill>
                        <a:ln w="952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62003" name="Rectangle 211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4194" y="1095"/>
                          <a:ext cx="120" cy="105"/>
                        </a:xfrm>
                        <a:prstGeom prst="rect">
                          <a:avLst/>
                        </a:prstGeom>
                        <a:gradFill rotWithShape="0">
                          <a:gsLst>
                            <a:gs pos="0">
                              <a:schemeClr val="folHlink"/>
                            </a:gs>
                            <a:gs pos="50000">
                              <a:schemeClr val="folHlink">
                                <a:gamma/>
                                <a:tint val="0"/>
                                <a:invGamma/>
                              </a:schemeClr>
                            </a:gs>
                            <a:gs pos="100000">
                              <a:schemeClr val="folHlink"/>
                            </a:gs>
                          </a:gsLst>
                          <a:lin ang="0" scaled="1"/>
                        </a:gradFill>
                        <a:ln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62004" name="Rectangle 212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4050" y="1206"/>
                          <a:ext cx="120" cy="105"/>
                        </a:xfrm>
                        <a:prstGeom prst="rect">
                          <a:avLst/>
                        </a:prstGeom>
                        <a:gradFill rotWithShape="0">
                          <a:gsLst>
                            <a:gs pos="0">
                              <a:schemeClr val="folHlink"/>
                            </a:gs>
                            <a:gs pos="50000">
                              <a:schemeClr val="folHlink">
                                <a:gamma/>
                                <a:tint val="0"/>
                                <a:invGamma/>
                              </a:schemeClr>
                            </a:gs>
                            <a:gs pos="100000">
                              <a:schemeClr val="folHlink"/>
                            </a:gs>
                          </a:gsLst>
                          <a:lin ang="0" scaled="1"/>
                        </a:gradFill>
                        <a:ln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</p:grpSp>
                  <p:grpSp>
                    <p:nvGrpSpPr>
                      <p:cNvPr id="162005" name="Group 213"/>
                      <p:cNvGrpSpPr>
                        <a:grpSpLocks noChangeAspect="1"/>
                      </p:cNvGrpSpPr>
                      <p:nvPr/>
                    </p:nvGrpSpPr>
                    <p:grpSpPr bwMode="auto">
                      <a:xfrm>
                        <a:off x="4062" y="2229"/>
                        <a:ext cx="264" cy="230"/>
                        <a:chOff x="4050" y="1089"/>
                        <a:chExt cx="264" cy="230"/>
                      </a:xfrm>
                    </p:grpSpPr>
                    <p:sp>
                      <p:nvSpPr>
                        <p:cNvPr id="162006" name="Oval 214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4053" y="1089"/>
                          <a:ext cx="113" cy="113"/>
                        </a:xfrm>
                        <a:prstGeom prst="ellipse">
                          <a:avLst/>
                        </a:prstGeom>
                        <a:gradFill rotWithShape="0">
                          <a:gsLst>
                            <a:gs pos="0">
                              <a:schemeClr val="folHlink">
                                <a:gamma/>
                                <a:tint val="0"/>
                                <a:invGamma/>
                              </a:schemeClr>
                            </a:gs>
                            <a:gs pos="100000">
                              <a:schemeClr val="folHlink"/>
                            </a:gs>
                          </a:gsLst>
                          <a:path path="shape">
                            <a:fillToRect l="50000" t="50000" r="50000" b="50000"/>
                          </a:path>
                        </a:gradFill>
                        <a:ln w="952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62007" name="Oval 215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4194" y="1206"/>
                          <a:ext cx="113" cy="113"/>
                        </a:xfrm>
                        <a:prstGeom prst="ellipse">
                          <a:avLst/>
                        </a:prstGeom>
                        <a:gradFill rotWithShape="0">
                          <a:gsLst>
                            <a:gs pos="0">
                              <a:schemeClr val="folHlink">
                                <a:gamma/>
                                <a:tint val="0"/>
                                <a:invGamma/>
                              </a:schemeClr>
                            </a:gs>
                            <a:gs pos="100000">
                              <a:schemeClr val="folHlink"/>
                            </a:gs>
                          </a:gsLst>
                          <a:path path="shape">
                            <a:fillToRect l="50000" t="50000" r="50000" b="50000"/>
                          </a:path>
                        </a:gradFill>
                        <a:ln w="952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62008" name="Rectangle 216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4194" y="1095"/>
                          <a:ext cx="120" cy="105"/>
                        </a:xfrm>
                        <a:prstGeom prst="rect">
                          <a:avLst/>
                        </a:prstGeom>
                        <a:gradFill rotWithShape="0">
                          <a:gsLst>
                            <a:gs pos="0">
                              <a:schemeClr val="folHlink"/>
                            </a:gs>
                            <a:gs pos="50000">
                              <a:schemeClr val="folHlink">
                                <a:gamma/>
                                <a:tint val="0"/>
                                <a:invGamma/>
                              </a:schemeClr>
                            </a:gs>
                            <a:gs pos="100000">
                              <a:schemeClr val="folHlink"/>
                            </a:gs>
                          </a:gsLst>
                          <a:lin ang="0" scaled="1"/>
                        </a:gradFill>
                        <a:ln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62009" name="Rectangle 217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4050" y="1206"/>
                          <a:ext cx="120" cy="105"/>
                        </a:xfrm>
                        <a:prstGeom prst="rect">
                          <a:avLst/>
                        </a:prstGeom>
                        <a:gradFill rotWithShape="0">
                          <a:gsLst>
                            <a:gs pos="0">
                              <a:schemeClr val="folHlink"/>
                            </a:gs>
                            <a:gs pos="50000">
                              <a:schemeClr val="folHlink">
                                <a:gamma/>
                                <a:tint val="0"/>
                                <a:invGamma/>
                              </a:schemeClr>
                            </a:gs>
                            <a:gs pos="100000">
                              <a:schemeClr val="folHlink"/>
                            </a:gs>
                          </a:gsLst>
                          <a:lin ang="0" scaled="1"/>
                        </a:gradFill>
                        <a:ln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</p:grpSp>
                  <p:grpSp>
                    <p:nvGrpSpPr>
                      <p:cNvPr id="162010" name="Group 218"/>
                      <p:cNvGrpSpPr>
                        <a:grpSpLocks noChangeAspect="1"/>
                      </p:cNvGrpSpPr>
                      <p:nvPr/>
                    </p:nvGrpSpPr>
                    <p:grpSpPr bwMode="auto">
                      <a:xfrm>
                        <a:off x="4062" y="2451"/>
                        <a:ext cx="264" cy="230"/>
                        <a:chOff x="4050" y="1089"/>
                        <a:chExt cx="264" cy="230"/>
                      </a:xfrm>
                    </p:grpSpPr>
                    <p:sp>
                      <p:nvSpPr>
                        <p:cNvPr id="162011" name="Oval 219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4053" y="1089"/>
                          <a:ext cx="113" cy="113"/>
                        </a:xfrm>
                        <a:prstGeom prst="ellipse">
                          <a:avLst/>
                        </a:prstGeom>
                        <a:gradFill rotWithShape="0">
                          <a:gsLst>
                            <a:gs pos="0">
                              <a:schemeClr val="folHlink">
                                <a:gamma/>
                                <a:tint val="0"/>
                                <a:invGamma/>
                              </a:schemeClr>
                            </a:gs>
                            <a:gs pos="100000">
                              <a:schemeClr val="folHlink"/>
                            </a:gs>
                          </a:gsLst>
                          <a:path path="shape">
                            <a:fillToRect l="50000" t="50000" r="50000" b="50000"/>
                          </a:path>
                        </a:gradFill>
                        <a:ln w="952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62012" name="Oval 220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4194" y="1206"/>
                          <a:ext cx="113" cy="113"/>
                        </a:xfrm>
                        <a:prstGeom prst="ellipse">
                          <a:avLst/>
                        </a:prstGeom>
                        <a:gradFill rotWithShape="0">
                          <a:gsLst>
                            <a:gs pos="0">
                              <a:schemeClr val="folHlink">
                                <a:gamma/>
                                <a:tint val="0"/>
                                <a:invGamma/>
                              </a:schemeClr>
                            </a:gs>
                            <a:gs pos="100000">
                              <a:schemeClr val="folHlink"/>
                            </a:gs>
                          </a:gsLst>
                          <a:path path="shape">
                            <a:fillToRect l="50000" t="50000" r="50000" b="50000"/>
                          </a:path>
                        </a:gradFill>
                        <a:ln w="952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62013" name="Rectangle 221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4194" y="1095"/>
                          <a:ext cx="120" cy="105"/>
                        </a:xfrm>
                        <a:prstGeom prst="rect">
                          <a:avLst/>
                        </a:prstGeom>
                        <a:gradFill rotWithShape="0">
                          <a:gsLst>
                            <a:gs pos="0">
                              <a:schemeClr val="folHlink"/>
                            </a:gs>
                            <a:gs pos="50000">
                              <a:schemeClr val="folHlink">
                                <a:gamma/>
                                <a:tint val="0"/>
                                <a:invGamma/>
                              </a:schemeClr>
                            </a:gs>
                            <a:gs pos="100000">
                              <a:schemeClr val="folHlink"/>
                            </a:gs>
                          </a:gsLst>
                          <a:lin ang="0" scaled="1"/>
                        </a:gradFill>
                        <a:ln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62014" name="Rectangle 222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4050" y="1206"/>
                          <a:ext cx="120" cy="105"/>
                        </a:xfrm>
                        <a:prstGeom prst="rect">
                          <a:avLst/>
                        </a:prstGeom>
                        <a:gradFill rotWithShape="0">
                          <a:gsLst>
                            <a:gs pos="0">
                              <a:schemeClr val="folHlink"/>
                            </a:gs>
                            <a:gs pos="50000">
                              <a:schemeClr val="folHlink">
                                <a:gamma/>
                                <a:tint val="0"/>
                                <a:invGamma/>
                              </a:schemeClr>
                            </a:gs>
                            <a:gs pos="100000">
                              <a:schemeClr val="folHlink"/>
                            </a:gs>
                          </a:gsLst>
                          <a:lin ang="0" scaled="1"/>
                        </a:gradFill>
                        <a:ln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</p:grpSp>
                  <p:grpSp>
                    <p:nvGrpSpPr>
                      <p:cNvPr id="162015" name="Group 223"/>
                      <p:cNvGrpSpPr>
                        <a:grpSpLocks noChangeAspect="1"/>
                      </p:cNvGrpSpPr>
                      <p:nvPr/>
                    </p:nvGrpSpPr>
                    <p:grpSpPr bwMode="auto">
                      <a:xfrm>
                        <a:off x="4065" y="2682"/>
                        <a:ext cx="264" cy="230"/>
                        <a:chOff x="4050" y="1089"/>
                        <a:chExt cx="264" cy="230"/>
                      </a:xfrm>
                    </p:grpSpPr>
                    <p:sp>
                      <p:nvSpPr>
                        <p:cNvPr id="162016" name="Oval 224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4053" y="1089"/>
                          <a:ext cx="113" cy="113"/>
                        </a:xfrm>
                        <a:prstGeom prst="ellipse">
                          <a:avLst/>
                        </a:prstGeom>
                        <a:gradFill rotWithShape="0">
                          <a:gsLst>
                            <a:gs pos="0">
                              <a:schemeClr val="folHlink">
                                <a:gamma/>
                                <a:tint val="0"/>
                                <a:invGamma/>
                              </a:schemeClr>
                            </a:gs>
                            <a:gs pos="100000">
                              <a:schemeClr val="folHlink"/>
                            </a:gs>
                          </a:gsLst>
                          <a:path path="shape">
                            <a:fillToRect l="50000" t="50000" r="50000" b="50000"/>
                          </a:path>
                        </a:gradFill>
                        <a:ln w="952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62017" name="Oval 225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4194" y="1206"/>
                          <a:ext cx="113" cy="113"/>
                        </a:xfrm>
                        <a:prstGeom prst="ellipse">
                          <a:avLst/>
                        </a:prstGeom>
                        <a:gradFill rotWithShape="0">
                          <a:gsLst>
                            <a:gs pos="0">
                              <a:schemeClr val="folHlink">
                                <a:gamma/>
                                <a:tint val="0"/>
                                <a:invGamma/>
                              </a:schemeClr>
                            </a:gs>
                            <a:gs pos="100000">
                              <a:schemeClr val="folHlink"/>
                            </a:gs>
                          </a:gsLst>
                          <a:path path="shape">
                            <a:fillToRect l="50000" t="50000" r="50000" b="50000"/>
                          </a:path>
                        </a:gradFill>
                        <a:ln w="952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62018" name="Rectangle 226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4194" y="1095"/>
                          <a:ext cx="120" cy="105"/>
                        </a:xfrm>
                        <a:prstGeom prst="rect">
                          <a:avLst/>
                        </a:prstGeom>
                        <a:gradFill rotWithShape="0">
                          <a:gsLst>
                            <a:gs pos="0">
                              <a:schemeClr val="folHlink"/>
                            </a:gs>
                            <a:gs pos="50000">
                              <a:schemeClr val="folHlink">
                                <a:gamma/>
                                <a:tint val="0"/>
                                <a:invGamma/>
                              </a:schemeClr>
                            </a:gs>
                            <a:gs pos="100000">
                              <a:schemeClr val="folHlink"/>
                            </a:gs>
                          </a:gsLst>
                          <a:lin ang="0" scaled="1"/>
                        </a:gradFill>
                        <a:ln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62019" name="Rectangle 227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4050" y="1206"/>
                          <a:ext cx="120" cy="105"/>
                        </a:xfrm>
                        <a:prstGeom prst="rect">
                          <a:avLst/>
                        </a:prstGeom>
                        <a:gradFill rotWithShape="0">
                          <a:gsLst>
                            <a:gs pos="0">
                              <a:schemeClr val="folHlink"/>
                            </a:gs>
                            <a:gs pos="50000">
                              <a:schemeClr val="folHlink">
                                <a:gamma/>
                                <a:tint val="0"/>
                                <a:invGamma/>
                              </a:schemeClr>
                            </a:gs>
                            <a:gs pos="100000">
                              <a:schemeClr val="folHlink"/>
                            </a:gs>
                          </a:gsLst>
                          <a:lin ang="0" scaled="1"/>
                        </a:gradFill>
                        <a:ln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</p:grpSp>
                  <p:grpSp>
                    <p:nvGrpSpPr>
                      <p:cNvPr id="162020" name="Group 228"/>
                      <p:cNvGrpSpPr>
                        <a:grpSpLocks noChangeAspect="1"/>
                      </p:cNvGrpSpPr>
                      <p:nvPr/>
                    </p:nvGrpSpPr>
                    <p:grpSpPr bwMode="auto">
                      <a:xfrm>
                        <a:off x="4068" y="2910"/>
                        <a:ext cx="264" cy="230"/>
                        <a:chOff x="4050" y="1089"/>
                        <a:chExt cx="264" cy="230"/>
                      </a:xfrm>
                    </p:grpSpPr>
                    <p:sp>
                      <p:nvSpPr>
                        <p:cNvPr id="162021" name="Oval 229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4053" y="1089"/>
                          <a:ext cx="113" cy="113"/>
                        </a:xfrm>
                        <a:prstGeom prst="ellipse">
                          <a:avLst/>
                        </a:prstGeom>
                        <a:gradFill rotWithShape="0">
                          <a:gsLst>
                            <a:gs pos="0">
                              <a:schemeClr val="folHlink">
                                <a:gamma/>
                                <a:tint val="0"/>
                                <a:invGamma/>
                              </a:schemeClr>
                            </a:gs>
                            <a:gs pos="100000">
                              <a:schemeClr val="folHlink"/>
                            </a:gs>
                          </a:gsLst>
                          <a:path path="shape">
                            <a:fillToRect l="50000" t="50000" r="50000" b="50000"/>
                          </a:path>
                        </a:gradFill>
                        <a:ln w="952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62022" name="Oval 230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4194" y="1206"/>
                          <a:ext cx="113" cy="113"/>
                        </a:xfrm>
                        <a:prstGeom prst="ellipse">
                          <a:avLst/>
                        </a:prstGeom>
                        <a:gradFill rotWithShape="0">
                          <a:gsLst>
                            <a:gs pos="0">
                              <a:schemeClr val="folHlink">
                                <a:gamma/>
                                <a:tint val="0"/>
                                <a:invGamma/>
                              </a:schemeClr>
                            </a:gs>
                            <a:gs pos="100000">
                              <a:schemeClr val="folHlink"/>
                            </a:gs>
                          </a:gsLst>
                          <a:path path="shape">
                            <a:fillToRect l="50000" t="50000" r="50000" b="50000"/>
                          </a:path>
                        </a:gradFill>
                        <a:ln w="952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62023" name="Rectangle 231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4194" y="1095"/>
                          <a:ext cx="120" cy="105"/>
                        </a:xfrm>
                        <a:prstGeom prst="rect">
                          <a:avLst/>
                        </a:prstGeom>
                        <a:gradFill rotWithShape="0">
                          <a:gsLst>
                            <a:gs pos="0">
                              <a:schemeClr val="folHlink"/>
                            </a:gs>
                            <a:gs pos="50000">
                              <a:schemeClr val="folHlink">
                                <a:gamma/>
                                <a:tint val="0"/>
                                <a:invGamma/>
                              </a:schemeClr>
                            </a:gs>
                            <a:gs pos="100000">
                              <a:schemeClr val="folHlink"/>
                            </a:gs>
                          </a:gsLst>
                          <a:lin ang="0" scaled="1"/>
                        </a:gradFill>
                        <a:ln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62024" name="Rectangle 232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4050" y="1206"/>
                          <a:ext cx="120" cy="105"/>
                        </a:xfrm>
                        <a:prstGeom prst="rect">
                          <a:avLst/>
                        </a:prstGeom>
                        <a:gradFill rotWithShape="0">
                          <a:gsLst>
                            <a:gs pos="0">
                              <a:schemeClr val="folHlink"/>
                            </a:gs>
                            <a:gs pos="50000">
                              <a:schemeClr val="folHlink">
                                <a:gamma/>
                                <a:tint val="0"/>
                                <a:invGamma/>
                              </a:schemeClr>
                            </a:gs>
                            <a:gs pos="100000">
                              <a:schemeClr val="folHlink"/>
                            </a:gs>
                          </a:gsLst>
                          <a:lin ang="0" scaled="1"/>
                        </a:gradFill>
                        <a:ln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</p:grpSp>
                  <p:grpSp>
                    <p:nvGrpSpPr>
                      <p:cNvPr id="162025" name="Group 233"/>
                      <p:cNvGrpSpPr>
                        <a:grpSpLocks noChangeAspect="1"/>
                      </p:cNvGrpSpPr>
                      <p:nvPr/>
                    </p:nvGrpSpPr>
                    <p:grpSpPr bwMode="auto">
                      <a:xfrm>
                        <a:off x="4071" y="3141"/>
                        <a:ext cx="264" cy="230"/>
                        <a:chOff x="4050" y="1089"/>
                        <a:chExt cx="264" cy="230"/>
                      </a:xfrm>
                    </p:grpSpPr>
                    <p:sp>
                      <p:nvSpPr>
                        <p:cNvPr id="162026" name="Oval 234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4053" y="1089"/>
                          <a:ext cx="113" cy="113"/>
                        </a:xfrm>
                        <a:prstGeom prst="ellipse">
                          <a:avLst/>
                        </a:prstGeom>
                        <a:gradFill rotWithShape="0">
                          <a:gsLst>
                            <a:gs pos="0">
                              <a:schemeClr val="folHlink">
                                <a:gamma/>
                                <a:tint val="0"/>
                                <a:invGamma/>
                              </a:schemeClr>
                            </a:gs>
                            <a:gs pos="100000">
                              <a:schemeClr val="folHlink"/>
                            </a:gs>
                          </a:gsLst>
                          <a:path path="shape">
                            <a:fillToRect l="50000" t="50000" r="50000" b="50000"/>
                          </a:path>
                        </a:gradFill>
                        <a:ln w="952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62027" name="Oval 235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4194" y="1206"/>
                          <a:ext cx="113" cy="113"/>
                        </a:xfrm>
                        <a:prstGeom prst="ellipse">
                          <a:avLst/>
                        </a:prstGeom>
                        <a:gradFill rotWithShape="0">
                          <a:gsLst>
                            <a:gs pos="0">
                              <a:schemeClr val="folHlink">
                                <a:gamma/>
                                <a:tint val="0"/>
                                <a:invGamma/>
                              </a:schemeClr>
                            </a:gs>
                            <a:gs pos="100000">
                              <a:schemeClr val="folHlink"/>
                            </a:gs>
                          </a:gsLst>
                          <a:path path="shape">
                            <a:fillToRect l="50000" t="50000" r="50000" b="50000"/>
                          </a:path>
                        </a:gradFill>
                        <a:ln w="952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62028" name="Rectangle 236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4194" y="1095"/>
                          <a:ext cx="120" cy="105"/>
                        </a:xfrm>
                        <a:prstGeom prst="rect">
                          <a:avLst/>
                        </a:prstGeom>
                        <a:gradFill rotWithShape="0">
                          <a:gsLst>
                            <a:gs pos="0">
                              <a:schemeClr val="folHlink"/>
                            </a:gs>
                            <a:gs pos="50000">
                              <a:schemeClr val="folHlink">
                                <a:gamma/>
                                <a:tint val="0"/>
                                <a:invGamma/>
                              </a:schemeClr>
                            </a:gs>
                            <a:gs pos="100000">
                              <a:schemeClr val="folHlink"/>
                            </a:gs>
                          </a:gsLst>
                          <a:lin ang="0" scaled="1"/>
                        </a:gradFill>
                        <a:ln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62029" name="Rectangle 237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4050" y="1206"/>
                          <a:ext cx="120" cy="105"/>
                        </a:xfrm>
                        <a:prstGeom prst="rect">
                          <a:avLst/>
                        </a:prstGeom>
                        <a:gradFill rotWithShape="0">
                          <a:gsLst>
                            <a:gs pos="0">
                              <a:schemeClr val="folHlink"/>
                            </a:gs>
                            <a:gs pos="50000">
                              <a:schemeClr val="folHlink">
                                <a:gamma/>
                                <a:tint val="0"/>
                                <a:invGamma/>
                              </a:schemeClr>
                            </a:gs>
                            <a:gs pos="100000">
                              <a:schemeClr val="folHlink"/>
                            </a:gs>
                          </a:gsLst>
                          <a:lin ang="0" scaled="1"/>
                        </a:gradFill>
                        <a:ln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</p:grpSp>
                  <p:grpSp>
                    <p:nvGrpSpPr>
                      <p:cNvPr id="162030" name="Group 238"/>
                      <p:cNvGrpSpPr>
                        <a:grpSpLocks noChangeAspect="1"/>
                      </p:cNvGrpSpPr>
                      <p:nvPr/>
                    </p:nvGrpSpPr>
                    <p:grpSpPr bwMode="auto">
                      <a:xfrm>
                        <a:off x="4068" y="3372"/>
                        <a:ext cx="264" cy="230"/>
                        <a:chOff x="4050" y="1089"/>
                        <a:chExt cx="264" cy="230"/>
                      </a:xfrm>
                    </p:grpSpPr>
                    <p:sp>
                      <p:nvSpPr>
                        <p:cNvPr id="162031" name="Oval 239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4053" y="1089"/>
                          <a:ext cx="113" cy="113"/>
                        </a:xfrm>
                        <a:prstGeom prst="ellipse">
                          <a:avLst/>
                        </a:prstGeom>
                        <a:gradFill rotWithShape="0">
                          <a:gsLst>
                            <a:gs pos="0">
                              <a:schemeClr val="folHlink">
                                <a:gamma/>
                                <a:tint val="0"/>
                                <a:invGamma/>
                              </a:schemeClr>
                            </a:gs>
                            <a:gs pos="100000">
                              <a:schemeClr val="folHlink"/>
                            </a:gs>
                          </a:gsLst>
                          <a:path path="shape">
                            <a:fillToRect l="50000" t="50000" r="50000" b="50000"/>
                          </a:path>
                        </a:gradFill>
                        <a:ln w="952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62032" name="Oval 240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4194" y="1206"/>
                          <a:ext cx="113" cy="113"/>
                        </a:xfrm>
                        <a:prstGeom prst="ellipse">
                          <a:avLst/>
                        </a:prstGeom>
                        <a:gradFill rotWithShape="0">
                          <a:gsLst>
                            <a:gs pos="0">
                              <a:schemeClr val="folHlink">
                                <a:gamma/>
                                <a:tint val="0"/>
                                <a:invGamma/>
                              </a:schemeClr>
                            </a:gs>
                            <a:gs pos="100000">
                              <a:schemeClr val="folHlink"/>
                            </a:gs>
                          </a:gsLst>
                          <a:path path="shape">
                            <a:fillToRect l="50000" t="50000" r="50000" b="50000"/>
                          </a:path>
                        </a:gradFill>
                        <a:ln w="952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62033" name="Rectangle 241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4194" y="1095"/>
                          <a:ext cx="120" cy="105"/>
                        </a:xfrm>
                        <a:prstGeom prst="rect">
                          <a:avLst/>
                        </a:prstGeom>
                        <a:gradFill rotWithShape="0">
                          <a:gsLst>
                            <a:gs pos="0">
                              <a:schemeClr val="folHlink"/>
                            </a:gs>
                            <a:gs pos="50000">
                              <a:schemeClr val="folHlink">
                                <a:gamma/>
                                <a:tint val="0"/>
                                <a:invGamma/>
                              </a:schemeClr>
                            </a:gs>
                            <a:gs pos="100000">
                              <a:schemeClr val="folHlink"/>
                            </a:gs>
                          </a:gsLst>
                          <a:lin ang="0" scaled="1"/>
                        </a:gradFill>
                        <a:ln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62034" name="Rectangle 242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4050" y="1206"/>
                          <a:ext cx="120" cy="105"/>
                        </a:xfrm>
                        <a:prstGeom prst="rect">
                          <a:avLst/>
                        </a:prstGeom>
                        <a:gradFill rotWithShape="0">
                          <a:gsLst>
                            <a:gs pos="0">
                              <a:schemeClr val="folHlink"/>
                            </a:gs>
                            <a:gs pos="50000">
                              <a:schemeClr val="folHlink">
                                <a:gamma/>
                                <a:tint val="0"/>
                                <a:invGamma/>
                              </a:schemeClr>
                            </a:gs>
                            <a:gs pos="100000">
                              <a:schemeClr val="folHlink"/>
                            </a:gs>
                          </a:gsLst>
                          <a:lin ang="0" scaled="1"/>
                        </a:gradFill>
                        <a:ln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</p:grpSp>
                  <p:grpSp>
                    <p:nvGrpSpPr>
                      <p:cNvPr id="162035" name="Group 243"/>
                      <p:cNvGrpSpPr>
                        <a:grpSpLocks noChangeAspect="1"/>
                      </p:cNvGrpSpPr>
                      <p:nvPr/>
                    </p:nvGrpSpPr>
                    <p:grpSpPr bwMode="auto">
                      <a:xfrm>
                        <a:off x="1848" y="1107"/>
                        <a:ext cx="264" cy="230"/>
                        <a:chOff x="4050" y="1089"/>
                        <a:chExt cx="264" cy="230"/>
                      </a:xfrm>
                    </p:grpSpPr>
                    <p:sp>
                      <p:nvSpPr>
                        <p:cNvPr id="162036" name="Oval 244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4053" y="1089"/>
                          <a:ext cx="113" cy="113"/>
                        </a:xfrm>
                        <a:prstGeom prst="ellipse">
                          <a:avLst/>
                        </a:prstGeom>
                        <a:gradFill rotWithShape="0">
                          <a:gsLst>
                            <a:gs pos="0">
                              <a:schemeClr val="folHlink">
                                <a:gamma/>
                                <a:tint val="0"/>
                                <a:invGamma/>
                              </a:schemeClr>
                            </a:gs>
                            <a:gs pos="100000">
                              <a:schemeClr val="folHlink"/>
                            </a:gs>
                          </a:gsLst>
                          <a:path path="shape">
                            <a:fillToRect l="50000" t="50000" r="50000" b="50000"/>
                          </a:path>
                        </a:gradFill>
                        <a:ln w="952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62037" name="Oval 245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4194" y="1206"/>
                          <a:ext cx="113" cy="113"/>
                        </a:xfrm>
                        <a:prstGeom prst="ellipse">
                          <a:avLst/>
                        </a:prstGeom>
                        <a:gradFill rotWithShape="0">
                          <a:gsLst>
                            <a:gs pos="0">
                              <a:schemeClr val="folHlink">
                                <a:gamma/>
                                <a:tint val="0"/>
                                <a:invGamma/>
                              </a:schemeClr>
                            </a:gs>
                            <a:gs pos="100000">
                              <a:schemeClr val="folHlink"/>
                            </a:gs>
                          </a:gsLst>
                          <a:path path="shape">
                            <a:fillToRect l="50000" t="50000" r="50000" b="50000"/>
                          </a:path>
                        </a:gradFill>
                        <a:ln w="952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62038" name="Rectangle 246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4194" y="1095"/>
                          <a:ext cx="120" cy="105"/>
                        </a:xfrm>
                        <a:prstGeom prst="rect">
                          <a:avLst/>
                        </a:prstGeom>
                        <a:gradFill rotWithShape="0">
                          <a:gsLst>
                            <a:gs pos="0">
                              <a:schemeClr val="folHlink"/>
                            </a:gs>
                            <a:gs pos="50000">
                              <a:schemeClr val="folHlink">
                                <a:gamma/>
                                <a:tint val="0"/>
                                <a:invGamma/>
                              </a:schemeClr>
                            </a:gs>
                            <a:gs pos="100000">
                              <a:schemeClr val="folHlink"/>
                            </a:gs>
                          </a:gsLst>
                          <a:lin ang="0" scaled="1"/>
                        </a:gradFill>
                        <a:ln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62039" name="Rectangle 247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4050" y="1206"/>
                          <a:ext cx="120" cy="105"/>
                        </a:xfrm>
                        <a:prstGeom prst="rect">
                          <a:avLst/>
                        </a:prstGeom>
                        <a:gradFill rotWithShape="0">
                          <a:gsLst>
                            <a:gs pos="0">
                              <a:schemeClr val="folHlink"/>
                            </a:gs>
                            <a:gs pos="50000">
                              <a:schemeClr val="folHlink">
                                <a:gamma/>
                                <a:tint val="0"/>
                                <a:invGamma/>
                              </a:schemeClr>
                            </a:gs>
                            <a:gs pos="100000">
                              <a:schemeClr val="folHlink"/>
                            </a:gs>
                          </a:gsLst>
                          <a:lin ang="0" scaled="1"/>
                        </a:gradFill>
                        <a:ln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</p:grpSp>
                  <p:grpSp>
                    <p:nvGrpSpPr>
                      <p:cNvPr id="162040" name="Group 248"/>
                      <p:cNvGrpSpPr>
                        <a:grpSpLocks noChangeAspect="1"/>
                      </p:cNvGrpSpPr>
                      <p:nvPr/>
                    </p:nvGrpSpPr>
                    <p:grpSpPr bwMode="auto">
                      <a:xfrm>
                        <a:off x="1848" y="1338"/>
                        <a:ext cx="264" cy="230"/>
                        <a:chOff x="4050" y="1089"/>
                        <a:chExt cx="264" cy="230"/>
                      </a:xfrm>
                    </p:grpSpPr>
                    <p:sp>
                      <p:nvSpPr>
                        <p:cNvPr id="162041" name="Oval 249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4053" y="1089"/>
                          <a:ext cx="113" cy="113"/>
                        </a:xfrm>
                        <a:prstGeom prst="ellipse">
                          <a:avLst/>
                        </a:prstGeom>
                        <a:gradFill rotWithShape="0">
                          <a:gsLst>
                            <a:gs pos="0">
                              <a:schemeClr val="folHlink">
                                <a:gamma/>
                                <a:tint val="0"/>
                                <a:invGamma/>
                              </a:schemeClr>
                            </a:gs>
                            <a:gs pos="100000">
                              <a:schemeClr val="folHlink"/>
                            </a:gs>
                          </a:gsLst>
                          <a:path path="shape">
                            <a:fillToRect l="50000" t="50000" r="50000" b="50000"/>
                          </a:path>
                        </a:gradFill>
                        <a:ln w="952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62042" name="Oval 250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4194" y="1206"/>
                          <a:ext cx="113" cy="113"/>
                        </a:xfrm>
                        <a:prstGeom prst="ellipse">
                          <a:avLst/>
                        </a:prstGeom>
                        <a:gradFill rotWithShape="0">
                          <a:gsLst>
                            <a:gs pos="0">
                              <a:schemeClr val="folHlink">
                                <a:gamma/>
                                <a:tint val="0"/>
                                <a:invGamma/>
                              </a:schemeClr>
                            </a:gs>
                            <a:gs pos="100000">
                              <a:schemeClr val="folHlink"/>
                            </a:gs>
                          </a:gsLst>
                          <a:path path="shape">
                            <a:fillToRect l="50000" t="50000" r="50000" b="50000"/>
                          </a:path>
                        </a:gradFill>
                        <a:ln w="952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62043" name="Rectangle 251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4194" y="1095"/>
                          <a:ext cx="120" cy="105"/>
                        </a:xfrm>
                        <a:prstGeom prst="rect">
                          <a:avLst/>
                        </a:prstGeom>
                        <a:gradFill rotWithShape="0">
                          <a:gsLst>
                            <a:gs pos="0">
                              <a:schemeClr val="folHlink"/>
                            </a:gs>
                            <a:gs pos="50000">
                              <a:schemeClr val="folHlink">
                                <a:gamma/>
                                <a:tint val="0"/>
                                <a:invGamma/>
                              </a:schemeClr>
                            </a:gs>
                            <a:gs pos="100000">
                              <a:schemeClr val="folHlink"/>
                            </a:gs>
                          </a:gsLst>
                          <a:lin ang="0" scaled="1"/>
                        </a:gradFill>
                        <a:ln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62044" name="Rectangle 252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4050" y="1206"/>
                          <a:ext cx="120" cy="105"/>
                        </a:xfrm>
                        <a:prstGeom prst="rect">
                          <a:avLst/>
                        </a:prstGeom>
                        <a:gradFill rotWithShape="0">
                          <a:gsLst>
                            <a:gs pos="0">
                              <a:schemeClr val="folHlink"/>
                            </a:gs>
                            <a:gs pos="50000">
                              <a:schemeClr val="folHlink">
                                <a:gamma/>
                                <a:tint val="0"/>
                                <a:invGamma/>
                              </a:schemeClr>
                            </a:gs>
                            <a:gs pos="100000">
                              <a:schemeClr val="folHlink"/>
                            </a:gs>
                          </a:gsLst>
                          <a:lin ang="0" scaled="1"/>
                        </a:gradFill>
                        <a:ln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</p:grpSp>
                  <p:grpSp>
                    <p:nvGrpSpPr>
                      <p:cNvPr id="162045" name="Group 253"/>
                      <p:cNvGrpSpPr>
                        <a:grpSpLocks noChangeAspect="1"/>
                      </p:cNvGrpSpPr>
                      <p:nvPr/>
                    </p:nvGrpSpPr>
                    <p:grpSpPr bwMode="auto">
                      <a:xfrm>
                        <a:off x="1851" y="1563"/>
                        <a:ext cx="264" cy="230"/>
                        <a:chOff x="4050" y="1089"/>
                        <a:chExt cx="264" cy="230"/>
                      </a:xfrm>
                    </p:grpSpPr>
                    <p:sp>
                      <p:nvSpPr>
                        <p:cNvPr id="162046" name="Oval 254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4053" y="1089"/>
                          <a:ext cx="113" cy="113"/>
                        </a:xfrm>
                        <a:prstGeom prst="ellipse">
                          <a:avLst/>
                        </a:prstGeom>
                        <a:gradFill rotWithShape="0">
                          <a:gsLst>
                            <a:gs pos="0">
                              <a:schemeClr val="folHlink">
                                <a:gamma/>
                                <a:tint val="0"/>
                                <a:invGamma/>
                              </a:schemeClr>
                            </a:gs>
                            <a:gs pos="100000">
                              <a:schemeClr val="folHlink"/>
                            </a:gs>
                          </a:gsLst>
                          <a:path path="shape">
                            <a:fillToRect l="50000" t="50000" r="50000" b="50000"/>
                          </a:path>
                        </a:gradFill>
                        <a:ln w="952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62047" name="Oval 255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4194" y="1206"/>
                          <a:ext cx="113" cy="113"/>
                        </a:xfrm>
                        <a:prstGeom prst="ellipse">
                          <a:avLst/>
                        </a:prstGeom>
                        <a:gradFill rotWithShape="0">
                          <a:gsLst>
                            <a:gs pos="0">
                              <a:schemeClr val="folHlink">
                                <a:gamma/>
                                <a:tint val="0"/>
                                <a:invGamma/>
                              </a:schemeClr>
                            </a:gs>
                            <a:gs pos="100000">
                              <a:schemeClr val="folHlink"/>
                            </a:gs>
                          </a:gsLst>
                          <a:path path="shape">
                            <a:fillToRect l="50000" t="50000" r="50000" b="50000"/>
                          </a:path>
                        </a:gradFill>
                        <a:ln w="952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62048" name="Rectangle 256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4194" y="1095"/>
                          <a:ext cx="120" cy="105"/>
                        </a:xfrm>
                        <a:prstGeom prst="rect">
                          <a:avLst/>
                        </a:prstGeom>
                        <a:gradFill rotWithShape="0">
                          <a:gsLst>
                            <a:gs pos="0">
                              <a:schemeClr val="folHlink"/>
                            </a:gs>
                            <a:gs pos="50000">
                              <a:schemeClr val="folHlink">
                                <a:gamma/>
                                <a:tint val="0"/>
                                <a:invGamma/>
                              </a:schemeClr>
                            </a:gs>
                            <a:gs pos="100000">
                              <a:schemeClr val="folHlink"/>
                            </a:gs>
                          </a:gsLst>
                          <a:lin ang="0" scaled="1"/>
                        </a:gradFill>
                        <a:ln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62049" name="Rectangle 257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4050" y="1206"/>
                          <a:ext cx="120" cy="105"/>
                        </a:xfrm>
                        <a:prstGeom prst="rect">
                          <a:avLst/>
                        </a:prstGeom>
                        <a:gradFill rotWithShape="0">
                          <a:gsLst>
                            <a:gs pos="0">
                              <a:schemeClr val="folHlink"/>
                            </a:gs>
                            <a:gs pos="50000">
                              <a:schemeClr val="folHlink">
                                <a:gamma/>
                                <a:tint val="0"/>
                                <a:invGamma/>
                              </a:schemeClr>
                            </a:gs>
                            <a:gs pos="100000">
                              <a:schemeClr val="folHlink"/>
                            </a:gs>
                          </a:gsLst>
                          <a:lin ang="0" scaled="1"/>
                        </a:gradFill>
                        <a:ln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</p:grpSp>
                  <p:grpSp>
                    <p:nvGrpSpPr>
                      <p:cNvPr id="162050" name="Group 258"/>
                      <p:cNvGrpSpPr>
                        <a:grpSpLocks noChangeAspect="1"/>
                      </p:cNvGrpSpPr>
                      <p:nvPr/>
                    </p:nvGrpSpPr>
                    <p:grpSpPr bwMode="auto">
                      <a:xfrm>
                        <a:off x="1854" y="1794"/>
                        <a:ext cx="264" cy="230"/>
                        <a:chOff x="4050" y="1089"/>
                        <a:chExt cx="264" cy="230"/>
                      </a:xfrm>
                    </p:grpSpPr>
                    <p:sp>
                      <p:nvSpPr>
                        <p:cNvPr id="162051" name="Oval 259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4053" y="1089"/>
                          <a:ext cx="113" cy="113"/>
                        </a:xfrm>
                        <a:prstGeom prst="ellipse">
                          <a:avLst/>
                        </a:prstGeom>
                        <a:gradFill rotWithShape="0">
                          <a:gsLst>
                            <a:gs pos="0">
                              <a:schemeClr val="folHlink">
                                <a:gamma/>
                                <a:tint val="0"/>
                                <a:invGamma/>
                              </a:schemeClr>
                            </a:gs>
                            <a:gs pos="100000">
                              <a:schemeClr val="folHlink"/>
                            </a:gs>
                          </a:gsLst>
                          <a:path path="shape">
                            <a:fillToRect l="50000" t="50000" r="50000" b="50000"/>
                          </a:path>
                        </a:gradFill>
                        <a:ln w="952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62052" name="Oval 260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4194" y="1206"/>
                          <a:ext cx="113" cy="113"/>
                        </a:xfrm>
                        <a:prstGeom prst="ellipse">
                          <a:avLst/>
                        </a:prstGeom>
                        <a:gradFill rotWithShape="0">
                          <a:gsLst>
                            <a:gs pos="0">
                              <a:schemeClr val="folHlink">
                                <a:gamma/>
                                <a:tint val="0"/>
                                <a:invGamma/>
                              </a:schemeClr>
                            </a:gs>
                            <a:gs pos="100000">
                              <a:schemeClr val="folHlink"/>
                            </a:gs>
                          </a:gsLst>
                          <a:path path="shape">
                            <a:fillToRect l="50000" t="50000" r="50000" b="50000"/>
                          </a:path>
                        </a:gradFill>
                        <a:ln w="952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62053" name="Rectangle 261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4194" y="1095"/>
                          <a:ext cx="120" cy="105"/>
                        </a:xfrm>
                        <a:prstGeom prst="rect">
                          <a:avLst/>
                        </a:prstGeom>
                        <a:gradFill rotWithShape="0">
                          <a:gsLst>
                            <a:gs pos="0">
                              <a:schemeClr val="folHlink"/>
                            </a:gs>
                            <a:gs pos="50000">
                              <a:schemeClr val="folHlink">
                                <a:gamma/>
                                <a:tint val="0"/>
                                <a:invGamma/>
                              </a:schemeClr>
                            </a:gs>
                            <a:gs pos="100000">
                              <a:schemeClr val="folHlink"/>
                            </a:gs>
                          </a:gsLst>
                          <a:lin ang="0" scaled="1"/>
                        </a:gradFill>
                        <a:ln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62054" name="Rectangle 262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4050" y="1206"/>
                          <a:ext cx="120" cy="105"/>
                        </a:xfrm>
                        <a:prstGeom prst="rect">
                          <a:avLst/>
                        </a:prstGeom>
                        <a:gradFill rotWithShape="0">
                          <a:gsLst>
                            <a:gs pos="0">
                              <a:schemeClr val="folHlink"/>
                            </a:gs>
                            <a:gs pos="50000">
                              <a:schemeClr val="folHlink">
                                <a:gamma/>
                                <a:tint val="0"/>
                                <a:invGamma/>
                              </a:schemeClr>
                            </a:gs>
                            <a:gs pos="100000">
                              <a:schemeClr val="folHlink"/>
                            </a:gs>
                          </a:gsLst>
                          <a:lin ang="0" scaled="1"/>
                        </a:gradFill>
                        <a:ln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</p:grpSp>
                  <p:grpSp>
                    <p:nvGrpSpPr>
                      <p:cNvPr id="162055" name="Group 263"/>
                      <p:cNvGrpSpPr>
                        <a:grpSpLocks noChangeAspect="1"/>
                      </p:cNvGrpSpPr>
                      <p:nvPr/>
                    </p:nvGrpSpPr>
                    <p:grpSpPr bwMode="auto">
                      <a:xfrm>
                        <a:off x="1860" y="2022"/>
                        <a:ext cx="264" cy="230"/>
                        <a:chOff x="4050" y="1089"/>
                        <a:chExt cx="264" cy="230"/>
                      </a:xfrm>
                    </p:grpSpPr>
                    <p:sp>
                      <p:nvSpPr>
                        <p:cNvPr id="162056" name="Oval 264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4053" y="1089"/>
                          <a:ext cx="113" cy="113"/>
                        </a:xfrm>
                        <a:prstGeom prst="ellipse">
                          <a:avLst/>
                        </a:prstGeom>
                        <a:gradFill rotWithShape="0">
                          <a:gsLst>
                            <a:gs pos="0">
                              <a:schemeClr val="folHlink">
                                <a:gamma/>
                                <a:tint val="0"/>
                                <a:invGamma/>
                              </a:schemeClr>
                            </a:gs>
                            <a:gs pos="100000">
                              <a:schemeClr val="folHlink"/>
                            </a:gs>
                          </a:gsLst>
                          <a:path path="shape">
                            <a:fillToRect l="50000" t="50000" r="50000" b="50000"/>
                          </a:path>
                        </a:gradFill>
                        <a:ln w="952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62057" name="Oval 265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4194" y="1206"/>
                          <a:ext cx="113" cy="113"/>
                        </a:xfrm>
                        <a:prstGeom prst="ellipse">
                          <a:avLst/>
                        </a:prstGeom>
                        <a:gradFill rotWithShape="0">
                          <a:gsLst>
                            <a:gs pos="0">
                              <a:schemeClr val="folHlink">
                                <a:gamma/>
                                <a:tint val="0"/>
                                <a:invGamma/>
                              </a:schemeClr>
                            </a:gs>
                            <a:gs pos="100000">
                              <a:schemeClr val="folHlink"/>
                            </a:gs>
                          </a:gsLst>
                          <a:path path="shape">
                            <a:fillToRect l="50000" t="50000" r="50000" b="50000"/>
                          </a:path>
                        </a:gradFill>
                        <a:ln w="952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62058" name="Rectangle 266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4194" y="1095"/>
                          <a:ext cx="120" cy="105"/>
                        </a:xfrm>
                        <a:prstGeom prst="rect">
                          <a:avLst/>
                        </a:prstGeom>
                        <a:gradFill rotWithShape="0">
                          <a:gsLst>
                            <a:gs pos="0">
                              <a:schemeClr val="folHlink"/>
                            </a:gs>
                            <a:gs pos="50000">
                              <a:schemeClr val="folHlink">
                                <a:gamma/>
                                <a:tint val="0"/>
                                <a:invGamma/>
                              </a:schemeClr>
                            </a:gs>
                            <a:gs pos="100000">
                              <a:schemeClr val="folHlink"/>
                            </a:gs>
                          </a:gsLst>
                          <a:lin ang="0" scaled="1"/>
                        </a:gradFill>
                        <a:ln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62059" name="Rectangle 267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4050" y="1206"/>
                          <a:ext cx="120" cy="105"/>
                        </a:xfrm>
                        <a:prstGeom prst="rect">
                          <a:avLst/>
                        </a:prstGeom>
                        <a:gradFill rotWithShape="0">
                          <a:gsLst>
                            <a:gs pos="0">
                              <a:schemeClr val="folHlink"/>
                            </a:gs>
                            <a:gs pos="50000">
                              <a:schemeClr val="folHlink">
                                <a:gamma/>
                                <a:tint val="0"/>
                                <a:invGamma/>
                              </a:schemeClr>
                            </a:gs>
                            <a:gs pos="100000">
                              <a:schemeClr val="folHlink"/>
                            </a:gs>
                          </a:gsLst>
                          <a:lin ang="0" scaled="1"/>
                        </a:gradFill>
                        <a:ln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</p:grpSp>
                  <p:grpSp>
                    <p:nvGrpSpPr>
                      <p:cNvPr id="162060" name="Group 268"/>
                      <p:cNvGrpSpPr>
                        <a:grpSpLocks noChangeAspect="1"/>
                      </p:cNvGrpSpPr>
                      <p:nvPr/>
                    </p:nvGrpSpPr>
                    <p:grpSpPr bwMode="auto">
                      <a:xfrm>
                        <a:off x="1860" y="2247"/>
                        <a:ext cx="264" cy="230"/>
                        <a:chOff x="4050" y="1089"/>
                        <a:chExt cx="264" cy="230"/>
                      </a:xfrm>
                    </p:grpSpPr>
                    <p:sp>
                      <p:nvSpPr>
                        <p:cNvPr id="162061" name="Oval 269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4053" y="1089"/>
                          <a:ext cx="113" cy="113"/>
                        </a:xfrm>
                        <a:prstGeom prst="ellipse">
                          <a:avLst/>
                        </a:prstGeom>
                        <a:gradFill rotWithShape="0">
                          <a:gsLst>
                            <a:gs pos="0">
                              <a:schemeClr val="folHlink">
                                <a:gamma/>
                                <a:tint val="0"/>
                                <a:invGamma/>
                              </a:schemeClr>
                            </a:gs>
                            <a:gs pos="100000">
                              <a:schemeClr val="folHlink"/>
                            </a:gs>
                          </a:gsLst>
                          <a:path path="shape">
                            <a:fillToRect l="50000" t="50000" r="50000" b="50000"/>
                          </a:path>
                        </a:gradFill>
                        <a:ln w="952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62062" name="Oval 270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4194" y="1206"/>
                          <a:ext cx="113" cy="113"/>
                        </a:xfrm>
                        <a:prstGeom prst="ellipse">
                          <a:avLst/>
                        </a:prstGeom>
                        <a:gradFill rotWithShape="0">
                          <a:gsLst>
                            <a:gs pos="0">
                              <a:schemeClr val="folHlink">
                                <a:gamma/>
                                <a:tint val="0"/>
                                <a:invGamma/>
                              </a:schemeClr>
                            </a:gs>
                            <a:gs pos="100000">
                              <a:schemeClr val="folHlink"/>
                            </a:gs>
                          </a:gsLst>
                          <a:path path="shape">
                            <a:fillToRect l="50000" t="50000" r="50000" b="50000"/>
                          </a:path>
                        </a:gradFill>
                        <a:ln w="952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62063" name="Rectangle 271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4194" y="1095"/>
                          <a:ext cx="120" cy="105"/>
                        </a:xfrm>
                        <a:prstGeom prst="rect">
                          <a:avLst/>
                        </a:prstGeom>
                        <a:gradFill rotWithShape="0">
                          <a:gsLst>
                            <a:gs pos="0">
                              <a:schemeClr val="folHlink"/>
                            </a:gs>
                            <a:gs pos="50000">
                              <a:schemeClr val="folHlink">
                                <a:gamma/>
                                <a:tint val="0"/>
                                <a:invGamma/>
                              </a:schemeClr>
                            </a:gs>
                            <a:gs pos="100000">
                              <a:schemeClr val="folHlink"/>
                            </a:gs>
                          </a:gsLst>
                          <a:lin ang="0" scaled="1"/>
                        </a:gradFill>
                        <a:ln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62064" name="Rectangle 272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4050" y="1206"/>
                          <a:ext cx="120" cy="105"/>
                        </a:xfrm>
                        <a:prstGeom prst="rect">
                          <a:avLst/>
                        </a:prstGeom>
                        <a:gradFill rotWithShape="0">
                          <a:gsLst>
                            <a:gs pos="0">
                              <a:schemeClr val="folHlink"/>
                            </a:gs>
                            <a:gs pos="50000">
                              <a:schemeClr val="folHlink">
                                <a:gamma/>
                                <a:tint val="0"/>
                                <a:invGamma/>
                              </a:schemeClr>
                            </a:gs>
                            <a:gs pos="100000">
                              <a:schemeClr val="folHlink"/>
                            </a:gs>
                          </a:gsLst>
                          <a:lin ang="0" scaled="1"/>
                        </a:gradFill>
                        <a:ln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</p:grpSp>
                  <p:grpSp>
                    <p:nvGrpSpPr>
                      <p:cNvPr id="162065" name="Group 273"/>
                      <p:cNvGrpSpPr>
                        <a:grpSpLocks noChangeAspect="1"/>
                      </p:cNvGrpSpPr>
                      <p:nvPr/>
                    </p:nvGrpSpPr>
                    <p:grpSpPr bwMode="auto">
                      <a:xfrm>
                        <a:off x="1860" y="2469"/>
                        <a:ext cx="264" cy="230"/>
                        <a:chOff x="4050" y="1089"/>
                        <a:chExt cx="264" cy="230"/>
                      </a:xfrm>
                    </p:grpSpPr>
                    <p:sp>
                      <p:nvSpPr>
                        <p:cNvPr id="162066" name="Oval 274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4053" y="1089"/>
                          <a:ext cx="113" cy="113"/>
                        </a:xfrm>
                        <a:prstGeom prst="ellipse">
                          <a:avLst/>
                        </a:prstGeom>
                        <a:gradFill rotWithShape="0">
                          <a:gsLst>
                            <a:gs pos="0">
                              <a:schemeClr val="folHlink">
                                <a:gamma/>
                                <a:tint val="0"/>
                                <a:invGamma/>
                              </a:schemeClr>
                            </a:gs>
                            <a:gs pos="100000">
                              <a:schemeClr val="folHlink"/>
                            </a:gs>
                          </a:gsLst>
                          <a:path path="shape">
                            <a:fillToRect l="50000" t="50000" r="50000" b="50000"/>
                          </a:path>
                        </a:gradFill>
                        <a:ln w="952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62067" name="Oval 275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4194" y="1206"/>
                          <a:ext cx="113" cy="113"/>
                        </a:xfrm>
                        <a:prstGeom prst="ellipse">
                          <a:avLst/>
                        </a:prstGeom>
                        <a:gradFill rotWithShape="0">
                          <a:gsLst>
                            <a:gs pos="0">
                              <a:schemeClr val="folHlink">
                                <a:gamma/>
                                <a:tint val="0"/>
                                <a:invGamma/>
                              </a:schemeClr>
                            </a:gs>
                            <a:gs pos="100000">
                              <a:schemeClr val="folHlink"/>
                            </a:gs>
                          </a:gsLst>
                          <a:path path="shape">
                            <a:fillToRect l="50000" t="50000" r="50000" b="50000"/>
                          </a:path>
                        </a:gradFill>
                        <a:ln w="952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62068" name="Rectangle 276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4194" y="1095"/>
                          <a:ext cx="120" cy="105"/>
                        </a:xfrm>
                        <a:prstGeom prst="rect">
                          <a:avLst/>
                        </a:prstGeom>
                        <a:gradFill rotWithShape="0">
                          <a:gsLst>
                            <a:gs pos="0">
                              <a:schemeClr val="folHlink"/>
                            </a:gs>
                            <a:gs pos="50000">
                              <a:schemeClr val="folHlink">
                                <a:gamma/>
                                <a:tint val="0"/>
                                <a:invGamma/>
                              </a:schemeClr>
                            </a:gs>
                            <a:gs pos="100000">
                              <a:schemeClr val="folHlink"/>
                            </a:gs>
                          </a:gsLst>
                          <a:lin ang="0" scaled="1"/>
                        </a:gradFill>
                        <a:ln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62069" name="Rectangle 277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4050" y="1206"/>
                          <a:ext cx="120" cy="105"/>
                        </a:xfrm>
                        <a:prstGeom prst="rect">
                          <a:avLst/>
                        </a:prstGeom>
                        <a:gradFill rotWithShape="0">
                          <a:gsLst>
                            <a:gs pos="0">
                              <a:schemeClr val="folHlink"/>
                            </a:gs>
                            <a:gs pos="50000">
                              <a:schemeClr val="folHlink">
                                <a:gamma/>
                                <a:tint val="0"/>
                                <a:invGamma/>
                              </a:schemeClr>
                            </a:gs>
                            <a:gs pos="100000">
                              <a:schemeClr val="folHlink"/>
                            </a:gs>
                          </a:gsLst>
                          <a:lin ang="0" scaled="1"/>
                        </a:gradFill>
                        <a:ln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</p:grpSp>
                  <p:grpSp>
                    <p:nvGrpSpPr>
                      <p:cNvPr id="162070" name="Group 278"/>
                      <p:cNvGrpSpPr>
                        <a:grpSpLocks noChangeAspect="1"/>
                      </p:cNvGrpSpPr>
                      <p:nvPr/>
                    </p:nvGrpSpPr>
                    <p:grpSpPr bwMode="auto">
                      <a:xfrm>
                        <a:off x="1863" y="2700"/>
                        <a:ext cx="264" cy="230"/>
                        <a:chOff x="4050" y="1089"/>
                        <a:chExt cx="264" cy="230"/>
                      </a:xfrm>
                    </p:grpSpPr>
                    <p:sp>
                      <p:nvSpPr>
                        <p:cNvPr id="162071" name="Oval 279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4053" y="1089"/>
                          <a:ext cx="113" cy="113"/>
                        </a:xfrm>
                        <a:prstGeom prst="ellipse">
                          <a:avLst/>
                        </a:prstGeom>
                        <a:gradFill rotWithShape="0">
                          <a:gsLst>
                            <a:gs pos="0">
                              <a:schemeClr val="folHlink">
                                <a:gamma/>
                                <a:tint val="0"/>
                                <a:invGamma/>
                              </a:schemeClr>
                            </a:gs>
                            <a:gs pos="100000">
                              <a:schemeClr val="folHlink"/>
                            </a:gs>
                          </a:gsLst>
                          <a:path path="shape">
                            <a:fillToRect l="50000" t="50000" r="50000" b="50000"/>
                          </a:path>
                        </a:gradFill>
                        <a:ln w="952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62072" name="Oval 280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4194" y="1206"/>
                          <a:ext cx="113" cy="113"/>
                        </a:xfrm>
                        <a:prstGeom prst="ellipse">
                          <a:avLst/>
                        </a:prstGeom>
                        <a:gradFill rotWithShape="0">
                          <a:gsLst>
                            <a:gs pos="0">
                              <a:schemeClr val="folHlink">
                                <a:gamma/>
                                <a:tint val="0"/>
                                <a:invGamma/>
                              </a:schemeClr>
                            </a:gs>
                            <a:gs pos="100000">
                              <a:schemeClr val="folHlink"/>
                            </a:gs>
                          </a:gsLst>
                          <a:path path="shape">
                            <a:fillToRect l="50000" t="50000" r="50000" b="50000"/>
                          </a:path>
                        </a:gradFill>
                        <a:ln w="952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62073" name="Rectangle 281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4194" y="1095"/>
                          <a:ext cx="120" cy="105"/>
                        </a:xfrm>
                        <a:prstGeom prst="rect">
                          <a:avLst/>
                        </a:prstGeom>
                        <a:gradFill rotWithShape="0">
                          <a:gsLst>
                            <a:gs pos="0">
                              <a:schemeClr val="folHlink"/>
                            </a:gs>
                            <a:gs pos="50000">
                              <a:schemeClr val="folHlink">
                                <a:gamma/>
                                <a:tint val="0"/>
                                <a:invGamma/>
                              </a:schemeClr>
                            </a:gs>
                            <a:gs pos="100000">
                              <a:schemeClr val="folHlink"/>
                            </a:gs>
                          </a:gsLst>
                          <a:lin ang="0" scaled="1"/>
                        </a:gradFill>
                        <a:ln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62074" name="Rectangle 282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4050" y="1206"/>
                          <a:ext cx="120" cy="105"/>
                        </a:xfrm>
                        <a:prstGeom prst="rect">
                          <a:avLst/>
                        </a:prstGeom>
                        <a:gradFill rotWithShape="0">
                          <a:gsLst>
                            <a:gs pos="0">
                              <a:schemeClr val="folHlink"/>
                            </a:gs>
                            <a:gs pos="50000">
                              <a:schemeClr val="folHlink">
                                <a:gamma/>
                                <a:tint val="0"/>
                                <a:invGamma/>
                              </a:schemeClr>
                            </a:gs>
                            <a:gs pos="100000">
                              <a:schemeClr val="folHlink"/>
                            </a:gs>
                          </a:gsLst>
                          <a:lin ang="0" scaled="1"/>
                        </a:gradFill>
                        <a:ln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</p:grpSp>
                  <p:grpSp>
                    <p:nvGrpSpPr>
                      <p:cNvPr id="162075" name="Group 283"/>
                      <p:cNvGrpSpPr>
                        <a:grpSpLocks noChangeAspect="1"/>
                      </p:cNvGrpSpPr>
                      <p:nvPr/>
                    </p:nvGrpSpPr>
                    <p:grpSpPr bwMode="auto">
                      <a:xfrm>
                        <a:off x="1866" y="2928"/>
                        <a:ext cx="264" cy="230"/>
                        <a:chOff x="4050" y="1089"/>
                        <a:chExt cx="264" cy="230"/>
                      </a:xfrm>
                    </p:grpSpPr>
                    <p:sp>
                      <p:nvSpPr>
                        <p:cNvPr id="162076" name="Oval 284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4053" y="1089"/>
                          <a:ext cx="113" cy="113"/>
                        </a:xfrm>
                        <a:prstGeom prst="ellipse">
                          <a:avLst/>
                        </a:prstGeom>
                        <a:gradFill rotWithShape="0">
                          <a:gsLst>
                            <a:gs pos="0">
                              <a:schemeClr val="folHlink">
                                <a:gamma/>
                                <a:tint val="0"/>
                                <a:invGamma/>
                              </a:schemeClr>
                            </a:gs>
                            <a:gs pos="100000">
                              <a:schemeClr val="folHlink"/>
                            </a:gs>
                          </a:gsLst>
                          <a:path path="shape">
                            <a:fillToRect l="50000" t="50000" r="50000" b="50000"/>
                          </a:path>
                        </a:gradFill>
                        <a:ln w="952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62077" name="Oval 285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4194" y="1206"/>
                          <a:ext cx="113" cy="113"/>
                        </a:xfrm>
                        <a:prstGeom prst="ellipse">
                          <a:avLst/>
                        </a:prstGeom>
                        <a:gradFill rotWithShape="0">
                          <a:gsLst>
                            <a:gs pos="0">
                              <a:schemeClr val="folHlink">
                                <a:gamma/>
                                <a:tint val="0"/>
                                <a:invGamma/>
                              </a:schemeClr>
                            </a:gs>
                            <a:gs pos="100000">
                              <a:schemeClr val="folHlink"/>
                            </a:gs>
                          </a:gsLst>
                          <a:path path="shape">
                            <a:fillToRect l="50000" t="50000" r="50000" b="50000"/>
                          </a:path>
                        </a:gradFill>
                        <a:ln w="952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62078" name="Rectangle 286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4194" y="1095"/>
                          <a:ext cx="120" cy="105"/>
                        </a:xfrm>
                        <a:prstGeom prst="rect">
                          <a:avLst/>
                        </a:prstGeom>
                        <a:gradFill rotWithShape="0">
                          <a:gsLst>
                            <a:gs pos="0">
                              <a:schemeClr val="folHlink"/>
                            </a:gs>
                            <a:gs pos="50000">
                              <a:schemeClr val="folHlink">
                                <a:gamma/>
                                <a:tint val="0"/>
                                <a:invGamma/>
                              </a:schemeClr>
                            </a:gs>
                            <a:gs pos="100000">
                              <a:schemeClr val="folHlink"/>
                            </a:gs>
                          </a:gsLst>
                          <a:lin ang="0" scaled="1"/>
                        </a:gradFill>
                        <a:ln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62079" name="Rectangle 287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4050" y="1206"/>
                          <a:ext cx="120" cy="105"/>
                        </a:xfrm>
                        <a:prstGeom prst="rect">
                          <a:avLst/>
                        </a:prstGeom>
                        <a:gradFill rotWithShape="0">
                          <a:gsLst>
                            <a:gs pos="0">
                              <a:schemeClr val="folHlink"/>
                            </a:gs>
                            <a:gs pos="50000">
                              <a:schemeClr val="folHlink">
                                <a:gamma/>
                                <a:tint val="0"/>
                                <a:invGamma/>
                              </a:schemeClr>
                            </a:gs>
                            <a:gs pos="100000">
                              <a:schemeClr val="folHlink"/>
                            </a:gs>
                          </a:gsLst>
                          <a:lin ang="0" scaled="1"/>
                        </a:gradFill>
                        <a:ln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</p:grpSp>
                  <p:grpSp>
                    <p:nvGrpSpPr>
                      <p:cNvPr id="162080" name="Group 288"/>
                      <p:cNvGrpSpPr>
                        <a:grpSpLocks noChangeAspect="1"/>
                      </p:cNvGrpSpPr>
                      <p:nvPr/>
                    </p:nvGrpSpPr>
                    <p:grpSpPr bwMode="auto">
                      <a:xfrm>
                        <a:off x="1869" y="3159"/>
                        <a:ext cx="264" cy="230"/>
                        <a:chOff x="4050" y="1089"/>
                        <a:chExt cx="264" cy="230"/>
                      </a:xfrm>
                    </p:grpSpPr>
                    <p:sp>
                      <p:nvSpPr>
                        <p:cNvPr id="162081" name="Oval 289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4053" y="1089"/>
                          <a:ext cx="113" cy="113"/>
                        </a:xfrm>
                        <a:prstGeom prst="ellipse">
                          <a:avLst/>
                        </a:prstGeom>
                        <a:gradFill rotWithShape="0">
                          <a:gsLst>
                            <a:gs pos="0">
                              <a:schemeClr val="folHlink">
                                <a:gamma/>
                                <a:tint val="0"/>
                                <a:invGamma/>
                              </a:schemeClr>
                            </a:gs>
                            <a:gs pos="100000">
                              <a:schemeClr val="folHlink"/>
                            </a:gs>
                          </a:gsLst>
                          <a:path path="shape">
                            <a:fillToRect l="50000" t="50000" r="50000" b="50000"/>
                          </a:path>
                        </a:gradFill>
                        <a:ln w="952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62082" name="Oval 290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4194" y="1206"/>
                          <a:ext cx="113" cy="113"/>
                        </a:xfrm>
                        <a:prstGeom prst="ellipse">
                          <a:avLst/>
                        </a:prstGeom>
                        <a:gradFill rotWithShape="0">
                          <a:gsLst>
                            <a:gs pos="0">
                              <a:schemeClr val="folHlink">
                                <a:gamma/>
                                <a:tint val="0"/>
                                <a:invGamma/>
                              </a:schemeClr>
                            </a:gs>
                            <a:gs pos="100000">
                              <a:schemeClr val="folHlink"/>
                            </a:gs>
                          </a:gsLst>
                          <a:path path="shape">
                            <a:fillToRect l="50000" t="50000" r="50000" b="50000"/>
                          </a:path>
                        </a:gradFill>
                        <a:ln w="952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62083" name="Rectangle 291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4194" y="1095"/>
                          <a:ext cx="120" cy="105"/>
                        </a:xfrm>
                        <a:prstGeom prst="rect">
                          <a:avLst/>
                        </a:prstGeom>
                        <a:gradFill rotWithShape="0">
                          <a:gsLst>
                            <a:gs pos="0">
                              <a:schemeClr val="folHlink"/>
                            </a:gs>
                            <a:gs pos="50000">
                              <a:schemeClr val="folHlink">
                                <a:gamma/>
                                <a:tint val="0"/>
                                <a:invGamma/>
                              </a:schemeClr>
                            </a:gs>
                            <a:gs pos="100000">
                              <a:schemeClr val="folHlink"/>
                            </a:gs>
                          </a:gsLst>
                          <a:lin ang="0" scaled="1"/>
                        </a:gradFill>
                        <a:ln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62084" name="Rectangle 292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4050" y="1206"/>
                          <a:ext cx="120" cy="105"/>
                        </a:xfrm>
                        <a:prstGeom prst="rect">
                          <a:avLst/>
                        </a:prstGeom>
                        <a:gradFill rotWithShape="0">
                          <a:gsLst>
                            <a:gs pos="0">
                              <a:schemeClr val="folHlink"/>
                            </a:gs>
                            <a:gs pos="50000">
                              <a:schemeClr val="folHlink">
                                <a:gamma/>
                                <a:tint val="0"/>
                                <a:invGamma/>
                              </a:schemeClr>
                            </a:gs>
                            <a:gs pos="100000">
                              <a:schemeClr val="folHlink"/>
                            </a:gs>
                          </a:gsLst>
                          <a:lin ang="0" scaled="1"/>
                        </a:gradFill>
                        <a:ln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</p:grpSp>
                  <p:grpSp>
                    <p:nvGrpSpPr>
                      <p:cNvPr id="162085" name="Group 293"/>
                      <p:cNvGrpSpPr>
                        <a:grpSpLocks noChangeAspect="1"/>
                      </p:cNvGrpSpPr>
                      <p:nvPr/>
                    </p:nvGrpSpPr>
                    <p:grpSpPr bwMode="auto">
                      <a:xfrm>
                        <a:off x="1866" y="3390"/>
                        <a:ext cx="264" cy="230"/>
                        <a:chOff x="4050" y="1089"/>
                        <a:chExt cx="264" cy="230"/>
                      </a:xfrm>
                    </p:grpSpPr>
                    <p:sp>
                      <p:nvSpPr>
                        <p:cNvPr id="162086" name="Oval 294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4053" y="1089"/>
                          <a:ext cx="113" cy="113"/>
                        </a:xfrm>
                        <a:prstGeom prst="ellipse">
                          <a:avLst/>
                        </a:prstGeom>
                        <a:gradFill rotWithShape="0">
                          <a:gsLst>
                            <a:gs pos="0">
                              <a:schemeClr val="folHlink">
                                <a:gamma/>
                                <a:tint val="0"/>
                                <a:invGamma/>
                              </a:schemeClr>
                            </a:gs>
                            <a:gs pos="100000">
                              <a:schemeClr val="folHlink"/>
                            </a:gs>
                          </a:gsLst>
                          <a:path path="shape">
                            <a:fillToRect l="50000" t="50000" r="50000" b="50000"/>
                          </a:path>
                        </a:gradFill>
                        <a:ln w="952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62087" name="Oval 295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4194" y="1206"/>
                          <a:ext cx="113" cy="113"/>
                        </a:xfrm>
                        <a:prstGeom prst="ellipse">
                          <a:avLst/>
                        </a:prstGeom>
                        <a:gradFill rotWithShape="0">
                          <a:gsLst>
                            <a:gs pos="0">
                              <a:schemeClr val="folHlink">
                                <a:gamma/>
                                <a:tint val="0"/>
                                <a:invGamma/>
                              </a:schemeClr>
                            </a:gs>
                            <a:gs pos="100000">
                              <a:schemeClr val="folHlink"/>
                            </a:gs>
                          </a:gsLst>
                          <a:path path="shape">
                            <a:fillToRect l="50000" t="50000" r="50000" b="50000"/>
                          </a:path>
                        </a:gradFill>
                        <a:ln w="952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62088" name="Rectangle 296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4194" y="1095"/>
                          <a:ext cx="120" cy="105"/>
                        </a:xfrm>
                        <a:prstGeom prst="rect">
                          <a:avLst/>
                        </a:prstGeom>
                        <a:gradFill rotWithShape="0">
                          <a:gsLst>
                            <a:gs pos="0">
                              <a:schemeClr val="folHlink"/>
                            </a:gs>
                            <a:gs pos="50000">
                              <a:schemeClr val="folHlink">
                                <a:gamma/>
                                <a:tint val="0"/>
                                <a:invGamma/>
                              </a:schemeClr>
                            </a:gs>
                            <a:gs pos="100000">
                              <a:schemeClr val="folHlink"/>
                            </a:gs>
                          </a:gsLst>
                          <a:lin ang="0" scaled="1"/>
                        </a:gradFill>
                        <a:ln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62089" name="Rectangle 297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4050" y="1206"/>
                          <a:ext cx="120" cy="105"/>
                        </a:xfrm>
                        <a:prstGeom prst="rect">
                          <a:avLst/>
                        </a:prstGeom>
                        <a:gradFill rotWithShape="0">
                          <a:gsLst>
                            <a:gs pos="0">
                              <a:schemeClr val="folHlink"/>
                            </a:gs>
                            <a:gs pos="50000">
                              <a:schemeClr val="folHlink">
                                <a:gamma/>
                                <a:tint val="0"/>
                                <a:invGamma/>
                              </a:schemeClr>
                            </a:gs>
                            <a:gs pos="100000">
                              <a:schemeClr val="folHlink"/>
                            </a:gs>
                          </a:gsLst>
                          <a:lin ang="0" scaled="1"/>
                        </a:gradFill>
                        <a:ln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</p:grpSp>
                </p:grpSp>
                <p:grpSp>
                  <p:nvGrpSpPr>
                    <p:cNvPr id="162090" name="Group 298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1985" y="1437"/>
                      <a:ext cx="1781" cy="538"/>
                      <a:chOff x="1985" y="1437"/>
                      <a:chExt cx="1781" cy="538"/>
                    </a:xfrm>
                  </p:grpSpPr>
                  <p:grpSp>
                    <p:nvGrpSpPr>
                      <p:cNvPr id="162091" name="Group 299"/>
                      <p:cNvGrpSpPr>
                        <a:grpSpLocks noChangeAspect="1"/>
                      </p:cNvGrpSpPr>
                      <p:nvPr/>
                    </p:nvGrpSpPr>
                    <p:grpSpPr bwMode="auto">
                      <a:xfrm>
                        <a:off x="2661" y="1943"/>
                        <a:ext cx="427" cy="14"/>
                        <a:chOff x="2782" y="1104"/>
                        <a:chExt cx="606" cy="20"/>
                      </a:xfrm>
                    </p:grpSpPr>
                    <p:sp>
                      <p:nvSpPr>
                        <p:cNvPr id="162092" name="AutoShape 300" descr="Широкий диагональный 1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2782" y="1104"/>
                          <a:ext cx="606" cy="20"/>
                        </a:xfrm>
                        <a:custGeom>
                          <a:avLst/>
                          <a:gdLst>
                            <a:gd name="G0" fmla="+- 1733 0 0"/>
                            <a:gd name="G1" fmla="+- 21600 0 1733"/>
                            <a:gd name="G2" fmla="*/ 1733 1 2"/>
                            <a:gd name="G3" fmla="+- 21600 0 G2"/>
                            <a:gd name="G4" fmla="+/ 1733 21600 2"/>
                            <a:gd name="G5" fmla="+/ G1 0 2"/>
                            <a:gd name="G6" fmla="*/ 21600 21600 1733"/>
                            <a:gd name="G7" fmla="*/ G6 1 2"/>
                            <a:gd name="G8" fmla="+- 21600 0 G7"/>
                            <a:gd name="G9" fmla="*/ 21600 1 2"/>
                            <a:gd name="G10" fmla="+- 1733 0 G9"/>
                            <a:gd name="G11" fmla="?: G10 G8 0"/>
                            <a:gd name="G12" fmla="?: G10 G7 21600"/>
                            <a:gd name="T0" fmla="*/ 20733 w 21600"/>
                            <a:gd name="T1" fmla="*/ 10800 h 21600"/>
                            <a:gd name="T2" fmla="*/ 10800 w 21600"/>
                            <a:gd name="T3" fmla="*/ 21600 h 21600"/>
                            <a:gd name="T4" fmla="*/ 867 w 21600"/>
                            <a:gd name="T5" fmla="*/ 10800 h 21600"/>
                            <a:gd name="T6" fmla="*/ 10800 w 21600"/>
                            <a:gd name="T7" fmla="*/ 0 h 21600"/>
                            <a:gd name="T8" fmla="*/ 2667 w 21600"/>
                            <a:gd name="T9" fmla="*/ 2667 h 21600"/>
                            <a:gd name="T10" fmla="*/ 18933 w 21600"/>
                            <a:gd name="T11" fmla="*/ 18933 h 21600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  <a:cxn ang="0">
                              <a:pos x="T6" y="T7"/>
                            </a:cxn>
                          </a:cxnLst>
                          <a:rect l="T8" t="T9" r="T10" b="T11"/>
                          <a:pathLst>
                            <a:path w="21600" h="21600">
                              <a:moveTo>
                                <a:pt x="0" y="0"/>
                              </a:moveTo>
                              <a:lnTo>
                                <a:pt x="1733" y="21600"/>
                              </a:lnTo>
                              <a:lnTo>
                                <a:pt x="19867" y="21600"/>
                              </a:lnTo>
                              <a:lnTo>
                                <a:pt x="21600" y="0"/>
                              </a:lnTo>
                              <a:close/>
                            </a:path>
                          </a:pathLst>
                        </a:custGeom>
                        <a:pattFill prst="wdDnDiag">
                          <a:fgClr>
                            <a:schemeClr val="folHlink"/>
                          </a:fgClr>
                          <a:bgClr>
                            <a:schemeClr val="bg1"/>
                          </a:bgClr>
                        </a:pattFill>
                        <a:ln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62093" name="Rectangle 301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2980" y="1106"/>
                          <a:ext cx="213" cy="16"/>
                        </a:xfrm>
                        <a:prstGeom prst="rect">
                          <a:avLst/>
                        </a:prstGeom>
                        <a:solidFill>
                          <a:schemeClr val="bg1"/>
                        </a:solidFill>
                        <a:ln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</p:grpSp>
                  <p:grpSp>
                    <p:nvGrpSpPr>
                      <p:cNvPr id="162094" name="Group 302"/>
                      <p:cNvGrpSpPr>
                        <a:grpSpLocks noChangeAspect="1"/>
                      </p:cNvGrpSpPr>
                      <p:nvPr/>
                    </p:nvGrpSpPr>
                    <p:grpSpPr bwMode="auto">
                      <a:xfrm>
                        <a:off x="1985" y="1437"/>
                        <a:ext cx="1781" cy="538"/>
                        <a:chOff x="1797" y="873"/>
                        <a:chExt cx="2153" cy="650"/>
                      </a:xfrm>
                    </p:grpSpPr>
                    <p:grpSp>
                      <p:nvGrpSpPr>
                        <p:cNvPr id="162095" name="Group 303"/>
                        <p:cNvGrpSpPr>
                          <a:grpSpLocks noChangeAspect="1"/>
                        </p:cNvGrpSpPr>
                        <p:nvPr/>
                      </p:nvGrpSpPr>
                      <p:grpSpPr bwMode="auto">
                        <a:xfrm>
                          <a:off x="2111" y="1274"/>
                          <a:ext cx="319" cy="42"/>
                          <a:chOff x="2192" y="875"/>
                          <a:chExt cx="374" cy="49"/>
                        </a:xfrm>
                      </p:grpSpPr>
                      <p:sp>
                        <p:nvSpPr>
                          <p:cNvPr id="162096" name="AutoShape 304" descr="Широкий диагональный 1"/>
                          <p:cNvSpPr>
                            <a:spLocks noChangeAspect="1" noChangeArrowheads="1"/>
                          </p:cNvSpPr>
                          <p:nvPr/>
                        </p:nvSpPr>
                        <p:spPr bwMode="auto">
                          <a:xfrm>
                            <a:off x="2192" y="875"/>
                            <a:ext cx="374" cy="47"/>
                          </a:xfrm>
                          <a:custGeom>
                            <a:avLst/>
                            <a:gdLst>
                              <a:gd name="G0" fmla="+- 1733 0 0"/>
                              <a:gd name="G1" fmla="+- 21600 0 1733"/>
                              <a:gd name="G2" fmla="*/ 1733 1 2"/>
                              <a:gd name="G3" fmla="+- 21600 0 G2"/>
                              <a:gd name="G4" fmla="+/ 1733 21600 2"/>
                              <a:gd name="G5" fmla="+/ G1 0 2"/>
                              <a:gd name="G6" fmla="*/ 21600 21600 1733"/>
                              <a:gd name="G7" fmla="*/ G6 1 2"/>
                              <a:gd name="G8" fmla="+- 21600 0 G7"/>
                              <a:gd name="G9" fmla="*/ 21600 1 2"/>
                              <a:gd name="G10" fmla="+- 1733 0 G9"/>
                              <a:gd name="G11" fmla="?: G10 G8 0"/>
                              <a:gd name="G12" fmla="?: G10 G7 21600"/>
                              <a:gd name="T0" fmla="*/ 20733 w 21600"/>
                              <a:gd name="T1" fmla="*/ 10800 h 21600"/>
                              <a:gd name="T2" fmla="*/ 10800 w 21600"/>
                              <a:gd name="T3" fmla="*/ 21600 h 21600"/>
                              <a:gd name="T4" fmla="*/ 867 w 21600"/>
                              <a:gd name="T5" fmla="*/ 10800 h 21600"/>
                              <a:gd name="T6" fmla="*/ 10800 w 21600"/>
                              <a:gd name="T7" fmla="*/ 0 h 21600"/>
                              <a:gd name="T8" fmla="*/ 2667 w 21600"/>
                              <a:gd name="T9" fmla="*/ 2667 h 21600"/>
                              <a:gd name="T10" fmla="*/ 18933 w 21600"/>
                              <a:gd name="T11" fmla="*/ 18933 h 21600"/>
                            </a:gdLst>
                            <a:ahLst/>
                            <a:cxnLst>
                              <a:cxn ang="0">
                                <a:pos x="T0" y="T1"/>
                              </a:cxn>
                              <a:cxn ang="0">
                                <a:pos x="T2" y="T3"/>
                              </a:cxn>
                              <a:cxn ang="0">
                                <a:pos x="T4" y="T5"/>
                              </a:cxn>
                              <a:cxn ang="0">
                                <a:pos x="T6" y="T7"/>
                              </a:cxn>
                            </a:cxnLst>
                            <a:rect l="T8" t="T9" r="T10" b="T11"/>
                            <a:pathLst>
                              <a:path w="21600" h="21600">
                                <a:moveTo>
                                  <a:pt x="0" y="0"/>
                                </a:moveTo>
                                <a:lnTo>
                                  <a:pt x="1733" y="21600"/>
                                </a:lnTo>
                                <a:lnTo>
                                  <a:pt x="19867" y="21600"/>
                                </a:lnTo>
                                <a:lnTo>
                                  <a:pt x="21600" y="0"/>
                                </a:lnTo>
                                <a:close/>
                              </a:path>
                            </a:pathLst>
                          </a:custGeom>
                          <a:pattFill prst="wdDnDiag">
                            <a:fgClr>
                              <a:schemeClr val="folHlink"/>
                            </a:fgClr>
                            <a:bgClr>
                              <a:schemeClr val="bg1"/>
                            </a:bgClr>
                          </a:pattFill>
                          <a:ln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:ln>
                          <a:effectLst/>
                        </p:spPr>
                        <p:txBody>
                          <a:bodyPr wrap="none" anchor="ctr"/>
                          <a:lstStyle/>
                          <a:p>
                            <a:endParaRPr lang="ro-RO"/>
                          </a:p>
                        </p:txBody>
                      </p:sp>
                      <p:sp>
                        <p:nvSpPr>
                          <p:cNvPr id="162097" name="Rectangle 305"/>
                          <p:cNvSpPr>
                            <a:spLocks noChangeAspect="1" noChangeArrowheads="1"/>
                          </p:cNvSpPr>
                          <p:nvPr/>
                        </p:nvSpPr>
                        <p:spPr bwMode="auto">
                          <a:xfrm>
                            <a:off x="2280" y="877"/>
                            <a:ext cx="201" cy="47"/>
                          </a:xfrm>
                          <a:prstGeom prst="rect">
                            <a:avLst/>
                          </a:prstGeom>
                          <a:solidFill>
                            <a:schemeClr val="bg1"/>
                          </a:solidFill>
                          <a:ln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:ln>
                          <a:effectLst/>
                        </p:spPr>
                        <p:txBody>
                          <a:bodyPr wrap="none" anchor="ctr"/>
                          <a:lstStyle/>
                          <a:p>
                            <a:endParaRPr lang="ro-RO"/>
                          </a:p>
                        </p:txBody>
                      </p:sp>
                    </p:grpSp>
                    <p:grpSp>
                      <p:nvGrpSpPr>
                        <p:cNvPr id="162098" name="Group 306"/>
                        <p:cNvGrpSpPr>
                          <a:grpSpLocks noChangeAspect="1"/>
                        </p:cNvGrpSpPr>
                        <p:nvPr/>
                      </p:nvGrpSpPr>
                      <p:grpSpPr bwMode="auto">
                        <a:xfrm>
                          <a:off x="1797" y="873"/>
                          <a:ext cx="2153" cy="650"/>
                          <a:chOff x="1797" y="873"/>
                          <a:chExt cx="2153" cy="650"/>
                        </a:xfrm>
                      </p:grpSpPr>
                      <p:sp>
                        <p:nvSpPr>
                          <p:cNvPr id="162099" name="Freeform 307" descr="Алмазная решетка (контур)"/>
                          <p:cNvSpPr>
                            <a:spLocks noChangeAspect="1"/>
                          </p:cNvSpPr>
                          <p:nvPr/>
                        </p:nvSpPr>
                        <p:spPr bwMode="auto">
                          <a:xfrm>
                            <a:off x="1812" y="1237"/>
                            <a:ext cx="72" cy="120"/>
                          </a:xfrm>
                          <a:custGeom>
                            <a:avLst/>
                            <a:gdLst/>
                            <a:ahLst/>
                            <a:cxnLst>
                              <a:cxn ang="0">
                                <a:pos x="62" y="0"/>
                              </a:cxn>
                              <a:cxn ang="0">
                                <a:pos x="80" y="29"/>
                              </a:cxn>
                              <a:cxn ang="0">
                                <a:pos x="84" y="74"/>
                              </a:cxn>
                              <a:cxn ang="0">
                                <a:pos x="78" y="111"/>
                              </a:cxn>
                              <a:cxn ang="0">
                                <a:pos x="66" y="141"/>
                              </a:cxn>
                              <a:cxn ang="0">
                                <a:pos x="0" y="140"/>
                              </a:cxn>
                              <a:cxn ang="0">
                                <a:pos x="18" y="116"/>
                              </a:cxn>
                              <a:cxn ang="0">
                                <a:pos x="33" y="78"/>
                              </a:cxn>
                              <a:cxn ang="0">
                                <a:pos x="32" y="51"/>
                              </a:cxn>
                              <a:cxn ang="0">
                                <a:pos x="29" y="26"/>
                              </a:cxn>
                              <a:cxn ang="0">
                                <a:pos x="17" y="0"/>
                              </a:cxn>
                              <a:cxn ang="0">
                                <a:pos x="62" y="0"/>
                              </a:cxn>
                            </a:cxnLst>
                            <a:rect l="0" t="0" r="r" b="b"/>
                            <a:pathLst>
                              <a:path w="84" h="141">
                                <a:moveTo>
                                  <a:pt x="62" y="0"/>
                                </a:moveTo>
                                <a:lnTo>
                                  <a:pt x="80" y="29"/>
                                </a:lnTo>
                                <a:lnTo>
                                  <a:pt x="84" y="74"/>
                                </a:lnTo>
                                <a:lnTo>
                                  <a:pt x="78" y="111"/>
                                </a:lnTo>
                                <a:lnTo>
                                  <a:pt x="66" y="141"/>
                                </a:lnTo>
                                <a:lnTo>
                                  <a:pt x="0" y="140"/>
                                </a:lnTo>
                                <a:lnTo>
                                  <a:pt x="18" y="116"/>
                                </a:lnTo>
                                <a:lnTo>
                                  <a:pt x="33" y="78"/>
                                </a:lnTo>
                                <a:lnTo>
                                  <a:pt x="32" y="51"/>
                                </a:lnTo>
                                <a:lnTo>
                                  <a:pt x="29" y="26"/>
                                </a:lnTo>
                                <a:lnTo>
                                  <a:pt x="17" y="0"/>
                                </a:lnTo>
                                <a:lnTo>
                                  <a:pt x="62" y="0"/>
                                </a:lnTo>
                                <a:close/>
                              </a:path>
                            </a:pathLst>
                          </a:custGeom>
                          <a:pattFill prst="openDmnd">
                            <a:fgClr>
                              <a:schemeClr val="accent1"/>
                            </a:fgClr>
                            <a:bgClr>
                              <a:schemeClr val="bg1"/>
                            </a:bgClr>
                          </a:pattFill>
                          <a:ln w="9525">
                            <a:solidFill>
                              <a:schemeClr val="accent1"/>
                            </a:solidFill>
                            <a:round/>
                            <a:headEnd/>
                            <a:tailEnd/>
                          </a:ln>
                          <a:effectLst/>
                        </p:spPr>
                        <p:txBody>
                          <a:bodyPr/>
                          <a:lstStyle/>
                          <a:p>
                            <a:endParaRPr lang="ro-RO"/>
                          </a:p>
                        </p:txBody>
                      </p:sp>
                      <p:sp>
                        <p:nvSpPr>
                          <p:cNvPr id="162100" name="Freeform 308" descr="Алмазная решетка (контур)"/>
                          <p:cNvSpPr>
                            <a:spLocks noChangeAspect="1"/>
                          </p:cNvSpPr>
                          <p:nvPr/>
                        </p:nvSpPr>
                        <p:spPr bwMode="auto">
                          <a:xfrm>
                            <a:off x="3866" y="1216"/>
                            <a:ext cx="70" cy="114"/>
                          </a:xfrm>
                          <a:custGeom>
                            <a:avLst/>
                            <a:gdLst/>
                            <a:ahLst/>
                            <a:cxnLst>
                              <a:cxn ang="0">
                                <a:pos x="83" y="0"/>
                              </a:cxn>
                              <a:cxn ang="0">
                                <a:pos x="32" y="0"/>
                              </a:cxn>
                              <a:cxn ang="0">
                                <a:pos x="11" y="33"/>
                              </a:cxn>
                              <a:cxn ang="0">
                                <a:pos x="0" y="74"/>
                              </a:cxn>
                              <a:cxn ang="0">
                                <a:pos x="8" y="111"/>
                              </a:cxn>
                              <a:cxn ang="0">
                                <a:pos x="32" y="132"/>
                              </a:cxn>
                              <a:cxn ang="0">
                                <a:pos x="78" y="134"/>
                              </a:cxn>
                              <a:cxn ang="0">
                                <a:pos x="66" y="113"/>
                              </a:cxn>
                              <a:cxn ang="0">
                                <a:pos x="59" y="86"/>
                              </a:cxn>
                              <a:cxn ang="0">
                                <a:pos x="59" y="57"/>
                              </a:cxn>
                              <a:cxn ang="0">
                                <a:pos x="66" y="27"/>
                              </a:cxn>
                              <a:cxn ang="0">
                                <a:pos x="83" y="0"/>
                              </a:cxn>
                            </a:cxnLst>
                            <a:rect l="0" t="0" r="r" b="b"/>
                            <a:pathLst>
                              <a:path w="83" h="134">
                                <a:moveTo>
                                  <a:pt x="83" y="0"/>
                                </a:moveTo>
                                <a:lnTo>
                                  <a:pt x="32" y="0"/>
                                </a:lnTo>
                                <a:lnTo>
                                  <a:pt x="11" y="33"/>
                                </a:lnTo>
                                <a:lnTo>
                                  <a:pt x="0" y="74"/>
                                </a:lnTo>
                                <a:lnTo>
                                  <a:pt x="8" y="111"/>
                                </a:lnTo>
                                <a:lnTo>
                                  <a:pt x="32" y="132"/>
                                </a:lnTo>
                                <a:lnTo>
                                  <a:pt x="78" y="134"/>
                                </a:lnTo>
                                <a:lnTo>
                                  <a:pt x="66" y="113"/>
                                </a:lnTo>
                                <a:lnTo>
                                  <a:pt x="59" y="86"/>
                                </a:lnTo>
                                <a:lnTo>
                                  <a:pt x="59" y="57"/>
                                </a:lnTo>
                                <a:lnTo>
                                  <a:pt x="66" y="27"/>
                                </a:lnTo>
                                <a:lnTo>
                                  <a:pt x="83" y="0"/>
                                </a:lnTo>
                                <a:close/>
                              </a:path>
                            </a:pathLst>
                          </a:custGeom>
                          <a:pattFill prst="openDmnd">
                            <a:fgClr>
                              <a:schemeClr val="accent1"/>
                            </a:fgClr>
                            <a:bgClr>
                              <a:schemeClr val="bg1"/>
                            </a:bgClr>
                          </a:pattFill>
                          <a:ln w="9525" cap="flat" cmpd="sng">
                            <a:solidFill>
                              <a:schemeClr val="accent1"/>
                            </a:solidFill>
                            <a:prstDash val="solid"/>
                            <a:round/>
                            <a:headEnd type="none" w="med" len="med"/>
                            <a:tailEnd type="none" w="med" len="med"/>
                          </a:ln>
                          <a:effectLst/>
                        </p:spPr>
                        <p:txBody>
                          <a:bodyPr/>
                          <a:lstStyle/>
                          <a:p>
                            <a:endParaRPr lang="ro-RO"/>
                          </a:p>
                        </p:txBody>
                      </p:sp>
                      <p:grpSp>
                        <p:nvGrpSpPr>
                          <p:cNvPr id="162101" name="Group 309"/>
                          <p:cNvGrpSpPr>
                            <a:grpSpLocks noChangeAspect="1"/>
                          </p:cNvGrpSpPr>
                          <p:nvPr/>
                        </p:nvGrpSpPr>
                        <p:grpSpPr bwMode="auto">
                          <a:xfrm>
                            <a:off x="2172" y="917"/>
                            <a:ext cx="203" cy="161"/>
                            <a:chOff x="2262" y="456"/>
                            <a:chExt cx="238" cy="177"/>
                          </a:xfrm>
                        </p:grpSpPr>
                        <p:grpSp>
                          <p:nvGrpSpPr>
                            <p:cNvPr id="162102" name="Group 310"/>
                            <p:cNvGrpSpPr>
                              <a:grpSpLocks noChangeAspect="1"/>
                            </p:cNvGrpSpPr>
                            <p:nvPr/>
                          </p:nvGrpSpPr>
                          <p:grpSpPr bwMode="auto">
                            <a:xfrm>
                              <a:off x="2332" y="464"/>
                              <a:ext cx="109" cy="169"/>
                              <a:chOff x="2332" y="464"/>
                              <a:chExt cx="109" cy="169"/>
                            </a:xfrm>
                          </p:grpSpPr>
                          <p:sp>
                            <p:nvSpPr>
                              <p:cNvPr id="162103" name="Rectangle 311"/>
                              <p:cNvSpPr>
                                <a:spLocks noChangeAspect="1" noChangeArrowheads="1"/>
                              </p:cNvSpPr>
                              <p:nvPr/>
                            </p:nvSpPr>
                            <p:spPr bwMode="auto">
                              <a:xfrm>
                                <a:off x="2332" y="464"/>
                                <a:ext cx="106" cy="126"/>
                              </a:xfrm>
                              <a:prstGeom prst="rect">
                                <a:avLst/>
                              </a:prstGeom>
                              <a:gradFill rotWithShape="0">
                                <a:gsLst>
                                  <a:gs pos="0">
                                    <a:srgbClr val="CC9900"/>
                                  </a:gs>
                                  <a:gs pos="50000">
                                    <a:srgbClr val="CC9900">
                                      <a:gamma/>
                                      <a:tint val="0"/>
                                      <a:invGamma/>
                                    </a:srgbClr>
                                  </a:gs>
                                  <a:gs pos="100000">
                                    <a:srgbClr val="CC9900"/>
                                  </a:gs>
                                </a:gsLst>
                                <a:lin ang="0" scaled="1"/>
                              </a:gradFill>
                              <a:ln w="9525">
                                <a:solidFill>
                                  <a:schemeClr val="tx1"/>
                                </a:solidFill>
                                <a:miter lim="800000"/>
                                <a:headEnd/>
                                <a:tailEnd/>
                              </a:ln>
                              <a:effectLst/>
                            </p:spPr>
                            <p:txBody>
                              <a:bodyPr wrap="none" anchor="ctr"/>
                              <a:lstStyle/>
                              <a:p>
                                <a:endParaRPr lang="ro-RO"/>
                              </a:p>
                            </p:txBody>
                          </p:sp>
                          <p:sp>
                            <p:nvSpPr>
                              <p:cNvPr id="162104" name="AutoShape 312"/>
                              <p:cNvSpPr>
                                <a:spLocks noChangeAspect="1" noChangeArrowheads="1"/>
                              </p:cNvSpPr>
                              <p:nvPr/>
                            </p:nvSpPr>
                            <p:spPr bwMode="auto">
                              <a:xfrm>
                                <a:off x="2334" y="588"/>
                                <a:ext cx="107" cy="45"/>
                              </a:xfrm>
                              <a:custGeom>
                                <a:avLst/>
                                <a:gdLst>
                                  <a:gd name="G0" fmla="+- 5400 0 0"/>
                                  <a:gd name="G1" fmla="+- 21600 0 5400"/>
                                  <a:gd name="G2" fmla="*/ 5400 1 2"/>
                                  <a:gd name="G3" fmla="+- 21600 0 G2"/>
                                  <a:gd name="G4" fmla="+/ 5400 21600 2"/>
                                  <a:gd name="G5" fmla="+/ G1 0 2"/>
                                  <a:gd name="G6" fmla="*/ 21600 21600 5400"/>
                                  <a:gd name="G7" fmla="*/ G6 1 2"/>
                                  <a:gd name="G8" fmla="+- 21600 0 G7"/>
                                  <a:gd name="G9" fmla="*/ 21600 1 2"/>
                                  <a:gd name="G10" fmla="+- 5400 0 G9"/>
                                  <a:gd name="G11" fmla="?: G10 G8 0"/>
                                  <a:gd name="G12" fmla="?: G10 G7 21600"/>
                                  <a:gd name="T0" fmla="*/ 18900 w 21600"/>
                                  <a:gd name="T1" fmla="*/ 10800 h 21600"/>
                                  <a:gd name="T2" fmla="*/ 10800 w 21600"/>
                                  <a:gd name="T3" fmla="*/ 21600 h 21600"/>
                                  <a:gd name="T4" fmla="*/ 2700 w 21600"/>
                                  <a:gd name="T5" fmla="*/ 10800 h 21600"/>
                                  <a:gd name="T6" fmla="*/ 10800 w 21600"/>
                                  <a:gd name="T7" fmla="*/ 0 h 21600"/>
                                  <a:gd name="T8" fmla="*/ 4500 w 21600"/>
                                  <a:gd name="T9" fmla="*/ 4500 h 21600"/>
                                  <a:gd name="T10" fmla="*/ 17100 w 21600"/>
                                  <a:gd name="T11" fmla="*/ 17100 h 21600"/>
                                </a:gdLst>
                                <a:ahLst/>
                                <a:cxnLst>
                                  <a:cxn ang="0">
                                    <a:pos x="T0" y="T1"/>
                                  </a:cxn>
                                  <a:cxn ang="0">
                                    <a:pos x="T2" y="T3"/>
                                  </a:cxn>
                                  <a:cxn ang="0">
                                    <a:pos x="T4" y="T5"/>
                                  </a:cxn>
                                  <a:cxn ang="0">
                                    <a:pos x="T6" y="T7"/>
                                  </a:cxn>
                                </a:cxnLst>
                                <a:rect l="T8" t="T9" r="T10" b="T11"/>
                                <a:pathLst>
                                  <a:path w="21600" h="21600">
                                    <a:moveTo>
                                      <a:pt x="0" y="0"/>
                                    </a:moveTo>
                                    <a:lnTo>
                                      <a:pt x="5400" y="21600"/>
                                    </a:lnTo>
                                    <a:lnTo>
                                      <a:pt x="16200" y="21600"/>
                                    </a:lnTo>
                                    <a:lnTo>
                                      <a:pt x="21600" y="0"/>
                                    </a:lnTo>
                                    <a:close/>
                                  </a:path>
                                </a:pathLst>
                              </a:custGeom>
                              <a:gradFill rotWithShape="0">
                                <a:gsLst>
                                  <a:gs pos="0">
                                    <a:srgbClr val="CC9900"/>
                                  </a:gs>
                                  <a:gs pos="50000">
                                    <a:srgbClr val="CC9900">
                                      <a:gamma/>
                                      <a:tint val="0"/>
                                      <a:invGamma/>
                                    </a:srgbClr>
                                  </a:gs>
                                  <a:gs pos="100000">
                                    <a:srgbClr val="CC9900"/>
                                  </a:gs>
                                </a:gsLst>
                                <a:lin ang="0" scaled="1"/>
                              </a:gradFill>
                              <a:ln w="9525">
                                <a:solidFill>
                                  <a:schemeClr val="tx1"/>
                                </a:solidFill>
                                <a:miter lim="800000"/>
                                <a:headEnd/>
                                <a:tailEnd/>
                              </a:ln>
                              <a:effectLst/>
                            </p:spPr>
                            <p:txBody>
                              <a:bodyPr wrap="none" anchor="ctr"/>
                              <a:lstStyle/>
                              <a:p>
                                <a:endParaRPr lang="ro-RO"/>
                              </a:p>
                            </p:txBody>
                          </p:sp>
                        </p:grpSp>
                        <p:grpSp>
                          <p:nvGrpSpPr>
                            <p:cNvPr id="162105" name="Group 313"/>
                            <p:cNvGrpSpPr>
                              <a:grpSpLocks noChangeAspect="1"/>
                            </p:cNvGrpSpPr>
                            <p:nvPr/>
                          </p:nvGrpSpPr>
                          <p:grpSpPr bwMode="auto">
                            <a:xfrm>
                              <a:off x="2262" y="456"/>
                              <a:ext cx="238" cy="47"/>
                              <a:chOff x="2620" y="480"/>
                              <a:chExt cx="260" cy="36"/>
                            </a:xfrm>
                          </p:grpSpPr>
                          <p:sp>
                            <p:nvSpPr>
                              <p:cNvPr id="162106" name="Rectangle 314"/>
                              <p:cNvSpPr>
                                <a:spLocks noChangeAspect="1" noChangeArrowheads="1"/>
                              </p:cNvSpPr>
                              <p:nvPr/>
                            </p:nvSpPr>
                            <p:spPr bwMode="auto">
                              <a:xfrm>
                                <a:off x="2620" y="480"/>
                                <a:ext cx="260" cy="20"/>
                              </a:xfrm>
                              <a:prstGeom prst="rect">
                                <a:avLst/>
                              </a:prstGeom>
                              <a:gradFill rotWithShape="0">
                                <a:gsLst>
                                  <a:gs pos="0">
                                    <a:srgbClr val="CC9900"/>
                                  </a:gs>
                                  <a:gs pos="50000">
                                    <a:srgbClr val="CC9900">
                                      <a:gamma/>
                                      <a:tint val="0"/>
                                      <a:invGamma/>
                                    </a:srgbClr>
                                  </a:gs>
                                  <a:gs pos="100000">
                                    <a:srgbClr val="CC9900"/>
                                  </a:gs>
                                </a:gsLst>
                                <a:lin ang="0" scaled="1"/>
                              </a:gradFill>
                              <a:ln w="9525">
                                <a:solidFill>
                                  <a:schemeClr val="tx1"/>
                                </a:solidFill>
                                <a:miter lim="800000"/>
                                <a:headEnd/>
                                <a:tailEnd/>
                              </a:ln>
                              <a:effectLst/>
                            </p:spPr>
                            <p:txBody>
                              <a:bodyPr wrap="none" anchor="ctr"/>
                              <a:lstStyle/>
                              <a:p>
                                <a:endParaRPr lang="ro-RO"/>
                              </a:p>
                            </p:txBody>
                          </p:sp>
                          <p:sp>
                            <p:nvSpPr>
                              <p:cNvPr id="162107" name="AutoShape 315"/>
                              <p:cNvSpPr>
                                <a:spLocks noChangeAspect="1" noChangeArrowheads="1"/>
                              </p:cNvSpPr>
                              <p:nvPr/>
                            </p:nvSpPr>
                            <p:spPr bwMode="auto">
                              <a:xfrm>
                                <a:off x="2622" y="498"/>
                                <a:ext cx="256" cy="18"/>
                              </a:xfrm>
                              <a:custGeom>
                                <a:avLst/>
                                <a:gdLst>
                                  <a:gd name="G0" fmla="+- 5400 0 0"/>
                                  <a:gd name="G1" fmla="+- 21600 0 5400"/>
                                  <a:gd name="G2" fmla="*/ 5400 1 2"/>
                                  <a:gd name="G3" fmla="+- 21600 0 G2"/>
                                  <a:gd name="G4" fmla="+/ 5400 21600 2"/>
                                  <a:gd name="G5" fmla="+/ G1 0 2"/>
                                  <a:gd name="G6" fmla="*/ 21600 21600 5400"/>
                                  <a:gd name="G7" fmla="*/ G6 1 2"/>
                                  <a:gd name="G8" fmla="+- 21600 0 G7"/>
                                  <a:gd name="G9" fmla="*/ 21600 1 2"/>
                                  <a:gd name="G10" fmla="+- 5400 0 G9"/>
                                  <a:gd name="G11" fmla="?: G10 G8 0"/>
                                  <a:gd name="G12" fmla="?: G10 G7 21600"/>
                                  <a:gd name="T0" fmla="*/ 18900 w 21600"/>
                                  <a:gd name="T1" fmla="*/ 10800 h 21600"/>
                                  <a:gd name="T2" fmla="*/ 10800 w 21600"/>
                                  <a:gd name="T3" fmla="*/ 21600 h 21600"/>
                                  <a:gd name="T4" fmla="*/ 2700 w 21600"/>
                                  <a:gd name="T5" fmla="*/ 10800 h 21600"/>
                                  <a:gd name="T6" fmla="*/ 10800 w 21600"/>
                                  <a:gd name="T7" fmla="*/ 0 h 21600"/>
                                  <a:gd name="T8" fmla="*/ 4500 w 21600"/>
                                  <a:gd name="T9" fmla="*/ 4500 h 21600"/>
                                  <a:gd name="T10" fmla="*/ 17100 w 21600"/>
                                  <a:gd name="T11" fmla="*/ 17100 h 21600"/>
                                </a:gdLst>
                                <a:ahLst/>
                                <a:cxnLst>
                                  <a:cxn ang="0">
                                    <a:pos x="T0" y="T1"/>
                                  </a:cxn>
                                  <a:cxn ang="0">
                                    <a:pos x="T2" y="T3"/>
                                  </a:cxn>
                                  <a:cxn ang="0">
                                    <a:pos x="T4" y="T5"/>
                                  </a:cxn>
                                  <a:cxn ang="0">
                                    <a:pos x="T6" y="T7"/>
                                  </a:cxn>
                                </a:cxnLst>
                                <a:rect l="T8" t="T9" r="T10" b="T11"/>
                                <a:pathLst>
                                  <a:path w="21600" h="21600">
                                    <a:moveTo>
                                      <a:pt x="0" y="0"/>
                                    </a:moveTo>
                                    <a:lnTo>
                                      <a:pt x="5400" y="21600"/>
                                    </a:lnTo>
                                    <a:lnTo>
                                      <a:pt x="16200" y="21600"/>
                                    </a:lnTo>
                                    <a:lnTo>
                                      <a:pt x="21600" y="0"/>
                                    </a:lnTo>
                                    <a:close/>
                                  </a:path>
                                </a:pathLst>
                              </a:custGeom>
                              <a:gradFill rotWithShape="0">
                                <a:gsLst>
                                  <a:gs pos="0">
                                    <a:srgbClr val="CC9900"/>
                                  </a:gs>
                                  <a:gs pos="50000">
                                    <a:srgbClr val="CC9900">
                                      <a:gamma/>
                                      <a:tint val="0"/>
                                      <a:invGamma/>
                                    </a:srgbClr>
                                  </a:gs>
                                  <a:gs pos="100000">
                                    <a:srgbClr val="CC9900"/>
                                  </a:gs>
                                </a:gsLst>
                                <a:lin ang="0" scaled="1"/>
                              </a:gradFill>
                              <a:ln w="9525">
                                <a:solidFill>
                                  <a:schemeClr val="tx1"/>
                                </a:solidFill>
                                <a:miter lim="800000"/>
                                <a:headEnd/>
                                <a:tailEnd/>
                              </a:ln>
                              <a:effectLst/>
                            </p:spPr>
                            <p:txBody>
                              <a:bodyPr wrap="none" anchor="ctr"/>
                              <a:lstStyle/>
                              <a:p>
                                <a:endParaRPr lang="ro-RO"/>
                              </a:p>
                            </p:txBody>
                          </p:sp>
                        </p:grpSp>
                      </p:grpSp>
                      <p:grpSp>
                        <p:nvGrpSpPr>
                          <p:cNvPr id="162108" name="Group 316"/>
                          <p:cNvGrpSpPr>
                            <a:grpSpLocks noChangeAspect="1"/>
                          </p:cNvGrpSpPr>
                          <p:nvPr/>
                        </p:nvGrpSpPr>
                        <p:grpSpPr bwMode="auto">
                          <a:xfrm>
                            <a:off x="1797" y="1162"/>
                            <a:ext cx="2153" cy="361"/>
                            <a:chOff x="1824" y="744"/>
                            <a:chExt cx="2526" cy="423"/>
                          </a:xfrm>
                        </p:grpSpPr>
                        <p:grpSp>
                          <p:nvGrpSpPr>
                            <p:cNvPr id="162109" name="Group 317"/>
                            <p:cNvGrpSpPr>
                              <a:grpSpLocks noChangeAspect="1"/>
                            </p:cNvGrpSpPr>
                            <p:nvPr/>
                          </p:nvGrpSpPr>
                          <p:grpSpPr bwMode="auto">
                            <a:xfrm>
                              <a:off x="1824" y="744"/>
                              <a:ext cx="2526" cy="422"/>
                              <a:chOff x="1824" y="744"/>
                              <a:chExt cx="2526" cy="422"/>
                            </a:xfrm>
                          </p:grpSpPr>
                          <p:sp>
                            <p:nvSpPr>
                              <p:cNvPr id="162110" name="Freeform 318" descr="Широкий диагональный 1"/>
                              <p:cNvSpPr>
                                <a:spLocks noChangeAspect="1"/>
                              </p:cNvSpPr>
                              <p:nvPr/>
                            </p:nvSpPr>
                            <p:spPr bwMode="auto">
                              <a:xfrm>
                                <a:off x="1824" y="744"/>
                                <a:ext cx="2526" cy="422"/>
                              </a:xfrm>
                              <a:custGeom>
                                <a:avLst/>
                                <a:gdLst/>
                                <a:ahLst/>
                                <a:cxnLst>
                                  <a:cxn ang="0">
                                    <a:pos x="0" y="6"/>
                                  </a:cxn>
                                  <a:cxn ang="0">
                                    <a:pos x="2514" y="0"/>
                                  </a:cxn>
                                  <a:cxn ang="0">
                                    <a:pos x="2517" y="60"/>
                                  </a:cxn>
                                  <a:cxn ang="0">
                                    <a:pos x="2430" y="66"/>
                                  </a:cxn>
                                  <a:cxn ang="0">
                                    <a:pos x="2430" y="204"/>
                                  </a:cxn>
                                  <a:cxn ang="0">
                                    <a:pos x="2514" y="204"/>
                                  </a:cxn>
                                  <a:cxn ang="0">
                                    <a:pos x="2526" y="216"/>
                                  </a:cxn>
                                  <a:cxn ang="0">
                                    <a:pos x="2523" y="339"/>
                                  </a:cxn>
                                  <a:cxn ang="0">
                                    <a:pos x="2451" y="339"/>
                                  </a:cxn>
                                  <a:cxn ang="0">
                                    <a:pos x="2448" y="282"/>
                                  </a:cxn>
                                  <a:cxn ang="0">
                                    <a:pos x="2286" y="285"/>
                                  </a:cxn>
                                  <a:cxn ang="0">
                                    <a:pos x="2286" y="339"/>
                                  </a:cxn>
                                  <a:cxn ang="0">
                                    <a:pos x="2208" y="338"/>
                                  </a:cxn>
                                  <a:cxn ang="0">
                                    <a:pos x="2208" y="416"/>
                                  </a:cxn>
                                  <a:cxn ang="0">
                                    <a:pos x="1566" y="408"/>
                                  </a:cxn>
                                  <a:cxn ang="0">
                                    <a:pos x="1566" y="93"/>
                                  </a:cxn>
                                  <a:cxn ang="0">
                                    <a:pos x="1599" y="75"/>
                                  </a:cxn>
                                  <a:cxn ang="0">
                                    <a:pos x="1599" y="0"/>
                                  </a:cxn>
                                  <a:cxn ang="0">
                                    <a:pos x="921" y="3"/>
                                  </a:cxn>
                                  <a:cxn ang="0">
                                    <a:pos x="921" y="78"/>
                                  </a:cxn>
                                  <a:cxn ang="0">
                                    <a:pos x="957" y="99"/>
                                  </a:cxn>
                                  <a:cxn ang="0">
                                    <a:pos x="957" y="417"/>
                                  </a:cxn>
                                  <a:cxn ang="0">
                                    <a:pos x="720" y="417"/>
                                  </a:cxn>
                                  <a:cxn ang="0">
                                    <a:pos x="717" y="171"/>
                                  </a:cxn>
                                  <a:cxn ang="0">
                                    <a:pos x="750" y="132"/>
                                  </a:cxn>
                                  <a:cxn ang="0">
                                    <a:pos x="750" y="39"/>
                                  </a:cxn>
                                  <a:cxn ang="0">
                                    <a:pos x="795" y="39"/>
                                  </a:cxn>
                                  <a:cxn ang="0">
                                    <a:pos x="795" y="3"/>
                                  </a:cxn>
                                  <a:cxn ang="0">
                                    <a:pos x="315" y="6"/>
                                  </a:cxn>
                                  <a:cxn ang="0">
                                    <a:pos x="315" y="39"/>
                                  </a:cxn>
                                  <a:cxn ang="0">
                                    <a:pos x="360" y="42"/>
                                  </a:cxn>
                                  <a:cxn ang="0">
                                    <a:pos x="360" y="132"/>
                                  </a:cxn>
                                  <a:cxn ang="0">
                                    <a:pos x="384" y="177"/>
                                  </a:cxn>
                                  <a:cxn ang="0">
                                    <a:pos x="381" y="420"/>
                                  </a:cxn>
                                  <a:cxn ang="0">
                                    <a:pos x="312" y="422"/>
                                  </a:cxn>
                                  <a:cxn ang="0">
                                    <a:pos x="312" y="360"/>
                                  </a:cxn>
                                  <a:cxn ang="0">
                                    <a:pos x="240" y="360"/>
                                  </a:cxn>
                                  <a:cxn ang="0">
                                    <a:pos x="237" y="291"/>
                                  </a:cxn>
                                  <a:cxn ang="0">
                                    <a:pos x="78" y="291"/>
                                  </a:cxn>
                                  <a:cxn ang="0">
                                    <a:pos x="75" y="357"/>
                                  </a:cxn>
                                  <a:cxn ang="0">
                                    <a:pos x="6" y="360"/>
                                  </a:cxn>
                                  <a:cxn ang="0">
                                    <a:pos x="3" y="255"/>
                                  </a:cxn>
                                  <a:cxn ang="0">
                                    <a:pos x="15" y="231"/>
                                  </a:cxn>
                                  <a:cxn ang="0">
                                    <a:pos x="111" y="234"/>
                                  </a:cxn>
                                  <a:cxn ang="0">
                                    <a:pos x="111" y="81"/>
                                  </a:cxn>
                                  <a:cxn ang="0">
                                    <a:pos x="33" y="81"/>
                                  </a:cxn>
                                  <a:cxn ang="0">
                                    <a:pos x="3" y="57"/>
                                  </a:cxn>
                                  <a:cxn ang="0">
                                    <a:pos x="0" y="6"/>
                                  </a:cxn>
                                </a:cxnLst>
                                <a:rect l="0" t="0" r="r" b="b"/>
                                <a:pathLst>
                                  <a:path w="2526" h="422">
                                    <a:moveTo>
                                      <a:pt x="0" y="6"/>
                                    </a:moveTo>
                                    <a:lnTo>
                                      <a:pt x="2514" y="0"/>
                                    </a:lnTo>
                                    <a:lnTo>
                                      <a:pt x="2517" y="60"/>
                                    </a:lnTo>
                                    <a:lnTo>
                                      <a:pt x="2430" y="66"/>
                                    </a:lnTo>
                                    <a:lnTo>
                                      <a:pt x="2430" y="204"/>
                                    </a:lnTo>
                                    <a:lnTo>
                                      <a:pt x="2514" y="204"/>
                                    </a:lnTo>
                                    <a:lnTo>
                                      <a:pt x="2526" y="216"/>
                                    </a:lnTo>
                                    <a:lnTo>
                                      <a:pt x="2523" y="339"/>
                                    </a:lnTo>
                                    <a:lnTo>
                                      <a:pt x="2451" y="339"/>
                                    </a:lnTo>
                                    <a:lnTo>
                                      <a:pt x="2448" y="282"/>
                                    </a:lnTo>
                                    <a:lnTo>
                                      <a:pt x="2286" y="285"/>
                                    </a:lnTo>
                                    <a:lnTo>
                                      <a:pt x="2286" y="339"/>
                                    </a:lnTo>
                                    <a:lnTo>
                                      <a:pt x="2208" y="338"/>
                                    </a:lnTo>
                                    <a:lnTo>
                                      <a:pt x="2208" y="416"/>
                                    </a:lnTo>
                                    <a:lnTo>
                                      <a:pt x="1566" y="408"/>
                                    </a:lnTo>
                                    <a:lnTo>
                                      <a:pt x="1566" y="93"/>
                                    </a:lnTo>
                                    <a:lnTo>
                                      <a:pt x="1599" y="75"/>
                                    </a:lnTo>
                                    <a:lnTo>
                                      <a:pt x="1599" y="0"/>
                                    </a:lnTo>
                                    <a:lnTo>
                                      <a:pt x="921" y="3"/>
                                    </a:lnTo>
                                    <a:lnTo>
                                      <a:pt x="921" y="78"/>
                                    </a:lnTo>
                                    <a:lnTo>
                                      <a:pt x="957" y="99"/>
                                    </a:lnTo>
                                    <a:lnTo>
                                      <a:pt x="957" y="417"/>
                                    </a:lnTo>
                                    <a:lnTo>
                                      <a:pt x="720" y="417"/>
                                    </a:lnTo>
                                    <a:lnTo>
                                      <a:pt x="717" y="171"/>
                                    </a:lnTo>
                                    <a:lnTo>
                                      <a:pt x="750" y="132"/>
                                    </a:lnTo>
                                    <a:lnTo>
                                      <a:pt x="750" y="39"/>
                                    </a:lnTo>
                                    <a:lnTo>
                                      <a:pt x="795" y="39"/>
                                    </a:lnTo>
                                    <a:lnTo>
                                      <a:pt x="795" y="3"/>
                                    </a:lnTo>
                                    <a:lnTo>
                                      <a:pt x="315" y="6"/>
                                    </a:lnTo>
                                    <a:lnTo>
                                      <a:pt x="315" y="39"/>
                                    </a:lnTo>
                                    <a:lnTo>
                                      <a:pt x="360" y="42"/>
                                    </a:lnTo>
                                    <a:lnTo>
                                      <a:pt x="360" y="132"/>
                                    </a:lnTo>
                                    <a:lnTo>
                                      <a:pt x="384" y="177"/>
                                    </a:lnTo>
                                    <a:lnTo>
                                      <a:pt x="381" y="420"/>
                                    </a:lnTo>
                                    <a:lnTo>
                                      <a:pt x="312" y="422"/>
                                    </a:lnTo>
                                    <a:lnTo>
                                      <a:pt x="312" y="360"/>
                                    </a:lnTo>
                                    <a:lnTo>
                                      <a:pt x="240" y="360"/>
                                    </a:lnTo>
                                    <a:lnTo>
                                      <a:pt x="237" y="291"/>
                                    </a:lnTo>
                                    <a:lnTo>
                                      <a:pt x="78" y="291"/>
                                    </a:lnTo>
                                    <a:lnTo>
                                      <a:pt x="75" y="357"/>
                                    </a:lnTo>
                                    <a:lnTo>
                                      <a:pt x="6" y="360"/>
                                    </a:lnTo>
                                    <a:lnTo>
                                      <a:pt x="3" y="255"/>
                                    </a:lnTo>
                                    <a:lnTo>
                                      <a:pt x="15" y="231"/>
                                    </a:lnTo>
                                    <a:lnTo>
                                      <a:pt x="111" y="234"/>
                                    </a:lnTo>
                                    <a:lnTo>
                                      <a:pt x="111" y="81"/>
                                    </a:lnTo>
                                    <a:lnTo>
                                      <a:pt x="33" y="81"/>
                                    </a:lnTo>
                                    <a:lnTo>
                                      <a:pt x="3" y="57"/>
                                    </a:lnTo>
                                    <a:lnTo>
                                      <a:pt x="0" y="6"/>
                                    </a:lnTo>
                                    <a:close/>
                                  </a:path>
                                </a:pathLst>
                              </a:custGeom>
                              <a:pattFill prst="wdDnDiag">
                                <a:fgClr>
                                  <a:srgbClr val="006600"/>
                                </a:fgClr>
                                <a:bgClr>
                                  <a:schemeClr val="bg1"/>
                                </a:bgClr>
                              </a:pattFill>
                              <a:ln w="9525">
                                <a:solidFill>
                                  <a:srgbClr val="006600"/>
                                </a:solidFill>
                                <a:round/>
                                <a:headEnd/>
                                <a:tailEnd/>
                              </a:ln>
                              <a:effectLst/>
                            </p:spPr>
                            <p:txBody>
                              <a:bodyPr/>
                              <a:lstStyle/>
                              <a:p>
                                <a:endParaRPr lang="ro-RO"/>
                              </a:p>
                            </p:txBody>
                          </p:sp>
                          <p:sp>
                            <p:nvSpPr>
                              <p:cNvPr id="162111" name="Freeform 319"/>
                              <p:cNvSpPr>
                                <a:spLocks noChangeAspect="1"/>
                              </p:cNvSpPr>
                              <p:nvPr/>
                            </p:nvSpPr>
                            <p:spPr bwMode="auto">
                              <a:xfrm>
                                <a:off x="2744" y="818"/>
                                <a:ext cx="39" cy="348"/>
                              </a:xfrm>
                              <a:custGeom>
                                <a:avLst/>
                                <a:gdLst/>
                                <a:ahLst/>
                                <a:cxnLst>
                                  <a:cxn ang="0">
                                    <a:pos x="0" y="0"/>
                                  </a:cxn>
                                  <a:cxn ang="0">
                                    <a:pos x="1" y="322"/>
                                  </a:cxn>
                                  <a:cxn ang="0">
                                    <a:pos x="39" y="348"/>
                                  </a:cxn>
                                </a:cxnLst>
                                <a:rect l="0" t="0" r="r" b="b"/>
                                <a:pathLst>
                                  <a:path w="39" h="348">
                                    <a:moveTo>
                                      <a:pt x="0" y="0"/>
                                    </a:moveTo>
                                    <a:lnTo>
                                      <a:pt x="1" y="322"/>
                                    </a:lnTo>
                                    <a:lnTo>
                                      <a:pt x="39" y="348"/>
                                    </a:lnTo>
                                  </a:path>
                                </a:pathLst>
                              </a:custGeom>
                              <a:noFill/>
                              <a:ln w="6350" cmpd="sng">
                                <a:solidFill>
                                  <a:srgbClr val="006600"/>
                                </a:solidFill>
                                <a:round/>
                                <a:headEnd type="none" w="med" len="med"/>
                                <a:tailEnd type="none" w="med" len="med"/>
                              </a:ln>
                              <a:effectLst/>
                            </p:spPr>
                            <p:txBody>
                              <a:bodyPr/>
                              <a:lstStyle/>
                              <a:p>
                                <a:endParaRPr lang="ro-RO"/>
                              </a:p>
                            </p:txBody>
                          </p:sp>
                          <p:sp>
                            <p:nvSpPr>
                              <p:cNvPr id="162112" name="Freeform 320"/>
                              <p:cNvSpPr>
                                <a:spLocks noChangeAspect="1"/>
                              </p:cNvSpPr>
                              <p:nvPr/>
                            </p:nvSpPr>
                            <p:spPr bwMode="auto">
                              <a:xfrm flipH="1">
                                <a:off x="3384" y="811"/>
                                <a:ext cx="39" cy="348"/>
                              </a:xfrm>
                              <a:custGeom>
                                <a:avLst/>
                                <a:gdLst/>
                                <a:ahLst/>
                                <a:cxnLst>
                                  <a:cxn ang="0">
                                    <a:pos x="0" y="0"/>
                                  </a:cxn>
                                  <a:cxn ang="0">
                                    <a:pos x="1" y="322"/>
                                  </a:cxn>
                                  <a:cxn ang="0">
                                    <a:pos x="39" y="348"/>
                                  </a:cxn>
                                </a:cxnLst>
                                <a:rect l="0" t="0" r="r" b="b"/>
                                <a:pathLst>
                                  <a:path w="39" h="348">
                                    <a:moveTo>
                                      <a:pt x="0" y="0"/>
                                    </a:moveTo>
                                    <a:lnTo>
                                      <a:pt x="1" y="322"/>
                                    </a:lnTo>
                                    <a:lnTo>
                                      <a:pt x="39" y="348"/>
                                    </a:lnTo>
                                  </a:path>
                                </a:pathLst>
                              </a:custGeom>
                              <a:noFill/>
                              <a:ln w="6350" cmpd="sng">
                                <a:solidFill>
                                  <a:srgbClr val="006600"/>
                                </a:solidFill>
                                <a:round/>
                                <a:headEnd type="none" w="med" len="med"/>
                                <a:tailEnd type="none" w="med" len="med"/>
                              </a:ln>
                              <a:effectLst/>
                            </p:spPr>
                            <p:txBody>
                              <a:bodyPr/>
                              <a:lstStyle/>
                              <a:p>
                                <a:endParaRPr lang="ro-RO"/>
                              </a:p>
                            </p:txBody>
                          </p:sp>
                        </p:grpSp>
                        <p:sp>
                          <p:nvSpPr>
                            <p:cNvPr id="162113" name="Line 321"/>
                            <p:cNvSpPr>
                              <a:spLocks noChangeAspect="1" noChangeShapeType="1"/>
                            </p:cNvSpPr>
                            <p:nvPr/>
                          </p:nvSpPr>
                          <p:spPr bwMode="auto">
                            <a:xfrm>
                              <a:off x="2577" y="867"/>
                              <a:ext cx="0" cy="288"/>
                            </a:xfrm>
                            <a:prstGeom prst="line">
                              <a:avLst/>
                            </a:prstGeom>
                            <a:noFill/>
                            <a:ln w="6350">
                              <a:solidFill>
                                <a:srgbClr val="006600"/>
                              </a:solidFill>
                              <a:round/>
                              <a:headEnd/>
                              <a:tailEnd/>
                            </a:ln>
                            <a:effectLst/>
                          </p:spPr>
                          <p:txBody>
                            <a:bodyPr/>
                            <a:lstStyle/>
                            <a:p>
                              <a:endParaRPr lang="ro-RO"/>
                            </a:p>
                          </p:txBody>
                        </p:sp>
                        <p:sp>
                          <p:nvSpPr>
                            <p:cNvPr id="162114" name="Line 322"/>
                            <p:cNvSpPr>
                              <a:spLocks noChangeAspect="1" noChangeShapeType="1"/>
                            </p:cNvSpPr>
                            <p:nvPr/>
                          </p:nvSpPr>
                          <p:spPr bwMode="auto">
                            <a:xfrm flipH="1">
                              <a:off x="2172" y="866"/>
                              <a:ext cx="10" cy="301"/>
                            </a:xfrm>
                            <a:prstGeom prst="line">
                              <a:avLst/>
                            </a:prstGeom>
                            <a:noFill/>
                            <a:ln w="6350">
                              <a:solidFill>
                                <a:srgbClr val="006600"/>
                              </a:solidFill>
                              <a:round/>
                              <a:headEnd/>
                              <a:tailEnd/>
                            </a:ln>
                            <a:effectLst/>
                          </p:spPr>
                          <p:txBody>
                            <a:bodyPr/>
                            <a:lstStyle/>
                            <a:p>
                              <a:endParaRPr lang="ro-RO"/>
                            </a:p>
                          </p:txBody>
                        </p:sp>
                      </p:grpSp>
                      <p:grpSp>
                        <p:nvGrpSpPr>
                          <p:cNvPr id="162115" name="Group 323"/>
                          <p:cNvGrpSpPr>
                            <a:grpSpLocks noChangeAspect="1"/>
                          </p:cNvGrpSpPr>
                          <p:nvPr/>
                        </p:nvGrpSpPr>
                        <p:grpSpPr bwMode="auto">
                          <a:xfrm>
                            <a:off x="2070" y="910"/>
                            <a:ext cx="407" cy="365"/>
                            <a:chOff x="2144" y="448"/>
                            <a:chExt cx="478" cy="428"/>
                          </a:xfrm>
                        </p:grpSpPr>
                        <p:sp>
                          <p:nvSpPr>
                            <p:cNvPr id="162116" name="Freeform 324" descr="Темный диагональный 1"/>
                            <p:cNvSpPr>
                              <a:spLocks noChangeAspect="1"/>
                            </p:cNvSpPr>
                            <p:nvPr/>
                          </p:nvSpPr>
                          <p:spPr bwMode="auto">
                            <a:xfrm>
                              <a:off x="2144" y="448"/>
                              <a:ext cx="478" cy="428"/>
                            </a:xfrm>
                            <a:custGeom>
                              <a:avLst/>
                              <a:gdLst/>
                              <a:ahLst/>
                              <a:cxnLst>
                                <a:cxn ang="0">
                                  <a:pos x="112" y="2"/>
                                </a:cxn>
                                <a:cxn ang="0">
                                  <a:pos x="378" y="2"/>
                                </a:cxn>
                                <a:cxn ang="0">
                                  <a:pos x="398" y="26"/>
                                </a:cxn>
                                <a:cxn ang="0">
                                  <a:pos x="398" y="116"/>
                                </a:cxn>
                                <a:cxn ang="0">
                                  <a:pos x="352" y="114"/>
                                </a:cxn>
                                <a:cxn ang="0">
                                  <a:pos x="352" y="160"/>
                                </a:cxn>
                                <a:cxn ang="0">
                                  <a:pos x="418" y="162"/>
                                </a:cxn>
                                <a:cxn ang="0">
                                  <a:pos x="418" y="218"/>
                                </a:cxn>
                                <a:cxn ang="0">
                                  <a:pos x="468" y="220"/>
                                </a:cxn>
                                <a:cxn ang="0">
                                  <a:pos x="478" y="244"/>
                                </a:cxn>
                                <a:cxn ang="0">
                                  <a:pos x="478" y="276"/>
                                </a:cxn>
                                <a:cxn ang="0">
                                  <a:pos x="398" y="278"/>
                                </a:cxn>
                                <a:cxn ang="0">
                                  <a:pos x="404" y="332"/>
                                </a:cxn>
                                <a:cxn ang="0">
                                  <a:pos x="434" y="334"/>
                                </a:cxn>
                                <a:cxn ang="0">
                                  <a:pos x="434" y="428"/>
                                </a:cxn>
                                <a:cxn ang="0">
                                  <a:pos x="406" y="426"/>
                                </a:cxn>
                                <a:cxn ang="0">
                                  <a:pos x="406" y="376"/>
                                </a:cxn>
                                <a:cxn ang="0">
                                  <a:pos x="336" y="376"/>
                                </a:cxn>
                                <a:cxn ang="0">
                                  <a:pos x="336" y="302"/>
                                </a:cxn>
                                <a:cxn ang="0">
                                  <a:pos x="274" y="238"/>
                                </a:cxn>
                                <a:cxn ang="0">
                                  <a:pos x="274" y="194"/>
                                </a:cxn>
                                <a:cxn ang="0">
                                  <a:pos x="296" y="152"/>
                                </a:cxn>
                                <a:cxn ang="0">
                                  <a:pos x="296" y="60"/>
                                </a:cxn>
                                <a:cxn ang="0">
                                  <a:pos x="380" y="20"/>
                                </a:cxn>
                                <a:cxn ang="0">
                                  <a:pos x="380" y="116"/>
                                </a:cxn>
                                <a:cxn ang="0">
                                  <a:pos x="380" y="0"/>
                                </a:cxn>
                                <a:cxn ang="0">
                                  <a:pos x="110" y="2"/>
                                </a:cxn>
                                <a:cxn ang="0">
                                  <a:pos x="112" y="118"/>
                                </a:cxn>
                                <a:cxn ang="0">
                                  <a:pos x="112" y="32"/>
                                </a:cxn>
                                <a:cxn ang="0">
                                  <a:pos x="188" y="62"/>
                                </a:cxn>
                                <a:cxn ang="0">
                                  <a:pos x="188" y="146"/>
                                </a:cxn>
                                <a:cxn ang="0">
                                  <a:pos x="210" y="194"/>
                                </a:cxn>
                                <a:cxn ang="0">
                                  <a:pos x="210" y="234"/>
                                </a:cxn>
                                <a:cxn ang="0">
                                  <a:pos x="140" y="298"/>
                                </a:cxn>
                                <a:cxn ang="0">
                                  <a:pos x="140" y="376"/>
                                </a:cxn>
                                <a:cxn ang="0">
                                  <a:pos x="66" y="376"/>
                                </a:cxn>
                                <a:cxn ang="0">
                                  <a:pos x="66" y="424"/>
                                </a:cxn>
                                <a:cxn ang="0">
                                  <a:pos x="44" y="424"/>
                                </a:cxn>
                                <a:cxn ang="0">
                                  <a:pos x="44" y="340"/>
                                </a:cxn>
                                <a:cxn ang="0">
                                  <a:pos x="74" y="336"/>
                                </a:cxn>
                                <a:cxn ang="0">
                                  <a:pos x="74" y="284"/>
                                </a:cxn>
                                <a:cxn ang="0">
                                  <a:pos x="2" y="282"/>
                                </a:cxn>
                                <a:cxn ang="0">
                                  <a:pos x="0" y="246"/>
                                </a:cxn>
                                <a:cxn ang="0">
                                  <a:pos x="10" y="224"/>
                                </a:cxn>
                                <a:cxn ang="0">
                                  <a:pos x="64" y="224"/>
                                </a:cxn>
                                <a:cxn ang="0">
                                  <a:pos x="62" y="166"/>
                                </a:cxn>
                                <a:cxn ang="0">
                                  <a:pos x="136" y="166"/>
                                </a:cxn>
                                <a:cxn ang="0">
                                  <a:pos x="136" y="120"/>
                                </a:cxn>
                                <a:cxn ang="0">
                                  <a:pos x="90" y="116"/>
                                </a:cxn>
                                <a:cxn ang="0">
                                  <a:pos x="90" y="28"/>
                                </a:cxn>
                                <a:cxn ang="0">
                                  <a:pos x="112" y="2"/>
                                </a:cxn>
                              </a:cxnLst>
                              <a:rect l="0" t="0" r="r" b="b"/>
                              <a:pathLst>
                                <a:path w="478" h="428">
                                  <a:moveTo>
                                    <a:pt x="112" y="2"/>
                                  </a:moveTo>
                                  <a:lnTo>
                                    <a:pt x="378" y="2"/>
                                  </a:lnTo>
                                  <a:lnTo>
                                    <a:pt x="398" y="26"/>
                                  </a:lnTo>
                                  <a:lnTo>
                                    <a:pt x="398" y="116"/>
                                  </a:lnTo>
                                  <a:lnTo>
                                    <a:pt x="352" y="114"/>
                                  </a:lnTo>
                                  <a:lnTo>
                                    <a:pt x="352" y="160"/>
                                  </a:lnTo>
                                  <a:lnTo>
                                    <a:pt x="418" y="162"/>
                                  </a:lnTo>
                                  <a:lnTo>
                                    <a:pt x="418" y="218"/>
                                  </a:lnTo>
                                  <a:lnTo>
                                    <a:pt x="468" y="220"/>
                                  </a:lnTo>
                                  <a:lnTo>
                                    <a:pt x="478" y="244"/>
                                  </a:lnTo>
                                  <a:lnTo>
                                    <a:pt x="478" y="276"/>
                                  </a:lnTo>
                                  <a:lnTo>
                                    <a:pt x="398" y="278"/>
                                  </a:lnTo>
                                  <a:lnTo>
                                    <a:pt x="404" y="332"/>
                                  </a:lnTo>
                                  <a:lnTo>
                                    <a:pt x="434" y="334"/>
                                  </a:lnTo>
                                  <a:lnTo>
                                    <a:pt x="434" y="428"/>
                                  </a:lnTo>
                                  <a:lnTo>
                                    <a:pt x="406" y="426"/>
                                  </a:lnTo>
                                  <a:lnTo>
                                    <a:pt x="406" y="376"/>
                                  </a:lnTo>
                                  <a:lnTo>
                                    <a:pt x="336" y="376"/>
                                  </a:lnTo>
                                  <a:lnTo>
                                    <a:pt x="336" y="302"/>
                                  </a:lnTo>
                                  <a:lnTo>
                                    <a:pt x="274" y="238"/>
                                  </a:lnTo>
                                  <a:lnTo>
                                    <a:pt x="274" y="194"/>
                                  </a:lnTo>
                                  <a:lnTo>
                                    <a:pt x="296" y="152"/>
                                  </a:lnTo>
                                  <a:lnTo>
                                    <a:pt x="296" y="60"/>
                                  </a:lnTo>
                                  <a:lnTo>
                                    <a:pt x="380" y="20"/>
                                  </a:lnTo>
                                  <a:lnTo>
                                    <a:pt x="380" y="116"/>
                                  </a:lnTo>
                                  <a:lnTo>
                                    <a:pt x="380" y="0"/>
                                  </a:lnTo>
                                  <a:lnTo>
                                    <a:pt x="110" y="2"/>
                                  </a:lnTo>
                                  <a:lnTo>
                                    <a:pt x="112" y="118"/>
                                  </a:lnTo>
                                  <a:lnTo>
                                    <a:pt x="112" y="32"/>
                                  </a:lnTo>
                                  <a:lnTo>
                                    <a:pt x="188" y="62"/>
                                  </a:lnTo>
                                  <a:lnTo>
                                    <a:pt x="188" y="146"/>
                                  </a:lnTo>
                                  <a:lnTo>
                                    <a:pt x="210" y="194"/>
                                  </a:lnTo>
                                  <a:lnTo>
                                    <a:pt x="210" y="234"/>
                                  </a:lnTo>
                                  <a:lnTo>
                                    <a:pt x="140" y="298"/>
                                  </a:lnTo>
                                  <a:lnTo>
                                    <a:pt x="140" y="376"/>
                                  </a:lnTo>
                                  <a:lnTo>
                                    <a:pt x="66" y="376"/>
                                  </a:lnTo>
                                  <a:lnTo>
                                    <a:pt x="66" y="424"/>
                                  </a:lnTo>
                                  <a:lnTo>
                                    <a:pt x="44" y="424"/>
                                  </a:lnTo>
                                  <a:lnTo>
                                    <a:pt x="44" y="340"/>
                                  </a:lnTo>
                                  <a:lnTo>
                                    <a:pt x="74" y="336"/>
                                  </a:lnTo>
                                  <a:lnTo>
                                    <a:pt x="74" y="284"/>
                                  </a:lnTo>
                                  <a:lnTo>
                                    <a:pt x="2" y="282"/>
                                  </a:lnTo>
                                  <a:lnTo>
                                    <a:pt x="0" y="246"/>
                                  </a:lnTo>
                                  <a:lnTo>
                                    <a:pt x="10" y="224"/>
                                  </a:lnTo>
                                  <a:lnTo>
                                    <a:pt x="64" y="224"/>
                                  </a:lnTo>
                                  <a:lnTo>
                                    <a:pt x="62" y="166"/>
                                  </a:lnTo>
                                  <a:lnTo>
                                    <a:pt x="136" y="166"/>
                                  </a:lnTo>
                                  <a:lnTo>
                                    <a:pt x="136" y="120"/>
                                  </a:lnTo>
                                  <a:lnTo>
                                    <a:pt x="90" y="116"/>
                                  </a:lnTo>
                                  <a:lnTo>
                                    <a:pt x="90" y="28"/>
                                  </a:lnTo>
                                  <a:lnTo>
                                    <a:pt x="112" y="2"/>
                                  </a:lnTo>
                                  <a:close/>
                                </a:path>
                              </a:pathLst>
                            </a:custGeom>
                            <a:pattFill prst="dkDnDiag">
                              <a:fgClr>
                                <a:srgbClr val="006600"/>
                              </a:fgClr>
                              <a:bgClr>
                                <a:schemeClr val="bg1"/>
                              </a:bgClr>
                            </a:pattFill>
                            <a:ln w="9525">
                              <a:solidFill>
                                <a:srgbClr val="006600"/>
                              </a:solidFill>
                              <a:round/>
                              <a:headEnd/>
                              <a:tailEnd/>
                            </a:ln>
                            <a:effectLst/>
                          </p:spPr>
                          <p:txBody>
                            <a:bodyPr/>
                            <a:lstStyle/>
                            <a:p>
                              <a:endParaRPr lang="ro-RO"/>
                            </a:p>
                          </p:txBody>
                        </p:sp>
                        <p:sp>
                          <p:nvSpPr>
                            <p:cNvPr id="162117" name="Line 325" descr="Темный диагональный 1"/>
                            <p:cNvSpPr>
                              <a:spLocks noChangeAspect="1" noChangeShapeType="1"/>
                            </p:cNvSpPr>
                            <p:nvPr/>
                          </p:nvSpPr>
                          <p:spPr bwMode="auto">
                            <a:xfrm>
                              <a:off x="2284" y="822"/>
                              <a:ext cx="196" cy="0"/>
                            </a:xfrm>
                            <a:prstGeom prst="line">
                              <a:avLst/>
                            </a:prstGeom>
                            <a:noFill/>
                            <a:ln w="9525">
                              <a:solidFill>
                                <a:srgbClr val="006600"/>
                              </a:solidFill>
                              <a:prstDash val="dash"/>
                              <a:round/>
                              <a:headEnd/>
                              <a:tailEnd/>
                            </a:ln>
                            <a:effectLst/>
                          </p:spPr>
                          <p:txBody>
                            <a:bodyPr/>
                            <a:lstStyle/>
                            <a:p>
                              <a:endParaRPr lang="ro-RO"/>
                            </a:p>
                          </p:txBody>
                        </p:sp>
                      </p:grpSp>
                      <p:sp>
                        <p:nvSpPr>
                          <p:cNvPr id="162118" name="Rectangle 326" descr="Алмазная решетка (контур)"/>
                          <p:cNvSpPr>
                            <a:spLocks noChangeAspect="1" noChangeArrowheads="1"/>
                          </p:cNvSpPr>
                          <p:nvPr/>
                        </p:nvSpPr>
                        <p:spPr bwMode="auto">
                          <a:xfrm>
                            <a:off x="2367" y="1007"/>
                            <a:ext cx="93" cy="40"/>
                          </a:xfrm>
                          <a:prstGeom prst="rect">
                            <a:avLst/>
                          </a:prstGeom>
                          <a:pattFill prst="openDmnd">
                            <a:fgClr>
                              <a:srgbClr val="808080"/>
                            </a:fgClr>
                            <a:bgClr>
                              <a:schemeClr val="bg1"/>
                            </a:bgClr>
                          </a:pattFill>
                          <a:ln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:ln>
                          <a:effectLst/>
                        </p:spPr>
                        <p:txBody>
                          <a:bodyPr wrap="none" anchor="ctr"/>
                          <a:lstStyle/>
                          <a:p>
                            <a:endParaRPr lang="ro-RO"/>
                          </a:p>
                        </p:txBody>
                      </p:sp>
                      <p:sp>
                        <p:nvSpPr>
                          <p:cNvPr id="162119" name="Rectangle 327" descr="Алмазная решетка (контур)"/>
                          <p:cNvSpPr>
                            <a:spLocks noChangeAspect="1" noChangeArrowheads="1"/>
                          </p:cNvSpPr>
                          <p:nvPr/>
                        </p:nvSpPr>
                        <p:spPr bwMode="auto">
                          <a:xfrm>
                            <a:off x="2095" y="1012"/>
                            <a:ext cx="92" cy="40"/>
                          </a:xfrm>
                          <a:prstGeom prst="rect">
                            <a:avLst/>
                          </a:prstGeom>
                          <a:pattFill prst="openDmnd">
                            <a:fgClr>
                              <a:srgbClr val="808080"/>
                            </a:fgClr>
                            <a:bgClr>
                              <a:schemeClr val="bg1"/>
                            </a:bgClr>
                          </a:pattFill>
                          <a:ln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:ln>
                          <a:effectLst/>
                        </p:spPr>
                        <p:txBody>
                          <a:bodyPr wrap="none" anchor="ctr"/>
                          <a:lstStyle/>
                          <a:p>
                            <a:endParaRPr lang="ro-RO"/>
                          </a:p>
                        </p:txBody>
                      </p:sp>
                      <p:sp>
                        <p:nvSpPr>
                          <p:cNvPr id="162120" name="Rectangle 328" descr="Алмазная решетка (контур)"/>
                          <p:cNvSpPr>
                            <a:spLocks noChangeAspect="1" noChangeArrowheads="1"/>
                          </p:cNvSpPr>
                          <p:nvPr/>
                        </p:nvSpPr>
                        <p:spPr bwMode="auto">
                          <a:xfrm>
                            <a:off x="2067" y="1151"/>
                            <a:ext cx="67" cy="45"/>
                          </a:xfrm>
                          <a:prstGeom prst="rect">
                            <a:avLst/>
                          </a:prstGeom>
                          <a:pattFill prst="openDmnd">
                            <a:fgClr>
                              <a:srgbClr val="808080"/>
                            </a:fgClr>
                            <a:bgClr>
                              <a:schemeClr val="bg1"/>
                            </a:bgClr>
                          </a:pattFill>
                          <a:ln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:ln>
                          <a:effectLst/>
                        </p:spPr>
                        <p:txBody>
                          <a:bodyPr wrap="none" anchor="ctr"/>
                          <a:lstStyle/>
                          <a:p>
                            <a:endParaRPr lang="ro-RO"/>
                          </a:p>
                        </p:txBody>
                      </p:sp>
                      <p:sp>
                        <p:nvSpPr>
                          <p:cNvPr id="162121" name="Rectangle 329" descr="Алмазная решетка (контур)"/>
                          <p:cNvSpPr>
                            <a:spLocks noChangeAspect="1" noChangeArrowheads="1"/>
                          </p:cNvSpPr>
                          <p:nvPr/>
                        </p:nvSpPr>
                        <p:spPr bwMode="auto">
                          <a:xfrm>
                            <a:off x="2412" y="1149"/>
                            <a:ext cx="66" cy="45"/>
                          </a:xfrm>
                          <a:prstGeom prst="rect">
                            <a:avLst/>
                          </a:prstGeom>
                          <a:pattFill prst="openDmnd">
                            <a:fgClr>
                              <a:srgbClr val="808080"/>
                            </a:fgClr>
                            <a:bgClr>
                              <a:schemeClr val="bg1"/>
                            </a:bgClr>
                          </a:pattFill>
                          <a:ln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:ln>
                          <a:effectLst/>
                        </p:spPr>
                        <p:txBody>
                          <a:bodyPr wrap="none" anchor="ctr"/>
                          <a:lstStyle/>
                          <a:p>
                            <a:endParaRPr lang="ro-RO"/>
                          </a:p>
                        </p:txBody>
                      </p:sp>
                      <p:sp>
                        <p:nvSpPr>
                          <p:cNvPr id="162122" name="Rectangle 330" descr="Алмазная решетка (контур)"/>
                          <p:cNvSpPr>
                            <a:spLocks noChangeAspect="1" noChangeArrowheads="1"/>
                          </p:cNvSpPr>
                          <p:nvPr/>
                        </p:nvSpPr>
                        <p:spPr bwMode="auto">
                          <a:xfrm>
                            <a:off x="2615" y="1388"/>
                            <a:ext cx="123" cy="96"/>
                          </a:xfrm>
                          <a:prstGeom prst="rect">
                            <a:avLst/>
                          </a:prstGeom>
                          <a:pattFill prst="openDmnd">
                            <a:fgClr>
                              <a:srgbClr val="808080"/>
                            </a:fgClr>
                            <a:bgClr>
                              <a:schemeClr val="bg1"/>
                            </a:bgClr>
                          </a:pattFill>
                          <a:ln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:ln>
                          <a:effectLst/>
                        </p:spPr>
                        <p:txBody>
                          <a:bodyPr wrap="none" anchor="ctr"/>
                          <a:lstStyle/>
                          <a:p>
                            <a:endParaRPr lang="ro-RO"/>
                          </a:p>
                        </p:txBody>
                      </p:sp>
                      <p:sp>
                        <p:nvSpPr>
                          <p:cNvPr id="162123" name="Rectangle 331" descr="Алмазная решетка (контур)"/>
                          <p:cNvSpPr>
                            <a:spLocks noChangeAspect="1" noChangeArrowheads="1"/>
                          </p:cNvSpPr>
                          <p:nvPr/>
                        </p:nvSpPr>
                        <p:spPr bwMode="auto">
                          <a:xfrm>
                            <a:off x="3006" y="1388"/>
                            <a:ext cx="122" cy="96"/>
                          </a:xfrm>
                          <a:prstGeom prst="rect">
                            <a:avLst/>
                          </a:prstGeom>
                          <a:pattFill prst="openDmnd">
                            <a:fgClr>
                              <a:srgbClr val="808080"/>
                            </a:fgClr>
                            <a:bgClr>
                              <a:schemeClr val="bg1"/>
                            </a:bgClr>
                          </a:pattFill>
                          <a:ln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:ln>
                          <a:effectLst/>
                        </p:spPr>
                        <p:txBody>
                          <a:bodyPr wrap="none" anchor="ctr"/>
                          <a:lstStyle/>
                          <a:p>
                            <a:endParaRPr lang="ro-RO"/>
                          </a:p>
                        </p:txBody>
                      </p:sp>
                      <p:sp>
                        <p:nvSpPr>
                          <p:cNvPr id="162124" name="Freeform 332" descr="Широкий диагональный 2"/>
                          <p:cNvSpPr>
                            <a:spLocks noChangeAspect="1"/>
                          </p:cNvSpPr>
                          <p:nvPr/>
                        </p:nvSpPr>
                        <p:spPr bwMode="auto">
                          <a:xfrm>
                            <a:off x="2585" y="1152"/>
                            <a:ext cx="572" cy="233"/>
                          </a:xfrm>
                          <a:custGeom>
                            <a:avLst/>
                            <a:gdLst/>
                            <a:ahLst/>
                            <a:cxnLst>
                              <a:cxn ang="0">
                                <a:pos x="2" y="0"/>
                              </a:cxn>
                              <a:cxn ang="0">
                                <a:pos x="0" y="83"/>
                              </a:cxn>
                              <a:cxn ang="0">
                                <a:pos x="41" y="87"/>
                              </a:cxn>
                              <a:cxn ang="0">
                                <a:pos x="35" y="267"/>
                              </a:cxn>
                              <a:cxn ang="0">
                                <a:pos x="219" y="269"/>
                              </a:cxn>
                              <a:cxn ang="0">
                                <a:pos x="219" y="245"/>
                              </a:cxn>
                              <a:cxn ang="0">
                                <a:pos x="216" y="34"/>
                              </a:cxn>
                              <a:cxn ang="0">
                                <a:pos x="104" y="29"/>
                              </a:cxn>
                              <a:cxn ang="0">
                                <a:pos x="102" y="2"/>
                              </a:cxn>
                              <a:cxn ang="0">
                                <a:pos x="582" y="5"/>
                              </a:cxn>
                              <a:cxn ang="0">
                                <a:pos x="581" y="35"/>
                              </a:cxn>
                              <a:cxn ang="0">
                                <a:pos x="470" y="35"/>
                              </a:cxn>
                              <a:cxn ang="0">
                                <a:pos x="468" y="249"/>
                              </a:cxn>
                              <a:cxn ang="0">
                                <a:pos x="467" y="273"/>
                              </a:cxn>
                              <a:cxn ang="0">
                                <a:pos x="636" y="270"/>
                              </a:cxn>
                              <a:cxn ang="0">
                                <a:pos x="638" y="92"/>
                              </a:cxn>
                              <a:cxn ang="0">
                                <a:pos x="672" y="87"/>
                              </a:cxn>
                              <a:cxn ang="0">
                                <a:pos x="672" y="6"/>
                              </a:cxn>
                              <a:cxn ang="0">
                                <a:pos x="2" y="0"/>
                              </a:cxn>
                            </a:cxnLst>
                            <a:rect l="0" t="0" r="r" b="b"/>
                            <a:pathLst>
                              <a:path w="672" h="273">
                                <a:moveTo>
                                  <a:pt x="2" y="0"/>
                                </a:moveTo>
                                <a:lnTo>
                                  <a:pt x="0" y="83"/>
                                </a:lnTo>
                                <a:lnTo>
                                  <a:pt x="41" y="87"/>
                                </a:lnTo>
                                <a:lnTo>
                                  <a:pt x="35" y="267"/>
                                </a:lnTo>
                                <a:lnTo>
                                  <a:pt x="219" y="269"/>
                                </a:lnTo>
                                <a:lnTo>
                                  <a:pt x="219" y="245"/>
                                </a:lnTo>
                                <a:lnTo>
                                  <a:pt x="216" y="34"/>
                                </a:lnTo>
                                <a:lnTo>
                                  <a:pt x="104" y="29"/>
                                </a:lnTo>
                                <a:lnTo>
                                  <a:pt x="102" y="2"/>
                                </a:lnTo>
                                <a:lnTo>
                                  <a:pt x="582" y="5"/>
                                </a:lnTo>
                                <a:lnTo>
                                  <a:pt x="581" y="35"/>
                                </a:lnTo>
                                <a:lnTo>
                                  <a:pt x="470" y="35"/>
                                </a:lnTo>
                                <a:lnTo>
                                  <a:pt x="468" y="249"/>
                                </a:lnTo>
                                <a:lnTo>
                                  <a:pt x="467" y="273"/>
                                </a:lnTo>
                                <a:lnTo>
                                  <a:pt x="636" y="270"/>
                                </a:lnTo>
                                <a:lnTo>
                                  <a:pt x="638" y="92"/>
                                </a:lnTo>
                                <a:lnTo>
                                  <a:pt x="672" y="87"/>
                                </a:lnTo>
                                <a:lnTo>
                                  <a:pt x="672" y="6"/>
                                </a:lnTo>
                                <a:lnTo>
                                  <a:pt x="2" y="0"/>
                                </a:lnTo>
                                <a:close/>
                              </a:path>
                            </a:pathLst>
                          </a:custGeom>
                          <a:pattFill prst="wdUpDiag">
                            <a:fgClr>
                              <a:srgbClr val="006600"/>
                            </a:fgClr>
                            <a:bgClr>
                              <a:schemeClr val="bg1"/>
                            </a:bgClr>
                          </a:pattFill>
                          <a:ln w="9525">
                            <a:solidFill>
                              <a:srgbClr val="006600"/>
                            </a:solidFill>
                            <a:round/>
                            <a:headEnd/>
                            <a:tailEnd/>
                          </a:ln>
                          <a:effectLst/>
                        </p:spPr>
                        <p:txBody>
                          <a:bodyPr/>
                          <a:lstStyle/>
                          <a:p>
                            <a:endParaRPr lang="ro-RO"/>
                          </a:p>
                        </p:txBody>
                      </p:sp>
                      <p:grpSp>
                        <p:nvGrpSpPr>
                          <p:cNvPr id="162125" name="Group 333"/>
                          <p:cNvGrpSpPr>
                            <a:grpSpLocks noChangeAspect="1"/>
                          </p:cNvGrpSpPr>
                          <p:nvPr/>
                        </p:nvGrpSpPr>
                        <p:grpSpPr bwMode="auto">
                          <a:xfrm>
                            <a:off x="2695" y="873"/>
                            <a:ext cx="372" cy="595"/>
                            <a:chOff x="2878" y="405"/>
                            <a:chExt cx="436" cy="697"/>
                          </a:xfrm>
                        </p:grpSpPr>
                        <p:grpSp>
                          <p:nvGrpSpPr>
                            <p:cNvPr id="162126" name="Group 334"/>
                            <p:cNvGrpSpPr>
                              <a:grpSpLocks noChangeAspect="1"/>
                            </p:cNvGrpSpPr>
                            <p:nvPr/>
                          </p:nvGrpSpPr>
                          <p:grpSpPr bwMode="auto">
                            <a:xfrm>
                              <a:off x="3028" y="915"/>
                              <a:ext cx="118" cy="187"/>
                              <a:chOff x="3028" y="915"/>
                              <a:chExt cx="118" cy="187"/>
                            </a:xfrm>
                          </p:grpSpPr>
                          <p:sp>
                            <p:nvSpPr>
                              <p:cNvPr id="162127" name="Rectangle 335" descr="Широкий диагональный 2"/>
                              <p:cNvSpPr>
                                <a:spLocks noChangeAspect="1" noChangeArrowheads="1"/>
                              </p:cNvSpPr>
                              <p:nvPr/>
                            </p:nvSpPr>
                            <p:spPr bwMode="auto">
                              <a:xfrm>
                                <a:off x="3028" y="915"/>
                                <a:ext cx="116" cy="167"/>
                              </a:xfrm>
                              <a:prstGeom prst="rect">
                                <a:avLst/>
                              </a:prstGeom>
                              <a:pattFill prst="wdUpDiag">
                                <a:fgClr>
                                  <a:srgbClr val="006600"/>
                                </a:fgClr>
                                <a:bgClr>
                                  <a:schemeClr val="bg1"/>
                                </a:bgClr>
                              </a:pattFill>
                              <a:ln w="9525">
                                <a:solidFill>
                                  <a:srgbClr val="006600"/>
                                </a:solidFill>
                                <a:miter lim="800000"/>
                                <a:headEnd/>
                                <a:tailEnd/>
                              </a:ln>
                              <a:effectLst/>
                            </p:spPr>
                            <p:txBody>
                              <a:bodyPr wrap="none" anchor="ctr"/>
                              <a:lstStyle/>
                              <a:p>
                                <a:endParaRPr lang="ro-RO"/>
                              </a:p>
                            </p:txBody>
                          </p:sp>
                          <p:sp>
                            <p:nvSpPr>
                              <p:cNvPr id="162128" name="AutoShape 336" descr="Широкий диагональный 2"/>
                              <p:cNvSpPr>
                                <a:spLocks noChangeAspect="1" noChangeArrowheads="1"/>
                              </p:cNvSpPr>
                              <p:nvPr/>
                            </p:nvSpPr>
                            <p:spPr bwMode="auto">
                              <a:xfrm>
                                <a:off x="3029" y="1082"/>
                                <a:ext cx="117" cy="20"/>
                              </a:xfrm>
                              <a:custGeom>
                                <a:avLst/>
                                <a:gdLst>
                                  <a:gd name="G0" fmla="+- 5400 0 0"/>
                                  <a:gd name="G1" fmla="+- 21600 0 5400"/>
                                  <a:gd name="G2" fmla="*/ 5400 1 2"/>
                                  <a:gd name="G3" fmla="+- 21600 0 G2"/>
                                  <a:gd name="G4" fmla="+/ 5400 21600 2"/>
                                  <a:gd name="G5" fmla="+/ G1 0 2"/>
                                  <a:gd name="G6" fmla="*/ 21600 21600 5400"/>
                                  <a:gd name="G7" fmla="*/ G6 1 2"/>
                                  <a:gd name="G8" fmla="+- 21600 0 G7"/>
                                  <a:gd name="G9" fmla="*/ 21600 1 2"/>
                                  <a:gd name="G10" fmla="+- 5400 0 G9"/>
                                  <a:gd name="G11" fmla="?: G10 G8 0"/>
                                  <a:gd name="G12" fmla="?: G10 G7 21600"/>
                                  <a:gd name="T0" fmla="*/ 18900 w 21600"/>
                                  <a:gd name="T1" fmla="*/ 10800 h 21600"/>
                                  <a:gd name="T2" fmla="*/ 10800 w 21600"/>
                                  <a:gd name="T3" fmla="*/ 21600 h 21600"/>
                                  <a:gd name="T4" fmla="*/ 2700 w 21600"/>
                                  <a:gd name="T5" fmla="*/ 10800 h 21600"/>
                                  <a:gd name="T6" fmla="*/ 10800 w 21600"/>
                                  <a:gd name="T7" fmla="*/ 0 h 21600"/>
                                  <a:gd name="T8" fmla="*/ 4500 w 21600"/>
                                  <a:gd name="T9" fmla="*/ 4500 h 21600"/>
                                  <a:gd name="T10" fmla="*/ 17100 w 21600"/>
                                  <a:gd name="T11" fmla="*/ 17100 h 21600"/>
                                </a:gdLst>
                                <a:ahLst/>
                                <a:cxnLst>
                                  <a:cxn ang="0">
                                    <a:pos x="T0" y="T1"/>
                                  </a:cxn>
                                  <a:cxn ang="0">
                                    <a:pos x="T2" y="T3"/>
                                  </a:cxn>
                                  <a:cxn ang="0">
                                    <a:pos x="T4" y="T5"/>
                                  </a:cxn>
                                  <a:cxn ang="0">
                                    <a:pos x="T6" y="T7"/>
                                  </a:cxn>
                                </a:cxnLst>
                                <a:rect l="T8" t="T9" r="T10" b="T11"/>
                                <a:pathLst>
                                  <a:path w="21600" h="21600">
                                    <a:moveTo>
                                      <a:pt x="0" y="0"/>
                                    </a:moveTo>
                                    <a:lnTo>
                                      <a:pt x="5400" y="21600"/>
                                    </a:lnTo>
                                    <a:lnTo>
                                      <a:pt x="16200" y="21600"/>
                                    </a:lnTo>
                                    <a:lnTo>
                                      <a:pt x="21600" y="0"/>
                                    </a:lnTo>
                                    <a:close/>
                                  </a:path>
                                </a:pathLst>
                              </a:custGeom>
                              <a:pattFill prst="wdUpDiag">
                                <a:fgClr>
                                  <a:srgbClr val="006600"/>
                                </a:fgClr>
                                <a:bgClr>
                                  <a:schemeClr val="bg1"/>
                                </a:bgClr>
                              </a:pattFill>
                              <a:ln w="9525">
                                <a:solidFill>
                                  <a:srgbClr val="006600"/>
                                </a:solidFill>
                                <a:miter lim="800000"/>
                                <a:headEnd/>
                                <a:tailEnd/>
                              </a:ln>
                              <a:effectLst/>
                            </p:spPr>
                            <p:txBody>
                              <a:bodyPr wrap="none" anchor="ctr"/>
                              <a:lstStyle/>
                              <a:p>
                                <a:endParaRPr lang="ro-RO"/>
                              </a:p>
                            </p:txBody>
                          </p:sp>
                        </p:grpSp>
                        <p:grpSp>
                          <p:nvGrpSpPr>
                            <p:cNvPr id="162129" name="Group 337"/>
                            <p:cNvGrpSpPr>
                              <a:grpSpLocks noChangeAspect="1"/>
                            </p:cNvGrpSpPr>
                            <p:nvPr/>
                          </p:nvGrpSpPr>
                          <p:grpSpPr bwMode="auto">
                            <a:xfrm>
                              <a:off x="2878" y="405"/>
                              <a:ext cx="436" cy="600"/>
                              <a:chOff x="2878" y="405"/>
                              <a:chExt cx="436" cy="600"/>
                            </a:xfrm>
                          </p:grpSpPr>
                          <p:sp>
                            <p:nvSpPr>
                              <p:cNvPr id="162130" name="Freeform 338" descr="Широкий диагональный 1"/>
                              <p:cNvSpPr>
                                <a:spLocks noChangeAspect="1"/>
                              </p:cNvSpPr>
                              <p:nvPr/>
                            </p:nvSpPr>
                            <p:spPr bwMode="auto">
                              <a:xfrm>
                                <a:off x="2878" y="405"/>
                                <a:ext cx="436" cy="573"/>
                              </a:xfrm>
                              <a:custGeom>
                                <a:avLst/>
                                <a:gdLst/>
                                <a:ahLst/>
                                <a:cxnLst>
                                  <a:cxn ang="0">
                                    <a:pos x="104" y="0"/>
                                  </a:cxn>
                                  <a:cxn ang="0">
                                    <a:pos x="338" y="0"/>
                                  </a:cxn>
                                  <a:cxn ang="0">
                                    <a:pos x="338" y="18"/>
                                  </a:cxn>
                                  <a:cxn ang="0">
                                    <a:pos x="386" y="21"/>
                                  </a:cxn>
                                  <a:cxn ang="0">
                                    <a:pos x="389" y="92"/>
                                  </a:cxn>
                                  <a:cxn ang="0">
                                    <a:pos x="388" y="23"/>
                                  </a:cxn>
                                  <a:cxn ang="0">
                                    <a:pos x="355" y="62"/>
                                  </a:cxn>
                                  <a:cxn ang="0">
                                    <a:pos x="91" y="60"/>
                                  </a:cxn>
                                  <a:cxn ang="0">
                                    <a:pos x="91" y="114"/>
                                  </a:cxn>
                                  <a:cxn ang="0">
                                    <a:pos x="353" y="117"/>
                                  </a:cxn>
                                  <a:cxn ang="0">
                                    <a:pos x="391" y="147"/>
                                  </a:cxn>
                                  <a:cxn ang="0">
                                    <a:pos x="389" y="90"/>
                                  </a:cxn>
                                  <a:cxn ang="0">
                                    <a:pos x="391" y="150"/>
                                  </a:cxn>
                                  <a:cxn ang="0">
                                    <a:pos x="338" y="150"/>
                                  </a:cxn>
                                  <a:cxn ang="0">
                                    <a:pos x="335" y="198"/>
                                  </a:cxn>
                                  <a:cxn ang="0">
                                    <a:pos x="436" y="199"/>
                                  </a:cxn>
                                  <a:cxn ang="0">
                                    <a:pos x="436" y="339"/>
                                  </a:cxn>
                                  <a:cxn ang="0">
                                    <a:pos x="398" y="339"/>
                                  </a:cxn>
                                  <a:cxn ang="0">
                                    <a:pos x="396" y="305"/>
                                  </a:cxn>
                                  <a:cxn ang="0">
                                    <a:pos x="323" y="302"/>
                                  </a:cxn>
                                  <a:cxn ang="0">
                                    <a:pos x="323" y="368"/>
                                  </a:cxn>
                                  <a:cxn ang="0">
                                    <a:pos x="337" y="392"/>
                                  </a:cxn>
                                  <a:cxn ang="0">
                                    <a:pos x="335" y="573"/>
                                  </a:cxn>
                                  <a:cxn ang="0">
                                    <a:pos x="266" y="570"/>
                                  </a:cxn>
                                  <a:cxn ang="0">
                                    <a:pos x="269" y="507"/>
                                  </a:cxn>
                                  <a:cxn ang="0">
                                    <a:pos x="152" y="504"/>
                                  </a:cxn>
                                  <a:cxn ang="0">
                                    <a:pos x="154" y="570"/>
                                  </a:cxn>
                                  <a:cxn ang="0">
                                    <a:pos x="84" y="565"/>
                                  </a:cxn>
                                  <a:cxn ang="0">
                                    <a:pos x="86" y="387"/>
                                  </a:cxn>
                                  <a:cxn ang="0">
                                    <a:pos x="104" y="369"/>
                                  </a:cxn>
                                  <a:cxn ang="0">
                                    <a:pos x="104" y="302"/>
                                  </a:cxn>
                                  <a:cxn ang="0">
                                    <a:pos x="38" y="300"/>
                                  </a:cxn>
                                  <a:cxn ang="0">
                                    <a:pos x="34" y="329"/>
                                  </a:cxn>
                                  <a:cxn ang="0">
                                    <a:pos x="2" y="329"/>
                                  </a:cxn>
                                  <a:cxn ang="0">
                                    <a:pos x="0" y="199"/>
                                  </a:cxn>
                                  <a:cxn ang="0">
                                    <a:pos x="101" y="195"/>
                                  </a:cxn>
                                  <a:cxn ang="0">
                                    <a:pos x="101" y="150"/>
                                  </a:cxn>
                                  <a:cxn ang="0">
                                    <a:pos x="38" y="147"/>
                                  </a:cxn>
                                  <a:cxn ang="0">
                                    <a:pos x="38" y="87"/>
                                  </a:cxn>
                                  <a:cxn ang="0">
                                    <a:pos x="40" y="147"/>
                                  </a:cxn>
                                  <a:cxn ang="0">
                                    <a:pos x="88" y="114"/>
                                  </a:cxn>
                                  <a:cxn ang="0">
                                    <a:pos x="352" y="117"/>
                                  </a:cxn>
                                  <a:cxn ang="0">
                                    <a:pos x="356" y="62"/>
                                  </a:cxn>
                                  <a:cxn ang="0">
                                    <a:pos x="94" y="62"/>
                                  </a:cxn>
                                  <a:cxn ang="0">
                                    <a:pos x="37" y="21"/>
                                  </a:cxn>
                                  <a:cxn ang="0">
                                    <a:pos x="38" y="93"/>
                                  </a:cxn>
                                  <a:cxn ang="0">
                                    <a:pos x="38" y="21"/>
                                  </a:cxn>
                                  <a:cxn ang="0">
                                    <a:pos x="104" y="21"/>
                                  </a:cxn>
                                  <a:cxn ang="0">
                                    <a:pos x="104" y="0"/>
                                  </a:cxn>
                                </a:cxnLst>
                                <a:rect l="0" t="0" r="r" b="b"/>
                                <a:pathLst>
                                  <a:path w="436" h="573">
                                    <a:moveTo>
                                      <a:pt x="104" y="0"/>
                                    </a:moveTo>
                                    <a:lnTo>
                                      <a:pt x="338" y="0"/>
                                    </a:lnTo>
                                    <a:lnTo>
                                      <a:pt x="338" y="18"/>
                                    </a:lnTo>
                                    <a:lnTo>
                                      <a:pt x="386" y="21"/>
                                    </a:lnTo>
                                    <a:lnTo>
                                      <a:pt x="389" y="92"/>
                                    </a:lnTo>
                                    <a:lnTo>
                                      <a:pt x="388" y="23"/>
                                    </a:lnTo>
                                    <a:lnTo>
                                      <a:pt x="355" y="62"/>
                                    </a:lnTo>
                                    <a:lnTo>
                                      <a:pt x="91" y="60"/>
                                    </a:lnTo>
                                    <a:lnTo>
                                      <a:pt x="91" y="114"/>
                                    </a:lnTo>
                                    <a:lnTo>
                                      <a:pt x="353" y="117"/>
                                    </a:lnTo>
                                    <a:lnTo>
                                      <a:pt x="391" y="147"/>
                                    </a:lnTo>
                                    <a:lnTo>
                                      <a:pt x="389" y="90"/>
                                    </a:lnTo>
                                    <a:lnTo>
                                      <a:pt x="391" y="150"/>
                                    </a:lnTo>
                                    <a:lnTo>
                                      <a:pt x="338" y="150"/>
                                    </a:lnTo>
                                    <a:lnTo>
                                      <a:pt x="335" y="198"/>
                                    </a:lnTo>
                                    <a:lnTo>
                                      <a:pt x="436" y="199"/>
                                    </a:lnTo>
                                    <a:lnTo>
                                      <a:pt x="436" y="339"/>
                                    </a:lnTo>
                                    <a:lnTo>
                                      <a:pt x="398" y="339"/>
                                    </a:lnTo>
                                    <a:lnTo>
                                      <a:pt x="396" y="305"/>
                                    </a:lnTo>
                                    <a:lnTo>
                                      <a:pt x="323" y="302"/>
                                    </a:lnTo>
                                    <a:lnTo>
                                      <a:pt x="323" y="368"/>
                                    </a:lnTo>
                                    <a:lnTo>
                                      <a:pt x="337" y="392"/>
                                    </a:lnTo>
                                    <a:lnTo>
                                      <a:pt x="335" y="573"/>
                                    </a:lnTo>
                                    <a:lnTo>
                                      <a:pt x="266" y="570"/>
                                    </a:lnTo>
                                    <a:lnTo>
                                      <a:pt x="269" y="507"/>
                                    </a:lnTo>
                                    <a:lnTo>
                                      <a:pt x="152" y="504"/>
                                    </a:lnTo>
                                    <a:lnTo>
                                      <a:pt x="154" y="570"/>
                                    </a:lnTo>
                                    <a:lnTo>
                                      <a:pt x="84" y="565"/>
                                    </a:lnTo>
                                    <a:lnTo>
                                      <a:pt x="86" y="387"/>
                                    </a:lnTo>
                                    <a:lnTo>
                                      <a:pt x="104" y="369"/>
                                    </a:lnTo>
                                    <a:lnTo>
                                      <a:pt x="104" y="302"/>
                                    </a:lnTo>
                                    <a:lnTo>
                                      <a:pt x="38" y="300"/>
                                    </a:lnTo>
                                    <a:lnTo>
                                      <a:pt x="34" y="329"/>
                                    </a:lnTo>
                                    <a:lnTo>
                                      <a:pt x="2" y="329"/>
                                    </a:lnTo>
                                    <a:lnTo>
                                      <a:pt x="0" y="199"/>
                                    </a:lnTo>
                                    <a:lnTo>
                                      <a:pt x="101" y="195"/>
                                    </a:lnTo>
                                    <a:lnTo>
                                      <a:pt x="101" y="150"/>
                                    </a:lnTo>
                                    <a:lnTo>
                                      <a:pt x="38" y="147"/>
                                    </a:lnTo>
                                    <a:lnTo>
                                      <a:pt x="38" y="87"/>
                                    </a:lnTo>
                                    <a:lnTo>
                                      <a:pt x="40" y="147"/>
                                    </a:lnTo>
                                    <a:lnTo>
                                      <a:pt x="88" y="114"/>
                                    </a:lnTo>
                                    <a:lnTo>
                                      <a:pt x="352" y="117"/>
                                    </a:lnTo>
                                    <a:lnTo>
                                      <a:pt x="356" y="62"/>
                                    </a:lnTo>
                                    <a:lnTo>
                                      <a:pt x="94" y="62"/>
                                    </a:lnTo>
                                    <a:lnTo>
                                      <a:pt x="37" y="21"/>
                                    </a:lnTo>
                                    <a:lnTo>
                                      <a:pt x="38" y="93"/>
                                    </a:lnTo>
                                    <a:lnTo>
                                      <a:pt x="38" y="21"/>
                                    </a:lnTo>
                                    <a:lnTo>
                                      <a:pt x="104" y="21"/>
                                    </a:lnTo>
                                    <a:lnTo>
                                      <a:pt x="104" y="0"/>
                                    </a:lnTo>
                                    <a:close/>
                                  </a:path>
                                </a:pathLst>
                              </a:custGeom>
                              <a:pattFill prst="wdDnDiag">
                                <a:fgClr>
                                  <a:srgbClr val="006600"/>
                                </a:fgClr>
                                <a:bgClr>
                                  <a:schemeClr val="bg1"/>
                                </a:bgClr>
                              </a:pattFill>
                              <a:ln w="9525">
                                <a:solidFill>
                                  <a:srgbClr val="006600"/>
                                </a:solidFill>
                                <a:round/>
                                <a:headEnd/>
                                <a:tailEnd/>
                              </a:ln>
                              <a:effectLst/>
                            </p:spPr>
                            <p:txBody>
                              <a:bodyPr/>
                              <a:lstStyle/>
                              <a:p>
                                <a:endParaRPr lang="ro-RO"/>
                              </a:p>
                            </p:txBody>
                          </p:sp>
                          <p:sp>
                            <p:nvSpPr>
                              <p:cNvPr id="162131" name="Freeform 339"/>
                              <p:cNvSpPr>
                                <a:spLocks noChangeAspect="1"/>
                              </p:cNvSpPr>
                              <p:nvPr/>
                            </p:nvSpPr>
                            <p:spPr bwMode="auto">
                              <a:xfrm>
                                <a:off x="2970" y="779"/>
                                <a:ext cx="16" cy="218"/>
                              </a:xfrm>
                              <a:custGeom>
                                <a:avLst/>
                                <a:gdLst/>
                                <a:ahLst/>
                                <a:cxnLst>
                                  <a:cxn ang="0">
                                    <a:pos x="12" y="0"/>
                                  </a:cxn>
                                  <a:cxn ang="0">
                                    <a:pos x="16" y="197"/>
                                  </a:cxn>
                                  <a:cxn ang="0">
                                    <a:pos x="0" y="218"/>
                                  </a:cxn>
                                </a:cxnLst>
                                <a:rect l="0" t="0" r="r" b="b"/>
                                <a:pathLst>
                                  <a:path w="16" h="218">
                                    <a:moveTo>
                                      <a:pt x="12" y="0"/>
                                    </a:moveTo>
                                    <a:lnTo>
                                      <a:pt x="16" y="197"/>
                                    </a:lnTo>
                                    <a:lnTo>
                                      <a:pt x="0" y="218"/>
                                    </a:lnTo>
                                  </a:path>
                                </a:pathLst>
                              </a:custGeom>
                              <a:noFill/>
                              <a:ln w="6350" cmpd="sng">
                                <a:solidFill>
                                  <a:srgbClr val="006600"/>
                                </a:solidFill>
                                <a:round/>
                                <a:headEnd type="none" w="med" len="med"/>
                                <a:tailEnd type="none" w="med" len="med"/>
                              </a:ln>
                              <a:effectLst/>
                            </p:spPr>
                            <p:txBody>
                              <a:bodyPr/>
                              <a:lstStyle/>
                              <a:p>
                                <a:endParaRPr lang="ro-RO"/>
                              </a:p>
                            </p:txBody>
                          </p:sp>
                          <p:sp>
                            <p:nvSpPr>
                              <p:cNvPr id="162132" name="Freeform 340"/>
                              <p:cNvSpPr>
                                <a:spLocks noChangeAspect="1"/>
                              </p:cNvSpPr>
                              <p:nvPr/>
                            </p:nvSpPr>
                            <p:spPr bwMode="auto">
                              <a:xfrm>
                                <a:off x="3195" y="773"/>
                                <a:ext cx="20" cy="232"/>
                              </a:xfrm>
                              <a:custGeom>
                                <a:avLst/>
                                <a:gdLst/>
                                <a:ahLst/>
                                <a:cxnLst>
                                  <a:cxn ang="0">
                                    <a:pos x="0" y="0"/>
                                  </a:cxn>
                                  <a:cxn ang="0">
                                    <a:pos x="0" y="199"/>
                                  </a:cxn>
                                  <a:cxn ang="0">
                                    <a:pos x="20" y="232"/>
                                  </a:cxn>
                                </a:cxnLst>
                                <a:rect l="0" t="0" r="r" b="b"/>
                                <a:pathLst>
                                  <a:path w="20" h="232">
                                    <a:moveTo>
                                      <a:pt x="0" y="0"/>
                                    </a:moveTo>
                                    <a:lnTo>
                                      <a:pt x="0" y="199"/>
                                    </a:lnTo>
                                    <a:lnTo>
                                      <a:pt x="20" y="232"/>
                                    </a:lnTo>
                                  </a:path>
                                </a:pathLst>
                              </a:custGeom>
                              <a:noFill/>
                              <a:ln w="6350" cmpd="sng">
                                <a:solidFill>
                                  <a:srgbClr val="006600"/>
                                </a:solidFill>
                                <a:round/>
                                <a:headEnd type="none" w="med" len="med"/>
                                <a:tailEnd type="none" w="med" len="med"/>
                              </a:ln>
                              <a:effectLst/>
                            </p:spPr>
                            <p:txBody>
                              <a:bodyPr/>
                              <a:lstStyle/>
                              <a:p>
                                <a:endParaRPr lang="ro-RO"/>
                              </a:p>
                            </p:txBody>
                          </p:sp>
                          <p:sp>
                            <p:nvSpPr>
                              <p:cNvPr id="162133" name="Rectangle 341"/>
                              <p:cNvSpPr>
                                <a:spLocks noChangeAspect="1" noChangeArrowheads="1"/>
                              </p:cNvSpPr>
                              <p:nvPr/>
                            </p:nvSpPr>
                            <p:spPr bwMode="auto">
                              <a:xfrm>
                                <a:off x="2970" y="467"/>
                                <a:ext cx="262" cy="56"/>
                              </a:xfrm>
                              <a:prstGeom prst="rect">
                                <a:avLst/>
                              </a:prstGeom>
                              <a:solidFill>
                                <a:schemeClr val="bg1"/>
                              </a:solidFill>
                              <a:ln w="9525">
                                <a:solidFill>
                                  <a:srgbClr val="006600"/>
                                </a:solidFill>
                                <a:miter lim="800000"/>
                                <a:headEnd/>
                                <a:tailEnd/>
                              </a:ln>
                              <a:effectLst/>
                            </p:spPr>
                            <p:txBody>
                              <a:bodyPr wrap="none" anchor="ctr"/>
                              <a:lstStyle/>
                              <a:p>
                                <a:endParaRPr lang="ro-RO"/>
                              </a:p>
                            </p:txBody>
                          </p:sp>
                        </p:grpSp>
                      </p:grpSp>
                      <p:sp>
                        <p:nvSpPr>
                          <p:cNvPr id="162134" name="Rectangle 342" descr="Алмазная решетка (контур)"/>
                          <p:cNvSpPr>
                            <a:spLocks noChangeAspect="1" noChangeArrowheads="1"/>
                          </p:cNvSpPr>
                          <p:nvPr/>
                        </p:nvSpPr>
                        <p:spPr bwMode="auto">
                          <a:xfrm>
                            <a:off x="2728" y="1137"/>
                            <a:ext cx="53" cy="40"/>
                          </a:xfrm>
                          <a:prstGeom prst="rect">
                            <a:avLst/>
                          </a:prstGeom>
                          <a:pattFill prst="openDmnd">
                            <a:fgClr>
                              <a:srgbClr val="808080"/>
                            </a:fgClr>
                            <a:bgClr>
                              <a:schemeClr val="bg1"/>
                            </a:bgClr>
                          </a:pattFill>
                          <a:ln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:ln>
                          <a:effectLst/>
                        </p:spPr>
                        <p:txBody>
                          <a:bodyPr wrap="none" anchor="ctr"/>
                          <a:lstStyle/>
                          <a:p>
                            <a:endParaRPr lang="ro-RO"/>
                          </a:p>
                        </p:txBody>
                      </p:sp>
                      <p:sp>
                        <p:nvSpPr>
                          <p:cNvPr id="162135" name="Rectangle 343" descr="Алмазная решетка (контур)"/>
                          <p:cNvSpPr>
                            <a:spLocks noChangeAspect="1" noChangeArrowheads="1"/>
                          </p:cNvSpPr>
                          <p:nvPr/>
                        </p:nvSpPr>
                        <p:spPr bwMode="auto">
                          <a:xfrm>
                            <a:off x="2976" y="1138"/>
                            <a:ext cx="53" cy="40"/>
                          </a:xfrm>
                          <a:prstGeom prst="rect">
                            <a:avLst/>
                          </a:prstGeom>
                          <a:pattFill prst="openDmnd">
                            <a:fgClr>
                              <a:srgbClr val="808080"/>
                            </a:fgClr>
                            <a:bgClr>
                              <a:schemeClr val="bg1"/>
                            </a:bgClr>
                          </a:pattFill>
                          <a:ln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:ln>
                          <a:effectLst/>
                        </p:spPr>
                        <p:txBody>
                          <a:bodyPr wrap="none" anchor="ctr"/>
                          <a:lstStyle/>
                          <a:p>
                            <a:endParaRPr lang="ro-RO"/>
                          </a:p>
                        </p:txBody>
                      </p:sp>
                    </p:grpSp>
                  </p:grpSp>
                </p:grpSp>
                <p:grpSp>
                  <p:nvGrpSpPr>
                    <p:cNvPr id="162136" name="Group 344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1992" y="1864"/>
                      <a:ext cx="1784" cy="2152"/>
                      <a:chOff x="1992" y="1864"/>
                      <a:chExt cx="1784" cy="2152"/>
                    </a:xfrm>
                  </p:grpSpPr>
                  <p:grpSp>
                    <p:nvGrpSpPr>
                      <p:cNvPr id="162137" name="Group 345"/>
                      <p:cNvGrpSpPr>
                        <a:grpSpLocks noChangeAspect="1"/>
                      </p:cNvGrpSpPr>
                      <p:nvPr/>
                    </p:nvGrpSpPr>
                    <p:grpSpPr bwMode="auto">
                      <a:xfrm>
                        <a:off x="1992" y="1864"/>
                        <a:ext cx="1784" cy="2152"/>
                        <a:chOff x="1806" y="1388"/>
                        <a:chExt cx="2156" cy="2602"/>
                      </a:xfrm>
                    </p:grpSpPr>
                    <p:sp>
                      <p:nvSpPr>
                        <p:cNvPr id="162138" name="Rectangle 346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2861" y="2373"/>
                          <a:ext cx="41" cy="52"/>
                        </a:xfrm>
                        <a:prstGeom prst="rect">
                          <a:avLst/>
                        </a:prstGeom>
                        <a:solidFill>
                          <a:schemeClr val="bg1"/>
                        </a:solidFill>
                        <a:ln w="6350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  <p:grpSp>
                      <p:nvGrpSpPr>
                        <p:cNvPr id="162139" name="Group 347"/>
                        <p:cNvGrpSpPr>
                          <a:grpSpLocks noChangeAspect="1"/>
                        </p:cNvGrpSpPr>
                        <p:nvPr/>
                      </p:nvGrpSpPr>
                      <p:grpSpPr bwMode="auto">
                        <a:xfrm>
                          <a:off x="1806" y="1388"/>
                          <a:ext cx="2156" cy="2602"/>
                          <a:chOff x="1806" y="1388"/>
                          <a:chExt cx="2156" cy="2602"/>
                        </a:xfrm>
                      </p:grpSpPr>
                      <p:sp>
                        <p:nvSpPr>
                          <p:cNvPr id="162140" name="Rectangle 348" descr="Алмазная решетка (контур)"/>
                          <p:cNvSpPr>
                            <a:spLocks noChangeAspect="1" noChangeArrowheads="1"/>
                          </p:cNvSpPr>
                          <p:nvPr/>
                        </p:nvSpPr>
                        <p:spPr bwMode="auto">
                          <a:xfrm>
                            <a:off x="2644" y="2387"/>
                            <a:ext cx="467" cy="20"/>
                          </a:xfrm>
                          <a:prstGeom prst="rect">
                            <a:avLst/>
                          </a:prstGeom>
                          <a:pattFill prst="openDmnd">
                            <a:fgClr>
                              <a:schemeClr val="tx2"/>
                            </a:fgClr>
                            <a:bgClr>
                              <a:schemeClr val="bg1"/>
                            </a:bgClr>
                          </a:pattFill>
                          <a:ln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:ln>
                          <a:effectLst/>
                        </p:spPr>
                        <p:txBody>
                          <a:bodyPr wrap="none" anchor="ctr"/>
                          <a:lstStyle/>
                          <a:p>
                            <a:endParaRPr lang="ro-RO"/>
                          </a:p>
                        </p:txBody>
                      </p:sp>
                      <p:grpSp>
                        <p:nvGrpSpPr>
                          <p:cNvPr id="162141" name="Group 349"/>
                          <p:cNvGrpSpPr>
                            <a:grpSpLocks noChangeAspect="1"/>
                          </p:cNvGrpSpPr>
                          <p:nvPr/>
                        </p:nvGrpSpPr>
                        <p:grpSpPr bwMode="auto">
                          <a:xfrm>
                            <a:off x="1806" y="1388"/>
                            <a:ext cx="2156" cy="2602"/>
                            <a:chOff x="1806" y="1388"/>
                            <a:chExt cx="2156" cy="2602"/>
                          </a:xfrm>
                        </p:grpSpPr>
                        <p:grpSp>
                          <p:nvGrpSpPr>
                            <p:cNvPr id="162142" name="Group 350"/>
                            <p:cNvGrpSpPr>
                              <a:grpSpLocks noChangeAspect="1"/>
                            </p:cNvGrpSpPr>
                            <p:nvPr/>
                          </p:nvGrpSpPr>
                          <p:grpSpPr bwMode="auto">
                            <a:xfrm>
                              <a:off x="2646" y="1505"/>
                              <a:ext cx="462" cy="884"/>
                              <a:chOff x="2820" y="1146"/>
                              <a:chExt cx="542" cy="1062"/>
                            </a:xfrm>
                          </p:grpSpPr>
                          <p:sp>
                            <p:nvSpPr>
                              <p:cNvPr id="162143" name="Rectangle 351" descr="Зигзаг"/>
                              <p:cNvSpPr>
                                <a:spLocks noChangeAspect="1" noChangeArrowheads="1"/>
                              </p:cNvSpPr>
                              <p:nvPr/>
                            </p:nvSpPr>
                            <p:spPr bwMode="auto">
                              <a:xfrm>
                                <a:off x="2820" y="1146"/>
                                <a:ext cx="182" cy="1056"/>
                              </a:xfrm>
                              <a:prstGeom prst="rect">
                                <a:avLst/>
                              </a:prstGeom>
                              <a:pattFill prst="zigZag">
                                <a:fgClr>
                                  <a:srgbClr val="FF3300"/>
                                </a:fgClr>
                                <a:bgClr>
                                  <a:schemeClr val="bg1"/>
                                </a:bgClr>
                              </a:pattFill>
                              <a:ln w="9525">
                                <a:solidFill>
                                  <a:srgbClr val="FF3300"/>
                                </a:solidFill>
                                <a:miter lim="800000"/>
                                <a:headEnd/>
                                <a:tailEnd/>
                              </a:ln>
                              <a:effectLst/>
                            </p:spPr>
                            <p:txBody>
                              <a:bodyPr wrap="none" anchor="ctr"/>
                              <a:lstStyle/>
                              <a:p>
                                <a:endParaRPr lang="ro-RO"/>
                              </a:p>
                            </p:txBody>
                          </p:sp>
                          <p:sp>
                            <p:nvSpPr>
                              <p:cNvPr id="162144" name="Rectangle 352" descr="Зигзаг"/>
                              <p:cNvSpPr>
                                <a:spLocks noChangeAspect="1" noChangeArrowheads="1"/>
                              </p:cNvSpPr>
                              <p:nvPr/>
                            </p:nvSpPr>
                            <p:spPr bwMode="auto">
                              <a:xfrm>
                                <a:off x="3180" y="1152"/>
                                <a:ext cx="182" cy="1056"/>
                              </a:xfrm>
                              <a:prstGeom prst="rect">
                                <a:avLst/>
                              </a:prstGeom>
                              <a:pattFill prst="zigZag">
                                <a:fgClr>
                                  <a:srgbClr val="FF3300"/>
                                </a:fgClr>
                                <a:bgClr>
                                  <a:schemeClr val="bg1"/>
                                </a:bgClr>
                              </a:pattFill>
                              <a:ln w="9525">
                                <a:solidFill>
                                  <a:srgbClr val="FF3300"/>
                                </a:solidFill>
                                <a:miter lim="800000"/>
                                <a:headEnd/>
                                <a:tailEnd/>
                              </a:ln>
                              <a:effectLst/>
                            </p:spPr>
                            <p:txBody>
                              <a:bodyPr wrap="none" anchor="ctr"/>
                              <a:lstStyle/>
                              <a:p>
                                <a:endParaRPr lang="ro-RO"/>
                              </a:p>
                            </p:txBody>
                          </p:sp>
                        </p:grpSp>
                        <p:grpSp>
                          <p:nvGrpSpPr>
                            <p:cNvPr id="162145" name="Group 353"/>
                            <p:cNvGrpSpPr>
                              <a:grpSpLocks noChangeAspect="1"/>
                            </p:cNvGrpSpPr>
                            <p:nvPr/>
                          </p:nvGrpSpPr>
                          <p:grpSpPr bwMode="auto">
                            <a:xfrm rot="10800000">
                              <a:off x="2784" y="2557"/>
                              <a:ext cx="203" cy="174"/>
                              <a:chOff x="2262" y="456"/>
                              <a:chExt cx="238" cy="177"/>
                            </a:xfrm>
                          </p:grpSpPr>
                          <p:grpSp>
                            <p:nvGrpSpPr>
                              <p:cNvPr id="162146" name="Group 354"/>
                              <p:cNvGrpSpPr>
                                <a:grpSpLocks noChangeAspect="1"/>
                              </p:cNvGrpSpPr>
                              <p:nvPr/>
                            </p:nvGrpSpPr>
                            <p:grpSpPr bwMode="auto">
                              <a:xfrm>
                                <a:off x="2332" y="464"/>
                                <a:ext cx="109" cy="169"/>
                                <a:chOff x="2332" y="464"/>
                                <a:chExt cx="109" cy="169"/>
                              </a:xfrm>
                            </p:grpSpPr>
                            <p:sp>
                              <p:nvSpPr>
                                <p:cNvPr id="162147" name="Rectangle 355"/>
                                <p:cNvSpPr>
                                  <a:spLocks noChangeAspect="1" noChangeArrowheads="1"/>
                                </p:cNvSpPr>
                                <p:nvPr/>
                              </p:nvSpPr>
                              <p:spPr bwMode="auto">
                                <a:xfrm>
                                  <a:off x="2332" y="464"/>
                                  <a:ext cx="106" cy="126"/>
                                </a:xfrm>
                                <a:prstGeom prst="rect">
                                  <a:avLst/>
                                </a:prstGeom>
                                <a:gradFill rotWithShape="0">
                                  <a:gsLst>
                                    <a:gs pos="0">
                                      <a:srgbClr val="CC9900"/>
                                    </a:gs>
                                    <a:gs pos="50000">
                                      <a:srgbClr val="CC9900">
                                        <a:gamma/>
                                        <a:tint val="0"/>
                                        <a:invGamma/>
                                      </a:srgbClr>
                                    </a:gs>
                                    <a:gs pos="100000">
                                      <a:srgbClr val="CC9900"/>
                                    </a:gs>
                                  </a:gsLst>
                                  <a:lin ang="0" scaled="1"/>
                                </a:gradFill>
                                <a:ln w="9525">
                                  <a:solidFill>
                                    <a:schemeClr val="tx1"/>
                                  </a:solidFill>
                                  <a:miter lim="800000"/>
                                  <a:headEnd/>
                                  <a:tailEnd/>
                                </a:ln>
                                <a:effectLst/>
                              </p:spPr>
                              <p:txBody>
                                <a:bodyPr wrap="none" anchor="ctr"/>
                                <a:lstStyle/>
                                <a:p>
                                  <a:endParaRPr lang="ro-RO"/>
                                </a:p>
                              </p:txBody>
                            </p:sp>
                            <p:sp>
                              <p:nvSpPr>
                                <p:cNvPr id="162148" name="AutoShape 356"/>
                                <p:cNvSpPr>
                                  <a:spLocks noChangeAspect="1" noChangeArrowheads="1"/>
                                </p:cNvSpPr>
                                <p:nvPr/>
                              </p:nvSpPr>
                              <p:spPr bwMode="auto">
                                <a:xfrm>
                                  <a:off x="2334" y="588"/>
                                  <a:ext cx="107" cy="45"/>
                                </a:xfrm>
                                <a:custGeom>
                                  <a:avLst/>
                                  <a:gdLst>
                                    <a:gd name="G0" fmla="+- 5400 0 0"/>
                                    <a:gd name="G1" fmla="+- 21600 0 5400"/>
                                    <a:gd name="G2" fmla="*/ 5400 1 2"/>
                                    <a:gd name="G3" fmla="+- 21600 0 G2"/>
                                    <a:gd name="G4" fmla="+/ 5400 21600 2"/>
                                    <a:gd name="G5" fmla="+/ G1 0 2"/>
                                    <a:gd name="G6" fmla="*/ 21600 21600 5400"/>
                                    <a:gd name="G7" fmla="*/ G6 1 2"/>
                                    <a:gd name="G8" fmla="+- 21600 0 G7"/>
                                    <a:gd name="G9" fmla="*/ 21600 1 2"/>
                                    <a:gd name="G10" fmla="+- 5400 0 G9"/>
                                    <a:gd name="G11" fmla="?: G10 G8 0"/>
                                    <a:gd name="G12" fmla="?: G10 G7 21600"/>
                                    <a:gd name="T0" fmla="*/ 18900 w 21600"/>
                                    <a:gd name="T1" fmla="*/ 10800 h 21600"/>
                                    <a:gd name="T2" fmla="*/ 10800 w 21600"/>
                                    <a:gd name="T3" fmla="*/ 21600 h 21600"/>
                                    <a:gd name="T4" fmla="*/ 2700 w 21600"/>
                                    <a:gd name="T5" fmla="*/ 10800 h 21600"/>
                                    <a:gd name="T6" fmla="*/ 10800 w 21600"/>
                                    <a:gd name="T7" fmla="*/ 0 h 21600"/>
                                    <a:gd name="T8" fmla="*/ 4500 w 21600"/>
                                    <a:gd name="T9" fmla="*/ 4500 h 21600"/>
                                    <a:gd name="T10" fmla="*/ 17100 w 21600"/>
                                    <a:gd name="T11" fmla="*/ 17100 h 21600"/>
                                  </a:gdLst>
                                  <a:ahLst/>
                                  <a:cxnLst>
                                    <a:cxn ang="0">
                                      <a:pos x="T0" y="T1"/>
                                    </a:cxn>
                                    <a:cxn ang="0">
                                      <a:pos x="T2" y="T3"/>
                                    </a:cxn>
                                    <a:cxn ang="0">
                                      <a:pos x="T4" y="T5"/>
                                    </a:cxn>
                                    <a:cxn ang="0">
                                      <a:pos x="T6" y="T7"/>
                                    </a:cxn>
                                  </a:cxnLst>
                                  <a:rect l="T8" t="T9" r="T10" b="T11"/>
                                  <a:pathLst>
                                    <a:path w="21600" h="21600">
                                      <a:moveTo>
                                        <a:pt x="0" y="0"/>
                                      </a:moveTo>
                                      <a:lnTo>
                                        <a:pt x="5400" y="21600"/>
                                      </a:lnTo>
                                      <a:lnTo>
                                        <a:pt x="16200" y="21600"/>
                                      </a:lnTo>
                                      <a:lnTo>
                                        <a:pt x="21600" y="0"/>
                                      </a:lnTo>
                                      <a:close/>
                                    </a:path>
                                  </a:pathLst>
                                </a:custGeom>
                                <a:gradFill rotWithShape="0">
                                  <a:gsLst>
                                    <a:gs pos="0">
                                      <a:srgbClr val="CC9900"/>
                                    </a:gs>
                                    <a:gs pos="50000">
                                      <a:srgbClr val="CC9900">
                                        <a:gamma/>
                                        <a:tint val="0"/>
                                        <a:invGamma/>
                                      </a:srgbClr>
                                    </a:gs>
                                    <a:gs pos="100000">
                                      <a:srgbClr val="CC9900"/>
                                    </a:gs>
                                  </a:gsLst>
                                  <a:lin ang="0" scaled="1"/>
                                </a:gradFill>
                                <a:ln w="9525">
                                  <a:solidFill>
                                    <a:schemeClr val="tx1"/>
                                  </a:solidFill>
                                  <a:miter lim="800000"/>
                                  <a:headEnd/>
                                  <a:tailEnd/>
                                </a:ln>
                                <a:effectLst/>
                              </p:spPr>
                              <p:txBody>
                                <a:bodyPr wrap="none" anchor="ctr"/>
                                <a:lstStyle/>
                                <a:p>
                                  <a:endParaRPr lang="ro-RO"/>
                                </a:p>
                              </p:txBody>
                            </p:sp>
                          </p:grpSp>
                          <p:grpSp>
                            <p:nvGrpSpPr>
                              <p:cNvPr id="162149" name="Group 357"/>
                              <p:cNvGrpSpPr>
                                <a:grpSpLocks noChangeAspect="1"/>
                              </p:cNvGrpSpPr>
                              <p:nvPr/>
                            </p:nvGrpSpPr>
                            <p:grpSpPr bwMode="auto">
                              <a:xfrm>
                                <a:off x="2262" y="456"/>
                                <a:ext cx="238" cy="47"/>
                                <a:chOff x="2620" y="480"/>
                                <a:chExt cx="260" cy="36"/>
                              </a:xfrm>
                            </p:grpSpPr>
                            <p:sp>
                              <p:nvSpPr>
                                <p:cNvPr id="162150" name="Rectangle 358"/>
                                <p:cNvSpPr>
                                  <a:spLocks noChangeAspect="1" noChangeArrowheads="1"/>
                                </p:cNvSpPr>
                                <p:nvPr/>
                              </p:nvSpPr>
                              <p:spPr bwMode="auto">
                                <a:xfrm>
                                  <a:off x="2620" y="480"/>
                                  <a:ext cx="260" cy="20"/>
                                </a:xfrm>
                                <a:prstGeom prst="rect">
                                  <a:avLst/>
                                </a:prstGeom>
                                <a:gradFill rotWithShape="0">
                                  <a:gsLst>
                                    <a:gs pos="0">
                                      <a:srgbClr val="CC9900"/>
                                    </a:gs>
                                    <a:gs pos="50000">
                                      <a:srgbClr val="CC9900">
                                        <a:gamma/>
                                        <a:tint val="0"/>
                                        <a:invGamma/>
                                      </a:srgbClr>
                                    </a:gs>
                                    <a:gs pos="100000">
                                      <a:srgbClr val="CC9900"/>
                                    </a:gs>
                                  </a:gsLst>
                                  <a:lin ang="0" scaled="1"/>
                                </a:gradFill>
                                <a:ln w="9525">
                                  <a:solidFill>
                                    <a:schemeClr val="tx1"/>
                                  </a:solidFill>
                                  <a:miter lim="800000"/>
                                  <a:headEnd/>
                                  <a:tailEnd/>
                                </a:ln>
                                <a:effectLst/>
                              </p:spPr>
                              <p:txBody>
                                <a:bodyPr wrap="none" anchor="ctr"/>
                                <a:lstStyle/>
                                <a:p>
                                  <a:endParaRPr lang="ro-RO"/>
                                </a:p>
                              </p:txBody>
                            </p:sp>
                            <p:sp>
                              <p:nvSpPr>
                                <p:cNvPr id="162151" name="AutoShape 359"/>
                                <p:cNvSpPr>
                                  <a:spLocks noChangeAspect="1" noChangeArrowheads="1"/>
                                </p:cNvSpPr>
                                <p:nvPr/>
                              </p:nvSpPr>
                              <p:spPr bwMode="auto">
                                <a:xfrm>
                                  <a:off x="2622" y="498"/>
                                  <a:ext cx="256" cy="18"/>
                                </a:xfrm>
                                <a:custGeom>
                                  <a:avLst/>
                                  <a:gdLst>
                                    <a:gd name="G0" fmla="+- 5400 0 0"/>
                                    <a:gd name="G1" fmla="+- 21600 0 5400"/>
                                    <a:gd name="G2" fmla="*/ 5400 1 2"/>
                                    <a:gd name="G3" fmla="+- 21600 0 G2"/>
                                    <a:gd name="G4" fmla="+/ 5400 21600 2"/>
                                    <a:gd name="G5" fmla="+/ G1 0 2"/>
                                    <a:gd name="G6" fmla="*/ 21600 21600 5400"/>
                                    <a:gd name="G7" fmla="*/ G6 1 2"/>
                                    <a:gd name="G8" fmla="+- 21600 0 G7"/>
                                    <a:gd name="G9" fmla="*/ 21600 1 2"/>
                                    <a:gd name="G10" fmla="+- 5400 0 G9"/>
                                    <a:gd name="G11" fmla="?: G10 G8 0"/>
                                    <a:gd name="G12" fmla="?: G10 G7 21600"/>
                                    <a:gd name="T0" fmla="*/ 18900 w 21600"/>
                                    <a:gd name="T1" fmla="*/ 10800 h 21600"/>
                                    <a:gd name="T2" fmla="*/ 10800 w 21600"/>
                                    <a:gd name="T3" fmla="*/ 21600 h 21600"/>
                                    <a:gd name="T4" fmla="*/ 2700 w 21600"/>
                                    <a:gd name="T5" fmla="*/ 10800 h 21600"/>
                                    <a:gd name="T6" fmla="*/ 10800 w 21600"/>
                                    <a:gd name="T7" fmla="*/ 0 h 21600"/>
                                    <a:gd name="T8" fmla="*/ 4500 w 21600"/>
                                    <a:gd name="T9" fmla="*/ 4500 h 21600"/>
                                    <a:gd name="T10" fmla="*/ 17100 w 21600"/>
                                    <a:gd name="T11" fmla="*/ 17100 h 21600"/>
                                  </a:gdLst>
                                  <a:ahLst/>
                                  <a:cxnLst>
                                    <a:cxn ang="0">
                                      <a:pos x="T0" y="T1"/>
                                    </a:cxn>
                                    <a:cxn ang="0">
                                      <a:pos x="T2" y="T3"/>
                                    </a:cxn>
                                    <a:cxn ang="0">
                                      <a:pos x="T4" y="T5"/>
                                    </a:cxn>
                                    <a:cxn ang="0">
                                      <a:pos x="T6" y="T7"/>
                                    </a:cxn>
                                  </a:cxnLst>
                                  <a:rect l="T8" t="T9" r="T10" b="T11"/>
                                  <a:pathLst>
                                    <a:path w="21600" h="21600">
                                      <a:moveTo>
                                        <a:pt x="0" y="0"/>
                                      </a:moveTo>
                                      <a:lnTo>
                                        <a:pt x="5400" y="21600"/>
                                      </a:lnTo>
                                      <a:lnTo>
                                        <a:pt x="16200" y="21600"/>
                                      </a:lnTo>
                                      <a:lnTo>
                                        <a:pt x="21600" y="0"/>
                                      </a:lnTo>
                                      <a:close/>
                                    </a:path>
                                  </a:pathLst>
                                </a:custGeom>
                                <a:gradFill rotWithShape="0">
                                  <a:gsLst>
                                    <a:gs pos="0">
                                      <a:srgbClr val="CC9900"/>
                                    </a:gs>
                                    <a:gs pos="50000">
                                      <a:srgbClr val="CC9900">
                                        <a:gamma/>
                                        <a:tint val="0"/>
                                        <a:invGamma/>
                                      </a:srgbClr>
                                    </a:gs>
                                    <a:gs pos="100000">
                                      <a:srgbClr val="CC9900"/>
                                    </a:gs>
                                  </a:gsLst>
                                  <a:lin ang="0" scaled="1"/>
                                </a:gradFill>
                                <a:ln w="9525">
                                  <a:solidFill>
                                    <a:schemeClr val="tx1"/>
                                  </a:solidFill>
                                  <a:miter lim="800000"/>
                                  <a:headEnd/>
                                  <a:tailEnd/>
                                </a:ln>
                                <a:effectLst/>
                              </p:spPr>
                              <p:txBody>
                                <a:bodyPr wrap="none" anchor="ctr"/>
                                <a:lstStyle/>
                                <a:p>
                                  <a:endParaRPr lang="ro-RO"/>
                                </a:p>
                              </p:txBody>
                            </p:sp>
                          </p:grpSp>
                        </p:grpSp>
                        <p:sp>
                          <p:nvSpPr>
                            <p:cNvPr id="162152" name="Freeform 360" descr="Широкий диагональный 1"/>
                            <p:cNvSpPr>
                              <a:spLocks noChangeAspect="1"/>
                            </p:cNvSpPr>
                            <p:nvPr/>
                          </p:nvSpPr>
                          <p:spPr bwMode="auto">
                            <a:xfrm>
                              <a:off x="2641" y="2406"/>
                              <a:ext cx="470" cy="297"/>
                            </a:xfrm>
                            <a:custGeom>
                              <a:avLst/>
                              <a:gdLst/>
                              <a:ahLst/>
                              <a:cxnLst>
                                <a:cxn ang="0">
                                  <a:pos x="4" y="28"/>
                                </a:cxn>
                                <a:cxn ang="0">
                                  <a:pos x="0" y="2"/>
                                </a:cxn>
                                <a:cxn ang="0">
                                  <a:pos x="188" y="2"/>
                                </a:cxn>
                                <a:cxn ang="0">
                                  <a:pos x="188" y="146"/>
                                </a:cxn>
                                <a:cxn ang="0">
                                  <a:pos x="366" y="146"/>
                                </a:cxn>
                                <a:cxn ang="0">
                                  <a:pos x="366" y="0"/>
                                </a:cxn>
                                <a:cxn ang="0">
                                  <a:pos x="552" y="0"/>
                                </a:cxn>
                                <a:cxn ang="0">
                                  <a:pos x="552" y="32"/>
                                </a:cxn>
                                <a:cxn ang="0">
                                  <a:pos x="536" y="34"/>
                                </a:cxn>
                                <a:cxn ang="0">
                                  <a:pos x="540" y="102"/>
                                </a:cxn>
                                <a:cxn ang="0">
                                  <a:pos x="450" y="102"/>
                                </a:cxn>
                                <a:cxn ang="0">
                                  <a:pos x="456" y="318"/>
                                </a:cxn>
                                <a:cxn ang="0">
                                  <a:pos x="432" y="342"/>
                                </a:cxn>
                                <a:cxn ang="0">
                                  <a:pos x="404" y="348"/>
                                </a:cxn>
                                <a:cxn ang="0">
                                  <a:pos x="338" y="320"/>
                                </a:cxn>
                                <a:cxn ang="0">
                                  <a:pos x="338" y="230"/>
                                </a:cxn>
                                <a:cxn ang="0">
                                  <a:pos x="310" y="176"/>
                                </a:cxn>
                                <a:cxn ang="0">
                                  <a:pos x="306" y="148"/>
                                </a:cxn>
                                <a:cxn ang="0">
                                  <a:pos x="250" y="148"/>
                                </a:cxn>
                                <a:cxn ang="0">
                                  <a:pos x="244" y="176"/>
                                </a:cxn>
                                <a:cxn ang="0">
                                  <a:pos x="222" y="226"/>
                                </a:cxn>
                                <a:cxn ang="0">
                                  <a:pos x="222" y="322"/>
                                </a:cxn>
                                <a:cxn ang="0">
                                  <a:pos x="168" y="346"/>
                                </a:cxn>
                                <a:cxn ang="0">
                                  <a:pos x="130" y="342"/>
                                </a:cxn>
                                <a:cxn ang="0">
                                  <a:pos x="106" y="316"/>
                                </a:cxn>
                                <a:cxn ang="0">
                                  <a:pos x="106" y="96"/>
                                </a:cxn>
                                <a:cxn ang="0">
                                  <a:pos x="18" y="102"/>
                                </a:cxn>
                                <a:cxn ang="0">
                                  <a:pos x="16" y="36"/>
                                </a:cxn>
                                <a:cxn ang="0">
                                  <a:pos x="4" y="28"/>
                                </a:cxn>
                              </a:cxnLst>
                              <a:rect l="0" t="0" r="r" b="b"/>
                              <a:pathLst>
                                <a:path w="552" h="348">
                                  <a:moveTo>
                                    <a:pt x="4" y="28"/>
                                  </a:moveTo>
                                  <a:lnTo>
                                    <a:pt x="0" y="2"/>
                                  </a:lnTo>
                                  <a:lnTo>
                                    <a:pt x="188" y="2"/>
                                  </a:lnTo>
                                  <a:lnTo>
                                    <a:pt x="188" y="146"/>
                                  </a:lnTo>
                                  <a:lnTo>
                                    <a:pt x="366" y="146"/>
                                  </a:lnTo>
                                  <a:lnTo>
                                    <a:pt x="366" y="0"/>
                                  </a:lnTo>
                                  <a:lnTo>
                                    <a:pt x="552" y="0"/>
                                  </a:lnTo>
                                  <a:lnTo>
                                    <a:pt x="552" y="32"/>
                                  </a:lnTo>
                                  <a:lnTo>
                                    <a:pt x="536" y="34"/>
                                  </a:lnTo>
                                  <a:lnTo>
                                    <a:pt x="540" y="102"/>
                                  </a:lnTo>
                                  <a:lnTo>
                                    <a:pt x="450" y="102"/>
                                  </a:lnTo>
                                  <a:lnTo>
                                    <a:pt x="456" y="318"/>
                                  </a:lnTo>
                                  <a:lnTo>
                                    <a:pt x="432" y="342"/>
                                  </a:lnTo>
                                  <a:lnTo>
                                    <a:pt x="404" y="348"/>
                                  </a:lnTo>
                                  <a:lnTo>
                                    <a:pt x="338" y="320"/>
                                  </a:lnTo>
                                  <a:lnTo>
                                    <a:pt x="338" y="230"/>
                                  </a:lnTo>
                                  <a:lnTo>
                                    <a:pt x="310" y="176"/>
                                  </a:lnTo>
                                  <a:lnTo>
                                    <a:pt x="306" y="148"/>
                                  </a:lnTo>
                                  <a:lnTo>
                                    <a:pt x="250" y="148"/>
                                  </a:lnTo>
                                  <a:lnTo>
                                    <a:pt x="244" y="176"/>
                                  </a:lnTo>
                                  <a:lnTo>
                                    <a:pt x="222" y="226"/>
                                  </a:lnTo>
                                  <a:lnTo>
                                    <a:pt x="222" y="322"/>
                                  </a:lnTo>
                                  <a:lnTo>
                                    <a:pt x="168" y="346"/>
                                  </a:lnTo>
                                  <a:lnTo>
                                    <a:pt x="130" y="342"/>
                                  </a:lnTo>
                                  <a:lnTo>
                                    <a:pt x="106" y="316"/>
                                  </a:lnTo>
                                  <a:lnTo>
                                    <a:pt x="106" y="96"/>
                                  </a:lnTo>
                                  <a:lnTo>
                                    <a:pt x="18" y="102"/>
                                  </a:lnTo>
                                  <a:lnTo>
                                    <a:pt x="16" y="36"/>
                                  </a:lnTo>
                                  <a:lnTo>
                                    <a:pt x="4" y="28"/>
                                  </a:lnTo>
                                  <a:close/>
                                </a:path>
                              </a:pathLst>
                            </a:custGeom>
                            <a:pattFill prst="wdDnDiag">
                              <a:fgClr>
                                <a:srgbClr val="4D4D4D"/>
                              </a:fgClr>
                              <a:bgClr>
                                <a:schemeClr val="bg1"/>
                              </a:bgClr>
                            </a:pattFill>
                            <a:ln w="9525">
                              <a:solidFill>
                                <a:srgbClr val="333333"/>
                              </a:solidFill>
                              <a:round/>
                              <a:headEnd/>
                              <a:tailEnd/>
                            </a:ln>
                            <a:effectLst/>
                          </p:spPr>
                          <p:txBody>
                            <a:bodyPr/>
                            <a:lstStyle/>
                            <a:p>
                              <a:endParaRPr lang="ro-RO"/>
                            </a:p>
                          </p:txBody>
                        </p:sp>
                        <p:grpSp>
                          <p:nvGrpSpPr>
                            <p:cNvPr id="162153" name="Group 361"/>
                            <p:cNvGrpSpPr>
                              <a:grpSpLocks noChangeAspect="1"/>
                            </p:cNvGrpSpPr>
                            <p:nvPr/>
                          </p:nvGrpSpPr>
                          <p:grpSpPr bwMode="auto">
                            <a:xfrm>
                              <a:off x="1806" y="1388"/>
                              <a:ext cx="2156" cy="2602"/>
                              <a:chOff x="1806" y="1388"/>
                              <a:chExt cx="2156" cy="2602"/>
                            </a:xfrm>
                          </p:grpSpPr>
                          <p:grpSp>
                            <p:nvGrpSpPr>
                              <p:cNvPr id="162154" name="Group 362"/>
                              <p:cNvGrpSpPr>
                                <a:grpSpLocks noChangeAspect="1"/>
                              </p:cNvGrpSpPr>
                              <p:nvPr/>
                            </p:nvGrpSpPr>
                            <p:grpSpPr bwMode="auto">
                              <a:xfrm>
                                <a:off x="2591" y="1516"/>
                                <a:ext cx="577" cy="2297"/>
                                <a:chOff x="2591" y="1516"/>
                                <a:chExt cx="577" cy="2297"/>
                              </a:xfrm>
                            </p:grpSpPr>
                            <p:sp>
                              <p:nvSpPr>
                                <p:cNvPr id="162155" name="Freeform 363" descr="Широкий диагональный 2"/>
                                <p:cNvSpPr>
                                  <a:spLocks noChangeAspect="1"/>
                                </p:cNvSpPr>
                                <p:nvPr/>
                              </p:nvSpPr>
                              <p:spPr bwMode="auto">
                                <a:xfrm>
                                  <a:off x="2591" y="1516"/>
                                  <a:ext cx="577" cy="2297"/>
                                </a:xfrm>
                                <a:custGeom>
                                  <a:avLst/>
                                  <a:gdLst/>
                                  <a:ahLst/>
                                  <a:cxnLst>
                                    <a:cxn ang="0">
                                      <a:pos x="0" y="4"/>
                                    </a:cxn>
                                    <a:cxn ang="0">
                                      <a:pos x="62" y="6"/>
                                    </a:cxn>
                                    <a:cxn ang="0">
                                      <a:pos x="58" y="1144"/>
                                    </a:cxn>
                                    <a:cxn ang="0">
                                      <a:pos x="160" y="1144"/>
                                    </a:cxn>
                                    <a:cxn ang="0">
                                      <a:pos x="164" y="1382"/>
                                    </a:cxn>
                                    <a:cxn ang="0">
                                      <a:pos x="184" y="1384"/>
                                    </a:cxn>
                                    <a:cxn ang="0">
                                      <a:pos x="184" y="2334"/>
                                    </a:cxn>
                                    <a:cxn ang="0">
                                      <a:pos x="330" y="2334"/>
                                    </a:cxn>
                                    <a:cxn ang="0">
                                      <a:pos x="184" y="2336"/>
                                    </a:cxn>
                                    <a:cxn ang="0">
                                      <a:pos x="184" y="2490"/>
                                    </a:cxn>
                                    <a:cxn ang="0">
                                      <a:pos x="164" y="2486"/>
                                    </a:cxn>
                                    <a:cxn ang="0">
                                      <a:pos x="514" y="2490"/>
                                    </a:cxn>
                                    <a:cxn ang="0">
                                      <a:pos x="498" y="2490"/>
                                    </a:cxn>
                                    <a:cxn ang="0">
                                      <a:pos x="492" y="2334"/>
                                    </a:cxn>
                                    <a:cxn ang="0">
                                      <a:pos x="332" y="2334"/>
                                    </a:cxn>
                                    <a:cxn ang="0">
                                      <a:pos x="494" y="2334"/>
                                    </a:cxn>
                                    <a:cxn ang="0">
                                      <a:pos x="494" y="1388"/>
                                    </a:cxn>
                                    <a:cxn ang="0">
                                      <a:pos x="514" y="1388"/>
                                    </a:cxn>
                                    <a:cxn ang="0">
                                      <a:pos x="512" y="1142"/>
                                    </a:cxn>
                                    <a:cxn ang="0">
                                      <a:pos x="614" y="1140"/>
                                    </a:cxn>
                                    <a:cxn ang="0">
                                      <a:pos x="616" y="2"/>
                                    </a:cxn>
                                    <a:cxn ang="0">
                                      <a:pos x="662" y="0"/>
                                    </a:cxn>
                                    <a:cxn ang="0">
                                      <a:pos x="662" y="1252"/>
                                    </a:cxn>
                                    <a:cxn ang="0">
                                      <a:pos x="548" y="1370"/>
                                    </a:cxn>
                                    <a:cxn ang="0">
                                      <a:pos x="546" y="2344"/>
                                    </a:cxn>
                                    <a:cxn ang="0">
                                      <a:pos x="676" y="2472"/>
                                    </a:cxn>
                                    <a:cxn ang="0">
                                      <a:pos x="676" y="2684"/>
                                    </a:cxn>
                                    <a:cxn ang="0">
                                      <a:pos x="604" y="2682"/>
                                    </a:cxn>
                                    <a:cxn ang="0">
                                      <a:pos x="606" y="2626"/>
                                    </a:cxn>
                                    <a:cxn ang="0">
                                      <a:pos x="588" y="2624"/>
                                    </a:cxn>
                                    <a:cxn ang="0">
                                      <a:pos x="588" y="2492"/>
                                    </a:cxn>
                                    <a:cxn ang="0">
                                      <a:pos x="98" y="2486"/>
                                    </a:cxn>
                                    <a:cxn ang="0">
                                      <a:pos x="98" y="2626"/>
                                    </a:cxn>
                                    <a:cxn ang="0">
                                      <a:pos x="76" y="2626"/>
                                    </a:cxn>
                                    <a:cxn ang="0">
                                      <a:pos x="76" y="2692"/>
                                    </a:cxn>
                                    <a:cxn ang="0">
                                      <a:pos x="0" y="2694"/>
                                    </a:cxn>
                                    <a:cxn ang="0">
                                      <a:pos x="1" y="2472"/>
                                    </a:cxn>
                                    <a:cxn ang="0">
                                      <a:pos x="130" y="2346"/>
                                    </a:cxn>
                                    <a:cxn ang="0">
                                      <a:pos x="126" y="1374"/>
                                    </a:cxn>
                                    <a:cxn ang="0">
                                      <a:pos x="2" y="1248"/>
                                    </a:cxn>
                                    <a:cxn ang="0">
                                      <a:pos x="0" y="4"/>
                                    </a:cxn>
                                  </a:cxnLst>
                                  <a:rect l="0" t="0" r="r" b="b"/>
                                  <a:pathLst>
                                    <a:path w="676" h="2694">
                                      <a:moveTo>
                                        <a:pt x="0" y="4"/>
                                      </a:moveTo>
                                      <a:lnTo>
                                        <a:pt x="62" y="6"/>
                                      </a:lnTo>
                                      <a:lnTo>
                                        <a:pt x="58" y="1144"/>
                                      </a:lnTo>
                                      <a:lnTo>
                                        <a:pt x="160" y="1144"/>
                                      </a:lnTo>
                                      <a:lnTo>
                                        <a:pt x="164" y="1382"/>
                                      </a:lnTo>
                                      <a:lnTo>
                                        <a:pt x="184" y="1384"/>
                                      </a:lnTo>
                                      <a:lnTo>
                                        <a:pt x="184" y="2334"/>
                                      </a:lnTo>
                                      <a:lnTo>
                                        <a:pt x="330" y="2334"/>
                                      </a:lnTo>
                                      <a:lnTo>
                                        <a:pt x="184" y="2336"/>
                                      </a:lnTo>
                                      <a:lnTo>
                                        <a:pt x="184" y="2490"/>
                                      </a:lnTo>
                                      <a:lnTo>
                                        <a:pt x="164" y="2486"/>
                                      </a:lnTo>
                                      <a:lnTo>
                                        <a:pt x="514" y="2490"/>
                                      </a:lnTo>
                                      <a:lnTo>
                                        <a:pt x="498" y="2490"/>
                                      </a:lnTo>
                                      <a:lnTo>
                                        <a:pt x="492" y="2334"/>
                                      </a:lnTo>
                                      <a:lnTo>
                                        <a:pt x="332" y="2334"/>
                                      </a:lnTo>
                                      <a:lnTo>
                                        <a:pt x="494" y="2334"/>
                                      </a:lnTo>
                                      <a:lnTo>
                                        <a:pt x="494" y="1388"/>
                                      </a:lnTo>
                                      <a:lnTo>
                                        <a:pt x="514" y="1388"/>
                                      </a:lnTo>
                                      <a:lnTo>
                                        <a:pt x="512" y="1142"/>
                                      </a:lnTo>
                                      <a:lnTo>
                                        <a:pt x="614" y="1140"/>
                                      </a:lnTo>
                                      <a:lnTo>
                                        <a:pt x="616" y="2"/>
                                      </a:lnTo>
                                      <a:lnTo>
                                        <a:pt x="662" y="0"/>
                                      </a:lnTo>
                                      <a:lnTo>
                                        <a:pt x="662" y="1252"/>
                                      </a:lnTo>
                                      <a:lnTo>
                                        <a:pt x="548" y="1370"/>
                                      </a:lnTo>
                                      <a:lnTo>
                                        <a:pt x="546" y="2344"/>
                                      </a:lnTo>
                                      <a:lnTo>
                                        <a:pt x="676" y="2472"/>
                                      </a:lnTo>
                                      <a:lnTo>
                                        <a:pt x="676" y="2684"/>
                                      </a:lnTo>
                                      <a:lnTo>
                                        <a:pt x="604" y="2682"/>
                                      </a:lnTo>
                                      <a:lnTo>
                                        <a:pt x="606" y="2626"/>
                                      </a:lnTo>
                                      <a:lnTo>
                                        <a:pt x="588" y="2624"/>
                                      </a:lnTo>
                                      <a:lnTo>
                                        <a:pt x="588" y="2492"/>
                                      </a:lnTo>
                                      <a:lnTo>
                                        <a:pt x="98" y="2486"/>
                                      </a:lnTo>
                                      <a:lnTo>
                                        <a:pt x="98" y="2626"/>
                                      </a:lnTo>
                                      <a:lnTo>
                                        <a:pt x="76" y="2626"/>
                                      </a:lnTo>
                                      <a:lnTo>
                                        <a:pt x="76" y="2692"/>
                                      </a:lnTo>
                                      <a:lnTo>
                                        <a:pt x="0" y="2694"/>
                                      </a:lnTo>
                                      <a:lnTo>
                                        <a:pt x="1" y="2472"/>
                                      </a:lnTo>
                                      <a:lnTo>
                                        <a:pt x="130" y="2346"/>
                                      </a:lnTo>
                                      <a:lnTo>
                                        <a:pt x="126" y="1374"/>
                                      </a:lnTo>
                                      <a:lnTo>
                                        <a:pt x="2" y="1248"/>
                                      </a:lnTo>
                                      <a:lnTo>
                                        <a:pt x="0" y="4"/>
                                      </a:lnTo>
                                      <a:close/>
                                    </a:path>
                                  </a:pathLst>
                                </a:custGeom>
                                <a:pattFill prst="wdUpDiag">
                                  <a:fgClr>
                                    <a:schemeClr val="tx2"/>
                                  </a:fgClr>
                                  <a:bgClr>
                                    <a:schemeClr val="bg1"/>
                                  </a:bgClr>
                                </a:pattFill>
                                <a:ln w="9525">
                                  <a:solidFill>
                                    <a:schemeClr val="tx1"/>
                                  </a:solidFill>
                                  <a:round/>
                                  <a:headEnd/>
                                  <a:tailEnd/>
                                </a:ln>
                                <a:effectLst/>
                              </p:spPr>
                              <p:txBody>
                                <a:bodyPr/>
                                <a:lstStyle/>
                                <a:p>
                                  <a:endParaRPr lang="ro-RO"/>
                                </a:p>
                              </p:txBody>
                            </p:sp>
                            <p:grpSp>
                              <p:nvGrpSpPr>
                                <p:cNvPr id="162156" name="Group 364"/>
                                <p:cNvGrpSpPr>
                                  <a:grpSpLocks noChangeAspect="1"/>
                                </p:cNvGrpSpPr>
                                <p:nvPr/>
                              </p:nvGrpSpPr>
                              <p:grpSpPr bwMode="auto">
                                <a:xfrm>
                                  <a:off x="2655" y="3434"/>
                                  <a:ext cx="453" cy="328"/>
                                  <a:chOff x="2655" y="3434"/>
                                  <a:chExt cx="453" cy="328"/>
                                </a:xfrm>
                              </p:grpSpPr>
                              <p:sp>
                                <p:nvSpPr>
                                  <p:cNvPr id="162157" name="Freeform 365" descr="Широкий диагональный 2"/>
                                  <p:cNvSpPr>
                                    <a:spLocks noChangeAspect="1"/>
                                  </p:cNvSpPr>
                                  <p:nvPr/>
                                </p:nvSpPr>
                                <p:spPr bwMode="auto">
                                  <a:xfrm>
                                    <a:off x="2655" y="3634"/>
                                    <a:ext cx="18" cy="128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>
                                      <a:cxn ang="0">
                                        <a:pos x="22" y="2"/>
                                      </a:cxn>
                                      <a:cxn ang="0">
                                        <a:pos x="2" y="0"/>
                                      </a:cxn>
                                      <a:cxn ang="0">
                                        <a:pos x="0" y="150"/>
                                      </a:cxn>
                                    </a:cxnLst>
                                    <a:rect l="0" t="0" r="r" b="b"/>
                                    <a:pathLst>
                                      <a:path w="22" h="150">
                                        <a:moveTo>
                                          <a:pt x="22" y="2"/>
                                        </a:moveTo>
                                        <a:lnTo>
                                          <a:pt x="2" y="0"/>
                                        </a:lnTo>
                                        <a:lnTo>
                                          <a:pt x="0" y="150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6350" cmpd="sng">
                                    <a:solidFill>
                                      <a:schemeClr val="tx1"/>
                                    </a:solidFill>
                                    <a:round/>
                                    <a:headEnd type="none" w="med" len="med"/>
                                    <a:tailEnd type="none" w="med" len="med"/>
                                  </a:ln>
                                  <a:effectLst/>
                                </p:spPr>
                                <p:txBody>
                                  <a:bodyPr/>
                                  <a:lstStyle/>
                                  <a:p>
                                    <a:endParaRPr lang="ro-RO"/>
                                  </a:p>
                                </p:txBody>
                              </p:sp>
                              <p:sp>
                                <p:nvSpPr>
                                  <p:cNvPr id="162158" name="Freeform 366" descr="Широкий диагональный 2"/>
                                  <p:cNvSpPr>
                                    <a:spLocks noChangeAspect="1"/>
                                  </p:cNvSpPr>
                                  <p:nvPr/>
                                </p:nvSpPr>
                                <p:spPr bwMode="auto">
                                  <a:xfrm>
                                    <a:off x="3091" y="3641"/>
                                    <a:ext cx="17" cy="116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>
                                      <a:cxn ang="0">
                                        <a:pos x="0" y="0"/>
                                      </a:cxn>
                                      <a:cxn ang="0">
                                        <a:pos x="20" y="0"/>
                                      </a:cxn>
                                      <a:cxn ang="0">
                                        <a:pos x="20" y="136"/>
                                      </a:cxn>
                                    </a:cxnLst>
                                    <a:rect l="0" t="0" r="r" b="b"/>
                                    <a:pathLst>
                                      <a:path w="20" h="136">
                                        <a:moveTo>
                                          <a:pt x="0" y="0"/>
                                        </a:moveTo>
                                        <a:lnTo>
                                          <a:pt x="20" y="0"/>
                                        </a:lnTo>
                                        <a:lnTo>
                                          <a:pt x="20" y="136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6350" cmpd="sng">
                                    <a:solidFill>
                                      <a:schemeClr val="tx1"/>
                                    </a:solidFill>
                                    <a:round/>
                                    <a:headEnd type="none" w="med" len="med"/>
                                    <a:tailEnd type="none" w="med" len="med"/>
                                  </a:ln>
                                  <a:effectLst/>
                                </p:spPr>
                                <p:txBody>
                                  <a:bodyPr/>
                                  <a:lstStyle/>
                                  <a:p>
                                    <a:endParaRPr lang="ro-RO"/>
                                  </a:p>
                                </p:txBody>
                              </p:sp>
                              <p:sp>
                                <p:nvSpPr>
                                  <p:cNvPr id="162159" name="Freeform 367" descr="Широкий диагональный 2"/>
                                  <p:cNvSpPr>
                                    <a:spLocks noChangeAspect="1"/>
                                  </p:cNvSpPr>
                                  <p:nvPr/>
                                </p:nvSpPr>
                                <p:spPr bwMode="auto">
                                  <a:xfrm>
                                    <a:off x="2730" y="3434"/>
                                    <a:ext cx="17" cy="204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>
                                      <a:cxn ang="0">
                                        <a:pos x="19" y="0"/>
                                      </a:cxn>
                                      <a:cxn ang="0">
                                        <a:pos x="0" y="32"/>
                                      </a:cxn>
                                      <a:cxn ang="0">
                                        <a:pos x="0" y="239"/>
                                      </a:cxn>
                                    </a:cxnLst>
                                    <a:rect l="0" t="0" r="r" b="b"/>
                                    <a:pathLst>
                                      <a:path w="19" h="239">
                                        <a:moveTo>
                                          <a:pt x="19" y="0"/>
                                        </a:moveTo>
                                        <a:lnTo>
                                          <a:pt x="0" y="32"/>
                                        </a:lnTo>
                                        <a:lnTo>
                                          <a:pt x="0" y="239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6350" cmpd="sng">
                                    <a:solidFill>
                                      <a:schemeClr val="tx1"/>
                                    </a:solidFill>
                                    <a:round/>
                                    <a:headEnd type="none" w="med" len="med"/>
                                    <a:tailEnd type="none" w="med" len="med"/>
                                  </a:ln>
                                  <a:effectLst/>
                                </p:spPr>
                                <p:txBody>
                                  <a:bodyPr/>
                                  <a:lstStyle/>
                                  <a:p>
                                    <a:endParaRPr lang="ro-RO"/>
                                  </a:p>
                                </p:txBody>
                              </p:sp>
                              <p:sp>
                                <p:nvSpPr>
                                  <p:cNvPr id="162160" name="Freeform 368" descr="Широкий диагональный 2"/>
                                  <p:cNvSpPr>
                                    <a:spLocks noChangeAspect="1"/>
                                  </p:cNvSpPr>
                                  <p:nvPr/>
                                </p:nvSpPr>
                                <p:spPr bwMode="auto">
                                  <a:xfrm>
                                    <a:off x="3018" y="3441"/>
                                    <a:ext cx="11" cy="195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>
                                      <a:cxn ang="0">
                                        <a:pos x="0" y="0"/>
                                      </a:cxn>
                                      <a:cxn ang="0">
                                        <a:pos x="13" y="30"/>
                                      </a:cxn>
                                      <a:cxn ang="0">
                                        <a:pos x="13" y="229"/>
                                      </a:cxn>
                                    </a:cxnLst>
                                    <a:rect l="0" t="0" r="r" b="b"/>
                                    <a:pathLst>
                                      <a:path w="13" h="229">
                                        <a:moveTo>
                                          <a:pt x="0" y="0"/>
                                        </a:moveTo>
                                        <a:lnTo>
                                          <a:pt x="13" y="30"/>
                                        </a:lnTo>
                                        <a:lnTo>
                                          <a:pt x="13" y="229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6350" cmpd="sng">
                                    <a:solidFill>
                                      <a:schemeClr val="tx1"/>
                                    </a:solidFill>
                                    <a:round/>
                                    <a:headEnd type="none" w="med" len="med"/>
                                    <a:tailEnd type="none" w="med" len="med"/>
                                  </a:ln>
                                  <a:effectLst/>
                                </p:spPr>
                                <p:txBody>
                                  <a:bodyPr/>
                                  <a:lstStyle/>
                                  <a:p>
                                    <a:endParaRPr lang="ro-RO"/>
                                  </a:p>
                                </p:txBody>
                              </p:sp>
                            </p:grpSp>
                          </p:grpSp>
                          <p:sp>
                            <p:nvSpPr>
                              <p:cNvPr id="162161" name="Freeform 369" descr="Широкий диагональный 1"/>
                              <p:cNvSpPr>
                                <a:spLocks noChangeAspect="1"/>
                              </p:cNvSpPr>
                              <p:nvPr/>
                            </p:nvSpPr>
                            <p:spPr bwMode="auto">
                              <a:xfrm>
                                <a:off x="2658" y="3506"/>
                                <a:ext cx="450" cy="336"/>
                              </a:xfrm>
                              <a:custGeom>
                                <a:avLst/>
                                <a:gdLst/>
                                <a:ahLst/>
                                <a:cxnLst>
                                  <a:cxn ang="0">
                                    <a:pos x="109" y="2"/>
                                  </a:cxn>
                                  <a:cxn ang="0">
                                    <a:pos x="268" y="0"/>
                                  </a:cxn>
                                  <a:cxn ang="0">
                                    <a:pos x="188" y="0"/>
                                  </a:cxn>
                                  <a:cxn ang="0">
                                    <a:pos x="188" y="338"/>
                                  </a:cxn>
                                  <a:cxn ang="0">
                                    <a:pos x="338" y="338"/>
                                  </a:cxn>
                                  <a:cxn ang="0">
                                    <a:pos x="338" y="0"/>
                                  </a:cxn>
                                  <a:cxn ang="0">
                                    <a:pos x="266" y="0"/>
                                  </a:cxn>
                                  <a:cxn ang="0">
                                    <a:pos x="418" y="0"/>
                                  </a:cxn>
                                  <a:cxn ang="0">
                                    <a:pos x="418" y="154"/>
                                  </a:cxn>
                                  <a:cxn ang="0">
                                    <a:pos x="400" y="156"/>
                                  </a:cxn>
                                  <a:cxn ang="0">
                                    <a:pos x="400" y="178"/>
                                  </a:cxn>
                                  <a:cxn ang="0">
                                    <a:pos x="528" y="178"/>
                                  </a:cxn>
                                  <a:cxn ang="0">
                                    <a:pos x="528" y="236"/>
                                  </a:cxn>
                                  <a:cxn ang="0">
                                    <a:pos x="468" y="232"/>
                                  </a:cxn>
                                  <a:cxn ang="0">
                                    <a:pos x="468" y="290"/>
                                  </a:cxn>
                                  <a:cxn ang="0">
                                    <a:pos x="444" y="290"/>
                                  </a:cxn>
                                  <a:cxn ang="0">
                                    <a:pos x="444" y="394"/>
                                  </a:cxn>
                                  <a:cxn ang="0">
                                    <a:pos x="400" y="394"/>
                                  </a:cxn>
                                  <a:cxn ang="0">
                                    <a:pos x="400" y="336"/>
                                  </a:cxn>
                                  <a:cxn ang="0">
                                    <a:pos x="132" y="336"/>
                                  </a:cxn>
                                  <a:cxn ang="0">
                                    <a:pos x="134" y="394"/>
                                  </a:cxn>
                                  <a:cxn ang="0">
                                    <a:pos x="78" y="394"/>
                                  </a:cxn>
                                  <a:cxn ang="0">
                                    <a:pos x="78" y="292"/>
                                  </a:cxn>
                                  <a:cxn ang="0">
                                    <a:pos x="50" y="294"/>
                                  </a:cxn>
                                  <a:cxn ang="0">
                                    <a:pos x="50" y="232"/>
                                  </a:cxn>
                                  <a:cxn ang="0">
                                    <a:pos x="0" y="230"/>
                                  </a:cxn>
                                  <a:cxn ang="0">
                                    <a:pos x="0" y="174"/>
                                  </a:cxn>
                                  <a:cxn ang="0">
                                    <a:pos x="126" y="174"/>
                                  </a:cxn>
                                  <a:cxn ang="0">
                                    <a:pos x="122" y="150"/>
                                  </a:cxn>
                                  <a:cxn ang="0">
                                    <a:pos x="109" y="149"/>
                                  </a:cxn>
                                  <a:cxn ang="0">
                                    <a:pos x="109" y="2"/>
                                  </a:cxn>
                                </a:cxnLst>
                                <a:rect l="0" t="0" r="r" b="b"/>
                                <a:pathLst>
                                  <a:path w="528" h="394">
                                    <a:moveTo>
                                      <a:pt x="109" y="2"/>
                                    </a:moveTo>
                                    <a:lnTo>
                                      <a:pt x="268" y="0"/>
                                    </a:lnTo>
                                    <a:lnTo>
                                      <a:pt x="188" y="0"/>
                                    </a:lnTo>
                                    <a:lnTo>
                                      <a:pt x="188" y="338"/>
                                    </a:lnTo>
                                    <a:lnTo>
                                      <a:pt x="338" y="338"/>
                                    </a:lnTo>
                                    <a:lnTo>
                                      <a:pt x="338" y="0"/>
                                    </a:lnTo>
                                    <a:lnTo>
                                      <a:pt x="266" y="0"/>
                                    </a:lnTo>
                                    <a:lnTo>
                                      <a:pt x="418" y="0"/>
                                    </a:lnTo>
                                    <a:lnTo>
                                      <a:pt x="418" y="154"/>
                                    </a:lnTo>
                                    <a:lnTo>
                                      <a:pt x="400" y="156"/>
                                    </a:lnTo>
                                    <a:lnTo>
                                      <a:pt x="400" y="178"/>
                                    </a:lnTo>
                                    <a:lnTo>
                                      <a:pt x="528" y="178"/>
                                    </a:lnTo>
                                    <a:lnTo>
                                      <a:pt x="528" y="236"/>
                                    </a:lnTo>
                                    <a:lnTo>
                                      <a:pt x="468" y="232"/>
                                    </a:lnTo>
                                    <a:lnTo>
                                      <a:pt x="468" y="290"/>
                                    </a:lnTo>
                                    <a:lnTo>
                                      <a:pt x="444" y="290"/>
                                    </a:lnTo>
                                    <a:lnTo>
                                      <a:pt x="444" y="394"/>
                                    </a:lnTo>
                                    <a:lnTo>
                                      <a:pt x="400" y="394"/>
                                    </a:lnTo>
                                    <a:lnTo>
                                      <a:pt x="400" y="336"/>
                                    </a:lnTo>
                                    <a:lnTo>
                                      <a:pt x="132" y="336"/>
                                    </a:lnTo>
                                    <a:lnTo>
                                      <a:pt x="134" y="394"/>
                                    </a:lnTo>
                                    <a:lnTo>
                                      <a:pt x="78" y="394"/>
                                    </a:lnTo>
                                    <a:lnTo>
                                      <a:pt x="78" y="292"/>
                                    </a:lnTo>
                                    <a:lnTo>
                                      <a:pt x="50" y="294"/>
                                    </a:lnTo>
                                    <a:lnTo>
                                      <a:pt x="50" y="232"/>
                                    </a:lnTo>
                                    <a:lnTo>
                                      <a:pt x="0" y="230"/>
                                    </a:lnTo>
                                    <a:lnTo>
                                      <a:pt x="0" y="174"/>
                                    </a:lnTo>
                                    <a:lnTo>
                                      <a:pt x="126" y="174"/>
                                    </a:lnTo>
                                    <a:lnTo>
                                      <a:pt x="122" y="150"/>
                                    </a:lnTo>
                                    <a:lnTo>
                                      <a:pt x="109" y="149"/>
                                    </a:lnTo>
                                    <a:lnTo>
                                      <a:pt x="109" y="2"/>
                                    </a:lnTo>
                                    <a:close/>
                                  </a:path>
                                </a:pathLst>
                              </a:custGeom>
                              <a:pattFill prst="wdDnDiag">
                                <a:fgClr>
                                  <a:schemeClr val="tx1"/>
                                </a:fgClr>
                                <a:bgClr>
                                  <a:schemeClr val="bg1"/>
                                </a:bgClr>
                              </a:pattFill>
                              <a:ln w="9525">
                                <a:solidFill>
                                  <a:schemeClr val="tx1"/>
                                </a:solidFill>
                                <a:round/>
                                <a:headEnd/>
                                <a:tailEnd/>
                              </a:ln>
                              <a:effectLst/>
                            </p:spPr>
                            <p:txBody>
                              <a:bodyPr/>
                              <a:lstStyle/>
                              <a:p>
                                <a:endParaRPr lang="ro-RO"/>
                              </a:p>
                            </p:txBody>
                          </p:sp>
                          <p:sp>
                            <p:nvSpPr>
                              <p:cNvPr id="162162" name="Freeform 370" descr="Алмазная решетка (контур)"/>
                              <p:cNvSpPr>
                                <a:spLocks noChangeAspect="1"/>
                              </p:cNvSpPr>
                              <p:nvPr/>
                            </p:nvSpPr>
                            <p:spPr bwMode="auto">
                              <a:xfrm>
                                <a:off x="3062" y="1505"/>
                                <a:ext cx="617" cy="2127"/>
                              </a:xfrm>
                              <a:custGeom>
                                <a:avLst/>
                                <a:gdLst/>
                                <a:ahLst/>
                                <a:cxnLst>
                                  <a:cxn ang="0">
                                    <a:pos x="116" y="14"/>
                                  </a:cxn>
                                  <a:cxn ang="0">
                                    <a:pos x="688" y="0"/>
                                  </a:cxn>
                                  <a:cxn ang="0">
                                    <a:pos x="724" y="2406"/>
                                  </a:cxn>
                                  <a:cxn ang="0">
                                    <a:pos x="140" y="2412"/>
                                  </a:cxn>
                                  <a:cxn ang="0">
                                    <a:pos x="140" y="2494"/>
                                  </a:cxn>
                                  <a:cxn ang="0">
                                    <a:pos x="0" y="2354"/>
                                  </a:cxn>
                                  <a:cxn ang="0">
                                    <a:pos x="0" y="1386"/>
                                  </a:cxn>
                                  <a:cxn ang="0">
                                    <a:pos x="116" y="1266"/>
                                  </a:cxn>
                                  <a:cxn ang="0">
                                    <a:pos x="116" y="14"/>
                                  </a:cxn>
                                </a:cxnLst>
                                <a:rect l="0" t="0" r="r" b="b"/>
                                <a:pathLst>
                                  <a:path w="724" h="2494">
                                    <a:moveTo>
                                      <a:pt x="116" y="14"/>
                                    </a:moveTo>
                                    <a:lnTo>
                                      <a:pt x="688" y="0"/>
                                    </a:lnTo>
                                    <a:lnTo>
                                      <a:pt x="724" y="2406"/>
                                    </a:lnTo>
                                    <a:lnTo>
                                      <a:pt x="140" y="2412"/>
                                    </a:lnTo>
                                    <a:lnTo>
                                      <a:pt x="140" y="2494"/>
                                    </a:lnTo>
                                    <a:lnTo>
                                      <a:pt x="0" y="2354"/>
                                    </a:lnTo>
                                    <a:lnTo>
                                      <a:pt x="0" y="1386"/>
                                    </a:lnTo>
                                    <a:lnTo>
                                      <a:pt x="116" y="1266"/>
                                    </a:lnTo>
                                    <a:lnTo>
                                      <a:pt x="116" y="14"/>
                                    </a:lnTo>
                                    <a:close/>
                                  </a:path>
                                </a:pathLst>
                              </a:custGeom>
                              <a:pattFill prst="openDmnd">
                                <a:fgClr>
                                  <a:srgbClr val="FF3300"/>
                                </a:fgClr>
                                <a:bgClr>
                                  <a:schemeClr val="bg1"/>
                                </a:bgClr>
                              </a:pattFill>
                              <a:ln w="9525">
                                <a:solidFill>
                                  <a:srgbClr val="FF3300"/>
                                </a:solidFill>
                                <a:round/>
                                <a:headEnd/>
                                <a:tailEnd/>
                              </a:ln>
                              <a:effectLst/>
                            </p:spPr>
                            <p:txBody>
                              <a:bodyPr/>
                              <a:lstStyle/>
                              <a:p>
                                <a:endParaRPr lang="ro-RO"/>
                              </a:p>
                            </p:txBody>
                          </p:sp>
                          <p:sp>
                            <p:nvSpPr>
                              <p:cNvPr id="162163" name="Freeform 371" descr="Алмазная решетка (контур)"/>
                              <p:cNvSpPr>
                                <a:spLocks noChangeAspect="1"/>
                              </p:cNvSpPr>
                              <p:nvPr/>
                            </p:nvSpPr>
                            <p:spPr bwMode="auto">
                              <a:xfrm>
                                <a:off x="2443" y="1519"/>
                                <a:ext cx="252" cy="2102"/>
                              </a:xfrm>
                              <a:custGeom>
                                <a:avLst/>
                                <a:gdLst/>
                                <a:ahLst/>
                                <a:cxnLst>
                                  <a:cxn ang="0">
                                    <a:pos x="0" y="0"/>
                                  </a:cxn>
                                  <a:cxn ang="0">
                                    <a:pos x="172" y="0"/>
                                  </a:cxn>
                                  <a:cxn ang="0">
                                    <a:pos x="170" y="1242"/>
                                  </a:cxn>
                                  <a:cxn ang="0">
                                    <a:pos x="296" y="1368"/>
                                  </a:cxn>
                                  <a:cxn ang="0">
                                    <a:pos x="295" y="2339"/>
                                  </a:cxn>
                                  <a:cxn ang="0">
                                    <a:pos x="163" y="2465"/>
                                  </a:cxn>
                                  <a:cxn ang="0">
                                    <a:pos x="163" y="2405"/>
                                  </a:cxn>
                                  <a:cxn ang="0">
                                    <a:pos x="6" y="2404"/>
                                  </a:cxn>
                                  <a:cxn ang="0">
                                    <a:pos x="0" y="0"/>
                                  </a:cxn>
                                </a:cxnLst>
                                <a:rect l="0" t="0" r="r" b="b"/>
                                <a:pathLst>
                                  <a:path w="296" h="2465">
                                    <a:moveTo>
                                      <a:pt x="0" y="0"/>
                                    </a:moveTo>
                                    <a:lnTo>
                                      <a:pt x="172" y="0"/>
                                    </a:lnTo>
                                    <a:lnTo>
                                      <a:pt x="170" y="1242"/>
                                    </a:lnTo>
                                    <a:lnTo>
                                      <a:pt x="296" y="1368"/>
                                    </a:lnTo>
                                    <a:lnTo>
                                      <a:pt x="295" y="2339"/>
                                    </a:lnTo>
                                    <a:lnTo>
                                      <a:pt x="163" y="2465"/>
                                    </a:lnTo>
                                    <a:lnTo>
                                      <a:pt x="163" y="2405"/>
                                    </a:lnTo>
                                    <a:lnTo>
                                      <a:pt x="6" y="2404"/>
                                    </a:lnTo>
                                    <a:lnTo>
                                      <a:pt x="0" y="0"/>
                                    </a:lnTo>
                                    <a:close/>
                                  </a:path>
                                </a:pathLst>
                              </a:custGeom>
                              <a:pattFill prst="openDmnd">
                                <a:fgClr>
                                  <a:srgbClr val="FF3300"/>
                                </a:fgClr>
                                <a:bgClr>
                                  <a:schemeClr val="bg1"/>
                                </a:bgClr>
                              </a:pattFill>
                              <a:ln w="9525" cap="flat" cmpd="sng">
                                <a:solidFill>
                                  <a:srgbClr val="FF3300"/>
                                </a:solidFill>
                                <a:prstDash val="solid"/>
                                <a:round/>
                                <a:headEnd type="none" w="med" len="med"/>
                                <a:tailEnd type="none" w="med" len="med"/>
                              </a:ln>
                              <a:effectLst/>
                            </p:spPr>
                            <p:txBody>
                              <a:bodyPr/>
                              <a:lstStyle/>
                              <a:p>
                                <a:endParaRPr lang="ro-RO"/>
                              </a:p>
                            </p:txBody>
                          </p:sp>
                          <p:sp>
                            <p:nvSpPr>
                              <p:cNvPr id="162164" name="Freeform 372" descr="Широкий диагональный 2"/>
                              <p:cNvSpPr>
                                <a:spLocks noChangeAspect="1"/>
                              </p:cNvSpPr>
                              <p:nvPr/>
                            </p:nvSpPr>
                            <p:spPr bwMode="auto">
                              <a:xfrm>
                                <a:off x="1806" y="3564"/>
                                <a:ext cx="2156" cy="246"/>
                              </a:xfrm>
                              <a:custGeom>
                                <a:avLst/>
                                <a:gdLst/>
                                <a:ahLst/>
                                <a:cxnLst>
                                  <a:cxn ang="0">
                                    <a:pos x="0" y="100"/>
                                  </a:cxn>
                                  <a:cxn ang="0">
                                    <a:pos x="66" y="99"/>
                                  </a:cxn>
                                  <a:cxn ang="0">
                                    <a:pos x="66" y="153"/>
                                  </a:cxn>
                                  <a:cxn ang="0">
                                    <a:pos x="237" y="151"/>
                                  </a:cxn>
                                  <a:cxn ang="0">
                                    <a:pos x="241" y="97"/>
                                  </a:cxn>
                                  <a:cxn ang="0">
                                    <a:pos x="295" y="97"/>
                                  </a:cxn>
                                  <a:cxn ang="0">
                                    <a:pos x="294" y="87"/>
                                  </a:cxn>
                                  <a:cxn ang="0">
                                    <a:pos x="321" y="88"/>
                                  </a:cxn>
                                  <a:cxn ang="0">
                                    <a:pos x="321" y="12"/>
                                  </a:cxn>
                                  <a:cxn ang="0">
                                    <a:pos x="903" y="10"/>
                                  </a:cxn>
                                  <a:cxn ang="0">
                                    <a:pos x="901" y="88"/>
                                  </a:cxn>
                                  <a:cxn ang="0">
                                    <a:pos x="1618" y="87"/>
                                  </a:cxn>
                                  <a:cxn ang="0">
                                    <a:pos x="1618" y="4"/>
                                  </a:cxn>
                                  <a:cxn ang="0">
                                    <a:pos x="2196" y="0"/>
                                  </a:cxn>
                                  <a:cxn ang="0">
                                    <a:pos x="2196" y="79"/>
                                  </a:cxn>
                                  <a:cxn ang="0">
                                    <a:pos x="2283" y="78"/>
                                  </a:cxn>
                                  <a:cxn ang="0">
                                    <a:pos x="2293" y="136"/>
                                  </a:cxn>
                                  <a:cxn ang="0">
                                    <a:pos x="2425" y="135"/>
                                  </a:cxn>
                                  <a:cxn ang="0">
                                    <a:pos x="2427" y="78"/>
                                  </a:cxn>
                                  <a:cxn ang="0">
                                    <a:pos x="2527" y="78"/>
                                  </a:cxn>
                                  <a:cxn ang="0">
                                    <a:pos x="2529" y="213"/>
                                  </a:cxn>
                                  <a:cxn ang="0">
                                    <a:pos x="2461" y="216"/>
                                  </a:cxn>
                                  <a:cxn ang="0">
                                    <a:pos x="2461" y="279"/>
                                  </a:cxn>
                                  <a:cxn ang="0">
                                    <a:pos x="1668" y="280"/>
                                  </a:cxn>
                                  <a:cxn ang="0">
                                    <a:pos x="1668" y="88"/>
                                  </a:cxn>
                                  <a:cxn ang="0">
                                    <a:pos x="1621" y="90"/>
                                  </a:cxn>
                                  <a:cxn ang="0">
                                    <a:pos x="864" y="87"/>
                                  </a:cxn>
                                  <a:cxn ang="0">
                                    <a:pos x="864" y="129"/>
                                  </a:cxn>
                                  <a:cxn ang="0">
                                    <a:pos x="865" y="277"/>
                                  </a:cxn>
                                  <a:cxn ang="0">
                                    <a:pos x="829" y="277"/>
                                  </a:cxn>
                                  <a:cxn ang="0">
                                    <a:pos x="832" y="130"/>
                                  </a:cxn>
                                  <a:cxn ang="0">
                                    <a:pos x="768" y="129"/>
                                  </a:cxn>
                                  <a:cxn ang="0">
                                    <a:pos x="766" y="10"/>
                                  </a:cxn>
                                  <a:cxn ang="0">
                                    <a:pos x="342" y="10"/>
                                  </a:cxn>
                                  <a:cxn ang="0">
                                    <a:pos x="342" y="139"/>
                                  </a:cxn>
                                  <a:cxn ang="0">
                                    <a:pos x="268" y="141"/>
                                  </a:cxn>
                                  <a:cxn ang="0">
                                    <a:pos x="267" y="289"/>
                                  </a:cxn>
                                  <a:cxn ang="0">
                                    <a:pos x="85" y="288"/>
                                  </a:cxn>
                                  <a:cxn ang="0">
                                    <a:pos x="85" y="226"/>
                                  </a:cxn>
                                  <a:cxn ang="0">
                                    <a:pos x="0" y="229"/>
                                  </a:cxn>
                                  <a:cxn ang="0">
                                    <a:pos x="0" y="100"/>
                                  </a:cxn>
                                </a:cxnLst>
                                <a:rect l="0" t="0" r="r" b="b"/>
                                <a:pathLst>
                                  <a:path w="2529" h="289">
                                    <a:moveTo>
                                      <a:pt x="0" y="100"/>
                                    </a:moveTo>
                                    <a:lnTo>
                                      <a:pt x="66" y="99"/>
                                    </a:lnTo>
                                    <a:lnTo>
                                      <a:pt x="66" y="153"/>
                                    </a:lnTo>
                                    <a:lnTo>
                                      <a:pt x="237" y="151"/>
                                    </a:lnTo>
                                    <a:lnTo>
                                      <a:pt x="241" y="97"/>
                                    </a:lnTo>
                                    <a:lnTo>
                                      <a:pt x="295" y="97"/>
                                    </a:lnTo>
                                    <a:lnTo>
                                      <a:pt x="294" y="87"/>
                                    </a:lnTo>
                                    <a:lnTo>
                                      <a:pt x="321" y="88"/>
                                    </a:lnTo>
                                    <a:lnTo>
                                      <a:pt x="321" y="12"/>
                                    </a:lnTo>
                                    <a:lnTo>
                                      <a:pt x="903" y="10"/>
                                    </a:lnTo>
                                    <a:lnTo>
                                      <a:pt x="901" y="88"/>
                                    </a:lnTo>
                                    <a:lnTo>
                                      <a:pt x="1618" y="87"/>
                                    </a:lnTo>
                                    <a:lnTo>
                                      <a:pt x="1618" y="4"/>
                                    </a:lnTo>
                                    <a:lnTo>
                                      <a:pt x="2196" y="0"/>
                                    </a:lnTo>
                                    <a:lnTo>
                                      <a:pt x="2196" y="79"/>
                                    </a:lnTo>
                                    <a:lnTo>
                                      <a:pt x="2283" y="78"/>
                                    </a:lnTo>
                                    <a:lnTo>
                                      <a:pt x="2293" y="136"/>
                                    </a:lnTo>
                                    <a:lnTo>
                                      <a:pt x="2425" y="135"/>
                                    </a:lnTo>
                                    <a:lnTo>
                                      <a:pt x="2427" y="78"/>
                                    </a:lnTo>
                                    <a:lnTo>
                                      <a:pt x="2527" y="78"/>
                                    </a:lnTo>
                                    <a:lnTo>
                                      <a:pt x="2529" y="213"/>
                                    </a:lnTo>
                                    <a:lnTo>
                                      <a:pt x="2461" y="216"/>
                                    </a:lnTo>
                                    <a:lnTo>
                                      <a:pt x="2461" y="279"/>
                                    </a:lnTo>
                                    <a:lnTo>
                                      <a:pt x="1668" y="280"/>
                                    </a:lnTo>
                                    <a:lnTo>
                                      <a:pt x="1668" y="88"/>
                                    </a:lnTo>
                                    <a:lnTo>
                                      <a:pt x="1621" y="90"/>
                                    </a:lnTo>
                                    <a:lnTo>
                                      <a:pt x="864" y="87"/>
                                    </a:lnTo>
                                    <a:lnTo>
                                      <a:pt x="864" y="129"/>
                                    </a:lnTo>
                                    <a:lnTo>
                                      <a:pt x="865" y="277"/>
                                    </a:lnTo>
                                    <a:lnTo>
                                      <a:pt x="829" y="277"/>
                                    </a:lnTo>
                                    <a:lnTo>
                                      <a:pt x="832" y="130"/>
                                    </a:lnTo>
                                    <a:lnTo>
                                      <a:pt x="768" y="129"/>
                                    </a:lnTo>
                                    <a:lnTo>
                                      <a:pt x="766" y="10"/>
                                    </a:lnTo>
                                    <a:lnTo>
                                      <a:pt x="342" y="10"/>
                                    </a:lnTo>
                                    <a:lnTo>
                                      <a:pt x="342" y="139"/>
                                    </a:lnTo>
                                    <a:lnTo>
                                      <a:pt x="268" y="141"/>
                                    </a:lnTo>
                                    <a:lnTo>
                                      <a:pt x="267" y="289"/>
                                    </a:lnTo>
                                    <a:lnTo>
                                      <a:pt x="85" y="288"/>
                                    </a:lnTo>
                                    <a:lnTo>
                                      <a:pt x="85" y="226"/>
                                    </a:lnTo>
                                    <a:lnTo>
                                      <a:pt x="0" y="229"/>
                                    </a:lnTo>
                                    <a:lnTo>
                                      <a:pt x="0" y="100"/>
                                    </a:lnTo>
                                    <a:close/>
                                  </a:path>
                                </a:pathLst>
                              </a:custGeom>
                              <a:pattFill prst="wdUpDiag">
                                <a:fgClr>
                                  <a:schemeClr val="tx1"/>
                                </a:fgClr>
                                <a:bgClr>
                                  <a:schemeClr val="bg1"/>
                                </a:bgClr>
                              </a:pattFill>
                              <a:ln w="9525">
                                <a:solidFill>
                                  <a:schemeClr val="tx1"/>
                                </a:solidFill>
                                <a:round/>
                                <a:headEnd/>
                                <a:tailEnd/>
                              </a:ln>
                              <a:effectLst/>
                            </p:spPr>
                            <p:txBody>
                              <a:bodyPr/>
                              <a:lstStyle/>
                              <a:p>
                                <a:endParaRPr lang="ro-RO"/>
                              </a:p>
                            </p:txBody>
                          </p:sp>
                          <p:sp>
                            <p:nvSpPr>
                              <p:cNvPr id="162165" name="Freeform 373" descr="Алмазная решетка (контур)"/>
                              <p:cNvSpPr>
                                <a:spLocks noChangeAspect="1"/>
                              </p:cNvSpPr>
                              <p:nvPr/>
                            </p:nvSpPr>
                            <p:spPr bwMode="auto">
                              <a:xfrm>
                                <a:off x="2063" y="1526"/>
                                <a:ext cx="41" cy="2108"/>
                              </a:xfrm>
                              <a:custGeom>
                                <a:avLst/>
                                <a:gdLst/>
                                <a:ahLst/>
                                <a:cxnLst>
                                  <a:cxn ang="0">
                                    <a:pos x="0" y="0"/>
                                  </a:cxn>
                                  <a:cxn ang="0">
                                    <a:pos x="39" y="0"/>
                                  </a:cxn>
                                  <a:cxn ang="0">
                                    <a:pos x="48" y="2400"/>
                                  </a:cxn>
                                  <a:cxn ang="0">
                                    <a:pos x="21" y="2397"/>
                                  </a:cxn>
                                  <a:cxn ang="0">
                                    <a:pos x="18" y="2469"/>
                                  </a:cxn>
                                  <a:cxn ang="0">
                                    <a:pos x="0" y="2472"/>
                                  </a:cxn>
                                  <a:cxn ang="0">
                                    <a:pos x="0" y="0"/>
                                  </a:cxn>
                                </a:cxnLst>
                                <a:rect l="0" t="0" r="r" b="b"/>
                                <a:pathLst>
                                  <a:path w="48" h="2472">
                                    <a:moveTo>
                                      <a:pt x="0" y="0"/>
                                    </a:moveTo>
                                    <a:lnTo>
                                      <a:pt x="39" y="0"/>
                                    </a:lnTo>
                                    <a:lnTo>
                                      <a:pt x="48" y="2400"/>
                                    </a:lnTo>
                                    <a:lnTo>
                                      <a:pt x="21" y="2397"/>
                                    </a:lnTo>
                                    <a:lnTo>
                                      <a:pt x="18" y="2469"/>
                                    </a:lnTo>
                                    <a:lnTo>
                                      <a:pt x="0" y="2472"/>
                                    </a:lnTo>
                                    <a:lnTo>
                                      <a:pt x="0" y="0"/>
                                    </a:lnTo>
                                    <a:close/>
                                  </a:path>
                                </a:pathLst>
                              </a:custGeom>
                              <a:pattFill prst="openDmnd">
                                <a:fgClr>
                                  <a:srgbClr val="FF3300"/>
                                </a:fgClr>
                                <a:bgClr>
                                  <a:schemeClr val="bg1"/>
                                </a:bgClr>
                              </a:pattFill>
                              <a:ln w="9525" cap="flat" cmpd="sng">
                                <a:solidFill>
                                  <a:srgbClr val="FF3300"/>
                                </a:solidFill>
                                <a:prstDash val="solid"/>
                                <a:round/>
                                <a:headEnd type="none" w="med" len="med"/>
                                <a:tailEnd type="none" w="med" len="med"/>
                              </a:ln>
                              <a:effectLst/>
                            </p:spPr>
                            <p:txBody>
                              <a:bodyPr/>
                              <a:lstStyle/>
                              <a:p>
                                <a:endParaRPr lang="ro-RO"/>
                              </a:p>
                            </p:txBody>
                          </p:sp>
                          <p:grpSp>
                            <p:nvGrpSpPr>
                              <p:cNvPr id="162166" name="Group 374"/>
                              <p:cNvGrpSpPr>
                                <a:grpSpLocks noChangeAspect="1"/>
                              </p:cNvGrpSpPr>
                              <p:nvPr/>
                            </p:nvGrpSpPr>
                            <p:grpSpPr bwMode="auto">
                              <a:xfrm>
                                <a:off x="2043" y="3649"/>
                                <a:ext cx="1175" cy="154"/>
                                <a:chOff x="2112" y="3660"/>
                                <a:chExt cx="1379" cy="180"/>
                              </a:xfrm>
                            </p:grpSpPr>
                            <p:sp>
                              <p:nvSpPr>
                                <p:cNvPr id="162167" name="Rectangle 375" descr="Алмазная решетка (контур)"/>
                                <p:cNvSpPr>
                                  <a:spLocks noChangeAspect="1" noChangeArrowheads="1"/>
                                </p:cNvSpPr>
                                <p:nvPr/>
                              </p:nvSpPr>
                              <p:spPr bwMode="auto">
                                <a:xfrm>
                                  <a:off x="2112" y="3702"/>
                                  <a:ext cx="72" cy="138"/>
                                </a:xfrm>
                                <a:prstGeom prst="rect">
                                  <a:avLst/>
                                </a:prstGeom>
                                <a:pattFill prst="openDmnd">
                                  <a:fgClr>
                                    <a:schemeClr val="folHlink"/>
                                  </a:fgClr>
                                  <a:bgClr>
                                    <a:schemeClr val="bg1"/>
                                  </a:bgClr>
                                </a:pattFill>
                                <a:ln w="9525">
                                  <a:solidFill>
                                    <a:schemeClr val="tx1"/>
                                  </a:solidFill>
                                  <a:miter lim="800000"/>
                                  <a:headEnd/>
                                  <a:tailEnd/>
                                </a:ln>
                                <a:effectLst/>
                              </p:spPr>
                              <p:txBody>
                                <a:bodyPr wrap="none" anchor="ctr"/>
                                <a:lstStyle/>
                                <a:p>
                                  <a:endParaRPr lang="ro-RO"/>
                                </a:p>
                              </p:txBody>
                            </p:sp>
                            <p:sp>
                              <p:nvSpPr>
                                <p:cNvPr id="162168" name="Rectangle 376" descr="Алмазная решетка (контур)"/>
                                <p:cNvSpPr>
                                  <a:spLocks noChangeAspect="1" noChangeArrowheads="1"/>
                                </p:cNvSpPr>
                                <p:nvPr/>
                              </p:nvSpPr>
                              <p:spPr bwMode="auto">
                                <a:xfrm>
                                  <a:off x="2592" y="3699"/>
                                  <a:ext cx="72" cy="138"/>
                                </a:xfrm>
                                <a:prstGeom prst="rect">
                                  <a:avLst/>
                                </a:prstGeom>
                                <a:pattFill prst="openDmnd">
                                  <a:fgClr>
                                    <a:schemeClr val="folHlink"/>
                                  </a:fgClr>
                                  <a:bgClr>
                                    <a:schemeClr val="bg1"/>
                                  </a:bgClr>
                                </a:pattFill>
                                <a:ln w="9525">
                                  <a:solidFill>
                                    <a:schemeClr val="tx1"/>
                                  </a:solidFill>
                                  <a:miter lim="800000"/>
                                  <a:headEnd/>
                                  <a:tailEnd/>
                                </a:ln>
                                <a:effectLst/>
                              </p:spPr>
                              <p:txBody>
                                <a:bodyPr wrap="none" anchor="ctr"/>
                                <a:lstStyle/>
                                <a:p>
                                  <a:endParaRPr lang="ro-RO"/>
                                </a:p>
                              </p:txBody>
                            </p:sp>
                            <p:sp>
                              <p:nvSpPr>
                                <p:cNvPr id="162169" name="Rectangle 377" descr="Алмазная решетка (контур)"/>
                                <p:cNvSpPr>
                                  <a:spLocks noChangeAspect="1" noChangeArrowheads="1"/>
                                </p:cNvSpPr>
                                <p:nvPr/>
                              </p:nvSpPr>
                              <p:spPr bwMode="auto">
                                <a:xfrm>
                                  <a:off x="2701" y="3663"/>
                                  <a:ext cx="47" cy="174"/>
                                </a:xfrm>
                                <a:prstGeom prst="rect">
                                  <a:avLst/>
                                </a:prstGeom>
                                <a:pattFill prst="openDmnd">
                                  <a:fgClr>
                                    <a:schemeClr val="folHlink"/>
                                  </a:fgClr>
                                  <a:bgClr>
                                    <a:schemeClr val="bg1"/>
                                  </a:bgClr>
                                </a:pattFill>
                                <a:ln w="9525">
                                  <a:solidFill>
                                    <a:schemeClr val="tx1"/>
                                  </a:solidFill>
                                  <a:miter lim="800000"/>
                                  <a:headEnd/>
                                  <a:tailEnd/>
                                </a:ln>
                                <a:effectLst/>
                              </p:spPr>
                              <p:txBody>
                                <a:bodyPr wrap="none" anchor="ctr"/>
                                <a:lstStyle/>
                                <a:p>
                                  <a:endParaRPr lang="ro-RO"/>
                                </a:p>
                              </p:txBody>
                            </p:sp>
                            <p:sp>
                              <p:nvSpPr>
                                <p:cNvPr id="162170" name="Rectangle 378" descr="Алмазная решетка (контур)"/>
                                <p:cNvSpPr>
                                  <a:spLocks noChangeAspect="1" noChangeArrowheads="1"/>
                                </p:cNvSpPr>
                                <p:nvPr/>
                              </p:nvSpPr>
                              <p:spPr bwMode="auto">
                                <a:xfrm>
                                  <a:off x="3444" y="3660"/>
                                  <a:ext cx="47" cy="174"/>
                                </a:xfrm>
                                <a:prstGeom prst="rect">
                                  <a:avLst/>
                                </a:prstGeom>
                                <a:pattFill prst="openDmnd">
                                  <a:fgClr>
                                    <a:schemeClr val="folHlink"/>
                                  </a:fgClr>
                                  <a:bgClr>
                                    <a:schemeClr val="bg1"/>
                                  </a:bgClr>
                                </a:pattFill>
                                <a:ln w="9525">
                                  <a:solidFill>
                                    <a:schemeClr val="tx1"/>
                                  </a:solidFill>
                                  <a:miter lim="800000"/>
                                  <a:headEnd/>
                                  <a:tailEnd/>
                                </a:ln>
                                <a:effectLst/>
                              </p:spPr>
                              <p:txBody>
                                <a:bodyPr wrap="none" anchor="ctr"/>
                                <a:lstStyle/>
                                <a:p>
                                  <a:endParaRPr lang="ro-RO"/>
                                </a:p>
                              </p:txBody>
                            </p:sp>
                          </p:grpSp>
                          <p:grpSp>
                            <p:nvGrpSpPr>
                              <p:cNvPr id="162171" name="Group 379"/>
                              <p:cNvGrpSpPr>
                                <a:grpSpLocks noChangeAspect="1"/>
                              </p:cNvGrpSpPr>
                              <p:nvPr/>
                            </p:nvGrpSpPr>
                            <p:grpSpPr bwMode="auto">
                              <a:xfrm>
                                <a:off x="2095" y="1388"/>
                                <a:ext cx="346" cy="2602"/>
                                <a:chOff x="2095" y="1388"/>
                                <a:chExt cx="346" cy="2602"/>
                              </a:xfrm>
                            </p:grpSpPr>
                            <p:sp>
                              <p:nvSpPr>
                                <p:cNvPr id="162172" name="Freeform 380" descr="Широкий диагональный 2"/>
                                <p:cNvSpPr>
                                  <a:spLocks noChangeAspect="1"/>
                                </p:cNvSpPr>
                                <p:nvPr/>
                              </p:nvSpPr>
                              <p:spPr bwMode="auto">
                                <a:xfrm>
                                  <a:off x="2095" y="1388"/>
                                  <a:ext cx="346" cy="2602"/>
                                </a:xfrm>
                                <a:custGeom>
                                  <a:avLst/>
                                  <a:gdLst/>
                                  <a:ahLst/>
                                  <a:cxnLst>
                                    <a:cxn ang="0">
                                      <a:pos x="28" y="0"/>
                                    </a:cxn>
                                    <a:cxn ang="0">
                                      <a:pos x="364" y="0"/>
                                    </a:cxn>
                                    <a:cxn ang="0">
                                      <a:pos x="398" y="28"/>
                                    </a:cxn>
                                    <a:cxn ang="0">
                                      <a:pos x="406" y="2848"/>
                                    </a:cxn>
                                    <a:cxn ang="0">
                                      <a:pos x="388" y="2862"/>
                                    </a:cxn>
                                    <a:cxn ang="0">
                                      <a:pos x="388" y="2888"/>
                                    </a:cxn>
                                    <a:cxn ang="0">
                                      <a:pos x="388" y="2916"/>
                                    </a:cxn>
                                    <a:cxn ang="0">
                                      <a:pos x="264" y="2916"/>
                                    </a:cxn>
                                    <a:cxn ang="0">
                                      <a:pos x="262" y="3000"/>
                                    </a:cxn>
                                    <a:cxn ang="0">
                                      <a:pos x="210" y="2998"/>
                                    </a:cxn>
                                    <a:cxn ang="0">
                                      <a:pos x="210" y="2918"/>
                                    </a:cxn>
                                    <a:cxn ang="0">
                                      <a:pos x="262" y="2918"/>
                                    </a:cxn>
                                    <a:cxn ang="0">
                                      <a:pos x="212" y="2918"/>
                                    </a:cxn>
                                    <a:cxn ang="0">
                                      <a:pos x="262" y="2856"/>
                                    </a:cxn>
                                    <a:cxn ang="0">
                                      <a:pos x="186" y="2852"/>
                                    </a:cxn>
                                    <a:cxn ang="0">
                                      <a:pos x="104" y="2918"/>
                                    </a:cxn>
                                    <a:cxn ang="0">
                                      <a:pos x="102" y="2996"/>
                                    </a:cxn>
                                    <a:cxn ang="0">
                                      <a:pos x="210" y="3000"/>
                                    </a:cxn>
                                    <a:cxn ang="0">
                                      <a:pos x="210" y="3052"/>
                                    </a:cxn>
                                    <a:cxn ang="0">
                                      <a:pos x="76" y="3050"/>
                                    </a:cxn>
                                    <a:cxn ang="0">
                                      <a:pos x="76" y="3016"/>
                                    </a:cxn>
                                    <a:cxn ang="0">
                                      <a:pos x="102" y="2998"/>
                                    </a:cxn>
                                    <a:cxn ang="0">
                                      <a:pos x="78" y="3012"/>
                                    </a:cxn>
                                    <a:cxn ang="0">
                                      <a:pos x="76" y="3048"/>
                                    </a:cxn>
                                    <a:cxn ang="0">
                                      <a:pos x="58" y="3050"/>
                                    </a:cxn>
                                    <a:cxn ang="0">
                                      <a:pos x="60" y="3006"/>
                                    </a:cxn>
                                    <a:cxn ang="0">
                                      <a:pos x="84" y="2984"/>
                                    </a:cxn>
                                    <a:cxn ang="0">
                                      <a:pos x="82" y="2912"/>
                                    </a:cxn>
                                    <a:cxn ang="0">
                                      <a:pos x="30" y="2914"/>
                                    </a:cxn>
                                    <a:cxn ang="0">
                                      <a:pos x="30" y="2858"/>
                                    </a:cxn>
                                    <a:cxn ang="0">
                                      <a:pos x="10" y="2852"/>
                                    </a:cxn>
                                    <a:cxn ang="0">
                                      <a:pos x="0" y="28"/>
                                    </a:cxn>
                                    <a:cxn ang="0">
                                      <a:pos x="28" y="0"/>
                                    </a:cxn>
                                  </a:cxnLst>
                                  <a:rect l="0" t="0" r="r" b="b"/>
                                  <a:pathLst>
                                    <a:path w="406" h="3052">
                                      <a:moveTo>
                                        <a:pt x="28" y="0"/>
                                      </a:moveTo>
                                      <a:lnTo>
                                        <a:pt x="364" y="0"/>
                                      </a:lnTo>
                                      <a:lnTo>
                                        <a:pt x="398" y="28"/>
                                      </a:lnTo>
                                      <a:lnTo>
                                        <a:pt x="406" y="2848"/>
                                      </a:lnTo>
                                      <a:lnTo>
                                        <a:pt x="388" y="2862"/>
                                      </a:lnTo>
                                      <a:lnTo>
                                        <a:pt x="388" y="2888"/>
                                      </a:lnTo>
                                      <a:lnTo>
                                        <a:pt x="388" y="2916"/>
                                      </a:lnTo>
                                      <a:lnTo>
                                        <a:pt x="264" y="2916"/>
                                      </a:lnTo>
                                      <a:lnTo>
                                        <a:pt x="262" y="3000"/>
                                      </a:lnTo>
                                      <a:lnTo>
                                        <a:pt x="210" y="2998"/>
                                      </a:lnTo>
                                      <a:lnTo>
                                        <a:pt x="210" y="2918"/>
                                      </a:lnTo>
                                      <a:lnTo>
                                        <a:pt x="262" y="2918"/>
                                      </a:lnTo>
                                      <a:lnTo>
                                        <a:pt x="212" y="2918"/>
                                      </a:lnTo>
                                      <a:lnTo>
                                        <a:pt x="262" y="2856"/>
                                      </a:lnTo>
                                      <a:lnTo>
                                        <a:pt x="186" y="2852"/>
                                      </a:lnTo>
                                      <a:lnTo>
                                        <a:pt x="104" y="2918"/>
                                      </a:lnTo>
                                      <a:lnTo>
                                        <a:pt x="102" y="2996"/>
                                      </a:lnTo>
                                      <a:lnTo>
                                        <a:pt x="210" y="3000"/>
                                      </a:lnTo>
                                      <a:lnTo>
                                        <a:pt x="210" y="3052"/>
                                      </a:lnTo>
                                      <a:lnTo>
                                        <a:pt x="76" y="3050"/>
                                      </a:lnTo>
                                      <a:lnTo>
                                        <a:pt x="76" y="3016"/>
                                      </a:lnTo>
                                      <a:lnTo>
                                        <a:pt x="102" y="2998"/>
                                      </a:lnTo>
                                      <a:lnTo>
                                        <a:pt x="78" y="3012"/>
                                      </a:lnTo>
                                      <a:lnTo>
                                        <a:pt x="76" y="3048"/>
                                      </a:lnTo>
                                      <a:lnTo>
                                        <a:pt x="58" y="3050"/>
                                      </a:lnTo>
                                      <a:lnTo>
                                        <a:pt x="60" y="3006"/>
                                      </a:lnTo>
                                      <a:lnTo>
                                        <a:pt x="84" y="2984"/>
                                      </a:lnTo>
                                      <a:lnTo>
                                        <a:pt x="82" y="2912"/>
                                      </a:lnTo>
                                      <a:lnTo>
                                        <a:pt x="30" y="2914"/>
                                      </a:lnTo>
                                      <a:lnTo>
                                        <a:pt x="30" y="2858"/>
                                      </a:lnTo>
                                      <a:lnTo>
                                        <a:pt x="10" y="2852"/>
                                      </a:lnTo>
                                      <a:lnTo>
                                        <a:pt x="0" y="28"/>
                                      </a:lnTo>
                                      <a:lnTo>
                                        <a:pt x="28" y="0"/>
                                      </a:lnTo>
                                      <a:close/>
                                    </a:path>
                                  </a:pathLst>
                                </a:custGeom>
                                <a:pattFill prst="wdUpDiag">
                                  <a:fgClr>
                                    <a:schemeClr val="tx1"/>
                                  </a:fgClr>
                                  <a:bgClr>
                                    <a:schemeClr val="bg1"/>
                                  </a:bgClr>
                                </a:pattFill>
                                <a:ln w="9525">
                                  <a:solidFill>
                                    <a:schemeClr val="tx1"/>
                                  </a:solidFill>
                                  <a:round/>
                                  <a:headEnd/>
                                  <a:tailEnd/>
                                </a:ln>
                                <a:effectLst/>
                              </p:spPr>
                              <p:txBody>
                                <a:bodyPr/>
                                <a:lstStyle/>
                                <a:p>
                                  <a:endParaRPr lang="ro-RO"/>
                                </a:p>
                              </p:txBody>
                            </p:sp>
                            <p:sp>
                              <p:nvSpPr>
                                <p:cNvPr id="162173" name="Freeform 381" descr="Широкий диагональный 2"/>
                                <p:cNvSpPr>
                                  <a:spLocks noChangeAspect="1"/>
                                </p:cNvSpPr>
                                <p:nvPr/>
                              </p:nvSpPr>
                              <p:spPr bwMode="auto">
                                <a:xfrm>
                                  <a:off x="2423" y="3516"/>
                                  <a:ext cx="15" cy="321"/>
                                </a:xfrm>
                                <a:custGeom>
                                  <a:avLst/>
                                  <a:gdLst/>
                                  <a:ahLst/>
                                  <a:cxnLst>
                                    <a:cxn ang="0">
                                      <a:pos x="18" y="0"/>
                                    </a:cxn>
                                    <a:cxn ang="0">
                                      <a:pos x="0" y="18"/>
                                    </a:cxn>
                                    <a:cxn ang="0">
                                      <a:pos x="2" y="376"/>
                                    </a:cxn>
                                  </a:cxnLst>
                                  <a:rect l="0" t="0" r="r" b="b"/>
                                  <a:pathLst>
                                    <a:path w="18" h="376">
                                      <a:moveTo>
                                        <a:pt x="18" y="0"/>
                                      </a:moveTo>
                                      <a:lnTo>
                                        <a:pt x="0" y="18"/>
                                      </a:lnTo>
                                      <a:lnTo>
                                        <a:pt x="2" y="376"/>
                                      </a:lnTo>
                                    </a:path>
                                  </a:pathLst>
                                </a:custGeom>
                                <a:noFill/>
                                <a:ln w="6350" cmpd="sng">
                                  <a:solidFill>
                                    <a:schemeClr val="tx1"/>
                                  </a:solidFill>
                                  <a:round/>
                                  <a:headEnd type="none" w="med" len="med"/>
                                  <a:tailEnd type="none" w="med" len="med"/>
                                </a:ln>
                                <a:effectLst/>
                              </p:spPr>
                              <p:txBody>
                                <a:bodyPr/>
                                <a:lstStyle/>
                                <a:p>
                                  <a:endParaRPr lang="ro-RO"/>
                                </a:p>
                              </p:txBody>
                            </p:sp>
                            <p:sp>
                              <p:nvSpPr>
                                <p:cNvPr id="162174" name="Freeform 382" descr="Широкий диагональный 2"/>
                                <p:cNvSpPr>
                                  <a:spLocks noChangeAspect="1"/>
                                </p:cNvSpPr>
                                <p:nvPr/>
                              </p:nvSpPr>
                              <p:spPr bwMode="auto">
                                <a:xfrm>
                                  <a:off x="2102" y="3509"/>
                                  <a:ext cx="19" cy="314"/>
                                </a:xfrm>
                                <a:custGeom>
                                  <a:avLst/>
                                  <a:gdLst/>
                                  <a:ahLst/>
                                  <a:cxnLst>
                                    <a:cxn ang="0">
                                      <a:pos x="0" y="0"/>
                                    </a:cxn>
                                    <a:cxn ang="0">
                                      <a:pos x="20" y="20"/>
                                    </a:cxn>
                                    <a:cxn ang="0">
                                      <a:pos x="22" y="368"/>
                                    </a:cxn>
                                  </a:cxnLst>
                                  <a:rect l="0" t="0" r="r" b="b"/>
                                  <a:pathLst>
                                    <a:path w="22" h="368">
                                      <a:moveTo>
                                        <a:pt x="0" y="0"/>
                                      </a:moveTo>
                                      <a:lnTo>
                                        <a:pt x="20" y="20"/>
                                      </a:lnTo>
                                      <a:lnTo>
                                        <a:pt x="22" y="368"/>
                                      </a:lnTo>
                                    </a:path>
                                  </a:pathLst>
                                </a:custGeom>
                                <a:noFill/>
                                <a:ln w="6350" cmpd="sng">
                                  <a:solidFill>
                                    <a:schemeClr val="tx1"/>
                                  </a:solidFill>
                                  <a:round/>
                                  <a:headEnd type="none" w="med" len="med"/>
                                  <a:tailEnd type="none" w="med" len="med"/>
                                </a:ln>
                                <a:effectLst/>
                              </p:spPr>
                              <p:txBody>
                                <a:bodyPr/>
                                <a:lstStyle/>
                                <a:p>
                                  <a:endParaRPr lang="ro-RO"/>
                                </a:p>
                              </p:txBody>
                            </p:sp>
                          </p:grpSp>
                        </p:grpSp>
                      </p:grpSp>
                    </p:grpSp>
                  </p:grpSp>
                  <p:sp>
                    <p:nvSpPr>
                      <p:cNvPr id="162175" name="Rectangle 383" descr="Алмазная решетка (контур)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2700" y="3828"/>
                        <a:ext cx="48" cy="48"/>
                      </a:xfrm>
                      <a:prstGeom prst="rect">
                        <a:avLst/>
                      </a:prstGeom>
                      <a:pattFill prst="openDmnd">
                        <a:fgClr>
                          <a:schemeClr val="folHlink"/>
                        </a:fgClr>
                        <a:bgClr>
                          <a:schemeClr val="bg1"/>
                        </a:bgClr>
                      </a:pattFill>
                      <a:ln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:ln>
                      <a:effectLst/>
                    </p:spPr>
                    <p:txBody>
                      <a:bodyPr wrap="none" anchor="ctr"/>
                      <a:lstStyle/>
                      <a:p>
                        <a:endParaRPr lang="ro-RO"/>
                      </a:p>
                    </p:txBody>
                  </p:sp>
                  <p:sp>
                    <p:nvSpPr>
                      <p:cNvPr id="162176" name="Rectangle 384" descr="Алмазная решетка (контур)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3016" y="3826"/>
                        <a:ext cx="48" cy="48"/>
                      </a:xfrm>
                      <a:prstGeom prst="rect">
                        <a:avLst/>
                      </a:prstGeom>
                      <a:pattFill prst="openDmnd">
                        <a:fgClr>
                          <a:schemeClr val="folHlink"/>
                        </a:fgClr>
                        <a:bgClr>
                          <a:schemeClr val="bg1"/>
                        </a:bgClr>
                      </a:pattFill>
                      <a:ln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:ln>
                      <a:effectLst/>
                    </p:spPr>
                    <p:txBody>
                      <a:bodyPr wrap="none" anchor="ctr"/>
                      <a:lstStyle/>
                      <a:p>
                        <a:endParaRPr lang="ro-RO"/>
                      </a:p>
                    </p:txBody>
                  </p:sp>
                </p:grpSp>
                <p:grpSp>
                  <p:nvGrpSpPr>
                    <p:cNvPr id="162177" name="Group 385"/>
                    <p:cNvGrpSpPr>
                      <a:grpSpLocks noChangeAspect="1"/>
                    </p:cNvGrpSpPr>
                    <p:nvPr/>
                  </p:nvGrpSpPr>
                  <p:grpSpPr bwMode="auto">
                    <a:xfrm>
                      <a:off x="2293" y="1862"/>
                      <a:ext cx="180" cy="2029"/>
                      <a:chOff x="2260" y="1006"/>
                      <a:chExt cx="256" cy="2876"/>
                    </a:xfrm>
                  </p:grpSpPr>
                  <p:sp>
                    <p:nvSpPr>
                      <p:cNvPr id="162178" name="Freeform 386" descr="Широкий диагональный 2"/>
                      <p:cNvSpPr>
                        <a:spLocks noChangeAspect="1"/>
                      </p:cNvSpPr>
                      <p:nvPr/>
                    </p:nvSpPr>
                    <p:spPr bwMode="auto">
                      <a:xfrm>
                        <a:off x="2260" y="1006"/>
                        <a:ext cx="256" cy="2876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12" y="0"/>
                          </a:cxn>
                          <a:cxn ang="0">
                            <a:pos x="238" y="2"/>
                          </a:cxn>
                          <a:cxn ang="0">
                            <a:pos x="248" y="22"/>
                          </a:cxn>
                          <a:cxn ang="0">
                            <a:pos x="256" y="2856"/>
                          </a:cxn>
                          <a:cxn ang="0">
                            <a:pos x="236" y="2876"/>
                          </a:cxn>
                          <a:cxn ang="0">
                            <a:pos x="212" y="2868"/>
                          </a:cxn>
                          <a:cxn ang="0">
                            <a:pos x="180" y="2858"/>
                          </a:cxn>
                          <a:cxn ang="0">
                            <a:pos x="148" y="2850"/>
                          </a:cxn>
                          <a:cxn ang="0">
                            <a:pos x="122" y="2848"/>
                          </a:cxn>
                          <a:cxn ang="0">
                            <a:pos x="88" y="2856"/>
                          </a:cxn>
                          <a:cxn ang="0">
                            <a:pos x="52" y="2872"/>
                          </a:cxn>
                          <a:cxn ang="0">
                            <a:pos x="26" y="2872"/>
                          </a:cxn>
                          <a:cxn ang="0">
                            <a:pos x="0" y="2854"/>
                          </a:cxn>
                          <a:cxn ang="0">
                            <a:pos x="2" y="22"/>
                          </a:cxn>
                          <a:cxn ang="0">
                            <a:pos x="12" y="0"/>
                          </a:cxn>
                        </a:cxnLst>
                        <a:rect l="0" t="0" r="r" b="b"/>
                        <a:pathLst>
                          <a:path w="256" h="2876">
                            <a:moveTo>
                              <a:pt x="12" y="0"/>
                            </a:moveTo>
                            <a:lnTo>
                              <a:pt x="238" y="2"/>
                            </a:lnTo>
                            <a:lnTo>
                              <a:pt x="248" y="22"/>
                            </a:lnTo>
                            <a:lnTo>
                              <a:pt x="256" y="2856"/>
                            </a:lnTo>
                            <a:lnTo>
                              <a:pt x="236" y="2876"/>
                            </a:lnTo>
                            <a:lnTo>
                              <a:pt x="212" y="2868"/>
                            </a:lnTo>
                            <a:lnTo>
                              <a:pt x="180" y="2858"/>
                            </a:lnTo>
                            <a:lnTo>
                              <a:pt x="148" y="2850"/>
                            </a:lnTo>
                            <a:lnTo>
                              <a:pt x="122" y="2848"/>
                            </a:lnTo>
                            <a:lnTo>
                              <a:pt x="88" y="2856"/>
                            </a:lnTo>
                            <a:lnTo>
                              <a:pt x="52" y="2872"/>
                            </a:lnTo>
                            <a:lnTo>
                              <a:pt x="26" y="2872"/>
                            </a:lnTo>
                            <a:lnTo>
                              <a:pt x="0" y="2854"/>
                            </a:lnTo>
                            <a:lnTo>
                              <a:pt x="2" y="22"/>
                            </a:lnTo>
                            <a:lnTo>
                              <a:pt x="12" y="0"/>
                            </a:lnTo>
                            <a:close/>
                          </a:path>
                        </a:pathLst>
                      </a:custGeom>
                      <a:pattFill prst="wdUpDiag">
                        <a:fgClr>
                          <a:srgbClr val="CC9900"/>
                        </a:fgClr>
                        <a:bgClr>
                          <a:schemeClr val="bg1"/>
                        </a:bgClr>
                      </a:pattFill>
                      <a:ln w="9525">
                        <a:solidFill>
                          <a:srgbClr val="CC6600"/>
                        </a:solidFill>
                        <a:round/>
                        <a:headEnd/>
                        <a:tailEnd/>
                      </a:ln>
                      <a:effectLst/>
                    </p:spPr>
                    <p:txBody>
                      <a:bodyPr/>
                      <a:lstStyle/>
                      <a:p>
                        <a:endParaRPr lang="ro-RO"/>
                      </a:p>
                    </p:txBody>
                  </p:sp>
                  <p:sp>
                    <p:nvSpPr>
                      <p:cNvPr id="162179" name="Freeform 387" descr="Крупное конфетти"/>
                      <p:cNvSpPr>
                        <a:spLocks noChangeAspect="1"/>
                      </p:cNvSpPr>
                      <p:nvPr/>
                    </p:nvSpPr>
                    <p:spPr bwMode="auto">
                      <a:xfrm>
                        <a:off x="2280" y="1024"/>
                        <a:ext cx="210" cy="2838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14" y="0"/>
                          </a:cxn>
                          <a:cxn ang="0">
                            <a:pos x="200" y="0"/>
                          </a:cxn>
                          <a:cxn ang="0">
                            <a:pos x="216" y="18"/>
                          </a:cxn>
                          <a:cxn ang="0">
                            <a:pos x="218" y="2834"/>
                          </a:cxn>
                          <a:cxn ang="0">
                            <a:pos x="202" y="2838"/>
                          </a:cxn>
                          <a:cxn ang="0">
                            <a:pos x="182" y="2826"/>
                          </a:cxn>
                          <a:cxn ang="0">
                            <a:pos x="158" y="2816"/>
                          </a:cxn>
                          <a:cxn ang="0">
                            <a:pos x="122" y="2814"/>
                          </a:cxn>
                          <a:cxn ang="0">
                            <a:pos x="88" y="2814"/>
                          </a:cxn>
                          <a:cxn ang="0">
                            <a:pos x="54" y="2822"/>
                          </a:cxn>
                          <a:cxn ang="0">
                            <a:pos x="24" y="2836"/>
                          </a:cxn>
                          <a:cxn ang="0">
                            <a:pos x="6" y="2824"/>
                          </a:cxn>
                          <a:cxn ang="0">
                            <a:pos x="0" y="12"/>
                          </a:cxn>
                          <a:cxn ang="0">
                            <a:pos x="14" y="0"/>
                          </a:cxn>
                        </a:cxnLst>
                        <a:rect l="0" t="0" r="r" b="b"/>
                        <a:pathLst>
                          <a:path w="218" h="2838">
                            <a:moveTo>
                              <a:pt x="14" y="0"/>
                            </a:moveTo>
                            <a:lnTo>
                              <a:pt x="200" y="0"/>
                            </a:lnTo>
                            <a:lnTo>
                              <a:pt x="216" y="18"/>
                            </a:lnTo>
                            <a:lnTo>
                              <a:pt x="218" y="2834"/>
                            </a:lnTo>
                            <a:lnTo>
                              <a:pt x="202" y="2838"/>
                            </a:lnTo>
                            <a:lnTo>
                              <a:pt x="182" y="2826"/>
                            </a:lnTo>
                            <a:lnTo>
                              <a:pt x="158" y="2816"/>
                            </a:lnTo>
                            <a:lnTo>
                              <a:pt x="122" y="2814"/>
                            </a:lnTo>
                            <a:lnTo>
                              <a:pt x="88" y="2814"/>
                            </a:lnTo>
                            <a:lnTo>
                              <a:pt x="54" y="2822"/>
                            </a:lnTo>
                            <a:lnTo>
                              <a:pt x="24" y="2836"/>
                            </a:lnTo>
                            <a:lnTo>
                              <a:pt x="6" y="2824"/>
                            </a:lnTo>
                            <a:lnTo>
                              <a:pt x="0" y="12"/>
                            </a:lnTo>
                            <a:lnTo>
                              <a:pt x="14" y="0"/>
                            </a:lnTo>
                            <a:close/>
                          </a:path>
                        </a:pathLst>
                      </a:custGeom>
                      <a:pattFill prst="lgConfetti">
                        <a:fgClr>
                          <a:srgbClr val="CC6600"/>
                        </a:fgClr>
                        <a:bgClr>
                          <a:schemeClr val="bg1"/>
                        </a:bgClr>
                      </a:pattFill>
                      <a:ln w="9525">
                        <a:solidFill>
                          <a:srgbClr val="CC6600"/>
                        </a:solidFill>
                        <a:prstDash val="solid"/>
                        <a:round/>
                        <a:headEnd/>
                        <a:tailEnd/>
                      </a:ln>
                      <a:effectLst/>
                    </p:spPr>
                    <p:txBody>
                      <a:bodyPr/>
                      <a:lstStyle/>
                      <a:p>
                        <a:endParaRPr lang="ro-RO"/>
                      </a:p>
                    </p:txBody>
                  </p:sp>
                </p:grpSp>
              </p:grpSp>
              <p:sp>
                <p:nvSpPr>
                  <p:cNvPr id="162180" name="Oval 38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311" y="1662"/>
                    <a:ext cx="72" cy="7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</p:grpSp>
          </p:grpSp>
        </p:grpSp>
      </p:grpSp>
      <p:sp>
        <p:nvSpPr>
          <p:cNvPr id="162181" name="Freeform 389"/>
          <p:cNvSpPr>
            <a:spLocks noChangeAspect="1"/>
          </p:cNvSpPr>
          <p:nvPr/>
        </p:nvSpPr>
        <p:spPr bwMode="auto">
          <a:xfrm>
            <a:off x="4597400" y="4318000"/>
            <a:ext cx="1135063" cy="574040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30" y="343"/>
              </a:cxn>
              <a:cxn ang="0">
                <a:pos x="48" y="581"/>
              </a:cxn>
              <a:cxn ang="0">
                <a:pos x="75" y="818"/>
              </a:cxn>
              <a:cxn ang="0">
                <a:pos x="103" y="1019"/>
              </a:cxn>
              <a:cxn ang="0">
                <a:pos x="121" y="1367"/>
              </a:cxn>
              <a:cxn ang="0">
                <a:pos x="158" y="1733"/>
              </a:cxn>
              <a:cxn ang="0">
                <a:pos x="185" y="2007"/>
              </a:cxn>
              <a:cxn ang="0">
                <a:pos x="194" y="2153"/>
              </a:cxn>
              <a:cxn ang="0">
                <a:pos x="231" y="2473"/>
              </a:cxn>
              <a:cxn ang="0">
                <a:pos x="304" y="2802"/>
              </a:cxn>
              <a:cxn ang="0">
                <a:pos x="359" y="3067"/>
              </a:cxn>
              <a:cxn ang="0">
                <a:pos x="478" y="3250"/>
              </a:cxn>
              <a:cxn ang="0">
                <a:pos x="715" y="3616"/>
              </a:cxn>
            </a:cxnLst>
            <a:rect l="0" t="0" r="r" b="b"/>
            <a:pathLst>
              <a:path w="715" h="3616">
                <a:moveTo>
                  <a:pt x="0" y="0"/>
                </a:moveTo>
                <a:cubicBezTo>
                  <a:pt x="5" y="57"/>
                  <a:pt x="22" y="246"/>
                  <a:pt x="30" y="343"/>
                </a:cubicBezTo>
                <a:cubicBezTo>
                  <a:pt x="38" y="440"/>
                  <a:pt x="41" y="502"/>
                  <a:pt x="48" y="581"/>
                </a:cubicBezTo>
                <a:lnTo>
                  <a:pt x="75" y="818"/>
                </a:lnTo>
                <a:lnTo>
                  <a:pt x="103" y="1019"/>
                </a:lnTo>
                <a:lnTo>
                  <a:pt x="121" y="1367"/>
                </a:lnTo>
                <a:lnTo>
                  <a:pt x="158" y="1733"/>
                </a:lnTo>
                <a:lnTo>
                  <a:pt x="185" y="2007"/>
                </a:lnTo>
                <a:lnTo>
                  <a:pt x="194" y="2153"/>
                </a:lnTo>
                <a:lnTo>
                  <a:pt x="231" y="2473"/>
                </a:lnTo>
                <a:lnTo>
                  <a:pt x="304" y="2802"/>
                </a:lnTo>
                <a:lnTo>
                  <a:pt x="359" y="3067"/>
                </a:lnTo>
                <a:lnTo>
                  <a:pt x="478" y="3250"/>
                </a:lnTo>
                <a:lnTo>
                  <a:pt x="715" y="3616"/>
                </a:lnTo>
              </a:path>
            </a:pathLst>
          </a:custGeom>
          <a:noFill/>
          <a:ln w="76200" cap="flat" cmpd="sng">
            <a:pattFill prst="pct80">
              <a:fgClr>
                <a:schemeClr val="tx1"/>
              </a:fgClr>
              <a:bgClr>
                <a:srgbClr val="FFFFFF"/>
              </a:bgClr>
            </a:patt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endParaRPr lang="ro-RO"/>
          </a:p>
        </p:txBody>
      </p:sp>
      <p:sp>
        <p:nvSpPr>
          <p:cNvPr id="162182" name="Freeform 390" descr="5%"/>
          <p:cNvSpPr>
            <a:spLocks noChangeAspect="1"/>
          </p:cNvSpPr>
          <p:nvPr/>
        </p:nvSpPr>
        <p:spPr bwMode="auto">
          <a:xfrm>
            <a:off x="3660775" y="771525"/>
            <a:ext cx="234950" cy="3178175"/>
          </a:xfrm>
          <a:custGeom>
            <a:avLst/>
            <a:gdLst/>
            <a:ahLst/>
            <a:cxnLst>
              <a:cxn ang="0">
                <a:pos x="14" y="0"/>
              </a:cxn>
              <a:cxn ang="0">
                <a:pos x="200" y="0"/>
              </a:cxn>
              <a:cxn ang="0">
                <a:pos x="216" y="18"/>
              </a:cxn>
              <a:cxn ang="0">
                <a:pos x="218" y="2834"/>
              </a:cxn>
              <a:cxn ang="0">
                <a:pos x="202" y="2838"/>
              </a:cxn>
              <a:cxn ang="0">
                <a:pos x="182" y="2826"/>
              </a:cxn>
              <a:cxn ang="0">
                <a:pos x="158" y="2816"/>
              </a:cxn>
              <a:cxn ang="0">
                <a:pos x="122" y="2814"/>
              </a:cxn>
              <a:cxn ang="0">
                <a:pos x="88" y="2814"/>
              </a:cxn>
              <a:cxn ang="0">
                <a:pos x="54" y="2822"/>
              </a:cxn>
              <a:cxn ang="0">
                <a:pos x="24" y="2836"/>
              </a:cxn>
              <a:cxn ang="0">
                <a:pos x="6" y="2824"/>
              </a:cxn>
              <a:cxn ang="0">
                <a:pos x="0" y="12"/>
              </a:cxn>
              <a:cxn ang="0">
                <a:pos x="14" y="0"/>
              </a:cxn>
            </a:cxnLst>
            <a:rect l="0" t="0" r="r" b="b"/>
            <a:pathLst>
              <a:path w="218" h="2838">
                <a:moveTo>
                  <a:pt x="14" y="0"/>
                </a:moveTo>
                <a:lnTo>
                  <a:pt x="200" y="0"/>
                </a:lnTo>
                <a:lnTo>
                  <a:pt x="216" y="18"/>
                </a:lnTo>
                <a:lnTo>
                  <a:pt x="218" y="2834"/>
                </a:lnTo>
                <a:lnTo>
                  <a:pt x="202" y="2838"/>
                </a:lnTo>
                <a:lnTo>
                  <a:pt x="182" y="2826"/>
                </a:lnTo>
                <a:lnTo>
                  <a:pt x="158" y="2816"/>
                </a:lnTo>
                <a:lnTo>
                  <a:pt x="122" y="2814"/>
                </a:lnTo>
                <a:lnTo>
                  <a:pt x="88" y="2814"/>
                </a:lnTo>
                <a:lnTo>
                  <a:pt x="54" y="2822"/>
                </a:lnTo>
                <a:lnTo>
                  <a:pt x="24" y="2836"/>
                </a:lnTo>
                <a:lnTo>
                  <a:pt x="6" y="2824"/>
                </a:lnTo>
                <a:lnTo>
                  <a:pt x="0" y="12"/>
                </a:lnTo>
                <a:lnTo>
                  <a:pt x="14" y="0"/>
                </a:lnTo>
                <a:close/>
              </a:path>
            </a:pathLst>
          </a:custGeom>
          <a:pattFill prst="pct5">
            <a:fgClr>
              <a:srgbClr val="CC6600"/>
            </a:fgClr>
            <a:bgClr>
              <a:schemeClr val="bg1"/>
            </a:bgClr>
          </a:pattFill>
          <a:ln w="9525">
            <a:solidFill>
              <a:srgbClr val="CC6600"/>
            </a:solidFill>
            <a:prstDash val="solid"/>
            <a:round/>
            <a:headEnd/>
            <a:tailEnd/>
          </a:ln>
          <a:effectLst/>
        </p:spPr>
        <p:txBody>
          <a:bodyPr/>
          <a:lstStyle/>
          <a:p>
            <a:endParaRPr lang="ro-RO"/>
          </a:p>
        </p:txBody>
      </p:sp>
      <p:sp>
        <p:nvSpPr>
          <p:cNvPr id="162183" name="AutoShape 391" descr="Газетная бумага">
            <a:hlinkClick r:id="" action="ppaction://hlinkshowjump?jump=endshow" highlightClick="1"/>
          </p:cNvPr>
          <p:cNvSpPr>
            <a:spLocks noChangeArrowheads="1"/>
          </p:cNvSpPr>
          <p:nvPr/>
        </p:nvSpPr>
        <p:spPr bwMode="auto">
          <a:xfrm>
            <a:off x="8743950" y="152400"/>
            <a:ext cx="247650" cy="290513"/>
          </a:xfrm>
          <a:prstGeom prst="actionButtonHome">
            <a:avLst/>
          </a:prstGeom>
          <a:blipFill dpi="0" rotWithShape="0">
            <a:blip r:embed="rId2" cstate="print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330" name="Rectangle 2"/>
          <p:cNvSpPr>
            <a:spLocks noChangeAspect="1" noChangeArrowheads="1"/>
          </p:cNvSpPr>
          <p:nvPr/>
        </p:nvSpPr>
        <p:spPr bwMode="auto">
          <a:xfrm>
            <a:off x="1270000" y="2216150"/>
            <a:ext cx="5807075" cy="2803525"/>
          </a:xfrm>
          <a:prstGeom prst="rect">
            <a:avLst/>
          </a:prstGeom>
          <a:gradFill rotWithShape="0">
            <a:gsLst>
              <a:gs pos="0">
                <a:srgbClr val="ECD9C6"/>
              </a:gs>
              <a:gs pos="50000">
                <a:srgbClr val="ECD9C6">
                  <a:gamma/>
                  <a:tint val="39216"/>
                  <a:invGamma/>
                </a:srgbClr>
              </a:gs>
              <a:gs pos="100000">
                <a:srgbClr val="ECD9C6"/>
              </a:gs>
            </a:gsLst>
            <a:lin ang="0" scaled="1"/>
          </a:gra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grpSp>
        <p:nvGrpSpPr>
          <p:cNvPr id="99331" name="Group 3"/>
          <p:cNvGrpSpPr>
            <a:grpSpLocks noChangeAspect="1"/>
          </p:cNvGrpSpPr>
          <p:nvPr/>
        </p:nvGrpSpPr>
        <p:grpSpPr bwMode="auto">
          <a:xfrm rot="5400000">
            <a:off x="5857875" y="3540125"/>
            <a:ext cx="501650" cy="723900"/>
            <a:chOff x="979" y="2230"/>
            <a:chExt cx="192" cy="377"/>
          </a:xfrm>
        </p:grpSpPr>
        <p:grpSp>
          <p:nvGrpSpPr>
            <p:cNvPr id="99332" name="Group 4"/>
            <p:cNvGrpSpPr>
              <a:grpSpLocks noChangeAspect="1"/>
            </p:cNvGrpSpPr>
            <p:nvPr/>
          </p:nvGrpSpPr>
          <p:grpSpPr bwMode="auto">
            <a:xfrm rot="-186789">
              <a:off x="983" y="2577"/>
              <a:ext cx="186" cy="30"/>
              <a:chOff x="2966" y="3408"/>
              <a:chExt cx="265" cy="43"/>
            </a:xfrm>
          </p:grpSpPr>
          <p:sp>
            <p:nvSpPr>
              <p:cNvPr id="99333" name="Rectangle 5"/>
              <p:cNvSpPr>
                <a:spLocks noChangeAspect="1"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99334" name="Oval 6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99335" name="Oval 7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99336" name="Group 8"/>
            <p:cNvGrpSpPr>
              <a:grpSpLocks noChangeAspect="1"/>
            </p:cNvGrpSpPr>
            <p:nvPr/>
          </p:nvGrpSpPr>
          <p:grpSpPr bwMode="auto">
            <a:xfrm>
              <a:off x="983" y="2426"/>
              <a:ext cx="186" cy="30"/>
              <a:chOff x="2966" y="3408"/>
              <a:chExt cx="265" cy="43"/>
            </a:xfrm>
          </p:grpSpPr>
          <p:sp>
            <p:nvSpPr>
              <p:cNvPr id="99337" name="Rectangle 9"/>
              <p:cNvSpPr>
                <a:spLocks noChangeAspect="1"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99338" name="Oval 10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99339" name="Oval 11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99340" name="Group 12"/>
            <p:cNvGrpSpPr>
              <a:grpSpLocks noChangeAspect="1"/>
            </p:cNvGrpSpPr>
            <p:nvPr/>
          </p:nvGrpSpPr>
          <p:grpSpPr bwMode="auto">
            <a:xfrm>
              <a:off x="982" y="2398"/>
              <a:ext cx="186" cy="30"/>
              <a:chOff x="2966" y="3408"/>
              <a:chExt cx="265" cy="43"/>
            </a:xfrm>
          </p:grpSpPr>
          <p:sp>
            <p:nvSpPr>
              <p:cNvPr id="99341" name="Rectangle 13"/>
              <p:cNvSpPr>
                <a:spLocks noChangeAspect="1"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99342" name="Oval 14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99343" name="Oval 15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99344" name="Group 16"/>
            <p:cNvGrpSpPr>
              <a:grpSpLocks noChangeAspect="1"/>
            </p:cNvGrpSpPr>
            <p:nvPr/>
          </p:nvGrpSpPr>
          <p:grpSpPr bwMode="auto">
            <a:xfrm>
              <a:off x="981" y="2315"/>
              <a:ext cx="187" cy="30"/>
              <a:chOff x="2966" y="3408"/>
              <a:chExt cx="265" cy="43"/>
            </a:xfrm>
          </p:grpSpPr>
          <p:sp>
            <p:nvSpPr>
              <p:cNvPr id="99345" name="Rectangle 17"/>
              <p:cNvSpPr>
                <a:spLocks noChangeAspect="1"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99346" name="Oval 18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99347" name="Oval 19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99348" name="Group 20"/>
            <p:cNvGrpSpPr>
              <a:grpSpLocks noChangeAspect="1"/>
            </p:cNvGrpSpPr>
            <p:nvPr/>
          </p:nvGrpSpPr>
          <p:grpSpPr bwMode="auto">
            <a:xfrm>
              <a:off x="983" y="2288"/>
              <a:ext cx="186" cy="30"/>
              <a:chOff x="2966" y="3408"/>
              <a:chExt cx="265" cy="43"/>
            </a:xfrm>
          </p:grpSpPr>
          <p:sp>
            <p:nvSpPr>
              <p:cNvPr id="99349" name="Rectangle 21"/>
              <p:cNvSpPr>
                <a:spLocks noChangeAspect="1"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99350" name="Oval 22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99351" name="Oval 23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99352" name="Group 24"/>
            <p:cNvGrpSpPr>
              <a:grpSpLocks noChangeAspect="1"/>
            </p:cNvGrpSpPr>
            <p:nvPr/>
          </p:nvGrpSpPr>
          <p:grpSpPr bwMode="auto">
            <a:xfrm>
              <a:off x="984" y="2263"/>
              <a:ext cx="187" cy="30"/>
              <a:chOff x="2966" y="3408"/>
              <a:chExt cx="265" cy="43"/>
            </a:xfrm>
          </p:grpSpPr>
          <p:sp>
            <p:nvSpPr>
              <p:cNvPr id="99353" name="Rectangle 25"/>
              <p:cNvSpPr>
                <a:spLocks noChangeAspect="1"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99354" name="Oval 26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99355" name="Oval 27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99356" name="Group 28"/>
            <p:cNvGrpSpPr>
              <a:grpSpLocks noChangeAspect="1"/>
            </p:cNvGrpSpPr>
            <p:nvPr/>
          </p:nvGrpSpPr>
          <p:grpSpPr bwMode="auto">
            <a:xfrm>
              <a:off x="979" y="2369"/>
              <a:ext cx="186" cy="30"/>
              <a:chOff x="2966" y="3408"/>
              <a:chExt cx="265" cy="43"/>
            </a:xfrm>
          </p:grpSpPr>
          <p:sp>
            <p:nvSpPr>
              <p:cNvPr id="99357" name="Rectangle 29"/>
              <p:cNvSpPr>
                <a:spLocks noChangeAspect="1"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99358" name="Oval 30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99359" name="Oval 31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99360" name="Group 32"/>
            <p:cNvGrpSpPr>
              <a:grpSpLocks noChangeAspect="1"/>
            </p:cNvGrpSpPr>
            <p:nvPr/>
          </p:nvGrpSpPr>
          <p:grpSpPr bwMode="auto">
            <a:xfrm>
              <a:off x="979" y="2340"/>
              <a:ext cx="187" cy="31"/>
              <a:chOff x="2966" y="3408"/>
              <a:chExt cx="265" cy="43"/>
            </a:xfrm>
          </p:grpSpPr>
          <p:sp>
            <p:nvSpPr>
              <p:cNvPr id="99361" name="Rectangle 33"/>
              <p:cNvSpPr>
                <a:spLocks noChangeAspect="1"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99362" name="Oval 34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99363" name="Oval 35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99364" name="Group 36"/>
            <p:cNvGrpSpPr>
              <a:grpSpLocks noChangeAspect="1"/>
            </p:cNvGrpSpPr>
            <p:nvPr/>
          </p:nvGrpSpPr>
          <p:grpSpPr bwMode="auto">
            <a:xfrm>
              <a:off x="982" y="2457"/>
              <a:ext cx="186" cy="30"/>
              <a:chOff x="2966" y="3408"/>
              <a:chExt cx="265" cy="43"/>
            </a:xfrm>
          </p:grpSpPr>
          <p:sp>
            <p:nvSpPr>
              <p:cNvPr id="99365" name="Rectangle 37"/>
              <p:cNvSpPr>
                <a:spLocks noChangeAspect="1"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99366" name="Oval 38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99367" name="Oval 39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99368" name="Group 40"/>
            <p:cNvGrpSpPr>
              <a:grpSpLocks noChangeAspect="1"/>
            </p:cNvGrpSpPr>
            <p:nvPr/>
          </p:nvGrpSpPr>
          <p:grpSpPr bwMode="auto">
            <a:xfrm rot="136227">
              <a:off x="984" y="2240"/>
              <a:ext cx="187" cy="30"/>
              <a:chOff x="2966" y="3408"/>
              <a:chExt cx="265" cy="43"/>
            </a:xfrm>
          </p:grpSpPr>
          <p:sp>
            <p:nvSpPr>
              <p:cNvPr id="99369" name="Rectangle 41"/>
              <p:cNvSpPr>
                <a:spLocks noChangeAspect="1"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99370" name="Oval 42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99371" name="Oval 43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99372" name="Group 44"/>
            <p:cNvGrpSpPr>
              <a:grpSpLocks noChangeAspect="1"/>
            </p:cNvGrpSpPr>
            <p:nvPr/>
          </p:nvGrpSpPr>
          <p:grpSpPr bwMode="auto">
            <a:xfrm rot="-208310">
              <a:off x="983" y="2230"/>
              <a:ext cx="186" cy="30"/>
              <a:chOff x="2966" y="3408"/>
              <a:chExt cx="265" cy="43"/>
            </a:xfrm>
          </p:grpSpPr>
          <p:sp>
            <p:nvSpPr>
              <p:cNvPr id="99373" name="Rectangle 45"/>
              <p:cNvSpPr>
                <a:spLocks noChangeAspect="1"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99374" name="Oval 46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99375" name="Oval 47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99376" name="Group 48"/>
            <p:cNvGrpSpPr>
              <a:grpSpLocks noChangeAspect="1"/>
            </p:cNvGrpSpPr>
            <p:nvPr/>
          </p:nvGrpSpPr>
          <p:grpSpPr bwMode="auto">
            <a:xfrm>
              <a:off x="985" y="2541"/>
              <a:ext cx="186" cy="30"/>
              <a:chOff x="2966" y="3408"/>
              <a:chExt cx="265" cy="43"/>
            </a:xfrm>
          </p:grpSpPr>
          <p:sp>
            <p:nvSpPr>
              <p:cNvPr id="99377" name="Rectangle 49"/>
              <p:cNvSpPr>
                <a:spLocks noChangeAspect="1"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99378" name="Oval 50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99379" name="Oval 51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99380" name="Group 52"/>
            <p:cNvGrpSpPr>
              <a:grpSpLocks noChangeAspect="1"/>
            </p:cNvGrpSpPr>
            <p:nvPr/>
          </p:nvGrpSpPr>
          <p:grpSpPr bwMode="auto">
            <a:xfrm>
              <a:off x="984" y="2513"/>
              <a:ext cx="186" cy="30"/>
              <a:chOff x="2966" y="3408"/>
              <a:chExt cx="265" cy="43"/>
            </a:xfrm>
          </p:grpSpPr>
          <p:sp>
            <p:nvSpPr>
              <p:cNvPr id="99381" name="Rectangle 53"/>
              <p:cNvSpPr>
                <a:spLocks noChangeAspect="1"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99382" name="Oval 54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99383" name="Oval 55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99384" name="Group 56"/>
            <p:cNvGrpSpPr>
              <a:grpSpLocks noChangeAspect="1"/>
            </p:cNvGrpSpPr>
            <p:nvPr/>
          </p:nvGrpSpPr>
          <p:grpSpPr bwMode="auto">
            <a:xfrm>
              <a:off x="981" y="2484"/>
              <a:ext cx="186" cy="30"/>
              <a:chOff x="2966" y="3408"/>
              <a:chExt cx="265" cy="43"/>
            </a:xfrm>
          </p:grpSpPr>
          <p:sp>
            <p:nvSpPr>
              <p:cNvPr id="99385" name="Rectangle 57"/>
              <p:cNvSpPr>
                <a:spLocks noChangeAspect="1"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99386" name="Oval 58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99387" name="Oval 59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99388" name="Group 60"/>
            <p:cNvGrpSpPr>
              <a:grpSpLocks noChangeAspect="1"/>
            </p:cNvGrpSpPr>
            <p:nvPr/>
          </p:nvGrpSpPr>
          <p:grpSpPr bwMode="auto">
            <a:xfrm>
              <a:off x="984" y="2572"/>
              <a:ext cx="186" cy="30"/>
              <a:chOff x="2966" y="3408"/>
              <a:chExt cx="265" cy="43"/>
            </a:xfrm>
          </p:grpSpPr>
          <p:sp>
            <p:nvSpPr>
              <p:cNvPr id="99389" name="Rectangle 61"/>
              <p:cNvSpPr>
                <a:spLocks noChangeAspect="1"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99390" name="Oval 62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99391" name="Oval 63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</p:grpSp>
      <p:grpSp>
        <p:nvGrpSpPr>
          <p:cNvPr id="99392" name="Group 64"/>
          <p:cNvGrpSpPr>
            <a:grpSpLocks/>
          </p:cNvGrpSpPr>
          <p:nvPr/>
        </p:nvGrpSpPr>
        <p:grpSpPr bwMode="auto">
          <a:xfrm>
            <a:off x="7961313" y="3502025"/>
            <a:ext cx="112712" cy="790575"/>
            <a:chOff x="5015" y="2206"/>
            <a:chExt cx="71" cy="498"/>
          </a:xfrm>
        </p:grpSpPr>
        <p:sp>
          <p:nvSpPr>
            <p:cNvPr id="99393" name="Rectangle 65"/>
            <p:cNvSpPr>
              <a:spLocks noChangeAspect="1" noChangeArrowheads="1"/>
            </p:cNvSpPr>
            <p:nvPr/>
          </p:nvSpPr>
          <p:spPr bwMode="auto">
            <a:xfrm rot="5400000" flipH="1">
              <a:off x="4931" y="2290"/>
              <a:ext cx="237" cy="69"/>
            </a:xfrm>
            <a:prstGeom prst="rect">
              <a:avLst/>
            </a:prstGeom>
            <a:gradFill rotWithShape="0">
              <a:gsLst>
                <a:gs pos="0">
                  <a:schemeClr val="folHlink">
                    <a:gamma/>
                    <a:shade val="46275"/>
                    <a:invGamma/>
                  </a:schemeClr>
                </a:gs>
                <a:gs pos="100000">
                  <a:schemeClr val="folHlink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99394" name="Rectangle 66"/>
            <p:cNvSpPr>
              <a:spLocks noChangeAspect="1" noChangeArrowheads="1"/>
            </p:cNvSpPr>
            <p:nvPr/>
          </p:nvSpPr>
          <p:spPr bwMode="auto">
            <a:xfrm rot="5400000" flipH="1">
              <a:off x="4931" y="2548"/>
              <a:ext cx="242" cy="69"/>
            </a:xfrm>
            <a:prstGeom prst="rect">
              <a:avLst/>
            </a:prstGeom>
            <a:gradFill rotWithShape="0">
              <a:gsLst>
                <a:gs pos="0">
                  <a:schemeClr val="folHlink">
                    <a:gamma/>
                    <a:shade val="46275"/>
                    <a:invGamma/>
                  </a:schemeClr>
                </a:gs>
                <a:gs pos="100000">
                  <a:schemeClr val="folHlink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</p:grpSp>
      <p:grpSp>
        <p:nvGrpSpPr>
          <p:cNvPr id="99395" name="Group 67"/>
          <p:cNvGrpSpPr>
            <a:grpSpLocks noChangeAspect="1"/>
          </p:cNvGrpSpPr>
          <p:nvPr/>
        </p:nvGrpSpPr>
        <p:grpSpPr bwMode="auto">
          <a:xfrm>
            <a:off x="4692650" y="3703638"/>
            <a:ext cx="3317875" cy="446087"/>
            <a:chOff x="2736" y="3355"/>
            <a:chExt cx="1332" cy="179"/>
          </a:xfrm>
        </p:grpSpPr>
        <p:grpSp>
          <p:nvGrpSpPr>
            <p:cNvPr id="99396" name="Group 68"/>
            <p:cNvGrpSpPr>
              <a:grpSpLocks noChangeAspect="1"/>
            </p:cNvGrpSpPr>
            <p:nvPr/>
          </p:nvGrpSpPr>
          <p:grpSpPr bwMode="auto">
            <a:xfrm>
              <a:off x="2736" y="3355"/>
              <a:ext cx="1218" cy="179"/>
              <a:chOff x="2736" y="3355"/>
              <a:chExt cx="1218" cy="179"/>
            </a:xfrm>
          </p:grpSpPr>
          <p:sp>
            <p:nvSpPr>
              <p:cNvPr id="99397" name="Freeform 69"/>
              <p:cNvSpPr>
                <a:spLocks noChangeAspect="1"/>
              </p:cNvSpPr>
              <p:nvPr/>
            </p:nvSpPr>
            <p:spPr bwMode="auto">
              <a:xfrm rot="5400000">
                <a:off x="3507" y="3036"/>
                <a:ext cx="87" cy="807"/>
              </a:xfrm>
              <a:custGeom>
                <a:avLst/>
                <a:gdLst/>
                <a:ahLst/>
                <a:cxnLst>
                  <a:cxn ang="0">
                    <a:pos x="0" y="472"/>
                  </a:cxn>
                  <a:cxn ang="0">
                    <a:pos x="0" y="58"/>
                  </a:cxn>
                  <a:cxn ang="0">
                    <a:pos x="10" y="44"/>
                  </a:cxn>
                  <a:cxn ang="0">
                    <a:pos x="12" y="6"/>
                  </a:cxn>
                  <a:cxn ang="0">
                    <a:pos x="31" y="0"/>
                  </a:cxn>
                  <a:cxn ang="0">
                    <a:pos x="63" y="0"/>
                  </a:cxn>
                  <a:cxn ang="0">
                    <a:pos x="78" y="10"/>
                  </a:cxn>
                  <a:cxn ang="0">
                    <a:pos x="82" y="46"/>
                  </a:cxn>
                  <a:cxn ang="0">
                    <a:pos x="94" y="56"/>
                  </a:cxn>
                  <a:cxn ang="0">
                    <a:pos x="94" y="472"/>
                  </a:cxn>
                  <a:cxn ang="0">
                    <a:pos x="0" y="472"/>
                  </a:cxn>
                </a:cxnLst>
                <a:rect l="0" t="0" r="r" b="b"/>
                <a:pathLst>
                  <a:path w="94" h="472">
                    <a:moveTo>
                      <a:pt x="0" y="472"/>
                    </a:moveTo>
                    <a:lnTo>
                      <a:pt x="0" y="58"/>
                    </a:lnTo>
                    <a:lnTo>
                      <a:pt x="10" y="44"/>
                    </a:lnTo>
                    <a:lnTo>
                      <a:pt x="12" y="6"/>
                    </a:lnTo>
                    <a:lnTo>
                      <a:pt x="31" y="0"/>
                    </a:lnTo>
                    <a:lnTo>
                      <a:pt x="63" y="0"/>
                    </a:lnTo>
                    <a:lnTo>
                      <a:pt x="78" y="10"/>
                    </a:lnTo>
                    <a:lnTo>
                      <a:pt x="82" y="46"/>
                    </a:lnTo>
                    <a:lnTo>
                      <a:pt x="94" y="56"/>
                    </a:lnTo>
                    <a:lnTo>
                      <a:pt x="94" y="472"/>
                    </a:lnTo>
                    <a:lnTo>
                      <a:pt x="0" y="472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folHlink">
                      <a:gamma/>
                      <a:shade val="36471"/>
                      <a:invGamma/>
                    </a:schemeClr>
                  </a:gs>
                  <a:gs pos="50000">
                    <a:schemeClr val="folHlink"/>
                  </a:gs>
                  <a:gs pos="100000">
                    <a:schemeClr val="folHlink">
                      <a:gamma/>
                      <a:shade val="36471"/>
                      <a:invGamma/>
                    </a:schemeClr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o-RO"/>
              </a:p>
            </p:txBody>
          </p:sp>
          <p:sp>
            <p:nvSpPr>
              <p:cNvPr id="99398" name="AutoShape 70"/>
              <p:cNvSpPr>
                <a:spLocks noChangeAspect="1" noChangeArrowheads="1"/>
              </p:cNvSpPr>
              <p:nvPr/>
            </p:nvSpPr>
            <p:spPr bwMode="auto">
              <a:xfrm rot="10800000">
                <a:off x="2841" y="3355"/>
                <a:ext cx="305" cy="179"/>
              </a:xfrm>
              <a:prstGeom prst="roundRect">
                <a:avLst>
                  <a:gd name="adj" fmla="val 16667"/>
                </a:avLst>
              </a:prstGeom>
              <a:gradFill rotWithShape="0">
                <a:gsLst>
                  <a:gs pos="0">
                    <a:schemeClr val="folHlink">
                      <a:gamma/>
                      <a:shade val="36471"/>
                      <a:invGamma/>
                    </a:schemeClr>
                  </a:gs>
                  <a:gs pos="50000">
                    <a:schemeClr val="folHlink"/>
                  </a:gs>
                  <a:gs pos="100000">
                    <a:schemeClr val="folHlink">
                      <a:gamma/>
                      <a:shade val="36471"/>
                      <a:invGamma/>
                    </a:schemeClr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o-RO"/>
              </a:p>
            </p:txBody>
          </p:sp>
          <p:sp>
            <p:nvSpPr>
              <p:cNvPr id="99399" name="AutoShape 71"/>
              <p:cNvSpPr>
                <a:spLocks noChangeAspect="1" noChangeArrowheads="1"/>
              </p:cNvSpPr>
              <p:nvPr/>
            </p:nvSpPr>
            <p:spPr bwMode="auto">
              <a:xfrm rot="5400000" flipV="1">
                <a:off x="2754" y="3396"/>
                <a:ext cx="65" cy="101"/>
              </a:xfrm>
              <a:prstGeom prst="triangle">
                <a:avLst>
                  <a:gd name="adj" fmla="val 50000"/>
                </a:avLst>
              </a:prstGeom>
              <a:gradFill rotWithShape="0">
                <a:gsLst>
                  <a:gs pos="0">
                    <a:schemeClr val="folHlink">
                      <a:gamma/>
                      <a:shade val="36471"/>
                      <a:invGamma/>
                    </a:schemeClr>
                  </a:gs>
                  <a:gs pos="50000">
                    <a:schemeClr val="folHlink"/>
                  </a:gs>
                  <a:gs pos="100000">
                    <a:schemeClr val="folHlink">
                      <a:gamma/>
                      <a:shade val="36471"/>
                      <a:invGamma/>
                    </a:schemeClr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/>
              <a:lstStyle/>
              <a:p>
                <a:endParaRPr lang="ro-RO"/>
              </a:p>
            </p:txBody>
          </p:sp>
        </p:grpSp>
        <p:sp>
          <p:nvSpPr>
            <p:cNvPr id="99400" name="Rectangle 72" descr="Темный диагональный 1"/>
            <p:cNvSpPr>
              <a:spLocks noChangeAspect="1" noChangeArrowheads="1"/>
            </p:cNvSpPr>
            <p:nvPr/>
          </p:nvSpPr>
          <p:spPr bwMode="auto">
            <a:xfrm rot="5400000">
              <a:off x="3853" y="3372"/>
              <a:ext cx="44" cy="134"/>
            </a:xfrm>
            <a:prstGeom prst="rect">
              <a:avLst/>
            </a:prstGeom>
            <a:pattFill prst="dkDnDiag">
              <a:fgClr>
                <a:schemeClr val="tx2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grpSp>
          <p:nvGrpSpPr>
            <p:cNvPr id="99401" name="Group 73"/>
            <p:cNvGrpSpPr>
              <a:grpSpLocks noChangeAspect="1"/>
            </p:cNvGrpSpPr>
            <p:nvPr/>
          </p:nvGrpSpPr>
          <p:grpSpPr bwMode="auto">
            <a:xfrm rot="5400000">
              <a:off x="3978" y="3355"/>
              <a:ext cx="15" cy="165"/>
              <a:chOff x="1524" y="2321"/>
              <a:chExt cx="17" cy="178"/>
            </a:xfrm>
          </p:grpSpPr>
          <p:sp>
            <p:nvSpPr>
              <p:cNvPr id="99402" name="Rectangle 74"/>
              <p:cNvSpPr>
                <a:spLocks noChangeAspect="1" noChangeArrowheads="1"/>
              </p:cNvSpPr>
              <p:nvPr/>
            </p:nvSpPr>
            <p:spPr bwMode="auto">
              <a:xfrm rot="5400000">
                <a:off x="1449" y="2407"/>
                <a:ext cx="168" cy="16"/>
              </a:xfrm>
              <a:prstGeom prst="rect">
                <a:avLst/>
              </a:prstGeom>
              <a:solidFill>
                <a:schemeClr val="folHlink"/>
              </a:solidFill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99403" name="Oval 75"/>
              <p:cNvSpPr>
                <a:spLocks noChangeAspect="1" noChangeArrowheads="1"/>
              </p:cNvSpPr>
              <p:nvPr/>
            </p:nvSpPr>
            <p:spPr bwMode="auto">
              <a:xfrm rot="5160000">
                <a:off x="1524" y="2321"/>
                <a:ext cx="18" cy="17"/>
              </a:xfrm>
              <a:prstGeom prst="ellipse">
                <a:avLst/>
              </a:prstGeom>
              <a:solidFill>
                <a:schemeClr val="folHlink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</p:grpSp>
      <p:sp>
        <p:nvSpPr>
          <p:cNvPr id="99404" name="Rectangle 76" descr="Алмазная решетка (контур)"/>
          <p:cNvSpPr>
            <a:spLocks noChangeAspect="1" noChangeArrowheads="1"/>
          </p:cNvSpPr>
          <p:nvPr/>
        </p:nvSpPr>
        <p:spPr bwMode="auto">
          <a:xfrm>
            <a:off x="2017713" y="3614738"/>
            <a:ext cx="1620837" cy="642937"/>
          </a:xfrm>
          <a:prstGeom prst="rect">
            <a:avLst/>
          </a:prstGeom>
          <a:pattFill prst="openDmnd">
            <a:fgClr>
              <a:srgbClr val="FF3300"/>
            </a:fgClr>
            <a:bgClr>
              <a:schemeClr val="bg1"/>
            </a:bgClr>
          </a:pattFill>
          <a:ln w="19050">
            <a:solidFill>
              <a:srgbClr val="FF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99405" name="Rectangle 77" descr="Алмазная решетка (контур)"/>
          <p:cNvSpPr>
            <a:spLocks noChangeAspect="1" noChangeArrowheads="1"/>
          </p:cNvSpPr>
          <p:nvPr/>
        </p:nvSpPr>
        <p:spPr bwMode="auto">
          <a:xfrm>
            <a:off x="1330325" y="4429125"/>
            <a:ext cx="209550" cy="163513"/>
          </a:xfrm>
          <a:prstGeom prst="rect">
            <a:avLst/>
          </a:prstGeom>
          <a:pattFill prst="openDmnd">
            <a:fgClr>
              <a:schemeClr val="folHlink"/>
            </a:fgClr>
            <a:bgClr>
              <a:schemeClr val="bg1"/>
            </a:bgClr>
          </a:patt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99406" name="Rectangle 78" descr="Алмазная решетка (контур)"/>
          <p:cNvSpPr>
            <a:spLocks noChangeAspect="1" noChangeArrowheads="1"/>
          </p:cNvSpPr>
          <p:nvPr/>
        </p:nvSpPr>
        <p:spPr bwMode="auto">
          <a:xfrm>
            <a:off x="1322388" y="3292475"/>
            <a:ext cx="209550" cy="165100"/>
          </a:xfrm>
          <a:prstGeom prst="rect">
            <a:avLst/>
          </a:prstGeom>
          <a:pattFill prst="openDmnd">
            <a:fgClr>
              <a:schemeClr val="folHlink"/>
            </a:fgClr>
            <a:bgClr>
              <a:schemeClr val="bg1"/>
            </a:bgClr>
          </a:patt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99407" name="Rectangle 79" descr="60%"/>
          <p:cNvSpPr>
            <a:spLocks noChangeAspect="1" noChangeArrowheads="1"/>
          </p:cNvSpPr>
          <p:nvPr/>
        </p:nvSpPr>
        <p:spPr bwMode="auto">
          <a:xfrm>
            <a:off x="1384300" y="2166938"/>
            <a:ext cx="5589588" cy="169862"/>
          </a:xfrm>
          <a:prstGeom prst="rect">
            <a:avLst/>
          </a:prstGeom>
          <a:pattFill prst="pct60">
            <a:fgClr>
              <a:srgbClr val="A50021"/>
            </a:fgClr>
            <a:bgClr>
              <a:schemeClr val="bg1"/>
            </a:bgClr>
          </a:patt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99408" name="Rectangle 80" descr="Алмазная решетка (контур)"/>
          <p:cNvSpPr>
            <a:spLocks noChangeAspect="1" noChangeArrowheads="1"/>
          </p:cNvSpPr>
          <p:nvPr/>
        </p:nvSpPr>
        <p:spPr bwMode="auto">
          <a:xfrm>
            <a:off x="6845300" y="4398963"/>
            <a:ext cx="560388" cy="165100"/>
          </a:xfrm>
          <a:prstGeom prst="rect">
            <a:avLst/>
          </a:prstGeom>
          <a:pattFill prst="openDmnd">
            <a:fgClr>
              <a:schemeClr val="folHlink"/>
            </a:fgClr>
            <a:bgClr>
              <a:schemeClr val="bg1"/>
            </a:bgClr>
          </a:patt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99409" name="Rectangle 81" descr="Алмазная решетка (контур)"/>
          <p:cNvSpPr>
            <a:spLocks noChangeAspect="1" noChangeArrowheads="1"/>
          </p:cNvSpPr>
          <p:nvPr/>
        </p:nvSpPr>
        <p:spPr bwMode="auto">
          <a:xfrm>
            <a:off x="6845300" y="3248025"/>
            <a:ext cx="560388" cy="165100"/>
          </a:xfrm>
          <a:prstGeom prst="rect">
            <a:avLst/>
          </a:prstGeom>
          <a:pattFill prst="openDmnd">
            <a:fgClr>
              <a:schemeClr val="folHlink"/>
            </a:fgClr>
            <a:bgClr>
              <a:schemeClr val="bg1"/>
            </a:bgClr>
          </a:patt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grpSp>
        <p:nvGrpSpPr>
          <p:cNvPr id="99410" name="Group 82"/>
          <p:cNvGrpSpPr>
            <a:grpSpLocks noChangeAspect="1"/>
          </p:cNvGrpSpPr>
          <p:nvPr/>
        </p:nvGrpSpPr>
        <p:grpSpPr bwMode="auto">
          <a:xfrm>
            <a:off x="3130550" y="3711575"/>
            <a:ext cx="571500" cy="419100"/>
            <a:chOff x="2298" y="3360"/>
            <a:chExt cx="229" cy="168"/>
          </a:xfrm>
        </p:grpSpPr>
        <p:sp>
          <p:nvSpPr>
            <p:cNvPr id="99411" name="Rectangle 83"/>
            <p:cNvSpPr>
              <a:spLocks noChangeAspect="1" noChangeArrowheads="1"/>
            </p:cNvSpPr>
            <p:nvPr/>
          </p:nvSpPr>
          <p:spPr bwMode="auto">
            <a:xfrm rot="5400000">
              <a:off x="2369" y="3337"/>
              <a:ext cx="80" cy="221"/>
            </a:xfrm>
            <a:prstGeom prst="rect">
              <a:avLst/>
            </a:prstGeom>
            <a:gradFill rotWithShape="0">
              <a:gsLst>
                <a:gs pos="0">
                  <a:srgbClr val="CC9900"/>
                </a:gs>
                <a:gs pos="50000">
                  <a:srgbClr val="CC9900">
                    <a:gamma/>
                    <a:tint val="0"/>
                    <a:invGamma/>
                  </a:srgbClr>
                </a:gs>
                <a:gs pos="100000">
                  <a:srgbClr val="CC9900"/>
                </a:gs>
              </a:gsLst>
              <a:lin ang="540000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grpSp>
          <p:nvGrpSpPr>
            <p:cNvPr id="99412" name="Group 84"/>
            <p:cNvGrpSpPr>
              <a:grpSpLocks noChangeAspect="1"/>
            </p:cNvGrpSpPr>
            <p:nvPr/>
          </p:nvGrpSpPr>
          <p:grpSpPr bwMode="auto">
            <a:xfrm rot="5400000">
              <a:off x="2425" y="3426"/>
              <a:ext cx="168" cy="36"/>
              <a:chOff x="2620" y="480"/>
              <a:chExt cx="260" cy="36"/>
            </a:xfrm>
          </p:grpSpPr>
          <p:sp>
            <p:nvSpPr>
              <p:cNvPr id="99413" name="Rectangle 85"/>
              <p:cNvSpPr>
                <a:spLocks noChangeAspect="1" noChangeArrowheads="1"/>
              </p:cNvSpPr>
              <p:nvPr/>
            </p:nvSpPr>
            <p:spPr bwMode="auto">
              <a:xfrm>
                <a:off x="2620" y="480"/>
                <a:ext cx="260" cy="20"/>
              </a:xfrm>
              <a:prstGeom prst="rect">
                <a:avLst/>
              </a:prstGeom>
              <a:gradFill rotWithShape="0">
                <a:gsLst>
                  <a:gs pos="0">
                    <a:srgbClr val="CC9900"/>
                  </a:gs>
                  <a:gs pos="50000">
                    <a:srgbClr val="CC9900">
                      <a:gamma/>
                      <a:tint val="0"/>
                      <a:invGamma/>
                    </a:srgbClr>
                  </a:gs>
                  <a:gs pos="100000">
                    <a:srgbClr val="CC9900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99414" name="AutoShape 86"/>
              <p:cNvSpPr>
                <a:spLocks noChangeAspect="1" noChangeArrowheads="1"/>
              </p:cNvSpPr>
              <p:nvPr/>
            </p:nvSpPr>
            <p:spPr bwMode="auto">
              <a:xfrm>
                <a:off x="2622" y="498"/>
                <a:ext cx="256" cy="18"/>
              </a:xfrm>
              <a:custGeom>
                <a:avLst/>
                <a:gdLst>
                  <a:gd name="G0" fmla="+- 5400 0 0"/>
                  <a:gd name="G1" fmla="+- 21600 0 5400"/>
                  <a:gd name="G2" fmla="*/ 5400 1 2"/>
                  <a:gd name="G3" fmla="+- 21600 0 G2"/>
                  <a:gd name="G4" fmla="+/ 5400 21600 2"/>
                  <a:gd name="G5" fmla="+/ G1 0 2"/>
                  <a:gd name="G6" fmla="*/ 21600 21600 5400"/>
                  <a:gd name="G7" fmla="*/ G6 1 2"/>
                  <a:gd name="G8" fmla="+- 21600 0 G7"/>
                  <a:gd name="G9" fmla="*/ 21600 1 2"/>
                  <a:gd name="G10" fmla="+- 5400 0 G9"/>
                  <a:gd name="G11" fmla="?: G10 G8 0"/>
                  <a:gd name="G12" fmla="?: G10 G7 21600"/>
                  <a:gd name="T0" fmla="*/ 18900 w 21600"/>
                  <a:gd name="T1" fmla="*/ 10800 h 21600"/>
                  <a:gd name="T2" fmla="*/ 10800 w 21600"/>
                  <a:gd name="T3" fmla="*/ 21600 h 21600"/>
                  <a:gd name="T4" fmla="*/ 2700 w 21600"/>
                  <a:gd name="T5" fmla="*/ 10800 h 21600"/>
                  <a:gd name="T6" fmla="*/ 10800 w 21600"/>
                  <a:gd name="T7" fmla="*/ 0 h 21600"/>
                  <a:gd name="T8" fmla="*/ 4500 w 21600"/>
                  <a:gd name="T9" fmla="*/ 4500 h 21600"/>
                  <a:gd name="T10" fmla="*/ 17100 w 21600"/>
                  <a:gd name="T11" fmla="*/ 171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T8" t="T9" r="T10" b="T11"/>
                <a:pathLst>
                  <a:path w="21600" h="21600">
                    <a:moveTo>
                      <a:pt x="0" y="0"/>
                    </a:moveTo>
                    <a:lnTo>
                      <a:pt x="5400" y="21600"/>
                    </a:lnTo>
                    <a:lnTo>
                      <a:pt x="16200" y="21600"/>
                    </a:lnTo>
                    <a:lnTo>
                      <a:pt x="2160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CC9900"/>
                  </a:gs>
                  <a:gs pos="50000">
                    <a:srgbClr val="CC9900">
                      <a:gamma/>
                      <a:tint val="0"/>
                      <a:invGamma/>
                    </a:srgbClr>
                  </a:gs>
                  <a:gs pos="100000">
                    <a:srgbClr val="CC9900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</p:grpSp>
      <p:sp>
        <p:nvSpPr>
          <p:cNvPr id="99415" name="AutoShape 87"/>
          <p:cNvSpPr>
            <a:spLocks noChangeAspect="1" noChangeArrowheads="1"/>
          </p:cNvSpPr>
          <p:nvPr/>
        </p:nvSpPr>
        <p:spPr bwMode="auto">
          <a:xfrm>
            <a:off x="3908425" y="2366963"/>
            <a:ext cx="515938" cy="657225"/>
          </a:xfrm>
          <a:prstGeom prst="roundRect">
            <a:avLst>
              <a:gd name="adj" fmla="val 18356"/>
            </a:avLst>
          </a:prstGeom>
          <a:gradFill rotWithShape="0">
            <a:gsLst>
              <a:gs pos="0">
                <a:srgbClr val="A50021">
                  <a:gamma/>
                  <a:shade val="0"/>
                  <a:invGamma/>
                </a:srgbClr>
              </a:gs>
              <a:gs pos="50000">
                <a:srgbClr val="A50021"/>
              </a:gs>
              <a:gs pos="100000">
                <a:srgbClr val="A50021">
                  <a:gamma/>
                  <a:shade val="0"/>
                  <a:invGamma/>
                </a:srgbClr>
              </a:gs>
            </a:gsLst>
            <a:lin ang="0" scaled="1"/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99416" name="Rectangle 88"/>
          <p:cNvSpPr>
            <a:spLocks noChangeAspect="1" noChangeArrowheads="1"/>
          </p:cNvSpPr>
          <p:nvPr/>
        </p:nvSpPr>
        <p:spPr bwMode="auto">
          <a:xfrm>
            <a:off x="4395788" y="3098800"/>
            <a:ext cx="90487" cy="1211263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99417" name="Rectangle 89"/>
          <p:cNvSpPr>
            <a:spLocks noChangeAspect="1" noChangeArrowheads="1"/>
          </p:cNvSpPr>
          <p:nvPr/>
        </p:nvSpPr>
        <p:spPr bwMode="auto">
          <a:xfrm>
            <a:off x="3789363" y="2905125"/>
            <a:ext cx="744537" cy="79375"/>
          </a:xfrm>
          <a:prstGeom prst="rect">
            <a:avLst/>
          </a:prstGeom>
          <a:gradFill rotWithShape="0">
            <a:gsLst>
              <a:gs pos="0">
                <a:srgbClr val="A50021">
                  <a:gamma/>
                  <a:shade val="0"/>
                  <a:invGamma/>
                </a:srgbClr>
              </a:gs>
              <a:gs pos="50000">
                <a:srgbClr val="A50021"/>
              </a:gs>
              <a:gs pos="100000">
                <a:srgbClr val="A50021">
                  <a:gamma/>
                  <a:shade val="0"/>
                  <a:invGamma/>
                </a:srgbClr>
              </a:gs>
            </a:gsLst>
            <a:lin ang="0" scaled="1"/>
          </a:gra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99418" name="Freeform 90" descr="75%"/>
          <p:cNvSpPr>
            <a:spLocks noChangeAspect="1"/>
          </p:cNvSpPr>
          <p:nvPr/>
        </p:nvSpPr>
        <p:spPr bwMode="auto">
          <a:xfrm>
            <a:off x="1265238" y="2057400"/>
            <a:ext cx="5818187" cy="1076325"/>
          </a:xfrm>
          <a:custGeom>
            <a:avLst/>
            <a:gdLst/>
            <a:ahLst/>
            <a:cxnLst>
              <a:cxn ang="0">
                <a:pos x="0" y="432"/>
              </a:cxn>
              <a:cxn ang="0">
                <a:pos x="0" y="48"/>
              </a:cxn>
              <a:cxn ang="0">
                <a:pos x="48" y="0"/>
              </a:cxn>
              <a:cxn ang="0">
                <a:pos x="2304" y="0"/>
              </a:cxn>
              <a:cxn ang="0">
                <a:pos x="2352" y="48"/>
              </a:cxn>
              <a:cxn ang="0">
                <a:pos x="2352" y="432"/>
              </a:cxn>
              <a:cxn ang="0">
                <a:pos x="2304" y="432"/>
              </a:cxn>
              <a:cxn ang="0">
                <a:pos x="2304" y="96"/>
              </a:cxn>
              <a:cxn ang="0">
                <a:pos x="2304" y="48"/>
              </a:cxn>
              <a:cxn ang="0">
                <a:pos x="2160" y="48"/>
              </a:cxn>
              <a:cxn ang="0">
                <a:pos x="2160" y="96"/>
              </a:cxn>
              <a:cxn ang="0">
                <a:pos x="2016" y="96"/>
              </a:cxn>
              <a:cxn ang="0">
                <a:pos x="2016" y="48"/>
              </a:cxn>
              <a:cxn ang="0">
                <a:pos x="336" y="48"/>
              </a:cxn>
              <a:cxn ang="0">
                <a:pos x="336" y="96"/>
              </a:cxn>
              <a:cxn ang="0">
                <a:pos x="192" y="96"/>
              </a:cxn>
              <a:cxn ang="0">
                <a:pos x="192" y="48"/>
              </a:cxn>
              <a:cxn ang="0">
                <a:pos x="48" y="48"/>
              </a:cxn>
              <a:cxn ang="0">
                <a:pos x="48" y="432"/>
              </a:cxn>
              <a:cxn ang="0">
                <a:pos x="0" y="432"/>
              </a:cxn>
            </a:cxnLst>
            <a:rect l="0" t="0" r="r" b="b"/>
            <a:pathLst>
              <a:path w="2352" h="432">
                <a:moveTo>
                  <a:pt x="0" y="432"/>
                </a:moveTo>
                <a:lnTo>
                  <a:pt x="0" y="48"/>
                </a:lnTo>
                <a:lnTo>
                  <a:pt x="48" y="0"/>
                </a:lnTo>
                <a:lnTo>
                  <a:pt x="2304" y="0"/>
                </a:lnTo>
                <a:lnTo>
                  <a:pt x="2352" y="48"/>
                </a:lnTo>
                <a:lnTo>
                  <a:pt x="2352" y="432"/>
                </a:lnTo>
                <a:lnTo>
                  <a:pt x="2304" y="432"/>
                </a:lnTo>
                <a:lnTo>
                  <a:pt x="2304" y="96"/>
                </a:lnTo>
                <a:lnTo>
                  <a:pt x="2304" y="48"/>
                </a:lnTo>
                <a:lnTo>
                  <a:pt x="2160" y="48"/>
                </a:lnTo>
                <a:lnTo>
                  <a:pt x="2160" y="96"/>
                </a:lnTo>
                <a:lnTo>
                  <a:pt x="2016" y="96"/>
                </a:lnTo>
                <a:lnTo>
                  <a:pt x="2016" y="48"/>
                </a:lnTo>
                <a:lnTo>
                  <a:pt x="336" y="48"/>
                </a:lnTo>
                <a:lnTo>
                  <a:pt x="336" y="96"/>
                </a:lnTo>
                <a:lnTo>
                  <a:pt x="192" y="96"/>
                </a:lnTo>
                <a:lnTo>
                  <a:pt x="192" y="48"/>
                </a:lnTo>
                <a:lnTo>
                  <a:pt x="48" y="48"/>
                </a:lnTo>
                <a:lnTo>
                  <a:pt x="48" y="432"/>
                </a:lnTo>
                <a:lnTo>
                  <a:pt x="0" y="432"/>
                </a:lnTo>
                <a:close/>
              </a:path>
            </a:pathLst>
          </a:custGeom>
          <a:pattFill prst="pct75">
            <a:fgClr>
              <a:schemeClr val="tx2"/>
            </a:fgClr>
            <a:bgClr>
              <a:schemeClr val="bg1"/>
            </a:bgClr>
          </a:patt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endParaRPr lang="ro-RO"/>
          </a:p>
        </p:txBody>
      </p:sp>
      <p:grpSp>
        <p:nvGrpSpPr>
          <p:cNvPr id="99419" name="Group 91"/>
          <p:cNvGrpSpPr>
            <a:grpSpLocks noChangeAspect="1"/>
          </p:cNvGrpSpPr>
          <p:nvPr/>
        </p:nvGrpSpPr>
        <p:grpSpPr bwMode="auto">
          <a:xfrm>
            <a:off x="7286625" y="3106738"/>
            <a:ext cx="1201738" cy="1576387"/>
            <a:chOff x="3969" y="3117"/>
            <a:chExt cx="483" cy="633"/>
          </a:xfrm>
        </p:grpSpPr>
        <p:sp>
          <p:nvSpPr>
            <p:cNvPr id="99420" name="Rectangle 92"/>
            <p:cNvSpPr>
              <a:spLocks noChangeAspect="1" noChangeArrowheads="1"/>
            </p:cNvSpPr>
            <p:nvPr/>
          </p:nvSpPr>
          <p:spPr bwMode="auto">
            <a:xfrm flipV="1">
              <a:off x="4119" y="3117"/>
              <a:ext cx="272" cy="36"/>
            </a:xfrm>
            <a:prstGeom prst="rect">
              <a:avLst/>
            </a:prstGeom>
            <a:gradFill rotWithShape="0">
              <a:gsLst>
                <a:gs pos="0">
                  <a:srgbClr val="990000">
                    <a:gamma/>
                    <a:tint val="48627"/>
                    <a:invGamma/>
                  </a:srgbClr>
                </a:gs>
                <a:gs pos="100000">
                  <a:srgbClr val="990000"/>
                </a:gs>
              </a:gsLst>
              <a:lin ang="540000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99421" name="Rectangle 93"/>
            <p:cNvSpPr>
              <a:spLocks noChangeAspect="1" noChangeArrowheads="1"/>
            </p:cNvSpPr>
            <p:nvPr/>
          </p:nvSpPr>
          <p:spPr bwMode="auto">
            <a:xfrm flipV="1">
              <a:off x="4125" y="3711"/>
              <a:ext cx="272" cy="36"/>
            </a:xfrm>
            <a:prstGeom prst="rect">
              <a:avLst/>
            </a:prstGeom>
            <a:gradFill rotWithShape="0">
              <a:gsLst>
                <a:gs pos="0">
                  <a:srgbClr val="990000"/>
                </a:gs>
                <a:gs pos="100000">
                  <a:srgbClr val="990000">
                    <a:gamma/>
                    <a:tint val="57647"/>
                    <a:invGamma/>
                  </a:srgbClr>
                </a:gs>
              </a:gsLst>
              <a:lin ang="540000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99422" name="Freeform 94" descr="Темный диагональный 1"/>
            <p:cNvSpPr>
              <a:spLocks noChangeAspect="1"/>
            </p:cNvSpPr>
            <p:nvPr/>
          </p:nvSpPr>
          <p:spPr bwMode="auto">
            <a:xfrm>
              <a:off x="3969" y="3117"/>
              <a:ext cx="483" cy="633"/>
            </a:xfrm>
            <a:custGeom>
              <a:avLst/>
              <a:gdLst/>
              <a:ahLst/>
              <a:cxnLst>
                <a:cxn ang="0">
                  <a:pos x="0" y="600"/>
                </a:cxn>
                <a:cxn ang="0">
                  <a:pos x="48" y="600"/>
                </a:cxn>
                <a:cxn ang="0">
                  <a:pos x="48" y="480"/>
                </a:cxn>
                <a:cxn ang="0">
                  <a:pos x="396" y="477"/>
                </a:cxn>
                <a:cxn ang="0">
                  <a:pos x="396" y="153"/>
                </a:cxn>
                <a:cxn ang="0">
                  <a:pos x="45" y="153"/>
                </a:cxn>
                <a:cxn ang="0">
                  <a:pos x="45" y="51"/>
                </a:cxn>
                <a:cxn ang="0">
                  <a:pos x="0" y="51"/>
                </a:cxn>
                <a:cxn ang="0">
                  <a:pos x="21" y="0"/>
                </a:cxn>
                <a:cxn ang="0">
                  <a:pos x="150" y="0"/>
                </a:cxn>
                <a:cxn ang="0">
                  <a:pos x="153" y="33"/>
                </a:cxn>
                <a:cxn ang="0">
                  <a:pos x="477" y="33"/>
                </a:cxn>
                <a:cxn ang="0">
                  <a:pos x="477" y="177"/>
                </a:cxn>
                <a:cxn ang="0">
                  <a:pos x="447" y="189"/>
                </a:cxn>
                <a:cxn ang="0">
                  <a:pos x="447" y="435"/>
                </a:cxn>
                <a:cxn ang="0">
                  <a:pos x="483" y="453"/>
                </a:cxn>
                <a:cxn ang="0">
                  <a:pos x="483" y="594"/>
                </a:cxn>
                <a:cxn ang="0">
                  <a:pos x="156" y="594"/>
                </a:cxn>
                <a:cxn ang="0">
                  <a:pos x="156" y="633"/>
                </a:cxn>
                <a:cxn ang="0">
                  <a:pos x="12" y="633"/>
                </a:cxn>
                <a:cxn ang="0">
                  <a:pos x="0" y="600"/>
                </a:cxn>
              </a:cxnLst>
              <a:rect l="0" t="0" r="r" b="b"/>
              <a:pathLst>
                <a:path w="483" h="633">
                  <a:moveTo>
                    <a:pt x="0" y="600"/>
                  </a:moveTo>
                  <a:lnTo>
                    <a:pt x="48" y="600"/>
                  </a:lnTo>
                  <a:lnTo>
                    <a:pt x="48" y="480"/>
                  </a:lnTo>
                  <a:lnTo>
                    <a:pt x="396" y="477"/>
                  </a:lnTo>
                  <a:lnTo>
                    <a:pt x="396" y="153"/>
                  </a:lnTo>
                  <a:lnTo>
                    <a:pt x="45" y="153"/>
                  </a:lnTo>
                  <a:lnTo>
                    <a:pt x="45" y="51"/>
                  </a:lnTo>
                  <a:lnTo>
                    <a:pt x="0" y="51"/>
                  </a:lnTo>
                  <a:lnTo>
                    <a:pt x="21" y="0"/>
                  </a:lnTo>
                  <a:lnTo>
                    <a:pt x="150" y="0"/>
                  </a:lnTo>
                  <a:lnTo>
                    <a:pt x="153" y="33"/>
                  </a:lnTo>
                  <a:lnTo>
                    <a:pt x="477" y="33"/>
                  </a:lnTo>
                  <a:lnTo>
                    <a:pt x="477" y="177"/>
                  </a:lnTo>
                  <a:lnTo>
                    <a:pt x="447" y="189"/>
                  </a:lnTo>
                  <a:lnTo>
                    <a:pt x="447" y="435"/>
                  </a:lnTo>
                  <a:lnTo>
                    <a:pt x="483" y="453"/>
                  </a:lnTo>
                  <a:lnTo>
                    <a:pt x="483" y="594"/>
                  </a:lnTo>
                  <a:lnTo>
                    <a:pt x="156" y="594"/>
                  </a:lnTo>
                  <a:lnTo>
                    <a:pt x="156" y="633"/>
                  </a:lnTo>
                  <a:lnTo>
                    <a:pt x="12" y="633"/>
                  </a:lnTo>
                  <a:lnTo>
                    <a:pt x="0" y="600"/>
                  </a:lnTo>
                  <a:close/>
                </a:path>
              </a:pathLst>
            </a:custGeom>
            <a:pattFill prst="dkDnDiag">
              <a:fgClr>
                <a:srgbClr val="990000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o-RO"/>
            </a:p>
          </p:txBody>
        </p:sp>
      </p:grpSp>
      <p:grpSp>
        <p:nvGrpSpPr>
          <p:cNvPr id="99423" name="Group 95"/>
          <p:cNvGrpSpPr>
            <a:grpSpLocks noChangeAspect="1"/>
          </p:cNvGrpSpPr>
          <p:nvPr/>
        </p:nvGrpSpPr>
        <p:grpSpPr bwMode="auto">
          <a:xfrm>
            <a:off x="6456363" y="3419475"/>
            <a:ext cx="1644650" cy="971550"/>
            <a:chOff x="3636" y="3243"/>
            <a:chExt cx="660" cy="390"/>
          </a:xfrm>
        </p:grpSpPr>
        <p:sp>
          <p:nvSpPr>
            <p:cNvPr id="99424" name="Freeform 96" descr="Мелкая клетка"/>
            <p:cNvSpPr>
              <a:spLocks noChangeAspect="1"/>
            </p:cNvSpPr>
            <p:nvPr/>
          </p:nvSpPr>
          <p:spPr bwMode="auto">
            <a:xfrm>
              <a:off x="3636" y="3492"/>
              <a:ext cx="657" cy="14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44"/>
                </a:cxn>
                <a:cxn ang="0">
                  <a:pos x="528" y="144"/>
                </a:cxn>
                <a:cxn ang="0">
                  <a:pos x="528" y="96"/>
                </a:cxn>
                <a:cxn ang="0">
                  <a:pos x="624" y="96"/>
                </a:cxn>
                <a:cxn ang="0">
                  <a:pos x="624" y="0"/>
                </a:cxn>
                <a:cxn ang="0">
                  <a:pos x="0" y="0"/>
                </a:cxn>
              </a:cxnLst>
              <a:rect l="0" t="0" r="r" b="b"/>
              <a:pathLst>
                <a:path w="624" h="144">
                  <a:moveTo>
                    <a:pt x="0" y="0"/>
                  </a:moveTo>
                  <a:lnTo>
                    <a:pt x="0" y="144"/>
                  </a:lnTo>
                  <a:lnTo>
                    <a:pt x="528" y="144"/>
                  </a:lnTo>
                  <a:lnTo>
                    <a:pt x="528" y="96"/>
                  </a:lnTo>
                  <a:lnTo>
                    <a:pt x="624" y="96"/>
                  </a:lnTo>
                  <a:lnTo>
                    <a:pt x="624" y="0"/>
                  </a:lnTo>
                  <a:lnTo>
                    <a:pt x="0" y="0"/>
                  </a:lnTo>
                  <a:close/>
                </a:path>
              </a:pathLst>
            </a:custGeom>
            <a:pattFill prst="smCheck">
              <a:fgClr>
                <a:srgbClr val="CC3300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o-RO"/>
            </a:p>
          </p:txBody>
        </p:sp>
        <p:sp>
          <p:nvSpPr>
            <p:cNvPr id="99425" name="Freeform 97" descr="Мелкая клетка"/>
            <p:cNvSpPr>
              <a:spLocks noChangeAspect="1"/>
            </p:cNvSpPr>
            <p:nvPr/>
          </p:nvSpPr>
          <p:spPr bwMode="auto">
            <a:xfrm flipV="1">
              <a:off x="3639" y="3243"/>
              <a:ext cx="657" cy="14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44"/>
                </a:cxn>
                <a:cxn ang="0">
                  <a:pos x="528" y="144"/>
                </a:cxn>
                <a:cxn ang="0">
                  <a:pos x="528" y="96"/>
                </a:cxn>
                <a:cxn ang="0">
                  <a:pos x="624" y="96"/>
                </a:cxn>
                <a:cxn ang="0">
                  <a:pos x="624" y="0"/>
                </a:cxn>
                <a:cxn ang="0">
                  <a:pos x="0" y="0"/>
                </a:cxn>
              </a:cxnLst>
              <a:rect l="0" t="0" r="r" b="b"/>
              <a:pathLst>
                <a:path w="624" h="144">
                  <a:moveTo>
                    <a:pt x="0" y="0"/>
                  </a:moveTo>
                  <a:lnTo>
                    <a:pt x="0" y="144"/>
                  </a:lnTo>
                  <a:lnTo>
                    <a:pt x="528" y="144"/>
                  </a:lnTo>
                  <a:lnTo>
                    <a:pt x="528" y="96"/>
                  </a:lnTo>
                  <a:lnTo>
                    <a:pt x="624" y="96"/>
                  </a:lnTo>
                  <a:lnTo>
                    <a:pt x="624" y="0"/>
                  </a:lnTo>
                  <a:lnTo>
                    <a:pt x="0" y="0"/>
                  </a:lnTo>
                  <a:close/>
                </a:path>
              </a:pathLst>
            </a:custGeom>
            <a:pattFill prst="smCheck">
              <a:fgClr>
                <a:srgbClr val="CC3300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o-RO"/>
            </a:p>
          </p:txBody>
        </p:sp>
      </p:grpSp>
      <p:grpSp>
        <p:nvGrpSpPr>
          <p:cNvPr id="99426" name="Group 98"/>
          <p:cNvGrpSpPr>
            <a:grpSpLocks noChangeAspect="1"/>
          </p:cNvGrpSpPr>
          <p:nvPr/>
        </p:nvGrpSpPr>
        <p:grpSpPr bwMode="auto">
          <a:xfrm>
            <a:off x="6456363" y="3413125"/>
            <a:ext cx="1374775" cy="985838"/>
            <a:chOff x="3636" y="3240"/>
            <a:chExt cx="552" cy="396"/>
          </a:xfrm>
        </p:grpSpPr>
        <p:sp>
          <p:nvSpPr>
            <p:cNvPr id="99427" name="Rectangle 99" descr="Мелкая клетка"/>
            <p:cNvSpPr>
              <a:spLocks noChangeAspect="1" noChangeArrowheads="1"/>
            </p:cNvSpPr>
            <p:nvPr/>
          </p:nvSpPr>
          <p:spPr bwMode="auto">
            <a:xfrm>
              <a:off x="3990" y="3597"/>
              <a:ext cx="195" cy="36"/>
            </a:xfrm>
            <a:prstGeom prst="rect">
              <a:avLst/>
            </a:prstGeom>
            <a:noFill/>
            <a:ln w="635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99428" name="Rectangle 100" descr="Мелкая клетка"/>
            <p:cNvSpPr>
              <a:spLocks noChangeAspect="1" noChangeArrowheads="1"/>
            </p:cNvSpPr>
            <p:nvPr/>
          </p:nvSpPr>
          <p:spPr bwMode="auto">
            <a:xfrm>
              <a:off x="3636" y="3600"/>
              <a:ext cx="91" cy="36"/>
            </a:xfrm>
            <a:prstGeom prst="rect">
              <a:avLst/>
            </a:prstGeom>
            <a:noFill/>
            <a:ln w="635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99429" name="Rectangle 101"/>
            <p:cNvSpPr>
              <a:spLocks noChangeAspect="1" noChangeArrowheads="1"/>
            </p:cNvSpPr>
            <p:nvPr/>
          </p:nvSpPr>
          <p:spPr bwMode="auto">
            <a:xfrm flipV="1">
              <a:off x="3993" y="3243"/>
              <a:ext cx="195" cy="36"/>
            </a:xfrm>
            <a:prstGeom prst="rect">
              <a:avLst/>
            </a:prstGeom>
            <a:noFill/>
            <a:ln w="635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99430" name="Rectangle 102"/>
            <p:cNvSpPr>
              <a:spLocks noChangeAspect="1" noChangeArrowheads="1"/>
            </p:cNvSpPr>
            <p:nvPr/>
          </p:nvSpPr>
          <p:spPr bwMode="auto">
            <a:xfrm flipV="1">
              <a:off x="3639" y="3240"/>
              <a:ext cx="91" cy="36"/>
            </a:xfrm>
            <a:prstGeom prst="rect">
              <a:avLst/>
            </a:prstGeom>
            <a:noFill/>
            <a:ln w="635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</p:grpSp>
      <p:grpSp>
        <p:nvGrpSpPr>
          <p:cNvPr id="99431" name="Group 103"/>
          <p:cNvGrpSpPr>
            <a:grpSpLocks noChangeAspect="1"/>
          </p:cNvGrpSpPr>
          <p:nvPr/>
        </p:nvGrpSpPr>
        <p:grpSpPr bwMode="auto">
          <a:xfrm>
            <a:off x="3773488" y="4421188"/>
            <a:ext cx="784225" cy="423862"/>
            <a:chOff x="2559" y="3645"/>
            <a:chExt cx="315" cy="170"/>
          </a:xfrm>
        </p:grpSpPr>
        <p:sp>
          <p:nvSpPr>
            <p:cNvPr id="99432" name="Rectangle 104"/>
            <p:cNvSpPr>
              <a:spLocks noChangeAspect="1" noChangeArrowheads="1"/>
            </p:cNvSpPr>
            <p:nvPr/>
          </p:nvSpPr>
          <p:spPr bwMode="auto">
            <a:xfrm rot="515754">
              <a:off x="2573" y="3676"/>
              <a:ext cx="289" cy="22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99433" name="Rectangle 105"/>
            <p:cNvSpPr>
              <a:spLocks noChangeAspect="1" noChangeArrowheads="1"/>
            </p:cNvSpPr>
            <p:nvPr/>
          </p:nvSpPr>
          <p:spPr bwMode="auto">
            <a:xfrm rot="515754">
              <a:off x="2571" y="3724"/>
              <a:ext cx="289" cy="21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99434" name="Rectangle 106"/>
            <p:cNvSpPr>
              <a:spLocks noChangeAspect="1" noChangeArrowheads="1"/>
            </p:cNvSpPr>
            <p:nvPr/>
          </p:nvSpPr>
          <p:spPr bwMode="auto">
            <a:xfrm rot="515754">
              <a:off x="2571" y="3768"/>
              <a:ext cx="289" cy="22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99435" name="Oval 107" descr="Светлый диагональный 1"/>
            <p:cNvSpPr>
              <a:spLocks noChangeAspect="1" noChangeArrowheads="1"/>
            </p:cNvSpPr>
            <p:nvPr/>
          </p:nvSpPr>
          <p:spPr bwMode="auto">
            <a:xfrm>
              <a:off x="2844" y="3696"/>
              <a:ext cx="30" cy="30"/>
            </a:xfrm>
            <a:prstGeom prst="ellipse">
              <a:avLst/>
            </a:prstGeom>
            <a:pattFill prst="ltDnDiag">
              <a:fgClr>
                <a:schemeClr val="folHlink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99436" name="Oval 108" descr="Светлый диагональный 1"/>
            <p:cNvSpPr>
              <a:spLocks noChangeAspect="1" noChangeArrowheads="1"/>
            </p:cNvSpPr>
            <p:nvPr/>
          </p:nvSpPr>
          <p:spPr bwMode="auto">
            <a:xfrm>
              <a:off x="2844" y="3740"/>
              <a:ext cx="30" cy="30"/>
            </a:xfrm>
            <a:prstGeom prst="ellipse">
              <a:avLst/>
            </a:prstGeom>
            <a:pattFill prst="ltDnDiag">
              <a:fgClr>
                <a:schemeClr val="folHlink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99437" name="Oval 109" descr="Светлый диагональный 1"/>
            <p:cNvSpPr>
              <a:spLocks noChangeAspect="1" noChangeArrowheads="1"/>
            </p:cNvSpPr>
            <p:nvPr/>
          </p:nvSpPr>
          <p:spPr bwMode="auto">
            <a:xfrm>
              <a:off x="2844" y="3785"/>
              <a:ext cx="30" cy="30"/>
            </a:xfrm>
            <a:prstGeom prst="ellipse">
              <a:avLst/>
            </a:prstGeom>
            <a:pattFill prst="ltDnDiag">
              <a:fgClr>
                <a:schemeClr val="folHlink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99438" name="Oval 110" descr="Светлый диагональный 1"/>
            <p:cNvSpPr>
              <a:spLocks noChangeAspect="1" noChangeArrowheads="1"/>
            </p:cNvSpPr>
            <p:nvPr/>
          </p:nvSpPr>
          <p:spPr bwMode="auto">
            <a:xfrm>
              <a:off x="2559" y="3696"/>
              <a:ext cx="30" cy="30"/>
            </a:xfrm>
            <a:prstGeom prst="ellipse">
              <a:avLst/>
            </a:prstGeom>
            <a:pattFill prst="ltDnDiag">
              <a:fgClr>
                <a:schemeClr val="folHlink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99439" name="Oval 111" descr="Светлый диагональный 1"/>
            <p:cNvSpPr>
              <a:spLocks noChangeAspect="1" noChangeArrowheads="1"/>
            </p:cNvSpPr>
            <p:nvPr/>
          </p:nvSpPr>
          <p:spPr bwMode="auto">
            <a:xfrm>
              <a:off x="2559" y="3740"/>
              <a:ext cx="30" cy="30"/>
            </a:xfrm>
            <a:prstGeom prst="ellipse">
              <a:avLst/>
            </a:prstGeom>
            <a:pattFill prst="ltDnDiag">
              <a:fgClr>
                <a:schemeClr val="folHlink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99440" name="Oval 112" descr="Светлый диагональный 1"/>
            <p:cNvSpPr>
              <a:spLocks noChangeAspect="1" noChangeArrowheads="1"/>
            </p:cNvSpPr>
            <p:nvPr/>
          </p:nvSpPr>
          <p:spPr bwMode="auto">
            <a:xfrm>
              <a:off x="2841" y="3645"/>
              <a:ext cx="30" cy="30"/>
            </a:xfrm>
            <a:prstGeom prst="ellipse">
              <a:avLst/>
            </a:prstGeom>
            <a:pattFill prst="ltDnDiag">
              <a:fgClr>
                <a:schemeClr val="folHlink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99441" name="Oval 113" descr="Светлый диагональный 1"/>
            <p:cNvSpPr>
              <a:spLocks noChangeAspect="1" noChangeArrowheads="1"/>
            </p:cNvSpPr>
            <p:nvPr/>
          </p:nvSpPr>
          <p:spPr bwMode="auto">
            <a:xfrm>
              <a:off x="2559" y="3651"/>
              <a:ext cx="30" cy="30"/>
            </a:xfrm>
            <a:prstGeom prst="ellipse">
              <a:avLst/>
            </a:prstGeom>
            <a:pattFill prst="ltDnDiag">
              <a:fgClr>
                <a:schemeClr val="folHlink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99442" name="Oval 114" descr="Светлый диагональный 1"/>
            <p:cNvSpPr>
              <a:spLocks noChangeAspect="1" noChangeArrowheads="1"/>
            </p:cNvSpPr>
            <p:nvPr/>
          </p:nvSpPr>
          <p:spPr bwMode="auto">
            <a:xfrm>
              <a:off x="2559" y="3780"/>
              <a:ext cx="30" cy="30"/>
            </a:xfrm>
            <a:prstGeom prst="ellipse">
              <a:avLst/>
            </a:prstGeom>
            <a:pattFill prst="ltDnDiag">
              <a:fgClr>
                <a:schemeClr val="folHlink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</p:grpSp>
      <p:sp>
        <p:nvSpPr>
          <p:cNvPr id="99443" name="Freeform 115" descr="Темный диагональный 2"/>
          <p:cNvSpPr>
            <a:spLocks noChangeAspect="1"/>
          </p:cNvSpPr>
          <p:nvPr/>
        </p:nvSpPr>
        <p:spPr bwMode="auto">
          <a:xfrm>
            <a:off x="3803650" y="2986088"/>
            <a:ext cx="695325" cy="1501775"/>
          </a:xfrm>
          <a:custGeom>
            <a:avLst/>
            <a:gdLst/>
            <a:ahLst/>
            <a:cxnLst>
              <a:cxn ang="0">
                <a:pos x="3" y="0"/>
              </a:cxn>
              <a:cxn ang="0">
                <a:pos x="279" y="0"/>
              </a:cxn>
              <a:cxn ang="0">
                <a:pos x="276" y="42"/>
              </a:cxn>
              <a:cxn ang="0">
                <a:pos x="240" y="48"/>
              </a:cxn>
              <a:cxn ang="0">
                <a:pos x="3" y="45"/>
              </a:cxn>
              <a:cxn ang="0">
                <a:pos x="0" y="417"/>
              </a:cxn>
              <a:cxn ang="0">
                <a:pos x="156" y="420"/>
              </a:cxn>
              <a:cxn ang="0">
                <a:pos x="156" y="486"/>
              </a:cxn>
              <a:cxn ang="0">
                <a:pos x="246" y="495"/>
              </a:cxn>
              <a:cxn ang="0">
                <a:pos x="255" y="534"/>
              </a:cxn>
              <a:cxn ang="0">
                <a:pos x="279" y="537"/>
              </a:cxn>
              <a:cxn ang="0">
                <a:pos x="279" y="579"/>
              </a:cxn>
              <a:cxn ang="0">
                <a:pos x="246" y="579"/>
              </a:cxn>
              <a:cxn ang="0">
                <a:pos x="237" y="603"/>
              </a:cxn>
              <a:cxn ang="0">
                <a:pos x="48" y="600"/>
              </a:cxn>
              <a:cxn ang="0">
                <a:pos x="30" y="579"/>
              </a:cxn>
              <a:cxn ang="0">
                <a:pos x="3" y="576"/>
              </a:cxn>
              <a:cxn ang="0">
                <a:pos x="3" y="417"/>
              </a:cxn>
              <a:cxn ang="0">
                <a:pos x="3" y="45"/>
              </a:cxn>
              <a:cxn ang="0">
                <a:pos x="3" y="0"/>
              </a:cxn>
            </a:cxnLst>
            <a:rect l="0" t="0" r="r" b="b"/>
            <a:pathLst>
              <a:path w="279" h="603">
                <a:moveTo>
                  <a:pt x="3" y="0"/>
                </a:moveTo>
                <a:lnTo>
                  <a:pt x="279" y="0"/>
                </a:lnTo>
                <a:lnTo>
                  <a:pt x="276" y="42"/>
                </a:lnTo>
                <a:lnTo>
                  <a:pt x="240" y="48"/>
                </a:lnTo>
                <a:lnTo>
                  <a:pt x="3" y="45"/>
                </a:lnTo>
                <a:lnTo>
                  <a:pt x="0" y="417"/>
                </a:lnTo>
                <a:lnTo>
                  <a:pt x="156" y="420"/>
                </a:lnTo>
                <a:lnTo>
                  <a:pt x="156" y="486"/>
                </a:lnTo>
                <a:lnTo>
                  <a:pt x="246" y="495"/>
                </a:lnTo>
                <a:lnTo>
                  <a:pt x="255" y="534"/>
                </a:lnTo>
                <a:lnTo>
                  <a:pt x="279" y="537"/>
                </a:lnTo>
                <a:lnTo>
                  <a:pt x="279" y="579"/>
                </a:lnTo>
                <a:lnTo>
                  <a:pt x="246" y="579"/>
                </a:lnTo>
                <a:lnTo>
                  <a:pt x="237" y="603"/>
                </a:lnTo>
                <a:lnTo>
                  <a:pt x="48" y="600"/>
                </a:lnTo>
                <a:lnTo>
                  <a:pt x="30" y="579"/>
                </a:lnTo>
                <a:lnTo>
                  <a:pt x="3" y="576"/>
                </a:lnTo>
                <a:lnTo>
                  <a:pt x="3" y="417"/>
                </a:lnTo>
                <a:lnTo>
                  <a:pt x="3" y="45"/>
                </a:lnTo>
                <a:lnTo>
                  <a:pt x="3" y="0"/>
                </a:lnTo>
                <a:close/>
              </a:path>
            </a:pathLst>
          </a:custGeom>
          <a:pattFill prst="dkUpDiag">
            <a:fgClr>
              <a:srgbClr val="CC3300"/>
            </a:fgClr>
            <a:bgClr>
              <a:schemeClr val="bg1"/>
            </a:bgClr>
          </a:patt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endParaRPr lang="ro-RO"/>
          </a:p>
        </p:txBody>
      </p:sp>
      <p:grpSp>
        <p:nvGrpSpPr>
          <p:cNvPr id="99444" name="Group 116"/>
          <p:cNvGrpSpPr>
            <a:grpSpLocks noChangeAspect="1"/>
          </p:cNvGrpSpPr>
          <p:nvPr/>
        </p:nvGrpSpPr>
        <p:grpSpPr bwMode="auto">
          <a:xfrm>
            <a:off x="381000" y="2687638"/>
            <a:ext cx="6702425" cy="2338387"/>
            <a:chOff x="1197" y="2949"/>
            <a:chExt cx="2691" cy="939"/>
          </a:xfrm>
        </p:grpSpPr>
        <p:sp>
          <p:nvSpPr>
            <p:cNvPr id="99445" name="Freeform 117" descr="Алмазная решетка (контур)"/>
            <p:cNvSpPr>
              <a:spLocks noChangeAspect="1"/>
            </p:cNvSpPr>
            <p:nvPr/>
          </p:nvSpPr>
          <p:spPr bwMode="auto">
            <a:xfrm>
              <a:off x="1551" y="2949"/>
              <a:ext cx="2337" cy="939"/>
            </a:xfrm>
            <a:custGeom>
              <a:avLst/>
              <a:gdLst/>
              <a:ahLst/>
              <a:cxnLst>
                <a:cxn ang="0">
                  <a:pos x="3" y="939"/>
                </a:cxn>
                <a:cxn ang="0">
                  <a:pos x="3" y="804"/>
                </a:cxn>
                <a:cxn ang="0">
                  <a:pos x="24" y="807"/>
                </a:cxn>
                <a:cxn ang="0">
                  <a:pos x="18" y="702"/>
                </a:cxn>
                <a:cxn ang="0">
                  <a:pos x="309" y="705"/>
                </a:cxn>
                <a:cxn ang="0">
                  <a:pos x="306" y="654"/>
                </a:cxn>
                <a:cxn ang="0">
                  <a:pos x="975" y="654"/>
                </a:cxn>
                <a:cxn ang="0">
                  <a:pos x="975" y="597"/>
                </a:cxn>
                <a:cxn ang="0">
                  <a:pos x="1005" y="594"/>
                </a:cxn>
                <a:cxn ang="0">
                  <a:pos x="1005" y="390"/>
                </a:cxn>
                <a:cxn ang="0">
                  <a:pos x="978" y="387"/>
                </a:cxn>
                <a:cxn ang="0">
                  <a:pos x="981" y="339"/>
                </a:cxn>
                <a:cxn ang="0">
                  <a:pos x="306" y="342"/>
                </a:cxn>
                <a:cxn ang="0">
                  <a:pos x="309" y="303"/>
                </a:cxn>
                <a:cxn ang="0">
                  <a:pos x="18" y="303"/>
                </a:cxn>
                <a:cxn ang="0">
                  <a:pos x="18" y="216"/>
                </a:cxn>
                <a:cxn ang="0">
                  <a:pos x="0" y="219"/>
                </a:cxn>
                <a:cxn ang="0">
                  <a:pos x="3" y="190"/>
                </a:cxn>
                <a:cxn ang="0">
                  <a:pos x="52" y="190"/>
                </a:cxn>
                <a:cxn ang="0">
                  <a:pos x="52" y="3"/>
                </a:cxn>
                <a:cxn ang="0">
                  <a:pos x="1005" y="0"/>
                </a:cxn>
                <a:cxn ang="0">
                  <a:pos x="1005" y="861"/>
                </a:cxn>
                <a:cxn ang="0">
                  <a:pos x="1044" y="858"/>
                </a:cxn>
                <a:cxn ang="0">
                  <a:pos x="1092" y="834"/>
                </a:cxn>
                <a:cxn ang="0">
                  <a:pos x="1128" y="825"/>
                </a:cxn>
                <a:cxn ang="0">
                  <a:pos x="1161" y="819"/>
                </a:cxn>
                <a:cxn ang="0">
                  <a:pos x="1200" y="825"/>
                </a:cxn>
                <a:cxn ang="0">
                  <a:pos x="1242" y="843"/>
                </a:cxn>
                <a:cxn ang="0">
                  <a:pos x="1287" y="861"/>
                </a:cxn>
                <a:cxn ang="0">
                  <a:pos x="1323" y="864"/>
                </a:cxn>
                <a:cxn ang="0">
                  <a:pos x="1323" y="0"/>
                </a:cxn>
                <a:cxn ang="0">
                  <a:pos x="2288" y="3"/>
                </a:cxn>
                <a:cxn ang="0">
                  <a:pos x="2288" y="190"/>
                </a:cxn>
                <a:cxn ang="0">
                  <a:pos x="2337" y="190"/>
                </a:cxn>
                <a:cxn ang="0">
                  <a:pos x="2337" y="219"/>
                </a:cxn>
                <a:cxn ang="0">
                  <a:pos x="2241" y="222"/>
                </a:cxn>
                <a:cxn ang="0">
                  <a:pos x="2241" y="291"/>
                </a:cxn>
                <a:cxn ang="0">
                  <a:pos x="2088" y="291"/>
                </a:cxn>
                <a:cxn ang="0">
                  <a:pos x="2088" y="387"/>
                </a:cxn>
                <a:cxn ang="0">
                  <a:pos x="1323" y="390"/>
                </a:cxn>
                <a:cxn ang="0">
                  <a:pos x="1326" y="591"/>
                </a:cxn>
                <a:cxn ang="0">
                  <a:pos x="2085" y="594"/>
                </a:cxn>
                <a:cxn ang="0">
                  <a:pos x="2085" y="687"/>
                </a:cxn>
                <a:cxn ang="0">
                  <a:pos x="2244" y="687"/>
                </a:cxn>
                <a:cxn ang="0">
                  <a:pos x="2244" y="762"/>
                </a:cxn>
                <a:cxn ang="0">
                  <a:pos x="2337" y="762"/>
                </a:cxn>
                <a:cxn ang="0">
                  <a:pos x="2337" y="939"/>
                </a:cxn>
                <a:cxn ang="0">
                  <a:pos x="3" y="939"/>
                </a:cxn>
              </a:cxnLst>
              <a:rect l="0" t="0" r="r" b="b"/>
              <a:pathLst>
                <a:path w="2337" h="939">
                  <a:moveTo>
                    <a:pt x="3" y="939"/>
                  </a:moveTo>
                  <a:lnTo>
                    <a:pt x="3" y="804"/>
                  </a:lnTo>
                  <a:lnTo>
                    <a:pt x="24" y="807"/>
                  </a:lnTo>
                  <a:lnTo>
                    <a:pt x="18" y="702"/>
                  </a:lnTo>
                  <a:lnTo>
                    <a:pt x="309" y="705"/>
                  </a:lnTo>
                  <a:lnTo>
                    <a:pt x="306" y="654"/>
                  </a:lnTo>
                  <a:lnTo>
                    <a:pt x="975" y="654"/>
                  </a:lnTo>
                  <a:lnTo>
                    <a:pt x="975" y="597"/>
                  </a:lnTo>
                  <a:lnTo>
                    <a:pt x="1005" y="594"/>
                  </a:lnTo>
                  <a:lnTo>
                    <a:pt x="1005" y="390"/>
                  </a:lnTo>
                  <a:lnTo>
                    <a:pt x="978" y="387"/>
                  </a:lnTo>
                  <a:lnTo>
                    <a:pt x="981" y="339"/>
                  </a:lnTo>
                  <a:lnTo>
                    <a:pt x="306" y="342"/>
                  </a:lnTo>
                  <a:lnTo>
                    <a:pt x="309" y="303"/>
                  </a:lnTo>
                  <a:lnTo>
                    <a:pt x="18" y="303"/>
                  </a:lnTo>
                  <a:lnTo>
                    <a:pt x="18" y="216"/>
                  </a:lnTo>
                  <a:lnTo>
                    <a:pt x="0" y="219"/>
                  </a:lnTo>
                  <a:lnTo>
                    <a:pt x="3" y="190"/>
                  </a:lnTo>
                  <a:lnTo>
                    <a:pt x="52" y="190"/>
                  </a:lnTo>
                  <a:lnTo>
                    <a:pt x="52" y="3"/>
                  </a:lnTo>
                  <a:lnTo>
                    <a:pt x="1005" y="0"/>
                  </a:lnTo>
                  <a:lnTo>
                    <a:pt x="1005" y="861"/>
                  </a:lnTo>
                  <a:lnTo>
                    <a:pt x="1044" y="858"/>
                  </a:lnTo>
                  <a:lnTo>
                    <a:pt x="1092" y="834"/>
                  </a:lnTo>
                  <a:lnTo>
                    <a:pt x="1128" y="825"/>
                  </a:lnTo>
                  <a:lnTo>
                    <a:pt x="1161" y="819"/>
                  </a:lnTo>
                  <a:lnTo>
                    <a:pt x="1200" y="825"/>
                  </a:lnTo>
                  <a:lnTo>
                    <a:pt x="1242" y="843"/>
                  </a:lnTo>
                  <a:lnTo>
                    <a:pt x="1287" y="861"/>
                  </a:lnTo>
                  <a:lnTo>
                    <a:pt x="1323" y="864"/>
                  </a:lnTo>
                  <a:lnTo>
                    <a:pt x="1323" y="0"/>
                  </a:lnTo>
                  <a:lnTo>
                    <a:pt x="2288" y="3"/>
                  </a:lnTo>
                  <a:lnTo>
                    <a:pt x="2288" y="190"/>
                  </a:lnTo>
                  <a:lnTo>
                    <a:pt x="2337" y="190"/>
                  </a:lnTo>
                  <a:lnTo>
                    <a:pt x="2337" y="219"/>
                  </a:lnTo>
                  <a:lnTo>
                    <a:pt x="2241" y="222"/>
                  </a:lnTo>
                  <a:lnTo>
                    <a:pt x="2241" y="291"/>
                  </a:lnTo>
                  <a:lnTo>
                    <a:pt x="2088" y="291"/>
                  </a:lnTo>
                  <a:lnTo>
                    <a:pt x="2088" y="387"/>
                  </a:lnTo>
                  <a:lnTo>
                    <a:pt x="1323" y="390"/>
                  </a:lnTo>
                  <a:lnTo>
                    <a:pt x="1326" y="591"/>
                  </a:lnTo>
                  <a:lnTo>
                    <a:pt x="2085" y="594"/>
                  </a:lnTo>
                  <a:lnTo>
                    <a:pt x="2085" y="687"/>
                  </a:lnTo>
                  <a:lnTo>
                    <a:pt x="2244" y="687"/>
                  </a:lnTo>
                  <a:lnTo>
                    <a:pt x="2244" y="762"/>
                  </a:lnTo>
                  <a:lnTo>
                    <a:pt x="2337" y="762"/>
                  </a:lnTo>
                  <a:lnTo>
                    <a:pt x="2337" y="939"/>
                  </a:lnTo>
                  <a:lnTo>
                    <a:pt x="3" y="939"/>
                  </a:lnTo>
                  <a:close/>
                </a:path>
              </a:pathLst>
            </a:custGeom>
            <a:pattFill prst="openDmnd">
              <a:fgClr>
                <a:srgbClr val="A50021"/>
              </a:fgClr>
              <a:bgClr>
                <a:schemeClr val="bg1"/>
              </a:bgClr>
            </a:pattFill>
            <a:ln w="19050" cmpd="sng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o-RO"/>
            </a:p>
          </p:txBody>
        </p:sp>
        <p:sp>
          <p:nvSpPr>
            <p:cNvPr id="99446" name="Freeform 118"/>
            <p:cNvSpPr>
              <a:spLocks noChangeAspect="1"/>
            </p:cNvSpPr>
            <p:nvPr/>
          </p:nvSpPr>
          <p:spPr bwMode="auto">
            <a:xfrm>
              <a:off x="1197" y="3159"/>
              <a:ext cx="333" cy="594"/>
            </a:xfrm>
            <a:custGeom>
              <a:avLst/>
              <a:gdLst/>
              <a:ahLst/>
              <a:cxnLst>
                <a:cxn ang="0">
                  <a:pos x="0" y="252"/>
                </a:cxn>
                <a:cxn ang="0">
                  <a:pos x="246" y="228"/>
                </a:cxn>
                <a:cxn ang="0">
                  <a:pos x="294" y="0"/>
                </a:cxn>
                <a:cxn ang="0">
                  <a:pos x="330" y="0"/>
                </a:cxn>
                <a:cxn ang="0">
                  <a:pos x="333" y="594"/>
                </a:cxn>
                <a:cxn ang="0">
                  <a:pos x="303" y="594"/>
                </a:cxn>
                <a:cxn ang="0">
                  <a:pos x="255" y="379"/>
                </a:cxn>
                <a:cxn ang="0">
                  <a:pos x="0" y="336"/>
                </a:cxn>
                <a:cxn ang="0">
                  <a:pos x="0" y="252"/>
                </a:cxn>
              </a:cxnLst>
              <a:rect l="0" t="0" r="r" b="b"/>
              <a:pathLst>
                <a:path w="333" h="594">
                  <a:moveTo>
                    <a:pt x="0" y="252"/>
                  </a:moveTo>
                  <a:lnTo>
                    <a:pt x="246" y="228"/>
                  </a:lnTo>
                  <a:lnTo>
                    <a:pt x="294" y="0"/>
                  </a:lnTo>
                  <a:lnTo>
                    <a:pt x="330" y="0"/>
                  </a:lnTo>
                  <a:lnTo>
                    <a:pt x="333" y="594"/>
                  </a:lnTo>
                  <a:lnTo>
                    <a:pt x="303" y="594"/>
                  </a:lnTo>
                  <a:lnTo>
                    <a:pt x="255" y="379"/>
                  </a:lnTo>
                  <a:lnTo>
                    <a:pt x="0" y="336"/>
                  </a:lnTo>
                  <a:lnTo>
                    <a:pt x="0" y="252"/>
                  </a:lnTo>
                  <a:close/>
                </a:path>
              </a:pathLst>
            </a:custGeom>
            <a:gradFill rotWithShape="0">
              <a:gsLst>
                <a:gs pos="0">
                  <a:srgbClr val="990000">
                    <a:gamma/>
                    <a:shade val="9020"/>
                    <a:invGamma/>
                  </a:srgbClr>
                </a:gs>
                <a:gs pos="50000">
                  <a:srgbClr val="990000"/>
                </a:gs>
                <a:gs pos="100000">
                  <a:srgbClr val="990000">
                    <a:gamma/>
                    <a:shade val="9020"/>
                    <a:invGamma/>
                  </a:srgbClr>
                </a:gs>
              </a:gsLst>
              <a:lin ang="5400000" scaled="1"/>
            </a:gradFill>
            <a:ln w="19050" cmpd="sng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o-RO"/>
            </a:p>
          </p:txBody>
        </p:sp>
        <p:sp>
          <p:nvSpPr>
            <p:cNvPr id="99447" name="Freeform 119" descr="Темный диагональный 1"/>
            <p:cNvSpPr>
              <a:spLocks noChangeAspect="1"/>
            </p:cNvSpPr>
            <p:nvPr/>
          </p:nvSpPr>
          <p:spPr bwMode="auto">
            <a:xfrm>
              <a:off x="1527" y="3159"/>
              <a:ext cx="294" cy="594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51" y="0"/>
                </a:cxn>
                <a:cxn ang="0">
                  <a:pos x="51" y="66"/>
                </a:cxn>
                <a:cxn ang="0">
                  <a:pos x="225" y="69"/>
                </a:cxn>
                <a:cxn ang="0">
                  <a:pos x="252" y="116"/>
                </a:cxn>
                <a:cxn ang="0">
                  <a:pos x="291" y="116"/>
                </a:cxn>
                <a:cxn ang="0">
                  <a:pos x="291" y="147"/>
                </a:cxn>
                <a:cxn ang="0">
                  <a:pos x="75" y="207"/>
                </a:cxn>
                <a:cxn ang="0">
                  <a:pos x="51" y="231"/>
                </a:cxn>
                <a:cxn ang="0">
                  <a:pos x="39" y="261"/>
                </a:cxn>
                <a:cxn ang="0">
                  <a:pos x="33" y="303"/>
                </a:cxn>
                <a:cxn ang="0">
                  <a:pos x="45" y="348"/>
                </a:cxn>
                <a:cxn ang="0">
                  <a:pos x="78" y="381"/>
                </a:cxn>
                <a:cxn ang="0">
                  <a:pos x="291" y="435"/>
                </a:cxn>
                <a:cxn ang="0">
                  <a:pos x="294" y="468"/>
                </a:cxn>
                <a:cxn ang="0">
                  <a:pos x="258" y="468"/>
                </a:cxn>
                <a:cxn ang="0">
                  <a:pos x="225" y="516"/>
                </a:cxn>
                <a:cxn ang="0">
                  <a:pos x="57" y="519"/>
                </a:cxn>
                <a:cxn ang="0">
                  <a:pos x="57" y="594"/>
                </a:cxn>
                <a:cxn ang="0">
                  <a:pos x="0" y="594"/>
                </a:cxn>
                <a:cxn ang="0">
                  <a:pos x="0" y="3"/>
                </a:cxn>
              </a:cxnLst>
              <a:rect l="0" t="0" r="r" b="b"/>
              <a:pathLst>
                <a:path w="294" h="594">
                  <a:moveTo>
                    <a:pt x="0" y="3"/>
                  </a:moveTo>
                  <a:lnTo>
                    <a:pt x="51" y="0"/>
                  </a:lnTo>
                  <a:lnTo>
                    <a:pt x="51" y="66"/>
                  </a:lnTo>
                  <a:lnTo>
                    <a:pt x="225" y="69"/>
                  </a:lnTo>
                  <a:lnTo>
                    <a:pt x="252" y="116"/>
                  </a:lnTo>
                  <a:lnTo>
                    <a:pt x="291" y="116"/>
                  </a:lnTo>
                  <a:lnTo>
                    <a:pt x="291" y="147"/>
                  </a:lnTo>
                  <a:lnTo>
                    <a:pt x="75" y="207"/>
                  </a:lnTo>
                  <a:lnTo>
                    <a:pt x="51" y="231"/>
                  </a:lnTo>
                  <a:lnTo>
                    <a:pt x="39" y="261"/>
                  </a:lnTo>
                  <a:lnTo>
                    <a:pt x="33" y="303"/>
                  </a:lnTo>
                  <a:lnTo>
                    <a:pt x="45" y="348"/>
                  </a:lnTo>
                  <a:lnTo>
                    <a:pt x="78" y="381"/>
                  </a:lnTo>
                  <a:lnTo>
                    <a:pt x="291" y="435"/>
                  </a:lnTo>
                  <a:lnTo>
                    <a:pt x="294" y="468"/>
                  </a:lnTo>
                  <a:lnTo>
                    <a:pt x="258" y="468"/>
                  </a:lnTo>
                  <a:lnTo>
                    <a:pt x="225" y="516"/>
                  </a:lnTo>
                  <a:lnTo>
                    <a:pt x="57" y="519"/>
                  </a:lnTo>
                  <a:lnTo>
                    <a:pt x="57" y="594"/>
                  </a:lnTo>
                  <a:lnTo>
                    <a:pt x="0" y="594"/>
                  </a:lnTo>
                  <a:lnTo>
                    <a:pt x="0" y="3"/>
                  </a:lnTo>
                  <a:close/>
                </a:path>
              </a:pathLst>
            </a:custGeom>
            <a:pattFill prst="dkDnDiag">
              <a:fgClr>
                <a:srgbClr val="990000"/>
              </a:fgClr>
              <a:bgClr>
                <a:srgbClr val="FFFFFF"/>
              </a:bgClr>
            </a:pattFill>
            <a:ln w="19050" cmpd="sng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o-RO"/>
            </a:p>
          </p:txBody>
        </p:sp>
      </p:grpSp>
      <p:grpSp>
        <p:nvGrpSpPr>
          <p:cNvPr id="99448" name="Group 120"/>
          <p:cNvGrpSpPr>
            <a:grpSpLocks noChangeAspect="1"/>
          </p:cNvGrpSpPr>
          <p:nvPr/>
        </p:nvGrpSpPr>
        <p:grpSpPr bwMode="auto">
          <a:xfrm>
            <a:off x="1330325" y="3360738"/>
            <a:ext cx="458788" cy="1155700"/>
            <a:chOff x="1566" y="3219"/>
            <a:chExt cx="184" cy="464"/>
          </a:xfrm>
        </p:grpSpPr>
        <p:sp>
          <p:nvSpPr>
            <p:cNvPr id="99449" name="Rectangle 121"/>
            <p:cNvSpPr>
              <a:spLocks noChangeAspect="1" noChangeArrowheads="1"/>
            </p:cNvSpPr>
            <p:nvPr/>
          </p:nvSpPr>
          <p:spPr bwMode="auto">
            <a:xfrm>
              <a:off x="1569" y="3651"/>
              <a:ext cx="181" cy="32"/>
            </a:xfrm>
            <a:prstGeom prst="rect">
              <a:avLst/>
            </a:prstGeom>
            <a:noFill/>
            <a:ln w="635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99450" name="Rectangle 122"/>
            <p:cNvSpPr>
              <a:spLocks noChangeAspect="1" noChangeArrowheads="1"/>
            </p:cNvSpPr>
            <p:nvPr/>
          </p:nvSpPr>
          <p:spPr bwMode="auto">
            <a:xfrm>
              <a:off x="1566" y="3219"/>
              <a:ext cx="181" cy="32"/>
            </a:xfrm>
            <a:prstGeom prst="rect">
              <a:avLst/>
            </a:prstGeom>
            <a:noFill/>
            <a:ln w="635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</p:grpSp>
      <p:grpSp>
        <p:nvGrpSpPr>
          <p:cNvPr id="99451" name="Group 123"/>
          <p:cNvGrpSpPr>
            <a:grpSpLocks noChangeAspect="1"/>
          </p:cNvGrpSpPr>
          <p:nvPr/>
        </p:nvGrpSpPr>
        <p:grpSpPr bwMode="auto">
          <a:xfrm>
            <a:off x="1703388" y="2754313"/>
            <a:ext cx="4918075" cy="573087"/>
            <a:chOff x="1728" y="2976"/>
            <a:chExt cx="1974" cy="222"/>
          </a:xfrm>
        </p:grpSpPr>
        <p:sp>
          <p:nvSpPr>
            <p:cNvPr id="99452" name="Rectangle 124" descr="Дранка"/>
            <p:cNvSpPr>
              <a:spLocks noChangeAspect="1" noChangeArrowheads="1"/>
            </p:cNvSpPr>
            <p:nvPr/>
          </p:nvSpPr>
          <p:spPr bwMode="auto">
            <a:xfrm>
              <a:off x="1728" y="2976"/>
              <a:ext cx="726" cy="222"/>
            </a:xfrm>
            <a:prstGeom prst="rect">
              <a:avLst/>
            </a:prstGeom>
            <a:pattFill prst="shingle">
              <a:fgClr>
                <a:srgbClr val="FF3300"/>
              </a:fgClr>
              <a:bgClr>
                <a:schemeClr val="bg1"/>
              </a:bgClr>
            </a:pattFill>
            <a:ln w="19050">
              <a:solidFill>
                <a:srgbClr val="FF330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99453" name="Rectangle 125" descr="Дранка"/>
            <p:cNvSpPr>
              <a:spLocks noChangeAspect="1" noChangeArrowheads="1"/>
            </p:cNvSpPr>
            <p:nvPr/>
          </p:nvSpPr>
          <p:spPr bwMode="auto">
            <a:xfrm>
              <a:off x="2976" y="2976"/>
              <a:ext cx="726" cy="222"/>
            </a:xfrm>
            <a:prstGeom prst="rect">
              <a:avLst/>
            </a:prstGeom>
            <a:pattFill prst="shingle">
              <a:fgClr>
                <a:srgbClr val="FF3300"/>
              </a:fgClr>
              <a:bgClr>
                <a:schemeClr val="bg1"/>
              </a:bgClr>
            </a:pattFill>
            <a:ln w="19050">
              <a:solidFill>
                <a:srgbClr val="FF330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</p:grpSp>
      <p:sp>
        <p:nvSpPr>
          <p:cNvPr id="99454" name="Oval 126"/>
          <p:cNvSpPr>
            <a:spLocks noChangeArrowheads="1"/>
          </p:cNvSpPr>
          <p:nvPr/>
        </p:nvSpPr>
        <p:spPr bwMode="auto">
          <a:xfrm>
            <a:off x="7010400" y="3886200"/>
            <a:ext cx="76200" cy="76200"/>
          </a:xfrm>
          <a:prstGeom prst="ellipse">
            <a:avLst/>
          </a:prstGeom>
          <a:solidFill>
            <a:schemeClr val="bg2"/>
          </a:soli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grpSp>
        <p:nvGrpSpPr>
          <p:cNvPr id="99455" name="Group 127"/>
          <p:cNvGrpSpPr>
            <a:grpSpLocks/>
          </p:cNvGrpSpPr>
          <p:nvPr/>
        </p:nvGrpSpPr>
        <p:grpSpPr bwMode="auto">
          <a:xfrm>
            <a:off x="7218363" y="641350"/>
            <a:ext cx="2241550" cy="2189163"/>
            <a:chOff x="4547" y="404"/>
            <a:chExt cx="1412" cy="1379"/>
          </a:xfrm>
        </p:grpSpPr>
        <p:sp>
          <p:nvSpPr>
            <p:cNvPr id="99456" name="AutoShape 128"/>
            <p:cNvSpPr>
              <a:spLocks noChangeAspect="1" noChangeArrowheads="1"/>
            </p:cNvSpPr>
            <p:nvPr/>
          </p:nvSpPr>
          <p:spPr bwMode="auto">
            <a:xfrm>
              <a:off x="4583" y="404"/>
              <a:ext cx="1376" cy="1379"/>
            </a:xfrm>
            <a:custGeom>
              <a:avLst/>
              <a:gdLst>
                <a:gd name="G0" fmla="+- 879 0 0"/>
                <a:gd name="G1" fmla="+- 21600 0 879"/>
                <a:gd name="G2" fmla="+- 21600 0 879"/>
                <a:gd name="G3" fmla="*/ G0 2929 10000"/>
                <a:gd name="G4" fmla="+- 21600 0 G3"/>
                <a:gd name="G5" fmla="+- 21600 0 G3"/>
                <a:gd name="T0" fmla="*/ 10800 w 21600"/>
                <a:gd name="T1" fmla="*/ 0 h 21600"/>
                <a:gd name="T2" fmla="*/ 3163 w 21600"/>
                <a:gd name="T3" fmla="*/ 3163 h 21600"/>
                <a:gd name="T4" fmla="*/ 0 w 21600"/>
                <a:gd name="T5" fmla="*/ 10800 h 21600"/>
                <a:gd name="T6" fmla="*/ 3163 w 21600"/>
                <a:gd name="T7" fmla="*/ 18437 h 21600"/>
                <a:gd name="T8" fmla="*/ 10800 w 21600"/>
                <a:gd name="T9" fmla="*/ 21600 h 21600"/>
                <a:gd name="T10" fmla="*/ 18437 w 21600"/>
                <a:gd name="T11" fmla="*/ 18437 h 21600"/>
                <a:gd name="T12" fmla="*/ 21600 w 21600"/>
                <a:gd name="T13" fmla="*/ 10800 h 21600"/>
                <a:gd name="T14" fmla="*/ 18437 w 21600"/>
                <a:gd name="T15" fmla="*/ 3163 h 21600"/>
                <a:gd name="T16" fmla="*/ 3163 w 21600"/>
                <a:gd name="T17" fmla="*/ 3163 h 21600"/>
                <a:gd name="T18" fmla="*/ 18437 w 21600"/>
                <a:gd name="T19" fmla="*/ 18437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0" y="10800"/>
                  </a:moveTo>
                  <a:cubicBezTo>
                    <a:pt x="0" y="4835"/>
                    <a:pt x="4835" y="0"/>
                    <a:pt x="10800" y="0"/>
                  </a:cubicBezTo>
                  <a:cubicBezTo>
                    <a:pt x="16765" y="0"/>
                    <a:pt x="21600" y="4835"/>
                    <a:pt x="21600" y="10800"/>
                  </a:cubicBez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lose/>
                  <a:moveTo>
                    <a:pt x="879" y="10800"/>
                  </a:moveTo>
                  <a:cubicBezTo>
                    <a:pt x="879" y="16279"/>
                    <a:pt x="5321" y="20721"/>
                    <a:pt x="10800" y="20721"/>
                  </a:cubicBezTo>
                  <a:cubicBezTo>
                    <a:pt x="16279" y="20721"/>
                    <a:pt x="20721" y="16279"/>
                    <a:pt x="20721" y="10800"/>
                  </a:cubicBezTo>
                  <a:cubicBezTo>
                    <a:pt x="20721" y="5321"/>
                    <a:pt x="16279" y="879"/>
                    <a:pt x="10800" y="879"/>
                  </a:cubicBezTo>
                  <a:cubicBezTo>
                    <a:pt x="5321" y="879"/>
                    <a:pt x="879" y="5321"/>
                    <a:pt x="879" y="10800"/>
                  </a:cubicBezTo>
                  <a:close/>
                </a:path>
              </a:pathLst>
            </a:custGeom>
            <a:solidFill>
              <a:srgbClr val="DDDDDD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99457" name="Rectangle 129"/>
            <p:cNvSpPr>
              <a:spLocks noChangeArrowheads="1"/>
            </p:cNvSpPr>
            <p:nvPr/>
          </p:nvSpPr>
          <p:spPr bwMode="auto">
            <a:xfrm>
              <a:off x="4550" y="1094"/>
              <a:ext cx="48" cy="263"/>
            </a:xfrm>
            <a:prstGeom prst="rect">
              <a:avLst/>
            </a:prstGeom>
            <a:gradFill rotWithShape="0">
              <a:gsLst>
                <a:gs pos="0">
                  <a:srgbClr val="DDDDDD">
                    <a:gamma/>
                    <a:shade val="0"/>
                    <a:invGamma/>
                  </a:srgbClr>
                </a:gs>
                <a:gs pos="50000">
                  <a:srgbClr val="DDDDDD"/>
                </a:gs>
                <a:gs pos="100000">
                  <a:srgbClr val="DDDDDD">
                    <a:gamma/>
                    <a:shade val="0"/>
                    <a:invGamma/>
                  </a:srgbClr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99458" name="Oval 130"/>
            <p:cNvSpPr>
              <a:spLocks noChangeArrowheads="1"/>
            </p:cNvSpPr>
            <p:nvPr/>
          </p:nvSpPr>
          <p:spPr bwMode="auto">
            <a:xfrm>
              <a:off x="4547" y="1318"/>
              <a:ext cx="48" cy="48"/>
            </a:xfrm>
            <a:prstGeom prst="ellipse">
              <a:avLst/>
            </a:prstGeom>
            <a:solidFill>
              <a:schemeClr val="bg2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99459" name="Rectangle 131"/>
            <p:cNvSpPr>
              <a:spLocks noChangeArrowheads="1"/>
            </p:cNvSpPr>
            <p:nvPr/>
          </p:nvSpPr>
          <p:spPr bwMode="auto">
            <a:xfrm>
              <a:off x="4548" y="1056"/>
              <a:ext cx="120" cy="50"/>
            </a:xfrm>
            <a:prstGeom prst="rect">
              <a:avLst/>
            </a:prstGeom>
            <a:gradFill rotWithShape="0">
              <a:gsLst>
                <a:gs pos="0">
                  <a:srgbClr val="DDDDDD"/>
                </a:gs>
                <a:gs pos="100000">
                  <a:srgbClr val="DDDDDD">
                    <a:gamma/>
                    <a:shade val="0"/>
                    <a:invGamma/>
                  </a:srgbClr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</p:grpSp>
      <p:sp>
        <p:nvSpPr>
          <p:cNvPr id="99460" name="AutoShape 132" descr="Голубая тисненая бумага"/>
          <p:cNvSpPr>
            <a:spLocks noChangeArrowheads="1"/>
          </p:cNvSpPr>
          <p:nvPr/>
        </p:nvSpPr>
        <p:spPr bwMode="auto">
          <a:xfrm>
            <a:off x="3009900" y="838200"/>
            <a:ext cx="3124200" cy="692150"/>
          </a:xfrm>
          <a:prstGeom prst="wedgeRoundRectCallout">
            <a:avLst>
              <a:gd name="adj1" fmla="val 108690"/>
              <a:gd name="adj2" fmla="val 391745"/>
              <a:gd name="adj3" fmla="val 16667"/>
            </a:avLst>
          </a:prstGeom>
          <a:blipFill dpi="0" rotWithShape="0">
            <a:blip r:embed="rId3" cstate="print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lIns="54000" tIns="10800" rIns="54000" bIns="10800">
            <a:spAutoFit/>
          </a:bodyPr>
          <a:lstStyle/>
          <a:p>
            <a:pPr algn="ctr"/>
            <a:r>
              <a:rPr lang="ru-RU" sz="2000">
                <a:latin typeface="Times New Roman" pitchFamily="18" charset="0"/>
              </a:rPr>
              <a:t>Перерезается металлоэлемент</a:t>
            </a:r>
          </a:p>
        </p:txBody>
      </p:sp>
      <p:sp>
        <p:nvSpPr>
          <p:cNvPr id="99461" name="Freeform 133" descr="Темный диагональный 2"/>
          <p:cNvSpPr>
            <a:spLocks noChangeAspect="1"/>
          </p:cNvSpPr>
          <p:nvPr/>
        </p:nvSpPr>
        <p:spPr bwMode="auto">
          <a:xfrm>
            <a:off x="1905000" y="3449638"/>
            <a:ext cx="1793875" cy="963612"/>
          </a:xfrm>
          <a:custGeom>
            <a:avLst/>
            <a:gdLst/>
            <a:ahLst/>
            <a:cxnLst>
              <a:cxn ang="0">
                <a:pos x="0" y="35"/>
              </a:cxn>
              <a:cxn ang="0">
                <a:pos x="0" y="384"/>
              </a:cxn>
              <a:cxn ang="0">
                <a:pos x="48" y="387"/>
              </a:cxn>
              <a:cxn ang="0">
                <a:pos x="48" y="349"/>
              </a:cxn>
              <a:cxn ang="0">
                <a:pos x="717" y="348"/>
              </a:cxn>
              <a:cxn ang="0">
                <a:pos x="717" y="275"/>
              </a:cxn>
              <a:cxn ang="0">
                <a:pos x="684" y="278"/>
              </a:cxn>
              <a:cxn ang="0">
                <a:pos x="684" y="318"/>
              </a:cxn>
              <a:cxn ang="0">
                <a:pos x="48" y="318"/>
              </a:cxn>
              <a:cxn ang="0">
                <a:pos x="48" y="63"/>
              </a:cxn>
              <a:cxn ang="0">
                <a:pos x="684" y="66"/>
              </a:cxn>
              <a:cxn ang="0">
                <a:pos x="684" y="107"/>
              </a:cxn>
              <a:cxn ang="0">
                <a:pos x="720" y="106"/>
              </a:cxn>
              <a:cxn ang="0">
                <a:pos x="720" y="35"/>
              </a:cxn>
              <a:cxn ang="0">
                <a:pos x="48" y="35"/>
              </a:cxn>
              <a:cxn ang="0">
                <a:pos x="48" y="3"/>
              </a:cxn>
              <a:cxn ang="0">
                <a:pos x="0" y="0"/>
              </a:cxn>
              <a:cxn ang="0">
                <a:pos x="0" y="35"/>
              </a:cxn>
            </a:cxnLst>
            <a:rect l="0" t="0" r="r" b="b"/>
            <a:pathLst>
              <a:path w="720" h="387">
                <a:moveTo>
                  <a:pt x="0" y="35"/>
                </a:moveTo>
                <a:lnTo>
                  <a:pt x="0" y="384"/>
                </a:lnTo>
                <a:lnTo>
                  <a:pt x="48" y="387"/>
                </a:lnTo>
                <a:lnTo>
                  <a:pt x="48" y="349"/>
                </a:lnTo>
                <a:lnTo>
                  <a:pt x="717" y="348"/>
                </a:lnTo>
                <a:lnTo>
                  <a:pt x="717" y="275"/>
                </a:lnTo>
                <a:lnTo>
                  <a:pt x="684" y="278"/>
                </a:lnTo>
                <a:lnTo>
                  <a:pt x="684" y="318"/>
                </a:lnTo>
                <a:lnTo>
                  <a:pt x="48" y="318"/>
                </a:lnTo>
                <a:lnTo>
                  <a:pt x="48" y="63"/>
                </a:lnTo>
                <a:lnTo>
                  <a:pt x="684" y="66"/>
                </a:lnTo>
                <a:lnTo>
                  <a:pt x="684" y="107"/>
                </a:lnTo>
                <a:lnTo>
                  <a:pt x="720" y="106"/>
                </a:lnTo>
                <a:lnTo>
                  <a:pt x="720" y="35"/>
                </a:lnTo>
                <a:lnTo>
                  <a:pt x="48" y="35"/>
                </a:lnTo>
                <a:lnTo>
                  <a:pt x="48" y="3"/>
                </a:lnTo>
                <a:lnTo>
                  <a:pt x="0" y="0"/>
                </a:lnTo>
                <a:lnTo>
                  <a:pt x="0" y="35"/>
                </a:lnTo>
                <a:close/>
              </a:path>
            </a:pathLst>
          </a:custGeom>
          <a:pattFill prst="dkUpDiag">
            <a:fgClr>
              <a:srgbClr val="990000"/>
            </a:fgClr>
            <a:bgClr>
              <a:schemeClr val="bg1"/>
            </a:bgClr>
          </a:patt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endParaRPr lang="ro-RO"/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4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994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9460" grpId="0" animBg="1" autoUpdateAnimBg="0"/>
    </p:bldLst>
  </p:timing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2818" name="Group 2"/>
          <p:cNvGrpSpPr>
            <a:grpSpLocks/>
          </p:cNvGrpSpPr>
          <p:nvPr/>
        </p:nvGrpSpPr>
        <p:grpSpPr bwMode="auto">
          <a:xfrm>
            <a:off x="3149600" y="-1981200"/>
            <a:ext cx="2843213" cy="9448800"/>
            <a:chOff x="1984" y="-1248"/>
            <a:chExt cx="1791" cy="5952"/>
          </a:xfrm>
        </p:grpSpPr>
        <p:grpSp>
          <p:nvGrpSpPr>
            <p:cNvPr id="162819" name="Group 3"/>
            <p:cNvGrpSpPr>
              <a:grpSpLocks/>
            </p:cNvGrpSpPr>
            <p:nvPr/>
          </p:nvGrpSpPr>
          <p:grpSpPr bwMode="auto">
            <a:xfrm>
              <a:off x="2256" y="-1248"/>
              <a:ext cx="254" cy="1507"/>
              <a:chOff x="2254" y="0"/>
              <a:chExt cx="254" cy="1507"/>
            </a:xfrm>
          </p:grpSpPr>
          <p:grpSp>
            <p:nvGrpSpPr>
              <p:cNvPr id="162820" name="Group 4"/>
              <p:cNvGrpSpPr>
                <a:grpSpLocks noChangeAspect="1"/>
              </p:cNvGrpSpPr>
              <p:nvPr/>
            </p:nvGrpSpPr>
            <p:grpSpPr bwMode="auto">
              <a:xfrm>
                <a:off x="2294" y="564"/>
                <a:ext cx="172" cy="632"/>
                <a:chOff x="979" y="2230"/>
                <a:chExt cx="192" cy="377"/>
              </a:xfrm>
            </p:grpSpPr>
            <p:grpSp>
              <p:nvGrpSpPr>
                <p:cNvPr id="162821" name="Group 5"/>
                <p:cNvGrpSpPr>
                  <a:grpSpLocks noChangeAspect="1"/>
                </p:cNvGrpSpPr>
                <p:nvPr/>
              </p:nvGrpSpPr>
              <p:grpSpPr bwMode="auto">
                <a:xfrm rot="-186789">
                  <a:off x="983" y="2577"/>
                  <a:ext cx="186" cy="30"/>
                  <a:chOff x="2966" y="3408"/>
                  <a:chExt cx="265" cy="43"/>
                </a:xfrm>
              </p:grpSpPr>
              <p:sp>
                <p:nvSpPr>
                  <p:cNvPr id="162822" name="Rectangle 6"/>
                  <p:cNvSpPr>
                    <a:spLocks noChangeAspect="1" noChangeArrowheads="1"/>
                  </p:cNvSpPr>
                  <p:nvPr/>
                </p:nvSpPr>
                <p:spPr bwMode="auto">
                  <a:xfrm rot="240000">
                    <a:off x="2980" y="3418"/>
                    <a:ext cx="240" cy="23"/>
                  </a:xfrm>
                  <a:prstGeom prst="rect">
                    <a:avLst/>
                  </a:prstGeom>
                  <a:noFill/>
                  <a:ln w="6350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62823" name="Oval 7" descr="Светлый диагональный 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966" y="3408"/>
                    <a:ext cx="25" cy="25"/>
                  </a:xfrm>
                  <a:prstGeom prst="ellipse">
                    <a:avLst/>
                  </a:prstGeom>
                  <a:pattFill prst="ltDnDiag">
                    <a:fgClr>
                      <a:schemeClr val="tx1"/>
                    </a:fgClr>
                    <a:bgClr>
                      <a:schemeClr val="bg1"/>
                    </a:bgClr>
                  </a:pattFill>
                  <a:ln w="63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62824" name="Oval 8" descr="Светлый диагональный 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206" y="3426"/>
                    <a:ext cx="25" cy="25"/>
                  </a:xfrm>
                  <a:prstGeom prst="ellipse">
                    <a:avLst/>
                  </a:prstGeom>
                  <a:pattFill prst="ltDnDiag">
                    <a:fgClr>
                      <a:schemeClr val="tx1"/>
                    </a:fgClr>
                    <a:bgClr>
                      <a:schemeClr val="bg1"/>
                    </a:bgClr>
                  </a:pattFill>
                  <a:ln w="63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</p:grpSp>
            <p:grpSp>
              <p:nvGrpSpPr>
                <p:cNvPr id="162825" name="Group 9"/>
                <p:cNvGrpSpPr>
                  <a:grpSpLocks noChangeAspect="1"/>
                </p:cNvGrpSpPr>
                <p:nvPr/>
              </p:nvGrpSpPr>
              <p:grpSpPr bwMode="auto">
                <a:xfrm>
                  <a:off x="983" y="2426"/>
                  <a:ext cx="186" cy="30"/>
                  <a:chOff x="2966" y="3408"/>
                  <a:chExt cx="265" cy="43"/>
                </a:xfrm>
              </p:grpSpPr>
              <p:sp>
                <p:nvSpPr>
                  <p:cNvPr id="162826" name="Rectangle 10"/>
                  <p:cNvSpPr>
                    <a:spLocks noChangeAspect="1" noChangeArrowheads="1"/>
                  </p:cNvSpPr>
                  <p:nvPr/>
                </p:nvSpPr>
                <p:spPr bwMode="auto">
                  <a:xfrm rot="240000">
                    <a:off x="2980" y="3418"/>
                    <a:ext cx="240" cy="23"/>
                  </a:xfrm>
                  <a:prstGeom prst="rect">
                    <a:avLst/>
                  </a:prstGeom>
                  <a:noFill/>
                  <a:ln w="6350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62827" name="Oval 11" descr="Светлый диагональный 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966" y="3408"/>
                    <a:ext cx="25" cy="25"/>
                  </a:xfrm>
                  <a:prstGeom prst="ellipse">
                    <a:avLst/>
                  </a:prstGeom>
                  <a:pattFill prst="ltDnDiag">
                    <a:fgClr>
                      <a:schemeClr val="tx1"/>
                    </a:fgClr>
                    <a:bgClr>
                      <a:schemeClr val="bg1"/>
                    </a:bgClr>
                  </a:pattFill>
                  <a:ln w="63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62828" name="Oval 12" descr="Светлый диагональный 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206" y="3426"/>
                    <a:ext cx="25" cy="25"/>
                  </a:xfrm>
                  <a:prstGeom prst="ellipse">
                    <a:avLst/>
                  </a:prstGeom>
                  <a:pattFill prst="ltDnDiag">
                    <a:fgClr>
                      <a:schemeClr val="tx1"/>
                    </a:fgClr>
                    <a:bgClr>
                      <a:schemeClr val="bg1"/>
                    </a:bgClr>
                  </a:pattFill>
                  <a:ln w="63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</p:grpSp>
            <p:grpSp>
              <p:nvGrpSpPr>
                <p:cNvPr id="162829" name="Group 13"/>
                <p:cNvGrpSpPr>
                  <a:grpSpLocks noChangeAspect="1"/>
                </p:cNvGrpSpPr>
                <p:nvPr/>
              </p:nvGrpSpPr>
              <p:grpSpPr bwMode="auto">
                <a:xfrm>
                  <a:off x="982" y="2398"/>
                  <a:ext cx="186" cy="30"/>
                  <a:chOff x="2966" y="3408"/>
                  <a:chExt cx="265" cy="43"/>
                </a:xfrm>
              </p:grpSpPr>
              <p:sp>
                <p:nvSpPr>
                  <p:cNvPr id="162830" name="Rectangle 14"/>
                  <p:cNvSpPr>
                    <a:spLocks noChangeAspect="1" noChangeArrowheads="1"/>
                  </p:cNvSpPr>
                  <p:nvPr/>
                </p:nvSpPr>
                <p:spPr bwMode="auto">
                  <a:xfrm rot="240000">
                    <a:off x="2980" y="3418"/>
                    <a:ext cx="240" cy="23"/>
                  </a:xfrm>
                  <a:prstGeom prst="rect">
                    <a:avLst/>
                  </a:prstGeom>
                  <a:noFill/>
                  <a:ln w="6350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62831" name="Oval 15" descr="Светлый диагональный 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966" y="3408"/>
                    <a:ext cx="25" cy="25"/>
                  </a:xfrm>
                  <a:prstGeom prst="ellipse">
                    <a:avLst/>
                  </a:prstGeom>
                  <a:pattFill prst="ltDnDiag">
                    <a:fgClr>
                      <a:schemeClr val="tx1"/>
                    </a:fgClr>
                    <a:bgClr>
                      <a:schemeClr val="bg1"/>
                    </a:bgClr>
                  </a:pattFill>
                  <a:ln w="63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62832" name="Oval 16" descr="Светлый диагональный 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206" y="3426"/>
                    <a:ext cx="25" cy="25"/>
                  </a:xfrm>
                  <a:prstGeom prst="ellipse">
                    <a:avLst/>
                  </a:prstGeom>
                  <a:pattFill prst="ltDnDiag">
                    <a:fgClr>
                      <a:schemeClr val="tx1"/>
                    </a:fgClr>
                    <a:bgClr>
                      <a:schemeClr val="bg1"/>
                    </a:bgClr>
                  </a:pattFill>
                  <a:ln w="63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</p:grpSp>
            <p:grpSp>
              <p:nvGrpSpPr>
                <p:cNvPr id="162833" name="Group 17"/>
                <p:cNvGrpSpPr>
                  <a:grpSpLocks noChangeAspect="1"/>
                </p:cNvGrpSpPr>
                <p:nvPr/>
              </p:nvGrpSpPr>
              <p:grpSpPr bwMode="auto">
                <a:xfrm>
                  <a:off x="981" y="2315"/>
                  <a:ext cx="187" cy="30"/>
                  <a:chOff x="2966" y="3408"/>
                  <a:chExt cx="265" cy="43"/>
                </a:xfrm>
              </p:grpSpPr>
              <p:sp>
                <p:nvSpPr>
                  <p:cNvPr id="162834" name="Rectangle 18"/>
                  <p:cNvSpPr>
                    <a:spLocks noChangeAspect="1" noChangeArrowheads="1"/>
                  </p:cNvSpPr>
                  <p:nvPr/>
                </p:nvSpPr>
                <p:spPr bwMode="auto">
                  <a:xfrm rot="240000">
                    <a:off x="2980" y="3418"/>
                    <a:ext cx="240" cy="23"/>
                  </a:xfrm>
                  <a:prstGeom prst="rect">
                    <a:avLst/>
                  </a:prstGeom>
                  <a:noFill/>
                  <a:ln w="6350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62835" name="Oval 19" descr="Светлый диагональный 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966" y="3408"/>
                    <a:ext cx="25" cy="25"/>
                  </a:xfrm>
                  <a:prstGeom prst="ellipse">
                    <a:avLst/>
                  </a:prstGeom>
                  <a:pattFill prst="ltDnDiag">
                    <a:fgClr>
                      <a:schemeClr val="tx1"/>
                    </a:fgClr>
                    <a:bgClr>
                      <a:schemeClr val="bg1"/>
                    </a:bgClr>
                  </a:pattFill>
                  <a:ln w="63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62836" name="Oval 20" descr="Светлый диагональный 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206" y="3426"/>
                    <a:ext cx="25" cy="25"/>
                  </a:xfrm>
                  <a:prstGeom prst="ellipse">
                    <a:avLst/>
                  </a:prstGeom>
                  <a:pattFill prst="ltDnDiag">
                    <a:fgClr>
                      <a:schemeClr val="tx1"/>
                    </a:fgClr>
                    <a:bgClr>
                      <a:schemeClr val="bg1"/>
                    </a:bgClr>
                  </a:pattFill>
                  <a:ln w="63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</p:grpSp>
            <p:grpSp>
              <p:nvGrpSpPr>
                <p:cNvPr id="162837" name="Group 21"/>
                <p:cNvGrpSpPr>
                  <a:grpSpLocks noChangeAspect="1"/>
                </p:cNvGrpSpPr>
                <p:nvPr/>
              </p:nvGrpSpPr>
              <p:grpSpPr bwMode="auto">
                <a:xfrm>
                  <a:off x="983" y="2288"/>
                  <a:ext cx="186" cy="30"/>
                  <a:chOff x="2966" y="3408"/>
                  <a:chExt cx="265" cy="43"/>
                </a:xfrm>
              </p:grpSpPr>
              <p:sp>
                <p:nvSpPr>
                  <p:cNvPr id="162838" name="Rectangle 22"/>
                  <p:cNvSpPr>
                    <a:spLocks noChangeAspect="1" noChangeArrowheads="1"/>
                  </p:cNvSpPr>
                  <p:nvPr/>
                </p:nvSpPr>
                <p:spPr bwMode="auto">
                  <a:xfrm rot="240000">
                    <a:off x="2980" y="3418"/>
                    <a:ext cx="240" cy="23"/>
                  </a:xfrm>
                  <a:prstGeom prst="rect">
                    <a:avLst/>
                  </a:prstGeom>
                  <a:noFill/>
                  <a:ln w="6350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62839" name="Oval 23" descr="Светлый диагональный 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966" y="3408"/>
                    <a:ext cx="25" cy="25"/>
                  </a:xfrm>
                  <a:prstGeom prst="ellipse">
                    <a:avLst/>
                  </a:prstGeom>
                  <a:pattFill prst="ltDnDiag">
                    <a:fgClr>
                      <a:schemeClr val="tx1"/>
                    </a:fgClr>
                    <a:bgClr>
                      <a:schemeClr val="bg1"/>
                    </a:bgClr>
                  </a:pattFill>
                  <a:ln w="63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62840" name="Oval 24" descr="Светлый диагональный 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206" y="3426"/>
                    <a:ext cx="25" cy="25"/>
                  </a:xfrm>
                  <a:prstGeom prst="ellipse">
                    <a:avLst/>
                  </a:prstGeom>
                  <a:pattFill prst="ltDnDiag">
                    <a:fgClr>
                      <a:schemeClr val="tx1"/>
                    </a:fgClr>
                    <a:bgClr>
                      <a:schemeClr val="bg1"/>
                    </a:bgClr>
                  </a:pattFill>
                  <a:ln w="63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</p:grpSp>
            <p:grpSp>
              <p:nvGrpSpPr>
                <p:cNvPr id="162841" name="Group 25"/>
                <p:cNvGrpSpPr>
                  <a:grpSpLocks noChangeAspect="1"/>
                </p:cNvGrpSpPr>
                <p:nvPr/>
              </p:nvGrpSpPr>
              <p:grpSpPr bwMode="auto">
                <a:xfrm>
                  <a:off x="984" y="2263"/>
                  <a:ext cx="187" cy="30"/>
                  <a:chOff x="2966" y="3408"/>
                  <a:chExt cx="265" cy="43"/>
                </a:xfrm>
              </p:grpSpPr>
              <p:sp>
                <p:nvSpPr>
                  <p:cNvPr id="162842" name="Rectangle 26"/>
                  <p:cNvSpPr>
                    <a:spLocks noChangeAspect="1" noChangeArrowheads="1"/>
                  </p:cNvSpPr>
                  <p:nvPr/>
                </p:nvSpPr>
                <p:spPr bwMode="auto">
                  <a:xfrm rot="240000">
                    <a:off x="2980" y="3418"/>
                    <a:ext cx="240" cy="23"/>
                  </a:xfrm>
                  <a:prstGeom prst="rect">
                    <a:avLst/>
                  </a:prstGeom>
                  <a:noFill/>
                  <a:ln w="6350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62843" name="Oval 27" descr="Светлый диагональный 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966" y="3408"/>
                    <a:ext cx="25" cy="25"/>
                  </a:xfrm>
                  <a:prstGeom prst="ellipse">
                    <a:avLst/>
                  </a:prstGeom>
                  <a:pattFill prst="ltDnDiag">
                    <a:fgClr>
                      <a:schemeClr val="tx1"/>
                    </a:fgClr>
                    <a:bgClr>
                      <a:schemeClr val="bg1"/>
                    </a:bgClr>
                  </a:pattFill>
                  <a:ln w="63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62844" name="Oval 28" descr="Светлый диагональный 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206" y="3426"/>
                    <a:ext cx="25" cy="25"/>
                  </a:xfrm>
                  <a:prstGeom prst="ellipse">
                    <a:avLst/>
                  </a:prstGeom>
                  <a:pattFill prst="ltDnDiag">
                    <a:fgClr>
                      <a:schemeClr val="tx1"/>
                    </a:fgClr>
                    <a:bgClr>
                      <a:schemeClr val="bg1"/>
                    </a:bgClr>
                  </a:pattFill>
                  <a:ln w="63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</p:grpSp>
            <p:grpSp>
              <p:nvGrpSpPr>
                <p:cNvPr id="162845" name="Group 29"/>
                <p:cNvGrpSpPr>
                  <a:grpSpLocks noChangeAspect="1"/>
                </p:cNvGrpSpPr>
                <p:nvPr/>
              </p:nvGrpSpPr>
              <p:grpSpPr bwMode="auto">
                <a:xfrm>
                  <a:off x="979" y="2369"/>
                  <a:ext cx="186" cy="30"/>
                  <a:chOff x="2966" y="3408"/>
                  <a:chExt cx="265" cy="43"/>
                </a:xfrm>
              </p:grpSpPr>
              <p:sp>
                <p:nvSpPr>
                  <p:cNvPr id="162846" name="Rectangle 30"/>
                  <p:cNvSpPr>
                    <a:spLocks noChangeAspect="1" noChangeArrowheads="1"/>
                  </p:cNvSpPr>
                  <p:nvPr/>
                </p:nvSpPr>
                <p:spPr bwMode="auto">
                  <a:xfrm rot="240000">
                    <a:off x="2980" y="3418"/>
                    <a:ext cx="240" cy="23"/>
                  </a:xfrm>
                  <a:prstGeom prst="rect">
                    <a:avLst/>
                  </a:prstGeom>
                  <a:noFill/>
                  <a:ln w="6350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62847" name="Oval 31" descr="Светлый диагональный 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966" y="3408"/>
                    <a:ext cx="25" cy="25"/>
                  </a:xfrm>
                  <a:prstGeom prst="ellipse">
                    <a:avLst/>
                  </a:prstGeom>
                  <a:pattFill prst="ltDnDiag">
                    <a:fgClr>
                      <a:schemeClr val="tx1"/>
                    </a:fgClr>
                    <a:bgClr>
                      <a:schemeClr val="bg1"/>
                    </a:bgClr>
                  </a:pattFill>
                  <a:ln w="63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62848" name="Oval 32" descr="Светлый диагональный 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206" y="3426"/>
                    <a:ext cx="25" cy="25"/>
                  </a:xfrm>
                  <a:prstGeom prst="ellipse">
                    <a:avLst/>
                  </a:prstGeom>
                  <a:pattFill prst="ltDnDiag">
                    <a:fgClr>
                      <a:schemeClr val="tx1"/>
                    </a:fgClr>
                    <a:bgClr>
                      <a:schemeClr val="bg1"/>
                    </a:bgClr>
                  </a:pattFill>
                  <a:ln w="63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</p:grpSp>
            <p:grpSp>
              <p:nvGrpSpPr>
                <p:cNvPr id="162849" name="Group 33"/>
                <p:cNvGrpSpPr>
                  <a:grpSpLocks noChangeAspect="1"/>
                </p:cNvGrpSpPr>
                <p:nvPr/>
              </p:nvGrpSpPr>
              <p:grpSpPr bwMode="auto">
                <a:xfrm>
                  <a:off x="979" y="2340"/>
                  <a:ext cx="187" cy="31"/>
                  <a:chOff x="2966" y="3408"/>
                  <a:chExt cx="265" cy="43"/>
                </a:xfrm>
              </p:grpSpPr>
              <p:sp>
                <p:nvSpPr>
                  <p:cNvPr id="162850" name="Rectangle 34"/>
                  <p:cNvSpPr>
                    <a:spLocks noChangeAspect="1" noChangeArrowheads="1"/>
                  </p:cNvSpPr>
                  <p:nvPr/>
                </p:nvSpPr>
                <p:spPr bwMode="auto">
                  <a:xfrm rot="240000">
                    <a:off x="2980" y="3418"/>
                    <a:ext cx="240" cy="23"/>
                  </a:xfrm>
                  <a:prstGeom prst="rect">
                    <a:avLst/>
                  </a:prstGeom>
                  <a:noFill/>
                  <a:ln w="6350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62851" name="Oval 35" descr="Светлый диагональный 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966" y="3408"/>
                    <a:ext cx="25" cy="25"/>
                  </a:xfrm>
                  <a:prstGeom prst="ellipse">
                    <a:avLst/>
                  </a:prstGeom>
                  <a:pattFill prst="ltDnDiag">
                    <a:fgClr>
                      <a:schemeClr val="tx1"/>
                    </a:fgClr>
                    <a:bgClr>
                      <a:schemeClr val="bg1"/>
                    </a:bgClr>
                  </a:pattFill>
                  <a:ln w="63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62852" name="Oval 36" descr="Светлый диагональный 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206" y="3426"/>
                    <a:ext cx="25" cy="25"/>
                  </a:xfrm>
                  <a:prstGeom prst="ellipse">
                    <a:avLst/>
                  </a:prstGeom>
                  <a:pattFill prst="ltDnDiag">
                    <a:fgClr>
                      <a:schemeClr val="tx1"/>
                    </a:fgClr>
                    <a:bgClr>
                      <a:schemeClr val="bg1"/>
                    </a:bgClr>
                  </a:pattFill>
                  <a:ln w="63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</p:grpSp>
            <p:grpSp>
              <p:nvGrpSpPr>
                <p:cNvPr id="162853" name="Group 37"/>
                <p:cNvGrpSpPr>
                  <a:grpSpLocks noChangeAspect="1"/>
                </p:cNvGrpSpPr>
                <p:nvPr/>
              </p:nvGrpSpPr>
              <p:grpSpPr bwMode="auto">
                <a:xfrm>
                  <a:off x="982" y="2457"/>
                  <a:ext cx="186" cy="30"/>
                  <a:chOff x="2966" y="3408"/>
                  <a:chExt cx="265" cy="43"/>
                </a:xfrm>
              </p:grpSpPr>
              <p:sp>
                <p:nvSpPr>
                  <p:cNvPr id="162854" name="Rectangle 38"/>
                  <p:cNvSpPr>
                    <a:spLocks noChangeAspect="1" noChangeArrowheads="1"/>
                  </p:cNvSpPr>
                  <p:nvPr/>
                </p:nvSpPr>
                <p:spPr bwMode="auto">
                  <a:xfrm rot="240000">
                    <a:off x="2980" y="3418"/>
                    <a:ext cx="240" cy="23"/>
                  </a:xfrm>
                  <a:prstGeom prst="rect">
                    <a:avLst/>
                  </a:prstGeom>
                  <a:noFill/>
                  <a:ln w="6350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62855" name="Oval 39" descr="Светлый диагональный 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966" y="3408"/>
                    <a:ext cx="25" cy="25"/>
                  </a:xfrm>
                  <a:prstGeom prst="ellipse">
                    <a:avLst/>
                  </a:prstGeom>
                  <a:pattFill prst="ltDnDiag">
                    <a:fgClr>
                      <a:schemeClr val="tx1"/>
                    </a:fgClr>
                    <a:bgClr>
                      <a:schemeClr val="bg1"/>
                    </a:bgClr>
                  </a:pattFill>
                  <a:ln w="63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62856" name="Oval 40" descr="Светлый диагональный 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206" y="3426"/>
                    <a:ext cx="25" cy="25"/>
                  </a:xfrm>
                  <a:prstGeom prst="ellipse">
                    <a:avLst/>
                  </a:prstGeom>
                  <a:pattFill prst="ltDnDiag">
                    <a:fgClr>
                      <a:schemeClr val="tx1"/>
                    </a:fgClr>
                    <a:bgClr>
                      <a:schemeClr val="bg1"/>
                    </a:bgClr>
                  </a:pattFill>
                  <a:ln w="63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</p:grpSp>
            <p:grpSp>
              <p:nvGrpSpPr>
                <p:cNvPr id="162857" name="Group 41"/>
                <p:cNvGrpSpPr>
                  <a:grpSpLocks noChangeAspect="1"/>
                </p:cNvGrpSpPr>
                <p:nvPr/>
              </p:nvGrpSpPr>
              <p:grpSpPr bwMode="auto">
                <a:xfrm rot="136227">
                  <a:off x="984" y="2240"/>
                  <a:ext cx="187" cy="30"/>
                  <a:chOff x="2966" y="3408"/>
                  <a:chExt cx="265" cy="43"/>
                </a:xfrm>
              </p:grpSpPr>
              <p:sp>
                <p:nvSpPr>
                  <p:cNvPr id="162858" name="Rectangle 42"/>
                  <p:cNvSpPr>
                    <a:spLocks noChangeAspect="1" noChangeArrowheads="1"/>
                  </p:cNvSpPr>
                  <p:nvPr/>
                </p:nvSpPr>
                <p:spPr bwMode="auto">
                  <a:xfrm rot="240000">
                    <a:off x="2980" y="3418"/>
                    <a:ext cx="240" cy="23"/>
                  </a:xfrm>
                  <a:prstGeom prst="rect">
                    <a:avLst/>
                  </a:prstGeom>
                  <a:noFill/>
                  <a:ln w="6350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62859" name="Oval 43" descr="Светлый диагональный 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966" y="3408"/>
                    <a:ext cx="25" cy="25"/>
                  </a:xfrm>
                  <a:prstGeom prst="ellipse">
                    <a:avLst/>
                  </a:prstGeom>
                  <a:pattFill prst="ltDnDiag">
                    <a:fgClr>
                      <a:schemeClr val="tx1"/>
                    </a:fgClr>
                    <a:bgClr>
                      <a:schemeClr val="bg1"/>
                    </a:bgClr>
                  </a:pattFill>
                  <a:ln w="63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62860" name="Oval 44" descr="Светлый диагональный 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206" y="3426"/>
                    <a:ext cx="25" cy="25"/>
                  </a:xfrm>
                  <a:prstGeom prst="ellipse">
                    <a:avLst/>
                  </a:prstGeom>
                  <a:pattFill prst="ltDnDiag">
                    <a:fgClr>
                      <a:schemeClr val="tx1"/>
                    </a:fgClr>
                    <a:bgClr>
                      <a:schemeClr val="bg1"/>
                    </a:bgClr>
                  </a:pattFill>
                  <a:ln w="63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</p:grpSp>
            <p:grpSp>
              <p:nvGrpSpPr>
                <p:cNvPr id="162861" name="Group 45"/>
                <p:cNvGrpSpPr>
                  <a:grpSpLocks noChangeAspect="1"/>
                </p:cNvGrpSpPr>
                <p:nvPr/>
              </p:nvGrpSpPr>
              <p:grpSpPr bwMode="auto">
                <a:xfrm rot="-208310">
                  <a:off x="983" y="2230"/>
                  <a:ext cx="186" cy="30"/>
                  <a:chOff x="2966" y="3408"/>
                  <a:chExt cx="265" cy="43"/>
                </a:xfrm>
              </p:grpSpPr>
              <p:sp>
                <p:nvSpPr>
                  <p:cNvPr id="162862" name="Rectangle 46"/>
                  <p:cNvSpPr>
                    <a:spLocks noChangeAspect="1" noChangeArrowheads="1"/>
                  </p:cNvSpPr>
                  <p:nvPr/>
                </p:nvSpPr>
                <p:spPr bwMode="auto">
                  <a:xfrm rot="240000">
                    <a:off x="2980" y="3418"/>
                    <a:ext cx="240" cy="23"/>
                  </a:xfrm>
                  <a:prstGeom prst="rect">
                    <a:avLst/>
                  </a:prstGeom>
                  <a:noFill/>
                  <a:ln w="6350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62863" name="Oval 47" descr="Светлый диагональный 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966" y="3408"/>
                    <a:ext cx="25" cy="25"/>
                  </a:xfrm>
                  <a:prstGeom prst="ellipse">
                    <a:avLst/>
                  </a:prstGeom>
                  <a:pattFill prst="ltDnDiag">
                    <a:fgClr>
                      <a:schemeClr val="tx1"/>
                    </a:fgClr>
                    <a:bgClr>
                      <a:schemeClr val="bg1"/>
                    </a:bgClr>
                  </a:pattFill>
                  <a:ln w="63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62864" name="Oval 48" descr="Светлый диагональный 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206" y="3426"/>
                    <a:ext cx="25" cy="25"/>
                  </a:xfrm>
                  <a:prstGeom prst="ellipse">
                    <a:avLst/>
                  </a:prstGeom>
                  <a:pattFill prst="ltDnDiag">
                    <a:fgClr>
                      <a:schemeClr val="tx1"/>
                    </a:fgClr>
                    <a:bgClr>
                      <a:schemeClr val="bg1"/>
                    </a:bgClr>
                  </a:pattFill>
                  <a:ln w="63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</p:grpSp>
            <p:grpSp>
              <p:nvGrpSpPr>
                <p:cNvPr id="162865" name="Group 49"/>
                <p:cNvGrpSpPr>
                  <a:grpSpLocks noChangeAspect="1"/>
                </p:cNvGrpSpPr>
                <p:nvPr/>
              </p:nvGrpSpPr>
              <p:grpSpPr bwMode="auto">
                <a:xfrm>
                  <a:off x="985" y="2541"/>
                  <a:ext cx="186" cy="30"/>
                  <a:chOff x="2966" y="3408"/>
                  <a:chExt cx="265" cy="43"/>
                </a:xfrm>
              </p:grpSpPr>
              <p:sp>
                <p:nvSpPr>
                  <p:cNvPr id="162866" name="Rectangle 50"/>
                  <p:cNvSpPr>
                    <a:spLocks noChangeAspect="1" noChangeArrowheads="1"/>
                  </p:cNvSpPr>
                  <p:nvPr/>
                </p:nvSpPr>
                <p:spPr bwMode="auto">
                  <a:xfrm rot="240000">
                    <a:off x="2980" y="3418"/>
                    <a:ext cx="240" cy="23"/>
                  </a:xfrm>
                  <a:prstGeom prst="rect">
                    <a:avLst/>
                  </a:prstGeom>
                  <a:noFill/>
                  <a:ln w="6350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62867" name="Oval 51" descr="Светлый диагональный 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966" y="3408"/>
                    <a:ext cx="25" cy="25"/>
                  </a:xfrm>
                  <a:prstGeom prst="ellipse">
                    <a:avLst/>
                  </a:prstGeom>
                  <a:pattFill prst="ltDnDiag">
                    <a:fgClr>
                      <a:schemeClr val="tx1"/>
                    </a:fgClr>
                    <a:bgClr>
                      <a:schemeClr val="bg1"/>
                    </a:bgClr>
                  </a:pattFill>
                  <a:ln w="63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62868" name="Oval 52" descr="Светлый диагональный 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206" y="3426"/>
                    <a:ext cx="25" cy="25"/>
                  </a:xfrm>
                  <a:prstGeom prst="ellipse">
                    <a:avLst/>
                  </a:prstGeom>
                  <a:pattFill prst="ltDnDiag">
                    <a:fgClr>
                      <a:schemeClr val="tx1"/>
                    </a:fgClr>
                    <a:bgClr>
                      <a:schemeClr val="bg1"/>
                    </a:bgClr>
                  </a:pattFill>
                  <a:ln w="63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</p:grpSp>
            <p:grpSp>
              <p:nvGrpSpPr>
                <p:cNvPr id="162869" name="Group 53"/>
                <p:cNvGrpSpPr>
                  <a:grpSpLocks noChangeAspect="1"/>
                </p:cNvGrpSpPr>
                <p:nvPr/>
              </p:nvGrpSpPr>
              <p:grpSpPr bwMode="auto">
                <a:xfrm>
                  <a:off x="984" y="2513"/>
                  <a:ext cx="186" cy="30"/>
                  <a:chOff x="2966" y="3408"/>
                  <a:chExt cx="265" cy="43"/>
                </a:xfrm>
              </p:grpSpPr>
              <p:sp>
                <p:nvSpPr>
                  <p:cNvPr id="162870" name="Rectangle 54"/>
                  <p:cNvSpPr>
                    <a:spLocks noChangeAspect="1" noChangeArrowheads="1"/>
                  </p:cNvSpPr>
                  <p:nvPr/>
                </p:nvSpPr>
                <p:spPr bwMode="auto">
                  <a:xfrm rot="240000">
                    <a:off x="2980" y="3418"/>
                    <a:ext cx="240" cy="23"/>
                  </a:xfrm>
                  <a:prstGeom prst="rect">
                    <a:avLst/>
                  </a:prstGeom>
                  <a:noFill/>
                  <a:ln w="6350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62871" name="Oval 55" descr="Светлый диагональный 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966" y="3408"/>
                    <a:ext cx="25" cy="25"/>
                  </a:xfrm>
                  <a:prstGeom prst="ellipse">
                    <a:avLst/>
                  </a:prstGeom>
                  <a:pattFill prst="ltDnDiag">
                    <a:fgClr>
                      <a:schemeClr val="tx1"/>
                    </a:fgClr>
                    <a:bgClr>
                      <a:schemeClr val="bg1"/>
                    </a:bgClr>
                  </a:pattFill>
                  <a:ln w="63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62872" name="Oval 56" descr="Светлый диагональный 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206" y="3426"/>
                    <a:ext cx="25" cy="25"/>
                  </a:xfrm>
                  <a:prstGeom prst="ellipse">
                    <a:avLst/>
                  </a:prstGeom>
                  <a:pattFill prst="ltDnDiag">
                    <a:fgClr>
                      <a:schemeClr val="tx1"/>
                    </a:fgClr>
                    <a:bgClr>
                      <a:schemeClr val="bg1"/>
                    </a:bgClr>
                  </a:pattFill>
                  <a:ln w="63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</p:grpSp>
            <p:grpSp>
              <p:nvGrpSpPr>
                <p:cNvPr id="162873" name="Group 57"/>
                <p:cNvGrpSpPr>
                  <a:grpSpLocks noChangeAspect="1"/>
                </p:cNvGrpSpPr>
                <p:nvPr/>
              </p:nvGrpSpPr>
              <p:grpSpPr bwMode="auto">
                <a:xfrm>
                  <a:off x="981" y="2484"/>
                  <a:ext cx="186" cy="30"/>
                  <a:chOff x="2966" y="3408"/>
                  <a:chExt cx="265" cy="43"/>
                </a:xfrm>
              </p:grpSpPr>
              <p:sp>
                <p:nvSpPr>
                  <p:cNvPr id="162874" name="Rectangle 58"/>
                  <p:cNvSpPr>
                    <a:spLocks noChangeAspect="1" noChangeArrowheads="1"/>
                  </p:cNvSpPr>
                  <p:nvPr/>
                </p:nvSpPr>
                <p:spPr bwMode="auto">
                  <a:xfrm rot="240000">
                    <a:off x="2980" y="3418"/>
                    <a:ext cx="240" cy="23"/>
                  </a:xfrm>
                  <a:prstGeom prst="rect">
                    <a:avLst/>
                  </a:prstGeom>
                  <a:noFill/>
                  <a:ln w="6350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62875" name="Oval 59" descr="Светлый диагональный 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966" y="3408"/>
                    <a:ext cx="25" cy="25"/>
                  </a:xfrm>
                  <a:prstGeom prst="ellipse">
                    <a:avLst/>
                  </a:prstGeom>
                  <a:pattFill prst="ltDnDiag">
                    <a:fgClr>
                      <a:schemeClr val="tx1"/>
                    </a:fgClr>
                    <a:bgClr>
                      <a:schemeClr val="bg1"/>
                    </a:bgClr>
                  </a:pattFill>
                  <a:ln w="63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62876" name="Oval 60" descr="Светлый диагональный 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206" y="3426"/>
                    <a:ext cx="25" cy="25"/>
                  </a:xfrm>
                  <a:prstGeom prst="ellipse">
                    <a:avLst/>
                  </a:prstGeom>
                  <a:pattFill prst="ltDnDiag">
                    <a:fgClr>
                      <a:schemeClr val="tx1"/>
                    </a:fgClr>
                    <a:bgClr>
                      <a:schemeClr val="bg1"/>
                    </a:bgClr>
                  </a:pattFill>
                  <a:ln w="63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</p:grpSp>
            <p:grpSp>
              <p:nvGrpSpPr>
                <p:cNvPr id="162877" name="Group 61"/>
                <p:cNvGrpSpPr>
                  <a:grpSpLocks noChangeAspect="1"/>
                </p:cNvGrpSpPr>
                <p:nvPr/>
              </p:nvGrpSpPr>
              <p:grpSpPr bwMode="auto">
                <a:xfrm>
                  <a:off x="984" y="2572"/>
                  <a:ext cx="186" cy="30"/>
                  <a:chOff x="2966" y="3408"/>
                  <a:chExt cx="265" cy="43"/>
                </a:xfrm>
              </p:grpSpPr>
              <p:sp>
                <p:nvSpPr>
                  <p:cNvPr id="162878" name="Rectangle 62"/>
                  <p:cNvSpPr>
                    <a:spLocks noChangeAspect="1" noChangeArrowheads="1"/>
                  </p:cNvSpPr>
                  <p:nvPr/>
                </p:nvSpPr>
                <p:spPr bwMode="auto">
                  <a:xfrm rot="240000">
                    <a:off x="2980" y="3418"/>
                    <a:ext cx="240" cy="23"/>
                  </a:xfrm>
                  <a:prstGeom prst="rect">
                    <a:avLst/>
                  </a:prstGeom>
                  <a:noFill/>
                  <a:ln w="6350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62879" name="Oval 63" descr="Светлый диагональный 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966" y="3408"/>
                    <a:ext cx="25" cy="25"/>
                  </a:xfrm>
                  <a:prstGeom prst="ellipse">
                    <a:avLst/>
                  </a:prstGeom>
                  <a:pattFill prst="ltDnDiag">
                    <a:fgClr>
                      <a:schemeClr val="tx1"/>
                    </a:fgClr>
                    <a:bgClr>
                      <a:schemeClr val="bg1"/>
                    </a:bgClr>
                  </a:pattFill>
                  <a:ln w="63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62880" name="Oval 64" descr="Светлый диагональный 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206" y="3426"/>
                    <a:ext cx="25" cy="25"/>
                  </a:xfrm>
                  <a:prstGeom prst="ellipse">
                    <a:avLst/>
                  </a:prstGeom>
                  <a:pattFill prst="ltDnDiag">
                    <a:fgClr>
                      <a:schemeClr val="tx1"/>
                    </a:fgClr>
                    <a:bgClr>
                      <a:schemeClr val="bg1"/>
                    </a:bgClr>
                  </a:pattFill>
                  <a:ln w="63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</p:grpSp>
          </p:grpSp>
          <p:sp>
            <p:nvSpPr>
              <p:cNvPr id="162881" name="Rectangle 65"/>
              <p:cNvSpPr>
                <a:spLocks noChangeAspect="1" noChangeArrowheads="1"/>
              </p:cNvSpPr>
              <p:nvPr/>
            </p:nvSpPr>
            <p:spPr bwMode="auto">
              <a:xfrm flipH="1">
                <a:off x="2306" y="54"/>
                <a:ext cx="62" cy="42"/>
              </a:xfrm>
              <a:prstGeom prst="rect">
                <a:avLst/>
              </a:prstGeom>
              <a:gradFill rotWithShape="0">
                <a:gsLst>
                  <a:gs pos="0">
                    <a:schemeClr val="folHlink">
                      <a:gamma/>
                      <a:shade val="46275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62882" name="Rectangle 66"/>
              <p:cNvSpPr>
                <a:spLocks noChangeAspect="1" noChangeArrowheads="1"/>
              </p:cNvSpPr>
              <p:nvPr/>
            </p:nvSpPr>
            <p:spPr bwMode="auto">
              <a:xfrm flipH="1">
                <a:off x="2393" y="54"/>
                <a:ext cx="63" cy="42"/>
              </a:xfrm>
              <a:prstGeom prst="rect">
                <a:avLst/>
              </a:prstGeom>
              <a:gradFill rotWithShape="0">
                <a:gsLst>
                  <a:gs pos="0">
                    <a:schemeClr val="folHlink">
                      <a:gamma/>
                      <a:shade val="46275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grpSp>
            <p:nvGrpSpPr>
              <p:cNvPr id="162883" name="Group 67"/>
              <p:cNvGrpSpPr>
                <a:grpSpLocks noChangeAspect="1"/>
              </p:cNvGrpSpPr>
              <p:nvPr/>
            </p:nvGrpSpPr>
            <p:grpSpPr bwMode="auto">
              <a:xfrm>
                <a:off x="2254" y="0"/>
                <a:ext cx="254" cy="1507"/>
                <a:chOff x="934" y="1606"/>
                <a:chExt cx="284" cy="1684"/>
              </a:xfrm>
            </p:grpSpPr>
            <p:grpSp>
              <p:nvGrpSpPr>
                <p:cNvPr id="162884" name="Group 68"/>
                <p:cNvGrpSpPr>
                  <a:grpSpLocks noChangeAspect="1"/>
                </p:cNvGrpSpPr>
                <p:nvPr/>
              </p:nvGrpSpPr>
              <p:grpSpPr bwMode="auto">
                <a:xfrm>
                  <a:off x="934" y="1606"/>
                  <a:ext cx="284" cy="1684"/>
                  <a:chOff x="934" y="1606"/>
                  <a:chExt cx="284" cy="1684"/>
                </a:xfrm>
              </p:grpSpPr>
              <p:grpSp>
                <p:nvGrpSpPr>
                  <p:cNvPr id="162885" name="Group 69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942" y="1718"/>
                    <a:ext cx="272" cy="1572"/>
                    <a:chOff x="942" y="1718"/>
                    <a:chExt cx="272" cy="1572"/>
                  </a:xfrm>
                </p:grpSpPr>
                <p:sp>
                  <p:nvSpPr>
                    <p:cNvPr id="162886" name="Freeform 70" descr="Широкий диагональный 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942" y="2204"/>
                      <a:ext cx="272" cy="1086"/>
                    </a:xfrm>
                    <a:custGeom>
                      <a:avLst/>
                      <a:gdLst/>
                      <a:ahLst/>
                      <a:cxnLst>
                        <a:cxn ang="0">
                          <a:pos x="2" y="1086"/>
                        </a:cxn>
                        <a:cxn ang="0">
                          <a:pos x="0" y="30"/>
                        </a:cxn>
                        <a:cxn ang="0">
                          <a:pos x="10" y="12"/>
                        </a:cxn>
                        <a:cxn ang="0">
                          <a:pos x="28" y="4"/>
                        </a:cxn>
                        <a:cxn ang="0">
                          <a:pos x="250" y="0"/>
                        </a:cxn>
                        <a:cxn ang="0">
                          <a:pos x="264" y="12"/>
                        </a:cxn>
                        <a:cxn ang="0">
                          <a:pos x="268" y="34"/>
                        </a:cxn>
                        <a:cxn ang="0">
                          <a:pos x="272" y="1084"/>
                        </a:cxn>
                        <a:cxn ang="0">
                          <a:pos x="242" y="1084"/>
                        </a:cxn>
                        <a:cxn ang="0">
                          <a:pos x="240" y="44"/>
                        </a:cxn>
                        <a:cxn ang="0">
                          <a:pos x="232" y="28"/>
                        </a:cxn>
                        <a:cxn ang="0">
                          <a:pos x="200" y="28"/>
                        </a:cxn>
                        <a:cxn ang="0">
                          <a:pos x="198" y="2"/>
                        </a:cxn>
                        <a:cxn ang="0">
                          <a:pos x="70" y="2"/>
                        </a:cxn>
                        <a:cxn ang="0">
                          <a:pos x="70" y="28"/>
                        </a:cxn>
                        <a:cxn ang="0">
                          <a:pos x="40" y="30"/>
                        </a:cxn>
                        <a:cxn ang="0">
                          <a:pos x="28" y="40"/>
                        </a:cxn>
                        <a:cxn ang="0">
                          <a:pos x="30" y="1086"/>
                        </a:cxn>
                        <a:cxn ang="0">
                          <a:pos x="2" y="1086"/>
                        </a:cxn>
                      </a:cxnLst>
                      <a:rect l="0" t="0" r="r" b="b"/>
                      <a:pathLst>
                        <a:path w="272" h="1086">
                          <a:moveTo>
                            <a:pt x="2" y="1086"/>
                          </a:moveTo>
                          <a:lnTo>
                            <a:pt x="0" y="30"/>
                          </a:lnTo>
                          <a:lnTo>
                            <a:pt x="10" y="12"/>
                          </a:lnTo>
                          <a:lnTo>
                            <a:pt x="28" y="4"/>
                          </a:lnTo>
                          <a:lnTo>
                            <a:pt x="250" y="0"/>
                          </a:lnTo>
                          <a:lnTo>
                            <a:pt x="264" y="12"/>
                          </a:lnTo>
                          <a:lnTo>
                            <a:pt x="268" y="34"/>
                          </a:lnTo>
                          <a:lnTo>
                            <a:pt x="272" y="1084"/>
                          </a:lnTo>
                          <a:lnTo>
                            <a:pt x="242" y="1084"/>
                          </a:lnTo>
                          <a:lnTo>
                            <a:pt x="240" y="44"/>
                          </a:lnTo>
                          <a:lnTo>
                            <a:pt x="232" y="28"/>
                          </a:lnTo>
                          <a:lnTo>
                            <a:pt x="200" y="28"/>
                          </a:lnTo>
                          <a:lnTo>
                            <a:pt x="198" y="2"/>
                          </a:lnTo>
                          <a:lnTo>
                            <a:pt x="70" y="2"/>
                          </a:lnTo>
                          <a:lnTo>
                            <a:pt x="70" y="28"/>
                          </a:lnTo>
                          <a:lnTo>
                            <a:pt x="40" y="30"/>
                          </a:lnTo>
                          <a:lnTo>
                            <a:pt x="28" y="40"/>
                          </a:lnTo>
                          <a:lnTo>
                            <a:pt x="30" y="1086"/>
                          </a:lnTo>
                          <a:lnTo>
                            <a:pt x="2" y="1086"/>
                          </a:lnTo>
                          <a:close/>
                        </a:path>
                      </a:pathLst>
                    </a:custGeom>
                    <a:pattFill prst="wdDnDiag">
                      <a:fgClr>
                        <a:schemeClr val="tx2"/>
                      </a:fgClr>
                      <a:bgClr>
                        <a:schemeClr val="bg1"/>
                      </a:bgClr>
                    </a:patt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</p:spPr>
                  <p:txBody>
                    <a:bodyPr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62887" name="Freeform 71" descr="Алмазная решетка (контур)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972" y="1718"/>
                      <a:ext cx="208" cy="490"/>
                    </a:xfrm>
                    <a:custGeom>
                      <a:avLst/>
                      <a:gdLst/>
                      <a:ahLst/>
                      <a:cxnLst>
                        <a:cxn ang="0">
                          <a:pos x="4" y="4"/>
                        </a:cxn>
                        <a:cxn ang="0">
                          <a:pos x="0" y="486"/>
                        </a:cxn>
                        <a:cxn ang="0">
                          <a:pos x="40" y="486"/>
                        </a:cxn>
                        <a:cxn ang="0">
                          <a:pos x="38" y="34"/>
                        </a:cxn>
                        <a:cxn ang="0">
                          <a:pos x="80" y="32"/>
                        </a:cxn>
                        <a:cxn ang="0">
                          <a:pos x="78" y="0"/>
                        </a:cxn>
                        <a:cxn ang="0">
                          <a:pos x="120" y="0"/>
                        </a:cxn>
                        <a:cxn ang="0">
                          <a:pos x="122" y="32"/>
                        </a:cxn>
                        <a:cxn ang="0">
                          <a:pos x="172" y="32"/>
                        </a:cxn>
                        <a:cxn ang="0">
                          <a:pos x="172" y="490"/>
                        </a:cxn>
                        <a:cxn ang="0">
                          <a:pos x="208" y="484"/>
                        </a:cxn>
                        <a:cxn ang="0">
                          <a:pos x="208" y="6"/>
                        </a:cxn>
                        <a:cxn ang="0">
                          <a:pos x="4" y="4"/>
                        </a:cxn>
                      </a:cxnLst>
                      <a:rect l="0" t="0" r="r" b="b"/>
                      <a:pathLst>
                        <a:path w="208" h="490">
                          <a:moveTo>
                            <a:pt x="4" y="4"/>
                          </a:moveTo>
                          <a:lnTo>
                            <a:pt x="0" y="486"/>
                          </a:lnTo>
                          <a:lnTo>
                            <a:pt x="40" y="486"/>
                          </a:lnTo>
                          <a:lnTo>
                            <a:pt x="38" y="34"/>
                          </a:lnTo>
                          <a:lnTo>
                            <a:pt x="80" y="32"/>
                          </a:lnTo>
                          <a:lnTo>
                            <a:pt x="78" y="0"/>
                          </a:lnTo>
                          <a:lnTo>
                            <a:pt x="120" y="0"/>
                          </a:lnTo>
                          <a:lnTo>
                            <a:pt x="122" y="32"/>
                          </a:lnTo>
                          <a:lnTo>
                            <a:pt x="172" y="32"/>
                          </a:lnTo>
                          <a:lnTo>
                            <a:pt x="172" y="490"/>
                          </a:lnTo>
                          <a:lnTo>
                            <a:pt x="208" y="484"/>
                          </a:lnTo>
                          <a:lnTo>
                            <a:pt x="208" y="6"/>
                          </a:lnTo>
                          <a:lnTo>
                            <a:pt x="4" y="4"/>
                          </a:lnTo>
                          <a:close/>
                        </a:path>
                      </a:pathLst>
                    </a:custGeom>
                    <a:pattFill prst="openDmnd">
                      <a:fgClr>
                        <a:schemeClr val="tx1"/>
                      </a:fgClr>
                      <a:bgClr>
                        <a:schemeClr val="bg1"/>
                      </a:bgClr>
                    </a:patt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</p:spPr>
                  <p:txBody>
                    <a:bodyPr/>
                    <a:lstStyle/>
                    <a:p>
                      <a:endParaRPr lang="ro-RO"/>
                    </a:p>
                  </p:txBody>
                </p:sp>
                <p:grpSp>
                  <p:nvGrpSpPr>
                    <p:cNvPr id="162888" name="Group 72"/>
                    <p:cNvGrpSpPr>
                      <a:grpSpLocks noChangeAspect="1"/>
                    </p:cNvGrpSpPr>
                    <p:nvPr/>
                  </p:nvGrpSpPr>
                  <p:grpSpPr bwMode="auto">
                    <a:xfrm>
                      <a:off x="976" y="1976"/>
                      <a:ext cx="203" cy="228"/>
                      <a:chOff x="976" y="1976"/>
                      <a:chExt cx="203" cy="228"/>
                    </a:xfrm>
                  </p:grpSpPr>
                  <p:sp>
                    <p:nvSpPr>
                      <p:cNvPr id="162889" name="Rectangle 73"/>
                      <p:cNvSpPr>
                        <a:spLocks noChangeAspect="1" noChangeArrowheads="1"/>
                      </p:cNvSpPr>
                      <p:nvPr/>
                    </p:nvSpPr>
                    <p:spPr bwMode="auto">
                      <a:xfrm>
                        <a:off x="1145" y="2172"/>
                        <a:ext cx="32" cy="32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 w="6350">
                        <a:solidFill>
                          <a:schemeClr val="tx1"/>
                        </a:solidFill>
                        <a:miter lim="800000"/>
                        <a:headEnd/>
                        <a:tailEnd/>
                      </a:ln>
                      <a:effectLst/>
                    </p:spPr>
                    <p:txBody>
                      <a:bodyPr wrap="none" anchor="ctr"/>
                      <a:lstStyle/>
                      <a:p>
                        <a:endParaRPr lang="ro-RO"/>
                      </a:p>
                    </p:txBody>
                  </p:sp>
                  <p:sp>
                    <p:nvSpPr>
                      <p:cNvPr id="162890" name="Rectangle 74"/>
                      <p:cNvSpPr>
                        <a:spLocks noChangeAspect="1" noChangeArrowheads="1"/>
                      </p:cNvSpPr>
                      <p:nvPr/>
                    </p:nvSpPr>
                    <p:spPr bwMode="auto">
                      <a:xfrm>
                        <a:off x="976" y="2170"/>
                        <a:ext cx="32" cy="32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 w="6350">
                        <a:solidFill>
                          <a:schemeClr val="tx1"/>
                        </a:solidFill>
                        <a:miter lim="800000"/>
                        <a:headEnd/>
                        <a:tailEnd/>
                      </a:ln>
                      <a:effectLst/>
                    </p:spPr>
                    <p:txBody>
                      <a:bodyPr wrap="none" anchor="ctr"/>
                      <a:lstStyle/>
                      <a:p>
                        <a:endParaRPr lang="ro-RO"/>
                      </a:p>
                    </p:txBody>
                  </p:sp>
                  <p:sp>
                    <p:nvSpPr>
                      <p:cNvPr id="162891" name="Rectangle 75"/>
                      <p:cNvSpPr>
                        <a:spLocks noChangeAspect="1" noChangeArrowheads="1"/>
                      </p:cNvSpPr>
                      <p:nvPr/>
                    </p:nvSpPr>
                    <p:spPr bwMode="auto">
                      <a:xfrm>
                        <a:off x="1147" y="1978"/>
                        <a:ext cx="32" cy="32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 w="6350">
                        <a:solidFill>
                          <a:schemeClr val="tx1"/>
                        </a:solidFill>
                        <a:miter lim="800000"/>
                        <a:headEnd/>
                        <a:tailEnd/>
                      </a:ln>
                      <a:effectLst/>
                    </p:spPr>
                    <p:txBody>
                      <a:bodyPr wrap="none" anchor="ctr"/>
                      <a:lstStyle/>
                      <a:p>
                        <a:endParaRPr lang="ro-RO"/>
                      </a:p>
                    </p:txBody>
                  </p:sp>
                  <p:sp>
                    <p:nvSpPr>
                      <p:cNvPr id="162892" name="Rectangle 76"/>
                      <p:cNvSpPr>
                        <a:spLocks noChangeAspect="1" noChangeArrowheads="1"/>
                      </p:cNvSpPr>
                      <p:nvPr/>
                    </p:nvSpPr>
                    <p:spPr bwMode="auto">
                      <a:xfrm>
                        <a:off x="978" y="1976"/>
                        <a:ext cx="32" cy="32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 w="6350">
                        <a:solidFill>
                          <a:schemeClr val="tx1"/>
                        </a:solidFill>
                        <a:miter lim="800000"/>
                        <a:headEnd/>
                        <a:tailEnd/>
                      </a:ln>
                      <a:effectLst/>
                    </p:spPr>
                    <p:txBody>
                      <a:bodyPr wrap="none" anchor="ctr"/>
                      <a:lstStyle/>
                      <a:p>
                        <a:endParaRPr lang="ro-RO"/>
                      </a:p>
                    </p:txBody>
                  </p:sp>
                </p:grpSp>
              </p:grpSp>
              <p:sp>
                <p:nvSpPr>
                  <p:cNvPr id="162893" name="Freeform 77" descr="Плетенка"/>
                  <p:cNvSpPr>
                    <a:spLocks noChangeAspect="1"/>
                  </p:cNvSpPr>
                  <p:nvPr/>
                </p:nvSpPr>
                <p:spPr bwMode="auto">
                  <a:xfrm>
                    <a:off x="934" y="1606"/>
                    <a:ext cx="284" cy="252"/>
                  </a:xfrm>
                  <a:custGeom>
                    <a:avLst/>
                    <a:gdLst/>
                    <a:ahLst/>
                    <a:cxnLst>
                      <a:cxn ang="0">
                        <a:pos x="0" y="224"/>
                      </a:cxn>
                      <a:cxn ang="0">
                        <a:pos x="14" y="222"/>
                      </a:cxn>
                      <a:cxn ang="0">
                        <a:pos x="14" y="26"/>
                      </a:cxn>
                      <a:cxn ang="0">
                        <a:pos x="26" y="0"/>
                      </a:cxn>
                      <a:cxn ang="0">
                        <a:pos x="252" y="2"/>
                      </a:cxn>
                      <a:cxn ang="0">
                        <a:pos x="270" y="20"/>
                      </a:cxn>
                      <a:cxn ang="0">
                        <a:pos x="270" y="218"/>
                      </a:cxn>
                      <a:cxn ang="0">
                        <a:pos x="284" y="218"/>
                      </a:cxn>
                      <a:cxn ang="0">
                        <a:pos x="284" y="246"/>
                      </a:cxn>
                      <a:cxn ang="0">
                        <a:pos x="248" y="244"/>
                      </a:cxn>
                      <a:cxn ang="0">
                        <a:pos x="248" y="26"/>
                      </a:cxn>
                      <a:cxn ang="0">
                        <a:pos x="40" y="18"/>
                      </a:cxn>
                      <a:cxn ang="0">
                        <a:pos x="40" y="252"/>
                      </a:cxn>
                      <a:cxn ang="0">
                        <a:pos x="0" y="250"/>
                      </a:cxn>
                      <a:cxn ang="0">
                        <a:pos x="0" y="224"/>
                      </a:cxn>
                    </a:cxnLst>
                    <a:rect l="0" t="0" r="r" b="b"/>
                    <a:pathLst>
                      <a:path w="284" h="252">
                        <a:moveTo>
                          <a:pt x="0" y="224"/>
                        </a:moveTo>
                        <a:lnTo>
                          <a:pt x="14" y="222"/>
                        </a:lnTo>
                        <a:lnTo>
                          <a:pt x="14" y="26"/>
                        </a:lnTo>
                        <a:lnTo>
                          <a:pt x="26" y="0"/>
                        </a:lnTo>
                        <a:lnTo>
                          <a:pt x="252" y="2"/>
                        </a:lnTo>
                        <a:lnTo>
                          <a:pt x="270" y="20"/>
                        </a:lnTo>
                        <a:lnTo>
                          <a:pt x="270" y="218"/>
                        </a:lnTo>
                        <a:lnTo>
                          <a:pt x="284" y="218"/>
                        </a:lnTo>
                        <a:lnTo>
                          <a:pt x="284" y="246"/>
                        </a:lnTo>
                        <a:lnTo>
                          <a:pt x="248" y="244"/>
                        </a:lnTo>
                        <a:lnTo>
                          <a:pt x="248" y="26"/>
                        </a:lnTo>
                        <a:lnTo>
                          <a:pt x="40" y="18"/>
                        </a:lnTo>
                        <a:lnTo>
                          <a:pt x="40" y="252"/>
                        </a:lnTo>
                        <a:lnTo>
                          <a:pt x="0" y="250"/>
                        </a:lnTo>
                        <a:lnTo>
                          <a:pt x="0" y="224"/>
                        </a:lnTo>
                        <a:close/>
                      </a:path>
                    </a:pathLst>
                  </a:custGeom>
                  <a:pattFill prst="weave">
                    <a:fgClr>
                      <a:schemeClr val="tx1"/>
                    </a:fgClr>
                    <a:bgClr>
                      <a:schemeClr val="bg1"/>
                    </a:bgClr>
                  </a:pattFill>
                  <a:ln w="6350" cmpd="sng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endParaRPr lang="ro-RO"/>
                  </a:p>
                </p:txBody>
              </p:sp>
            </p:grpSp>
            <p:sp>
              <p:nvSpPr>
                <p:cNvPr id="162894" name="Line 78"/>
                <p:cNvSpPr>
                  <a:spLocks noChangeAspect="1" noChangeShapeType="1"/>
                </p:cNvSpPr>
                <p:nvPr/>
              </p:nvSpPr>
              <p:spPr bwMode="auto">
                <a:xfrm>
                  <a:off x="960" y="3288"/>
                  <a:ext cx="24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ro-RO"/>
                </a:p>
              </p:txBody>
            </p:sp>
          </p:grpSp>
          <p:grpSp>
            <p:nvGrpSpPr>
              <p:cNvPr id="162895" name="Group 79"/>
              <p:cNvGrpSpPr>
                <a:grpSpLocks noChangeAspect="1"/>
              </p:cNvGrpSpPr>
              <p:nvPr/>
            </p:nvGrpSpPr>
            <p:grpSpPr bwMode="auto">
              <a:xfrm>
                <a:off x="2304" y="428"/>
                <a:ext cx="166" cy="1048"/>
                <a:chOff x="982" y="1633"/>
                <a:chExt cx="186" cy="1171"/>
              </a:xfrm>
            </p:grpSpPr>
            <p:sp>
              <p:nvSpPr>
                <p:cNvPr id="162896" name="Freeform 80"/>
                <p:cNvSpPr>
                  <a:spLocks noChangeAspect="1"/>
                </p:cNvSpPr>
                <p:nvPr/>
              </p:nvSpPr>
              <p:spPr bwMode="auto">
                <a:xfrm>
                  <a:off x="1026" y="1758"/>
                  <a:ext cx="94" cy="474"/>
                </a:xfrm>
                <a:custGeom>
                  <a:avLst/>
                  <a:gdLst/>
                  <a:ahLst/>
                  <a:cxnLst>
                    <a:cxn ang="0">
                      <a:pos x="0" y="472"/>
                    </a:cxn>
                    <a:cxn ang="0">
                      <a:pos x="0" y="58"/>
                    </a:cxn>
                    <a:cxn ang="0">
                      <a:pos x="10" y="44"/>
                    </a:cxn>
                    <a:cxn ang="0">
                      <a:pos x="12" y="6"/>
                    </a:cxn>
                    <a:cxn ang="0">
                      <a:pos x="31" y="0"/>
                    </a:cxn>
                    <a:cxn ang="0">
                      <a:pos x="63" y="0"/>
                    </a:cxn>
                    <a:cxn ang="0">
                      <a:pos x="78" y="10"/>
                    </a:cxn>
                    <a:cxn ang="0">
                      <a:pos x="82" y="46"/>
                    </a:cxn>
                    <a:cxn ang="0">
                      <a:pos x="94" y="56"/>
                    </a:cxn>
                    <a:cxn ang="0">
                      <a:pos x="94" y="472"/>
                    </a:cxn>
                    <a:cxn ang="0">
                      <a:pos x="0" y="472"/>
                    </a:cxn>
                  </a:cxnLst>
                  <a:rect l="0" t="0" r="r" b="b"/>
                  <a:pathLst>
                    <a:path w="94" h="472">
                      <a:moveTo>
                        <a:pt x="0" y="472"/>
                      </a:moveTo>
                      <a:lnTo>
                        <a:pt x="0" y="58"/>
                      </a:lnTo>
                      <a:lnTo>
                        <a:pt x="10" y="44"/>
                      </a:lnTo>
                      <a:lnTo>
                        <a:pt x="12" y="6"/>
                      </a:lnTo>
                      <a:lnTo>
                        <a:pt x="31" y="0"/>
                      </a:lnTo>
                      <a:lnTo>
                        <a:pt x="63" y="0"/>
                      </a:lnTo>
                      <a:lnTo>
                        <a:pt x="78" y="10"/>
                      </a:lnTo>
                      <a:lnTo>
                        <a:pt x="82" y="46"/>
                      </a:lnTo>
                      <a:lnTo>
                        <a:pt x="94" y="56"/>
                      </a:lnTo>
                      <a:lnTo>
                        <a:pt x="94" y="472"/>
                      </a:lnTo>
                      <a:lnTo>
                        <a:pt x="0" y="472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>
                        <a:gamma/>
                        <a:shade val="33333"/>
                        <a:invGamma/>
                      </a:schemeClr>
                    </a:gs>
                    <a:gs pos="50000">
                      <a:schemeClr val="folHlink"/>
                    </a:gs>
                    <a:gs pos="100000">
                      <a:schemeClr val="folHlink">
                        <a:gamma/>
                        <a:shade val="33333"/>
                        <a:invGamma/>
                      </a:schemeClr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ro-RO"/>
                </a:p>
              </p:txBody>
            </p:sp>
            <p:sp>
              <p:nvSpPr>
                <p:cNvPr id="162897" name="Rectangle 81" descr="Темн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1048" y="1770"/>
                  <a:ext cx="48" cy="145"/>
                </a:xfrm>
                <a:prstGeom prst="rect">
                  <a:avLst/>
                </a:prstGeom>
                <a:pattFill prst="dkDnDiag">
                  <a:fgClr>
                    <a:schemeClr val="tx2"/>
                  </a:fgClr>
                  <a:bgClr>
                    <a:schemeClr val="bg1"/>
                  </a:bgClr>
                </a:patt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62898" name="Rectangle 82"/>
                <p:cNvSpPr>
                  <a:spLocks noChangeAspect="1" noChangeArrowheads="1"/>
                </p:cNvSpPr>
                <p:nvPr/>
              </p:nvSpPr>
              <p:spPr bwMode="auto">
                <a:xfrm>
                  <a:off x="1026" y="1983"/>
                  <a:ext cx="94" cy="226"/>
                </a:xfrm>
                <a:prstGeom prst="rect">
                  <a:avLst/>
                </a:prstGeom>
                <a:solidFill>
                  <a:schemeClr val="bg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grpSp>
              <p:nvGrpSpPr>
                <p:cNvPr id="162899" name="Group 83"/>
                <p:cNvGrpSpPr>
                  <a:grpSpLocks noChangeAspect="1"/>
                </p:cNvGrpSpPr>
                <p:nvPr/>
              </p:nvGrpSpPr>
              <p:grpSpPr bwMode="auto">
                <a:xfrm>
                  <a:off x="1062" y="1633"/>
                  <a:ext cx="17" cy="179"/>
                  <a:chOff x="1524" y="2321"/>
                  <a:chExt cx="17" cy="178"/>
                </a:xfrm>
              </p:grpSpPr>
              <p:sp>
                <p:nvSpPr>
                  <p:cNvPr id="162900" name="Rectangle 84"/>
                  <p:cNvSpPr>
                    <a:spLocks noChangeAspect="1" noChangeArrowheads="1"/>
                  </p:cNvSpPr>
                  <p:nvPr/>
                </p:nvSpPr>
                <p:spPr bwMode="auto">
                  <a:xfrm rot="5400000">
                    <a:off x="1449" y="2407"/>
                    <a:ext cx="168" cy="16"/>
                  </a:xfrm>
                  <a:prstGeom prst="rect">
                    <a:avLst/>
                  </a:prstGeom>
                  <a:solidFill>
                    <a:schemeClr val="folHlink"/>
                  </a:solidFill>
                  <a:ln w="6350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62901" name="Oval 85"/>
                  <p:cNvSpPr>
                    <a:spLocks noChangeAspect="1" noChangeArrowheads="1"/>
                  </p:cNvSpPr>
                  <p:nvPr/>
                </p:nvSpPr>
                <p:spPr bwMode="auto">
                  <a:xfrm rot="5160000">
                    <a:off x="1524" y="2321"/>
                    <a:ext cx="18" cy="17"/>
                  </a:xfrm>
                  <a:prstGeom prst="ellipse">
                    <a:avLst/>
                  </a:prstGeom>
                  <a:solidFill>
                    <a:schemeClr val="folHlink"/>
                  </a:solidFill>
                  <a:ln w="63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</p:grpSp>
            <p:grpSp>
              <p:nvGrpSpPr>
                <p:cNvPr id="162902" name="Group 86"/>
                <p:cNvGrpSpPr>
                  <a:grpSpLocks noChangeAspect="1"/>
                </p:cNvGrpSpPr>
                <p:nvPr/>
              </p:nvGrpSpPr>
              <p:grpSpPr bwMode="auto">
                <a:xfrm>
                  <a:off x="982" y="2228"/>
                  <a:ext cx="186" cy="576"/>
                  <a:chOff x="982" y="2235"/>
                  <a:chExt cx="186" cy="569"/>
                </a:xfrm>
              </p:grpSpPr>
              <p:sp>
                <p:nvSpPr>
                  <p:cNvPr id="162903" name="AutoShape 87"/>
                  <p:cNvSpPr>
                    <a:spLocks noChangeAspect="1" noChangeArrowheads="1"/>
                  </p:cNvSpPr>
                  <p:nvPr/>
                </p:nvSpPr>
                <p:spPr bwMode="auto">
                  <a:xfrm rot="5400000">
                    <a:off x="888" y="2360"/>
                    <a:ext cx="378" cy="127"/>
                  </a:xfrm>
                  <a:prstGeom prst="roundRect">
                    <a:avLst>
                      <a:gd name="adj" fmla="val 16667"/>
                    </a:avLst>
                  </a:prstGeom>
                  <a:gradFill rotWithShape="0">
                    <a:gsLst>
                      <a:gs pos="0">
                        <a:schemeClr val="folHlink">
                          <a:gamma/>
                          <a:shade val="39216"/>
                          <a:invGamma/>
                        </a:schemeClr>
                      </a:gs>
                      <a:gs pos="50000">
                        <a:schemeClr val="folHlink"/>
                      </a:gs>
                      <a:gs pos="100000">
                        <a:schemeClr val="folHlink">
                          <a:gamma/>
                          <a:shade val="39216"/>
                          <a:invGamma/>
                        </a:schemeClr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62904" name="AutoShape 88"/>
                  <p:cNvSpPr>
                    <a:spLocks noChangeAspect="1" noChangeArrowheads="1"/>
                  </p:cNvSpPr>
                  <p:nvPr/>
                </p:nvSpPr>
                <p:spPr bwMode="auto">
                  <a:xfrm flipV="1">
                    <a:off x="1040" y="2696"/>
                    <a:ext cx="70" cy="108"/>
                  </a:xfrm>
                  <a:prstGeom prst="triangle">
                    <a:avLst>
                      <a:gd name="adj" fmla="val 50000"/>
                    </a:avLst>
                  </a:prstGeom>
                  <a:gradFill rotWithShape="0">
                    <a:gsLst>
                      <a:gs pos="0">
                        <a:schemeClr val="folHlink">
                          <a:gamma/>
                          <a:shade val="39216"/>
                          <a:invGamma/>
                        </a:schemeClr>
                      </a:gs>
                      <a:gs pos="50000">
                        <a:schemeClr val="folHlink"/>
                      </a:gs>
                      <a:gs pos="100000">
                        <a:schemeClr val="folHlink">
                          <a:gamma/>
                          <a:shade val="39216"/>
                          <a:invGamma/>
                        </a:schemeClr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grpSp>
                <p:nvGrpSpPr>
                  <p:cNvPr id="162905" name="Group 89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982" y="2602"/>
                    <a:ext cx="186" cy="90"/>
                    <a:chOff x="982" y="2602"/>
                    <a:chExt cx="186" cy="90"/>
                  </a:xfrm>
                </p:grpSpPr>
                <p:sp>
                  <p:nvSpPr>
                    <p:cNvPr id="162906" name="Rectangle 90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982" y="2602"/>
                      <a:ext cx="186" cy="32"/>
                    </a:xfrm>
                    <a:prstGeom prst="rect">
                      <a:avLst/>
                    </a:prstGeom>
                    <a:gradFill rotWithShape="0">
                      <a:gsLst>
                        <a:gs pos="0">
                          <a:schemeClr val="folHlink">
                            <a:gamma/>
                            <a:shade val="39216"/>
                            <a:invGamma/>
                          </a:schemeClr>
                        </a:gs>
                        <a:gs pos="50000">
                          <a:schemeClr val="folHlink"/>
                        </a:gs>
                        <a:gs pos="100000">
                          <a:schemeClr val="folHlink">
                            <a:gamma/>
                            <a:shade val="39216"/>
                            <a:invGamma/>
                          </a:schemeClr>
                        </a:gs>
                      </a:gsLst>
                      <a:lin ang="0" scaled="1"/>
                    </a:gradFill>
                    <a:ln w="9525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62907" name="Rectangle 9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014" y="2634"/>
                      <a:ext cx="120" cy="58"/>
                    </a:xfrm>
                    <a:prstGeom prst="rect">
                      <a:avLst/>
                    </a:prstGeom>
                    <a:gradFill rotWithShape="0">
                      <a:gsLst>
                        <a:gs pos="0">
                          <a:schemeClr val="folHlink">
                            <a:gamma/>
                            <a:shade val="39216"/>
                            <a:invGamma/>
                          </a:schemeClr>
                        </a:gs>
                        <a:gs pos="50000">
                          <a:schemeClr val="folHlink"/>
                        </a:gs>
                        <a:gs pos="100000">
                          <a:schemeClr val="folHlink">
                            <a:gamma/>
                            <a:shade val="39216"/>
                            <a:invGamma/>
                          </a:schemeClr>
                        </a:gs>
                      </a:gsLst>
                      <a:lin ang="0" scaled="1"/>
                    </a:gradFill>
                    <a:ln w="9525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</p:grpSp>
            </p:grpSp>
          </p:grpSp>
        </p:grpSp>
        <p:sp>
          <p:nvSpPr>
            <p:cNvPr id="162908" name="Freeform 92" descr="Широкий диагональный 2"/>
            <p:cNvSpPr>
              <a:spLocks noChangeAspect="1"/>
            </p:cNvSpPr>
            <p:nvPr/>
          </p:nvSpPr>
          <p:spPr bwMode="auto">
            <a:xfrm>
              <a:off x="2233" y="1960"/>
              <a:ext cx="18" cy="112"/>
            </a:xfrm>
            <a:custGeom>
              <a:avLst/>
              <a:gdLst/>
              <a:ahLst/>
              <a:cxnLst>
                <a:cxn ang="0">
                  <a:pos x="26" y="0"/>
                </a:cxn>
                <a:cxn ang="0">
                  <a:pos x="26" y="158"/>
                </a:cxn>
                <a:cxn ang="0">
                  <a:pos x="0" y="158"/>
                </a:cxn>
              </a:cxnLst>
              <a:rect l="0" t="0" r="r" b="b"/>
              <a:pathLst>
                <a:path w="26" h="158">
                  <a:moveTo>
                    <a:pt x="26" y="0"/>
                  </a:moveTo>
                  <a:lnTo>
                    <a:pt x="26" y="158"/>
                  </a:lnTo>
                  <a:lnTo>
                    <a:pt x="0" y="158"/>
                  </a:lnTo>
                </a:path>
              </a:pathLst>
            </a:custGeom>
            <a:noFill/>
            <a:ln w="6350" cmpd="sng">
              <a:solidFill>
                <a:srgbClr val="666699"/>
              </a:solidFill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ro-RO"/>
            </a:p>
          </p:txBody>
        </p:sp>
        <p:sp>
          <p:nvSpPr>
            <p:cNvPr id="162909" name="Freeform 93" descr="Широкий диагональный 2"/>
            <p:cNvSpPr>
              <a:spLocks noChangeAspect="1"/>
            </p:cNvSpPr>
            <p:nvPr/>
          </p:nvSpPr>
          <p:spPr bwMode="auto">
            <a:xfrm flipH="1">
              <a:off x="2494" y="1964"/>
              <a:ext cx="33" cy="106"/>
            </a:xfrm>
            <a:custGeom>
              <a:avLst/>
              <a:gdLst/>
              <a:ahLst/>
              <a:cxnLst>
                <a:cxn ang="0">
                  <a:pos x="26" y="0"/>
                </a:cxn>
                <a:cxn ang="0">
                  <a:pos x="26" y="158"/>
                </a:cxn>
                <a:cxn ang="0">
                  <a:pos x="0" y="158"/>
                </a:cxn>
              </a:cxnLst>
              <a:rect l="0" t="0" r="r" b="b"/>
              <a:pathLst>
                <a:path w="26" h="158">
                  <a:moveTo>
                    <a:pt x="26" y="0"/>
                  </a:moveTo>
                  <a:lnTo>
                    <a:pt x="26" y="158"/>
                  </a:lnTo>
                  <a:lnTo>
                    <a:pt x="0" y="158"/>
                  </a:lnTo>
                </a:path>
              </a:pathLst>
            </a:custGeom>
            <a:noFill/>
            <a:ln w="6350" cmpd="sng">
              <a:solidFill>
                <a:srgbClr val="666699"/>
              </a:solidFill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ro-RO"/>
            </a:p>
          </p:txBody>
        </p:sp>
        <p:grpSp>
          <p:nvGrpSpPr>
            <p:cNvPr id="162910" name="Group 94"/>
            <p:cNvGrpSpPr>
              <a:grpSpLocks/>
            </p:cNvGrpSpPr>
            <p:nvPr/>
          </p:nvGrpSpPr>
          <p:grpSpPr bwMode="auto">
            <a:xfrm>
              <a:off x="1984" y="144"/>
              <a:ext cx="1791" cy="2722"/>
              <a:chOff x="1984" y="720"/>
              <a:chExt cx="1791" cy="2722"/>
            </a:xfrm>
          </p:grpSpPr>
          <p:sp>
            <p:nvSpPr>
              <p:cNvPr id="162911" name="AutoShape 95"/>
              <p:cNvSpPr>
                <a:spLocks noChangeAspect="1" noChangeArrowheads="1"/>
              </p:cNvSpPr>
              <p:nvPr/>
            </p:nvSpPr>
            <p:spPr bwMode="auto">
              <a:xfrm flipV="1">
                <a:off x="2694" y="768"/>
                <a:ext cx="372" cy="108"/>
              </a:xfrm>
              <a:custGeom>
                <a:avLst/>
                <a:gdLst>
                  <a:gd name="G0" fmla="+- 9404 0 0"/>
                  <a:gd name="G1" fmla="+- 6014446 0 0"/>
                  <a:gd name="G2" fmla="+- 0 0 6014446"/>
                  <a:gd name="T0" fmla="*/ 0 256 1"/>
                  <a:gd name="T1" fmla="*/ 180 256 1"/>
                  <a:gd name="G3" fmla="+- 6014446 T0 T1"/>
                  <a:gd name="T2" fmla="*/ 0 256 1"/>
                  <a:gd name="T3" fmla="*/ 90 256 1"/>
                  <a:gd name="G4" fmla="+- 6014446 T2 T3"/>
                  <a:gd name="G5" fmla="*/ G4 2 1"/>
                  <a:gd name="T4" fmla="*/ 90 256 1"/>
                  <a:gd name="T5" fmla="*/ 0 256 1"/>
                  <a:gd name="G6" fmla="+- 6014446 T4 T5"/>
                  <a:gd name="G7" fmla="*/ G6 2 1"/>
                  <a:gd name="G8" fmla="abs 6014446"/>
                  <a:gd name="T6" fmla="*/ 0 256 1"/>
                  <a:gd name="T7" fmla="*/ 90 256 1"/>
                  <a:gd name="G9" fmla="+- G8 T6 T7"/>
                  <a:gd name="G10" fmla="?: G9 G7 G5"/>
                  <a:gd name="T8" fmla="*/ 0 256 1"/>
                  <a:gd name="T9" fmla="*/ 360 256 1"/>
                  <a:gd name="G11" fmla="+- G10 T8 T9"/>
                  <a:gd name="G12" fmla="?: G10 G11 G10"/>
                  <a:gd name="T10" fmla="*/ 0 256 1"/>
                  <a:gd name="T11" fmla="*/ 360 256 1"/>
                  <a:gd name="G13" fmla="+- G12 T10 T11"/>
                  <a:gd name="G14" fmla="?: G12 G13 G12"/>
                  <a:gd name="G15" fmla="+- 0 0 G14"/>
                  <a:gd name="G16" fmla="+- 10800 0 0"/>
                  <a:gd name="G17" fmla="+- 10800 0 9404"/>
                  <a:gd name="G18" fmla="*/ 9404 1 2"/>
                  <a:gd name="G19" fmla="+- G18 5400 0"/>
                  <a:gd name="G20" fmla="cos G19 6014446"/>
                  <a:gd name="G21" fmla="sin G19 6014446"/>
                  <a:gd name="G22" fmla="+- G20 10800 0"/>
                  <a:gd name="G23" fmla="+- G21 10800 0"/>
                  <a:gd name="G24" fmla="+- 10800 0 G20"/>
                  <a:gd name="G25" fmla="+- 9404 10800 0"/>
                  <a:gd name="G26" fmla="?: G9 G17 G25"/>
                  <a:gd name="G27" fmla="?: G9 0 21600"/>
                  <a:gd name="G28" fmla="cos 10800 6014446"/>
                  <a:gd name="G29" fmla="sin 10800 6014446"/>
                  <a:gd name="G30" fmla="sin 9404 6014446"/>
                  <a:gd name="G31" fmla="+- G28 10800 0"/>
                  <a:gd name="G32" fmla="+- G29 10800 0"/>
                  <a:gd name="G33" fmla="+- G30 10800 0"/>
                  <a:gd name="G34" fmla="?: G4 0 G31"/>
                  <a:gd name="G35" fmla="?: 6014446 G34 0"/>
                  <a:gd name="G36" fmla="?: G6 G35 G31"/>
                  <a:gd name="G37" fmla="+- 21600 0 G36"/>
                  <a:gd name="G38" fmla="?: G4 0 G33"/>
                  <a:gd name="G39" fmla="?: 6014446 G38 G32"/>
                  <a:gd name="G40" fmla="?: G6 G39 0"/>
                  <a:gd name="G41" fmla="?: G4 G32 21600"/>
                  <a:gd name="G42" fmla="?: G6 G41 G33"/>
                  <a:gd name="T12" fmla="*/ 10800 w 21600"/>
                  <a:gd name="T13" fmla="*/ 0 h 21600"/>
                  <a:gd name="T14" fmla="*/ 10487 w 21600"/>
                  <a:gd name="T15" fmla="*/ 20897 h 21600"/>
                  <a:gd name="T16" fmla="*/ 10800 w 21600"/>
                  <a:gd name="T17" fmla="*/ 1396 h 21600"/>
                  <a:gd name="T18" fmla="*/ 11113 w 21600"/>
                  <a:gd name="T19" fmla="*/ 20897 h 21600"/>
                  <a:gd name="T20" fmla="*/ G36 w 21600"/>
                  <a:gd name="T21" fmla="*/ G40 h 21600"/>
                  <a:gd name="T22" fmla="*/ G37 w 21600"/>
                  <a:gd name="T23" fmla="*/ G42 h 21600"/>
                </a:gdLst>
                <a:ahLst/>
                <a:cxnLst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T20" t="T21" r="T22" b="T23"/>
                <a:pathLst>
                  <a:path w="21600" h="21600">
                    <a:moveTo>
                      <a:pt x="10509" y="20199"/>
                    </a:moveTo>
                    <a:cubicBezTo>
                      <a:pt x="5431" y="20042"/>
                      <a:pt x="1396" y="15880"/>
                      <a:pt x="1396" y="10800"/>
                    </a:cubicBezTo>
                    <a:cubicBezTo>
                      <a:pt x="1396" y="5606"/>
                      <a:pt x="5606" y="1396"/>
                      <a:pt x="10800" y="1396"/>
                    </a:cubicBezTo>
                    <a:cubicBezTo>
                      <a:pt x="15993" y="1396"/>
                      <a:pt x="20204" y="5606"/>
                      <a:pt x="20204" y="10800"/>
                    </a:cubicBezTo>
                    <a:cubicBezTo>
                      <a:pt x="20204" y="15880"/>
                      <a:pt x="16168" y="20042"/>
                      <a:pt x="11090" y="20199"/>
                    </a:cubicBezTo>
                    <a:lnTo>
                      <a:pt x="11134" y="21594"/>
                    </a:lnTo>
                    <a:cubicBezTo>
                      <a:pt x="16965" y="21414"/>
                      <a:pt x="21600" y="16634"/>
                      <a:pt x="21600" y="10800"/>
                    </a:cubicBezTo>
                    <a:cubicBezTo>
                      <a:pt x="21600" y="4835"/>
                      <a:pt x="16764" y="0"/>
                      <a:pt x="10800" y="0"/>
                    </a:cubicBezTo>
                    <a:cubicBezTo>
                      <a:pt x="4835" y="0"/>
                      <a:pt x="0" y="4835"/>
                      <a:pt x="0" y="10800"/>
                    </a:cubicBezTo>
                    <a:cubicBezTo>
                      <a:pt x="-1" y="16634"/>
                      <a:pt x="4634" y="21414"/>
                      <a:pt x="10465" y="21594"/>
                    </a:cubicBezTo>
                    <a:close/>
                  </a:path>
                </a:pathLst>
              </a:custGeom>
              <a:gradFill rotWithShape="0">
                <a:gsLst>
                  <a:gs pos="0">
                    <a:schemeClr val="folHlink"/>
                  </a:gs>
                  <a:gs pos="100000">
                    <a:schemeClr val="folHlink">
                      <a:gamma/>
                      <a:tint val="6275"/>
                      <a:invGamma/>
                    </a:schemeClr>
                  </a:gs>
                </a:gsLst>
                <a:path path="rect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grpSp>
            <p:nvGrpSpPr>
              <p:cNvPr id="162912" name="Group 96"/>
              <p:cNvGrpSpPr>
                <a:grpSpLocks/>
              </p:cNvGrpSpPr>
              <p:nvPr/>
            </p:nvGrpSpPr>
            <p:grpSpPr bwMode="auto">
              <a:xfrm>
                <a:off x="1984" y="720"/>
                <a:ext cx="1791" cy="2722"/>
                <a:chOff x="1984" y="870"/>
                <a:chExt cx="1791" cy="2722"/>
              </a:xfrm>
            </p:grpSpPr>
            <p:sp>
              <p:nvSpPr>
                <p:cNvPr id="162913" name="AutoShape 97"/>
                <p:cNvSpPr>
                  <a:spLocks noChangeAspect="1" noChangeArrowheads="1"/>
                </p:cNvSpPr>
                <p:nvPr/>
              </p:nvSpPr>
              <p:spPr bwMode="auto">
                <a:xfrm rot="10800000">
                  <a:off x="2794" y="3408"/>
                  <a:ext cx="172" cy="184"/>
                </a:xfrm>
                <a:custGeom>
                  <a:avLst/>
                  <a:gdLst>
                    <a:gd name="G0" fmla="+- 8133 0 0"/>
                    <a:gd name="G1" fmla="+- 7097633 0 0"/>
                    <a:gd name="G2" fmla="+- 0 0 7097633"/>
                    <a:gd name="T0" fmla="*/ 0 256 1"/>
                    <a:gd name="T1" fmla="*/ 180 256 1"/>
                    <a:gd name="G3" fmla="+- 7097633 T0 T1"/>
                    <a:gd name="T2" fmla="*/ 0 256 1"/>
                    <a:gd name="T3" fmla="*/ 90 256 1"/>
                    <a:gd name="G4" fmla="+- 7097633 T2 T3"/>
                    <a:gd name="G5" fmla="*/ G4 2 1"/>
                    <a:gd name="T4" fmla="*/ 90 256 1"/>
                    <a:gd name="T5" fmla="*/ 0 256 1"/>
                    <a:gd name="G6" fmla="+- 7097633 T4 T5"/>
                    <a:gd name="G7" fmla="*/ G6 2 1"/>
                    <a:gd name="G8" fmla="abs 7097633"/>
                    <a:gd name="T6" fmla="*/ 0 256 1"/>
                    <a:gd name="T7" fmla="*/ 90 256 1"/>
                    <a:gd name="G9" fmla="+- G8 T6 T7"/>
                    <a:gd name="G10" fmla="?: G9 G7 G5"/>
                    <a:gd name="T8" fmla="*/ 0 256 1"/>
                    <a:gd name="T9" fmla="*/ 360 256 1"/>
                    <a:gd name="G11" fmla="+- G10 T8 T9"/>
                    <a:gd name="G12" fmla="?: G10 G11 G10"/>
                    <a:gd name="T10" fmla="*/ 0 256 1"/>
                    <a:gd name="T11" fmla="*/ 360 256 1"/>
                    <a:gd name="G13" fmla="+- G12 T10 T11"/>
                    <a:gd name="G14" fmla="?: G12 G13 G12"/>
                    <a:gd name="G15" fmla="+- 0 0 G14"/>
                    <a:gd name="G16" fmla="+- 10800 0 0"/>
                    <a:gd name="G17" fmla="+- 10800 0 8133"/>
                    <a:gd name="G18" fmla="*/ 8133 1 2"/>
                    <a:gd name="G19" fmla="+- G18 5400 0"/>
                    <a:gd name="G20" fmla="cos G19 7097633"/>
                    <a:gd name="G21" fmla="sin G19 7097633"/>
                    <a:gd name="G22" fmla="+- G20 10800 0"/>
                    <a:gd name="G23" fmla="+- G21 10800 0"/>
                    <a:gd name="G24" fmla="+- 10800 0 G20"/>
                    <a:gd name="G25" fmla="+- 8133 10800 0"/>
                    <a:gd name="G26" fmla="?: G9 G17 G25"/>
                    <a:gd name="G27" fmla="?: G9 0 21600"/>
                    <a:gd name="G28" fmla="cos 10800 7097633"/>
                    <a:gd name="G29" fmla="sin 10800 7097633"/>
                    <a:gd name="G30" fmla="sin 8133 7097633"/>
                    <a:gd name="G31" fmla="+- G28 10800 0"/>
                    <a:gd name="G32" fmla="+- G29 10800 0"/>
                    <a:gd name="G33" fmla="+- G30 10800 0"/>
                    <a:gd name="G34" fmla="?: G4 0 G31"/>
                    <a:gd name="G35" fmla="?: 7097633 G34 0"/>
                    <a:gd name="G36" fmla="?: G6 G35 G31"/>
                    <a:gd name="G37" fmla="+- 21600 0 G36"/>
                    <a:gd name="G38" fmla="?: G4 0 G33"/>
                    <a:gd name="G39" fmla="?: 7097633 G38 G32"/>
                    <a:gd name="G40" fmla="?: G6 G39 0"/>
                    <a:gd name="G41" fmla="?: G4 G32 21600"/>
                    <a:gd name="G42" fmla="?: G6 G41 G33"/>
                    <a:gd name="T12" fmla="*/ 10800 w 21600"/>
                    <a:gd name="T13" fmla="*/ 0 h 21600"/>
                    <a:gd name="T14" fmla="*/ 7827 w 21600"/>
                    <a:gd name="T15" fmla="*/ 19788 h 21600"/>
                    <a:gd name="T16" fmla="*/ 10800 w 21600"/>
                    <a:gd name="T17" fmla="*/ 2667 h 21600"/>
                    <a:gd name="T18" fmla="*/ 13773 w 21600"/>
                    <a:gd name="T19" fmla="*/ 19788 h 21600"/>
                    <a:gd name="T20" fmla="*/ G36 w 21600"/>
                    <a:gd name="T21" fmla="*/ G40 h 21600"/>
                    <a:gd name="T22" fmla="*/ G37 w 21600"/>
                    <a:gd name="T23" fmla="*/ G42 h 21600"/>
                  </a:gdLst>
                  <a:ahLst/>
                  <a:cxnLst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T20" t="T21" r="T22" b="T23"/>
                  <a:pathLst>
                    <a:path w="21600" h="21600">
                      <a:moveTo>
                        <a:pt x="8246" y="18521"/>
                      </a:moveTo>
                      <a:cubicBezTo>
                        <a:pt x="4915" y="17420"/>
                        <a:pt x="2667" y="14307"/>
                        <a:pt x="2667" y="10800"/>
                      </a:cubicBezTo>
                      <a:cubicBezTo>
                        <a:pt x="2667" y="6308"/>
                        <a:pt x="6308" y="2667"/>
                        <a:pt x="10800" y="2667"/>
                      </a:cubicBezTo>
                      <a:cubicBezTo>
                        <a:pt x="15291" y="2667"/>
                        <a:pt x="18933" y="6308"/>
                        <a:pt x="18933" y="10800"/>
                      </a:cubicBezTo>
                      <a:cubicBezTo>
                        <a:pt x="18933" y="14307"/>
                        <a:pt x="16684" y="17420"/>
                        <a:pt x="13353" y="18521"/>
                      </a:cubicBezTo>
                      <a:lnTo>
                        <a:pt x="14191" y="21053"/>
                      </a:lnTo>
                      <a:cubicBezTo>
                        <a:pt x="18613" y="19591"/>
                        <a:pt x="21600" y="15457"/>
                        <a:pt x="21600" y="10800"/>
                      </a:cubicBezTo>
                      <a:cubicBezTo>
                        <a:pt x="21600" y="4835"/>
                        <a:pt x="16764" y="0"/>
                        <a:pt x="10800" y="0"/>
                      </a:cubicBezTo>
                      <a:cubicBezTo>
                        <a:pt x="4835" y="0"/>
                        <a:pt x="0" y="4835"/>
                        <a:pt x="0" y="10800"/>
                      </a:cubicBezTo>
                      <a:cubicBezTo>
                        <a:pt x="-1" y="15457"/>
                        <a:pt x="2986" y="19591"/>
                        <a:pt x="7408" y="21053"/>
                      </a:cubicBezTo>
                      <a:close/>
                    </a:path>
                  </a:pathLst>
                </a:custGeom>
                <a:gradFill rotWithShape="0">
                  <a:gsLst>
                    <a:gs pos="0">
                      <a:schemeClr val="bg1"/>
                    </a:gs>
                    <a:gs pos="50000">
                      <a:schemeClr val="bg1">
                        <a:gamma/>
                        <a:shade val="24314"/>
                        <a:invGamma/>
                      </a:schemeClr>
                    </a:gs>
                    <a:gs pos="100000">
                      <a:schemeClr val="bg1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grpSp>
              <p:nvGrpSpPr>
                <p:cNvPr id="162914" name="Group 98"/>
                <p:cNvGrpSpPr>
                  <a:grpSpLocks/>
                </p:cNvGrpSpPr>
                <p:nvPr/>
              </p:nvGrpSpPr>
              <p:grpSpPr bwMode="auto">
                <a:xfrm>
                  <a:off x="1984" y="870"/>
                  <a:ext cx="1791" cy="2579"/>
                  <a:chOff x="1985" y="1437"/>
                  <a:chExt cx="1791" cy="2579"/>
                </a:xfrm>
              </p:grpSpPr>
              <p:grpSp>
                <p:nvGrpSpPr>
                  <p:cNvPr id="162915" name="Group 99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786" y="3244"/>
                    <a:ext cx="192" cy="377"/>
                    <a:chOff x="2960" y="2966"/>
                    <a:chExt cx="273" cy="533"/>
                  </a:xfrm>
                </p:grpSpPr>
                <p:grpSp>
                  <p:nvGrpSpPr>
                    <p:cNvPr id="162916" name="Group 100"/>
                    <p:cNvGrpSpPr>
                      <a:grpSpLocks noChangeAspect="1"/>
                    </p:cNvGrpSpPr>
                    <p:nvPr/>
                  </p:nvGrpSpPr>
                  <p:grpSpPr bwMode="auto">
                    <a:xfrm rot="-186789">
                      <a:off x="2964" y="3456"/>
                      <a:ext cx="265" cy="43"/>
                      <a:chOff x="2966" y="3408"/>
                      <a:chExt cx="265" cy="43"/>
                    </a:xfrm>
                  </p:grpSpPr>
                  <p:sp>
                    <p:nvSpPr>
                      <p:cNvPr id="162917" name="Rectangle 101"/>
                      <p:cNvSpPr>
                        <a:spLocks noChangeAspect="1" noChangeArrowheads="1"/>
                      </p:cNvSpPr>
                      <p:nvPr/>
                    </p:nvSpPr>
                    <p:spPr bwMode="auto">
                      <a:xfrm rot="240000">
                        <a:off x="2980" y="3418"/>
                        <a:ext cx="240" cy="23"/>
                      </a:xfrm>
                      <a:prstGeom prst="rect">
                        <a:avLst/>
                      </a:prstGeom>
                      <a:noFill/>
                      <a:ln w="6350">
                        <a:solidFill>
                          <a:schemeClr val="tx1"/>
                        </a:solidFill>
                        <a:miter lim="800000"/>
                        <a:headEnd/>
                        <a:tailEnd/>
                      </a:ln>
                      <a:effectLst/>
                    </p:spPr>
                    <p:txBody>
                      <a:bodyPr wrap="none" anchor="ctr"/>
                      <a:lstStyle/>
                      <a:p>
                        <a:endParaRPr lang="ro-RO"/>
                      </a:p>
                    </p:txBody>
                  </p:sp>
                  <p:sp>
                    <p:nvSpPr>
                      <p:cNvPr id="162918" name="Oval 102" descr="Светлый диагональный 1"/>
                      <p:cNvSpPr>
                        <a:spLocks noChangeAspect="1" noChangeArrowheads="1"/>
                      </p:cNvSpPr>
                      <p:nvPr/>
                    </p:nvSpPr>
                    <p:spPr bwMode="auto">
                      <a:xfrm>
                        <a:off x="2966" y="3408"/>
                        <a:ext cx="25" cy="25"/>
                      </a:xfrm>
                      <a:prstGeom prst="ellipse">
                        <a:avLst/>
                      </a:prstGeom>
                      <a:pattFill prst="ltDnDiag">
                        <a:fgClr>
                          <a:schemeClr val="tx1"/>
                        </a:fgClr>
                        <a:bgClr>
                          <a:schemeClr val="bg1"/>
                        </a:bgClr>
                      </a:pattFill>
                      <a:ln w="6350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ffectLst/>
                    </p:spPr>
                    <p:txBody>
                      <a:bodyPr wrap="none" anchor="ctr"/>
                      <a:lstStyle/>
                      <a:p>
                        <a:endParaRPr lang="ro-RO"/>
                      </a:p>
                    </p:txBody>
                  </p:sp>
                  <p:sp>
                    <p:nvSpPr>
                      <p:cNvPr id="162919" name="Oval 103" descr="Светлый диагональный 1"/>
                      <p:cNvSpPr>
                        <a:spLocks noChangeAspect="1" noChangeArrowheads="1"/>
                      </p:cNvSpPr>
                      <p:nvPr/>
                    </p:nvSpPr>
                    <p:spPr bwMode="auto">
                      <a:xfrm>
                        <a:off x="3206" y="3426"/>
                        <a:ext cx="25" cy="25"/>
                      </a:xfrm>
                      <a:prstGeom prst="ellipse">
                        <a:avLst/>
                      </a:prstGeom>
                      <a:pattFill prst="ltDnDiag">
                        <a:fgClr>
                          <a:schemeClr val="tx1"/>
                        </a:fgClr>
                        <a:bgClr>
                          <a:schemeClr val="bg1"/>
                        </a:bgClr>
                      </a:pattFill>
                      <a:ln w="6350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ffectLst/>
                    </p:spPr>
                    <p:txBody>
                      <a:bodyPr wrap="none" anchor="ctr"/>
                      <a:lstStyle/>
                      <a:p>
                        <a:endParaRPr lang="ro-RO"/>
                      </a:p>
                    </p:txBody>
                  </p:sp>
                </p:grpSp>
                <p:grpSp>
                  <p:nvGrpSpPr>
                    <p:cNvPr id="162920" name="Group 104"/>
                    <p:cNvGrpSpPr>
                      <a:grpSpLocks noChangeAspect="1"/>
                    </p:cNvGrpSpPr>
                    <p:nvPr/>
                  </p:nvGrpSpPr>
                  <p:grpSpPr bwMode="auto">
                    <a:xfrm>
                      <a:off x="2964" y="3356"/>
                      <a:ext cx="265" cy="43"/>
                      <a:chOff x="2966" y="3408"/>
                      <a:chExt cx="265" cy="43"/>
                    </a:xfrm>
                  </p:grpSpPr>
                  <p:sp>
                    <p:nvSpPr>
                      <p:cNvPr id="162921" name="Rectangle 105"/>
                      <p:cNvSpPr>
                        <a:spLocks noChangeAspect="1" noChangeArrowheads="1"/>
                      </p:cNvSpPr>
                      <p:nvPr/>
                    </p:nvSpPr>
                    <p:spPr bwMode="auto">
                      <a:xfrm rot="240000">
                        <a:off x="2980" y="3418"/>
                        <a:ext cx="240" cy="23"/>
                      </a:xfrm>
                      <a:prstGeom prst="rect">
                        <a:avLst/>
                      </a:prstGeom>
                      <a:noFill/>
                      <a:ln w="6350">
                        <a:solidFill>
                          <a:schemeClr val="tx1"/>
                        </a:solidFill>
                        <a:miter lim="800000"/>
                        <a:headEnd/>
                        <a:tailEnd/>
                      </a:ln>
                      <a:effectLst/>
                    </p:spPr>
                    <p:txBody>
                      <a:bodyPr wrap="none" anchor="ctr"/>
                      <a:lstStyle/>
                      <a:p>
                        <a:endParaRPr lang="ro-RO"/>
                      </a:p>
                    </p:txBody>
                  </p:sp>
                  <p:sp>
                    <p:nvSpPr>
                      <p:cNvPr id="162922" name="Oval 106" descr="Светлый диагональный 1"/>
                      <p:cNvSpPr>
                        <a:spLocks noChangeAspect="1" noChangeArrowheads="1"/>
                      </p:cNvSpPr>
                      <p:nvPr/>
                    </p:nvSpPr>
                    <p:spPr bwMode="auto">
                      <a:xfrm>
                        <a:off x="2966" y="3408"/>
                        <a:ext cx="25" cy="25"/>
                      </a:xfrm>
                      <a:prstGeom prst="ellipse">
                        <a:avLst/>
                      </a:prstGeom>
                      <a:pattFill prst="ltDnDiag">
                        <a:fgClr>
                          <a:schemeClr val="tx1"/>
                        </a:fgClr>
                        <a:bgClr>
                          <a:schemeClr val="bg1"/>
                        </a:bgClr>
                      </a:pattFill>
                      <a:ln w="6350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ffectLst/>
                    </p:spPr>
                    <p:txBody>
                      <a:bodyPr wrap="none" anchor="ctr"/>
                      <a:lstStyle/>
                      <a:p>
                        <a:endParaRPr lang="ro-RO"/>
                      </a:p>
                    </p:txBody>
                  </p:sp>
                  <p:sp>
                    <p:nvSpPr>
                      <p:cNvPr id="162923" name="Oval 107" descr="Светлый диагональный 1"/>
                      <p:cNvSpPr>
                        <a:spLocks noChangeAspect="1" noChangeArrowheads="1"/>
                      </p:cNvSpPr>
                      <p:nvPr/>
                    </p:nvSpPr>
                    <p:spPr bwMode="auto">
                      <a:xfrm>
                        <a:off x="3206" y="3426"/>
                        <a:ext cx="25" cy="25"/>
                      </a:xfrm>
                      <a:prstGeom prst="ellipse">
                        <a:avLst/>
                      </a:prstGeom>
                      <a:pattFill prst="ltDnDiag">
                        <a:fgClr>
                          <a:schemeClr val="tx1"/>
                        </a:fgClr>
                        <a:bgClr>
                          <a:schemeClr val="bg1"/>
                        </a:bgClr>
                      </a:pattFill>
                      <a:ln w="6350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ffectLst/>
                    </p:spPr>
                    <p:txBody>
                      <a:bodyPr wrap="none" anchor="ctr"/>
                      <a:lstStyle/>
                      <a:p>
                        <a:endParaRPr lang="ro-RO"/>
                      </a:p>
                    </p:txBody>
                  </p:sp>
                </p:grpSp>
                <p:grpSp>
                  <p:nvGrpSpPr>
                    <p:cNvPr id="162924" name="Group 108"/>
                    <p:cNvGrpSpPr>
                      <a:grpSpLocks noChangeAspect="1"/>
                    </p:cNvGrpSpPr>
                    <p:nvPr/>
                  </p:nvGrpSpPr>
                  <p:grpSpPr bwMode="auto">
                    <a:xfrm>
                      <a:off x="2968" y="3302"/>
                      <a:ext cx="265" cy="43"/>
                      <a:chOff x="2966" y="3408"/>
                      <a:chExt cx="265" cy="43"/>
                    </a:xfrm>
                  </p:grpSpPr>
                  <p:sp>
                    <p:nvSpPr>
                      <p:cNvPr id="162925" name="Rectangle 109"/>
                      <p:cNvSpPr>
                        <a:spLocks noChangeAspect="1" noChangeArrowheads="1"/>
                      </p:cNvSpPr>
                      <p:nvPr/>
                    </p:nvSpPr>
                    <p:spPr bwMode="auto">
                      <a:xfrm rot="240000">
                        <a:off x="2980" y="3418"/>
                        <a:ext cx="240" cy="23"/>
                      </a:xfrm>
                      <a:prstGeom prst="rect">
                        <a:avLst/>
                      </a:prstGeom>
                      <a:noFill/>
                      <a:ln w="6350">
                        <a:solidFill>
                          <a:schemeClr val="tx1"/>
                        </a:solidFill>
                        <a:miter lim="800000"/>
                        <a:headEnd/>
                        <a:tailEnd/>
                      </a:ln>
                      <a:effectLst/>
                    </p:spPr>
                    <p:txBody>
                      <a:bodyPr wrap="none" anchor="ctr"/>
                      <a:lstStyle/>
                      <a:p>
                        <a:endParaRPr lang="ro-RO"/>
                      </a:p>
                    </p:txBody>
                  </p:sp>
                  <p:sp>
                    <p:nvSpPr>
                      <p:cNvPr id="162926" name="Oval 110" descr="Светлый диагональный 1"/>
                      <p:cNvSpPr>
                        <a:spLocks noChangeAspect="1" noChangeArrowheads="1"/>
                      </p:cNvSpPr>
                      <p:nvPr/>
                    </p:nvSpPr>
                    <p:spPr bwMode="auto">
                      <a:xfrm>
                        <a:off x="2966" y="3408"/>
                        <a:ext cx="25" cy="25"/>
                      </a:xfrm>
                      <a:prstGeom prst="ellipse">
                        <a:avLst/>
                      </a:prstGeom>
                      <a:pattFill prst="ltDnDiag">
                        <a:fgClr>
                          <a:schemeClr val="tx1"/>
                        </a:fgClr>
                        <a:bgClr>
                          <a:schemeClr val="bg1"/>
                        </a:bgClr>
                      </a:pattFill>
                      <a:ln w="6350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ffectLst/>
                    </p:spPr>
                    <p:txBody>
                      <a:bodyPr wrap="none" anchor="ctr"/>
                      <a:lstStyle/>
                      <a:p>
                        <a:endParaRPr lang="ro-RO"/>
                      </a:p>
                    </p:txBody>
                  </p:sp>
                  <p:sp>
                    <p:nvSpPr>
                      <p:cNvPr id="162927" name="Oval 111" descr="Светлый диагональный 1"/>
                      <p:cNvSpPr>
                        <a:spLocks noChangeAspect="1" noChangeArrowheads="1"/>
                      </p:cNvSpPr>
                      <p:nvPr/>
                    </p:nvSpPr>
                    <p:spPr bwMode="auto">
                      <a:xfrm>
                        <a:off x="3206" y="3426"/>
                        <a:ext cx="25" cy="25"/>
                      </a:xfrm>
                      <a:prstGeom prst="ellipse">
                        <a:avLst/>
                      </a:prstGeom>
                      <a:pattFill prst="ltDnDiag">
                        <a:fgClr>
                          <a:schemeClr val="tx1"/>
                        </a:fgClr>
                        <a:bgClr>
                          <a:schemeClr val="bg1"/>
                        </a:bgClr>
                      </a:pattFill>
                      <a:ln w="6350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ffectLst/>
                    </p:spPr>
                    <p:txBody>
                      <a:bodyPr wrap="none" anchor="ctr"/>
                      <a:lstStyle/>
                      <a:p>
                        <a:endParaRPr lang="ro-RO"/>
                      </a:p>
                    </p:txBody>
                  </p:sp>
                </p:grpSp>
                <p:grpSp>
                  <p:nvGrpSpPr>
                    <p:cNvPr id="162928" name="Group 112"/>
                    <p:cNvGrpSpPr>
                      <a:grpSpLocks noChangeAspect="1"/>
                    </p:cNvGrpSpPr>
                    <p:nvPr/>
                  </p:nvGrpSpPr>
                  <p:grpSpPr bwMode="auto">
                    <a:xfrm>
                      <a:off x="2962" y="3134"/>
                      <a:ext cx="265" cy="43"/>
                      <a:chOff x="2966" y="3408"/>
                      <a:chExt cx="265" cy="43"/>
                    </a:xfrm>
                  </p:grpSpPr>
                  <p:sp>
                    <p:nvSpPr>
                      <p:cNvPr id="162929" name="Rectangle 113"/>
                      <p:cNvSpPr>
                        <a:spLocks noChangeAspect="1" noChangeArrowheads="1"/>
                      </p:cNvSpPr>
                      <p:nvPr/>
                    </p:nvSpPr>
                    <p:spPr bwMode="auto">
                      <a:xfrm rot="240000">
                        <a:off x="2980" y="3418"/>
                        <a:ext cx="240" cy="23"/>
                      </a:xfrm>
                      <a:prstGeom prst="rect">
                        <a:avLst/>
                      </a:prstGeom>
                      <a:noFill/>
                      <a:ln w="6350">
                        <a:solidFill>
                          <a:schemeClr val="tx1"/>
                        </a:solidFill>
                        <a:miter lim="800000"/>
                        <a:headEnd/>
                        <a:tailEnd/>
                      </a:ln>
                      <a:effectLst/>
                    </p:spPr>
                    <p:txBody>
                      <a:bodyPr wrap="none" anchor="ctr"/>
                      <a:lstStyle/>
                      <a:p>
                        <a:endParaRPr lang="ro-RO"/>
                      </a:p>
                    </p:txBody>
                  </p:sp>
                  <p:sp>
                    <p:nvSpPr>
                      <p:cNvPr id="162930" name="Oval 114" descr="Светлый диагональный 1"/>
                      <p:cNvSpPr>
                        <a:spLocks noChangeAspect="1" noChangeArrowheads="1"/>
                      </p:cNvSpPr>
                      <p:nvPr/>
                    </p:nvSpPr>
                    <p:spPr bwMode="auto">
                      <a:xfrm>
                        <a:off x="2966" y="3408"/>
                        <a:ext cx="25" cy="25"/>
                      </a:xfrm>
                      <a:prstGeom prst="ellipse">
                        <a:avLst/>
                      </a:prstGeom>
                      <a:pattFill prst="ltDnDiag">
                        <a:fgClr>
                          <a:schemeClr val="tx1"/>
                        </a:fgClr>
                        <a:bgClr>
                          <a:schemeClr val="bg1"/>
                        </a:bgClr>
                      </a:pattFill>
                      <a:ln w="6350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ffectLst/>
                    </p:spPr>
                    <p:txBody>
                      <a:bodyPr wrap="none" anchor="ctr"/>
                      <a:lstStyle/>
                      <a:p>
                        <a:endParaRPr lang="ro-RO"/>
                      </a:p>
                    </p:txBody>
                  </p:sp>
                  <p:sp>
                    <p:nvSpPr>
                      <p:cNvPr id="162931" name="Oval 115" descr="Светлый диагональный 1"/>
                      <p:cNvSpPr>
                        <a:spLocks noChangeAspect="1" noChangeArrowheads="1"/>
                      </p:cNvSpPr>
                      <p:nvPr/>
                    </p:nvSpPr>
                    <p:spPr bwMode="auto">
                      <a:xfrm>
                        <a:off x="3206" y="3426"/>
                        <a:ext cx="25" cy="25"/>
                      </a:xfrm>
                      <a:prstGeom prst="ellipse">
                        <a:avLst/>
                      </a:prstGeom>
                      <a:pattFill prst="ltDnDiag">
                        <a:fgClr>
                          <a:schemeClr val="tx1"/>
                        </a:fgClr>
                        <a:bgClr>
                          <a:schemeClr val="bg1"/>
                        </a:bgClr>
                      </a:pattFill>
                      <a:ln w="6350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ffectLst/>
                    </p:spPr>
                    <p:txBody>
                      <a:bodyPr wrap="none" anchor="ctr"/>
                      <a:lstStyle/>
                      <a:p>
                        <a:endParaRPr lang="ro-RO"/>
                      </a:p>
                    </p:txBody>
                  </p:sp>
                </p:grpSp>
                <p:grpSp>
                  <p:nvGrpSpPr>
                    <p:cNvPr id="162932" name="Group 116"/>
                    <p:cNvGrpSpPr>
                      <a:grpSpLocks noChangeAspect="1"/>
                    </p:cNvGrpSpPr>
                    <p:nvPr/>
                  </p:nvGrpSpPr>
                  <p:grpSpPr bwMode="auto">
                    <a:xfrm>
                      <a:off x="2964" y="3082"/>
                      <a:ext cx="265" cy="43"/>
                      <a:chOff x="2966" y="3408"/>
                      <a:chExt cx="265" cy="43"/>
                    </a:xfrm>
                  </p:grpSpPr>
                  <p:sp>
                    <p:nvSpPr>
                      <p:cNvPr id="162933" name="Rectangle 117"/>
                      <p:cNvSpPr>
                        <a:spLocks noChangeAspect="1" noChangeArrowheads="1"/>
                      </p:cNvSpPr>
                      <p:nvPr/>
                    </p:nvSpPr>
                    <p:spPr bwMode="auto">
                      <a:xfrm rot="240000">
                        <a:off x="2980" y="3418"/>
                        <a:ext cx="240" cy="23"/>
                      </a:xfrm>
                      <a:prstGeom prst="rect">
                        <a:avLst/>
                      </a:prstGeom>
                      <a:noFill/>
                      <a:ln w="6350">
                        <a:solidFill>
                          <a:schemeClr val="tx1"/>
                        </a:solidFill>
                        <a:miter lim="800000"/>
                        <a:headEnd/>
                        <a:tailEnd/>
                      </a:ln>
                      <a:effectLst/>
                    </p:spPr>
                    <p:txBody>
                      <a:bodyPr wrap="none" anchor="ctr"/>
                      <a:lstStyle/>
                      <a:p>
                        <a:endParaRPr lang="ro-RO"/>
                      </a:p>
                    </p:txBody>
                  </p:sp>
                  <p:sp>
                    <p:nvSpPr>
                      <p:cNvPr id="162934" name="Oval 118" descr="Светлый диагональный 1"/>
                      <p:cNvSpPr>
                        <a:spLocks noChangeAspect="1" noChangeArrowheads="1"/>
                      </p:cNvSpPr>
                      <p:nvPr/>
                    </p:nvSpPr>
                    <p:spPr bwMode="auto">
                      <a:xfrm>
                        <a:off x="2966" y="3408"/>
                        <a:ext cx="25" cy="25"/>
                      </a:xfrm>
                      <a:prstGeom prst="ellipse">
                        <a:avLst/>
                      </a:prstGeom>
                      <a:pattFill prst="ltDnDiag">
                        <a:fgClr>
                          <a:schemeClr val="tx1"/>
                        </a:fgClr>
                        <a:bgClr>
                          <a:schemeClr val="bg1"/>
                        </a:bgClr>
                      </a:pattFill>
                      <a:ln w="6350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ffectLst/>
                    </p:spPr>
                    <p:txBody>
                      <a:bodyPr wrap="none" anchor="ctr"/>
                      <a:lstStyle/>
                      <a:p>
                        <a:endParaRPr lang="ro-RO"/>
                      </a:p>
                    </p:txBody>
                  </p:sp>
                  <p:sp>
                    <p:nvSpPr>
                      <p:cNvPr id="162935" name="Oval 119" descr="Светлый диагональный 1"/>
                      <p:cNvSpPr>
                        <a:spLocks noChangeAspect="1" noChangeArrowheads="1"/>
                      </p:cNvSpPr>
                      <p:nvPr/>
                    </p:nvSpPr>
                    <p:spPr bwMode="auto">
                      <a:xfrm>
                        <a:off x="3206" y="3426"/>
                        <a:ext cx="25" cy="25"/>
                      </a:xfrm>
                      <a:prstGeom prst="ellipse">
                        <a:avLst/>
                      </a:prstGeom>
                      <a:pattFill prst="ltDnDiag">
                        <a:fgClr>
                          <a:schemeClr val="tx1"/>
                        </a:fgClr>
                        <a:bgClr>
                          <a:schemeClr val="bg1"/>
                        </a:bgClr>
                      </a:pattFill>
                      <a:ln w="6350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ffectLst/>
                    </p:spPr>
                    <p:txBody>
                      <a:bodyPr wrap="none" anchor="ctr"/>
                      <a:lstStyle/>
                      <a:p>
                        <a:endParaRPr lang="ro-RO"/>
                      </a:p>
                    </p:txBody>
                  </p:sp>
                </p:grpSp>
                <p:grpSp>
                  <p:nvGrpSpPr>
                    <p:cNvPr id="162936" name="Group 120"/>
                    <p:cNvGrpSpPr>
                      <a:grpSpLocks noChangeAspect="1"/>
                    </p:cNvGrpSpPr>
                    <p:nvPr/>
                  </p:nvGrpSpPr>
                  <p:grpSpPr bwMode="auto">
                    <a:xfrm>
                      <a:off x="2966" y="3032"/>
                      <a:ext cx="265" cy="43"/>
                      <a:chOff x="2966" y="3408"/>
                      <a:chExt cx="265" cy="43"/>
                    </a:xfrm>
                  </p:grpSpPr>
                  <p:sp>
                    <p:nvSpPr>
                      <p:cNvPr id="162937" name="Rectangle 121"/>
                      <p:cNvSpPr>
                        <a:spLocks noChangeAspect="1" noChangeArrowheads="1"/>
                      </p:cNvSpPr>
                      <p:nvPr/>
                    </p:nvSpPr>
                    <p:spPr bwMode="auto">
                      <a:xfrm rot="240000">
                        <a:off x="2980" y="3418"/>
                        <a:ext cx="240" cy="23"/>
                      </a:xfrm>
                      <a:prstGeom prst="rect">
                        <a:avLst/>
                      </a:prstGeom>
                      <a:noFill/>
                      <a:ln w="6350">
                        <a:solidFill>
                          <a:schemeClr val="tx1"/>
                        </a:solidFill>
                        <a:miter lim="800000"/>
                        <a:headEnd/>
                        <a:tailEnd/>
                      </a:ln>
                      <a:effectLst/>
                    </p:spPr>
                    <p:txBody>
                      <a:bodyPr wrap="none" anchor="ctr"/>
                      <a:lstStyle/>
                      <a:p>
                        <a:endParaRPr lang="ro-RO"/>
                      </a:p>
                    </p:txBody>
                  </p:sp>
                  <p:sp>
                    <p:nvSpPr>
                      <p:cNvPr id="162938" name="Oval 122" descr="Светлый диагональный 1"/>
                      <p:cNvSpPr>
                        <a:spLocks noChangeAspect="1" noChangeArrowheads="1"/>
                      </p:cNvSpPr>
                      <p:nvPr/>
                    </p:nvSpPr>
                    <p:spPr bwMode="auto">
                      <a:xfrm>
                        <a:off x="2966" y="3408"/>
                        <a:ext cx="25" cy="25"/>
                      </a:xfrm>
                      <a:prstGeom prst="ellipse">
                        <a:avLst/>
                      </a:prstGeom>
                      <a:pattFill prst="ltDnDiag">
                        <a:fgClr>
                          <a:schemeClr val="tx1"/>
                        </a:fgClr>
                        <a:bgClr>
                          <a:schemeClr val="bg1"/>
                        </a:bgClr>
                      </a:pattFill>
                      <a:ln w="6350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ffectLst/>
                    </p:spPr>
                    <p:txBody>
                      <a:bodyPr wrap="none" anchor="ctr"/>
                      <a:lstStyle/>
                      <a:p>
                        <a:endParaRPr lang="ro-RO"/>
                      </a:p>
                    </p:txBody>
                  </p:sp>
                  <p:sp>
                    <p:nvSpPr>
                      <p:cNvPr id="162939" name="Oval 123" descr="Светлый диагональный 1"/>
                      <p:cNvSpPr>
                        <a:spLocks noChangeAspect="1" noChangeArrowheads="1"/>
                      </p:cNvSpPr>
                      <p:nvPr/>
                    </p:nvSpPr>
                    <p:spPr bwMode="auto">
                      <a:xfrm>
                        <a:off x="3206" y="3426"/>
                        <a:ext cx="25" cy="25"/>
                      </a:xfrm>
                      <a:prstGeom prst="ellipse">
                        <a:avLst/>
                      </a:prstGeom>
                      <a:pattFill prst="ltDnDiag">
                        <a:fgClr>
                          <a:schemeClr val="tx1"/>
                        </a:fgClr>
                        <a:bgClr>
                          <a:schemeClr val="bg1"/>
                        </a:bgClr>
                      </a:pattFill>
                      <a:ln w="6350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ffectLst/>
                    </p:spPr>
                    <p:txBody>
                      <a:bodyPr wrap="none" anchor="ctr"/>
                      <a:lstStyle/>
                      <a:p>
                        <a:endParaRPr lang="ro-RO"/>
                      </a:p>
                    </p:txBody>
                  </p:sp>
                </p:grpSp>
                <p:grpSp>
                  <p:nvGrpSpPr>
                    <p:cNvPr id="162940" name="Group 124"/>
                    <p:cNvGrpSpPr>
                      <a:grpSpLocks noChangeAspect="1"/>
                    </p:cNvGrpSpPr>
                    <p:nvPr/>
                  </p:nvGrpSpPr>
                  <p:grpSpPr bwMode="auto">
                    <a:xfrm>
                      <a:off x="2964" y="3244"/>
                      <a:ext cx="265" cy="43"/>
                      <a:chOff x="2966" y="3408"/>
                      <a:chExt cx="265" cy="43"/>
                    </a:xfrm>
                  </p:grpSpPr>
                  <p:sp>
                    <p:nvSpPr>
                      <p:cNvPr id="162941" name="Rectangle 125"/>
                      <p:cNvSpPr>
                        <a:spLocks noChangeAspect="1" noChangeArrowheads="1"/>
                      </p:cNvSpPr>
                      <p:nvPr/>
                    </p:nvSpPr>
                    <p:spPr bwMode="auto">
                      <a:xfrm rot="240000">
                        <a:off x="2980" y="3418"/>
                        <a:ext cx="240" cy="23"/>
                      </a:xfrm>
                      <a:prstGeom prst="rect">
                        <a:avLst/>
                      </a:prstGeom>
                      <a:noFill/>
                      <a:ln w="6350">
                        <a:solidFill>
                          <a:schemeClr val="tx1"/>
                        </a:solidFill>
                        <a:miter lim="800000"/>
                        <a:headEnd/>
                        <a:tailEnd/>
                      </a:ln>
                      <a:effectLst/>
                    </p:spPr>
                    <p:txBody>
                      <a:bodyPr wrap="none" anchor="ctr"/>
                      <a:lstStyle/>
                      <a:p>
                        <a:endParaRPr lang="ro-RO"/>
                      </a:p>
                    </p:txBody>
                  </p:sp>
                  <p:sp>
                    <p:nvSpPr>
                      <p:cNvPr id="162942" name="Oval 126" descr="Светлый диагональный 1"/>
                      <p:cNvSpPr>
                        <a:spLocks noChangeAspect="1" noChangeArrowheads="1"/>
                      </p:cNvSpPr>
                      <p:nvPr/>
                    </p:nvSpPr>
                    <p:spPr bwMode="auto">
                      <a:xfrm>
                        <a:off x="2966" y="3408"/>
                        <a:ext cx="25" cy="25"/>
                      </a:xfrm>
                      <a:prstGeom prst="ellipse">
                        <a:avLst/>
                      </a:prstGeom>
                      <a:pattFill prst="ltDnDiag">
                        <a:fgClr>
                          <a:schemeClr val="tx1"/>
                        </a:fgClr>
                        <a:bgClr>
                          <a:schemeClr val="bg1"/>
                        </a:bgClr>
                      </a:pattFill>
                      <a:ln w="6350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ffectLst/>
                    </p:spPr>
                    <p:txBody>
                      <a:bodyPr wrap="none" anchor="ctr"/>
                      <a:lstStyle/>
                      <a:p>
                        <a:endParaRPr lang="ro-RO"/>
                      </a:p>
                    </p:txBody>
                  </p:sp>
                  <p:sp>
                    <p:nvSpPr>
                      <p:cNvPr id="162943" name="Oval 127" descr="Светлый диагональный 1"/>
                      <p:cNvSpPr>
                        <a:spLocks noChangeAspect="1" noChangeArrowheads="1"/>
                      </p:cNvSpPr>
                      <p:nvPr/>
                    </p:nvSpPr>
                    <p:spPr bwMode="auto">
                      <a:xfrm>
                        <a:off x="3206" y="3426"/>
                        <a:ext cx="25" cy="25"/>
                      </a:xfrm>
                      <a:prstGeom prst="ellipse">
                        <a:avLst/>
                      </a:prstGeom>
                      <a:pattFill prst="ltDnDiag">
                        <a:fgClr>
                          <a:schemeClr val="tx1"/>
                        </a:fgClr>
                        <a:bgClr>
                          <a:schemeClr val="bg1"/>
                        </a:bgClr>
                      </a:pattFill>
                      <a:ln w="6350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ffectLst/>
                    </p:spPr>
                    <p:txBody>
                      <a:bodyPr wrap="none" anchor="ctr"/>
                      <a:lstStyle/>
                      <a:p>
                        <a:endParaRPr lang="ro-RO"/>
                      </a:p>
                    </p:txBody>
                  </p:sp>
                </p:grpSp>
                <p:grpSp>
                  <p:nvGrpSpPr>
                    <p:cNvPr id="162944" name="Group 128"/>
                    <p:cNvGrpSpPr>
                      <a:grpSpLocks noChangeAspect="1"/>
                    </p:cNvGrpSpPr>
                    <p:nvPr/>
                  </p:nvGrpSpPr>
                  <p:grpSpPr bwMode="auto">
                    <a:xfrm>
                      <a:off x="2962" y="3190"/>
                      <a:ext cx="265" cy="43"/>
                      <a:chOff x="2966" y="3408"/>
                      <a:chExt cx="265" cy="43"/>
                    </a:xfrm>
                  </p:grpSpPr>
                  <p:sp>
                    <p:nvSpPr>
                      <p:cNvPr id="162945" name="Rectangle 129"/>
                      <p:cNvSpPr>
                        <a:spLocks noChangeAspect="1" noChangeArrowheads="1"/>
                      </p:cNvSpPr>
                      <p:nvPr/>
                    </p:nvSpPr>
                    <p:spPr bwMode="auto">
                      <a:xfrm rot="240000">
                        <a:off x="2980" y="3418"/>
                        <a:ext cx="240" cy="23"/>
                      </a:xfrm>
                      <a:prstGeom prst="rect">
                        <a:avLst/>
                      </a:prstGeom>
                      <a:noFill/>
                      <a:ln w="6350">
                        <a:solidFill>
                          <a:schemeClr val="tx1"/>
                        </a:solidFill>
                        <a:miter lim="800000"/>
                        <a:headEnd/>
                        <a:tailEnd/>
                      </a:ln>
                      <a:effectLst/>
                    </p:spPr>
                    <p:txBody>
                      <a:bodyPr wrap="none" anchor="ctr"/>
                      <a:lstStyle/>
                      <a:p>
                        <a:endParaRPr lang="ro-RO"/>
                      </a:p>
                    </p:txBody>
                  </p:sp>
                  <p:sp>
                    <p:nvSpPr>
                      <p:cNvPr id="162946" name="Oval 130" descr="Светлый диагональный 1"/>
                      <p:cNvSpPr>
                        <a:spLocks noChangeAspect="1" noChangeArrowheads="1"/>
                      </p:cNvSpPr>
                      <p:nvPr/>
                    </p:nvSpPr>
                    <p:spPr bwMode="auto">
                      <a:xfrm>
                        <a:off x="2966" y="3408"/>
                        <a:ext cx="25" cy="25"/>
                      </a:xfrm>
                      <a:prstGeom prst="ellipse">
                        <a:avLst/>
                      </a:prstGeom>
                      <a:pattFill prst="ltDnDiag">
                        <a:fgClr>
                          <a:schemeClr val="tx1"/>
                        </a:fgClr>
                        <a:bgClr>
                          <a:schemeClr val="bg1"/>
                        </a:bgClr>
                      </a:pattFill>
                      <a:ln w="6350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ffectLst/>
                    </p:spPr>
                    <p:txBody>
                      <a:bodyPr wrap="none" anchor="ctr"/>
                      <a:lstStyle/>
                      <a:p>
                        <a:endParaRPr lang="ro-RO"/>
                      </a:p>
                    </p:txBody>
                  </p:sp>
                  <p:sp>
                    <p:nvSpPr>
                      <p:cNvPr id="162947" name="Oval 131" descr="Светлый диагональный 1"/>
                      <p:cNvSpPr>
                        <a:spLocks noChangeAspect="1" noChangeArrowheads="1"/>
                      </p:cNvSpPr>
                      <p:nvPr/>
                    </p:nvSpPr>
                    <p:spPr bwMode="auto">
                      <a:xfrm>
                        <a:off x="3206" y="3426"/>
                        <a:ext cx="25" cy="25"/>
                      </a:xfrm>
                      <a:prstGeom prst="ellipse">
                        <a:avLst/>
                      </a:prstGeom>
                      <a:pattFill prst="ltDnDiag">
                        <a:fgClr>
                          <a:schemeClr val="tx1"/>
                        </a:fgClr>
                        <a:bgClr>
                          <a:schemeClr val="bg1"/>
                        </a:bgClr>
                      </a:pattFill>
                      <a:ln w="6350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ffectLst/>
                    </p:spPr>
                    <p:txBody>
                      <a:bodyPr wrap="none" anchor="ctr"/>
                      <a:lstStyle/>
                      <a:p>
                        <a:endParaRPr lang="ro-RO"/>
                      </a:p>
                    </p:txBody>
                  </p:sp>
                </p:grpSp>
                <p:grpSp>
                  <p:nvGrpSpPr>
                    <p:cNvPr id="162948" name="Group 132"/>
                    <p:cNvGrpSpPr>
                      <a:grpSpLocks noChangeAspect="1"/>
                    </p:cNvGrpSpPr>
                    <p:nvPr/>
                  </p:nvGrpSpPr>
                  <p:grpSpPr bwMode="auto">
                    <a:xfrm>
                      <a:off x="2960" y="3414"/>
                      <a:ext cx="265" cy="43"/>
                      <a:chOff x="2966" y="3408"/>
                      <a:chExt cx="265" cy="43"/>
                    </a:xfrm>
                  </p:grpSpPr>
                  <p:sp>
                    <p:nvSpPr>
                      <p:cNvPr id="162949" name="Rectangle 133"/>
                      <p:cNvSpPr>
                        <a:spLocks noChangeAspect="1" noChangeArrowheads="1"/>
                      </p:cNvSpPr>
                      <p:nvPr/>
                    </p:nvSpPr>
                    <p:spPr bwMode="auto">
                      <a:xfrm rot="240000">
                        <a:off x="2980" y="3418"/>
                        <a:ext cx="240" cy="23"/>
                      </a:xfrm>
                      <a:prstGeom prst="rect">
                        <a:avLst/>
                      </a:prstGeom>
                      <a:noFill/>
                      <a:ln w="6350">
                        <a:solidFill>
                          <a:schemeClr val="tx1"/>
                        </a:solidFill>
                        <a:miter lim="800000"/>
                        <a:headEnd/>
                        <a:tailEnd/>
                      </a:ln>
                      <a:effectLst/>
                    </p:spPr>
                    <p:txBody>
                      <a:bodyPr wrap="none" anchor="ctr"/>
                      <a:lstStyle/>
                      <a:p>
                        <a:endParaRPr lang="ro-RO"/>
                      </a:p>
                    </p:txBody>
                  </p:sp>
                  <p:sp>
                    <p:nvSpPr>
                      <p:cNvPr id="162950" name="Oval 134" descr="Светлый диагональный 1"/>
                      <p:cNvSpPr>
                        <a:spLocks noChangeAspect="1" noChangeArrowheads="1"/>
                      </p:cNvSpPr>
                      <p:nvPr/>
                    </p:nvSpPr>
                    <p:spPr bwMode="auto">
                      <a:xfrm>
                        <a:off x="2966" y="3408"/>
                        <a:ext cx="25" cy="25"/>
                      </a:xfrm>
                      <a:prstGeom prst="ellipse">
                        <a:avLst/>
                      </a:prstGeom>
                      <a:pattFill prst="ltDnDiag">
                        <a:fgClr>
                          <a:schemeClr val="tx1"/>
                        </a:fgClr>
                        <a:bgClr>
                          <a:schemeClr val="bg1"/>
                        </a:bgClr>
                      </a:pattFill>
                      <a:ln w="6350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ffectLst/>
                    </p:spPr>
                    <p:txBody>
                      <a:bodyPr wrap="none" anchor="ctr"/>
                      <a:lstStyle/>
                      <a:p>
                        <a:endParaRPr lang="ro-RO"/>
                      </a:p>
                    </p:txBody>
                  </p:sp>
                  <p:sp>
                    <p:nvSpPr>
                      <p:cNvPr id="162951" name="Oval 135" descr="Светлый диагональный 1"/>
                      <p:cNvSpPr>
                        <a:spLocks noChangeAspect="1" noChangeArrowheads="1"/>
                      </p:cNvSpPr>
                      <p:nvPr/>
                    </p:nvSpPr>
                    <p:spPr bwMode="auto">
                      <a:xfrm>
                        <a:off x="3206" y="3426"/>
                        <a:ext cx="25" cy="25"/>
                      </a:xfrm>
                      <a:prstGeom prst="ellipse">
                        <a:avLst/>
                      </a:prstGeom>
                      <a:pattFill prst="ltDnDiag">
                        <a:fgClr>
                          <a:schemeClr val="tx1"/>
                        </a:fgClr>
                        <a:bgClr>
                          <a:schemeClr val="bg1"/>
                        </a:bgClr>
                      </a:pattFill>
                      <a:ln w="6350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ffectLst/>
                    </p:spPr>
                    <p:txBody>
                      <a:bodyPr wrap="none" anchor="ctr"/>
                      <a:lstStyle/>
                      <a:p>
                        <a:endParaRPr lang="ro-RO"/>
                      </a:p>
                    </p:txBody>
                  </p:sp>
                </p:grpSp>
                <p:grpSp>
                  <p:nvGrpSpPr>
                    <p:cNvPr id="162952" name="Group 136"/>
                    <p:cNvGrpSpPr>
                      <a:grpSpLocks noChangeAspect="1"/>
                    </p:cNvGrpSpPr>
                    <p:nvPr/>
                  </p:nvGrpSpPr>
                  <p:grpSpPr bwMode="auto">
                    <a:xfrm rot="136227">
                      <a:off x="2966" y="2980"/>
                      <a:ext cx="265" cy="43"/>
                      <a:chOff x="2966" y="3408"/>
                      <a:chExt cx="265" cy="43"/>
                    </a:xfrm>
                  </p:grpSpPr>
                  <p:sp>
                    <p:nvSpPr>
                      <p:cNvPr id="162953" name="Rectangle 137"/>
                      <p:cNvSpPr>
                        <a:spLocks noChangeAspect="1" noChangeArrowheads="1"/>
                      </p:cNvSpPr>
                      <p:nvPr/>
                    </p:nvSpPr>
                    <p:spPr bwMode="auto">
                      <a:xfrm rot="240000">
                        <a:off x="2980" y="3418"/>
                        <a:ext cx="240" cy="23"/>
                      </a:xfrm>
                      <a:prstGeom prst="rect">
                        <a:avLst/>
                      </a:prstGeom>
                      <a:noFill/>
                      <a:ln w="6350">
                        <a:solidFill>
                          <a:schemeClr val="tx1"/>
                        </a:solidFill>
                        <a:miter lim="800000"/>
                        <a:headEnd/>
                        <a:tailEnd/>
                      </a:ln>
                      <a:effectLst/>
                    </p:spPr>
                    <p:txBody>
                      <a:bodyPr wrap="none" anchor="ctr"/>
                      <a:lstStyle/>
                      <a:p>
                        <a:endParaRPr lang="ro-RO"/>
                      </a:p>
                    </p:txBody>
                  </p:sp>
                  <p:sp>
                    <p:nvSpPr>
                      <p:cNvPr id="162954" name="Oval 138" descr="Светлый диагональный 1"/>
                      <p:cNvSpPr>
                        <a:spLocks noChangeAspect="1" noChangeArrowheads="1"/>
                      </p:cNvSpPr>
                      <p:nvPr/>
                    </p:nvSpPr>
                    <p:spPr bwMode="auto">
                      <a:xfrm>
                        <a:off x="2966" y="3408"/>
                        <a:ext cx="25" cy="25"/>
                      </a:xfrm>
                      <a:prstGeom prst="ellipse">
                        <a:avLst/>
                      </a:prstGeom>
                      <a:pattFill prst="ltDnDiag">
                        <a:fgClr>
                          <a:schemeClr val="tx1"/>
                        </a:fgClr>
                        <a:bgClr>
                          <a:schemeClr val="bg1"/>
                        </a:bgClr>
                      </a:pattFill>
                      <a:ln w="6350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ffectLst/>
                    </p:spPr>
                    <p:txBody>
                      <a:bodyPr wrap="none" anchor="ctr"/>
                      <a:lstStyle/>
                      <a:p>
                        <a:endParaRPr lang="ro-RO"/>
                      </a:p>
                    </p:txBody>
                  </p:sp>
                  <p:sp>
                    <p:nvSpPr>
                      <p:cNvPr id="162955" name="Oval 139" descr="Светлый диагональный 1"/>
                      <p:cNvSpPr>
                        <a:spLocks noChangeAspect="1" noChangeArrowheads="1"/>
                      </p:cNvSpPr>
                      <p:nvPr/>
                    </p:nvSpPr>
                    <p:spPr bwMode="auto">
                      <a:xfrm>
                        <a:off x="3206" y="3426"/>
                        <a:ext cx="25" cy="25"/>
                      </a:xfrm>
                      <a:prstGeom prst="ellipse">
                        <a:avLst/>
                      </a:prstGeom>
                      <a:pattFill prst="ltDnDiag">
                        <a:fgClr>
                          <a:schemeClr val="tx1"/>
                        </a:fgClr>
                        <a:bgClr>
                          <a:schemeClr val="bg1"/>
                        </a:bgClr>
                      </a:pattFill>
                      <a:ln w="6350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ffectLst/>
                    </p:spPr>
                    <p:txBody>
                      <a:bodyPr wrap="none" anchor="ctr"/>
                      <a:lstStyle/>
                      <a:p>
                        <a:endParaRPr lang="ro-RO"/>
                      </a:p>
                    </p:txBody>
                  </p:sp>
                </p:grpSp>
                <p:grpSp>
                  <p:nvGrpSpPr>
                    <p:cNvPr id="162956" name="Group 140"/>
                    <p:cNvGrpSpPr>
                      <a:grpSpLocks noChangeAspect="1"/>
                    </p:cNvGrpSpPr>
                    <p:nvPr/>
                  </p:nvGrpSpPr>
                  <p:grpSpPr bwMode="auto">
                    <a:xfrm rot="-208310">
                      <a:off x="2964" y="2966"/>
                      <a:ext cx="265" cy="43"/>
                      <a:chOff x="2966" y="3408"/>
                      <a:chExt cx="265" cy="43"/>
                    </a:xfrm>
                  </p:grpSpPr>
                  <p:sp>
                    <p:nvSpPr>
                      <p:cNvPr id="162957" name="Rectangle 141"/>
                      <p:cNvSpPr>
                        <a:spLocks noChangeAspect="1" noChangeArrowheads="1"/>
                      </p:cNvSpPr>
                      <p:nvPr/>
                    </p:nvSpPr>
                    <p:spPr bwMode="auto">
                      <a:xfrm rot="240000">
                        <a:off x="2980" y="3418"/>
                        <a:ext cx="240" cy="23"/>
                      </a:xfrm>
                      <a:prstGeom prst="rect">
                        <a:avLst/>
                      </a:prstGeom>
                      <a:noFill/>
                      <a:ln w="6350">
                        <a:solidFill>
                          <a:schemeClr val="tx1"/>
                        </a:solidFill>
                        <a:miter lim="800000"/>
                        <a:headEnd/>
                        <a:tailEnd/>
                      </a:ln>
                      <a:effectLst/>
                    </p:spPr>
                    <p:txBody>
                      <a:bodyPr wrap="none" anchor="ctr"/>
                      <a:lstStyle/>
                      <a:p>
                        <a:endParaRPr lang="ro-RO"/>
                      </a:p>
                    </p:txBody>
                  </p:sp>
                  <p:sp>
                    <p:nvSpPr>
                      <p:cNvPr id="162958" name="Oval 142" descr="Светлый диагональный 1"/>
                      <p:cNvSpPr>
                        <a:spLocks noChangeAspect="1" noChangeArrowheads="1"/>
                      </p:cNvSpPr>
                      <p:nvPr/>
                    </p:nvSpPr>
                    <p:spPr bwMode="auto">
                      <a:xfrm>
                        <a:off x="2966" y="3408"/>
                        <a:ext cx="25" cy="25"/>
                      </a:xfrm>
                      <a:prstGeom prst="ellipse">
                        <a:avLst/>
                      </a:prstGeom>
                      <a:pattFill prst="ltDnDiag">
                        <a:fgClr>
                          <a:schemeClr val="tx1"/>
                        </a:fgClr>
                        <a:bgClr>
                          <a:schemeClr val="bg1"/>
                        </a:bgClr>
                      </a:pattFill>
                      <a:ln w="6350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ffectLst/>
                    </p:spPr>
                    <p:txBody>
                      <a:bodyPr wrap="none" anchor="ctr"/>
                      <a:lstStyle/>
                      <a:p>
                        <a:endParaRPr lang="ro-RO"/>
                      </a:p>
                    </p:txBody>
                  </p:sp>
                  <p:sp>
                    <p:nvSpPr>
                      <p:cNvPr id="162959" name="Oval 143" descr="Светлый диагональный 1"/>
                      <p:cNvSpPr>
                        <a:spLocks noChangeAspect="1" noChangeArrowheads="1"/>
                      </p:cNvSpPr>
                      <p:nvPr/>
                    </p:nvSpPr>
                    <p:spPr bwMode="auto">
                      <a:xfrm>
                        <a:off x="3206" y="3426"/>
                        <a:ext cx="25" cy="25"/>
                      </a:xfrm>
                      <a:prstGeom prst="ellipse">
                        <a:avLst/>
                      </a:prstGeom>
                      <a:pattFill prst="ltDnDiag">
                        <a:fgClr>
                          <a:schemeClr val="tx1"/>
                        </a:fgClr>
                        <a:bgClr>
                          <a:schemeClr val="bg1"/>
                        </a:bgClr>
                      </a:pattFill>
                      <a:ln w="6350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ffectLst/>
                    </p:spPr>
                    <p:txBody>
                      <a:bodyPr wrap="none" anchor="ctr"/>
                      <a:lstStyle/>
                      <a:p>
                        <a:endParaRPr lang="ro-RO"/>
                      </a:p>
                    </p:txBody>
                  </p:sp>
                </p:grpSp>
              </p:grpSp>
              <p:grpSp>
                <p:nvGrpSpPr>
                  <p:cNvPr id="162960" name="Group 144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791" y="3120"/>
                    <a:ext cx="184" cy="646"/>
                    <a:chOff x="2967" y="2790"/>
                    <a:chExt cx="261" cy="914"/>
                  </a:xfrm>
                </p:grpSpPr>
                <p:sp>
                  <p:nvSpPr>
                    <p:cNvPr id="162961" name="AutoShape 145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036" y="2790"/>
                      <a:ext cx="123" cy="129"/>
                    </a:xfrm>
                    <a:prstGeom prst="triangle">
                      <a:avLst>
                        <a:gd name="adj" fmla="val 50000"/>
                      </a:avLst>
                    </a:prstGeom>
                    <a:gradFill rotWithShape="0">
                      <a:gsLst>
                        <a:gs pos="0">
                          <a:schemeClr val="folHlink">
                            <a:gamma/>
                            <a:shade val="41176"/>
                            <a:invGamma/>
                          </a:schemeClr>
                        </a:gs>
                        <a:gs pos="50000">
                          <a:schemeClr val="folHlink"/>
                        </a:gs>
                        <a:gs pos="100000">
                          <a:schemeClr val="folHlink">
                            <a:gamma/>
                            <a:shade val="41176"/>
                            <a:invGamma/>
                          </a:schemeClr>
                        </a:gs>
                      </a:gsLst>
                      <a:lin ang="0" scaled="1"/>
                    </a:gradFill>
                    <a:ln w="9525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62962" name="Rectangle 146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967" y="2922"/>
                      <a:ext cx="261" cy="47"/>
                    </a:xfrm>
                    <a:prstGeom prst="rect">
                      <a:avLst/>
                    </a:prstGeom>
                    <a:gradFill rotWithShape="0">
                      <a:gsLst>
                        <a:gs pos="0">
                          <a:schemeClr val="folHlink">
                            <a:gamma/>
                            <a:shade val="41176"/>
                            <a:invGamma/>
                          </a:schemeClr>
                        </a:gs>
                        <a:gs pos="50000">
                          <a:schemeClr val="folHlink"/>
                        </a:gs>
                        <a:gs pos="100000">
                          <a:schemeClr val="folHlink">
                            <a:gamma/>
                            <a:shade val="41176"/>
                            <a:invGamma/>
                          </a:schemeClr>
                        </a:gs>
                      </a:gsLst>
                      <a:lin ang="0" scaled="1"/>
                    </a:gradFill>
                    <a:ln w="9525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62963" name="Rectangle 147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000" y="2970"/>
                      <a:ext cx="198" cy="210"/>
                    </a:xfrm>
                    <a:prstGeom prst="rect">
                      <a:avLst/>
                    </a:prstGeom>
                    <a:gradFill rotWithShape="0">
                      <a:gsLst>
                        <a:gs pos="0">
                          <a:schemeClr val="folHlink">
                            <a:gamma/>
                            <a:shade val="41176"/>
                            <a:invGamma/>
                          </a:schemeClr>
                        </a:gs>
                        <a:gs pos="50000">
                          <a:schemeClr val="folHlink"/>
                        </a:gs>
                        <a:gs pos="100000">
                          <a:schemeClr val="folHlink">
                            <a:gamma/>
                            <a:shade val="41176"/>
                            <a:invGamma/>
                          </a:schemeClr>
                        </a:gs>
                      </a:gsLst>
                      <a:lin ang="0" scaled="1"/>
                    </a:gradFill>
                    <a:ln w="9525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62964" name="AutoShape 148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000" y="3180"/>
                      <a:ext cx="197" cy="25"/>
                    </a:xfrm>
                    <a:custGeom>
                      <a:avLst/>
                      <a:gdLst>
                        <a:gd name="G0" fmla="+- 3289 0 0"/>
                        <a:gd name="G1" fmla="+- 21600 0 3289"/>
                        <a:gd name="G2" fmla="*/ 3289 1 2"/>
                        <a:gd name="G3" fmla="+- 21600 0 G2"/>
                        <a:gd name="G4" fmla="+/ 3289 21600 2"/>
                        <a:gd name="G5" fmla="+/ G1 0 2"/>
                        <a:gd name="G6" fmla="*/ 21600 21600 3289"/>
                        <a:gd name="G7" fmla="*/ G6 1 2"/>
                        <a:gd name="G8" fmla="+- 21600 0 G7"/>
                        <a:gd name="G9" fmla="*/ 21600 1 2"/>
                        <a:gd name="G10" fmla="+- 3289 0 G9"/>
                        <a:gd name="G11" fmla="?: G10 G8 0"/>
                        <a:gd name="G12" fmla="?: G10 G7 21600"/>
                        <a:gd name="T0" fmla="*/ 19955 w 21600"/>
                        <a:gd name="T1" fmla="*/ 10800 h 21600"/>
                        <a:gd name="T2" fmla="*/ 10800 w 21600"/>
                        <a:gd name="T3" fmla="*/ 21600 h 21600"/>
                        <a:gd name="T4" fmla="*/ 1645 w 21600"/>
                        <a:gd name="T5" fmla="*/ 10800 h 21600"/>
                        <a:gd name="T6" fmla="*/ 10800 w 21600"/>
                        <a:gd name="T7" fmla="*/ 0 h 21600"/>
                        <a:gd name="T8" fmla="*/ 3445 w 21600"/>
                        <a:gd name="T9" fmla="*/ 3445 h 21600"/>
                        <a:gd name="T10" fmla="*/ 18155 w 21600"/>
                        <a:gd name="T11" fmla="*/ 18155 h 2160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</a:cxnLst>
                      <a:rect l="T8" t="T9" r="T10" b="T11"/>
                      <a:pathLst>
                        <a:path w="21600" h="21600">
                          <a:moveTo>
                            <a:pt x="0" y="0"/>
                          </a:moveTo>
                          <a:lnTo>
                            <a:pt x="3289" y="21600"/>
                          </a:lnTo>
                          <a:lnTo>
                            <a:pt x="18311" y="21600"/>
                          </a:lnTo>
                          <a:lnTo>
                            <a:pt x="21600" y="0"/>
                          </a:lnTo>
                          <a:close/>
                        </a:path>
                      </a:pathLst>
                    </a:custGeom>
                    <a:gradFill rotWithShape="0">
                      <a:gsLst>
                        <a:gs pos="0">
                          <a:schemeClr val="folHlink">
                            <a:gamma/>
                            <a:shade val="41176"/>
                            <a:invGamma/>
                          </a:schemeClr>
                        </a:gs>
                        <a:gs pos="50000">
                          <a:schemeClr val="folHlink"/>
                        </a:gs>
                        <a:gs pos="100000">
                          <a:schemeClr val="folHlink">
                            <a:gamma/>
                            <a:shade val="41176"/>
                            <a:invGamma/>
                          </a:schemeClr>
                        </a:gs>
                      </a:gsLst>
                      <a:lin ang="0" scaled="1"/>
                    </a:gradFill>
                    <a:ln w="9525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62965" name="Freeform 14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026" y="3204"/>
                      <a:ext cx="142" cy="500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142" y="2"/>
                        </a:cxn>
                        <a:cxn ang="0">
                          <a:pos x="141" y="414"/>
                        </a:cxn>
                        <a:cxn ang="0">
                          <a:pos x="50" y="414"/>
                        </a:cxn>
                        <a:cxn ang="0">
                          <a:pos x="50" y="426"/>
                        </a:cxn>
                        <a:cxn ang="0">
                          <a:pos x="57" y="441"/>
                        </a:cxn>
                        <a:cxn ang="0">
                          <a:pos x="96" y="470"/>
                        </a:cxn>
                        <a:cxn ang="0">
                          <a:pos x="101" y="486"/>
                        </a:cxn>
                        <a:cxn ang="0">
                          <a:pos x="94" y="500"/>
                        </a:cxn>
                        <a:cxn ang="0">
                          <a:pos x="0" y="498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142" h="500">
                          <a:moveTo>
                            <a:pt x="0" y="0"/>
                          </a:moveTo>
                          <a:lnTo>
                            <a:pt x="142" y="2"/>
                          </a:lnTo>
                          <a:lnTo>
                            <a:pt x="141" y="414"/>
                          </a:lnTo>
                          <a:lnTo>
                            <a:pt x="50" y="414"/>
                          </a:lnTo>
                          <a:lnTo>
                            <a:pt x="50" y="426"/>
                          </a:lnTo>
                          <a:lnTo>
                            <a:pt x="57" y="441"/>
                          </a:lnTo>
                          <a:lnTo>
                            <a:pt x="96" y="470"/>
                          </a:lnTo>
                          <a:lnTo>
                            <a:pt x="101" y="486"/>
                          </a:lnTo>
                          <a:lnTo>
                            <a:pt x="94" y="500"/>
                          </a:lnTo>
                          <a:lnTo>
                            <a:pt x="0" y="498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gradFill rotWithShape="0">
                      <a:gsLst>
                        <a:gs pos="0">
                          <a:schemeClr val="folHlink">
                            <a:gamma/>
                            <a:shade val="41176"/>
                            <a:invGamma/>
                          </a:schemeClr>
                        </a:gs>
                        <a:gs pos="50000">
                          <a:schemeClr val="folHlink"/>
                        </a:gs>
                        <a:gs pos="100000">
                          <a:schemeClr val="folHlink">
                            <a:gamma/>
                            <a:shade val="41176"/>
                            <a:invGamma/>
                          </a:schemeClr>
                        </a:gs>
                      </a:gsLst>
                      <a:lin ang="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</p:spPr>
                  <p:txBody>
                    <a:bodyPr/>
                    <a:lstStyle/>
                    <a:p>
                      <a:endParaRPr lang="ro-RO"/>
                    </a:p>
                  </p:txBody>
                </p:sp>
              </p:grpSp>
              <p:grpSp>
                <p:nvGrpSpPr>
                  <p:cNvPr id="162966" name="Group 150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790" y="3708"/>
                    <a:ext cx="191" cy="303"/>
                    <a:chOff x="2966" y="3622"/>
                    <a:chExt cx="270" cy="431"/>
                  </a:xfrm>
                </p:grpSpPr>
                <p:sp>
                  <p:nvSpPr>
                    <p:cNvPr id="162967" name="Freeform 15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026" y="3622"/>
                      <a:ext cx="142" cy="208"/>
                    </a:xfrm>
                    <a:custGeom>
                      <a:avLst/>
                      <a:gdLst/>
                      <a:ahLst/>
                      <a:cxnLst>
                        <a:cxn ang="0">
                          <a:pos x="58" y="0"/>
                        </a:cxn>
                        <a:cxn ang="0">
                          <a:pos x="142" y="0"/>
                        </a:cxn>
                        <a:cxn ang="0">
                          <a:pos x="140" y="208"/>
                        </a:cxn>
                        <a:cxn ang="0">
                          <a:pos x="0" y="208"/>
                        </a:cxn>
                        <a:cxn ang="0">
                          <a:pos x="0" y="82"/>
                        </a:cxn>
                        <a:cxn ang="0">
                          <a:pos x="106" y="82"/>
                        </a:cxn>
                        <a:cxn ang="0">
                          <a:pos x="104" y="66"/>
                        </a:cxn>
                        <a:cxn ang="0">
                          <a:pos x="98" y="48"/>
                        </a:cxn>
                        <a:cxn ang="0">
                          <a:pos x="58" y="22"/>
                        </a:cxn>
                        <a:cxn ang="0">
                          <a:pos x="52" y="12"/>
                        </a:cxn>
                        <a:cxn ang="0">
                          <a:pos x="58" y="0"/>
                        </a:cxn>
                      </a:cxnLst>
                      <a:rect l="0" t="0" r="r" b="b"/>
                      <a:pathLst>
                        <a:path w="142" h="208">
                          <a:moveTo>
                            <a:pt x="58" y="0"/>
                          </a:moveTo>
                          <a:lnTo>
                            <a:pt x="142" y="0"/>
                          </a:lnTo>
                          <a:lnTo>
                            <a:pt x="140" y="208"/>
                          </a:lnTo>
                          <a:lnTo>
                            <a:pt x="0" y="208"/>
                          </a:lnTo>
                          <a:lnTo>
                            <a:pt x="0" y="82"/>
                          </a:lnTo>
                          <a:lnTo>
                            <a:pt x="106" y="82"/>
                          </a:lnTo>
                          <a:lnTo>
                            <a:pt x="104" y="66"/>
                          </a:lnTo>
                          <a:lnTo>
                            <a:pt x="98" y="48"/>
                          </a:lnTo>
                          <a:lnTo>
                            <a:pt x="58" y="22"/>
                          </a:lnTo>
                          <a:lnTo>
                            <a:pt x="52" y="12"/>
                          </a:lnTo>
                          <a:lnTo>
                            <a:pt x="58" y="0"/>
                          </a:lnTo>
                          <a:close/>
                        </a:path>
                      </a:pathLst>
                    </a:custGeom>
                    <a:gradFill rotWithShape="0">
                      <a:gsLst>
                        <a:gs pos="0">
                          <a:schemeClr val="folHlink">
                            <a:gamma/>
                            <a:shade val="22353"/>
                            <a:invGamma/>
                          </a:schemeClr>
                        </a:gs>
                        <a:gs pos="50000">
                          <a:schemeClr val="folHlink"/>
                        </a:gs>
                        <a:gs pos="100000">
                          <a:schemeClr val="folHlink">
                            <a:gamma/>
                            <a:shade val="22353"/>
                            <a:invGamma/>
                          </a:schemeClr>
                        </a:gs>
                      </a:gsLst>
                      <a:lin ang="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</p:spPr>
                  <p:txBody>
                    <a:bodyPr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62968" name="Rectangle 15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966" y="3830"/>
                      <a:ext cx="270" cy="43"/>
                    </a:xfrm>
                    <a:prstGeom prst="rect">
                      <a:avLst/>
                    </a:prstGeom>
                    <a:gradFill rotWithShape="0">
                      <a:gsLst>
                        <a:gs pos="0">
                          <a:schemeClr val="folHlink">
                            <a:gamma/>
                            <a:shade val="22353"/>
                            <a:invGamma/>
                          </a:schemeClr>
                        </a:gs>
                        <a:gs pos="50000">
                          <a:schemeClr val="folHlink"/>
                        </a:gs>
                        <a:gs pos="100000">
                          <a:schemeClr val="folHlink">
                            <a:gamma/>
                            <a:shade val="22353"/>
                            <a:invGamma/>
                          </a:schemeClr>
                        </a:gs>
                      </a:gsLst>
                      <a:lin ang="0" scaled="1"/>
                    </a:gradFill>
                    <a:ln w="9525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62969" name="Rectangle 153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042" y="3876"/>
                      <a:ext cx="110" cy="177"/>
                    </a:xfrm>
                    <a:prstGeom prst="rect">
                      <a:avLst/>
                    </a:prstGeom>
                    <a:gradFill rotWithShape="0">
                      <a:gsLst>
                        <a:gs pos="0">
                          <a:schemeClr val="folHlink">
                            <a:gamma/>
                            <a:shade val="22353"/>
                            <a:invGamma/>
                          </a:schemeClr>
                        </a:gs>
                        <a:gs pos="50000">
                          <a:schemeClr val="folHlink"/>
                        </a:gs>
                        <a:gs pos="100000">
                          <a:schemeClr val="folHlink">
                            <a:gamma/>
                            <a:shade val="22353"/>
                            <a:invGamma/>
                          </a:schemeClr>
                        </a:gs>
                      </a:gsLst>
                      <a:lin ang="0" scaled="1"/>
                    </a:gradFill>
                    <a:ln w="9525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</p:grpSp>
              <p:sp>
                <p:nvSpPr>
                  <p:cNvPr id="162970" name="Freeform 154"/>
                  <p:cNvSpPr>
                    <a:spLocks noChangeAspect="1"/>
                  </p:cNvSpPr>
                  <p:nvPr/>
                </p:nvSpPr>
                <p:spPr bwMode="auto">
                  <a:xfrm>
                    <a:off x="2829" y="2012"/>
                    <a:ext cx="101" cy="676"/>
                  </a:xfrm>
                  <a:custGeom>
                    <a:avLst/>
                    <a:gdLst/>
                    <a:ahLst/>
                    <a:cxnLst>
                      <a:cxn ang="0">
                        <a:pos x="0" y="960"/>
                      </a:cxn>
                      <a:cxn ang="0">
                        <a:pos x="0" y="9"/>
                      </a:cxn>
                      <a:cxn ang="0">
                        <a:pos x="5" y="3"/>
                      </a:cxn>
                      <a:cxn ang="0">
                        <a:pos x="15" y="0"/>
                      </a:cxn>
                      <a:cxn ang="0">
                        <a:pos x="39" y="15"/>
                      </a:cxn>
                      <a:cxn ang="0">
                        <a:pos x="72" y="24"/>
                      </a:cxn>
                      <a:cxn ang="0">
                        <a:pos x="102" y="18"/>
                      </a:cxn>
                      <a:cxn ang="0">
                        <a:pos x="125" y="5"/>
                      </a:cxn>
                      <a:cxn ang="0">
                        <a:pos x="135" y="2"/>
                      </a:cxn>
                      <a:cxn ang="0">
                        <a:pos x="143" y="6"/>
                      </a:cxn>
                      <a:cxn ang="0">
                        <a:pos x="144" y="960"/>
                      </a:cxn>
                      <a:cxn ang="0">
                        <a:pos x="0" y="960"/>
                      </a:cxn>
                    </a:cxnLst>
                    <a:rect l="0" t="0" r="r" b="b"/>
                    <a:pathLst>
                      <a:path w="144" h="960">
                        <a:moveTo>
                          <a:pt x="0" y="960"/>
                        </a:moveTo>
                        <a:lnTo>
                          <a:pt x="0" y="9"/>
                        </a:lnTo>
                        <a:lnTo>
                          <a:pt x="5" y="3"/>
                        </a:lnTo>
                        <a:lnTo>
                          <a:pt x="15" y="0"/>
                        </a:lnTo>
                        <a:lnTo>
                          <a:pt x="39" y="15"/>
                        </a:lnTo>
                        <a:lnTo>
                          <a:pt x="72" y="24"/>
                        </a:lnTo>
                        <a:lnTo>
                          <a:pt x="102" y="18"/>
                        </a:lnTo>
                        <a:lnTo>
                          <a:pt x="125" y="5"/>
                        </a:lnTo>
                        <a:lnTo>
                          <a:pt x="135" y="2"/>
                        </a:lnTo>
                        <a:lnTo>
                          <a:pt x="143" y="6"/>
                        </a:lnTo>
                        <a:lnTo>
                          <a:pt x="144" y="960"/>
                        </a:lnTo>
                        <a:lnTo>
                          <a:pt x="0" y="960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chemeClr val="folHlink"/>
                      </a:gs>
                      <a:gs pos="5000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endParaRPr lang="ro-RO"/>
                  </a:p>
                </p:txBody>
              </p:sp>
              <p:grpSp>
                <p:nvGrpSpPr>
                  <p:cNvPr id="162971" name="Group 155"/>
                  <p:cNvGrpSpPr>
                    <a:grpSpLocks/>
                  </p:cNvGrpSpPr>
                  <p:nvPr/>
                </p:nvGrpSpPr>
                <p:grpSpPr bwMode="auto">
                  <a:xfrm>
                    <a:off x="1985" y="1437"/>
                    <a:ext cx="1791" cy="2579"/>
                    <a:chOff x="1985" y="1437"/>
                    <a:chExt cx="1791" cy="2579"/>
                  </a:xfrm>
                </p:grpSpPr>
                <p:grpSp>
                  <p:nvGrpSpPr>
                    <p:cNvPr id="162972" name="Group 156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1985" y="1437"/>
                      <a:ext cx="1791" cy="2579"/>
                      <a:chOff x="1985" y="1437"/>
                      <a:chExt cx="1791" cy="2579"/>
                    </a:xfrm>
                  </p:grpSpPr>
                  <p:grpSp>
                    <p:nvGrpSpPr>
                      <p:cNvPr id="162973" name="Group 157"/>
                      <p:cNvGrpSpPr>
                        <a:grpSpLocks noChangeAspect="1"/>
                      </p:cNvGrpSpPr>
                      <p:nvPr/>
                    </p:nvGrpSpPr>
                    <p:grpSpPr bwMode="auto">
                      <a:xfrm>
                        <a:off x="1993" y="1892"/>
                        <a:ext cx="208" cy="1874"/>
                        <a:chOff x="1836" y="1048"/>
                        <a:chExt cx="294" cy="2656"/>
                      </a:xfrm>
                    </p:grpSpPr>
                    <p:sp>
                      <p:nvSpPr>
                        <p:cNvPr id="162974" name="Rectangle 158" descr="Дранка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1836" y="1104"/>
                          <a:ext cx="294" cy="2553"/>
                        </a:xfrm>
                        <a:prstGeom prst="rect">
                          <a:avLst/>
                        </a:prstGeom>
                        <a:pattFill prst="shingle">
                          <a:fgClr>
                            <a:schemeClr val="folHlink"/>
                          </a:fgClr>
                          <a:bgClr>
                            <a:schemeClr val="bg1"/>
                          </a:bgClr>
                        </a:pattFill>
                        <a:ln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62975" name="AutoShape 159" descr="Дранка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2008" y="3656"/>
                          <a:ext cx="48" cy="48"/>
                        </a:xfrm>
                        <a:custGeom>
                          <a:avLst/>
                          <a:gdLst>
                            <a:gd name="G0" fmla="+- 5400 0 0"/>
                            <a:gd name="G1" fmla="+- 21600 0 5400"/>
                            <a:gd name="G2" fmla="*/ 5400 1 2"/>
                            <a:gd name="G3" fmla="+- 21600 0 G2"/>
                            <a:gd name="G4" fmla="+/ 5400 21600 2"/>
                            <a:gd name="G5" fmla="+/ G1 0 2"/>
                            <a:gd name="G6" fmla="*/ 21600 21600 5400"/>
                            <a:gd name="G7" fmla="*/ G6 1 2"/>
                            <a:gd name="G8" fmla="+- 21600 0 G7"/>
                            <a:gd name="G9" fmla="*/ 21600 1 2"/>
                            <a:gd name="G10" fmla="+- 5400 0 G9"/>
                            <a:gd name="G11" fmla="?: G10 G8 0"/>
                            <a:gd name="G12" fmla="?: G10 G7 21600"/>
                            <a:gd name="T0" fmla="*/ 18900 w 21600"/>
                            <a:gd name="T1" fmla="*/ 10800 h 21600"/>
                            <a:gd name="T2" fmla="*/ 10800 w 21600"/>
                            <a:gd name="T3" fmla="*/ 21600 h 21600"/>
                            <a:gd name="T4" fmla="*/ 2700 w 21600"/>
                            <a:gd name="T5" fmla="*/ 10800 h 21600"/>
                            <a:gd name="T6" fmla="*/ 10800 w 21600"/>
                            <a:gd name="T7" fmla="*/ 0 h 21600"/>
                            <a:gd name="T8" fmla="*/ 4500 w 21600"/>
                            <a:gd name="T9" fmla="*/ 4500 h 21600"/>
                            <a:gd name="T10" fmla="*/ 17100 w 21600"/>
                            <a:gd name="T11" fmla="*/ 17100 h 21600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  <a:cxn ang="0">
                              <a:pos x="T6" y="T7"/>
                            </a:cxn>
                          </a:cxnLst>
                          <a:rect l="T8" t="T9" r="T10" b="T11"/>
                          <a:pathLst>
                            <a:path w="21600" h="21600">
                              <a:moveTo>
                                <a:pt x="0" y="0"/>
                              </a:moveTo>
                              <a:lnTo>
                                <a:pt x="5400" y="21600"/>
                              </a:lnTo>
                              <a:lnTo>
                                <a:pt x="16200" y="21600"/>
                              </a:lnTo>
                              <a:lnTo>
                                <a:pt x="21600" y="0"/>
                              </a:lnTo>
                              <a:close/>
                            </a:path>
                          </a:pathLst>
                        </a:custGeom>
                        <a:pattFill prst="shingle">
                          <a:fgClr>
                            <a:schemeClr val="folHlink"/>
                          </a:fgClr>
                          <a:bgClr>
                            <a:schemeClr val="bg1"/>
                          </a:bgClr>
                        </a:pattFill>
                        <a:ln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62976" name="AutoShape 160" descr="Дранка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1920" y="3656"/>
                          <a:ext cx="48" cy="48"/>
                        </a:xfrm>
                        <a:custGeom>
                          <a:avLst/>
                          <a:gdLst>
                            <a:gd name="G0" fmla="+- 5400 0 0"/>
                            <a:gd name="G1" fmla="+- 21600 0 5400"/>
                            <a:gd name="G2" fmla="*/ 5400 1 2"/>
                            <a:gd name="G3" fmla="+- 21600 0 G2"/>
                            <a:gd name="G4" fmla="+/ 5400 21600 2"/>
                            <a:gd name="G5" fmla="+/ G1 0 2"/>
                            <a:gd name="G6" fmla="*/ 21600 21600 5400"/>
                            <a:gd name="G7" fmla="*/ G6 1 2"/>
                            <a:gd name="G8" fmla="+- 21600 0 G7"/>
                            <a:gd name="G9" fmla="*/ 21600 1 2"/>
                            <a:gd name="G10" fmla="+- 5400 0 G9"/>
                            <a:gd name="G11" fmla="?: G10 G8 0"/>
                            <a:gd name="G12" fmla="?: G10 G7 21600"/>
                            <a:gd name="T0" fmla="*/ 18900 w 21600"/>
                            <a:gd name="T1" fmla="*/ 10800 h 21600"/>
                            <a:gd name="T2" fmla="*/ 10800 w 21600"/>
                            <a:gd name="T3" fmla="*/ 21600 h 21600"/>
                            <a:gd name="T4" fmla="*/ 2700 w 21600"/>
                            <a:gd name="T5" fmla="*/ 10800 h 21600"/>
                            <a:gd name="T6" fmla="*/ 10800 w 21600"/>
                            <a:gd name="T7" fmla="*/ 0 h 21600"/>
                            <a:gd name="T8" fmla="*/ 4500 w 21600"/>
                            <a:gd name="T9" fmla="*/ 4500 h 21600"/>
                            <a:gd name="T10" fmla="*/ 17100 w 21600"/>
                            <a:gd name="T11" fmla="*/ 17100 h 21600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  <a:cxn ang="0">
                              <a:pos x="T6" y="T7"/>
                            </a:cxn>
                          </a:cxnLst>
                          <a:rect l="T8" t="T9" r="T10" b="T11"/>
                          <a:pathLst>
                            <a:path w="21600" h="21600">
                              <a:moveTo>
                                <a:pt x="0" y="0"/>
                              </a:moveTo>
                              <a:lnTo>
                                <a:pt x="5400" y="21600"/>
                              </a:lnTo>
                              <a:lnTo>
                                <a:pt x="16200" y="21600"/>
                              </a:lnTo>
                              <a:lnTo>
                                <a:pt x="21600" y="0"/>
                              </a:lnTo>
                              <a:close/>
                            </a:path>
                          </a:pathLst>
                        </a:custGeom>
                        <a:pattFill prst="shingle">
                          <a:fgClr>
                            <a:schemeClr val="folHlink"/>
                          </a:fgClr>
                          <a:bgClr>
                            <a:schemeClr val="bg1"/>
                          </a:bgClr>
                        </a:pattFill>
                        <a:ln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62977" name="AutoShape 161" descr="Дранка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 rot="10800000">
                          <a:off x="2004" y="1048"/>
                          <a:ext cx="48" cy="48"/>
                        </a:xfrm>
                        <a:custGeom>
                          <a:avLst/>
                          <a:gdLst>
                            <a:gd name="G0" fmla="+- 5400 0 0"/>
                            <a:gd name="G1" fmla="+- 21600 0 5400"/>
                            <a:gd name="G2" fmla="*/ 5400 1 2"/>
                            <a:gd name="G3" fmla="+- 21600 0 G2"/>
                            <a:gd name="G4" fmla="+/ 5400 21600 2"/>
                            <a:gd name="G5" fmla="+/ G1 0 2"/>
                            <a:gd name="G6" fmla="*/ 21600 21600 5400"/>
                            <a:gd name="G7" fmla="*/ G6 1 2"/>
                            <a:gd name="G8" fmla="+- 21600 0 G7"/>
                            <a:gd name="G9" fmla="*/ 21600 1 2"/>
                            <a:gd name="G10" fmla="+- 5400 0 G9"/>
                            <a:gd name="G11" fmla="?: G10 G8 0"/>
                            <a:gd name="G12" fmla="?: G10 G7 21600"/>
                            <a:gd name="T0" fmla="*/ 18900 w 21600"/>
                            <a:gd name="T1" fmla="*/ 10800 h 21600"/>
                            <a:gd name="T2" fmla="*/ 10800 w 21600"/>
                            <a:gd name="T3" fmla="*/ 21600 h 21600"/>
                            <a:gd name="T4" fmla="*/ 2700 w 21600"/>
                            <a:gd name="T5" fmla="*/ 10800 h 21600"/>
                            <a:gd name="T6" fmla="*/ 10800 w 21600"/>
                            <a:gd name="T7" fmla="*/ 0 h 21600"/>
                            <a:gd name="T8" fmla="*/ 4500 w 21600"/>
                            <a:gd name="T9" fmla="*/ 4500 h 21600"/>
                            <a:gd name="T10" fmla="*/ 17100 w 21600"/>
                            <a:gd name="T11" fmla="*/ 17100 h 21600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  <a:cxn ang="0">
                              <a:pos x="T6" y="T7"/>
                            </a:cxn>
                          </a:cxnLst>
                          <a:rect l="T8" t="T9" r="T10" b="T11"/>
                          <a:pathLst>
                            <a:path w="21600" h="21600">
                              <a:moveTo>
                                <a:pt x="0" y="0"/>
                              </a:moveTo>
                              <a:lnTo>
                                <a:pt x="5400" y="21600"/>
                              </a:lnTo>
                              <a:lnTo>
                                <a:pt x="16200" y="21600"/>
                              </a:lnTo>
                              <a:lnTo>
                                <a:pt x="21600" y="0"/>
                              </a:lnTo>
                              <a:close/>
                            </a:path>
                          </a:pathLst>
                        </a:custGeom>
                        <a:pattFill prst="shingle">
                          <a:fgClr>
                            <a:schemeClr val="folHlink"/>
                          </a:fgClr>
                          <a:bgClr>
                            <a:schemeClr val="bg1"/>
                          </a:bgClr>
                        </a:pattFill>
                        <a:ln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62978" name="AutoShape 162" descr="Дранка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 rot="10800000">
                          <a:off x="1916" y="1048"/>
                          <a:ext cx="48" cy="48"/>
                        </a:xfrm>
                        <a:custGeom>
                          <a:avLst/>
                          <a:gdLst>
                            <a:gd name="G0" fmla="+- 5400 0 0"/>
                            <a:gd name="G1" fmla="+- 21600 0 5400"/>
                            <a:gd name="G2" fmla="*/ 5400 1 2"/>
                            <a:gd name="G3" fmla="+- 21600 0 G2"/>
                            <a:gd name="G4" fmla="+/ 5400 21600 2"/>
                            <a:gd name="G5" fmla="+/ G1 0 2"/>
                            <a:gd name="G6" fmla="*/ 21600 21600 5400"/>
                            <a:gd name="G7" fmla="*/ G6 1 2"/>
                            <a:gd name="G8" fmla="+- 21600 0 G7"/>
                            <a:gd name="G9" fmla="*/ 21600 1 2"/>
                            <a:gd name="G10" fmla="+- 5400 0 G9"/>
                            <a:gd name="G11" fmla="?: G10 G8 0"/>
                            <a:gd name="G12" fmla="?: G10 G7 21600"/>
                            <a:gd name="T0" fmla="*/ 18900 w 21600"/>
                            <a:gd name="T1" fmla="*/ 10800 h 21600"/>
                            <a:gd name="T2" fmla="*/ 10800 w 21600"/>
                            <a:gd name="T3" fmla="*/ 21600 h 21600"/>
                            <a:gd name="T4" fmla="*/ 2700 w 21600"/>
                            <a:gd name="T5" fmla="*/ 10800 h 21600"/>
                            <a:gd name="T6" fmla="*/ 10800 w 21600"/>
                            <a:gd name="T7" fmla="*/ 0 h 21600"/>
                            <a:gd name="T8" fmla="*/ 4500 w 21600"/>
                            <a:gd name="T9" fmla="*/ 4500 h 21600"/>
                            <a:gd name="T10" fmla="*/ 17100 w 21600"/>
                            <a:gd name="T11" fmla="*/ 17100 h 21600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  <a:cxn ang="0">
                              <a:pos x="T6" y="T7"/>
                            </a:cxn>
                          </a:cxnLst>
                          <a:rect l="T8" t="T9" r="T10" b="T11"/>
                          <a:pathLst>
                            <a:path w="21600" h="21600">
                              <a:moveTo>
                                <a:pt x="0" y="0"/>
                              </a:moveTo>
                              <a:lnTo>
                                <a:pt x="5400" y="21600"/>
                              </a:lnTo>
                              <a:lnTo>
                                <a:pt x="16200" y="21600"/>
                              </a:lnTo>
                              <a:lnTo>
                                <a:pt x="21600" y="0"/>
                              </a:lnTo>
                              <a:close/>
                            </a:path>
                          </a:pathLst>
                        </a:custGeom>
                        <a:pattFill prst="shingle">
                          <a:fgClr>
                            <a:schemeClr val="folHlink"/>
                          </a:fgClr>
                          <a:bgClr>
                            <a:schemeClr val="bg1"/>
                          </a:bgClr>
                        </a:pattFill>
                        <a:ln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</p:grpSp>
                  <p:grpSp>
                    <p:nvGrpSpPr>
                      <p:cNvPr id="162979" name="Group 163"/>
                      <p:cNvGrpSpPr>
                        <a:grpSpLocks noChangeAspect="1"/>
                      </p:cNvGrpSpPr>
                      <p:nvPr/>
                    </p:nvGrpSpPr>
                    <p:grpSpPr bwMode="auto">
                      <a:xfrm rot="-67822">
                        <a:off x="3543" y="1880"/>
                        <a:ext cx="208" cy="1870"/>
                        <a:chOff x="1836" y="1048"/>
                        <a:chExt cx="294" cy="2656"/>
                      </a:xfrm>
                    </p:grpSpPr>
                    <p:sp>
                      <p:nvSpPr>
                        <p:cNvPr id="162980" name="Rectangle 164" descr="Дранка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1836" y="1104"/>
                          <a:ext cx="294" cy="2553"/>
                        </a:xfrm>
                        <a:prstGeom prst="rect">
                          <a:avLst/>
                        </a:prstGeom>
                        <a:pattFill prst="shingle">
                          <a:fgClr>
                            <a:schemeClr val="folHlink"/>
                          </a:fgClr>
                          <a:bgClr>
                            <a:schemeClr val="bg1"/>
                          </a:bgClr>
                        </a:pattFill>
                        <a:ln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62981" name="AutoShape 165" descr="Дранка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2008" y="3656"/>
                          <a:ext cx="48" cy="48"/>
                        </a:xfrm>
                        <a:custGeom>
                          <a:avLst/>
                          <a:gdLst>
                            <a:gd name="G0" fmla="+- 5400 0 0"/>
                            <a:gd name="G1" fmla="+- 21600 0 5400"/>
                            <a:gd name="G2" fmla="*/ 5400 1 2"/>
                            <a:gd name="G3" fmla="+- 21600 0 G2"/>
                            <a:gd name="G4" fmla="+/ 5400 21600 2"/>
                            <a:gd name="G5" fmla="+/ G1 0 2"/>
                            <a:gd name="G6" fmla="*/ 21600 21600 5400"/>
                            <a:gd name="G7" fmla="*/ G6 1 2"/>
                            <a:gd name="G8" fmla="+- 21600 0 G7"/>
                            <a:gd name="G9" fmla="*/ 21600 1 2"/>
                            <a:gd name="G10" fmla="+- 5400 0 G9"/>
                            <a:gd name="G11" fmla="?: G10 G8 0"/>
                            <a:gd name="G12" fmla="?: G10 G7 21600"/>
                            <a:gd name="T0" fmla="*/ 18900 w 21600"/>
                            <a:gd name="T1" fmla="*/ 10800 h 21600"/>
                            <a:gd name="T2" fmla="*/ 10800 w 21600"/>
                            <a:gd name="T3" fmla="*/ 21600 h 21600"/>
                            <a:gd name="T4" fmla="*/ 2700 w 21600"/>
                            <a:gd name="T5" fmla="*/ 10800 h 21600"/>
                            <a:gd name="T6" fmla="*/ 10800 w 21600"/>
                            <a:gd name="T7" fmla="*/ 0 h 21600"/>
                            <a:gd name="T8" fmla="*/ 4500 w 21600"/>
                            <a:gd name="T9" fmla="*/ 4500 h 21600"/>
                            <a:gd name="T10" fmla="*/ 17100 w 21600"/>
                            <a:gd name="T11" fmla="*/ 17100 h 21600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  <a:cxn ang="0">
                              <a:pos x="T6" y="T7"/>
                            </a:cxn>
                          </a:cxnLst>
                          <a:rect l="T8" t="T9" r="T10" b="T11"/>
                          <a:pathLst>
                            <a:path w="21600" h="21600">
                              <a:moveTo>
                                <a:pt x="0" y="0"/>
                              </a:moveTo>
                              <a:lnTo>
                                <a:pt x="5400" y="21600"/>
                              </a:lnTo>
                              <a:lnTo>
                                <a:pt x="16200" y="21600"/>
                              </a:lnTo>
                              <a:lnTo>
                                <a:pt x="21600" y="0"/>
                              </a:lnTo>
                              <a:close/>
                            </a:path>
                          </a:pathLst>
                        </a:custGeom>
                        <a:pattFill prst="shingle">
                          <a:fgClr>
                            <a:schemeClr val="folHlink"/>
                          </a:fgClr>
                          <a:bgClr>
                            <a:schemeClr val="bg1"/>
                          </a:bgClr>
                        </a:pattFill>
                        <a:ln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62982" name="AutoShape 166" descr="Дранка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1920" y="3656"/>
                          <a:ext cx="48" cy="48"/>
                        </a:xfrm>
                        <a:custGeom>
                          <a:avLst/>
                          <a:gdLst>
                            <a:gd name="G0" fmla="+- 5400 0 0"/>
                            <a:gd name="G1" fmla="+- 21600 0 5400"/>
                            <a:gd name="G2" fmla="*/ 5400 1 2"/>
                            <a:gd name="G3" fmla="+- 21600 0 G2"/>
                            <a:gd name="G4" fmla="+/ 5400 21600 2"/>
                            <a:gd name="G5" fmla="+/ G1 0 2"/>
                            <a:gd name="G6" fmla="*/ 21600 21600 5400"/>
                            <a:gd name="G7" fmla="*/ G6 1 2"/>
                            <a:gd name="G8" fmla="+- 21600 0 G7"/>
                            <a:gd name="G9" fmla="*/ 21600 1 2"/>
                            <a:gd name="G10" fmla="+- 5400 0 G9"/>
                            <a:gd name="G11" fmla="?: G10 G8 0"/>
                            <a:gd name="G12" fmla="?: G10 G7 21600"/>
                            <a:gd name="T0" fmla="*/ 18900 w 21600"/>
                            <a:gd name="T1" fmla="*/ 10800 h 21600"/>
                            <a:gd name="T2" fmla="*/ 10800 w 21600"/>
                            <a:gd name="T3" fmla="*/ 21600 h 21600"/>
                            <a:gd name="T4" fmla="*/ 2700 w 21600"/>
                            <a:gd name="T5" fmla="*/ 10800 h 21600"/>
                            <a:gd name="T6" fmla="*/ 10800 w 21600"/>
                            <a:gd name="T7" fmla="*/ 0 h 21600"/>
                            <a:gd name="T8" fmla="*/ 4500 w 21600"/>
                            <a:gd name="T9" fmla="*/ 4500 h 21600"/>
                            <a:gd name="T10" fmla="*/ 17100 w 21600"/>
                            <a:gd name="T11" fmla="*/ 17100 h 21600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  <a:cxn ang="0">
                              <a:pos x="T6" y="T7"/>
                            </a:cxn>
                          </a:cxnLst>
                          <a:rect l="T8" t="T9" r="T10" b="T11"/>
                          <a:pathLst>
                            <a:path w="21600" h="21600">
                              <a:moveTo>
                                <a:pt x="0" y="0"/>
                              </a:moveTo>
                              <a:lnTo>
                                <a:pt x="5400" y="21600"/>
                              </a:lnTo>
                              <a:lnTo>
                                <a:pt x="16200" y="21600"/>
                              </a:lnTo>
                              <a:lnTo>
                                <a:pt x="21600" y="0"/>
                              </a:lnTo>
                              <a:close/>
                            </a:path>
                          </a:pathLst>
                        </a:custGeom>
                        <a:pattFill prst="shingle">
                          <a:fgClr>
                            <a:schemeClr val="folHlink"/>
                          </a:fgClr>
                          <a:bgClr>
                            <a:schemeClr val="bg1"/>
                          </a:bgClr>
                        </a:pattFill>
                        <a:ln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62983" name="AutoShape 167" descr="Дранка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 rot="10800000">
                          <a:off x="2004" y="1048"/>
                          <a:ext cx="48" cy="48"/>
                        </a:xfrm>
                        <a:custGeom>
                          <a:avLst/>
                          <a:gdLst>
                            <a:gd name="G0" fmla="+- 5400 0 0"/>
                            <a:gd name="G1" fmla="+- 21600 0 5400"/>
                            <a:gd name="G2" fmla="*/ 5400 1 2"/>
                            <a:gd name="G3" fmla="+- 21600 0 G2"/>
                            <a:gd name="G4" fmla="+/ 5400 21600 2"/>
                            <a:gd name="G5" fmla="+/ G1 0 2"/>
                            <a:gd name="G6" fmla="*/ 21600 21600 5400"/>
                            <a:gd name="G7" fmla="*/ G6 1 2"/>
                            <a:gd name="G8" fmla="+- 21600 0 G7"/>
                            <a:gd name="G9" fmla="*/ 21600 1 2"/>
                            <a:gd name="G10" fmla="+- 5400 0 G9"/>
                            <a:gd name="G11" fmla="?: G10 G8 0"/>
                            <a:gd name="G12" fmla="?: G10 G7 21600"/>
                            <a:gd name="T0" fmla="*/ 18900 w 21600"/>
                            <a:gd name="T1" fmla="*/ 10800 h 21600"/>
                            <a:gd name="T2" fmla="*/ 10800 w 21600"/>
                            <a:gd name="T3" fmla="*/ 21600 h 21600"/>
                            <a:gd name="T4" fmla="*/ 2700 w 21600"/>
                            <a:gd name="T5" fmla="*/ 10800 h 21600"/>
                            <a:gd name="T6" fmla="*/ 10800 w 21600"/>
                            <a:gd name="T7" fmla="*/ 0 h 21600"/>
                            <a:gd name="T8" fmla="*/ 4500 w 21600"/>
                            <a:gd name="T9" fmla="*/ 4500 h 21600"/>
                            <a:gd name="T10" fmla="*/ 17100 w 21600"/>
                            <a:gd name="T11" fmla="*/ 17100 h 21600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  <a:cxn ang="0">
                              <a:pos x="T6" y="T7"/>
                            </a:cxn>
                          </a:cxnLst>
                          <a:rect l="T8" t="T9" r="T10" b="T11"/>
                          <a:pathLst>
                            <a:path w="21600" h="21600">
                              <a:moveTo>
                                <a:pt x="0" y="0"/>
                              </a:moveTo>
                              <a:lnTo>
                                <a:pt x="5400" y="21600"/>
                              </a:lnTo>
                              <a:lnTo>
                                <a:pt x="16200" y="21600"/>
                              </a:lnTo>
                              <a:lnTo>
                                <a:pt x="21600" y="0"/>
                              </a:lnTo>
                              <a:close/>
                            </a:path>
                          </a:pathLst>
                        </a:custGeom>
                        <a:pattFill prst="shingle">
                          <a:fgClr>
                            <a:schemeClr val="folHlink"/>
                          </a:fgClr>
                          <a:bgClr>
                            <a:schemeClr val="bg1"/>
                          </a:bgClr>
                        </a:pattFill>
                        <a:ln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62984" name="AutoShape 168" descr="Дранка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 rot="10800000">
                          <a:off x="1916" y="1048"/>
                          <a:ext cx="48" cy="48"/>
                        </a:xfrm>
                        <a:custGeom>
                          <a:avLst/>
                          <a:gdLst>
                            <a:gd name="G0" fmla="+- 5400 0 0"/>
                            <a:gd name="G1" fmla="+- 21600 0 5400"/>
                            <a:gd name="G2" fmla="*/ 5400 1 2"/>
                            <a:gd name="G3" fmla="+- 21600 0 G2"/>
                            <a:gd name="G4" fmla="+/ 5400 21600 2"/>
                            <a:gd name="G5" fmla="+/ G1 0 2"/>
                            <a:gd name="G6" fmla="*/ 21600 21600 5400"/>
                            <a:gd name="G7" fmla="*/ G6 1 2"/>
                            <a:gd name="G8" fmla="+- 21600 0 G7"/>
                            <a:gd name="G9" fmla="*/ 21600 1 2"/>
                            <a:gd name="G10" fmla="+- 5400 0 G9"/>
                            <a:gd name="G11" fmla="?: G10 G8 0"/>
                            <a:gd name="G12" fmla="?: G10 G7 21600"/>
                            <a:gd name="T0" fmla="*/ 18900 w 21600"/>
                            <a:gd name="T1" fmla="*/ 10800 h 21600"/>
                            <a:gd name="T2" fmla="*/ 10800 w 21600"/>
                            <a:gd name="T3" fmla="*/ 21600 h 21600"/>
                            <a:gd name="T4" fmla="*/ 2700 w 21600"/>
                            <a:gd name="T5" fmla="*/ 10800 h 21600"/>
                            <a:gd name="T6" fmla="*/ 10800 w 21600"/>
                            <a:gd name="T7" fmla="*/ 0 h 21600"/>
                            <a:gd name="T8" fmla="*/ 4500 w 21600"/>
                            <a:gd name="T9" fmla="*/ 4500 h 21600"/>
                            <a:gd name="T10" fmla="*/ 17100 w 21600"/>
                            <a:gd name="T11" fmla="*/ 17100 h 21600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  <a:cxn ang="0">
                              <a:pos x="T6" y="T7"/>
                            </a:cxn>
                          </a:cxnLst>
                          <a:rect l="T8" t="T9" r="T10" b="T11"/>
                          <a:pathLst>
                            <a:path w="21600" h="21600">
                              <a:moveTo>
                                <a:pt x="0" y="0"/>
                              </a:moveTo>
                              <a:lnTo>
                                <a:pt x="5400" y="21600"/>
                              </a:lnTo>
                              <a:lnTo>
                                <a:pt x="16200" y="21600"/>
                              </a:lnTo>
                              <a:lnTo>
                                <a:pt x="21600" y="0"/>
                              </a:lnTo>
                              <a:close/>
                            </a:path>
                          </a:pathLst>
                        </a:custGeom>
                        <a:pattFill prst="shingle">
                          <a:fgClr>
                            <a:schemeClr val="folHlink"/>
                          </a:fgClr>
                          <a:bgClr>
                            <a:schemeClr val="bg1"/>
                          </a:bgClr>
                        </a:pattFill>
                        <a:ln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</p:grpSp>
                  <p:grpSp>
                    <p:nvGrpSpPr>
                      <p:cNvPr id="162985" name="Group 169"/>
                      <p:cNvGrpSpPr>
                        <a:grpSpLocks noChangeAspect="1"/>
                      </p:cNvGrpSpPr>
                      <p:nvPr/>
                    </p:nvGrpSpPr>
                    <p:grpSpPr bwMode="auto">
                      <a:xfrm>
                        <a:off x="2002" y="1921"/>
                        <a:ext cx="1753" cy="1785"/>
                        <a:chOff x="1848" y="1089"/>
                        <a:chExt cx="2487" cy="2531"/>
                      </a:xfrm>
                    </p:grpSpPr>
                    <p:grpSp>
                      <p:nvGrpSpPr>
                        <p:cNvPr id="162986" name="Group 170"/>
                        <p:cNvGrpSpPr>
                          <a:grpSpLocks noChangeAspect="1"/>
                        </p:cNvGrpSpPr>
                        <p:nvPr/>
                      </p:nvGrpSpPr>
                      <p:grpSpPr bwMode="auto">
                        <a:xfrm>
                          <a:off x="4050" y="1089"/>
                          <a:ext cx="264" cy="230"/>
                          <a:chOff x="4050" y="1089"/>
                          <a:chExt cx="264" cy="230"/>
                        </a:xfrm>
                      </p:grpSpPr>
                      <p:sp>
                        <p:nvSpPr>
                          <p:cNvPr id="162987" name="Oval 171"/>
                          <p:cNvSpPr>
                            <a:spLocks noChangeAspect="1" noChangeArrowheads="1"/>
                          </p:cNvSpPr>
                          <p:nvPr/>
                        </p:nvSpPr>
                        <p:spPr bwMode="auto">
                          <a:xfrm>
                            <a:off x="4053" y="1089"/>
                            <a:ext cx="113" cy="113"/>
                          </a:xfrm>
                          <a:prstGeom prst="ellipse">
                            <a:avLst/>
                          </a:prstGeom>
                          <a:gradFill rotWithShape="0">
                            <a:gsLst>
                              <a:gs pos="0">
                                <a:schemeClr val="folHlink">
                                  <a:gamma/>
                                  <a:tint val="0"/>
                                  <a:invGamma/>
                                </a:schemeClr>
                              </a:gs>
                              <a:gs pos="100000">
                                <a:schemeClr val="folHlink"/>
                              </a:gs>
                            </a:gsLst>
                            <a:path path="shape">
                              <a:fillToRect l="50000" t="50000" r="50000" b="50000"/>
                            </a:path>
                          </a:gradFill>
                          <a:ln w="9525">
                            <a:solidFill>
                              <a:schemeClr val="tx1"/>
                            </a:solidFill>
                            <a:round/>
                            <a:headEnd/>
                            <a:tailEnd/>
                          </a:ln>
                          <a:effectLst/>
                        </p:spPr>
                        <p:txBody>
                          <a:bodyPr wrap="none" anchor="ctr"/>
                          <a:lstStyle/>
                          <a:p>
                            <a:endParaRPr lang="ro-RO"/>
                          </a:p>
                        </p:txBody>
                      </p:sp>
                      <p:sp>
                        <p:nvSpPr>
                          <p:cNvPr id="162988" name="Oval 172"/>
                          <p:cNvSpPr>
                            <a:spLocks noChangeAspect="1" noChangeArrowheads="1"/>
                          </p:cNvSpPr>
                          <p:nvPr/>
                        </p:nvSpPr>
                        <p:spPr bwMode="auto">
                          <a:xfrm>
                            <a:off x="4194" y="1206"/>
                            <a:ext cx="113" cy="113"/>
                          </a:xfrm>
                          <a:prstGeom prst="ellipse">
                            <a:avLst/>
                          </a:prstGeom>
                          <a:gradFill rotWithShape="0">
                            <a:gsLst>
                              <a:gs pos="0">
                                <a:schemeClr val="folHlink">
                                  <a:gamma/>
                                  <a:tint val="0"/>
                                  <a:invGamma/>
                                </a:schemeClr>
                              </a:gs>
                              <a:gs pos="100000">
                                <a:schemeClr val="folHlink"/>
                              </a:gs>
                            </a:gsLst>
                            <a:path path="shape">
                              <a:fillToRect l="50000" t="50000" r="50000" b="50000"/>
                            </a:path>
                          </a:gradFill>
                          <a:ln w="9525">
                            <a:solidFill>
                              <a:schemeClr val="tx1"/>
                            </a:solidFill>
                            <a:round/>
                            <a:headEnd/>
                            <a:tailEnd/>
                          </a:ln>
                          <a:effectLst/>
                        </p:spPr>
                        <p:txBody>
                          <a:bodyPr wrap="none" anchor="ctr"/>
                          <a:lstStyle/>
                          <a:p>
                            <a:endParaRPr lang="ro-RO"/>
                          </a:p>
                        </p:txBody>
                      </p:sp>
                      <p:sp>
                        <p:nvSpPr>
                          <p:cNvPr id="162989" name="Rectangle 173"/>
                          <p:cNvSpPr>
                            <a:spLocks noChangeAspect="1" noChangeArrowheads="1"/>
                          </p:cNvSpPr>
                          <p:nvPr/>
                        </p:nvSpPr>
                        <p:spPr bwMode="auto">
                          <a:xfrm>
                            <a:off x="4194" y="1095"/>
                            <a:ext cx="120" cy="105"/>
                          </a:xfrm>
                          <a:prstGeom prst="rect">
                            <a:avLst/>
                          </a:prstGeom>
                          <a:gradFill rotWithShape="0">
                            <a:gsLst>
                              <a:gs pos="0">
                                <a:schemeClr val="folHlink"/>
                              </a:gs>
                              <a:gs pos="50000">
                                <a:schemeClr val="folHlink">
                                  <a:gamma/>
                                  <a:tint val="0"/>
                                  <a:invGamma/>
                                </a:schemeClr>
                              </a:gs>
                              <a:gs pos="100000">
                                <a:schemeClr val="folHlink"/>
                              </a:gs>
                            </a:gsLst>
                            <a:lin ang="0" scaled="1"/>
                          </a:gradFill>
                          <a:ln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:ln>
                          <a:effectLst/>
                        </p:spPr>
                        <p:txBody>
                          <a:bodyPr wrap="none" anchor="ctr"/>
                          <a:lstStyle/>
                          <a:p>
                            <a:endParaRPr lang="ro-RO"/>
                          </a:p>
                        </p:txBody>
                      </p:sp>
                      <p:sp>
                        <p:nvSpPr>
                          <p:cNvPr id="162990" name="Rectangle 174"/>
                          <p:cNvSpPr>
                            <a:spLocks noChangeAspect="1" noChangeArrowheads="1"/>
                          </p:cNvSpPr>
                          <p:nvPr/>
                        </p:nvSpPr>
                        <p:spPr bwMode="auto">
                          <a:xfrm>
                            <a:off x="4050" y="1206"/>
                            <a:ext cx="120" cy="105"/>
                          </a:xfrm>
                          <a:prstGeom prst="rect">
                            <a:avLst/>
                          </a:prstGeom>
                          <a:gradFill rotWithShape="0">
                            <a:gsLst>
                              <a:gs pos="0">
                                <a:schemeClr val="folHlink"/>
                              </a:gs>
                              <a:gs pos="50000">
                                <a:schemeClr val="folHlink">
                                  <a:gamma/>
                                  <a:tint val="0"/>
                                  <a:invGamma/>
                                </a:schemeClr>
                              </a:gs>
                              <a:gs pos="100000">
                                <a:schemeClr val="folHlink"/>
                              </a:gs>
                            </a:gsLst>
                            <a:lin ang="0" scaled="1"/>
                          </a:gradFill>
                          <a:ln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:ln>
                          <a:effectLst/>
                        </p:spPr>
                        <p:txBody>
                          <a:bodyPr wrap="none" anchor="ctr"/>
                          <a:lstStyle/>
                          <a:p>
                            <a:endParaRPr lang="ro-RO"/>
                          </a:p>
                        </p:txBody>
                      </p:sp>
                    </p:grpSp>
                    <p:grpSp>
                      <p:nvGrpSpPr>
                        <p:cNvPr id="162991" name="Group 175"/>
                        <p:cNvGrpSpPr>
                          <a:grpSpLocks noChangeAspect="1"/>
                        </p:cNvGrpSpPr>
                        <p:nvPr/>
                      </p:nvGrpSpPr>
                      <p:grpSpPr bwMode="auto">
                        <a:xfrm>
                          <a:off x="4050" y="1320"/>
                          <a:ext cx="264" cy="230"/>
                          <a:chOff x="4050" y="1089"/>
                          <a:chExt cx="264" cy="230"/>
                        </a:xfrm>
                      </p:grpSpPr>
                      <p:sp>
                        <p:nvSpPr>
                          <p:cNvPr id="162992" name="Oval 176"/>
                          <p:cNvSpPr>
                            <a:spLocks noChangeAspect="1" noChangeArrowheads="1"/>
                          </p:cNvSpPr>
                          <p:nvPr/>
                        </p:nvSpPr>
                        <p:spPr bwMode="auto">
                          <a:xfrm>
                            <a:off x="4053" y="1089"/>
                            <a:ext cx="113" cy="113"/>
                          </a:xfrm>
                          <a:prstGeom prst="ellipse">
                            <a:avLst/>
                          </a:prstGeom>
                          <a:gradFill rotWithShape="0">
                            <a:gsLst>
                              <a:gs pos="0">
                                <a:schemeClr val="folHlink">
                                  <a:gamma/>
                                  <a:tint val="0"/>
                                  <a:invGamma/>
                                </a:schemeClr>
                              </a:gs>
                              <a:gs pos="100000">
                                <a:schemeClr val="folHlink"/>
                              </a:gs>
                            </a:gsLst>
                            <a:path path="shape">
                              <a:fillToRect l="50000" t="50000" r="50000" b="50000"/>
                            </a:path>
                          </a:gradFill>
                          <a:ln w="9525">
                            <a:solidFill>
                              <a:schemeClr val="tx1"/>
                            </a:solidFill>
                            <a:round/>
                            <a:headEnd/>
                            <a:tailEnd/>
                          </a:ln>
                          <a:effectLst/>
                        </p:spPr>
                        <p:txBody>
                          <a:bodyPr wrap="none" anchor="ctr"/>
                          <a:lstStyle/>
                          <a:p>
                            <a:endParaRPr lang="ro-RO"/>
                          </a:p>
                        </p:txBody>
                      </p:sp>
                      <p:sp>
                        <p:nvSpPr>
                          <p:cNvPr id="162993" name="Oval 177"/>
                          <p:cNvSpPr>
                            <a:spLocks noChangeAspect="1" noChangeArrowheads="1"/>
                          </p:cNvSpPr>
                          <p:nvPr/>
                        </p:nvSpPr>
                        <p:spPr bwMode="auto">
                          <a:xfrm>
                            <a:off x="4194" y="1206"/>
                            <a:ext cx="113" cy="113"/>
                          </a:xfrm>
                          <a:prstGeom prst="ellipse">
                            <a:avLst/>
                          </a:prstGeom>
                          <a:gradFill rotWithShape="0">
                            <a:gsLst>
                              <a:gs pos="0">
                                <a:schemeClr val="folHlink">
                                  <a:gamma/>
                                  <a:tint val="0"/>
                                  <a:invGamma/>
                                </a:schemeClr>
                              </a:gs>
                              <a:gs pos="100000">
                                <a:schemeClr val="folHlink"/>
                              </a:gs>
                            </a:gsLst>
                            <a:path path="shape">
                              <a:fillToRect l="50000" t="50000" r="50000" b="50000"/>
                            </a:path>
                          </a:gradFill>
                          <a:ln w="9525">
                            <a:solidFill>
                              <a:schemeClr val="tx1"/>
                            </a:solidFill>
                            <a:round/>
                            <a:headEnd/>
                            <a:tailEnd/>
                          </a:ln>
                          <a:effectLst/>
                        </p:spPr>
                        <p:txBody>
                          <a:bodyPr wrap="none" anchor="ctr"/>
                          <a:lstStyle/>
                          <a:p>
                            <a:endParaRPr lang="ro-RO"/>
                          </a:p>
                        </p:txBody>
                      </p:sp>
                      <p:sp>
                        <p:nvSpPr>
                          <p:cNvPr id="162994" name="Rectangle 178"/>
                          <p:cNvSpPr>
                            <a:spLocks noChangeAspect="1" noChangeArrowheads="1"/>
                          </p:cNvSpPr>
                          <p:nvPr/>
                        </p:nvSpPr>
                        <p:spPr bwMode="auto">
                          <a:xfrm>
                            <a:off x="4194" y="1095"/>
                            <a:ext cx="120" cy="105"/>
                          </a:xfrm>
                          <a:prstGeom prst="rect">
                            <a:avLst/>
                          </a:prstGeom>
                          <a:gradFill rotWithShape="0">
                            <a:gsLst>
                              <a:gs pos="0">
                                <a:schemeClr val="folHlink"/>
                              </a:gs>
                              <a:gs pos="50000">
                                <a:schemeClr val="folHlink">
                                  <a:gamma/>
                                  <a:tint val="0"/>
                                  <a:invGamma/>
                                </a:schemeClr>
                              </a:gs>
                              <a:gs pos="100000">
                                <a:schemeClr val="folHlink"/>
                              </a:gs>
                            </a:gsLst>
                            <a:lin ang="0" scaled="1"/>
                          </a:gradFill>
                          <a:ln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:ln>
                          <a:effectLst/>
                        </p:spPr>
                        <p:txBody>
                          <a:bodyPr wrap="none" anchor="ctr"/>
                          <a:lstStyle/>
                          <a:p>
                            <a:endParaRPr lang="ro-RO"/>
                          </a:p>
                        </p:txBody>
                      </p:sp>
                      <p:sp>
                        <p:nvSpPr>
                          <p:cNvPr id="162995" name="Rectangle 179"/>
                          <p:cNvSpPr>
                            <a:spLocks noChangeAspect="1" noChangeArrowheads="1"/>
                          </p:cNvSpPr>
                          <p:nvPr/>
                        </p:nvSpPr>
                        <p:spPr bwMode="auto">
                          <a:xfrm>
                            <a:off x="4050" y="1206"/>
                            <a:ext cx="120" cy="105"/>
                          </a:xfrm>
                          <a:prstGeom prst="rect">
                            <a:avLst/>
                          </a:prstGeom>
                          <a:gradFill rotWithShape="0">
                            <a:gsLst>
                              <a:gs pos="0">
                                <a:schemeClr val="folHlink"/>
                              </a:gs>
                              <a:gs pos="50000">
                                <a:schemeClr val="folHlink">
                                  <a:gamma/>
                                  <a:tint val="0"/>
                                  <a:invGamma/>
                                </a:schemeClr>
                              </a:gs>
                              <a:gs pos="100000">
                                <a:schemeClr val="folHlink"/>
                              </a:gs>
                            </a:gsLst>
                            <a:lin ang="0" scaled="1"/>
                          </a:gradFill>
                          <a:ln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:ln>
                          <a:effectLst/>
                        </p:spPr>
                        <p:txBody>
                          <a:bodyPr wrap="none" anchor="ctr"/>
                          <a:lstStyle/>
                          <a:p>
                            <a:endParaRPr lang="ro-RO"/>
                          </a:p>
                        </p:txBody>
                      </p:sp>
                    </p:grpSp>
                    <p:grpSp>
                      <p:nvGrpSpPr>
                        <p:cNvPr id="162996" name="Group 180"/>
                        <p:cNvGrpSpPr>
                          <a:grpSpLocks noChangeAspect="1"/>
                        </p:cNvGrpSpPr>
                        <p:nvPr/>
                      </p:nvGrpSpPr>
                      <p:grpSpPr bwMode="auto">
                        <a:xfrm>
                          <a:off x="4053" y="1545"/>
                          <a:ext cx="264" cy="230"/>
                          <a:chOff x="4050" y="1089"/>
                          <a:chExt cx="264" cy="230"/>
                        </a:xfrm>
                      </p:grpSpPr>
                      <p:sp>
                        <p:nvSpPr>
                          <p:cNvPr id="162997" name="Oval 181"/>
                          <p:cNvSpPr>
                            <a:spLocks noChangeAspect="1" noChangeArrowheads="1"/>
                          </p:cNvSpPr>
                          <p:nvPr/>
                        </p:nvSpPr>
                        <p:spPr bwMode="auto">
                          <a:xfrm>
                            <a:off x="4053" y="1089"/>
                            <a:ext cx="113" cy="113"/>
                          </a:xfrm>
                          <a:prstGeom prst="ellipse">
                            <a:avLst/>
                          </a:prstGeom>
                          <a:gradFill rotWithShape="0">
                            <a:gsLst>
                              <a:gs pos="0">
                                <a:schemeClr val="folHlink">
                                  <a:gamma/>
                                  <a:tint val="0"/>
                                  <a:invGamma/>
                                </a:schemeClr>
                              </a:gs>
                              <a:gs pos="100000">
                                <a:schemeClr val="folHlink"/>
                              </a:gs>
                            </a:gsLst>
                            <a:path path="shape">
                              <a:fillToRect l="50000" t="50000" r="50000" b="50000"/>
                            </a:path>
                          </a:gradFill>
                          <a:ln w="9525">
                            <a:solidFill>
                              <a:schemeClr val="tx1"/>
                            </a:solidFill>
                            <a:round/>
                            <a:headEnd/>
                            <a:tailEnd/>
                          </a:ln>
                          <a:effectLst/>
                        </p:spPr>
                        <p:txBody>
                          <a:bodyPr wrap="none" anchor="ctr"/>
                          <a:lstStyle/>
                          <a:p>
                            <a:endParaRPr lang="ro-RO"/>
                          </a:p>
                        </p:txBody>
                      </p:sp>
                      <p:sp>
                        <p:nvSpPr>
                          <p:cNvPr id="162998" name="Oval 182"/>
                          <p:cNvSpPr>
                            <a:spLocks noChangeAspect="1" noChangeArrowheads="1"/>
                          </p:cNvSpPr>
                          <p:nvPr/>
                        </p:nvSpPr>
                        <p:spPr bwMode="auto">
                          <a:xfrm>
                            <a:off x="4194" y="1206"/>
                            <a:ext cx="113" cy="113"/>
                          </a:xfrm>
                          <a:prstGeom prst="ellipse">
                            <a:avLst/>
                          </a:prstGeom>
                          <a:gradFill rotWithShape="0">
                            <a:gsLst>
                              <a:gs pos="0">
                                <a:schemeClr val="folHlink">
                                  <a:gamma/>
                                  <a:tint val="0"/>
                                  <a:invGamma/>
                                </a:schemeClr>
                              </a:gs>
                              <a:gs pos="100000">
                                <a:schemeClr val="folHlink"/>
                              </a:gs>
                            </a:gsLst>
                            <a:path path="shape">
                              <a:fillToRect l="50000" t="50000" r="50000" b="50000"/>
                            </a:path>
                          </a:gradFill>
                          <a:ln w="9525">
                            <a:solidFill>
                              <a:schemeClr val="tx1"/>
                            </a:solidFill>
                            <a:round/>
                            <a:headEnd/>
                            <a:tailEnd/>
                          </a:ln>
                          <a:effectLst/>
                        </p:spPr>
                        <p:txBody>
                          <a:bodyPr wrap="none" anchor="ctr"/>
                          <a:lstStyle/>
                          <a:p>
                            <a:endParaRPr lang="ro-RO"/>
                          </a:p>
                        </p:txBody>
                      </p:sp>
                      <p:sp>
                        <p:nvSpPr>
                          <p:cNvPr id="162999" name="Rectangle 183"/>
                          <p:cNvSpPr>
                            <a:spLocks noChangeAspect="1" noChangeArrowheads="1"/>
                          </p:cNvSpPr>
                          <p:nvPr/>
                        </p:nvSpPr>
                        <p:spPr bwMode="auto">
                          <a:xfrm>
                            <a:off x="4194" y="1095"/>
                            <a:ext cx="120" cy="105"/>
                          </a:xfrm>
                          <a:prstGeom prst="rect">
                            <a:avLst/>
                          </a:prstGeom>
                          <a:gradFill rotWithShape="0">
                            <a:gsLst>
                              <a:gs pos="0">
                                <a:schemeClr val="folHlink"/>
                              </a:gs>
                              <a:gs pos="50000">
                                <a:schemeClr val="folHlink">
                                  <a:gamma/>
                                  <a:tint val="0"/>
                                  <a:invGamma/>
                                </a:schemeClr>
                              </a:gs>
                              <a:gs pos="100000">
                                <a:schemeClr val="folHlink"/>
                              </a:gs>
                            </a:gsLst>
                            <a:lin ang="0" scaled="1"/>
                          </a:gradFill>
                          <a:ln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:ln>
                          <a:effectLst/>
                        </p:spPr>
                        <p:txBody>
                          <a:bodyPr wrap="none" anchor="ctr"/>
                          <a:lstStyle/>
                          <a:p>
                            <a:endParaRPr lang="ro-RO"/>
                          </a:p>
                        </p:txBody>
                      </p:sp>
                      <p:sp>
                        <p:nvSpPr>
                          <p:cNvPr id="163000" name="Rectangle 184"/>
                          <p:cNvSpPr>
                            <a:spLocks noChangeAspect="1" noChangeArrowheads="1"/>
                          </p:cNvSpPr>
                          <p:nvPr/>
                        </p:nvSpPr>
                        <p:spPr bwMode="auto">
                          <a:xfrm>
                            <a:off x="4050" y="1206"/>
                            <a:ext cx="120" cy="105"/>
                          </a:xfrm>
                          <a:prstGeom prst="rect">
                            <a:avLst/>
                          </a:prstGeom>
                          <a:gradFill rotWithShape="0">
                            <a:gsLst>
                              <a:gs pos="0">
                                <a:schemeClr val="folHlink"/>
                              </a:gs>
                              <a:gs pos="50000">
                                <a:schemeClr val="folHlink">
                                  <a:gamma/>
                                  <a:tint val="0"/>
                                  <a:invGamma/>
                                </a:schemeClr>
                              </a:gs>
                              <a:gs pos="100000">
                                <a:schemeClr val="folHlink"/>
                              </a:gs>
                            </a:gsLst>
                            <a:lin ang="0" scaled="1"/>
                          </a:gradFill>
                          <a:ln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:ln>
                          <a:effectLst/>
                        </p:spPr>
                        <p:txBody>
                          <a:bodyPr wrap="none" anchor="ctr"/>
                          <a:lstStyle/>
                          <a:p>
                            <a:endParaRPr lang="ro-RO"/>
                          </a:p>
                        </p:txBody>
                      </p:sp>
                    </p:grpSp>
                    <p:grpSp>
                      <p:nvGrpSpPr>
                        <p:cNvPr id="163001" name="Group 185"/>
                        <p:cNvGrpSpPr>
                          <a:grpSpLocks noChangeAspect="1"/>
                        </p:cNvGrpSpPr>
                        <p:nvPr/>
                      </p:nvGrpSpPr>
                      <p:grpSpPr bwMode="auto">
                        <a:xfrm>
                          <a:off x="4056" y="1776"/>
                          <a:ext cx="264" cy="230"/>
                          <a:chOff x="4050" y="1089"/>
                          <a:chExt cx="264" cy="230"/>
                        </a:xfrm>
                      </p:grpSpPr>
                      <p:sp>
                        <p:nvSpPr>
                          <p:cNvPr id="163002" name="Oval 186"/>
                          <p:cNvSpPr>
                            <a:spLocks noChangeAspect="1" noChangeArrowheads="1"/>
                          </p:cNvSpPr>
                          <p:nvPr/>
                        </p:nvSpPr>
                        <p:spPr bwMode="auto">
                          <a:xfrm>
                            <a:off x="4053" y="1089"/>
                            <a:ext cx="113" cy="113"/>
                          </a:xfrm>
                          <a:prstGeom prst="ellipse">
                            <a:avLst/>
                          </a:prstGeom>
                          <a:gradFill rotWithShape="0">
                            <a:gsLst>
                              <a:gs pos="0">
                                <a:schemeClr val="folHlink">
                                  <a:gamma/>
                                  <a:tint val="0"/>
                                  <a:invGamma/>
                                </a:schemeClr>
                              </a:gs>
                              <a:gs pos="100000">
                                <a:schemeClr val="folHlink"/>
                              </a:gs>
                            </a:gsLst>
                            <a:path path="shape">
                              <a:fillToRect l="50000" t="50000" r="50000" b="50000"/>
                            </a:path>
                          </a:gradFill>
                          <a:ln w="9525">
                            <a:solidFill>
                              <a:schemeClr val="tx1"/>
                            </a:solidFill>
                            <a:round/>
                            <a:headEnd/>
                            <a:tailEnd/>
                          </a:ln>
                          <a:effectLst/>
                        </p:spPr>
                        <p:txBody>
                          <a:bodyPr wrap="none" anchor="ctr"/>
                          <a:lstStyle/>
                          <a:p>
                            <a:endParaRPr lang="ro-RO"/>
                          </a:p>
                        </p:txBody>
                      </p:sp>
                      <p:sp>
                        <p:nvSpPr>
                          <p:cNvPr id="163003" name="Oval 187"/>
                          <p:cNvSpPr>
                            <a:spLocks noChangeAspect="1" noChangeArrowheads="1"/>
                          </p:cNvSpPr>
                          <p:nvPr/>
                        </p:nvSpPr>
                        <p:spPr bwMode="auto">
                          <a:xfrm>
                            <a:off x="4194" y="1206"/>
                            <a:ext cx="113" cy="113"/>
                          </a:xfrm>
                          <a:prstGeom prst="ellipse">
                            <a:avLst/>
                          </a:prstGeom>
                          <a:gradFill rotWithShape="0">
                            <a:gsLst>
                              <a:gs pos="0">
                                <a:schemeClr val="folHlink">
                                  <a:gamma/>
                                  <a:tint val="0"/>
                                  <a:invGamma/>
                                </a:schemeClr>
                              </a:gs>
                              <a:gs pos="100000">
                                <a:schemeClr val="folHlink"/>
                              </a:gs>
                            </a:gsLst>
                            <a:path path="shape">
                              <a:fillToRect l="50000" t="50000" r="50000" b="50000"/>
                            </a:path>
                          </a:gradFill>
                          <a:ln w="9525">
                            <a:solidFill>
                              <a:schemeClr val="tx1"/>
                            </a:solidFill>
                            <a:round/>
                            <a:headEnd/>
                            <a:tailEnd/>
                          </a:ln>
                          <a:effectLst/>
                        </p:spPr>
                        <p:txBody>
                          <a:bodyPr wrap="none" anchor="ctr"/>
                          <a:lstStyle/>
                          <a:p>
                            <a:endParaRPr lang="ro-RO"/>
                          </a:p>
                        </p:txBody>
                      </p:sp>
                      <p:sp>
                        <p:nvSpPr>
                          <p:cNvPr id="163004" name="Rectangle 188"/>
                          <p:cNvSpPr>
                            <a:spLocks noChangeAspect="1" noChangeArrowheads="1"/>
                          </p:cNvSpPr>
                          <p:nvPr/>
                        </p:nvSpPr>
                        <p:spPr bwMode="auto">
                          <a:xfrm>
                            <a:off x="4194" y="1095"/>
                            <a:ext cx="120" cy="105"/>
                          </a:xfrm>
                          <a:prstGeom prst="rect">
                            <a:avLst/>
                          </a:prstGeom>
                          <a:gradFill rotWithShape="0">
                            <a:gsLst>
                              <a:gs pos="0">
                                <a:schemeClr val="folHlink"/>
                              </a:gs>
                              <a:gs pos="50000">
                                <a:schemeClr val="folHlink">
                                  <a:gamma/>
                                  <a:tint val="0"/>
                                  <a:invGamma/>
                                </a:schemeClr>
                              </a:gs>
                              <a:gs pos="100000">
                                <a:schemeClr val="folHlink"/>
                              </a:gs>
                            </a:gsLst>
                            <a:lin ang="0" scaled="1"/>
                          </a:gradFill>
                          <a:ln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:ln>
                          <a:effectLst/>
                        </p:spPr>
                        <p:txBody>
                          <a:bodyPr wrap="none" anchor="ctr"/>
                          <a:lstStyle/>
                          <a:p>
                            <a:endParaRPr lang="ro-RO"/>
                          </a:p>
                        </p:txBody>
                      </p:sp>
                      <p:sp>
                        <p:nvSpPr>
                          <p:cNvPr id="163005" name="Rectangle 189"/>
                          <p:cNvSpPr>
                            <a:spLocks noChangeAspect="1" noChangeArrowheads="1"/>
                          </p:cNvSpPr>
                          <p:nvPr/>
                        </p:nvSpPr>
                        <p:spPr bwMode="auto">
                          <a:xfrm>
                            <a:off x="4050" y="1206"/>
                            <a:ext cx="120" cy="105"/>
                          </a:xfrm>
                          <a:prstGeom prst="rect">
                            <a:avLst/>
                          </a:prstGeom>
                          <a:gradFill rotWithShape="0">
                            <a:gsLst>
                              <a:gs pos="0">
                                <a:schemeClr val="folHlink"/>
                              </a:gs>
                              <a:gs pos="50000">
                                <a:schemeClr val="folHlink">
                                  <a:gamma/>
                                  <a:tint val="0"/>
                                  <a:invGamma/>
                                </a:schemeClr>
                              </a:gs>
                              <a:gs pos="100000">
                                <a:schemeClr val="folHlink"/>
                              </a:gs>
                            </a:gsLst>
                            <a:lin ang="0" scaled="1"/>
                          </a:gradFill>
                          <a:ln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:ln>
                          <a:effectLst/>
                        </p:spPr>
                        <p:txBody>
                          <a:bodyPr wrap="none" anchor="ctr"/>
                          <a:lstStyle/>
                          <a:p>
                            <a:endParaRPr lang="ro-RO"/>
                          </a:p>
                        </p:txBody>
                      </p:sp>
                    </p:grpSp>
                    <p:grpSp>
                      <p:nvGrpSpPr>
                        <p:cNvPr id="163006" name="Group 190"/>
                        <p:cNvGrpSpPr>
                          <a:grpSpLocks noChangeAspect="1"/>
                        </p:cNvGrpSpPr>
                        <p:nvPr/>
                      </p:nvGrpSpPr>
                      <p:grpSpPr bwMode="auto">
                        <a:xfrm>
                          <a:off x="4062" y="2004"/>
                          <a:ext cx="264" cy="230"/>
                          <a:chOff x="4050" y="1089"/>
                          <a:chExt cx="264" cy="230"/>
                        </a:xfrm>
                      </p:grpSpPr>
                      <p:sp>
                        <p:nvSpPr>
                          <p:cNvPr id="163007" name="Oval 191"/>
                          <p:cNvSpPr>
                            <a:spLocks noChangeAspect="1" noChangeArrowheads="1"/>
                          </p:cNvSpPr>
                          <p:nvPr/>
                        </p:nvSpPr>
                        <p:spPr bwMode="auto">
                          <a:xfrm>
                            <a:off x="4053" y="1089"/>
                            <a:ext cx="113" cy="113"/>
                          </a:xfrm>
                          <a:prstGeom prst="ellipse">
                            <a:avLst/>
                          </a:prstGeom>
                          <a:gradFill rotWithShape="0">
                            <a:gsLst>
                              <a:gs pos="0">
                                <a:schemeClr val="folHlink">
                                  <a:gamma/>
                                  <a:tint val="0"/>
                                  <a:invGamma/>
                                </a:schemeClr>
                              </a:gs>
                              <a:gs pos="100000">
                                <a:schemeClr val="folHlink"/>
                              </a:gs>
                            </a:gsLst>
                            <a:path path="shape">
                              <a:fillToRect l="50000" t="50000" r="50000" b="50000"/>
                            </a:path>
                          </a:gradFill>
                          <a:ln w="9525">
                            <a:solidFill>
                              <a:schemeClr val="tx1"/>
                            </a:solidFill>
                            <a:round/>
                            <a:headEnd/>
                            <a:tailEnd/>
                          </a:ln>
                          <a:effectLst/>
                        </p:spPr>
                        <p:txBody>
                          <a:bodyPr wrap="none" anchor="ctr"/>
                          <a:lstStyle/>
                          <a:p>
                            <a:endParaRPr lang="ro-RO"/>
                          </a:p>
                        </p:txBody>
                      </p:sp>
                      <p:sp>
                        <p:nvSpPr>
                          <p:cNvPr id="163008" name="Oval 192"/>
                          <p:cNvSpPr>
                            <a:spLocks noChangeAspect="1" noChangeArrowheads="1"/>
                          </p:cNvSpPr>
                          <p:nvPr/>
                        </p:nvSpPr>
                        <p:spPr bwMode="auto">
                          <a:xfrm>
                            <a:off x="4194" y="1206"/>
                            <a:ext cx="113" cy="113"/>
                          </a:xfrm>
                          <a:prstGeom prst="ellipse">
                            <a:avLst/>
                          </a:prstGeom>
                          <a:gradFill rotWithShape="0">
                            <a:gsLst>
                              <a:gs pos="0">
                                <a:schemeClr val="folHlink">
                                  <a:gamma/>
                                  <a:tint val="0"/>
                                  <a:invGamma/>
                                </a:schemeClr>
                              </a:gs>
                              <a:gs pos="100000">
                                <a:schemeClr val="folHlink"/>
                              </a:gs>
                            </a:gsLst>
                            <a:path path="shape">
                              <a:fillToRect l="50000" t="50000" r="50000" b="50000"/>
                            </a:path>
                          </a:gradFill>
                          <a:ln w="9525">
                            <a:solidFill>
                              <a:schemeClr val="tx1"/>
                            </a:solidFill>
                            <a:round/>
                            <a:headEnd/>
                            <a:tailEnd/>
                          </a:ln>
                          <a:effectLst/>
                        </p:spPr>
                        <p:txBody>
                          <a:bodyPr wrap="none" anchor="ctr"/>
                          <a:lstStyle/>
                          <a:p>
                            <a:endParaRPr lang="ro-RO"/>
                          </a:p>
                        </p:txBody>
                      </p:sp>
                      <p:sp>
                        <p:nvSpPr>
                          <p:cNvPr id="163009" name="Rectangle 193"/>
                          <p:cNvSpPr>
                            <a:spLocks noChangeAspect="1" noChangeArrowheads="1"/>
                          </p:cNvSpPr>
                          <p:nvPr/>
                        </p:nvSpPr>
                        <p:spPr bwMode="auto">
                          <a:xfrm>
                            <a:off x="4194" y="1095"/>
                            <a:ext cx="120" cy="105"/>
                          </a:xfrm>
                          <a:prstGeom prst="rect">
                            <a:avLst/>
                          </a:prstGeom>
                          <a:gradFill rotWithShape="0">
                            <a:gsLst>
                              <a:gs pos="0">
                                <a:schemeClr val="folHlink"/>
                              </a:gs>
                              <a:gs pos="50000">
                                <a:schemeClr val="folHlink">
                                  <a:gamma/>
                                  <a:tint val="0"/>
                                  <a:invGamma/>
                                </a:schemeClr>
                              </a:gs>
                              <a:gs pos="100000">
                                <a:schemeClr val="folHlink"/>
                              </a:gs>
                            </a:gsLst>
                            <a:lin ang="0" scaled="1"/>
                          </a:gradFill>
                          <a:ln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:ln>
                          <a:effectLst/>
                        </p:spPr>
                        <p:txBody>
                          <a:bodyPr wrap="none" anchor="ctr"/>
                          <a:lstStyle/>
                          <a:p>
                            <a:endParaRPr lang="ro-RO"/>
                          </a:p>
                        </p:txBody>
                      </p:sp>
                      <p:sp>
                        <p:nvSpPr>
                          <p:cNvPr id="163010" name="Rectangle 194"/>
                          <p:cNvSpPr>
                            <a:spLocks noChangeAspect="1" noChangeArrowheads="1"/>
                          </p:cNvSpPr>
                          <p:nvPr/>
                        </p:nvSpPr>
                        <p:spPr bwMode="auto">
                          <a:xfrm>
                            <a:off x="4050" y="1206"/>
                            <a:ext cx="120" cy="105"/>
                          </a:xfrm>
                          <a:prstGeom prst="rect">
                            <a:avLst/>
                          </a:prstGeom>
                          <a:gradFill rotWithShape="0">
                            <a:gsLst>
                              <a:gs pos="0">
                                <a:schemeClr val="folHlink"/>
                              </a:gs>
                              <a:gs pos="50000">
                                <a:schemeClr val="folHlink">
                                  <a:gamma/>
                                  <a:tint val="0"/>
                                  <a:invGamma/>
                                </a:schemeClr>
                              </a:gs>
                              <a:gs pos="100000">
                                <a:schemeClr val="folHlink"/>
                              </a:gs>
                            </a:gsLst>
                            <a:lin ang="0" scaled="1"/>
                          </a:gradFill>
                          <a:ln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:ln>
                          <a:effectLst/>
                        </p:spPr>
                        <p:txBody>
                          <a:bodyPr wrap="none" anchor="ctr"/>
                          <a:lstStyle/>
                          <a:p>
                            <a:endParaRPr lang="ro-RO"/>
                          </a:p>
                        </p:txBody>
                      </p:sp>
                    </p:grpSp>
                    <p:grpSp>
                      <p:nvGrpSpPr>
                        <p:cNvPr id="163011" name="Group 195"/>
                        <p:cNvGrpSpPr>
                          <a:grpSpLocks noChangeAspect="1"/>
                        </p:cNvGrpSpPr>
                        <p:nvPr/>
                      </p:nvGrpSpPr>
                      <p:grpSpPr bwMode="auto">
                        <a:xfrm>
                          <a:off x="4062" y="2229"/>
                          <a:ext cx="264" cy="230"/>
                          <a:chOff x="4050" y="1089"/>
                          <a:chExt cx="264" cy="230"/>
                        </a:xfrm>
                      </p:grpSpPr>
                      <p:sp>
                        <p:nvSpPr>
                          <p:cNvPr id="163012" name="Oval 196"/>
                          <p:cNvSpPr>
                            <a:spLocks noChangeAspect="1" noChangeArrowheads="1"/>
                          </p:cNvSpPr>
                          <p:nvPr/>
                        </p:nvSpPr>
                        <p:spPr bwMode="auto">
                          <a:xfrm>
                            <a:off x="4053" y="1089"/>
                            <a:ext cx="113" cy="113"/>
                          </a:xfrm>
                          <a:prstGeom prst="ellipse">
                            <a:avLst/>
                          </a:prstGeom>
                          <a:gradFill rotWithShape="0">
                            <a:gsLst>
                              <a:gs pos="0">
                                <a:schemeClr val="folHlink">
                                  <a:gamma/>
                                  <a:tint val="0"/>
                                  <a:invGamma/>
                                </a:schemeClr>
                              </a:gs>
                              <a:gs pos="100000">
                                <a:schemeClr val="folHlink"/>
                              </a:gs>
                            </a:gsLst>
                            <a:path path="shape">
                              <a:fillToRect l="50000" t="50000" r="50000" b="50000"/>
                            </a:path>
                          </a:gradFill>
                          <a:ln w="9525">
                            <a:solidFill>
                              <a:schemeClr val="tx1"/>
                            </a:solidFill>
                            <a:round/>
                            <a:headEnd/>
                            <a:tailEnd/>
                          </a:ln>
                          <a:effectLst/>
                        </p:spPr>
                        <p:txBody>
                          <a:bodyPr wrap="none" anchor="ctr"/>
                          <a:lstStyle/>
                          <a:p>
                            <a:endParaRPr lang="ro-RO"/>
                          </a:p>
                        </p:txBody>
                      </p:sp>
                      <p:sp>
                        <p:nvSpPr>
                          <p:cNvPr id="163013" name="Oval 197"/>
                          <p:cNvSpPr>
                            <a:spLocks noChangeAspect="1" noChangeArrowheads="1"/>
                          </p:cNvSpPr>
                          <p:nvPr/>
                        </p:nvSpPr>
                        <p:spPr bwMode="auto">
                          <a:xfrm>
                            <a:off x="4194" y="1206"/>
                            <a:ext cx="113" cy="113"/>
                          </a:xfrm>
                          <a:prstGeom prst="ellipse">
                            <a:avLst/>
                          </a:prstGeom>
                          <a:gradFill rotWithShape="0">
                            <a:gsLst>
                              <a:gs pos="0">
                                <a:schemeClr val="folHlink">
                                  <a:gamma/>
                                  <a:tint val="0"/>
                                  <a:invGamma/>
                                </a:schemeClr>
                              </a:gs>
                              <a:gs pos="100000">
                                <a:schemeClr val="folHlink"/>
                              </a:gs>
                            </a:gsLst>
                            <a:path path="shape">
                              <a:fillToRect l="50000" t="50000" r="50000" b="50000"/>
                            </a:path>
                          </a:gradFill>
                          <a:ln w="9525">
                            <a:solidFill>
                              <a:schemeClr val="tx1"/>
                            </a:solidFill>
                            <a:round/>
                            <a:headEnd/>
                            <a:tailEnd/>
                          </a:ln>
                          <a:effectLst/>
                        </p:spPr>
                        <p:txBody>
                          <a:bodyPr wrap="none" anchor="ctr"/>
                          <a:lstStyle/>
                          <a:p>
                            <a:endParaRPr lang="ro-RO"/>
                          </a:p>
                        </p:txBody>
                      </p:sp>
                      <p:sp>
                        <p:nvSpPr>
                          <p:cNvPr id="163014" name="Rectangle 198"/>
                          <p:cNvSpPr>
                            <a:spLocks noChangeAspect="1" noChangeArrowheads="1"/>
                          </p:cNvSpPr>
                          <p:nvPr/>
                        </p:nvSpPr>
                        <p:spPr bwMode="auto">
                          <a:xfrm>
                            <a:off x="4194" y="1095"/>
                            <a:ext cx="120" cy="105"/>
                          </a:xfrm>
                          <a:prstGeom prst="rect">
                            <a:avLst/>
                          </a:prstGeom>
                          <a:gradFill rotWithShape="0">
                            <a:gsLst>
                              <a:gs pos="0">
                                <a:schemeClr val="folHlink"/>
                              </a:gs>
                              <a:gs pos="50000">
                                <a:schemeClr val="folHlink">
                                  <a:gamma/>
                                  <a:tint val="0"/>
                                  <a:invGamma/>
                                </a:schemeClr>
                              </a:gs>
                              <a:gs pos="100000">
                                <a:schemeClr val="folHlink"/>
                              </a:gs>
                            </a:gsLst>
                            <a:lin ang="0" scaled="1"/>
                          </a:gradFill>
                          <a:ln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:ln>
                          <a:effectLst/>
                        </p:spPr>
                        <p:txBody>
                          <a:bodyPr wrap="none" anchor="ctr"/>
                          <a:lstStyle/>
                          <a:p>
                            <a:endParaRPr lang="ro-RO"/>
                          </a:p>
                        </p:txBody>
                      </p:sp>
                      <p:sp>
                        <p:nvSpPr>
                          <p:cNvPr id="163015" name="Rectangle 199"/>
                          <p:cNvSpPr>
                            <a:spLocks noChangeAspect="1" noChangeArrowheads="1"/>
                          </p:cNvSpPr>
                          <p:nvPr/>
                        </p:nvSpPr>
                        <p:spPr bwMode="auto">
                          <a:xfrm>
                            <a:off x="4050" y="1206"/>
                            <a:ext cx="120" cy="105"/>
                          </a:xfrm>
                          <a:prstGeom prst="rect">
                            <a:avLst/>
                          </a:prstGeom>
                          <a:gradFill rotWithShape="0">
                            <a:gsLst>
                              <a:gs pos="0">
                                <a:schemeClr val="folHlink"/>
                              </a:gs>
                              <a:gs pos="50000">
                                <a:schemeClr val="folHlink">
                                  <a:gamma/>
                                  <a:tint val="0"/>
                                  <a:invGamma/>
                                </a:schemeClr>
                              </a:gs>
                              <a:gs pos="100000">
                                <a:schemeClr val="folHlink"/>
                              </a:gs>
                            </a:gsLst>
                            <a:lin ang="0" scaled="1"/>
                          </a:gradFill>
                          <a:ln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:ln>
                          <a:effectLst/>
                        </p:spPr>
                        <p:txBody>
                          <a:bodyPr wrap="none" anchor="ctr"/>
                          <a:lstStyle/>
                          <a:p>
                            <a:endParaRPr lang="ro-RO"/>
                          </a:p>
                        </p:txBody>
                      </p:sp>
                    </p:grpSp>
                    <p:grpSp>
                      <p:nvGrpSpPr>
                        <p:cNvPr id="163016" name="Group 200"/>
                        <p:cNvGrpSpPr>
                          <a:grpSpLocks noChangeAspect="1"/>
                        </p:cNvGrpSpPr>
                        <p:nvPr/>
                      </p:nvGrpSpPr>
                      <p:grpSpPr bwMode="auto">
                        <a:xfrm>
                          <a:off x="4062" y="2451"/>
                          <a:ext cx="264" cy="230"/>
                          <a:chOff x="4050" y="1089"/>
                          <a:chExt cx="264" cy="230"/>
                        </a:xfrm>
                      </p:grpSpPr>
                      <p:sp>
                        <p:nvSpPr>
                          <p:cNvPr id="163017" name="Oval 201"/>
                          <p:cNvSpPr>
                            <a:spLocks noChangeAspect="1" noChangeArrowheads="1"/>
                          </p:cNvSpPr>
                          <p:nvPr/>
                        </p:nvSpPr>
                        <p:spPr bwMode="auto">
                          <a:xfrm>
                            <a:off x="4053" y="1089"/>
                            <a:ext cx="113" cy="113"/>
                          </a:xfrm>
                          <a:prstGeom prst="ellipse">
                            <a:avLst/>
                          </a:prstGeom>
                          <a:gradFill rotWithShape="0">
                            <a:gsLst>
                              <a:gs pos="0">
                                <a:schemeClr val="folHlink">
                                  <a:gamma/>
                                  <a:tint val="0"/>
                                  <a:invGamma/>
                                </a:schemeClr>
                              </a:gs>
                              <a:gs pos="100000">
                                <a:schemeClr val="folHlink"/>
                              </a:gs>
                            </a:gsLst>
                            <a:path path="shape">
                              <a:fillToRect l="50000" t="50000" r="50000" b="50000"/>
                            </a:path>
                          </a:gradFill>
                          <a:ln w="9525">
                            <a:solidFill>
                              <a:schemeClr val="tx1"/>
                            </a:solidFill>
                            <a:round/>
                            <a:headEnd/>
                            <a:tailEnd/>
                          </a:ln>
                          <a:effectLst/>
                        </p:spPr>
                        <p:txBody>
                          <a:bodyPr wrap="none" anchor="ctr"/>
                          <a:lstStyle/>
                          <a:p>
                            <a:endParaRPr lang="ro-RO"/>
                          </a:p>
                        </p:txBody>
                      </p:sp>
                      <p:sp>
                        <p:nvSpPr>
                          <p:cNvPr id="163018" name="Oval 202"/>
                          <p:cNvSpPr>
                            <a:spLocks noChangeAspect="1" noChangeArrowheads="1"/>
                          </p:cNvSpPr>
                          <p:nvPr/>
                        </p:nvSpPr>
                        <p:spPr bwMode="auto">
                          <a:xfrm>
                            <a:off x="4194" y="1206"/>
                            <a:ext cx="113" cy="113"/>
                          </a:xfrm>
                          <a:prstGeom prst="ellipse">
                            <a:avLst/>
                          </a:prstGeom>
                          <a:gradFill rotWithShape="0">
                            <a:gsLst>
                              <a:gs pos="0">
                                <a:schemeClr val="folHlink">
                                  <a:gamma/>
                                  <a:tint val="0"/>
                                  <a:invGamma/>
                                </a:schemeClr>
                              </a:gs>
                              <a:gs pos="100000">
                                <a:schemeClr val="folHlink"/>
                              </a:gs>
                            </a:gsLst>
                            <a:path path="shape">
                              <a:fillToRect l="50000" t="50000" r="50000" b="50000"/>
                            </a:path>
                          </a:gradFill>
                          <a:ln w="9525">
                            <a:solidFill>
                              <a:schemeClr val="tx1"/>
                            </a:solidFill>
                            <a:round/>
                            <a:headEnd/>
                            <a:tailEnd/>
                          </a:ln>
                          <a:effectLst/>
                        </p:spPr>
                        <p:txBody>
                          <a:bodyPr wrap="none" anchor="ctr"/>
                          <a:lstStyle/>
                          <a:p>
                            <a:endParaRPr lang="ro-RO"/>
                          </a:p>
                        </p:txBody>
                      </p:sp>
                      <p:sp>
                        <p:nvSpPr>
                          <p:cNvPr id="163019" name="Rectangle 203"/>
                          <p:cNvSpPr>
                            <a:spLocks noChangeAspect="1" noChangeArrowheads="1"/>
                          </p:cNvSpPr>
                          <p:nvPr/>
                        </p:nvSpPr>
                        <p:spPr bwMode="auto">
                          <a:xfrm>
                            <a:off x="4194" y="1095"/>
                            <a:ext cx="120" cy="105"/>
                          </a:xfrm>
                          <a:prstGeom prst="rect">
                            <a:avLst/>
                          </a:prstGeom>
                          <a:gradFill rotWithShape="0">
                            <a:gsLst>
                              <a:gs pos="0">
                                <a:schemeClr val="folHlink"/>
                              </a:gs>
                              <a:gs pos="50000">
                                <a:schemeClr val="folHlink">
                                  <a:gamma/>
                                  <a:tint val="0"/>
                                  <a:invGamma/>
                                </a:schemeClr>
                              </a:gs>
                              <a:gs pos="100000">
                                <a:schemeClr val="folHlink"/>
                              </a:gs>
                            </a:gsLst>
                            <a:lin ang="0" scaled="1"/>
                          </a:gradFill>
                          <a:ln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:ln>
                          <a:effectLst/>
                        </p:spPr>
                        <p:txBody>
                          <a:bodyPr wrap="none" anchor="ctr"/>
                          <a:lstStyle/>
                          <a:p>
                            <a:endParaRPr lang="ro-RO"/>
                          </a:p>
                        </p:txBody>
                      </p:sp>
                      <p:sp>
                        <p:nvSpPr>
                          <p:cNvPr id="163020" name="Rectangle 204"/>
                          <p:cNvSpPr>
                            <a:spLocks noChangeAspect="1" noChangeArrowheads="1"/>
                          </p:cNvSpPr>
                          <p:nvPr/>
                        </p:nvSpPr>
                        <p:spPr bwMode="auto">
                          <a:xfrm>
                            <a:off x="4050" y="1206"/>
                            <a:ext cx="120" cy="105"/>
                          </a:xfrm>
                          <a:prstGeom prst="rect">
                            <a:avLst/>
                          </a:prstGeom>
                          <a:gradFill rotWithShape="0">
                            <a:gsLst>
                              <a:gs pos="0">
                                <a:schemeClr val="folHlink"/>
                              </a:gs>
                              <a:gs pos="50000">
                                <a:schemeClr val="folHlink">
                                  <a:gamma/>
                                  <a:tint val="0"/>
                                  <a:invGamma/>
                                </a:schemeClr>
                              </a:gs>
                              <a:gs pos="100000">
                                <a:schemeClr val="folHlink"/>
                              </a:gs>
                            </a:gsLst>
                            <a:lin ang="0" scaled="1"/>
                          </a:gradFill>
                          <a:ln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:ln>
                          <a:effectLst/>
                        </p:spPr>
                        <p:txBody>
                          <a:bodyPr wrap="none" anchor="ctr"/>
                          <a:lstStyle/>
                          <a:p>
                            <a:endParaRPr lang="ro-RO"/>
                          </a:p>
                        </p:txBody>
                      </p:sp>
                    </p:grpSp>
                    <p:grpSp>
                      <p:nvGrpSpPr>
                        <p:cNvPr id="163021" name="Group 205"/>
                        <p:cNvGrpSpPr>
                          <a:grpSpLocks noChangeAspect="1"/>
                        </p:cNvGrpSpPr>
                        <p:nvPr/>
                      </p:nvGrpSpPr>
                      <p:grpSpPr bwMode="auto">
                        <a:xfrm>
                          <a:off x="4065" y="2682"/>
                          <a:ext cx="264" cy="230"/>
                          <a:chOff x="4050" y="1089"/>
                          <a:chExt cx="264" cy="230"/>
                        </a:xfrm>
                      </p:grpSpPr>
                      <p:sp>
                        <p:nvSpPr>
                          <p:cNvPr id="163022" name="Oval 206"/>
                          <p:cNvSpPr>
                            <a:spLocks noChangeAspect="1" noChangeArrowheads="1"/>
                          </p:cNvSpPr>
                          <p:nvPr/>
                        </p:nvSpPr>
                        <p:spPr bwMode="auto">
                          <a:xfrm>
                            <a:off x="4053" y="1089"/>
                            <a:ext cx="113" cy="113"/>
                          </a:xfrm>
                          <a:prstGeom prst="ellipse">
                            <a:avLst/>
                          </a:prstGeom>
                          <a:gradFill rotWithShape="0">
                            <a:gsLst>
                              <a:gs pos="0">
                                <a:schemeClr val="folHlink">
                                  <a:gamma/>
                                  <a:tint val="0"/>
                                  <a:invGamma/>
                                </a:schemeClr>
                              </a:gs>
                              <a:gs pos="100000">
                                <a:schemeClr val="folHlink"/>
                              </a:gs>
                            </a:gsLst>
                            <a:path path="shape">
                              <a:fillToRect l="50000" t="50000" r="50000" b="50000"/>
                            </a:path>
                          </a:gradFill>
                          <a:ln w="9525">
                            <a:solidFill>
                              <a:schemeClr val="tx1"/>
                            </a:solidFill>
                            <a:round/>
                            <a:headEnd/>
                            <a:tailEnd/>
                          </a:ln>
                          <a:effectLst/>
                        </p:spPr>
                        <p:txBody>
                          <a:bodyPr wrap="none" anchor="ctr"/>
                          <a:lstStyle/>
                          <a:p>
                            <a:endParaRPr lang="ro-RO"/>
                          </a:p>
                        </p:txBody>
                      </p:sp>
                      <p:sp>
                        <p:nvSpPr>
                          <p:cNvPr id="163023" name="Oval 207"/>
                          <p:cNvSpPr>
                            <a:spLocks noChangeAspect="1" noChangeArrowheads="1"/>
                          </p:cNvSpPr>
                          <p:nvPr/>
                        </p:nvSpPr>
                        <p:spPr bwMode="auto">
                          <a:xfrm>
                            <a:off x="4194" y="1206"/>
                            <a:ext cx="113" cy="113"/>
                          </a:xfrm>
                          <a:prstGeom prst="ellipse">
                            <a:avLst/>
                          </a:prstGeom>
                          <a:gradFill rotWithShape="0">
                            <a:gsLst>
                              <a:gs pos="0">
                                <a:schemeClr val="folHlink">
                                  <a:gamma/>
                                  <a:tint val="0"/>
                                  <a:invGamma/>
                                </a:schemeClr>
                              </a:gs>
                              <a:gs pos="100000">
                                <a:schemeClr val="folHlink"/>
                              </a:gs>
                            </a:gsLst>
                            <a:path path="shape">
                              <a:fillToRect l="50000" t="50000" r="50000" b="50000"/>
                            </a:path>
                          </a:gradFill>
                          <a:ln w="9525">
                            <a:solidFill>
                              <a:schemeClr val="tx1"/>
                            </a:solidFill>
                            <a:round/>
                            <a:headEnd/>
                            <a:tailEnd/>
                          </a:ln>
                          <a:effectLst/>
                        </p:spPr>
                        <p:txBody>
                          <a:bodyPr wrap="none" anchor="ctr"/>
                          <a:lstStyle/>
                          <a:p>
                            <a:endParaRPr lang="ro-RO"/>
                          </a:p>
                        </p:txBody>
                      </p:sp>
                      <p:sp>
                        <p:nvSpPr>
                          <p:cNvPr id="163024" name="Rectangle 208"/>
                          <p:cNvSpPr>
                            <a:spLocks noChangeAspect="1" noChangeArrowheads="1"/>
                          </p:cNvSpPr>
                          <p:nvPr/>
                        </p:nvSpPr>
                        <p:spPr bwMode="auto">
                          <a:xfrm>
                            <a:off x="4194" y="1095"/>
                            <a:ext cx="120" cy="105"/>
                          </a:xfrm>
                          <a:prstGeom prst="rect">
                            <a:avLst/>
                          </a:prstGeom>
                          <a:gradFill rotWithShape="0">
                            <a:gsLst>
                              <a:gs pos="0">
                                <a:schemeClr val="folHlink"/>
                              </a:gs>
                              <a:gs pos="50000">
                                <a:schemeClr val="folHlink">
                                  <a:gamma/>
                                  <a:tint val="0"/>
                                  <a:invGamma/>
                                </a:schemeClr>
                              </a:gs>
                              <a:gs pos="100000">
                                <a:schemeClr val="folHlink"/>
                              </a:gs>
                            </a:gsLst>
                            <a:lin ang="0" scaled="1"/>
                          </a:gradFill>
                          <a:ln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:ln>
                          <a:effectLst/>
                        </p:spPr>
                        <p:txBody>
                          <a:bodyPr wrap="none" anchor="ctr"/>
                          <a:lstStyle/>
                          <a:p>
                            <a:endParaRPr lang="ro-RO"/>
                          </a:p>
                        </p:txBody>
                      </p:sp>
                      <p:sp>
                        <p:nvSpPr>
                          <p:cNvPr id="163025" name="Rectangle 209"/>
                          <p:cNvSpPr>
                            <a:spLocks noChangeAspect="1" noChangeArrowheads="1"/>
                          </p:cNvSpPr>
                          <p:nvPr/>
                        </p:nvSpPr>
                        <p:spPr bwMode="auto">
                          <a:xfrm>
                            <a:off x="4050" y="1206"/>
                            <a:ext cx="120" cy="105"/>
                          </a:xfrm>
                          <a:prstGeom prst="rect">
                            <a:avLst/>
                          </a:prstGeom>
                          <a:gradFill rotWithShape="0">
                            <a:gsLst>
                              <a:gs pos="0">
                                <a:schemeClr val="folHlink"/>
                              </a:gs>
                              <a:gs pos="50000">
                                <a:schemeClr val="folHlink">
                                  <a:gamma/>
                                  <a:tint val="0"/>
                                  <a:invGamma/>
                                </a:schemeClr>
                              </a:gs>
                              <a:gs pos="100000">
                                <a:schemeClr val="folHlink"/>
                              </a:gs>
                            </a:gsLst>
                            <a:lin ang="0" scaled="1"/>
                          </a:gradFill>
                          <a:ln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:ln>
                          <a:effectLst/>
                        </p:spPr>
                        <p:txBody>
                          <a:bodyPr wrap="none" anchor="ctr"/>
                          <a:lstStyle/>
                          <a:p>
                            <a:endParaRPr lang="ro-RO"/>
                          </a:p>
                        </p:txBody>
                      </p:sp>
                    </p:grpSp>
                    <p:grpSp>
                      <p:nvGrpSpPr>
                        <p:cNvPr id="163026" name="Group 210"/>
                        <p:cNvGrpSpPr>
                          <a:grpSpLocks noChangeAspect="1"/>
                        </p:cNvGrpSpPr>
                        <p:nvPr/>
                      </p:nvGrpSpPr>
                      <p:grpSpPr bwMode="auto">
                        <a:xfrm>
                          <a:off x="4068" y="2910"/>
                          <a:ext cx="264" cy="230"/>
                          <a:chOff x="4050" y="1089"/>
                          <a:chExt cx="264" cy="230"/>
                        </a:xfrm>
                      </p:grpSpPr>
                      <p:sp>
                        <p:nvSpPr>
                          <p:cNvPr id="163027" name="Oval 211"/>
                          <p:cNvSpPr>
                            <a:spLocks noChangeAspect="1" noChangeArrowheads="1"/>
                          </p:cNvSpPr>
                          <p:nvPr/>
                        </p:nvSpPr>
                        <p:spPr bwMode="auto">
                          <a:xfrm>
                            <a:off x="4053" y="1089"/>
                            <a:ext cx="113" cy="113"/>
                          </a:xfrm>
                          <a:prstGeom prst="ellipse">
                            <a:avLst/>
                          </a:prstGeom>
                          <a:gradFill rotWithShape="0">
                            <a:gsLst>
                              <a:gs pos="0">
                                <a:schemeClr val="folHlink">
                                  <a:gamma/>
                                  <a:tint val="0"/>
                                  <a:invGamma/>
                                </a:schemeClr>
                              </a:gs>
                              <a:gs pos="100000">
                                <a:schemeClr val="folHlink"/>
                              </a:gs>
                            </a:gsLst>
                            <a:path path="shape">
                              <a:fillToRect l="50000" t="50000" r="50000" b="50000"/>
                            </a:path>
                          </a:gradFill>
                          <a:ln w="9525">
                            <a:solidFill>
                              <a:schemeClr val="tx1"/>
                            </a:solidFill>
                            <a:round/>
                            <a:headEnd/>
                            <a:tailEnd/>
                          </a:ln>
                          <a:effectLst/>
                        </p:spPr>
                        <p:txBody>
                          <a:bodyPr wrap="none" anchor="ctr"/>
                          <a:lstStyle/>
                          <a:p>
                            <a:endParaRPr lang="ro-RO"/>
                          </a:p>
                        </p:txBody>
                      </p:sp>
                      <p:sp>
                        <p:nvSpPr>
                          <p:cNvPr id="163028" name="Oval 212"/>
                          <p:cNvSpPr>
                            <a:spLocks noChangeAspect="1" noChangeArrowheads="1"/>
                          </p:cNvSpPr>
                          <p:nvPr/>
                        </p:nvSpPr>
                        <p:spPr bwMode="auto">
                          <a:xfrm>
                            <a:off x="4194" y="1206"/>
                            <a:ext cx="113" cy="113"/>
                          </a:xfrm>
                          <a:prstGeom prst="ellipse">
                            <a:avLst/>
                          </a:prstGeom>
                          <a:gradFill rotWithShape="0">
                            <a:gsLst>
                              <a:gs pos="0">
                                <a:schemeClr val="folHlink">
                                  <a:gamma/>
                                  <a:tint val="0"/>
                                  <a:invGamma/>
                                </a:schemeClr>
                              </a:gs>
                              <a:gs pos="100000">
                                <a:schemeClr val="folHlink"/>
                              </a:gs>
                            </a:gsLst>
                            <a:path path="shape">
                              <a:fillToRect l="50000" t="50000" r="50000" b="50000"/>
                            </a:path>
                          </a:gradFill>
                          <a:ln w="9525">
                            <a:solidFill>
                              <a:schemeClr val="tx1"/>
                            </a:solidFill>
                            <a:round/>
                            <a:headEnd/>
                            <a:tailEnd/>
                          </a:ln>
                          <a:effectLst/>
                        </p:spPr>
                        <p:txBody>
                          <a:bodyPr wrap="none" anchor="ctr"/>
                          <a:lstStyle/>
                          <a:p>
                            <a:endParaRPr lang="ro-RO"/>
                          </a:p>
                        </p:txBody>
                      </p:sp>
                      <p:sp>
                        <p:nvSpPr>
                          <p:cNvPr id="163029" name="Rectangle 213"/>
                          <p:cNvSpPr>
                            <a:spLocks noChangeAspect="1" noChangeArrowheads="1"/>
                          </p:cNvSpPr>
                          <p:nvPr/>
                        </p:nvSpPr>
                        <p:spPr bwMode="auto">
                          <a:xfrm>
                            <a:off x="4194" y="1095"/>
                            <a:ext cx="120" cy="105"/>
                          </a:xfrm>
                          <a:prstGeom prst="rect">
                            <a:avLst/>
                          </a:prstGeom>
                          <a:gradFill rotWithShape="0">
                            <a:gsLst>
                              <a:gs pos="0">
                                <a:schemeClr val="folHlink"/>
                              </a:gs>
                              <a:gs pos="50000">
                                <a:schemeClr val="folHlink">
                                  <a:gamma/>
                                  <a:tint val="0"/>
                                  <a:invGamma/>
                                </a:schemeClr>
                              </a:gs>
                              <a:gs pos="100000">
                                <a:schemeClr val="folHlink"/>
                              </a:gs>
                            </a:gsLst>
                            <a:lin ang="0" scaled="1"/>
                          </a:gradFill>
                          <a:ln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:ln>
                          <a:effectLst/>
                        </p:spPr>
                        <p:txBody>
                          <a:bodyPr wrap="none" anchor="ctr"/>
                          <a:lstStyle/>
                          <a:p>
                            <a:endParaRPr lang="ro-RO"/>
                          </a:p>
                        </p:txBody>
                      </p:sp>
                      <p:sp>
                        <p:nvSpPr>
                          <p:cNvPr id="163030" name="Rectangle 214"/>
                          <p:cNvSpPr>
                            <a:spLocks noChangeAspect="1" noChangeArrowheads="1"/>
                          </p:cNvSpPr>
                          <p:nvPr/>
                        </p:nvSpPr>
                        <p:spPr bwMode="auto">
                          <a:xfrm>
                            <a:off x="4050" y="1206"/>
                            <a:ext cx="120" cy="105"/>
                          </a:xfrm>
                          <a:prstGeom prst="rect">
                            <a:avLst/>
                          </a:prstGeom>
                          <a:gradFill rotWithShape="0">
                            <a:gsLst>
                              <a:gs pos="0">
                                <a:schemeClr val="folHlink"/>
                              </a:gs>
                              <a:gs pos="50000">
                                <a:schemeClr val="folHlink">
                                  <a:gamma/>
                                  <a:tint val="0"/>
                                  <a:invGamma/>
                                </a:schemeClr>
                              </a:gs>
                              <a:gs pos="100000">
                                <a:schemeClr val="folHlink"/>
                              </a:gs>
                            </a:gsLst>
                            <a:lin ang="0" scaled="1"/>
                          </a:gradFill>
                          <a:ln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:ln>
                          <a:effectLst/>
                        </p:spPr>
                        <p:txBody>
                          <a:bodyPr wrap="none" anchor="ctr"/>
                          <a:lstStyle/>
                          <a:p>
                            <a:endParaRPr lang="ro-RO"/>
                          </a:p>
                        </p:txBody>
                      </p:sp>
                    </p:grpSp>
                    <p:grpSp>
                      <p:nvGrpSpPr>
                        <p:cNvPr id="163031" name="Group 215"/>
                        <p:cNvGrpSpPr>
                          <a:grpSpLocks noChangeAspect="1"/>
                        </p:cNvGrpSpPr>
                        <p:nvPr/>
                      </p:nvGrpSpPr>
                      <p:grpSpPr bwMode="auto">
                        <a:xfrm>
                          <a:off x="4071" y="3141"/>
                          <a:ext cx="264" cy="230"/>
                          <a:chOff x="4050" y="1089"/>
                          <a:chExt cx="264" cy="230"/>
                        </a:xfrm>
                      </p:grpSpPr>
                      <p:sp>
                        <p:nvSpPr>
                          <p:cNvPr id="163032" name="Oval 216"/>
                          <p:cNvSpPr>
                            <a:spLocks noChangeAspect="1" noChangeArrowheads="1"/>
                          </p:cNvSpPr>
                          <p:nvPr/>
                        </p:nvSpPr>
                        <p:spPr bwMode="auto">
                          <a:xfrm>
                            <a:off x="4053" y="1089"/>
                            <a:ext cx="113" cy="113"/>
                          </a:xfrm>
                          <a:prstGeom prst="ellipse">
                            <a:avLst/>
                          </a:prstGeom>
                          <a:gradFill rotWithShape="0">
                            <a:gsLst>
                              <a:gs pos="0">
                                <a:schemeClr val="folHlink">
                                  <a:gamma/>
                                  <a:tint val="0"/>
                                  <a:invGamma/>
                                </a:schemeClr>
                              </a:gs>
                              <a:gs pos="100000">
                                <a:schemeClr val="folHlink"/>
                              </a:gs>
                            </a:gsLst>
                            <a:path path="shape">
                              <a:fillToRect l="50000" t="50000" r="50000" b="50000"/>
                            </a:path>
                          </a:gradFill>
                          <a:ln w="9525">
                            <a:solidFill>
                              <a:schemeClr val="tx1"/>
                            </a:solidFill>
                            <a:round/>
                            <a:headEnd/>
                            <a:tailEnd/>
                          </a:ln>
                          <a:effectLst/>
                        </p:spPr>
                        <p:txBody>
                          <a:bodyPr wrap="none" anchor="ctr"/>
                          <a:lstStyle/>
                          <a:p>
                            <a:endParaRPr lang="ro-RO"/>
                          </a:p>
                        </p:txBody>
                      </p:sp>
                      <p:sp>
                        <p:nvSpPr>
                          <p:cNvPr id="163033" name="Oval 217"/>
                          <p:cNvSpPr>
                            <a:spLocks noChangeAspect="1" noChangeArrowheads="1"/>
                          </p:cNvSpPr>
                          <p:nvPr/>
                        </p:nvSpPr>
                        <p:spPr bwMode="auto">
                          <a:xfrm>
                            <a:off x="4194" y="1206"/>
                            <a:ext cx="113" cy="113"/>
                          </a:xfrm>
                          <a:prstGeom prst="ellipse">
                            <a:avLst/>
                          </a:prstGeom>
                          <a:gradFill rotWithShape="0">
                            <a:gsLst>
                              <a:gs pos="0">
                                <a:schemeClr val="folHlink">
                                  <a:gamma/>
                                  <a:tint val="0"/>
                                  <a:invGamma/>
                                </a:schemeClr>
                              </a:gs>
                              <a:gs pos="100000">
                                <a:schemeClr val="folHlink"/>
                              </a:gs>
                            </a:gsLst>
                            <a:path path="shape">
                              <a:fillToRect l="50000" t="50000" r="50000" b="50000"/>
                            </a:path>
                          </a:gradFill>
                          <a:ln w="9525">
                            <a:solidFill>
                              <a:schemeClr val="tx1"/>
                            </a:solidFill>
                            <a:round/>
                            <a:headEnd/>
                            <a:tailEnd/>
                          </a:ln>
                          <a:effectLst/>
                        </p:spPr>
                        <p:txBody>
                          <a:bodyPr wrap="none" anchor="ctr"/>
                          <a:lstStyle/>
                          <a:p>
                            <a:endParaRPr lang="ro-RO"/>
                          </a:p>
                        </p:txBody>
                      </p:sp>
                      <p:sp>
                        <p:nvSpPr>
                          <p:cNvPr id="163034" name="Rectangle 218"/>
                          <p:cNvSpPr>
                            <a:spLocks noChangeAspect="1" noChangeArrowheads="1"/>
                          </p:cNvSpPr>
                          <p:nvPr/>
                        </p:nvSpPr>
                        <p:spPr bwMode="auto">
                          <a:xfrm>
                            <a:off x="4194" y="1095"/>
                            <a:ext cx="120" cy="105"/>
                          </a:xfrm>
                          <a:prstGeom prst="rect">
                            <a:avLst/>
                          </a:prstGeom>
                          <a:gradFill rotWithShape="0">
                            <a:gsLst>
                              <a:gs pos="0">
                                <a:schemeClr val="folHlink"/>
                              </a:gs>
                              <a:gs pos="50000">
                                <a:schemeClr val="folHlink">
                                  <a:gamma/>
                                  <a:tint val="0"/>
                                  <a:invGamma/>
                                </a:schemeClr>
                              </a:gs>
                              <a:gs pos="100000">
                                <a:schemeClr val="folHlink"/>
                              </a:gs>
                            </a:gsLst>
                            <a:lin ang="0" scaled="1"/>
                          </a:gradFill>
                          <a:ln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:ln>
                          <a:effectLst/>
                        </p:spPr>
                        <p:txBody>
                          <a:bodyPr wrap="none" anchor="ctr"/>
                          <a:lstStyle/>
                          <a:p>
                            <a:endParaRPr lang="ro-RO"/>
                          </a:p>
                        </p:txBody>
                      </p:sp>
                      <p:sp>
                        <p:nvSpPr>
                          <p:cNvPr id="163035" name="Rectangle 219"/>
                          <p:cNvSpPr>
                            <a:spLocks noChangeAspect="1" noChangeArrowheads="1"/>
                          </p:cNvSpPr>
                          <p:nvPr/>
                        </p:nvSpPr>
                        <p:spPr bwMode="auto">
                          <a:xfrm>
                            <a:off x="4050" y="1206"/>
                            <a:ext cx="120" cy="105"/>
                          </a:xfrm>
                          <a:prstGeom prst="rect">
                            <a:avLst/>
                          </a:prstGeom>
                          <a:gradFill rotWithShape="0">
                            <a:gsLst>
                              <a:gs pos="0">
                                <a:schemeClr val="folHlink"/>
                              </a:gs>
                              <a:gs pos="50000">
                                <a:schemeClr val="folHlink">
                                  <a:gamma/>
                                  <a:tint val="0"/>
                                  <a:invGamma/>
                                </a:schemeClr>
                              </a:gs>
                              <a:gs pos="100000">
                                <a:schemeClr val="folHlink"/>
                              </a:gs>
                            </a:gsLst>
                            <a:lin ang="0" scaled="1"/>
                          </a:gradFill>
                          <a:ln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:ln>
                          <a:effectLst/>
                        </p:spPr>
                        <p:txBody>
                          <a:bodyPr wrap="none" anchor="ctr"/>
                          <a:lstStyle/>
                          <a:p>
                            <a:endParaRPr lang="ro-RO"/>
                          </a:p>
                        </p:txBody>
                      </p:sp>
                    </p:grpSp>
                    <p:grpSp>
                      <p:nvGrpSpPr>
                        <p:cNvPr id="163036" name="Group 220"/>
                        <p:cNvGrpSpPr>
                          <a:grpSpLocks noChangeAspect="1"/>
                        </p:cNvGrpSpPr>
                        <p:nvPr/>
                      </p:nvGrpSpPr>
                      <p:grpSpPr bwMode="auto">
                        <a:xfrm>
                          <a:off x="4068" y="3372"/>
                          <a:ext cx="264" cy="230"/>
                          <a:chOff x="4050" y="1089"/>
                          <a:chExt cx="264" cy="230"/>
                        </a:xfrm>
                      </p:grpSpPr>
                      <p:sp>
                        <p:nvSpPr>
                          <p:cNvPr id="163037" name="Oval 221"/>
                          <p:cNvSpPr>
                            <a:spLocks noChangeAspect="1" noChangeArrowheads="1"/>
                          </p:cNvSpPr>
                          <p:nvPr/>
                        </p:nvSpPr>
                        <p:spPr bwMode="auto">
                          <a:xfrm>
                            <a:off x="4053" y="1089"/>
                            <a:ext cx="113" cy="113"/>
                          </a:xfrm>
                          <a:prstGeom prst="ellipse">
                            <a:avLst/>
                          </a:prstGeom>
                          <a:gradFill rotWithShape="0">
                            <a:gsLst>
                              <a:gs pos="0">
                                <a:schemeClr val="folHlink">
                                  <a:gamma/>
                                  <a:tint val="0"/>
                                  <a:invGamma/>
                                </a:schemeClr>
                              </a:gs>
                              <a:gs pos="100000">
                                <a:schemeClr val="folHlink"/>
                              </a:gs>
                            </a:gsLst>
                            <a:path path="shape">
                              <a:fillToRect l="50000" t="50000" r="50000" b="50000"/>
                            </a:path>
                          </a:gradFill>
                          <a:ln w="9525">
                            <a:solidFill>
                              <a:schemeClr val="tx1"/>
                            </a:solidFill>
                            <a:round/>
                            <a:headEnd/>
                            <a:tailEnd/>
                          </a:ln>
                          <a:effectLst/>
                        </p:spPr>
                        <p:txBody>
                          <a:bodyPr wrap="none" anchor="ctr"/>
                          <a:lstStyle/>
                          <a:p>
                            <a:endParaRPr lang="ro-RO"/>
                          </a:p>
                        </p:txBody>
                      </p:sp>
                      <p:sp>
                        <p:nvSpPr>
                          <p:cNvPr id="163038" name="Oval 222"/>
                          <p:cNvSpPr>
                            <a:spLocks noChangeAspect="1" noChangeArrowheads="1"/>
                          </p:cNvSpPr>
                          <p:nvPr/>
                        </p:nvSpPr>
                        <p:spPr bwMode="auto">
                          <a:xfrm>
                            <a:off x="4194" y="1206"/>
                            <a:ext cx="113" cy="113"/>
                          </a:xfrm>
                          <a:prstGeom prst="ellipse">
                            <a:avLst/>
                          </a:prstGeom>
                          <a:gradFill rotWithShape="0">
                            <a:gsLst>
                              <a:gs pos="0">
                                <a:schemeClr val="folHlink">
                                  <a:gamma/>
                                  <a:tint val="0"/>
                                  <a:invGamma/>
                                </a:schemeClr>
                              </a:gs>
                              <a:gs pos="100000">
                                <a:schemeClr val="folHlink"/>
                              </a:gs>
                            </a:gsLst>
                            <a:path path="shape">
                              <a:fillToRect l="50000" t="50000" r="50000" b="50000"/>
                            </a:path>
                          </a:gradFill>
                          <a:ln w="9525">
                            <a:solidFill>
                              <a:schemeClr val="tx1"/>
                            </a:solidFill>
                            <a:round/>
                            <a:headEnd/>
                            <a:tailEnd/>
                          </a:ln>
                          <a:effectLst/>
                        </p:spPr>
                        <p:txBody>
                          <a:bodyPr wrap="none" anchor="ctr"/>
                          <a:lstStyle/>
                          <a:p>
                            <a:endParaRPr lang="ro-RO"/>
                          </a:p>
                        </p:txBody>
                      </p:sp>
                      <p:sp>
                        <p:nvSpPr>
                          <p:cNvPr id="163039" name="Rectangle 223"/>
                          <p:cNvSpPr>
                            <a:spLocks noChangeAspect="1" noChangeArrowheads="1"/>
                          </p:cNvSpPr>
                          <p:nvPr/>
                        </p:nvSpPr>
                        <p:spPr bwMode="auto">
                          <a:xfrm>
                            <a:off x="4194" y="1095"/>
                            <a:ext cx="120" cy="105"/>
                          </a:xfrm>
                          <a:prstGeom prst="rect">
                            <a:avLst/>
                          </a:prstGeom>
                          <a:gradFill rotWithShape="0">
                            <a:gsLst>
                              <a:gs pos="0">
                                <a:schemeClr val="folHlink"/>
                              </a:gs>
                              <a:gs pos="50000">
                                <a:schemeClr val="folHlink">
                                  <a:gamma/>
                                  <a:tint val="0"/>
                                  <a:invGamma/>
                                </a:schemeClr>
                              </a:gs>
                              <a:gs pos="100000">
                                <a:schemeClr val="folHlink"/>
                              </a:gs>
                            </a:gsLst>
                            <a:lin ang="0" scaled="1"/>
                          </a:gradFill>
                          <a:ln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:ln>
                          <a:effectLst/>
                        </p:spPr>
                        <p:txBody>
                          <a:bodyPr wrap="none" anchor="ctr"/>
                          <a:lstStyle/>
                          <a:p>
                            <a:endParaRPr lang="ro-RO"/>
                          </a:p>
                        </p:txBody>
                      </p:sp>
                      <p:sp>
                        <p:nvSpPr>
                          <p:cNvPr id="163040" name="Rectangle 224"/>
                          <p:cNvSpPr>
                            <a:spLocks noChangeAspect="1" noChangeArrowheads="1"/>
                          </p:cNvSpPr>
                          <p:nvPr/>
                        </p:nvSpPr>
                        <p:spPr bwMode="auto">
                          <a:xfrm>
                            <a:off x="4050" y="1206"/>
                            <a:ext cx="120" cy="105"/>
                          </a:xfrm>
                          <a:prstGeom prst="rect">
                            <a:avLst/>
                          </a:prstGeom>
                          <a:gradFill rotWithShape="0">
                            <a:gsLst>
                              <a:gs pos="0">
                                <a:schemeClr val="folHlink"/>
                              </a:gs>
                              <a:gs pos="50000">
                                <a:schemeClr val="folHlink">
                                  <a:gamma/>
                                  <a:tint val="0"/>
                                  <a:invGamma/>
                                </a:schemeClr>
                              </a:gs>
                              <a:gs pos="100000">
                                <a:schemeClr val="folHlink"/>
                              </a:gs>
                            </a:gsLst>
                            <a:lin ang="0" scaled="1"/>
                          </a:gradFill>
                          <a:ln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:ln>
                          <a:effectLst/>
                        </p:spPr>
                        <p:txBody>
                          <a:bodyPr wrap="none" anchor="ctr"/>
                          <a:lstStyle/>
                          <a:p>
                            <a:endParaRPr lang="ro-RO"/>
                          </a:p>
                        </p:txBody>
                      </p:sp>
                    </p:grpSp>
                    <p:grpSp>
                      <p:nvGrpSpPr>
                        <p:cNvPr id="163041" name="Group 225"/>
                        <p:cNvGrpSpPr>
                          <a:grpSpLocks noChangeAspect="1"/>
                        </p:cNvGrpSpPr>
                        <p:nvPr/>
                      </p:nvGrpSpPr>
                      <p:grpSpPr bwMode="auto">
                        <a:xfrm>
                          <a:off x="1848" y="1107"/>
                          <a:ext cx="264" cy="230"/>
                          <a:chOff x="4050" y="1089"/>
                          <a:chExt cx="264" cy="230"/>
                        </a:xfrm>
                      </p:grpSpPr>
                      <p:sp>
                        <p:nvSpPr>
                          <p:cNvPr id="163042" name="Oval 226"/>
                          <p:cNvSpPr>
                            <a:spLocks noChangeAspect="1" noChangeArrowheads="1"/>
                          </p:cNvSpPr>
                          <p:nvPr/>
                        </p:nvSpPr>
                        <p:spPr bwMode="auto">
                          <a:xfrm>
                            <a:off x="4053" y="1089"/>
                            <a:ext cx="113" cy="113"/>
                          </a:xfrm>
                          <a:prstGeom prst="ellipse">
                            <a:avLst/>
                          </a:prstGeom>
                          <a:gradFill rotWithShape="0">
                            <a:gsLst>
                              <a:gs pos="0">
                                <a:schemeClr val="folHlink">
                                  <a:gamma/>
                                  <a:tint val="0"/>
                                  <a:invGamma/>
                                </a:schemeClr>
                              </a:gs>
                              <a:gs pos="100000">
                                <a:schemeClr val="folHlink"/>
                              </a:gs>
                            </a:gsLst>
                            <a:path path="shape">
                              <a:fillToRect l="50000" t="50000" r="50000" b="50000"/>
                            </a:path>
                          </a:gradFill>
                          <a:ln w="9525">
                            <a:solidFill>
                              <a:schemeClr val="tx1"/>
                            </a:solidFill>
                            <a:round/>
                            <a:headEnd/>
                            <a:tailEnd/>
                          </a:ln>
                          <a:effectLst/>
                        </p:spPr>
                        <p:txBody>
                          <a:bodyPr wrap="none" anchor="ctr"/>
                          <a:lstStyle/>
                          <a:p>
                            <a:endParaRPr lang="ro-RO"/>
                          </a:p>
                        </p:txBody>
                      </p:sp>
                      <p:sp>
                        <p:nvSpPr>
                          <p:cNvPr id="163043" name="Oval 227"/>
                          <p:cNvSpPr>
                            <a:spLocks noChangeAspect="1" noChangeArrowheads="1"/>
                          </p:cNvSpPr>
                          <p:nvPr/>
                        </p:nvSpPr>
                        <p:spPr bwMode="auto">
                          <a:xfrm>
                            <a:off x="4194" y="1206"/>
                            <a:ext cx="113" cy="113"/>
                          </a:xfrm>
                          <a:prstGeom prst="ellipse">
                            <a:avLst/>
                          </a:prstGeom>
                          <a:gradFill rotWithShape="0">
                            <a:gsLst>
                              <a:gs pos="0">
                                <a:schemeClr val="folHlink">
                                  <a:gamma/>
                                  <a:tint val="0"/>
                                  <a:invGamma/>
                                </a:schemeClr>
                              </a:gs>
                              <a:gs pos="100000">
                                <a:schemeClr val="folHlink"/>
                              </a:gs>
                            </a:gsLst>
                            <a:path path="shape">
                              <a:fillToRect l="50000" t="50000" r="50000" b="50000"/>
                            </a:path>
                          </a:gradFill>
                          <a:ln w="9525">
                            <a:solidFill>
                              <a:schemeClr val="tx1"/>
                            </a:solidFill>
                            <a:round/>
                            <a:headEnd/>
                            <a:tailEnd/>
                          </a:ln>
                          <a:effectLst/>
                        </p:spPr>
                        <p:txBody>
                          <a:bodyPr wrap="none" anchor="ctr"/>
                          <a:lstStyle/>
                          <a:p>
                            <a:endParaRPr lang="ro-RO"/>
                          </a:p>
                        </p:txBody>
                      </p:sp>
                      <p:sp>
                        <p:nvSpPr>
                          <p:cNvPr id="163044" name="Rectangle 228"/>
                          <p:cNvSpPr>
                            <a:spLocks noChangeAspect="1" noChangeArrowheads="1"/>
                          </p:cNvSpPr>
                          <p:nvPr/>
                        </p:nvSpPr>
                        <p:spPr bwMode="auto">
                          <a:xfrm>
                            <a:off x="4194" y="1095"/>
                            <a:ext cx="120" cy="105"/>
                          </a:xfrm>
                          <a:prstGeom prst="rect">
                            <a:avLst/>
                          </a:prstGeom>
                          <a:gradFill rotWithShape="0">
                            <a:gsLst>
                              <a:gs pos="0">
                                <a:schemeClr val="folHlink"/>
                              </a:gs>
                              <a:gs pos="50000">
                                <a:schemeClr val="folHlink">
                                  <a:gamma/>
                                  <a:tint val="0"/>
                                  <a:invGamma/>
                                </a:schemeClr>
                              </a:gs>
                              <a:gs pos="100000">
                                <a:schemeClr val="folHlink"/>
                              </a:gs>
                            </a:gsLst>
                            <a:lin ang="0" scaled="1"/>
                          </a:gradFill>
                          <a:ln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:ln>
                          <a:effectLst/>
                        </p:spPr>
                        <p:txBody>
                          <a:bodyPr wrap="none" anchor="ctr"/>
                          <a:lstStyle/>
                          <a:p>
                            <a:endParaRPr lang="ro-RO"/>
                          </a:p>
                        </p:txBody>
                      </p:sp>
                      <p:sp>
                        <p:nvSpPr>
                          <p:cNvPr id="163045" name="Rectangle 229"/>
                          <p:cNvSpPr>
                            <a:spLocks noChangeAspect="1" noChangeArrowheads="1"/>
                          </p:cNvSpPr>
                          <p:nvPr/>
                        </p:nvSpPr>
                        <p:spPr bwMode="auto">
                          <a:xfrm>
                            <a:off x="4050" y="1206"/>
                            <a:ext cx="120" cy="105"/>
                          </a:xfrm>
                          <a:prstGeom prst="rect">
                            <a:avLst/>
                          </a:prstGeom>
                          <a:gradFill rotWithShape="0">
                            <a:gsLst>
                              <a:gs pos="0">
                                <a:schemeClr val="folHlink"/>
                              </a:gs>
                              <a:gs pos="50000">
                                <a:schemeClr val="folHlink">
                                  <a:gamma/>
                                  <a:tint val="0"/>
                                  <a:invGamma/>
                                </a:schemeClr>
                              </a:gs>
                              <a:gs pos="100000">
                                <a:schemeClr val="folHlink"/>
                              </a:gs>
                            </a:gsLst>
                            <a:lin ang="0" scaled="1"/>
                          </a:gradFill>
                          <a:ln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:ln>
                          <a:effectLst/>
                        </p:spPr>
                        <p:txBody>
                          <a:bodyPr wrap="none" anchor="ctr"/>
                          <a:lstStyle/>
                          <a:p>
                            <a:endParaRPr lang="ro-RO"/>
                          </a:p>
                        </p:txBody>
                      </p:sp>
                    </p:grpSp>
                    <p:grpSp>
                      <p:nvGrpSpPr>
                        <p:cNvPr id="163046" name="Group 230"/>
                        <p:cNvGrpSpPr>
                          <a:grpSpLocks noChangeAspect="1"/>
                        </p:cNvGrpSpPr>
                        <p:nvPr/>
                      </p:nvGrpSpPr>
                      <p:grpSpPr bwMode="auto">
                        <a:xfrm>
                          <a:off x="1848" y="1338"/>
                          <a:ext cx="264" cy="230"/>
                          <a:chOff x="4050" y="1089"/>
                          <a:chExt cx="264" cy="230"/>
                        </a:xfrm>
                      </p:grpSpPr>
                      <p:sp>
                        <p:nvSpPr>
                          <p:cNvPr id="163047" name="Oval 231"/>
                          <p:cNvSpPr>
                            <a:spLocks noChangeAspect="1" noChangeArrowheads="1"/>
                          </p:cNvSpPr>
                          <p:nvPr/>
                        </p:nvSpPr>
                        <p:spPr bwMode="auto">
                          <a:xfrm>
                            <a:off x="4053" y="1089"/>
                            <a:ext cx="113" cy="113"/>
                          </a:xfrm>
                          <a:prstGeom prst="ellipse">
                            <a:avLst/>
                          </a:prstGeom>
                          <a:gradFill rotWithShape="0">
                            <a:gsLst>
                              <a:gs pos="0">
                                <a:schemeClr val="folHlink">
                                  <a:gamma/>
                                  <a:tint val="0"/>
                                  <a:invGamma/>
                                </a:schemeClr>
                              </a:gs>
                              <a:gs pos="100000">
                                <a:schemeClr val="folHlink"/>
                              </a:gs>
                            </a:gsLst>
                            <a:path path="shape">
                              <a:fillToRect l="50000" t="50000" r="50000" b="50000"/>
                            </a:path>
                          </a:gradFill>
                          <a:ln w="9525">
                            <a:solidFill>
                              <a:schemeClr val="tx1"/>
                            </a:solidFill>
                            <a:round/>
                            <a:headEnd/>
                            <a:tailEnd/>
                          </a:ln>
                          <a:effectLst/>
                        </p:spPr>
                        <p:txBody>
                          <a:bodyPr wrap="none" anchor="ctr"/>
                          <a:lstStyle/>
                          <a:p>
                            <a:endParaRPr lang="ro-RO"/>
                          </a:p>
                        </p:txBody>
                      </p:sp>
                      <p:sp>
                        <p:nvSpPr>
                          <p:cNvPr id="163048" name="Oval 232"/>
                          <p:cNvSpPr>
                            <a:spLocks noChangeAspect="1" noChangeArrowheads="1"/>
                          </p:cNvSpPr>
                          <p:nvPr/>
                        </p:nvSpPr>
                        <p:spPr bwMode="auto">
                          <a:xfrm>
                            <a:off x="4194" y="1206"/>
                            <a:ext cx="113" cy="113"/>
                          </a:xfrm>
                          <a:prstGeom prst="ellipse">
                            <a:avLst/>
                          </a:prstGeom>
                          <a:gradFill rotWithShape="0">
                            <a:gsLst>
                              <a:gs pos="0">
                                <a:schemeClr val="folHlink">
                                  <a:gamma/>
                                  <a:tint val="0"/>
                                  <a:invGamma/>
                                </a:schemeClr>
                              </a:gs>
                              <a:gs pos="100000">
                                <a:schemeClr val="folHlink"/>
                              </a:gs>
                            </a:gsLst>
                            <a:path path="shape">
                              <a:fillToRect l="50000" t="50000" r="50000" b="50000"/>
                            </a:path>
                          </a:gradFill>
                          <a:ln w="9525">
                            <a:solidFill>
                              <a:schemeClr val="tx1"/>
                            </a:solidFill>
                            <a:round/>
                            <a:headEnd/>
                            <a:tailEnd/>
                          </a:ln>
                          <a:effectLst/>
                        </p:spPr>
                        <p:txBody>
                          <a:bodyPr wrap="none" anchor="ctr"/>
                          <a:lstStyle/>
                          <a:p>
                            <a:endParaRPr lang="ro-RO"/>
                          </a:p>
                        </p:txBody>
                      </p:sp>
                      <p:sp>
                        <p:nvSpPr>
                          <p:cNvPr id="163049" name="Rectangle 233"/>
                          <p:cNvSpPr>
                            <a:spLocks noChangeAspect="1" noChangeArrowheads="1"/>
                          </p:cNvSpPr>
                          <p:nvPr/>
                        </p:nvSpPr>
                        <p:spPr bwMode="auto">
                          <a:xfrm>
                            <a:off x="4194" y="1095"/>
                            <a:ext cx="120" cy="105"/>
                          </a:xfrm>
                          <a:prstGeom prst="rect">
                            <a:avLst/>
                          </a:prstGeom>
                          <a:gradFill rotWithShape="0">
                            <a:gsLst>
                              <a:gs pos="0">
                                <a:schemeClr val="folHlink"/>
                              </a:gs>
                              <a:gs pos="50000">
                                <a:schemeClr val="folHlink">
                                  <a:gamma/>
                                  <a:tint val="0"/>
                                  <a:invGamma/>
                                </a:schemeClr>
                              </a:gs>
                              <a:gs pos="100000">
                                <a:schemeClr val="folHlink"/>
                              </a:gs>
                            </a:gsLst>
                            <a:lin ang="0" scaled="1"/>
                          </a:gradFill>
                          <a:ln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:ln>
                          <a:effectLst/>
                        </p:spPr>
                        <p:txBody>
                          <a:bodyPr wrap="none" anchor="ctr"/>
                          <a:lstStyle/>
                          <a:p>
                            <a:endParaRPr lang="ro-RO"/>
                          </a:p>
                        </p:txBody>
                      </p:sp>
                      <p:sp>
                        <p:nvSpPr>
                          <p:cNvPr id="163050" name="Rectangle 234"/>
                          <p:cNvSpPr>
                            <a:spLocks noChangeAspect="1" noChangeArrowheads="1"/>
                          </p:cNvSpPr>
                          <p:nvPr/>
                        </p:nvSpPr>
                        <p:spPr bwMode="auto">
                          <a:xfrm>
                            <a:off x="4050" y="1206"/>
                            <a:ext cx="120" cy="105"/>
                          </a:xfrm>
                          <a:prstGeom prst="rect">
                            <a:avLst/>
                          </a:prstGeom>
                          <a:gradFill rotWithShape="0">
                            <a:gsLst>
                              <a:gs pos="0">
                                <a:schemeClr val="folHlink"/>
                              </a:gs>
                              <a:gs pos="50000">
                                <a:schemeClr val="folHlink">
                                  <a:gamma/>
                                  <a:tint val="0"/>
                                  <a:invGamma/>
                                </a:schemeClr>
                              </a:gs>
                              <a:gs pos="100000">
                                <a:schemeClr val="folHlink"/>
                              </a:gs>
                            </a:gsLst>
                            <a:lin ang="0" scaled="1"/>
                          </a:gradFill>
                          <a:ln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:ln>
                          <a:effectLst/>
                        </p:spPr>
                        <p:txBody>
                          <a:bodyPr wrap="none" anchor="ctr"/>
                          <a:lstStyle/>
                          <a:p>
                            <a:endParaRPr lang="ro-RO"/>
                          </a:p>
                        </p:txBody>
                      </p:sp>
                    </p:grpSp>
                    <p:grpSp>
                      <p:nvGrpSpPr>
                        <p:cNvPr id="163051" name="Group 235"/>
                        <p:cNvGrpSpPr>
                          <a:grpSpLocks noChangeAspect="1"/>
                        </p:cNvGrpSpPr>
                        <p:nvPr/>
                      </p:nvGrpSpPr>
                      <p:grpSpPr bwMode="auto">
                        <a:xfrm>
                          <a:off x="1851" y="1563"/>
                          <a:ext cx="264" cy="230"/>
                          <a:chOff x="4050" y="1089"/>
                          <a:chExt cx="264" cy="230"/>
                        </a:xfrm>
                      </p:grpSpPr>
                      <p:sp>
                        <p:nvSpPr>
                          <p:cNvPr id="163052" name="Oval 236"/>
                          <p:cNvSpPr>
                            <a:spLocks noChangeAspect="1" noChangeArrowheads="1"/>
                          </p:cNvSpPr>
                          <p:nvPr/>
                        </p:nvSpPr>
                        <p:spPr bwMode="auto">
                          <a:xfrm>
                            <a:off x="4053" y="1089"/>
                            <a:ext cx="113" cy="113"/>
                          </a:xfrm>
                          <a:prstGeom prst="ellipse">
                            <a:avLst/>
                          </a:prstGeom>
                          <a:gradFill rotWithShape="0">
                            <a:gsLst>
                              <a:gs pos="0">
                                <a:schemeClr val="folHlink">
                                  <a:gamma/>
                                  <a:tint val="0"/>
                                  <a:invGamma/>
                                </a:schemeClr>
                              </a:gs>
                              <a:gs pos="100000">
                                <a:schemeClr val="folHlink"/>
                              </a:gs>
                            </a:gsLst>
                            <a:path path="shape">
                              <a:fillToRect l="50000" t="50000" r="50000" b="50000"/>
                            </a:path>
                          </a:gradFill>
                          <a:ln w="9525">
                            <a:solidFill>
                              <a:schemeClr val="tx1"/>
                            </a:solidFill>
                            <a:round/>
                            <a:headEnd/>
                            <a:tailEnd/>
                          </a:ln>
                          <a:effectLst/>
                        </p:spPr>
                        <p:txBody>
                          <a:bodyPr wrap="none" anchor="ctr"/>
                          <a:lstStyle/>
                          <a:p>
                            <a:endParaRPr lang="ro-RO"/>
                          </a:p>
                        </p:txBody>
                      </p:sp>
                      <p:sp>
                        <p:nvSpPr>
                          <p:cNvPr id="163053" name="Oval 237"/>
                          <p:cNvSpPr>
                            <a:spLocks noChangeAspect="1" noChangeArrowheads="1"/>
                          </p:cNvSpPr>
                          <p:nvPr/>
                        </p:nvSpPr>
                        <p:spPr bwMode="auto">
                          <a:xfrm>
                            <a:off x="4194" y="1206"/>
                            <a:ext cx="113" cy="113"/>
                          </a:xfrm>
                          <a:prstGeom prst="ellipse">
                            <a:avLst/>
                          </a:prstGeom>
                          <a:gradFill rotWithShape="0">
                            <a:gsLst>
                              <a:gs pos="0">
                                <a:schemeClr val="folHlink">
                                  <a:gamma/>
                                  <a:tint val="0"/>
                                  <a:invGamma/>
                                </a:schemeClr>
                              </a:gs>
                              <a:gs pos="100000">
                                <a:schemeClr val="folHlink"/>
                              </a:gs>
                            </a:gsLst>
                            <a:path path="shape">
                              <a:fillToRect l="50000" t="50000" r="50000" b="50000"/>
                            </a:path>
                          </a:gradFill>
                          <a:ln w="9525">
                            <a:solidFill>
                              <a:schemeClr val="tx1"/>
                            </a:solidFill>
                            <a:round/>
                            <a:headEnd/>
                            <a:tailEnd/>
                          </a:ln>
                          <a:effectLst/>
                        </p:spPr>
                        <p:txBody>
                          <a:bodyPr wrap="none" anchor="ctr"/>
                          <a:lstStyle/>
                          <a:p>
                            <a:endParaRPr lang="ro-RO"/>
                          </a:p>
                        </p:txBody>
                      </p:sp>
                      <p:sp>
                        <p:nvSpPr>
                          <p:cNvPr id="163054" name="Rectangle 238"/>
                          <p:cNvSpPr>
                            <a:spLocks noChangeAspect="1" noChangeArrowheads="1"/>
                          </p:cNvSpPr>
                          <p:nvPr/>
                        </p:nvSpPr>
                        <p:spPr bwMode="auto">
                          <a:xfrm>
                            <a:off x="4194" y="1095"/>
                            <a:ext cx="120" cy="105"/>
                          </a:xfrm>
                          <a:prstGeom prst="rect">
                            <a:avLst/>
                          </a:prstGeom>
                          <a:gradFill rotWithShape="0">
                            <a:gsLst>
                              <a:gs pos="0">
                                <a:schemeClr val="folHlink"/>
                              </a:gs>
                              <a:gs pos="50000">
                                <a:schemeClr val="folHlink">
                                  <a:gamma/>
                                  <a:tint val="0"/>
                                  <a:invGamma/>
                                </a:schemeClr>
                              </a:gs>
                              <a:gs pos="100000">
                                <a:schemeClr val="folHlink"/>
                              </a:gs>
                            </a:gsLst>
                            <a:lin ang="0" scaled="1"/>
                          </a:gradFill>
                          <a:ln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:ln>
                          <a:effectLst/>
                        </p:spPr>
                        <p:txBody>
                          <a:bodyPr wrap="none" anchor="ctr"/>
                          <a:lstStyle/>
                          <a:p>
                            <a:endParaRPr lang="ro-RO"/>
                          </a:p>
                        </p:txBody>
                      </p:sp>
                      <p:sp>
                        <p:nvSpPr>
                          <p:cNvPr id="163055" name="Rectangle 239"/>
                          <p:cNvSpPr>
                            <a:spLocks noChangeAspect="1" noChangeArrowheads="1"/>
                          </p:cNvSpPr>
                          <p:nvPr/>
                        </p:nvSpPr>
                        <p:spPr bwMode="auto">
                          <a:xfrm>
                            <a:off x="4050" y="1206"/>
                            <a:ext cx="120" cy="105"/>
                          </a:xfrm>
                          <a:prstGeom prst="rect">
                            <a:avLst/>
                          </a:prstGeom>
                          <a:gradFill rotWithShape="0">
                            <a:gsLst>
                              <a:gs pos="0">
                                <a:schemeClr val="folHlink"/>
                              </a:gs>
                              <a:gs pos="50000">
                                <a:schemeClr val="folHlink">
                                  <a:gamma/>
                                  <a:tint val="0"/>
                                  <a:invGamma/>
                                </a:schemeClr>
                              </a:gs>
                              <a:gs pos="100000">
                                <a:schemeClr val="folHlink"/>
                              </a:gs>
                            </a:gsLst>
                            <a:lin ang="0" scaled="1"/>
                          </a:gradFill>
                          <a:ln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:ln>
                          <a:effectLst/>
                        </p:spPr>
                        <p:txBody>
                          <a:bodyPr wrap="none" anchor="ctr"/>
                          <a:lstStyle/>
                          <a:p>
                            <a:endParaRPr lang="ro-RO"/>
                          </a:p>
                        </p:txBody>
                      </p:sp>
                    </p:grpSp>
                    <p:grpSp>
                      <p:nvGrpSpPr>
                        <p:cNvPr id="163056" name="Group 240"/>
                        <p:cNvGrpSpPr>
                          <a:grpSpLocks noChangeAspect="1"/>
                        </p:cNvGrpSpPr>
                        <p:nvPr/>
                      </p:nvGrpSpPr>
                      <p:grpSpPr bwMode="auto">
                        <a:xfrm>
                          <a:off x="1854" y="1794"/>
                          <a:ext cx="264" cy="230"/>
                          <a:chOff x="4050" y="1089"/>
                          <a:chExt cx="264" cy="230"/>
                        </a:xfrm>
                      </p:grpSpPr>
                      <p:sp>
                        <p:nvSpPr>
                          <p:cNvPr id="163057" name="Oval 241"/>
                          <p:cNvSpPr>
                            <a:spLocks noChangeAspect="1" noChangeArrowheads="1"/>
                          </p:cNvSpPr>
                          <p:nvPr/>
                        </p:nvSpPr>
                        <p:spPr bwMode="auto">
                          <a:xfrm>
                            <a:off x="4053" y="1089"/>
                            <a:ext cx="113" cy="113"/>
                          </a:xfrm>
                          <a:prstGeom prst="ellipse">
                            <a:avLst/>
                          </a:prstGeom>
                          <a:gradFill rotWithShape="0">
                            <a:gsLst>
                              <a:gs pos="0">
                                <a:schemeClr val="folHlink">
                                  <a:gamma/>
                                  <a:tint val="0"/>
                                  <a:invGamma/>
                                </a:schemeClr>
                              </a:gs>
                              <a:gs pos="100000">
                                <a:schemeClr val="folHlink"/>
                              </a:gs>
                            </a:gsLst>
                            <a:path path="shape">
                              <a:fillToRect l="50000" t="50000" r="50000" b="50000"/>
                            </a:path>
                          </a:gradFill>
                          <a:ln w="9525">
                            <a:solidFill>
                              <a:schemeClr val="tx1"/>
                            </a:solidFill>
                            <a:round/>
                            <a:headEnd/>
                            <a:tailEnd/>
                          </a:ln>
                          <a:effectLst/>
                        </p:spPr>
                        <p:txBody>
                          <a:bodyPr wrap="none" anchor="ctr"/>
                          <a:lstStyle/>
                          <a:p>
                            <a:endParaRPr lang="ro-RO"/>
                          </a:p>
                        </p:txBody>
                      </p:sp>
                      <p:sp>
                        <p:nvSpPr>
                          <p:cNvPr id="163058" name="Oval 242"/>
                          <p:cNvSpPr>
                            <a:spLocks noChangeAspect="1" noChangeArrowheads="1"/>
                          </p:cNvSpPr>
                          <p:nvPr/>
                        </p:nvSpPr>
                        <p:spPr bwMode="auto">
                          <a:xfrm>
                            <a:off x="4194" y="1206"/>
                            <a:ext cx="113" cy="113"/>
                          </a:xfrm>
                          <a:prstGeom prst="ellipse">
                            <a:avLst/>
                          </a:prstGeom>
                          <a:gradFill rotWithShape="0">
                            <a:gsLst>
                              <a:gs pos="0">
                                <a:schemeClr val="folHlink">
                                  <a:gamma/>
                                  <a:tint val="0"/>
                                  <a:invGamma/>
                                </a:schemeClr>
                              </a:gs>
                              <a:gs pos="100000">
                                <a:schemeClr val="folHlink"/>
                              </a:gs>
                            </a:gsLst>
                            <a:path path="shape">
                              <a:fillToRect l="50000" t="50000" r="50000" b="50000"/>
                            </a:path>
                          </a:gradFill>
                          <a:ln w="9525">
                            <a:solidFill>
                              <a:schemeClr val="tx1"/>
                            </a:solidFill>
                            <a:round/>
                            <a:headEnd/>
                            <a:tailEnd/>
                          </a:ln>
                          <a:effectLst/>
                        </p:spPr>
                        <p:txBody>
                          <a:bodyPr wrap="none" anchor="ctr"/>
                          <a:lstStyle/>
                          <a:p>
                            <a:endParaRPr lang="ro-RO"/>
                          </a:p>
                        </p:txBody>
                      </p:sp>
                      <p:sp>
                        <p:nvSpPr>
                          <p:cNvPr id="163059" name="Rectangle 243"/>
                          <p:cNvSpPr>
                            <a:spLocks noChangeAspect="1" noChangeArrowheads="1"/>
                          </p:cNvSpPr>
                          <p:nvPr/>
                        </p:nvSpPr>
                        <p:spPr bwMode="auto">
                          <a:xfrm>
                            <a:off x="4194" y="1095"/>
                            <a:ext cx="120" cy="105"/>
                          </a:xfrm>
                          <a:prstGeom prst="rect">
                            <a:avLst/>
                          </a:prstGeom>
                          <a:gradFill rotWithShape="0">
                            <a:gsLst>
                              <a:gs pos="0">
                                <a:schemeClr val="folHlink"/>
                              </a:gs>
                              <a:gs pos="50000">
                                <a:schemeClr val="folHlink">
                                  <a:gamma/>
                                  <a:tint val="0"/>
                                  <a:invGamma/>
                                </a:schemeClr>
                              </a:gs>
                              <a:gs pos="100000">
                                <a:schemeClr val="folHlink"/>
                              </a:gs>
                            </a:gsLst>
                            <a:lin ang="0" scaled="1"/>
                          </a:gradFill>
                          <a:ln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:ln>
                          <a:effectLst/>
                        </p:spPr>
                        <p:txBody>
                          <a:bodyPr wrap="none" anchor="ctr"/>
                          <a:lstStyle/>
                          <a:p>
                            <a:endParaRPr lang="ro-RO"/>
                          </a:p>
                        </p:txBody>
                      </p:sp>
                      <p:sp>
                        <p:nvSpPr>
                          <p:cNvPr id="163060" name="Rectangle 244"/>
                          <p:cNvSpPr>
                            <a:spLocks noChangeAspect="1" noChangeArrowheads="1"/>
                          </p:cNvSpPr>
                          <p:nvPr/>
                        </p:nvSpPr>
                        <p:spPr bwMode="auto">
                          <a:xfrm>
                            <a:off x="4050" y="1206"/>
                            <a:ext cx="120" cy="105"/>
                          </a:xfrm>
                          <a:prstGeom prst="rect">
                            <a:avLst/>
                          </a:prstGeom>
                          <a:gradFill rotWithShape="0">
                            <a:gsLst>
                              <a:gs pos="0">
                                <a:schemeClr val="folHlink"/>
                              </a:gs>
                              <a:gs pos="50000">
                                <a:schemeClr val="folHlink">
                                  <a:gamma/>
                                  <a:tint val="0"/>
                                  <a:invGamma/>
                                </a:schemeClr>
                              </a:gs>
                              <a:gs pos="100000">
                                <a:schemeClr val="folHlink"/>
                              </a:gs>
                            </a:gsLst>
                            <a:lin ang="0" scaled="1"/>
                          </a:gradFill>
                          <a:ln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:ln>
                          <a:effectLst/>
                        </p:spPr>
                        <p:txBody>
                          <a:bodyPr wrap="none" anchor="ctr"/>
                          <a:lstStyle/>
                          <a:p>
                            <a:endParaRPr lang="ro-RO"/>
                          </a:p>
                        </p:txBody>
                      </p:sp>
                    </p:grpSp>
                    <p:grpSp>
                      <p:nvGrpSpPr>
                        <p:cNvPr id="163061" name="Group 245"/>
                        <p:cNvGrpSpPr>
                          <a:grpSpLocks noChangeAspect="1"/>
                        </p:cNvGrpSpPr>
                        <p:nvPr/>
                      </p:nvGrpSpPr>
                      <p:grpSpPr bwMode="auto">
                        <a:xfrm>
                          <a:off x="1860" y="2022"/>
                          <a:ext cx="264" cy="230"/>
                          <a:chOff x="4050" y="1089"/>
                          <a:chExt cx="264" cy="230"/>
                        </a:xfrm>
                      </p:grpSpPr>
                      <p:sp>
                        <p:nvSpPr>
                          <p:cNvPr id="163062" name="Oval 246"/>
                          <p:cNvSpPr>
                            <a:spLocks noChangeAspect="1" noChangeArrowheads="1"/>
                          </p:cNvSpPr>
                          <p:nvPr/>
                        </p:nvSpPr>
                        <p:spPr bwMode="auto">
                          <a:xfrm>
                            <a:off x="4053" y="1089"/>
                            <a:ext cx="113" cy="113"/>
                          </a:xfrm>
                          <a:prstGeom prst="ellipse">
                            <a:avLst/>
                          </a:prstGeom>
                          <a:gradFill rotWithShape="0">
                            <a:gsLst>
                              <a:gs pos="0">
                                <a:schemeClr val="folHlink">
                                  <a:gamma/>
                                  <a:tint val="0"/>
                                  <a:invGamma/>
                                </a:schemeClr>
                              </a:gs>
                              <a:gs pos="100000">
                                <a:schemeClr val="folHlink"/>
                              </a:gs>
                            </a:gsLst>
                            <a:path path="shape">
                              <a:fillToRect l="50000" t="50000" r="50000" b="50000"/>
                            </a:path>
                          </a:gradFill>
                          <a:ln w="9525">
                            <a:solidFill>
                              <a:schemeClr val="tx1"/>
                            </a:solidFill>
                            <a:round/>
                            <a:headEnd/>
                            <a:tailEnd/>
                          </a:ln>
                          <a:effectLst/>
                        </p:spPr>
                        <p:txBody>
                          <a:bodyPr wrap="none" anchor="ctr"/>
                          <a:lstStyle/>
                          <a:p>
                            <a:endParaRPr lang="ro-RO"/>
                          </a:p>
                        </p:txBody>
                      </p:sp>
                      <p:sp>
                        <p:nvSpPr>
                          <p:cNvPr id="163063" name="Oval 247"/>
                          <p:cNvSpPr>
                            <a:spLocks noChangeAspect="1" noChangeArrowheads="1"/>
                          </p:cNvSpPr>
                          <p:nvPr/>
                        </p:nvSpPr>
                        <p:spPr bwMode="auto">
                          <a:xfrm>
                            <a:off x="4194" y="1206"/>
                            <a:ext cx="113" cy="113"/>
                          </a:xfrm>
                          <a:prstGeom prst="ellipse">
                            <a:avLst/>
                          </a:prstGeom>
                          <a:gradFill rotWithShape="0">
                            <a:gsLst>
                              <a:gs pos="0">
                                <a:schemeClr val="folHlink">
                                  <a:gamma/>
                                  <a:tint val="0"/>
                                  <a:invGamma/>
                                </a:schemeClr>
                              </a:gs>
                              <a:gs pos="100000">
                                <a:schemeClr val="folHlink"/>
                              </a:gs>
                            </a:gsLst>
                            <a:path path="shape">
                              <a:fillToRect l="50000" t="50000" r="50000" b="50000"/>
                            </a:path>
                          </a:gradFill>
                          <a:ln w="9525">
                            <a:solidFill>
                              <a:schemeClr val="tx1"/>
                            </a:solidFill>
                            <a:round/>
                            <a:headEnd/>
                            <a:tailEnd/>
                          </a:ln>
                          <a:effectLst/>
                        </p:spPr>
                        <p:txBody>
                          <a:bodyPr wrap="none" anchor="ctr"/>
                          <a:lstStyle/>
                          <a:p>
                            <a:endParaRPr lang="ro-RO"/>
                          </a:p>
                        </p:txBody>
                      </p:sp>
                      <p:sp>
                        <p:nvSpPr>
                          <p:cNvPr id="163064" name="Rectangle 248"/>
                          <p:cNvSpPr>
                            <a:spLocks noChangeAspect="1" noChangeArrowheads="1"/>
                          </p:cNvSpPr>
                          <p:nvPr/>
                        </p:nvSpPr>
                        <p:spPr bwMode="auto">
                          <a:xfrm>
                            <a:off x="4194" y="1095"/>
                            <a:ext cx="120" cy="105"/>
                          </a:xfrm>
                          <a:prstGeom prst="rect">
                            <a:avLst/>
                          </a:prstGeom>
                          <a:gradFill rotWithShape="0">
                            <a:gsLst>
                              <a:gs pos="0">
                                <a:schemeClr val="folHlink"/>
                              </a:gs>
                              <a:gs pos="50000">
                                <a:schemeClr val="folHlink">
                                  <a:gamma/>
                                  <a:tint val="0"/>
                                  <a:invGamma/>
                                </a:schemeClr>
                              </a:gs>
                              <a:gs pos="100000">
                                <a:schemeClr val="folHlink"/>
                              </a:gs>
                            </a:gsLst>
                            <a:lin ang="0" scaled="1"/>
                          </a:gradFill>
                          <a:ln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:ln>
                          <a:effectLst/>
                        </p:spPr>
                        <p:txBody>
                          <a:bodyPr wrap="none" anchor="ctr"/>
                          <a:lstStyle/>
                          <a:p>
                            <a:endParaRPr lang="ro-RO"/>
                          </a:p>
                        </p:txBody>
                      </p:sp>
                      <p:sp>
                        <p:nvSpPr>
                          <p:cNvPr id="163065" name="Rectangle 249"/>
                          <p:cNvSpPr>
                            <a:spLocks noChangeAspect="1" noChangeArrowheads="1"/>
                          </p:cNvSpPr>
                          <p:nvPr/>
                        </p:nvSpPr>
                        <p:spPr bwMode="auto">
                          <a:xfrm>
                            <a:off x="4050" y="1206"/>
                            <a:ext cx="120" cy="105"/>
                          </a:xfrm>
                          <a:prstGeom prst="rect">
                            <a:avLst/>
                          </a:prstGeom>
                          <a:gradFill rotWithShape="0">
                            <a:gsLst>
                              <a:gs pos="0">
                                <a:schemeClr val="folHlink"/>
                              </a:gs>
                              <a:gs pos="50000">
                                <a:schemeClr val="folHlink">
                                  <a:gamma/>
                                  <a:tint val="0"/>
                                  <a:invGamma/>
                                </a:schemeClr>
                              </a:gs>
                              <a:gs pos="100000">
                                <a:schemeClr val="folHlink"/>
                              </a:gs>
                            </a:gsLst>
                            <a:lin ang="0" scaled="1"/>
                          </a:gradFill>
                          <a:ln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:ln>
                          <a:effectLst/>
                        </p:spPr>
                        <p:txBody>
                          <a:bodyPr wrap="none" anchor="ctr"/>
                          <a:lstStyle/>
                          <a:p>
                            <a:endParaRPr lang="ro-RO"/>
                          </a:p>
                        </p:txBody>
                      </p:sp>
                    </p:grpSp>
                    <p:grpSp>
                      <p:nvGrpSpPr>
                        <p:cNvPr id="163066" name="Group 250"/>
                        <p:cNvGrpSpPr>
                          <a:grpSpLocks noChangeAspect="1"/>
                        </p:cNvGrpSpPr>
                        <p:nvPr/>
                      </p:nvGrpSpPr>
                      <p:grpSpPr bwMode="auto">
                        <a:xfrm>
                          <a:off x="1860" y="2247"/>
                          <a:ext cx="264" cy="230"/>
                          <a:chOff x="4050" y="1089"/>
                          <a:chExt cx="264" cy="230"/>
                        </a:xfrm>
                      </p:grpSpPr>
                      <p:sp>
                        <p:nvSpPr>
                          <p:cNvPr id="163067" name="Oval 251"/>
                          <p:cNvSpPr>
                            <a:spLocks noChangeAspect="1" noChangeArrowheads="1"/>
                          </p:cNvSpPr>
                          <p:nvPr/>
                        </p:nvSpPr>
                        <p:spPr bwMode="auto">
                          <a:xfrm>
                            <a:off x="4053" y="1089"/>
                            <a:ext cx="113" cy="113"/>
                          </a:xfrm>
                          <a:prstGeom prst="ellipse">
                            <a:avLst/>
                          </a:prstGeom>
                          <a:gradFill rotWithShape="0">
                            <a:gsLst>
                              <a:gs pos="0">
                                <a:schemeClr val="folHlink">
                                  <a:gamma/>
                                  <a:tint val="0"/>
                                  <a:invGamma/>
                                </a:schemeClr>
                              </a:gs>
                              <a:gs pos="100000">
                                <a:schemeClr val="folHlink"/>
                              </a:gs>
                            </a:gsLst>
                            <a:path path="shape">
                              <a:fillToRect l="50000" t="50000" r="50000" b="50000"/>
                            </a:path>
                          </a:gradFill>
                          <a:ln w="9525">
                            <a:solidFill>
                              <a:schemeClr val="tx1"/>
                            </a:solidFill>
                            <a:round/>
                            <a:headEnd/>
                            <a:tailEnd/>
                          </a:ln>
                          <a:effectLst/>
                        </p:spPr>
                        <p:txBody>
                          <a:bodyPr wrap="none" anchor="ctr"/>
                          <a:lstStyle/>
                          <a:p>
                            <a:endParaRPr lang="ro-RO"/>
                          </a:p>
                        </p:txBody>
                      </p:sp>
                      <p:sp>
                        <p:nvSpPr>
                          <p:cNvPr id="163068" name="Oval 252"/>
                          <p:cNvSpPr>
                            <a:spLocks noChangeAspect="1" noChangeArrowheads="1"/>
                          </p:cNvSpPr>
                          <p:nvPr/>
                        </p:nvSpPr>
                        <p:spPr bwMode="auto">
                          <a:xfrm>
                            <a:off x="4194" y="1206"/>
                            <a:ext cx="113" cy="113"/>
                          </a:xfrm>
                          <a:prstGeom prst="ellipse">
                            <a:avLst/>
                          </a:prstGeom>
                          <a:gradFill rotWithShape="0">
                            <a:gsLst>
                              <a:gs pos="0">
                                <a:schemeClr val="folHlink">
                                  <a:gamma/>
                                  <a:tint val="0"/>
                                  <a:invGamma/>
                                </a:schemeClr>
                              </a:gs>
                              <a:gs pos="100000">
                                <a:schemeClr val="folHlink"/>
                              </a:gs>
                            </a:gsLst>
                            <a:path path="shape">
                              <a:fillToRect l="50000" t="50000" r="50000" b="50000"/>
                            </a:path>
                          </a:gradFill>
                          <a:ln w="9525">
                            <a:solidFill>
                              <a:schemeClr val="tx1"/>
                            </a:solidFill>
                            <a:round/>
                            <a:headEnd/>
                            <a:tailEnd/>
                          </a:ln>
                          <a:effectLst/>
                        </p:spPr>
                        <p:txBody>
                          <a:bodyPr wrap="none" anchor="ctr"/>
                          <a:lstStyle/>
                          <a:p>
                            <a:endParaRPr lang="ro-RO"/>
                          </a:p>
                        </p:txBody>
                      </p:sp>
                      <p:sp>
                        <p:nvSpPr>
                          <p:cNvPr id="163069" name="Rectangle 253"/>
                          <p:cNvSpPr>
                            <a:spLocks noChangeAspect="1" noChangeArrowheads="1"/>
                          </p:cNvSpPr>
                          <p:nvPr/>
                        </p:nvSpPr>
                        <p:spPr bwMode="auto">
                          <a:xfrm>
                            <a:off x="4194" y="1095"/>
                            <a:ext cx="120" cy="105"/>
                          </a:xfrm>
                          <a:prstGeom prst="rect">
                            <a:avLst/>
                          </a:prstGeom>
                          <a:gradFill rotWithShape="0">
                            <a:gsLst>
                              <a:gs pos="0">
                                <a:schemeClr val="folHlink"/>
                              </a:gs>
                              <a:gs pos="50000">
                                <a:schemeClr val="folHlink">
                                  <a:gamma/>
                                  <a:tint val="0"/>
                                  <a:invGamma/>
                                </a:schemeClr>
                              </a:gs>
                              <a:gs pos="100000">
                                <a:schemeClr val="folHlink"/>
                              </a:gs>
                            </a:gsLst>
                            <a:lin ang="0" scaled="1"/>
                          </a:gradFill>
                          <a:ln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:ln>
                          <a:effectLst/>
                        </p:spPr>
                        <p:txBody>
                          <a:bodyPr wrap="none" anchor="ctr"/>
                          <a:lstStyle/>
                          <a:p>
                            <a:endParaRPr lang="ro-RO"/>
                          </a:p>
                        </p:txBody>
                      </p:sp>
                      <p:sp>
                        <p:nvSpPr>
                          <p:cNvPr id="163070" name="Rectangle 254"/>
                          <p:cNvSpPr>
                            <a:spLocks noChangeAspect="1" noChangeArrowheads="1"/>
                          </p:cNvSpPr>
                          <p:nvPr/>
                        </p:nvSpPr>
                        <p:spPr bwMode="auto">
                          <a:xfrm>
                            <a:off x="4050" y="1206"/>
                            <a:ext cx="120" cy="105"/>
                          </a:xfrm>
                          <a:prstGeom prst="rect">
                            <a:avLst/>
                          </a:prstGeom>
                          <a:gradFill rotWithShape="0">
                            <a:gsLst>
                              <a:gs pos="0">
                                <a:schemeClr val="folHlink"/>
                              </a:gs>
                              <a:gs pos="50000">
                                <a:schemeClr val="folHlink">
                                  <a:gamma/>
                                  <a:tint val="0"/>
                                  <a:invGamma/>
                                </a:schemeClr>
                              </a:gs>
                              <a:gs pos="100000">
                                <a:schemeClr val="folHlink"/>
                              </a:gs>
                            </a:gsLst>
                            <a:lin ang="0" scaled="1"/>
                          </a:gradFill>
                          <a:ln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:ln>
                          <a:effectLst/>
                        </p:spPr>
                        <p:txBody>
                          <a:bodyPr wrap="none" anchor="ctr"/>
                          <a:lstStyle/>
                          <a:p>
                            <a:endParaRPr lang="ro-RO"/>
                          </a:p>
                        </p:txBody>
                      </p:sp>
                    </p:grpSp>
                    <p:grpSp>
                      <p:nvGrpSpPr>
                        <p:cNvPr id="163071" name="Group 255"/>
                        <p:cNvGrpSpPr>
                          <a:grpSpLocks noChangeAspect="1"/>
                        </p:cNvGrpSpPr>
                        <p:nvPr/>
                      </p:nvGrpSpPr>
                      <p:grpSpPr bwMode="auto">
                        <a:xfrm>
                          <a:off x="1860" y="2469"/>
                          <a:ext cx="264" cy="230"/>
                          <a:chOff x="4050" y="1089"/>
                          <a:chExt cx="264" cy="230"/>
                        </a:xfrm>
                      </p:grpSpPr>
                      <p:sp>
                        <p:nvSpPr>
                          <p:cNvPr id="163072" name="Oval 256"/>
                          <p:cNvSpPr>
                            <a:spLocks noChangeAspect="1" noChangeArrowheads="1"/>
                          </p:cNvSpPr>
                          <p:nvPr/>
                        </p:nvSpPr>
                        <p:spPr bwMode="auto">
                          <a:xfrm>
                            <a:off x="4053" y="1089"/>
                            <a:ext cx="113" cy="113"/>
                          </a:xfrm>
                          <a:prstGeom prst="ellipse">
                            <a:avLst/>
                          </a:prstGeom>
                          <a:gradFill rotWithShape="0">
                            <a:gsLst>
                              <a:gs pos="0">
                                <a:schemeClr val="folHlink">
                                  <a:gamma/>
                                  <a:tint val="0"/>
                                  <a:invGamma/>
                                </a:schemeClr>
                              </a:gs>
                              <a:gs pos="100000">
                                <a:schemeClr val="folHlink"/>
                              </a:gs>
                            </a:gsLst>
                            <a:path path="shape">
                              <a:fillToRect l="50000" t="50000" r="50000" b="50000"/>
                            </a:path>
                          </a:gradFill>
                          <a:ln w="9525">
                            <a:solidFill>
                              <a:schemeClr val="tx1"/>
                            </a:solidFill>
                            <a:round/>
                            <a:headEnd/>
                            <a:tailEnd/>
                          </a:ln>
                          <a:effectLst/>
                        </p:spPr>
                        <p:txBody>
                          <a:bodyPr wrap="none" anchor="ctr"/>
                          <a:lstStyle/>
                          <a:p>
                            <a:endParaRPr lang="ro-RO"/>
                          </a:p>
                        </p:txBody>
                      </p:sp>
                      <p:sp>
                        <p:nvSpPr>
                          <p:cNvPr id="163073" name="Oval 257"/>
                          <p:cNvSpPr>
                            <a:spLocks noChangeAspect="1" noChangeArrowheads="1"/>
                          </p:cNvSpPr>
                          <p:nvPr/>
                        </p:nvSpPr>
                        <p:spPr bwMode="auto">
                          <a:xfrm>
                            <a:off x="4194" y="1206"/>
                            <a:ext cx="113" cy="113"/>
                          </a:xfrm>
                          <a:prstGeom prst="ellipse">
                            <a:avLst/>
                          </a:prstGeom>
                          <a:gradFill rotWithShape="0">
                            <a:gsLst>
                              <a:gs pos="0">
                                <a:schemeClr val="folHlink">
                                  <a:gamma/>
                                  <a:tint val="0"/>
                                  <a:invGamma/>
                                </a:schemeClr>
                              </a:gs>
                              <a:gs pos="100000">
                                <a:schemeClr val="folHlink"/>
                              </a:gs>
                            </a:gsLst>
                            <a:path path="shape">
                              <a:fillToRect l="50000" t="50000" r="50000" b="50000"/>
                            </a:path>
                          </a:gradFill>
                          <a:ln w="9525">
                            <a:solidFill>
                              <a:schemeClr val="tx1"/>
                            </a:solidFill>
                            <a:round/>
                            <a:headEnd/>
                            <a:tailEnd/>
                          </a:ln>
                          <a:effectLst/>
                        </p:spPr>
                        <p:txBody>
                          <a:bodyPr wrap="none" anchor="ctr"/>
                          <a:lstStyle/>
                          <a:p>
                            <a:endParaRPr lang="ro-RO"/>
                          </a:p>
                        </p:txBody>
                      </p:sp>
                      <p:sp>
                        <p:nvSpPr>
                          <p:cNvPr id="163074" name="Rectangle 258"/>
                          <p:cNvSpPr>
                            <a:spLocks noChangeAspect="1" noChangeArrowheads="1"/>
                          </p:cNvSpPr>
                          <p:nvPr/>
                        </p:nvSpPr>
                        <p:spPr bwMode="auto">
                          <a:xfrm>
                            <a:off x="4194" y="1095"/>
                            <a:ext cx="120" cy="105"/>
                          </a:xfrm>
                          <a:prstGeom prst="rect">
                            <a:avLst/>
                          </a:prstGeom>
                          <a:gradFill rotWithShape="0">
                            <a:gsLst>
                              <a:gs pos="0">
                                <a:schemeClr val="folHlink"/>
                              </a:gs>
                              <a:gs pos="50000">
                                <a:schemeClr val="folHlink">
                                  <a:gamma/>
                                  <a:tint val="0"/>
                                  <a:invGamma/>
                                </a:schemeClr>
                              </a:gs>
                              <a:gs pos="100000">
                                <a:schemeClr val="folHlink"/>
                              </a:gs>
                            </a:gsLst>
                            <a:lin ang="0" scaled="1"/>
                          </a:gradFill>
                          <a:ln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:ln>
                          <a:effectLst/>
                        </p:spPr>
                        <p:txBody>
                          <a:bodyPr wrap="none" anchor="ctr"/>
                          <a:lstStyle/>
                          <a:p>
                            <a:endParaRPr lang="ro-RO"/>
                          </a:p>
                        </p:txBody>
                      </p:sp>
                      <p:sp>
                        <p:nvSpPr>
                          <p:cNvPr id="163075" name="Rectangle 259"/>
                          <p:cNvSpPr>
                            <a:spLocks noChangeAspect="1" noChangeArrowheads="1"/>
                          </p:cNvSpPr>
                          <p:nvPr/>
                        </p:nvSpPr>
                        <p:spPr bwMode="auto">
                          <a:xfrm>
                            <a:off x="4050" y="1206"/>
                            <a:ext cx="120" cy="105"/>
                          </a:xfrm>
                          <a:prstGeom prst="rect">
                            <a:avLst/>
                          </a:prstGeom>
                          <a:gradFill rotWithShape="0">
                            <a:gsLst>
                              <a:gs pos="0">
                                <a:schemeClr val="folHlink"/>
                              </a:gs>
                              <a:gs pos="50000">
                                <a:schemeClr val="folHlink">
                                  <a:gamma/>
                                  <a:tint val="0"/>
                                  <a:invGamma/>
                                </a:schemeClr>
                              </a:gs>
                              <a:gs pos="100000">
                                <a:schemeClr val="folHlink"/>
                              </a:gs>
                            </a:gsLst>
                            <a:lin ang="0" scaled="1"/>
                          </a:gradFill>
                          <a:ln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:ln>
                          <a:effectLst/>
                        </p:spPr>
                        <p:txBody>
                          <a:bodyPr wrap="none" anchor="ctr"/>
                          <a:lstStyle/>
                          <a:p>
                            <a:endParaRPr lang="ro-RO"/>
                          </a:p>
                        </p:txBody>
                      </p:sp>
                    </p:grpSp>
                    <p:grpSp>
                      <p:nvGrpSpPr>
                        <p:cNvPr id="163076" name="Group 260"/>
                        <p:cNvGrpSpPr>
                          <a:grpSpLocks noChangeAspect="1"/>
                        </p:cNvGrpSpPr>
                        <p:nvPr/>
                      </p:nvGrpSpPr>
                      <p:grpSpPr bwMode="auto">
                        <a:xfrm>
                          <a:off x="1863" y="2700"/>
                          <a:ext cx="264" cy="230"/>
                          <a:chOff x="4050" y="1089"/>
                          <a:chExt cx="264" cy="230"/>
                        </a:xfrm>
                      </p:grpSpPr>
                      <p:sp>
                        <p:nvSpPr>
                          <p:cNvPr id="163077" name="Oval 261"/>
                          <p:cNvSpPr>
                            <a:spLocks noChangeAspect="1" noChangeArrowheads="1"/>
                          </p:cNvSpPr>
                          <p:nvPr/>
                        </p:nvSpPr>
                        <p:spPr bwMode="auto">
                          <a:xfrm>
                            <a:off x="4053" y="1089"/>
                            <a:ext cx="113" cy="113"/>
                          </a:xfrm>
                          <a:prstGeom prst="ellipse">
                            <a:avLst/>
                          </a:prstGeom>
                          <a:gradFill rotWithShape="0">
                            <a:gsLst>
                              <a:gs pos="0">
                                <a:schemeClr val="folHlink">
                                  <a:gamma/>
                                  <a:tint val="0"/>
                                  <a:invGamma/>
                                </a:schemeClr>
                              </a:gs>
                              <a:gs pos="100000">
                                <a:schemeClr val="folHlink"/>
                              </a:gs>
                            </a:gsLst>
                            <a:path path="shape">
                              <a:fillToRect l="50000" t="50000" r="50000" b="50000"/>
                            </a:path>
                          </a:gradFill>
                          <a:ln w="9525">
                            <a:solidFill>
                              <a:schemeClr val="tx1"/>
                            </a:solidFill>
                            <a:round/>
                            <a:headEnd/>
                            <a:tailEnd/>
                          </a:ln>
                          <a:effectLst/>
                        </p:spPr>
                        <p:txBody>
                          <a:bodyPr wrap="none" anchor="ctr"/>
                          <a:lstStyle/>
                          <a:p>
                            <a:endParaRPr lang="ro-RO"/>
                          </a:p>
                        </p:txBody>
                      </p:sp>
                      <p:sp>
                        <p:nvSpPr>
                          <p:cNvPr id="163078" name="Oval 262"/>
                          <p:cNvSpPr>
                            <a:spLocks noChangeAspect="1" noChangeArrowheads="1"/>
                          </p:cNvSpPr>
                          <p:nvPr/>
                        </p:nvSpPr>
                        <p:spPr bwMode="auto">
                          <a:xfrm>
                            <a:off x="4194" y="1206"/>
                            <a:ext cx="113" cy="113"/>
                          </a:xfrm>
                          <a:prstGeom prst="ellipse">
                            <a:avLst/>
                          </a:prstGeom>
                          <a:gradFill rotWithShape="0">
                            <a:gsLst>
                              <a:gs pos="0">
                                <a:schemeClr val="folHlink">
                                  <a:gamma/>
                                  <a:tint val="0"/>
                                  <a:invGamma/>
                                </a:schemeClr>
                              </a:gs>
                              <a:gs pos="100000">
                                <a:schemeClr val="folHlink"/>
                              </a:gs>
                            </a:gsLst>
                            <a:path path="shape">
                              <a:fillToRect l="50000" t="50000" r="50000" b="50000"/>
                            </a:path>
                          </a:gradFill>
                          <a:ln w="9525">
                            <a:solidFill>
                              <a:schemeClr val="tx1"/>
                            </a:solidFill>
                            <a:round/>
                            <a:headEnd/>
                            <a:tailEnd/>
                          </a:ln>
                          <a:effectLst/>
                        </p:spPr>
                        <p:txBody>
                          <a:bodyPr wrap="none" anchor="ctr"/>
                          <a:lstStyle/>
                          <a:p>
                            <a:endParaRPr lang="ro-RO"/>
                          </a:p>
                        </p:txBody>
                      </p:sp>
                      <p:sp>
                        <p:nvSpPr>
                          <p:cNvPr id="163079" name="Rectangle 263"/>
                          <p:cNvSpPr>
                            <a:spLocks noChangeAspect="1" noChangeArrowheads="1"/>
                          </p:cNvSpPr>
                          <p:nvPr/>
                        </p:nvSpPr>
                        <p:spPr bwMode="auto">
                          <a:xfrm>
                            <a:off x="4194" y="1095"/>
                            <a:ext cx="120" cy="105"/>
                          </a:xfrm>
                          <a:prstGeom prst="rect">
                            <a:avLst/>
                          </a:prstGeom>
                          <a:gradFill rotWithShape="0">
                            <a:gsLst>
                              <a:gs pos="0">
                                <a:schemeClr val="folHlink"/>
                              </a:gs>
                              <a:gs pos="50000">
                                <a:schemeClr val="folHlink">
                                  <a:gamma/>
                                  <a:tint val="0"/>
                                  <a:invGamma/>
                                </a:schemeClr>
                              </a:gs>
                              <a:gs pos="100000">
                                <a:schemeClr val="folHlink"/>
                              </a:gs>
                            </a:gsLst>
                            <a:lin ang="0" scaled="1"/>
                          </a:gradFill>
                          <a:ln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:ln>
                          <a:effectLst/>
                        </p:spPr>
                        <p:txBody>
                          <a:bodyPr wrap="none" anchor="ctr"/>
                          <a:lstStyle/>
                          <a:p>
                            <a:endParaRPr lang="ro-RO"/>
                          </a:p>
                        </p:txBody>
                      </p:sp>
                      <p:sp>
                        <p:nvSpPr>
                          <p:cNvPr id="163080" name="Rectangle 264"/>
                          <p:cNvSpPr>
                            <a:spLocks noChangeAspect="1" noChangeArrowheads="1"/>
                          </p:cNvSpPr>
                          <p:nvPr/>
                        </p:nvSpPr>
                        <p:spPr bwMode="auto">
                          <a:xfrm>
                            <a:off x="4050" y="1206"/>
                            <a:ext cx="120" cy="105"/>
                          </a:xfrm>
                          <a:prstGeom prst="rect">
                            <a:avLst/>
                          </a:prstGeom>
                          <a:gradFill rotWithShape="0">
                            <a:gsLst>
                              <a:gs pos="0">
                                <a:schemeClr val="folHlink"/>
                              </a:gs>
                              <a:gs pos="50000">
                                <a:schemeClr val="folHlink">
                                  <a:gamma/>
                                  <a:tint val="0"/>
                                  <a:invGamma/>
                                </a:schemeClr>
                              </a:gs>
                              <a:gs pos="100000">
                                <a:schemeClr val="folHlink"/>
                              </a:gs>
                            </a:gsLst>
                            <a:lin ang="0" scaled="1"/>
                          </a:gradFill>
                          <a:ln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:ln>
                          <a:effectLst/>
                        </p:spPr>
                        <p:txBody>
                          <a:bodyPr wrap="none" anchor="ctr"/>
                          <a:lstStyle/>
                          <a:p>
                            <a:endParaRPr lang="ro-RO"/>
                          </a:p>
                        </p:txBody>
                      </p:sp>
                    </p:grpSp>
                    <p:grpSp>
                      <p:nvGrpSpPr>
                        <p:cNvPr id="163081" name="Group 265"/>
                        <p:cNvGrpSpPr>
                          <a:grpSpLocks noChangeAspect="1"/>
                        </p:cNvGrpSpPr>
                        <p:nvPr/>
                      </p:nvGrpSpPr>
                      <p:grpSpPr bwMode="auto">
                        <a:xfrm>
                          <a:off x="1866" y="2928"/>
                          <a:ext cx="264" cy="230"/>
                          <a:chOff x="4050" y="1089"/>
                          <a:chExt cx="264" cy="230"/>
                        </a:xfrm>
                      </p:grpSpPr>
                      <p:sp>
                        <p:nvSpPr>
                          <p:cNvPr id="163082" name="Oval 266"/>
                          <p:cNvSpPr>
                            <a:spLocks noChangeAspect="1" noChangeArrowheads="1"/>
                          </p:cNvSpPr>
                          <p:nvPr/>
                        </p:nvSpPr>
                        <p:spPr bwMode="auto">
                          <a:xfrm>
                            <a:off x="4053" y="1089"/>
                            <a:ext cx="113" cy="113"/>
                          </a:xfrm>
                          <a:prstGeom prst="ellipse">
                            <a:avLst/>
                          </a:prstGeom>
                          <a:gradFill rotWithShape="0">
                            <a:gsLst>
                              <a:gs pos="0">
                                <a:schemeClr val="folHlink">
                                  <a:gamma/>
                                  <a:tint val="0"/>
                                  <a:invGamma/>
                                </a:schemeClr>
                              </a:gs>
                              <a:gs pos="100000">
                                <a:schemeClr val="folHlink"/>
                              </a:gs>
                            </a:gsLst>
                            <a:path path="shape">
                              <a:fillToRect l="50000" t="50000" r="50000" b="50000"/>
                            </a:path>
                          </a:gradFill>
                          <a:ln w="9525">
                            <a:solidFill>
                              <a:schemeClr val="tx1"/>
                            </a:solidFill>
                            <a:round/>
                            <a:headEnd/>
                            <a:tailEnd/>
                          </a:ln>
                          <a:effectLst/>
                        </p:spPr>
                        <p:txBody>
                          <a:bodyPr wrap="none" anchor="ctr"/>
                          <a:lstStyle/>
                          <a:p>
                            <a:endParaRPr lang="ro-RO"/>
                          </a:p>
                        </p:txBody>
                      </p:sp>
                      <p:sp>
                        <p:nvSpPr>
                          <p:cNvPr id="163083" name="Oval 267"/>
                          <p:cNvSpPr>
                            <a:spLocks noChangeAspect="1" noChangeArrowheads="1"/>
                          </p:cNvSpPr>
                          <p:nvPr/>
                        </p:nvSpPr>
                        <p:spPr bwMode="auto">
                          <a:xfrm>
                            <a:off x="4194" y="1206"/>
                            <a:ext cx="113" cy="113"/>
                          </a:xfrm>
                          <a:prstGeom prst="ellipse">
                            <a:avLst/>
                          </a:prstGeom>
                          <a:gradFill rotWithShape="0">
                            <a:gsLst>
                              <a:gs pos="0">
                                <a:schemeClr val="folHlink">
                                  <a:gamma/>
                                  <a:tint val="0"/>
                                  <a:invGamma/>
                                </a:schemeClr>
                              </a:gs>
                              <a:gs pos="100000">
                                <a:schemeClr val="folHlink"/>
                              </a:gs>
                            </a:gsLst>
                            <a:path path="shape">
                              <a:fillToRect l="50000" t="50000" r="50000" b="50000"/>
                            </a:path>
                          </a:gradFill>
                          <a:ln w="9525">
                            <a:solidFill>
                              <a:schemeClr val="tx1"/>
                            </a:solidFill>
                            <a:round/>
                            <a:headEnd/>
                            <a:tailEnd/>
                          </a:ln>
                          <a:effectLst/>
                        </p:spPr>
                        <p:txBody>
                          <a:bodyPr wrap="none" anchor="ctr"/>
                          <a:lstStyle/>
                          <a:p>
                            <a:endParaRPr lang="ro-RO"/>
                          </a:p>
                        </p:txBody>
                      </p:sp>
                      <p:sp>
                        <p:nvSpPr>
                          <p:cNvPr id="163084" name="Rectangle 268"/>
                          <p:cNvSpPr>
                            <a:spLocks noChangeAspect="1" noChangeArrowheads="1"/>
                          </p:cNvSpPr>
                          <p:nvPr/>
                        </p:nvSpPr>
                        <p:spPr bwMode="auto">
                          <a:xfrm>
                            <a:off x="4194" y="1095"/>
                            <a:ext cx="120" cy="105"/>
                          </a:xfrm>
                          <a:prstGeom prst="rect">
                            <a:avLst/>
                          </a:prstGeom>
                          <a:gradFill rotWithShape="0">
                            <a:gsLst>
                              <a:gs pos="0">
                                <a:schemeClr val="folHlink"/>
                              </a:gs>
                              <a:gs pos="50000">
                                <a:schemeClr val="folHlink">
                                  <a:gamma/>
                                  <a:tint val="0"/>
                                  <a:invGamma/>
                                </a:schemeClr>
                              </a:gs>
                              <a:gs pos="100000">
                                <a:schemeClr val="folHlink"/>
                              </a:gs>
                            </a:gsLst>
                            <a:lin ang="0" scaled="1"/>
                          </a:gradFill>
                          <a:ln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:ln>
                          <a:effectLst/>
                        </p:spPr>
                        <p:txBody>
                          <a:bodyPr wrap="none" anchor="ctr"/>
                          <a:lstStyle/>
                          <a:p>
                            <a:endParaRPr lang="ro-RO"/>
                          </a:p>
                        </p:txBody>
                      </p:sp>
                      <p:sp>
                        <p:nvSpPr>
                          <p:cNvPr id="163085" name="Rectangle 269"/>
                          <p:cNvSpPr>
                            <a:spLocks noChangeAspect="1" noChangeArrowheads="1"/>
                          </p:cNvSpPr>
                          <p:nvPr/>
                        </p:nvSpPr>
                        <p:spPr bwMode="auto">
                          <a:xfrm>
                            <a:off x="4050" y="1206"/>
                            <a:ext cx="120" cy="105"/>
                          </a:xfrm>
                          <a:prstGeom prst="rect">
                            <a:avLst/>
                          </a:prstGeom>
                          <a:gradFill rotWithShape="0">
                            <a:gsLst>
                              <a:gs pos="0">
                                <a:schemeClr val="folHlink"/>
                              </a:gs>
                              <a:gs pos="50000">
                                <a:schemeClr val="folHlink">
                                  <a:gamma/>
                                  <a:tint val="0"/>
                                  <a:invGamma/>
                                </a:schemeClr>
                              </a:gs>
                              <a:gs pos="100000">
                                <a:schemeClr val="folHlink"/>
                              </a:gs>
                            </a:gsLst>
                            <a:lin ang="0" scaled="1"/>
                          </a:gradFill>
                          <a:ln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:ln>
                          <a:effectLst/>
                        </p:spPr>
                        <p:txBody>
                          <a:bodyPr wrap="none" anchor="ctr"/>
                          <a:lstStyle/>
                          <a:p>
                            <a:endParaRPr lang="ro-RO"/>
                          </a:p>
                        </p:txBody>
                      </p:sp>
                    </p:grpSp>
                    <p:grpSp>
                      <p:nvGrpSpPr>
                        <p:cNvPr id="163086" name="Group 270"/>
                        <p:cNvGrpSpPr>
                          <a:grpSpLocks noChangeAspect="1"/>
                        </p:cNvGrpSpPr>
                        <p:nvPr/>
                      </p:nvGrpSpPr>
                      <p:grpSpPr bwMode="auto">
                        <a:xfrm>
                          <a:off x="1869" y="3159"/>
                          <a:ext cx="264" cy="230"/>
                          <a:chOff x="4050" y="1089"/>
                          <a:chExt cx="264" cy="230"/>
                        </a:xfrm>
                      </p:grpSpPr>
                      <p:sp>
                        <p:nvSpPr>
                          <p:cNvPr id="163087" name="Oval 271"/>
                          <p:cNvSpPr>
                            <a:spLocks noChangeAspect="1" noChangeArrowheads="1"/>
                          </p:cNvSpPr>
                          <p:nvPr/>
                        </p:nvSpPr>
                        <p:spPr bwMode="auto">
                          <a:xfrm>
                            <a:off x="4053" y="1089"/>
                            <a:ext cx="113" cy="113"/>
                          </a:xfrm>
                          <a:prstGeom prst="ellipse">
                            <a:avLst/>
                          </a:prstGeom>
                          <a:gradFill rotWithShape="0">
                            <a:gsLst>
                              <a:gs pos="0">
                                <a:schemeClr val="folHlink">
                                  <a:gamma/>
                                  <a:tint val="0"/>
                                  <a:invGamma/>
                                </a:schemeClr>
                              </a:gs>
                              <a:gs pos="100000">
                                <a:schemeClr val="folHlink"/>
                              </a:gs>
                            </a:gsLst>
                            <a:path path="shape">
                              <a:fillToRect l="50000" t="50000" r="50000" b="50000"/>
                            </a:path>
                          </a:gradFill>
                          <a:ln w="9525">
                            <a:solidFill>
                              <a:schemeClr val="tx1"/>
                            </a:solidFill>
                            <a:round/>
                            <a:headEnd/>
                            <a:tailEnd/>
                          </a:ln>
                          <a:effectLst/>
                        </p:spPr>
                        <p:txBody>
                          <a:bodyPr wrap="none" anchor="ctr"/>
                          <a:lstStyle/>
                          <a:p>
                            <a:endParaRPr lang="ro-RO"/>
                          </a:p>
                        </p:txBody>
                      </p:sp>
                      <p:sp>
                        <p:nvSpPr>
                          <p:cNvPr id="163088" name="Oval 272"/>
                          <p:cNvSpPr>
                            <a:spLocks noChangeAspect="1" noChangeArrowheads="1"/>
                          </p:cNvSpPr>
                          <p:nvPr/>
                        </p:nvSpPr>
                        <p:spPr bwMode="auto">
                          <a:xfrm>
                            <a:off x="4194" y="1206"/>
                            <a:ext cx="113" cy="113"/>
                          </a:xfrm>
                          <a:prstGeom prst="ellipse">
                            <a:avLst/>
                          </a:prstGeom>
                          <a:gradFill rotWithShape="0">
                            <a:gsLst>
                              <a:gs pos="0">
                                <a:schemeClr val="folHlink">
                                  <a:gamma/>
                                  <a:tint val="0"/>
                                  <a:invGamma/>
                                </a:schemeClr>
                              </a:gs>
                              <a:gs pos="100000">
                                <a:schemeClr val="folHlink"/>
                              </a:gs>
                            </a:gsLst>
                            <a:path path="shape">
                              <a:fillToRect l="50000" t="50000" r="50000" b="50000"/>
                            </a:path>
                          </a:gradFill>
                          <a:ln w="9525">
                            <a:solidFill>
                              <a:schemeClr val="tx1"/>
                            </a:solidFill>
                            <a:round/>
                            <a:headEnd/>
                            <a:tailEnd/>
                          </a:ln>
                          <a:effectLst/>
                        </p:spPr>
                        <p:txBody>
                          <a:bodyPr wrap="none" anchor="ctr"/>
                          <a:lstStyle/>
                          <a:p>
                            <a:endParaRPr lang="ro-RO"/>
                          </a:p>
                        </p:txBody>
                      </p:sp>
                      <p:sp>
                        <p:nvSpPr>
                          <p:cNvPr id="163089" name="Rectangle 273"/>
                          <p:cNvSpPr>
                            <a:spLocks noChangeAspect="1" noChangeArrowheads="1"/>
                          </p:cNvSpPr>
                          <p:nvPr/>
                        </p:nvSpPr>
                        <p:spPr bwMode="auto">
                          <a:xfrm>
                            <a:off x="4194" y="1095"/>
                            <a:ext cx="120" cy="105"/>
                          </a:xfrm>
                          <a:prstGeom prst="rect">
                            <a:avLst/>
                          </a:prstGeom>
                          <a:gradFill rotWithShape="0">
                            <a:gsLst>
                              <a:gs pos="0">
                                <a:schemeClr val="folHlink"/>
                              </a:gs>
                              <a:gs pos="50000">
                                <a:schemeClr val="folHlink">
                                  <a:gamma/>
                                  <a:tint val="0"/>
                                  <a:invGamma/>
                                </a:schemeClr>
                              </a:gs>
                              <a:gs pos="100000">
                                <a:schemeClr val="folHlink"/>
                              </a:gs>
                            </a:gsLst>
                            <a:lin ang="0" scaled="1"/>
                          </a:gradFill>
                          <a:ln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:ln>
                          <a:effectLst/>
                        </p:spPr>
                        <p:txBody>
                          <a:bodyPr wrap="none" anchor="ctr"/>
                          <a:lstStyle/>
                          <a:p>
                            <a:endParaRPr lang="ro-RO"/>
                          </a:p>
                        </p:txBody>
                      </p:sp>
                      <p:sp>
                        <p:nvSpPr>
                          <p:cNvPr id="163090" name="Rectangle 274"/>
                          <p:cNvSpPr>
                            <a:spLocks noChangeAspect="1" noChangeArrowheads="1"/>
                          </p:cNvSpPr>
                          <p:nvPr/>
                        </p:nvSpPr>
                        <p:spPr bwMode="auto">
                          <a:xfrm>
                            <a:off x="4050" y="1206"/>
                            <a:ext cx="120" cy="105"/>
                          </a:xfrm>
                          <a:prstGeom prst="rect">
                            <a:avLst/>
                          </a:prstGeom>
                          <a:gradFill rotWithShape="0">
                            <a:gsLst>
                              <a:gs pos="0">
                                <a:schemeClr val="folHlink"/>
                              </a:gs>
                              <a:gs pos="50000">
                                <a:schemeClr val="folHlink">
                                  <a:gamma/>
                                  <a:tint val="0"/>
                                  <a:invGamma/>
                                </a:schemeClr>
                              </a:gs>
                              <a:gs pos="100000">
                                <a:schemeClr val="folHlink"/>
                              </a:gs>
                            </a:gsLst>
                            <a:lin ang="0" scaled="1"/>
                          </a:gradFill>
                          <a:ln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:ln>
                          <a:effectLst/>
                        </p:spPr>
                        <p:txBody>
                          <a:bodyPr wrap="none" anchor="ctr"/>
                          <a:lstStyle/>
                          <a:p>
                            <a:endParaRPr lang="ro-RO"/>
                          </a:p>
                        </p:txBody>
                      </p:sp>
                    </p:grpSp>
                    <p:grpSp>
                      <p:nvGrpSpPr>
                        <p:cNvPr id="163091" name="Group 275"/>
                        <p:cNvGrpSpPr>
                          <a:grpSpLocks noChangeAspect="1"/>
                        </p:cNvGrpSpPr>
                        <p:nvPr/>
                      </p:nvGrpSpPr>
                      <p:grpSpPr bwMode="auto">
                        <a:xfrm>
                          <a:off x="1866" y="3390"/>
                          <a:ext cx="264" cy="230"/>
                          <a:chOff x="4050" y="1089"/>
                          <a:chExt cx="264" cy="230"/>
                        </a:xfrm>
                      </p:grpSpPr>
                      <p:sp>
                        <p:nvSpPr>
                          <p:cNvPr id="163092" name="Oval 276"/>
                          <p:cNvSpPr>
                            <a:spLocks noChangeAspect="1" noChangeArrowheads="1"/>
                          </p:cNvSpPr>
                          <p:nvPr/>
                        </p:nvSpPr>
                        <p:spPr bwMode="auto">
                          <a:xfrm>
                            <a:off x="4053" y="1089"/>
                            <a:ext cx="113" cy="113"/>
                          </a:xfrm>
                          <a:prstGeom prst="ellipse">
                            <a:avLst/>
                          </a:prstGeom>
                          <a:gradFill rotWithShape="0">
                            <a:gsLst>
                              <a:gs pos="0">
                                <a:schemeClr val="folHlink">
                                  <a:gamma/>
                                  <a:tint val="0"/>
                                  <a:invGamma/>
                                </a:schemeClr>
                              </a:gs>
                              <a:gs pos="100000">
                                <a:schemeClr val="folHlink"/>
                              </a:gs>
                            </a:gsLst>
                            <a:path path="shape">
                              <a:fillToRect l="50000" t="50000" r="50000" b="50000"/>
                            </a:path>
                          </a:gradFill>
                          <a:ln w="9525">
                            <a:solidFill>
                              <a:schemeClr val="tx1"/>
                            </a:solidFill>
                            <a:round/>
                            <a:headEnd/>
                            <a:tailEnd/>
                          </a:ln>
                          <a:effectLst/>
                        </p:spPr>
                        <p:txBody>
                          <a:bodyPr wrap="none" anchor="ctr"/>
                          <a:lstStyle/>
                          <a:p>
                            <a:endParaRPr lang="ro-RO"/>
                          </a:p>
                        </p:txBody>
                      </p:sp>
                      <p:sp>
                        <p:nvSpPr>
                          <p:cNvPr id="163093" name="Oval 277"/>
                          <p:cNvSpPr>
                            <a:spLocks noChangeAspect="1" noChangeArrowheads="1"/>
                          </p:cNvSpPr>
                          <p:nvPr/>
                        </p:nvSpPr>
                        <p:spPr bwMode="auto">
                          <a:xfrm>
                            <a:off x="4194" y="1206"/>
                            <a:ext cx="113" cy="113"/>
                          </a:xfrm>
                          <a:prstGeom prst="ellipse">
                            <a:avLst/>
                          </a:prstGeom>
                          <a:gradFill rotWithShape="0">
                            <a:gsLst>
                              <a:gs pos="0">
                                <a:schemeClr val="folHlink">
                                  <a:gamma/>
                                  <a:tint val="0"/>
                                  <a:invGamma/>
                                </a:schemeClr>
                              </a:gs>
                              <a:gs pos="100000">
                                <a:schemeClr val="folHlink"/>
                              </a:gs>
                            </a:gsLst>
                            <a:path path="shape">
                              <a:fillToRect l="50000" t="50000" r="50000" b="50000"/>
                            </a:path>
                          </a:gradFill>
                          <a:ln w="9525">
                            <a:solidFill>
                              <a:schemeClr val="tx1"/>
                            </a:solidFill>
                            <a:round/>
                            <a:headEnd/>
                            <a:tailEnd/>
                          </a:ln>
                          <a:effectLst/>
                        </p:spPr>
                        <p:txBody>
                          <a:bodyPr wrap="none" anchor="ctr"/>
                          <a:lstStyle/>
                          <a:p>
                            <a:endParaRPr lang="ro-RO"/>
                          </a:p>
                        </p:txBody>
                      </p:sp>
                      <p:sp>
                        <p:nvSpPr>
                          <p:cNvPr id="163094" name="Rectangle 278"/>
                          <p:cNvSpPr>
                            <a:spLocks noChangeAspect="1" noChangeArrowheads="1"/>
                          </p:cNvSpPr>
                          <p:nvPr/>
                        </p:nvSpPr>
                        <p:spPr bwMode="auto">
                          <a:xfrm>
                            <a:off x="4194" y="1095"/>
                            <a:ext cx="120" cy="105"/>
                          </a:xfrm>
                          <a:prstGeom prst="rect">
                            <a:avLst/>
                          </a:prstGeom>
                          <a:gradFill rotWithShape="0">
                            <a:gsLst>
                              <a:gs pos="0">
                                <a:schemeClr val="folHlink"/>
                              </a:gs>
                              <a:gs pos="50000">
                                <a:schemeClr val="folHlink">
                                  <a:gamma/>
                                  <a:tint val="0"/>
                                  <a:invGamma/>
                                </a:schemeClr>
                              </a:gs>
                              <a:gs pos="100000">
                                <a:schemeClr val="folHlink"/>
                              </a:gs>
                            </a:gsLst>
                            <a:lin ang="0" scaled="1"/>
                          </a:gradFill>
                          <a:ln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:ln>
                          <a:effectLst/>
                        </p:spPr>
                        <p:txBody>
                          <a:bodyPr wrap="none" anchor="ctr"/>
                          <a:lstStyle/>
                          <a:p>
                            <a:endParaRPr lang="ro-RO"/>
                          </a:p>
                        </p:txBody>
                      </p:sp>
                      <p:sp>
                        <p:nvSpPr>
                          <p:cNvPr id="163095" name="Rectangle 279"/>
                          <p:cNvSpPr>
                            <a:spLocks noChangeAspect="1" noChangeArrowheads="1"/>
                          </p:cNvSpPr>
                          <p:nvPr/>
                        </p:nvSpPr>
                        <p:spPr bwMode="auto">
                          <a:xfrm>
                            <a:off x="4050" y="1206"/>
                            <a:ext cx="120" cy="105"/>
                          </a:xfrm>
                          <a:prstGeom prst="rect">
                            <a:avLst/>
                          </a:prstGeom>
                          <a:gradFill rotWithShape="0">
                            <a:gsLst>
                              <a:gs pos="0">
                                <a:schemeClr val="folHlink"/>
                              </a:gs>
                              <a:gs pos="50000">
                                <a:schemeClr val="folHlink">
                                  <a:gamma/>
                                  <a:tint val="0"/>
                                  <a:invGamma/>
                                </a:schemeClr>
                              </a:gs>
                              <a:gs pos="100000">
                                <a:schemeClr val="folHlink"/>
                              </a:gs>
                            </a:gsLst>
                            <a:lin ang="0" scaled="1"/>
                          </a:gradFill>
                          <a:ln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:ln>
                          <a:effectLst/>
                        </p:spPr>
                        <p:txBody>
                          <a:bodyPr wrap="none" anchor="ctr"/>
                          <a:lstStyle/>
                          <a:p>
                            <a:endParaRPr lang="ro-RO"/>
                          </a:p>
                        </p:txBody>
                      </p:sp>
                    </p:grpSp>
                  </p:grpSp>
                  <p:grpSp>
                    <p:nvGrpSpPr>
                      <p:cNvPr id="163096" name="Group 280"/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1985" y="1437"/>
                        <a:ext cx="1781" cy="538"/>
                        <a:chOff x="1985" y="1437"/>
                        <a:chExt cx="1781" cy="538"/>
                      </a:xfrm>
                    </p:grpSpPr>
                    <p:grpSp>
                      <p:nvGrpSpPr>
                        <p:cNvPr id="163097" name="Group 281"/>
                        <p:cNvGrpSpPr>
                          <a:grpSpLocks noChangeAspect="1"/>
                        </p:cNvGrpSpPr>
                        <p:nvPr/>
                      </p:nvGrpSpPr>
                      <p:grpSpPr bwMode="auto">
                        <a:xfrm>
                          <a:off x="2661" y="1943"/>
                          <a:ext cx="427" cy="14"/>
                          <a:chOff x="2782" y="1104"/>
                          <a:chExt cx="606" cy="20"/>
                        </a:xfrm>
                      </p:grpSpPr>
                      <p:sp>
                        <p:nvSpPr>
                          <p:cNvPr id="163098" name="AutoShape 282" descr="Широкий диагональный 1"/>
                          <p:cNvSpPr>
                            <a:spLocks noChangeAspect="1" noChangeArrowheads="1"/>
                          </p:cNvSpPr>
                          <p:nvPr/>
                        </p:nvSpPr>
                        <p:spPr bwMode="auto">
                          <a:xfrm>
                            <a:off x="2782" y="1104"/>
                            <a:ext cx="606" cy="20"/>
                          </a:xfrm>
                          <a:custGeom>
                            <a:avLst/>
                            <a:gdLst>
                              <a:gd name="G0" fmla="+- 1733 0 0"/>
                              <a:gd name="G1" fmla="+- 21600 0 1733"/>
                              <a:gd name="G2" fmla="*/ 1733 1 2"/>
                              <a:gd name="G3" fmla="+- 21600 0 G2"/>
                              <a:gd name="G4" fmla="+/ 1733 21600 2"/>
                              <a:gd name="G5" fmla="+/ G1 0 2"/>
                              <a:gd name="G6" fmla="*/ 21600 21600 1733"/>
                              <a:gd name="G7" fmla="*/ G6 1 2"/>
                              <a:gd name="G8" fmla="+- 21600 0 G7"/>
                              <a:gd name="G9" fmla="*/ 21600 1 2"/>
                              <a:gd name="G10" fmla="+- 1733 0 G9"/>
                              <a:gd name="G11" fmla="?: G10 G8 0"/>
                              <a:gd name="G12" fmla="?: G10 G7 21600"/>
                              <a:gd name="T0" fmla="*/ 20733 w 21600"/>
                              <a:gd name="T1" fmla="*/ 10800 h 21600"/>
                              <a:gd name="T2" fmla="*/ 10800 w 21600"/>
                              <a:gd name="T3" fmla="*/ 21600 h 21600"/>
                              <a:gd name="T4" fmla="*/ 867 w 21600"/>
                              <a:gd name="T5" fmla="*/ 10800 h 21600"/>
                              <a:gd name="T6" fmla="*/ 10800 w 21600"/>
                              <a:gd name="T7" fmla="*/ 0 h 21600"/>
                              <a:gd name="T8" fmla="*/ 2667 w 21600"/>
                              <a:gd name="T9" fmla="*/ 2667 h 21600"/>
                              <a:gd name="T10" fmla="*/ 18933 w 21600"/>
                              <a:gd name="T11" fmla="*/ 18933 h 21600"/>
                            </a:gdLst>
                            <a:ahLst/>
                            <a:cxnLst>
                              <a:cxn ang="0">
                                <a:pos x="T0" y="T1"/>
                              </a:cxn>
                              <a:cxn ang="0">
                                <a:pos x="T2" y="T3"/>
                              </a:cxn>
                              <a:cxn ang="0">
                                <a:pos x="T4" y="T5"/>
                              </a:cxn>
                              <a:cxn ang="0">
                                <a:pos x="T6" y="T7"/>
                              </a:cxn>
                            </a:cxnLst>
                            <a:rect l="T8" t="T9" r="T10" b="T11"/>
                            <a:pathLst>
                              <a:path w="21600" h="21600">
                                <a:moveTo>
                                  <a:pt x="0" y="0"/>
                                </a:moveTo>
                                <a:lnTo>
                                  <a:pt x="1733" y="21600"/>
                                </a:lnTo>
                                <a:lnTo>
                                  <a:pt x="19867" y="21600"/>
                                </a:lnTo>
                                <a:lnTo>
                                  <a:pt x="21600" y="0"/>
                                </a:lnTo>
                                <a:close/>
                              </a:path>
                            </a:pathLst>
                          </a:custGeom>
                          <a:pattFill prst="wdDnDiag">
                            <a:fgClr>
                              <a:schemeClr val="folHlink"/>
                            </a:fgClr>
                            <a:bgClr>
                              <a:schemeClr val="bg1"/>
                            </a:bgClr>
                          </a:pattFill>
                          <a:ln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:ln>
                          <a:effectLst/>
                        </p:spPr>
                        <p:txBody>
                          <a:bodyPr wrap="none" anchor="ctr"/>
                          <a:lstStyle/>
                          <a:p>
                            <a:endParaRPr lang="ro-RO"/>
                          </a:p>
                        </p:txBody>
                      </p:sp>
                      <p:sp>
                        <p:nvSpPr>
                          <p:cNvPr id="163099" name="Rectangle 283"/>
                          <p:cNvSpPr>
                            <a:spLocks noChangeAspect="1" noChangeArrowheads="1"/>
                          </p:cNvSpPr>
                          <p:nvPr/>
                        </p:nvSpPr>
                        <p:spPr bwMode="auto">
                          <a:xfrm>
                            <a:off x="2980" y="1106"/>
                            <a:ext cx="213" cy="16"/>
                          </a:xfrm>
                          <a:prstGeom prst="rect">
                            <a:avLst/>
                          </a:prstGeom>
                          <a:solidFill>
                            <a:schemeClr val="bg1"/>
                          </a:solidFill>
                          <a:ln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:ln>
                          <a:effectLst/>
                        </p:spPr>
                        <p:txBody>
                          <a:bodyPr wrap="none" anchor="ctr"/>
                          <a:lstStyle/>
                          <a:p>
                            <a:endParaRPr lang="ro-RO"/>
                          </a:p>
                        </p:txBody>
                      </p:sp>
                    </p:grpSp>
                    <p:grpSp>
                      <p:nvGrpSpPr>
                        <p:cNvPr id="163100" name="Group 284"/>
                        <p:cNvGrpSpPr>
                          <a:grpSpLocks noChangeAspect="1"/>
                        </p:cNvGrpSpPr>
                        <p:nvPr/>
                      </p:nvGrpSpPr>
                      <p:grpSpPr bwMode="auto">
                        <a:xfrm>
                          <a:off x="1985" y="1437"/>
                          <a:ext cx="1781" cy="538"/>
                          <a:chOff x="1797" y="873"/>
                          <a:chExt cx="2153" cy="650"/>
                        </a:xfrm>
                      </p:grpSpPr>
                      <p:grpSp>
                        <p:nvGrpSpPr>
                          <p:cNvPr id="163101" name="Group 285"/>
                          <p:cNvGrpSpPr>
                            <a:grpSpLocks noChangeAspect="1"/>
                          </p:cNvGrpSpPr>
                          <p:nvPr/>
                        </p:nvGrpSpPr>
                        <p:grpSpPr bwMode="auto">
                          <a:xfrm>
                            <a:off x="2111" y="1274"/>
                            <a:ext cx="319" cy="42"/>
                            <a:chOff x="2192" y="875"/>
                            <a:chExt cx="374" cy="49"/>
                          </a:xfrm>
                        </p:grpSpPr>
                        <p:sp>
                          <p:nvSpPr>
                            <p:cNvPr id="163102" name="AutoShape 286" descr="Широкий диагональный 1"/>
                            <p:cNvSpPr>
                              <a:spLocks noChangeAspect="1" noChangeArrowheads="1"/>
                            </p:cNvSpPr>
                            <p:nvPr/>
                          </p:nvSpPr>
                          <p:spPr bwMode="auto">
                            <a:xfrm>
                              <a:off x="2192" y="875"/>
                              <a:ext cx="374" cy="47"/>
                            </a:xfrm>
                            <a:custGeom>
                              <a:avLst/>
                              <a:gdLst>
                                <a:gd name="G0" fmla="+- 1733 0 0"/>
                                <a:gd name="G1" fmla="+- 21600 0 1733"/>
                                <a:gd name="G2" fmla="*/ 1733 1 2"/>
                                <a:gd name="G3" fmla="+- 21600 0 G2"/>
                                <a:gd name="G4" fmla="+/ 1733 21600 2"/>
                                <a:gd name="G5" fmla="+/ G1 0 2"/>
                                <a:gd name="G6" fmla="*/ 21600 21600 1733"/>
                                <a:gd name="G7" fmla="*/ G6 1 2"/>
                                <a:gd name="G8" fmla="+- 21600 0 G7"/>
                                <a:gd name="G9" fmla="*/ 21600 1 2"/>
                                <a:gd name="G10" fmla="+- 1733 0 G9"/>
                                <a:gd name="G11" fmla="?: G10 G8 0"/>
                                <a:gd name="G12" fmla="?: G10 G7 21600"/>
                                <a:gd name="T0" fmla="*/ 20733 w 21600"/>
                                <a:gd name="T1" fmla="*/ 10800 h 21600"/>
                                <a:gd name="T2" fmla="*/ 10800 w 21600"/>
                                <a:gd name="T3" fmla="*/ 21600 h 21600"/>
                                <a:gd name="T4" fmla="*/ 867 w 21600"/>
                                <a:gd name="T5" fmla="*/ 10800 h 21600"/>
                                <a:gd name="T6" fmla="*/ 10800 w 21600"/>
                                <a:gd name="T7" fmla="*/ 0 h 21600"/>
                                <a:gd name="T8" fmla="*/ 2667 w 21600"/>
                                <a:gd name="T9" fmla="*/ 2667 h 21600"/>
                                <a:gd name="T10" fmla="*/ 18933 w 21600"/>
                                <a:gd name="T11" fmla="*/ 18933 h 21600"/>
                              </a:gdLst>
                              <a:ahLst/>
                              <a:cxnLst>
                                <a:cxn ang="0">
                                  <a:pos x="T0" y="T1"/>
                                </a:cxn>
                                <a:cxn ang="0">
                                  <a:pos x="T2" y="T3"/>
                                </a:cxn>
                                <a:cxn ang="0">
                                  <a:pos x="T4" y="T5"/>
                                </a:cxn>
                                <a:cxn ang="0">
                                  <a:pos x="T6" y="T7"/>
                                </a:cxn>
                              </a:cxnLst>
                              <a:rect l="T8" t="T9" r="T10" b="T11"/>
                              <a:pathLst>
                                <a:path w="21600" h="21600">
                                  <a:moveTo>
                                    <a:pt x="0" y="0"/>
                                  </a:moveTo>
                                  <a:lnTo>
                                    <a:pt x="1733" y="21600"/>
                                  </a:lnTo>
                                  <a:lnTo>
                                    <a:pt x="19867" y="21600"/>
                                  </a:lnTo>
                                  <a:lnTo>
                                    <a:pt x="21600" y="0"/>
                                  </a:lnTo>
                                  <a:close/>
                                </a:path>
                              </a:pathLst>
                            </a:custGeom>
                            <a:pattFill prst="wdDnDiag">
                              <a:fgClr>
                                <a:schemeClr val="folHlink"/>
                              </a:fgClr>
                              <a:bgClr>
                                <a:schemeClr val="bg1"/>
                              </a:bgClr>
                            </a:pattFill>
                            <a:ln w="9525">
                              <a:solidFill>
                                <a:schemeClr val="tx1"/>
                              </a:solidFill>
                              <a:miter lim="800000"/>
                              <a:headEnd/>
                              <a:tailEnd/>
                            </a:ln>
                            <a:effectLst/>
                          </p:spPr>
                          <p:txBody>
                            <a:bodyPr wrap="none" anchor="ctr"/>
                            <a:lstStyle/>
                            <a:p>
                              <a:endParaRPr lang="ro-RO"/>
                            </a:p>
                          </p:txBody>
                        </p:sp>
                        <p:sp>
                          <p:nvSpPr>
                            <p:cNvPr id="163103" name="Rectangle 287"/>
                            <p:cNvSpPr>
                              <a:spLocks noChangeAspect="1" noChangeArrowheads="1"/>
                            </p:cNvSpPr>
                            <p:nvPr/>
                          </p:nvSpPr>
                          <p:spPr bwMode="auto">
                            <a:xfrm>
                              <a:off x="2280" y="877"/>
                              <a:ext cx="201" cy="47"/>
                            </a:xfrm>
                            <a:prstGeom prst="rect">
                              <a:avLst/>
                            </a:prstGeom>
                            <a:solidFill>
                              <a:schemeClr val="bg1"/>
                            </a:solidFill>
                            <a:ln w="9525">
                              <a:solidFill>
                                <a:schemeClr val="tx1"/>
                              </a:solidFill>
                              <a:miter lim="800000"/>
                              <a:headEnd/>
                              <a:tailEnd/>
                            </a:ln>
                            <a:effectLst/>
                          </p:spPr>
                          <p:txBody>
                            <a:bodyPr wrap="none" anchor="ctr"/>
                            <a:lstStyle/>
                            <a:p>
                              <a:endParaRPr lang="ro-RO"/>
                            </a:p>
                          </p:txBody>
                        </p:sp>
                      </p:grpSp>
                      <p:grpSp>
                        <p:nvGrpSpPr>
                          <p:cNvPr id="163104" name="Group 288"/>
                          <p:cNvGrpSpPr>
                            <a:grpSpLocks noChangeAspect="1"/>
                          </p:cNvGrpSpPr>
                          <p:nvPr/>
                        </p:nvGrpSpPr>
                        <p:grpSpPr bwMode="auto">
                          <a:xfrm>
                            <a:off x="1797" y="873"/>
                            <a:ext cx="2153" cy="650"/>
                            <a:chOff x="1797" y="873"/>
                            <a:chExt cx="2153" cy="650"/>
                          </a:xfrm>
                        </p:grpSpPr>
                        <p:sp>
                          <p:nvSpPr>
                            <p:cNvPr id="163105" name="Freeform 289" descr="Алмазная решетка (контур)"/>
                            <p:cNvSpPr>
                              <a:spLocks noChangeAspect="1"/>
                            </p:cNvSpPr>
                            <p:nvPr/>
                          </p:nvSpPr>
                          <p:spPr bwMode="auto">
                            <a:xfrm>
                              <a:off x="1812" y="1237"/>
                              <a:ext cx="72" cy="120"/>
                            </a:xfrm>
                            <a:custGeom>
                              <a:avLst/>
                              <a:gdLst/>
                              <a:ahLst/>
                              <a:cxnLst>
                                <a:cxn ang="0">
                                  <a:pos x="62" y="0"/>
                                </a:cxn>
                                <a:cxn ang="0">
                                  <a:pos x="80" y="29"/>
                                </a:cxn>
                                <a:cxn ang="0">
                                  <a:pos x="84" y="74"/>
                                </a:cxn>
                                <a:cxn ang="0">
                                  <a:pos x="78" y="111"/>
                                </a:cxn>
                                <a:cxn ang="0">
                                  <a:pos x="66" y="141"/>
                                </a:cxn>
                                <a:cxn ang="0">
                                  <a:pos x="0" y="140"/>
                                </a:cxn>
                                <a:cxn ang="0">
                                  <a:pos x="18" y="116"/>
                                </a:cxn>
                                <a:cxn ang="0">
                                  <a:pos x="33" y="78"/>
                                </a:cxn>
                                <a:cxn ang="0">
                                  <a:pos x="32" y="51"/>
                                </a:cxn>
                                <a:cxn ang="0">
                                  <a:pos x="29" y="26"/>
                                </a:cxn>
                                <a:cxn ang="0">
                                  <a:pos x="17" y="0"/>
                                </a:cxn>
                                <a:cxn ang="0">
                                  <a:pos x="62" y="0"/>
                                </a:cxn>
                              </a:cxnLst>
                              <a:rect l="0" t="0" r="r" b="b"/>
                              <a:pathLst>
                                <a:path w="84" h="141">
                                  <a:moveTo>
                                    <a:pt x="62" y="0"/>
                                  </a:moveTo>
                                  <a:lnTo>
                                    <a:pt x="80" y="29"/>
                                  </a:lnTo>
                                  <a:lnTo>
                                    <a:pt x="84" y="74"/>
                                  </a:lnTo>
                                  <a:lnTo>
                                    <a:pt x="78" y="111"/>
                                  </a:lnTo>
                                  <a:lnTo>
                                    <a:pt x="66" y="141"/>
                                  </a:lnTo>
                                  <a:lnTo>
                                    <a:pt x="0" y="140"/>
                                  </a:lnTo>
                                  <a:lnTo>
                                    <a:pt x="18" y="116"/>
                                  </a:lnTo>
                                  <a:lnTo>
                                    <a:pt x="33" y="78"/>
                                  </a:lnTo>
                                  <a:lnTo>
                                    <a:pt x="32" y="51"/>
                                  </a:lnTo>
                                  <a:lnTo>
                                    <a:pt x="29" y="26"/>
                                  </a:lnTo>
                                  <a:lnTo>
                                    <a:pt x="17" y="0"/>
                                  </a:lnTo>
                                  <a:lnTo>
                                    <a:pt x="62" y="0"/>
                                  </a:lnTo>
                                  <a:close/>
                                </a:path>
                              </a:pathLst>
                            </a:custGeom>
                            <a:pattFill prst="openDmnd">
                              <a:fgClr>
                                <a:schemeClr val="accent1"/>
                              </a:fgClr>
                              <a:bgClr>
                                <a:schemeClr val="bg1"/>
                              </a:bgClr>
                            </a:pattFill>
                            <a:ln w="9525">
                              <a:solidFill>
                                <a:schemeClr val="accent1"/>
                              </a:solidFill>
                              <a:round/>
                              <a:headEnd/>
                              <a:tailEnd/>
                            </a:ln>
                            <a:effectLst/>
                          </p:spPr>
                          <p:txBody>
                            <a:bodyPr/>
                            <a:lstStyle/>
                            <a:p>
                              <a:endParaRPr lang="ro-RO"/>
                            </a:p>
                          </p:txBody>
                        </p:sp>
                        <p:sp>
                          <p:nvSpPr>
                            <p:cNvPr id="163106" name="Freeform 290" descr="Алмазная решетка (контур)"/>
                            <p:cNvSpPr>
                              <a:spLocks noChangeAspect="1"/>
                            </p:cNvSpPr>
                            <p:nvPr/>
                          </p:nvSpPr>
                          <p:spPr bwMode="auto">
                            <a:xfrm>
                              <a:off x="3866" y="1216"/>
                              <a:ext cx="70" cy="114"/>
                            </a:xfrm>
                            <a:custGeom>
                              <a:avLst/>
                              <a:gdLst/>
                              <a:ahLst/>
                              <a:cxnLst>
                                <a:cxn ang="0">
                                  <a:pos x="83" y="0"/>
                                </a:cxn>
                                <a:cxn ang="0">
                                  <a:pos x="32" y="0"/>
                                </a:cxn>
                                <a:cxn ang="0">
                                  <a:pos x="11" y="33"/>
                                </a:cxn>
                                <a:cxn ang="0">
                                  <a:pos x="0" y="74"/>
                                </a:cxn>
                                <a:cxn ang="0">
                                  <a:pos x="8" y="111"/>
                                </a:cxn>
                                <a:cxn ang="0">
                                  <a:pos x="32" y="132"/>
                                </a:cxn>
                                <a:cxn ang="0">
                                  <a:pos x="78" y="134"/>
                                </a:cxn>
                                <a:cxn ang="0">
                                  <a:pos x="66" y="113"/>
                                </a:cxn>
                                <a:cxn ang="0">
                                  <a:pos x="59" y="86"/>
                                </a:cxn>
                                <a:cxn ang="0">
                                  <a:pos x="59" y="57"/>
                                </a:cxn>
                                <a:cxn ang="0">
                                  <a:pos x="66" y="27"/>
                                </a:cxn>
                                <a:cxn ang="0">
                                  <a:pos x="83" y="0"/>
                                </a:cxn>
                              </a:cxnLst>
                              <a:rect l="0" t="0" r="r" b="b"/>
                              <a:pathLst>
                                <a:path w="83" h="134">
                                  <a:moveTo>
                                    <a:pt x="83" y="0"/>
                                  </a:moveTo>
                                  <a:lnTo>
                                    <a:pt x="32" y="0"/>
                                  </a:lnTo>
                                  <a:lnTo>
                                    <a:pt x="11" y="33"/>
                                  </a:lnTo>
                                  <a:lnTo>
                                    <a:pt x="0" y="74"/>
                                  </a:lnTo>
                                  <a:lnTo>
                                    <a:pt x="8" y="111"/>
                                  </a:lnTo>
                                  <a:lnTo>
                                    <a:pt x="32" y="132"/>
                                  </a:lnTo>
                                  <a:lnTo>
                                    <a:pt x="78" y="134"/>
                                  </a:lnTo>
                                  <a:lnTo>
                                    <a:pt x="66" y="113"/>
                                  </a:lnTo>
                                  <a:lnTo>
                                    <a:pt x="59" y="86"/>
                                  </a:lnTo>
                                  <a:lnTo>
                                    <a:pt x="59" y="57"/>
                                  </a:lnTo>
                                  <a:lnTo>
                                    <a:pt x="66" y="27"/>
                                  </a:lnTo>
                                  <a:lnTo>
                                    <a:pt x="83" y="0"/>
                                  </a:lnTo>
                                  <a:close/>
                                </a:path>
                              </a:pathLst>
                            </a:custGeom>
                            <a:pattFill prst="openDmnd">
                              <a:fgClr>
                                <a:schemeClr val="accent1"/>
                              </a:fgClr>
                              <a:bgClr>
                                <a:schemeClr val="bg1"/>
                              </a:bgClr>
                            </a:pattFill>
                            <a:ln w="9525" cap="flat" cmpd="sng">
                              <a:solidFill>
                                <a:schemeClr val="accent1"/>
                              </a:solidFill>
                              <a:prstDash val="solid"/>
                              <a:round/>
                              <a:headEnd type="none" w="med" len="med"/>
                              <a:tailEnd type="none" w="med" len="med"/>
                            </a:ln>
                            <a:effectLst/>
                          </p:spPr>
                          <p:txBody>
                            <a:bodyPr/>
                            <a:lstStyle/>
                            <a:p>
                              <a:endParaRPr lang="ro-RO"/>
                            </a:p>
                          </p:txBody>
                        </p:sp>
                        <p:grpSp>
                          <p:nvGrpSpPr>
                            <p:cNvPr id="163107" name="Group 291"/>
                            <p:cNvGrpSpPr>
                              <a:grpSpLocks noChangeAspect="1"/>
                            </p:cNvGrpSpPr>
                            <p:nvPr/>
                          </p:nvGrpSpPr>
                          <p:grpSpPr bwMode="auto">
                            <a:xfrm>
                              <a:off x="2172" y="917"/>
                              <a:ext cx="203" cy="161"/>
                              <a:chOff x="2262" y="456"/>
                              <a:chExt cx="238" cy="177"/>
                            </a:xfrm>
                          </p:grpSpPr>
                          <p:grpSp>
                            <p:nvGrpSpPr>
                              <p:cNvPr id="163108" name="Group 292"/>
                              <p:cNvGrpSpPr>
                                <a:grpSpLocks noChangeAspect="1"/>
                              </p:cNvGrpSpPr>
                              <p:nvPr/>
                            </p:nvGrpSpPr>
                            <p:grpSpPr bwMode="auto">
                              <a:xfrm>
                                <a:off x="2332" y="464"/>
                                <a:ext cx="109" cy="169"/>
                                <a:chOff x="2332" y="464"/>
                                <a:chExt cx="109" cy="169"/>
                              </a:xfrm>
                            </p:grpSpPr>
                            <p:sp>
                              <p:nvSpPr>
                                <p:cNvPr id="163109" name="Rectangle 293"/>
                                <p:cNvSpPr>
                                  <a:spLocks noChangeAspect="1" noChangeArrowheads="1"/>
                                </p:cNvSpPr>
                                <p:nvPr/>
                              </p:nvSpPr>
                              <p:spPr bwMode="auto">
                                <a:xfrm>
                                  <a:off x="2332" y="464"/>
                                  <a:ext cx="106" cy="126"/>
                                </a:xfrm>
                                <a:prstGeom prst="rect">
                                  <a:avLst/>
                                </a:prstGeom>
                                <a:gradFill rotWithShape="0">
                                  <a:gsLst>
                                    <a:gs pos="0">
                                      <a:srgbClr val="CC9900"/>
                                    </a:gs>
                                    <a:gs pos="50000">
                                      <a:srgbClr val="CC9900">
                                        <a:gamma/>
                                        <a:tint val="0"/>
                                        <a:invGamma/>
                                      </a:srgbClr>
                                    </a:gs>
                                    <a:gs pos="100000">
                                      <a:srgbClr val="CC9900"/>
                                    </a:gs>
                                  </a:gsLst>
                                  <a:lin ang="0" scaled="1"/>
                                </a:gradFill>
                                <a:ln w="9525">
                                  <a:solidFill>
                                    <a:schemeClr val="tx1"/>
                                  </a:solidFill>
                                  <a:miter lim="800000"/>
                                  <a:headEnd/>
                                  <a:tailEnd/>
                                </a:ln>
                                <a:effectLst/>
                              </p:spPr>
                              <p:txBody>
                                <a:bodyPr wrap="none" anchor="ctr"/>
                                <a:lstStyle/>
                                <a:p>
                                  <a:endParaRPr lang="ro-RO"/>
                                </a:p>
                              </p:txBody>
                            </p:sp>
                            <p:sp>
                              <p:nvSpPr>
                                <p:cNvPr id="163110" name="AutoShape 294"/>
                                <p:cNvSpPr>
                                  <a:spLocks noChangeAspect="1" noChangeArrowheads="1"/>
                                </p:cNvSpPr>
                                <p:nvPr/>
                              </p:nvSpPr>
                              <p:spPr bwMode="auto">
                                <a:xfrm>
                                  <a:off x="2334" y="588"/>
                                  <a:ext cx="107" cy="45"/>
                                </a:xfrm>
                                <a:custGeom>
                                  <a:avLst/>
                                  <a:gdLst>
                                    <a:gd name="G0" fmla="+- 5400 0 0"/>
                                    <a:gd name="G1" fmla="+- 21600 0 5400"/>
                                    <a:gd name="G2" fmla="*/ 5400 1 2"/>
                                    <a:gd name="G3" fmla="+- 21600 0 G2"/>
                                    <a:gd name="G4" fmla="+/ 5400 21600 2"/>
                                    <a:gd name="G5" fmla="+/ G1 0 2"/>
                                    <a:gd name="G6" fmla="*/ 21600 21600 5400"/>
                                    <a:gd name="G7" fmla="*/ G6 1 2"/>
                                    <a:gd name="G8" fmla="+- 21600 0 G7"/>
                                    <a:gd name="G9" fmla="*/ 21600 1 2"/>
                                    <a:gd name="G10" fmla="+- 5400 0 G9"/>
                                    <a:gd name="G11" fmla="?: G10 G8 0"/>
                                    <a:gd name="G12" fmla="?: G10 G7 21600"/>
                                    <a:gd name="T0" fmla="*/ 18900 w 21600"/>
                                    <a:gd name="T1" fmla="*/ 10800 h 21600"/>
                                    <a:gd name="T2" fmla="*/ 10800 w 21600"/>
                                    <a:gd name="T3" fmla="*/ 21600 h 21600"/>
                                    <a:gd name="T4" fmla="*/ 2700 w 21600"/>
                                    <a:gd name="T5" fmla="*/ 10800 h 21600"/>
                                    <a:gd name="T6" fmla="*/ 10800 w 21600"/>
                                    <a:gd name="T7" fmla="*/ 0 h 21600"/>
                                    <a:gd name="T8" fmla="*/ 4500 w 21600"/>
                                    <a:gd name="T9" fmla="*/ 4500 h 21600"/>
                                    <a:gd name="T10" fmla="*/ 17100 w 21600"/>
                                    <a:gd name="T11" fmla="*/ 17100 h 21600"/>
                                  </a:gdLst>
                                  <a:ahLst/>
                                  <a:cxnLst>
                                    <a:cxn ang="0">
                                      <a:pos x="T0" y="T1"/>
                                    </a:cxn>
                                    <a:cxn ang="0">
                                      <a:pos x="T2" y="T3"/>
                                    </a:cxn>
                                    <a:cxn ang="0">
                                      <a:pos x="T4" y="T5"/>
                                    </a:cxn>
                                    <a:cxn ang="0">
                                      <a:pos x="T6" y="T7"/>
                                    </a:cxn>
                                  </a:cxnLst>
                                  <a:rect l="T8" t="T9" r="T10" b="T11"/>
                                  <a:pathLst>
                                    <a:path w="21600" h="21600">
                                      <a:moveTo>
                                        <a:pt x="0" y="0"/>
                                      </a:moveTo>
                                      <a:lnTo>
                                        <a:pt x="5400" y="21600"/>
                                      </a:lnTo>
                                      <a:lnTo>
                                        <a:pt x="16200" y="21600"/>
                                      </a:lnTo>
                                      <a:lnTo>
                                        <a:pt x="21600" y="0"/>
                                      </a:lnTo>
                                      <a:close/>
                                    </a:path>
                                  </a:pathLst>
                                </a:custGeom>
                                <a:gradFill rotWithShape="0">
                                  <a:gsLst>
                                    <a:gs pos="0">
                                      <a:srgbClr val="CC9900"/>
                                    </a:gs>
                                    <a:gs pos="50000">
                                      <a:srgbClr val="CC9900">
                                        <a:gamma/>
                                        <a:tint val="0"/>
                                        <a:invGamma/>
                                      </a:srgbClr>
                                    </a:gs>
                                    <a:gs pos="100000">
                                      <a:srgbClr val="CC9900"/>
                                    </a:gs>
                                  </a:gsLst>
                                  <a:lin ang="0" scaled="1"/>
                                </a:gradFill>
                                <a:ln w="9525">
                                  <a:solidFill>
                                    <a:schemeClr val="tx1"/>
                                  </a:solidFill>
                                  <a:miter lim="800000"/>
                                  <a:headEnd/>
                                  <a:tailEnd/>
                                </a:ln>
                                <a:effectLst/>
                              </p:spPr>
                              <p:txBody>
                                <a:bodyPr wrap="none" anchor="ctr"/>
                                <a:lstStyle/>
                                <a:p>
                                  <a:endParaRPr lang="ro-RO"/>
                                </a:p>
                              </p:txBody>
                            </p:sp>
                          </p:grpSp>
                          <p:grpSp>
                            <p:nvGrpSpPr>
                              <p:cNvPr id="163111" name="Group 295"/>
                              <p:cNvGrpSpPr>
                                <a:grpSpLocks noChangeAspect="1"/>
                              </p:cNvGrpSpPr>
                              <p:nvPr/>
                            </p:nvGrpSpPr>
                            <p:grpSpPr bwMode="auto">
                              <a:xfrm>
                                <a:off x="2262" y="456"/>
                                <a:ext cx="238" cy="47"/>
                                <a:chOff x="2620" y="480"/>
                                <a:chExt cx="260" cy="36"/>
                              </a:xfrm>
                            </p:grpSpPr>
                            <p:sp>
                              <p:nvSpPr>
                                <p:cNvPr id="163112" name="Rectangle 296"/>
                                <p:cNvSpPr>
                                  <a:spLocks noChangeAspect="1" noChangeArrowheads="1"/>
                                </p:cNvSpPr>
                                <p:nvPr/>
                              </p:nvSpPr>
                              <p:spPr bwMode="auto">
                                <a:xfrm>
                                  <a:off x="2620" y="480"/>
                                  <a:ext cx="260" cy="20"/>
                                </a:xfrm>
                                <a:prstGeom prst="rect">
                                  <a:avLst/>
                                </a:prstGeom>
                                <a:gradFill rotWithShape="0">
                                  <a:gsLst>
                                    <a:gs pos="0">
                                      <a:srgbClr val="CC9900"/>
                                    </a:gs>
                                    <a:gs pos="50000">
                                      <a:srgbClr val="CC9900">
                                        <a:gamma/>
                                        <a:tint val="0"/>
                                        <a:invGamma/>
                                      </a:srgbClr>
                                    </a:gs>
                                    <a:gs pos="100000">
                                      <a:srgbClr val="CC9900"/>
                                    </a:gs>
                                  </a:gsLst>
                                  <a:lin ang="0" scaled="1"/>
                                </a:gradFill>
                                <a:ln w="9525">
                                  <a:solidFill>
                                    <a:schemeClr val="tx1"/>
                                  </a:solidFill>
                                  <a:miter lim="800000"/>
                                  <a:headEnd/>
                                  <a:tailEnd/>
                                </a:ln>
                                <a:effectLst/>
                              </p:spPr>
                              <p:txBody>
                                <a:bodyPr wrap="none" anchor="ctr"/>
                                <a:lstStyle/>
                                <a:p>
                                  <a:endParaRPr lang="ro-RO"/>
                                </a:p>
                              </p:txBody>
                            </p:sp>
                            <p:sp>
                              <p:nvSpPr>
                                <p:cNvPr id="163113" name="AutoShape 297"/>
                                <p:cNvSpPr>
                                  <a:spLocks noChangeAspect="1" noChangeArrowheads="1"/>
                                </p:cNvSpPr>
                                <p:nvPr/>
                              </p:nvSpPr>
                              <p:spPr bwMode="auto">
                                <a:xfrm>
                                  <a:off x="2622" y="498"/>
                                  <a:ext cx="256" cy="18"/>
                                </a:xfrm>
                                <a:custGeom>
                                  <a:avLst/>
                                  <a:gdLst>
                                    <a:gd name="G0" fmla="+- 5400 0 0"/>
                                    <a:gd name="G1" fmla="+- 21600 0 5400"/>
                                    <a:gd name="G2" fmla="*/ 5400 1 2"/>
                                    <a:gd name="G3" fmla="+- 21600 0 G2"/>
                                    <a:gd name="G4" fmla="+/ 5400 21600 2"/>
                                    <a:gd name="G5" fmla="+/ G1 0 2"/>
                                    <a:gd name="G6" fmla="*/ 21600 21600 5400"/>
                                    <a:gd name="G7" fmla="*/ G6 1 2"/>
                                    <a:gd name="G8" fmla="+- 21600 0 G7"/>
                                    <a:gd name="G9" fmla="*/ 21600 1 2"/>
                                    <a:gd name="G10" fmla="+- 5400 0 G9"/>
                                    <a:gd name="G11" fmla="?: G10 G8 0"/>
                                    <a:gd name="G12" fmla="?: G10 G7 21600"/>
                                    <a:gd name="T0" fmla="*/ 18900 w 21600"/>
                                    <a:gd name="T1" fmla="*/ 10800 h 21600"/>
                                    <a:gd name="T2" fmla="*/ 10800 w 21600"/>
                                    <a:gd name="T3" fmla="*/ 21600 h 21600"/>
                                    <a:gd name="T4" fmla="*/ 2700 w 21600"/>
                                    <a:gd name="T5" fmla="*/ 10800 h 21600"/>
                                    <a:gd name="T6" fmla="*/ 10800 w 21600"/>
                                    <a:gd name="T7" fmla="*/ 0 h 21600"/>
                                    <a:gd name="T8" fmla="*/ 4500 w 21600"/>
                                    <a:gd name="T9" fmla="*/ 4500 h 21600"/>
                                    <a:gd name="T10" fmla="*/ 17100 w 21600"/>
                                    <a:gd name="T11" fmla="*/ 17100 h 21600"/>
                                  </a:gdLst>
                                  <a:ahLst/>
                                  <a:cxnLst>
                                    <a:cxn ang="0">
                                      <a:pos x="T0" y="T1"/>
                                    </a:cxn>
                                    <a:cxn ang="0">
                                      <a:pos x="T2" y="T3"/>
                                    </a:cxn>
                                    <a:cxn ang="0">
                                      <a:pos x="T4" y="T5"/>
                                    </a:cxn>
                                    <a:cxn ang="0">
                                      <a:pos x="T6" y="T7"/>
                                    </a:cxn>
                                  </a:cxnLst>
                                  <a:rect l="T8" t="T9" r="T10" b="T11"/>
                                  <a:pathLst>
                                    <a:path w="21600" h="21600">
                                      <a:moveTo>
                                        <a:pt x="0" y="0"/>
                                      </a:moveTo>
                                      <a:lnTo>
                                        <a:pt x="5400" y="21600"/>
                                      </a:lnTo>
                                      <a:lnTo>
                                        <a:pt x="16200" y="21600"/>
                                      </a:lnTo>
                                      <a:lnTo>
                                        <a:pt x="21600" y="0"/>
                                      </a:lnTo>
                                      <a:close/>
                                    </a:path>
                                  </a:pathLst>
                                </a:custGeom>
                                <a:gradFill rotWithShape="0">
                                  <a:gsLst>
                                    <a:gs pos="0">
                                      <a:srgbClr val="CC9900"/>
                                    </a:gs>
                                    <a:gs pos="50000">
                                      <a:srgbClr val="CC9900">
                                        <a:gamma/>
                                        <a:tint val="0"/>
                                        <a:invGamma/>
                                      </a:srgbClr>
                                    </a:gs>
                                    <a:gs pos="100000">
                                      <a:srgbClr val="CC9900"/>
                                    </a:gs>
                                  </a:gsLst>
                                  <a:lin ang="0" scaled="1"/>
                                </a:gradFill>
                                <a:ln w="9525">
                                  <a:solidFill>
                                    <a:schemeClr val="tx1"/>
                                  </a:solidFill>
                                  <a:miter lim="800000"/>
                                  <a:headEnd/>
                                  <a:tailEnd/>
                                </a:ln>
                                <a:effectLst/>
                              </p:spPr>
                              <p:txBody>
                                <a:bodyPr wrap="none" anchor="ctr"/>
                                <a:lstStyle/>
                                <a:p>
                                  <a:endParaRPr lang="ro-RO"/>
                                </a:p>
                              </p:txBody>
                            </p:sp>
                          </p:grpSp>
                        </p:grpSp>
                        <p:grpSp>
                          <p:nvGrpSpPr>
                            <p:cNvPr id="163114" name="Group 298"/>
                            <p:cNvGrpSpPr>
                              <a:grpSpLocks noChangeAspect="1"/>
                            </p:cNvGrpSpPr>
                            <p:nvPr/>
                          </p:nvGrpSpPr>
                          <p:grpSpPr bwMode="auto">
                            <a:xfrm>
                              <a:off x="1797" y="1162"/>
                              <a:ext cx="2153" cy="361"/>
                              <a:chOff x="1824" y="744"/>
                              <a:chExt cx="2526" cy="423"/>
                            </a:xfrm>
                          </p:grpSpPr>
                          <p:grpSp>
                            <p:nvGrpSpPr>
                              <p:cNvPr id="163115" name="Group 299"/>
                              <p:cNvGrpSpPr>
                                <a:grpSpLocks noChangeAspect="1"/>
                              </p:cNvGrpSpPr>
                              <p:nvPr/>
                            </p:nvGrpSpPr>
                            <p:grpSpPr bwMode="auto">
                              <a:xfrm>
                                <a:off x="1824" y="744"/>
                                <a:ext cx="2526" cy="422"/>
                                <a:chOff x="1824" y="744"/>
                                <a:chExt cx="2526" cy="422"/>
                              </a:xfrm>
                            </p:grpSpPr>
                            <p:sp>
                              <p:nvSpPr>
                                <p:cNvPr id="163116" name="Freeform 300" descr="Широкий диагональный 1"/>
                                <p:cNvSpPr>
                                  <a:spLocks noChangeAspect="1"/>
                                </p:cNvSpPr>
                                <p:nvPr/>
                              </p:nvSpPr>
                              <p:spPr bwMode="auto">
                                <a:xfrm>
                                  <a:off x="1824" y="744"/>
                                  <a:ext cx="2526" cy="422"/>
                                </a:xfrm>
                                <a:custGeom>
                                  <a:avLst/>
                                  <a:gdLst/>
                                  <a:ahLst/>
                                  <a:cxnLst>
                                    <a:cxn ang="0">
                                      <a:pos x="0" y="6"/>
                                    </a:cxn>
                                    <a:cxn ang="0">
                                      <a:pos x="2514" y="0"/>
                                    </a:cxn>
                                    <a:cxn ang="0">
                                      <a:pos x="2517" y="60"/>
                                    </a:cxn>
                                    <a:cxn ang="0">
                                      <a:pos x="2430" y="66"/>
                                    </a:cxn>
                                    <a:cxn ang="0">
                                      <a:pos x="2430" y="204"/>
                                    </a:cxn>
                                    <a:cxn ang="0">
                                      <a:pos x="2514" y="204"/>
                                    </a:cxn>
                                    <a:cxn ang="0">
                                      <a:pos x="2526" y="216"/>
                                    </a:cxn>
                                    <a:cxn ang="0">
                                      <a:pos x="2523" y="339"/>
                                    </a:cxn>
                                    <a:cxn ang="0">
                                      <a:pos x="2451" y="339"/>
                                    </a:cxn>
                                    <a:cxn ang="0">
                                      <a:pos x="2448" y="282"/>
                                    </a:cxn>
                                    <a:cxn ang="0">
                                      <a:pos x="2286" y="285"/>
                                    </a:cxn>
                                    <a:cxn ang="0">
                                      <a:pos x="2286" y="339"/>
                                    </a:cxn>
                                    <a:cxn ang="0">
                                      <a:pos x="2208" y="338"/>
                                    </a:cxn>
                                    <a:cxn ang="0">
                                      <a:pos x="2208" y="416"/>
                                    </a:cxn>
                                    <a:cxn ang="0">
                                      <a:pos x="1566" y="408"/>
                                    </a:cxn>
                                    <a:cxn ang="0">
                                      <a:pos x="1566" y="93"/>
                                    </a:cxn>
                                    <a:cxn ang="0">
                                      <a:pos x="1599" y="75"/>
                                    </a:cxn>
                                    <a:cxn ang="0">
                                      <a:pos x="1599" y="0"/>
                                    </a:cxn>
                                    <a:cxn ang="0">
                                      <a:pos x="921" y="3"/>
                                    </a:cxn>
                                    <a:cxn ang="0">
                                      <a:pos x="921" y="78"/>
                                    </a:cxn>
                                    <a:cxn ang="0">
                                      <a:pos x="957" y="99"/>
                                    </a:cxn>
                                    <a:cxn ang="0">
                                      <a:pos x="957" y="417"/>
                                    </a:cxn>
                                    <a:cxn ang="0">
                                      <a:pos x="720" y="417"/>
                                    </a:cxn>
                                    <a:cxn ang="0">
                                      <a:pos x="717" y="171"/>
                                    </a:cxn>
                                    <a:cxn ang="0">
                                      <a:pos x="750" y="132"/>
                                    </a:cxn>
                                    <a:cxn ang="0">
                                      <a:pos x="750" y="39"/>
                                    </a:cxn>
                                    <a:cxn ang="0">
                                      <a:pos x="795" y="39"/>
                                    </a:cxn>
                                    <a:cxn ang="0">
                                      <a:pos x="795" y="3"/>
                                    </a:cxn>
                                    <a:cxn ang="0">
                                      <a:pos x="315" y="6"/>
                                    </a:cxn>
                                    <a:cxn ang="0">
                                      <a:pos x="315" y="39"/>
                                    </a:cxn>
                                    <a:cxn ang="0">
                                      <a:pos x="360" y="42"/>
                                    </a:cxn>
                                    <a:cxn ang="0">
                                      <a:pos x="360" y="132"/>
                                    </a:cxn>
                                    <a:cxn ang="0">
                                      <a:pos x="384" y="177"/>
                                    </a:cxn>
                                    <a:cxn ang="0">
                                      <a:pos x="381" y="420"/>
                                    </a:cxn>
                                    <a:cxn ang="0">
                                      <a:pos x="312" y="422"/>
                                    </a:cxn>
                                    <a:cxn ang="0">
                                      <a:pos x="312" y="360"/>
                                    </a:cxn>
                                    <a:cxn ang="0">
                                      <a:pos x="240" y="360"/>
                                    </a:cxn>
                                    <a:cxn ang="0">
                                      <a:pos x="237" y="291"/>
                                    </a:cxn>
                                    <a:cxn ang="0">
                                      <a:pos x="78" y="291"/>
                                    </a:cxn>
                                    <a:cxn ang="0">
                                      <a:pos x="75" y="357"/>
                                    </a:cxn>
                                    <a:cxn ang="0">
                                      <a:pos x="6" y="360"/>
                                    </a:cxn>
                                    <a:cxn ang="0">
                                      <a:pos x="3" y="255"/>
                                    </a:cxn>
                                    <a:cxn ang="0">
                                      <a:pos x="15" y="231"/>
                                    </a:cxn>
                                    <a:cxn ang="0">
                                      <a:pos x="111" y="234"/>
                                    </a:cxn>
                                    <a:cxn ang="0">
                                      <a:pos x="111" y="81"/>
                                    </a:cxn>
                                    <a:cxn ang="0">
                                      <a:pos x="33" y="81"/>
                                    </a:cxn>
                                    <a:cxn ang="0">
                                      <a:pos x="3" y="57"/>
                                    </a:cxn>
                                    <a:cxn ang="0">
                                      <a:pos x="0" y="6"/>
                                    </a:cxn>
                                  </a:cxnLst>
                                  <a:rect l="0" t="0" r="r" b="b"/>
                                  <a:pathLst>
                                    <a:path w="2526" h="422">
                                      <a:moveTo>
                                        <a:pt x="0" y="6"/>
                                      </a:moveTo>
                                      <a:lnTo>
                                        <a:pt x="2514" y="0"/>
                                      </a:lnTo>
                                      <a:lnTo>
                                        <a:pt x="2517" y="60"/>
                                      </a:lnTo>
                                      <a:lnTo>
                                        <a:pt x="2430" y="66"/>
                                      </a:lnTo>
                                      <a:lnTo>
                                        <a:pt x="2430" y="204"/>
                                      </a:lnTo>
                                      <a:lnTo>
                                        <a:pt x="2514" y="204"/>
                                      </a:lnTo>
                                      <a:lnTo>
                                        <a:pt x="2526" y="216"/>
                                      </a:lnTo>
                                      <a:lnTo>
                                        <a:pt x="2523" y="339"/>
                                      </a:lnTo>
                                      <a:lnTo>
                                        <a:pt x="2451" y="339"/>
                                      </a:lnTo>
                                      <a:lnTo>
                                        <a:pt x="2448" y="282"/>
                                      </a:lnTo>
                                      <a:lnTo>
                                        <a:pt x="2286" y="285"/>
                                      </a:lnTo>
                                      <a:lnTo>
                                        <a:pt x="2286" y="339"/>
                                      </a:lnTo>
                                      <a:lnTo>
                                        <a:pt x="2208" y="338"/>
                                      </a:lnTo>
                                      <a:lnTo>
                                        <a:pt x="2208" y="416"/>
                                      </a:lnTo>
                                      <a:lnTo>
                                        <a:pt x="1566" y="408"/>
                                      </a:lnTo>
                                      <a:lnTo>
                                        <a:pt x="1566" y="93"/>
                                      </a:lnTo>
                                      <a:lnTo>
                                        <a:pt x="1599" y="75"/>
                                      </a:lnTo>
                                      <a:lnTo>
                                        <a:pt x="1599" y="0"/>
                                      </a:lnTo>
                                      <a:lnTo>
                                        <a:pt x="921" y="3"/>
                                      </a:lnTo>
                                      <a:lnTo>
                                        <a:pt x="921" y="78"/>
                                      </a:lnTo>
                                      <a:lnTo>
                                        <a:pt x="957" y="99"/>
                                      </a:lnTo>
                                      <a:lnTo>
                                        <a:pt x="957" y="417"/>
                                      </a:lnTo>
                                      <a:lnTo>
                                        <a:pt x="720" y="417"/>
                                      </a:lnTo>
                                      <a:lnTo>
                                        <a:pt x="717" y="171"/>
                                      </a:lnTo>
                                      <a:lnTo>
                                        <a:pt x="750" y="132"/>
                                      </a:lnTo>
                                      <a:lnTo>
                                        <a:pt x="750" y="39"/>
                                      </a:lnTo>
                                      <a:lnTo>
                                        <a:pt x="795" y="39"/>
                                      </a:lnTo>
                                      <a:lnTo>
                                        <a:pt x="795" y="3"/>
                                      </a:lnTo>
                                      <a:lnTo>
                                        <a:pt x="315" y="6"/>
                                      </a:lnTo>
                                      <a:lnTo>
                                        <a:pt x="315" y="39"/>
                                      </a:lnTo>
                                      <a:lnTo>
                                        <a:pt x="360" y="42"/>
                                      </a:lnTo>
                                      <a:lnTo>
                                        <a:pt x="360" y="132"/>
                                      </a:lnTo>
                                      <a:lnTo>
                                        <a:pt x="384" y="177"/>
                                      </a:lnTo>
                                      <a:lnTo>
                                        <a:pt x="381" y="420"/>
                                      </a:lnTo>
                                      <a:lnTo>
                                        <a:pt x="312" y="422"/>
                                      </a:lnTo>
                                      <a:lnTo>
                                        <a:pt x="312" y="360"/>
                                      </a:lnTo>
                                      <a:lnTo>
                                        <a:pt x="240" y="360"/>
                                      </a:lnTo>
                                      <a:lnTo>
                                        <a:pt x="237" y="291"/>
                                      </a:lnTo>
                                      <a:lnTo>
                                        <a:pt x="78" y="291"/>
                                      </a:lnTo>
                                      <a:lnTo>
                                        <a:pt x="75" y="357"/>
                                      </a:lnTo>
                                      <a:lnTo>
                                        <a:pt x="6" y="360"/>
                                      </a:lnTo>
                                      <a:lnTo>
                                        <a:pt x="3" y="255"/>
                                      </a:lnTo>
                                      <a:lnTo>
                                        <a:pt x="15" y="231"/>
                                      </a:lnTo>
                                      <a:lnTo>
                                        <a:pt x="111" y="234"/>
                                      </a:lnTo>
                                      <a:lnTo>
                                        <a:pt x="111" y="81"/>
                                      </a:lnTo>
                                      <a:lnTo>
                                        <a:pt x="33" y="81"/>
                                      </a:lnTo>
                                      <a:lnTo>
                                        <a:pt x="3" y="57"/>
                                      </a:lnTo>
                                      <a:lnTo>
                                        <a:pt x="0" y="6"/>
                                      </a:lnTo>
                                      <a:close/>
                                    </a:path>
                                  </a:pathLst>
                                </a:custGeom>
                                <a:pattFill prst="wdDnDiag">
                                  <a:fgClr>
                                    <a:srgbClr val="006600"/>
                                  </a:fgClr>
                                  <a:bgClr>
                                    <a:schemeClr val="bg1"/>
                                  </a:bgClr>
                                </a:pattFill>
                                <a:ln w="9525">
                                  <a:solidFill>
                                    <a:srgbClr val="006600"/>
                                  </a:solidFill>
                                  <a:round/>
                                  <a:headEnd/>
                                  <a:tailEnd/>
                                </a:ln>
                                <a:effectLst/>
                              </p:spPr>
                              <p:txBody>
                                <a:bodyPr/>
                                <a:lstStyle/>
                                <a:p>
                                  <a:endParaRPr lang="ro-RO"/>
                                </a:p>
                              </p:txBody>
                            </p:sp>
                            <p:sp>
                              <p:nvSpPr>
                                <p:cNvPr id="163117" name="Freeform 301"/>
                                <p:cNvSpPr>
                                  <a:spLocks noChangeAspect="1"/>
                                </p:cNvSpPr>
                                <p:nvPr/>
                              </p:nvSpPr>
                              <p:spPr bwMode="auto">
                                <a:xfrm>
                                  <a:off x="2744" y="818"/>
                                  <a:ext cx="39" cy="348"/>
                                </a:xfrm>
                                <a:custGeom>
                                  <a:avLst/>
                                  <a:gdLst/>
                                  <a:ahLst/>
                                  <a:cxnLst>
                                    <a:cxn ang="0">
                                      <a:pos x="0" y="0"/>
                                    </a:cxn>
                                    <a:cxn ang="0">
                                      <a:pos x="1" y="322"/>
                                    </a:cxn>
                                    <a:cxn ang="0">
                                      <a:pos x="39" y="348"/>
                                    </a:cxn>
                                  </a:cxnLst>
                                  <a:rect l="0" t="0" r="r" b="b"/>
                                  <a:pathLst>
                                    <a:path w="39" h="348">
                                      <a:moveTo>
                                        <a:pt x="0" y="0"/>
                                      </a:moveTo>
                                      <a:lnTo>
                                        <a:pt x="1" y="322"/>
                                      </a:lnTo>
                                      <a:lnTo>
                                        <a:pt x="39" y="348"/>
                                      </a:lnTo>
                                    </a:path>
                                  </a:pathLst>
                                </a:custGeom>
                                <a:noFill/>
                                <a:ln w="6350" cmpd="sng">
                                  <a:solidFill>
                                    <a:srgbClr val="006600"/>
                                  </a:solidFill>
                                  <a:round/>
                                  <a:headEnd type="none" w="med" len="med"/>
                                  <a:tailEnd type="none" w="med" len="med"/>
                                </a:ln>
                                <a:effectLst/>
                              </p:spPr>
                              <p:txBody>
                                <a:bodyPr/>
                                <a:lstStyle/>
                                <a:p>
                                  <a:endParaRPr lang="ro-RO"/>
                                </a:p>
                              </p:txBody>
                            </p:sp>
                            <p:sp>
                              <p:nvSpPr>
                                <p:cNvPr id="163118" name="Freeform 302"/>
                                <p:cNvSpPr>
                                  <a:spLocks noChangeAspect="1"/>
                                </p:cNvSpPr>
                                <p:nvPr/>
                              </p:nvSpPr>
                              <p:spPr bwMode="auto">
                                <a:xfrm flipH="1">
                                  <a:off x="3384" y="811"/>
                                  <a:ext cx="39" cy="348"/>
                                </a:xfrm>
                                <a:custGeom>
                                  <a:avLst/>
                                  <a:gdLst/>
                                  <a:ahLst/>
                                  <a:cxnLst>
                                    <a:cxn ang="0">
                                      <a:pos x="0" y="0"/>
                                    </a:cxn>
                                    <a:cxn ang="0">
                                      <a:pos x="1" y="322"/>
                                    </a:cxn>
                                    <a:cxn ang="0">
                                      <a:pos x="39" y="348"/>
                                    </a:cxn>
                                  </a:cxnLst>
                                  <a:rect l="0" t="0" r="r" b="b"/>
                                  <a:pathLst>
                                    <a:path w="39" h="348">
                                      <a:moveTo>
                                        <a:pt x="0" y="0"/>
                                      </a:moveTo>
                                      <a:lnTo>
                                        <a:pt x="1" y="322"/>
                                      </a:lnTo>
                                      <a:lnTo>
                                        <a:pt x="39" y="348"/>
                                      </a:lnTo>
                                    </a:path>
                                  </a:pathLst>
                                </a:custGeom>
                                <a:noFill/>
                                <a:ln w="6350" cmpd="sng">
                                  <a:solidFill>
                                    <a:srgbClr val="006600"/>
                                  </a:solidFill>
                                  <a:round/>
                                  <a:headEnd type="none" w="med" len="med"/>
                                  <a:tailEnd type="none" w="med" len="med"/>
                                </a:ln>
                                <a:effectLst/>
                              </p:spPr>
                              <p:txBody>
                                <a:bodyPr/>
                                <a:lstStyle/>
                                <a:p>
                                  <a:endParaRPr lang="ro-RO"/>
                                </a:p>
                              </p:txBody>
                            </p:sp>
                          </p:grpSp>
                          <p:sp>
                            <p:nvSpPr>
                              <p:cNvPr id="163119" name="Line 303"/>
                              <p:cNvSpPr>
                                <a:spLocks noChangeAspect="1" noChangeShapeType="1"/>
                              </p:cNvSpPr>
                              <p:nvPr/>
                            </p:nvSpPr>
                            <p:spPr bwMode="auto">
                              <a:xfrm>
                                <a:off x="2577" y="867"/>
                                <a:ext cx="0" cy="288"/>
                              </a:xfrm>
                              <a:prstGeom prst="line">
                                <a:avLst/>
                              </a:prstGeom>
                              <a:noFill/>
                              <a:ln w="6350">
                                <a:solidFill>
                                  <a:srgbClr val="006600"/>
                                </a:solidFill>
                                <a:round/>
                                <a:headEnd/>
                                <a:tailEnd/>
                              </a:ln>
                              <a:effectLst/>
                            </p:spPr>
                            <p:txBody>
                              <a:bodyPr/>
                              <a:lstStyle/>
                              <a:p>
                                <a:endParaRPr lang="ro-RO"/>
                              </a:p>
                            </p:txBody>
                          </p:sp>
                          <p:sp>
                            <p:nvSpPr>
                              <p:cNvPr id="163120" name="Line 304"/>
                              <p:cNvSpPr>
                                <a:spLocks noChangeAspect="1" noChangeShapeType="1"/>
                              </p:cNvSpPr>
                              <p:nvPr/>
                            </p:nvSpPr>
                            <p:spPr bwMode="auto">
                              <a:xfrm flipH="1">
                                <a:off x="2172" y="866"/>
                                <a:ext cx="10" cy="301"/>
                              </a:xfrm>
                              <a:prstGeom prst="line">
                                <a:avLst/>
                              </a:prstGeom>
                              <a:noFill/>
                              <a:ln w="6350">
                                <a:solidFill>
                                  <a:srgbClr val="006600"/>
                                </a:solidFill>
                                <a:round/>
                                <a:headEnd/>
                                <a:tailEnd/>
                              </a:ln>
                              <a:effectLst/>
                            </p:spPr>
                            <p:txBody>
                              <a:bodyPr/>
                              <a:lstStyle/>
                              <a:p>
                                <a:endParaRPr lang="ro-RO"/>
                              </a:p>
                            </p:txBody>
                          </p:sp>
                        </p:grpSp>
                        <p:grpSp>
                          <p:nvGrpSpPr>
                            <p:cNvPr id="163121" name="Group 305"/>
                            <p:cNvGrpSpPr>
                              <a:grpSpLocks noChangeAspect="1"/>
                            </p:cNvGrpSpPr>
                            <p:nvPr/>
                          </p:nvGrpSpPr>
                          <p:grpSpPr bwMode="auto">
                            <a:xfrm>
                              <a:off x="2070" y="910"/>
                              <a:ext cx="407" cy="365"/>
                              <a:chOff x="2144" y="448"/>
                              <a:chExt cx="478" cy="428"/>
                            </a:xfrm>
                          </p:grpSpPr>
                          <p:sp>
                            <p:nvSpPr>
                              <p:cNvPr id="163122" name="Freeform 306" descr="Темный диагональный 1"/>
                              <p:cNvSpPr>
                                <a:spLocks noChangeAspect="1"/>
                              </p:cNvSpPr>
                              <p:nvPr/>
                            </p:nvSpPr>
                            <p:spPr bwMode="auto">
                              <a:xfrm>
                                <a:off x="2144" y="448"/>
                                <a:ext cx="478" cy="428"/>
                              </a:xfrm>
                              <a:custGeom>
                                <a:avLst/>
                                <a:gdLst/>
                                <a:ahLst/>
                                <a:cxnLst>
                                  <a:cxn ang="0">
                                    <a:pos x="112" y="2"/>
                                  </a:cxn>
                                  <a:cxn ang="0">
                                    <a:pos x="378" y="2"/>
                                  </a:cxn>
                                  <a:cxn ang="0">
                                    <a:pos x="398" y="26"/>
                                  </a:cxn>
                                  <a:cxn ang="0">
                                    <a:pos x="398" y="116"/>
                                  </a:cxn>
                                  <a:cxn ang="0">
                                    <a:pos x="352" y="114"/>
                                  </a:cxn>
                                  <a:cxn ang="0">
                                    <a:pos x="352" y="160"/>
                                  </a:cxn>
                                  <a:cxn ang="0">
                                    <a:pos x="418" y="162"/>
                                  </a:cxn>
                                  <a:cxn ang="0">
                                    <a:pos x="418" y="218"/>
                                  </a:cxn>
                                  <a:cxn ang="0">
                                    <a:pos x="468" y="220"/>
                                  </a:cxn>
                                  <a:cxn ang="0">
                                    <a:pos x="478" y="244"/>
                                  </a:cxn>
                                  <a:cxn ang="0">
                                    <a:pos x="478" y="276"/>
                                  </a:cxn>
                                  <a:cxn ang="0">
                                    <a:pos x="398" y="278"/>
                                  </a:cxn>
                                  <a:cxn ang="0">
                                    <a:pos x="404" y="332"/>
                                  </a:cxn>
                                  <a:cxn ang="0">
                                    <a:pos x="434" y="334"/>
                                  </a:cxn>
                                  <a:cxn ang="0">
                                    <a:pos x="434" y="428"/>
                                  </a:cxn>
                                  <a:cxn ang="0">
                                    <a:pos x="406" y="426"/>
                                  </a:cxn>
                                  <a:cxn ang="0">
                                    <a:pos x="406" y="376"/>
                                  </a:cxn>
                                  <a:cxn ang="0">
                                    <a:pos x="336" y="376"/>
                                  </a:cxn>
                                  <a:cxn ang="0">
                                    <a:pos x="336" y="302"/>
                                  </a:cxn>
                                  <a:cxn ang="0">
                                    <a:pos x="274" y="238"/>
                                  </a:cxn>
                                  <a:cxn ang="0">
                                    <a:pos x="274" y="194"/>
                                  </a:cxn>
                                  <a:cxn ang="0">
                                    <a:pos x="296" y="152"/>
                                  </a:cxn>
                                  <a:cxn ang="0">
                                    <a:pos x="296" y="60"/>
                                  </a:cxn>
                                  <a:cxn ang="0">
                                    <a:pos x="380" y="20"/>
                                  </a:cxn>
                                  <a:cxn ang="0">
                                    <a:pos x="380" y="116"/>
                                  </a:cxn>
                                  <a:cxn ang="0">
                                    <a:pos x="380" y="0"/>
                                  </a:cxn>
                                  <a:cxn ang="0">
                                    <a:pos x="110" y="2"/>
                                  </a:cxn>
                                  <a:cxn ang="0">
                                    <a:pos x="112" y="118"/>
                                  </a:cxn>
                                  <a:cxn ang="0">
                                    <a:pos x="112" y="32"/>
                                  </a:cxn>
                                  <a:cxn ang="0">
                                    <a:pos x="188" y="62"/>
                                  </a:cxn>
                                  <a:cxn ang="0">
                                    <a:pos x="188" y="146"/>
                                  </a:cxn>
                                  <a:cxn ang="0">
                                    <a:pos x="210" y="194"/>
                                  </a:cxn>
                                  <a:cxn ang="0">
                                    <a:pos x="210" y="234"/>
                                  </a:cxn>
                                  <a:cxn ang="0">
                                    <a:pos x="140" y="298"/>
                                  </a:cxn>
                                  <a:cxn ang="0">
                                    <a:pos x="140" y="376"/>
                                  </a:cxn>
                                  <a:cxn ang="0">
                                    <a:pos x="66" y="376"/>
                                  </a:cxn>
                                  <a:cxn ang="0">
                                    <a:pos x="66" y="424"/>
                                  </a:cxn>
                                  <a:cxn ang="0">
                                    <a:pos x="44" y="424"/>
                                  </a:cxn>
                                  <a:cxn ang="0">
                                    <a:pos x="44" y="340"/>
                                  </a:cxn>
                                  <a:cxn ang="0">
                                    <a:pos x="74" y="336"/>
                                  </a:cxn>
                                  <a:cxn ang="0">
                                    <a:pos x="74" y="284"/>
                                  </a:cxn>
                                  <a:cxn ang="0">
                                    <a:pos x="2" y="282"/>
                                  </a:cxn>
                                  <a:cxn ang="0">
                                    <a:pos x="0" y="246"/>
                                  </a:cxn>
                                  <a:cxn ang="0">
                                    <a:pos x="10" y="224"/>
                                  </a:cxn>
                                  <a:cxn ang="0">
                                    <a:pos x="64" y="224"/>
                                  </a:cxn>
                                  <a:cxn ang="0">
                                    <a:pos x="62" y="166"/>
                                  </a:cxn>
                                  <a:cxn ang="0">
                                    <a:pos x="136" y="166"/>
                                  </a:cxn>
                                  <a:cxn ang="0">
                                    <a:pos x="136" y="120"/>
                                  </a:cxn>
                                  <a:cxn ang="0">
                                    <a:pos x="90" y="116"/>
                                  </a:cxn>
                                  <a:cxn ang="0">
                                    <a:pos x="90" y="28"/>
                                  </a:cxn>
                                  <a:cxn ang="0">
                                    <a:pos x="112" y="2"/>
                                  </a:cxn>
                                </a:cxnLst>
                                <a:rect l="0" t="0" r="r" b="b"/>
                                <a:pathLst>
                                  <a:path w="478" h="428">
                                    <a:moveTo>
                                      <a:pt x="112" y="2"/>
                                    </a:moveTo>
                                    <a:lnTo>
                                      <a:pt x="378" y="2"/>
                                    </a:lnTo>
                                    <a:lnTo>
                                      <a:pt x="398" y="26"/>
                                    </a:lnTo>
                                    <a:lnTo>
                                      <a:pt x="398" y="116"/>
                                    </a:lnTo>
                                    <a:lnTo>
                                      <a:pt x="352" y="114"/>
                                    </a:lnTo>
                                    <a:lnTo>
                                      <a:pt x="352" y="160"/>
                                    </a:lnTo>
                                    <a:lnTo>
                                      <a:pt x="418" y="162"/>
                                    </a:lnTo>
                                    <a:lnTo>
                                      <a:pt x="418" y="218"/>
                                    </a:lnTo>
                                    <a:lnTo>
                                      <a:pt x="468" y="220"/>
                                    </a:lnTo>
                                    <a:lnTo>
                                      <a:pt x="478" y="244"/>
                                    </a:lnTo>
                                    <a:lnTo>
                                      <a:pt x="478" y="276"/>
                                    </a:lnTo>
                                    <a:lnTo>
                                      <a:pt x="398" y="278"/>
                                    </a:lnTo>
                                    <a:lnTo>
                                      <a:pt x="404" y="332"/>
                                    </a:lnTo>
                                    <a:lnTo>
                                      <a:pt x="434" y="334"/>
                                    </a:lnTo>
                                    <a:lnTo>
                                      <a:pt x="434" y="428"/>
                                    </a:lnTo>
                                    <a:lnTo>
                                      <a:pt x="406" y="426"/>
                                    </a:lnTo>
                                    <a:lnTo>
                                      <a:pt x="406" y="376"/>
                                    </a:lnTo>
                                    <a:lnTo>
                                      <a:pt x="336" y="376"/>
                                    </a:lnTo>
                                    <a:lnTo>
                                      <a:pt x="336" y="302"/>
                                    </a:lnTo>
                                    <a:lnTo>
                                      <a:pt x="274" y="238"/>
                                    </a:lnTo>
                                    <a:lnTo>
                                      <a:pt x="274" y="194"/>
                                    </a:lnTo>
                                    <a:lnTo>
                                      <a:pt x="296" y="152"/>
                                    </a:lnTo>
                                    <a:lnTo>
                                      <a:pt x="296" y="60"/>
                                    </a:lnTo>
                                    <a:lnTo>
                                      <a:pt x="380" y="20"/>
                                    </a:lnTo>
                                    <a:lnTo>
                                      <a:pt x="380" y="116"/>
                                    </a:lnTo>
                                    <a:lnTo>
                                      <a:pt x="380" y="0"/>
                                    </a:lnTo>
                                    <a:lnTo>
                                      <a:pt x="110" y="2"/>
                                    </a:lnTo>
                                    <a:lnTo>
                                      <a:pt x="112" y="118"/>
                                    </a:lnTo>
                                    <a:lnTo>
                                      <a:pt x="112" y="32"/>
                                    </a:lnTo>
                                    <a:lnTo>
                                      <a:pt x="188" y="62"/>
                                    </a:lnTo>
                                    <a:lnTo>
                                      <a:pt x="188" y="146"/>
                                    </a:lnTo>
                                    <a:lnTo>
                                      <a:pt x="210" y="194"/>
                                    </a:lnTo>
                                    <a:lnTo>
                                      <a:pt x="210" y="234"/>
                                    </a:lnTo>
                                    <a:lnTo>
                                      <a:pt x="140" y="298"/>
                                    </a:lnTo>
                                    <a:lnTo>
                                      <a:pt x="140" y="376"/>
                                    </a:lnTo>
                                    <a:lnTo>
                                      <a:pt x="66" y="376"/>
                                    </a:lnTo>
                                    <a:lnTo>
                                      <a:pt x="66" y="424"/>
                                    </a:lnTo>
                                    <a:lnTo>
                                      <a:pt x="44" y="424"/>
                                    </a:lnTo>
                                    <a:lnTo>
                                      <a:pt x="44" y="340"/>
                                    </a:lnTo>
                                    <a:lnTo>
                                      <a:pt x="74" y="336"/>
                                    </a:lnTo>
                                    <a:lnTo>
                                      <a:pt x="74" y="284"/>
                                    </a:lnTo>
                                    <a:lnTo>
                                      <a:pt x="2" y="282"/>
                                    </a:lnTo>
                                    <a:lnTo>
                                      <a:pt x="0" y="246"/>
                                    </a:lnTo>
                                    <a:lnTo>
                                      <a:pt x="10" y="224"/>
                                    </a:lnTo>
                                    <a:lnTo>
                                      <a:pt x="64" y="224"/>
                                    </a:lnTo>
                                    <a:lnTo>
                                      <a:pt x="62" y="166"/>
                                    </a:lnTo>
                                    <a:lnTo>
                                      <a:pt x="136" y="166"/>
                                    </a:lnTo>
                                    <a:lnTo>
                                      <a:pt x="136" y="120"/>
                                    </a:lnTo>
                                    <a:lnTo>
                                      <a:pt x="90" y="116"/>
                                    </a:lnTo>
                                    <a:lnTo>
                                      <a:pt x="90" y="28"/>
                                    </a:lnTo>
                                    <a:lnTo>
                                      <a:pt x="112" y="2"/>
                                    </a:lnTo>
                                    <a:close/>
                                  </a:path>
                                </a:pathLst>
                              </a:custGeom>
                              <a:pattFill prst="dkDnDiag">
                                <a:fgClr>
                                  <a:srgbClr val="006600"/>
                                </a:fgClr>
                                <a:bgClr>
                                  <a:schemeClr val="bg1"/>
                                </a:bgClr>
                              </a:pattFill>
                              <a:ln w="9525">
                                <a:solidFill>
                                  <a:srgbClr val="006600"/>
                                </a:solidFill>
                                <a:round/>
                                <a:headEnd/>
                                <a:tailEnd/>
                              </a:ln>
                              <a:effectLst/>
                            </p:spPr>
                            <p:txBody>
                              <a:bodyPr/>
                              <a:lstStyle/>
                              <a:p>
                                <a:endParaRPr lang="ro-RO"/>
                              </a:p>
                            </p:txBody>
                          </p:sp>
                          <p:sp>
                            <p:nvSpPr>
                              <p:cNvPr id="163123" name="Line 307" descr="Темный диагональный 1"/>
                              <p:cNvSpPr>
                                <a:spLocks noChangeAspect="1" noChangeShapeType="1"/>
                              </p:cNvSpPr>
                              <p:nvPr/>
                            </p:nvSpPr>
                            <p:spPr bwMode="auto">
                              <a:xfrm>
                                <a:off x="2284" y="822"/>
                                <a:ext cx="196" cy="0"/>
                              </a:xfrm>
                              <a:prstGeom prst="line">
                                <a:avLst/>
                              </a:prstGeom>
                              <a:noFill/>
                              <a:ln w="9525">
                                <a:solidFill>
                                  <a:srgbClr val="006600"/>
                                </a:solidFill>
                                <a:prstDash val="dash"/>
                                <a:round/>
                                <a:headEnd/>
                                <a:tailEnd/>
                              </a:ln>
                              <a:effectLst/>
                            </p:spPr>
                            <p:txBody>
                              <a:bodyPr/>
                              <a:lstStyle/>
                              <a:p>
                                <a:endParaRPr lang="ro-RO"/>
                              </a:p>
                            </p:txBody>
                          </p:sp>
                        </p:grpSp>
                        <p:sp>
                          <p:nvSpPr>
                            <p:cNvPr id="163124" name="Rectangle 308" descr="Алмазная решетка (контур)"/>
                            <p:cNvSpPr>
                              <a:spLocks noChangeAspect="1" noChangeArrowheads="1"/>
                            </p:cNvSpPr>
                            <p:nvPr/>
                          </p:nvSpPr>
                          <p:spPr bwMode="auto">
                            <a:xfrm>
                              <a:off x="2367" y="1007"/>
                              <a:ext cx="93" cy="40"/>
                            </a:xfrm>
                            <a:prstGeom prst="rect">
                              <a:avLst/>
                            </a:prstGeom>
                            <a:pattFill prst="openDmnd">
                              <a:fgClr>
                                <a:srgbClr val="808080"/>
                              </a:fgClr>
                              <a:bgClr>
                                <a:schemeClr val="bg1"/>
                              </a:bgClr>
                            </a:pattFill>
                            <a:ln w="9525">
                              <a:solidFill>
                                <a:schemeClr val="tx1"/>
                              </a:solidFill>
                              <a:miter lim="800000"/>
                              <a:headEnd/>
                              <a:tailEnd/>
                            </a:ln>
                            <a:effectLst/>
                          </p:spPr>
                          <p:txBody>
                            <a:bodyPr wrap="none" anchor="ctr"/>
                            <a:lstStyle/>
                            <a:p>
                              <a:endParaRPr lang="ro-RO"/>
                            </a:p>
                          </p:txBody>
                        </p:sp>
                        <p:sp>
                          <p:nvSpPr>
                            <p:cNvPr id="163125" name="Rectangle 309" descr="Алмазная решетка (контур)"/>
                            <p:cNvSpPr>
                              <a:spLocks noChangeAspect="1" noChangeArrowheads="1"/>
                            </p:cNvSpPr>
                            <p:nvPr/>
                          </p:nvSpPr>
                          <p:spPr bwMode="auto">
                            <a:xfrm>
                              <a:off x="2095" y="1012"/>
                              <a:ext cx="92" cy="40"/>
                            </a:xfrm>
                            <a:prstGeom prst="rect">
                              <a:avLst/>
                            </a:prstGeom>
                            <a:pattFill prst="openDmnd">
                              <a:fgClr>
                                <a:srgbClr val="808080"/>
                              </a:fgClr>
                              <a:bgClr>
                                <a:schemeClr val="bg1"/>
                              </a:bgClr>
                            </a:pattFill>
                            <a:ln w="9525">
                              <a:solidFill>
                                <a:schemeClr val="tx1"/>
                              </a:solidFill>
                              <a:miter lim="800000"/>
                              <a:headEnd/>
                              <a:tailEnd/>
                            </a:ln>
                            <a:effectLst/>
                          </p:spPr>
                          <p:txBody>
                            <a:bodyPr wrap="none" anchor="ctr"/>
                            <a:lstStyle/>
                            <a:p>
                              <a:endParaRPr lang="ro-RO"/>
                            </a:p>
                          </p:txBody>
                        </p:sp>
                        <p:sp>
                          <p:nvSpPr>
                            <p:cNvPr id="163126" name="Rectangle 310" descr="Алмазная решетка (контур)"/>
                            <p:cNvSpPr>
                              <a:spLocks noChangeAspect="1" noChangeArrowheads="1"/>
                            </p:cNvSpPr>
                            <p:nvPr/>
                          </p:nvSpPr>
                          <p:spPr bwMode="auto">
                            <a:xfrm>
                              <a:off x="2067" y="1151"/>
                              <a:ext cx="67" cy="45"/>
                            </a:xfrm>
                            <a:prstGeom prst="rect">
                              <a:avLst/>
                            </a:prstGeom>
                            <a:pattFill prst="openDmnd">
                              <a:fgClr>
                                <a:srgbClr val="808080"/>
                              </a:fgClr>
                              <a:bgClr>
                                <a:schemeClr val="bg1"/>
                              </a:bgClr>
                            </a:pattFill>
                            <a:ln w="9525">
                              <a:solidFill>
                                <a:schemeClr val="tx1"/>
                              </a:solidFill>
                              <a:miter lim="800000"/>
                              <a:headEnd/>
                              <a:tailEnd/>
                            </a:ln>
                            <a:effectLst/>
                          </p:spPr>
                          <p:txBody>
                            <a:bodyPr wrap="none" anchor="ctr"/>
                            <a:lstStyle/>
                            <a:p>
                              <a:endParaRPr lang="ro-RO"/>
                            </a:p>
                          </p:txBody>
                        </p:sp>
                        <p:sp>
                          <p:nvSpPr>
                            <p:cNvPr id="163127" name="Rectangle 311" descr="Алмазная решетка (контур)"/>
                            <p:cNvSpPr>
                              <a:spLocks noChangeAspect="1" noChangeArrowheads="1"/>
                            </p:cNvSpPr>
                            <p:nvPr/>
                          </p:nvSpPr>
                          <p:spPr bwMode="auto">
                            <a:xfrm>
                              <a:off x="2412" y="1149"/>
                              <a:ext cx="66" cy="45"/>
                            </a:xfrm>
                            <a:prstGeom prst="rect">
                              <a:avLst/>
                            </a:prstGeom>
                            <a:pattFill prst="openDmnd">
                              <a:fgClr>
                                <a:srgbClr val="808080"/>
                              </a:fgClr>
                              <a:bgClr>
                                <a:schemeClr val="bg1"/>
                              </a:bgClr>
                            </a:pattFill>
                            <a:ln w="9525">
                              <a:solidFill>
                                <a:schemeClr val="tx1"/>
                              </a:solidFill>
                              <a:miter lim="800000"/>
                              <a:headEnd/>
                              <a:tailEnd/>
                            </a:ln>
                            <a:effectLst/>
                          </p:spPr>
                          <p:txBody>
                            <a:bodyPr wrap="none" anchor="ctr"/>
                            <a:lstStyle/>
                            <a:p>
                              <a:endParaRPr lang="ro-RO"/>
                            </a:p>
                          </p:txBody>
                        </p:sp>
                        <p:sp>
                          <p:nvSpPr>
                            <p:cNvPr id="163128" name="Rectangle 312" descr="Алмазная решетка (контур)"/>
                            <p:cNvSpPr>
                              <a:spLocks noChangeAspect="1" noChangeArrowheads="1"/>
                            </p:cNvSpPr>
                            <p:nvPr/>
                          </p:nvSpPr>
                          <p:spPr bwMode="auto">
                            <a:xfrm>
                              <a:off x="2615" y="1388"/>
                              <a:ext cx="123" cy="96"/>
                            </a:xfrm>
                            <a:prstGeom prst="rect">
                              <a:avLst/>
                            </a:prstGeom>
                            <a:pattFill prst="openDmnd">
                              <a:fgClr>
                                <a:srgbClr val="808080"/>
                              </a:fgClr>
                              <a:bgClr>
                                <a:schemeClr val="bg1"/>
                              </a:bgClr>
                            </a:pattFill>
                            <a:ln w="9525">
                              <a:solidFill>
                                <a:schemeClr val="tx1"/>
                              </a:solidFill>
                              <a:miter lim="800000"/>
                              <a:headEnd/>
                              <a:tailEnd/>
                            </a:ln>
                            <a:effectLst/>
                          </p:spPr>
                          <p:txBody>
                            <a:bodyPr wrap="none" anchor="ctr"/>
                            <a:lstStyle/>
                            <a:p>
                              <a:endParaRPr lang="ro-RO"/>
                            </a:p>
                          </p:txBody>
                        </p:sp>
                        <p:sp>
                          <p:nvSpPr>
                            <p:cNvPr id="163129" name="Rectangle 313" descr="Алмазная решетка (контур)"/>
                            <p:cNvSpPr>
                              <a:spLocks noChangeAspect="1" noChangeArrowheads="1"/>
                            </p:cNvSpPr>
                            <p:nvPr/>
                          </p:nvSpPr>
                          <p:spPr bwMode="auto">
                            <a:xfrm>
                              <a:off x="3006" y="1388"/>
                              <a:ext cx="122" cy="96"/>
                            </a:xfrm>
                            <a:prstGeom prst="rect">
                              <a:avLst/>
                            </a:prstGeom>
                            <a:pattFill prst="openDmnd">
                              <a:fgClr>
                                <a:srgbClr val="808080"/>
                              </a:fgClr>
                              <a:bgClr>
                                <a:schemeClr val="bg1"/>
                              </a:bgClr>
                            </a:pattFill>
                            <a:ln w="9525">
                              <a:solidFill>
                                <a:schemeClr val="tx1"/>
                              </a:solidFill>
                              <a:miter lim="800000"/>
                              <a:headEnd/>
                              <a:tailEnd/>
                            </a:ln>
                            <a:effectLst/>
                          </p:spPr>
                          <p:txBody>
                            <a:bodyPr wrap="none" anchor="ctr"/>
                            <a:lstStyle/>
                            <a:p>
                              <a:endParaRPr lang="ro-RO"/>
                            </a:p>
                          </p:txBody>
                        </p:sp>
                        <p:sp>
                          <p:nvSpPr>
                            <p:cNvPr id="163130" name="Freeform 314" descr="Широкий диагональный 2"/>
                            <p:cNvSpPr>
                              <a:spLocks noChangeAspect="1"/>
                            </p:cNvSpPr>
                            <p:nvPr/>
                          </p:nvSpPr>
                          <p:spPr bwMode="auto">
                            <a:xfrm>
                              <a:off x="2585" y="1152"/>
                              <a:ext cx="572" cy="233"/>
                            </a:xfrm>
                            <a:custGeom>
                              <a:avLst/>
                              <a:gdLst/>
                              <a:ahLst/>
                              <a:cxnLst>
                                <a:cxn ang="0">
                                  <a:pos x="2" y="0"/>
                                </a:cxn>
                                <a:cxn ang="0">
                                  <a:pos x="0" y="83"/>
                                </a:cxn>
                                <a:cxn ang="0">
                                  <a:pos x="41" y="87"/>
                                </a:cxn>
                                <a:cxn ang="0">
                                  <a:pos x="35" y="267"/>
                                </a:cxn>
                                <a:cxn ang="0">
                                  <a:pos x="219" y="269"/>
                                </a:cxn>
                                <a:cxn ang="0">
                                  <a:pos x="219" y="245"/>
                                </a:cxn>
                                <a:cxn ang="0">
                                  <a:pos x="216" y="34"/>
                                </a:cxn>
                                <a:cxn ang="0">
                                  <a:pos x="104" y="29"/>
                                </a:cxn>
                                <a:cxn ang="0">
                                  <a:pos x="102" y="2"/>
                                </a:cxn>
                                <a:cxn ang="0">
                                  <a:pos x="582" y="5"/>
                                </a:cxn>
                                <a:cxn ang="0">
                                  <a:pos x="581" y="35"/>
                                </a:cxn>
                                <a:cxn ang="0">
                                  <a:pos x="470" y="35"/>
                                </a:cxn>
                                <a:cxn ang="0">
                                  <a:pos x="468" y="249"/>
                                </a:cxn>
                                <a:cxn ang="0">
                                  <a:pos x="467" y="273"/>
                                </a:cxn>
                                <a:cxn ang="0">
                                  <a:pos x="636" y="270"/>
                                </a:cxn>
                                <a:cxn ang="0">
                                  <a:pos x="638" y="92"/>
                                </a:cxn>
                                <a:cxn ang="0">
                                  <a:pos x="672" y="87"/>
                                </a:cxn>
                                <a:cxn ang="0">
                                  <a:pos x="672" y="6"/>
                                </a:cxn>
                                <a:cxn ang="0">
                                  <a:pos x="2" y="0"/>
                                </a:cxn>
                              </a:cxnLst>
                              <a:rect l="0" t="0" r="r" b="b"/>
                              <a:pathLst>
                                <a:path w="672" h="273">
                                  <a:moveTo>
                                    <a:pt x="2" y="0"/>
                                  </a:moveTo>
                                  <a:lnTo>
                                    <a:pt x="0" y="83"/>
                                  </a:lnTo>
                                  <a:lnTo>
                                    <a:pt x="41" y="87"/>
                                  </a:lnTo>
                                  <a:lnTo>
                                    <a:pt x="35" y="267"/>
                                  </a:lnTo>
                                  <a:lnTo>
                                    <a:pt x="219" y="269"/>
                                  </a:lnTo>
                                  <a:lnTo>
                                    <a:pt x="219" y="245"/>
                                  </a:lnTo>
                                  <a:lnTo>
                                    <a:pt x="216" y="34"/>
                                  </a:lnTo>
                                  <a:lnTo>
                                    <a:pt x="104" y="29"/>
                                  </a:lnTo>
                                  <a:lnTo>
                                    <a:pt x="102" y="2"/>
                                  </a:lnTo>
                                  <a:lnTo>
                                    <a:pt x="582" y="5"/>
                                  </a:lnTo>
                                  <a:lnTo>
                                    <a:pt x="581" y="35"/>
                                  </a:lnTo>
                                  <a:lnTo>
                                    <a:pt x="470" y="35"/>
                                  </a:lnTo>
                                  <a:lnTo>
                                    <a:pt x="468" y="249"/>
                                  </a:lnTo>
                                  <a:lnTo>
                                    <a:pt x="467" y="273"/>
                                  </a:lnTo>
                                  <a:lnTo>
                                    <a:pt x="636" y="270"/>
                                  </a:lnTo>
                                  <a:lnTo>
                                    <a:pt x="638" y="92"/>
                                  </a:lnTo>
                                  <a:lnTo>
                                    <a:pt x="672" y="87"/>
                                  </a:lnTo>
                                  <a:lnTo>
                                    <a:pt x="672" y="6"/>
                                  </a:lnTo>
                                  <a:lnTo>
                                    <a:pt x="2" y="0"/>
                                  </a:lnTo>
                                  <a:close/>
                                </a:path>
                              </a:pathLst>
                            </a:custGeom>
                            <a:pattFill prst="wdUpDiag">
                              <a:fgClr>
                                <a:srgbClr val="006600"/>
                              </a:fgClr>
                              <a:bgClr>
                                <a:schemeClr val="bg1"/>
                              </a:bgClr>
                            </a:pattFill>
                            <a:ln w="9525">
                              <a:solidFill>
                                <a:srgbClr val="006600"/>
                              </a:solidFill>
                              <a:round/>
                              <a:headEnd/>
                              <a:tailEnd/>
                            </a:ln>
                            <a:effectLst/>
                          </p:spPr>
                          <p:txBody>
                            <a:bodyPr/>
                            <a:lstStyle/>
                            <a:p>
                              <a:endParaRPr lang="ro-RO"/>
                            </a:p>
                          </p:txBody>
                        </p:sp>
                        <p:grpSp>
                          <p:nvGrpSpPr>
                            <p:cNvPr id="163131" name="Group 315"/>
                            <p:cNvGrpSpPr>
                              <a:grpSpLocks noChangeAspect="1"/>
                            </p:cNvGrpSpPr>
                            <p:nvPr/>
                          </p:nvGrpSpPr>
                          <p:grpSpPr bwMode="auto">
                            <a:xfrm>
                              <a:off x="2695" y="873"/>
                              <a:ext cx="372" cy="595"/>
                              <a:chOff x="2878" y="405"/>
                              <a:chExt cx="436" cy="697"/>
                            </a:xfrm>
                          </p:grpSpPr>
                          <p:grpSp>
                            <p:nvGrpSpPr>
                              <p:cNvPr id="163132" name="Group 316"/>
                              <p:cNvGrpSpPr>
                                <a:grpSpLocks noChangeAspect="1"/>
                              </p:cNvGrpSpPr>
                              <p:nvPr/>
                            </p:nvGrpSpPr>
                            <p:grpSpPr bwMode="auto">
                              <a:xfrm>
                                <a:off x="3028" y="915"/>
                                <a:ext cx="118" cy="187"/>
                                <a:chOff x="3028" y="915"/>
                                <a:chExt cx="118" cy="187"/>
                              </a:xfrm>
                            </p:grpSpPr>
                            <p:sp>
                              <p:nvSpPr>
                                <p:cNvPr id="163133" name="Rectangle 317" descr="Широкий диагональный 2"/>
                                <p:cNvSpPr>
                                  <a:spLocks noChangeAspect="1" noChangeArrowheads="1"/>
                                </p:cNvSpPr>
                                <p:nvPr/>
                              </p:nvSpPr>
                              <p:spPr bwMode="auto">
                                <a:xfrm>
                                  <a:off x="3028" y="915"/>
                                  <a:ext cx="116" cy="167"/>
                                </a:xfrm>
                                <a:prstGeom prst="rect">
                                  <a:avLst/>
                                </a:prstGeom>
                                <a:pattFill prst="wdUpDiag">
                                  <a:fgClr>
                                    <a:srgbClr val="006600"/>
                                  </a:fgClr>
                                  <a:bgClr>
                                    <a:schemeClr val="bg1"/>
                                  </a:bgClr>
                                </a:pattFill>
                                <a:ln w="9525">
                                  <a:solidFill>
                                    <a:srgbClr val="006600"/>
                                  </a:solidFill>
                                  <a:miter lim="800000"/>
                                  <a:headEnd/>
                                  <a:tailEnd/>
                                </a:ln>
                                <a:effectLst/>
                              </p:spPr>
                              <p:txBody>
                                <a:bodyPr wrap="none" anchor="ctr"/>
                                <a:lstStyle/>
                                <a:p>
                                  <a:endParaRPr lang="ro-RO"/>
                                </a:p>
                              </p:txBody>
                            </p:sp>
                            <p:sp>
                              <p:nvSpPr>
                                <p:cNvPr id="163134" name="AutoShape 318" descr="Широкий диагональный 2"/>
                                <p:cNvSpPr>
                                  <a:spLocks noChangeAspect="1" noChangeArrowheads="1"/>
                                </p:cNvSpPr>
                                <p:nvPr/>
                              </p:nvSpPr>
                              <p:spPr bwMode="auto">
                                <a:xfrm>
                                  <a:off x="3029" y="1082"/>
                                  <a:ext cx="117" cy="20"/>
                                </a:xfrm>
                                <a:custGeom>
                                  <a:avLst/>
                                  <a:gdLst>
                                    <a:gd name="G0" fmla="+- 5400 0 0"/>
                                    <a:gd name="G1" fmla="+- 21600 0 5400"/>
                                    <a:gd name="G2" fmla="*/ 5400 1 2"/>
                                    <a:gd name="G3" fmla="+- 21600 0 G2"/>
                                    <a:gd name="G4" fmla="+/ 5400 21600 2"/>
                                    <a:gd name="G5" fmla="+/ G1 0 2"/>
                                    <a:gd name="G6" fmla="*/ 21600 21600 5400"/>
                                    <a:gd name="G7" fmla="*/ G6 1 2"/>
                                    <a:gd name="G8" fmla="+- 21600 0 G7"/>
                                    <a:gd name="G9" fmla="*/ 21600 1 2"/>
                                    <a:gd name="G10" fmla="+- 5400 0 G9"/>
                                    <a:gd name="G11" fmla="?: G10 G8 0"/>
                                    <a:gd name="G12" fmla="?: G10 G7 21600"/>
                                    <a:gd name="T0" fmla="*/ 18900 w 21600"/>
                                    <a:gd name="T1" fmla="*/ 10800 h 21600"/>
                                    <a:gd name="T2" fmla="*/ 10800 w 21600"/>
                                    <a:gd name="T3" fmla="*/ 21600 h 21600"/>
                                    <a:gd name="T4" fmla="*/ 2700 w 21600"/>
                                    <a:gd name="T5" fmla="*/ 10800 h 21600"/>
                                    <a:gd name="T6" fmla="*/ 10800 w 21600"/>
                                    <a:gd name="T7" fmla="*/ 0 h 21600"/>
                                    <a:gd name="T8" fmla="*/ 4500 w 21600"/>
                                    <a:gd name="T9" fmla="*/ 4500 h 21600"/>
                                    <a:gd name="T10" fmla="*/ 17100 w 21600"/>
                                    <a:gd name="T11" fmla="*/ 17100 h 21600"/>
                                  </a:gdLst>
                                  <a:ahLst/>
                                  <a:cxnLst>
                                    <a:cxn ang="0">
                                      <a:pos x="T0" y="T1"/>
                                    </a:cxn>
                                    <a:cxn ang="0">
                                      <a:pos x="T2" y="T3"/>
                                    </a:cxn>
                                    <a:cxn ang="0">
                                      <a:pos x="T4" y="T5"/>
                                    </a:cxn>
                                    <a:cxn ang="0">
                                      <a:pos x="T6" y="T7"/>
                                    </a:cxn>
                                  </a:cxnLst>
                                  <a:rect l="T8" t="T9" r="T10" b="T11"/>
                                  <a:pathLst>
                                    <a:path w="21600" h="21600">
                                      <a:moveTo>
                                        <a:pt x="0" y="0"/>
                                      </a:moveTo>
                                      <a:lnTo>
                                        <a:pt x="5400" y="21600"/>
                                      </a:lnTo>
                                      <a:lnTo>
                                        <a:pt x="16200" y="21600"/>
                                      </a:lnTo>
                                      <a:lnTo>
                                        <a:pt x="21600" y="0"/>
                                      </a:lnTo>
                                      <a:close/>
                                    </a:path>
                                  </a:pathLst>
                                </a:custGeom>
                                <a:pattFill prst="wdUpDiag">
                                  <a:fgClr>
                                    <a:srgbClr val="006600"/>
                                  </a:fgClr>
                                  <a:bgClr>
                                    <a:schemeClr val="bg1"/>
                                  </a:bgClr>
                                </a:pattFill>
                                <a:ln w="9525">
                                  <a:solidFill>
                                    <a:srgbClr val="006600"/>
                                  </a:solidFill>
                                  <a:miter lim="800000"/>
                                  <a:headEnd/>
                                  <a:tailEnd/>
                                </a:ln>
                                <a:effectLst/>
                              </p:spPr>
                              <p:txBody>
                                <a:bodyPr wrap="none" anchor="ctr"/>
                                <a:lstStyle/>
                                <a:p>
                                  <a:endParaRPr lang="ro-RO"/>
                                </a:p>
                              </p:txBody>
                            </p:sp>
                          </p:grpSp>
                          <p:grpSp>
                            <p:nvGrpSpPr>
                              <p:cNvPr id="163135" name="Group 319"/>
                              <p:cNvGrpSpPr>
                                <a:grpSpLocks noChangeAspect="1"/>
                              </p:cNvGrpSpPr>
                              <p:nvPr/>
                            </p:nvGrpSpPr>
                            <p:grpSpPr bwMode="auto">
                              <a:xfrm>
                                <a:off x="2878" y="405"/>
                                <a:ext cx="436" cy="600"/>
                                <a:chOff x="2878" y="405"/>
                                <a:chExt cx="436" cy="600"/>
                              </a:xfrm>
                            </p:grpSpPr>
                            <p:sp>
                              <p:nvSpPr>
                                <p:cNvPr id="163136" name="Freeform 320" descr="Широкий диагональный 1"/>
                                <p:cNvSpPr>
                                  <a:spLocks noChangeAspect="1"/>
                                </p:cNvSpPr>
                                <p:nvPr/>
                              </p:nvSpPr>
                              <p:spPr bwMode="auto">
                                <a:xfrm>
                                  <a:off x="2878" y="405"/>
                                  <a:ext cx="436" cy="573"/>
                                </a:xfrm>
                                <a:custGeom>
                                  <a:avLst/>
                                  <a:gdLst/>
                                  <a:ahLst/>
                                  <a:cxnLst>
                                    <a:cxn ang="0">
                                      <a:pos x="104" y="0"/>
                                    </a:cxn>
                                    <a:cxn ang="0">
                                      <a:pos x="338" y="0"/>
                                    </a:cxn>
                                    <a:cxn ang="0">
                                      <a:pos x="338" y="18"/>
                                    </a:cxn>
                                    <a:cxn ang="0">
                                      <a:pos x="386" y="21"/>
                                    </a:cxn>
                                    <a:cxn ang="0">
                                      <a:pos x="389" y="92"/>
                                    </a:cxn>
                                    <a:cxn ang="0">
                                      <a:pos x="388" y="23"/>
                                    </a:cxn>
                                    <a:cxn ang="0">
                                      <a:pos x="355" y="62"/>
                                    </a:cxn>
                                    <a:cxn ang="0">
                                      <a:pos x="91" y="60"/>
                                    </a:cxn>
                                    <a:cxn ang="0">
                                      <a:pos x="91" y="114"/>
                                    </a:cxn>
                                    <a:cxn ang="0">
                                      <a:pos x="353" y="117"/>
                                    </a:cxn>
                                    <a:cxn ang="0">
                                      <a:pos x="391" y="147"/>
                                    </a:cxn>
                                    <a:cxn ang="0">
                                      <a:pos x="389" y="90"/>
                                    </a:cxn>
                                    <a:cxn ang="0">
                                      <a:pos x="391" y="150"/>
                                    </a:cxn>
                                    <a:cxn ang="0">
                                      <a:pos x="338" y="150"/>
                                    </a:cxn>
                                    <a:cxn ang="0">
                                      <a:pos x="335" y="198"/>
                                    </a:cxn>
                                    <a:cxn ang="0">
                                      <a:pos x="436" y="199"/>
                                    </a:cxn>
                                    <a:cxn ang="0">
                                      <a:pos x="436" y="339"/>
                                    </a:cxn>
                                    <a:cxn ang="0">
                                      <a:pos x="398" y="339"/>
                                    </a:cxn>
                                    <a:cxn ang="0">
                                      <a:pos x="396" y="305"/>
                                    </a:cxn>
                                    <a:cxn ang="0">
                                      <a:pos x="323" y="302"/>
                                    </a:cxn>
                                    <a:cxn ang="0">
                                      <a:pos x="323" y="368"/>
                                    </a:cxn>
                                    <a:cxn ang="0">
                                      <a:pos x="337" y="392"/>
                                    </a:cxn>
                                    <a:cxn ang="0">
                                      <a:pos x="335" y="573"/>
                                    </a:cxn>
                                    <a:cxn ang="0">
                                      <a:pos x="266" y="570"/>
                                    </a:cxn>
                                    <a:cxn ang="0">
                                      <a:pos x="269" y="507"/>
                                    </a:cxn>
                                    <a:cxn ang="0">
                                      <a:pos x="152" y="504"/>
                                    </a:cxn>
                                    <a:cxn ang="0">
                                      <a:pos x="154" y="570"/>
                                    </a:cxn>
                                    <a:cxn ang="0">
                                      <a:pos x="84" y="565"/>
                                    </a:cxn>
                                    <a:cxn ang="0">
                                      <a:pos x="86" y="387"/>
                                    </a:cxn>
                                    <a:cxn ang="0">
                                      <a:pos x="104" y="369"/>
                                    </a:cxn>
                                    <a:cxn ang="0">
                                      <a:pos x="104" y="302"/>
                                    </a:cxn>
                                    <a:cxn ang="0">
                                      <a:pos x="38" y="300"/>
                                    </a:cxn>
                                    <a:cxn ang="0">
                                      <a:pos x="34" y="329"/>
                                    </a:cxn>
                                    <a:cxn ang="0">
                                      <a:pos x="2" y="329"/>
                                    </a:cxn>
                                    <a:cxn ang="0">
                                      <a:pos x="0" y="199"/>
                                    </a:cxn>
                                    <a:cxn ang="0">
                                      <a:pos x="101" y="195"/>
                                    </a:cxn>
                                    <a:cxn ang="0">
                                      <a:pos x="101" y="150"/>
                                    </a:cxn>
                                    <a:cxn ang="0">
                                      <a:pos x="38" y="147"/>
                                    </a:cxn>
                                    <a:cxn ang="0">
                                      <a:pos x="38" y="87"/>
                                    </a:cxn>
                                    <a:cxn ang="0">
                                      <a:pos x="40" y="147"/>
                                    </a:cxn>
                                    <a:cxn ang="0">
                                      <a:pos x="88" y="114"/>
                                    </a:cxn>
                                    <a:cxn ang="0">
                                      <a:pos x="352" y="117"/>
                                    </a:cxn>
                                    <a:cxn ang="0">
                                      <a:pos x="356" y="62"/>
                                    </a:cxn>
                                    <a:cxn ang="0">
                                      <a:pos x="94" y="62"/>
                                    </a:cxn>
                                    <a:cxn ang="0">
                                      <a:pos x="37" y="21"/>
                                    </a:cxn>
                                    <a:cxn ang="0">
                                      <a:pos x="38" y="93"/>
                                    </a:cxn>
                                    <a:cxn ang="0">
                                      <a:pos x="38" y="21"/>
                                    </a:cxn>
                                    <a:cxn ang="0">
                                      <a:pos x="104" y="21"/>
                                    </a:cxn>
                                    <a:cxn ang="0">
                                      <a:pos x="104" y="0"/>
                                    </a:cxn>
                                  </a:cxnLst>
                                  <a:rect l="0" t="0" r="r" b="b"/>
                                  <a:pathLst>
                                    <a:path w="436" h="573">
                                      <a:moveTo>
                                        <a:pt x="104" y="0"/>
                                      </a:moveTo>
                                      <a:lnTo>
                                        <a:pt x="338" y="0"/>
                                      </a:lnTo>
                                      <a:lnTo>
                                        <a:pt x="338" y="18"/>
                                      </a:lnTo>
                                      <a:lnTo>
                                        <a:pt x="386" y="21"/>
                                      </a:lnTo>
                                      <a:lnTo>
                                        <a:pt x="389" y="92"/>
                                      </a:lnTo>
                                      <a:lnTo>
                                        <a:pt x="388" y="23"/>
                                      </a:lnTo>
                                      <a:lnTo>
                                        <a:pt x="355" y="62"/>
                                      </a:lnTo>
                                      <a:lnTo>
                                        <a:pt x="91" y="60"/>
                                      </a:lnTo>
                                      <a:lnTo>
                                        <a:pt x="91" y="114"/>
                                      </a:lnTo>
                                      <a:lnTo>
                                        <a:pt x="353" y="117"/>
                                      </a:lnTo>
                                      <a:lnTo>
                                        <a:pt x="391" y="147"/>
                                      </a:lnTo>
                                      <a:lnTo>
                                        <a:pt x="389" y="90"/>
                                      </a:lnTo>
                                      <a:lnTo>
                                        <a:pt x="391" y="150"/>
                                      </a:lnTo>
                                      <a:lnTo>
                                        <a:pt x="338" y="150"/>
                                      </a:lnTo>
                                      <a:lnTo>
                                        <a:pt x="335" y="198"/>
                                      </a:lnTo>
                                      <a:lnTo>
                                        <a:pt x="436" y="199"/>
                                      </a:lnTo>
                                      <a:lnTo>
                                        <a:pt x="436" y="339"/>
                                      </a:lnTo>
                                      <a:lnTo>
                                        <a:pt x="398" y="339"/>
                                      </a:lnTo>
                                      <a:lnTo>
                                        <a:pt x="396" y="305"/>
                                      </a:lnTo>
                                      <a:lnTo>
                                        <a:pt x="323" y="302"/>
                                      </a:lnTo>
                                      <a:lnTo>
                                        <a:pt x="323" y="368"/>
                                      </a:lnTo>
                                      <a:lnTo>
                                        <a:pt x="337" y="392"/>
                                      </a:lnTo>
                                      <a:lnTo>
                                        <a:pt x="335" y="573"/>
                                      </a:lnTo>
                                      <a:lnTo>
                                        <a:pt x="266" y="570"/>
                                      </a:lnTo>
                                      <a:lnTo>
                                        <a:pt x="269" y="507"/>
                                      </a:lnTo>
                                      <a:lnTo>
                                        <a:pt x="152" y="504"/>
                                      </a:lnTo>
                                      <a:lnTo>
                                        <a:pt x="154" y="570"/>
                                      </a:lnTo>
                                      <a:lnTo>
                                        <a:pt x="84" y="565"/>
                                      </a:lnTo>
                                      <a:lnTo>
                                        <a:pt x="86" y="387"/>
                                      </a:lnTo>
                                      <a:lnTo>
                                        <a:pt x="104" y="369"/>
                                      </a:lnTo>
                                      <a:lnTo>
                                        <a:pt x="104" y="302"/>
                                      </a:lnTo>
                                      <a:lnTo>
                                        <a:pt x="38" y="300"/>
                                      </a:lnTo>
                                      <a:lnTo>
                                        <a:pt x="34" y="329"/>
                                      </a:lnTo>
                                      <a:lnTo>
                                        <a:pt x="2" y="329"/>
                                      </a:lnTo>
                                      <a:lnTo>
                                        <a:pt x="0" y="199"/>
                                      </a:lnTo>
                                      <a:lnTo>
                                        <a:pt x="101" y="195"/>
                                      </a:lnTo>
                                      <a:lnTo>
                                        <a:pt x="101" y="150"/>
                                      </a:lnTo>
                                      <a:lnTo>
                                        <a:pt x="38" y="147"/>
                                      </a:lnTo>
                                      <a:lnTo>
                                        <a:pt x="38" y="87"/>
                                      </a:lnTo>
                                      <a:lnTo>
                                        <a:pt x="40" y="147"/>
                                      </a:lnTo>
                                      <a:lnTo>
                                        <a:pt x="88" y="114"/>
                                      </a:lnTo>
                                      <a:lnTo>
                                        <a:pt x="352" y="117"/>
                                      </a:lnTo>
                                      <a:lnTo>
                                        <a:pt x="356" y="62"/>
                                      </a:lnTo>
                                      <a:lnTo>
                                        <a:pt x="94" y="62"/>
                                      </a:lnTo>
                                      <a:lnTo>
                                        <a:pt x="37" y="21"/>
                                      </a:lnTo>
                                      <a:lnTo>
                                        <a:pt x="38" y="93"/>
                                      </a:lnTo>
                                      <a:lnTo>
                                        <a:pt x="38" y="21"/>
                                      </a:lnTo>
                                      <a:lnTo>
                                        <a:pt x="104" y="21"/>
                                      </a:lnTo>
                                      <a:lnTo>
                                        <a:pt x="104" y="0"/>
                                      </a:lnTo>
                                      <a:close/>
                                    </a:path>
                                  </a:pathLst>
                                </a:custGeom>
                                <a:pattFill prst="wdDnDiag">
                                  <a:fgClr>
                                    <a:srgbClr val="006600"/>
                                  </a:fgClr>
                                  <a:bgClr>
                                    <a:schemeClr val="bg1"/>
                                  </a:bgClr>
                                </a:pattFill>
                                <a:ln w="9525">
                                  <a:solidFill>
                                    <a:srgbClr val="006600"/>
                                  </a:solidFill>
                                  <a:round/>
                                  <a:headEnd/>
                                  <a:tailEnd/>
                                </a:ln>
                                <a:effectLst/>
                              </p:spPr>
                              <p:txBody>
                                <a:bodyPr/>
                                <a:lstStyle/>
                                <a:p>
                                  <a:endParaRPr lang="ro-RO"/>
                                </a:p>
                              </p:txBody>
                            </p:sp>
                            <p:sp>
                              <p:nvSpPr>
                                <p:cNvPr id="163137" name="Freeform 321"/>
                                <p:cNvSpPr>
                                  <a:spLocks noChangeAspect="1"/>
                                </p:cNvSpPr>
                                <p:nvPr/>
                              </p:nvSpPr>
                              <p:spPr bwMode="auto">
                                <a:xfrm>
                                  <a:off x="2970" y="779"/>
                                  <a:ext cx="16" cy="218"/>
                                </a:xfrm>
                                <a:custGeom>
                                  <a:avLst/>
                                  <a:gdLst/>
                                  <a:ahLst/>
                                  <a:cxnLst>
                                    <a:cxn ang="0">
                                      <a:pos x="12" y="0"/>
                                    </a:cxn>
                                    <a:cxn ang="0">
                                      <a:pos x="16" y="197"/>
                                    </a:cxn>
                                    <a:cxn ang="0">
                                      <a:pos x="0" y="218"/>
                                    </a:cxn>
                                  </a:cxnLst>
                                  <a:rect l="0" t="0" r="r" b="b"/>
                                  <a:pathLst>
                                    <a:path w="16" h="218">
                                      <a:moveTo>
                                        <a:pt x="12" y="0"/>
                                      </a:moveTo>
                                      <a:lnTo>
                                        <a:pt x="16" y="197"/>
                                      </a:lnTo>
                                      <a:lnTo>
                                        <a:pt x="0" y="218"/>
                                      </a:lnTo>
                                    </a:path>
                                  </a:pathLst>
                                </a:custGeom>
                                <a:noFill/>
                                <a:ln w="6350" cmpd="sng">
                                  <a:solidFill>
                                    <a:srgbClr val="006600"/>
                                  </a:solidFill>
                                  <a:round/>
                                  <a:headEnd type="none" w="med" len="med"/>
                                  <a:tailEnd type="none" w="med" len="med"/>
                                </a:ln>
                                <a:effectLst/>
                              </p:spPr>
                              <p:txBody>
                                <a:bodyPr/>
                                <a:lstStyle/>
                                <a:p>
                                  <a:endParaRPr lang="ro-RO"/>
                                </a:p>
                              </p:txBody>
                            </p:sp>
                            <p:sp>
                              <p:nvSpPr>
                                <p:cNvPr id="163138" name="Freeform 322"/>
                                <p:cNvSpPr>
                                  <a:spLocks noChangeAspect="1"/>
                                </p:cNvSpPr>
                                <p:nvPr/>
                              </p:nvSpPr>
                              <p:spPr bwMode="auto">
                                <a:xfrm>
                                  <a:off x="3195" y="773"/>
                                  <a:ext cx="20" cy="232"/>
                                </a:xfrm>
                                <a:custGeom>
                                  <a:avLst/>
                                  <a:gdLst/>
                                  <a:ahLst/>
                                  <a:cxnLst>
                                    <a:cxn ang="0">
                                      <a:pos x="0" y="0"/>
                                    </a:cxn>
                                    <a:cxn ang="0">
                                      <a:pos x="0" y="199"/>
                                    </a:cxn>
                                    <a:cxn ang="0">
                                      <a:pos x="20" y="232"/>
                                    </a:cxn>
                                  </a:cxnLst>
                                  <a:rect l="0" t="0" r="r" b="b"/>
                                  <a:pathLst>
                                    <a:path w="20" h="232">
                                      <a:moveTo>
                                        <a:pt x="0" y="0"/>
                                      </a:moveTo>
                                      <a:lnTo>
                                        <a:pt x="0" y="199"/>
                                      </a:lnTo>
                                      <a:lnTo>
                                        <a:pt x="20" y="232"/>
                                      </a:lnTo>
                                    </a:path>
                                  </a:pathLst>
                                </a:custGeom>
                                <a:noFill/>
                                <a:ln w="6350" cmpd="sng">
                                  <a:solidFill>
                                    <a:srgbClr val="006600"/>
                                  </a:solidFill>
                                  <a:round/>
                                  <a:headEnd type="none" w="med" len="med"/>
                                  <a:tailEnd type="none" w="med" len="med"/>
                                </a:ln>
                                <a:effectLst/>
                              </p:spPr>
                              <p:txBody>
                                <a:bodyPr/>
                                <a:lstStyle/>
                                <a:p>
                                  <a:endParaRPr lang="ro-RO"/>
                                </a:p>
                              </p:txBody>
                            </p:sp>
                            <p:sp>
                              <p:nvSpPr>
                                <p:cNvPr id="163139" name="Rectangle 323"/>
                                <p:cNvSpPr>
                                  <a:spLocks noChangeAspect="1" noChangeArrowheads="1"/>
                                </p:cNvSpPr>
                                <p:nvPr/>
                              </p:nvSpPr>
                              <p:spPr bwMode="auto">
                                <a:xfrm>
                                  <a:off x="2970" y="467"/>
                                  <a:ext cx="262" cy="56"/>
                                </a:xfrm>
                                <a:prstGeom prst="rect">
                                  <a:avLst/>
                                </a:prstGeom>
                                <a:solidFill>
                                  <a:schemeClr val="bg1"/>
                                </a:solidFill>
                                <a:ln w="9525">
                                  <a:solidFill>
                                    <a:srgbClr val="006600"/>
                                  </a:solidFill>
                                  <a:miter lim="800000"/>
                                  <a:headEnd/>
                                  <a:tailEnd/>
                                </a:ln>
                                <a:effectLst/>
                              </p:spPr>
                              <p:txBody>
                                <a:bodyPr wrap="none" anchor="ctr"/>
                                <a:lstStyle/>
                                <a:p>
                                  <a:endParaRPr lang="ro-RO"/>
                                </a:p>
                              </p:txBody>
                            </p:sp>
                          </p:grpSp>
                        </p:grpSp>
                        <p:sp>
                          <p:nvSpPr>
                            <p:cNvPr id="163140" name="Rectangle 324" descr="Алмазная решетка (контур)"/>
                            <p:cNvSpPr>
                              <a:spLocks noChangeAspect="1" noChangeArrowheads="1"/>
                            </p:cNvSpPr>
                            <p:nvPr/>
                          </p:nvSpPr>
                          <p:spPr bwMode="auto">
                            <a:xfrm>
                              <a:off x="2728" y="1137"/>
                              <a:ext cx="53" cy="40"/>
                            </a:xfrm>
                            <a:prstGeom prst="rect">
                              <a:avLst/>
                            </a:prstGeom>
                            <a:pattFill prst="openDmnd">
                              <a:fgClr>
                                <a:srgbClr val="808080"/>
                              </a:fgClr>
                              <a:bgClr>
                                <a:schemeClr val="bg1"/>
                              </a:bgClr>
                            </a:pattFill>
                            <a:ln w="9525">
                              <a:solidFill>
                                <a:schemeClr val="tx1"/>
                              </a:solidFill>
                              <a:miter lim="800000"/>
                              <a:headEnd/>
                              <a:tailEnd/>
                            </a:ln>
                            <a:effectLst/>
                          </p:spPr>
                          <p:txBody>
                            <a:bodyPr wrap="none" anchor="ctr"/>
                            <a:lstStyle/>
                            <a:p>
                              <a:endParaRPr lang="ro-RO"/>
                            </a:p>
                          </p:txBody>
                        </p:sp>
                        <p:sp>
                          <p:nvSpPr>
                            <p:cNvPr id="163141" name="Rectangle 325" descr="Алмазная решетка (контур)"/>
                            <p:cNvSpPr>
                              <a:spLocks noChangeAspect="1" noChangeArrowheads="1"/>
                            </p:cNvSpPr>
                            <p:nvPr/>
                          </p:nvSpPr>
                          <p:spPr bwMode="auto">
                            <a:xfrm>
                              <a:off x="2976" y="1138"/>
                              <a:ext cx="53" cy="40"/>
                            </a:xfrm>
                            <a:prstGeom prst="rect">
                              <a:avLst/>
                            </a:prstGeom>
                            <a:pattFill prst="openDmnd">
                              <a:fgClr>
                                <a:srgbClr val="808080"/>
                              </a:fgClr>
                              <a:bgClr>
                                <a:schemeClr val="bg1"/>
                              </a:bgClr>
                            </a:pattFill>
                            <a:ln w="9525">
                              <a:solidFill>
                                <a:schemeClr val="tx1"/>
                              </a:solidFill>
                              <a:miter lim="800000"/>
                              <a:headEnd/>
                              <a:tailEnd/>
                            </a:ln>
                            <a:effectLst/>
                          </p:spPr>
                          <p:txBody>
                            <a:bodyPr wrap="none" anchor="ctr"/>
                            <a:lstStyle/>
                            <a:p>
                              <a:endParaRPr lang="ro-RO"/>
                            </a:p>
                          </p:txBody>
                        </p:sp>
                      </p:grpSp>
                    </p:grpSp>
                  </p:grpSp>
                  <p:grpSp>
                    <p:nvGrpSpPr>
                      <p:cNvPr id="163142" name="Group 326"/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1992" y="1864"/>
                        <a:ext cx="1784" cy="2152"/>
                        <a:chOff x="1992" y="1864"/>
                        <a:chExt cx="1784" cy="2152"/>
                      </a:xfrm>
                    </p:grpSpPr>
                    <p:grpSp>
                      <p:nvGrpSpPr>
                        <p:cNvPr id="163143" name="Group 327"/>
                        <p:cNvGrpSpPr>
                          <a:grpSpLocks noChangeAspect="1"/>
                        </p:cNvGrpSpPr>
                        <p:nvPr/>
                      </p:nvGrpSpPr>
                      <p:grpSpPr bwMode="auto">
                        <a:xfrm>
                          <a:off x="1992" y="1864"/>
                          <a:ext cx="1784" cy="2152"/>
                          <a:chOff x="1806" y="1388"/>
                          <a:chExt cx="2156" cy="2602"/>
                        </a:xfrm>
                      </p:grpSpPr>
                      <p:sp>
                        <p:nvSpPr>
                          <p:cNvPr id="163144" name="Rectangle 328"/>
                          <p:cNvSpPr>
                            <a:spLocks noChangeAspect="1" noChangeArrowheads="1"/>
                          </p:cNvSpPr>
                          <p:nvPr/>
                        </p:nvSpPr>
                        <p:spPr bwMode="auto">
                          <a:xfrm>
                            <a:off x="2861" y="2373"/>
                            <a:ext cx="41" cy="52"/>
                          </a:xfrm>
                          <a:prstGeom prst="rect">
                            <a:avLst/>
                          </a:prstGeom>
                          <a:solidFill>
                            <a:schemeClr val="bg1"/>
                          </a:solidFill>
                          <a:ln w="6350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:ln>
                          <a:effectLst/>
                        </p:spPr>
                        <p:txBody>
                          <a:bodyPr wrap="none" anchor="ctr"/>
                          <a:lstStyle/>
                          <a:p>
                            <a:endParaRPr lang="ro-RO"/>
                          </a:p>
                        </p:txBody>
                      </p:sp>
                      <p:grpSp>
                        <p:nvGrpSpPr>
                          <p:cNvPr id="163145" name="Group 329"/>
                          <p:cNvGrpSpPr>
                            <a:grpSpLocks noChangeAspect="1"/>
                          </p:cNvGrpSpPr>
                          <p:nvPr/>
                        </p:nvGrpSpPr>
                        <p:grpSpPr bwMode="auto">
                          <a:xfrm>
                            <a:off x="1806" y="1388"/>
                            <a:ext cx="2156" cy="2602"/>
                            <a:chOff x="1806" y="1388"/>
                            <a:chExt cx="2156" cy="2602"/>
                          </a:xfrm>
                        </p:grpSpPr>
                        <p:sp>
                          <p:nvSpPr>
                            <p:cNvPr id="163146" name="Rectangle 330" descr="Алмазная решетка (контур)"/>
                            <p:cNvSpPr>
                              <a:spLocks noChangeAspect="1" noChangeArrowheads="1"/>
                            </p:cNvSpPr>
                            <p:nvPr/>
                          </p:nvSpPr>
                          <p:spPr bwMode="auto">
                            <a:xfrm>
                              <a:off x="2644" y="2387"/>
                              <a:ext cx="467" cy="20"/>
                            </a:xfrm>
                            <a:prstGeom prst="rect">
                              <a:avLst/>
                            </a:prstGeom>
                            <a:pattFill prst="openDmnd">
                              <a:fgClr>
                                <a:schemeClr val="tx2"/>
                              </a:fgClr>
                              <a:bgClr>
                                <a:schemeClr val="bg1"/>
                              </a:bgClr>
                            </a:pattFill>
                            <a:ln w="9525">
                              <a:solidFill>
                                <a:schemeClr val="tx1"/>
                              </a:solidFill>
                              <a:miter lim="800000"/>
                              <a:headEnd/>
                              <a:tailEnd/>
                            </a:ln>
                            <a:effectLst/>
                          </p:spPr>
                          <p:txBody>
                            <a:bodyPr wrap="none" anchor="ctr"/>
                            <a:lstStyle/>
                            <a:p>
                              <a:endParaRPr lang="ro-RO"/>
                            </a:p>
                          </p:txBody>
                        </p:sp>
                        <p:grpSp>
                          <p:nvGrpSpPr>
                            <p:cNvPr id="163147" name="Group 331"/>
                            <p:cNvGrpSpPr>
                              <a:grpSpLocks noChangeAspect="1"/>
                            </p:cNvGrpSpPr>
                            <p:nvPr/>
                          </p:nvGrpSpPr>
                          <p:grpSpPr bwMode="auto">
                            <a:xfrm>
                              <a:off x="1806" y="1388"/>
                              <a:ext cx="2156" cy="2602"/>
                              <a:chOff x="1806" y="1388"/>
                              <a:chExt cx="2156" cy="2602"/>
                            </a:xfrm>
                          </p:grpSpPr>
                          <p:grpSp>
                            <p:nvGrpSpPr>
                              <p:cNvPr id="163148" name="Group 332"/>
                              <p:cNvGrpSpPr>
                                <a:grpSpLocks noChangeAspect="1"/>
                              </p:cNvGrpSpPr>
                              <p:nvPr/>
                            </p:nvGrpSpPr>
                            <p:grpSpPr bwMode="auto">
                              <a:xfrm>
                                <a:off x="2646" y="1505"/>
                                <a:ext cx="462" cy="884"/>
                                <a:chOff x="2820" y="1146"/>
                                <a:chExt cx="542" cy="1062"/>
                              </a:xfrm>
                            </p:grpSpPr>
                            <p:sp>
                              <p:nvSpPr>
                                <p:cNvPr id="163149" name="Rectangle 333" descr="Зигзаг"/>
                                <p:cNvSpPr>
                                  <a:spLocks noChangeAspect="1" noChangeArrowheads="1"/>
                                </p:cNvSpPr>
                                <p:nvPr/>
                              </p:nvSpPr>
                              <p:spPr bwMode="auto">
                                <a:xfrm>
                                  <a:off x="2820" y="1146"/>
                                  <a:ext cx="182" cy="1056"/>
                                </a:xfrm>
                                <a:prstGeom prst="rect">
                                  <a:avLst/>
                                </a:prstGeom>
                                <a:pattFill prst="zigZag">
                                  <a:fgClr>
                                    <a:srgbClr val="FF3300"/>
                                  </a:fgClr>
                                  <a:bgClr>
                                    <a:schemeClr val="bg1"/>
                                  </a:bgClr>
                                </a:pattFill>
                                <a:ln w="9525">
                                  <a:solidFill>
                                    <a:srgbClr val="FF3300"/>
                                  </a:solidFill>
                                  <a:miter lim="800000"/>
                                  <a:headEnd/>
                                  <a:tailEnd/>
                                </a:ln>
                                <a:effectLst/>
                              </p:spPr>
                              <p:txBody>
                                <a:bodyPr wrap="none" anchor="ctr"/>
                                <a:lstStyle/>
                                <a:p>
                                  <a:endParaRPr lang="ro-RO"/>
                                </a:p>
                              </p:txBody>
                            </p:sp>
                            <p:sp>
                              <p:nvSpPr>
                                <p:cNvPr id="163150" name="Rectangle 334" descr="Зигзаг"/>
                                <p:cNvSpPr>
                                  <a:spLocks noChangeAspect="1" noChangeArrowheads="1"/>
                                </p:cNvSpPr>
                                <p:nvPr/>
                              </p:nvSpPr>
                              <p:spPr bwMode="auto">
                                <a:xfrm>
                                  <a:off x="3180" y="1152"/>
                                  <a:ext cx="182" cy="1056"/>
                                </a:xfrm>
                                <a:prstGeom prst="rect">
                                  <a:avLst/>
                                </a:prstGeom>
                                <a:pattFill prst="zigZag">
                                  <a:fgClr>
                                    <a:srgbClr val="FF3300"/>
                                  </a:fgClr>
                                  <a:bgClr>
                                    <a:schemeClr val="bg1"/>
                                  </a:bgClr>
                                </a:pattFill>
                                <a:ln w="9525">
                                  <a:solidFill>
                                    <a:srgbClr val="FF3300"/>
                                  </a:solidFill>
                                  <a:miter lim="800000"/>
                                  <a:headEnd/>
                                  <a:tailEnd/>
                                </a:ln>
                                <a:effectLst/>
                              </p:spPr>
                              <p:txBody>
                                <a:bodyPr wrap="none" anchor="ctr"/>
                                <a:lstStyle/>
                                <a:p>
                                  <a:endParaRPr lang="ro-RO"/>
                                </a:p>
                              </p:txBody>
                            </p:sp>
                          </p:grpSp>
                          <p:grpSp>
                            <p:nvGrpSpPr>
                              <p:cNvPr id="163151" name="Group 335"/>
                              <p:cNvGrpSpPr>
                                <a:grpSpLocks noChangeAspect="1"/>
                              </p:cNvGrpSpPr>
                              <p:nvPr/>
                            </p:nvGrpSpPr>
                            <p:grpSpPr bwMode="auto">
                              <a:xfrm rot="10800000">
                                <a:off x="2784" y="2557"/>
                                <a:ext cx="203" cy="174"/>
                                <a:chOff x="2262" y="456"/>
                                <a:chExt cx="238" cy="177"/>
                              </a:xfrm>
                            </p:grpSpPr>
                            <p:grpSp>
                              <p:nvGrpSpPr>
                                <p:cNvPr id="163152" name="Group 336"/>
                                <p:cNvGrpSpPr>
                                  <a:grpSpLocks noChangeAspect="1"/>
                                </p:cNvGrpSpPr>
                                <p:nvPr/>
                              </p:nvGrpSpPr>
                              <p:grpSpPr bwMode="auto">
                                <a:xfrm>
                                  <a:off x="2332" y="464"/>
                                  <a:ext cx="109" cy="169"/>
                                  <a:chOff x="2332" y="464"/>
                                  <a:chExt cx="109" cy="169"/>
                                </a:xfrm>
                              </p:grpSpPr>
                              <p:sp>
                                <p:nvSpPr>
                                  <p:cNvPr id="163153" name="Rectangle 337"/>
                                  <p:cNvSpPr>
                                    <a:spLocks noChangeAspect="1" noChangeArrowheads="1"/>
                                  </p:cNvSpPr>
                                  <p:nvPr/>
                                </p:nvSpPr>
                                <p:spPr bwMode="auto">
                                  <a:xfrm>
                                    <a:off x="2332" y="464"/>
                                    <a:ext cx="106" cy="126"/>
                                  </a:xfrm>
                                  <a:prstGeom prst="rect">
                                    <a:avLst/>
                                  </a:prstGeom>
                                  <a:gradFill rotWithShape="0">
                                    <a:gsLst>
                                      <a:gs pos="0">
                                        <a:srgbClr val="CC9900"/>
                                      </a:gs>
                                      <a:gs pos="50000">
                                        <a:srgbClr val="CC9900">
                                          <a:gamma/>
                                          <a:tint val="0"/>
                                          <a:invGamma/>
                                        </a:srgbClr>
                                      </a:gs>
                                      <a:gs pos="100000">
                                        <a:srgbClr val="CC9900"/>
                                      </a:gs>
                                    </a:gsLst>
                                    <a:lin ang="0" scaled="1"/>
                                  </a:gradFill>
                                  <a:ln w="9525">
                                    <a:solidFill>
                                      <a:schemeClr val="tx1"/>
                                    </a:solidFill>
                                    <a:miter lim="800000"/>
                                    <a:headEnd/>
                                    <a:tailEnd/>
                                  </a:ln>
                                  <a:effectLst/>
                                </p:spPr>
                                <p:txBody>
                                  <a:bodyPr wrap="none" anchor="ctr"/>
                                  <a:lstStyle/>
                                  <a:p>
                                    <a:endParaRPr lang="ro-RO"/>
                                  </a:p>
                                </p:txBody>
                              </p:sp>
                              <p:sp>
                                <p:nvSpPr>
                                  <p:cNvPr id="163154" name="AutoShape 338"/>
                                  <p:cNvSpPr>
                                    <a:spLocks noChangeAspect="1" noChangeArrowheads="1"/>
                                  </p:cNvSpPr>
                                  <p:nvPr/>
                                </p:nvSpPr>
                                <p:spPr bwMode="auto">
                                  <a:xfrm>
                                    <a:off x="2334" y="588"/>
                                    <a:ext cx="107" cy="45"/>
                                  </a:xfrm>
                                  <a:custGeom>
                                    <a:avLst/>
                                    <a:gdLst>
                                      <a:gd name="G0" fmla="+- 5400 0 0"/>
                                      <a:gd name="G1" fmla="+- 21600 0 5400"/>
                                      <a:gd name="G2" fmla="*/ 5400 1 2"/>
                                      <a:gd name="G3" fmla="+- 21600 0 G2"/>
                                      <a:gd name="G4" fmla="+/ 5400 21600 2"/>
                                      <a:gd name="G5" fmla="+/ G1 0 2"/>
                                      <a:gd name="G6" fmla="*/ 21600 21600 5400"/>
                                      <a:gd name="G7" fmla="*/ G6 1 2"/>
                                      <a:gd name="G8" fmla="+- 21600 0 G7"/>
                                      <a:gd name="G9" fmla="*/ 21600 1 2"/>
                                      <a:gd name="G10" fmla="+- 5400 0 G9"/>
                                      <a:gd name="G11" fmla="?: G10 G8 0"/>
                                      <a:gd name="G12" fmla="?: G10 G7 21600"/>
                                      <a:gd name="T0" fmla="*/ 18900 w 21600"/>
                                      <a:gd name="T1" fmla="*/ 10800 h 21600"/>
                                      <a:gd name="T2" fmla="*/ 10800 w 21600"/>
                                      <a:gd name="T3" fmla="*/ 21600 h 21600"/>
                                      <a:gd name="T4" fmla="*/ 2700 w 21600"/>
                                      <a:gd name="T5" fmla="*/ 10800 h 21600"/>
                                      <a:gd name="T6" fmla="*/ 10800 w 21600"/>
                                      <a:gd name="T7" fmla="*/ 0 h 21600"/>
                                      <a:gd name="T8" fmla="*/ 4500 w 21600"/>
                                      <a:gd name="T9" fmla="*/ 4500 h 21600"/>
                                      <a:gd name="T10" fmla="*/ 17100 w 21600"/>
                                      <a:gd name="T11" fmla="*/ 17100 h 21600"/>
                                    </a:gdLst>
                                    <a:ahLst/>
                                    <a:cxnLst>
                                      <a:cxn ang="0">
                                        <a:pos x="T0" y="T1"/>
                                      </a:cxn>
                                      <a:cxn ang="0">
                                        <a:pos x="T2" y="T3"/>
                                      </a:cxn>
                                      <a:cxn ang="0">
                                        <a:pos x="T4" y="T5"/>
                                      </a:cxn>
                                      <a:cxn ang="0">
                                        <a:pos x="T6" y="T7"/>
                                      </a:cxn>
                                    </a:cxnLst>
                                    <a:rect l="T8" t="T9" r="T10" b="T11"/>
                                    <a:pathLst>
                                      <a:path w="21600" h="21600">
                                        <a:moveTo>
                                          <a:pt x="0" y="0"/>
                                        </a:moveTo>
                                        <a:lnTo>
                                          <a:pt x="5400" y="21600"/>
                                        </a:lnTo>
                                        <a:lnTo>
                                          <a:pt x="16200" y="21600"/>
                                        </a:lnTo>
                                        <a:lnTo>
                                          <a:pt x="21600" y="0"/>
                                        </a:lnTo>
                                        <a:close/>
                                      </a:path>
                                    </a:pathLst>
                                  </a:custGeom>
                                  <a:gradFill rotWithShape="0">
                                    <a:gsLst>
                                      <a:gs pos="0">
                                        <a:srgbClr val="CC9900"/>
                                      </a:gs>
                                      <a:gs pos="50000">
                                        <a:srgbClr val="CC9900">
                                          <a:gamma/>
                                          <a:tint val="0"/>
                                          <a:invGamma/>
                                        </a:srgbClr>
                                      </a:gs>
                                      <a:gs pos="100000">
                                        <a:srgbClr val="CC9900"/>
                                      </a:gs>
                                    </a:gsLst>
                                    <a:lin ang="0" scaled="1"/>
                                  </a:gradFill>
                                  <a:ln w="9525">
                                    <a:solidFill>
                                      <a:schemeClr val="tx1"/>
                                    </a:solidFill>
                                    <a:miter lim="800000"/>
                                    <a:headEnd/>
                                    <a:tailEnd/>
                                  </a:ln>
                                  <a:effectLst/>
                                </p:spPr>
                                <p:txBody>
                                  <a:bodyPr wrap="none" anchor="ctr"/>
                                  <a:lstStyle/>
                                  <a:p>
                                    <a:endParaRPr lang="ro-RO"/>
                                  </a:p>
                                </p:txBody>
                              </p:sp>
                            </p:grpSp>
                            <p:grpSp>
                              <p:nvGrpSpPr>
                                <p:cNvPr id="163155" name="Group 339"/>
                                <p:cNvGrpSpPr>
                                  <a:grpSpLocks noChangeAspect="1"/>
                                </p:cNvGrpSpPr>
                                <p:nvPr/>
                              </p:nvGrpSpPr>
                              <p:grpSpPr bwMode="auto">
                                <a:xfrm>
                                  <a:off x="2262" y="456"/>
                                  <a:ext cx="238" cy="47"/>
                                  <a:chOff x="2620" y="480"/>
                                  <a:chExt cx="260" cy="36"/>
                                </a:xfrm>
                              </p:grpSpPr>
                              <p:sp>
                                <p:nvSpPr>
                                  <p:cNvPr id="163156" name="Rectangle 340"/>
                                  <p:cNvSpPr>
                                    <a:spLocks noChangeAspect="1" noChangeArrowheads="1"/>
                                  </p:cNvSpPr>
                                  <p:nvPr/>
                                </p:nvSpPr>
                                <p:spPr bwMode="auto">
                                  <a:xfrm>
                                    <a:off x="2620" y="480"/>
                                    <a:ext cx="260" cy="20"/>
                                  </a:xfrm>
                                  <a:prstGeom prst="rect">
                                    <a:avLst/>
                                  </a:prstGeom>
                                  <a:gradFill rotWithShape="0">
                                    <a:gsLst>
                                      <a:gs pos="0">
                                        <a:srgbClr val="CC9900"/>
                                      </a:gs>
                                      <a:gs pos="50000">
                                        <a:srgbClr val="CC9900">
                                          <a:gamma/>
                                          <a:tint val="0"/>
                                          <a:invGamma/>
                                        </a:srgbClr>
                                      </a:gs>
                                      <a:gs pos="100000">
                                        <a:srgbClr val="CC9900"/>
                                      </a:gs>
                                    </a:gsLst>
                                    <a:lin ang="0" scaled="1"/>
                                  </a:gradFill>
                                  <a:ln w="9525">
                                    <a:solidFill>
                                      <a:schemeClr val="tx1"/>
                                    </a:solidFill>
                                    <a:miter lim="800000"/>
                                    <a:headEnd/>
                                    <a:tailEnd/>
                                  </a:ln>
                                  <a:effectLst/>
                                </p:spPr>
                                <p:txBody>
                                  <a:bodyPr wrap="none" anchor="ctr"/>
                                  <a:lstStyle/>
                                  <a:p>
                                    <a:endParaRPr lang="ro-RO"/>
                                  </a:p>
                                </p:txBody>
                              </p:sp>
                              <p:sp>
                                <p:nvSpPr>
                                  <p:cNvPr id="163157" name="AutoShape 341"/>
                                  <p:cNvSpPr>
                                    <a:spLocks noChangeAspect="1" noChangeArrowheads="1"/>
                                  </p:cNvSpPr>
                                  <p:nvPr/>
                                </p:nvSpPr>
                                <p:spPr bwMode="auto">
                                  <a:xfrm>
                                    <a:off x="2622" y="498"/>
                                    <a:ext cx="256" cy="18"/>
                                  </a:xfrm>
                                  <a:custGeom>
                                    <a:avLst/>
                                    <a:gdLst>
                                      <a:gd name="G0" fmla="+- 5400 0 0"/>
                                      <a:gd name="G1" fmla="+- 21600 0 5400"/>
                                      <a:gd name="G2" fmla="*/ 5400 1 2"/>
                                      <a:gd name="G3" fmla="+- 21600 0 G2"/>
                                      <a:gd name="G4" fmla="+/ 5400 21600 2"/>
                                      <a:gd name="G5" fmla="+/ G1 0 2"/>
                                      <a:gd name="G6" fmla="*/ 21600 21600 5400"/>
                                      <a:gd name="G7" fmla="*/ G6 1 2"/>
                                      <a:gd name="G8" fmla="+- 21600 0 G7"/>
                                      <a:gd name="G9" fmla="*/ 21600 1 2"/>
                                      <a:gd name="G10" fmla="+- 5400 0 G9"/>
                                      <a:gd name="G11" fmla="?: G10 G8 0"/>
                                      <a:gd name="G12" fmla="?: G10 G7 21600"/>
                                      <a:gd name="T0" fmla="*/ 18900 w 21600"/>
                                      <a:gd name="T1" fmla="*/ 10800 h 21600"/>
                                      <a:gd name="T2" fmla="*/ 10800 w 21600"/>
                                      <a:gd name="T3" fmla="*/ 21600 h 21600"/>
                                      <a:gd name="T4" fmla="*/ 2700 w 21600"/>
                                      <a:gd name="T5" fmla="*/ 10800 h 21600"/>
                                      <a:gd name="T6" fmla="*/ 10800 w 21600"/>
                                      <a:gd name="T7" fmla="*/ 0 h 21600"/>
                                      <a:gd name="T8" fmla="*/ 4500 w 21600"/>
                                      <a:gd name="T9" fmla="*/ 4500 h 21600"/>
                                      <a:gd name="T10" fmla="*/ 17100 w 21600"/>
                                      <a:gd name="T11" fmla="*/ 17100 h 21600"/>
                                    </a:gdLst>
                                    <a:ahLst/>
                                    <a:cxnLst>
                                      <a:cxn ang="0">
                                        <a:pos x="T0" y="T1"/>
                                      </a:cxn>
                                      <a:cxn ang="0">
                                        <a:pos x="T2" y="T3"/>
                                      </a:cxn>
                                      <a:cxn ang="0">
                                        <a:pos x="T4" y="T5"/>
                                      </a:cxn>
                                      <a:cxn ang="0">
                                        <a:pos x="T6" y="T7"/>
                                      </a:cxn>
                                    </a:cxnLst>
                                    <a:rect l="T8" t="T9" r="T10" b="T11"/>
                                    <a:pathLst>
                                      <a:path w="21600" h="21600">
                                        <a:moveTo>
                                          <a:pt x="0" y="0"/>
                                        </a:moveTo>
                                        <a:lnTo>
                                          <a:pt x="5400" y="21600"/>
                                        </a:lnTo>
                                        <a:lnTo>
                                          <a:pt x="16200" y="21600"/>
                                        </a:lnTo>
                                        <a:lnTo>
                                          <a:pt x="21600" y="0"/>
                                        </a:lnTo>
                                        <a:close/>
                                      </a:path>
                                    </a:pathLst>
                                  </a:custGeom>
                                  <a:gradFill rotWithShape="0">
                                    <a:gsLst>
                                      <a:gs pos="0">
                                        <a:srgbClr val="CC9900"/>
                                      </a:gs>
                                      <a:gs pos="50000">
                                        <a:srgbClr val="CC9900">
                                          <a:gamma/>
                                          <a:tint val="0"/>
                                          <a:invGamma/>
                                        </a:srgbClr>
                                      </a:gs>
                                      <a:gs pos="100000">
                                        <a:srgbClr val="CC9900"/>
                                      </a:gs>
                                    </a:gsLst>
                                    <a:lin ang="0" scaled="1"/>
                                  </a:gradFill>
                                  <a:ln w="9525">
                                    <a:solidFill>
                                      <a:schemeClr val="tx1"/>
                                    </a:solidFill>
                                    <a:miter lim="800000"/>
                                    <a:headEnd/>
                                    <a:tailEnd/>
                                  </a:ln>
                                  <a:effectLst/>
                                </p:spPr>
                                <p:txBody>
                                  <a:bodyPr wrap="none" anchor="ctr"/>
                                  <a:lstStyle/>
                                  <a:p>
                                    <a:endParaRPr lang="ro-RO"/>
                                  </a:p>
                                </p:txBody>
                              </p:sp>
                            </p:grpSp>
                          </p:grpSp>
                          <p:sp>
                            <p:nvSpPr>
                              <p:cNvPr id="163158" name="Freeform 342" descr="Широкий диагональный 1"/>
                              <p:cNvSpPr>
                                <a:spLocks noChangeAspect="1"/>
                              </p:cNvSpPr>
                              <p:nvPr/>
                            </p:nvSpPr>
                            <p:spPr bwMode="auto">
                              <a:xfrm>
                                <a:off x="2641" y="2406"/>
                                <a:ext cx="470" cy="297"/>
                              </a:xfrm>
                              <a:custGeom>
                                <a:avLst/>
                                <a:gdLst/>
                                <a:ahLst/>
                                <a:cxnLst>
                                  <a:cxn ang="0">
                                    <a:pos x="4" y="28"/>
                                  </a:cxn>
                                  <a:cxn ang="0">
                                    <a:pos x="0" y="2"/>
                                  </a:cxn>
                                  <a:cxn ang="0">
                                    <a:pos x="188" y="2"/>
                                  </a:cxn>
                                  <a:cxn ang="0">
                                    <a:pos x="188" y="146"/>
                                  </a:cxn>
                                  <a:cxn ang="0">
                                    <a:pos x="366" y="146"/>
                                  </a:cxn>
                                  <a:cxn ang="0">
                                    <a:pos x="366" y="0"/>
                                  </a:cxn>
                                  <a:cxn ang="0">
                                    <a:pos x="552" y="0"/>
                                  </a:cxn>
                                  <a:cxn ang="0">
                                    <a:pos x="552" y="32"/>
                                  </a:cxn>
                                  <a:cxn ang="0">
                                    <a:pos x="536" y="34"/>
                                  </a:cxn>
                                  <a:cxn ang="0">
                                    <a:pos x="540" y="102"/>
                                  </a:cxn>
                                  <a:cxn ang="0">
                                    <a:pos x="450" y="102"/>
                                  </a:cxn>
                                  <a:cxn ang="0">
                                    <a:pos x="456" y="318"/>
                                  </a:cxn>
                                  <a:cxn ang="0">
                                    <a:pos x="432" y="342"/>
                                  </a:cxn>
                                  <a:cxn ang="0">
                                    <a:pos x="404" y="348"/>
                                  </a:cxn>
                                  <a:cxn ang="0">
                                    <a:pos x="338" y="320"/>
                                  </a:cxn>
                                  <a:cxn ang="0">
                                    <a:pos x="338" y="230"/>
                                  </a:cxn>
                                  <a:cxn ang="0">
                                    <a:pos x="310" y="176"/>
                                  </a:cxn>
                                  <a:cxn ang="0">
                                    <a:pos x="306" y="148"/>
                                  </a:cxn>
                                  <a:cxn ang="0">
                                    <a:pos x="250" y="148"/>
                                  </a:cxn>
                                  <a:cxn ang="0">
                                    <a:pos x="244" y="176"/>
                                  </a:cxn>
                                  <a:cxn ang="0">
                                    <a:pos x="222" y="226"/>
                                  </a:cxn>
                                  <a:cxn ang="0">
                                    <a:pos x="222" y="322"/>
                                  </a:cxn>
                                  <a:cxn ang="0">
                                    <a:pos x="168" y="346"/>
                                  </a:cxn>
                                  <a:cxn ang="0">
                                    <a:pos x="130" y="342"/>
                                  </a:cxn>
                                  <a:cxn ang="0">
                                    <a:pos x="106" y="316"/>
                                  </a:cxn>
                                  <a:cxn ang="0">
                                    <a:pos x="106" y="96"/>
                                  </a:cxn>
                                  <a:cxn ang="0">
                                    <a:pos x="18" y="102"/>
                                  </a:cxn>
                                  <a:cxn ang="0">
                                    <a:pos x="16" y="36"/>
                                  </a:cxn>
                                  <a:cxn ang="0">
                                    <a:pos x="4" y="28"/>
                                  </a:cxn>
                                </a:cxnLst>
                                <a:rect l="0" t="0" r="r" b="b"/>
                                <a:pathLst>
                                  <a:path w="552" h="348">
                                    <a:moveTo>
                                      <a:pt x="4" y="28"/>
                                    </a:moveTo>
                                    <a:lnTo>
                                      <a:pt x="0" y="2"/>
                                    </a:lnTo>
                                    <a:lnTo>
                                      <a:pt x="188" y="2"/>
                                    </a:lnTo>
                                    <a:lnTo>
                                      <a:pt x="188" y="146"/>
                                    </a:lnTo>
                                    <a:lnTo>
                                      <a:pt x="366" y="146"/>
                                    </a:lnTo>
                                    <a:lnTo>
                                      <a:pt x="366" y="0"/>
                                    </a:lnTo>
                                    <a:lnTo>
                                      <a:pt x="552" y="0"/>
                                    </a:lnTo>
                                    <a:lnTo>
                                      <a:pt x="552" y="32"/>
                                    </a:lnTo>
                                    <a:lnTo>
                                      <a:pt x="536" y="34"/>
                                    </a:lnTo>
                                    <a:lnTo>
                                      <a:pt x="540" y="102"/>
                                    </a:lnTo>
                                    <a:lnTo>
                                      <a:pt x="450" y="102"/>
                                    </a:lnTo>
                                    <a:lnTo>
                                      <a:pt x="456" y="318"/>
                                    </a:lnTo>
                                    <a:lnTo>
                                      <a:pt x="432" y="342"/>
                                    </a:lnTo>
                                    <a:lnTo>
                                      <a:pt x="404" y="348"/>
                                    </a:lnTo>
                                    <a:lnTo>
                                      <a:pt x="338" y="320"/>
                                    </a:lnTo>
                                    <a:lnTo>
                                      <a:pt x="338" y="230"/>
                                    </a:lnTo>
                                    <a:lnTo>
                                      <a:pt x="310" y="176"/>
                                    </a:lnTo>
                                    <a:lnTo>
                                      <a:pt x="306" y="148"/>
                                    </a:lnTo>
                                    <a:lnTo>
                                      <a:pt x="250" y="148"/>
                                    </a:lnTo>
                                    <a:lnTo>
                                      <a:pt x="244" y="176"/>
                                    </a:lnTo>
                                    <a:lnTo>
                                      <a:pt x="222" y="226"/>
                                    </a:lnTo>
                                    <a:lnTo>
                                      <a:pt x="222" y="322"/>
                                    </a:lnTo>
                                    <a:lnTo>
                                      <a:pt x="168" y="346"/>
                                    </a:lnTo>
                                    <a:lnTo>
                                      <a:pt x="130" y="342"/>
                                    </a:lnTo>
                                    <a:lnTo>
                                      <a:pt x="106" y="316"/>
                                    </a:lnTo>
                                    <a:lnTo>
                                      <a:pt x="106" y="96"/>
                                    </a:lnTo>
                                    <a:lnTo>
                                      <a:pt x="18" y="102"/>
                                    </a:lnTo>
                                    <a:lnTo>
                                      <a:pt x="16" y="36"/>
                                    </a:lnTo>
                                    <a:lnTo>
                                      <a:pt x="4" y="28"/>
                                    </a:lnTo>
                                    <a:close/>
                                  </a:path>
                                </a:pathLst>
                              </a:custGeom>
                              <a:pattFill prst="wdDnDiag">
                                <a:fgClr>
                                  <a:srgbClr val="4D4D4D"/>
                                </a:fgClr>
                                <a:bgClr>
                                  <a:schemeClr val="bg1"/>
                                </a:bgClr>
                              </a:pattFill>
                              <a:ln w="9525">
                                <a:solidFill>
                                  <a:srgbClr val="333333"/>
                                </a:solidFill>
                                <a:round/>
                                <a:headEnd/>
                                <a:tailEnd/>
                              </a:ln>
                              <a:effectLst/>
                            </p:spPr>
                            <p:txBody>
                              <a:bodyPr/>
                              <a:lstStyle/>
                              <a:p>
                                <a:endParaRPr lang="ro-RO"/>
                              </a:p>
                            </p:txBody>
                          </p:sp>
                          <p:grpSp>
                            <p:nvGrpSpPr>
                              <p:cNvPr id="163159" name="Group 343"/>
                              <p:cNvGrpSpPr>
                                <a:grpSpLocks noChangeAspect="1"/>
                              </p:cNvGrpSpPr>
                              <p:nvPr/>
                            </p:nvGrpSpPr>
                            <p:grpSpPr bwMode="auto">
                              <a:xfrm>
                                <a:off x="1806" y="1388"/>
                                <a:ext cx="2156" cy="2602"/>
                                <a:chOff x="1806" y="1388"/>
                                <a:chExt cx="2156" cy="2602"/>
                              </a:xfrm>
                            </p:grpSpPr>
                            <p:grpSp>
                              <p:nvGrpSpPr>
                                <p:cNvPr id="163160" name="Group 344"/>
                                <p:cNvGrpSpPr>
                                  <a:grpSpLocks noChangeAspect="1"/>
                                </p:cNvGrpSpPr>
                                <p:nvPr/>
                              </p:nvGrpSpPr>
                              <p:grpSpPr bwMode="auto">
                                <a:xfrm>
                                  <a:off x="2591" y="1516"/>
                                  <a:ext cx="577" cy="2297"/>
                                  <a:chOff x="2591" y="1516"/>
                                  <a:chExt cx="577" cy="2297"/>
                                </a:xfrm>
                              </p:grpSpPr>
                              <p:sp>
                                <p:nvSpPr>
                                  <p:cNvPr id="163161" name="Freeform 345" descr="Широкий диагональный 2"/>
                                  <p:cNvSpPr>
                                    <a:spLocks noChangeAspect="1"/>
                                  </p:cNvSpPr>
                                  <p:nvPr/>
                                </p:nvSpPr>
                                <p:spPr bwMode="auto">
                                  <a:xfrm>
                                    <a:off x="2591" y="1516"/>
                                    <a:ext cx="577" cy="2297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>
                                      <a:cxn ang="0">
                                        <a:pos x="0" y="4"/>
                                      </a:cxn>
                                      <a:cxn ang="0">
                                        <a:pos x="62" y="6"/>
                                      </a:cxn>
                                      <a:cxn ang="0">
                                        <a:pos x="58" y="1144"/>
                                      </a:cxn>
                                      <a:cxn ang="0">
                                        <a:pos x="160" y="1144"/>
                                      </a:cxn>
                                      <a:cxn ang="0">
                                        <a:pos x="164" y="1382"/>
                                      </a:cxn>
                                      <a:cxn ang="0">
                                        <a:pos x="184" y="1384"/>
                                      </a:cxn>
                                      <a:cxn ang="0">
                                        <a:pos x="184" y="2334"/>
                                      </a:cxn>
                                      <a:cxn ang="0">
                                        <a:pos x="330" y="2334"/>
                                      </a:cxn>
                                      <a:cxn ang="0">
                                        <a:pos x="184" y="2336"/>
                                      </a:cxn>
                                      <a:cxn ang="0">
                                        <a:pos x="184" y="2490"/>
                                      </a:cxn>
                                      <a:cxn ang="0">
                                        <a:pos x="164" y="2486"/>
                                      </a:cxn>
                                      <a:cxn ang="0">
                                        <a:pos x="514" y="2490"/>
                                      </a:cxn>
                                      <a:cxn ang="0">
                                        <a:pos x="498" y="2490"/>
                                      </a:cxn>
                                      <a:cxn ang="0">
                                        <a:pos x="492" y="2334"/>
                                      </a:cxn>
                                      <a:cxn ang="0">
                                        <a:pos x="332" y="2334"/>
                                      </a:cxn>
                                      <a:cxn ang="0">
                                        <a:pos x="494" y="2334"/>
                                      </a:cxn>
                                      <a:cxn ang="0">
                                        <a:pos x="494" y="1388"/>
                                      </a:cxn>
                                      <a:cxn ang="0">
                                        <a:pos x="514" y="1388"/>
                                      </a:cxn>
                                      <a:cxn ang="0">
                                        <a:pos x="512" y="1142"/>
                                      </a:cxn>
                                      <a:cxn ang="0">
                                        <a:pos x="614" y="1140"/>
                                      </a:cxn>
                                      <a:cxn ang="0">
                                        <a:pos x="616" y="2"/>
                                      </a:cxn>
                                      <a:cxn ang="0">
                                        <a:pos x="662" y="0"/>
                                      </a:cxn>
                                      <a:cxn ang="0">
                                        <a:pos x="662" y="1252"/>
                                      </a:cxn>
                                      <a:cxn ang="0">
                                        <a:pos x="548" y="1370"/>
                                      </a:cxn>
                                      <a:cxn ang="0">
                                        <a:pos x="546" y="2344"/>
                                      </a:cxn>
                                      <a:cxn ang="0">
                                        <a:pos x="676" y="2472"/>
                                      </a:cxn>
                                      <a:cxn ang="0">
                                        <a:pos x="676" y="2684"/>
                                      </a:cxn>
                                      <a:cxn ang="0">
                                        <a:pos x="604" y="2682"/>
                                      </a:cxn>
                                      <a:cxn ang="0">
                                        <a:pos x="606" y="2626"/>
                                      </a:cxn>
                                      <a:cxn ang="0">
                                        <a:pos x="588" y="2624"/>
                                      </a:cxn>
                                      <a:cxn ang="0">
                                        <a:pos x="588" y="2492"/>
                                      </a:cxn>
                                      <a:cxn ang="0">
                                        <a:pos x="98" y="2486"/>
                                      </a:cxn>
                                      <a:cxn ang="0">
                                        <a:pos x="98" y="2626"/>
                                      </a:cxn>
                                      <a:cxn ang="0">
                                        <a:pos x="76" y="2626"/>
                                      </a:cxn>
                                      <a:cxn ang="0">
                                        <a:pos x="76" y="2692"/>
                                      </a:cxn>
                                      <a:cxn ang="0">
                                        <a:pos x="0" y="2694"/>
                                      </a:cxn>
                                      <a:cxn ang="0">
                                        <a:pos x="1" y="2472"/>
                                      </a:cxn>
                                      <a:cxn ang="0">
                                        <a:pos x="130" y="2346"/>
                                      </a:cxn>
                                      <a:cxn ang="0">
                                        <a:pos x="126" y="1374"/>
                                      </a:cxn>
                                      <a:cxn ang="0">
                                        <a:pos x="2" y="1248"/>
                                      </a:cxn>
                                      <a:cxn ang="0">
                                        <a:pos x="0" y="4"/>
                                      </a:cxn>
                                    </a:cxnLst>
                                    <a:rect l="0" t="0" r="r" b="b"/>
                                    <a:pathLst>
                                      <a:path w="676" h="2694">
                                        <a:moveTo>
                                          <a:pt x="0" y="4"/>
                                        </a:moveTo>
                                        <a:lnTo>
                                          <a:pt x="62" y="6"/>
                                        </a:lnTo>
                                        <a:lnTo>
                                          <a:pt x="58" y="1144"/>
                                        </a:lnTo>
                                        <a:lnTo>
                                          <a:pt x="160" y="1144"/>
                                        </a:lnTo>
                                        <a:lnTo>
                                          <a:pt x="164" y="1382"/>
                                        </a:lnTo>
                                        <a:lnTo>
                                          <a:pt x="184" y="1384"/>
                                        </a:lnTo>
                                        <a:lnTo>
                                          <a:pt x="184" y="2334"/>
                                        </a:lnTo>
                                        <a:lnTo>
                                          <a:pt x="330" y="2334"/>
                                        </a:lnTo>
                                        <a:lnTo>
                                          <a:pt x="184" y="2336"/>
                                        </a:lnTo>
                                        <a:lnTo>
                                          <a:pt x="184" y="2490"/>
                                        </a:lnTo>
                                        <a:lnTo>
                                          <a:pt x="164" y="2486"/>
                                        </a:lnTo>
                                        <a:lnTo>
                                          <a:pt x="514" y="2490"/>
                                        </a:lnTo>
                                        <a:lnTo>
                                          <a:pt x="498" y="2490"/>
                                        </a:lnTo>
                                        <a:lnTo>
                                          <a:pt x="492" y="2334"/>
                                        </a:lnTo>
                                        <a:lnTo>
                                          <a:pt x="332" y="2334"/>
                                        </a:lnTo>
                                        <a:lnTo>
                                          <a:pt x="494" y="2334"/>
                                        </a:lnTo>
                                        <a:lnTo>
                                          <a:pt x="494" y="1388"/>
                                        </a:lnTo>
                                        <a:lnTo>
                                          <a:pt x="514" y="1388"/>
                                        </a:lnTo>
                                        <a:lnTo>
                                          <a:pt x="512" y="1142"/>
                                        </a:lnTo>
                                        <a:lnTo>
                                          <a:pt x="614" y="1140"/>
                                        </a:lnTo>
                                        <a:lnTo>
                                          <a:pt x="616" y="2"/>
                                        </a:lnTo>
                                        <a:lnTo>
                                          <a:pt x="662" y="0"/>
                                        </a:lnTo>
                                        <a:lnTo>
                                          <a:pt x="662" y="1252"/>
                                        </a:lnTo>
                                        <a:lnTo>
                                          <a:pt x="548" y="1370"/>
                                        </a:lnTo>
                                        <a:lnTo>
                                          <a:pt x="546" y="2344"/>
                                        </a:lnTo>
                                        <a:lnTo>
                                          <a:pt x="676" y="2472"/>
                                        </a:lnTo>
                                        <a:lnTo>
                                          <a:pt x="676" y="2684"/>
                                        </a:lnTo>
                                        <a:lnTo>
                                          <a:pt x="604" y="2682"/>
                                        </a:lnTo>
                                        <a:lnTo>
                                          <a:pt x="606" y="2626"/>
                                        </a:lnTo>
                                        <a:lnTo>
                                          <a:pt x="588" y="2624"/>
                                        </a:lnTo>
                                        <a:lnTo>
                                          <a:pt x="588" y="2492"/>
                                        </a:lnTo>
                                        <a:lnTo>
                                          <a:pt x="98" y="2486"/>
                                        </a:lnTo>
                                        <a:lnTo>
                                          <a:pt x="98" y="2626"/>
                                        </a:lnTo>
                                        <a:lnTo>
                                          <a:pt x="76" y="2626"/>
                                        </a:lnTo>
                                        <a:lnTo>
                                          <a:pt x="76" y="2692"/>
                                        </a:lnTo>
                                        <a:lnTo>
                                          <a:pt x="0" y="2694"/>
                                        </a:lnTo>
                                        <a:lnTo>
                                          <a:pt x="1" y="2472"/>
                                        </a:lnTo>
                                        <a:lnTo>
                                          <a:pt x="130" y="2346"/>
                                        </a:lnTo>
                                        <a:lnTo>
                                          <a:pt x="126" y="1374"/>
                                        </a:lnTo>
                                        <a:lnTo>
                                          <a:pt x="2" y="1248"/>
                                        </a:lnTo>
                                        <a:lnTo>
                                          <a:pt x="0" y="4"/>
                                        </a:lnTo>
                                        <a:close/>
                                      </a:path>
                                    </a:pathLst>
                                  </a:custGeom>
                                  <a:pattFill prst="wdUpDiag">
                                    <a:fgClr>
                                      <a:schemeClr val="tx2"/>
                                    </a:fgClr>
                                    <a:bgClr>
                                      <a:schemeClr val="bg1"/>
                                    </a:bgClr>
                                  </a:pattFill>
                                  <a:ln w="9525">
                                    <a:solidFill>
                                      <a:schemeClr val="tx1"/>
                                    </a:solidFill>
                                    <a:round/>
                                    <a:headEnd/>
                                    <a:tailEnd/>
                                  </a:ln>
                                  <a:effectLst/>
                                </p:spPr>
                                <p:txBody>
                                  <a:bodyPr/>
                                  <a:lstStyle/>
                                  <a:p>
                                    <a:endParaRPr lang="ro-RO"/>
                                  </a:p>
                                </p:txBody>
                              </p:sp>
                              <p:grpSp>
                                <p:nvGrpSpPr>
                                  <p:cNvPr id="163162" name="Group 346"/>
                                  <p:cNvGrpSpPr>
                                    <a:grpSpLocks noChangeAspect="1"/>
                                  </p:cNvGrpSpPr>
                                  <p:nvPr/>
                                </p:nvGrpSpPr>
                                <p:grpSpPr bwMode="auto">
                                  <a:xfrm>
                                    <a:off x="2655" y="3434"/>
                                    <a:ext cx="453" cy="328"/>
                                    <a:chOff x="2655" y="3434"/>
                                    <a:chExt cx="453" cy="328"/>
                                  </a:xfrm>
                                </p:grpSpPr>
                                <p:sp>
                                  <p:nvSpPr>
                                    <p:cNvPr id="163163" name="Freeform 347" descr="Широкий диагональный 2"/>
                                    <p:cNvSpPr>
                                      <a:spLocks noChangeAspect="1"/>
                                    </p:cNvSpPr>
                                    <p:nvPr/>
                                  </p:nvSpPr>
                                  <p:spPr bwMode="auto">
                                    <a:xfrm>
                                      <a:off x="2655" y="3634"/>
                                      <a:ext cx="18" cy="128"/>
                                    </a:xfrm>
                                    <a:custGeom>
                                      <a:avLst/>
                                      <a:gdLst/>
                                      <a:ahLst/>
                                      <a:cxnLst>
                                        <a:cxn ang="0">
                                          <a:pos x="22" y="2"/>
                                        </a:cxn>
                                        <a:cxn ang="0">
                                          <a:pos x="2" y="0"/>
                                        </a:cxn>
                                        <a:cxn ang="0">
                                          <a:pos x="0" y="150"/>
                                        </a:cxn>
                                      </a:cxnLst>
                                      <a:rect l="0" t="0" r="r" b="b"/>
                                      <a:pathLst>
                                        <a:path w="22" h="150">
                                          <a:moveTo>
                                            <a:pt x="22" y="2"/>
                                          </a:moveTo>
                                          <a:lnTo>
                                            <a:pt x="2" y="0"/>
                                          </a:lnTo>
                                          <a:lnTo>
                                            <a:pt x="0" y="150"/>
                                          </a:lnTo>
                                        </a:path>
                                      </a:pathLst>
                                    </a:custGeom>
                                    <a:noFill/>
                                    <a:ln w="6350" cmpd="sng">
                                      <a:solidFill>
                                        <a:schemeClr val="tx1"/>
                                      </a:solidFill>
                                      <a:round/>
                                      <a:headEnd type="none" w="med" len="med"/>
                                      <a:tailEnd type="none" w="med" len="med"/>
                                    </a:ln>
                                    <a:effectLst/>
                                  </p:spPr>
                                  <p:txBody>
                                    <a:bodyPr/>
                                    <a:lstStyle/>
                                    <a:p>
                                      <a:endParaRPr lang="ro-RO"/>
                                    </a:p>
                                  </p:txBody>
                                </p:sp>
                                <p:sp>
                                  <p:nvSpPr>
                                    <p:cNvPr id="163164" name="Freeform 348" descr="Широкий диагональный 2"/>
                                    <p:cNvSpPr>
                                      <a:spLocks noChangeAspect="1"/>
                                    </p:cNvSpPr>
                                    <p:nvPr/>
                                  </p:nvSpPr>
                                  <p:spPr bwMode="auto">
                                    <a:xfrm>
                                      <a:off x="3091" y="3641"/>
                                      <a:ext cx="17" cy="116"/>
                                    </a:xfrm>
                                    <a:custGeom>
                                      <a:avLst/>
                                      <a:gdLst/>
                                      <a:ahLst/>
                                      <a:cxnLst>
                                        <a:cxn ang="0">
                                          <a:pos x="0" y="0"/>
                                        </a:cxn>
                                        <a:cxn ang="0">
                                          <a:pos x="20" y="0"/>
                                        </a:cxn>
                                        <a:cxn ang="0">
                                          <a:pos x="20" y="136"/>
                                        </a:cxn>
                                      </a:cxnLst>
                                      <a:rect l="0" t="0" r="r" b="b"/>
                                      <a:pathLst>
                                        <a:path w="20" h="136">
                                          <a:moveTo>
                                            <a:pt x="0" y="0"/>
                                          </a:moveTo>
                                          <a:lnTo>
                                            <a:pt x="20" y="0"/>
                                          </a:lnTo>
                                          <a:lnTo>
                                            <a:pt x="20" y="136"/>
                                          </a:lnTo>
                                        </a:path>
                                      </a:pathLst>
                                    </a:custGeom>
                                    <a:noFill/>
                                    <a:ln w="6350" cmpd="sng">
                                      <a:solidFill>
                                        <a:schemeClr val="tx1"/>
                                      </a:solidFill>
                                      <a:round/>
                                      <a:headEnd type="none" w="med" len="med"/>
                                      <a:tailEnd type="none" w="med" len="med"/>
                                    </a:ln>
                                    <a:effectLst/>
                                  </p:spPr>
                                  <p:txBody>
                                    <a:bodyPr/>
                                    <a:lstStyle/>
                                    <a:p>
                                      <a:endParaRPr lang="ro-RO"/>
                                    </a:p>
                                  </p:txBody>
                                </p:sp>
                                <p:sp>
                                  <p:nvSpPr>
                                    <p:cNvPr id="163165" name="Freeform 349" descr="Широкий диагональный 2"/>
                                    <p:cNvSpPr>
                                      <a:spLocks noChangeAspect="1"/>
                                    </p:cNvSpPr>
                                    <p:nvPr/>
                                  </p:nvSpPr>
                                  <p:spPr bwMode="auto">
                                    <a:xfrm>
                                      <a:off x="2730" y="3434"/>
                                      <a:ext cx="17" cy="204"/>
                                    </a:xfrm>
                                    <a:custGeom>
                                      <a:avLst/>
                                      <a:gdLst/>
                                      <a:ahLst/>
                                      <a:cxnLst>
                                        <a:cxn ang="0">
                                          <a:pos x="19" y="0"/>
                                        </a:cxn>
                                        <a:cxn ang="0">
                                          <a:pos x="0" y="32"/>
                                        </a:cxn>
                                        <a:cxn ang="0">
                                          <a:pos x="0" y="239"/>
                                        </a:cxn>
                                      </a:cxnLst>
                                      <a:rect l="0" t="0" r="r" b="b"/>
                                      <a:pathLst>
                                        <a:path w="19" h="239">
                                          <a:moveTo>
                                            <a:pt x="19" y="0"/>
                                          </a:moveTo>
                                          <a:lnTo>
                                            <a:pt x="0" y="32"/>
                                          </a:lnTo>
                                          <a:lnTo>
                                            <a:pt x="0" y="239"/>
                                          </a:lnTo>
                                        </a:path>
                                      </a:pathLst>
                                    </a:custGeom>
                                    <a:noFill/>
                                    <a:ln w="6350" cmpd="sng">
                                      <a:solidFill>
                                        <a:schemeClr val="tx1"/>
                                      </a:solidFill>
                                      <a:round/>
                                      <a:headEnd type="none" w="med" len="med"/>
                                      <a:tailEnd type="none" w="med" len="med"/>
                                    </a:ln>
                                    <a:effectLst/>
                                  </p:spPr>
                                  <p:txBody>
                                    <a:bodyPr/>
                                    <a:lstStyle/>
                                    <a:p>
                                      <a:endParaRPr lang="ro-RO"/>
                                    </a:p>
                                  </p:txBody>
                                </p:sp>
                                <p:sp>
                                  <p:nvSpPr>
                                    <p:cNvPr id="163166" name="Freeform 350" descr="Широкий диагональный 2"/>
                                    <p:cNvSpPr>
                                      <a:spLocks noChangeAspect="1"/>
                                    </p:cNvSpPr>
                                    <p:nvPr/>
                                  </p:nvSpPr>
                                  <p:spPr bwMode="auto">
                                    <a:xfrm>
                                      <a:off x="3018" y="3441"/>
                                      <a:ext cx="11" cy="195"/>
                                    </a:xfrm>
                                    <a:custGeom>
                                      <a:avLst/>
                                      <a:gdLst/>
                                      <a:ahLst/>
                                      <a:cxnLst>
                                        <a:cxn ang="0">
                                          <a:pos x="0" y="0"/>
                                        </a:cxn>
                                        <a:cxn ang="0">
                                          <a:pos x="13" y="30"/>
                                        </a:cxn>
                                        <a:cxn ang="0">
                                          <a:pos x="13" y="229"/>
                                        </a:cxn>
                                      </a:cxnLst>
                                      <a:rect l="0" t="0" r="r" b="b"/>
                                      <a:pathLst>
                                        <a:path w="13" h="229">
                                          <a:moveTo>
                                            <a:pt x="0" y="0"/>
                                          </a:moveTo>
                                          <a:lnTo>
                                            <a:pt x="13" y="30"/>
                                          </a:lnTo>
                                          <a:lnTo>
                                            <a:pt x="13" y="229"/>
                                          </a:lnTo>
                                        </a:path>
                                      </a:pathLst>
                                    </a:custGeom>
                                    <a:noFill/>
                                    <a:ln w="6350" cmpd="sng">
                                      <a:solidFill>
                                        <a:schemeClr val="tx1"/>
                                      </a:solidFill>
                                      <a:round/>
                                      <a:headEnd type="none" w="med" len="med"/>
                                      <a:tailEnd type="none" w="med" len="med"/>
                                    </a:ln>
                                    <a:effectLst/>
                                  </p:spPr>
                                  <p:txBody>
                                    <a:bodyPr/>
                                    <a:lstStyle/>
                                    <a:p>
                                      <a:endParaRPr lang="ro-RO"/>
                                    </a:p>
                                  </p:txBody>
                                </p:sp>
                              </p:grpSp>
                            </p:grpSp>
                            <p:sp>
                              <p:nvSpPr>
                                <p:cNvPr id="163167" name="Freeform 351" descr="Широкий диагональный 1"/>
                                <p:cNvSpPr>
                                  <a:spLocks noChangeAspect="1"/>
                                </p:cNvSpPr>
                                <p:nvPr/>
                              </p:nvSpPr>
                              <p:spPr bwMode="auto">
                                <a:xfrm>
                                  <a:off x="2658" y="3506"/>
                                  <a:ext cx="450" cy="336"/>
                                </a:xfrm>
                                <a:custGeom>
                                  <a:avLst/>
                                  <a:gdLst/>
                                  <a:ahLst/>
                                  <a:cxnLst>
                                    <a:cxn ang="0">
                                      <a:pos x="109" y="2"/>
                                    </a:cxn>
                                    <a:cxn ang="0">
                                      <a:pos x="268" y="0"/>
                                    </a:cxn>
                                    <a:cxn ang="0">
                                      <a:pos x="188" y="0"/>
                                    </a:cxn>
                                    <a:cxn ang="0">
                                      <a:pos x="188" y="338"/>
                                    </a:cxn>
                                    <a:cxn ang="0">
                                      <a:pos x="338" y="338"/>
                                    </a:cxn>
                                    <a:cxn ang="0">
                                      <a:pos x="338" y="0"/>
                                    </a:cxn>
                                    <a:cxn ang="0">
                                      <a:pos x="266" y="0"/>
                                    </a:cxn>
                                    <a:cxn ang="0">
                                      <a:pos x="418" y="0"/>
                                    </a:cxn>
                                    <a:cxn ang="0">
                                      <a:pos x="418" y="154"/>
                                    </a:cxn>
                                    <a:cxn ang="0">
                                      <a:pos x="400" y="156"/>
                                    </a:cxn>
                                    <a:cxn ang="0">
                                      <a:pos x="400" y="178"/>
                                    </a:cxn>
                                    <a:cxn ang="0">
                                      <a:pos x="528" y="178"/>
                                    </a:cxn>
                                    <a:cxn ang="0">
                                      <a:pos x="528" y="236"/>
                                    </a:cxn>
                                    <a:cxn ang="0">
                                      <a:pos x="468" y="232"/>
                                    </a:cxn>
                                    <a:cxn ang="0">
                                      <a:pos x="468" y="290"/>
                                    </a:cxn>
                                    <a:cxn ang="0">
                                      <a:pos x="444" y="290"/>
                                    </a:cxn>
                                    <a:cxn ang="0">
                                      <a:pos x="444" y="394"/>
                                    </a:cxn>
                                    <a:cxn ang="0">
                                      <a:pos x="400" y="394"/>
                                    </a:cxn>
                                    <a:cxn ang="0">
                                      <a:pos x="400" y="336"/>
                                    </a:cxn>
                                    <a:cxn ang="0">
                                      <a:pos x="132" y="336"/>
                                    </a:cxn>
                                    <a:cxn ang="0">
                                      <a:pos x="134" y="394"/>
                                    </a:cxn>
                                    <a:cxn ang="0">
                                      <a:pos x="78" y="394"/>
                                    </a:cxn>
                                    <a:cxn ang="0">
                                      <a:pos x="78" y="292"/>
                                    </a:cxn>
                                    <a:cxn ang="0">
                                      <a:pos x="50" y="294"/>
                                    </a:cxn>
                                    <a:cxn ang="0">
                                      <a:pos x="50" y="232"/>
                                    </a:cxn>
                                    <a:cxn ang="0">
                                      <a:pos x="0" y="230"/>
                                    </a:cxn>
                                    <a:cxn ang="0">
                                      <a:pos x="0" y="174"/>
                                    </a:cxn>
                                    <a:cxn ang="0">
                                      <a:pos x="126" y="174"/>
                                    </a:cxn>
                                    <a:cxn ang="0">
                                      <a:pos x="122" y="150"/>
                                    </a:cxn>
                                    <a:cxn ang="0">
                                      <a:pos x="109" y="149"/>
                                    </a:cxn>
                                    <a:cxn ang="0">
                                      <a:pos x="109" y="2"/>
                                    </a:cxn>
                                  </a:cxnLst>
                                  <a:rect l="0" t="0" r="r" b="b"/>
                                  <a:pathLst>
                                    <a:path w="528" h="394">
                                      <a:moveTo>
                                        <a:pt x="109" y="2"/>
                                      </a:moveTo>
                                      <a:lnTo>
                                        <a:pt x="268" y="0"/>
                                      </a:lnTo>
                                      <a:lnTo>
                                        <a:pt x="188" y="0"/>
                                      </a:lnTo>
                                      <a:lnTo>
                                        <a:pt x="188" y="338"/>
                                      </a:lnTo>
                                      <a:lnTo>
                                        <a:pt x="338" y="338"/>
                                      </a:lnTo>
                                      <a:lnTo>
                                        <a:pt x="338" y="0"/>
                                      </a:lnTo>
                                      <a:lnTo>
                                        <a:pt x="266" y="0"/>
                                      </a:lnTo>
                                      <a:lnTo>
                                        <a:pt x="418" y="0"/>
                                      </a:lnTo>
                                      <a:lnTo>
                                        <a:pt x="418" y="154"/>
                                      </a:lnTo>
                                      <a:lnTo>
                                        <a:pt x="400" y="156"/>
                                      </a:lnTo>
                                      <a:lnTo>
                                        <a:pt x="400" y="178"/>
                                      </a:lnTo>
                                      <a:lnTo>
                                        <a:pt x="528" y="178"/>
                                      </a:lnTo>
                                      <a:lnTo>
                                        <a:pt x="528" y="236"/>
                                      </a:lnTo>
                                      <a:lnTo>
                                        <a:pt x="468" y="232"/>
                                      </a:lnTo>
                                      <a:lnTo>
                                        <a:pt x="468" y="290"/>
                                      </a:lnTo>
                                      <a:lnTo>
                                        <a:pt x="444" y="290"/>
                                      </a:lnTo>
                                      <a:lnTo>
                                        <a:pt x="444" y="394"/>
                                      </a:lnTo>
                                      <a:lnTo>
                                        <a:pt x="400" y="394"/>
                                      </a:lnTo>
                                      <a:lnTo>
                                        <a:pt x="400" y="336"/>
                                      </a:lnTo>
                                      <a:lnTo>
                                        <a:pt x="132" y="336"/>
                                      </a:lnTo>
                                      <a:lnTo>
                                        <a:pt x="134" y="394"/>
                                      </a:lnTo>
                                      <a:lnTo>
                                        <a:pt x="78" y="394"/>
                                      </a:lnTo>
                                      <a:lnTo>
                                        <a:pt x="78" y="292"/>
                                      </a:lnTo>
                                      <a:lnTo>
                                        <a:pt x="50" y="294"/>
                                      </a:lnTo>
                                      <a:lnTo>
                                        <a:pt x="50" y="232"/>
                                      </a:lnTo>
                                      <a:lnTo>
                                        <a:pt x="0" y="230"/>
                                      </a:lnTo>
                                      <a:lnTo>
                                        <a:pt x="0" y="174"/>
                                      </a:lnTo>
                                      <a:lnTo>
                                        <a:pt x="126" y="174"/>
                                      </a:lnTo>
                                      <a:lnTo>
                                        <a:pt x="122" y="150"/>
                                      </a:lnTo>
                                      <a:lnTo>
                                        <a:pt x="109" y="149"/>
                                      </a:lnTo>
                                      <a:lnTo>
                                        <a:pt x="109" y="2"/>
                                      </a:lnTo>
                                      <a:close/>
                                    </a:path>
                                  </a:pathLst>
                                </a:custGeom>
                                <a:pattFill prst="wdDnDiag">
                                  <a:fgClr>
                                    <a:schemeClr val="tx1"/>
                                  </a:fgClr>
                                  <a:bgClr>
                                    <a:schemeClr val="bg1"/>
                                  </a:bgClr>
                                </a:pattFill>
                                <a:ln w="9525">
                                  <a:solidFill>
                                    <a:schemeClr val="tx1"/>
                                  </a:solidFill>
                                  <a:round/>
                                  <a:headEnd/>
                                  <a:tailEnd/>
                                </a:ln>
                                <a:effectLst/>
                              </p:spPr>
                              <p:txBody>
                                <a:bodyPr/>
                                <a:lstStyle/>
                                <a:p>
                                  <a:endParaRPr lang="ro-RO"/>
                                </a:p>
                              </p:txBody>
                            </p:sp>
                            <p:sp>
                              <p:nvSpPr>
                                <p:cNvPr id="163168" name="Freeform 352" descr="Алмазная решетка (контур)"/>
                                <p:cNvSpPr>
                                  <a:spLocks noChangeAspect="1"/>
                                </p:cNvSpPr>
                                <p:nvPr/>
                              </p:nvSpPr>
                              <p:spPr bwMode="auto">
                                <a:xfrm>
                                  <a:off x="3062" y="1505"/>
                                  <a:ext cx="617" cy="2127"/>
                                </a:xfrm>
                                <a:custGeom>
                                  <a:avLst/>
                                  <a:gdLst/>
                                  <a:ahLst/>
                                  <a:cxnLst>
                                    <a:cxn ang="0">
                                      <a:pos x="116" y="14"/>
                                    </a:cxn>
                                    <a:cxn ang="0">
                                      <a:pos x="688" y="0"/>
                                    </a:cxn>
                                    <a:cxn ang="0">
                                      <a:pos x="724" y="2406"/>
                                    </a:cxn>
                                    <a:cxn ang="0">
                                      <a:pos x="140" y="2412"/>
                                    </a:cxn>
                                    <a:cxn ang="0">
                                      <a:pos x="140" y="2494"/>
                                    </a:cxn>
                                    <a:cxn ang="0">
                                      <a:pos x="0" y="2354"/>
                                    </a:cxn>
                                    <a:cxn ang="0">
                                      <a:pos x="0" y="1386"/>
                                    </a:cxn>
                                    <a:cxn ang="0">
                                      <a:pos x="116" y="1266"/>
                                    </a:cxn>
                                    <a:cxn ang="0">
                                      <a:pos x="116" y="14"/>
                                    </a:cxn>
                                  </a:cxnLst>
                                  <a:rect l="0" t="0" r="r" b="b"/>
                                  <a:pathLst>
                                    <a:path w="724" h="2494">
                                      <a:moveTo>
                                        <a:pt x="116" y="14"/>
                                      </a:moveTo>
                                      <a:lnTo>
                                        <a:pt x="688" y="0"/>
                                      </a:lnTo>
                                      <a:lnTo>
                                        <a:pt x="724" y="2406"/>
                                      </a:lnTo>
                                      <a:lnTo>
                                        <a:pt x="140" y="2412"/>
                                      </a:lnTo>
                                      <a:lnTo>
                                        <a:pt x="140" y="2494"/>
                                      </a:lnTo>
                                      <a:lnTo>
                                        <a:pt x="0" y="2354"/>
                                      </a:lnTo>
                                      <a:lnTo>
                                        <a:pt x="0" y="1386"/>
                                      </a:lnTo>
                                      <a:lnTo>
                                        <a:pt x="116" y="1266"/>
                                      </a:lnTo>
                                      <a:lnTo>
                                        <a:pt x="116" y="14"/>
                                      </a:lnTo>
                                      <a:close/>
                                    </a:path>
                                  </a:pathLst>
                                </a:custGeom>
                                <a:pattFill prst="openDmnd">
                                  <a:fgClr>
                                    <a:srgbClr val="FF3300"/>
                                  </a:fgClr>
                                  <a:bgClr>
                                    <a:schemeClr val="bg1"/>
                                  </a:bgClr>
                                </a:pattFill>
                                <a:ln w="9525">
                                  <a:solidFill>
                                    <a:srgbClr val="FF3300"/>
                                  </a:solidFill>
                                  <a:round/>
                                  <a:headEnd/>
                                  <a:tailEnd/>
                                </a:ln>
                                <a:effectLst/>
                              </p:spPr>
                              <p:txBody>
                                <a:bodyPr/>
                                <a:lstStyle/>
                                <a:p>
                                  <a:endParaRPr lang="ro-RO"/>
                                </a:p>
                              </p:txBody>
                            </p:sp>
                            <p:sp>
                              <p:nvSpPr>
                                <p:cNvPr id="163169" name="Freeform 353" descr="Алмазная решетка (контур)"/>
                                <p:cNvSpPr>
                                  <a:spLocks noChangeAspect="1"/>
                                </p:cNvSpPr>
                                <p:nvPr/>
                              </p:nvSpPr>
                              <p:spPr bwMode="auto">
                                <a:xfrm>
                                  <a:off x="2443" y="1519"/>
                                  <a:ext cx="252" cy="2102"/>
                                </a:xfrm>
                                <a:custGeom>
                                  <a:avLst/>
                                  <a:gdLst/>
                                  <a:ahLst/>
                                  <a:cxnLst>
                                    <a:cxn ang="0">
                                      <a:pos x="0" y="0"/>
                                    </a:cxn>
                                    <a:cxn ang="0">
                                      <a:pos x="172" y="0"/>
                                    </a:cxn>
                                    <a:cxn ang="0">
                                      <a:pos x="170" y="1242"/>
                                    </a:cxn>
                                    <a:cxn ang="0">
                                      <a:pos x="296" y="1368"/>
                                    </a:cxn>
                                    <a:cxn ang="0">
                                      <a:pos x="295" y="2339"/>
                                    </a:cxn>
                                    <a:cxn ang="0">
                                      <a:pos x="163" y="2465"/>
                                    </a:cxn>
                                    <a:cxn ang="0">
                                      <a:pos x="163" y="2405"/>
                                    </a:cxn>
                                    <a:cxn ang="0">
                                      <a:pos x="6" y="2404"/>
                                    </a:cxn>
                                    <a:cxn ang="0">
                                      <a:pos x="0" y="0"/>
                                    </a:cxn>
                                  </a:cxnLst>
                                  <a:rect l="0" t="0" r="r" b="b"/>
                                  <a:pathLst>
                                    <a:path w="296" h="2465">
                                      <a:moveTo>
                                        <a:pt x="0" y="0"/>
                                      </a:moveTo>
                                      <a:lnTo>
                                        <a:pt x="172" y="0"/>
                                      </a:lnTo>
                                      <a:lnTo>
                                        <a:pt x="170" y="1242"/>
                                      </a:lnTo>
                                      <a:lnTo>
                                        <a:pt x="296" y="1368"/>
                                      </a:lnTo>
                                      <a:lnTo>
                                        <a:pt x="295" y="2339"/>
                                      </a:lnTo>
                                      <a:lnTo>
                                        <a:pt x="163" y="2465"/>
                                      </a:lnTo>
                                      <a:lnTo>
                                        <a:pt x="163" y="2405"/>
                                      </a:lnTo>
                                      <a:lnTo>
                                        <a:pt x="6" y="2404"/>
                                      </a:lnTo>
                                      <a:lnTo>
                                        <a:pt x="0" y="0"/>
                                      </a:lnTo>
                                      <a:close/>
                                    </a:path>
                                  </a:pathLst>
                                </a:custGeom>
                                <a:pattFill prst="openDmnd">
                                  <a:fgClr>
                                    <a:srgbClr val="FF3300"/>
                                  </a:fgClr>
                                  <a:bgClr>
                                    <a:schemeClr val="bg1"/>
                                  </a:bgClr>
                                </a:pattFill>
                                <a:ln w="9525" cap="flat" cmpd="sng">
                                  <a:solidFill>
                                    <a:srgbClr val="FF3300"/>
                                  </a:solidFill>
                                  <a:prstDash val="solid"/>
                                  <a:round/>
                                  <a:headEnd type="none" w="med" len="med"/>
                                  <a:tailEnd type="none" w="med" len="med"/>
                                </a:ln>
                                <a:effectLst/>
                              </p:spPr>
                              <p:txBody>
                                <a:bodyPr/>
                                <a:lstStyle/>
                                <a:p>
                                  <a:endParaRPr lang="ro-RO"/>
                                </a:p>
                              </p:txBody>
                            </p:sp>
                            <p:sp>
                              <p:nvSpPr>
                                <p:cNvPr id="163170" name="Freeform 354" descr="Широкий диагональный 2"/>
                                <p:cNvSpPr>
                                  <a:spLocks noChangeAspect="1"/>
                                </p:cNvSpPr>
                                <p:nvPr/>
                              </p:nvSpPr>
                              <p:spPr bwMode="auto">
                                <a:xfrm>
                                  <a:off x="1806" y="3564"/>
                                  <a:ext cx="2156" cy="246"/>
                                </a:xfrm>
                                <a:custGeom>
                                  <a:avLst/>
                                  <a:gdLst/>
                                  <a:ahLst/>
                                  <a:cxnLst>
                                    <a:cxn ang="0">
                                      <a:pos x="0" y="100"/>
                                    </a:cxn>
                                    <a:cxn ang="0">
                                      <a:pos x="66" y="99"/>
                                    </a:cxn>
                                    <a:cxn ang="0">
                                      <a:pos x="66" y="153"/>
                                    </a:cxn>
                                    <a:cxn ang="0">
                                      <a:pos x="237" y="151"/>
                                    </a:cxn>
                                    <a:cxn ang="0">
                                      <a:pos x="241" y="97"/>
                                    </a:cxn>
                                    <a:cxn ang="0">
                                      <a:pos x="295" y="97"/>
                                    </a:cxn>
                                    <a:cxn ang="0">
                                      <a:pos x="294" y="87"/>
                                    </a:cxn>
                                    <a:cxn ang="0">
                                      <a:pos x="321" y="88"/>
                                    </a:cxn>
                                    <a:cxn ang="0">
                                      <a:pos x="321" y="12"/>
                                    </a:cxn>
                                    <a:cxn ang="0">
                                      <a:pos x="903" y="10"/>
                                    </a:cxn>
                                    <a:cxn ang="0">
                                      <a:pos x="901" y="88"/>
                                    </a:cxn>
                                    <a:cxn ang="0">
                                      <a:pos x="1618" y="87"/>
                                    </a:cxn>
                                    <a:cxn ang="0">
                                      <a:pos x="1618" y="4"/>
                                    </a:cxn>
                                    <a:cxn ang="0">
                                      <a:pos x="2196" y="0"/>
                                    </a:cxn>
                                    <a:cxn ang="0">
                                      <a:pos x="2196" y="79"/>
                                    </a:cxn>
                                    <a:cxn ang="0">
                                      <a:pos x="2283" y="78"/>
                                    </a:cxn>
                                    <a:cxn ang="0">
                                      <a:pos x="2293" y="136"/>
                                    </a:cxn>
                                    <a:cxn ang="0">
                                      <a:pos x="2425" y="135"/>
                                    </a:cxn>
                                    <a:cxn ang="0">
                                      <a:pos x="2427" y="78"/>
                                    </a:cxn>
                                    <a:cxn ang="0">
                                      <a:pos x="2527" y="78"/>
                                    </a:cxn>
                                    <a:cxn ang="0">
                                      <a:pos x="2529" y="213"/>
                                    </a:cxn>
                                    <a:cxn ang="0">
                                      <a:pos x="2461" y="216"/>
                                    </a:cxn>
                                    <a:cxn ang="0">
                                      <a:pos x="2461" y="279"/>
                                    </a:cxn>
                                    <a:cxn ang="0">
                                      <a:pos x="1668" y="280"/>
                                    </a:cxn>
                                    <a:cxn ang="0">
                                      <a:pos x="1668" y="88"/>
                                    </a:cxn>
                                    <a:cxn ang="0">
                                      <a:pos x="1621" y="90"/>
                                    </a:cxn>
                                    <a:cxn ang="0">
                                      <a:pos x="864" y="87"/>
                                    </a:cxn>
                                    <a:cxn ang="0">
                                      <a:pos x="864" y="129"/>
                                    </a:cxn>
                                    <a:cxn ang="0">
                                      <a:pos x="865" y="277"/>
                                    </a:cxn>
                                    <a:cxn ang="0">
                                      <a:pos x="829" y="277"/>
                                    </a:cxn>
                                    <a:cxn ang="0">
                                      <a:pos x="832" y="130"/>
                                    </a:cxn>
                                    <a:cxn ang="0">
                                      <a:pos x="768" y="129"/>
                                    </a:cxn>
                                    <a:cxn ang="0">
                                      <a:pos x="766" y="10"/>
                                    </a:cxn>
                                    <a:cxn ang="0">
                                      <a:pos x="342" y="10"/>
                                    </a:cxn>
                                    <a:cxn ang="0">
                                      <a:pos x="342" y="139"/>
                                    </a:cxn>
                                    <a:cxn ang="0">
                                      <a:pos x="268" y="141"/>
                                    </a:cxn>
                                    <a:cxn ang="0">
                                      <a:pos x="267" y="289"/>
                                    </a:cxn>
                                    <a:cxn ang="0">
                                      <a:pos x="85" y="288"/>
                                    </a:cxn>
                                    <a:cxn ang="0">
                                      <a:pos x="85" y="226"/>
                                    </a:cxn>
                                    <a:cxn ang="0">
                                      <a:pos x="0" y="229"/>
                                    </a:cxn>
                                    <a:cxn ang="0">
                                      <a:pos x="0" y="100"/>
                                    </a:cxn>
                                  </a:cxnLst>
                                  <a:rect l="0" t="0" r="r" b="b"/>
                                  <a:pathLst>
                                    <a:path w="2529" h="289">
                                      <a:moveTo>
                                        <a:pt x="0" y="100"/>
                                      </a:moveTo>
                                      <a:lnTo>
                                        <a:pt x="66" y="99"/>
                                      </a:lnTo>
                                      <a:lnTo>
                                        <a:pt x="66" y="153"/>
                                      </a:lnTo>
                                      <a:lnTo>
                                        <a:pt x="237" y="151"/>
                                      </a:lnTo>
                                      <a:lnTo>
                                        <a:pt x="241" y="97"/>
                                      </a:lnTo>
                                      <a:lnTo>
                                        <a:pt x="295" y="97"/>
                                      </a:lnTo>
                                      <a:lnTo>
                                        <a:pt x="294" y="87"/>
                                      </a:lnTo>
                                      <a:lnTo>
                                        <a:pt x="321" y="88"/>
                                      </a:lnTo>
                                      <a:lnTo>
                                        <a:pt x="321" y="12"/>
                                      </a:lnTo>
                                      <a:lnTo>
                                        <a:pt x="903" y="10"/>
                                      </a:lnTo>
                                      <a:lnTo>
                                        <a:pt x="901" y="88"/>
                                      </a:lnTo>
                                      <a:lnTo>
                                        <a:pt x="1618" y="87"/>
                                      </a:lnTo>
                                      <a:lnTo>
                                        <a:pt x="1618" y="4"/>
                                      </a:lnTo>
                                      <a:lnTo>
                                        <a:pt x="2196" y="0"/>
                                      </a:lnTo>
                                      <a:lnTo>
                                        <a:pt x="2196" y="79"/>
                                      </a:lnTo>
                                      <a:lnTo>
                                        <a:pt x="2283" y="78"/>
                                      </a:lnTo>
                                      <a:lnTo>
                                        <a:pt x="2293" y="136"/>
                                      </a:lnTo>
                                      <a:lnTo>
                                        <a:pt x="2425" y="135"/>
                                      </a:lnTo>
                                      <a:lnTo>
                                        <a:pt x="2427" y="78"/>
                                      </a:lnTo>
                                      <a:lnTo>
                                        <a:pt x="2527" y="78"/>
                                      </a:lnTo>
                                      <a:lnTo>
                                        <a:pt x="2529" y="213"/>
                                      </a:lnTo>
                                      <a:lnTo>
                                        <a:pt x="2461" y="216"/>
                                      </a:lnTo>
                                      <a:lnTo>
                                        <a:pt x="2461" y="279"/>
                                      </a:lnTo>
                                      <a:lnTo>
                                        <a:pt x="1668" y="280"/>
                                      </a:lnTo>
                                      <a:lnTo>
                                        <a:pt x="1668" y="88"/>
                                      </a:lnTo>
                                      <a:lnTo>
                                        <a:pt x="1621" y="90"/>
                                      </a:lnTo>
                                      <a:lnTo>
                                        <a:pt x="864" y="87"/>
                                      </a:lnTo>
                                      <a:lnTo>
                                        <a:pt x="864" y="129"/>
                                      </a:lnTo>
                                      <a:lnTo>
                                        <a:pt x="865" y="277"/>
                                      </a:lnTo>
                                      <a:lnTo>
                                        <a:pt x="829" y="277"/>
                                      </a:lnTo>
                                      <a:lnTo>
                                        <a:pt x="832" y="130"/>
                                      </a:lnTo>
                                      <a:lnTo>
                                        <a:pt x="768" y="129"/>
                                      </a:lnTo>
                                      <a:lnTo>
                                        <a:pt x="766" y="10"/>
                                      </a:lnTo>
                                      <a:lnTo>
                                        <a:pt x="342" y="10"/>
                                      </a:lnTo>
                                      <a:lnTo>
                                        <a:pt x="342" y="139"/>
                                      </a:lnTo>
                                      <a:lnTo>
                                        <a:pt x="268" y="141"/>
                                      </a:lnTo>
                                      <a:lnTo>
                                        <a:pt x="267" y="289"/>
                                      </a:lnTo>
                                      <a:lnTo>
                                        <a:pt x="85" y="288"/>
                                      </a:lnTo>
                                      <a:lnTo>
                                        <a:pt x="85" y="226"/>
                                      </a:lnTo>
                                      <a:lnTo>
                                        <a:pt x="0" y="229"/>
                                      </a:lnTo>
                                      <a:lnTo>
                                        <a:pt x="0" y="100"/>
                                      </a:lnTo>
                                      <a:close/>
                                    </a:path>
                                  </a:pathLst>
                                </a:custGeom>
                                <a:pattFill prst="wdUpDiag">
                                  <a:fgClr>
                                    <a:schemeClr val="tx1"/>
                                  </a:fgClr>
                                  <a:bgClr>
                                    <a:schemeClr val="bg1"/>
                                  </a:bgClr>
                                </a:pattFill>
                                <a:ln w="9525">
                                  <a:solidFill>
                                    <a:schemeClr val="tx1"/>
                                  </a:solidFill>
                                  <a:round/>
                                  <a:headEnd/>
                                  <a:tailEnd/>
                                </a:ln>
                                <a:effectLst/>
                              </p:spPr>
                              <p:txBody>
                                <a:bodyPr/>
                                <a:lstStyle/>
                                <a:p>
                                  <a:endParaRPr lang="ro-RO"/>
                                </a:p>
                              </p:txBody>
                            </p:sp>
                            <p:sp>
                              <p:nvSpPr>
                                <p:cNvPr id="163171" name="Freeform 355" descr="Алмазная решетка (контур)"/>
                                <p:cNvSpPr>
                                  <a:spLocks noChangeAspect="1"/>
                                </p:cNvSpPr>
                                <p:nvPr/>
                              </p:nvSpPr>
                              <p:spPr bwMode="auto">
                                <a:xfrm>
                                  <a:off x="2063" y="1526"/>
                                  <a:ext cx="41" cy="2108"/>
                                </a:xfrm>
                                <a:custGeom>
                                  <a:avLst/>
                                  <a:gdLst/>
                                  <a:ahLst/>
                                  <a:cxnLst>
                                    <a:cxn ang="0">
                                      <a:pos x="0" y="0"/>
                                    </a:cxn>
                                    <a:cxn ang="0">
                                      <a:pos x="39" y="0"/>
                                    </a:cxn>
                                    <a:cxn ang="0">
                                      <a:pos x="48" y="2400"/>
                                    </a:cxn>
                                    <a:cxn ang="0">
                                      <a:pos x="21" y="2397"/>
                                    </a:cxn>
                                    <a:cxn ang="0">
                                      <a:pos x="18" y="2469"/>
                                    </a:cxn>
                                    <a:cxn ang="0">
                                      <a:pos x="0" y="2472"/>
                                    </a:cxn>
                                    <a:cxn ang="0">
                                      <a:pos x="0" y="0"/>
                                    </a:cxn>
                                  </a:cxnLst>
                                  <a:rect l="0" t="0" r="r" b="b"/>
                                  <a:pathLst>
                                    <a:path w="48" h="2472">
                                      <a:moveTo>
                                        <a:pt x="0" y="0"/>
                                      </a:moveTo>
                                      <a:lnTo>
                                        <a:pt x="39" y="0"/>
                                      </a:lnTo>
                                      <a:lnTo>
                                        <a:pt x="48" y="2400"/>
                                      </a:lnTo>
                                      <a:lnTo>
                                        <a:pt x="21" y="2397"/>
                                      </a:lnTo>
                                      <a:lnTo>
                                        <a:pt x="18" y="2469"/>
                                      </a:lnTo>
                                      <a:lnTo>
                                        <a:pt x="0" y="2472"/>
                                      </a:lnTo>
                                      <a:lnTo>
                                        <a:pt x="0" y="0"/>
                                      </a:lnTo>
                                      <a:close/>
                                    </a:path>
                                  </a:pathLst>
                                </a:custGeom>
                                <a:pattFill prst="openDmnd">
                                  <a:fgClr>
                                    <a:srgbClr val="FF3300"/>
                                  </a:fgClr>
                                  <a:bgClr>
                                    <a:schemeClr val="bg1"/>
                                  </a:bgClr>
                                </a:pattFill>
                                <a:ln w="9525" cap="flat" cmpd="sng">
                                  <a:solidFill>
                                    <a:srgbClr val="FF3300"/>
                                  </a:solidFill>
                                  <a:prstDash val="solid"/>
                                  <a:round/>
                                  <a:headEnd type="none" w="med" len="med"/>
                                  <a:tailEnd type="none" w="med" len="med"/>
                                </a:ln>
                                <a:effectLst/>
                              </p:spPr>
                              <p:txBody>
                                <a:bodyPr/>
                                <a:lstStyle/>
                                <a:p>
                                  <a:endParaRPr lang="ro-RO"/>
                                </a:p>
                              </p:txBody>
                            </p:sp>
                            <p:grpSp>
                              <p:nvGrpSpPr>
                                <p:cNvPr id="163172" name="Group 356"/>
                                <p:cNvGrpSpPr>
                                  <a:grpSpLocks noChangeAspect="1"/>
                                </p:cNvGrpSpPr>
                                <p:nvPr/>
                              </p:nvGrpSpPr>
                              <p:grpSpPr bwMode="auto">
                                <a:xfrm>
                                  <a:off x="2043" y="3649"/>
                                  <a:ext cx="1175" cy="154"/>
                                  <a:chOff x="2112" y="3660"/>
                                  <a:chExt cx="1379" cy="180"/>
                                </a:xfrm>
                              </p:grpSpPr>
                              <p:sp>
                                <p:nvSpPr>
                                  <p:cNvPr id="163173" name="Rectangle 357" descr="Алмазная решетка (контур)"/>
                                  <p:cNvSpPr>
                                    <a:spLocks noChangeAspect="1" noChangeArrowheads="1"/>
                                  </p:cNvSpPr>
                                  <p:nvPr/>
                                </p:nvSpPr>
                                <p:spPr bwMode="auto">
                                  <a:xfrm>
                                    <a:off x="2112" y="3702"/>
                                    <a:ext cx="72" cy="138"/>
                                  </a:xfrm>
                                  <a:prstGeom prst="rect">
                                    <a:avLst/>
                                  </a:prstGeom>
                                  <a:pattFill prst="openDmnd">
                                    <a:fgClr>
                                      <a:schemeClr val="folHlink"/>
                                    </a:fgClr>
                                    <a:bgClr>
                                      <a:schemeClr val="bg1"/>
                                    </a:bgClr>
                                  </a:pattFill>
                                  <a:ln w="9525">
                                    <a:solidFill>
                                      <a:schemeClr val="tx1"/>
                                    </a:solidFill>
                                    <a:miter lim="800000"/>
                                    <a:headEnd/>
                                    <a:tailEnd/>
                                  </a:ln>
                                  <a:effectLst/>
                                </p:spPr>
                                <p:txBody>
                                  <a:bodyPr wrap="none" anchor="ctr"/>
                                  <a:lstStyle/>
                                  <a:p>
                                    <a:endParaRPr lang="ro-RO"/>
                                  </a:p>
                                </p:txBody>
                              </p:sp>
                              <p:sp>
                                <p:nvSpPr>
                                  <p:cNvPr id="163174" name="Rectangle 358" descr="Алмазная решетка (контур)"/>
                                  <p:cNvSpPr>
                                    <a:spLocks noChangeAspect="1" noChangeArrowheads="1"/>
                                  </p:cNvSpPr>
                                  <p:nvPr/>
                                </p:nvSpPr>
                                <p:spPr bwMode="auto">
                                  <a:xfrm>
                                    <a:off x="2592" y="3699"/>
                                    <a:ext cx="72" cy="138"/>
                                  </a:xfrm>
                                  <a:prstGeom prst="rect">
                                    <a:avLst/>
                                  </a:prstGeom>
                                  <a:pattFill prst="openDmnd">
                                    <a:fgClr>
                                      <a:schemeClr val="folHlink"/>
                                    </a:fgClr>
                                    <a:bgClr>
                                      <a:schemeClr val="bg1"/>
                                    </a:bgClr>
                                  </a:pattFill>
                                  <a:ln w="9525">
                                    <a:solidFill>
                                      <a:schemeClr val="tx1"/>
                                    </a:solidFill>
                                    <a:miter lim="800000"/>
                                    <a:headEnd/>
                                    <a:tailEnd/>
                                  </a:ln>
                                  <a:effectLst/>
                                </p:spPr>
                                <p:txBody>
                                  <a:bodyPr wrap="none" anchor="ctr"/>
                                  <a:lstStyle/>
                                  <a:p>
                                    <a:endParaRPr lang="ro-RO"/>
                                  </a:p>
                                </p:txBody>
                              </p:sp>
                              <p:sp>
                                <p:nvSpPr>
                                  <p:cNvPr id="163175" name="Rectangle 359" descr="Алмазная решетка (контур)"/>
                                  <p:cNvSpPr>
                                    <a:spLocks noChangeAspect="1" noChangeArrowheads="1"/>
                                  </p:cNvSpPr>
                                  <p:nvPr/>
                                </p:nvSpPr>
                                <p:spPr bwMode="auto">
                                  <a:xfrm>
                                    <a:off x="2701" y="3663"/>
                                    <a:ext cx="47" cy="174"/>
                                  </a:xfrm>
                                  <a:prstGeom prst="rect">
                                    <a:avLst/>
                                  </a:prstGeom>
                                  <a:pattFill prst="openDmnd">
                                    <a:fgClr>
                                      <a:schemeClr val="folHlink"/>
                                    </a:fgClr>
                                    <a:bgClr>
                                      <a:schemeClr val="bg1"/>
                                    </a:bgClr>
                                  </a:pattFill>
                                  <a:ln w="9525">
                                    <a:solidFill>
                                      <a:schemeClr val="tx1"/>
                                    </a:solidFill>
                                    <a:miter lim="800000"/>
                                    <a:headEnd/>
                                    <a:tailEnd/>
                                  </a:ln>
                                  <a:effectLst/>
                                </p:spPr>
                                <p:txBody>
                                  <a:bodyPr wrap="none" anchor="ctr"/>
                                  <a:lstStyle/>
                                  <a:p>
                                    <a:endParaRPr lang="ro-RO"/>
                                  </a:p>
                                </p:txBody>
                              </p:sp>
                              <p:sp>
                                <p:nvSpPr>
                                  <p:cNvPr id="163176" name="Rectangle 360" descr="Алмазная решетка (контур)"/>
                                  <p:cNvSpPr>
                                    <a:spLocks noChangeAspect="1" noChangeArrowheads="1"/>
                                  </p:cNvSpPr>
                                  <p:nvPr/>
                                </p:nvSpPr>
                                <p:spPr bwMode="auto">
                                  <a:xfrm>
                                    <a:off x="3444" y="3660"/>
                                    <a:ext cx="47" cy="174"/>
                                  </a:xfrm>
                                  <a:prstGeom prst="rect">
                                    <a:avLst/>
                                  </a:prstGeom>
                                  <a:pattFill prst="openDmnd">
                                    <a:fgClr>
                                      <a:schemeClr val="folHlink"/>
                                    </a:fgClr>
                                    <a:bgClr>
                                      <a:schemeClr val="bg1"/>
                                    </a:bgClr>
                                  </a:pattFill>
                                  <a:ln w="9525">
                                    <a:solidFill>
                                      <a:schemeClr val="tx1"/>
                                    </a:solidFill>
                                    <a:miter lim="800000"/>
                                    <a:headEnd/>
                                    <a:tailEnd/>
                                  </a:ln>
                                  <a:effectLst/>
                                </p:spPr>
                                <p:txBody>
                                  <a:bodyPr wrap="none" anchor="ctr"/>
                                  <a:lstStyle/>
                                  <a:p>
                                    <a:endParaRPr lang="ro-RO"/>
                                  </a:p>
                                </p:txBody>
                              </p:sp>
                            </p:grpSp>
                            <p:grpSp>
                              <p:nvGrpSpPr>
                                <p:cNvPr id="163177" name="Group 361"/>
                                <p:cNvGrpSpPr>
                                  <a:grpSpLocks noChangeAspect="1"/>
                                </p:cNvGrpSpPr>
                                <p:nvPr/>
                              </p:nvGrpSpPr>
                              <p:grpSpPr bwMode="auto">
                                <a:xfrm>
                                  <a:off x="2095" y="1388"/>
                                  <a:ext cx="346" cy="2602"/>
                                  <a:chOff x="2095" y="1388"/>
                                  <a:chExt cx="346" cy="2602"/>
                                </a:xfrm>
                              </p:grpSpPr>
                              <p:sp>
                                <p:nvSpPr>
                                  <p:cNvPr id="163178" name="Freeform 362" descr="Широкий диагональный 2"/>
                                  <p:cNvSpPr>
                                    <a:spLocks noChangeAspect="1"/>
                                  </p:cNvSpPr>
                                  <p:nvPr/>
                                </p:nvSpPr>
                                <p:spPr bwMode="auto">
                                  <a:xfrm>
                                    <a:off x="2095" y="1388"/>
                                    <a:ext cx="346" cy="2602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>
                                      <a:cxn ang="0">
                                        <a:pos x="28" y="0"/>
                                      </a:cxn>
                                      <a:cxn ang="0">
                                        <a:pos x="364" y="0"/>
                                      </a:cxn>
                                      <a:cxn ang="0">
                                        <a:pos x="398" y="28"/>
                                      </a:cxn>
                                      <a:cxn ang="0">
                                        <a:pos x="406" y="2848"/>
                                      </a:cxn>
                                      <a:cxn ang="0">
                                        <a:pos x="388" y="2862"/>
                                      </a:cxn>
                                      <a:cxn ang="0">
                                        <a:pos x="388" y="2888"/>
                                      </a:cxn>
                                      <a:cxn ang="0">
                                        <a:pos x="388" y="2916"/>
                                      </a:cxn>
                                      <a:cxn ang="0">
                                        <a:pos x="264" y="2916"/>
                                      </a:cxn>
                                      <a:cxn ang="0">
                                        <a:pos x="262" y="3000"/>
                                      </a:cxn>
                                      <a:cxn ang="0">
                                        <a:pos x="210" y="2998"/>
                                      </a:cxn>
                                      <a:cxn ang="0">
                                        <a:pos x="210" y="2918"/>
                                      </a:cxn>
                                      <a:cxn ang="0">
                                        <a:pos x="262" y="2918"/>
                                      </a:cxn>
                                      <a:cxn ang="0">
                                        <a:pos x="212" y="2918"/>
                                      </a:cxn>
                                      <a:cxn ang="0">
                                        <a:pos x="262" y="2856"/>
                                      </a:cxn>
                                      <a:cxn ang="0">
                                        <a:pos x="186" y="2852"/>
                                      </a:cxn>
                                      <a:cxn ang="0">
                                        <a:pos x="104" y="2918"/>
                                      </a:cxn>
                                      <a:cxn ang="0">
                                        <a:pos x="102" y="2996"/>
                                      </a:cxn>
                                      <a:cxn ang="0">
                                        <a:pos x="210" y="3000"/>
                                      </a:cxn>
                                      <a:cxn ang="0">
                                        <a:pos x="210" y="3052"/>
                                      </a:cxn>
                                      <a:cxn ang="0">
                                        <a:pos x="76" y="3050"/>
                                      </a:cxn>
                                      <a:cxn ang="0">
                                        <a:pos x="76" y="3016"/>
                                      </a:cxn>
                                      <a:cxn ang="0">
                                        <a:pos x="102" y="2998"/>
                                      </a:cxn>
                                      <a:cxn ang="0">
                                        <a:pos x="78" y="3012"/>
                                      </a:cxn>
                                      <a:cxn ang="0">
                                        <a:pos x="76" y="3048"/>
                                      </a:cxn>
                                      <a:cxn ang="0">
                                        <a:pos x="58" y="3050"/>
                                      </a:cxn>
                                      <a:cxn ang="0">
                                        <a:pos x="60" y="3006"/>
                                      </a:cxn>
                                      <a:cxn ang="0">
                                        <a:pos x="84" y="2984"/>
                                      </a:cxn>
                                      <a:cxn ang="0">
                                        <a:pos x="82" y="2912"/>
                                      </a:cxn>
                                      <a:cxn ang="0">
                                        <a:pos x="30" y="2914"/>
                                      </a:cxn>
                                      <a:cxn ang="0">
                                        <a:pos x="30" y="2858"/>
                                      </a:cxn>
                                      <a:cxn ang="0">
                                        <a:pos x="10" y="2852"/>
                                      </a:cxn>
                                      <a:cxn ang="0">
                                        <a:pos x="0" y="28"/>
                                      </a:cxn>
                                      <a:cxn ang="0">
                                        <a:pos x="28" y="0"/>
                                      </a:cxn>
                                    </a:cxnLst>
                                    <a:rect l="0" t="0" r="r" b="b"/>
                                    <a:pathLst>
                                      <a:path w="406" h="3052">
                                        <a:moveTo>
                                          <a:pt x="28" y="0"/>
                                        </a:moveTo>
                                        <a:lnTo>
                                          <a:pt x="364" y="0"/>
                                        </a:lnTo>
                                        <a:lnTo>
                                          <a:pt x="398" y="28"/>
                                        </a:lnTo>
                                        <a:lnTo>
                                          <a:pt x="406" y="2848"/>
                                        </a:lnTo>
                                        <a:lnTo>
                                          <a:pt x="388" y="2862"/>
                                        </a:lnTo>
                                        <a:lnTo>
                                          <a:pt x="388" y="2888"/>
                                        </a:lnTo>
                                        <a:lnTo>
                                          <a:pt x="388" y="2916"/>
                                        </a:lnTo>
                                        <a:lnTo>
                                          <a:pt x="264" y="2916"/>
                                        </a:lnTo>
                                        <a:lnTo>
                                          <a:pt x="262" y="3000"/>
                                        </a:lnTo>
                                        <a:lnTo>
                                          <a:pt x="210" y="2998"/>
                                        </a:lnTo>
                                        <a:lnTo>
                                          <a:pt x="210" y="2918"/>
                                        </a:lnTo>
                                        <a:lnTo>
                                          <a:pt x="262" y="2918"/>
                                        </a:lnTo>
                                        <a:lnTo>
                                          <a:pt x="212" y="2918"/>
                                        </a:lnTo>
                                        <a:lnTo>
                                          <a:pt x="262" y="2856"/>
                                        </a:lnTo>
                                        <a:lnTo>
                                          <a:pt x="186" y="2852"/>
                                        </a:lnTo>
                                        <a:lnTo>
                                          <a:pt x="104" y="2918"/>
                                        </a:lnTo>
                                        <a:lnTo>
                                          <a:pt x="102" y="2996"/>
                                        </a:lnTo>
                                        <a:lnTo>
                                          <a:pt x="210" y="3000"/>
                                        </a:lnTo>
                                        <a:lnTo>
                                          <a:pt x="210" y="3052"/>
                                        </a:lnTo>
                                        <a:lnTo>
                                          <a:pt x="76" y="3050"/>
                                        </a:lnTo>
                                        <a:lnTo>
                                          <a:pt x="76" y="3016"/>
                                        </a:lnTo>
                                        <a:lnTo>
                                          <a:pt x="102" y="2998"/>
                                        </a:lnTo>
                                        <a:lnTo>
                                          <a:pt x="78" y="3012"/>
                                        </a:lnTo>
                                        <a:lnTo>
                                          <a:pt x="76" y="3048"/>
                                        </a:lnTo>
                                        <a:lnTo>
                                          <a:pt x="58" y="3050"/>
                                        </a:lnTo>
                                        <a:lnTo>
                                          <a:pt x="60" y="3006"/>
                                        </a:lnTo>
                                        <a:lnTo>
                                          <a:pt x="84" y="2984"/>
                                        </a:lnTo>
                                        <a:lnTo>
                                          <a:pt x="82" y="2912"/>
                                        </a:lnTo>
                                        <a:lnTo>
                                          <a:pt x="30" y="2914"/>
                                        </a:lnTo>
                                        <a:lnTo>
                                          <a:pt x="30" y="2858"/>
                                        </a:lnTo>
                                        <a:lnTo>
                                          <a:pt x="10" y="2852"/>
                                        </a:lnTo>
                                        <a:lnTo>
                                          <a:pt x="0" y="28"/>
                                        </a:lnTo>
                                        <a:lnTo>
                                          <a:pt x="28" y="0"/>
                                        </a:lnTo>
                                        <a:close/>
                                      </a:path>
                                    </a:pathLst>
                                  </a:custGeom>
                                  <a:pattFill prst="wdUpDiag">
                                    <a:fgClr>
                                      <a:schemeClr val="tx1"/>
                                    </a:fgClr>
                                    <a:bgClr>
                                      <a:schemeClr val="bg1"/>
                                    </a:bgClr>
                                  </a:pattFill>
                                  <a:ln w="9525">
                                    <a:solidFill>
                                      <a:schemeClr val="tx1"/>
                                    </a:solidFill>
                                    <a:round/>
                                    <a:headEnd/>
                                    <a:tailEnd/>
                                  </a:ln>
                                  <a:effectLst/>
                                </p:spPr>
                                <p:txBody>
                                  <a:bodyPr/>
                                  <a:lstStyle/>
                                  <a:p>
                                    <a:endParaRPr lang="ro-RO"/>
                                  </a:p>
                                </p:txBody>
                              </p:sp>
                              <p:sp>
                                <p:nvSpPr>
                                  <p:cNvPr id="163179" name="Freeform 363" descr="Широкий диагональный 2"/>
                                  <p:cNvSpPr>
                                    <a:spLocks noChangeAspect="1"/>
                                  </p:cNvSpPr>
                                  <p:nvPr/>
                                </p:nvSpPr>
                                <p:spPr bwMode="auto">
                                  <a:xfrm>
                                    <a:off x="2423" y="3516"/>
                                    <a:ext cx="15" cy="321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>
                                      <a:cxn ang="0">
                                        <a:pos x="18" y="0"/>
                                      </a:cxn>
                                      <a:cxn ang="0">
                                        <a:pos x="0" y="18"/>
                                      </a:cxn>
                                      <a:cxn ang="0">
                                        <a:pos x="2" y="376"/>
                                      </a:cxn>
                                    </a:cxnLst>
                                    <a:rect l="0" t="0" r="r" b="b"/>
                                    <a:pathLst>
                                      <a:path w="18" h="376">
                                        <a:moveTo>
                                          <a:pt x="18" y="0"/>
                                        </a:moveTo>
                                        <a:lnTo>
                                          <a:pt x="0" y="18"/>
                                        </a:lnTo>
                                        <a:lnTo>
                                          <a:pt x="2" y="376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6350" cmpd="sng">
                                    <a:solidFill>
                                      <a:schemeClr val="tx1"/>
                                    </a:solidFill>
                                    <a:round/>
                                    <a:headEnd type="none" w="med" len="med"/>
                                    <a:tailEnd type="none" w="med" len="med"/>
                                  </a:ln>
                                  <a:effectLst/>
                                </p:spPr>
                                <p:txBody>
                                  <a:bodyPr/>
                                  <a:lstStyle/>
                                  <a:p>
                                    <a:endParaRPr lang="ro-RO"/>
                                  </a:p>
                                </p:txBody>
                              </p:sp>
                              <p:sp>
                                <p:nvSpPr>
                                  <p:cNvPr id="163180" name="Freeform 364" descr="Широкий диагональный 2"/>
                                  <p:cNvSpPr>
                                    <a:spLocks noChangeAspect="1"/>
                                  </p:cNvSpPr>
                                  <p:nvPr/>
                                </p:nvSpPr>
                                <p:spPr bwMode="auto">
                                  <a:xfrm>
                                    <a:off x="2102" y="3509"/>
                                    <a:ext cx="19" cy="314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>
                                      <a:cxn ang="0">
                                        <a:pos x="0" y="0"/>
                                      </a:cxn>
                                      <a:cxn ang="0">
                                        <a:pos x="20" y="20"/>
                                      </a:cxn>
                                      <a:cxn ang="0">
                                        <a:pos x="22" y="368"/>
                                      </a:cxn>
                                    </a:cxnLst>
                                    <a:rect l="0" t="0" r="r" b="b"/>
                                    <a:pathLst>
                                      <a:path w="22" h="368">
                                        <a:moveTo>
                                          <a:pt x="0" y="0"/>
                                        </a:moveTo>
                                        <a:lnTo>
                                          <a:pt x="20" y="20"/>
                                        </a:lnTo>
                                        <a:lnTo>
                                          <a:pt x="22" y="368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6350" cmpd="sng">
                                    <a:solidFill>
                                      <a:schemeClr val="tx1"/>
                                    </a:solidFill>
                                    <a:round/>
                                    <a:headEnd type="none" w="med" len="med"/>
                                    <a:tailEnd type="none" w="med" len="med"/>
                                  </a:ln>
                                  <a:effectLst/>
                                </p:spPr>
                                <p:txBody>
                                  <a:bodyPr/>
                                  <a:lstStyle/>
                                  <a:p>
                                    <a:endParaRPr lang="ro-RO"/>
                                  </a:p>
                                </p:txBody>
                              </p:sp>
                            </p:grpSp>
                          </p:grpSp>
                        </p:grpSp>
                      </p:grpSp>
                    </p:grpSp>
                    <p:sp>
                      <p:nvSpPr>
                        <p:cNvPr id="163181" name="Rectangle 365" descr="Алмазная решетка (контур)"/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2700" y="3828"/>
                          <a:ext cx="48" cy="48"/>
                        </a:xfrm>
                        <a:prstGeom prst="rect">
                          <a:avLst/>
                        </a:prstGeom>
                        <a:pattFill prst="openDmnd">
                          <a:fgClr>
                            <a:schemeClr val="folHlink"/>
                          </a:fgClr>
                          <a:bgClr>
                            <a:schemeClr val="bg1"/>
                          </a:bgClr>
                        </a:pattFill>
                        <a:ln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63182" name="Rectangle 366" descr="Алмазная решетка (контур)"/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3016" y="3826"/>
                          <a:ext cx="48" cy="48"/>
                        </a:xfrm>
                        <a:prstGeom prst="rect">
                          <a:avLst/>
                        </a:prstGeom>
                        <a:pattFill prst="openDmnd">
                          <a:fgClr>
                            <a:schemeClr val="folHlink"/>
                          </a:fgClr>
                          <a:bgClr>
                            <a:schemeClr val="bg1"/>
                          </a:bgClr>
                        </a:pattFill>
                        <a:ln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</p:grpSp>
                  <p:grpSp>
                    <p:nvGrpSpPr>
                      <p:cNvPr id="163183" name="Group 367"/>
                      <p:cNvGrpSpPr>
                        <a:grpSpLocks noChangeAspect="1"/>
                      </p:cNvGrpSpPr>
                      <p:nvPr/>
                    </p:nvGrpSpPr>
                    <p:grpSpPr bwMode="auto">
                      <a:xfrm>
                        <a:off x="2293" y="1862"/>
                        <a:ext cx="180" cy="2029"/>
                        <a:chOff x="2260" y="1006"/>
                        <a:chExt cx="256" cy="2876"/>
                      </a:xfrm>
                    </p:grpSpPr>
                    <p:sp>
                      <p:nvSpPr>
                        <p:cNvPr id="163184" name="Freeform 368" descr="Широкий диагональный 2"/>
                        <p:cNvSpPr>
                          <a:spLocks noChangeAspect="1"/>
                        </p:cNvSpPr>
                        <p:nvPr/>
                      </p:nvSpPr>
                      <p:spPr bwMode="auto">
                        <a:xfrm>
                          <a:off x="2260" y="1006"/>
                          <a:ext cx="256" cy="2876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12" y="0"/>
                            </a:cxn>
                            <a:cxn ang="0">
                              <a:pos x="238" y="2"/>
                            </a:cxn>
                            <a:cxn ang="0">
                              <a:pos x="248" y="22"/>
                            </a:cxn>
                            <a:cxn ang="0">
                              <a:pos x="256" y="2856"/>
                            </a:cxn>
                            <a:cxn ang="0">
                              <a:pos x="236" y="2876"/>
                            </a:cxn>
                            <a:cxn ang="0">
                              <a:pos x="212" y="2868"/>
                            </a:cxn>
                            <a:cxn ang="0">
                              <a:pos x="180" y="2858"/>
                            </a:cxn>
                            <a:cxn ang="0">
                              <a:pos x="148" y="2850"/>
                            </a:cxn>
                            <a:cxn ang="0">
                              <a:pos x="122" y="2848"/>
                            </a:cxn>
                            <a:cxn ang="0">
                              <a:pos x="88" y="2856"/>
                            </a:cxn>
                            <a:cxn ang="0">
                              <a:pos x="52" y="2872"/>
                            </a:cxn>
                            <a:cxn ang="0">
                              <a:pos x="26" y="2872"/>
                            </a:cxn>
                            <a:cxn ang="0">
                              <a:pos x="0" y="2854"/>
                            </a:cxn>
                            <a:cxn ang="0">
                              <a:pos x="2" y="22"/>
                            </a:cxn>
                            <a:cxn ang="0">
                              <a:pos x="12" y="0"/>
                            </a:cxn>
                          </a:cxnLst>
                          <a:rect l="0" t="0" r="r" b="b"/>
                          <a:pathLst>
                            <a:path w="256" h="2876">
                              <a:moveTo>
                                <a:pt x="12" y="0"/>
                              </a:moveTo>
                              <a:lnTo>
                                <a:pt x="238" y="2"/>
                              </a:lnTo>
                              <a:lnTo>
                                <a:pt x="248" y="22"/>
                              </a:lnTo>
                              <a:lnTo>
                                <a:pt x="256" y="2856"/>
                              </a:lnTo>
                              <a:lnTo>
                                <a:pt x="236" y="2876"/>
                              </a:lnTo>
                              <a:lnTo>
                                <a:pt x="212" y="2868"/>
                              </a:lnTo>
                              <a:lnTo>
                                <a:pt x="180" y="2858"/>
                              </a:lnTo>
                              <a:lnTo>
                                <a:pt x="148" y="2850"/>
                              </a:lnTo>
                              <a:lnTo>
                                <a:pt x="122" y="2848"/>
                              </a:lnTo>
                              <a:lnTo>
                                <a:pt x="88" y="2856"/>
                              </a:lnTo>
                              <a:lnTo>
                                <a:pt x="52" y="2872"/>
                              </a:lnTo>
                              <a:lnTo>
                                <a:pt x="26" y="2872"/>
                              </a:lnTo>
                              <a:lnTo>
                                <a:pt x="0" y="2854"/>
                              </a:lnTo>
                              <a:lnTo>
                                <a:pt x="2" y="22"/>
                              </a:lnTo>
                              <a:lnTo>
                                <a:pt x="12" y="0"/>
                              </a:lnTo>
                              <a:close/>
                            </a:path>
                          </a:pathLst>
                        </a:custGeom>
                        <a:pattFill prst="wdUpDiag">
                          <a:fgClr>
                            <a:srgbClr val="CC9900"/>
                          </a:fgClr>
                          <a:bgClr>
                            <a:schemeClr val="bg1"/>
                          </a:bgClr>
                        </a:pattFill>
                        <a:ln w="9525">
                          <a:solidFill>
                            <a:srgbClr val="CC6600"/>
                          </a:solidFill>
                          <a:round/>
                          <a:headEnd/>
                          <a:tailEnd/>
                        </a:ln>
                        <a:effectLst/>
                      </p:spPr>
                      <p:txBody>
                        <a:bodyPr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63185" name="Freeform 369" descr="Крупное конфетти"/>
                        <p:cNvSpPr>
                          <a:spLocks noChangeAspect="1"/>
                        </p:cNvSpPr>
                        <p:nvPr/>
                      </p:nvSpPr>
                      <p:spPr bwMode="auto">
                        <a:xfrm>
                          <a:off x="2280" y="1024"/>
                          <a:ext cx="210" cy="2838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14" y="0"/>
                            </a:cxn>
                            <a:cxn ang="0">
                              <a:pos x="200" y="0"/>
                            </a:cxn>
                            <a:cxn ang="0">
                              <a:pos x="216" y="18"/>
                            </a:cxn>
                            <a:cxn ang="0">
                              <a:pos x="218" y="2834"/>
                            </a:cxn>
                            <a:cxn ang="0">
                              <a:pos x="202" y="2838"/>
                            </a:cxn>
                            <a:cxn ang="0">
                              <a:pos x="182" y="2826"/>
                            </a:cxn>
                            <a:cxn ang="0">
                              <a:pos x="158" y="2816"/>
                            </a:cxn>
                            <a:cxn ang="0">
                              <a:pos x="122" y="2814"/>
                            </a:cxn>
                            <a:cxn ang="0">
                              <a:pos x="88" y="2814"/>
                            </a:cxn>
                            <a:cxn ang="0">
                              <a:pos x="54" y="2822"/>
                            </a:cxn>
                            <a:cxn ang="0">
                              <a:pos x="24" y="2836"/>
                            </a:cxn>
                            <a:cxn ang="0">
                              <a:pos x="6" y="2824"/>
                            </a:cxn>
                            <a:cxn ang="0">
                              <a:pos x="0" y="12"/>
                            </a:cxn>
                            <a:cxn ang="0">
                              <a:pos x="14" y="0"/>
                            </a:cxn>
                          </a:cxnLst>
                          <a:rect l="0" t="0" r="r" b="b"/>
                          <a:pathLst>
                            <a:path w="218" h="2838">
                              <a:moveTo>
                                <a:pt x="14" y="0"/>
                              </a:moveTo>
                              <a:lnTo>
                                <a:pt x="200" y="0"/>
                              </a:lnTo>
                              <a:lnTo>
                                <a:pt x="216" y="18"/>
                              </a:lnTo>
                              <a:lnTo>
                                <a:pt x="218" y="2834"/>
                              </a:lnTo>
                              <a:lnTo>
                                <a:pt x="202" y="2838"/>
                              </a:lnTo>
                              <a:lnTo>
                                <a:pt x="182" y="2826"/>
                              </a:lnTo>
                              <a:lnTo>
                                <a:pt x="158" y="2816"/>
                              </a:lnTo>
                              <a:lnTo>
                                <a:pt x="122" y="2814"/>
                              </a:lnTo>
                              <a:lnTo>
                                <a:pt x="88" y="2814"/>
                              </a:lnTo>
                              <a:lnTo>
                                <a:pt x="54" y="2822"/>
                              </a:lnTo>
                              <a:lnTo>
                                <a:pt x="24" y="2836"/>
                              </a:lnTo>
                              <a:lnTo>
                                <a:pt x="6" y="2824"/>
                              </a:lnTo>
                              <a:lnTo>
                                <a:pt x="0" y="12"/>
                              </a:lnTo>
                              <a:lnTo>
                                <a:pt x="14" y="0"/>
                              </a:lnTo>
                              <a:close/>
                            </a:path>
                          </a:pathLst>
                        </a:custGeom>
                        <a:pattFill prst="lgConfetti">
                          <a:fgClr>
                            <a:srgbClr val="CC6600"/>
                          </a:fgClr>
                          <a:bgClr>
                            <a:schemeClr val="bg1"/>
                          </a:bgClr>
                        </a:pattFill>
                        <a:ln w="9525">
                          <a:solidFill>
                            <a:srgbClr val="CC6600"/>
                          </a:solidFill>
                          <a:prstDash val="solid"/>
                          <a:round/>
                          <a:headEnd/>
                          <a:tailEnd/>
                        </a:ln>
                        <a:effectLst/>
                      </p:spPr>
                      <p:txBody>
                        <a:bodyPr/>
                        <a:lstStyle/>
                        <a:p>
                          <a:endParaRPr lang="ro-RO"/>
                        </a:p>
                      </p:txBody>
                    </p:sp>
                  </p:grpSp>
                </p:grpSp>
                <p:sp>
                  <p:nvSpPr>
                    <p:cNvPr id="163186" name="Oval 370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311" y="1662"/>
                      <a:ext cx="72" cy="7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chemeClr val="folHlink">
                            <a:gamma/>
                            <a:tint val="0"/>
                            <a:invGamma/>
                          </a:schemeClr>
                        </a:gs>
                        <a:gs pos="100000">
                          <a:schemeClr val="folHlink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</p:grpSp>
            </p:grpSp>
          </p:grpSp>
        </p:grpSp>
        <p:sp>
          <p:nvSpPr>
            <p:cNvPr id="163187" name="Freeform 371"/>
            <p:cNvSpPr>
              <a:spLocks noChangeAspect="1"/>
            </p:cNvSpPr>
            <p:nvPr/>
          </p:nvSpPr>
          <p:spPr bwMode="auto">
            <a:xfrm>
              <a:off x="2896" y="2816"/>
              <a:ext cx="123" cy="188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0" y="343"/>
                </a:cxn>
                <a:cxn ang="0">
                  <a:pos x="11" y="617"/>
                </a:cxn>
                <a:cxn ang="0">
                  <a:pos x="21" y="882"/>
                </a:cxn>
                <a:cxn ang="0">
                  <a:pos x="30" y="1074"/>
                </a:cxn>
                <a:cxn ang="0">
                  <a:pos x="75" y="1358"/>
                </a:cxn>
                <a:cxn ang="0">
                  <a:pos x="94" y="1778"/>
                </a:cxn>
                <a:cxn ang="0">
                  <a:pos x="130" y="2089"/>
                </a:cxn>
                <a:cxn ang="0">
                  <a:pos x="139" y="2235"/>
                </a:cxn>
                <a:cxn ang="0">
                  <a:pos x="158" y="2528"/>
                </a:cxn>
                <a:cxn ang="0">
                  <a:pos x="176" y="2875"/>
                </a:cxn>
                <a:cxn ang="0">
                  <a:pos x="249" y="3150"/>
                </a:cxn>
                <a:cxn ang="0">
                  <a:pos x="240" y="3250"/>
                </a:cxn>
                <a:cxn ang="0">
                  <a:pos x="240" y="3351"/>
                </a:cxn>
                <a:cxn ang="0">
                  <a:pos x="240" y="3488"/>
                </a:cxn>
                <a:cxn ang="0">
                  <a:pos x="222" y="3826"/>
                </a:cxn>
              </a:cxnLst>
              <a:rect l="0" t="0" r="r" b="b"/>
              <a:pathLst>
                <a:path w="249" h="3826">
                  <a:moveTo>
                    <a:pt x="0" y="0"/>
                  </a:moveTo>
                  <a:cubicBezTo>
                    <a:pt x="5" y="57"/>
                    <a:pt x="28" y="240"/>
                    <a:pt x="30" y="343"/>
                  </a:cubicBezTo>
                  <a:cubicBezTo>
                    <a:pt x="32" y="446"/>
                    <a:pt x="12" y="527"/>
                    <a:pt x="11" y="617"/>
                  </a:cubicBezTo>
                  <a:lnTo>
                    <a:pt x="21" y="882"/>
                  </a:lnTo>
                  <a:lnTo>
                    <a:pt x="30" y="1074"/>
                  </a:lnTo>
                  <a:lnTo>
                    <a:pt x="75" y="1358"/>
                  </a:lnTo>
                  <a:lnTo>
                    <a:pt x="94" y="1778"/>
                  </a:lnTo>
                  <a:lnTo>
                    <a:pt x="130" y="2089"/>
                  </a:lnTo>
                  <a:lnTo>
                    <a:pt x="139" y="2235"/>
                  </a:lnTo>
                  <a:lnTo>
                    <a:pt x="158" y="2528"/>
                  </a:lnTo>
                  <a:lnTo>
                    <a:pt x="176" y="2875"/>
                  </a:lnTo>
                  <a:lnTo>
                    <a:pt x="249" y="3150"/>
                  </a:lnTo>
                  <a:lnTo>
                    <a:pt x="240" y="3250"/>
                  </a:lnTo>
                  <a:lnTo>
                    <a:pt x="240" y="3351"/>
                  </a:lnTo>
                  <a:lnTo>
                    <a:pt x="240" y="3488"/>
                  </a:lnTo>
                  <a:lnTo>
                    <a:pt x="222" y="3826"/>
                  </a:lnTo>
                </a:path>
              </a:pathLst>
            </a:custGeom>
            <a:noFill/>
            <a:ln w="76200" cap="flat" cmpd="sng">
              <a:pattFill prst="pct80">
                <a:fgClr>
                  <a:schemeClr val="tx1"/>
                </a:fgClr>
                <a:bgClr>
                  <a:srgbClr val="FFFFFF"/>
                </a:bgClr>
              </a:patt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ro-RO"/>
            </a:p>
          </p:txBody>
        </p:sp>
        <p:sp>
          <p:nvSpPr>
            <p:cNvPr id="163188" name="Freeform 372" descr="5%"/>
            <p:cNvSpPr>
              <a:spLocks noChangeAspect="1"/>
            </p:cNvSpPr>
            <p:nvPr/>
          </p:nvSpPr>
          <p:spPr bwMode="auto">
            <a:xfrm>
              <a:off x="2306" y="582"/>
              <a:ext cx="148" cy="2002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200" y="0"/>
                </a:cxn>
                <a:cxn ang="0">
                  <a:pos x="216" y="18"/>
                </a:cxn>
                <a:cxn ang="0">
                  <a:pos x="218" y="2834"/>
                </a:cxn>
                <a:cxn ang="0">
                  <a:pos x="202" y="2838"/>
                </a:cxn>
                <a:cxn ang="0">
                  <a:pos x="182" y="2826"/>
                </a:cxn>
                <a:cxn ang="0">
                  <a:pos x="158" y="2816"/>
                </a:cxn>
                <a:cxn ang="0">
                  <a:pos x="122" y="2814"/>
                </a:cxn>
                <a:cxn ang="0">
                  <a:pos x="88" y="2814"/>
                </a:cxn>
                <a:cxn ang="0">
                  <a:pos x="54" y="2822"/>
                </a:cxn>
                <a:cxn ang="0">
                  <a:pos x="24" y="2836"/>
                </a:cxn>
                <a:cxn ang="0">
                  <a:pos x="6" y="2824"/>
                </a:cxn>
                <a:cxn ang="0">
                  <a:pos x="0" y="12"/>
                </a:cxn>
                <a:cxn ang="0">
                  <a:pos x="14" y="0"/>
                </a:cxn>
              </a:cxnLst>
              <a:rect l="0" t="0" r="r" b="b"/>
              <a:pathLst>
                <a:path w="218" h="2838">
                  <a:moveTo>
                    <a:pt x="14" y="0"/>
                  </a:moveTo>
                  <a:lnTo>
                    <a:pt x="200" y="0"/>
                  </a:lnTo>
                  <a:lnTo>
                    <a:pt x="216" y="18"/>
                  </a:lnTo>
                  <a:lnTo>
                    <a:pt x="218" y="2834"/>
                  </a:lnTo>
                  <a:lnTo>
                    <a:pt x="202" y="2838"/>
                  </a:lnTo>
                  <a:lnTo>
                    <a:pt x="182" y="2826"/>
                  </a:lnTo>
                  <a:lnTo>
                    <a:pt x="158" y="2816"/>
                  </a:lnTo>
                  <a:lnTo>
                    <a:pt x="122" y="2814"/>
                  </a:lnTo>
                  <a:lnTo>
                    <a:pt x="88" y="2814"/>
                  </a:lnTo>
                  <a:lnTo>
                    <a:pt x="54" y="2822"/>
                  </a:lnTo>
                  <a:lnTo>
                    <a:pt x="24" y="2836"/>
                  </a:lnTo>
                  <a:lnTo>
                    <a:pt x="6" y="2824"/>
                  </a:lnTo>
                  <a:lnTo>
                    <a:pt x="0" y="12"/>
                  </a:lnTo>
                  <a:lnTo>
                    <a:pt x="14" y="0"/>
                  </a:lnTo>
                  <a:close/>
                </a:path>
              </a:pathLst>
            </a:custGeom>
            <a:pattFill prst="pct5">
              <a:fgClr>
                <a:srgbClr val="CC6600"/>
              </a:fgClr>
              <a:bgClr>
                <a:schemeClr val="bg1"/>
              </a:bgClr>
            </a:pattFill>
            <a:ln w="9525">
              <a:solidFill>
                <a:srgbClr val="CC6600"/>
              </a:solidFill>
              <a:prstDash val="solid"/>
              <a:round/>
              <a:headEnd/>
              <a:tailEnd/>
            </a:ln>
            <a:effectLst/>
          </p:spPr>
          <p:txBody>
            <a:bodyPr/>
            <a:lstStyle/>
            <a:p>
              <a:endParaRPr lang="ro-RO"/>
            </a:p>
          </p:txBody>
        </p:sp>
      </p:grpSp>
      <p:sp>
        <p:nvSpPr>
          <p:cNvPr id="163189" name="AutoShape 373" descr="Газетная бумага">
            <a:hlinkClick r:id="" action="ppaction://hlinkshowjump?jump=endshow" highlightClick="1"/>
          </p:cNvPr>
          <p:cNvSpPr>
            <a:spLocks noChangeArrowheads="1"/>
          </p:cNvSpPr>
          <p:nvPr/>
        </p:nvSpPr>
        <p:spPr bwMode="auto">
          <a:xfrm>
            <a:off x="8743950" y="152400"/>
            <a:ext cx="247650" cy="290513"/>
          </a:xfrm>
          <a:prstGeom prst="actionButtonHome">
            <a:avLst/>
          </a:prstGeom>
          <a:blipFill dpi="0" rotWithShape="0">
            <a:blip r:embed="rId2" cstate="print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3842" name="Group 2"/>
          <p:cNvGrpSpPr>
            <a:grpSpLocks/>
          </p:cNvGrpSpPr>
          <p:nvPr/>
        </p:nvGrpSpPr>
        <p:grpSpPr bwMode="auto">
          <a:xfrm>
            <a:off x="3556000" y="-1828800"/>
            <a:ext cx="403225" cy="2392363"/>
            <a:chOff x="2254" y="0"/>
            <a:chExt cx="254" cy="1507"/>
          </a:xfrm>
        </p:grpSpPr>
        <p:grpSp>
          <p:nvGrpSpPr>
            <p:cNvPr id="163843" name="Group 3"/>
            <p:cNvGrpSpPr>
              <a:grpSpLocks noChangeAspect="1"/>
            </p:cNvGrpSpPr>
            <p:nvPr/>
          </p:nvGrpSpPr>
          <p:grpSpPr bwMode="auto">
            <a:xfrm>
              <a:off x="2294" y="564"/>
              <a:ext cx="172" cy="632"/>
              <a:chOff x="979" y="2230"/>
              <a:chExt cx="192" cy="377"/>
            </a:xfrm>
          </p:grpSpPr>
          <p:grpSp>
            <p:nvGrpSpPr>
              <p:cNvPr id="163844" name="Group 4"/>
              <p:cNvGrpSpPr>
                <a:grpSpLocks noChangeAspect="1"/>
              </p:cNvGrpSpPr>
              <p:nvPr/>
            </p:nvGrpSpPr>
            <p:grpSpPr bwMode="auto">
              <a:xfrm rot="-186789">
                <a:off x="983" y="2577"/>
                <a:ext cx="186" cy="30"/>
                <a:chOff x="2966" y="3408"/>
                <a:chExt cx="265" cy="43"/>
              </a:xfrm>
            </p:grpSpPr>
            <p:sp>
              <p:nvSpPr>
                <p:cNvPr id="163845" name="Rectangle 5"/>
                <p:cNvSpPr>
                  <a:spLocks noChangeAspect="1" noChangeArrowheads="1"/>
                </p:cNvSpPr>
                <p:nvPr/>
              </p:nvSpPr>
              <p:spPr bwMode="auto">
                <a:xfrm rot="240000">
                  <a:off x="2980" y="3418"/>
                  <a:ext cx="240" cy="23"/>
                </a:xfrm>
                <a:prstGeom prst="rect">
                  <a:avLst/>
                </a:prstGeom>
                <a:noFill/>
                <a:ln w="635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63846" name="Oval 6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2966" y="3408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63847" name="Oval 7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3206" y="3426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  <p:grpSp>
            <p:nvGrpSpPr>
              <p:cNvPr id="163848" name="Group 8"/>
              <p:cNvGrpSpPr>
                <a:grpSpLocks noChangeAspect="1"/>
              </p:cNvGrpSpPr>
              <p:nvPr/>
            </p:nvGrpSpPr>
            <p:grpSpPr bwMode="auto">
              <a:xfrm>
                <a:off x="983" y="2426"/>
                <a:ext cx="186" cy="30"/>
                <a:chOff x="2966" y="3408"/>
                <a:chExt cx="265" cy="43"/>
              </a:xfrm>
            </p:grpSpPr>
            <p:sp>
              <p:nvSpPr>
                <p:cNvPr id="163849" name="Rectangle 9"/>
                <p:cNvSpPr>
                  <a:spLocks noChangeAspect="1" noChangeArrowheads="1"/>
                </p:cNvSpPr>
                <p:nvPr/>
              </p:nvSpPr>
              <p:spPr bwMode="auto">
                <a:xfrm rot="240000">
                  <a:off x="2980" y="3418"/>
                  <a:ext cx="240" cy="23"/>
                </a:xfrm>
                <a:prstGeom prst="rect">
                  <a:avLst/>
                </a:prstGeom>
                <a:noFill/>
                <a:ln w="635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63850" name="Oval 10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2966" y="3408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63851" name="Oval 11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3206" y="3426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  <p:grpSp>
            <p:nvGrpSpPr>
              <p:cNvPr id="163852" name="Group 12"/>
              <p:cNvGrpSpPr>
                <a:grpSpLocks noChangeAspect="1"/>
              </p:cNvGrpSpPr>
              <p:nvPr/>
            </p:nvGrpSpPr>
            <p:grpSpPr bwMode="auto">
              <a:xfrm>
                <a:off x="982" y="2398"/>
                <a:ext cx="186" cy="30"/>
                <a:chOff x="2966" y="3408"/>
                <a:chExt cx="265" cy="43"/>
              </a:xfrm>
            </p:grpSpPr>
            <p:sp>
              <p:nvSpPr>
                <p:cNvPr id="163853" name="Rectangle 13"/>
                <p:cNvSpPr>
                  <a:spLocks noChangeAspect="1" noChangeArrowheads="1"/>
                </p:cNvSpPr>
                <p:nvPr/>
              </p:nvSpPr>
              <p:spPr bwMode="auto">
                <a:xfrm rot="240000">
                  <a:off x="2980" y="3418"/>
                  <a:ext cx="240" cy="23"/>
                </a:xfrm>
                <a:prstGeom prst="rect">
                  <a:avLst/>
                </a:prstGeom>
                <a:noFill/>
                <a:ln w="635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63854" name="Oval 14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2966" y="3408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63855" name="Oval 15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3206" y="3426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  <p:grpSp>
            <p:nvGrpSpPr>
              <p:cNvPr id="163856" name="Group 16"/>
              <p:cNvGrpSpPr>
                <a:grpSpLocks noChangeAspect="1"/>
              </p:cNvGrpSpPr>
              <p:nvPr/>
            </p:nvGrpSpPr>
            <p:grpSpPr bwMode="auto">
              <a:xfrm>
                <a:off x="981" y="2315"/>
                <a:ext cx="187" cy="30"/>
                <a:chOff x="2966" y="3408"/>
                <a:chExt cx="265" cy="43"/>
              </a:xfrm>
            </p:grpSpPr>
            <p:sp>
              <p:nvSpPr>
                <p:cNvPr id="163857" name="Rectangle 17"/>
                <p:cNvSpPr>
                  <a:spLocks noChangeAspect="1" noChangeArrowheads="1"/>
                </p:cNvSpPr>
                <p:nvPr/>
              </p:nvSpPr>
              <p:spPr bwMode="auto">
                <a:xfrm rot="240000">
                  <a:off x="2980" y="3418"/>
                  <a:ext cx="240" cy="23"/>
                </a:xfrm>
                <a:prstGeom prst="rect">
                  <a:avLst/>
                </a:prstGeom>
                <a:noFill/>
                <a:ln w="635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63858" name="Oval 18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2966" y="3408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63859" name="Oval 19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3206" y="3426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  <p:grpSp>
            <p:nvGrpSpPr>
              <p:cNvPr id="163860" name="Group 20"/>
              <p:cNvGrpSpPr>
                <a:grpSpLocks noChangeAspect="1"/>
              </p:cNvGrpSpPr>
              <p:nvPr/>
            </p:nvGrpSpPr>
            <p:grpSpPr bwMode="auto">
              <a:xfrm>
                <a:off x="983" y="2288"/>
                <a:ext cx="186" cy="30"/>
                <a:chOff x="2966" y="3408"/>
                <a:chExt cx="265" cy="43"/>
              </a:xfrm>
            </p:grpSpPr>
            <p:sp>
              <p:nvSpPr>
                <p:cNvPr id="163861" name="Rectangle 21"/>
                <p:cNvSpPr>
                  <a:spLocks noChangeAspect="1" noChangeArrowheads="1"/>
                </p:cNvSpPr>
                <p:nvPr/>
              </p:nvSpPr>
              <p:spPr bwMode="auto">
                <a:xfrm rot="240000">
                  <a:off x="2980" y="3418"/>
                  <a:ext cx="240" cy="23"/>
                </a:xfrm>
                <a:prstGeom prst="rect">
                  <a:avLst/>
                </a:prstGeom>
                <a:noFill/>
                <a:ln w="635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63862" name="Oval 22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2966" y="3408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63863" name="Oval 23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3206" y="3426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  <p:grpSp>
            <p:nvGrpSpPr>
              <p:cNvPr id="163864" name="Group 24"/>
              <p:cNvGrpSpPr>
                <a:grpSpLocks noChangeAspect="1"/>
              </p:cNvGrpSpPr>
              <p:nvPr/>
            </p:nvGrpSpPr>
            <p:grpSpPr bwMode="auto">
              <a:xfrm>
                <a:off x="984" y="2263"/>
                <a:ext cx="187" cy="30"/>
                <a:chOff x="2966" y="3408"/>
                <a:chExt cx="265" cy="43"/>
              </a:xfrm>
            </p:grpSpPr>
            <p:sp>
              <p:nvSpPr>
                <p:cNvPr id="163865" name="Rectangle 25"/>
                <p:cNvSpPr>
                  <a:spLocks noChangeAspect="1" noChangeArrowheads="1"/>
                </p:cNvSpPr>
                <p:nvPr/>
              </p:nvSpPr>
              <p:spPr bwMode="auto">
                <a:xfrm rot="240000">
                  <a:off x="2980" y="3418"/>
                  <a:ext cx="240" cy="23"/>
                </a:xfrm>
                <a:prstGeom prst="rect">
                  <a:avLst/>
                </a:prstGeom>
                <a:noFill/>
                <a:ln w="635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63866" name="Oval 26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2966" y="3408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63867" name="Oval 27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3206" y="3426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  <p:grpSp>
            <p:nvGrpSpPr>
              <p:cNvPr id="163868" name="Group 28"/>
              <p:cNvGrpSpPr>
                <a:grpSpLocks noChangeAspect="1"/>
              </p:cNvGrpSpPr>
              <p:nvPr/>
            </p:nvGrpSpPr>
            <p:grpSpPr bwMode="auto">
              <a:xfrm>
                <a:off x="979" y="2369"/>
                <a:ext cx="186" cy="30"/>
                <a:chOff x="2966" y="3408"/>
                <a:chExt cx="265" cy="43"/>
              </a:xfrm>
            </p:grpSpPr>
            <p:sp>
              <p:nvSpPr>
                <p:cNvPr id="163869" name="Rectangle 29"/>
                <p:cNvSpPr>
                  <a:spLocks noChangeAspect="1" noChangeArrowheads="1"/>
                </p:cNvSpPr>
                <p:nvPr/>
              </p:nvSpPr>
              <p:spPr bwMode="auto">
                <a:xfrm rot="240000">
                  <a:off x="2980" y="3418"/>
                  <a:ext cx="240" cy="23"/>
                </a:xfrm>
                <a:prstGeom prst="rect">
                  <a:avLst/>
                </a:prstGeom>
                <a:noFill/>
                <a:ln w="635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63870" name="Oval 30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2966" y="3408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63871" name="Oval 31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3206" y="3426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  <p:grpSp>
            <p:nvGrpSpPr>
              <p:cNvPr id="163872" name="Group 32"/>
              <p:cNvGrpSpPr>
                <a:grpSpLocks noChangeAspect="1"/>
              </p:cNvGrpSpPr>
              <p:nvPr/>
            </p:nvGrpSpPr>
            <p:grpSpPr bwMode="auto">
              <a:xfrm>
                <a:off x="979" y="2340"/>
                <a:ext cx="187" cy="31"/>
                <a:chOff x="2966" y="3408"/>
                <a:chExt cx="265" cy="43"/>
              </a:xfrm>
            </p:grpSpPr>
            <p:sp>
              <p:nvSpPr>
                <p:cNvPr id="163873" name="Rectangle 33"/>
                <p:cNvSpPr>
                  <a:spLocks noChangeAspect="1" noChangeArrowheads="1"/>
                </p:cNvSpPr>
                <p:nvPr/>
              </p:nvSpPr>
              <p:spPr bwMode="auto">
                <a:xfrm rot="240000">
                  <a:off x="2980" y="3418"/>
                  <a:ext cx="240" cy="23"/>
                </a:xfrm>
                <a:prstGeom prst="rect">
                  <a:avLst/>
                </a:prstGeom>
                <a:noFill/>
                <a:ln w="635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63874" name="Oval 34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2966" y="3408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63875" name="Oval 35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3206" y="3426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  <p:grpSp>
            <p:nvGrpSpPr>
              <p:cNvPr id="163876" name="Group 36"/>
              <p:cNvGrpSpPr>
                <a:grpSpLocks noChangeAspect="1"/>
              </p:cNvGrpSpPr>
              <p:nvPr/>
            </p:nvGrpSpPr>
            <p:grpSpPr bwMode="auto">
              <a:xfrm>
                <a:off x="982" y="2457"/>
                <a:ext cx="186" cy="30"/>
                <a:chOff x="2966" y="3408"/>
                <a:chExt cx="265" cy="43"/>
              </a:xfrm>
            </p:grpSpPr>
            <p:sp>
              <p:nvSpPr>
                <p:cNvPr id="163877" name="Rectangle 37"/>
                <p:cNvSpPr>
                  <a:spLocks noChangeAspect="1" noChangeArrowheads="1"/>
                </p:cNvSpPr>
                <p:nvPr/>
              </p:nvSpPr>
              <p:spPr bwMode="auto">
                <a:xfrm rot="240000">
                  <a:off x="2980" y="3418"/>
                  <a:ext cx="240" cy="23"/>
                </a:xfrm>
                <a:prstGeom prst="rect">
                  <a:avLst/>
                </a:prstGeom>
                <a:noFill/>
                <a:ln w="635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63878" name="Oval 38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2966" y="3408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63879" name="Oval 39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3206" y="3426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  <p:grpSp>
            <p:nvGrpSpPr>
              <p:cNvPr id="163880" name="Group 40"/>
              <p:cNvGrpSpPr>
                <a:grpSpLocks noChangeAspect="1"/>
              </p:cNvGrpSpPr>
              <p:nvPr/>
            </p:nvGrpSpPr>
            <p:grpSpPr bwMode="auto">
              <a:xfrm rot="136227">
                <a:off x="984" y="2240"/>
                <a:ext cx="187" cy="30"/>
                <a:chOff x="2966" y="3408"/>
                <a:chExt cx="265" cy="43"/>
              </a:xfrm>
            </p:grpSpPr>
            <p:sp>
              <p:nvSpPr>
                <p:cNvPr id="163881" name="Rectangle 41"/>
                <p:cNvSpPr>
                  <a:spLocks noChangeAspect="1" noChangeArrowheads="1"/>
                </p:cNvSpPr>
                <p:nvPr/>
              </p:nvSpPr>
              <p:spPr bwMode="auto">
                <a:xfrm rot="240000">
                  <a:off x="2980" y="3418"/>
                  <a:ext cx="240" cy="23"/>
                </a:xfrm>
                <a:prstGeom prst="rect">
                  <a:avLst/>
                </a:prstGeom>
                <a:noFill/>
                <a:ln w="635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63882" name="Oval 42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2966" y="3408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63883" name="Oval 43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3206" y="3426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  <p:grpSp>
            <p:nvGrpSpPr>
              <p:cNvPr id="163884" name="Group 44"/>
              <p:cNvGrpSpPr>
                <a:grpSpLocks noChangeAspect="1"/>
              </p:cNvGrpSpPr>
              <p:nvPr/>
            </p:nvGrpSpPr>
            <p:grpSpPr bwMode="auto">
              <a:xfrm rot="-208310">
                <a:off x="983" y="2230"/>
                <a:ext cx="186" cy="30"/>
                <a:chOff x="2966" y="3408"/>
                <a:chExt cx="265" cy="43"/>
              </a:xfrm>
            </p:grpSpPr>
            <p:sp>
              <p:nvSpPr>
                <p:cNvPr id="163885" name="Rectangle 45"/>
                <p:cNvSpPr>
                  <a:spLocks noChangeAspect="1" noChangeArrowheads="1"/>
                </p:cNvSpPr>
                <p:nvPr/>
              </p:nvSpPr>
              <p:spPr bwMode="auto">
                <a:xfrm rot="240000">
                  <a:off x="2980" y="3418"/>
                  <a:ext cx="240" cy="23"/>
                </a:xfrm>
                <a:prstGeom prst="rect">
                  <a:avLst/>
                </a:prstGeom>
                <a:noFill/>
                <a:ln w="635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63886" name="Oval 46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2966" y="3408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63887" name="Oval 47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3206" y="3426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  <p:grpSp>
            <p:nvGrpSpPr>
              <p:cNvPr id="163888" name="Group 48"/>
              <p:cNvGrpSpPr>
                <a:grpSpLocks noChangeAspect="1"/>
              </p:cNvGrpSpPr>
              <p:nvPr/>
            </p:nvGrpSpPr>
            <p:grpSpPr bwMode="auto">
              <a:xfrm>
                <a:off x="985" y="2541"/>
                <a:ext cx="186" cy="30"/>
                <a:chOff x="2966" y="3408"/>
                <a:chExt cx="265" cy="43"/>
              </a:xfrm>
            </p:grpSpPr>
            <p:sp>
              <p:nvSpPr>
                <p:cNvPr id="163889" name="Rectangle 49"/>
                <p:cNvSpPr>
                  <a:spLocks noChangeAspect="1" noChangeArrowheads="1"/>
                </p:cNvSpPr>
                <p:nvPr/>
              </p:nvSpPr>
              <p:spPr bwMode="auto">
                <a:xfrm rot="240000">
                  <a:off x="2980" y="3418"/>
                  <a:ext cx="240" cy="23"/>
                </a:xfrm>
                <a:prstGeom prst="rect">
                  <a:avLst/>
                </a:prstGeom>
                <a:noFill/>
                <a:ln w="635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63890" name="Oval 50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2966" y="3408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63891" name="Oval 51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3206" y="3426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  <p:grpSp>
            <p:nvGrpSpPr>
              <p:cNvPr id="163892" name="Group 52"/>
              <p:cNvGrpSpPr>
                <a:grpSpLocks noChangeAspect="1"/>
              </p:cNvGrpSpPr>
              <p:nvPr/>
            </p:nvGrpSpPr>
            <p:grpSpPr bwMode="auto">
              <a:xfrm>
                <a:off x="984" y="2513"/>
                <a:ext cx="186" cy="30"/>
                <a:chOff x="2966" y="3408"/>
                <a:chExt cx="265" cy="43"/>
              </a:xfrm>
            </p:grpSpPr>
            <p:sp>
              <p:nvSpPr>
                <p:cNvPr id="163893" name="Rectangle 53"/>
                <p:cNvSpPr>
                  <a:spLocks noChangeAspect="1" noChangeArrowheads="1"/>
                </p:cNvSpPr>
                <p:nvPr/>
              </p:nvSpPr>
              <p:spPr bwMode="auto">
                <a:xfrm rot="240000">
                  <a:off x="2980" y="3418"/>
                  <a:ext cx="240" cy="23"/>
                </a:xfrm>
                <a:prstGeom prst="rect">
                  <a:avLst/>
                </a:prstGeom>
                <a:noFill/>
                <a:ln w="635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63894" name="Oval 54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2966" y="3408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63895" name="Oval 55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3206" y="3426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  <p:grpSp>
            <p:nvGrpSpPr>
              <p:cNvPr id="163896" name="Group 56"/>
              <p:cNvGrpSpPr>
                <a:grpSpLocks noChangeAspect="1"/>
              </p:cNvGrpSpPr>
              <p:nvPr/>
            </p:nvGrpSpPr>
            <p:grpSpPr bwMode="auto">
              <a:xfrm>
                <a:off x="981" y="2484"/>
                <a:ext cx="186" cy="30"/>
                <a:chOff x="2966" y="3408"/>
                <a:chExt cx="265" cy="43"/>
              </a:xfrm>
            </p:grpSpPr>
            <p:sp>
              <p:nvSpPr>
                <p:cNvPr id="163897" name="Rectangle 57"/>
                <p:cNvSpPr>
                  <a:spLocks noChangeAspect="1" noChangeArrowheads="1"/>
                </p:cNvSpPr>
                <p:nvPr/>
              </p:nvSpPr>
              <p:spPr bwMode="auto">
                <a:xfrm rot="240000">
                  <a:off x="2980" y="3418"/>
                  <a:ext cx="240" cy="23"/>
                </a:xfrm>
                <a:prstGeom prst="rect">
                  <a:avLst/>
                </a:prstGeom>
                <a:noFill/>
                <a:ln w="635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63898" name="Oval 58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2966" y="3408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63899" name="Oval 59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3206" y="3426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  <p:grpSp>
            <p:nvGrpSpPr>
              <p:cNvPr id="163900" name="Group 60"/>
              <p:cNvGrpSpPr>
                <a:grpSpLocks noChangeAspect="1"/>
              </p:cNvGrpSpPr>
              <p:nvPr/>
            </p:nvGrpSpPr>
            <p:grpSpPr bwMode="auto">
              <a:xfrm>
                <a:off x="984" y="2572"/>
                <a:ext cx="186" cy="30"/>
                <a:chOff x="2966" y="3408"/>
                <a:chExt cx="265" cy="43"/>
              </a:xfrm>
            </p:grpSpPr>
            <p:sp>
              <p:nvSpPr>
                <p:cNvPr id="163901" name="Rectangle 61"/>
                <p:cNvSpPr>
                  <a:spLocks noChangeAspect="1" noChangeArrowheads="1"/>
                </p:cNvSpPr>
                <p:nvPr/>
              </p:nvSpPr>
              <p:spPr bwMode="auto">
                <a:xfrm rot="240000">
                  <a:off x="2980" y="3418"/>
                  <a:ext cx="240" cy="23"/>
                </a:xfrm>
                <a:prstGeom prst="rect">
                  <a:avLst/>
                </a:prstGeom>
                <a:noFill/>
                <a:ln w="635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63902" name="Oval 62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2966" y="3408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63903" name="Oval 63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3206" y="3426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</p:grpSp>
        <p:sp>
          <p:nvSpPr>
            <p:cNvPr id="163904" name="Rectangle 64"/>
            <p:cNvSpPr>
              <a:spLocks noChangeAspect="1" noChangeArrowheads="1"/>
            </p:cNvSpPr>
            <p:nvPr/>
          </p:nvSpPr>
          <p:spPr bwMode="auto">
            <a:xfrm flipH="1">
              <a:off x="2306" y="54"/>
              <a:ext cx="62" cy="42"/>
            </a:xfrm>
            <a:prstGeom prst="rect">
              <a:avLst/>
            </a:prstGeom>
            <a:gradFill rotWithShape="0">
              <a:gsLst>
                <a:gs pos="0">
                  <a:schemeClr val="folHlink">
                    <a:gamma/>
                    <a:shade val="46275"/>
                    <a:invGamma/>
                  </a:schemeClr>
                </a:gs>
                <a:gs pos="100000">
                  <a:schemeClr val="folHlink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63905" name="Rectangle 65"/>
            <p:cNvSpPr>
              <a:spLocks noChangeAspect="1" noChangeArrowheads="1"/>
            </p:cNvSpPr>
            <p:nvPr/>
          </p:nvSpPr>
          <p:spPr bwMode="auto">
            <a:xfrm flipH="1">
              <a:off x="2393" y="54"/>
              <a:ext cx="63" cy="42"/>
            </a:xfrm>
            <a:prstGeom prst="rect">
              <a:avLst/>
            </a:prstGeom>
            <a:gradFill rotWithShape="0">
              <a:gsLst>
                <a:gs pos="0">
                  <a:schemeClr val="folHlink">
                    <a:gamma/>
                    <a:shade val="46275"/>
                    <a:invGamma/>
                  </a:schemeClr>
                </a:gs>
                <a:gs pos="100000">
                  <a:schemeClr val="folHlink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grpSp>
          <p:nvGrpSpPr>
            <p:cNvPr id="163906" name="Group 66"/>
            <p:cNvGrpSpPr>
              <a:grpSpLocks noChangeAspect="1"/>
            </p:cNvGrpSpPr>
            <p:nvPr/>
          </p:nvGrpSpPr>
          <p:grpSpPr bwMode="auto">
            <a:xfrm>
              <a:off x="2254" y="0"/>
              <a:ext cx="254" cy="1507"/>
              <a:chOff x="934" y="1606"/>
              <a:chExt cx="284" cy="1684"/>
            </a:xfrm>
          </p:grpSpPr>
          <p:grpSp>
            <p:nvGrpSpPr>
              <p:cNvPr id="163907" name="Group 67"/>
              <p:cNvGrpSpPr>
                <a:grpSpLocks noChangeAspect="1"/>
              </p:cNvGrpSpPr>
              <p:nvPr/>
            </p:nvGrpSpPr>
            <p:grpSpPr bwMode="auto">
              <a:xfrm>
                <a:off x="934" y="1606"/>
                <a:ext cx="284" cy="1684"/>
                <a:chOff x="934" y="1606"/>
                <a:chExt cx="284" cy="1684"/>
              </a:xfrm>
            </p:grpSpPr>
            <p:grpSp>
              <p:nvGrpSpPr>
                <p:cNvPr id="163908" name="Group 68"/>
                <p:cNvGrpSpPr>
                  <a:grpSpLocks noChangeAspect="1"/>
                </p:cNvGrpSpPr>
                <p:nvPr/>
              </p:nvGrpSpPr>
              <p:grpSpPr bwMode="auto">
                <a:xfrm>
                  <a:off x="942" y="1718"/>
                  <a:ext cx="272" cy="1572"/>
                  <a:chOff x="942" y="1718"/>
                  <a:chExt cx="272" cy="1572"/>
                </a:xfrm>
              </p:grpSpPr>
              <p:sp>
                <p:nvSpPr>
                  <p:cNvPr id="163909" name="Freeform 69" descr="Широкий диагональный 1"/>
                  <p:cNvSpPr>
                    <a:spLocks noChangeAspect="1"/>
                  </p:cNvSpPr>
                  <p:nvPr/>
                </p:nvSpPr>
                <p:spPr bwMode="auto">
                  <a:xfrm>
                    <a:off x="942" y="2204"/>
                    <a:ext cx="272" cy="1086"/>
                  </a:xfrm>
                  <a:custGeom>
                    <a:avLst/>
                    <a:gdLst/>
                    <a:ahLst/>
                    <a:cxnLst>
                      <a:cxn ang="0">
                        <a:pos x="2" y="1086"/>
                      </a:cxn>
                      <a:cxn ang="0">
                        <a:pos x="0" y="30"/>
                      </a:cxn>
                      <a:cxn ang="0">
                        <a:pos x="10" y="12"/>
                      </a:cxn>
                      <a:cxn ang="0">
                        <a:pos x="28" y="4"/>
                      </a:cxn>
                      <a:cxn ang="0">
                        <a:pos x="250" y="0"/>
                      </a:cxn>
                      <a:cxn ang="0">
                        <a:pos x="264" y="12"/>
                      </a:cxn>
                      <a:cxn ang="0">
                        <a:pos x="268" y="34"/>
                      </a:cxn>
                      <a:cxn ang="0">
                        <a:pos x="272" y="1084"/>
                      </a:cxn>
                      <a:cxn ang="0">
                        <a:pos x="242" y="1084"/>
                      </a:cxn>
                      <a:cxn ang="0">
                        <a:pos x="240" y="44"/>
                      </a:cxn>
                      <a:cxn ang="0">
                        <a:pos x="232" y="28"/>
                      </a:cxn>
                      <a:cxn ang="0">
                        <a:pos x="200" y="28"/>
                      </a:cxn>
                      <a:cxn ang="0">
                        <a:pos x="198" y="2"/>
                      </a:cxn>
                      <a:cxn ang="0">
                        <a:pos x="70" y="2"/>
                      </a:cxn>
                      <a:cxn ang="0">
                        <a:pos x="70" y="28"/>
                      </a:cxn>
                      <a:cxn ang="0">
                        <a:pos x="40" y="30"/>
                      </a:cxn>
                      <a:cxn ang="0">
                        <a:pos x="28" y="40"/>
                      </a:cxn>
                      <a:cxn ang="0">
                        <a:pos x="30" y="1086"/>
                      </a:cxn>
                      <a:cxn ang="0">
                        <a:pos x="2" y="1086"/>
                      </a:cxn>
                    </a:cxnLst>
                    <a:rect l="0" t="0" r="r" b="b"/>
                    <a:pathLst>
                      <a:path w="272" h="1086">
                        <a:moveTo>
                          <a:pt x="2" y="1086"/>
                        </a:moveTo>
                        <a:lnTo>
                          <a:pt x="0" y="30"/>
                        </a:lnTo>
                        <a:lnTo>
                          <a:pt x="10" y="12"/>
                        </a:lnTo>
                        <a:lnTo>
                          <a:pt x="28" y="4"/>
                        </a:lnTo>
                        <a:lnTo>
                          <a:pt x="250" y="0"/>
                        </a:lnTo>
                        <a:lnTo>
                          <a:pt x="264" y="12"/>
                        </a:lnTo>
                        <a:lnTo>
                          <a:pt x="268" y="34"/>
                        </a:lnTo>
                        <a:lnTo>
                          <a:pt x="272" y="1084"/>
                        </a:lnTo>
                        <a:lnTo>
                          <a:pt x="242" y="1084"/>
                        </a:lnTo>
                        <a:lnTo>
                          <a:pt x="240" y="44"/>
                        </a:lnTo>
                        <a:lnTo>
                          <a:pt x="232" y="28"/>
                        </a:lnTo>
                        <a:lnTo>
                          <a:pt x="200" y="28"/>
                        </a:lnTo>
                        <a:lnTo>
                          <a:pt x="198" y="2"/>
                        </a:lnTo>
                        <a:lnTo>
                          <a:pt x="70" y="2"/>
                        </a:lnTo>
                        <a:lnTo>
                          <a:pt x="70" y="28"/>
                        </a:lnTo>
                        <a:lnTo>
                          <a:pt x="40" y="30"/>
                        </a:lnTo>
                        <a:lnTo>
                          <a:pt x="28" y="40"/>
                        </a:lnTo>
                        <a:lnTo>
                          <a:pt x="30" y="1086"/>
                        </a:lnTo>
                        <a:lnTo>
                          <a:pt x="2" y="1086"/>
                        </a:lnTo>
                        <a:close/>
                      </a:path>
                    </a:pathLst>
                  </a:custGeom>
                  <a:pattFill prst="wdDnDiag">
                    <a:fgClr>
                      <a:schemeClr val="tx2"/>
                    </a:fgClr>
                    <a:bgClr>
                      <a:schemeClr val="bg1"/>
                    </a:bgClr>
                  </a:patt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endParaRPr lang="ro-RO"/>
                  </a:p>
                </p:txBody>
              </p:sp>
              <p:sp>
                <p:nvSpPr>
                  <p:cNvPr id="163910" name="Freeform 70" descr="Алмазная решетка (контур)"/>
                  <p:cNvSpPr>
                    <a:spLocks noChangeAspect="1"/>
                  </p:cNvSpPr>
                  <p:nvPr/>
                </p:nvSpPr>
                <p:spPr bwMode="auto">
                  <a:xfrm>
                    <a:off x="972" y="1718"/>
                    <a:ext cx="208" cy="490"/>
                  </a:xfrm>
                  <a:custGeom>
                    <a:avLst/>
                    <a:gdLst/>
                    <a:ahLst/>
                    <a:cxnLst>
                      <a:cxn ang="0">
                        <a:pos x="4" y="4"/>
                      </a:cxn>
                      <a:cxn ang="0">
                        <a:pos x="0" y="486"/>
                      </a:cxn>
                      <a:cxn ang="0">
                        <a:pos x="40" y="486"/>
                      </a:cxn>
                      <a:cxn ang="0">
                        <a:pos x="38" y="34"/>
                      </a:cxn>
                      <a:cxn ang="0">
                        <a:pos x="80" y="32"/>
                      </a:cxn>
                      <a:cxn ang="0">
                        <a:pos x="78" y="0"/>
                      </a:cxn>
                      <a:cxn ang="0">
                        <a:pos x="120" y="0"/>
                      </a:cxn>
                      <a:cxn ang="0">
                        <a:pos x="122" y="32"/>
                      </a:cxn>
                      <a:cxn ang="0">
                        <a:pos x="172" y="32"/>
                      </a:cxn>
                      <a:cxn ang="0">
                        <a:pos x="172" y="490"/>
                      </a:cxn>
                      <a:cxn ang="0">
                        <a:pos x="208" y="484"/>
                      </a:cxn>
                      <a:cxn ang="0">
                        <a:pos x="208" y="6"/>
                      </a:cxn>
                      <a:cxn ang="0">
                        <a:pos x="4" y="4"/>
                      </a:cxn>
                    </a:cxnLst>
                    <a:rect l="0" t="0" r="r" b="b"/>
                    <a:pathLst>
                      <a:path w="208" h="490">
                        <a:moveTo>
                          <a:pt x="4" y="4"/>
                        </a:moveTo>
                        <a:lnTo>
                          <a:pt x="0" y="486"/>
                        </a:lnTo>
                        <a:lnTo>
                          <a:pt x="40" y="486"/>
                        </a:lnTo>
                        <a:lnTo>
                          <a:pt x="38" y="34"/>
                        </a:lnTo>
                        <a:lnTo>
                          <a:pt x="80" y="32"/>
                        </a:lnTo>
                        <a:lnTo>
                          <a:pt x="78" y="0"/>
                        </a:lnTo>
                        <a:lnTo>
                          <a:pt x="120" y="0"/>
                        </a:lnTo>
                        <a:lnTo>
                          <a:pt x="122" y="32"/>
                        </a:lnTo>
                        <a:lnTo>
                          <a:pt x="172" y="32"/>
                        </a:lnTo>
                        <a:lnTo>
                          <a:pt x="172" y="490"/>
                        </a:lnTo>
                        <a:lnTo>
                          <a:pt x="208" y="484"/>
                        </a:lnTo>
                        <a:lnTo>
                          <a:pt x="208" y="6"/>
                        </a:lnTo>
                        <a:lnTo>
                          <a:pt x="4" y="4"/>
                        </a:lnTo>
                        <a:close/>
                      </a:path>
                    </a:pathLst>
                  </a:custGeom>
                  <a:pattFill prst="openDmnd">
                    <a:fgClr>
                      <a:schemeClr val="tx1"/>
                    </a:fgClr>
                    <a:bgClr>
                      <a:schemeClr val="bg1"/>
                    </a:bgClr>
                  </a:patt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endParaRPr lang="ro-RO"/>
                  </a:p>
                </p:txBody>
              </p:sp>
              <p:grpSp>
                <p:nvGrpSpPr>
                  <p:cNvPr id="163911" name="Group 71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976" y="1976"/>
                    <a:ext cx="203" cy="228"/>
                    <a:chOff x="976" y="1976"/>
                    <a:chExt cx="203" cy="228"/>
                  </a:xfrm>
                </p:grpSpPr>
                <p:sp>
                  <p:nvSpPr>
                    <p:cNvPr id="163912" name="Rectangle 7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145" y="2172"/>
                      <a:ext cx="32" cy="32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6350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63913" name="Rectangle 73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976" y="2170"/>
                      <a:ext cx="32" cy="32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6350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63914" name="Rectangle 74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147" y="1978"/>
                      <a:ext cx="32" cy="32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6350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63915" name="Rectangle 75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978" y="1976"/>
                      <a:ext cx="32" cy="32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6350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</p:grpSp>
            </p:grpSp>
            <p:sp>
              <p:nvSpPr>
                <p:cNvPr id="163916" name="Freeform 76" descr="Плетенка"/>
                <p:cNvSpPr>
                  <a:spLocks noChangeAspect="1"/>
                </p:cNvSpPr>
                <p:nvPr/>
              </p:nvSpPr>
              <p:spPr bwMode="auto">
                <a:xfrm>
                  <a:off x="934" y="1606"/>
                  <a:ext cx="284" cy="252"/>
                </a:xfrm>
                <a:custGeom>
                  <a:avLst/>
                  <a:gdLst/>
                  <a:ahLst/>
                  <a:cxnLst>
                    <a:cxn ang="0">
                      <a:pos x="0" y="224"/>
                    </a:cxn>
                    <a:cxn ang="0">
                      <a:pos x="14" y="222"/>
                    </a:cxn>
                    <a:cxn ang="0">
                      <a:pos x="14" y="26"/>
                    </a:cxn>
                    <a:cxn ang="0">
                      <a:pos x="26" y="0"/>
                    </a:cxn>
                    <a:cxn ang="0">
                      <a:pos x="252" y="2"/>
                    </a:cxn>
                    <a:cxn ang="0">
                      <a:pos x="270" y="20"/>
                    </a:cxn>
                    <a:cxn ang="0">
                      <a:pos x="270" y="218"/>
                    </a:cxn>
                    <a:cxn ang="0">
                      <a:pos x="284" y="218"/>
                    </a:cxn>
                    <a:cxn ang="0">
                      <a:pos x="284" y="246"/>
                    </a:cxn>
                    <a:cxn ang="0">
                      <a:pos x="248" y="244"/>
                    </a:cxn>
                    <a:cxn ang="0">
                      <a:pos x="248" y="26"/>
                    </a:cxn>
                    <a:cxn ang="0">
                      <a:pos x="40" y="18"/>
                    </a:cxn>
                    <a:cxn ang="0">
                      <a:pos x="40" y="252"/>
                    </a:cxn>
                    <a:cxn ang="0">
                      <a:pos x="0" y="250"/>
                    </a:cxn>
                    <a:cxn ang="0">
                      <a:pos x="0" y="224"/>
                    </a:cxn>
                  </a:cxnLst>
                  <a:rect l="0" t="0" r="r" b="b"/>
                  <a:pathLst>
                    <a:path w="284" h="252">
                      <a:moveTo>
                        <a:pt x="0" y="224"/>
                      </a:moveTo>
                      <a:lnTo>
                        <a:pt x="14" y="222"/>
                      </a:lnTo>
                      <a:lnTo>
                        <a:pt x="14" y="26"/>
                      </a:lnTo>
                      <a:lnTo>
                        <a:pt x="26" y="0"/>
                      </a:lnTo>
                      <a:lnTo>
                        <a:pt x="252" y="2"/>
                      </a:lnTo>
                      <a:lnTo>
                        <a:pt x="270" y="20"/>
                      </a:lnTo>
                      <a:lnTo>
                        <a:pt x="270" y="218"/>
                      </a:lnTo>
                      <a:lnTo>
                        <a:pt x="284" y="218"/>
                      </a:lnTo>
                      <a:lnTo>
                        <a:pt x="284" y="246"/>
                      </a:lnTo>
                      <a:lnTo>
                        <a:pt x="248" y="244"/>
                      </a:lnTo>
                      <a:lnTo>
                        <a:pt x="248" y="26"/>
                      </a:lnTo>
                      <a:lnTo>
                        <a:pt x="40" y="18"/>
                      </a:lnTo>
                      <a:lnTo>
                        <a:pt x="40" y="252"/>
                      </a:lnTo>
                      <a:lnTo>
                        <a:pt x="0" y="250"/>
                      </a:lnTo>
                      <a:lnTo>
                        <a:pt x="0" y="224"/>
                      </a:lnTo>
                      <a:close/>
                    </a:path>
                  </a:pathLst>
                </a:custGeom>
                <a:pattFill prst="weave">
                  <a:fgClr>
                    <a:schemeClr val="tx1"/>
                  </a:fgClr>
                  <a:bgClr>
                    <a:schemeClr val="bg1"/>
                  </a:bgClr>
                </a:pattFill>
                <a:ln w="6350" cmpd="sng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ro-RO"/>
                </a:p>
              </p:txBody>
            </p:sp>
          </p:grpSp>
          <p:sp>
            <p:nvSpPr>
              <p:cNvPr id="163917" name="Line 77"/>
              <p:cNvSpPr>
                <a:spLocks noChangeAspect="1" noChangeShapeType="1"/>
              </p:cNvSpPr>
              <p:nvPr/>
            </p:nvSpPr>
            <p:spPr bwMode="auto">
              <a:xfrm>
                <a:off x="960" y="3288"/>
                <a:ext cx="240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o-RO"/>
              </a:p>
            </p:txBody>
          </p:sp>
        </p:grpSp>
        <p:grpSp>
          <p:nvGrpSpPr>
            <p:cNvPr id="163918" name="Group 78"/>
            <p:cNvGrpSpPr>
              <a:grpSpLocks noChangeAspect="1"/>
            </p:cNvGrpSpPr>
            <p:nvPr/>
          </p:nvGrpSpPr>
          <p:grpSpPr bwMode="auto">
            <a:xfrm>
              <a:off x="2304" y="428"/>
              <a:ext cx="166" cy="1048"/>
              <a:chOff x="982" y="1633"/>
              <a:chExt cx="186" cy="1171"/>
            </a:xfrm>
          </p:grpSpPr>
          <p:sp>
            <p:nvSpPr>
              <p:cNvPr id="163919" name="Freeform 79"/>
              <p:cNvSpPr>
                <a:spLocks noChangeAspect="1"/>
              </p:cNvSpPr>
              <p:nvPr/>
            </p:nvSpPr>
            <p:spPr bwMode="auto">
              <a:xfrm>
                <a:off x="1026" y="1758"/>
                <a:ext cx="94" cy="474"/>
              </a:xfrm>
              <a:custGeom>
                <a:avLst/>
                <a:gdLst/>
                <a:ahLst/>
                <a:cxnLst>
                  <a:cxn ang="0">
                    <a:pos x="0" y="472"/>
                  </a:cxn>
                  <a:cxn ang="0">
                    <a:pos x="0" y="58"/>
                  </a:cxn>
                  <a:cxn ang="0">
                    <a:pos x="10" y="44"/>
                  </a:cxn>
                  <a:cxn ang="0">
                    <a:pos x="12" y="6"/>
                  </a:cxn>
                  <a:cxn ang="0">
                    <a:pos x="31" y="0"/>
                  </a:cxn>
                  <a:cxn ang="0">
                    <a:pos x="63" y="0"/>
                  </a:cxn>
                  <a:cxn ang="0">
                    <a:pos x="78" y="10"/>
                  </a:cxn>
                  <a:cxn ang="0">
                    <a:pos x="82" y="46"/>
                  </a:cxn>
                  <a:cxn ang="0">
                    <a:pos x="94" y="56"/>
                  </a:cxn>
                  <a:cxn ang="0">
                    <a:pos x="94" y="472"/>
                  </a:cxn>
                  <a:cxn ang="0">
                    <a:pos x="0" y="472"/>
                  </a:cxn>
                </a:cxnLst>
                <a:rect l="0" t="0" r="r" b="b"/>
                <a:pathLst>
                  <a:path w="94" h="472">
                    <a:moveTo>
                      <a:pt x="0" y="472"/>
                    </a:moveTo>
                    <a:lnTo>
                      <a:pt x="0" y="58"/>
                    </a:lnTo>
                    <a:lnTo>
                      <a:pt x="10" y="44"/>
                    </a:lnTo>
                    <a:lnTo>
                      <a:pt x="12" y="6"/>
                    </a:lnTo>
                    <a:lnTo>
                      <a:pt x="31" y="0"/>
                    </a:lnTo>
                    <a:lnTo>
                      <a:pt x="63" y="0"/>
                    </a:lnTo>
                    <a:lnTo>
                      <a:pt x="78" y="10"/>
                    </a:lnTo>
                    <a:lnTo>
                      <a:pt x="82" y="46"/>
                    </a:lnTo>
                    <a:lnTo>
                      <a:pt x="94" y="56"/>
                    </a:lnTo>
                    <a:lnTo>
                      <a:pt x="94" y="472"/>
                    </a:lnTo>
                    <a:lnTo>
                      <a:pt x="0" y="472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folHlink">
                      <a:gamma/>
                      <a:shade val="33333"/>
                      <a:invGamma/>
                    </a:schemeClr>
                  </a:gs>
                  <a:gs pos="50000">
                    <a:schemeClr val="folHlink"/>
                  </a:gs>
                  <a:gs pos="100000">
                    <a:schemeClr val="folHlink">
                      <a:gamma/>
                      <a:shade val="33333"/>
                      <a:invGamma/>
                    </a:schemeClr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o-RO"/>
              </a:p>
            </p:txBody>
          </p:sp>
          <p:sp>
            <p:nvSpPr>
              <p:cNvPr id="163920" name="Rectangle 80" descr="Темн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1048" y="1770"/>
                <a:ext cx="48" cy="145"/>
              </a:xfrm>
              <a:prstGeom prst="rect">
                <a:avLst/>
              </a:prstGeom>
              <a:pattFill prst="dkDnDiag">
                <a:fgClr>
                  <a:schemeClr val="tx2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63921" name="Rectangle 81"/>
              <p:cNvSpPr>
                <a:spLocks noChangeAspect="1" noChangeArrowheads="1"/>
              </p:cNvSpPr>
              <p:nvPr/>
            </p:nvSpPr>
            <p:spPr bwMode="auto">
              <a:xfrm>
                <a:off x="1026" y="1983"/>
                <a:ext cx="94" cy="226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grpSp>
            <p:nvGrpSpPr>
              <p:cNvPr id="163922" name="Group 82"/>
              <p:cNvGrpSpPr>
                <a:grpSpLocks noChangeAspect="1"/>
              </p:cNvGrpSpPr>
              <p:nvPr/>
            </p:nvGrpSpPr>
            <p:grpSpPr bwMode="auto">
              <a:xfrm>
                <a:off x="1062" y="1633"/>
                <a:ext cx="17" cy="179"/>
                <a:chOff x="1524" y="2321"/>
                <a:chExt cx="17" cy="178"/>
              </a:xfrm>
            </p:grpSpPr>
            <p:sp>
              <p:nvSpPr>
                <p:cNvPr id="163923" name="Rectangle 83"/>
                <p:cNvSpPr>
                  <a:spLocks noChangeAspect="1" noChangeArrowheads="1"/>
                </p:cNvSpPr>
                <p:nvPr/>
              </p:nvSpPr>
              <p:spPr bwMode="auto">
                <a:xfrm rot="5400000">
                  <a:off x="1449" y="2407"/>
                  <a:ext cx="168" cy="16"/>
                </a:xfrm>
                <a:prstGeom prst="rect">
                  <a:avLst/>
                </a:prstGeom>
                <a:solidFill>
                  <a:schemeClr val="folHlink"/>
                </a:solidFill>
                <a:ln w="635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63924" name="Oval 84"/>
                <p:cNvSpPr>
                  <a:spLocks noChangeAspect="1" noChangeArrowheads="1"/>
                </p:cNvSpPr>
                <p:nvPr/>
              </p:nvSpPr>
              <p:spPr bwMode="auto">
                <a:xfrm rot="5160000">
                  <a:off x="1524" y="2321"/>
                  <a:ext cx="18" cy="17"/>
                </a:xfrm>
                <a:prstGeom prst="ellipse">
                  <a:avLst/>
                </a:prstGeom>
                <a:solidFill>
                  <a:schemeClr val="folHlink"/>
                </a:solid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  <p:grpSp>
            <p:nvGrpSpPr>
              <p:cNvPr id="163925" name="Group 85"/>
              <p:cNvGrpSpPr>
                <a:grpSpLocks noChangeAspect="1"/>
              </p:cNvGrpSpPr>
              <p:nvPr/>
            </p:nvGrpSpPr>
            <p:grpSpPr bwMode="auto">
              <a:xfrm>
                <a:off x="982" y="2228"/>
                <a:ext cx="186" cy="576"/>
                <a:chOff x="982" y="2235"/>
                <a:chExt cx="186" cy="569"/>
              </a:xfrm>
            </p:grpSpPr>
            <p:sp>
              <p:nvSpPr>
                <p:cNvPr id="163926" name="AutoShape 86"/>
                <p:cNvSpPr>
                  <a:spLocks noChangeAspect="1" noChangeArrowheads="1"/>
                </p:cNvSpPr>
                <p:nvPr/>
              </p:nvSpPr>
              <p:spPr bwMode="auto">
                <a:xfrm rot="5400000">
                  <a:off x="888" y="2360"/>
                  <a:ext cx="378" cy="127"/>
                </a:xfrm>
                <a:prstGeom prst="roundRect">
                  <a:avLst>
                    <a:gd name="adj" fmla="val 16667"/>
                  </a:avLst>
                </a:prstGeom>
                <a:gradFill rotWithShape="0">
                  <a:gsLst>
                    <a:gs pos="0">
                      <a:schemeClr val="folHlink">
                        <a:gamma/>
                        <a:shade val="39216"/>
                        <a:invGamma/>
                      </a:schemeClr>
                    </a:gs>
                    <a:gs pos="50000">
                      <a:schemeClr val="folHlink"/>
                    </a:gs>
                    <a:gs pos="100000">
                      <a:schemeClr val="folHlink">
                        <a:gamma/>
                        <a:shade val="39216"/>
                        <a:invGamma/>
                      </a:schemeClr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63927" name="AutoShape 87"/>
                <p:cNvSpPr>
                  <a:spLocks noChangeAspect="1" noChangeArrowheads="1"/>
                </p:cNvSpPr>
                <p:nvPr/>
              </p:nvSpPr>
              <p:spPr bwMode="auto">
                <a:xfrm flipV="1">
                  <a:off x="1040" y="2696"/>
                  <a:ext cx="70" cy="108"/>
                </a:xfrm>
                <a:prstGeom prst="triangle">
                  <a:avLst>
                    <a:gd name="adj" fmla="val 50000"/>
                  </a:avLst>
                </a:prstGeom>
                <a:gradFill rotWithShape="0">
                  <a:gsLst>
                    <a:gs pos="0">
                      <a:schemeClr val="folHlink">
                        <a:gamma/>
                        <a:shade val="39216"/>
                        <a:invGamma/>
                      </a:schemeClr>
                    </a:gs>
                    <a:gs pos="50000">
                      <a:schemeClr val="folHlink"/>
                    </a:gs>
                    <a:gs pos="100000">
                      <a:schemeClr val="folHlink">
                        <a:gamma/>
                        <a:shade val="39216"/>
                        <a:invGamma/>
                      </a:schemeClr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grpSp>
              <p:nvGrpSpPr>
                <p:cNvPr id="163928" name="Group 88"/>
                <p:cNvGrpSpPr>
                  <a:grpSpLocks noChangeAspect="1"/>
                </p:cNvGrpSpPr>
                <p:nvPr/>
              </p:nvGrpSpPr>
              <p:grpSpPr bwMode="auto">
                <a:xfrm>
                  <a:off x="982" y="2602"/>
                  <a:ext cx="186" cy="90"/>
                  <a:chOff x="982" y="2602"/>
                  <a:chExt cx="186" cy="90"/>
                </a:xfrm>
              </p:grpSpPr>
              <p:sp>
                <p:nvSpPr>
                  <p:cNvPr id="163929" name="Rectangle 8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982" y="2602"/>
                    <a:ext cx="186" cy="32"/>
                  </a:xfrm>
                  <a:prstGeom prst="rect">
                    <a:avLst/>
                  </a:prstGeom>
                  <a:gradFill rotWithShape="0">
                    <a:gsLst>
                      <a:gs pos="0">
                        <a:schemeClr val="folHlink">
                          <a:gamma/>
                          <a:shade val="39216"/>
                          <a:invGamma/>
                        </a:schemeClr>
                      </a:gs>
                      <a:gs pos="50000">
                        <a:schemeClr val="folHlink"/>
                      </a:gs>
                      <a:gs pos="100000">
                        <a:schemeClr val="folHlink">
                          <a:gamma/>
                          <a:shade val="39216"/>
                          <a:invGamma/>
                        </a:schemeClr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63930" name="Rectangle 9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014" y="2634"/>
                    <a:ext cx="120" cy="58"/>
                  </a:xfrm>
                  <a:prstGeom prst="rect">
                    <a:avLst/>
                  </a:prstGeom>
                  <a:gradFill rotWithShape="0">
                    <a:gsLst>
                      <a:gs pos="0">
                        <a:schemeClr val="folHlink">
                          <a:gamma/>
                          <a:shade val="39216"/>
                          <a:invGamma/>
                        </a:schemeClr>
                      </a:gs>
                      <a:gs pos="50000">
                        <a:schemeClr val="folHlink"/>
                      </a:gs>
                      <a:gs pos="100000">
                        <a:schemeClr val="folHlink">
                          <a:gamma/>
                          <a:shade val="39216"/>
                          <a:invGamma/>
                        </a:schemeClr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</p:grpSp>
          </p:grpSp>
        </p:grpSp>
      </p:grpSp>
      <p:grpSp>
        <p:nvGrpSpPr>
          <p:cNvPr id="163931" name="Group 91"/>
          <p:cNvGrpSpPr>
            <a:grpSpLocks/>
          </p:cNvGrpSpPr>
          <p:nvPr/>
        </p:nvGrpSpPr>
        <p:grpSpPr bwMode="auto">
          <a:xfrm>
            <a:off x="3124200" y="381000"/>
            <a:ext cx="2843213" cy="4321175"/>
            <a:chOff x="1984" y="720"/>
            <a:chExt cx="1791" cy="2722"/>
          </a:xfrm>
        </p:grpSpPr>
        <p:sp>
          <p:nvSpPr>
            <p:cNvPr id="163932" name="AutoShape 92"/>
            <p:cNvSpPr>
              <a:spLocks noChangeAspect="1" noChangeArrowheads="1"/>
            </p:cNvSpPr>
            <p:nvPr/>
          </p:nvSpPr>
          <p:spPr bwMode="auto">
            <a:xfrm flipV="1">
              <a:off x="2694" y="768"/>
              <a:ext cx="372" cy="108"/>
            </a:xfrm>
            <a:custGeom>
              <a:avLst/>
              <a:gdLst>
                <a:gd name="G0" fmla="+- 9404 0 0"/>
                <a:gd name="G1" fmla="+- 6014446 0 0"/>
                <a:gd name="G2" fmla="+- 0 0 6014446"/>
                <a:gd name="T0" fmla="*/ 0 256 1"/>
                <a:gd name="T1" fmla="*/ 180 256 1"/>
                <a:gd name="G3" fmla="+- 6014446 T0 T1"/>
                <a:gd name="T2" fmla="*/ 0 256 1"/>
                <a:gd name="T3" fmla="*/ 90 256 1"/>
                <a:gd name="G4" fmla="+- 6014446 T2 T3"/>
                <a:gd name="G5" fmla="*/ G4 2 1"/>
                <a:gd name="T4" fmla="*/ 90 256 1"/>
                <a:gd name="T5" fmla="*/ 0 256 1"/>
                <a:gd name="G6" fmla="+- 6014446 T4 T5"/>
                <a:gd name="G7" fmla="*/ G6 2 1"/>
                <a:gd name="G8" fmla="abs 6014446"/>
                <a:gd name="T6" fmla="*/ 0 256 1"/>
                <a:gd name="T7" fmla="*/ 90 256 1"/>
                <a:gd name="G9" fmla="+- G8 T6 T7"/>
                <a:gd name="G10" fmla="?: G9 G7 G5"/>
                <a:gd name="T8" fmla="*/ 0 256 1"/>
                <a:gd name="T9" fmla="*/ 360 256 1"/>
                <a:gd name="G11" fmla="+- G10 T8 T9"/>
                <a:gd name="G12" fmla="?: G10 G11 G10"/>
                <a:gd name="T10" fmla="*/ 0 256 1"/>
                <a:gd name="T11" fmla="*/ 360 256 1"/>
                <a:gd name="G13" fmla="+- G12 T10 T11"/>
                <a:gd name="G14" fmla="?: G12 G13 G12"/>
                <a:gd name="G15" fmla="+- 0 0 G14"/>
                <a:gd name="G16" fmla="+- 10800 0 0"/>
                <a:gd name="G17" fmla="+- 10800 0 9404"/>
                <a:gd name="G18" fmla="*/ 9404 1 2"/>
                <a:gd name="G19" fmla="+- G18 5400 0"/>
                <a:gd name="G20" fmla="cos G19 6014446"/>
                <a:gd name="G21" fmla="sin G19 6014446"/>
                <a:gd name="G22" fmla="+- G20 10800 0"/>
                <a:gd name="G23" fmla="+- G21 10800 0"/>
                <a:gd name="G24" fmla="+- 10800 0 G20"/>
                <a:gd name="G25" fmla="+- 9404 10800 0"/>
                <a:gd name="G26" fmla="?: G9 G17 G25"/>
                <a:gd name="G27" fmla="?: G9 0 21600"/>
                <a:gd name="G28" fmla="cos 10800 6014446"/>
                <a:gd name="G29" fmla="sin 10800 6014446"/>
                <a:gd name="G30" fmla="sin 9404 6014446"/>
                <a:gd name="G31" fmla="+- G28 10800 0"/>
                <a:gd name="G32" fmla="+- G29 10800 0"/>
                <a:gd name="G33" fmla="+- G30 10800 0"/>
                <a:gd name="G34" fmla="?: G4 0 G31"/>
                <a:gd name="G35" fmla="?: 6014446 G34 0"/>
                <a:gd name="G36" fmla="?: G6 G35 G31"/>
                <a:gd name="G37" fmla="+- 21600 0 G36"/>
                <a:gd name="G38" fmla="?: G4 0 G33"/>
                <a:gd name="G39" fmla="?: 6014446 G38 G32"/>
                <a:gd name="G40" fmla="?: G6 G39 0"/>
                <a:gd name="G41" fmla="?: G4 G32 21600"/>
                <a:gd name="G42" fmla="?: G6 G41 G33"/>
                <a:gd name="T12" fmla="*/ 10800 w 21600"/>
                <a:gd name="T13" fmla="*/ 0 h 21600"/>
                <a:gd name="T14" fmla="*/ 10487 w 21600"/>
                <a:gd name="T15" fmla="*/ 20897 h 21600"/>
                <a:gd name="T16" fmla="*/ 10800 w 21600"/>
                <a:gd name="T17" fmla="*/ 1396 h 21600"/>
                <a:gd name="T18" fmla="*/ 11113 w 21600"/>
                <a:gd name="T19" fmla="*/ 20897 h 21600"/>
                <a:gd name="T20" fmla="*/ G36 w 21600"/>
                <a:gd name="T21" fmla="*/ G40 h 21600"/>
                <a:gd name="T22" fmla="*/ G37 w 21600"/>
                <a:gd name="T23" fmla="*/ G42 h 21600"/>
              </a:gdLst>
              <a:ahLst/>
              <a:cxnLst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T20" t="T21" r="T22" b="T23"/>
              <a:pathLst>
                <a:path w="21600" h="21600">
                  <a:moveTo>
                    <a:pt x="10509" y="20199"/>
                  </a:moveTo>
                  <a:cubicBezTo>
                    <a:pt x="5431" y="20042"/>
                    <a:pt x="1396" y="15880"/>
                    <a:pt x="1396" y="10800"/>
                  </a:cubicBezTo>
                  <a:cubicBezTo>
                    <a:pt x="1396" y="5606"/>
                    <a:pt x="5606" y="1396"/>
                    <a:pt x="10800" y="1396"/>
                  </a:cubicBezTo>
                  <a:cubicBezTo>
                    <a:pt x="15993" y="1396"/>
                    <a:pt x="20204" y="5606"/>
                    <a:pt x="20204" y="10800"/>
                  </a:cubicBezTo>
                  <a:cubicBezTo>
                    <a:pt x="20204" y="15880"/>
                    <a:pt x="16168" y="20042"/>
                    <a:pt x="11090" y="20199"/>
                  </a:cubicBezTo>
                  <a:lnTo>
                    <a:pt x="11134" y="21594"/>
                  </a:lnTo>
                  <a:cubicBezTo>
                    <a:pt x="16965" y="21414"/>
                    <a:pt x="21600" y="16634"/>
                    <a:pt x="21600" y="10800"/>
                  </a:cubicBezTo>
                  <a:cubicBezTo>
                    <a:pt x="21600" y="4835"/>
                    <a:pt x="16764" y="0"/>
                    <a:pt x="10800" y="0"/>
                  </a:cubicBezTo>
                  <a:cubicBezTo>
                    <a:pt x="4835" y="0"/>
                    <a:pt x="0" y="4835"/>
                    <a:pt x="0" y="10800"/>
                  </a:cubicBezTo>
                  <a:cubicBezTo>
                    <a:pt x="-1" y="16634"/>
                    <a:pt x="4634" y="21414"/>
                    <a:pt x="10465" y="21594"/>
                  </a:cubicBezTo>
                  <a:close/>
                </a:path>
              </a:pathLst>
            </a:custGeom>
            <a:gradFill rotWithShape="0">
              <a:gsLst>
                <a:gs pos="0">
                  <a:schemeClr val="folHlink"/>
                </a:gs>
                <a:gs pos="100000">
                  <a:schemeClr val="folHlink">
                    <a:gamma/>
                    <a:tint val="6275"/>
                    <a:invGamma/>
                  </a:schemeClr>
                </a:gs>
              </a:gsLst>
              <a:path path="rect">
                <a:fillToRect l="50000" t="50000" r="50000" b="50000"/>
              </a:path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grpSp>
          <p:nvGrpSpPr>
            <p:cNvPr id="163933" name="Group 93"/>
            <p:cNvGrpSpPr>
              <a:grpSpLocks/>
            </p:cNvGrpSpPr>
            <p:nvPr/>
          </p:nvGrpSpPr>
          <p:grpSpPr bwMode="auto">
            <a:xfrm>
              <a:off x="1984" y="720"/>
              <a:ext cx="1791" cy="2722"/>
              <a:chOff x="1984" y="870"/>
              <a:chExt cx="1791" cy="2722"/>
            </a:xfrm>
          </p:grpSpPr>
          <p:sp>
            <p:nvSpPr>
              <p:cNvPr id="163934" name="AutoShape 94"/>
              <p:cNvSpPr>
                <a:spLocks noChangeAspect="1" noChangeArrowheads="1"/>
              </p:cNvSpPr>
              <p:nvPr/>
            </p:nvSpPr>
            <p:spPr bwMode="auto">
              <a:xfrm rot="10800000">
                <a:off x="2794" y="3408"/>
                <a:ext cx="172" cy="184"/>
              </a:xfrm>
              <a:custGeom>
                <a:avLst/>
                <a:gdLst>
                  <a:gd name="G0" fmla="+- 8133 0 0"/>
                  <a:gd name="G1" fmla="+- 7097633 0 0"/>
                  <a:gd name="G2" fmla="+- 0 0 7097633"/>
                  <a:gd name="T0" fmla="*/ 0 256 1"/>
                  <a:gd name="T1" fmla="*/ 180 256 1"/>
                  <a:gd name="G3" fmla="+- 7097633 T0 T1"/>
                  <a:gd name="T2" fmla="*/ 0 256 1"/>
                  <a:gd name="T3" fmla="*/ 90 256 1"/>
                  <a:gd name="G4" fmla="+- 7097633 T2 T3"/>
                  <a:gd name="G5" fmla="*/ G4 2 1"/>
                  <a:gd name="T4" fmla="*/ 90 256 1"/>
                  <a:gd name="T5" fmla="*/ 0 256 1"/>
                  <a:gd name="G6" fmla="+- 7097633 T4 T5"/>
                  <a:gd name="G7" fmla="*/ G6 2 1"/>
                  <a:gd name="G8" fmla="abs 7097633"/>
                  <a:gd name="T6" fmla="*/ 0 256 1"/>
                  <a:gd name="T7" fmla="*/ 90 256 1"/>
                  <a:gd name="G9" fmla="+- G8 T6 T7"/>
                  <a:gd name="G10" fmla="?: G9 G7 G5"/>
                  <a:gd name="T8" fmla="*/ 0 256 1"/>
                  <a:gd name="T9" fmla="*/ 360 256 1"/>
                  <a:gd name="G11" fmla="+- G10 T8 T9"/>
                  <a:gd name="G12" fmla="?: G10 G11 G10"/>
                  <a:gd name="T10" fmla="*/ 0 256 1"/>
                  <a:gd name="T11" fmla="*/ 360 256 1"/>
                  <a:gd name="G13" fmla="+- G12 T10 T11"/>
                  <a:gd name="G14" fmla="?: G12 G13 G12"/>
                  <a:gd name="G15" fmla="+- 0 0 G14"/>
                  <a:gd name="G16" fmla="+- 10800 0 0"/>
                  <a:gd name="G17" fmla="+- 10800 0 8133"/>
                  <a:gd name="G18" fmla="*/ 8133 1 2"/>
                  <a:gd name="G19" fmla="+- G18 5400 0"/>
                  <a:gd name="G20" fmla="cos G19 7097633"/>
                  <a:gd name="G21" fmla="sin G19 7097633"/>
                  <a:gd name="G22" fmla="+- G20 10800 0"/>
                  <a:gd name="G23" fmla="+- G21 10800 0"/>
                  <a:gd name="G24" fmla="+- 10800 0 G20"/>
                  <a:gd name="G25" fmla="+- 8133 10800 0"/>
                  <a:gd name="G26" fmla="?: G9 G17 G25"/>
                  <a:gd name="G27" fmla="?: G9 0 21600"/>
                  <a:gd name="G28" fmla="cos 10800 7097633"/>
                  <a:gd name="G29" fmla="sin 10800 7097633"/>
                  <a:gd name="G30" fmla="sin 8133 7097633"/>
                  <a:gd name="G31" fmla="+- G28 10800 0"/>
                  <a:gd name="G32" fmla="+- G29 10800 0"/>
                  <a:gd name="G33" fmla="+- G30 10800 0"/>
                  <a:gd name="G34" fmla="?: G4 0 G31"/>
                  <a:gd name="G35" fmla="?: 7097633 G34 0"/>
                  <a:gd name="G36" fmla="?: G6 G35 G31"/>
                  <a:gd name="G37" fmla="+- 21600 0 G36"/>
                  <a:gd name="G38" fmla="?: G4 0 G33"/>
                  <a:gd name="G39" fmla="?: 7097633 G38 G32"/>
                  <a:gd name="G40" fmla="?: G6 G39 0"/>
                  <a:gd name="G41" fmla="?: G4 G32 21600"/>
                  <a:gd name="G42" fmla="?: G6 G41 G33"/>
                  <a:gd name="T12" fmla="*/ 10800 w 21600"/>
                  <a:gd name="T13" fmla="*/ 0 h 21600"/>
                  <a:gd name="T14" fmla="*/ 7827 w 21600"/>
                  <a:gd name="T15" fmla="*/ 19788 h 21600"/>
                  <a:gd name="T16" fmla="*/ 10800 w 21600"/>
                  <a:gd name="T17" fmla="*/ 2667 h 21600"/>
                  <a:gd name="T18" fmla="*/ 13773 w 21600"/>
                  <a:gd name="T19" fmla="*/ 19788 h 21600"/>
                  <a:gd name="T20" fmla="*/ G36 w 21600"/>
                  <a:gd name="T21" fmla="*/ G40 h 21600"/>
                  <a:gd name="T22" fmla="*/ G37 w 21600"/>
                  <a:gd name="T23" fmla="*/ G42 h 21600"/>
                </a:gdLst>
                <a:ahLst/>
                <a:cxnLst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T20" t="T21" r="T22" b="T23"/>
                <a:pathLst>
                  <a:path w="21600" h="21600">
                    <a:moveTo>
                      <a:pt x="8246" y="18521"/>
                    </a:moveTo>
                    <a:cubicBezTo>
                      <a:pt x="4915" y="17420"/>
                      <a:pt x="2667" y="14307"/>
                      <a:pt x="2667" y="10800"/>
                    </a:cubicBezTo>
                    <a:cubicBezTo>
                      <a:pt x="2667" y="6308"/>
                      <a:pt x="6308" y="2667"/>
                      <a:pt x="10800" y="2667"/>
                    </a:cubicBezTo>
                    <a:cubicBezTo>
                      <a:pt x="15291" y="2667"/>
                      <a:pt x="18933" y="6308"/>
                      <a:pt x="18933" y="10800"/>
                    </a:cubicBezTo>
                    <a:cubicBezTo>
                      <a:pt x="18933" y="14307"/>
                      <a:pt x="16684" y="17420"/>
                      <a:pt x="13353" y="18521"/>
                    </a:cubicBezTo>
                    <a:lnTo>
                      <a:pt x="14191" y="21053"/>
                    </a:lnTo>
                    <a:cubicBezTo>
                      <a:pt x="18613" y="19591"/>
                      <a:pt x="21600" y="15457"/>
                      <a:pt x="21600" y="10800"/>
                    </a:cubicBezTo>
                    <a:cubicBezTo>
                      <a:pt x="21600" y="4835"/>
                      <a:pt x="16764" y="0"/>
                      <a:pt x="10800" y="0"/>
                    </a:cubicBezTo>
                    <a:cubicBezTo>
                      <a:pt x="4835" y="0"/>
                      <a:pt x="0" y="4835"/>
                      <a:pt x="0" y="10800"/>
                    </a:cubicBezTo>
                    <a:cubicBezTo>
                      <a:pt x="-1" y="15457"/>
                      <a:pt x="2986" y="19591"/>
                      <a:pt x="7408" y="21053"/>
                    </a:cubicBez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50000">
                    <a:schemeClr val="bg1">
                      <a:gamma/>
                      <a:shade val="24314"/>
                      <a:invGamma/>
                    </a:schemeClr>
                  </a:gs>
                  <a:gs pos="100000">
                    <a:schemeClr val="bg1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grpSp>
            <p:nvGrpSpPr>
              <p:cNvPr id="163935" name="Group 95"/>
              <p:cNvGrpSpPr>
                <a:grpSpLocks/>
              </p:cNvGrpSpPr>
              <p:nvPr/>
            </p:nvGrpSpPr>
            <p:grpSpPr bwMode="auto">
              <a:xfrm>
                <a:off x="1984" y="870"/>
                <a:ext cx="1791" cy="2579"/>
                <a:chOff x="1985" y="1437"/>
                <a:chExt cx="1791" cy="2579"/>
              </a:xfrm>
            </p:grpSpPr>
            <p:grpSp>
              <p:nvGrpSpPr>
                <p:cNvPr id="163936" name="Group 96"/>
                <p:cNvGrpSpPr>
                  <a:grpSpLocks noChangeAspect="1"/>
                </p:cNvGrpSpPr>
                <p:nvPr/>
              </p:nvGrpSpPr>
              <p:grpSpPr bwMode="auto">
                <a:xfrm>
                  <a:off x="2786" y="3244"/>
                  <a:ext cx="192" cy="377"/>
                  <a:chOff x="2960" y="2966"/>
                  <a:chExt cx="273" cy="533"/>
                </a:xfrm>
              </p:grpSpPr>
              <p:grpSp>
                <p:nvGrpSpPr>
                  <p:cNvPr id="163937" name="Group 97"/>
                  <p:cNvGrpSpPr>
                    <a:grpSpLocks noChangeAspect="1"/>
                  </p:cNvGrpSpPr>
                  <p:nvPr/>
                </p:nvGrpSpPr>
                <p:grpSpPr bwMode="auto">
                  <a:xfrm rot="-186789">
                    <a:off x="2964" y="3456"/>
                    <a:ext cx="265" cy="43"/>
                    <a:chOff x="2966" y="3408"/>
                    <a:chExt cx="265" cy="43"/>
                  </a:xfrm>
                </p:grpSpPr>
                <p:sp>
                  <p:nvSpPr>
                    <p:cNvPr id="163938" name="Rectangle 98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240000">
                      <a:off x="2980" y="3418"/>
                      <a:ext cx="240" cy="23"/>
                    </a:xfrm>
                    <a:prstGeom prst="rect">
                      <a:avLst/>
                    </a:prstGeom>
                    <a:noFill/>
                    <a:ln w="6350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63939" name="Oval 99" descr="Светлый диагональный 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966" y="3408"/>
                      <a:ext cx="25" cy="25"/>
                    </a:xfrm>
                    <a:prstGeom prst="ellipse">
                      <a:avLst/>
                    </a:prstGeom>
                    <a:pattFill prst="ltDnDiag">
                      <a:fgClr>
                        <a:schemeClr val="tx1"/>
                      </a:fgClr>
                      <a:bgClr>
                        <a:schemeClr val="bg1"/>
                      </a:bgClr>
                    </a:pattFill>
                    <a:ln w="635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63940" name="Oval 100" descr="Светлый диагональный 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206" y="3426"/>
                      <a:ext cx="25" cy="25"/>
                    </a:xfrm>
                    <a:prstGeom prst="ellipse">
                      <a:avLst/>
                    </a:prstGeom>
                    <a:pattFill prst="ltDnDiag">
                      <a:fgClr>
                        <a:schemeClr val="tx1"/>
                      </a:fgClr>
                      <a:bgClr>
                        <a:schemeClr val="bg1"/>
                      </a:bgClr>
                    </a:pattFill>
                    <a:ln w="635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</p:grpSp>
              <p:grpSp>
                <p:nvGrpSpPr>
                  <p:cNvPr id="163941" name="Group 101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964" y="3356"/>
                    <a:ext cx="265" cy="43"/>
                    <a:chOff x="2966" y="3408"/>
                    <a:chExt cx="265" cy="43"/>
                  </a:xfrm>
                </p:grpSpPr>
                <p:sp>
                  <p:nvSpPr>
                    <p:cNvPr id="163942" name="Rectangle 102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240000">
                      <a:off x="2980" y="3418"/>
                      <a:ext cx="240" cy="23"/>
                    </a:xfrm>
                    <a:prstGeom prst="rect">
                      <a:avLst/>
                    </a:prstGeom>
                    <a:noFill/>
                    <a:ln w="6350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63943" name="Oval 103" descr="Светлый диагональный 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966" y="3408"/>
                      <a:ext cx="25" cy="25"/>
                    </a:xfrm>
                    <a:prstGeom prst="ellipse">
                      <a:avLst/>
                    </a:prstGeom>
                    <a:pattFill prst="ltDnDiag">
                      <a:fgClr>
                        <a:schemeClr val="tx1"/>
                      </a:fgClr>
                      <a:bgClr>
                        <a:schemeClr val="bg1"/>
                      </a:bgClr>
                    </a:pattFill>
                    <a:ln w="635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63944" name="Oval 104" descr="Светлый диагональный 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206" y="3426"/>
                      <a:ext cx="25" cy="25"/>
                    </a:xfrm>
                    <a:prstGeom prst="ellipse">
                      <a:avLst/>
                    </a:prstGeom>
                    <a:pattFill prst="ltDnDiag">
                      <a:fgClr>
                        <a:schemeClr val="tx1"/>
                      </a:fgClr>
                      <a:bgClr>
                        <a:schemeClr val="bg1"/>
                      </a:bgClr>
                    </a:pattFill>
                    <a:ln w="635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</p:grpSp>
              <p:grpSp>
                <p:nvGrpSpPr>
                  <p:cNvPr id="163945" name="Group 105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968" y="3302"/>
                    <a:ext cx="265" cy="43"/>
                    <a:chOff x="2966" y="3408"/>
                    <a:chExt cx="265" cy="43"/>
                  </a:xfrm>
                </p:grpSpPr>
                <p:sp>
                  <p:nvSpPr>
                    <p:cNvPr id="163946" name="Rectangle 106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240000">
                      <a:off x="2980" y="3418"/>
                      <a:ext cx="240" cy="23"/>
                    </a:xfrm>
                    <a:prstGeom prst="rect">
                      <a:avLst/>
                    </a:prstGeom>
                    <a:noFill/>
                    <a:ln w="6350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63947" name="Oval 107" descr="Светлый диагональный 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966" y="3408"/>
                      <a:ext cx="25" cy="25"/>
                    </a:xfrm>
                    <a:prstGeom prst="ellipse">
                      <a:avLst/>
                    </a:prstGeom>
                    <a:pattFill prst="ltDnDiag">
                      <a:fgClr>
                        <a:schemeClr val="tx1"/>
                      </a:fgClr>
                      <a:bgClr>
                        <a:schemeClr val="bg1"/>
                      </a:bgClr>
                    </a:pattFill>
                    <a:ln w="635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63948" name="Oval 108" descr="Светлый диагональный 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206" y="3426"/>
                      <a:ext cx="25" cy="25"/>
                    </a:xfrm>
                    <a:prstGeom prst="ellipse">
                      <a:avLst/>
                    </a:prstGeom>
                    <a:pattFill prst="ltDnDiag">
                      <a:fgClr>
                        <a:schemeClr val="tx1"/>
                      </a:fgClr>
                      <a:bgClr>
                        <a:schemeClr val="bg1"/>
                      </a:bgClr>
                    </a:pattFill>
                    <a:ln w="635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</p:grpSp>
              <p:grpSp>
                <p:nvGrpSpPr>
                  <p:cNvPr id="163949" name="Group 109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962" y="3134"/>
                    <a:ext cx="265" cy="43"/>
                    <a:chOff x="2966" y="3408"/>
                    <a:chExt cx="265" cy="43"/>
                  </a:xfrm>
                </p:grpSpPr>
                <p:sp>
                  <p:nvSpPr>
                    <p:cNvPr id="163950" name="Rectangle 110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240000">
                      <a:off x="2980" y="3418"/>
                      <a:ext cx="240" cy="23"/>
                    </a:xfrm>
                    <a:prstGeom prst="rect">
                      <a:avLst/>
                    </a:prstGeom>
                    <a:noFill/>
                    <a:ln w="6350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63951" name="Oval 111" descr="Светлый диагональный 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966" y="3408"/>
                      <a:ext cx="25" cy="25"/>
                    </a:xfrm>
                    <a:prstGeom prst="ellipse">
                      <a:avLst/>
                    </a:prstGeom>
                    <a:pattFill prst="ltDnDiag">
                      <a:fgClr>
                        <a:schemeClr val="tx1"/>
                      </a:fgClr>
                      <a:bgClr>
                        <a:schemeClr val="bg1"/>
                      </a:bgClr>
                    </a:pattFill>
                    <a:ln w="635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63952" name="Oval 112" descr="Светлый диагональный 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206" y="3426"/>
                      <a:ext cx="25" cy="25"/>
                    </a:xfrm>
                    <a:prstGeom prst="ellipse">
                      <a:avLst/>
                    </a:prstGeom>
                    <a:pattFill prst="ltDnDiag">
                      <a:fgClr>
                        <a:schemeClr val="tx1"/>
                      </a:fgClr>
                      <a:bgClr>
                        <a:schemeClr val="bg1"/>
                      </a:bgClr>
                    </a:pattFill>
                    <a:ln w="635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</p:grpSp>
              <p:grpSp>
                <p:nvGrpSpPr>
                  <p:cNvPr id="163953" name="Group 113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964" y="3082"/>
                    <a:ext cx="265" cy="43"/>
                    <a:chOff x="2966" y="3408"/>
                    <a:chExt cx="265" cy="43"/>
                  </a:xfrm>
                </p:grpSpPr>
                <p:sp>
                  <p:nvSpPr>
                    <p:cNvPr id="163954" name="Rectangle 114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240000">
                      <a:off x="2980" y="3418"/>
                      <a:ext cx="240" cy="23"/>
                    </a:xfrm>
                    <a:prstGeom prst="rect">
                      <a:avLst/>
                    </a:prstGeom>
                    <a:noFill/>
                    <a:ln w="6350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63955" name="Oval 115" descr="Светлый диагональный 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966" y="3408"/>
                      <a:ext cx="25" cy="25"/>
                    </a:xfrm>
                    <a:prstGeom prst="ellipse">
                      <a:avLst/>
                    </a:prstGeom>
                    <a:pattFill prst="ltDnDiag">
                      <a:fgClr>
                        <a:schemeClr val="tx1"/>
                      </a:fgClr>
                      <a:bgClr>
                        <a:schemeClr val="bg1"/>
                      </a:bgClr>
                    </a:pattFill>
                    <a:ln w="635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63956" name="Oval 116" descr="Светлый диагональный 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206" y="3426"/>
                      <a:ext cx="25" cy="25"/>
                    </a:xfrm>
                    <a:prstGeom prst="ellipse">
                      <a:avLst/>
                    </a:prstGeom>
                    <a:pattFill prst="ltDnDiag">
                      <a:fgClr>
                        <a:schemeClr val="tx1"/>
                      </a:fgClr>
                      <a:bgClr>
                        <a:schemeClr val="bg1"/>
                      </a:bgClr>
                    </a:pattFill>
                    <a:ln w="635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</p:grpSp>
              <p:grpSp>
                <p:nvGrpSpPr>
                  <p:cNvPr id="163957" name="Group 117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966" y="3032"/>
                    <a:ext cx="265" cy="43"/>
                    <a:chOff x="2966" y="3408"/>
                    <a:chExt cx="265" cy="43"/>
                  </a:xfrm>
                </p:grpSpPr>
                <p:sp>
                  <p:nvSpPr>
                    <p:cNvPr id="163958" name="Rectangle 118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240000">
                      <a:off x="2980" y="3418"/>
                      <a:ext cx="240" cy="23"/>
                    </a:xfrm>
                    <a:prstGeom prst="rect">
                      <a:avLst/>
                    </a:prstGeom>
                    <a:noFill/>
                    <a:ln w="6350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63959" name="Oval 119" descr="Светлый диагональный 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966" y="3408"/>
                      <a:ext cx="25" cy="25"/>
                    </a:xfrm>
                    <a:prstGeom prst="ellipse">
                      <a:avLst/>
                    </a:prstGeom>
                    <a:pattFill prst="ltDnDiag">
                      <a:fgClr>
                        <a:schemeClr val="tx1"/>
                      </a:fgClr>
                      <a:bgClr>
                        <a:schemeClr val="bg1"/>
                      </a:bgClr>
                    </a:pattFill>
                    <a:ln w="635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63960" name="Oval 120" descr="Светлый диагональный 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206" y="3426"/>
                      <a:ext cx="25" cy="25"/>
                    </a:xfrm>
                    <a:prstGeom prst="ellipse">
                      <a:avLst/>
                    </a:prstGeom>
                    <a:pattFill prst="ltDnDiag">
                      <a:fgClr>
                        <a:schemeClr val="tx1"/>
                      </a:fgClr>
                      <a:bgClr>
                        <a:schemeClr val="bg1"/>
                      </a:bgClr>
                    </a:pattFill>
                    <a:ln w="635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</p:grpSp>
              <p:grpSp>
                <p:nvGrpSpPr>
                  <p:cNvPr id="163961" name="Group 121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964" y="3244"/>
                    <a:ext cx="265" cy="43"/>
                    <a:chOff x="2966" y="3408"/>
                    <a:chExt cx="265" cy="43"/>
                  </a:xfrm>
                </p:grpSpPr>
                <p:sp>
                  <p:nvSpPr>
                    <p:cNvPr id="163962" name="Rectangle 122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240000">
                      <a:off x="2980" y="3418"/>
                      <a:ext cx="240" cy="23"/>
                    </a:xfrm>
                    <a:prstGeom prst="rect">
                      <a:avLst/>
                    </a:prstGeom>
                    <a:noFill/>
                    <a:ln w="6350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63963" name="Oval 123" descr="Светлый диагональный 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966" y="3408"/>
                      <a:ext cx="25" cy="25"/>
                    </a:xfrm>
                    <a:prstGeom prst="ellipse">
                      <a:avLst/>
                    </a:prstGeom>
                    <a:pattFill prst="ltDnDiag">
                      <a:fgClr>
                        <a:schemeClr val="tx1"/>
                      </a:fgClr>
                      <a:bgClr>
                        <a:schemeClr val="bg1"/>
                      </a:bgClr>
                    </a:pattFill>
                    <a:ln w="635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63964" name="Oval 124" descr="Светлый диагональный 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206" y="3426"/>
                      <a:ext cx="25" cy="25"/>
                    </a:xfrm>
                    <a:prstGeom prst="ellipse">
                      <a:avLst/>
                    </a:prstGeom>
                    <a:pattFill prst="ltDnDiag">
                      <a:fgClr>
                        <a:schemeClr val="tx1"/>
                      </a:fgClr>
                      <a:bgClr>
                        <a:schemeClr val="bg1"/>
                      </a:bgClr>
                    </a:pattFill>
                    <a:ln w="635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</p:grpSp>
              <p:grpSp>
                <p:nvGrpSpPr>
                  <p:cNvPr id="163965" name="Group 125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962" y="3190"/>
                    <a:ext cx="265" cy="43"/>
                    <a:chOff x="2966" y="3408"/>
                    <a:chExt cx="265" cy="43"/>
                  </a:xfrm>
                </p:grpSpPr>
                <p:sp>
                  <p:nvSpPr>
                    <p:cNvPr id="163966" name="Rectangle 126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240000">
                      <a:off x="2980" y="3418"/>
                      <a:ext cx="240" cy="23"/>
                    </a:xfrm>
                    <a:prstGeom prst="rect">
                      <a:avLst/>
                    </a:prstGeom>
                    <a:noFill/>
                    <a:ln w="6350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63967" name="Oval 127" descr="Светлый диагональный 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966" y="3408"/>
                      <a:ext cx="25" cy="25"/>
                    </a:xfrm>
                    <a:prstGeom prst="ellipse">
                      <a:avLst/>
                    </a:prstGeom>
                    <a:pattFill prst="ltDnDiag">
                      <a:fgClr>
                        <a:schemeClr val="tx1"/>
                      </a:fgClr>
                      <a:bgClr>
                        <a:schemeClr val="bg1"/>
                      </a:bgClr>
                    </a:pattFill>
                    <a:ln w="635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63968" name="Oval 128" descr="Светлый диагональный 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206" y="3426"/>
                      <a:ext cx="25" cy="25"/>
                    </a:xfrm>
                    <a:prstGeom prst="ellipse">
                      <a:avLst/>
                    </a:prstGeom>
                    <a:pattFill prst="ltDnDiag">
                      <a:fgClr>
                        <a:schemeClr val="tx1"/>
                      </a:fgClr>
                      <a:bgClr>
                        <a:schemeClr val="bg1"/>
                      </a:bgClr>
                    </a:pattFill>
                    <a:ln w="635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</p:grpSp>
              <p:grpSp>
                <p:nvGrpSpPr>
                  <p:cNvPr id="163969" name="Group 129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960" y="3414"/>
                    <a:ext cx="265" cy="43"/>
                    <a:chOff x="2966" y="3408"/>
                    <a:chExt cx="265" cy="43"/>
                  </a:xfrm>
                </p:grpSpPr>
                <p:sp>
                  <p:nvSpPr>
                    <p:cNvPr id="163970" name="Rectangle 130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240000">
                      <a:off x="2980" y="3418"/>
                      <a:ext cx="240" cy="23"/>
                    </a:xfrm>
                    <a:prstGeom prst="rect">
                      <a:avLst/>
                    </a:prstGeom>
                    <a:noFill/>
                    <a:ln w="6350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63971" name="Oval 131" descr="Светлый диагональный 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966" y="3408"/>
                      <a:ext cx="25" cy="25"/>
                    </a:xfrm>
                    <a:prstGeom prst="ellipse">
                      <a:avLst/>
                    </a:prstGeom>
                    <a:pattFill prst="ltDnDiag">
                      <a:fgClr>
                        <a:schemeClr val="tx1"/>
                      </a:fgClr>
                      <a:bgClr>
                        <a:schemeClr val="bg1"/>
                      </a:bgClr>
                    </a:pattFill>
                    <a:ln w="635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63972" name="Oval 132" descr="Светлый диагональный 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206" y="3426"/>
                      <a:ext cx="25" cy="25"/>
                    </a:xfrm>
                    <a:prstGeom prst="ellipse">
                      <a:avLst/>
                    </a:prstGeom>
                    <a:pattFill prst="ltDnDiag">
                      <a:fgClr>
                        <a:schemeClr val="tx1"/>
                      </a:fgClr>
                      <a:bgClr>
                        <a:schemeClr val="bg1"/>
                      </a:bgClr>
                    </a:pattFill>
                    <a:ln w="635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</p:grpSp>
              <p:grpSp>
                <p:nvGrpSpPr>
                  <p:cNvPr id="163973" name="Group 133"/>
                  <p:cNvGrpSpPr>
                    <a:grpSpLocks noChangeAspect="1"/>
                  </p:cNvGrpSpPr>
                  <p:nvPr/>
                </p:nvGrpSpPr>
                <p:grpSpPr bwMode="auto">
                  <a:xfrm rot="136227">
                    <a:off x="2966" y="2980"/>
                    <a:ext cx="265" cy="43"/>
                    <a:chOff x="2966" y="3408"/>
                    <a:chExt cx="265" cy="43"/>
                  </a:xfrm>
                </p:grpSpPr>
                <p:sp>
                  <p:nvSpPr>
                    <p:cNvPr id="163974" name="Rectangle 134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240000">
                      <a:off x="2980" y="3418"/>
                      <a:ext cx="240" cy="23"/>
                    </a:xfrm>
                    <a:prstGeom prst="rect">
                      <a:avLst/>
                    </a:prstGeom>
                    <a:noFill/>
                    <a:ln w="6350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63975" name="Oval 135" descr="Светлый диагональный 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966" y="3408"/>
                      <a:ext cx="25" cy="25"/>
                    </a:xfrm>
                    <a:prstGeom prst="ellipse">
                      <a:avLst/>
                    </a:prstGeom>
                    <a:pattFill prst="ltDnDiag">
                      <a:fgClr>
                        <a:schemeClr val="tx1"/>
                      </a:fgClr>
                      <a:bgClr>
                        <a:schemeClr val="bg1"/>
                      </a:bgClr>
                    </a:pattFill>
                    <a:ln w="635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63976" name="Oval 136" descr="Светлый диагональный 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206" y="3426"/>
                      <a:ext cx="25" cy="25"/>
                    </a:xfrm>
                    <a:prstGeom prst="ellipse">
                      <a:avLst/>
                    </a:prstGeom>
                    <a:pattFill prst="ltDnDiag">
                      <a:fgClr>
                        <a:schemeClr val="tx1"/>
                      </a:fgClr>
                      <a:bgClr>
                        <a:schemeClr val="bg1"/>
                      </a:bgClr>
                    </a:pattFill>
                    <a:ln w="635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</p:grpSp>
              <p:grpSp>
                <p:nvGrpSpPr>
                  <p:cNvPr id="163977" name="Group 137"/>
                  <p:cNvGrpSpPr>
                    <a:grpSpLocks noChangeAspect="1"/>
                  </p:cNvGrpSpPr>
                  <p:nvPr/>
                </p:nvGrpSpPr>
                <p:grpSpPr bwMode="auto">
                  <a:xfrm rot="-208310">
                    <a:off x="2964" y="2966"/>
                    <a:ext cx="265" cy="43"/>
                    <a:chOff x="2966" y="3408"/>
                    <a:chExt cx="265" cy="43"/>
                  </a:xfrm>
                </p:grpSpPr>
                <p:sp>
                  <p:nvSpPr>
                    <p:cNvPr id="163978" name="Rectangle 138"/>
                    <p:cNvSpPr>
                      <a:spLocks noChangeAspect="1" noChangeArrowheads="1"/>
                    </p:cNvSpPr>
                    <p:nvPr/>
                  </p:nvSpPr>
                  <p:spPr bwMode="auto">
                    <a:xfrm rot="240000">
                      <a:off x="2980" y="3418"/>
                      <a:ext cx="240" cy="23"/>
                    </a:xfrm>
                    <a:prstGeom prst="rect">
                      <a:avLst/>
                    </a:prstGeom>
                    <a:noFill/>
                    <a:ln w="6350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63979" name="Oval 139" descr="Светлый диагональный 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966" y="3408"/>
                      <a:ext cx="25" cy="25"/>
                    </a:xfrm>
                    <a:prstGeom prst="ellipse">
                      <a:avLst/>
                    </a:prstGeom>
                    <a:pattFill prst="ltDnDiag">
                      <a:fgClr>
                        <a:schemeClr val="tx1"/>
                      </a:fgClr>
                      <a:bgClr>
                        <a:schemeClr val="bg1"/>
                      </a:bgClr>
                    </a:pattFill>
                    <a:ln w="635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63980" name="Oval 140" descr="Светлый диагональный 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206" y="3426"/>
                      <a:ext cx="25" cy="25"/>
                    </a:xfrm>
                    <a:prstGeom prst="ellipse">
                      <a:avLst/>
                    </a:prstGeom>
                    <a:pattFill prst="ltDnDiag">
                      <a:fgClr>
                        <a:schemeClr val="tx1"/>
                      </a:fgClr>
                      <a:bgClr>
                        <a:schemeClr val="bg1"/>
                      </a:bgClr>
                    </a:pattFill>
                    <a:ln w="635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</p:grpSp>
            </p:grpSp>
            <p:grpSp>
              <p:nvGrpSpPr>
                <p:cNvPr id="163981" name="Group 141"/>
                <p:cNvGrpSpPr>
                  <a:grpSpLocks noChangeAspect="1"/>
                </p:cNvGrpSpPr>
                <p:nvPr/>
              </p:nvGrpSpPr>
              <p:grpSpPr bwMode="auto">
                <a:xfrm>
                  <a:off x="2791" y="3120"/>
                  <a:ext cx="184" cy="646"/>
                  <a:chOff x="2967" y="2790"/>
                  <a:chExt cx="261" cy="914"/>
                </a:xfrm>
              </p:grpSpPr>
              <p:sp>
                <p:nvSpPr>
                  <p:cNvPr id="163982" name="AutoShape 14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036" y="2790"/>
                    <a:ext cx="123" cy="129"/>
                  </a:xfrm>
                  <a:prstGeom prst="triangle">
                    <a:avLst>
                      <a:gd name="adj" fmla="val 50000"/>
                    </a:avLst>
                  </a:prstGeom>
                  <a:gradFill rotWithShape="0">
                    <a:gsLst>
                      <a:gs pos="0">
                        <a:schemeClr val="folHlink">
                          <a:gamma/>
                          <a:shade val="41176"/>
                          <a:invGamma/>
                        </a:schemeClr>
                      </a:gs>
                      <a:gs pos="50000">
                        <a:schemeClr val="folHlink"/>
                      </a:gs>
                      <a:gs pos="100000">
                        <a:schemeClr val="folHlink">
                          <a:gamma/>
                          <a:shade val="41176"/>
                          <a:invGamma/>
                        </a:schemeClr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63983" name="Rectangle 14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967" y="2922"/>
                    <a:ext cx="261" cy="47"/>
                  </a:xfrm>
                  <a:prstGeom prst="rect">
                    <a:avLst/>
                  </a:prstGeom>
                  <a:gradFill rotWithShape="0">
                    <a:gsLst>
                      <a:gs pos="0">
                        <a:schemeClr val="folHlink">
                          <a:gamma/>
                          <a:shade val="41176"/>
                          <a:invGamma/>
                        </a:schemeClr>
                      </a:gs>
                      <a:gs pos="50000">
                        <a:schemeClr val="folHlink"/>
                      </a:gs>
                      <a:gs pos="100000">
                        <a:schemeClr val="folHlink">
                          <a:gamma/>
                          <a:shade val="41176"/>
                          <a:invGamma/>
                        </a:schemeClr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63984" name="Rectangle 14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000" y="2970"/>
                    <a:ext cx="198" cy="210"/>
                  </a:xfrm>
                  <a:prstGeom prst="rect">
                    <a:avLst/>
                  </a:prstGeom>
                  <a:gradFill rotWithShape="0">
                    <a:gsLst>
                      <a:gs pos="0">
                        <a:schemeClr val="folHlink">
                          <a:gamma/>
                          <a:shade val="41176"/>
                          <a:invGamma/>
                        </a:schemeClr>
                      </a:gs>
                      <a:gs pos="50000">
                        <a:schemeClr val="folHlink"/>
                      </a:gs>
                      <a:gs pos="100000">
                        <a:schemeClr val="folHlink">
                          <a:gamma/>
                          <a:shade val="41176"/>
                          <a:invGamma/>
                        </a:schemeClr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63985" name="AutoShape 14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000" y="3180"/>
                    <a:ext cx="197" cy="25"/>
                  </a:xfrm>
                  <a:custGeom>
                    <a:avLst/>
                    <a:gdLst>
                      <a:gd name="G0" fmla="+- 3289 0 0"/>
                      <a:gd name="G1" fmla="+- 21600 0 3289"/>
                      <a:gd name="G2" fmla="*/ 3289 1 2"/>
                      <a:gd name="G3" fmla="+- 21600 0 G2"/>
                      <a:gd name="G4" fmla="+/ 3289 21600 2"/>
                      <a:gd name="G5" fmla="+/ G1 0 2"/>
                      <a:gd name="G6" fmla="*/ 21600 21600 3289"/>
                      <a:gd name="G7" fmla="*/ G6 1 2"/>
                      <a:gd name="G8" fmla="+- 21600 0 G7"/>
                      <a:gd name="G9" fmla="*/ 21600 1 2"/>
                      <a:gd name="G10" fmla="+- 3289 0 G9"/>
                      <a:gd name="G11" fmla="?: G10 G8 0"/>
                      <a:gd name="G12" fmla="?: G10 G7 21600"/>
                      <a:gd name="T0" fmla="*/ 19955 w 21600"/>
                      <a:gd name="T1" fmla="*/ 10800 h 21600"/>
                      <a:gd name="T2" fmla="*/ 10800 w 21600"/>
                      <a:gd name="T3" fmla="*/ 21600 h 21600"/>
                      <a:gd name="T4" fmla="*/ 1645 w 21600"/>
                      <a:gd name="T5" fmla="*/ 10800 h 21600"/>
                      <a:gd name="T6" fmla="*/ 10800 w 21600"/>
                      <a:gd name="T7" fmla="*/ 0 h 21600"/>
                      <a:gd name="T8" fmla="*/ 3445 w 21600"/>
                      <a:gd name="T9" fmla="*/ 3445 h 21600"/>
                      <a:gd name="T10" fmla="*/ 18155 w 21600"/>
                      <a:gd name="T11" fmla="*/ 18155 h 2160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T8" t="T9" r="T10" b="T11"/>
                    <a:pathLst>
                      <a:path w="21600" h="21600">
                        <a:moveTo>
                          <a:pt x="0" y="0"/>
                        </a:moveTo>
                        <a:lnTo>
                          <a:pt x="3289" y="21600"/>
                        </a:lnTo>
                        <a:lnTo>
                          <a:pt x="18311" y="21600"/>
                        </a:lnTo>
                        <a:lnTo>
                          <a:pt x="21600" y="0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chemeClr val="folHlink">
                          <a:gamma/>
                          <a:shade val="41176"/>
                          <a:invGamma/>
                        </a:schemeClr>
                      </a:gs>
                      <a:gs pos="50000">
                        <a:schemeClr val="folHlink"/>
                      </a:gs>
                      <a:gs pos="100000">
                        <a:schemeClr val="folHlink">
                          <a:gamma/>
                          <a:shade val="41176"/>
                          <a:invGamma/>
                        </a:schemeClr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63986" name="Freeform 146"/>
                  <p:cNvSpPr>
                    <a:spLocks noChangeAspect="1"/>
                  </p:cNvSpPr>
                  <p:nvPr/>
                </p:nvSpPr>
                <p:spPr bwMode="auto">
                  <a:xfrm>
                    <a:off x="3026" y="3204"/>
                    <a:ext cx="142" cy="50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42" y="2"/>
                      </a:cxn>
                      <a:cxn ang="0">
                        <a:pos x="141" y="414"/>
                      </a:cxn>
                      <a:cxn ang="0">
                        <a:pos x="50" y="414"/>
                      </a:cxn>
                      <a:cxn ang="0">
                        <a:pos x="50" y="426"/>
                      </a:cxn>
                      <a:cxn ang="0">
                        <a:pos x="57" y="441"/>
                      </a:cxn>
                      <a:cxn ang="0">
                        <a:pos x="96" y="470"/>
                      </a:cxn>
                      <a:cxn ang="0">
                        <a:pos x="101" y="486"/>
                      </a:cxn>
                      <a:cxn ang="0">
                        <a:pos x="94" y="500"/>
                      </a:cxn>
                      <a:cxn ang="0">
                        <a:pos x="0" y="498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142" h="500">
                        <a:moveTo>
                          <a:pt x="0" y="0"/>
                        </a:moveTo>
                        <a:lnTo>
                          <a:pt x="142" y="2"/>
                        </a:lnTo>
                        <a:lnTo>
                          <a:pt x="141" y="414"/>
                        </a:lnTo>
                        <a:lnTo>
                          <a:pt x="50" y="414"/>
                        </a:lnTo>
                        <a:lnTo>
                          <a:pt x="50" y="426"/>
                        </a:lnTo>
                        <a:lnTo>
                          <a:pt x="57" y="441"/>
                        </a:lnTo>
                        <a:lnTo>
                          <a:pt x="96" y="470"/>
                        </a:lnTo>
                        <a:lnTo>
                          <a:pt x="101" y="486"/>
                        </a:lnTo>
                        <a:lnTo>
                          <a:pt x="94" y="500"/>
                        </a:lnTo>
                        <a:lnTo>
                          <a:pt x="0" y="49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chemeClr val="folHlink">
                          <a:gamma/>
                          <a:shade val="41176"/>
                          <a:invGamma/>
                        </a:schemeClr>
                      </a:gs>
                      <a:gs pos="50000">
                        <a:schemeClr val="folHlink"/>
                      </a:gs>
                      <a:gs pos="100000">
                        <a:schemeClr val="folHlink">
                          <a:gamma/>
                          <a:shade val="41176"/>
                          <a:invGamma/>
                        </a:schemeClr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endParaRPr lang="ro-RO"/>
                  </a:p>
                </p:txBody>
              </p:sp>
            </p:grpSp>
            <p:grpSp>
              <p:nvGrpSpPr>
                <p:cNvPr id="163987" name="Group 147"/>
                <p:cNvGrpSpPr>
                  <a:grpSpLocks noChangeAspect="1"/>
                </p:cNvGrpSpPr>
                <p:nvPr/>
              </p:nvGrpSpPr>
              <p:grpSpPr bwMode="auto">
                <a:xfrm>
                  <a:off x="2790" y="3708"/>
                  <a:ext cx="191" cy="303"/>
                  <a:chOff x="2966" y="3622"/>
                  <a:chExt cx="270" cy="431"/>
                </a:xfrm>
              </p:grpSpPr>
              <p:sp>
                <p:nvSpPr>
                  <p:cNvPr id="163988" name="Freeform 148"/>
                  <p:cNvSpPr>
                    <a:spLocks noChangeAspect="1"/>
                  </p:cNvSpPr>
                  <p:nvPr/>
                </p:nvSpPr>
                <p:spPr bwMode="auto">
                  <a:xfrm>
                    <a:off x="3026" y="3622"/>
                    <a:ext cx="142" cy="208"/>
                  </a:xfrm>
                  <a:custGeom>
                    <a:avLst/>
                    <a:gdLst/>
                    <a:ahLst/>
                    <a:cxnLst>
                      <a:cxn ang="0">
                        <a:pos x="58" y="0"/>
                      </a:cxn>
                      <a:cxn ang="0">
                        <a:pos x="142" y="0"/>
                      </a:cxn>
                      <a:cxn ang="0">
                        <a:pos x="140" y="208"/>
                      </a:cxn>
                      <a:cxn ang="0">
                        <a:pos x="0" y="208"/>
                      </a:cxn>
                      <a:cxn ang="0">
                        <a:pos x="0" y="82"/>
                      </a:cxn>
                      <a:cxn ang="0">
                        <a:pos x="106" y="82"/>
                      </a:cxn>
                      <a:cxn ang="0">
                        <a:pos x="104" y="66"/>
                      </a:cxn>
                      <a:cxn ang="0">
                        <a:pos x="98" y="48"/>
                      </a:cxn>
                      <a:cxn ang="0">
                        <a:pos x="58" y="22"/>
                      </a:cxn>
                      <a:cxn ang="0">
                        <a:pos x="52" y="12"/>
                      </a:cxn>
                      <a:cxn ang="0">
                        <a:pos x="58" y="0"/>
                      </a:cxn>
                    </a:cxnLst>
                    <a:rect l="0" t="0" r="r" b="b"/>
                    <a:pathLst>
                      <a:path w="142" h="208">
                        <a:moveTo>
                          <a:pt x="58" y="0"/>
                        </a:moveTo>
                        <a:lnTo>
                          <a:pt x="142" y="0"/>
                        </a:lnTo>
                        <a:lnTo>
                          <a:pt x="140" y="208"/>
                        </a:lnTo>
                        <a:lnTo>
                          <a:pt x="0" y="208"/>
                        </a:lnTo>
                        <a:lnTo>
                          <a:pt x="0" y="82"/>
                        </a:lnTo>
                        <a:lnTo>
                          <a:pt x="106" y="82"/>
                        </a:lnTo>
                        <a:lnTo>
                          <a:pt x="104" y="66"/>
                        </a:lnTo>
                        <a:lnTo>
                          <a:pt x="98" y="48"/>
                        </a:lnTo>
                        <a:lnTo>
                          <a:pt x="58" y="22"/>
                        </a:lnTo>
                        <a:lnTo>
                          <a:pt x="52" y="12"/>
                        </a:lnTo>
                        <a:lnTo>
                          <a:pt x="58" y="0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chemeClr val="folHlink">
                          <a:gamma/>
                          <a:shade val="22353"/>
                          <a:invGamma/>
                        </a:schemeClr>
                      </a:gs>
                      <a:gs pos="50000">
                        <a:schemeClr val="folHlink"/>
                      </a:gs>
                      <a:gs pos="100000">
                        <a:schemeClr val="folHlink">
                          <a:gamma/>
                          <a:shade val="22353"/>
                          <a:invGamma/>
                        </a:schemeClr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endParaRPr lang="ro-RO"/>
                  </a:p>
                </p:txBody>
              </p:sp>
              <p:sp>
                <p:nvSpPr>
                  <p:cNvPr id="163989" name="Rectangle 14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966" y="3830"/>
                    <a:ext cx="270" cy="43"/>
                  </a:xfrm>
                  <a:prstGeom prst="rect">
                    <a:avLst/>
                  </a:prstGeom>
                  <a:gradFill rotWithShape="0">
                    <a:gsLst>
                      <a:gs pos="0">
                        <a:schemeClr val="folHlink">
                          <a:gamma/>
                          <a:shade val="22353"/>
                          <a:invGamma/>
                        </a:schemeClr>
                      </a:gs>
                      <a:gs pos="50000">
                        <a:schemeClr val="folHlink"/>
                      </a:gs>
                      <a:gs pos="100000">
                        <a:schemeClr val="folHlink">
                          <a:gamma/>
                          <a:shade val="22353"/>
                          <a:invGamma/>
                        </a:schemeClr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63990" name="Rectangle 15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042" y="3876"/>
                    <a:ext cx="110" cy="177"/>
                  </a:xfrm>
                  <a:prstGeom prst="rect">
                    <a:avLst/>
                  </a:prstGeom>
                  <a:gradFill rotWithShape="0">
                    <a:gsLst>
                      <a:gs pos="0">
                        <a:schemeClr val="folHlink">
                          <a:gamma/>
                          <a:shade val="22353"/>
                          <a:invGamma/>
                        </a:schemeClr>
                      </a:gs>
                      <a:gs pos="50000">
                        <a:schemeClr val="folHlink"/>
                      </a:gs>
                      <a:gs pos="100000">
                        <a:schemeClr val="folHlink">
                          <a:gamma/>
                          <a:shade val="22353"/>
                          <a:invGamma/>
                        </a:schemeClr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</p:grpSp>
            <p:sp>
              <p:nvSpPr>
                <p:cNvPr id="163991" name="Freeform 151"/>
                <p:cNvSpPr>
                  <a:spLocks noChangeAspect="1"/>
                </p:cNvSpPr>
                <p:nvPr/>
              </p:nvSpPr>
              <p:spPr bwMode="auto">
                <a:xfrm>
                  <a:off x="2829" y="2012"/>
                  <a:ext cx="101" cy="676"/>
                </a:xfrm>
                <a:custGeom>
                  <a:avLst/>
                  <a:gdLst/>
                  <a:ahLst/>
                  <a:cxnLst>
                    <a:cxn ang="0">
                      <a:pos x="0" y="960"/>
                    </a:cxn>
                    <a:cxn ang="0">
                      <a:pos x="0" y="9"/>
                    </a:cxn>
                    <a:cxn ang="0">
                      <a:pos x="5" y="3"/>
                    </a:cxn>
                    <a:cxn ang="0">
                      <a:pos x="15" y="0"/>
                    </a:cxn>
                    <a:cxn ang="0">
                      <a:pos x="39" y="15"/>
                    </a:cxn>
                    <a:cxn ang="0">
                      <a:pos x="72" y="24"/>
                    </a:cxn>
                    <a:cxn ang="0">
                      <a:pos x="102" y="18"/>
                    </a:cxn>
                    <a:cxn ang="0">
                      <a:pos x="125" y="5"/>
                    </a:cxn>
                    <a:cxn ang="0">
                      <a:pos x="135" y="2"/>
                    </a:cxn>
                    <a:cxn ang="0">
                      <a:pos x="143" y="6"/>
                    </a:cxn>
                    <a:cxn ang="0">
                      <a:pos x="144" y="960"/>
                    </a:cxn>
                    <a:cxn ang="0">
                      <a:pos x="0" y="960"/>
                    </a:cxn>
                  </a:cxnLst>
                  <a:rect l="0" t="0" r="r" b="b"/>
                  <a:pathLst>
                    <a:path w="144" h="960">
                      <a:moveTo>
                        <a:pt x="0" y="960"/>
                      </a:moveTo>
                      <a:lnTo>
                        <a:pt x="0" y="9"/>
                      </a:lnTo>
                      <a:lnTo>
                        <a:pt x="5" y="3"/>
                      </a:lnTo>
                      <a:lnTo>
                        <a:pt x="15" y="0"/>
                      </a:lnTo>
                      <a:lnTo>
                        <a:pt x="39" y="15"/>
                      </a:lnTo>
                      <a:lnTo>
                        <a:pt x="72" y="24"/>
                      </a:lnTo>
                      <a:lnTo>
                        <a:pt x="102" y="18"/>
                      </a:lnTo>
                      <a:lnTo>
                        <a:pt x="125" y="5"/>
                      </a:lnTo>
                      <a:lnTo>
                        <a:pt x="135" y="2"/>
                      </a:lnTo>
                      <a:lnTo>
                        <a:pt x="143" y="6"/>
                      </a:lnTo>
                      <a:lnTo>
                        <a:pt x="144" y="960"/>
                      </a:lnTo>
                      <a:lnTo>
                        <a:pt x="0" y="960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tint val="0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ro-RO"/>
                </a:p>
              </p:txBody>
            </p:sp>
            <p:grpSp>
              <p:nvGrpSpPr>
                <p:cNvPr id="163992" name="Group 152"/>
                <p:cNvGrpSpPr>
                  <a:grpSpLocks/>
                </p:cNvGrpSpPr>
                <p:nvPr/>
              </p:nvGrpSpPr>
              <p:grpSpPr bwMode="auto">
                <a:xfrm>
                  <a:off x="1985" y="1437"/>
                  <a:ext cx="1791" cy="2579"/>
                  <a:chOff x="1985" y="1437"/>
                  <a:chExt cx="1791" cy="2579"/>
                </a:xfrm>
              </p:grpSpPr>
              <p:grpSp>
                <p:nvGrpSpPr>
                  <p:cNvPr id="163993" name="Group 153"/>
                  <p:cNvGrpSpPr>
                    <a:grpSpLocks/>
                  </p:cNvGrpSpPr>
                  <p:nvPr/>
                </p:nvGrpSpPr>
                <p:grpSpPr bwMode="auto">
                  <a:xfrm>
                    <a:off x="1985" y="1437"/>
                    <a:ext cx="1791" cy="2579"/>
                    <a:chOff x="1985" y="1437"/>
                    <a:chExt cx="1791" cy="2579"/>
                  </a:xfrm>
                </p:grpSpPr>
                <p:grpSp>
                  <p:nvGrpSpPr>
                    <p:cNvPr id="163994" name="Group 154"/>
                    <p:cNvGrpSpPr>
                      <a:grpSpLocks noChangeAspect="1"/>
                    </p:cNvGrpSpPr>
                    <p:nvPr/>
                  </p:nvGrpSpPr>
                  <p:grpSpPr bwMode="auto">
                    <a:xfrm>
                      <a:off x="1993" y="1892"/>
                      <a:ext cx="208" cy="1874"/>
                      <a:chOff x="1836" y="1048"/>
                      <a:chExt cx="294" cy="2656"/>
                    </a:xfrm>
                  </p:grpSpPr>
                  <p:sp>
                    <p:nvSpPr>
                      <p:cNvPr id="163995" name="Rectangle 155" descr="Дранка"/>
                      <p:cNvSpPr>
                        <a:spLocks noChangeAspect="1" noChangeArrowheads="1"/>
                      </p:cNvSpPr>
                      <p:nvPr/>
                    </p:nvSpPr>
                    <p:spPr bwMode="auto">
                      <a:xfrm>
                        <a:off x="1836" y="1104"/>
                        <a:ext cx="294" cy="2553"/>
                      </a:xfrm>
                      <a:prstGeom prst="rect">
                        <a:avLst/>
                      </a:prstGeom>
                      <a:pattFill prst="shingle">
                        <a:fgClr>
                          <a:schemeClr val="folHlink"/>
                        </a:fgClr>
                        <a:bgClr>
                          <a:schemeClr val="bg1"/>
                        </a:bgClr>
                      </a:pattFill>
                      <a:ln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:ln>
                      <a:effectLst/>
                    </p:spPr>
                    <p:txBody>
                      <a:bodyPr wrap="none" anchor="ctr"/>
                      <a:lstStyle/>
                      <a:p>
                        <a:endParaRPr lang="ro-RO"/>
                      </a:p>
                    </p:txBody>
                  </p:sp>
                  <p:sp>
                    <p:nvSpPr>
                      <p:cNvPr id="163996" name="AutoShape 156" descr="Дранка"/>
                      <p:cNvSpPr>
                        <a:spLocks noChangeAspect="1" noChangeArrowheads="1"/>
                      </p:cNvSpPr>
                      <p:nvPr/>
                    </p:nvSpPr>
                    <p:spPr bwMode="auto">
                      <a:xfrm>
                        <a:off x="2008" y="3656"/>
                        <a:ext cx="48" cy="48"/>
                      </a:xfrm>
                      <a:custGeom>
                        <a:avLst/>
                        <a:gdLst>
                          <a:gd name="G0" fmla="+- 5400 0 0"/>
                          <a:gd name="G1" fmla="+- 21600 0 5400"/>
                          <a:gd name="G2" fmla="*/ 5400 1 2"/>
                          <a:gd name="G3" fmla="+- 21600 0 G2"/>
                          <a:gd name="G4" fmla="+/ 5400 21600 2"/>
                          <a:gd name="G5" fmla="+/ G1 0 2"/>
                          <a:gd name="G6" fmla="*/ 21600 21600 5400"/>
                          <a:gd name="G7" fmla="*/ G6 1 2"/>
                          <a:gd name="G8" fmla="+- 21600 0 G7"/>
                          <a:gd name="G9" fmla="*/ 21600 1 2"/>
                          <a:gd name="G10" fmla="+- 5400 0 G9"/>
                          <a:gd name="G11" fmla="?: G10 G8 0"/>
                          <a:gd name="G12" fmla="?: G10 G7 21600"/>
                          <a:gd name="T0" fmla="*/ 18900 w 21600"/>
                          <a:gd name="T1" fmla="*/ 10800 h 21600"/>
                          <a:gd name="T2" fmla="*/ 10800 w 21600"/>
                          <a:gd name="T3" fmla="*/ 21600 h 21600"/>
                          <a:gd name="T4" fmla="*/ 2700 w 21600"/>
                          <a:gd name="T5" fmla="*/ 10800 h 21600"/>
                          <a:gd name="T6" fmla="*/ 10800 w 21600"/>
                          <a:gd name="T7" fmla="*/ 0 h 21600"/>
                          <a:gd name="T8" fmla="*/ 4500 w 21600"/>
                          <a:gd name="T9" fmla="*/ 4500 h 21600"/>
                          <a:gd name="T10" fmla="*/ 17100 w 21600"/>
                          <a:gd name="T11" fmla="*/ 17100 h 21600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</a:cxnLst>
                        <a:rect l="T8" t="T9" r="T10" b="T11"/>
                        <a:pathLst>
                          <a:path w="21600" h="21600">
                            <a:moveTo>
                              <a:pt x="0" y="0"/>
                            </a:moveTo>
                            <a:lnTo>
                              <a:pt x="5400" y="21600"/>
                            </a:lnTo>
                            <a:lnTo>
                              <a:pt x="16200" y="21600"/>
                            </a:lnTo>
                            <a:lnTo>
                              <a:pt x="21600" y="0"/>
                            </a:lnTo>
                            <a:close/>
                          </a:path>
                        </a:pathLst>
                      </a:custGeom>
                      <a:pattFill prst="shingle">
                        <a:fgClr>
                          <a:schemeClr val="folHlink"/>
                        </a:fgClr>
                        <a:bgClr>
                          <a:schemeClr val="bg1"/>
                        </a:bgClr>
                      </a:pattFill>
                      <a:ln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:ln>
                      <a:effectLst/>
                    </p:spPr>
                    <p:txBody>
                      <a:bodyPr wrap="none" anchor="ctr"/>
                      <a:lstStyle/>
                      <a:p>
                        <a:endParaRPr lang="ro-RO"/>
                      </a:p>
                    </p:txBody>
                  </p:sp>
                  <p:sp>
                    <p:nvSpPr>
                      <p:cNvPr id="163997" name="AutoShape 157" descr="Дранка"/>
                      <p:cNvSpPr>
                        <a:spLocks noChangeAspect="1" noChangeArrowheads="1"/>
                      </p:cNvSpPr>
                      <p:nvPr/>
                    </p:nvSpPr>
                    <p:spPr bwMode="auto">
                      <a:xfrm>
                        <a:off x="1920" y="3656"/>
                        <a:ext cx="48" cy="48"/>
                      </a:xfrm>
                      <a:custGeom>
                        <a:avLst/>
                        <a:gdLst>
                          <a:gd name="G0" fmla="+- 5400 0 0"/>
                          <a:gd name="G1" fmla="+- 21600 0 5400"/>
                          <a:gd name="G2" fmla="*/ 5400 1 2"/>
                          <a:gd name="G3" fmla="+- 21600 0 G2"/>
                          <a:gd name="G4" fmla="+/ 5400 21600 2"/>
                          <a:gd name="G5" fmla="+/ G1 0 2"/>
                          <a:gd name="G6" fmla="*/ 21600 21600 5400"/>
                          <a:gd name="G7" fmla="*/ G6 1 2"/>
                          <a:gd name="G8" fmla="+- 21600 0 G7"/>
                          <a:gd name="G9" fmla="*/ 21600 1 2"/>
                          <a:gd name="G10" fmla="+- 5400 0 G9"/>
                          <a:gd name="G11" fmla="?: G10 G8 0"/>
                          <a:gd name="G12" fmla="?: G10 G7 21600"/>
                          <a:gd name="T0" fmla="*/ 18900 w 21600"/>
                          <a:gd name="T1" fmla="*/ 10800 h 21600"/>
                          <a:gd name="T2" fmla="*/ 10800 w 21600"/>
                          <a:gd name="T3" fmla="*/ 21600 h 21600"/>
                          <a:gd name="T4" fmla="*/ 2700 w 21600"/>
                          <a:gd name="T5" fmla="*/ 10800 h 21600"/>
                          <a:gd name="T6" fmla="*/ 10800 w 21600"/>
                          <a:gd name="T7" fmla="*/ 0 h 21600"/>
                          <a:gd name="T8" fmla="*/ 4500 w 21600"/>
                          <a:gd name="T9" fmla="*/ 4500 h 21600"/>
                          <a:gd name="T10" fmla="*/ 17100 w 21600"/>
                          <a:gd name="T11" fmla="*/ 17100 h 21600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</a:cxnLst>
                        <a:rect l="T8" t="T9" r="T10" b="T11"/>
                        <a:pathLst>
                          <a:path w="21600" h="21600">
                            <a:moveTo>
                              <a:pt x="0" y="0"/>
                            </a:moveTo>
                            <a:lnTo>
                              <a:pt x="5400" y="21600"/>
                            </a:lnTo>
                            <a:lnTo>
                              <a:pt x="16200" y="21600"/>
                            </a:lnTo>
                            <a:lnTo>
                              <a:pt x="21600" y="0"/>
                            </a:lnTo>
                            <a:close/>
                          </a:path>
                        </a:pathLst>
                      </a:custGeom>
                      <a:pattFill prst="shingle">
                        <a:fgClr>
                          <a:schemeClr val="folHlink"/>
                        </a:fgClr>
                        <a:bgClr>
                          <a:schemeClr val="bg1"/>
                        </a:bgClr>
                      </a:pattFill>
                      <a:ln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:ln>
                      <a:effectLst/>
                    </p:spPr>
                    <p:txBody>
                      <a:bodyPr wrap="none" anchor="ctr"/>
                      <a:lstStyle/>
                      <a:p>
                        <a:endParaRPr lang="ro-RO"/>
                      </a:p>
                    </p:txBody>
                  </p:sp>
                  <p:sp>
                    <p:nvSpPr>
                      <p:cNvPr id="163998" name="AutoShape 158" descr="Дранка"/>
                      <p:cNvSpPr>
                        <a:spLocks noChangeAspect="1" noChangeArrowheads="1"/>
                      </p:cNvSpPr>
                      <p:nvPr/>
                    </p:nvSpPr>
                    <p:spPr bwMode="auto">
                      <a:xfrm rot="10800000">
                        <a:off x="2004" y="1048"/>
                        <a:ext cx="48" cy="48"/>
                      </a:xfrm>
                      <a:custGeom>
                        <a:avLst/>
                        <a:gdLst>
                          <a:gd name="G0" fmla="+- 5400 0 0"/>
                          <a:gd name="G1" fmla="+- 21600 0 5400"/>
                          <a:gd name="G2" fmla="*/ 5400 1 2"/>
                          <a:gd name="G3" fmla="+- 21600 0 G2"/>
                          <a:gd name="G4" fmla="+/ 5400 21600 2"/>
                          <a:gd name="G5" fmla="+/ G1 0 2"/>
                          <a:gd name="G6" fmla="*/ 21600 21600 5400"/>
                          <a:gd name="G7" fmla="*/ G6 1 2"/>
                          <a:gd name="G8" fmla="+- 21600 0 G7"/>
                          <a:gd name="G9" fmla="*/ 21600 1 2"/>
                          <a:gd name="G10" fmla="+- 5400 0 G9"/>
                          <a:gd name="G11" fmla="?: G10 G8 0"/>
                          <a:gd name="G12" fmla="?: G10 G7 21600"/>
                          <a:gd name="T0" fmla="*/ 18900 w 21600"/>
                          <a:gd name="T1" fmla="*/ 10800 h 21600"/>
                          <a:gd name="T2" fmla="*/ 10800 w 21600"/>
                          <a:gd name="T3" fmla="*/ 21600 h 21600"/>
                          <a:gd name="T4" fmla="*/ 2700 w 21600"/>
                          <a:gd name="T5" fmla="*/ 10800 h 21600"/>
                          <a:gd name="T6" fmla="*/ 10800 w 21600"/>
                          <a:gd name="T7" fmla="*/ 0 h 21600"/>
                          <a:gd name="T8" fmla="*/ 4500 w 21600"/>
                          <a:gd name="T9" fmla="*/ 4500 h 21600"/>
                          <a:gd name="T10" fmla="*/ 17100 w 21600"/>
                          <a:gd name="T11" fmla="*/ 17100 h 21600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</a:cxnLst>
                        <a:rect l="T8" t="T9" r="T10" b="T11"/>
                        <a:pathLst>
                          <a:path w="21600" h="21600">
                            <a:moveTo>
                              <a:pt x="0" y="0"/>
                            </a:moveTo>
                            <a:lnTo>
                              <a:pt x="5400" y="21600"/>
                            </a:lnTo>
                            <a:lnTo>
                              <a:pt x="16200" y="21600"/>
                            </a:lnTo>
                            <a:lnTo>
                              <a:pt x="21600" y="0"/>
                            </a:lnTo>
                            <a:close/>
                          </a:path>
                        </a:pathLst>
                      </a:custGeom>
                      <a:pattFill prst="shingle">
                        <a:fgClr>
                          <a:schemeClr val="folHlink"/>
                        </a:fgClr>
                        <a:bgClr>
                          <a:schemeClr val="bg1"/>
                        </a:bgClr>
                      </a:pattFill>
                      <a:ln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:ln>
                      <a:effectLst/>
                    </p:spPr>
                    <p:txBody>
                      <a:bodyPr wrap="none" anchor="ctr"/>
                      <a:lstStyle/>
                      <a:p>
                        <a:endParaRPr lang="ro-RO"/>
                      </a:p>
                    </p:txBody>
                  </p:sp>
                  <p:sp>
                    <p:nvSpPr>
                      <p:cNvPr id="163999" name="AutoShape 159" descr="Дранка"/>
                      <p:cNvSpPr>
                        <a:spLocks noChangeAspect="1" noChangeArrowheads="1"/>
                      </p:cNvSpPr>
                      <p:nvPr/>
                    </p:nvSpPr>
                    <p:spPr bwMode="auto">
                      <a:xfrm rot="10800000">
                        <a:off x="1916" y="1048"/>
                        <a:ext cx="48" cy="48"/>
                      </a:xfrm>
                      <a:custGeom>
                        <a:avLst/>
                        <a:gdLst>
                          <a:gd name="G0" fmla="+- 5400 0 0"/>
                          <a:gd name="G1" fmla="+- 21600 0 5400"/>
                          <a:gd name="G2" fmla="*/ 5400 1 2"/>
                          <a:gd name="G3" fmla="+- 21600 0 G2"/>
                          <a:gd name="G4" fmla="+/ 5400 21600 2"/>
                          <a:gd name="G5" fmla="+/ G1 0 2"/>
                          <a:gd name="G6" fmla="*/ 21600 21600 5400"/>
                          <a:gd name="G7" fmla="*/ G6 1 2"/>
                          <a:gd name="G8" fmla="+- 21600 0 G7"/>
                          <a:gd name="G9" fmla="*/ 21600 1 2"/>
                          <a:gd name="G10" fmla="+- 5400 0 G9"/>
                          <a:gd name="G11" fmla="?: G10 G8 0"/>
                          <a:gd name="G12" fmla="?: G10 G7 21600"/>
                          <a:gd name="T0" fmla="*/ 18900 w 21600"/>
                          <a:gd name="T1" fmla="*/ 10800 h 21600"/>
                          <a:gd name="T2" fmla="*/ 10800 w 21600"/>
                          <a:gd name="T3" fmla="*/ 21600 h 21600"/>
                          <a:gd name="T4" fmla="*/ 2700 w 21600"/>
                          <a:gd name="T5" fmla="*/ 10800 h 21600"/>
                          <a:gd name="T6" fmla="*/ 10800 w 21600"/>
                          <a:gd name="T7" fmla="*/ 0 h 21600"/>
                          <a:gd name="T8" fmla="*/ 4500 w 21600"/>
                          <a:gd name="T9" fmla="*/ 4500 h 21600"/>
                          <a:gd name="T10" fmla="*/ 17100 w 21600"/>
                          <a:gd name="T11" fmla="*/ 17100 h 21600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</a:cxnLst>
                        <a:rect l="T8" t="T9" r="T10" b="T11"/>
                        <a:pathLst>
                          <a:path w="21600" h="21600">
                            <a:moveTo>
                              <a:pt x="0" y="0"/>
                            </a:moveTo>
                            <a:lnTo>
                              <a:pt x="5400" y="21600"/>
                            </a:lnTo>
                            <a:lnTo>
                              <a:pt x="16200" y="21600"/>
                            </a:lnTo>
                            <a:lnTo>
                              <a:pt x="21600" y="0"/>
                            </a:lnTo>
                            <a:close/>
                          </a:path>
                        </a:pathLst>
                      </a:custGeom>
                      <a:pattFill prst="shingle">
                        <a:fgClr>
                          <a:schemeClr val="folHlink"/>
                        </a:fgClr>
                        <a:bgClr>
                          <a:schemeClr val="bg1"/>
                        </a:bgClr>
                      </a:pattFill>
                      <a:ln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:ln>
                      <a:effectLst/>
                    </p:spPr>
                    <p:txBody>
                      <a:bodyPr wrap="none" anchor="ctr"/>
                      <a:lstStyle/>
                      <a:p>
                        <a:endParaRPr lang="ro-RO"/>
                      </a:p>
                    </p:txBody>
                  </p:sp>
                </p:grpSp>
                <p:grpSp>
                  <p:nvGrpSpPr>
                    <p:cNvPr id="164000" name="Group 160"/>
                    <p:cNvGrpSpPr>
                      <a:grpSpLocks noChangeAspect="1"/>
                    </p:cNvGrpSpPr>
                    <p:nvPr/>
                  </p:nvGrpSpPr>
                  <p:grpSpPr bwMode="auto">
                    <a:xfrm rot="-67822">
                      <a:off x="3543" y="1880"/>
                      <a:ext cx="208" cy="1870"/>
                      <a:chOff x="1836" y="1048"/>
                      <a:chExt cx="294" cy="2656"/>
                    </a:xfrm>
                  </p:grpSpPr>
                  <p:sp>
                    <p:nvSpPr>
                      <p:cNvPr id="164001" name="Rectangle 161" descr="Дранка"/>
                      <p:cNvSpPr>
                        <a:spLocks noChangeAspect="1" noChangeArrowheads="1"/>
                      </p:cNvSpPr>
                      <p:nvPr/>
                    </p:nvSpPr>
                    <p:spPr bwMode="auto">
                      <a:xfrm>
                        <a:off x="1836" y="1104"/>
                        <a:ext cx="294" cy="2553"/>
                      </a:xfrm>
                      <a:prstGeom prst="rect">
                        <a:avLst/>
                      </a:prstGeom>
                      <a:pattFill prst="shingle">
                        <a:fgClr>
                          <a:schemeClr val="folHlink"/>
                        </a:fgClr>
                        <a:bgClr>
                          <a:schemeClr val="bg1"/>
                        </a:bgClr>
                      </a:pattFill>
                      <a:ln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:ln>
                      <a:effectLst/>
                    </p:spPr>
                    <p:txBody>
                      <a:bodyPr wrap="none" anchor="ctr"/>
                      <a:lstStyle/>
                      <a:p>
                        <a:endParaRPr lang="ro-RO"/>
                      </a:p>
                    </p:txBody>
                  </p:sp>
                  <p:sp>
                    <p:nvSpPr>
                      <p:cNvPr id="164002" name="AutoShape 162" descr="Дранка"/>
                      <p:cNvSpPr>
                        <a:spLocks noChangeAspect="1" noChangeArrowheads="1"/>
                      </p:cNvSpPr>
                      <p:nvPr/>
                    </p:nvSpPr>
                    <p:spPr bwMode="auto">
                      <a:xfrm>
                        <a:off x="2008" y="3656"/>
                        <a:ext cx="48" cy="48"/>
                      </a:xfrm>
                      <a:custGeom>
                        <a:avLst/>
                        <a:gdLst>
                          <a:gd name="G0" fmla="+- 5400 0 0"/>
                          <a:gd name="G1" fmla="+- 21600 0 5400"/>
                          <a:gd name="G2" fmla="*/ 5400 1 2"/>
                          <a:gd name="G3" fmla="+- 21600 0 G2"/>
                          <a:gd name="G4" fmla="+/ 5400 21600 2"/>
                          <a:gd name="G5" fmla="+/ G1 0 2"/>
                          <a:gd name="G6" fmla="*/ 21600 21600 5400"/>
                          <a:gd name="G7" fmla="*/ G6 1 2"/>
                          <a:gd name="G8" fmla="+- 21600 0 G7"/>
                          <a:gd name="G9" fmla="*/ 21600 1 2"/>
                          <a:gd name="G10" fmla="+- 5400 0 G9"/>
                          <a:gd name="G11" fmla="?: G10 G8 0"/>
                          <a:gd name="G12" fmla="?: G10 G7 21600"/>
                          <a:gd name="T0" fmla="*/ 18900 w 21600"/>
                          <a:gd name="T1" fmla="*/ 10800 h 21600"/>
                          <a:gd name="T2" fmla="*/ 10800 w 21600"/>
                          <a:gd name="T3" fmla="*/ 21600 h 21600"/>
                          <a:gd name="T4" fmla="*/ 2700 w 21600"/>
                          <a:gd name="T5" fmla="*/ 10800 h 21600"/>
                          <a:gd name="T6" fmla="*/ 10800 w 21600"/>
                          <a:gd name="T7" fmla="*/ 0 h 21600"/>
                          <a:gd name="T8" fmla="*/ 4500 w 21600"/>
                          <a:gd name="T9" fmla="*/ 4500 h 21600"/>
                          <a:gd name="T10" fmla="*/ 17100 w 21600"/>
                          <a:gd name="T11" fmla="*/ 17100 h 21600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</a:cxnLst>
                        <a:rect l="T8" t="T9" r="T10" b="T11"/>
                        <a:pathLst>
                          <a:path w="21600" h="21600">
                            <a:moveTo>
                              <a:pt x="0" y="0"/>
                            </a:moveTo>
                            <a:lnTo>
                              <a:pt x="5400" y="21600"/>
                            </a:lnTo>
                            <a:lnTo>
                              <a:pt x="16200" y="21600"/>
                            </a:lnTo>
                            <a:lnTo>
                              <a:pt x="21600" y="0"/>
                            </a:lnTo>
                            <a:close/>
                          </a:path>
                        </a:pathLst>
                      </a:custGeom>
                      <a:pattFill prst="shingle">
                        <a:fgClr>
                          <a:schemeClr val="folHlink"/>
                        </a:fgClr>
                        <a:bgClr>
                          <a:schemeClr val="bg1"/>
                        </a:bgClr>
                      </a:pattFill>
                      <a:ln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:ln>
                      <a:effectLst/>
                    </p:spPr>
                    <p:txBody>
                      <a:bodyPr wrap="none" anchor="ctr"/>
                      <a:lstStyle/>
                      <a:p>
                        <a:endParaRPr lang="ro-RO"/>
                      </a:p>
                    </p:txBody>
                  </p:sp>
                  <p:sp>
                    <p:nvSpPr>
                      <p:cNvPr id="164003" name="AutoShape 163" descr="Дранка"/>
                      <p:cNvSpPr>
                        <a:spLocks noChangeAspect="1" noChangeArrowheads="1"/>
                      </p:cNvSpPr>
                      <p:nvPr/>
                    </p:nvSpPr>
                    <p:spPr bwMode="auto">
                      <a:xfrm>
                        <a:off x="1920" y="3656"/>
                        <a:ext cx="48" cy="48"/>
                      </a:xfrm>
                      <a:custGeom>
                        <a:avLst/>
                        <a:gdLst>
                          <a:gd name="G0" fmla="+- 5400 0 0"/>
                          <a:gd name="G1" fmla="+- 21600 0 5400"/>
                          <a:gd name="G2" fmla="*/ 5400 1 2"/>
                          <a:gd name="G3" fmla="+- 21600 0 G2"/>
                          <a:gd name="G4" fmla="+/ 5400 21600 2"/>
                          <a:gd name="G5" fmla="+/ G1 0 2"/>
                          <a:gd name="G6" fmla="*/ 21600 21600 5400"/>
                          <a:gd name="G7" fmla="*/ G6 1 2"/>
                          <a:gd name="G8" fmla="+- 21600 0 G7"/>
                          <a:gd name="G9" fmla="*/ 21600 1 2"/>
                          <a:gd name="G10" fmla="+- 5400 0 G9"/>
                          <a:gd name="G11" fmla="?: G10 G8 0"/>
                          <a:gd name="G12" fmla="?: G10 G7 21600"/>
                          <a:gd name="T0" fmla="*/ 18900 w 21600"/>
                          <a:gd name="T1" fmla="*/ 10800 h 21600"/>
                          <a:gd name="T2" fmla="*/ 10800 w 21600"/>
                          <a:gd name="T3" fmla="*/ 21600 h 21600"/>
                          <a:gd name="T4" fmla="*/ 2700 w 21600"/>
                          <a:gd name="T5" fmla="*/ 10800 h 21600"/>
                          <a:gd name="T6" fmla="*/ 10800 w 21600"/>
                          <a:gd name="T7" fmla="*/ 0 h 21600"/>
                          <a:gd name="T8" fmla="*/ 4500 w 21600"/>
                          <a:gd name="T9" fmla="*/ 4500 h 21600"/>
                          <a:gd name="T10" fmla="*/ 17100 w 21600"/>
                          <a:gd name="T11" fmla="*/ 17100 h 21600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</a:cxnLst>
                        <a:rect l="T8" t="T9" r="T10" b="T11"/>
                        <a:pathLst>
                          <a:path w="21600" h="21600">
                            <a:moveTo>
                              <a:pt x="0" y="0"/>
                            </a:moveTo>
                            <a:lnTo>
                              <a:pt x="5400" y="21600"/>
                            </a:lnTo>
                            <a:lnTo>
                              <a:pt x="16200" y="21600"/>
                            </a:lnTo>
                            <a:lnTo>
                              <a:pt x="21600" y="0"/>
                            </a:lnTo>
                            <a:close/>
                          </a:path>
                        </a:pathLst>
                      </a:custGeom>
                      <a:pattFill prst="shingle">
                        <a:fgClr>
                          <a:schemeClr val="folHlink"/>
                        </a:fgClr>
                        <a:bgClr>
                          <a:schemeClr val="bg1"/>
                        </a:bgClr>
                      </a:pattFill>
                      <a:ln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:ln>
                      <a:effectLst/>
                    </p:spPr>
                    <p:txBody>
                      <a:bodyPr wrap="none" anchor="ctr"/>
                      <a:lstStyle/>
                      <a:p>
                        <a:endParaRPr lang="ro-RO"/>
                      </a:p>
                    </p:txBody>
                  </p:sp>
                  <p:sp>
                    <p:nvSpPr>
                      <p:cNvPr id="164004" name="AutoShape 164" descr="Дранка"/>
                      <p:cNvSpPr>
                        <a:spLocks noChangeAspect="1" noChangeArrowheads="1"/>
                      </p:cNvSpPr>
                      <p:nvPr/>
                    </p:nvSpPr>
                    <p:spPr bwMode="auto">
                      <a:xfrm rot="10800000">
                        <a:off x="2004" y="1048"/>
                        <a:ext cx="48" cy="48"/>
                      </a:xfrm>
                      <a:custGeom>
                        <a:avLst/>
                        <a:gdLst>
                          <a:gd name="G0" fmla="+- 5400 0 0"/>
                          <a:gd name="G1" fmla="+- 21600 0 5400"/>
                          <a:gd name="G2" fmla="*/ 5400 1 2"/>
                          <a:gd name="G3" fmla="+- 21600 0 G2"/>
                          <a:gd name="G4" fmla="+/ 5400 21600 2"/>
                          <a:gd name="G5" fmla="+/ G1 0 2"/>
                          <a:gd name="G6" fmla="*/ 21600 21600 5400"/>
                          <a:gd name="G7" fmla="*/ G6 1 2"/>
                          <a:gd name="G8" fmla="+- 21600 0 G7"/>
                          <a:gd name="G9" fmla="*/ 21600 1 2"/>
                          <a:gd name="G10" fmla="+- 5400 0 G9"/>
                          <a:gd name="G11" fmla="?: G10 G8 0"/>
                          <a:gd name="G12" fmla="?: G10 G7 21600"/>
                          <a:gd name="T0" fmla="*/ 18900 w 21600"/>
                          <a:gd name="T1" fmla="*/ 10800 h 21600"/>
                          <a:gd name="T2" fmla="*/ 10800 w 21600"/>
                          <a:gd name="T3" fmla="*/ 21600 h 21600"/>
                          <a:gd name="T4" fmla="*/ 2700 w 21600"/>
                          <a:gd name="T5" fmla="*/ 10800 h 21600"/>
                          <a:gd name="T6" fmla="*/ 10800 w 21600"/>
                          <a:gd name="T7" fmla="*/ 0 h 21600"/>
                          <a:gd name="T8" fmla="*/ 4500 w 21600"/>
                          <a:gd name="T9" fmla="*/ 4500 h 21600"/>
                          <a:gd name="T10" fmla="*/ 17100 w 21600"/>
                          <a:gd name="T11" fmla="*/ 17100 h 21600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</a:cxnLst>
                        <a:rect l="T8" t="T9" r="T10" b="T11"/>
                        <a:pathLst>
                          <a:path w="21600" h="21600">
                            <a:moveTo>
                              <a:pt x="0" y="0"/>
                            </a:moveTo>
                            <a:lnTo>
                              <a:pt x="5400" y="21600"/>
                            </a:lnTo>
                            <a:lnTo>
                              <a:pt x="16200" y="21600"/>
                            </a:lnTo>
                            <a:lnTo>
                              <a:pt x="21600" y="0"/>
                            </a:lnTo>
                            <a:close/>
                          </a:path>
                        </a:pathLst>
                      </a:custGeom>
                      <a:pattFill prst="shingle">
                        <a:fgClr>
                          <a:schemeClr val="folHlink"/>
                        </a:fgClr>
                        <a:bgClr>
                          <a:schemeClr val="bg1"/>
                        </a:bgClr>
                      </a:pattFill>
                      <a:ln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:ln>
                      <a:effectLst/>
                    </p:spPr>
                    <p:txBody>
                      <a:bodyPr wrap="none" anchor="ctr"/>
                      <a:lstStyle/>
                      <a:p>
                        <a:endParaRPr lang="ro-RO"/>
                      </a:p>
                    </p:txBody>
                  </p:sp>
                  <p:sp>
                    <p:nvSpPr>
                      <p:cNvPr id="164005" name="AutoShape 165" descr="Дранка"/>
                      <p:cNvSpPr>
                        <a:spLocks noChangeAspect="1" noChangeArrowheads="1"/>
                      </p:cNvSpPr>
                      <p:nvPr/>
                    </p:nvSpPr>
                    <p:spPr bwMode="auto">
                      <a:xfrm rot="10800000">
                        <a:off x="1916" y="1048"/>
                        <a:ext cx="48" cy="48"/>
                      </a:xfrm>
                      <a:custGeom>
                        <a:avLst/>
                        <a:gdLst>
                          <a:gd name="G0" fmla="+- 5400 0 0"/>
                          <a:gd name="G1" fmla="+- 21600 0 5400"/>
                          <a:gd name="G2" fmla="*/ 5400 1 2"/>
                          <a:gd name="G3" fmla="+- 21600 0 G2"/>
                          <a:gd name="G4" fmla="+/ 5400 21600 2"/>
                          <a:gd name="G5" fmla="+/ G1 0 2"/>
                          <a:gd name="G6" fmla="*/ 21600 21600 5400"/>
                          <a:gd name="G7" fmla="*/ G6 1 2"/>
                          <a:gd name="G8" fmla="+- 21600 0 G7"/>
                          <a:gd name="G9" fmla="*/ 21600 1 2"/>
                          <a:gd name="G10" fmla="+- 5400 0 G9"/>
                          <a:gd name="G11" fmla="?: G10 G8 0"/>
                          <a:gd name="G12" fmla="?: G10 G7 21600"/>
                          <a:gd name="T0" fmla="*/ 18900 w 21600"/>
                          <a:gd name="T1" fmla="*/ 10800 h 21600"/>
                          <a:gd name="T2" fmla="*/ 10800 w 21600"/>
                          <a:gd name="T3" fmla="*/ 21600 h 21600"/>
                          <a:gd name="T4" fmla="*/ 2700 w 21600"/>
                          <a:gd name="T5" fmla="*/ 10800 h 21600"/>
                          <a:gd name="T6" fmla="*/ 10800 w 21600"/>
                          <a:gd name="T7" fmla="*/ 0 h 21600"/>
                          <a:gd name="T8" fmla="*/ 4500 w 21600"/>
                          <a:gd name="T9" fmla="*/ 4500 h 21600"/>
                          <a:gd name="T10" fmla="*/ 17100 w 21600"/>
                          <a:gd name="T11" fmla="*/ 17100 h 21600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</a:cxnLst>
                        <a:rect l="T8" t="T9" r="T10" b="T11"/>
                        <a:pathLst>
                          <a:path w="21600" h="21600">
                            <a:moveTo>
                              <a:pt x="0" y="0"/>
                            </a:moveTo>
                            <a:lnTo>
                              <a:pt x="5400" y="21600"/>
                            </a:lnTo>
                            <a:lnTo>
                              <a:pt x="16200" y="21600"/>
                            </a:lnTo>
                            <a:lnTo>
                              <a:pt x="21600" y="0"/>
                            </a:lnTo>
                            <a:close/>
                          </a:path>
                        </a:pathLst>
                      </a:custGeom>
                      <a:pattFill prst="shingle">
                        <a:fgClr>
                          <a:schemeClr val="folHlink"/>
                        </a:fgClr>
                        <a:bgClr>
                          <a:schemeClr val="bg1"/>
                        </a:bgClr>
                      </a:pattFill>
                      <a:ln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:ln>
                      <a:effectLst/>
                    </p:spPr>
                    <p:txBody>
                      <a:bodyPr wrap="none" anchor="ctr"/>
                      <a:lstStyle/>
                      <a:p>
                        <a:endParaRPr lang="ro-RO"/>
                      </a:p>
                    </p:txBody>
                  </p:sp>
                </p:grpSp>
                <p:grpSp>
                  <p:nvGrpSpPr>
                    <p:cNvPr id="164006" name="Group 166"/>
                    <p:cNvGrpSpPr>
                      <a:grpSpLocks noChangeAspect="1"/>
                    </p:cNvGrpSpPr>
                    <p:nvPr/>
                  </p:nvGrpSpPr>
                  <p:grpSpPr bwMode="auto">
                    <a:xfrm>
                      <a:off x="2002" y="1921"/>
                      <a:ext cx="1753" cy="1785"/>
                      <a:chOff x="1848" y="1089"/>
                      <a:chExt cx="2487" cy="2531"/>
                    </a:xfrm>
                  </p:grpSpPr>
                  <p:grpSp>
                    <p:nvGrpSpPr>
                      <p:cNvPr id="164007" name="Group 167"/>
                      <p:cNvGrpSpPr>
                        <a:grpSpLocks noChangeAspect="1"/>
                      </p:cNvGrpSpPr>
                      <p:nvPr/>
                    </p:nvGrpSpPr>
                    <p:grpSpPr bwMode="auto">
                      <a:xfrm>
                        <a:off x="4050" y="1089"/>
                        <a:ext cx="264" cy="230"/>
                        <a:chOff x="4050" y="1089"/>
                        <a:chExt cx="264" cy="230"/>
                      </a:xfrm>
                    </p:grpSpPr>
                    <p:sp>
                      <p:nvSpPr>
                        <p:cNvPr id="164008" name="Oval 168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4053" y="1089"/>
                          <a:ext cx="113" cy="113"/>
                        </a:xfrm>
                        <a:prstGeom prst="ellipse">
                          <a:avLst/>
                        </a:prstGeom>
                        <a:gradFill rotWithShape="0">
                          <a:gsLst>
                            <a:gs pos="0">
                              <a:schemeClr val="folHlink">
                                <a:gamma/>
                                <a:tint val="0"/>
                                <a:invGamma/>
                              </a:schemeClr>
                            </a:gs>
                            <a:gs pos="100000">
                              <a:schemeClr val="folHlink"/>
                            </a:gs>
                          </a:gsLst>
                          <a:path path="shape">
                            <a:fillToRect l="50000" t="50000" r="50000" b="50000"/>
                          </a:path>
                        </a:gradFill>
                        <a:ln w="952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64009" name="Oval 169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4194" y="1206"/>
                          <a:ext cx="113" cy="113"/>
                        </a:xfrm>
                        <a:prstGeom prst="ellipse">
                          <a:avLst/>
                        </a:prstGeom>
                        <a:gradFill rotWithShape="0">
                          <a:gsLst>
                            <a:gs pos="0">
                              <a:schemeClr val="folHlink">
                                <a:gamma/>
                                <a:tint val="0"/>
                                <a:invGamma/>
                              </a:schemeClr>
                            </a:gs>
                            <a:gs pos="100000">
                              <a:schemeClr val="folHlink"/>
                            </a:gs>
                          </a:gsLst>
                          <a:path path="shape">
                            <a:fillToRect l="50000" t="50000" r="50000" b="50000"/>
                          </a:path>
                        </a:gradFill>
                        <a:ln w="952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64010" name="Rectangle 170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4194" y="1095"/>
                          <a:ext cx="120" cy="105"/>
                        </a:xfrm>
                        <a:prstGeom prst="rect">
                          <a:avLst/>
                        </a:prstGeom>
                        <a:gradFill rotWithShape="0">
                          <a:gsLst>
                            <a:gs pos="0">
                              <a:schemeClr val="folHlink"/>
                            </a:gs>
                            <a:gs pos="50000">
                              <a:schemeClr val="folHlink">
                                <a:gamma/>
                                <a:tint val="0"/>
                                <a:invGamma/>
                              </a:schemeClr>
                            </a:gs>
                            <a:gs pos="100000">
                              <a:schemeClr val="folHlink"/>
                            </a:gs>
                          </a:gsLst>
                          <a:lin ang="0" scaled="1"/>
                        </a:gradFill>
                        <a:ln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64011" name="Rectangle 171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4050" y="1206"/>
                          <a:ext cx="120" cy="105"/>
                        </a:xfrm>
                        <a:prstGeom prst="rect">
                          <a:avLst/>
                        </a:prstGeom>
                        <a:gradFill rotWithShape="0">
                          <a:gsLst>
                            <a:gs pos="0">
                              <a:schemeClr val="folHlink"/>
                            </a:gs>
                            <a:gs pos="50000">
                              <a:schemeClr val="folHlink">
                                <a:gamma/>
                                <a:tint val="0"/>
                                <a:invGamma/>
                              </a:schemeClr>
                            </a:gs>
                            <a:gs pos="100000">
                              <a:schemeClr val="folHlink"/>
                            </a:gs>
                          </a:gsLst>
                          <a:lin ang="0" scaled="1"/>
                        </a:gradFill>
                        <a:ln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</p:grpSp>
                  <p:grpSp>
                    <p:nvGrpSpPr>
                      <p:cNvPr id="164012" name="Group 172"/>
                      <p:cNvGrpSpPr>
                        <a:grpSpLocks noChangeAspect="1"/>
                      </p:cNvGrpSpPr>
                      <p:nvPr/>
                    </p:nvGrpSpPr>
                    <p:grpSpPr bwMode="auto">
                      <a:xfrm>
                        <a:off x="4050" y="1320"/>
                        <a:ext cx="264" cy="230"/>
                        <a:chOff x="4050" y="1089"/>
                        <a:chExt cx="264" cy="230"/>
                      </a:xfrm>
                    </p:grpSpPr>
                    <p:sp>
                      <p:nvSpPr>
                        <p:cNvPr id="164013" name="Oval 173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4053" y="1089"/>
                          <a:ext cx="113" cy="113"/>
                        </a:xfrm>
                        <a:prstGeom prst="ellipse">
                          <a:avLst/>
                        </a:prstGeom>
                        <a:gradFill rotWithShape="0">
                          <a:gsLst>
                            <a:gs pos="0">
                              <a:schemeClr val="folHlink">
                                <a:gamma/>
                                <a:tint val="0"/>
                                <a:invGamma/>
                              </a:schemeClr>
                            </a:gs>
                            <a:gs pos="100000">
                              <a:schemeClr val="folHlink"/>
                            </a:gs>
                          </a:gsLst>
                          <a:path path="shape">
                            <a:fillToRect l="50000" t="50000" r="50000" b="50000"/>
                          </a:path>
                        </a:gradFill>
                        <a:ln w="952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64014" name="Oval 174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4194" y="1206"/>
                          <a:ext cx="113" cy="113"/>
                        </a:xfrm>
                        <a:prstGeom prst="ellipse">
                          <a:avLst/>
                        </a:prstGeom>
                        <a:gradFill rotWithShape="0">
                          <a:gsLst>
                            <a:gs pos="0">
                              <a:schemeClr val="folHlink">
                                <a:gamma/>
                                <a:tint val="0"/>
                                <a:invGamma/>
                              </a:schemeClr>
                            </a:gs>
                            <a:gs pos="100000">
                              <a:schemeClr val="folHlink"/>
                            </a:gs>
                          </a:gsLst>
                          <a:path path="shape">
                            <a:fillToRect l="50000" t="50000" r="50000" b="50000"/>
                          </a:path>
                        </a:gradFill>
                        <a:ln w="952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64015" name="Rectangle 175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4194" y="1095"/>
                          <a:ext cx="120" cy="105"/>
                        </a:xfrm>
                        <a:prstGeom prst="rect">
                          <a:avLst/>
                        </a:prstGeom>
                        <a:gradFill rotWithShape="0">
                          <a:gsLst>
                            <a:gs pos="0">
                              <a:schemeClr val="folHlink"/>
                            </a:gs>
                            <a:gs pos="50000">
                              <a:schemeClr val="folHlink">
                                <a:gamma/>
                                <a:tint val="0"/>
                                <a:invGamma/>
                              </a:schemeClr>
                            </a:gs>
                            <a:gs pos="100000">
                              <a:schemeClr val="folHlink"/>
                            </a:gs>
                          </a:gsLst>
                          <a:lin ang="0" scaled="1"/>
                        </a:gradFill>
                        <a:ln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64016" name="Rectangle 176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4050" y="1206"/>
                          <a:ext cx="120" cy="105"/>
                        </a:xfrm>
                        <a:prstGeom prst="rect">
                          <a:avLst/>
                        </a:prstGeom>
                        <a:gradFill rotWithShape="0">
                          <a:gsLst>
                            <a:gs pos="0">
                              <a:schemeClr val="folHlink"/>
                            </a:gs>
                            <a:gs pos="50000">
                              <a:schemeClr val="folHlink">
                                <a:gamma/>
                                <a:tint val="0"/>
                                <a:invGamma/>
                              </a:schemeClr>
                            </a:gs>
                            <a:gs pos="100000">
                              <a:schemeClr val="folHlink"/>
                            </a:gs>
                          </a:gsLst>
                          <a:lin ang="0" scaled="1"/>
                        </a:gradFill>
                        <a:ln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</p:grpSp>
                  <p:grpSp>
                    <p:nvGrpSpPr>
                      <p:cNvPr id="164017" name="Group 177"/>
                      <p:cNvGrpSpPr>
                        <a:grpSpLocks noChangeAspect="1"/>
                      </p:cNvGrpSpPr>
                      <p:nvPr/>
                    </p:nvGrpSpPr>
                    <p:grpSpPr bwMode="auto">
                      <a:xfrm>
                        <a:off x="4053" y="1545"/>
                        <a:ext cx="264" cy="230"/>
                        <a:chOff x="4050" y="1089"/>
                        <a:chExt cx="264" cy="230"/>
                      </a:xfrm>
                    </p:grpSpPr>
                    <p:sp>
                      <p:nvSpPr>
                        <p:cNvPr id="164018" name="Oval 178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4053" y="1089"/>
                          <a:ext cx="113" cy="113"/>
                        </a:xfrm>
                        <a:prstGeom prst="ellipse">
                          <a:avLst/>
                        </a:prstGeom>
                        <a:gradFill rotWithShape="0">
                          <a:gsLst>
                            <a:gs pos="0">
                              <a:schemeClr val="folHlink">
                                <a:gamma/>
                                <a:tint val="0"/>
                                <a:invGamma/>
                              </a:schemeClr>
                            </a:gs>
                            <a:gs pos="100000">
                              <a:schemeClr val="folHlink"/>
                            </a:gs>
                          </a:gsLst>
                          <a:path path="shape">
                            <a:fillToRect l="50000" t="50000" r="50000" b="50000"/>
                          </a:path>
                        </a:gradFill>
                        <a:ln w="952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64019" name="Oval 179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4194" y="1206"/>
                          <a:ext cx="113" cy="113"/>
                        </a:xfrm>
                        <a:prstGeom prst="ellipse">
                          <a:avLst/>
                        </a:prstGeom>
                        <a:gradFill rotWithShape="0">
                          <a:gsLst>
                            <a:gs pos="0">
                              <a:schemeClr val="folHlink">
                                <a:gamma/>
                                <a:tint val="0"/>
                                <a:invGamma/>
                              </a:schemeClr>
                            </a:gs>
                            <a:gs pos="100000">
                              <a:schemeClr val="folHlink"/>
                            </a:gs>
                          </a:gsLst>
                          <a:path path="shape">
                            <a:fillToRect l="50000" t="50000" r="50000" b="50000"/>
                          </a:path>
                        </a:gradFill>
                        <a:ln w="952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64020" name="Rectangle 180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4194" y="1095"/>
                          <a:ext cx="120" cy="105"/>
                        </a:xfrm>
                        <a:prstGeom prst="rect">
                          <a:avLst/>
                        </a:prstGeom>
                        <a:gradFill rotWithShape="0">
                          <a:gsLst>
                            <a:gs pos="0">
                              <a:schemeClr val="folHlink"/>
                            </a:gs>
                            <a:gs pos="50000">
                              <a:schemeClr val="folHlink">
                                <a:gamma/>
                                <a:tint val="0"/>
                                <a:invGamma/>
                              </a:schemeClr>
                            </a:gs>
                            <a:gs pos="100000">
                              <a:schemeClr val="folHlink"/>
                            </a:gs>
                          </a:gsLst>
                          <a:lin ang="0" scaled="1"/>
                        </a:gradFill>
                        <a:ln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64021" name="Rectangle 181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4050" y="1206"/>
                          <a:ext cx="120" cy="105"/>
                        </a:xfrm>
                        <a:prstGeom prst="rect">
                          <a:avLst/>
                        </a:prstGeom>
                        <a:gradFill rotWithShape="0">
                          <a:gsLst>
                            <a:gs pos="0">
                              <a:schemeClr val="folHlink"/>
                            </a:gs>
                            <a:gs pos="50000">
                              <a:schemeClr val="folHlink">
                                <a:gamma/>
                                <a:tint val="0"/>
                                <a:invGamma/>
                              </a:schemeClr>
                            </a:gs>
                            <a:gs pos="100000">
                              <a:schemeClr val="folHlink"/>
                            </a:gs>
                          </a:gsLst>
                          <a:lin ang="0" scaled="1"/>
                        </a:gradFill>
                        <a:ln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</p:grpSp>
                  <p:grpSp>
                    <p:nvGrpSpPr>
                      <p:cNvPr id="164022" name="Group 182"/>
                      <p:cNvGrpSpPr>
                        <a:grpSpLocks noChangeAspect="1"/>
                      </p:cNvGrpSpPr>
                      <p:nvPr/>
                    </p:nvGrpSpPr>
                    <p:grpSpPr bwMode="auto">
                      <a:xfrm>
                        <a:off x="4056" y="1776"/>
                        <a:ext cx="264" cy="230"/>
                        <a:chOff x="4050" y="1089"/>
                        <a:chExt cx="264" cy="230"/>
                      </a:xfrm>
                    </p:grpSpPr>
                    <p:sp>
                      <p:nvSpPr>
                        <p:cNvPr id="164023" name="Oval 183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4053" y="1089"/>
                          <a:ext cx="113" cy="113"/>
                        </a:xfrm>
                        <a:prstGeom prst="ellipse">
                          <a:avLst/>
                        </a:prstGeom>
                        <a:gradFill rotWithShape="0">
                          <a:gsLst>
                            <a:gs pos="0">
                              <a:schemeClr val="folHlink">
                                <a:gamma/>
                                <a:tint val="0"/>
                                <a:invGamma/>
                              </a:schemeClr>
                            </a:gs>
                            <a:gs pos="100000">
                              <a:schemeClr val="folHlink"/>
                            </a:gs>
                          </a:gsLst>
                          <a:path path="shape">
                            <a:fillToRect l="50000" t="50000" r="50000" b="50000"/>
                          </a:path>
                        </a:gradFill>
                        <a:ln w="952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64024" name="Oval 184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4194" y="1206"/>
                          <a:ext cx="113" cy="113"/>
                        </a:xfrm>
                        <a:prstGeom prst="ellipse">
                          <a:avLst/>
                        </a:prstGeom>
                        <a:gradFill rotWithShape="0">
                          <a:gsLst>
                            <a:gs pos="0">
                              <a:schemeClr val="folHlink">
                                <a:gamma/>
                                <a:tint val="0"/>
                                <a:invGamma/>
                              </a:schemeClr>
                            </a:gs>
                            <a:gs pos="100000">
                              <a:schemeClr val="folHlink"/>
                            </a:gs>
                          </a:gsLst>
                          <a:path path="shape">
                            <a:fillToRect l="50000" t="50000" r="50000" b="50000"/>
                          </a:path>
                        </a:gradFill>
                        <a:ln w="952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64025" name="Rectangle 185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4194" y="1095"/>
                          <a:ext cx="120" cy="105"/>
                        </a:xfrm>
                        <a:prstGeom prst="rect">
                          <a:avLst/>
                        </a:prstGeom>
                        <a:gradFill rotWithShape="0">
                          <a:gsLst>
                            <a:gs pos="0">
                              <a:schemeClr val="folHlink"/>
                            </a:gs>
                            <a:gs pos="50000">
                              <a:schemeClr val="folHlink">
                                <a:gamma/>
                                <a:tint val="0"/>
                                <a:invGamma/>
                              </a:schemeClr>
                            </a:gs>
                            <a:gs pos="100000">
                              <a:schemeClr val="folHlink"/>
                            </a:gs>
                          </a:gsLst>
                          <a:lin ang="0" scaled="1"/>
                        </a:gradFill>
                        <a:ln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64026" name="Rectangle 186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4050" y="1206"/>
                          <a:ext cx="120" cy="105"/>
                        </a:xfrm>
                        <a:prstGeom prst="rect">
                          <a:avLst/>
                        </a:prstGeom>
                        <a:gradFill rotWithShape="0">
                          <a:gsLst>
                            <a:gs pos="0">
                              <a:schemeClr val="folHlink"/>
                            </a:gs>
                            <a:gs pos="50000">
                              <a:schemeClr val="folHlink">
                                <a:gamma/>
                                <a:tint val="0"/>
                                <a:invGamma/>
                              </a:schemeClr>
                            </a:gs>
                            <a:gs pos="100000">
                              <a:schemeClr val="folHlink"/>
                            </a:gs>
                          </a:gsLst>
                          <a:lin ang="0" scaled="1"/>
                        </a:gradFill>
                        <a:ln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</p:grpSp>
                  <p:grpSp>
                    <p:nvGrpSpPr>
                      <p:cNvPr id="164027" name="Group 187"/>
                      <p:cNvGrpSpPr>
                        <a:grpSpLocks noChangeAspect="1"/>
                      </p:cNvGrpSpPr>
                      <p:nvPr/>
                    </p:nvGrpSpPr>
                    <p:grpSpPr bwMode="auto">
                      <a:xfrm>
                        <a:off x="4062" y="2004"/>
                        <a:ext cx="264" cy="230"/>
                        <a:chOff x="4050" y="1089"/>
                        <a:chExt cx="264" cy="230"/>
                      </a:xfrm>
                    </p:grpSpPr>
                    <p:sp>
                      <p:nvSpPr>
                        <p:cNvPr id="164028" name="Oval 188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4053" y="1089"/>
                          <a:ext cx="113" cy="113"/>
                        </a:xfrm>
                        <a:prstGeom prst="ellipse">
                          <a:avLst/>
                        </a:prstGeom>
                        <a:gradFill rotWithShape="0">
                          <a:gsLst>
                            <a:gs pos="0">
                              <a:schemeClr val="folHlink">
                                <a:gamma/>
                                <a:tint val="0"/>
                                <a:invGamma/>
                              </a:schemeClr>
                            </a:gs>
                            <a:gs pos="100000">
                              <a:schemeClr val="folHlink"/>
                            </a:gs>
                          </a:gsLst>
                          <a:path path="shape">
                            <a:fillToRect l="50000" t="50000" r="50000" b="50000"/>
                          </a:path>
                        </a:gradFill>
                        <a:ln w="952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64029" name="Oval 189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4194" y="1206"/>
                          <a:ext cx="113" cy="113"/>
                        </a:xfrm>
                        <a:prstGeom prst="ellipse">
                          <a:avLst/>
                        </a:prstGeom>
                        <a:gradFill rotWithShape="0">
                          <a:gsLst>
                            <a:gs pos="0">
                              <a:schemeClr val="folHlink">
                                <a:gamma/>
                                <a:tint val="0"/>
                                <a:invGamma/>
                              </a:schemeClr>
                            </a:gs>
                            <a:gs pos="100000">
                              <a:schemeClr val="folHlink"/>
                            </a:gs>
                          </a:gsLst>
                          <a:path path="shape">
                            <a:fillToRect l="50000" t="50000" r="50000" b="50000"/>
                          </a:path>
                        </a:gradFill>
                        <a:ln w="952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64030" name="Rectangle 190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4194" y="1095"/>
                          <a:ext cx="120" cy="105"/>
                        </a:xfrm>
                        <a:prstGeom prst="rect">
                          <a:avLst/>
                        </a:prstGeom>
                        <a:gradFill rotWithShape="0">
                          <a:gsLst>
                            <a:gs pos="0">
                              <a:schemeClr val="folHlink"/>
                            </a:gs>
                            <a:gs pos="50000">
                              <a:schemeClr val="folHlink">
                                <a:gamma/>
                                <a:tint val="0"/>
                                <a:invGamma/>
                              </a:schemeClr>
                            </a:gs>
                            <a:gs pos="100000">
                              <a:schemeClr val="folHlink"/>
                            </a:gs>
                          </a:gsLst>
                          <a:lin ang="0" scaled="1"/>
                        </a:gradFill>
                        <a:ln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64031" name="Rectangle 191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4050" y="1206"/>
                          <a:ext cx="120" cy="105"/>
                        </a:xfrm>
                        <a:prstGeom prst="rect">
                          <a:avLst/>
                        </a:prstGeom>
                        <a:gradFill rotWithShape="0">
                          <a:gsLst>
                            <a:gs pos="0">
                              <a:schemeClr val="folHlink"/>
                            </a:gs>
                            <a:gs pos="50000">
                              <a:schemeClr val="folHlink">
                                <a:gamma/>
                                <a:tint val="0"/>
                                <a:invGamma/>
                              </a:schemeClr>
                            </a:gs>
                            <a:gs pos="100000">
                              <a:schemeClr val="folHlink"/>
                            </a:gs>
                          </a:gsLst>
                          <a:lin ang="0" scaled="1"/>
                        </a:gradFill>
                        <a:ln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</p:grpSp>
                  <p:grpSp>
                    <p:nvGrpSpPr>
                      <p:cNvPr id="164032" name="Group 192"/>
                      <p:cNvGrpSpPr>
                        <a:grpSpLocks noChangeAspect="1"/>
                      </p:cNvGrpSpPr>
                      <p:nvPr/>
                    </p:nvGrpSpPr>
                    <p:grpSpPr bwMode="auto">
                      <a:xfrm>
                        <a:off x="4062" y="2229"/>
                        <a:ext cx="264" cy="230"/>
                        <a:chOff x="4050" y="1089"/>
                        <a:chExt cx="264" cy="230"/>
                      </a:xfrm>
                    </p:grpSpPr>
                    <p:sp>
                      <p:nvSpPr>
                        <p:cNvPr id="164033" name="Oval 193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4053" y="1089"/>
                          <a:ext cx="113" cy="113"/>
                        </a:xfrm>
                        <a:prstGeom prst="ellipse">
                          <a:avLst/>
                        </a:prstGeom>
                        <a:gradFill rotWithShape="0">
                          <a:gsLst>
                            <a:gs pos="0">
                              <a:schemeClr val="folHlink">
                                <a:gamma/>
                                <a:tint val="0"/>
                                <a:invGamma/>
                              </a:schemeClr>
                            </a:gs>
                            <a:gs pos="100000">
                              <a:schemeClr val="folHlink"/>
                            </a:gs>
                          </a:gsLst>
                          <a:path path="shape">
                            <a:fillToRect l="50000" t="50000" r="50000" b="50000"/>
                          </a:path>
                        </a:gradFill>
                        <a:ln w="952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64034" name="Oval 194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4194" y="1206"/>
                          <a:ext cx="113" cy="113"/>
                        </a:xfrm>
                        <a:prstGeom prst="ellipse">
                          <a:avLst/>
                        </a:prstGeom>
                        <a:gradFill rotWithShape="0">
                          <a:gsLst>
                            <a:gs pos="0">
                              <a:schemeClr val="folHlink">
                                <a:gamma/>
                                <a:tint val="0"/>
                                <a:invGamma/>
                              </a:schemeClr>
                            </a:gs>
                            <a:gs pos="100000">
                              <a:schemeClr val="folHlink"/>
                            </a:gs>
                          </a:gsLst>
                          <a:path path="shape">
                            <a:fillToRect l="50000" t="50000" r="50000" b="50000"/>
                          </a:path>
                        </a:gradFill>
                        <a:ln w="952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64035" name="Rectangle 195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4194" y="1095"/>
                          <a:ext cx="120" cy="105"/>
                        </a:xfrm>
                        <a:prstGeom prst="rect">
                          <a:avLst/>
                        </a:prstGeom>
                        <a:gradFill rotWithShape="0">
                          <a:gsLst>
                            <a:gs pos="0">
                              <a:schemeClr val="folHlink"/>
                            </a:gs>
                            <a:gs pos="50000">
                              <a:schemeClr val="folHlink">
                                <a:gamma/>
                                <a:tint val="0"/>
                                <a:invGamma/>
                              </a:schemeClr>
                            </a:gs>
                            <a:gs pos="100000">
                              <a:schemeClr val="folHlink"/>
                            </a:gs>
                          </a:gsLst>
                          <a:lin ang="0" scaled="1"/>
                        </a:gradFill>
                        <a:ln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64036" name="Rectangle 196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4050" y="1206"/>
                          <a:ext cx="120" cy="105"/>
                        </a:xfrm>
                        <a:prstGeom prst="rect">
                          <a:avLst/>
                        </a:prstGeom>
                        <a:gradFill rotWithShape="0">
                          <a:gsLst>
                            <a:gs pos="0">
                              <a:schemeClr val="folHlink"/>
                            </a:gs>
                            <a:gs pos="50000">
                              <a:schemeClr val="folHlink">
                                <a:gamma/>
                                <a:tint val="0"/>
                                <a:invGamma/>
                              </a:schemeClr>
                            </a:gs>
                            <a:gs pos="100000">
                              <a:schemeClr val="folHlink"/>
                            </a:gs>
                          </a:gsLst>
                          <a:lin ang="0" scaled="1"/>
                        </a:gradFill>
                        <a:ln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</p:grpSp>
                  <p:grpSp>
                    <p:nvGrpSpPr>
                      <p:cNvPr id="164037" name="Group 197"/>
                      <p:cNvGrpSpPr>
                        <a:grpSpLocks noChangeAspect="1"/>
                      </p:cNvGrpSpPr>
                      <p:nvPr/>
                    </p:nvGrpSpPr>
                    <p:grpSpPr bwMode="auto">
                      <a:xfrm>
                        <a:off x="4062" y="2451"/>
                        <a:ext cx="264" cy="230"/>
                        <a:chOff x="4050" y="1089"/>
                        <a:chExt cx="264" cy="230"/>
                      </a:xfrm>
                    </p:grpSpPr>
                    <p:sp>
                      <p:nvSpPr>
                        <p:cNvPr id="164038" name="Oval 198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4053" y="1089"/>
                          <a:ext cx="113" cy="113"/>
                        </a:xfrm>
                        <a:prstGeom prst="ellipse">
                          <a:avLst/>
                        </a:prstGeom>
                        <a:gradFill rotWithShape="0">
                          <a:gsLst>
                            <a:gs pos="0">
                              <a:schemeClr val="folHlink">
                                <a:gamma/>
                                <a:tint val="0"/>
                                <a:invGamma/>
                              </a:schemeClr>
                            </a:gs>
                            <a:gs pos="100000">
                              <a:schemeClr val="folHlink"/>
                            </a:gs>
                          </a:gsLst>
                          <a:path path="shape">
                            <a:fillToRect l="50000" t="50000" r="50000" b="50000"/>
                          </a:path>
                        </a:gradFill>
                        <a:ln w="952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64039" name="Oval 199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4194" y="1206"/>
                          <a:ext cx="113" cy="113"/>
                        </a:xfrm>
                        <a:prstGeom prst="ellipse">
                          <a:avLst/>
                        </a:prstGeom>
                        <a:gradFill rotWithShape="0">
                          <a:gsLst>
                            <a:gs pos="0">
                              <a:schemeClr val="folHlink">
                                <a:gamma/>
                                <a:tint val="0"/>
                                <a:invGamma/>
                              </a:schemeClr>
                            </a:gs>
                            <a:gs pos="100000">
                              <a:schemeClr val="folHlink"/>
                            </a:gs>
                          </a:gsLst>
                          <a:path path="shape">
                            <a:fillToRect l="50000" t="50000" r="50000" b="50000"/>
                          </a:path>
                        </a:gradFill>
                        <a:ln w="952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64040" name="Rectangle 200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4194" y="1095"/>
                          <a:ext cx="120" cy="105"/>
                        </a:xfrm>
                        <a:prstGeom prst="rect">
                          <a:avLst/>
                        </a:prstGeom>
                        <a:gradFill rotWithShape="0">
                          <a:gsLst>
                            <a:gs pos="0">
                              <a:schemeClr val="folHlink"/>
                            </a:gs>
                            <a:gs pos="50000">
                              <a:schemeClr val="folHlink">
                                <a:gamma/>
                                <a:tint val="0"/>
                                <a:invGamma/>
                              </a:schemeClr>
                            </a:gs>
                            <a:gs pos="100000">
                              <a:schemeClr val="folHlink"/>
                            </a:gs>
                          </a:gsLst>
                          <a:lin ang="0" scaled="1"/>
                        </a:gradFill>
                        <a:ln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64041" name="Rectangle 201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4050" y="1206"/>
                          <a:ext cx="120" cy="105"/>
                        </a:xfrm>
                        <a:prstGeom prst="rect">
                          <a:avLst/>
                        </a:prstGeom>
                        <a:gradFill rotWithShape="0">
                          <a:gsLst>
                            <a:gs pos="0">
                              <a:schemeClr val="folHlink"/>
                            </a:gs>
                            <a:gs pos="50000">
                              <a:schemeClr val="folHlink">
                                <a:gamma/>
                                <a:tint val="0"/>
                                <a:invGamma/>
                              </a:schemeClr>
                            </a:gs>
                            <a:gs pos="100000">
                              <a:schemeClr val="folHlink"/>
                            </a:gs>
                          </a:gsLst>
                          <a:lin ang="0" scaled="1"/>
                        </a:gradFill>
                        <a:ln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</p:grpSp>
                  <p:grpSp>
                    <p:nvGrpSpPr>
                      <p:cNvPr id="164042" name="Group 202"/>
                      <p:cNvGrpSpPr>
                        <a:grpSpLocks noChangeAspect="1"/>
                      </p:cNvGrpSpPr>
                      <p:nvPr/>
                    </p:nvGrpSpPr>
                    <p:grpSpPr bwMode="auto">
                      <a:xfrm>
                        <a:off x="4065" y="2682"/>
                        <a:ext cx="264" cy="230"/>
                        <a:chOff x="4050" y="1089"/>
                        <a:chExt cx="264" cy="230"/>
                      </a:xfrm>
                    </p:grpSpPr>
                    <p:sp>
                      <p:nvSpPr>
                        <p:cNvPr id="164043" name="Oval 203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4053" y="1089"/>
                          <a:ext cx="113" cy="113"/>
                        </a:xfrm>
                        <a:prstGeom prst="ellipse">
                          <a:avLst/>
                        </a:prstGeom>
                        <a:gradFill rotWithShape="0">
                          <a:gsLst>
                            <a:gs pos="0">
                              <a:schemeClr val="folHlink">
                                <a:gamma/>
                                <a:tint val="0"/>
                                <a:invGamma/>
                              </a:schemeClr>
                            </a:gs>
                            <a:gs pos="100000">
                              <a:schemeClr val="folHlink"/>
                            </a:gs>
                          </a:gsLst>
                          <a:path path="shape">
                            <a:fillToRect l="50000" t="50000" r="50000" b="50000"/>
                          </a:path>
                        </a:gradFill>
                        <a:ln w="952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64044" name="Oval 204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4194" y="1206"/>
                          <a:ext cx="113" cy="113"/>
                        </a:xfrm>
                        <a:prstGeom prst="ellipse">
                          <a:avLst/>
                        </a:prstGeom>
                        <a:gradFill rotWithShape="0">
                          <a:gsLst>
                            <a:gs pos="0">
                              <a:schemeClr val="folHlink">
                                <a:gamma/>
                                <a:tint val="0"/>
                                <a:invGamma/>
                              </a:schemeClr>
                            </a:gs>
                            <a:gs pos="100000">
                              <a:schemeClr val="folHlink"/>
                            </a:gs>
                          </a:gsLst>
                          <a:path path="shape">
                            <a:fillToRect l="50000" t="50000" r="50000" b="50000"/>
                          </a:path>
                        </a:gradFill>
                        <a:ln w="952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64045" name="Rectangle 205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4194" y="1095"/>
                          <a:ext cx="120" cy="105"/>
                        </a:xfrm>
                        <a:prstGeom prst="rect">
                          <a:avLst/>
                        </a:prstGeom>
                        <a:gradFill rotWithShape="0">
                          <a:gsLst>
                            <a:gs pos="0">
                              <a:schemeClr val="folHlink"/>
                            </a:gs>
                            <a:gs pos="50000">
                              <a:schemeClr val="folHlink">
                                <a:gamma/>
                                <a:tint val="0"/>
                                <a:invGamma/>
                              </a:schemeClr>
                            </a:gs>
                            <a:gs pos="100000">
                              <a:schemeClr val="folHlink"/>
                            </a:gs>
                          </a:gsLst>
                          <a:lin ang="0" scaled="1"/>
                        </a:gradFill>
                        <a:ln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64046" name="Rectangle 206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4050" y="1206"/>
                          <a:ext cx="120" cy="105"/>
                        </a:xfrm>
                        <a:prstGeom prst="rect">
                          <a:avLst/>
                        </a:prstGeom>
                        <a:gradFill rotWithShape="0">
                          <a:gsLst>
                            <a:gs pos="0">
                              <a:schemeClr val="folHlink"/>
                            </a:gs>
                            <a:gs pos="50000">
                              <a:schemeClr val="folHlink">
                                <a:gamma/>
                                <a:tint val="0"/>
                                <a:invGamma/>
                              </a:schemeClr>
                            </a:gs>
                            <a:gs pos="100000">
                              <a:schemeClr val="folHlink"/>
                            </a:gs>
                          </a:gsLst>
                          <a:lin ang="0" scaled="1"/>
                        </a:gradFill>
                        <a:ln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</p:grpSp>
                  <p:grpSp>
                    <p:nvGrpSpPr>
                      <p:cNvPr id="164047" name="Group 207"/>
                      <p:cNvGrpSpPr>
                        <a:grpSpLocks noChangeAspect="1"/>
                      </p:cNvGrpSpPr>
                      <p:nvPr/>
                    </p:nvGrpSpPr>
                    <p:grpSpPr bwMode="auto">
                      <a:xfrm>
                        <a:off x="4068" y="2910"/>
                        <a:ext cx="264" cy="230"/>
                        <a:chOff x="4050" y="1089"/>
                        <a:chExt cx="264" cy="230"/>
                      </a:xfrm>
                    </p:grpSpPr>
                    <p:sp>
                      <p:nvSpPr>
                        <p:cNvPr id="164048" name="Oval 208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4053" y="1089"/>
                          <a:ext cx="113" cy="113"/>
                        </a:xfrm>
                        <a:prstGeom prst="ellipse">
                          <a:avLst/>
                        </a:prstGeom>
                        <a:gradFill rotWithShape="0">
                          <a:gsLst>
                            <a:gs pos="0">
                              <a:schemeClr val="folHlink">
                                <a:gamma/>
                                <a:tint val="0"/>
                                <a:invGamma/>
                              </a:schemeClr>
                            </a:gs>
                            <a:gs pos="100000">
                              <a:schemeClr val="folHlink"/>
                            </a:gs>
                          </a:gsLst>
                          <a:path path="shape">
                            <a:fillToRect l="50000" t="50000" r="50000" b="50000"/>
                          </a:path>
                        </a:gradFill>
                        <a:ln w="952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64049" name="Oval 209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4194" y="1206"/>
                          <a:ext cx="113" cy="113"/>
                        </a:xfrm>
                        <a:prstGeom prst="ellipse">
                          <a:avLst/>
                        </a:prstGeom>
                        <a:gradFill rotWithShape="0">
                          <a:gsLst>
                            <a:gs pos="0">
                              <a:schemeClr val="folHlink">
                                <a:gamma/>
                                <a:tint val="0"/>
                                <a:invGamma/>
                              </a:schemeClr>
                            </a:gs>
                            <a:gs pos="100000">
                              <a:schemeClr val="folHlink"/>
                            </a:gs>
                          </a:gsLst>
                          <a:path path="shape">
                            <a:fillToRect l="50000" t="50000" r="50000" b="50000"/>
                          </a:path>
                        </a:gradFill>
                        <a:ln w="952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64050" name="Rectangle 210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4194" y="1095"/>
                          <a:ext cx="120" cy="105"/>
                        </a:xfrm>
                        <a:prstGeom prst="rect">
                          <a:avLst/>
                        </a:prstGeom>
                        <a:gradFill rotWithShape="0">
                          <a:gsLst>
                            <a:gs pos="0">
                              <a:schemeClr val="folHlink"/>
                            </a:gs>
                            <a:gs pos="50000">
                              <a:schemeClr val="folHlink">
                                <a:gamma/>
                                <a:tint val="0"/>
                                <a:invGamma/>
                              </a:schemeClr>
                            </a:gs>
                            <a:gs pos="100000">
                              <a:schemeClr val="folHlink"/>
                            </a:gs>
                          </a:gsLst>
                          <a:lin ang="0" scaled="1"/>
                        </a:gradFill>
                        <a:ln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64051" name="Rectangle 211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4050" y="1206"/>
                          <a:ext cx="120" cy="105"/>
                        </a:xfrm>
                        <a:prstGeom prst="rect">
                          <a:avLst/>
                        </a:prstGeom>
                        <a:gradFill rotWithShape="0">
                          <a:gsLst>
                            <a:gs pos="0">
                              <a:schemeClr val="folHlink"/>
                            </a:gs>
                            <a:gs pos="50000">
                              <a:schemeClr val="folHlink">
                                <a:gamma/>
                                <a:tint val="0"/>
                                <a:invGamma/>
                              </a:schemeClr>
                            </a:gs>
                            <a:gs pos="100000">
                              <a:schemeClr val="folHlink"/>
                            </a:gs>
                          </a:gsLst>
                          <a:lin ang="0" scaled="1"/>
                        </a:gradFill>
                        <a:ln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</p:grpSp>
                  <p:grpSp>
                    <p:nvGrpSpPr>
                      <p:cNvPr id="164052" name="Group 212"/>
                      <p:cNvGrpSpPr>
                        <a:grpSpLocks noChangeAspect="1"/>
                      </p:cNvGrpSpPr>
                      <p:nvPr/>
                    </p:nvGrpSpPr>
                    <p:grpSpPr bwMode="auto">
                      <a:xfrm>
                        <a:off x="4071" y="3141"/>
                        <a:ext cx="264" cy="230"/>
                        <a:chOff x="4050" y="1089"/>
                        <a:chExt cx="264" cy="230"/>
                      </a:xfrm>
                    </p:grpSpPr>
                    <p:sp>
                      <p:nvSpPr>
                        <p:cNvPr id="164053" name="Oval 213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4053" y="1089"/>
                          <a:ext cx="113" cy="113"/>
                        </a:xfrm>
                        <a:prstGeom prst="ellipse">
                          <a:avLst/>
                        </a:prstGeom>
                        <a:gradFill rotWithShape="0">
                          <a:gsLst>
                            <a:gs pos="0">
                              <a:schemeClr val="folHlink">
                                <a:gamma/>
                                <a:tint val="0"/>
                                <a:invGamma/>
                              </a:schemeClr>
                            </a:gs>
                            <a:gs pos="100000">
                              <a:schemeClr val="folHlink"/>
                            </a:gs>
                          </a:gsLst>
                          <a:path path="shape">
                            <a:fillToRect l="50000" t="50000" r="50000" b="50000"/>
                          </a:path>
                        </a:gradFill>
                        <a:ln w="952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64054" name="Oval 214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4194" y="1206"/>
                          <a:ext cx="113" cy="113"/>
                        </a:xfrm>
                        <a:prstGeom prst="ellipse">
                          <a:avLst/>
                        </a:prstGeom>
                        <a:gradFill rotWithShape="0">
                          <a:gsLst>
                            <a:gs pos="0">
                              <a:schemeClr val="folHlink">
                                <a:gamma/>
                                <a:tint val="0"/>
                                <a:invGamma/>
                              </a:schemeClr>
                            </a:gs>
                            <a:gs pos="100000">
                              <a:schemeClr val="folHlink"/>
                            </a:gs>
                          </a:gsLst>
                          <a:path path="shape">
                            <a:fillToRect l="50000" t="50000" r="50000" b="50000"/>
                          </a:path>
                        </a:gradFill>
                        <a:ln w="952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64055" name="Rectangle 215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4194" y="1095"/>
                          <a:ext cx="120" cy="105"/>
                        </a:xfrm>
                        <a:prstGeom prst="rect">
                          <a:avLst/>
                        </a:prstGeom>
                        <a:gradFill rotWithShape="0">
                          <a:gsLst>
                            <a:gs pos="0">
                              <a:schemeClr val="folHlink"/>
                            </a:gs>
                            <a:gs pos="50000">
                              <a:schemeClr val="folHlink">
                                <a:gamma/>
                                <a:tint val="0"/>
                                <a:invGamma/>
                              </a:schemeClr>
                            </a:gs>
                            <a:gs pos="100000">
                              <a:schemeClr val="folHlink"/>
                            </a:gs>
                          </a:gsLst>
                          <a:lin ang="0" scaled="1"/>
                        </a:gradFill>
                        <a:ln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64056" name="Rectangle 216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4050" y="1206"/>
                          <a:ext cx="120" cy="105"/>
                        </a:xfrm>
                        <a:prstGeom prst="rect">
                          <a:avLst/>
                        </a:prstGeom>
                        <a:gradFill rotWithShape="0">
                          <a:gsLst>
                            <a:gs pos="0">
                              <a:schemeClr val="folHlink"/>
                            </a:gs>
                            <a:gs pos="50000">
                              <a:schemeClr val="folHlink">
                                <a:gamma/>
                                <a:tint val="0"/>
                                <a:invGamma/>
                              </a:schemeClr>
                            </a:gs>
                            <a:gs pos="100000">
                              <a:schemeClr val="folHlink"/>
                            </a:gs>
                          </a:gsLst>
                          <a:lin ang="0" scaled="1"/>
                        </a:gradFill>
                        <a:ln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</p:grpSp>
                  <p:grpSp>
                    <p:nvGrpSpPr>
                      <p:cNvPr id="164057" name="Group 217"/>
                      <p:cNvGrpSpPr>
                        <a:grpSpLocks noChangeAspect="1"/>
                      </p:cNvGrpSpPr>
                      <p:nvPr/>
                    </p:nvGrpSpPr>
                    <p:grpSpPr bwMode="auto">
                      <a:xfrm>
                        <a:off x="4068" y="3372"/>
                        <a:ext cx="264" cy="230"/>
                        <a:chOff x="4050" y="1089"/>
                        <a:chExt cx="264" cy="230"/>
                      </a:xfrm>
                    </p:grpSpPr>
                    <p:sp>
                      <p:nvSpPr>
                        <p:cNvPr id="164058" name="Oval 218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4053" y="1089"/>
                          <a:ext cx="113" cy="113"/>
                        </a:xfrm>
                        <a:prstGeom prst="ellipse">
                          <a:avLst/>
                        </a:prstGeom>
                        <a:gradFill rotWithShape="0">
                          <a:gsLst>
                            <a:gs pos="0">
                              <a:schemeClr val="folHlink">
                                <a:gamma/>
                                <a:tint val="0"/>
                                <a:invGamma/>
                              </a:schemeClr>
                            </a:gs>
                            <a:gs pos="100000">
                              <a:schemeClr val="folHlink"/>
                            </a:gs>
                          </a:gsLst>
                          <a:path path="shape">
                            <a:fillToRect l="50000" t="50000" r="50000" b="50000"/>
                          </a:path>
                        </a:gradFill>
                        <a:ln w="952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64059" name="Oval 219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4194" y="1206"/>
                          <a:ext cx="113" cy="113"/>
                        </a:xfrm>
                        <a:prstGeom prst="ellipse">
                          <a:avLst/>
                        </a:prstGeom>
                        <a:gradFill rotWithShape="0">
                          <a:gsLst>
                            <a:gs pos="0">
                              <a:schemeClr val="folHlink">
                                <a:gamma/>
                                <a:tint val="0"/>
                                <a:invGamma/>
                              </a:schemeClr>
                            </a:gs>
                            <a:gs pos="100000">
                              <a:schemeClr val="folHlink"/>
                            </a:gs>
                          </a:gsLst>
                          <a:path path="shape">
                            <a:fillToRect l="50000" t="50000" r="50000" b="50000"/>
                          </a:path>
                        </a:gradFill>
                        <a:ln w="952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64060" name="Rectangle 220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4194" y="1095"/>
                          <a:ext cx="120" cy="105"/>
                        </a:xfrm>
                        <a:prstGeom prst="rect">
                          <a:avLst/>
                        </a:prstGeom>
                        <a:gradFill rotWithShape="0">
                          <a:gsLst>
                            <a:gs pos="0">
                              <a:schemeClr val="folHlink"/>
                            </a:gs>
                            <a:gs pos="50000">
                              <a:schemeClr val="folHlink">
                                <a:gamma/>
                                <a:tint val="0"/>
                                <a:invGamma/>
                              </a:schemeClr>
                            </a:gs>
                            <a:gs pos="100000">
                              <a:schemeClr val="folHlink"/>
                            </a:gs>
                          </a:gsLst>
                          <a:lin ang="0" scaled="1"/>
                        </a:gradFill>
                        <a:ln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64061" name="Rectangle 221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4050" y="1206"/>
                          <a:ext cx="120" cy="105"/>
                        </a:xfrm>
                        <a:prstGeom prst="rect">
                          <a:avLst/>
                        </a:prstGeom>
                        <a:gradFill rotWithShape="0">
                          <a:gsLst>
                            <a:gs pos="0">
                              <a:schemeClr val="folHlink"/>
                            </a:gs>
                            <a:gs pos="50000">
                              <a:schemeClr val="folHlink">
                                <a:gamma/>
                                <a:tint val="0"/>
                                <a:invGamma/>
                              </a:schemeClr>
                            </a:gs>
                            <a:gs pos="100000">
                              <a:schemeClr val="folHlink"/>
                            </a:gs>
                          </a:gsLst>
                          <a:lin ang="0" scaled="1"/>
                        </a:gradFill>
                        <a:ln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</p:grpSp>
                  <p:grpSp>
                    <p:nvGrpSpPr>
                      <p:cNvPr id="164062" name="Group 222"/>
                      <p:cNvGrpSpPr>
                        <a:grpSpLocks noChangeAspect="1"/>
                      </p:cNvGrpSpPr>
                      <p:nvPr/>
                    </p:nvGrpSpPr>
                    <p:grpSpPr bwMode="auto">
                      <a:xfrm>
                        <a:off x="1848" y="1107"/>
                        <a:ext cx="264" cy="230"/>
                        <a:chOff x="4050" y="1089"/>
                        <a:chExt cx="264" cy="230"/>
                      </a:xfrm>
                    </p:grpSpPr>
                    <p:sp>
                      <p:nvSpPr>
                        <p:cNvPr id="164063" name="Oval 223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4053" y="1089"/>
                          <a:ext cx="113" cy="113"/>
                        </a:xfrm>
                        <a:prstGeom prst="ellipse">
                          <a:avLst/>
                        </a:prstGeom>
                        <a:gradFill rotWithShape="0">
                          <a:gsLst>
                            <a:gs pos="0">
                              <a:schemeClr val="folHlink">
                                <a:gamma/>
                                <a:tint val="0"/>
                                <a:invGamma/>
                              </a:schemeClr>
                            </a:gs>
                            <a:gs pos="100000">
                              <a:schemeClr val="folHlink"/>
                            </a:gs>
                          </a:gsLst>
                          <a:path path="shape">
                            <a:fillToRect l="50000" t="50000" r="50000" b="50000"/>
                          </a:path>
                        </a:gradFill>
                        <a:ln w="952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64064" name="Oval 224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4194" y="1206"/>
                          <a:ext cx="113" cy="113"/>
                        </a:xfrm>
                        <a:prstGeom prst="ellipse">
                          <a:avLst/>
                        </a:prstGeom>
                        <a:gradFill rotWithShape="0">
                          <a:gsLst>
                            <a:gs pos="0">
                              <a:schemeClr val="folHlink">
                                <a:gamma/>
                                <a:tint val="0"/>
                                <a:invGamma/>
                              </a:schemeClr>
                            </a:gs>
                            <a:gs pos="100000">
                              <a:schemeClr val="folHlink"/>
                            </a:gs>
                          </a:gsLst>
                          <a:path path="shape">
                            <a:fillToRect l="50000" t="50000" r="50000" b="50000"/>
                          </a:path>
                        </a:gradFill>
                        <a:ln w="952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64065" name="Rectangle 225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4194" y="1095"/>
                          <a:ext cx="120" cy="105"/>
                        </a:xfrm>
                        <a:prstGeom prst="rect">
                          <a:avLst/>
                        </a:prstGeom>
                        <a:gradFill rotWithShape="0">
                          <a:gsLst>
                            <a:gs pos="0">
                              <a:schemeClr val="folHlink"/>
                            </a:gs>
                            <a:gs pos="50000">
                              <a:schemeClr val="folHlink">
                                <a:gamma/>
                                <a:tint val="0"/>
                                <a:invGamma/>
                              </a:schemeClr>
                            </a:gs>
                            <a:gs pos="100000">
                              <a:schemeClr val="folHlink"/>
                            </a:gs>
                          </a:gsLst>
                          <a:lin ang="0" scaled="1"/>
                        </a:gradFill>
                        <a:ln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64066" name="Rectangle 226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4050" y="1206"/>
                          <a:ext cx="120" cy="105"/>
                        </a:xfrm>
                        <a:prstGeom prst="rect">
                          <a:avLst/>
                        </a:prstGeom>
                        <a:gradFill rotWithShape="0">
                          <a:gsLst>
                            <a:gs pos="0">
                              <a:schemeClr val="folHlink"/>
                            </a:gs>
                            <a:gs pos="50000">
                              <a:schemeClr val="folHlink">
                                <a:gamma/>
                                <a:tint val="0"/>
                                <a:invGamma/>
                              </a:schemeClr>
                            </a:gs>
                            <a:gs pos="100000">
                              <a:schemeClr val="folHlink"/>
                            </a:gs>
                          </a:gsLst>
                          <a:lin ang="0" scaled="1"/>
                        </a:gradFill>
                        <a:ln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</p:grpSp>
                  <p:grpSp>
                    <p:nvGrpSpPr>
                      <p:cNvPr id="164067" name="Group 227"/>
                      <p:cNvGrpSpPr>
                        <a:grpSpLocks noChangeAspect="1"/>
                      </p:cNvGrpSpPr>
                      <p:nvPr/>
                    </p:nvGrpSpPr>
                    <p:grpSpPr bwMode="auto">
                      <a:xfrm>
                        <a:off x="1848" y="1338"/>
                        <a:ext cx="264" cy="230"/>
                        <a:chOff x="4050" y="1089"/>
                        <a:chExt cx="264" cy="230"/>
                      </a:xfrm>
                    </p:grpSpPr>
                    <p:sp>
                      <p:nvSpPr>
                        <p:cNvPr id="164068" name="Oval 228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4053" y="1089"/>
                          <a:ext cx="113" cy="113"/>
                        </a:xfrm>
                        <a:prstGeom prst="ellipse">
                          <a:avLst/>
                        </a:prstGeom>
                        <a:gradFill rotWithShape="0">
                          <a:gsLst>
                            <a:gs pos="0">
                              <a:schemeClr val="folHlink">
                                <a:gamma/>
                                <a:tint val="0"/>
                                <a:invGamma/>
                              </a:schemeClr>
                            </a:gs>
                            <a:gs pos="100000">
                              <a:schemeClr val="folHlink"/>
                            </a:gs>
                          </a:gsLst>
                          <a:path path="shape">
                            <a:fillToRect l="50000" t="50000" r="50000" b="50000"/>
                          </a:path>
                        </a:gradFill>
                        <a:ln w="952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64069" name="Oval 229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4194" y="1206"/>
                          <a:ext cx="113" cy="113"/>
                        </a:xfrm>
                        <a:prstGeom prst="ellipse">
                          <a:avLst/>
                        </a:prstGeom>
                        <a:gradFill rotWithShape="0">
                          <a:gsLst>
                            <a:gs pos="0">
                              <a:schemeClr val="folHlink">
                                <a:gamma/>
                                <a:tint val="0"/>
                                <a:invGamma/>
                              </a:schemeClr>
                            </a:gs>
                            <a:gs pos="100000">
                              <a:schemeClr val="folHlink"/>
                            </a:gs>
                          </a:gsLst>
                          <a:path path="shape">
                            <a:fillToRect l="50000" t="50000" r="50000" b="50000"/>
                          </a:path>
                        </a:gradFill>
                        <a:ln w="952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64070" name="Rectangle 230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4194" y="1095"/>
                          <a:ext cx="120" cy="105"/>
                        </a:xfrm>
                        <a:prstGeom prst="rect">
                          <a:avLst/>
                        </a:prstGeom>
                        <a:gradFill rotWithShape="0">
                          <a:gsLst>
                            <a:gs pos="0">
                              <a:schemeClr val="folHlink"/>
                            </a:gs>
                            <a:gs pos="50000">
                              <a:schemeClr val="folHlink">
                                <a:gamma/>
                                <a:tint val="0"/>
                                <a:invGamma/>
                              </a:schemeClr>
                            </a:gs>
                            <a:gs pos="100000">
                              <a:schemeClr val="folHlink"/>
                            </a:gs>
                          </a:gsLst>
                          <a:lin ang="0" scaled="1"/>
                        </a:gradFill>
                        <a:ln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64071" name="Rectangle 231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4050" y="1206"/>
                          <a:ext cx="120" cy="105"/>
                        </a:xfrm>
                        <a:prstGeom prst="rect">
                          <a:avLst/>
                        </a:prstGeom>
                        <a:gradFill rotWithShape="0">
                          <a:gsLst>
                            <a:gs pos="0">
                              <a:schemeClr val="folHlink"/>
                            </a:gs>
                            <a:gs pos="50000">
                              <a:schemeClr val="folHlink">
                                <a:gamma/>
                                <a:tint val="0"/>
                                <a:invGamma/>
                              </a:schemeClr>
                            </a:gs>
                            <a:gs pos="100000">
                              <a:schemeClr val="folHlink"/>
                            </a:gs>
                          </a:gsLst>
                          <a:lin ang="0" scaled="1"/>
                        </a:gradFill>
                        <a:ln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</p:grpSp>
                  <p:grpSp>
                    <p:nvGrpSpPr>
                      <p:cNvPr id="164072" name="Group 232"/>
                      <p:cNvGrpSpPr>
                        <a:grpSpLocks noChangeAspect="1"/>
                      </p:cNvGrpSpPr>
                      <p:nvPr/>
                    </p:nvGrpSpPr>
                    <p:grpSpPr bwMode="auto">
                      <a:xfrm>
                        <a:off x="1851" y="1563"/>
                        <a:ext cx="264" cy="230"/>
                        <a:chOff x="4050" y="1089"/>
                        <a:chExt cx="264" cy="230"/>
                      </a:xfrm>
                    </p:grpSpPr>
                    <p:sp>
                      <p:nvSpPr>
                        <p:cNvPr id="164073" name="Oval 233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4053" y="1089"/>
                          <a:ext cx="113" cy="113"/>
                        </a:xfrm>
                        <a:prstGeom prst="ellipse">
                          <a:avLst/>
                        </a:prstGeom>
                        <a:gradFill rotWithShape="0">
                          <a:gsLst>
                            <a:gs pos="0">
                              <a:schemeClr val="folHlink">
                                <a:gamma/>
                                <a:tint val="0"/>
                                <a:invGamma/>
                              </a:schemeClr>
                            </a:gs>
                            <a:gs pos="100000">
                              <a:schemeClr val="folHlink"/>
                            </a:gs>
                          </a:gsLst>
                          <a:path path="shape">
                            <a:fillToRect l="50000" t="50000" r="50000" b="50000"/>
                          </a:path>
                        </a:gradFill>
                        <a:ln w="952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64074" name="Oval 234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4194" y="1206"/>
                          <a:ext cx="113" cy="113"/>
                        </a:xfrm>
                        <a:prstGeom prst="ellipse">
                          <a:avLst/>
                        </a:prstGeom>
                        <a:gradFill rotWithShape="0">
                          <a:gsLst>
                            <a:gs pos="0">
                              <a:schemeClr val="folHlink">
                                <a:gamma/>
                                <a:tint val="0"/>
                                <a:invGamma/>
                              </a:schemeClr>
                            </a:gs>
                            <a:gs pos="100000">
                              <a:schemeClr val="folHlink"/>
                            </a:gs>
                          </a:gsLst>
                          <a:path path="shape">
                            <a:fillToRect l="50000" t="50000" r="50000" b="50000"/>
                          </a:path>
                        </a:gradFill>
                        <a:ln w="952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64075" name="Rectangle 235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4194" y="1095"/>
                          <a:ext cx="120" cy="105"/>
                        </a:xfrm>
                        <a:prstGeom prst="rect">
                          <a:avLst/>
                        </a:prstGeom>
                        <a:gradFill rotWithShape="0">
                          <a:gsLst>
                            <a:gs pos="0">
                              <a:schemeClr val="folHlink"/>
                            </a:gs>
                            <a:gs pos="50000">
                              <a:schemeClr val="folHlink">
                                <a:gamma/>
                                <a:tint val="0"/>
                                <a:invGamma/>
                              </a:schemeClr>
                            </a:gs>
                            <a:gs pos="100000">
                              <a:schemeClr val="folHlink"/>
                            </a:gs>
                          </a:gsLst>
                          <a:lin ang="0" scaled="1"/>
                        </a:gradFill>
                        <a:ln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64076" name="Rectangle 236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4050" y="1206"/>
                          <a:ext cx="120" cy="105"/>
                        </a:xfrm>
                        <a:prstGeom prst="rect">
                          <a:avLst/>
                        </a:prstGeom>
                        <a:gradFill rotWithShape="0">
                          <a:gsLst>
                            <a:gs pos="0">
                              <a:schemeClr val="folHlink"/>
                            </a:gs>
                            <a:gs pos="50000">
                              <a:schemeClr val="folHlink">
                                <a:gamma/>
                                <a:tint val="0"/>
                                <a:invGamma/>
                              </a:schemeClr>
                            </a:gs>
                            <a:gs pos="100000">
                              <a:schemeClr val="folHlink"/>
                            </a:gs>
                          </a:gsLst>
                          <a:lin ang="0" scaled="1"/>
                        </a:gradFill>
                        <a:ln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</p:grpSp>
                  <p:grpSp>
                    <p:nvGrpSpPr>
                      <p:cNvPr id="164077" name="Group 237"/>
                      <p:cNvGrpSpPr>
                        <a:grpSpLocks noChangeAspect="1"/>
                      </p:cNvGrpSpPr>
                      <p:nvPr/>
                    </p:nvGrpSpPr>
                    <p:grpSpPr bwMode="auto">
                      <a:xfrm>
                        <a:off x="1854" y="1794"/>
                        <a:ext cx="264" cy="230"/>
                        <a:chOff x="4050" y="1089"/>
                        <a:chExt cx="264" cy="230"/>
                      </a:xfrm>
                    </p:grpSpPr>
                    <p:sp>
                      <p:nvSpPr>
                        <p:cNvPr id="164078" name="Oval 238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4053" y="1089"/>
                          <a:ext cx="113" cy="113"/>
                        </a:xfrm>
                        <a:prstGeom prst="ellipse">
                          <a:avLst/>
                        </a:prstGeom>
                        <a:gradFill rotWithShape="0">
                          <a:gsLst>
                            <a:gs pos="0">
                              <a:schemeClr val="folHlink">
                                <a:gamma/>
                                <a:tint val="0"/>
                                <a:invGamma/>
                              </a:schemeClr>
                            </a:gs>
                            <a:gs pos="100000">
                              <a:schemeClr val="folHlink"/>
                            </a:gs>
                          </a:gsLst>
                          <a:path path="shape">
                            <a:fillToRect l="50000" t="50000" r="50000" b="50000"/>
                          </a:path>
                        </a:gradFill>
                        <a:ln w="952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64079" name="Oval 239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4194" y="1206"/>
                          <a:ext cx="113" cy="113"/>
                        </a:xfrm>
                        <a:prstGeom prst="ellipse">
                          <a:avLst/>
                        </a:prstGeom>
                        <a:gradFill rotWithShape="0">
                          <a:gsLst>
                            <a:gs pos="0">
                              <a:schemeClr val="folHlink">
                                <a:gamma/>
                                <a:tint val="0"/>
                                <a:invGamma/>
                              </a:schemeClr>
                            </a:gs>
                            <a:gs pos="100000">
                              <a:schemeClr val="folHlink"/>
                            </a:gs>
                          </a:gsLst>
                          <a:path path="shape">
                            <a:fillToRect l="50000" t="50000" r="50000" b="50000"/>
                          </a:path>
                        </a:gradFill>
                        <a:ln w="952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64080" name="Rectangle 240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4194" y="1095"/>
                          <a:ext cx="120" cy="105"/>
                        </a:xfrm>
                        <a:prstGeom prst="rect">
                          <a:avLst/>
                        </a:prstGeom>
                        <a:gradFill rotWithShape="0">
                          <a:gsLst>
                            <a:gs pos="0">
                              <a:schemeClr val="folHlink"/>
                            </a:gs>
                            <a:gs pos="50000">
                              <a:schemeClr val="folHlink">
                                <a:gamma/>
                                <a:tint val="0"/>
                                <a:invGamma/>
                              </a:schemeClr>
                            </a:gs>
                            <a:gs pos="100000">
                              <a:schemeClr val="folHlink"/>
                            </a:gs>
                          </a:gsLst>
                          <a:lin ang="0" scaled="1"/>
                        </a:gradFill>
                        <a:ln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64081" name="Rectangle 241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4050" y="1206"/>
                          <a:ext cx="120" cy="105"/>
                        </a:xfrm>
                        <a:prstGeom prst="rect">
                          <a:avLst/>
                        </a:prstGeom>
                        <a:gradFill rotWithShape="0">
                          <a:gsLst>
                            <a:gs pos="0">
                              <a:schemeClr val="folHlink"/>
                            </a:gs>
                            <a:gs pos="50000">
                              <a:schemeClr val="folHlink">
                                <a:gamma/>
                                <a:tint val="0"/>
                                <a:invGamma/>
                              </a:schemeClr>
                            </a:gs>
                            <a:gs pos="100000">
                              <a:schemeClr val="folHlink"/>
                            </a:gs>
                          </a:gsLst>
                          <a:lin ang="0" scaled="1"/>
                        </a:gradFill>
                        <a:ln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</p:grpSp>
                  <p:grpSp>
                    <p:nvGrpSpPr>
                      <p:cNvPr id="164082" name="Group 242"/>
                      <p:cNvGrpSpPr>
                        <a:grpSpLocks noChangeAspect="1"/>
                      </p:cNvGrpSpPr>
                      <p:nvPr/>
                    </p:nvGrpSpPr>
                    <p:grpSpPr bwMode="auto">
                      <a:xfrm>
                        <a:off x="1860" y="2022"/>
                        <a:ext cx="264" cy="230"/>
                        <a:chOff x="4050" y="1089"/>
                        <a:chExt cx="264" cy="230"/>
                      </a:xfrm>
                    </p:grpSpPr>
                    <p:sp>
                      <p:nvSpPr>
                        <p:cNvPr id="164083" name="Oval 243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4053" y="1089"/>
                          <a:ext cx="113" cy="113"/>
                        </a:xfrm>
                        <a:prstGeom prst="ellipse">
                          <a:avLst/>
                        </a:prstGeom>
                        <a:gradFill rotWithShape="0">
                          <a:gsLst>
                            <a:gs pos="0">
                              <a:schemeClr val="folHlink">
                                <a:gamma/>
                                <a:tint val="0"/>
                                <a:invGamma/>
                              </a:schemeClr>
                            </a:gs>
                            <a:gs pos="100000">
                              <a:schemeClr val="folHlink"/>
                            </a:gs>
                          </a:gsLst>
                          <a:path path="shape">
                            <a:fillToRect l="50000" t="50000" r="50000" b="50000"/>
                          </a:path>
                        </a:gradFill>
                        <a:ln w="952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64084" name="Oval 244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4194" y="1206"/>
                          <a:ext cx="113" cy="113"/>
                        </a:xfrm>
                        <a:prstGeom prst="ellipse">
                          <a:avLst/>
                        </a:prstGeom>
                        <a:gradFill rotWithShape="0">
                          <a:gsLst>
                            <a:gs pos="0">
                              <a:schemeClr val="folHlink">
                                <a:gamma/>
                                <a:tint val="0"/>
                                <a:invGamma/>
                              </a:schemeClr>
                            </a:gs>
                            <a:gs pos="100000">
                              <a:schemeClr val="folHlink"/>
                            </a:gs>
                          </a:gsLst>
                          <a:path path="shape">
                            <a:fillToRect l="50000" t="50000" r="50000" b="50000"/>
                          </a:path>
                        </a:gradFill>
                        <a:ln w="952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64085" name="Rectangle 245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4194" y="1095"/>
                          <a:ext cx="120" cy="105"/>
                        </a:xfrm>
                        <a:prstGeom prst="rect">
                          <a:avLst/>
                        </a:prstGeom>
                        <a:gradFill rotWithShape="0">
                          <a:gsLst>
                            <a:gs pos="0">
                              <a:schemeClr val="folHlink"/>
                            </a:gs>
                            <a:gs pos="50000">
                              <a:schemeClr val="folHlink">
                                <a:gamma/>
                                <a:tint val="0"/>
                                <a:invGamma/>
                              </a:schemeClr>
                            </a:gs>
                            <a:gs pos="100000">
                              <a:schemeClr val="folHlink"/>
                            </a:gs>
                          </a:gsLst>
                          <a:lin ang="0" scaled="1"/>
                        </a:gradFill>
                        <a:ln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64086" name="Rectangle 246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4050" y="1206"/>
                          <a:ext cx="120" cy="105"/>
                        </a:xfrm>
                        <a:prstGeom prst="rect">
                          <a:avLst/>
                        </a:prstGeom>
                        <a:gradFill rotWithShape="0">
                          <a:gsLst>
                            <a:gs pos="0">
                              <a:schemeClr val="folHlink"/>
                            </a:gs>
                            <a:gs pos="50000">
                              <a:schemeClr val="folHlink">
                                <a:gamma/>
                                <a:tint val="0"/>
                                <a:invGamma/>
                              </a:schemeClr>
                            </a:gs>
                            <a:gs pos="100000">
                              <a:schemeClr val="folHlink"/>
                            </a:gs>
                          </a:gsLst>
                          <a:lin ang="0" scaled="1"/>
                        </a:gradFill>
                        <a:ln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</p:grpSp>
                  <p:grpSp>
                    <p:nvGrpSpPr>
                      <p:cNvPr id="164087" name="Group 247"/>
                      <p:cNvGrpSpPr>
                        <a:grpSpLocks noChangeAspect="1"/>
                      </p:cNvGrpSpPr>
                      <p:nvPr/>
                    </p:nvGrpSpPr>
                    <p:grpSpPr bwMode="auto">
                      <a:xfrm>
                        <a:off x="1860" y="2247"/>
                        <a:ext cx="264" cy="230"/>
                        <a:chOff x="4050" y="1089"/>
                        <a:chExt cx="264" cy="230"/>
                      </a:xfrm>
                    </p:grpSpPr>
                    <p:sp>
                      <p:nvSpPr>
                        <p:cNvPr id="164088" name="Oval 248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4053" y="1089"/>
                          <a:ext cx="113" cy="113"/>
                        </a:xfrm>
                        <a:prstGeom prst="ellipse">
                          <a:avLst/>
                        </a:prstGeom>
                        <a:gradFill rotWithShape="0">
                          <a:gsLst>
                            <a:gs pos="0">
                              <a:schemeClr val="folHlink">
                                <a:gamma/>
                                <a:tint val="0"/>
                                <a:invGamma/>
                              </a:schemeClr>
                            </a:gs>
                            <a:gs pos="100000">
                              <a:schemeClr val="folHlink"/>
                            </a:gs>
                          </a:gsLst>
                          <a:path path="shape">
                            <a:fillToRect l="50000" t="50000" r="50000" b="50000"/>
                          </a:path>
                        </a:gradFill>
                        <a:ln w="952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64089" name="Oval 249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4194" y="1206"/>
                          <a:ext cx="113" cy="113"/>
                        </a:xfrm>
                        <a:prstGeom prst="ellipse">
                          <a:avLst/>
                        </a:prstGeom>
                        <a:gradFill rotWithShape="0">
                          <a:gsLst>
                            <a:gs pos="0">
                              <a:schemeClr val="folHlink">
                                <a:gamma/>
                                <a:tint val="0"/>
                                <a:invGamma/>
                              </a:schemeClr>
                            </a:gs>
                            <a:gs pos="100000">
                              <a:schemeClr val="folHlink"/>
                            </a:gs>
                          </a:gsLst>
                          <a:path path="shape">
                            <a:fillToRect l="50000" t="50000" r="50000" b="50000"/>
                          </a:path>
                        </a:gradFill>
                        <a:ln w="952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64090" name="Rectangle 250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4194" y="1095"/>
                          <a:ext cx="120" cy="105"/>
                        </a:xfrm>
                        <a:prstGeom prst="rect">
                          <a:avLst/>
                        </a:prstGeom>
                        <a:gradFill rotWithShape="0">
                          <a:gsLst>
                            <a:gs pos="0">
                              <a:schemeClr val="folHlink"/>
                            </a:gs>
                            <a:gs pos="50000">
                              <a:schemeClr val="folHlink">
                                <a:gamma/>
                                <a:tint val="0"/>
                                <a:invGamma/>
                              </a:schemeClr>
                            </a:gs>
                            <a:gs pos="100000">
                              <a:schemeClr val="folHlink"/>
                            </a:gs>
                          </a:gsLst>
                          <a:lin ang="0" scaled="1"/>
                        </a:gradFill>
                        <a:ln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64091" name="Rectangle 251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4050" y="1206"/>
                          <a:ext cx="120" cy="105"/>
                        </a:xfrm>
                        <a:prstGeom prst="rect">
                          <a:avLst/>
                        </a:prstGeom>
                        <a:gradFill rotWithShape="0">
                          <a:gsLst>
                            <a:gs pos="0">
                              <a:schemeClr val="folHlink"/>
                            </a:gs>
                            <a:gs pos="50000">
                              <a:schemeClr val="folHlink">
                                <a:gamma/>
                                <a:tint val="0"/>
                                <a:invGamma/>
                              </a:schemeClr>
                            </a:gs>
                            <a:gs pos="100000">
                              <a:schemeClr val="folHlink"/>
                            </a:gs>
                          </a:gsLst>
                          <a:lin ang="0" scaled="1"/>
                        </a:gradFill>
                        <a:ln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</p:grpSp>
                  <p:grpSp>
                    <p:nvGrpSpPr>
                      <p:cNvPr id="164092" name="Group 252"/>
                      <p:cNvGrpSpPr>
                        <a:grpSpLocks noChangeAspect="1"/>
                      </p:cNvGrpSpPr>
                      <p:nvPr/>
                    </p:nvGrpSpPr>
                    <p:grpSpPr bwMode="auto">
                      <a:xfrm>
                        <a:off x="1860" y="2469"/>
                        <a:ext cx="264" cy="230"/>
                        <a:chOff x="4050" y="1089"/>
                        <a:chExt cx="264" cy="230"/>
                      </a:xfrm>
                    </p:grpSpPr>
                    <p:sp>
                      <p:nvSpPr>
                        <p:cNvPr id="164093" name="Oval 253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4053" y="1089"/>
                          <a:ext cx="113" cy="113"/>
                        </a:xfrm>
                        <a:prstGeom prst="ellipse">
                          <a:avLst/>
                        </a:prstGeom>
                        <a:gradFill rotWithShape="0">
                          <a:gsLst>
                            <a:gs pos="0">
                              <a:schemeClr val="folHlink">
                                <a:gamma/>
                                <a:tint val="0"/>
                                <a:invGamma/>
                              </a:schemeClr>
                            </a:gs>
                            <a:gs pos="100000">
                              <a:schemeClr val="folHlink"/>
                            </a:gs>
                          </a:gsLst>
                          <a:path path="shape">
                            <a:fillToRect l="50000" t="50000" r="50000" b="50000"/>
                          </a:path>
                        </a:gradFill>
                        <a:ln w="952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64094" name="Oval 254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4194" y="1206"/>
                          <a:ext cx="113" cy="113"/>
                        </a:xfrm>
                        <a:prstGeom prst="ellipse">
                          <a:avLst/>
                        </a:prstGeom>
                        <a:gradFill rotWithShape="0">
                          <a:gsLst>
                            <a:gs pos="0">
                              <a:schemeClr val="folHlink">
                                <a:gamma/>
                                <a:tint val="0"/>
                                <a:invGamma/>
                              </a:schemeClr>
                            </a:gs>
                            <a:gs pos="100000">
                              <a:schemeClr val="folHlink"/>
                            </a:gs>
                          </a:gsLst>
                          <a:path path="shape">
                            <a:fillToRect l="50000" t="50000" r="50000" b="50000"/>
                          </a:path>
                        </a:gradFill>
                        <a:ln w="952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64095" name="Rectangle 255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4194" y="1095"/>
                          <a:ext cx="120" cy="105"/>
                        </a:xfrm>
                        <a:prstGeom prst="rect">
                          <a:avLst/>
                        </a:prstGeom>
                        <a:gradFill rotWithShape="0">
                          <a:gsLst>
                            <a:gs pos="0">
                              <a:schemeClr val="folHlink"/>
                            </a:gs>
                            <a:gs pos="50000">
                              <a:schemeClr val="folHlink">
                                <a:gamma/>
                                <a:tint val="0"/>
                                <a:invGamma/>
                              </a:schemeClr>
                            </a:gs>
                            <a:gs pos="100000">
                              <a:schemeClr val="folHlink"/>
                            </a:gs>
                          </a:gsLst>
                          <a:lin ang="0" scaled="1"/>
                        </a:gradFill>
                        <a:ln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64096" name="Rectangle 256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4050" y="1206"/>
                          <a:ext cx="120" cy="105"/>
                        </a:xfrm>
                        <a:prstGeom prst="rect">
                          <a:avLst/>
                        </a:prstGeom>
                        <a:gradFill rotWithShape="0">
                          <a:gsLst>
                            <a:gs pos="0">
                              <a:schemeClr val="folHlink"/>
                            </a:gs>
                            <a:gs pos="50000">
                              <a:schemeClr val="folHlink">
                                <a:gamma/>
                                <a:tint val="0"/>
                                <a:invGamma/>
                              </a:schemeClr>
                            </a:gs>
                            <a:gs pos="100000">
                              <a:schemeClr val="folHlink"/>
                            </a:gs>
                          </a:gsLst>
                          <a:lin ang="0" scaled="1"/>
                        </a:gradFill>
                        <a:ln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</p:grpSp>
                  <p:grpSp>
                    <p:nvGrpSpPr>
                      <p:cNvPr id="164097" name="Group 257"/>
                      <p:cNvGrpSpPr>
                        <a:grpSpLocks noChangeAspect="1"/>
                      </p:cNvGrpSpPr>
                      <p:nvPr/>
                    </p:nvGrpSpPr>
                    <p:grpSpPr bwMode="auto">
                      <a:xfrm>
                        <a:off x="1863" y="2700"/>
                        <a:ext cx="264" cy="230"/>
                        <a:chOff x="4050" y="1089"/>
                        <a:chExt cx="264" cy="230"/>
                      </a:xfrm>
                    </p:grpSpPr>
                    <p:sp>
                      <p:nvSpPr>
                        <p:cNvPr id="164098" name="Oval 258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4053" y="1089"/>
                          <a:ext cx="113" cy="113"/>
                        </a:xfrm>
                        <a:prstGeom prst="ellipse">
                          <a:avLst/>
                        </a:prstGeom>
                        <a:gradFill rotWithShape="0">
                          <a:gsLst>
                            <a:gs pos="0">
                              <a:schemeClr val="folHlink">
                                <a:gamma/>
                                <a:tint val="0"/>
                                <a:invGamma/>
                              </a:schemeClr>
                            </a:gs>
                            <a:gs pos="100000">
                              <a:schemeClr val="folHlink"/>
                            </a:gs>
                          </a:gsLst>
                          <a:path path="shape">
                            <a:fillToRect l="50000" t="50000" r="50000" b="50000"/>
                          </a:path>
                        </a:gradFill>
                        <a:ln w="952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64099" name="Oval 259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4194" y="1206"/>
                          <a:ext cx="113" cy="113"/>
                        </a:xfrm>
                        <a:prstGeom prst="ellipse">
                          <a:avLst/>
                        </a:prstGeom>
                        <a:gradFill rotWithShape="0">
                          <a:gsLst>
                            <a:gs pos="0">
                              <a:schemeClr val="folHlink">
                                <a:gamma/>
                                <a:tint val="0"/>
                                <a:invGamma/>
                              </a:schemeClr>
                            </a:gs>
                            <a:gs pos="100000">
                              <a:schemeClr val="folHlink"/>
                            </a:gs>
                          </a:gsLst>
                          <a:path path="shape">
                            <a:fillToRect l="50000" t="50000" r="50000" b="50000"/>
                          </a:path>
                        </a:gradFill>
                        <a:ln w="952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64100" name="Rectangle 260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4194" y="1095"/>
                          <a:ext cx="120" cy="105"/>
                        </a:xfrm>
                        <a:prstGeom prst="rect">
                          <a:avLst/>
                        </a:prstGeom>
                        <a:gradFill rotWithShape="0">
                          <a:gsLst>
                            <a:gs pos="0">
                              <a:schemeClr val="folHlink"/>
                            </a:gs>
                            <a:gs pos="50000">
                              <a:schemeClr val="folHlink">
                                <a:gamma/>
                                <a:tint val="0"/>
                                <a:invGamma/>
                              </a:schemeClr>
                            </a:gs>
                            <a:gs pos="100000">
                              <a:schemeClr val="folHlink"/>
                            </a:gs>
                          </a:gsLst>
                          <a:lin ang="0" scaled="1"/>
                        </a:gradFill>
                        <a:ln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64101" name="Rectangle 261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4050" y="1206"/>
                          <a:ext cx="120" cy="105"/>
                        </a:xfrm>
                        <a:prstGeom prst="rect">
                          <a:avLst/>
                        </a:prstGeom>
                        <a:gradFill rotWithShape="0">
                          <a:gsLst>
                            <a:gs pos="0">
                              <a:schemeClr val="folHlink"/>
                            </a:gs>
                            <a:gs pos="50000">
                              <a:schemeClr val="folHlink">
                                <a:gamma/>
                                <a:tint val="0"/>
                                <a:invGamma/>
                              </a:schemeClr>
                            </a:gs>
                            <a:gs pos="100000">
                              <a:schemeClr val="folHlink"/>
                            </a:gs>
                          </a:gsLst>
                          <a:lin ang="0" scaled="1"/>
                        </a:gradFill>
                        <a:ln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</p:grpSp>
                  <p:grpSp>
                    <p:nvGrpSpPr>
                      <p:cNvPr id="164102" name="Group 262"/>
                      <p:cNvGrpSpPr>
                        <a:grpSpLocks noChangeAspect="1"/>
                      </p:cNvGrpSpPr>
                      <p:nvPr/>
                    </p:nvGrpSpPr>
                    <p:grpSpPr bwMode="auto">
                      <a:xfrm>
                        <a:off x="1866" y="2928"/>
                        <a:ext cx="264" cy="230"/>
                        <a:chOff x="4050" y="1089"/>
                        <a:chExt cx="264" cy="230"/>
                      </a:xfrm>
                    </p:grpSpPr>
                    <p:sp>
                      <p:nvSpPr>
                        <p:cNvPr id="164103" name="Oval 263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4053" y="1089"/>
                          <a:ext cx="113" cy="113"/>
                        </a:xfrm>
                        <a:prstGeom prst="ellipse">
                          <a:avLst/>
                        </a:prstGeom>
                        <a:gradFill rotWithShape="0">
                          <a:gsLst>
                            <a:gs pos="0">
                              <a:schemeClr val="folHlink">
                                <a:gamma/>
                                <a:tint val="0"/>
                                <a:invGamma/>
                              </a:schemeClr>
                            </a:gs>
                            <a:gs pos="100000">
                              <a:schemeClr val="folHlink"/>
                            </a:gs>
                          </a:gsLst>
                          <a:path path="shape">
                            <a:fillToRect l="50000" t="50000" r="50000" b="50000"/>
                          </a:path>
                        </a:gradFill>
                        <a:ln w="952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64104" name="Oval 264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4194" y="1206"/>
                          <a:ext cx="113" cy="113"/>
                        </a:xfrm>
                        <a:prstGeom prst="ellipse">
                          <a:avLst/>
                        </a:prstGeom>
                        <a:gradFill rotWithShape="0">
                          <a:gsLst>
                            <a:gs pos="0">
                              <a:schemeClr val="folHlink">
                                <a:gamma/>
                                <a:tint val="0"/>
                                <a:invGamma/>
                              </a:schemeClr>
                            </a:gs>
                            <a:gs pos="100000">
                              <a:schemeClr val="folHlink"/>
                            </a:gs>
                          </a:gsLst>
                          <a:path path="shape">
                            <a:fillToRect l="50000" t="50000" r="50000" b="50000"/>
                          </a:path>
                        </a:gradFill>
                        <a:ln w="952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64105" name="Rectangle 265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4194" y="1095"/>
                          <a:ext cx="120" cy="105"/>
                        </a:xfrm>
                        <a:prstGeom prst="rect">
                          <a:avLst/>
                        </a:prstGeom>
                        <a:gradFill rotWithShape="0">
                          <a:gsLst>
                            <a:gs pos="0">
                              <a:schemeClr val="folHlink"/>
                            </a:gs>
                            <a:gs pos="50000">
                              <a:schemeClr val="folHlink">
                                <a:gamma/>
                                <a:tint val="0"/>
                                <a:invGamma/>
                              </a:schemeClr>
                            </a:gs>
                            <a:gs pos="100000">
                              <a:schemeClr val="folHlink"/>
                            </a:gs>
                          </a:gsLst>
                          <a:lin ang="0" scaled="1"/>
                        </a:gradFill>
                        <a:ln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64106" name="Rectangle 266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4050" y="1206"/>
                          <a:ext cx="120" cy="105"/>
                        </a:xfrm>
                        <a:prstGeom prst="rect">
                          <a:avLst/>
                        </a:prstGeom>
                        <a:gradFill rotWithShape="0">
                          <a:gsLst>
                            <a:gs pos="0">
                              <a:schemeClr val="folHlink"/>
                            </a:gs>
                            <a:gs pos="50000">
                              <a:schemeClr val="folHlink">
                                <a:gamma/>
                                <a:tint val="0"/>
                                <a:invGamma/>
                              </a:schemeClr>
                            </a:gs>
                            <a:gs pos="100000">
                              <a:schemeClr val="folHlink"/>
                            </a:gs>
                          </a:gsLst>
                          <a:lin ang="0" scaled="1"/>
                        </a:gradFill>
                        <a:ln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</p:grpSp>
                  <p:grpSp>
                    <p:nvGrpSpPr>
                      <p:cNvPr id="164107" name="Group 267"/>
                      <p:cNvGrpSpPr>
                        <a:grpSpLocks noChangeAspect="1"/>
                      </p:cNvGrpSpPr>
                      <p:nvPr/>
                    </p:nvGrpSpPr>
                    <p:grpSpPr bwMode="auto">
                      <a:xfrm>
                        <a:off x="1869" y="3159"/>
                        <a:ext cx="264" cy="230"/>
                        <a:chOff x="4050" y="1089"/>
                        <a:chExt cx="264" cy="230"/>
                      </a:xfrm>
                    </p:grpSpPr>
                    <p:sp>
                      <p:nvSpPr>
                        <p:cNvPr id="164108" name="Oval 268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4053" y="1089"/>
                          <a:ext cx="113" cy="113"/>
                        </a:xfrm>
                        <a:prstGeom prst="ellipse">
                          <a:avLst/>
                        </a:prstGeom>
                        <a:gradFill rotWithShape="0">
                          <a:gsLst>
                            <a:gs pos="0">
                              <a:schemeClr val="folHlink">
                                <a:gamma/>
                                <a:tint val="0"/>
                                <a:invGamma/>
                              </a:schemeClr>
                            </a:gs>
                            <a:gs pos="100000">
                              <a:schemeClr val="folHlink"/>
                            </a:gs>
                          </a:gsLst>
                          <a:path path="shape">
                            <a:fillToRect l="50000" t="50000" r="50000" b="50000"/>
                          </a:path>
                        </a:gradFill>
                        <a:ln w="952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64109" name="Oval 269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4194" y="1206"/>
                          <a:ext cx="113" cy="113"/>
                        </a:xfrm>
                        <a:prstGeom prst="ellipse">
                          <a:avLst/>
                        </a:prstGeom>
                        <a:gradFill rotWithShape="0">
                          <a:gsLst>
                            <a:gs pos="0">
                              <a:schemeClr val="folHlink">
                                <a:gamma/>
                                <a:tint val="0"/>
                                <a:invGamma/>
                              </a:schemeClr>
                            </a:gs>
                            <a:gs pos="100000">
                              <a:schemeClr val="folHlink"/>
                            </a:gs>
                          </a:gsLst>
                          <a:path path="shape">
                            <a:fillToRect l="50000" t="50000" r="50000" b="50000"/>
                          </a:path>
                        </a:gradFill>
                        <a:ln w="952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64110" name="Rectangle 270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4194" y="1095"/>
                          <a:ext cx="120" cy="105"/>
                        </a:xfrm>
                        <a:prstGeom prst="rect">
                          <a:avLst/>
                        </a:prstGeom>
                        <a:gradFill rotWithShape="0">
                          <a:gsLst>
                            <a:gs pos="0">
                              <a:schemeClr val="folHlink"/>
                            </a:gs>
                            <a:gs pos="50000">
                              <a:schemeClr val="folHlink">
                                <a:gamma/>
                                <a:tint val="0"/>
                                <a:invGamma/>
                              </a:schemeClr>
                            </a:gs>
                            <a:gs pos="100000">
                              <a:schemeClr val="folHlink"/>
                            </a:gs>
                          </a:gsLst>
                          <a:lin ang="0" scaled="1"/>
                        </a:gradFill>
                        <a:ln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64111" name="Rectangle 271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4050" y="1206"/>
                          <a:ext cx="120" cy="105"/>
                        </a:xfrm>
                        <a:prstGeom prst="rect">
                          <a:avLst/>
                        </a:prstGeom>
                        <a:gradFill rotWithShape="0">
                          <a:gsLst>
                            <a:gs pos="0">
                              <a:schemeClr val="folHlink"/>
                            </a:gs>
                            <a:gs pos="50000">
                              <a:schemeClr val="folHlink">
                                <a:gamma/>
                                <a:tint val="0"/>
                                <a:invGamma/>
                              </a:schemeClr>
                            </a:gs>
                            <a:gs pos="100000">
                              <a:schemeClr val="folHlink"/>
                            </a:gs>
                          </a:gsLst>
                          <a:lin ang="0" scaled="1"/>
                        </a:gradFill>
                        <a:ln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</p:grpSp>
                  <p:grpSp>
                    <p:nvGrpSpPr>
                      <p:cNvPr id="164112" name="Group 272"/>
                      <p:cNvGrpSpPr>
                        <a:grpSpLocks noChangeAspect="1"/>
                      </p:cNvGrpSpPr>
                      <p:nvPr/>
                    </p:nvGrpSpPr>
                    <p:grpSpPr bwMode="auto">
                      <a:xfrm>
                        <a:off x="1866" y="3390"/>
                        <a:ext cx="264" cy="230"/>
                        <a:chOff x="4050" y="1089"/>
                        <a:chExt cx="264" cy="230"/>
                      </a:xfrm>
                    </p:grpSpPr>
                    <p:sp>
                      <p:nvSpPr>
                        <p:cNvPr id="164113" name="Oval 273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4053" y="1089"/>
                          <a:ext cx="113" cy="113"/>
                        </a:xfrm>
                        <a:prstGeom prst="ellipse">
                          <a:avLst/>
                        </a:prstGeom>
                        <a:gradFill rotWithShape="0">
                          <a:gsLst>
                            <a:gs pos="0">
                              <a:schemeClr val="folHlink">
                                <a:gamma/>
                                <a:tint val="0"/>
                                <a:invGamma/>
                              </a:schemeClr>
                            </a:gs>
                            <a:gs pos="100000">
                              <a:schemeClr val="folHlink"/>
                            </a:gs>
                          </a:gsLst>
                          <a:path path="shape">
                            <a:fillToRect l="50000" t="50000" r="50000" b="50000"/>
                          </a:path>
                        </a:gradFill>
                        <a:ln w="952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64114" name="Oval 274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4194" y="1206"/>
                          <a:ext cx="113" cy="113"/>
                        </a:xfrm>
                        <a:prstGeom prst="ellipse">
                          <a:avLst/>
                        </a:prstGeom>
                        <a:gradFill rotWithShape="0">
                          <a:gsLst>
                            <a:gs pos="0">
                              <a:schemeClr val="folHlink">
                                <a:gamma/>
                                <a:tint val="0"/>
                                <a:invGamma/>
                              </a:schemeClr>
                            </a:gs>
                            <a:gs pos="100000">
                              <a:schemeClr val="folHlink"/>
                            </a:gs>
                          </a:gsLst>
                          <a:path path="shape">
                            <a:fillToRect l="50000" t="50000" r="50000" b="50000"/>
                          </a:path>
                        </a:gradFill>
                        <a:ln w="952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64115" name="Rectangle 275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4194" y="1095"/>
                          <a:ext cx="120" cy="105"/>
                        </a:xfrm>
                        <a:prstGeom prst="rect">
                          <a:avLst/>
                        </a:prstGeom>
                        <a:gradFill rotWithShape="0">
                          <a:gsLst>
                            <a:gs pos="0">
                              <a:schemeClr val="folHlink"/>
                            </a:gs>
                            <a:gs pos="50000">
                              <a:schemeClr val="folHlink">
                                <a:gamma/>
                                <a:tint val="0"/>
                                <a:invGamma/>
                              </a:schemeClr>
                            </a:gs>
                            <a:gs pos="100000">
                              <a:schemeClr val="folHlink"/>
                            </a:gs>
                          </a:gsLst>
                          <a:lin ang="0" scaled="1"/>
                        </a:gradFill>
                        <a:ln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64116" name="Rectangle 276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4050" y="1206"/>
                          <a:ext cx="120" cy="105"/>
                        </a:xfrm>
                        <a:prstGeom prst="rect">
                          <a:avLst/>
                        </a:prstGeom>
                        <a:gradFill rotWithShape="0">
                          <a:gsLst>
                            <a:gs pos="0">
                              <a:schemeClr val="folHlink"/>
                            </a:gs>
                            <a:gs pos="50000">
                              <a:schemeClr val="folHlink">
                                <a:gamma/>
                                <a:tint val="0"/>
                                <a:invGamma/>
                              </a:schemeClr>
                            </a:gs>
                            <a:gs pos="100000">
                              <a:schemeClr val="folHlink"/>
                            </a:gs>
                          </a:gsLst>
                          <a:lin ang="0" scaled="1"/>
                        </a:gradFill>
                        <a:ln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</p:grpSp>
                </p:grpSp>
                <p:grpSp>
                  <p:nvGrpSpPr>
                    <p:cNvPr id="164117" name="Group 277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1985" y="1437"/>
                      <a:ext cx="1781" cy="538"/>
                      <a:chOff x="1985" y="1437"/>
                      <a:chExt cx="1781" cy="538"/>
                    </a:xfrm>
                  </p:grpSpPr>
                  <p:grpSp>
                    <p:nvGrpSpPr>
                      <p:cNvPr id="164118" name="Group 278"/>
                      <p:cNvGrpSpPr>
                        <a:grpSpLocks noChangeAspect="1"/>
                      </p:cNvGrpSpPr>
                      <p:nvPr/>
                    </p:nvGrpSpPr>
                    <p:grpSpPr bwMode="auto">
                      <a:xfrm>
                        <a:off x="2661" y="1943"/>
                        <a:ext cx="427" cy="14"/>
                        <a:chOff x="2782" y="1104"/>
                        <a:chExt cx="606" cy="20"/>
                      </a:xfrm>
                    </p:grpSpPr>
                    <p:sp>
                      <p:nvSpPr>
                        <p:cNvPr id="164119" name="AutoShape 279" descr="Широкий диагональный 1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2782" y="1104"/>
                          <a:ext cx="606" cy="20"/>
                        </a:xfrm>
                        <a:custGeom>
                          <a:avLst/>
                          <a:gdLst>
                            <a:gd name="G0" fmla="+- 1733 0 0"/>
                            <a:gd name="G1" fmla="+- 21600 0 1733"/>
                            <a:gd name="G2" fmla="*/ 1733 1 2"/>
                            <a:gd name="G3" fmla="+- 21600 0 G2"/>
                            <a:gd name="G4" fmla="+/ 1733 21600 2"/>
                            <a:gd name="G5" fmla="+/ G1 0 2"/>
                            <a:gd name="G6" fmla="*/ 21600 21600 1733"/>
                            <a:gd name="G7" fmla="*/ G6 1 2"/>
                            <a:gd name="G8" fmla="+- 21600 0 G7"/>
                            <a:gd name="G9" fmla="*/ 21600 1 2"/>
                            <a:gd name="G10" fmla="+- 1733 0 G9"/>
                            <a:gd name="G11" fmla="?: G10 G8 0"/>
                            <a:gd name="G12" fmla="?: G10 G7 21600"/>
                            <a:gd name="T0" fmla="*/ 20733 w 21600"/>
                            <a:gd name="T1" fmla="*/ 10800 h 21600"/>
                            <a:gd name="T2" fmla="*/ 10800 w 21600"/>
                            <a:gd name="T3" fmla="*/ 21600 h 21600"/>
                            <a:gd name="T4" fmla="*/ 867 w 21600"/>
                            <a:gd name="T5" fmla="*/ 10800 h 21600"/>
                            <a:gd name="T6" fmla="*/ 10800 w 21600"/>
                            <a:gd name="T7" fmla="*/ 0 h 21600"/>
                            <a:gd name="T8" fmla="*/ 2667 w 21600"/>
                            <a:gd name="T9" fmla="*/ 2667 h 21600"/>
                            <a:gd name="T10" fmla="*/ 18933 w 21600"/>
                            <a:gd name="T11" fmla="*/ 18933 h 21600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  <a:cxn ang="0">
                              <a:pos x="T6" y="T7"/>
                            </a:cxn>
                          </a:cxnLst>
                          <a:rect l="T8" t="T9" r="T10" b="T11"/>
                          <a:pathLst>
                            <a:path w="21600" h="21600">
                              <a:moveTo>
                                <a:pt x="0" y="0"/>
                              </a:moveTo>
                              <a:lnTo>
                                <a:pt x="1733" y="21600"/>
                              </a:lnTo>
                              <a:lnTo>
                                <a:pt x="19867" y="21600"/>
                              </a:lnTo>
                              <a:lnTo>
                                <a:pt x="21600" y="0"/>
                              </a:lnTo>
                              <a:close/>
                            </a:path>
                          </a:pathLst>
                        </a:custGeom>
                        <a:pattFill prst="wdDnDiag">
                          <a:fgClr>
                            <a:schemeClr val="folHlink"/>
                          </a:fgClr>
                          <a:bgClr>
                            <a:schemeClr val="bg1"/>
                          </a:bgClr>
                        </a:pattFill>
                        <a:ln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64120" name="Rectangle 280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2980" y="1106"/>
                          <a:ext cx="213" cy="16"/>
                        </a:xfrm>
                        <a:prstGeom prst="rect">
                          <a:avLst/>
                        </a:prstGeom>
                        <a:solidFill>
                          <a:schemeClr val="bg1"/>
                        </a:solidFill>
                        <a:ln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</p:grpSp>
                  <p:grpSp>
                    <p:nvGrpSpPr>
                      <p:cNvPr id="164121" name="Group 281"/>
                      <p:cNvGrpSpPr>
                        <a:grpSpLocks noChangeAspect="1"/>
                      </p:cNvGrpSpPr>
                      <p:nvPr/>
                    </p:nvGrpSpPr>
                    <p:grpSpPr bwMode="auto">
                      <a:xfrm>
                        <a:off x="1985" y="1437"/>
                        <a:ext cx="1781" cy="538"/>
                        <a:chOff x="1797" y="873"/>
                        <a:chExt cx="2153" cy="650"/>
                      </a:xfrm>
                    </p:grpSpPr>
                    <p:grpSp>
                      <p:nvGrpSpPr>
                        <p:cNvPr id="164122" name="Group 282"/>
                        <p:cNvGrpSpPr>
                          <a:grpSpLocks noChangeAspect="1"/>
                        </p:cNvGrpSpPr>
                        <p:nvPr/>
                      </p:nvGrpSpPr>
                      <p:grpSpPr bwMode="auto">
                        <a:xfrm>
                          <a:off x="2111" y="1274"/>
                          <a:ext cx="319" cy="42"/>
                          <a:chOff x="2192" y="875"/>
                          <a:chExt cx="374" cy="49"/>
                        </a:xfrm>
                      </p:grpSpPr>
                      <p:sp>
                        <p:nvSpPr>
                          <p:cNvPr id="164123" name="AutoShape 283" descr="Широкий диагональный 1"/>
                          <p:cNvSpPr>
                            <a:spLocks noChangeAspect="1" noChangeArrowheads="1"/>
                          </p:cNvSpPr>
                          <p:nvPr/>
                        </p:nvSpPr>
                        <p:spPr bwMode="auto">
                          <a:xfrm>
                            <a:off x="2192" y="875"/>
                            <a:ext cx="374" cy="47"/>
                          </a:xfrm>
                          <a:custGeom>
                            <a:avLst/>
                            <a:gdLst>
                              <a:gd name="G0" fmla="+- 1733 0 0"/>
                              <a:gd name="G1" fmla="+- 21600 0 1733"/>
                              <a:gd name="G2" fmla="*/ 1733 1 2"/>
                              <a:gd name="G3" fmla="+- 21600 0 G2"/>
                              <a:gd name="G4" fmla="+/ 1733 21600 2"/>
                              <a:gd name="G5" fmla="+/ G1 0 2"/>
                              <a:gd name="G6" fmla="*/ 21600 21600 1733"/>
                              <a:gd name="G7" fmla="*/ G6 1 2"/>
                              <a:gd name="G8" fmla="+- 21600 0 G7"/>
                              <a:gd name="G9" fmla="*/ 21600 1 2"/>
                              <a:gd name="G10" fmla="+- 1733 0 G9"/>
                              <a:gd name="G11" fmla="?: G10 G8 0"/>
                              <a:gd name="G12" fmla="?: G10 G7 21600"/>
                              <a:gd name="T0" fmla="*/ 20733 w 21600"/>
                              <a:gd name="T1" fmla="*/ 10800 h 21600"/>
                              <a:gd name="T2" fmla="*/ 10800 w 21600"/>
                              <a:gd name="T3" fmla="*/ 21600 h 21600"/>
                              <a:gd name="T4" fmla="*/ 867 w 21600"/>
                              <a:gd name="T5" fmla="*/ 10800 h 21600"/>
                              <a:gd name="T6" fmla="*/ 10800 w 21600"/>
                              <a:gd name="T7" fmla="*/ 0 h 21600"/>
                              <a:gd name="T8" fmla="*/ 2667 w 21600"/>
                              <a:gd name="T9" fmla="*/ 2667 h 21600"/>
                              <a:gd name="T10" fmla="*/ 18933 w 21600"/>
                              <a:gd name="T11" fmla="*/ 18933 h 21600"/>
                            </a:gdLst>
                            <a:ahLst/>
                            <a:cxnLst>
                              <a:cxn ang="0">
                                <a:pos x="T0" y="T1"/>
                              </a:cxn>
                              <a:cxn ang="0">
                                <a:pos x="T2" y="T3"/>
                              </a:cxn>
                              <a:cxn ang="0">
                                <a:pos x="T4" y="T5"/>
                              </a:cxn>
                              <a:cxn ang="0">
                                <a:pos x="T6" y="T7"/>
                              </a:cxn>
                            </a:cxnLst>
                            <a:rect l="T8" t="T9" r="T10" b="T11"/>
                            <a:pathLst>
                              <a:path w="21600" h="21600">
                                <a:moveTo>
                                  <a:pt x="0" y="0"/>
                                </a:moveTo>
                                <a:lnTo>
                                  <a:pt x="1733" y="21600"/>
                                </a:lnTo>
                                <a:lnTo>
                                  <a:pt x="19867" y="21600"/>
                                </a:lnTo>
                                <a:lnTo>
                                  <a:pt x="21600" y="0"/>
                                </a:lnTo>
                                <a:close/>
                              </a:path>
                            </a:pathLst>
                          </a:custGeom>
                          <a:pattFill prst="wdDnDiag">
                            <a:fgClr>
                              <a:schemeClr val="folHlink"/>
                            </a:fgClr>
                            <a:bgClr>
                              <a:schemeClr val="bg1"/>
                            </a:bgClr>
                          </a:pattFill>
                          <a:ln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:ln>
                          <a:effectLst/>
                        </p:spPr>
                        <p:txBody>
                          <a:bodyPr wrap="none" anchor="ctr"/>
                          <a:lstStyle/>
                          <a:p>
                            <a:endParaRPr lang="ro-RO"/>
                          </a:p>
                        </p:txBody>
                      </p:sp>
                      <p:sp>
                        <p:nvSpPr>
                          <p:cNvPr id="164124" name="Rectangle 284"/>
                          <p:cNvSpPr>
                            <a:spLocks noChangeAspect="1" noChangeArrowheads="1"/>
                          </p:cNvSpPr>
                          <p:nvPr/>
                        </p:nvSpPr>
                        <p:spPr bwMode="auto">
                          <a:xfrm>
                            <a:off x="2280" y="877"/>
                            <a:ext cx="201" cy="47"/>
                          </a:xfrm>
                          <a:prstGeom prst="rect">
                            <a:avLst/>
                          </a:prstGeom>
                          <a:solidFill>
                            <a:schemeClr val="bg1"/>
                          </a:solidFill>
                          <a:ln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:ln>
                          <a:effectLst/>
                        </p:spPr>
                        <p:txBody>
                          <a:bodyPr wrap="none" anchor="ctr"/>
                          <a:lstStyle/>
                          <a:p>
                            <a:endParaRPr lang="ro-RO"/>
                          </a:p>
                        </p:txBody>
                      </p:sp>
                    </p:grpSp>
                    <p:grpSp>
                      <p:nvGrpSpPr>
                        <p:cNvPr id="164125" name="Group 285"/>
                        <p:cNvGrpSpPr>
                          <a:grpSpLocks noChangeAspect="1"/>
                        </p:cNvGrpSpPr>
                        <p:nvPr/>
                      </p:nvGrpSpPr>
                      <p:grpSpPr bwMode="auto">
                        <a:xfrm>
                          <a:off x="1797" y="873"/>
                          <a:ext cx="2153" cy="650"/>
                          <a:chOff x="1797" y="873"/>
                          <a:chExt cx="2153" cy="650"/>
                        </a:xfrm>
                      </p:grpSpPr>
                      <p:sp>
                        <p:nvSpPr>
                          <p:cNvPr id="164126" name="Freeform 286" descr="Алмазная решетка (контур)"/>
                          <p:cNvSpPr>
                            <a:spLocks noChangeAspect="1"/>
                          </p:cNvSpPr>
                          <p:nvPr/>
                        </p:nvSpPr>
                        <p:spPr bwMode="auto">
                          <a:xfrm>
                            <a:off x="1812" y="1237"/>
                            <a:ext cx="72" cy="120"/>
                          </a:xfrm>
                          <a:custGeom>
                            <a:avLst/>
                            <a:gdLst/>
                            <a:ahLst/>
                            <a:cxnLst>
                              <a:cxn ang="0">
                                <a:pos x="62" y="0"/>
                              </a:cxn>
                              <a:cxn ang="0">
                                <a:pos x="80" y="29"/>
                              </a:cxn>
                              <a:cxn ang="0">
                                <a:pos x="84" y="74"/>
                              </a:cxn>
                              <a:cxn ang="0">
                                <a:pos x="78" y="111"/>
                              </a:cxn>
                              <a:cxn ang="0">
                                <a:pos x="66" y="141"/>
                              </a:cxn>
                              <a:cxn ang="0">
                                <a:pos x="0" y="140"/>
                              </a:cxn>
                              <a:cxn ang="0">
                                <a:pos x="18" y="116"/>
                              </a:cxn>
                              <a:cxn ang="0">
                                <a:pos x="33" y="78"/>
                              </a:cxn>
                              <a:cxn ang="0">
                                <a:pos x="32" y="51"/>
                              </a:cxn>
                              <a:cxn ang="0">
                                <a:pos x="29" y="26"/>
                              </a:cxn>
                              <a:cxn ang="0">
                                <a:pos x="17" y="0"/>
                              </a:cxn>
                              <a:cxn ang="0">
                                <a:pos x="62" y="0"/>
                              </a:cxn>
                            </a:cxnLst>
                            <a:rect l="0" t="0" r="r" b="b"/>
                            <a:pathLst>
                              <a:path w="84" h="141">
                                <a:moveTo>
                                  <a:pt x="62" y="0"/>
                                </a:moveTo>
                                <a:lnTo>
                                  <a:pt x="80" y="29"/>
                                </a:lnTo>
                                <a:lnTo>
                                  <a:pt x="84" y="74"/>
                                </a:lnTo>
                                <a:lnTo>
                                  <a:pt x="78" y="111"/>
                                </a:lnTo>
                                <a:lnTo>
                                  <a:pt x="66" y="141"/>
                                </a:lnTo>
                                <a:lnTo>
                                  <a:pt x="0" y="140"/>
                                </a:lnTo>
                                <a:lnTo>
                                  <a:pt x="18" y="116"/>
                                </a:lnTo>
                                <a:lnTo>
                                  <a:pt x="33" y="78"/>
                                </a:lnTo>
                                <a:lnTo>
                                  <a:pt x="32" y="51"/>
                                </a:lnTo>
                                <a:lnTo>
                                  <a:pt x="29" y="26"/>
                                </a:lnTo>
                                <a:lnTo>
                                  <a:pt x="17" y="0"/>
                                </a:lnTo>
                                <a:lnTo>
                                  <a:pt x="62" y="0"/>
                                </a:lnTo>
                                <a:close/>
                              </a:path>
                            </a:pathLst>
                          </a:custGeom>
                          <a:pattFill prst="openDmnd">
                            <a:fgClr>
                              <a:schemeClr val="accent1"/>
                            </a:fgClr>
                            <a:bgClr>
                              <a:schemeClr val="bg1"/>
                            </a:bgClr>
                          </a:pattFill>
                          <a:ln w="9525">
                            <a:solidFill>
                              <a:schemeClr val="accent1"/>
                            </a:solidFill>
                            <a:round/>
                            <a:headEnd/>
                            <a:tailEnd/>
                          </a:ln>
                          <a:effectLst/>
                        </p:spPr>
                        <p:txBody>
                          <a:bodyPr/>
                          <a:lstStyle/>
                          <a:p>
                            <a:endParaRPr lang="ro-RO"/>
                          </a:p>
                        </p:txBody>
                      </p:sp>
                      <p:sp>
                        <p:nvSpPr>
                          <p:cNvPr id="164127" name="Freeform 287" descr="Алмазная решетка (контур)"/>
                          <p:cNvSpPr>
                            <a:spLocks noChangeAspect="1"/>
                          </p:cNvSpPr>
                          <p:nvPr/>
                        </p:nvSpPr>
                        <p:spPr bwMode="auto">
                          <a:xfrm>
                            <a:off x="3866" y="1216"/>
                            <a:ext cx="70" cy="114"/>
                          </a:xfrm>
                          <a:custGeom>
                            <a:avLst/>
                            <a:gdLst/>
                            <a:ahLst/>
                            <a:cxnLst>
                              <a:cxn ang="0">
                                <a:pos x="83" y="0"/>
                              </a:cxn>
                              <a:cxn ang="0">
                                <a:pos x="32" y="0"/>
                              </a:cxn>
                              <a:cxn ang="0">
                                <a:pos x="11" y="33"/>
                              </a:cxn>
                              <a:cxn ang="0">
                                <a:pos x="0" y="74"/>
                              </a:cxn>
                              <a:cxn ang="0">
                                <a:pos x="8" y="111"/>
                              </a:cxn>
                              <a:cxn ang="0">
                                <a:pos x="32" y="132"/>
                              </a:cxn>
                              <a:cxn ang="0">
                                <a:pos x="78" y="134"/>
                              </a:cxn>
                              <a:cxn ang="0">
                                <a:pos x="66" y="113"/>
                              </a:cxn>
                              <a:cxn ang="0">
                                <a:pos x="59" y="86"/>
                              </a:cxn>
                              <a:cxn ang="0">
                                <a:pos x="59" y="57"/>
                              </a:cxn>
                              <a:cxn ang="0">
                                <a:pos x="66" y="27"/>
                              </a:cxn>
                              <a:cxn ang="0">
                                <a:pos x="83" y="0"/>
                              </a:cxn>
                            </a:cxnLst>
                            <a:rect l="0" t="0" r="r" b="b"/>
                            <a:pathLst>
                              <a:path w="83" h="134">
                                <a:moveTo>
                                  <a:pt x="83" y="0"/>
                                </a:moveTo>
                                <a:lnTo>
                                  <a:pt x="32" y="0"/>
                                </a:lnTo>
                                <a:lnTo>
                                  <a:pt x="11" y="33"/>
                                </a:lnTo>
                                <a:lnTo>
                                  <a:pt x="0" y="74"/>
                                </a:lnTo>
                                <a:lnTo>
                                  <a:pt x="8" y="111"/>
                                </a:lnTo>
                                <a:lnTo>
                                  <a:pt x="32" y="132"/>
                                </a:lnTo>
                                <a:lnTo>
                                  <a:pt x="78" y="134"/>
                                </a:lnTo>
                                <a:lnTo>
                                  <a:pt x="66" y="113"/>
                                </a:lnTo>
                                <a:lnTo>
                                  <a:pt x="59" y="86"/>
                                </a:lnTo>
                                <a:lnTo>
                                  <a:pt x="59" y="57"/>
                                </a:lnTo>
                                <a:lnTo>
                                  <a:pt x="66" y="27"/>
                                </a:lnTo>
                                <a:lnTo>
                                  <a:pt x="83" y="0"/>
                                </a:lnTo>
                                <a:close/>
                              </a:path>
                            </a:pathLst>
                          </a:custGeom>
                          <a:pattFill prst="openDmnd">
                            <a:fgClr>
                              <a:schemeClr val="accent1"/>
                            </a:fgClr>
                            <a:bgClr>
                              <a:schemeClr val="bg1"/>
                            </a:bgClr>
                          </a:pattFill>
                          <a:ln w="9525" cap="flat" cmpd="sng">
                            <a:solidFill>
                              <a:schemeClr val="accent1"/>
                            </a:solidFill>
                            <a:prstDash val="solid"/>
                            <a:round/>
                            <a:headEnd type="none" w="med" len="med"/>
                            <a:tailEnd type="none" w="med" len="med"/>
                          </a:ln>
                          <a:effectLst/>
                        </p:spPr>
                        <p:txBody>
                          <a:bodyPr/>
                          <a:lstStyle/>
                          <a:p>
                            <a:endParaRPr lang="ro-RO"/>
                          </a:p>
                        </p:txBody>
                      </p:sp>
                      <p:grpSp>
                        <p:nvGrpSpPr>
                          <p:cNvPr id="164128" name="Group 288"/>
                          <p:cNvGrpSpPr>
                            <a:grpSpLocks noChangeAspect="1"/>
                          </p:cNvGrpSpPr>
                          <p:nvPr/>
                        </p:nvGrpSpPr>
                        <p:grpSpPr bwMode="auto">
                          <a:xfrm>
                            <a:off x="2172" y="917"/>
                            <a:ext cx="203" cy="161"/>
                            <a:chOff x="2262" y="456"/>
                            <a:chExt cx="238" cy="177"/>
                          </a:xfrm>
                        </p:grpSpPr>
                        <p:grpSp>
                          <p:nvGrpSpPr>
                            <p:cNvPr id="164129" name="Group 289"/>
                            <p:cNvGrpSpPr>
                              <a:grpSpLocks noChangeAspect="1"/>
                            </p:cNvGrpSpPr>
                            <p:nvPr/>
                          </p:nvGrpSpPr>
                          <p:grpSpPr bwMode="auto">
                            <a:xfrm>
                              <a:off x="2332" y="464"/>
                              <a:ext cx="109" cy="169"/>
                              <a:chOff x="2332" y="464"/>
                              <a:chExt cx="109" cy="169"/>
                            </a:xfrm>
                          </p:grpSpPr>
                          <p:sp>
                            <p:nvSpPr>
                              <p:cNvPr id="164130" name="Rectangle 290"/>
                              <p:cNvSpPr>
                                <a:spLocks noChangeAspect="1" noChangeArrowheads="1"/>
                              </p:cNvSpPr>
                              <p:nvPr/>
                            </p:nvSpPr>
                            <p:spPr bwMode="auto">
                              <a:xfrm>
                                <a:off x="2332" y="464"/>
                                <a:ext cx="106" cy="126"/>
                              </a:xfrm>
                              <a:prstGeom prst="rect">
                                <a:avLst/>
                              </a:prstGeom>
                              <a:gradFill rotWithShape="0">
                                <a:gsLst>
                                  <a:gs pos="0">
                                    <a:srgbClr val="CC9900"/>
                                  </a:gs>
                                  <a:gs pos="50000">
                                    <a:srgbClr val="CC9900">
                                      <a:gamma/>
                                      <a:tint val="0"/>
                                      <a:invGamma/>
                                    </a:srgbClr>
                                  </a:gs>
                                  <a:gs pos="100000">
                                    <a:srgbClr val="CC9900"/>
                                  </a:gs>
                                </a:gsLst>
                                <a:lin ang="0" scaled="1"/>
                              </a:gradFill>
                              <a:ln w="9525">
                                <a:solidFill>
                                  <a:schemeClr val="tx1"/>
                                </a:solidFill>
                                <a:miter lim="800000"/>
                                <a:headEnd/>
                                <a:tailEnd/>
                              </a:ln>
                              <a:effectLst/>
                            </p:spPr>
                            <p:txBody>
                              <a:bodyPr wrap="none" anchor="ctr"/>
                              <a:lstStyle/>
                              <a:p>
                                <a:endParaRPr lang="ro-RO"/>
                              </a:p>
                            </p:txBody>
                          </p:sp>
                          <p:sp>
                            <p:nvSpPr>
                              <p:cNvPr id="164131" name="AutoShape 291"/>
                              <p:cNvSpPr>
                                <a:spLocks noChangeAspect="1" noChangeArrowheads="1"/>
                              </p:cNvSpPr>
                              <p:nvPr/>
                            </p:nvSpPr>
                            <p:spPr bwMode="auto">
                              <a:xfrm>
                                <a:off x="2334" y="588"/>
                                <a:ext cx="107" cy="45"/>
                              </a:xfrm>
                              <a:custGeom>
                                <a:avLst/>
                                <a:gdLst>
                                  <a:gd name="G0" fmla="+- 5400 0 0"/>
                                  <a:gd name="G1" fmla="+- 21600 0 5400"/>
                                  <a:gd name="G2" fmla="*/ 5400 1 2"/>
                                  <a:gd name="G3" fmla="+- 21600 0 G2"/>
                                  <a:gd name="G4" fmla="+/ 5400 21600 2"/>
                                  <a:gd name="G5" fmla="+/ G1 0 2"/>
                                  <a:gd name="G6" fmla="*/ 21600 21600 5400"/>
                                  <a:gd name="G7" fmla="*/ G6 1 2"/>
                                  <a:gd name="G8" fmla="+- 21600 0 G7"/>
                                  <a:gd name="G9" fmla="*/ 21600 1 2"/>
                                  <a:gd name="G10" fmla="+- 5400 0 G9"/>
                                  <a:gd name="G11" fmla="?: G10 G8 0"/>
                                  <a:gd name="G12" fmla="?: G10 G7 21600"/>
                                  <a:gd name="T0" fmla="*/ 18900 w 21600"/>
                                  <a:gd name="T1" fmla="*/ 10800 h 21600"/>
                                  <a:gd name="T2" fmla="*/ 10800 w 21600"/>
                                  <a:gd name="T3" fmla="*/ 21600 h 21600"/>
                                  <a:gd name="T4" fmla="*/ 2700 w 21600"/>
                                  <a:gd name="T5" fmla="*/ 10800 h 21600"/>
                                  <a:gd name="T6" fmla="*/ 10800 w 21600"/>
                                  <a:gd name="T7" fmla="*/ 0 h 21600"/>
                                  <a:gd name="T8" fmla="*/ 4500 w 21600"/>
                                  <a:gd name="T9" fmla="*/ 4500 h 21600"/>
                                  <a:gd name="T10" fmla="*/ 17100 w 21600"/>
                                  <a:gd name="T11" fmla="*/ 17100 h 21600"/>
                                </a:gdLst>
                                <a:ahLst/>
                                <a:cxnLst>
                                  <a:cxn ang="0">
                                    <a:pos x="T0" y="T1"/>
                                  </a:cxn>
                                  <a:cxn ang="0">
                                    <a:pos x="T2" y="T3"/>
                                  </a:cxn>
                                  <a:cxn ang="0">
                                    <a:pos x="T4" y="T5"/>
                                  </a:cxn>
                                  <a:cxn ang="0">
                                    <a:pos x="T6" y="T7"/>
                                  </a:cxn>
                                </a:cxnLst>
                                <a:rect l="T8" t="T9" r="T10" b="T11"/>
                                <a:pathLst>
                                  <a:path w="21600" h="21600">
                                    <a:moveTo>
                                      <a:pt x="0" y="0"/>
                                    </a:moveTo>
                                    <a:lnTo>
                                      <a:pt x="5400" y="21600"/>
                                    </a:lnTo>
                                    <a:lnTo>
                                      <a:pt x="16200" y="21600"/>
                                    </a:lnTo>
                                    <a:lnTo>
                                      <a:pt x="21600" y="0"/>
                                    </a:lnTo>
                                    <a:close/>
                                  </a:path>
                                </a:pathLst>
                              </a:custGeom>
                              <a:gradFill rotWithShape="0">
                                <a:gsLst>
                                  <a:gs pos="0">
                                    <a:srgbClr val="CC9900"/>
                                  </a:gs>
                                  <a:gs pos="50000">
                                    <a:srgbClr val="CC9900">
                                      <a:gamma/>
                                      <a:tint val="0"/>
                                      <a:invGamma/>
                                    </a:srgbClr>
                                  </a:gs>
                                  <a:gs pos="100000">
                                    <a:srgbClr val="CC9900"/>
                                  </a:gs>
                                </a:gsLst>
                                <a:lin ang="0" scaled="1"/>
                              </a:gradFill>
                              <a:ln w="9525">
                                <a:solidFill>
                                  <a:schemeClr val="tx1"/>
                                </a:solidFill>
                                <a:miter lim="800000"/>
                                <a:headEnd/>
                                <a:tailEnd/>
                              </a:ln>
                              <a:effectLst/>
                            </p:spPr>
                            <p:txBody>
                              <a:bodyPr wrap="none" anchor="ctr"/>
                              <a:lstStyle/>
                              <a:p>
                                <a:endParaRPr lang="ro-RO"/>
                              </a:p>
                            </p:txBody>
                          </p:sp>
                        </p:grpSp>
                        <p:grpSp>
                          <p:nvGrpSpPr>
                            <p:cNvPr id="164132" name="Group 292"/>
                            <p:cNvGrpSpPr>
                              <a:grpSpLocks noChangeAspect="1"/>
                            </p:cNvGrpSpPr>
                            <p:nvPr/>
                          </p:nvGrpSpPr>
                          <p:grpSpPr bwMode="auto">
                            <a:xfrm>
                              <a:off x="2262" y="456"/>
                              <a:ext cx="238" cy="47"/>
                              <a:chOff x="2620" y="480"/>
                              <a:chExt cx="260" cy="36"/>
                            </a:xfrm>
                          </p:grpSpPr>
                          <p:sp>
                            <p:nvSpPr>
                              <p:cNvPr id="164133" name="Rectangle 293"/>
                              <p:cNvSpPr>
                                <a:spLocks noChangeAspect="1" noChangeArrowheads="1"/>
                              </p:cNvSpPr>
                              <p:nvPr/>
                            </p:nvSpPr>
                            <p:spPr bwMode="auto">
                              <a:xfrm>
                                <a:off x="2620" y="480"/>
                                <a:ext cx="260" cy="20"/>
                              </a:xfrm>
                              <a:prstGeom prst="rect">
                                <a:avLst/>
                              </a:prstGeom>
                              <a:gradFill rotWithShape="0">
                                <a:gsLst>
                                  <a:gs pos="0">
                                    <a:srgbClr val="CC9900"/>
                                  </a:gs>
                                  <a:gs pos="50000">
                                    <a:srgbClr val="CC9900">
                                      <a:gamma/>
                                      <a:tint val="0"/>
                                      <a:invGamma/>
                                    </a:srgbClr>
                                  </a:gs>
                                  <a:gs pos="100000">
                                    <a:srgbClr val="CC9900"/>
                                  </a:gs>
                                </a:gsLst>
                                <a:lin ang="0" scaled="1"/>
                              </a:gradFill>
                              <a:ln w="9525">
                                <a:solidFill>
                                  <a:schemeClr val="tx1"/>
                                </a:solidFill>
                                <a:miter lim="800000"/>
                                <a:headEnd/>
                                <a:tailEnd/>
                              </a:ln>
                              <a:effectLst/>
                            </p:spPr>
                            <p:txBody>
                              <a:bodyPr wrap="none" anchor="ctr"/>
                              <a:lstStyle/>
                              <a:p>
                                <a:endParaRPr lang="ro-RO"/>
                              </a:p>
                            </p:txBody>
                          </p:sp>
                          <p:sp>
                            <p:nvSpPr>
                              <p:cNvPr id="164134" name="AutoShape 294"/>
                              <p:cNvSpPr>
                                <a:spLocks noChangeAspect="1" noChangeArrowheads="1"/>
                              </p:cNvSpPr>
                              <p:nvPr/>
                            </p:nvSpPr>
                            <p:spPr bwMode="auto">
                              <a:xfrm>
                                <a:off x="2622" y="498"/>
                                <a:ext cx="256" cy="18"/>
                              </a:xfrm>
                              <a:custGeom>
                                <a:avLst/>
                                <a:gdLst>
                                  <a:gd name="G0" fmla="+- 5400 0 0"/>
                                  <a:gd name="G1" fmla="+- 21600 0 5400"/>
                                  <a:gd name="G2" fmla="*/ 5400 1 2"/>
                                  <a:gd name="G3" fmla="+- 21600 0 G2"/>
                                  <a:gd name="G4" fmla="+/ 5400 21600 2"/>
                                  <a:gd name="G5" fmla="+/ G1 0 2"/>
                                  <a:gd name="G6" fmla="*/ 21600 21600 5400"/>
                                  <a:gd name="G7" fmla="*/ G6 1 2"/>
                                  <a:gd name="G8" fmla="+- 21600 0 G7"/>
                                  <a:gd name="G9" fmla="*/ 21600 1 2"/>
                                  <a:gd name="G10" fmla="+- 5400 0 G9"/>
                                  <a:gd name="G11" fmla="?: G10 G8 0"/>
                                  <a:gd name="G12" fmla="?: G10 G7 21600"/>
                                  <a:gd name="T0" fmla="*/ 18900 w 21600"/>
                                  <a:gd name="T1" fmla="*/ 10800 h 21600"/>
                                  <a:gd name="T2" fmla="*/ 10800 w 21600"/>
                                  <a:gd name="T3" fmla="*/ 21600 h 21600"/>
                                  <a:gd name="T4" fmla="*/ 2700 w 21600"/>
                                  <a:gd name="T5" fmla="*/ 10800 h 21600"/>
                                  <a:gd name="T6" fmla="*/ 10800 w 21600"/>
                                  <a:gd name="T7" fmla="*/ 0 h 21600"/>
                                  <a:gd name="T8" fmla="*/ 4500 w 21600"/>
                                  <a:gd name="T9" fmla="*/ 4500 h 21600"/>
                                  <a:gd name="T10" fmla="*/ 17100 w 21600"/>
                                  <a:gd name="T11" fmla="*/ 17100 h 21600"/>
                                </a:gdLst>
                                <a:ahLst/>
                                <a:cxnLst>
                                  <a:cxn ang="0">
                                    <a:pos x="T0" y="T1"/>
                                  </a:cxn>
                                  <a:cxn ang="0">
                                    <a:pos x="T2" y="T3"/>
                                  </a:cxn>
                                  <a:cxn ang="0">
                                    <a:pos x="T4" y="T5"/>
                                  </a:cxn>
                                  <a:cxn ang="0">
                                    <a:pos x="T6" y="T7"/>
                                  </a:cxn>
                                </a:cxnLst>
                                <a:rect l="T8" t="T9" r="T10" b="T11"/>
                                <a:pathLst>
                                  <a:path w="21600" h="21600">
                                    <a:moveTo>
                                      <a:pt x="0" y="0"/>
                                    </a:moveTo>
                                    <a:lnTo>
                                      <a:pt x="5400" y="21600"/>
                                    </a:lnTo>
                                    <a:lnTo>
                                      <a:pt x="16200" y="21600"/>
                                    </a:lnTo>
                                    <a:lnTo>
                                      <a:pt x="21600" y="0"/>
                                    </a:lnTo>
                                    <a:close/>
                                  </a:path>
                                </a:pathLst>
                              </a:custGeom>
                              <a:gradFill rotWithShape="0">
                                <a:gsLst>
                                  <a:gs pos="0">
                                    <a:srgbClr val="CC9900"/>
                                  </a:gs>
                                  <a:gs pos="50000">
                                    <a:srgbClr val="CC9900">
                                      <a:gamma/>
                                      <a:tint val="0"/>
                                      <a:invGamma/>
                                    </a:srgbClr>
                                  </a:gs>
                                  <a:gs pos="100000">
                                    <a:srgbClr val="CC9900"/>
                                  </a:gs>
                                </a:gsLst>
                                <a:lin ang="0" scaled="1"/>
                              </a:gradFill>
                              <a:ln w="9525">
                                <a:solidFill>
                                  <a:schemeClr val="tx1"/>
                                </a:solidFill>
                                <a:miter lim="800000"/>
                                <a:headEnd/>
                                <a:tailEnd/>
                              </a:ln>
                              <a:effectLst/>
                            </p:spPr>
                            <p:txBody>
                              <a:bodyPr wrap="none" anchor="ctr"/>
                              <a:lstStyle/>
                              <a:p>
                                <a:endParaRPr lang="ro-RO"/>
                              </a:p>
                            </p:txBody>
                          </p:sp>
                        </p:grpSp>
                      </p:grpSp>
                      <p:grpSp>
                        <p:nvGrpSpPr>
                          <p:cNvPr id="164135" name="Group 295"/>
                          <p:cNvGrpSpPr>
                            <a:grpSpLocks noChangeAspect="1"/>
                          </p:cNvGrpSpPr>
                          <p:nvPr/>
                        </p:nvGrpSpPr>
                        <p:grpSpPr bwMode="auto">
                          <a:xfrm>
                            <a:off x="1797" y="1162"/>
                            <a:ext cx="2153" cy="361"/>
                            <a:chOff x="1824" y="744"/>
                            <a:chExt cx="2526" cy="423"/>
                          </a:xfrm>
                        </p:grpSpPr>
                        <p:grpSp>
                          <p:nvGrpSpPr>
                            <p:cNvPr id="164136" name="Group 296"/>
                            <p:cNvGrpSpPr>
                              <a:grpSpLocks noChangeAspect="1"/>
                            </p:cNvGrpSpPr>
                            <p:nvPr/>
                          </p:nvGrpSpPr>
                          <p:grpSpPr bwMode="auto">
                            <a:xfrm>
                              <a:off x="1824" y="744"/>
                              <a:ext cx="2526" cy="422"/>
                              <a:chOff x="1824" y="744"/>
                              <a:chExt cx="2526" cy="422"/>
                            </a:xfrm>
                          </p:grpSpPr>
                          <p:sp>
                            <p:nvSpPr>
                              <p:cNvPr id="164137" name="Freeform 297" descr="Широкий диагональный 1"/>
                              <p:cNvSpPr>
                                <a:spLocks noChangeAspect="1"/>
                              </p:cNvSpPr>
                              <p:nvPr/>
                            </p:nvSpPr>
                            <p:spPr bwMode="auto">
                              <a:xfrm>
                                <a:off x="1824" y="744"/>
                                <a:ext cx="2526" cy="422"/>
                              </a:xfrm>
                              <a:custGeom>
                                <a:avLst/>
                                <a:gdLst/>
                                <a:ahLst/>
                                <a:cxnLst>
                                  <a:cxn ang="0">
                                    <a:pos x="0" y="6"/>
                                  </a:cxn>
                                  <a:cxn ang="0">
                                    <a:pos x="2514" y="0"/>
                                  </a:cxn>
                                  <a:cxn ang="0">
                                    <a:pos x="2517" y="60"/>
                                  </a:cxn>
                                  <a:cxn ang="0">
                                    <a:pos x="2430" y="66"/>
                                  </a:cxn>
                                  <a:cxn ang="0">
                                    <a:pos x="2430" y="204"/>
                                  </a:cxn>
                                  <a:cxn ang="0">
                                    <a:pos x="2514" y="204"/>
                                  </a:cxn>
                                  <a:cxn ang="0">
                                    <a:pos x="2526" y="216"/>
                                  </a:cxn>
                                  <a:cxn ang="0">
                                    <a:pos x="2523" y="339"/>
                                  </a:cxn>
                                  <a:cxn ang="0">
                                    <a:pos x="2451" y="339"/>
                                  </a:cxn>
                                  <a:cxn ang="0">
                                    <a:pos x="2448" y="282"/>
                                  </a:cxn>
                                  <a:cxn ang="0">
                                    <a:pos x="2286" y="285"/>
                                  </a:cxn>
                                  <a:cxn ang="0">
                                    <a:pos x="2286" y="339"/>
                                  </a:cxn>
                                  <a:cxn ang="0">
                                    <a:pos x="2208" y="338"/>
                                  </a:cxn>
                                  <a:cxn ang="0">
                                    <a:pos x="2208" y="416"/>
                                  </a:cxn>
                                  <a:cxn ang="0">
                                    <a:pos x="1566" y="408"/>
                                  </a:cxn>
                                  <a:cxn ang="0">
                                    <a:pos x="1566" y="93"/>
                                  </a:cxn>
                                  <a:cxn ang="0">
                                    <a:pos x="1599" y="75"/>
                                  </a:cxn>
                                  <a:cxn ang="0">
                                    <a:pos x="1599" y="0"/>
                                  </a:cxn>
                                  <a:cxn ang="0">
                                    <a:pos x="921" y="3"/>
                                  </a:cxn>
                                  <a:cxn ang="0">
                                    <a:pos x="921" y="78"/>
                                  </a:cxn>
                                  <a:cxn ang="0">
                                    <a:pos x="957" y="99"/>
                                  </a:cxn>
                                  <a:cxn ang="0">
                                    <a:pos x="957" y="417"/>
                                  </a:cxn>
                                  <a:cxn ang="0">
                                    <a:pos x="720" y="417"/>
                                  </a:cxn>
                                  <a:cxn ang="0">
                                    <a:pos x="717" y="171"/>
                                  </a:cxn>
                                  <a:cxn ang="0">
                                    <a:pos x="750" y="132"/>
                                  </a:cxn>
                                  <a:cxn ang="0">
                                    <a:pos x="750" y="39"/>
                                  </a:cxn>
                                  <a:cxn ang="0">
                                    <a:pos x="795" y="39"/>
                                  </a:cxn>
                                  <a:cxn ang="0">
                                    <a:pos x="795" y="3"/>
                                  </a:cxn>
                                  <a:cxn ang="0">
                                    <a:pos x="315" y="6"/>
                                  </a:cxn>
                                  <a:cxn ang="0">
                                    <a:pos x="315" y="39"/>
                                  </a:cxn>
                                  <a:cxn ang="0">
                                    <a:pos x="360" y="42"/>
                                  </a:cxn>
                                  <a:cxn ang="0">
                                    <a:pos x="360" y="132"/>
                                  </a:cxn>
                                  <a:cxn ang="0">
                                    <a:pos x="384" y="177"/>
                                  </a:cxn>
                                  <a:cxn ang="0">
                                    <a:pos x="381" y="420"/>
                                  </a:cxn>
                                  <a:cxn ang="0">
                                    <a:pos x="312" y="422"/>
                                  </a:cxn>
                                  <a:cxn ang="0">
                                    <a:pos x="312" y="360"/>
                                  </a:cxn>
                                  <a:cxn ang="0">
                                    <a:pos x="240" y="360"/>
                                  </a:cxn>
                                  <a:cxn ang="0">
                                    <a:pos x="237" y="291"/>
                                  </a:cxn>
                                  <a:cxn ang="0">
                                    <a:pos x="78" y="291"/>
                                  </a:cxn>
                                  <a:cxn ang="0">
                                    <a:pos x="75" y="357"/>
                                  </a:cxn>
                                  <a:cxn ang="0">
                                    <a:pos x="6" y="360"/>
                                  </a:cxn>
                                  <a:cxn ang="0">
                                    <a:pos x="3" y="255"/>
                                  </a:cxn>
                                  <a:cxn ang="0">
                                    <a:pos x="15" y="231"/>
                                  </a:cxn>
                                  <a:cxn ang="0">
                                    <a:pos x="111" y="234"/>
                                  </a:cxn>
                                  <a:cxn ang="0">
                                    <a:pos x="111" y="81"/>
                                  </a:cxn>
                                  <a:cxn ang="0">
                                    <a:pos x="33" y="81"/>
                                  </a:cxn>
                                  <a:cxn ang="0">
                                    <a:pos x="3" y="57"/>
                                  </a:cxn>
                                  <a:cxn ang="0">
                                    <a:pos x="0" y="6"/>
                                  </a:cxn>
                                </a:cxnLst>
                                <a:rect l="0" t="0" r="r" b="b"/>
                                <a:pathLst>
                                  <a:path w="2526" h="422">
                                    <a:moveTo>
                                      <a:pt x="0" y="6"/>
                                    </a:moveTo>
                                    <a:lnTo>
                                      <a:pt x="2514" y="0"/>
                                    </a:lnTo>
                                    <a:lnTo>
                                      <a:pt x="2517" y="60"/>
                                    </a:lnTo>
                                    <a:lnTo>
                                      <a:pt x="2430" y="66"/>
                                    </a:lnTo>
                                    <a:lnTo>
                                      <a:pt x="2430" y="204"/>
                                    </a:lnTo>
                                    <a:lnTo>
                                      <a:pt x="2514" y="204"/>
                                    </a:lnTo>
                                    <a:lnTo>
                                      <a:pt x="2526" y="216"/>
                                    </a:lnTo>
                                    <a:lnTo>
                                      <a:pt x="2523" y="339"/>
                                    </a:lnTo>
                                    <a:lnTo>
                                      <a:pt x="2451" y="339"/>
                                    </a:lnTo>
                                    <a:lnTo>
                                      <a:pt x="2448" y="282"/>
                                    </a:lnTo>
                                    <a:lnTo>
                                      <a:pt x="2286" y="285"/>
                                    </a:lnTo>
                                    <a:lnTo>
                                      <a:pt x="2286" y="339"/>
                                    </a:lnTo>
                                    <a:lnTo>
                                      <a:pt x="2208" y="338"/>
                                    </a:lnTo>
                                    <a:lnTo>
                                      <a:pt x="2208" y="416"/>
                                    </a:lnTo>
                                    <a:lnTo>
                                      <a:pt x="1566" y="408"/>
                                    </a:lnTo>
                                    <a:lnTo>
                                      <a:pt x="1566" y="93"/>
                                    </a:lnTo>
                                    <a:lnTo>
                                      <a:pt x="1599" y="75"/>
                                    </a:lnTo>
                                    <a:lnTo>
                                      <a:pt x="1599" y="0"/>
                                    </a:lnTo>
                                    <a:lnTo>
                                      <a:pt x="921" y="3"/>
                                    </a:lnTo>
                                    <a:lnTo>
                                      <a:pt x="921" y="78"/>
                                    </a:lnTo>
                                    <a:lnTo>
                                      <a:pt x="957" y="99"/>
                                    </a:lnTo>
                                    <a:lnTo>
                                      <a:pt x="957" y="417"/>
                                    </a:lnTo>
                                    <a:lnTo>
                                      <a:pt x="720" y="417"/>
                                    </a:lnTo>
                                    <a:lnTo>
                                      <a:pt x="717" y="171"/>
                                    </a:lnTo>
                                    <a:lnTo>
                                      <a:pt x="750" y="132"/>
                                    </a:lnTo>
                                    <a:lnTo>
                                      <a:pt x="750" y="39"/>
                                    </a:lnTo>
                                    <a:lnTo>
                                      <a:pt x="795" y="39"/>
                                    </a:lnTo>
                                    <a:lnTo>
                                      <a:pt x="795" y="3"/>
                                    </a:lnTo>
                                    <a:lnTo>
                                      <a:pt x="315" y="6"/>
                                    </a:lnTo>
                                    <a:lnTo>
                                      <a:pt x="315" y="39"/>
                                    </a:lnTo>
                                    <a:lnTo>
                                      <a:pt x="360" y="42"/>
                                    </a:lnTo>
                                    <a:lnTo>
                                      <a:pt x="360" y="132"/>
                                    </a:lnTo>
                                    <a:lnTo>
                                      <a:pt x="384" y="177"/>
                                    </a:lnTo>
                                    <a:lnTo>
                                      <a:pt x="381" y="420"/>
                                    </a:lnTo>
                                    <a:lnTo>
                                      <a:pt x="312" y="422"/>
                                    </a:lnTo>
                                    <a:lnTo>
                                      <a:pt x="312" y="360"/>
                                    </a:lnTo>
                                    <a:lnTo>
                                      <a:pt x="240" y="360"/>
                                    </a:lnTo>
                                    <a:lnTo>
                                      <a:pt x="237" y="291"/>
                                    </a:lnTo>
                                    <a:lnTo>
                                      <a:pt x="78" y="291"/>
                                    </a:lnTo>
                                    <a:lnTo>
                                      <a:pt x="75" y="357"/>
                                    </a:lnTo>
                                    <a:lnTo>
                                      <a:pt x="6" y="360"/>
                                    </a:lnTo>
                                    <a:lnTo>
                                      <a:pt x="3" y="255"/>
                                    </a:lnTo>
                                    <a:lnTo>
                                      <a:pt x="15" y="231"/>
                                    </a:lnTo>
                                    <a:lnTo>
                                      <a:pt x="111" y="234"/>
                                    </a:lnTo>
                                    <a:lnTo>
                                      <a:pt x="111" y="81"/>
                                    </a:lnTo>
                                    <a:lnTo>
                                      <a:pt x="33" y="81"/>
                                    </a:lnTo>
                                    <a:lnTo>
                                      <a:pt x="3" y="57"/>
                                    </a:lnTo>
                                    <a:lnTo>
                                      <a:pt x="0" y="6"/>
                                    </a:lnTo>
                                    <a:close/>
                                  </a:path>
                                </a:pathLst>
                              </a:custGeom>
                              <a:pattFill prst="wdDnDiag">
                                <a:fgClr>
                                  <a:srgbClr val="006600"/>
                                </a:fgClr>
                                <a:bgClr>
                                  <a:schemeClr val="bg1"/>
                                </a:bgClr>
                              </a:pattFill>
                              <a:ln w="9525">
                                <a:solidFill>
                                  <a:srgbClr val="006600"/>
                                </a:solidFill>
                                <a:round/>
                                <a:headEnd/>
                                <a:tailEnd/>
                              </a:ln>
                              <a:effectLst/>
                            </p:spPr>
                            <p:txBody>
                              <a:bodyPr/>
                              <a:lstStyle/>
                              <a:p>
                                <a:endParaRPr lang="ro-RO"/>
                              </a:p>
                            </p:txBody>
                          </p:sp>
                          <p:sp>
                            <p:nvSpPr>
                              <p:cNvPr id="164138" name="Freeform 298"/>
                              <p:cNvSpPr>
                                <a:spLocks noChangeAspect="1"/>
                              </p:cNvSpPr>
                              <p:nvPr/>
                            </p:nvSpPr>
                            <p:spPr bwMode="auto">
                              <a:xfrm>
                                <a:off x="2744" y="818"/>
                                <a:ext cx="39" cy="348"/>
                              </a:xfrm>
                              <a:custGeom>
                                <a:avLst/>
                                <a:gdLst/>
                                <a:ahLst/>
                                <a:cxnLst>
                                  <a:cxn ang="0">
                                    <a:pos x="0" y="0"/>
                                  </a:cxn>
                                  <a:cxn ang="0">
                                    <a:pos x="1" y="322"/>
                                  </a:cxn>
                                  <a:cxn ang="0">
                                    <a:pos x="39" y="348"/>
                                  </a:cxn>
                                </a:cxnLst>
                                <a:rect l="0" t="0" r="r" b="b"/>
                                <a:pathLst>
                                  <a:path w="39" h="348">
                                    <a:moveTo>
                                      <a:pt x="0" y="0"/>
                                    </a:moveTo>
                                    <a:lnTo>
                                      <a:pt x="1" y="322"/>
                                    </a:lnTo>
                                    <a:lnTo>
                                      <a:pt x="39" y="348"/>
                                    </a:lnTo>
                                  </a:path>
                                </a:pathLst>
                              </a:custGeom>
                              <a:noFill/>
                              <a:ln w="6350" cmpd="sng">
                                <a:solidFill>
                                  <a:srgbClr val="006600"/>
                                </a:solidFill>
                                <a:round/>
                                <a:headEnd type="none" w="med" len="med"/>
                                <a:tailEnd type="none" w="med" len="med"/>
                              </a:ln>
                              <a:effectLst/>
                            </p:spPr>
                            <p:txBody>
                              <a:bodyPr/>
                              <a:lstStyle/>
                              <a:p>
                                <a:endParaRPr lang="ro-RO"/>
                              </a:p>
                            </p:txBody>
                          </p:sp>
                          <p:sp>
                            <p:nvSpPr>
                              <p:cNvPr id="164139" name="Freeform 299"/>
                              <p:cNvSpPr>
                                <a:spLocks noChangeAspect="1"/>
                              </p:cNvSpPr>
                              <p:nvPr/>
                            </p:nvSpPr>
                            <p:spPr bwMode="auto">
                              <a:xfrm flipH="1">
                                <a:off x="3384" y="811"/>
                                <a:ext cx="39" cy="348"/>
                              </a:xfrm>
                              <a:custGeom>
                                <a:avLst/>
                                <a:gdLst/>
                                <a:ahLst/>
                                <a:cxnLst>
                                  <a:cxn ang="0">
                                    <a:pos x="0" y="0"/>
                                  </a:cxn>
                                  <a:cxn ang="0">
                                    <a:pos x="1" y="322"/>
                                  </a:cxn>
                                  <a:cxn ang="0">
                                    <a:pos x="39" y="348"/>
                                  </a:cxn>
                                </a:cxnLst>
                                <a:rect l="0" t="0" r="r" b="b"/>
                                <a:pathLst>
                                  <a:path w="39" h="348">
                                    <a:moveTo>
                                      <a:pt x="0" y="0"/>
                                    </a:moveTo>
                                    <a:lnTo>
                                      <a:pt x="1" y="322"/>
                                    </a:lnTo>
                                    <a:lnTo>
                                      <a:pt x="39" y="348"/>
                                    </a:lnTo>
                                  </a:path>
                                </a:pathLst>
                              </a:custGeom>
                              <a:noFill/>
                              <a:ln w="6350" cmpd="sng">
                                <a:solidFill>
                                  <a:srgbClr val="006600"/>
                                </a:solidFill>
                                <a:round/>
                                <a:headEnd type="none" w="med" len="med"/>
                                <a:tailEnd type="none" w="med" len="med"/>
                              </a:ln>
                              <a:effectLst/>
                            </p:spPr>
                            <p:txBody>
                              <a:bodyPr/>
                              <a:lstStyle/>
                              <a:p>
                                <a:endParaRPr lang="ro-RO"/>
                              </a:p>
                            </p:txBody>
                          </p:sp>
                        </p:grpSp>
                        <p:sp>
                          <p:nvSpPr>
                            <p:cNvPr id="164140" name="Line 300"/>
                            <p:cNvSpPr>
                              <a:spLocks noChangeAspect="1" noChangeShapeType="1"/>
                            </p:cNvSpPr>
                            <p:nvPr/>
                          </p:nvSpPr>
                          <p:spPr bwMode="auto">
                            <a:xfrm>
                              <a:off x="2577" y="867"/>
                              <a:ext cx="0" cy="288"/>
                            </a:xfrm>
                            <a:prstGeom prst="line">
                              <a:avLst/>
                            </a:prstGeom>
                            <a:noFill/>
                            <a:ln w="6350">
                              <a:solidFill>
                                <a:srgbClr val="006600"/>
                              </a:solidFill>
                              <a:round/>
                              <a:headEnd/>
                              <a:tailEnd/>
                            </a:ln>
                            <a:effectLst/>
                          </p:spPr>
                          <p:txBody>
                            <a:bodyPr/>
                            <a:lstStyle/>
                            <a:p>
                              <a:endParaRPr lang="ro-RO"/>
                            </a:p>
                          </p:txBody>
                        </p:sp>
                        <p:sp>
                          <p:nvSpPr>
                            <p:cNvPr id="164141" name="Line 301"/>
                            <p:cNvSpPr>
                              <a:spLocks noChangeAspect="1" noChangeShapeType="1"/>
                            </p:cNvSpPr>
                            <p:nvPr/>
                          </p:nvSpPr>
                          <p:spPr bwMode="auto">
                            <a:xfrm flipH="1">
                              <a:off x="2172" y="866"/>
                              <a:ext cx="10" cy="301"/>
                            </a:xfrm>
                            <a:prstGeom prst="line">
                              <a:avLst/>
                            </a:prstGeom>
                            <a:noFill/>
                            <a:ln w="6350">
                              <a:solidFill>
                                <a:srgbClr val="006600"/>
                              </a:solidFill>
                              <a:round/>
                              <a:headEnd/>
                              <a:tailEnd/>
                            </a:ln>
                            <a:effectLst/>
                          </p:spPr>
                          <p:txBody>
                            <a:bodyPr/>
                            <a:lstStyle/>
                            <a:p>
                              <a:endParaRPr lang="ro-RO"/>
                            </a:p>
                          </p:txBody>
                        </p:sp>
                      </p:grpSp>
                      <p:grpSp>
                        <p:nvGrpSpPr>
                          <p:cNvPr id="164142" name="Group 302"/>
                          <p:cNvGrpSpPr>
                            <a:grpSpLocks noChangeAspect="1"/>
                          </p:cNvGrpSpPr>
                          <p:nvPr/>
                        </p:nvGrpSpPr>
                        <p:grpSpPr bwMode="auto">
                          <a:xfrm>
                            <a:off x="2070" y="910"/>
                            <a:ext cx="407" cy="365"/>
                            <a:chOff x="2144" y="448"/>
                            <a:chExt cx="478" cy="428"/>
                          </a:xfrm>
                        </p:grpSpPr>
                        <p:sp>
                          <p:nvSpPr>
                            <p:cNvPr id="164143" name="Freeform 303" descr="Темный диагональный 1"/>
                            <p:cNvSpPr>
                              <a:spLocks noChangeAspect="1"/>
                            </p:cNvSpPr>
                            <p:nvPr/>
                          </p:nvSpPr>
                          <p:spPr bwMode="auto">
                            <a:xfrm>
                              <a:off x="2144" y="448"/>
                              <a:ext cx="478" cy="428"/>
                            </a:xfrm>
                            <a:custGeom>
                              <a:avLst/>
                              <a:gdLst/>
                              <a:ahLst/>
                              <a:cxnLst>
                                <a:cxn ang="0">
                                  <a:pos x="112" y="2"/>
                                </a:cxn>
                                <a:cxn ang="0">
                                  <a:pos x="378" y="2"/>
                                </a:cxn>
                                <a:cxn ang="0">
                                  <a:pos x="398" y="26"/>
                                </a:cxn>
                                <a:cxn ang="0">
                                  <a:pos x="398" y="116"/>
                                </a:cxn>
                                <a:cxn ang="0">
                                  <a:pos x="352" y="114"/>
                                </a:cxn>
                                <a:cxn ang="0">
                                  <a:pos x="352" y="160"/>
                                </a:cxn>
                                <a:cxn ang="0">
                                  <a:pos x="418" y="162"/>
                                </a:cxn>
                                <a:cxn ang="0">
                                  <a:pos x="418" y="218"/>
                                </a:cxn>
                                <a:cxn ang="0">
                                  <a:pos x="468" y="220"/>
                                </a:cxn>
                                <a:cxn ang="0">
                                  <a:pos x="478" y="244"/>
                                </a:cxn>
                                <a:cxn ang="0">
                                  <a:pos x="478" y="276"/>
                                </a:cxn>
                                <a:cxn ang="0">
                                  <a:pos x="398" y="278"/>
                                </a:cxn>
                                <a:cxn ang="0">
                                  <a:pos x="404" y="332"/>
                                </a:cxn>
                                <a:cxn ang="0">
                                  <a:pos x="434" y="334"/>
                                </a:cxn>
                                <a:cxn ang="0">
                                  <a:pos x="434" y="428"/>
                                </a:cxn>
                                <a:cxn ang="0">
                                  <a:pos x="406" y="426"/>
                                </a:cxn>
                                <a:cxn ang="0">
                                  <a:pos x="406" y="376"/>
                                </a:cxn>
                                <a:cxn ang="0">
                                  <a:pos x="336" y="376"/>
                                </a:cxn>
                                <a:cxn ang="0">
                                  <a:pos x="336" y="302"/>
                                </a:cxn>
                                <a:cxn ang="0">
                                  <a:pos x="274" y="238"/>
                                </a:cxn>
                                <a:cxn ang="0">
                                  <a:pos x="274" y="194"/>
                                </a:cxn>
                                <a:cxn ang="0">
                                  <a:pos x="296" y="152"/>
                                </a:cxn>
                                <a:cxn ang="0">
                                  <a:pos x="296" y="60"/>
                                </a:cxn>
                                <a:cxn ang="0">
                                  <a:pos x="380" y="20"/>
                                </a:cxn>
                                <a:cxn ang="0">
                                  <a:pos x="380" y="116"/>
                                </a:cxn>
                                <a:cxn ang="0">
                                  <a:pos x="380" y="0"/>
                                </a:cxn>
                                <a:cxn ang="0">
                                  <a:pos x="110" y="2"/>
                                </a:cxn>
                                <a:cxn ang="0">
                                  <a:pos x="112" y="118"/>
                                </a:cxn>
                                <a:cxn ang="0">
                                  <a:pos x="112" y="32"/>
                                </a:cxn>
                                <a:cxn ang="0">
                                  <a:pos x="188" y="62"/>
                                </a:cxn>
                                <a:cxn ang="0">
                                  <a:pos x="188" y="146"/>
                                </a:cxn>
                                <a:cxn ang="0">
                                  <a:pos x="210" y="194"/>
                                </a:cxn>
                                <a:cxn ang="0">
                                  <a:pos x="210" y="234"/>
                                </a:cxn>
                                <a:cxn ang="0">
                                  <a:pos x="140" y="298"/>
                                </a:cxn>
                                <a:cxn ang="0">
                                  <a:pos x="140" y="376"/>
                                </a:cxn>
                                <a:cxn ang="0">
                                  <a:pos x="66" y="376"/>
                                </a:cxn>
                                <a:cxn ang="0">
                                  <a:pos x="66" y="424"/>
                                </a:cxn>
                                <a:cxn ang="0">
                                  <a:pos x="44" y="424"/>
                                </a:cxn>
                                <a:cxn ang="0">
                                  <a:pos x="44" y="340"/>
                                </a:cxn>
                                <a:cxn ang="0">
                                  <a:pos x="74" y="336"/>
                                </a:cxn>
                                <a:cxn ang="0">
                                  <a:pos x="74" y="284"/>
                                </a:cxn>
                                <a:cxn ang="0">
                                  <a:pos x="2" y="282"/>
                                </a:cxn>
                                <a:cxn ang="0">
                                  <a:pos x="0" y="246"/>
                                </a:cxn>
                                <a:cxn ang="0">
                                  <a:pos x="10" y="224"/>
                                </a:cxn>
                                <a:cxn ang="0">
                                  <a:pos x="64" y="224"/>
                                </a:cxn>
                                <a:cxn ang="0">
                                  <a:pos x="62" y="166"/>
                                </a:cxn>
                                <a:cxn ang="0">
                                  <a:pos x="136" y="166"/>
                                </a:cxn>
                                <a:cxn ang="0">
                                  <a:pos x="136" y="120"/>
                                </a:cxn>
                                <a:cxn ang="0">
                                  <a:pos x="90" y="116"/>
                                </a:cxn>
                                <a:cxn ang="0">
                                  <a:pos x="90" y="28"/>
                                </a:cxn>
                                <a:cxn ang="0">
                                  <a:pos x="112" y="2"/>
                                </a:cxn>
                              </a:cxnLst>
                              <a:rect l="0" t="0" r="r" b="b"/>
                              <a:pathLst>
                                <a:path w="478" h="428">
                                  <a:moveTo>
                                    <a:pt x="112" y="2"/>
                                  </a:moveTo>
                                  <a:lnTo>
                                    <a:pt x="378" y="2"/>
                                  </a:lnTo>
                                  <a:lnTo>
                                    <a:pt x="398" y="26"/>
                                  </a:lnTo>
                                  <a:lnTo>
                                    <a:pt x="398" y="116"/>
                                  </a:lnTo>
                                  <a:lnTo>
                                    <a:pt x="352" y="114"/>
                                  </a:lnTo>
                                  <a:lnTo>
                                    <a:pt x="352" y="160"/>
                                  </a:lnTo>
                                  <a:lnTo>
                                    <a:pt x="418" y="162"/>
                                  </a:lnTo>
                                  <a:lnTo>
                                    <a:pt x="418" y="218"/>
                                  </a:lnTo>
                                  <a:lnTo>
                                    <a:pt x="468" y="220"/>
                                  </a:lnTo>
                                  <a:lnTo>
                                    <a:pt x="478" y="244"/>
                                  </a:lnTo>
                                  <a:lnTo>
                                    <a:pt x="478" y="276"/>
                                  </a:lnTo>
                                  <a:lnTo>
                                    <a:pt x="398" y="278"/>
                                  </a:lnTo>
                                  <a:lnTo>
                                    <a:pt x="404" y="332"/>
                                  </a:lnTo>
                                  <a:lnTo>
                                    <a:pt x="434" y="334"/>
                                  </a:lnTo>
                                  <a:lnTo>
                                    <a:pt x="434" y="428"/>
                                  </a:lnTo>
                                  <a:lnTo>
                                    <a:pt x="406" y="426"/>
                                  </a:lnTo>
                                  <a:lnTo>
                                    <a:pt x="406" y="376"/>
                                  </a:lnTo>
                                  <a:lnTo>
                                    <a:pt x="336" y="376"/>
                                  </a:lnTo>
                                  <a:lnTo>
                                    <a:pt x="336" y="302"/>
                                  </a:lnTo>
                                  <a:lnTo>
                                    <a:pt x="274" y="238"/>
                                  </a:lnTo>
                                  <a:lnTo>
                                    <a:pt x="274" y="194"/>
                                  </a:lnTo>
                                  <a:lnTo>
                                    <a:pt x="296" y="152"/>
                                  </a:lnTo>
                                  <a:lnTo>
                                    <a:pt x="296" y="60"/>
                                  </a:lnTo>
                                  <a:lnTo>
                                    <a:pt x="380" y="20"/>
                                  </a:lnTo>
                                  <a:lnTo>
                                    <a:pt x="380" y="116"/>
                                  </a:lnTo>
                                  <a:lnTo>
                                    <a:pt x="380" y="0"/>
                                  </a:lnTo>
                                  <a:lnTo>
                                    <a:pt x="110" y="2"/>
                                  </a:lnTo>
                                  <a:lnTo>
                                    <a:pt x="112" y="118"/>
                                  </a:lnTo>
                                  <a:lnTo>
                                    <a:pt x="112" y="32"/>
                                  </a:lnTo>
                                  <a:lnTo>
                                    <a:pt x="188" y="62"/>
                                  </a:lnTo>
                                  <a:lnTo>
                                    <a:pt x="188" y="146"/>
                                  </a:lnTo>
                                  <a:lnTo>
                                    <a:pt x="210" y="194"/>
                                  </a:lnTo>
                                  <a:lnTo>
                                    <a:pt x="210" y="234"/>
                                  </a:lnTo>
                                  <a:lnTo>
                                    <a:pt x="140" y="298"/>
                                  </a:lnTo>
                                  <a:lnTo>
                                    <a:pt x="140" y="376"/>
                                  </a:lnTo>
                                  <a:lnTo>
                                    <a:pt x="66" y="376"/>
                                  </a:lnTo>
                                  <a:lnTo>
                                    <a:pt x="66" y="424"/>
                                  </a:lnTo>
                                  <a:lnTo>
                                    <a:pt x="44" y="424"/>
                                  </a:lnTo>
                                  <a:lnTo>
                                    <a:pt x="44" y="340"/>
                                  </a:lnTo>
                                  <a:lnTo>
                                    <a:pt x="74" y="336"/>
                                  </a:lnTo>
                                  <a:lnTo>
                                    <a:pt x="74" y="284"/>
                                  </a:lnTo>
                                  <a:lnTo>
                                    <a:pt x="2" y="282"/>
                                  </a:lnTo>
                                  <a:lnTo>
                                    <a:pt x="0" y="246"/>
                                  </a:lnTo>
                                  <a:lnTo>
                                    <a:pt x="10" y="224"/>
                                  </a:lnTo>
                                  <a:lnTo>
                                    <a:pt x="64" y="224"/>
                                  </a:lnTo>
                                  <a:lnTo>
                                    <a:pt x="62" y="166"/>
                                  </a:lnTo>
                                  <a:lnTo>
                                    <a:pt x="136" y="166"/>
                                  </a:lnTo>
                                  <a:lnTo>
                                    <a:pt x="136" y="120"/>
                                  </a:lnTo>
                                  <a:lnTo>
                                    <a:pt x="90" y="116"/>
                                  </a:lnTo>
                                  <a:lnTo>
                                    <a:pt x="90" y="28"/>
                                  </a:lnTo>
                                  <a:lnTo>
                                    <a:pt x="112" y="2"/>
                                  </a:lnTo>
                                  <a:close/>
                                </a:path>
                              </a:pathLst>
                            </a:custGeom>
                            <a:pattFill prst="dkDnDiag">
                              <a:fgClr>
                                <a:srgbClr val="006600"/>
                              </a:fgClr>
                              <a:bgClr>
                                <a:schemeClr val="bg1"/>
                              </a:bgClr>
                            </a:pattFill>
                            <a:ln w="9525">
                              <a:solidFill>
                                <a:srgbClr val="006600"/>
                              </a:solidFill>
                              <a:round/>
                              <a:headEnd/>
                              <a:tailEnd/>
                            </a:ln>
                            <a:effectLst/>
                          </p:spPr>
                          <p:txBody>
                            <a:bodyPr/>
                            <a:lstStyle/>
                            <a:p>
                              <a:endParaRPr lang="ro-RO"/>
                            </a:p>
                          </p:txBody>
                        </p:sp>
                        <p:sp>
                          <p:nvSpPr>
                            <p:cNvPr id="164144" name="Line 304" descr="Темный диагональный 1"/>
                            <p:cNvSpPr>
                              <a:spLocks noChangeAspect="1" noChangeShapeType="1"/>
                            </p:cNvSpPr>
                            <p:nvPr/>
                          </p:nvSpPr>
                          <p:spPr bwMode="auto">
                            <a:xfrm>
                              <a:off x="2284" y="822"/>
                              <a:ext cx="196" cy="0"/>
                            </a:xfrm>
                            <a:prstGeom prst="line">
                              <a:avLst/>
                            </a:prstGeom>
                            <a:noFill/>
                            <a:ln w="9525">
                              <a:solidFill>
                                <a:srgbClr val="006600"/>
                              </a:solidFill>
                              <a:prstDash val="dash"/>
                              <a:round/>
                              <a:headEnd/>
                              <a:tailEnd/>
                            </a:ln>
                            <a:effectLst/>
                          </p:spPr>
                          <p:txBody>
                            <a:bodyPr/>
                            <a:lstStyle/>
                            <a:p>
                              <a:endParaRPr lang="ro-RO"/>
                            </a:p>
                          </p:txBody>
                        </p:sp>
                      </p:grpSp>
                      <p:sp>
                        <p:nvSpPr>
                          <p:cNvPr id="164145" name="Rectangle 305" descr="Алмазная решетка (контур)"/>
                          <p:cNvSpPr>
                            <a:spLocks noChangeAspect="1" noChangeArrowheads="1"/>
                          </p:cNvSpPr>
                          <p:nvPr/>
                        </p:nvSpPr>
                        <p:spPr bwMode="auto">
                          <a:xfrm>
                            <a:off x="2367" y="1007"/>
                            <a:ext cx="93" cy="40"/>
                          </a:xfrm>
                          <a:prstGeom prst="rect">
                            <a:avLst/>
                          </a:prstGeom>
                          <a:pattFill prst="openDmnd">
                            <a:fgClr>
                              <a:srgbClr val="808080"/>
                            </a:fgClr>
                            <a:bgClr>
                              <a:schemeClr val="bg1"/>
                            </a:bgClr>
                          </a:pattFill>
                          <a:ln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:ln>
                          <a:effectLst/>
                        </p:spPr>
                        <p:txBody>
                          <a:bodyPr wrap="none" anchor="ctr"/>
                          <a:lstStyle/>
                          <a:p>
                            <a:endParaRPr lang="ro-RO"/>
                          </a:p>
                        </p:txBody>
                      </p:sp>
                      <p:sp>
                        <p:nvSpPr>
                          <p:cNvPr id="164146" name="Rectangle 306" descr="Алмазная решетка (контур)"/>
                          <p:cNvSpPr>
                            <a:spLocks noChangeAspect="1" noChangeArrowheads="1"/>
                          </p:cNvSpPr>
                          <p:nvPr/>
                        </p:nvSpPr>
                        <p:spPr bwMode="auto">
                          <a:xfrm>
                            <a:off x="2095" y="1012"/>
                            <a:ext cx="92" cy="40"/>
                          </a:xfrm>
                          <a:prstGeom prst="rect">
                            <a:avLst/>
                          </a:prstGeom>
                          <a:pattFill prst="openDmnd">
                            <a:fgClr>
                              <a:srgbClr val="808080"/>
                            </a:fgClr>
                            <a:bgClr>
                              <a:schemeClr val="bg1"/>
                            </a:bgClr>
                          </a:pattFill>
                          <a:ln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:ln>
                          <a:effectLst/>
                        </p:spPr>
                        <p:txBody>
                          <a:bodyPr wrap="none" anchor="ctr"/>
                          <a:lstStyle/>
                          <a:p>
                            <a:endParaRPr lang="ro-RO"/>
                          </a:p>
                        </p:txBody>
                      </p:sp>
                      <p:sp>
                        <p:nvSpPr>
                          <p:cNvPr id="164147" name="Rectangle 307" descr="Алмазная решетка (контур)"/>
                          <p:cNvSpPr>
                            <a:spLocks noChangeAspect="1" noChangeArrowheads="1"/>
                          </p:cNvSpPr>
                          <p:nvPr/>
                        </p:nvSpPr>
                        <p:spPr bwMode="auto">
                          <a:xfrm>
                            <a:off x="2067" y="1151"/>
                            <a:ext cx="67" cy="45"/>
                          </a:xfrm>
                          <a:prstGeom prst="rect">
                            <a:avLst/>
                          </a:prstGeom>
                          <a:pattFill prst="openDmnd">
                            <a:fgClr>
                              <a:srgbClr val="808080"/>
                            </a:fgClr>
                            <a:bgClr>
                              <a:schemeClr val="bg1"/>
                            </a:bgClr>
                          </a:pattFill>
                          <a:ln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:ln>
                          <a:effectLst/>
                        </p:spPr>
                        <p:txBody>
                          <a:bodyPr wrap="none" anchor="ctr"/>
                          <a:lstStyle/>
                          <a:p>
                            <a:endParaRPr lang="ro-RO"/>
                          </a:p>
                        </p:txBody>
                      </p:sp>
                      <p:sp>
                        <p:nvSpPr>
                          <p:cNvPr id="164148" name="Rectangle 308" descr="Алмазная решетка (контур)"/>
                          <p:cNvSpPr>
                            <a:spLocks noChangeAspect="1" noChangeArrowheads="1"/>
                          </p:cNvSpPr>
                          <p:nvPr/>
                        </p:nvSpPr>
                        <p:spPr bwMode="auto">
                          <a:xfrm>
                            <a:off x="2412" y="1149"/>
                            <a:ext cx="66" cy="45"/>
                          </a:xfrm>
                          <a:prstGeom prst="rect">
                            <a:avLst/>
                          </a:prstGeom>
                          <a:pattFill prst="openDmnd">
                            <a:fgClr>
                              <a:srgbClr val="808080"/>
                            </a:fgClr>
                            <a:bgClr>
                              <a:schemeClr val="bg1"/>
                            </a:bgClr>
                          </a:pattFill>
                          <a:ln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:ln>
                          <a:effectLst/>
                        </p:spPr>
                        <p:txBody>
                          <a:bodyPr wrap="none" anchor="ctr"/>
                          <a:lstStyle/>
                          <a:p>
                            <a:endParaRPr lang="ro-RO"/>
                          </a:p>
                        </p:txBody>
                      </p:sp>
                      <p:sp>
                        <p:nvSpPr>
                          <p:cNvPr id="164149" name="Rectangle 309" descr="Алмазная решетка (контур)"/>
                          <p:cNvSpPr>
                            <a:spLocks noChangeAspect="1" noChangeArrowheads="1"/>
                          </p:cNvSpPr>
                          <p:nvPr/>
                        </p:nvSpPr>
                        <p:spPr bwMode="auto">
                          <a:xfrm>
                            <a:off x="2615" y="1388"/>
                            <a:ext cx="123" cy="96"/>
                          </a:xfrm>
                          <a:prstGeom prst="rect">
                            <a:avLst/>
                          </a:prstGeom>
                          <a:pattFill prst="openDmnd">
                            <a:fgClr>
                              <a:srgbClr val="808080"/>
                            </a:fgClr>
                            <a:bgClr>
                              <a:schemeClr val="bg1"/>
                            </a:bgClr>
                          </a:pattFill>
                          <a:ln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:ln>
                          <a:effectLst/>
                        </p:spPr>
                        <p:txBody>
                          <a:bodyPr wrap="none" anchor="ctr"/>
                          <a:lstStyle/>
                          <a:p>
                            <a:endParaRPr lang="ro-RO"/>
                          </a:p>
                        </p:txBody>
                      </p:sp>
                      <p:sp>
                        <p:nvSpPr>
                          <p:cNvPr id="164150" name="Rectangle 310" descr="Алмазная решетка (контур)"/>
                          <p:cNvSpPr>
                            <a:spLocks noChangeAspect="1" noChangeArrowheads="1"/>
                          </p:cNvSpPr>
                          <p:nvPr/>
                        </p:nvSpPr>
                        <p:spPr bwMode="auto">
                          <a:xfrm>
                            <a:off x="3006" y="1388"/>
                            <a:ext cx="122" cy="96"/>
                          </a:xfrm>
                          <a:prstGeom prst="rect">
                            <a:avLst/>
                          </a:prstGeom>
                          <a:pattFill prst="openDmnd">
                            <a:fgClr>
                              <a:srgbClr val="808080"/>
                            </a:fgClr>
                            <a:bgClr>
                              <a:schemeClr val="bg1"/>
                            </a:bgClr>
                          </a:pattFill>
                          <a:ln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:ln>
                          <a:effectLst/>
                        </p:spPr>
                        <p:txBody>
                          <a:bodyPr wrap="none" anchor="ctr"/>
                          <a:lstStyle/>
                          <a:p>
                            <a:endParaRPr lang="ro-RO"/>
                          </a:p>
                        </p:txBody>
                      </p:sp>
                      <p:sp>
                        <p:nvSpPr>
                          <p:cNvPr id="164151" name="Freeform 311" descr="Широкий диагональный 2"/>
                          <p:cNvSpPr>
                            <a:spLocks noChangeAspect="1"/>
                          </p:cNvSpPr>
                          <p:nvPr/>
                        </p:nvSpPr>
                        <p:spPr bwMode="auto">
                          <a:xfrm>
                            <a:off x="2585" y="1152"/>
                            <a:ext cx="572" cy="233"/>
                          </a:xfrm>
                          <a:custGeom>
                            <a:avLst/>
                            <a:gdLst/>
                            <a:ahLst/>
                            <a:cxnLst>
                              <a:cxn ang="0">
                                <a:pos x="2" y="0"/>
                              </a:cxn>
                              <a:cxn ang="0">
                                <a:pos x="0" y="83"/>
                              </a:cxn>
                              <a:cxn ang="0">
                                <a:pos x="41" y="87"/>
                              </a:cxn>
                              <a:cxn ang="0">
                                <a:pos x="35" y="267"/>
                              </a:cxn>
                              <a:cxn ang="0">
                                <a:pos x="219" y="269"/>
                              </a:cxn>
                              <a:cxn ang="0">
                                <a:pos x="219" y="245"/>
                              </a:cxn>
                              <a:cxn ang="0">
                                <a:pos x="216" y="34"/>
                              </a:cxn>
                              <a:cxn ang="0">
                                <a:pos x="104" y="29"/>
                              </a:cxn>
                              <a:cxn ang="0">
                                <a:pos x="102" y="2"/>
                              </a:cxn>
                              <a:cxn ang="0">
                                <a:pos x="582" y="5"/>
                              </a:cxn>
                              <a:cxn ang="0">
                                <a:pos x="581" y="35"/>
                              </a:cxn>
                              <a:cxn ang="0">
                                <a:pos x="470" y="35"/>
                              </a:cxn>
                              <a:cxn ang="0">
                                <a:pos x="468" y="249"/>
                              </a:cxn>
                              <a:cxn ang="0">
                                <a:pos x="467" y="273"/>
                              </a:cxn>
                              <a:cxn ang="0">
                                <a:pos x="636" y="270"/>
                              </a:cxn>
                              <a:cxn ang="0">
                                <a:pos x="638" y="92"/>
                              </a:cxn>
                              <a:cxn ang="0">
                                <a:pos x="672" y="87"/>
                              </a:cxn>
                              <a:cxn ang="0">
                                <a:pos x="672" y="6"/>
                              </a:cxn>
                              <a:cxn ang="0">
                                <a:pos x="2" y="0"/>
                              </a:cxn>
                            </a:cxnLst>
                            <a:rect l="0" t="0" r="r" b="b"/>
                            <a:pathLst>
                              <a:path w="672" h="273">
                                <a:moveTo>
                                  <a:pt x="2" y="0"/>
                                </a:moveTo>
                                <a:lnTo>
                                  <a:pt x="0" y="83"/>
                                </a:lnTo>
                                <a:lnTo>
                                  <a:pt x="41" y="87"/>
                                </a:lnTo>
                                <a:lnTo>
                                  <a:pt x="35" y="267"/>
                                </a:lnTo>
                                <a:lnTo>
                                  <a:pt x="219" y="269"/>
                                </a:lnTo>
                                <a:lnTo>
                                  <a:pt x="219" y="245"/>
                                </a:lnTo>
                                <a:lnTo>
                                  <a:pt x="216" y="34"/>
                                </a:lnTo>
                                <a:lnTo>
                                  <a:pt x="104" y="29"/>
                                </a:lnTo>
                                <a:lnTo>
                                  <a:pt x="102" y="2"/>
                                </a:lnTo>
                                <a:lnTo>
                                  <a:pt x="582" y="5"/>
                                </a:lnTo>
                                <a:lnTo>
                                  <a:pt x="581" y="35"/>
                                </a:lnTo>
                                <a:lnTo>
                                  <a:pt x="470" y="35"/>
                                </a:lnTo>
                                <a:lnTo>
                                  <a:pt x="468" y="249"/>
                                </a:lnTo>
                                <a:lnTo>
                                  <a:pt x="467" y="273"/>
                                </a:lnTo>
                                <a:lnTo>
                                  <a:pt x="636" y="270"/>
                                </a:lnTo>
                                <a:lnTo>
                                  <a:pt x="638" y="92"/>
                                </a:lnTo>
                                <a:lnTo>
                                  <a:pt x="672" y="87"/>
                                </a:lnTo>
                                <a:lnTo>
                                  <a:pt x="672" y="6"/>
                                </a:lnTo>
                                <a:lnTo>
                                  <a:pt x="2" y="0"/>
                                </a:lnTo>
                                <a:close/>
                              </a:path>
                            </a:pathLst>
                          </a:custGeom>
                          <a:pattFill prst="wdUpDiag">
                            <a:fgClr>
                              <a:srgbClr val="006600"/>
                            </a:fgClr>
                            <a:bgClr>
                              <a:schemeClr val="bg1"/>
                            </a:bgClr>
                          </a:pattFill>
                          <a:ln w="9525">
                            <a:solidFill>
                              <a:srgbClr val="006600"/>
                            </a:solidFill>
                            <a:round/>
                            <a:headEnd/>
                            <a:tailEnd/>
                          </a:ln>
                          <a:effectLst/>
                        </p:spPr>
                        <p:txBody>
                          <a:bodyPr/>
                          <a:lstStyle/>
                          <a:p>
                            <a:endParaRPr lang="ro-RO"/>
                          </a:p>
                        </p:txBody>
                      </p:sp>
                      <p:grpSp>
                        <p:nvGrpSpPr>
                          <p:cNvPr id="164152" name="Group 312"/>
                          <p:cNvGrpSpPr>
                            <a:grpSpLocks noChangeAspect="1"/>
                          </p:cNvGrpSpPr>
                          <p:nvPr/>
                        </p:nvGrpSpPr>
                        <p:grpSpPr bwMode="auto">
                          <a:xfrm>
                            <a:off x="2695" y="873"/>
                            <a:ext cx="372" cy="595"/>
                            <a:chOff x="2878" y="405"/>
                            <a:chExt cx="436" cy="697"/>
                          </a:xfrm>
                        </p:grpSpPr>
                        <p:grpSp>
                          <p:nvGrpSpPr>
                            <p:cNvPr id="164153" name="Group 313"/>
                            <p:cNvGrpSpPr>
                              <a:grpSpLocks noChangeAspect="1"/>
                            </p:cNvGrpSpPr>
                            <p:nvPr/>
                          </p:nvGrpSpPr>
                          <p:grpSpPr bwMode="auto">
                            <a:xfrm>
                              <a:off x="3028" y="915"/>
                              <a:ext cx="118" cy="187"/>
                              <a:chOff x="3028" y="915"/>
                              <a:chExt cx="118" cy="187"/>
                            </a:xfrm>
                          </p:grpSpPr>
                          <p:sp>
                            <p:nvSpPr>
                              <p:cNvPr id="164154" name="Rectangle 314" descr="Широкий диагональный 2"/>
                              <p:cNvSpPr>
                                <a:spLocks noChangeAspect="1" noChangeArrowheads="1"/>
                              </p:cNvSpPr>
                              <p:nvPr/>
                            </p:nvSpPr>
                            <p:spPr bwMode="auto">
                              <a:xfrm>
                                <a:off x="3028" y="915"/>
                                <a:ext cx="116" cy="167"/>
                              </a:xfrm>
                              <a:prstGeom prst="rect">
                                <a:avLst/>
                              </a:prstGeom>
                              <a:pattFill prst="wdUpDiag">
                                <a:fgClr>
                                  <a:srgbClr val="006600"/>
                                </a:fgClr>
                                <a:bgClr>
                                  <a:schemeClr val="bg1"/>
                                </a:bgClr>
                              </a:pattFill>
                              <a:ln w="9525">
                                <a:solidFill>
                                  <a:srgbClr val="006600"/>
                                </a:solidFill>
                                <a:miter lim="800000"/>
                                <a:headEnd/>
                                <a:tailEnd/>
                              </a:ln>
                              <a:effectLst/>
                            </p:spPr>
                            <p:txBody>
                              <a:bodyPr wrap="none" anchor="ctr"/>
                              <a:lstStyle/>
                              <a:p>
                                <a:endParaRPr lang="ro-RO"/>
                              </a:p>
                            </p:txBody>
                          </p:sp>
                          <p:sp>
                            <p:nvSpPr>
                              <p:cNvPr id="164155" name="AutoShape 315" descr="Широкий диагональный 2"/>
                              <p:cNvSpPr>
                                <a:spLocks noChangeAspect="1" noChangeArrowheads="1"/>
                              </p:cNvSpPr>
                              <p:nvPr/>
                            </p:nvSpPr>
                            <p:spPr bwMode="auto">
                              <a:xfrm>
                                <a:off x="3029" y="1082"/>
                                <a:ext cx="117" cy="20"/>
                              </a:xfrm>
                              <a:custGeom>
                                <a:avLst/>
                                <a:gdLst>
                                  <a:gd name="G0" fmla="+- 5400 0 0"/>
                                  <a:gd name="G1" fmla="+- 21600 0 5400"/>
                                  <a:gd name="G2" fmla="*/ 5400 1 2"/>
                                  <a:gd name="G3" fmla="+- 21600 0 G2"/>
                                  <a:gd name="G4" fmla="+/ 5400 21600 2"/>
                                  <a:gd name="G5" fmla="+/ G1 0 2"/>
                                  <a:gd name="G6" fmla="*/ 21600 21600 5400"/>
                                  <a:gd name="G7" fmla="*/ G6 1 2"/>
                                  <a:gd name="G8" fmla="+- 21600 0 G7"/>
                                  <a:gd name="G9" fmla="*/ 21600 1 2"/>
                                  <a:gd name="G10" fmla="+- 5400 0 G9"/>
                                  <a:gd name="G11" fmla="?: G10 G8 0"/>
                                  <a:gd name="G12" fmla="?: G10 G7 21600"/>
                                  <a:gd name="T0" fmla="*/ 18900 w 21600"/>
                                  <a:gd name="T1" fmla="*/ 10800 h 21600"/>
                                  <a:gd name="T2" fmla="*/ 10800 w 21600"/>
                                  <a:gd name="T3" fmla="*/ 21600 h 21600"/>
                                  <a:gd name="T4" fmla="*/ 2700 w 21600"/>
                                  <a:gd name="T5" fmla="*/ 10800 h 21600"/>
                                  <a:gd name="T6" fmla="*/ 10800 w 21600"/>
                                  <a:gd name="T7" fmla="*/ 0 h 21600"/>
                                  <a:gd name="T8" fmla="*/ 4500 w 21600"/>
                                  <a:gd name="T9" fmla="*/ 4500 h 21600"/>
                                  <a:gd name="T10" fmla="*/ 17100 w 21600"/>
                                  <a:gd name="T11" fmla="*/ 17100 h 21600"/>
                                </a:gdLst>
                                <a:ahLst/>
                                <a:cxnLst>
                                  <a:cxn ang="0">
                                    <a:pos x="T0" y="T1"/>
                                  </a:cxn>
                                  <a:cxn ang="0">
                                    <a:pos x="T2" y="T3"/>
                                  </a:cxn>
                                  <a:cxn ang="0">
                                    <a:pos x="T4" y="T5"/>
                                  </a:cxn>
                                  <a:cxn ang="0">
                                    <a:pos x="T6" y="T7"/>
                                  </a:cxn>
                                </a:cxnLst>
                                <a:rect l="T8" t="T9" r="T10" b="T11"/>
                                <a:pathLst>
                                  <a:path w="21600" h="21600">
                                    <a:moveTo>
                                      <a:pt x="0" y="0"/>
                                    </a:moveTo>
                                    <a:lnTo>
                                      <a:pt x="5400" y="21600"/>
                                    </a:lnTo>
                                    <a:lnTo>
                                      <a:pt x="16200" y="21600"/>
                                    </a:lnTo>
                                    <a:lnTo>
                                      <a:pt x="21600" y="0"/>
                                    </a:lnTo>
                                    <a:close/>
                                  </a:path>
                                </a:pathLst>
                              </a:custGeom>
                              <a:pattFill prst="wdUpDiag">
                                <a:fgClr>
                                  <a:srgbClr val="006600"/>
                                </a:fgClr>
                                <a:bgClr>
                                  <a:schemeClr val="bg1"/>
                                </a:bgClr>
                              </a:pattFill>
                              <a:ln w="9525">
                                <a:solidFill>
                                  <a:srgbClr val="006600"/>
                                </a:solidFill>
                                <a:miter lim="800000"/>
                                <a:headEnd/>
                                <a:tailEnd/>
                              </a:ln>
                              <a:effectLst/>
                            </p:spPr>
                            <p:txBody>
                              <a:bodyPr wrap="none" anchor="ctr"/>
                              <a:lstStyle/>
                              <a:p>
                                <a:endParaRPr lang="ro-RO"/>
                              </a:p>
                            </p:txBody>
                          </p:sp>
                        </p:grpSp>
                        <p:grpSp>
                          <p:nvGrpSpPr>
                            <p:cNvPr id="164156" name="Group 316"/>
                            <p:cNvGrpSpPr>
                              <a:grpSpLocks noChangeAspect="1"/>
                            </p:cNvGrpSpPr>
                            <p:nvPr/>
                          </p:nvGrpSpPr>
                          <p:grpSpPr bwMode="auto">
                            <a:xfrm>
                              <a:off x="2878" y="405"/>
                              <a:ext cx="436" cy="600"/>
                              <a:chOff x="2878" y="405"/>
                              <a:chExt cx="436" cy="600"/>
                            </a:xfrm>
                          </p:grpSpPr>
                          <p:sp>
                            <p:nvSpPr>
                              <p:cNvPr id="164157" name="Freeform 317" descr="Широкий диагональный 1"/>
                              <p:cNvSpPr>
                                <a:spLocks noChangeAspect="1"/>
                              </p:cNvSpPr>
                              <p:nvPr/>
                            </p:nvSpPr>
                            <p:spPr bwMode="auto">
                              <a:xfrm>
                                <a:off x="2878" y="405"/>
                                <a:ext cx="436" cy="573"/>
                              </a:xfrm>
                              <a:custGeom>
                                <a:avLst/>
                                <a:gdLst/>
                                <a:ahLst/>
                                <a:cxnLst>
                                  <a:cxn ang="0">
                                    <a:pos x="104" y="0"/>
                                  </a:cxn>
                                  <a:cxn ang="0">
                                    <a:pos x="338" y="0"/>
                                  </a:cxn>
                                  <a:cxn ang="0">
                                    <a:pos x="338" y="18"/>
                                  </a:cxn>
                                  <a:cxn ang="0">
                                    <a:pos x="386" y="21"/>
                                  </a:cxn>
                                  <a:cxn ang="0">
                                    <a:pos x="389" y="92"/>
                                  </a:cxn>
                                  <a:cxn ang="0">
                                    <a:pos x="388" y="23"/>
                                  </a:cxn>
                                  <a:cxn ang="0">
                                    <a:pos x="355" y="62"/>
                                  </a:cxn>
                                  <a:cxn ang="0">
                                    <a:pos x="91" y="60"/>
                                  </a:cxn>
                                  <a:cxn ang="0">
                                    <a:pos x="91" y="114"/>
                                  </a:cxn>
                                  <a:cxn ang="0">
                                    <a:pos x="353" y="117"/>
                                  </a:cxn>
                                  <a:cxn ang="0">
                                    <a:pos x="391" y="147"/>
                                  </a:cxn>
                                  <a:cxn ang="0">
                                    <a:pos x="389" y="90"/>
                                  </a:cxn>
                                  <a:cxn ang="0">
                                    <a:pos x="391" y="150"/>
                                  </a:cxn>
                                  <a:cxn ang="0">
                                    <a:pos x="338" y="150"/>
                                  </a:cxn>
                                  <a:cxn ang="0">
                                    <a:pos x="335" y="198"/>
                                  </a:cxn>
                                  <a:cxn ang="0">
                                    <a:pos x="436" y="199"/>
                                  </a:cxn>
                                  <a:cxn ang="0">
                                    <a:pos x="436" y="339"/>
                                  </a:cxn>
                                  <a:cxn ang="0">
                                    <a:pos x="398" y="339"/>
                                  </a:cxn>
                                  <a:cxn ang="0">
                                    <a:pos x="396" y="305"/>
                                  </a:cxn>
                                  <a:cxn ang="0">
                                    <a:pos x="323" y="302"/>
                                  </a:cxn>
                                  <a:cxn ang="0">
                                    <a:pos x="323" y="368"/>
                                  </a:cxn>
                                  <a:cxn ang="0">
                                    <a:pos x="337" y="392"/>
                                  </a:cxn>
                                  <a:cxn ang="0">
                                    <a:pos x="335" y="573"/>
                                  </a:cxn>
                                  <a:cxn ang="0">
                                    <a:pos x="266" y="570"/>
                                  </a:cxn>
                                  <a:cxn ang="0">
                                    <a:pos x="269" y="507"/>
                                  </a:cxn>
                                  <a:cxn ang="0">
                                    <a:pos x="152" y="504"/>
                                  </a:cxn>
                                  <a:cxn ang="0">
                                    <a:pos x="154" y="570"/>
                                  </a:cxn>
                                  <a:cxn ang="0">
                                    <a:pos x="84" y="565"/>
                                  </a:cxn>
                                  <a:cxn ang="0">
                                    <a:pos x="86" y="387"/>
                                  </a:cxn>
                                  <a:cxn ang="0">
                                    <a:pos x="104" y="369"/>
                                  </a:cxn>
                                  <a:cxn ang="0">
                                    <a:pos x="104" y="302"/>
                                  </a:cxn>
                                  <a:cxn ang="0">
                                    <a:pos x="38" y="300"/>
                                  </a:cxn>
                                  <a:cxn ang="0">
                                    <a:pos x="34" y="329"/>
                                  </a:cxn>
                                  <a:cxn ang="0">
                                    <a:pos x="2" y="329"/>
                                  </a:cxn>
                                  <a:cxn ang="0">
                                    <a:pos x="0" y="199"/>
                                  </a:cxn>
                                  <a:cxn ang="0">
                                    <a:pos x="101" y="195"/>
                                  </a:cxn>
                                  <a:cxn ang="0">
                                    <a:pos x="101" y="150"/>
                                  </a:cxn>
                                  <a:cxn ang="0">
                                    <a:pos x="38" y="147"/>
                                  </a:cxn>
                                  <a:cxn ang="0">
                                    <a:pos x="38" y="87"/>
                                  </a:cxn>
                                  <a:cxn ang="0">
                                    <a:pos x="40" y="147"/>
                                  </a:cxn>
                                  <a:cxn ang="0">
                                    <a:pos x="88" y="114"/>
                                  </a:cxn>
                                  <a:cxn ang="0">
                                    <a:pos x="352" y="117"/>
                                  </a:cxn>
                                  <a:cxn ang="0">
                                    <a:pos x="356" y="62"/>
                                  </a:cxn>
                                  <a:cxn ang="0">
                                    <a:pos x="94" y="62"/>
                                  </a:cxn>
                                  <a:cxn ang="0">
                                    <a:pos x="37" y="21"/>
                                  </a:cxn>
                                  <a:cxn ang="0">
                                    <a:pos x="38" y="93"/>
                                  </a:cxn>
                                  <a:cxn ang="0">
                                    <a:pos x="38" y="21"/>
                                  </a:cxn>
                                  <a:cxn ang="0">
                                    <a:pos x="104" y="21"/>
                                  </a:cxn>
                                  <a:cxn ang="0">
                                    <a:pos x="104" y="0"/>
                                  </a:cxn>
                                </a:cxnLst>
                                <a:rect l="0" t="0" r="r" b="b"/>
                                <a:pathLst>
                                  <a:path w="436" h="573">
                                    <a:moveTo>
                                      <a:pt x="104" y="0"/>
                                    </a:moveTo>
                                    <a:lnTo>
                                      <a:pt x="338" y="0"/>
                                    </a:lnTo>
                                    <a:lnTo>
                                      <a:pt x="338" y="18"/>
                                    </a:lnTo>
                                    <a:lnTo>
                                      <a:pt x="386" y="21"/>
                                    </a:lnTo>
                                    <a:lnTo>
                                      <a:pt x="389" y="92"/>
                                    </a:lnTo>
                                    <a:lnTo>
                                      <a:pt x="388" y="23"/>
                                    </a:lnTo>
                                    <a:lnTo>
                                      <a:pt x="355" y="62"/>
                                    </a:lnTo>
                                    <a:lnTo>
                                      <a:pt x="91" y="60"/>
                                    </a:lnTo>
                                    <a:lnTo>
                                      <a:pt x="91" y="114"/>
                                    </a:lnTo>
                                    <a:lnTo>
                                      <a:pt x="353" y="117"/>
                                    </a:lnTo>
                                    <a:lnTo>
                                      <a:pt x="391" y="147"/>
                                    </a:lnTo>
                                    <a:lnTo>
                                      <a:pt x="389" y="90"/>
                                    </a:lnTo>
                                    <a:lnTo>
                                      <a:pt x="391" y="150"/>
                                    </a:lnTo>
                                    <a:lnTo>
                                      <a:pt x="338" y="150"/>
                                    </a:lnTo>
                                    <a:lnTo>
                                      <a:pt x="335" y="198"/>
                                    </a:lnTo>
                                    <a:lnTo>
                                      <a:pt x="436" y="199"/>
                                    </a:lnTo>
                                    <a:lnTo>
                                      <a:pt x="436" y="339"/>
                                    </a:lnTo>
                                    <a:lnTo>
                                      <a:pt x="398" y="339"/>
                                    </a:lnTo>
                                    <a:lnTo>
                                      <a:pt x="396" y="305"/>
                                    </a:lnTo>
                                    <a:lnTo>
                                      <a:pt x="323" y="302"/>
                                    </a:lnTo>
                                    <a:lnTo>
                                      <a:pt x="323" y="368"/>
                                    </a:lnTo>
                                    <a:lnTo>
                                      <a:pt x="337" y="392"/>
                                    </a:lnTo>
                                    <a:lnTo>
                                      <a:pt x="335" y="573"/>
                                    </a:lnTo>
                                    <a:lnTo>
                                      <a:pt x="266" y="570"/>
                                    </a:lnTo>
                                    <a:lnTo>
                                      <a:pt x="269" y="507"/>
                                    </a:lnTo>
                                    <a:lnTo>
                                      <a:pt x="152" y="504"/>
                                    </a:lnTo>
                                    <a:lnTo>
                                      <a:pt x="154" y="570"/>
                                    </a:lnTo>
                                    <a:lnTo>
                                      <a:pt x="84" y="565"/>
                                    </a:lnTo>
                                    <a:lnTo>
                                      <a:pt x="86" y="387"/>
                                    </a:lnTo>
                                    <a:lnTo>
                                      <a:pt x="104" y="369"/>
                                    </a:lnTo>
                                    <a:lnTo>
                                      <a:pt x="104" y="302"/>
                                    </a:lnTo>
                                    <a:lnTo>
                                      <a:pt x="38" y="300"/>
                                    </a:lnTo>
                                    <a:lnTo>
                                      <a:pt x="34" y="329"/>
                                    </a:lnTo>
                                    <a:lnTo>
                                      <a:pt x="2" y="329"/>
                                    </a:lnTo>
                                    <a:lnTo>
                                      <a:pt x="0" y="199"/>
                                    </a:lnTo>
                                    <a:lnTo>
                                      <a:pt x="101" y="195"/>
                                    </a:lnTo>
                                    <a:lnTo>
                                      <a:pt x="101" y="150"/>
                                    </a:lnTo>
                                    <a:lnTo>
                                      <a:pt x="38" y="147"/>
                                    </a:lnTo>
                                    <a:lnTo>
                                      <a:pt x="38" y="87"/>
                                    </a:lnTo>
                                    <a:lnTo>
                                      <a:pt x="40" y="147"/>
                                    </a:lnTo>
                                    <a:lnTo>
                                      <a:pt x="88" y="114"/>
                                    </a:lnTo>
                                    <a:lnTo>
                                      <a:pt x="352" y="117"/>
                                    </a:lnTo>
                                    <a:lnTo>
                                      <a:pt x="356" y="62"/>
                                    </a:lnTo>
                                    <a:lnTo>
                                      <a:pt x="94" y="62"/>
                                    </a:lnTo>
                                    <a:lnTo>
                                      <a:pt x="37" y="21"/>
                                    </a:lnTo>
                                    <a:lnTo>
                                      <a:pt x="38" y="93"/>
                                    </a:lnTo>
                                    <a:lnTo>
                                      <a:pt x="38" y="21"/>
                                    </a:lnTo>
                                    <a:lnTo>
                                      <a:pt x="104" y="21"/>
                                    </a:lnTo>
                                    <a:lnTo>
                                      <a:pt x="104" y="0"/>
                                    </a:lnTo>
                                    <a:close/>
                                  </a:path>
                                </a:pathLst>
                              </a:custGeom>
                              <a:pattFill prst="wdDnDiag">
                                <a:fgClr>
                                  <a:srgbClr val="006600"/>
                                </a:fgClr>
                                <a:bgClr>
                                  <a:schemeClr val="bg1"/>
                                </a:bgClr>
                              </a:pattFill>
                              <a:ln w="9525">
                                <a:solidFill>
                                  <a:srgbClr val="006600"/>
                                </a:solidFill>
                                <a:round/>
                                <a:headEnd/>
                                <a:tailEnd/>
                              </a:ln>
                              <a:effectLst/>
                            </p:spPr>
                            <p:txBody>
                              <a:bodyPr/>
                              <a:lstStyle/>
                              <a:p>
                                <a:endParaRPr lang="ro-RO"/>
                              </a:p>
                            </p:txBody>
                          </p:sp>
                          <p:sp>
                            <p:nvSpPr>
                              <p:cNvPr id="164158" name="Freeform 318"/>
                              <p:cNvSpPr>
                                <a:spLocks noChangeAspect="1"/>
                              </p:cNvSpPr>
                              <p:nvPr/>
                            </p:nvSpPr>
                            <p:spPr bwMode="auto">
                              <a:xfrm>
                                <a:off x="2970" y="779"/>
                                <a:ext cx="16" cy="218"/>
                              </a:xfrm>
                              <a:custGeom>
                                <a:avLst/>
                                <a:gdLst/>
                                <a:ahLst/>
                                <a:cxnLst>
                                  <a:cxn ang="0">
                                    <a:pos x="12" y="0"/>
                                  </a:cxn>
                                  <a:cxn ang="0">
                                    <a:pos x="16" y="197"/>
                                  </a:cxn>
                                  <a:cxn ang="0">
                                    <a:pos x="0" y="218"/>
                                  </a:cxn>
                                </a:cxnLst>
                                <a:rect l="0" t="0" r="r" b="b"/>
                                <a:pathLst>
                                  <a:path w="16" h="218">
                                    <a:moveTo>
                                      <a:pt x="12" y="0"/>
                                    </a:moveTo>
                                    <a:lnTo>
                                      <a:pt x="16" y="197"/>
                                    </a:lnTo>
                                    <a:lnTo>
                                      <a:pt x="0" y="218"/>
                                    </a:lnTo>
                                  </a:path>
                                </a:pathLst>
                              </a:custGeom>
                              <a:noFill/>
                              <a:ln w="6350" cmpd="sng">
                                <a:solidFill>
                                  <a:srgbClr val="006600"/>
                                </a:solidFill>
                                <a:round/>
                                <a:headEnd type="none" w="med" len="med"/>
                                <a:tailEnd type="none" w="med" len="med"/>
                              </a:ln>
                              <a:effectLst/>
                            </p:spPr>
                            <p:txBody>
                              <a:bodyPr/>
                              <a:lstStyle/>
                              <a:p>
                                <a:endParaRPr lang="ro-RO"/>
                              </a:p>
                            </p:txBody>
                          </p:sp>
                          <p:sp>
                            <p:nvSpPr>
                              <p:cNvPr id="164159" name="Freeform 319"/>
                              <p:cNvSpPr>
                                <a:spLocks noChangeAspect="1"/>
                              </p:cNvSpPr>
                              <p:nvPr/>
                            </p:nvSpPr>
                            <p:spPr bwMode="auto">
                              <a:xfrm>
                                <a:off x="3195" y="773"/>
                                <a:ext cx="20" cy="232"/>
                              </a:xfrm>
                              <a:custGeom>
                                <a:avLst/>
                                <a:gdLst/>
                                <a:ahLst/>
                                <a:cxnLst>
                                  <a:cxn ang="0">
                                    <a:pos x="0" y="0"/>
                                  </a:cxn>
                                  <a:cxn ang="0">
                                    <a:pos x="0" y="199"/>
                                  </a:cxn>
                                  <a:cxn ang="0">
                                    <a:pos x="20" y="232"/>
                                  </a:cxn>
                                </a:cxnLst>
                                <a:rect l="0" t="0" r="r" b="b"/>
                                <a:pathLst>
                                  <a:path w="20" h="232">
                                    <a:moveTo>
                                      <a:pt x="0" y="0"/>
                                    </a:moveTo>
                                    <a:lnTo>
                                      <a:pt x="0" y="199"/>
                                    </a:lnTo>
                                    <a:lnTo>
                                      <a:pt x="20" y="232"/>
                                    </a:lnTo>
                                  </a:path>
                                </a:pathLst>
                              </a:custGeom>
                              <a:noFill/>
                              <a:ln w="6350" cmpd="sng">
                                <a:solidFill>
                                  <a:srgbClr val="006600"/>
                                </a:solidFill>
                                <a:round/>
                                <a:headEnd type="none" w="med" len="med"/>
                                <a:tailEnd type="none" w="med" len="med"/>
                              </a:ln>
                              <a:effectLst/>
                            </p:spPr>
                            <p:txBody>
                              <a:bodyPr/>
                              <a:lstStyle/>
                              <a:p>
                                <a:endParaRPr lang="ro-RO"/>
                              </a:p>
                            </p:txBody>
                          </p:sp>
                          <p:sp>
                            <p:nvSpPr>
                              <p:cNvPr id="164160" name="Rectangle 320"/>
                              <p:cNvSpPr>
                                <a:spLocks noChangeAspect="1" noChangeArrowheads="1"/>
                              </p:cNvSpPr>
                              <p:nvPr/>
                            </p:nvSpPr>
                            <p:spPr bwMode="auto">
                              <a:xfrm>
                                <a:off x="2970" y="467"/>
                                <a:ext cx="262" cy="56"/>
                              </a:xfrm>
                              <a:prstGeom prst="rect">
                                <a:avLst/>
                              </a:prstGeom>
                              <a:solidFill>
                                <a:schemeClr val="bg1"/>
                              </a:solidFill>
                              <a:ln w="9525">
                                <a:solidFill>
                                  <a:srgbClr val="006600"/>
                                </a:solidFill>
                                <a:miter lim="800000"/>
                                <a:headEnd/>
                                <a:tailEnd/>
                              </a:ln>
                              <a:effectLst/>
                            </p:spPr>
                            <p:txBody>
                              <a:bodyPr wrap="none" anchor="ctr"/>
                              <a:lstStyle/>
                              <a:p>
                                <a:endParaRPr lang="ro-RO"/>
                              </a:p>
                            </p:txBody>
                          </p:sp>
                        </p:grpSp>
                      </p:grpSp>
                      <p:sp>
                        <p:nvSpPr>
                          <p:cNvPr id="164161" name="Rectangle 321" descr="Алмазная решетка (контур)"/>
                          <p:cNvSpPr>
                            <a:spLocks noChangeAspect="1" noChangeArrowheads="1"/>
                          </p:cNvSpPr>
                          <p:nvPr/>
                        </p:nvSpPr>
                        <p:spPr bwMode="auto">
                          <a:xfrm>
                            <a:off x="2728" y="1137"/>
                            <a:ext cx="53" cy="40"/>
                          </a:xfrm>
                          <a:prstGeom prst="rect">
                            <a:avLst/>
                          </a:prstGeom>
                          <a:pattFill prst="openDmnd">
                            <a:fgClr>
                              <a:srgbClr val="808080"/>
                            </a:fgClr>
                            <a:bgClr>
                              <a:schemeClr val="bg1"/>
                            </a:bgClr>
                          </a:pattFill>
                          <a:ln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:ln>
                          <a:effectLst/>
                        </p:spPr>
                        <p:txBody>
                          <a:bodyPr wrap="none" anchor="ctr"/>
                          <a:lstStyle/>
                          <a:p>
                            <a:endParaRPr lang="ro-RO"/>
                          </a:p>
                        </p:txBody>
                      </p:sp>
                      <p:sp>
                        <p:nvSpPr>
                          <p:cNvPr id="164162" name="Rectangle 322" descr="Алмазная решетка (контур)"/>
                          <p:cNvSpPr>
                            <a:spLocks noChangeAspect="1" noChangeArrowheads="1"/>
                          </p:cNvSpPr>
                          <p:nvPr/>
                        </p:nvSpPr>
                        <p:spPr bwMode="auto">
                          <a:xfrm>
                            <a:off x="2976" y="1138"/>
                            <a:ext cx="53" cy="40"/>
                          </a:xfrm>
                          <a:prstGeom prst="rect">
                            <a:avLst/>
                          </a:prstGeom>
                          <a:pattFill prst="openDmnd">
                            <a:fgClr>
                              <a:srgbClr val="808080"/>
                            </a:fgClr>
                            <a:bgClr>
                              <a:schemeClr val="bg1"/>
                            </a:bgClr>
                          </a:pattFill>
                          <a:ln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:ln>
                          <a:effectLst/>
                        </p:spPr>
                        <p:txBody>
                          <a:bodyPr wrap="none" anchor="ctr"/>
                          <a:lstStyle/>
                          <a:p>
                            <a:endParaRPr lang="ro-RO"/>
                          </a:p>
                        </p:txBody>
                      </p:sp>
                    </p:grpSp>
                  </p:grpSp>
                </p:grpSp>
                <p:grpSp>
                  <p:nvGrpSpPr>
                    <p:cNvPr id="164163" name="Group 323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1992" y="1864"/>
                      <a:ext cx="1784" cy="2152"/>
                      <a:chOff x="1992" y="1864"/>
                      <a:chExt cx="1784" cy="2152"/>
                    </a:xfrm>
                  </p:grpSpPr>
                  <p:grpSp>
                    <p:nvGrpSpPr>
                      <p:cNvPr id="164164" name="Group 324"/>
                      <p:cNvGrpSpPr>
                        <a:grpSpLocks noChangeAspect="1"/>
                      </p:cNvGrpSpPr>
                      <p:nvPr/>
                    </p:nvGrpSpPr>
                    <p:grpSpPr bwMode="auto">
                      <a:xfrm>
                        <a:off x="1992" y="1864"/>
                        <a:ext cx="1784" cy="2152"/>
                        <a:chOff x="1806" y="1388"/>
                        <a:chExt cx="2156" cy="2602"/>
                      </a:xfrm>
                    </p:grpSpPr>
                    <p:sp>
                      <p:nvSpPr>
                        <p:cNvPr id="164165" name="Rectangle 325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2861" y="2373"/>
                          <a:ext cx="41" cy="52"/>
                        </a:xfrm>
                        <a:prstGeom prst="rect">
                          <a:avLst/>
                        </a:prstGeom>
                        <a:solidFill>
                          <a:schemeClr val="bg1"/>
                        </a:solidFill>
                        <a:ln w="6350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  <p:grpSp>
                      <p:nvGrpSpPr>
                        <p:cNvPr id="164166" name="Group 326"/>
                        <p:cNvGrpSpPr>
                          <a:grpSpLocks noChangeAspect="1"/>
                        </p:cNvGrpSpPr>
                        <p:nvPr/>
                      </p:nvGrpSpPr>
                      <p:grpSpPr bwMode="auto">
                        <a:xfrm>
                          <a:off x="1806" y="1388"/>
                          <a:ext cx="2156" cy="2602"/>
                          <a:chOff x="1806" y="1388"/>
                          <a:chExt cx="2156" cy="2602"/>
                        </a:xfrm>
                      </p:grpSpPr>
                      <p:sp>
                        <p:nvSpPr>
                          <p:cNvPr id="164167" name="Rectangle 327" descr="Алмазная решетка (контур)"/>
                          <p:cNvSpPr>
                            <a:spLocks noChangeAspect="1" noChangeArrowheads="1"/>
                          </p:cNvSpPr>
                          <p:nvPr/>
                        </p:nvSpPr>
                        <p:spPr bwMode="auto">
                          <a:xfrm>
                            <a:off x="2644" y="2387"/>
                            <a:ext cx="467" cy="20"/>
                          </a:xfrm>
                          <a:prstGeom prst="rect">
                            <a:avLst/>
                          </a:prstGeom>
                          <a:pattFill prst="openDmnd">
                            <a:fgClr>
                              <a:schemeClr val="tx2"/>
                            </a:fgClr>
                            <a:bgClr>
                              <a:schemeClr val="bg1"/>
                            </a:bgClr>
                          </a:pattFill>
                          <a:ln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:ln>
                          <a:effectLst/>
                        </p:spPr>
                        <p:txBody>
                          <a:bodyPr wrap="none" anchor="ctr"/>
                          <a:lstStyle/>
                          <a:p>
                            <a:endParaRPr lang="ro-RO"/>
                          </a:p>
                        </p:txBody>
                      </p:sp>
                      <p:grpSp>
                        <p:nvGrpSpPr>
                          <p:cNvPr id="164168" name="Group 328"/>
                          <p:cNvGrpSpPr>
                            <a:grpSpLocks noChangeAspect="1"/>
                          </p:cNvGrpSpPr>
                          <p:nvPr/>
                        </p:nvGrpSpPr>
                        <p:grpSpPr bwMode="auto">
                          <a:xfrm>
                            <a:off x="1806" y="1388"/>
                            <a:ext cx="2156" cy="2602"/>
                            <a:chOff x="1806" y="1388"/>
                            <a:chExt cx="2156" cy="2602"/>
                          </a:xfrm>
                        </p:grpSpPr>
                        <p:grpSp>
                          <p:nvGrpSpPr>
                            <p:cNvPr id="164169" name="Group 329"/>
                            <p:cNvGrpSpPr>
                              <a:grpSpLocks noChangeAspect="1"/>
                            </p:cNvGrpSpPr>
                            <p:nvPr/>
                          </p:nvGrpSpPr>
                          <p:grpSpPr bwMode="auto">
                            <a:xfrm>
                              <a:off x="2646" y="1505"/>
                              <a:ext cx="462" cy="884"/>
                              <a:chOff x="2820" y="1146"/>
                              <a:chExt cx="542" cy="1062"/>
                            </a:xfrm>
                          </p:grpSpPr>
                          <p:sp>
                            <p:nvSpPr>
                              <p:cNvPr id="164170" name="Rectangle 330" descr="Зигзаг"/>
                              <p:cNvSpPr>
                                <a:spLocks noChangeAspect="1" noChangeArrowheads="1"/>
                              </p:cNvSpPr>
                              <p:nvPr/>
                            </p:nvSpPr>
                            <p:spPr bwMode="auto">
                              <a:xfrm>
                                <a:off x="2820" y="1146"/>
                                <a:ext cx="182" cy="1056"/>
                              </a:xfrm>
                              <a:prstGeom prst="rect">
                                <a:avLst/>
                              </a:prstGeom>
                              <a:pattFill prst="zigZag">
                                <a:fgClr>
                                  <a:srgbClr val="FF3300"/>
                                </a:fgClr>
                                <a:bgClr>
                                  <a:schemeClr val="bg1"/>
                                </a:bgClr>
                              </a:pattFill>
                              <a:ln w="9525">
                                <a:solidFill>
                                  <a:srgbClr val="FF3300"/>
                                </a:solidFill>
                                <a:miter lim="800000"/>
                                <a:headEnd/>
                                <a:tailEnd/>
                              </a:ln>
                              <a:effectLst/>
                            </p:spPr>
                            <p:txBody>
                              <a:bodyPr wrap="none" anchor="ctr"/>
                              <a:lstStyle/>
                              <a:p>
                                <a:endParaRPr lang="ro-RO"/>
                              </a:p>
                            </p:txBody>
                          </p:sp>
                          <p:sp>
                            <p:nvSpPr>
                              <p:cNvPr id="164171" name="Rectangle 331" descr="Зигзаг"/>
                              <p:cNvSpPr>
                                <a:spLocks noChangeAspect="1" noChangeArrowheads="1"/>
                              </p:cNvSpPr>
                              <p:nvPr/>
                            </p:nvSpPr>
                            <p:spPr bwMode="auto">
                              <a:xfrm>
                                <a:off x="3180" y="1152"/>
                                <a:ext cx="182" cy="1056"/>
                              </a:xfrm>
                              <a:prstGeom prst="rect">
                                <a:avLst/>
                              </a:prstGeom>
                              <a:pattFill prst="zigZag">
                                <a:fgClr>
                                  <a:srgbClr val="FF3300"/>
                                </a:fgClr>
                                <a:bgClr>
                                  <a:schemeClr val="bg1"/>
                                </a:bgClr>
                              </a:pattFill>
                              <a:ln w="9525">
                                <a:solidFill>
                                  <a:srgbClr val="FF3300"/>
                                </a:solidFill>
                                <a:miter lim="800000"/>
                                <a:headEnd/>
                                <a:tailEnd/>
                              </a:ln>
                              <a:effectLst/>
                            </p:spPr>
                            <p:txBody>
                              <a:bodyPr wrap="none" anchor="ctr"/>
                              <a:lstStyle/>
                              <a:p>
                                <a:endParaRPr lang="ro-RO"/>
                              </a:p>
                            </p:txBody>
                          </p:sp>
                        </p:grpSp>
                        <p:grpSp>
                          <p:nvGrpSpPr>
                            <p:cNvPr id="164172" name="Group 332"/>
                            <p:cNvGrpSpPr>
                              <a:grpSpLocks noChangeAspect="1"/>
                            </p:cNvGrpSpPr>
                            <p:nvPr/>
                          </p:nvGrpSpPr>
                          <p:grpSpPr bwMode="auto">
                            <a:xfrm rot="10800000">
                              <a:off x="2784" y="2557"/>
                              <a:ext cx="203" cy="174"/>
                              <a:chOff x="2262" y="456"/>
                              <a:chExt cx="238" cy="177"/>
                            </a:xfrm>
                          </p:grpSpPr>
                          <p:grpSp>
                            <p:nvGrpSpPr>
                              <p:cNvPr id="164173" name="Group 333"/>
                              <p:cNvGrpSpPr>
                                <a:grpSpLocks noChangeAspect="1"/>
                              </p:cNvGrpSpPr>
                              <p:nvPr/>
                            </p:nvGrpSpPr>
                            <p:grpSpPr bwMode="auto">
                              <a:xfrm>
                                <a:off x="2332" y="464"/>
                                <a:ext cx="109" cy="169"/>
                                <a:chOff x="2332" y="464"/>
                                <a:chExt cx="109" cy="169"/>
                              </a:xfrm>
                            </p:grpSpPr>
                            <p:sp>
                              <p:nvSpPr>
                                <p:cNvPr id="164174" name="Rectangle 334"/>
                                <p:cNvSpPr>
                                  <a:spLocks noChangeAspect="1" noChangeArrowheads="1"/>
                                </p:cNvSpPr>
                                <p:nvPr/>
                              </p:nvSpPr>
                              <p:spPr bwMode="auto">
                                <a:xfrm>
                                  <a:off x="2332" y="464"/>
                                  <a:ext cx="106" cy="126"/>
                                </a:xfrm>
                                <a:prstGeom prst="rect">
                                  <a:avLst/>
                                </a:prstGeom>
                                <a:gradFill rotWithShape="0">
                                  <a:gsLst>
                                    <a:gs pos="0">
                                      <a:srgbClr val="CC9900"/>
                                    </a:gs>
                                    <a:gs pos="50000">
                                      <a:srgbClr val="CC9900">
                                        <a:gamma/>
                                        <a:tint val="0"/>
                                        <a:invGamma/>
                                      </a:srgbClr>
                                    </a:gs>
                                    <a:gs pos="100000">
                                      <a:srgbClr val="CC9900"/>
                                    </a:gs>
                                  </a:gsLst>
                                  <a:lin ang="0" scaled="1"/>
                                </a:gradFill>
                                <a:ln w="9525">
                                  <a:solidFill>
                                    <a:schemeClr val="tx1"/>
                                  </a:solidFill>
                                  <a:miter lim="800000"/>
                                  <a:headEnd/>
                                  <a:tailEnd/>
                                </a:ln>
                                <a:effectLst/>
                              </p:spPr>
                              <p:txBody>
                                <a:bodyPr wrap="none" anchor="ctr"/>
                                <a:lstStyle/>
                                <a:p>
                                  <a:endParaRPr lang="ro-RO"/>
                                </a:p>
                              </p:txBody>
                            </p:sp>
                            <p:sp>
                              <p:nvSpPr>
                                <p:cNvPr id="164175" name="AutoShape 335"/>
                                <p:cNvSpPr>
                                  <a:spLocks noChangeAspect="1" noChangeArrowheads="1"/>
                                </p:cNvSpPr>
                                <p:nvPr/>
                              </p:nvSpPr>
                              <p:spPr bwMode="auto">
                                <a:xfrm>
                                  <a:off x="2334" y="588"/>
                                  <a:ext cx="107" cy="45"/>
                                </a:xfrm>
                                <a:custGeom>
                                  <a:avLst/>
                                  <a:gdLst>
                                    <a:gd name="G0" fmla="+- 5400 0 0"/>
                                    <a:gd name="G1" fmla="+- 21600 0 5400"/>
                                    <a:gd name="G2" fmla="*/ 5400 1 2"/>
                                    <a:gd name="G3" fmla="+- 21600 0 G2"/>
                                    <a:gd name="G4" fmla="+/ 5400 21600 2"/>
                                    <a:gd name="G5" fmla="+/ G1 0 2"/>
                                    <a:gd name="G6" fmla="*/ 21600 21600 5400"/>
                                    <a:gd name="G7" fmla="*/ G6 1 2"/>
                                    <a:gd name="G8" fmla="+- 21600 0 G7"/>
                                    <a:gd name="G9" fmla="*/ 21600 1 2"/>
                                    <a:gd name="G10" fmla="+- 5400 0 G9"/>
                                    <a:gd name="G11" fmla="?: G10 G8 0"/>
                                    <a:gd name="G12" fmla="?: G10 G7 21600"/>
                                    <a:gd name="T0" fmla="*/ 18900 w 21600"/>
                                    <a:gd name="T1" fmla="*/ 10800 h 21600"/>
                                    <a:gd name="T2" fmla="*/ 10800 w 21600"/>
                                    <a:gd name="T3" fmla="*/ 21600 h 21600"/>
                                    <a:gd name="T4" fmla="*/ 2700 w 21600"/>
                                    <a:gd name="T5" fmla="*/ 10800 h 21600"/>
                                    <a:gd name="T6" fmla="*/ 10800 w 21600"/>
                                    <a:gd name="T7" fmla="*/ 0 h 21600"/>
                                    <a:gd name="T8" fmla="*/ 4500 w 21600"/>
                                    <a:gd name="T9" fmla="*/ 4500 h 21600"/>
                                    <a:gd name="T10" fmla="*/ 17100 w 21600"/>
                                    <a:gd name="T11" fmla="*/ 17100 h 21600"/>
                                  </a:gdLst>
                                  <a:ahLst/>
                                  <a:cxnLst>
                                    <a:cxn ang="0">
                                      <a:pos x="T0" y="T1"/>
                                    </a:cxn>
                                    <a:cxn ang="0">
                                      <a:pos x="T2" y="T3"/>
                                    </a:cxn>
                                    <a:cxn ang="0">
                                      <a:pos x="T4" y="T5"/>
                                    </a:cxn>
                                    <a:cxn ang="0">
                                      <a:pos x="T6" y="T7"/>
                                    </a:cxn>
                                  </a:cxnLst>
                                  <a:rect l="T8" t="T9" r="T10" b="T11"/>
                                  <a:pathLst>
                                    <a:path w="21600" h="21600">
                                      <a:moveTo>
                                        <a:pt x="0" y="0"/>
                                      </a:moveTo>
                                      <a:lnTo>
                                        <a:pt x="5400" y="21600"/>
                                      </a:lnTo>
                                      <a:lnTo>
                                        <a:pt x="16200" y="21600"/>
                                      </a:lnTo>
                                      <a:lnTo>
                                        <a:pt x="21600" y="0"/>
                                      </a:lnTo>
                                      <a:close/>
                                    </a:path>
                                  </a:pathLst>
                                </a:custGeom>
                                <a:gradFill rotWithShape="0">
                                  <a:gsLst>
                                    <a:gs pos="0">
                                      <a:srgbClr val="CC9900"/>
                                    </a:gs>
                                    <a:gs pos="50000">
                                      <a:srgbClr val="CC9900">
                                        <a:gamma/>
                                        <a:tint val="0"/>
                                        <a:invGamma/>
                                      </a:srgbClr>
                                    </a:gs>
                                    <a:gs pos="100000">
                                      <a:srgbClr val="CC9900"/>
                                    </a:gs>
                                  </a:gsLst>
                                  <a:lin ang="0" scaled="1"/>
                                </a:gradFill>
                                <a:ln w="9525">
                                  <a:solidFill>
                                    <a:schemeClr val="tx1"/>
                                  </a:solidFill>
                                  <a:miter lim="800000"/>
                                  <a:headEnd/>
                                  <a:tailEnd/>
                                </a:ln>
                                <a:effectLst/>
                              </p:spPr>
                              <p:txBody>
                                <a:bodyPr wrap="none" anchor="ctr"/>
                                <a:lstStyle/>
                                <a:p>
                                  <a:endParaRPr lang="ro-RO"/>
                                </a:p>
                              </p:txBody>
                            </p:sp>
                          </p:grpSp>
                          <p:grpSp>
                            <p:nvGrpSpPr>
                              <p:cNvPr id="164176" name="Group 336"/>
                              <p:cNvGrpSpPr>
                                <a:grpSpLocks noChangeAspect="1"/>
                              </p:cNvGrpSpPr>
                              <p:nvPr/>
                            </p:nvGrpSpPr>
                            <p:grpSpPr bwMode="auto">
                              <a:xfrm>
                                <a:off x="2262" y="456"/>
                                <a:ext cx="238" cy="47"/>
                                <a:chOff x="2620" y="480"/>
                                <a:chExt cx="260" cy="36"/>
                              </a:xfrm>
                            </p:grpSpPr>
                            <p:sp>
                              <p:nvSpPr>
                                <p:cNvPr id="164177" name="Rectangle 337"/>
                                <p:cNvSpPr>
                                  <a:spLocks noChangeAspect="1" noChangeArrowheads="1"/>
                                </p:cNvSpPr>
                                <p:nvPr/>
                              </p:nvSpPr>
                              <p:spPr bwMode="auto">
                                <a:xfrm>
                                  <a:off x="2620" y="480"/>
                                  <a:ext cx="260" cy="20"/>
                                </a:xfrm>
                                <a:prstGeom prst="rect">
                                  <a:avLst/>
                                </a:prstGeom>
                                <a:gradFill rotWithShape="0">
                                  <a:gsLst>
                                    <a:gs pos="0">
                                      <a:srgbClr val="CC9900"/>
                                    </a:gs>
                                    <a:gs pos="50000">
                                      <a:srgbClr val="CC9900">
                                        <a:gamma/>
                                        <a:tint val="0"/>
                                        <a:invGamma/>
                                      </a:srgbClr>
                                    </a:gs>
                                    <a:gs pos="100000">
                                      <a:srgbClr val="CC9900"/>
                                    </a:gs>
                                  </a:gsLst>
                                  <a:lin ang="0" scaled="1"/>
                                </a:gradFill>
                                <a:ln w="9525">
                                  <a:solidFill>
                                    <a:schemeClr val="tx1"/>
                                  </a:solidFill>
                                  <a:miter lim="800000"/>
                                  <a:headEnd/>
                                  <a:tailEnd/>
                                </a:ln>
                                <a:effectLst/>
                              </p:spPr>
                              <p:txBody>
                                <a:bodyPr wrap="none" anchor="ctr"/>
                                <a:lstStyle/>
                                <a:p>
                                  <a:endParaRPr lang="ro-RO"/>
                                </a:p>
                              </p:txBody>
                            </p:sp>
                            <p:sp>
                              <p:nvSpPr>
                                <p:cNvPr id="164178" name="AutoShape 338"/>
                                <p:cNvSpPr>
                                  <a:spLocks noChangeAspect="1" noChangeArrowheads="1"/>
                                </p:cNvSpPr>
                                <p:nvPr/>
                              </p:nvSpPr>
                              <p:spPr bwMode="auto">
                                <a:xfrm>
                                  <a:off x="2622" y="498"/>
                                  <a:ext cx="256" cy="18"/>
                                </a:xfrm>
                                <a:custGeom>
                                  <a:avLst/>
                                  <a:gdLst>
                                    <a:gd name="G0" fmla="+- 5400 0 0"/>
                                    <a:gd name="G1" fmla="+- 21600 0 5400"/>
                                    <a:gd name="G2" fmla="*/ 5400 1 2"/>
                                    <a:gd name="G3" fmla="+- 21600 0 G2"/>
                                    <a:gd name="G4" fmla="+/ 5400 21600 2"/>
                                    <a:gd name="G5" fmla="+/ G1 0 2"/>
                                    <a:gd name="G6" fmla="*/ 21600 21600 5400"/>
                                    <a:gd name="G7" fmla="*/ G6 1 2"/>
                                    <a:gd name="G8" fmla="+- 21600 0 G7"/>
                                    <a:gd name="G9" fmla="*/ 21600 1 2"/>
                                    <a:gd name="G10" fmla="+- 5400 0 G9"/>
                                    <a:gd name="G11" fmla="?: G10 G8 0"/>
                                    <a:gd name="G12" fmla="?: G10 G7 21600"/>
                                    <a:gd name="T0" fmla="*/ 18900 w 21600"/>
                                    <a:gd name="T1" fmla="*/ 10800 h 21600"/>
                                    <a:gd name="T2" fmla="*/ 10800 w 21600"/>
                                    <a:gd name="T3" fmla="*/ 21600 h 21600"/>
                                    <a:gd name="T4" fmla="*/ 2700 w 21600"/>
                                    <a:gd name="T5" fmla="*/ 10800 h 21600"/>
                                    <a:gd name="T6" fmla="*/ 10800 w 21600"/>
                                    <a:gd name="T7" fmla="*/ 0 h 21600"/>
                                    <a:gd name="T8" fmla="*/ 4500 w 21600"/>
                                    <a:gd name="T9" fmla="*/ 4500 h 21600"/>
                                    <a:gd name="T10" fmla="*/ 17100 w 21600"/>
                                    <a:gd name="T11" fmla="*/ 17100 h 21600"/>
                                  </a:gdLst>
                                  <a:ahLst/>
                                  <a:cxnLst>
                                    <a:cxn ang="0">
                                      <a:pos x="T0" y="T1"/>
                                    </a:cxn>
                                    <a:cxn ang="0">
                                      <a:pos x="T2" y="T3"/>
                                    </a:cxn>
                                    <a:cxn ang="0">
                                      <a:pos x="T4" y="T5"/>
                                    </a:cxn>
                                    <a:cxn ang="0">
                                      <a:pos x="T6" y="T7"/>
                                    </a:cxn>
                                  </a:cxnLst>
                                  <a:rect l="T8" t="T9" r="T10" b="T11"/>
                                  <a:pathLst>
                                    <a:path w="21600" h="21600">
                                      <a:moveTo>
                                        <a:pt x="0" y="0"/>
                                      </a:moveTo>
                                      <a:lnTo>
                                        <a:pt x="5400" y="21600"/>
                                      </a:lnTo>
                                      <a:lnTo>
                                        <a:pt x="16200" y="21600"/>
                                      </a:lnTo>
                                      <a:lnTo>
                                        <a:pt x="21600" y="0"/>
                                      </a:lnTo>
                                      <a:close/>
                                    </a:path>
                                  </a:pathLst>
                                </a:custGeom>
                                <a:gradFill rotWithShape="0">
                                  <a:gsLst>
                                    <a:gs pos="0">
                                      <a:srgbClr val="CC9900"/>
                                    </a:gs>
                                    <a:gs pos="50000">
                                      <a:srgbClr val="CC9900">
                                        <a:gamma/>
                                        <a:tint val="0"/>
                                        <a:invGamma/>
                                      </a:srgbClr>
                                    </a:gs>
                                    <a:gs pos="100000">
                                      <a:srgbClr val="CC9900"/>
                                    </a:gs>
                                  </a:gsLst>
                                  <a:lin ang="0" scaled="1"/>
                                </a:gradFill>
                                <a:ln w="9525">
                                  <a:solidFill>
                                    <a:schemeClr val="tx1"/>
                                  </a:solidFill>
                                  <a:miter lim="800000"/>
                                  <a:headEnd/>
                                  <a:tailEnd/>
                                </a:ln>
                                <a:effectLst/>
                              </p:spPr>
                              <p:txBody>
                                <a:bodyPr wrap="none" anchor="ctr"/>
                                <a:lstStyle/>
                                <a:p>
                                  <a:endParaRPr lang="ro-RO"/>
                                </a:p>
                              </p:txBody>
                            </p:sp>
                          </p:grpSp>
                        </p:grpSp>
                        <p:sp>
                          <p:nvSpPr>
                            <p:cNvPr id="164179" name="Freeform 339" descr="Широкий диагональный 1"/>
                            <p:cNvSpPr>
                              <a:spLocks noChangeAspect="1"/>
                            </p:cNvSpPr>
                            <p:nvPr/>
                          </p:nvSpPr>
                          <p:spPr bwMode="auto">
                            <a:xfrm>
                              <a:off x="2641" y="2406"/>
                              <a:ext cx="470" cy="297"/>
                            </a:xfrm>
                            <a:custGeom>
                              <a:avLst/>
                              <a:gdLst/>
                              <a:ahLst/>
                              <a:cxnLst>
                                <a:cxn ang="0">
                                  <a:pos x="4" y="28"/>
                                </a:cxn>
                                <a:cxn ang="0">
                                  <a:pos x="0" y="2"/>
                                </a:cxn>
                                <a:cxn ang="0">
                                  <a:pos x="188" y="2"/>
                                </a:cxn>
                                <a:cxn ang="0">
                                  <a:pos x="188" y="146"/>
                                </a:cxn>
                                <a:cxn ang="0">
                                  <a:pos x="366" y="146"/>
                                </a:cxn>
                                <a:cxn ang="0">
                                  <a:pos x="366" y="0"/>
                                </a:cxn>
                                <a:cxn ang="0">
                                  <a:pos x="552" y="0"/>
                                </a:cxn>
                                <a:cxn ang="0">
                                  <a:pos x="552" y="32"/>
                                </a:cxn>
                                <a:cxn ang="0">
                                  <a:pos x="536" y="34"/>
                                </a:cxn>
                                <a:cxn ang="0">
                                  <a:pos x="540" y="102"/>
                                </a:cxn>
                                <a:cxn ang="0">
                                  <a:pos x="450" y="102"/>
                                </a:cxn>
                                <a:cxn ang="0">
                                  <a:pos x="456" y="318"/>
                                </a:cxn>
                                <a:cxn ang="0">
                                  <a:pos x="432" y="342"/>
                                </a:cxn>
                                <a:cxn ang="0">
                                  <a:pos x="404" y="348"/>
                                </a:cxn>
                                <a:cxn ang="0">
                                  <a:pos x="338" y="320"/>
                                </a:cxn>
                                <a:cxn ang="0">
                                  <a:pos x="338" y="230"/>
                                </a:cxn>
                                <a:cxn ang="0">
                                  <a:pos x="310" y="176"/>
                                </a:cxn>
                                <a:cxn ang="0">
                                  <a:pos x="306" y="148"/>
                                </a:cxn>
                                <a:cxn ang="0">
                                  <a:pos x="250" y="148"/>
                                </a:cxn>
                                <a:cxn ang="0">
                                  <a:pos x="244" y="176"/>
                                </a:cxn>
                                <a:cxn ang="0">
                                  <a:pos x="222" y="226"/>
                                </a:cxn>
                                <a:cxn ang="0">
                                  <a:pos x="222" y="322"/>
                                </a:cxn>
                                <a:cxn ang="0">
                                  <a:pos x="168" y="346"/>
                                </a:cxn>
                                <a:cxn ang="0">
                                  <a:pos x="130" y="342"/>
                                </a:cxn>
                                <a:cxn ang="0">
                                  <a:pos x="106" y="316"/>
                                </a:cxn>
                                <a:cxn ang="0">
                                  <a:pos x="106" y="96"/>
                                </a:cxn>
                                <a:cxn ang="0">
                                  <a:pos x="18" y="102"/>
                                </a:cxn>
                                <a:cxn ang="0">
                                  <a:pos x="16" y="36"/>
                                </a:cxn>
                                <a:cxn ang="0">
                                  <a:pos x="4" y="28"/>
                                </a:cxn>
                              </a:cxnLst>
                              <a:rect l="0" t="0" r="r" b="b"/>
                              <a:pathLst>
                                <a:path w="552" h="348">
                                  <a:moveTo>
                                    <a:pt x="4" y="28"/>
                                  </a:moveTo>
                                  <a:lnTo>
                                    <a:pt x="0" y="2"/>
                                  </a:lnTo>
                                  <a:lnTo>
                                    <a:pt x="188" y="2"/>
                                  </a:lnTo>
                                  <a:lnTo>
                                    <a:pt x="188" y="146"/>
                                  </a:lnTo>
                                  <a:lnTo>
                                    <a:pt x="366" y="146"/>
                                  </a:lnTo>
                                  <a:lnTo>
                                    <a:pt x="366" y="0"/>
                                  </a:lnTo>
                                  <a:lnTo>
                                    <a:pt x="552" y="0"/>
                                  </a:lnTo>
                                  <a:lnTo>
                                    <a:pt x="552" y="32"/>
                                  </a:lnTo>
                                  <a:lnTo>
                                    <a:pt x="536" y="34"/>
                                  </a:lnTo>
                                  <a:lnTo>
                                    <a:pt x="540" y="102"/>
                                  </a:lnTo>
                                  <a:lnTo>
                                    <a:pt x="450" y="102"/>
                                  </a:lnTo>
                                  <a:lnTo>
                                    <a:pt x="456" y="318"/>
                                  </a:lnTo>
                                  <a:lnTo>
                                    <a:pt x="432" y="342"/>
                                  </a:lnTo>
                                  <a:lnTo>
                                    <a:pt x="404" y="348"/>
                                  </a:lnTo>
                                  <a:lnTo>
                                    <a:pt x="338" y="320"/>
                                  </a:lnTo>
                                  <a:lnTo>
                                    <a:pt x="338" y="230"/>
                                  </a:lnTo>
                                  <a:lnTo>
                                    <a:pt x="310" y="176"/>
                                  </a:lnTo>
                                  <a:lnTo>
                                    <a:pt x="306" y="148"/>
                                  </a:lnTo>
                                  <a:lnTo>
                                    <a:pt x="250" y="148"/>
                                  </a:lnTo>
                                  <a:lnTo>
                                    <a:pt x="244" y="176"/>
                                  </a:lnTo>
                                  <a:lnTo>
                                    <a:pt x="222" y="226"/>
                                  </a:lnTo>
                                  <a:lnTo>
                                    <a:pt x="222" y="322"/>
                                  </a:lnTo>
                                  <a:lnTo>
                                    <a:pt x="168" y="346"/>
                                  </a:lnTo>
                                  <a:lnTo>
                                    <a:pt x="130" y="342"/>
                                  </a:lnTo>
                                  <a:lnTo>
                                    <a:pt x="106" y="316"/>
                                  </a:lnTo>
                                  <a:lnTo>
                                    <a:pt x="106" y="96"/>
                                  </a:lnTo>
                                  <a:lnTo>
                                    <a:pt x="18" y="102"/>
                                  </a:lnTo>
                                  <a:lnTo>
                                    <a:pt x="16" y="36"/>
                                  </a:lnTo>
                                  <a:lnTo>
                                    <a:pt x="4" y="28"/>
                                  </a:lnTo>
                                  <a:close/>
                                </a:path>
                              </a:pathLst>
                            </a:custGeom>
                            <a:pattFill prst="wdDnDiag">
                              <a:fgClr>
                                <a:srgbClr val="4D4D4D"/>
                              </a:fgClr>
                              <a:bgClr>
                                <a:schemeClr val="bg1"/>
                              </a:bgClr>
                            </a:pattFill>
                            <a:ln w="9525">
                              <a:solidFill>
                                <a:srgbClr val="333333"/>
                              </a:solidFill>
                              <a:round/>
                              <a:headEnd/>
                              <a:tailEnd/>
                            </a:ln>
                            <a:effectLst/>
                          </p:spPr>
                          <p:txBody>
                            <a:bodyPr/>
                            <a:lstStyle/>
                            <a:p>
                              <a:endParaRPr lang="ro-RO"/>
                            </a:p>
                          </p:txBody>
                        </p:sp>
                        <p:grpSp>
                          <p:nvGrpSpPr>
                            <p:cNvPr id="164180" name="Group 340"/>
                            <p:cNvGrpSpPr>
                              <a:grpSpLocks noChangeAspect="1"/>
                            </p:cNvGrpSpPr>
                            <p:nvPr/>
                          </p:nvGrpSpPr>
                          <p:grpSpPr bwMode="auto">
                            <a:xfrm>
                              <a:off x="1806" y="1388"/>
                              <a:ext cx="2156" cy="2602"/>
                              <a:chOff x="1806" y="1388"/>
                              <a:chExt cx="2156" cy="2602"/>
                            </a:xfrm>
                          </p:grpSpPr>
                          <p:grpSp>
                            <p:nvGrpSpPr>
                              <p:cNvPr id="164181" name="Group 341"/>
                              <p:cNvGrpSpPr>
                                <a:grpSpLocks noChangeAspect="1"/>
                              </p:cNvGrpSpPr>
                              <p:nvPr/>
                            </p:nvGrpSpPr>
                            <p:grpSpPr bwMode="auto">
                              <a:xfrm>
                                <a:off x="2591" y="1516"/>
                                <a:ext cx="577" cy="2297"/>
                                <a:chOff x="2591" y="1516"/>
                                <a:chExt cx="577" cy="2297"/>
                              </a:xfrm>
                            </p:grpSpPr>
                            <p:sp>
                              <p:nvSpPr>
                                <p:cNvPr id="164182" name="Freeform 342" descr="Широкий диагональный 2"/>
                                <p:cNvSpPr>
                                  <a:spLocks noChangeAspect="1"/>
                                </p:cNvSpPr>
                                <p:nvPr/>
                              </p:nvSpPr>
                              <p:spPr bwMode="auto">
                                <a:xfrm>
                                  <a:off x="2591" y="1516"/>
                                  <a:ext cx="577" cy="2297"/>
                                </a:xfrm>
                                <a:custGeom>
                                  <a:avLst/>
                                  <a:gdLst/>
                                  <a:ahLst/>
                                  <a:cxnLst>
                                    <a:cxn ang="0">
                                      <a:pos x="0" y="4"/>
                                    </a:cxn>
                                    <a:cxn ang="0">
                                      <a:pos x="62" y="6"/>
                                    </a:cxn>
                                    <a:cxn ang="0">
                                      <a:pos x="58" y="1144"/>
                                    </a:cxn>
                                    <a:cxn ang="0">
                                      <a:pos x="160" y="1144"/>
                                    </a:cxn>
                                    <a:cxn ang="0">
                                      <a:pos x="164" y="1382"/>
                                    </a:cxn>
                                    <a:cxn ang="0">
                                      <a:pos x="184" y="1384"/>
                                    </a:cxn>
                                    <a:cxn ang="0">
                                      <a:pos x="184" y="2334"/>
                                    </a:cxn>
                                    <a:cxn ang="0">
                                      <a:pos x="330" y="2334"/>
                                    </a:cxn>
                                    <a:cxn ang="0">
                                      <a:pos x="184" y="2336"/>
                                    </a:cxn>
                                    <a:cxn ang="0">
                                      <a:pos x="184" y="2490"/>
                                    </a:cxn>
                                    <a:cxn ang="0">
                                      <a:pos x="164" y="2486"/>
                                    </a:cxn>
                                    <a:cxn ang="0">
                                      <a:pos x="514" y="2490"/>
                                    </a:cxn>
                                    <a:cxn ang="0">
                                      <a:pos x="498" y="2490"/>
                                    </a:cxn>
                                    <a:cxn ang="0">
                                      <a:pos x="492" y="2334"/>
                                    </a:cxn>
                                    <a:cxn ang="0">
                                      <a:pos x="332" y="2334"/>
                                    </a:cxn>
                                    <a:cxn ang="0">
                                      <a:pos x="494" y="2334"/>
                                    </a:cxn>
                                    <a:cxn ang="0">
                                      <a:pos x="494" y="1388"/>
                                    </a:cxn>
                                    <a:cxn ang="0">
                                      <a:pos x="514" y="1388"/>
                                    </a:cxn>
                                    <a:cxn ang="0">
                                      <a:pos x="512" y="1142"/>
                                    </a:cxn>
                                    <a:cxn ang="0">
                                      <a:pos x="614" y="1140"/>
                                    </a:cxn>
                                    <a:cxn ang="0">
                                      <a:pos x="616" y="2"/>
                                    </a:cxn>
                                    <a:cxn ang="0">
                                      <a:pos x="662" y="0"/>
                                    </a:cxn>
                                    <a:cxn ang="0">
                                      <a:pos x="662" y="1252"/>
                                    </a:cxn>
                                    <a:cxn ang="0">
                                      <a:pos x="548" y="1370"/>
                                    </a:cxn>
                                    <a:cxn ang="0">
                                      <a:pos x="546" y="2344"/>
                                    </a:cxn>
                                    <a:cxn ang="0">
                                      <a:pos x="676" y="2472"/>
                                    </a:cxn>
                                    <a:cxn ang="0">
                                      <a:pos x="676" y="2684"/>
                                    </a:cxn>
                                    <a:cxn ang="0">
                                      <a:pos x="604" y="2682"/>
                                    </a:cxn>
                                    <a:cxn ang="0">
                                      <a:pos x="606" y="2626"/>
                                    </a:cxn>
                                    <a:cxn ang="0">
                                      <a:pos x="588" y="2624"/>
                                    </a:cxn>
                                    <a:cxn ang="0">
                                      <a:pos x="588" y="2492"/>
                                    </a:cxn>
                                    <a:cxn ang="0">
                                      <a:pos x="98" y="2486"/>
                                    </a:cxn>
                                    <a:cxn ang="0">
                                      <a:pos x="98" y="2626"/>
                                    </a:cxn>
                                    <a:cxn ang="0">
                                      <a:pos x="76" y="2626"/>
                                    </a:cxn>
                                    <a:cxn ang="0">
                                      <a:pos x="76" y="2692"/>
                                    </a:cxn>
                                    <a:cxn ang="0">
                                      <a:pos x="0" y="2694"/>
                                    </a:cxn>
                                    <a:cxn ang="0">
                                      <a:pos x="1" y="2472"/>
                                    </a:cxn>
                                    <a:cxn ang="0">
                                      <a:pos x="130" y="2346"/>
                                    </a:cxn>
                                    <a:cxn ang="0">
                                      <a:pos x="126" y="1374"/>
                                    </a:cxn>
                                    <a:cxn ang="0">
                                      <a:pos x="2" y="1248"/>
                                    </a:cxn>
                                    <a:cxn ang="0">
                                      <a:pos x="0" y="4"/>
                                    </a:cxn>
                                  </a:cxnLst>
                                  <a:rect l="0" t="0" r="r" b="b"/>
                                  <a:pathLst>
                                    <a:path w="676" h="2694">
                                      <a:moveTo>
                                        <a:pt x="0" y="4"/>
                                      </a:moveTo>
                                      <a:lnTo>
                                        <a:pt x="62" y="6"/>
                                      </a:lnTo>
                                      <a:lnTo>
                                        <a:pt x="58" y="1144"/>
                                      </a:lnTo>
                                      <a:lnTo>
                                        <a:pt x="160" y="1144"/>
                                      </a:lnTo>
                                      <a:lnTo>
                                        <a:pt x="164" y="1382"/>
                                      </a:lnTo>
                                      <a:lnTo>
                                        <a:pt x="184" y="1384"/>
                                      </a:lnTo>
                                      <a:lnTo>
                                        <a:pt x="184" y="2334"/>
                                      </a:lnTo>
                                      <a:lnTo>
                                        <a:pt x="330" y="2334"/>
                                      </a:lnTo>
                                      <a:lnTo>
                                        <a:pt x="184" y="2336"/>
                                      </a:lnTo>
                                      <a:lnTo>
                                        <a:pt x="184" y="2490"/>
                                      </a:lnTo>
                                      <a:lnTo>
                                        <a:pt x="164" y="2486"/>
                                      </a:lnTo>
                                      <a:lnTo>
                                        <a:pt x="514" y="2490"/>
                                      </a:lnTo>
                                      <a:lnTo>
                                        <a:pt x="498" y="2490"/>
                                      </a:lnTo>
                                      <a:lnTo>
                                        <a:pt x="492" y="2334"/>
                                      </a:lnTo>
                                      <a:lnTo>
                                        <a:pt x="332" y="2334"/>
                                      </a:lnTo>
                                      <a:lnTo>
                                        <a:pt x="494" y="2334"/>
                                      </a:lnTo>
                                      <a:lnTo>
                                        <a:pt x="494" y="1388"/>
                                      </a:lnTo>
                                      <a:lnTo>
                                        <a:pt x="514" y="1388"/>
                                      </a:lnTo>
                                      <a:lnTo>
                                        <a:pt x="512" y="1142"/>
                                      </a:lnTo>
                                      <a:lnTo>
                                        <a:pt x="614" y="1140"/>
                                      </a:lnTo>
                                      <a:lnTo>
                                        <a:pt x="616" y="2"/>
                                      </a:lnTo>
                                      <a:lnTo>
                                        <a:pt x="662" y="0"/>
                                      </a:lnTo>
                                      <a:lnTo>
                                        <a:pt x="662" y="1252"/>
                                      </a:lnTo>
                                      <a:lnTo>
                                        <a:pt x="548" y="1370"/>
                                      </a:lnTo>
                                      <a:lnTo>
                                        <a:pt x="546" y="2344"/>
                                      </a:lnTo>
                                      <a:lnTo>
                                        <a:pt x="676" y="2472"/>
                                      </a:lnTo>
                                      <a:lnTo>
                                        <a:pt x="676" y="2684"/>
                                      </a:lnTo>
                                      <a:lnTo>
                                        <a:pt x="604" y="2682"/>
                                      </a:lnTo>
                                      <a:lnTo>
                                        <a:pt x="606" y="2626"/>
                                      </a:lnTo>
                                      <a:lnTo>
                                        <a:pt x="588" y="2624"/>
                                      </a:lnTo>
                                      <a:lnTo>
                                        <a:pt x="588" y="2492"/>
                                      </a:lnTo>
                                      <a:lnTo>
                                        <a:pt x="98" y="2486"/>
                                      </a:lnTo>
                                      <a:lnTo>
                                        <a:pt x="98" y="2626"/>
                                      </a:lnTo>
                                      <a:lnTo>
                                        <a:pt x="76" y="2626"/>
                                      </a:lnTo>
                                      <a:lnTo>
                                        <a:pt x="76" y="2692"/>
                                      </a:lnTo>
                                      <a:lnTo>
                                        <a:pt x="0" y="2694"/>
                                      </a:lnTo>
                                      <a:lnTo>
                                        <a:pt x="1" y="2472"/>
                                      </a:lnTo>
                                      <a:lnTo>
                                        <a:pt x="130" y="2346"/>
                                      </a:lnTo>
                                      <a:lnTo>
                                        <a:pt x="126" y="1374"/>
                                      </a:lnTo>
                                      <a:lnTo>
                                        <a:pt x="2" y="1248"/>
                                      </a:lnTo>
                                      <a:lnTo>
                                        <a:pt x="0" y="4"/>
                                      </a:lnTo>
                                      <a:close/>
                                    </a:path>
                                  </a:pathLst>
                                </a:custGeom>
                                <a:pattFill prst="wdUpDiag">
                                  <a:fgClr>
                                    <a:schemeClr val="tx2"/>
                                  </a:fgClr>
                                  <a:bgClr>
                                    <a:schemeClr val="bg1"/>
                                  </a:bgClr>
                                </a:pattFill>
                                <a:ln w="9525">
                                  <a:solidFill>
                                    <a:schemeClr val="tx1"/>
                                  </a:solidFill>
                                  <a:round/>
                                  <a:headEnd/>
                                  <a:tailEnd/>
                                </a:ln>
                                <a:effectLst/>
                              </p:spPr>
                              <p:txBody>
                                <a:bodyPr/>
                                <a:lstStyle/>
                                <a:p>
                                  <a:endParaRPr lang="ro-RO"/>
                                </a:p>
                              </p:txBody>
                            </p:sp>
                            <p:grpSp>
                              <p:nvGrpSpPr>
                                <p:cNvPr id="164183" name="Group 343"/>
                                <p:cNvGrpSpPr>
                                  <a:grpSpLocks noChangeAspect="1"/>
                                </p:cNvGrpSpPr>
                                <p:nvPr/>
                              </p:nvGrpSpPr>
                              <p:grpSpPr bwMode="auto">
                                <a:xfrm>
                                  <a:off x="2655" y="3434"/>
                                  <a:ext cx="453" cy="328"/>
                                  <a:chOff x="2655" y="3434"/>
                                  <a:chExt cx="453" cy="328"/>
                                </a:xfrm>
                              </p:grpSpPr>
                              <p:sp>
                                <p:nvSpPr>
                                  <p:cNvPr id="164184" name="Freeform 344" descr="Широкий диагональный 2"/>
                                  <p:cNvSpPr>
                                    <a:spLocks noChangeAspect="1"/>
                                  </p:cNvSpPr>
                                  <p:nvPr/>
                                </p:nvSpPr>
                                <p:spPr bwMode="auto">
                                  <a:xfrm>
                                    <a:off x="2655" y="3634"/>
                                    <a:ext cx="18" cy="128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>
                                      <a:cxn ang="0">
                                        <a:pos x="22" y="2"/>
                                      </a:cxn>
                                      <a:cxn ang="0">
                                        <a:pos x="2" y="0"/>
                                      </a:cxn>
                                      <a:cxn ang="0">
                                        <a:pos x="0" y="150"/>
                                      </a:cxn>
                                    </a:cxnLst>
                                    <a:rect l="0" t="0" r="r" b="b"/>
                                    <a:pathLst>
                                      <a:path w="22" h="150">
                                        <a:moveTo>
                                          <a:pt x="22" y="2"/>
                                        </a:moveTo>
                                        <a:lnTo>
                                          <a:pt x="2" y="0"/>
                                        </a:lnTo>
                                        <a:lnTo>
                                          <a:pt x="0" y="150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6350" cmpd="sng">
                                    <a:solidFill>
                                      <a:schemeClr val="tx1"/>
                                    </a:solidFill>
                                    <a:round/>
                                    <a:headEnd type="none" w="med" len="med"/>
                                    <a:tailEnd type="none" w="med" len="med"/>
                                  </a:ln>
                                  <a:effectLst/>
                                </p:spPr>
                                <p:txBody>
                                  <a:bodyPr/>
                                  <a:lstStyle/>
                                  <a:p>
                                    <a:endParaRPr lang="ro-RO"/>
                                  </a:p>
                                </p:txBody>
                              </p:sp>
                              <p:sp>
                                <p:nvSpPr>
                                  <p:cNvPr id="164185" name="Freeform 345" descr="Широкий диагональный 2"/>
                                  <p:cNvSpPr>
                                    <a:spLocks noChangeAspect="1"/>
                                  </p:cNvSpPr>
                                  <p:nvPr/>
                                </p:nvSpPr>
                                <p:spPr bwMode="auto">
                                  <a:xfrm>
                                    <a:off x="3091" y="3641"/>
                                    <a:ext cx="17" cy="116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>
                                      <a:cxn ang="0">
                                        <a:pos x="0" y="0"/>
                                      </a:cxn>
                                      <a:cxn ang="0">
                                        <a:pos x="20" y="0"/>
                                      </a:cxn>
                                      <a:cxn ang="0">
                                        <a:pos x="20" y="136"/>
                                      </a:cxn>
                                    </a:cxnLst>
                                    <a:rect l="0" t="0" r="r" b="b"/>
                                    <a:pathLst>
                                      <a:path w="20" h="136">
                                        <a:moveTo>
                                          <a:pt x="0" y="0"/>
                                        </a:moveTo>
                                        <a:lnTo>
                                          <a:pt x="20" y="0"/>
                                        </a:lnTo>
                                        <a:lnTo>
                                          <a:pt x="20" y="136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6350" cmpd="sng">
                                    <a:solidFill>
                                      <a:schemeClr val="tx1"/>
                                    </a:solidFill>
                                    <a:round/>
                                    <a:headEnd type="none" w="med" len="med"/>
                                    <a:tailEnd type="none" w="med" len="med"/>
                                  </a:ln>
                                  <a:effectLst/>
                                </p:spPr>
                                <p:txBody>
                                  <a:bodyPr/>
                                  <a:lstStyle/>
                                  <a:p>
                                    <a:endParaRPr lang="ro-RO"/>
                                  </a:p>
                                </p:txBody>
                              </p:sp>
                              <p:sp>
                                <p:nvSpPr>
                                  <p:cNvPr id="164186" name="Freeform 346" descr="Широкий диагональный 2"/>
                                  <p:cNvSpPr>
                                    <a:spLocks noChangeAspect="1"/>
                                  </p:cNvSpPr>
                                  <p:nvPr/>
                                </p:nvSpPr>
                                <p:spPr bwMode="auto">
                                  <a:xfrm>
                                    <a:off x="2730" y="3434"/>
                                    <a:ext cx="17" cy="204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>
                                      <a:cxn ang="0">
                                        <a:pos x="19" y="0"/>
                                      </a:cxn>
                                      <a:cxn ang="0">
                                        <a:pos x="0" y="32"/>
                                      </a:cxn>
                                      <a:cxn ang="0">
                                        <a:pos x="0" y="239"/>
                                      </a:cxn>
                                    </a:cxnLst>
                                    <a:rect l="0" t="0" r="r" b="b"/>
                                    <a:pathLst>
                                      <a:path w="19" h="239">
                                        <a:moveTo>
                                          <a:pt x="19" y="0"/>
                                        </a:moveTo>
                                        <a:lnTo>
                                          <a:pt x="0" y="32"/>
                                        </a:lnTo>
                                        <a:lnTo>
                                          <a:pt x="0" y="239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6350" cmpd="sng">
                                    <a:solidFill>
                                      <a:schemeClr val="tx1"/>
                                    </a:solidFill>
                                    <a:round/>
                                    <a:headEnd type="none" w="med" len="med"/>
                                    <a:tailEnd type="none" w="med" len="med"/>
                                  </a:ln>
                                  <a:effectLst/>
                                </p:spPr>
                                <p:txBody>
                                  <a:bodyPr/>
                                  <a:lstStyle/>
                                  <a:p>
                                    <a:endParaRPr lang="ro-RO"/>
                                  </a:p>
                                </p:txBody>
                              </p:sp>
                              <p:sp>
                                <p:nvSpPr>
                                  <p:cNvPr id="164187" name="Freeform 347" descr="Широкий диагональный 2"/>
                                  <p:cNvSpPr>
                                    <a:spLocks noChangeAspect="1"/>
                                  </p:cNvSpPr>
                                  <p:nvPr/>
                                </p:nvSpPr>
                                <p:spPr bwMode="auto">
                                  <a:xfrm>
                                    <a:off x="3018" y="3441"/>
                                    <a:ext cx="11" cy="195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>
                                      <a:cxn ang="0">
                                        <a:pos x="0" y="0"/>
                                      </a:cxn>
                                      <a:cxn ang="0">
                                        <a:pos x="13" y="30"/>
                                      </a:cxn>
                                      <a:cxn ang="0">
                                        <a:pos x="13" y="229"/>
                                      </a:cxn>
                                    </a:cxnLst>
                                    <a:rect l="0" t="0" r="r" b="b"/>
                                    <a:pathLst>
                                      <a:path w="13" h="229">
                                        <a:moveTo>
                                          <a:pt x="0" y="0"/>
                                        </a:moveTo>
                                        <a:lnTo>
                                          <a:pt x="13" y="30"/>
                                        </a:lnTo>
                                        <a:lnTo>
                                          <a:pt x="13" y="229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6350" cmpd="sng">
                                    <a:solidFill>
                                      <a:schemeClr val="tx1"/>
                                    </a:solidFill>
                                    <a:round/>
                                    <a:headEnd type="none" w="med" len="med"/>
                                    <a:tailEnd type="none" w="med" len="med"/>
                                  </a:ln>
                                  <a:effectLst/>
                                </p:spPr>
                                <p:txBody>
                                  <a:bodyPr/>
                                  <a:lstStyle/>
                                  <a:p>
                                    <a:endParaRPr lang="ro-RO"/>
                                  </a:p>
                                </p:txBody>
                              </p:sp>
                            </p:grpSp>
                          </p:grpSp>
                          <p:sp>
                            <p:nvSpPr>
                              <p:cNvPr id="164188" name="Freeform 348" descr="Широкий диагональный 1"/>
                              <p:cNvSpPr>
                                <a:spLocks noChangeAspect="1"/>
                              </p:cNvSpPr>
                              <p:nvPr/>
                            </p:nvSpPr>
                            <p:spPr bwMode="auto">
                              <a:xfrm>
                                <a:off x="2658" y="3506"/>
                                <a:ext cx="450" cy="336"/>
                              </a:xfrm>
                              <a:custGeom>
                                <a:avLst/>
                                <a:gdLst/>
                                <a:ahLst/>
                                <a:cxnLst>
                                  <a:cxn ang="0">
                                    <a:pos x="109" y="2"/>
                                  </a:cxn>
                                  <a:cxn ang="0">
                                    <a:pos x="268" y="0"/>
                                  </a:cxn>
                                  <a:cxn ang="0">
                                    <a:pos x="188" y="0"/>
                                  </a:cxn>
                                  <a:cxn ang="0">
                                    <a:pos x="188" y="338"/>
                                  </a:cxn>
                                  <a:cxn ang="0">
                                    <a:pos x="338" y="338"/>
                                  </a:cxn>
                                  <a:cxn ang="0">
                                    <a:pos x="338" y="0"/>
                                  </a:cxn>
                                  <a:cxn ang="0">
                                    <a:pos x="266" y="0"/>
                                  </a:cxn>
                                  <a:cxn ang="0">
                                    <a:pos x="418" y="0"/>
                                  </a:cxn>
                                  <a:cxn ang="0">
                                    <a:pos x="418" y="154"/>
                                  </a:cxn>
                                  <a:cxn ang="0">
                                    <a:pos x="400" y="156"/>
                                  </a:cxn>
                                  <a:cxn ang="0">
                                    <a:pos x="400" y="178"/>
                                  </a:cxn>
                                  <a:cxn ang="0">
                                    <a:pos x="528" y="178"/>
                                  </a:cxn>
                                  <a:cxn ang="0">
                                    <a:pos x="528" y="236"/>
                                  </a:cxn>
                                  <a:cxn ang="0">
                                    <a:pos x="468" y="232"/>
                                  </a:cxn>
                                  <a:cxn ang="0">
                                    <a:pos x="468" y="290"/>
                                  </a:cxn>
                                  <a:cxn ang="0">
                                    <a:pos x="444" y="290"/>
                                  </a:cxn>
                                  <a:cxn ang="0">
                                    <a:pos x="444" y="394"/>
                                  </a:cxn>
                                  <a:cxn ang="0">
                                    <a:pos x="400" y="394"/>
                                  </a:cxn>
                                  <a:cxn ang="0">
                                    <a:pos x="400" y="336"/>
                                  </a:cxn>
                                  <a:cxn ang="0">
                                    <a:pos x="132" y="336"/>
                                  </a:cxn>
                                  <a:cxn ang="0">
                                    <a:pos x="134" y="394"/>
                                  </a:cxn>
                                  <a:cxn ang="0">
                                    <a:pos x="78" y="394"/>
                                  </a:cxn>
                                  <a:cxn ang="0">
                                    <a:pos x="78" y="292"/>
                                  </a:cxn>
                                  <a:cxn ang="0">
                                    <a:pos x="50" y="294"/>
                                  </a:cxn>
                                  <a:cxn ang="0">
                                    <a:pos x="50" y="232"/>
                                  </a:cxn>
                                  <a:cxn ang="0">
                                    <a:pos x="0" y="230"/>
                                  </a:cxn>
                                  <a:cxn ang="0">
                                    <a:pos x="0" y="174"/>
                                  </a:cxn>
                                  <a:cxn ang="0">
                                    <a:pos x="126" y="174"/>
                                  </a:cxn>
                                  <a:cxn ang="0">
                                    <a:pos x="122" y="150"/>
                                  </a:cxn>
                                  <a:cxn ang="0">
                                    <a:pos x="109" y="149"/>
                                  </a:cxn>
                                  <a:cxn ang="0">
                                    <a:pos x="109" y="2"/>
                                  </a:cxn>
                                </a:cxnLst>
                                <a:rect l="0" t="0" r="r" b="b"/>
                                <a:pathLst>
                                  <a:path w="528" h="394">
                                    <a:moveTo>
                                      <a:pt x="109" y="2"/>
                                    </a:moveTo>
                                    <a:lnTo>
                                      <a:pt x="268" y="0"/>
                                    </a:lnTo>
                                    <a:lnTo>
                                      <a:pt x="188" y="0"/>
                                    </a:lnTo>
                                    <a:lnTo>
                                      <a:pt x="188" y="338"/>
                                    </a:lnTo>
                                    <a:lnTo>
                                      <a:pt x="338" y="338"/>
                                    </a:lnTo>
                                    <a:lnTo>
                                      <a:pt x="338" y="0"/>
                                    </a:lnTo>
                                    <a:lnTo>
                                      <a:pt x="266" y="0"/>
                                    </a:lnTo>
                                    <a:lnTo>
                                      <a:pt x="418" y="0"/>
                                    </a:lnTo>
                                    <a:lnTo>
                                      <a:pt x="418" y="154"/>
                                    </a:lnTo>
                                    <a:lnTo>
                                      <a:pt x="400" y="156"/>
                                    </a:lnTo>
                                    <a:lnTo>
                                      <a:pt x="400" y="178"/>
                                    </a:lnTo>
                                    <a:lnTo>
                                      <a:pt x="528" y="178"/>
                                    </a:lnTo>
                                    <a:lnTo>
                                      <a:pt x="528" y="236"/>
                                    </a:lnTo>
                                    <a:lnTo>
                                      <a:pt x="468" y="232"/>
                                    </a:lnTo>
                                    <a:lnTo>
                                      <a:pt x="468" y="290"/>
                                    </a:lnTo>
                                    <a:lnTo>
                                      <a:pt x="444" y="290"/>
                                    </a:lnTo>
                                    <a:lnTo>
                                      <a:pt x="444" y="394"/>
                                    </a:lnTo>
                                    <a:lnTo>
                                      <a:pt x="400" y="394"/>
                                    </a:lnTo>
                                    <a:lnTo>
                                      <a:pt x="400" y="336"/>
                                    </a:lnTo>
                                    <a:lnTo>
                                      <a:pt x="132" y="336"/>
                                    </a:lnTo>
                                    <a:lnTo>
                                      <a:pt x="134" y="394"/>
                                    </a:lnTo>
                                    <a:lnTo>
                                      <a:pt x="78" y="394"/>
                                    </a:lnTo>
                                    <a:lnTo>
                                      <a:pt x="78" y="292"/>
                                    </a:lnTo>
                                    <a:lnTo>
                                      <a:pt x="50" y="294"/>
                                    </a:lnTo>
                                    <a:lnTo>
                                      <a:pt x="50" y="232"/>
                                    </a:lnTo>
                                    <a:lnTo>
                                      <a:pt x="0" y="230"/>
                                    </a:lnTo>
                                    <a:lnTo>
                                      <a:pt x="0" y="174"/>
                                    </a:lnTo>
                                    <a:lnTo>
                                      <a:pt x="126" y="174"/>
                                    </a:lnTo>
                                    <a:lnTo>
                                      <a:pt x="122" y="150"/>
                                    </a:lnTo>
                                    <a:lnTo>
                                      <a:pt x="109" y="149"/>
                                    </a:lnTo>
                                    <a:lnTo>
                                      <a:pt x="109" y="2"/>
                                    </a:lnTo>
                                    <a:close/>
                                  </a:path>
                                </a:pathLst>
                              </a:custGeom>
                              <a:pattFill prst="wdDnDiag">
                                <a:fgClr>
                                  <a:schemeClr val="tx1"/>
                                </a:fgClr>
                                <a:bgClr>
                                  <a:schemeClr val="bg1"/>
                                </a:bgClr>
                              </a:pattFill>
                              <a:ln w="9525">
                                <a:solidFill>
                                  <a:schemeClr val="tx1"/>
                                </a:solidFill>
                                <a:round/>
                                <a:headEnd/>
                                <a:tailEnd/>
                              </a:ln>
                              <a:effectLst/>
                            </p:spPr>
                            <p:txBody>
                              <a:bodyPr/>
                              <a:lstStyle/>
                              <a:p>
                                <a:endParaRPr lang="ro-RO"/>
                              </a:p>
                            </p:txBody>
                          </p:sp>
                          <p:sp>
                            <p:nvSpPr>
                              <p:cNvPr id="164189" name="Freeform 349" descr="Алмазная решетка (контур)"/>
                              <p:cNvSpPr>
                                <a:spLocks noChangeAspect="1"/>
                              </p:cNvSpPr>
                              <p:nvPr/>
                            </p:nvSpPr>
                            <p:spPr bwMode="auto">
                              <a:xfrm>
                                <a:off x="3062" y="1505"/>
                                <a:ext cx="617" cy="2127"/>
                              </a:xfrm>
                              <a:custGeom>
                                <a:avLst/>
                                <a:gdLst/>
                                <a:ahLst/>
                                <a:cxnLst>
                                  <a:cxn ang="0">
                                    <a:pos x="116" y="14"/>
                                  </a:cxn>
                                  <a:cxn ang="0">
                                    <a:pos x="688" y="0"/>
                                  </a:cxn>
                                  <a:cxn ang="0">
                                    <a:pos x="724" y="2406"/>
                                  </a:cxn>
                                  <a:cxn ang="0">
                                    <a:pos x="140" y="2412"/>
                                  </a:cxn>
                                  <a:cxn ang="0">
                                    <a:pos x="140" y="2494"/>
                                  </a:cxn>
                                  <a:cxn ang="0">
                                    <a:pos x="0" y="2354"/>
                                  </a:cxn>
                                  <a:cxn ang="0">
                                    <a:pos x="0" y="1386"/>
                                  </a:cxn>
                                  <a:cxn ang="0">
                                    <a:pos x="116" y="1266"/>
                                  </a:cxn>
                                  <a:cxn ang="0">
                                    <a:pos x="116" y="14"/>
                                  </a:cxn>
                                </a:cxnLst>
                                <a:rect l="0" t="0" r="r" b="b"/>
                                <a:pathLst>
                                  <a:path w="724" h="2494">
                                    <a:moveTo>
                                      <a:pt x="116" y="14"/>
                                    </a:moveTo>
                                    <a:lnTo>
                                      <a:pt x="688" y="0"/>
                                    </a:lnTo>
                                    <a:lnTo>
                                      <a:pt x="724" y="2406"/>
                                    </a:lnTo>
                                    <a:lnTo>
                                      <a:pt x="140" y="2412"/>
                                    </a:lnTo>
                                    <a:lnTo>
                                      <a:pt x="140" y="2494"/>
                                    </a:lnTo>
                                    <a:lnTo>
                                      <a:pt x="0" y="2354"/>
                                    </a:lnTo>
                                    <a:lnTo>
                                      <a:pt x="0" y="1386"/>
                                    </a:lnTo>
                                    <a:lnTo>
                                      <a:pt x="116" y="1266"/>
                                    </a:lnTo>
                                    <a:lnTo>
                                      <a:pt x="116" y="14"/>
                                    </a:lnTo>
                                    <a:close/>
                                  </a:path>
                                </a:pathLst>
                              </a:custGeom>
                              <a:pattFill prst="openDmnd">
                                <a:fgClr>
                                  <a:srgbClr val="FF3300"/>
                                </a:fgClr>
                                <a:bgClr>
                                  <a:schemeClr val="bg1"/>
                                </a:bgClr>
                              </a:pattFill>
                              <a:ln w="9525">
                                <a:solidFill>
                                  <a:srgbClr val="FF3300"/>
                                </a:solidFill>
                                <a:round/>
                                <a:headEnd/>
                                <a:tailEnd/>
                              </a:ln>
                              <a:effectLst/>
                            </p:spPr>
                            <p:txBody>
                              <a:bodyPr/>
                              <a:lstStyle/>
                              <a:p>
                                <a:endParaRPr lang="ro-RO"/>
                              </a:p>
                            </p:txBody>
                          </p:sp>
                          <p:sp>
                            <p:nvSpPr>
                              <p:cNvPr id="164190" name="Freeform 350" descr="Алмазная решетка (контур)"/>
                              <p:cNvSpPr>
                                <a:spLocks noChangeAspect="1"/>
                              </p:cNvSpPr>
                              <p:nvPr/>
                            </p:nvSpPr>
                            <p:spPr bwMode="auto">
                              <a:xfrm>
                                <a:off x="2443" y="1519"/>
                                <a:ext cx="252" cy="2102"/>
                              </a:xfrm>
                              <a:custGeom>
                                <a:avLst/>
                                <a:gdLst/>
                                <a:ahLst/>
                                <a:cxnLst>
                                  <a:cxn ang="0">
                                    <a:pos x="0" y="0"/>
                                  </a:cxn>
                                  <a:cxn ang="0">
                                    <a:pos x="172" y="0"/>
                                  </a:cxn>
                                  <a:cxn ang="0">
                                    <a:pos x="170" y="1242"/>
                                  </a:cxn>
                                  <a:cxn ang="0">
                                    <a:pos x="296" y="1368"/>
                                  </a:cxn>
                                  <a:cxn ang="0">
                                    <a:pos x="295" y="2339"/>
                                  </a:cxn>
                                  <a:cxn ang="0">
                                    <a:pos x="163" y="2465"/>
                                  </a:cxn>
                                  <a:cxn ang="0">
                                    <a:pos x="163" y="2405"/>
                                  </a:cxn>
                                  <a:cxn ang="0">
                                    <a:pos x="6" y="2404"/>
                                  </a:cxn>
                                  <a:cxn ang="0">
                                    <a:pos x="0" y="0"/>
                                  </a:cxn>
                                </a:cxnLst>
                                <a:rect l="0" t="0" r="r" b="b"/>
                                <a:pathLst>
                                  <a:path w="296" h="2465">
                                    <a:moveTo>
                                      <a:pt x="0" y="0"/>
                                    </a:moveTo>
                                    <a:lnTo>
                                      <a:pt x="172" y="0"/>
                                    </a:lnTo>
                                    <a:lnTo>
                                      <a:pt x="170" y="1242"/>
                                    </a:lnTo>
                                    <a:lnTo>
                                      <a:pt x="296" y="1368"/>
                                    </a:lnTo>
                                    <a:lnTo>
                                      <a:pt x="295" y="2339"/>
                                    </a:lnTo>
                                    <a:lnTo>
                                      <a:pt x="163" y="2465"/>
                                    </a:lnTo>
                                    <a:lnTo>
                                      <a:pt x="163" y="2405"/>
                                    </a:lnTo>
                                    <a:lnTo>
                                      <a:pt x="6" y="2404"/>
                                    </a:lnTo>
                                    <a:lnTo>
                                      <a:pt x="0" y="0"/>
                                    </a:lnTo>
                                    <a:close/>
                                  </a:path>
                                </a:pathLst>
                              </a:custGeom>
                              <a:pattFill prst="openDmnd">
                                <a:fgClr>
                                  <a:srgbClr val="FF3300"/>
                                </a:fgClr>
                                <a:bgClr>
                                  <a:schemeClr val="bg1"/>
                                </a:bgClr>
                              </a:pattFill>
                              <a:ln w="9525" cap="flat" cmpd="sng">
                                <a:solidFill>
                                  <a:srgbClr val="FF3300"/>
                                </a:solidFill>
                                <a:prstDash val="solid"/>
                                <a:round/>
                                <a:headEnd type="none" w="med" len="med"/>
                                <a:tailEnd type="none" w="med" len="med"/>
                              </a:ln>
                              <a:effectLst/>
                            </p:spPr>
                            <p:txBody>
                              <a:bodyPr/>
                              <a:lstStyle/>
                              <a:p>
                                <a:endParaRPr lang="ro-RO"/>
                              </a:p>
                            </p:txBody>
                          </p:sp>
                          <p:sp>
                            <p:nvSpPr>
                              <p:cNvPr id="164191" name="Freeform 351" descr="Широкий диагональный 2"/>
                              <p:cNvSpPr>
                                <a:spLocks noChangeAspect="1"/>
                              </p:cNvSpPr>
                              <p:nvPr/>
                            </p:nvSpPr>
                            <p:spPr bwMode="auto">
                              <a:xfrm>
                                <a:off x="1806" y="3564"/>
                                <a:ext cx="2156" cy="246"/>
                              </a:xfrm>
                              <a:custGeom>
                                <a:avLst/>
                                <a:gdLst/>
                                <a:ahLst/>
                                <a:cxnLst>
                                  <a:cxn ang="0">
                                    <a:pos x="0" y="100"/>
                                  </a:cxn>
                                  <a:cxn ang="0">
                                    <a:pos x="66" y="99"/>
                                  </a:cxn>
                                  <a:cxn ang="0">
                                    <a:pos x="66" y="153"/>
                                  </a:cxn>
                                  <a:cxn ang="0">
                                    <a:pos x="237" y="151"/>
                                  </a:cxn>
                                  <a:cxn ang="0">
                                    <a:pos x="241" y="97"/>
                                  </a:cxn>
                                  <a:cxn ang="0">
                                    <a:pos x="295" y="97"/>
                                  </a:cxn>
                                  <a:cxn ang="0">
                                    <a:pos x="294" y="87"/>
                                  </a:cxn>
                                  <a:cxn ang="0">
                                    <a:pos x="321" y="88"/>
                                  </a:cxn>
                                  <a:cxn ang="0">
                                    <a:pos x="321" y="12"/>
                                  </a:cxn>
                                  <a:cxn ang="0">
                                    <a:pos x="903" y="10"/>
                                  </a:cxn>
                                  <a:cxn ang="0">
                                    <a:pos x="901" y="88"/>
                                  </a:cxn>
                                  <a:cxn ang="0">
                                    <a:pos x="1618" y="87"/>
                                  </a:cxn>
                                  <a:cxn ang="0">
                                    <a:pos x="1618" y="4"/>
                                  </a:cxn>
                                  <a:cxn ang="0">
                                    <a:pos x="2196" y="0"/>
                                  </a:cxn>
                                  <a:cxn ang="0">
                                    <a:pos x="2196" y="79"/>
                                  </a:cxn>
                                  <a:cxn ang="0">
                                    <a:pos x="2283" y="78"/>
                                  </a:cxn>
                                  <a:cxn ang="0">
                                    <a:pos x="2293" y="136"/>
                                  </a:cxn>
                                  <a:cxn ang="0">
                                    <a:pos x="2425" y="135"/>
                                  </a:cxn>
                                  <a:cxn ang="0">
                                    <a:pos x="2427" y="78"/>
                                  </a:cxn>
                                  <a:cxn ang="0">
                                    <a:pos x="2527" y="78"/>
                                  </a:cxn>
                                  <a:cxn ang="0">
                                    <a:pos x="2529" y="213"/>
                                  </a:cxn>
                                  <a:cxn ang="0">
                                    <a:pos x="2461" y="216"/>
                                  </a:cxn>
                                  <a:cxn ang="0">
                                    <a:pos x="2461" y="279"/>
                                  </a:cxn>
                                  <a:cxn ang="0">
                                    <a:pos x="1668" y="280"/>
                                  </a:cxn>
                                  <a:cxn ang="0">
                                    <a:pos x="1668" y="88"/>
                                  </a:cxn>
                                  <a:cxn ang="0">
                                    <a:pos x="1621" y="90"/>
                                  </a:cxn>
                                  <a:cxn ang="0">
                                    <a:pos x="864" y="87"/>
                                  </a:cxn>
                                  <a:cxn ang="0">
                                    <a:pos x="864" y="129"/>
                                  </a:cxn>
                                  <a:cxn ang="0">
                                    <a:pos x="865" y="277"/>
                                  </a:cxn>
                                  <a:cxn ang="0">
                                    <a:pos x="829" y="277"/>
                                  </a:cxn>
                                  <a:cxn ang="0">
                                    <a:pos x="832" y="130"/>
                                  </a:cxn>
                                  <a:cxn ang="0">
                                    <a:pos x="768" y="129"/>
                                  </a:cxn>
                                  <a:cxn ang="0">
                                    <a:pos x="766" y="10"/>
                                  </a:cxn>
                                  <a:cxn ang="0">
                                    <a:pos x="342" y="10"/>
                                  </a:cxn>
                                  <a:cxn ang="0">
                                    <a:pos x="342" y="139"/>
                                  </a:cxn>
                                  <a:cxn ang="0">
                                    <a:pos x="268" y="141"/>
                                  </a:cxn>
                                  <a:cxn ang="0">
                                    <a:pos x="267" y="289"/>
                                  </a:cxn>
                                  <a:cxn ang="0">
                                    <a:pos x="85" y="288"/>
                                  </a:cxn>
                                  <a:cxn ang="0">
                                    <a:pos x="85" y="226"/>
                                  </a:cxn>
                                  <a:cxn ang="0">
                                    <a:pos x="0" y="229"/>
                                  </a:cxn>
                                  <a:cxn ang="0">
                                    <a:pos x="0" y="100"/>
                                  </a:cxn>
                                </a:cxnLst>
                                <a:rect l="0" t="0" r="r" b="b"/>
                                <a:pathLst>
                                  <a:path w="2529" h="289">
                                    <a:moveTo>
                                      <a:pt x="0" y="100"/>
                                    </a:moveTo>
                                    <a:lnTo>
                                      <a:pt x="66" y="99"/>
                                    </a:lnTo>
                                    <a:lnTo>
                                      <a:pt x="66" y="153"/>
                                    </a:lnTo>
                                    <a:lnTo>
                                      <a:pt x="237" y="151"/>
                                    </a:lnTo>
                                    <a:lnTo>
                                      <a:pt x="241" y="97"/>
                                    </a:lnTo>
                                    <a:lnTo>
                                      <a:pt x="295" y="97"/>
                                    </a:lnTo>
                                    <a:lnTo>
                                      <a:pt x="294" y="87"/>
                                    </a:lnTo>
                                    <a:lnTo>
                                      <a:pt x="321" y="88"/>
                                    </a:lnTo>
                                    <a:lnTo>
                                      <a:pt x="321" y="12"/>
                                    </a:lnTo>
                                    <a:lnTo>
                                      <a:pt x="903" y="10"/>
                                    </a:lnTo>
                                    <a:lnTo>
                                      <a:pt x="901" y="88"/>
                                    </a:lnTo>
                                    <a:lnTo>
                                      <a:pt x="1618" y="87"/>
                                    </a:lnTo>
                                    <a:lnTo>
                                      <a:pt x="1618" y="4"/>
                                    </a:lnTo>
                                    <a:lnTo>
                                      <a:pt x="2196" y="0"/>
                                    </a:lnTo>
                                    <a:lnTo>
                                      <a:pt x="2196" y="79"/>
                                    </a:lnTo>
                                    <a:lnTo>
                                      <a:pt x="2283" y="78"/>
                                    </a:lnTo>
                                    <a:lnTo>
                                      <a:pt x="2293" y="136"/>
                                    </a:lnTo>
                                    <a:lnTo>
                                      <a:pt x="2425" y="135"/>
                                    </a:lnTo>
                                    <a:lnTo>
                                      <a:pt x="2427" y="78"/>
                                    </a:lnTo>
                                    <a:lnTo>
                                      <a:pt x="2527" y="78"/>
                                    </a:lnTo>
                                    <a:lnTo>
                                      <a:pt x="2529" y="213"/>
                                    </a:lnTo>
                                    <a:lnTo>
                                      <a:pt x="2461" y="216"/>
                                    </a:lnTo>
                                    <a:lnTo>
                                      <a:pt x="2461" y="279"/>
                                    </a:lnTo>
                                    <a:lnTo>
                                      <a:pt x="1668" y="280"/>
                                    </a:lnTo>
                                    <a:lnTo>
                                      <a:pt x="1668" y="88"/>
                                    </a:lnTo>
                                    <a:lnTo>
                                      <a:pt x="1621" y="90"/>
                                    </a:lnTo>
                                    <a:lnTo>
                                      <a:pt x="864" y="87"/>
                                    </a:lnTo>
                                    <a:lnTo>
                                      <a:pt x="864" y="129"/>
                                    </a:lnTo>
                                    <a:lnTo>
                                      <a:pt x="865" y="277"/>
                                    </a:lnTo>
                                    <a:lnTo>
                                      <a:pt x="829" y="277"/>
                                    </a:lnTo>
                                    <a:lnTo>
                                      <a:pt x="832" y="130"/>
                                    </a:lnTo>
                                    <a:lnTo>
                                      <a:pt x="768" y="129"/>
                                    </a:lnTo>
                                    <a:lnTo>
                                      <a:pt x="766" y="10"/>
                                    </a:lnTo>
                                    <a:lnTo>
                                      <a:pt x="342" y="10"/>
                                    </a:lnTo>
                                    <a:lnTo>
                                      <a:pt x="342" y="139"/>
                                    </a:lnTo>
                                    <a:lnTo>
                                      <a:pt x="268" y="141"/>
                                    </a:lnTo>
                                    <a:lnTo>
                                      <a:pt x="267" y="289"/>
                                    </a:lnTo>
                                    <a:lnTo>
                                      <a:pt x="85" y="288"/>
                                    </a:lnTo>
                                    <a:lnTo>
                                      <a:pt x="85" y="226"/>
                                    </a:lnTo>
                                    <a:lnTo>
                                      <a:pt x="0" y="229"/>
                                    </a:lnTo>
                                    <a:lnTo>
                                      <a:pt x="0" y="100"/>
                                    </a:lnTo>
                                    <a:close/>
                                  </a:path>
                                </a:pathLst>
                              </a:custGeom>
                              <a:pattFill prst="wdUpDiag">
                                <a:fgClr>
                                  <a:schemeClr val="tx1"/>
                                </a:fgClr>
                                <a:bgClr>
                                  <a:schemeClr val="bg1"/>
                                </a:bgClr>
                              </a:pattFill>
                              <a:ln w="9525">
                                <a:solidFill>
                                  <a:schemeClr val="tx1"/>
                                </a:solidFill>
                                <a:round/>
                                <a:headEnd/>
                                <a:tailEnd/>
                              </a:ln>
                              <a:effectLst/>
                            </p:spPr>
                            <p:txBody>
                              <a:bodyPr/>
                              <a:lstStyle/>
                              <a:p>
                                <a:endParaRPr lang="ro-RO"/>
                              </a:p>
                            </p:txBody>
                          </p:sp>
                          <p:sp>
                            <p:nvSpPr>
                              <p:cNvPr id="164192" name="Freeform 352" descr="Алмазная решетка (контур)"/>
                              <p:cNvSpPr>
                                <a:spLocks noChangeAspect="1"/>
                              </p:cNvSpPr>
                              <p:nvPr/>
                            </p:nvSpPr>
                            <p:spPr bwMode="auto">
                              <a:xfrm>
                                <a:off x="2063" y="1526"/>
                                <a:ext cx="41" cy="2108"/>
                              </a:xfrm>
                              <a:custGeom>
                                <a:avLst/>
                                <a:gdLst/>
                                <a:ahLst/>
                                <a:cxnLst>
                                  <a:cxn ang="0">
                                    <a:pos x="0" y="0"/>
                                  </a:cxn>
                                  <a:cxn ang="0">
                                    <a:pos x="39" y="0"/>
                                  </a:cxn>
                                  <a:cxn ang="0">
                                    <a:pos x="48" y="2400"/>
                                  </a:cxn>
                                  <a:cxn ang="0">
                                    <a:pos x="21" y="2397"/>
                                  </a:cxn>
                                  <a:cxn ang="0">
                                    <a:pos x="18" y="2469"/>
                                  </a:cxn>
                                  <a:cxn ang="0">
                                    <a:pos x="0" y="2472"/>
                                  </a:cxn>
                                  <a:cxn ang="0">
                                    <a:pos x="0" y="0"/>
                                  </a:cxn>
                                </a:cxnLst>
                                <a:rect l="0" t="0" r="r" b="b"/>
                                <a:pathLst>
                                  <a:path w="48" h="2472">
                                    <a:moveTo>
                                      <a:pt x="0" y="0"/>
                                    </a:moveTo>
                                    <a:lnTo>
                                      <a:pt x="39" y="0"/>
                                    </a:lnTo>
                                    <a:lnTo>
                                      <a:pt x="48" y="2400"/>
                                    </a:lnTo>
                                    <a:lnTo>
                                      <a:pt x="21" y="2397"/>
                                    </a:lnTo>
                                    <a:lnTo>
                                      <a:pt x="18" y="2469"/>
                                    </a:lnTo>
                                    <a:lnTo>
                                      <a:pt x="0" y="2472"/>
                                    </a:lnTo>
                                    <a:lnTo>
                                      <a:pt x="0" y="0"/>
                                    </a:lnTo>
                                    <a:close/>
                                  </a:path>
                                </a:pathLst>
                              </a:custGeom>
                              <a:pattFill prst="openDmnd">
                                <a:fgClr>
                                  <a:srgbClr val="FF3300"/>
                                </a:fgClr>
                                <a:bgClr>
                                  <a:schemeClr val="bg1"/>
                                </a:bgClr>
                              </a:pattFill>
                              <a:ln w="9525" cap="flat" cmpd="sng">
                                <a:solidFill>
                                  <a:srgbClr val="FF3300"/>
                                </a:solidFill>
                                <a:prstDash val="solid"/>
                                <a:round/>
                                <a:headEnd type="none" w="med" len="med"/>
                                <a:tailEnd type="none" w="med" len="med"/>
                              </a:ln>
                              <a:effectLst/>
                            </p:spPr>
                            <p:txBody>
                              <a:bodyPr/>
                              <a:lstStyle/>
                              <a:p>
                                <a:endParaRPr lang="ro-RO"/>
                              </a:p>
                            </p:txBody>
                          </p:sp>
                          <p:grpSp>
                            <p:nvGrpSpPr>
                              <p:cNvPr id="164193" name="Group 353"/>
                              <p:cNvGrpSpPr>
                                <a:grpSpLocks noChangeAspect="1"/>
                              </p:cNvGrpSpPr>
                              <p:nvPr/>
                            </p:nvGrpSpPr>
                            <p:grpSpPr bwMode="auto">
                              <a:xfrm>
                                <a:off x="2043" y="3649"/>
                                <a:ext cx="1175" cy="154"/>
                                <a:chOff x="2112" y="3660"/>
                                <a:chExt cx="1379" cy="180"/>
                              </a:xfrm>
                            </p:grpSpPr>
                            <p:sp>
                              <p:nvSpPr>
                                <p:cNvPr id="164194" name="Rectangle 354" descr="Алмазная решетка (контур)"/>
                                <p:cNvSpPr>
                                  <a:spLocks noChangeAspect="1" noChangeArrowheads="1"/>
                                </p:cNvSpPr>
                                <p:nvPr/>
                              </p:nvSpPr>
                              <p:spPr bwMode="auto">
                                <a:xfrm>
                                  <a:off x="2112" y="3702"/>
                                  <a:ext cx="72" cy="138"/>
                                </a:xfrm>
                                <a:prstGeom prst="rect">
                                  <a:avLst/>
                                </a:prstGeom>
                                <a:pattFill prst="openDmnd">
                                  <a:fgClr>
                                    <a:schemeClr val="folHlink"/>
                                  </a:fgClr>
                                  <a:bgClr>
                                    <a:schemeClr val="bg1"/>
                                  </a:bgClr>
                                </a:pattFill>
                                <a:ln w="9525">
                                  <a:solidFill>
                                    <a:schemeClr val="tx1"/>
                                  </a:solidFill>
                                  <a:miter lim="800000"/>
                                  <a:headEnd/>
                                  <a:tailEnd/>
                                </a:ln>
                                <a:effectLst/>
                              </p:spPr>
                              <p:txBody>
                                <a:bodyPr wrap="none" anchor="ctr"/>
                                <a:lstStyle/>
                                <a:p>
                                  <a:endParaRPr lang="ro-RO"/>
                                </a:p>
                              </p:txBody>
                            </p:sp>
                            <p:sp>
                              <p:nvSpPr>
                                <p:cNvPr id="164195" name="Rectangle 355" descr="Алмазная решетка (контур)"/>
                                <p:cNvSpPr>
                                  <a:spLocks noChangeAspect="1" noChangeArrowheads="1"/>
                                </p:cNvSpPr>
                                <p:nvPr/>
                              </p:nvSpPr>
                              <p:spPr bwMode="auto">
                                <a:xfrm>
                                  <a:off x="2592" y="3699"/>
                                  <a:ext cx="72" cy="138"/>
                                </a:xfrm>
                                <a:prstGeom prst="rect">
                                  <a:avLst/>
                                </a:prstGeom>
                                <a:pattFill prst="openDmnd">
                                  <a:fgClr>
                                    <a:schemeClr val="folHlink"/>
                                  </a:fgClr>
                                  <a:bgClr>
                                    <a:schemeClr val="bg1"/>
                                  </a:bgClr>
                                </a:pattFill>
                                <a:ln w="9525">
                                  <a:solidFill>
                                    <a:schemeClr val="tx1"/>
                                  </a:solidFill>
                                  <a:miter lim="800000"/>
                                  <a:headEnd/>
                                  <a:tailEnd/>
                                </a:ln>
                                <a:effectLst/>
                              </p:spPr>
                              <p:txBody>
                                <a:bodyPr wrap="none" anchor="ctr"/>
                                <a:lstStyle/>
                                <a:p>
                                  <a:endParaRPr lang="ro-RO"/>
                                </a:p>
                              </p:txBody>
                            </p:sp>
                            <p:sp>
                              <p:nvSpPr>
                                <p:cNvPr id="164196" name="Rectangle 356" descr="Алмазная решетка (контур)"/>
                                <p:cNvSpPr>
                                  <a:spLocks noChangeAspect="1" noChangeArrowheads="1"/>
                                </p:cNvSpPr>
                                <p:nvPr/>
                              </p:nvSpPr>
                              <p:spPr bwMode="auto">
                                <a:xfrm>
                                  <a:off x="2701" y="3663"/>
                                  <a:ext cx="47" cy="174"/>
                                </a:xfrm>
                                <a:prstGeom prst="rect">
                                  <a:avLst/>
                                </a:prstGeom>
                                <a:pattFill prst="openDmnd">
                                  <a:fgClr>
                                    <a:schemeClr val="folHlink"/>
                                  </a:fgClr>
                                  <a:bgClr>
                                    <a:schemeClr val="bg1"/>
                                  </a:bgClr>
                                </a:pattFill>
                                <a:ln w="9525">
                                  <a:solidFill>
                                    <a:schemeClr val="tx1"/>
                                  </a:solidFill>
                                  <a:miter lim="800000"/>
                                  <a:headEnd/>
                                  <a:tailEnd/>
                                </a:ln>
                                <a:effectLst/>
                              </p:spPr>
                              <p:txBody>
                                <a:bodyPr wrap="none" anchor="ctr"/>
                                <a:lstStyle/>
                                <a:p>
                                  <a:endParaRPr lang="ro-RO"/>
                                </a:p>
                              </p:txBody>
                            </p:sp>
                            <p:sp>
                              <p:nvSpPr>
                                <p:cNvPr id="164197" name="Rectangle 357" descr="Алмазная решетка (контур)"/>
                                <p:cNvSpPr>
                                  <a:spLocks noChangeAspect="1" noChangeArrowheads="1"/>
                                </p:cNvSpPr>
                                <p:nvPr/>
                              </p:nvSpPr>
                              <p:spPr bwMode="auto">
                                <a:xfrm>
                                  <a:off x="3444" y="3660"/>
                                  <a:ext cx="47" cy="174"/>
                                </a:xfrm>
                                <a:prstGeom prst="rect">
                                  <a:avLst/>
                                </a:prstGeom>
                                <a:pattFill prst="openDmnd">
                                  <a:fgClr>
                                    <a:schemeClr val="folHlink"/>
                                  </a:fgClr>
                                  <a:bgClr>
                                    <a:schemeClr val="bg1"/>
                                  </a:bgClr>
                                </a:pattFill>
                                <a:ln w="9525">
                                  <a:solidFill>
                                    <a:schemeClr val="tx1"/>
                                  </a:solidFill>
                                  <a:miter lim="800000"/>
                                  <a:headEnd/>
                                  <a:tailEnd/>
                                </a:ln>
                                <a:effectLst/>
                              </p:spPr>
                              <p:txBody>
                                <a:bodyPr wrap="none" anchor="ctr"/>
                                <a:lstStyle/>
                                <a:p>
                                  <a:endParaRPr lang="ro-RO"/>
                                </a:p>
                              </p:txBody>
                            </p:sp>
                          </p:grpSp>
                          <p:grpSp>
                            <p:nvGrpSpPr>
                              <p:cNvPr id="164198" name="Group 358"/>
                              <p:cNvGrpSpPr>
                                <a:grpSpLocks noChangeAspect="1"/>
                              </p:cNvGrpSpPr>
                              <p:nvPr/>
                            </p:nvGrpSpPr>
                            <p:grpSpPr bwMode="auto">
                              <a:xfrm>
                                <a:off x="2095" y="1388"/>
                                <a:ext cx="346" cy="2602"/>
                                <a:chOff x="2095" y="1388"/>
                                <a:chExt cx="346" cy="2602"/>
                              </a:xfrm>
                            </p:grpSpPr>
                            <p:sp>
                              <p:nvSpPr>
                                <p:cNvPr id="164199" name="Freeform 359" descr="Широкий диагональный 2"/>
                                <p:cNvSpPr>
                                  <a:spLocks noChangeAspect="1"/>
                                </p:cNvSpPr>
                                <p:nvPr/>
                              </p:nvSpPr>
                              <p:spPr bwMode="auto">
                                <a:xfrm>
                                  <a:off x="2095" y="1388"/>
                                  <a:ext cx="346" cy="2602"/>
                                </a:xfrm>
                                <a:custGeom>
                                  <a:avLst/>
                                  <a:gdLst/>
                                  <a:ahLst/>
                                  <a:cxnLst>
                                    <a:cxn ang="0">
                                      <a:pos x="28" y="0"/>
                                    </a:cxn>
                                    <a:cxn ang="0">
                                      <a:pos x="364" y="0"/>
                                    </a:cxn>
                                    <a:cxn ang="0">
                                      <a:pos x="398" y="28"/>
                                    </a:cxn>
                                    <a:cxn ang="0">
                                      <a:pos x="406" y="2848"/>
                                    </a:cxn>
                                    <a:cxn ang="0">
                                      <a:pos x="388" y="2862"/>
                                    </a:cxn>
                                    <a:cxn ang="0">
                                      <a:pos x="388" y="2888"/>
                                    </a:cxn>
                                    <a:cxn ang="0">
                                      <a:pos x="388" y="2916"/>
                                    </a:cxn>
                                    <a:cxn ang="0">
                                      <a:pos x="264" y="2916"/>
                                    </a:cxn>
                                    <a:cxn ang="0">
                                      <a:pos x="262" y="3000"/>
                                    </a:cxn>
                                    <a:cxn ang="0">
                                      <a:pos x="210" y="2998"/>
                                    </a:cxn>
                                    <a:cxn ang="0">
                                      <a:pos x="210" y="2918"/>
                                    </a:cxn>
                                    <a:cxn ang="0">
                                      <a:pos x="262" y="2918"/>
                                    </a:cxn>
                                    <a:cxn ang="0">
                                      <a:pos x="212" y="2918"/>
                                    </a:cxn>
                                    <a:cxn ang="0">
                                      <a:pos x="262" y="2856"/>
                                    </a:cxn>
                                    <a:cxn ang="0">
                                      <a:pos x="186" y="2852"/>
                                    </a:cxn>
                                    <a:cxn ang="0">
                                      <a:pos x="104" y="2918"/>
                                    </a:cxn>
                                    <a:cxn ang="0">
                                      <a:pos x="102" y="2996"/>
                                    </a:cxn>
                                    <a:cxn ang="0">
                                      <a:pos x="210" y="3000"/>
                                    </a:cxn>
                                    <a:cxn ang="0">
                                      <a:pos x="210" y="3052"/>
                                    </a:cxn>
                                    <a:cxn ang="0">
                                      <a:pos x="76" y="3050"/>
                                    </a:cxn>
                                    <a:cxn ang="0">
                                      <a:pos x="76" y="3016"/>
                                    </a:cxn>
                                    <a:cxn ang="0">
                                      <a:pos x="102" y="2998"/>
                                    </a:cxn>
                                    <a:cxn ang="0">
                                      <a:pos x="78" y="3012"/>
                                    </a:cxn>
                                    <a:cxn ang="0">
                                      <a:pos x="76" y="3048"/>
                                    </a:cxn>
                                    <a:cxn ang="0">
                                      <a:pos x="58" y="3050"/>
                                    </a:cxn>
                                    <a:cxn ang="0">
                                      <a:pos x="60" y="3006"/>
                                    </a:cxn>
                                    <a:cxn ang="0">
                                      <a:pos x="84" y="2984"/>
                                    </a:cxn>
                                    <a:cxn ang="0">
                                      <a:pos x="82" y="2912"/>
                                    </a:cxn>
                                    <a:cxn ang="0">
                                      <a:pos x="30" y="2914"/>
                                    </a:cxn>
                                    <a:cxn ang="0">
                                      <a:pos x="30" y="2858"/>
                                    </a:cxn>
                                    <a:cxn ang="0">
                                      <a:pos x="10" y="2852"/>
                                    </a:cxn>
                                    <a:cxn ang="0">
                                      <a:pos x="0" y="28"/>
                                    </a:cxn>
                                    <a:cxn ang="0">
                                      <a:pos x="28" y="0"/>
                                    </a:cxn>
                                  </a:cxnLst>
                                  <a:rect l="0" t="0" r="r" b="b"/>
                                  <a:pathLst>
                                    <a:path w="406" h="3052">
                                      <a:moveTo>
                                        <a:pt x="28" y="0"/>
                                      </a:moveTo>
                                      <a:lnTo>
                                        <a:pt x="364" y="0"/>
                                      </a:lnTo>
                                      <a:lnTo>
                                        <a:pt x="398" y="28"/>
                                      </a:lnTo>
                                      <a:lnTo>
                                        <a:pt x="406" y="2848"/>
                                      </a:lnTo>
                                      <a:lnTo>
                                        <a:pt x="388" y="2862"/>
                                      </a:lnTo>
                                      <a:lnTo>
                                        <a:pt x="388" y="2888"/>
                                      </a:lnTo>
                                      <a:lnTo>
                                        <a:pt x="388" y="2916"/>
                                      </a:lnTo>
                                      <a:lnTo>
                                        <a:pt x="264" y="2916"/>
                                      </a:lnTo>
                                      <a:lnTo>
                                        <a:pt x="262" y="3000"/>
                                      </a:lnTo>
                                      <a:lnTo>
                                        <a:pt x="210" y="2998"/>
                                      </a:lnTo>
                                      <a:lnTo>
                                        <a:pt x="210" y="2918"/>
                                      </a:lnTo>
                                      <a:lnTo>
                                        <a:pt x="262" y="2918"/>
                                      </a:lnTo>
                                      <a:lnTo>
                                        <a:pt x="212" y="2918"/>
                                      </a:lnTo>
                                      <a:lnTo>
                                        <a:pt x="262" y="2856"/>
                                      </a:lnTo>
                                      <a:lnTo>
                                        <a:pt x="186" y="2852"/>
                                      </a:lnTo>
                                      <a:lnTo>
                                        <a:pt x="104" y="2918"/>
                                      </a:lnTo>
                                      <a:lnTo>
                                        <a:pt x="102" y="2996"/>
                                      </a:lnTo>
                                      <a:lnTo>
                                        <a:pt x="210" y="3000"/>
                                      </a:lnTo>
                                      <a:lnTo>
                                        <a:pt x="210" y="3052"/>
                                      </a:lnTo>
                                      <a:lnTo>
                                        <a:pt x="76" y="3050"/>
                                      </a:lnTo>
                                      <a:lnTo>
                                        <a:pt x="76" y="3016"/>
                                      </a:lnTo>
                                      <a:lnTo>
                                        <a:pt x="102" y="2998"/>
                                      </a:lnTo>
                                      <a:lnTo>
                                        <a:pt x="78" y="3012"/>
                                      </a:lnTo>
                                      <a:lnTo>
                                        <a:pt x="76" y="3048"/>
                                      </a:lnTo>
                                      <a:lnTo>
                                        <a:pt x="58" y="3050"/>
                                      </a:lnTo>
                                      <a:lnTo>
                                        <a:pt x="60" y="3006"/>
                                      </a:lnTo>
                                      <a:lnTo>
                                        <a:pt x="84" y="2984"/>
                                      </a:lnTo>
                                      <a:lnTo>
                                        <a:pt x="82" y="2912"/>
                                      </a:lnTo>
                                      <a:lnTo>
                                        <a:pt x="30" y="2914"/>
                                      </a:lnTo>
                                      <a:lnTo>
                                        <a:pt x="30" y="2858"/>
                                      </a:lnTo>
                                      <a:lnTo>
                                        <a:pt x="10" y="2852"/>
                                      </a:lnTo>
                                      <a:lnTo>
                                        <a:pt x="0" y="28"/>
                                      </a:lnTo>
                                      <a:lnTo>
                                        <a:pt x="28" y="0"/>
                                      </a:lnTo>
                                      <a:close/>
                                    </a:path>
                                  </a:pathLst>
                                </a:custGeom>
                                <a:pattFill prst="wdUpDiag">
                                  <a:fgClr>
                                    <a:schemeClr val="tx1"/>
                                  </a:fgClr>
                                  <a:bgClr>
                                    <a:schemeClr val="bg1"/>
                                  </a:bgClr>
                                </a:pattFill>
                                <a:ln w="9525">
                                  <a:solidFill>
                                    <a:schemeClr val="tx1"/>
                                  </a:solidFill>
                                  <a:round/>
                                  <a:headEnd/>
                                  <a:tailEnd/>
                                </a:ln>
                                <a:effectLst/>
                              </p:spPr>
                              <p:txBody>
                                <a:bodyPr/>
                                <a:lstStyle/>
                                <a:p>
                                  <a:endParaRPr lang="ro-RO"/>
                                </a:p>
                              </p:txBody>
                            </p:sp>
                            <p:sp>
                              <p:nvSpPr>
                                <p:cNvPr id="164200" name="Freeform 360" descr="Широкий диагональный 2"/>
                                <p:cNvSpPr>
                                  <a:spLocks noChangeAspect="1"/>
                                </p:cNvSpPr>
                                <p:nvPr/>
                              </p:nvSpPr>
                              <p:spPr bwMode="auto">
                                <a:xfrm>
                                  <a:off x="2423" y="3516"/>
                                  <a:ext cx="15" cy="321"/>
                                </a:xfrm>
                                <a:custGeom>
                                  <a:avLst/>
                                  <a:gdLst/>
                                  <a:ahLst/>
                                  <a:cxnLst>
                                    <a:cxn ang="0">
                                      <a:pos x="18" y="0"/>
                                    </a:cxn>
                                    <a:cxn ang="0">
                                      <a:pos x="0" y="18"/>
                                    </a:cxn>
                                    <a:cxn ang="0">
                                      <a:pos x="2" y="376"/>
                                    </a:cxn>
                                  </a:cxnLst>
                                  <a:rect l="0" t="0" r="r" b="b"/>
                                  <a:pathLst>
                                    <a:path w="18" h="376">
                                      <a:moveTo>
                                        <a:pt x="18" y="0"/>
                                      </a:moveTo>
                                      <a:lnTo>
                                        <a:pt x="0" y="18"/>
                                      </a:lnTo>
                                      <a:lnTo>
                                        <a:pt x="2" y="376"/>
                                      </a:lnTo>
                                    </a:path>
                                  </a:pathLst>
                                </a:custGeom>
                                <a:noFill/>
                                <a:ln w="6350" cmpd="sng">
                                  <a:solidFill>
                                    <a:schemeClr val="tx1"/>
                                  </a:solidFill>
                                  <a:round/>
                                  <a:headEnd type="none" w="med" len="med"/>
                                  <a:tailEnd type="none" w="med" len="med"/>
                                </a:ln>
                                <a:effectLst/>
                              </p:spPr>
                              <p:txBody>
                                <a:bodyPr/>
                                <a:lstStyle/>
                                <a:p>
                                  <a:endParaRPr lang="ro-RO"/>
                                </a:p>
                              </p:txBody>
                            </p:sp>
                            <p:sp>
                              <p:nvSpPr>
                                <p:cNvPr id="164201" name="Freeform 361" descr="Широкий диагональный 2"/>
                                <p:cNvSpPr>
                                  <a:spLocks noChangeAspect="1"/>
                                </p:cNvSpPr>
                                <p:nvPr/>
                              </p:nvSpPr>
                              <p:spPr bwMode="auto">
                                <a:xfrm>
                                  <a:off x="2102" y="3509"/>
                                  <a:ext cx="19" cy="314"/>
                                </a:xfrm>
                                <a:custGeom>
                                  <a:avLst/>
                                  <a:gdLst/>
                                  <a:ahLst/>
                                  <a:cxnLst>
                                    <a:cxn ang="0">
                                      <a:pos x="0" y="0"/>
                                    </a:cxn>
                                    <a:cxn ang="0">
                                      <a:pos x="20" y="20"/>
                                    </a:cxn>
                                    <a:cxn ang="0">
                                      <a:pos x="22" y="368"/>
                                    </a:cxn>
                                  </a:cxnLst>
                                  <a:rect l="0" t="0" r="r" b="b"/>
                                  <a:pathLst>
                                    <a:path w="22" h="368">
                                      <a:moveTo>
                                        <a:pt x="0" y="0"/>
                                      </a:moveTo>
                                      <a:lnTo>
                                        <a:pt x="20" y="20"/>
                                      </a:lnTo>
                                      <a:lnTo>
                                        <a:pt x="22" y="368"/>
                                      </a:lnTo>
                                    </a:path>
                                  </a:pathLst>
                                </a:custGeom>
                                <a:noFill/>
                                <a:ln w="6350" cmpd="sng">
                                  <a:solidFill>
                                    <a:schemeClr val="tx1"/>
                                  </a:solidFill>
                                  <a:round/>
                                  <a:headEnd type="none" w="med" len="med"/>
                                  <a:tailEnd type="none" w="med" len="med"/>
                                </a:ln>
                                <a:effectLst/>
                              </p:spPr>
                              <p:txBody>
                                <a:bodyPr/>
                                <a:lstStyle/>
                                <a:p>
                                  <a:endParaRPr lang="ro-RO"/>
                                </a:p>
                              </p:txBody>
                            </p:sp>
                          </p:grpSp>
                        </p:grpSp>
                      </p:grpSp>
                    </p:grpSp>
                  </p:grpSp>
                  <p:sp>
                    <p:nvSpPr>
                      <p:cNvPr id="164202" name="Rectangle 362" descr="Алмазная решетка (контур)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2700" y="3828"/>
                        <a:ext cx="48" cy="48"/>
                      </a:xfrm>
                      <a:prstGeom prst="rect">
                        <a:avLst/>
                      </a:prstGeom>
                      <a:pattFill prst="openDmnd">
                        <a:fgClr>
                          <a:schemeClr val="folHlink"/>
                        </a:fgClr>
                        <a:bgClr>
                          <a:schemeClr val="bg1"/>
                        </a:bgClr>
                      </a:pattFill>
                      <a:ln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:ln>
                      <a:effectLst/>
                    </p:spPr>
                    <p:txBody>
                      <a:bodyPr wrap="none" anchor="ctr"/>
                      <a:lstStyle/>
                      <a:p>
                        <a:endParaRPr lang="ro-RO"/>
                      </a:p>
                    </p:txBody>
                  </p:sp>
                  <p:sp>
                    <p:nvSpPr>
                      <p:cNvPr id="164203" name="Rectangle 363" descr="Алмазная решетка (контур)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3016" y="3826"/>
                        <a:ext cx="48" cy="48"/>
                      </a:xfrm>
                      <a:prstGeom prst="rect">
                        <a:avLst/>
                      </a:prstGeom>
                      <a:pattFill prst="openDmnd">
                        <a:fgClr>
                          <a:schemeClr val="folHlink"/>
                        </a:fgClr>
                        <a:bgClr>
                          <a:schemeClr val="bg1"/>
                        </a:bgClr>
                      </a:pattFill>
                      <a:ln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:ln>
                      <a:effectLst/>
                    </p:spPr>
                    <p:txBody>
                      <a:bodyPr wrap="none" anchor="ctr"/>
                      <a:lstStyle/>
                      <a:p>
                        <a:endParaRPr lang="ro-RO"/>
                      </a:p>
                    </p:txBody>
                  </p:sp>
                </p:grpSp>
                <p:grpSp>
                  <p:nvGrpSpPr>
                    <p:cNvPr id="164204" name="Group 364"/>
                    <p:cNvGrpSpPr>
                      <a:grpSpLocks noChangeAspect="1"/>
                    </p:cNvGrpSpPr>
                    <p:nvPr/>
                  </p:nvGrpSpPr>
                  <p:grpSpPr bwMode="auto">
                    <a:xfrm>
                      <a:off x="2293" y="1862"/>
                      <a:ext cx="180" cy="2029"/>
                      <a:chOff x="2260" y="1006"/>
                      <a:chExt cx="256" cy="2876"/>
                    </a:xfrm>
                  </p:grpSpPr>
                  <p:sp>
                    <p:nvSpPr>
                      <p:cNvPr id="164205" name="Freeform 365" descr="Широкий диагональный 2"/>
                      <p:cNvSpPr>
                        <a:spLocks noChangeAspect="1"/>
                      </p:cNvSpPr>
                      <p:nvPr/>
                    </p:nvSpPr>
                    <p:spPr bwMode="auto">
                      <a:xfrm>
                        <a:off x="2260" y="1006"/>
                        <a:ext cx="256" cy="2876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12" y="0"/>
                          </a:cxn>
                          <a:cxn ang="0">
                            <a:pos x="238" y="2"/>
                          </a:cxn>
                          <a:cxn ang="0">
                            <a:pos x="248" y="22"/>
                          </a:cxn>
                          <a:cxn ang="0">
                            <a:pos x="256" y="2856"/>
                          </a:cxn>
                          <a:cxn ang="0">
                            <a:pos x="236" y="2876"/>
                          </a:cxn>
                          <a:cxn ang="0">
                            <a:pos x="212" y="2868"/>
                          </a:cxn>
                          <a:cxn ang="0">
                            <a:pos x="180" y="2858"/>
                          </a:cxn>
                          <a:cxn ang="0">
                            <a:pos x="148" y="2850"/>
                          </a:cxn>
                          <a:cxn ang="0">
                            <a:pos x="122" y="2848"/>
                          </a:cxn>
                          <a:cxn ang="0">
                            <a:pos x="88" y="2856"/>
                          </a:cxn>
                          <a:cxn ang="0">
                            <a:pos x="52" y="2872"/>
                          </a:cxn>
                          <a:cxn ang="0">
                            <a:pos x="26" y="2872"/>
                          </a:cxn>
                          <a:cxn ang="0">
                            <a:pos x="0" y="2854"/>
                          </a:cxn>
                          <a:cxn ang="0">
                            <a:pos x="2" y="22"/>
                          </a:cxn>
                          <a:cxn ang="0">
                            <a:pos x="12" y="0"/>
                          </a:cxn>
                        </a:cxnLst>
                        <a:rect l="0" t="0" r="r" b="b"/>
                        <a:pathLst>
                          <a:path w="256" h="2876">
                            <a:moveTo>
                              <a:pt x="12" y="0"/>
                            </a:moveTo>
                            <a:lnTo>
                              <a:pt x="238" y="2"/>
                            </a:lnTo>
                            <a:lnTo>
                              <a:pt x="248" y="22"/>
                            </a:lnTo>
                            <a:lnTo>
                              <a:pt x="256" y="2856"/>
                            </a:lnTo>
                            <a:lnTo>
                              <a:pt x="236" y="2876"/>
                            </a:lnTo>
                            <a:lnTo>
                              <a:pt x="212" y="2868"/>
                            </a:lnTo>
                            <a:lnTo>
                              <a:pt x="180" y="2858"/>
                            </a:lnTo>
                            <a:lnTo>
                              <a:pt x="148" y="2850"/>
                            </a:lnTo>
                            <a:lnTo>
                              <a:pt x="122" y="2848"/>
                            </a:lnTo>
                            <a:lnTo>
                              <a:pt x="88" y="2856"/>
                            </a:lnTo>
                            <a:lnTo>
                              <a:pt x="52" y="2872"/>
                            </a:lnTo>
                            <a:lnTo>
                              <a:pt x="26" y="2872"/>
                            </a:lnTo>
                            <a:lnTo>
                              <a:pt x="0" y="2854"/>
                            </a:lnTo>
                            <a:lnTo>
                              <a:pt x="2" y="22"/>
                            </a:lnTo>
                            <a:lnTo>
                              <a:pt x="12" y="0"/>
                            </a:lnTo>
                            <a:close/>
                          </a:path>
                        </a:pathLst>
                      </a:custGeom>
                      <a:pattFill prst="wdUpDiag">
                        <a:fgClr>
                          <a:srgbClr val="CC9900"/>
                        </a:fgClr>
                        <a:bgClr>
                          <a:schemeClr val="bg1"/>
                        </a:bgClr>
                      </a:pattFill>
                      <a:ln w="9525">
                        <a:solidFill>
                          <a:srgbClr val="CC6600"/>
                        </a:solidFill>
                        <a:round/>
                        <a:headEnd/>
                        <a:tailEnd/>
                      </a:ln>
                      <a:effectLst/>
                    </p:spPr>
                    <p:txBody>
                      <a:bodyPr/>
                      <a:lstStyle/>
                      <a:p>
                        <a:endParaRPr lang="ro-RO"/>
                      </a:p>
                    </p:txBody>
                  </p:sp>
                  <p:sp>
                    <p:nvSpPr>
                      <p:cNvPr id="164206" name="Freeform 366" descr="Крупное конфетти"/>
                      <p:cNvSpPr>
                        <a:spLocks noChangeAspect="1"/>
                      </p:cNvSpPr>
                      <p:nvPr/>
                    </p:nvSpPr>
                    <p:spPr bwMode="auto">
                      <a:xfrm>
                        <a:off x="2280" y="1024"/>
                        <a:ext cx="210" cy="2838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14" y="0"/>
                          </a:cxn>
                          <a:cxn ang="0">
                            <a:pos x="200" y="0"/>
                          </a:cxn>
                          <a:cxn ang="0">
                            <a:pos x="216" y="18"/>
                          </a:cxn>
                          <a:cxn ang="0">
                            <a:pos x="218" y="2834"/>
                          </a:cxn>
                          <a:cxn ang="0">
                            <a:pos x="202" y="2838"/>
                          </a:cxn>
                          <a:cxn ang="0">
                            <a:pos x="182" y="2826"/>
                          </a:cxn>
                          <a:cxn ang="0">
                            <a:pos x="158" y="2816"/>
                          </a:cxn>
                          <a:cxn ang="0">
                            <a:pos x="122" y="2814"/>
                          </a:cxn>
                          <a:cxn ang="0">
                            <a:pos x="88" y="2814"/>
                          </a:cxn>
                          <a:cxn ang="0">
                            <a:pos x="54" y="2822"/>
                          </a:cxn>
                          <a:cxn ang="0">
                            <a:pos x="24" y="2836"/>
                          </a:cxn>
                          <a:cxn ang="0">
                            <a:pos x="6" y="2824"/>
                          </a:cxn>
                          <a:cxn ang="0">
                            <a:pos x="0" y="12"/>
                          </a:cxn>
                          <a:cxn ang="0">
                            <a:pos x="14" y="0"/>
                          </a:cxn>
                        </a:cxnLst>
                        <a:rect l="0" t="0" r="r" b="b"/>
                        <a:pathLst>
                          <a:path w="218" h="2838">
                            <a:moveTo>
                              <a:pt x="14" y="0"/>
                            </a:moveTo>
                            <a:lnTo>
                              <a:pt x="200" y="0"/>
                            </a:lnTo>
                            <a:lnTo>
                              <a:pt x="216" y="18"/>
                            </a:lnTo>
                            <a:lnTo>
                              <a:pt x="218" y="2834"/>
                            </a:lnTo>
                            <a:lnTo>
                              <a:pt x="202" y="2838"/>
                            </a:lnTo>
                            <a:lnTo>
                              <a:pt x="182" y="2826"/>
                            </a:lnTo>
                            <a:lnTo>
                              <a:pt x="158" y="2816"/>
                            </a:lnTo>
                            <a:lnTo>
                              <a:pt x="122" y="2814"/>
                            </a:lnTo>
                            <a:lnTo>
                              <a:pt x="88" y="2814"/>
                            </a:lnTo>
                            <a:lnTo>
                              <a:pt x="54" y="2822"/>
                            </a:lnTo>
                            <a:lnTo>
                              <a:pt x="24" y="2836"/>
                            </a:lnTo>
                            <a:lnTo>
                              <a:pt x="6" y="2824"/>
                            </a:lnTo>
                            <a:lnTo>
                              <a:pt x="0" y="12"/>
                            </a:lnTo>
                            <a:lnTo>
                              <a:pt x="14" y="0"/>
                            </a:lnTo>
                            <a:close/>
                          </a:path>
                        </a:pathLst>
                      </a:custGeom>
                      <a:pattFill prst="lgConfetti">
                        <a:fgClr>
                          <a:srgbClr val="CC6600"/>
                        </a:fgClr>
                        <a:bgClr>
                          <a:schemeClr val="bg1"/>
                        </a:bgClr>
                      </a:pattFill>
                      <a:ln w="9525">
                        <a:solidFill>
                          <a:srgbClr val="CC6600"/>
                        </a:solidFill>
                        <a:prstDash val="solid"/>
                        <a:round/>
                        <a:headEnd/>
                        <a:tailEnd/>
                      </a:ln>
                      <a:effectLst/>
                    </p:spPr>
                    <p:txBody>
                      <a:bodyPr/>
                      <a:lstStyle/>
                      <a:p>
                        <a:endParaRPr lang="ro-RO"/>
                      </a:p>
                    </p:txBody>
                  </p:sp>
                </p:grpSp>
              </p:grpSp>
              <p:sp>
                <p:nvSpPr>
                  <p:cNvPr id="164207" name="Oval 36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311" y="1662"/>
                    <a:ext cx="72" cy="72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</p:grpSp>
          </p:grpSp>
        </p:grpSp>
      </p:grpSp>
      <p:sp>
        <p:nvSpPr>
          <p:cNvPr id="164208" name="Freeform 368"/>
          <p:cNvSpPr>
            <a:spLocks/>
          </p:cNvSpPr>
          <p:nvPr/>
        </p:nvSpPr>
        <p:spPr bwMode="auto">
          <a:xfrm>
            <a:off x="4546600" y="4648200"/>
            <a:ext cx="174625" cy="3233738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64" y="537"/>
              </a:cxn>
              <a:cxn ang="0">
                <a:pos x="37" y="921"/>
              </a:cxn>
              <a:cxn ang="0">
                <a:pos x="9" y="1296"/>
              </a:cxn>
              <a:cxn ang="0">
                <a:pos x="82" y="1653"/>
              </a:cxn>
              <a:cxn ang="0">
                <a:pos x="110" y="2037"/>
              </a:cxn>
            </a:cxnLst>
            <a:rect l="0" t="0" r="r" b="b"/>
            <a:pathLst>
              <a:path w="110" h="2037">
                <a:moveTo>
                  <a:pt x="0" y="0"/>
                </a:moveTo>
                <a:lnTo>
                  <a:pt x="64" y="537"/>
                </a:lnTo>
                <a:lnTo>
                  <a:pt x="37" y="921"/>
                </a:lnTo>
                <a:lnTo>
                  <a:pt x="9" y="1296"/>
                </a:lnTo>
                <a:lnTo>
                  <a:pt x="82" y="1653"/>
                </a:lnTo>
                <a:lnTo>
                  <a:pt x="110" y="2037"/>
                </a:lnTo>
              </a:path>
            </a:pathLst>
          </a:custGeom>
          <a:noFill/>
          <a:ln w="76200" cap="flat" cmpd="sng">
            <a:pattFill prst="pct80">
              <a:fgClr>
                <a:schemeClr val="tx1"/>
              </a:fgClr>
              <a:bgClr>
                <a:srgbClr val="FFFFFF"/>
              </a:bgClr>
            </a:patt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endParaRPr lang="ro-RO"/>
          </a:p>
        </p:txBody>
      </p:sp>
      <p:sp>
        <p:nvSpPr>
          <p:cNvPr id="164209" name="Freeform 369" descr="5%"/>
          <p:cNvSpPr>
            <a:spLocks noChangeAspect="1"/>
          </p:cNvSpPr>
          <p:nvPr/>
        </p:nvSpPr>
        <p:spPr bwMode="auto">
          <a:xfrm>
            <a:off x="3635375" y="1076325"/>
            <a:ext cx="234950" cy="3178175"/>
          </a:xfrm>
          <a:custGeom>
            <a:avLst/>
            <a:gdLst/>
            <a:ahLst/>
            <a:cxnLst>
              <a:cxn ang="0">
                <a:pos x="14" y="0"/>
              </a:cxn>
              <a:cxn ang="0">
                <a:pos x="200" y="0"/>
              </a:cxn>
              <a:cxn ang="0">
                <a:pos x="216" y="18"/>
              </a:cxn>
              <a:cxn ang="0">
                <a:pos x="218" y="2834"/>
              </a:cxn>
              <a:cxn ang="0">
                <a:pos x="202" y="2838"/>
              </a:cxn>
              <a:cxn ang="0">
                <a:pos x="182" y="2826"/>
              </a:cxn>
              <a:cxn ang="0">
                <a:pos x="158" y="2816"/>
              </a:cxn>
              <a:cxn ang="0">
                <a:pos x="122" y="2814"/>
              </a:cxn>
              <a:cxn ang="0">
                <a:pos x="88" y="2814"/>
              </a:cxn>
              <a:cxn ang="0">
                <a:pos x="54" y="2822"/>
              </a:cxn>
              <a:cxn ang="0">
                <a:pos x="24" y="2836"/>
              </a:cxn>
              <a:cxn ang="0">
                <a:pos x="6" y="2824"/>
              </a:cxn>
              <a:cxn ang="0">
                <a:pos x="0" y="12"/>
              </a:cxn>
              <a:cxn ang="0">
                <a:pos x="14" y="0"/>
              </a:cxn>
            </a:cxnLst>
            <a:rect l="0" t="0" r="r" b="b"/>
            <a:pathLst>
              <a:path w="218" h="2838">
                <a:moveTo>
                  <a:pt x="14" y="0"/>
                </a:moveTo>
                <a:lnTo>
                  <a:pt x="200" y="0"/>
                </a:lnTo>
                <a:lnTo>
                  <a:pt x="216" y="18"/>
                </a:lnTo>
                <a:lnTo>
                  <a:pt x="218" y="2834"/>
                </a:lnTo>
                <a:lnTo>
                  <a:pt x="202" y="2838"/>
                </a:lnTo>
                <a:lnTo>
                  <a:pt x="182" y="2826"/>
                </a:lnTo>
                <a:lnTo>
                  <a:pt x="158" y="2816"/>
                </a:lnTo>
                <a:lnTo>
                  <a:pt x="122" y="2814"/>
                </a:lnTo>
                <a:lnTo>
                  <a:pt x="88" y="2814"/>
                </a:lnTo>
                <a:lnTo>
                  <a:pt x="54" y="2822"/>
                </a:lnTo>
                <a:lnTo>
                  <a:pt x="24" y="2836"/>
                </a:lnTo>
                <a:lnTo>
                  <a:pt x="6" y="2824"/>
                </a:lnTo>
                <a:lnTo>
                  <a:pt x="0" y="12"/>
                </a:lnTo>
                <a:lnTo>
                  <a:pt x="14" y="0"/>
                </a:lnTo>
                <a:close/>
              </a:path>
            </a:pathLst>
          </a:custGeom>
          <a:pattFill prst="pct5">
            <a:fgClr>
              <a:srgbClr val="CC6600"/>
            </a:fgClr>
            <a:bgClr>
              <a:schemeClr val="bg1"/>
            </a:bgClr>
          </a:pattFill>
          <a:ln w="9525">
            <a:solidFill>
              <a:srgbClr val="CC6600"/>
            </a:solidFill>
            <a:prstDash val="solid"/>
            <a:round/>
            <a:headEnd/>
            <a:tailEnd/>
          </a:ln>
          <a:effectLst/>
        </p:spPr>
        <p:txBody>
          <a:bodyPr/>
          <a:lstStyle/>
          <a:p>
            <a:endParaRPr lang="ro-RO"/>
          </a:p>
        </p:txBody>
      </p:sp>
      <p:sp>
        <p:nvSpPr>
          <p:cNvPr id="164210" name="AutoShape 370" descr="Газетная бумага">
            <a:hlinkClick r:id="" action="ppaction://hlinkshowjump?jump=endshow" highlightClick="1"/>
          </p:cNvPr>
          <p:cNvSpPr>
            <a:spLocks noChangeArrowheads="1"/>
          </p:cNvSpPr>
          <p:nvPr/>
        </p:nvSpPr>
        <p:spPr bwMode="auto">
          <a:xfrm>
            <a:off x="8743950" y="152400"/>
            <a:ext cx="247650" cy="290513"/>
          </a:xfrm>
          <a:prstGeom prst="actionButtonHome">
            <a:avLst/>
          </a:prstGeom>
          <a:blipFill dpi="0" rotWithShape="0">
            <a:blip r:embed="rId2" cstate="print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4866" name="Group 2"/>
          <p:cNvGrpSpPr>
            <a:grpSpLocks/>
          </p:cNvGrpSpPr>
          <p:nvPr/>
        </p:nvGrpSpPr>
        <p:grpSpPr bwMode="auto">
          <a:xfrm>
            <a:off x="3149600" y="-1427163"/>
            <a:ext cx="2843213" cy="9710738"/>
            <a:chOff x="1984" y="-1152"/>
            <a:chExt cx="1791" cy="6117"/>
          </a:xfrm>
        </p:grpSpPr>
        <p:grpSp>
          <p:nvGrpSpPr>
            <p:cNvPr id="164867" name="Group 3"/>
            <p:cNvGrpSpPr>
              <a:grpSpLocks/>
            </p:cNvGrpSpPr>
            <p:nvPr/>
          </p:nvGrpSpPr>
          <p:grpSpPr bwMode="auto">
            <a:xfrm>
              <a:off x="2256" y="-1152"/>
              <a:ext cx="254" cy="1507"/>
              <a:chOff x="2254" y="0"/>
              <a:chExt cx="254" cy="1507"/>
            </a:xfrm>
          </p:grpSpPr>
          <p:grpSp>
            <p:nvGrpSpPr>
              <p:cNvPr id="164868" name="Group 4"/>
              <p:cNvGrpSpPr>
                <a:grpSpLocks noChangeAspect="1"/>
              </p:cNvGrpSpPr>
              <p:nvPr/>
            </p:nvGrpSpPr>
            <p:grpSpPr bwMode="auto">
              <a:xfrm>
                <a:off x="2294" y="564"/>
                <a:ext cx="172" cy="632"/>
                <a:chOff x="979" y="2230"/>
                <a:chExt cx="192" cy="377"/>
              </a:xfrm>
            </p:grpSpPr>
            <p:grpSp>
              <p:nvGrpSpPr>
                <p:cNvPr id="164869" name="Group 5"/>
                <p:cNvGrpSpPr>
                  <a:grpSpLocks noChangeAspect="1"/>
                </p:cNvGrpSpPr>
                <p:nvPr/>
              </p:nvGrpSpPr>
              <p:grpSpPr bwMode="auto">
                <a:xfrm rot="-186789">
                  <a:off x="983" y="2577"/>
                  <a:ext cx="186" cy="30"/>
                  <a:chOff x="2966" y="3408"/>
                  <a:chExt cx="265" cy="43"/>
                </a:xfrm>
              </p:grpSpPr>
              <p:sp>
                <p:nvSpPr>
                  <p:cNvPr id="164870" name="Rectangle 6"/>
                  <p:cNvSpPr>
                    <a:spLocks noChangeAspect="1" noChangeArrowheads="1"/>
                  </p:cNvSpPr>
                  <p:nvPr/>
                </p:nvSpPr>
                <p:spPr bwMode="auto">
                  <a:xfrm rot="240000">
                    <a:off x="2980" y="3418"/>
                    <a:ext cx="240" cy="23"/>
                  </a:xfrm>
                  <a:prstGeom prst="rect">
                    <a:avLst/>
                  </a:prstGeom>
                  <a:noFill/>
                  <a:ln w="6350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64871" name="Oval 7" descr="Светлый диагональный 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966" y="3408"/>
                    <a:ext cx="25" cy="25"/>
                  </a:xfrm>
                  <a:prstGeom prst="ellipse">
                    <a:avLst/>
                  </a:prstGeom>
                  <a:pattFill prst="ltDnDiag">
                    <a:fgClr>
                      <a:schemeClr val="tx1"/>
                    </a:fgClr>
                    <a:bgClr>
                      <a:schemeClr val="bg1"/>
                    </a:bgClr>
                  </a:pattFill>
                  <a:ln w="63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64872" name="Oval 8" descr="Светлый диагональный 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206" y="3426"/>
                    <a:ext cx="25" cy="25"/>
                  </a:xfrm>
                  <a:prstGeom prst="ellipse">
                    <a:avLst/>
                  </a:prstGeom>
                  <a:pattFill prst="ltDnDiag">
                    <a:fgClr>
                      <a:schemeClr val="tx1"/>
                    </a:fgClr>
                    <a:bgClr>
                      <a:schemeClr val="bg1"/>
                    </a:bgClr>
                  </a:pattFill>
                  <a:ln w="63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</p:grpSp>
            <p:grpSp>
              <p:nvGrpSpPr>
                <p:cNvPr id="164873" name="Group 9"/>
                <p:cNvGrpSpPr>
                  <a:grpSpLocks noChangeAspect="1"/>
                </p:cNvGrpSpPr>
                <p:nvPr/>
              </p:nvGrpSpPr>
              <p:grpSpPr bwMode="auto">
                <a:xfrm>
                  <a:off x="983" y="2426"/>
                  <a:ext cx="186" cy="30"/>
                  <a:chOff x="2966" y="3408"/>
                  <a:chExt cx="265" cy="43"/>
                </a:xfrm>
              </p:grpSpPr>
              <p:sp>
                <p:nvSpPr>
                  <p:cNvPr id="164874" name="Rectangle 10"/>
                  <p:cNvSpPr>
                    <a:spLocks noChangeAspect="1" noChangeArrowheads="1"/>
                  </p:cNvSpPr>
                  <p:nvPr/>
                </p:nvSpPr>
                <p:spPr bwMode="auto">
                  <a:xfrm rot="240000">
                    <a:off x="2980" y="3418"/>
                    <a:ext cx="240" cy="23"/>
                  </a:xfrm>
                  <a:prstGeom prst="rect">
                    <a:avLst/>
                  </a:prstGeom>
                  <a:noFill/>
                  <a:ln w="6350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64875" name="Oval 11" descr="Светлый диагональный 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966" y="3408"/>
                    <a:ext cx="25" cy="25"/>
                  </a:xfrm>
                  <a:prstGeom prst="ellipse">
                    <a:avLst/>
                  </a:prstGeom>
                  <a:pattFill prst="ltDnDiag">
                    <a:fgClr>
                      <a:schemeClr val="tx1"/>
                    </a:fgClr>
                    <a:bgClr>
                      <a:schemeClr val="bg1"/>
                    </a:bgClr>
                  </a:pattFill>
                  <a:ln w="63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64876" name="Oval 12" descr="Светлый диагональный 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206" y="3426"/>
                    <a:ext cx="25" cy="25"/>
                  </a:xfrm>
                  <a:prstGeom prst="ellipse">
                    <a:avLst/>
                  </a:prstGeom>
                  <a:pattFill prst="ltDnDiag">
                    <a:fgClr>
                      <a:schemeClr val="tx1"/>
                    </a:fgClr>
                    <a:bgClr>
                      <a:schemeClr val="bg1"/>
                    </a:bgClr>
                  </a:pattFill>
                  <a:ln w="63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</p:grpSp>
            <p:grpSp>
              <p:nvGrpSpPr>
                <p:cNvPr id="164877" name="Group 13"/>
                <p:cNvGrpSpPr>
                  <a:grpSpLocks noChangeAspect="1"/>
                </p:cNvGrpSpPr>
                <p:nvPr/>
              </p:nvGrpSpPr>
              <p:grpSpPr bwMode="auto">
                <a:xfrm>
                  <a:off x="982" y="2398"/>
                  <a:ext cx="186" cy="30"/>
                  <a:chOff x="2966" y="3408"/>
                  <a:chExt cx="265" cy="43"/>
                </a:xfrm>
              </p:grpSpPr>
              <p:sp>
                <p:nvSpPr>
                  <p:cNvPr id="164878" name="Rectangle 14"/>
                  <p:cNvSpPr>
                    <a:spLocks noChangeAspect="1" noChangeArrowheads="1"/>
                  </p:cNvSpPr>
                  <p:nvPr/>
                </p:nvSpPr>
                <p:spPr bwMode="auto">
                  <a:xfrm rot="240000">
                    <a:off x="2980" y="3418"/>
                    <a:ext cx="240" cy="23"/>
                  </a:xfrm>
                  <a:prstGeom prst="rect">
                    <a:avLst/>
                  </a:prstGeom>
                  <a:noFill/>
                  <a:ln w="6350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64879" name="Oval 15" descr="Светлый диагональный 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966" y="3408"/>
                    <a:ext cx="25" cy="25"/>
                  </a:xfrm>
                  <a:prstGeom prst="ellipse">
                    <a:avLst/>
                  </a:prstGeom>
                  <a:pattFill prst="ltDnDiag">
                    <a:fgClr>
                      <a:schemeClr val="tx1"/>
                    </a:fgClr>
                    <a:bgClr>
                      <a:schemeClr val="bg1"/>
                    </a:bgClr>
                  </a:pattFill>
                  <a:ln w="63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64880" name="Oval 16" descr="Светлый диагональный 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206" y="3426"/>
                    <a:ext cx="25" cy="25"/>
                  </a:xfrm>
                  <a:prstGeom prst="ellipse">
                    <a:avLst/>
                  </a:prstGeom>
                  <a:pattFill prst="ltDnDiag">
                    <a:fgClr>
                      <a:schemeClr val="tx1"/>
                    </a:fgClr>
                    <a:bgClr>
                      <a:schemeClr val="bg1"/>
                    </a:bgClr>
                  </a:pattFill>
                  <a:ln w="63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</p:grpSp>
            <p:grpSp>
              <p:nvGrpSpPr>
                <p:cNvPr id="164881" name="Group 17"/>
                <p:cNvGrpSpPr>
                  <a:grpSpLocks noChangeAspect="1"/>
                </p:cNvGrpSpPr>
                <p:nvPr/>
              </p:nvGrpSpPr>
              <p:grpSpPr bwMode="auto">
                <a:xfrm>
                  <a:off x="981" y="2315"/>
                  <a:ext cx="187" cy="30"/>
                  <a:chOff x="2966" y="3408"/>
                  <a:chExt cx="265" cy="43"/>
                </a:xfrm>
              </p:grpSpPr>
              <p:sp>
                <p:nvSpPr>
                  <p:cNvPr id="164882" name="Rectangle 18"/>
                  <p:cNvSpPr>
                    <a:spLocks noChangeAspect="1" noChangeArrowheads="1"/>
                  </p:cNvSpPr>
                  <p:nvPr/>
                </p:nvSpPr>
                <p:spPr bwMode="auto">
                  <a:xfrm rot="240000">
                    <a:off x="2980" y="3418"/>
                    <a:ext cx="240" cy="23"/>
                  </a:xfrm>
                  <a:prstGeom prst="rect">
                    <a:avLst/>
                  </a:prstGeom>
                  <a:noFill/>
                  <a:ln w="6350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64883" name="Oval 19" descr="Светлый диагональный 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966" y="3408"/>
                    <a:ext cx="25" cy="25"/>
                  </a:xfrm>
                  <a:prstGeom prst="ellipse">
                    <a:avLst/>
                  </a:prstGeom>
                  <a:pattFill prst="ltDnDiag">
                    <a:fgClr>
                      <a:schemeClr val="tx1"/>
                    </a:fgClr>
                    <a:bgClr>
                      <a:schemeClr val="bg1"/>
                    </a:bgClr>
                  </a:pattFill>
                  <a:ln w="63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64884" name="Oval 20" descr="Светлый диагональный 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206" y="3426"/>
                    <a:ext cx="25" cy="25"/>
                  </a:xfrm>
                  <a:prstGeom prst="ellipse">
                    <a:avLst/>
                  </a:prstGeom>
                  <a:pattFill prst="ltDnDiag">
                    <a:fgClr>
                      <a:schemeClr val="tx1"/>
                    </a:fgClr>
                    <a:bgClr>
                      <a:schemeClr val="bg1"/>
                    </a:bgClr>
                  </a:pattFill>
                  <a:ln w="63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</p:grpSp>
            <p:grpSp>
              <p:nvGrpSpPr>
                <p:cNvPr id="164885" name="Group 21"/>
                <p:cNvGrpSpPr>
                  <a:grpSpLocks noChangeAspect="1"/>
                </p:cNvGrpSpPr>
                <p:nvPr/>
              </p:nvGrpSpPr>
              <p:grpSpPr bwMode="auto">
                <a:xfrm>
                  <a:off x="983" y="2288"/>
                  <a:ext cx="186" cy="30"/>
                  <a:chOff x="2966" y="3408"/>
                  <a:chExt cx="265" cy="43"/>
                </a:xfrm>
              </p:grpSpPr>
              <p:sp>
                <p:nvSpPr>
                  <p:cNvPr id="164886" name="Rectangle 22"/>
                  <p:cNvSpPr>
                    <a:spLocks noChangeAspect="1" noChangeArrowheads="1"/>
                  </p:cNvSpPr>
                  <p:nvPr/>
                </p:nvSpPr>
                <p:spPr bwMode="auto">
                  <a:xfrm rot="240000">
                    <a:off x="2980" y="3418"/>
                    <a:ext cx="240" cy="23"/>
                  </a:xfrm>
                  <a:prstGeom prst="rect">
                    <a:avLst/>
                  </a:prstGeom>
                  <a:noFill/>
                  <a:ln w="6350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64887" name="Oval 23" descr="Светлый диагональный 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966" y="3408"/>
                    <a:ext cx="25" cy="25"/>
                  </a:xfrm>
                  <a:prstGeom prst="ellipse">
                    <a:avLst/>
                  </a:prstGeom>
                  <a:pattFill prst="ltDnDiag">
                    <a:fgClr>
                      <a:schemeClr val="tx1"/>
                    </a:fgClr>
                    <a:bgClr>
                      <a:schemeClr val="bg1"/>
                    </a:bgClr>
                  </a:pattFill>
                  <a:ln w="63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64888" name="Oval 24" descr="Светлый диагональный 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206" y="3426"/>
                    <a:ext cx="25" cy="25"/>
                  </a:xfrm>
                  <a:prstGeom prst="ellipse">
                    <a:avLst/>
                  </a:prstGeom>
                  <a:pattFill prst="ltDnDiag">
                    <a:fgClr>
                      <a:schemeClr val="tx1"/>
                    </a:fgClr>
                    <a:bgClr>
                      <a:schemeClr val="bg1"/>
                    </a:bgClr>
                  </a:pattFill>
                  <a:ln w="63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</p:grpSp>
            <p:grpSp>
              <p:nvGrpSpPr>
                <p:cNvPr id="164889" name="Group 25"/>
                <p:cNvGrpSpPr>
                  <a:grpSpLocks noChangeAspect="1"/>
                </p:cNvGrpSpPr>
                <p:nvPr/>
              </p:nvGrpSpPr>
              <p:grpSpPr bwMode="auto">
                <a:xfrm>
                  <a:off x="984" y="2263"/>
                  <a:ext cx="187" cy="30"/>
                  <a:chOff x="2966" y="3408"/>
                  <a:chExt cx="265" cy="43"/>
                </a:xfrm>
              </p:grpSpPr>
              <p:sp>
                <p:nvSpPr>
                  <p:cNvPr id="164890" name="Rectangle 26"/>
                  <p:cNvSpPr>
                    <a:spLocks noChangeAspect="1" noChangeArrowheads="1"/>
                  </p:cNvSpPr>
                  <p:nvPr/>
                </p:nvSpPr>
                <p:spPr bwMode="auto">
                  <a:xfrm rot="240000">
                    <a:off x="2980" y="3418"/>
                    <a:ext cx="240" cy="23"/>
                  </a:xfrm>
                  <a:prstGeom prst="rect">
                    <a:avLst/>
                  </a:prstGeom>
                  <a:noFill/>
                  <a:ln w="6350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64891" name="Oval 27" descr="Светлый диагональный 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966" y="3408"/>
                    <a:ext cx="25" cy="25"/>
                  </a:xfrm>
                  <a:prstGeom prst="ellipse">
                    <a:avLst/>
                  </a:prstGeom>
                  <a:pattFill prst="ltDnDiag">
                    <a:fgClr>
                      <a:schemeClr val="tx1"/>
                    </a:fgClr>
                    <a:bgClr>
                      <a:schemeClr val="bg1"/>
                    </a:bgClr>
                  </a:pattFill>
                  <a:ln w="63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64892" name="Oval 28" descr="Светлый диагональный 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206" y="3426"/>
                    <a:ext cx="25" cy="25"/>
                  </a:xfrm>
                  <a:prstGeom prst="ellipse">
                    <a:avLst/>
                  </a:prstGeom>
                  <a:pattFill prst="ltDnDiag">
                    <a:fgClr>
                      <a:schemeClr val="tx1"/>
                    </a:fgClr>
                    <a:bgClr>
                      <a:schemeClr val="bg1"/>
                    </a:bgClr>
                  </a:pattFill>
                  <a:ln w="63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</p:grpSp>
            <p:grpSp>
              <p:nvGrpSpPr>
                <p:cNvPr id="164893" name="Group 29"/>
                <p:cNvGrpSpPr>
                  <a:grpSpLocks noChangeAspect="1"/>
                </p:cNvGrpSpPr>
                <p:nvPr/>
              </p:nvGrpSpPr>
              <p:grpSpPr bwMode="auto">
                <a:xfrm>
                  <a:off x="979" y="2369"/>
                  <a:ext cx="186" cy="30"/>
                  <a:chOff x="2966" y="3408"/>
                  <a:chExt cx="265" cy="43"/>
                </a:xfrm>
              </p:grpSpPr>
              <p:sp>
                <p:nvSpPr>
                  <p:cNvPr id="164894" name="Rectangle 30"/>
                  <p:cNvSpPr>
                    <a:spLocks noChangeAspect="1" noChangeArrowheads="1"/>
                  </p:cNvSpPr>
                  <p:nvPr/>
                </p:nvSpPr>
                <p:spPr bwMode="auto">
                  <a:xfrm rot="240000">
                    <a:off x="2980" y="3418"/>
                    <a:ext cx="240" cy="23"/>
                  </a:xfrm>
                  <a:prstGeom prst="rect">
                    <a:avLst/>
                  </a:prstGeom>
                  <a:noFill/>
                  <a:ln w="6350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64895" name="Oval 31" descr="Светлый диагональный 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966" y="3408"/>
                    <a:ext cx="25" cy="25"/>
                  </a:xfrm>
                  <a:prstGeom prst="ellipse">
                    <a:avLst/>
                  </a:prstGeom>
                  <a:pattFill prst="ltDnDiag">
                    <a:fgClr>
                      <a:schemeClr val="tx1"/>
                    </a:fgClr>
                    <a:bgClr>
                      <a:schemeClr val="bg1"/>
                    </a:bgClr>
                  </a:pattFill>
                  <a:ln w="63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64896" name="Oval 32" descr="Светлый диагональный 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206" y="3426"/>
                    <a:ext cx="25" cy="25"/>
                  </a:xfrm>
                  <a:prstGeom prst="ellipse">
                    <a:avLst/>
                  </a:prstGeom>
                  <a:pattFill prst="ltDnDiag">
                    <a:fgClr>
                      <a:schemeClr val="tx1"/>
                    </a:fgClr>
                    <a:bgClr>
                      <a:schemeClr val="bg1"/>
                    </a:bgClr>
                  </a:pattFill>
                  <a:ln w="63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</p:grpSp>
            <p:grpSp>
              <p:nvGrpSpPr>
                <p:cNvPr id="164897" name="Group 33"/>
                <p:cNvGrpSpPr>
                  <a:grpSpLocks noChangeAspect="1"/>
                </p:cNvGrpSpPr>
                <p:nvPr/>
              </p:nvGrpSpPr>
              <p:grpSpPr bwMode="auto">
                <a:xfrm>
                  <a:off x="979" y="2340"/>
                  <a:ext cx="187" cy="31"/>
                  <a:chOff x="2966" y="3408"/>
                  <a:chExt cx="265" cy="43"/>
                </a:xfrm>
              </p:grpSpPr>
              <p:sp>
                <p:nvSpPr>
                  <p:cNvPr id="164898" name="Rectangle 34"/>
                  <p:cNvSpPr>
                    <a:spLocks noChangeAspect="1" noChangeArrowheads="1"/>
                  </p:cNvSpPr>
                  <p:nvPr/>
                </p:nvSpPr>
                <p:spPr bwMode="auto">
                  <a:xfrm rot="240000">
                    <a:off x="2980" y="3418"/>
                    <a:ext cx="240" cy="23"/>
                  </a:xfrm>
                  <a:prstGeom prst="rect">
                    <a:avLst/>
                  </a:prstGeom>
                  <a:noFill/>
                  <a:ln w="6350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64899" name="Oval 35" descr="Светлый диагональный 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966" y="3408"/>
                    <a:ext cx="25" cy="25"/>
                  </a:xfrm>
                  <a:prstGeom prst="ellipse">
                    <a:avLst/>
                  </a:prstGeom>
                  <a:pattFill prst="ltDnDiag">
                    <a:fgClr>
                      <a:schemeClr val="tx1"/>
                    </a:fgClr>
                    <a:bgClr>
                      <a:schemeClr val="bg1"/>
                    </a:bgClr>
                  </a:pattFill>
                  <a:ln w="63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64900" name="Oval 36" descr="Светлый диагональный 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206" y="3426"/>
                    <a:ext cx="25" cy="25"/>
                  </a:xfrm>
                  <a:prstGeom prst="ellipse">
                    <a:avLst/>
                  </a:prstGeom>
                  <a:pattFill prst="ltDnDiag">
                    <a:fgClr>
                      <a:schemeClr val="tx1"/>
                    </a:fgClr>
                    <a:bgClr>
                      <a:schemeClr val="bg1"/>
                    </a:bgClr>
                  </a:pattFill>
                  <a:ln w="63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</p:grpSp>
            <p:grpSp>
              <p:nvGrpSpPr>
                <p:cNvPr id="164901" name="Group 37"/>
                <p:cNvGrpSpPr>
                  <a:grpSpLocks noChangeAspect="1"/>
                </p:cNvGrpSpPr>
                <p:nvPr/>
              </p:nvGrpSpPr>
              <p:grpSpPr bwMode="auto">
                <a:xfrm>
                  <a:off x="982" y="2457"/>
                  <a:ext cx="186" cy="30"/>
                  <a:chOff x="2966" y="3408"/>
                  <a:chExt cx="265" cy="43"/>
                </a:xfrm>
              </p:grpSpPr>
              <p:sp>
                <p:nvSpPr>
                  <p:cNvPr id="164902" name="Rectangle 38"/>
                  <p:cNvSpPr>
                    <a:spLocks noChangeAspect="1" noChangeArrowheads="1"/>
                  </p:cNvSpPr>
                  <p:nvPr/>
                </p:nvSpPr>
                <p:spPr bwMode="auto">
                  <a:xfrm rot="240000">
                    <a:off x="2980" y="3418"/>
                    <a:ext cx="240" cy="23"/>
                  </a:xfrm>
                  <a:prstGeom prst="rect">
                    <a:avLst/>
                  </a:prstGeom>
                  <a:noFill/>
                  <a:ln w="6350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64903" name="Oval 39" descr="Светлый диагональный 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966" y="3408"/>
                    <a:ext cx="25" cy="25"/>
                  </a:xfrm>
                  <a:prstGeom prst="ellipse">
                    <a:avLst/>
                  </a:prstGeom>
                  <a:pattFill prst="ltDnDiag">
                    <a:fgClr>
                      <a:schemeClr val="tx1"/>
                    </a:fgClr>
                    <a:bgClr>
                      <a:schemeClr val="bg1"/>
                    </a:bgClr>
                  </a:pattFill>
                  <a:ln w="63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64904" name="Oval 40" descr="Светлый диагональный 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206" y="3426"/>
                    <a:ext cx="25" cy="25"/>
                  </a:xfrm>
                  <a:prstGeom prst="ellipse">
                    <a:avLst/>
                  </a:prstGeom>
                  <a:pattFill prst="ltDnDiag">
                    <a:fgClr>
                      <a:schemeClr val="tx1"/>
                    </a:fgClr>
                    <a:bgClr>
                      <a:schemeClr val="bg1"/>
                    </a:bgClr>
                  </a:pattFill>
                  <a:ln w="63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</p:grpSp>
            <p:grpSp>
              <p:nvGrpSpPr>
                <p:cNvPr id="164905" name="Group 41"/>
                <p:cNvGrpSpPr>
                  <a:grpSpLocks noChangeAspect="1"/>
                </p:cNvGrpSpPr>
                <p:nvPr/>
              </p:nvGrpSpPr>
              <p:grpSpPr bwMode="auto">
                <a:xfrm rot="136227">
                  <a:off x="984" y="2240"/>
                  <a:ext cx="187" cy="30"/>
                  <a:chOff x="2966" y="3408"/>
                  <a:chExt cx="265" cy="43"/>
                </a:xfrm>
              </p:grpSpPr>
              <p:sp>
                <p:nvSpPr>
                  <p:cNvPr id="164906" name="Rectangle 42"/>
                  <p:cNvSpPr>
                    <a:spLocks noChangeAspect="1" noChangeArrowheads="1"/>
                  </p:cNvSpPr>
                  <p:nvPr/>
                </p:nvSpPr>
                <p:spPr bwMode="auto">
                  <a:xfrm rot="240000">
                    <a:off x="2980" y="3418"/>
                    <a:ext cx="240" cy="23"/>
                  </a:xfrm>
                  <a:prstGeom prst="rect">
                    <a:avLst/>
                  </a:prstGeom>
                  <a:noFill/>
                  <a:ln w="6350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64907" name="Oval 43" descr="Светлый диагональный 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966" y="3408"/>
                    <a:ext cx="25" cy="25"/>
                  </a:xfrm>
                  <a:prstGeom prst="ellipse">
                    <a:avLst/>
                  </a:prstGeom>
                  <a:pattFill prst="ltDnDiag">
                    <a:fgClr>
                      <a:schemeClr val="tx1"/>
                    </a:fgClr>
                    <a:bgClr>
                      <a:schemeClr val="bg1"/>
                    </a:bgClr>
                  </a:pattFill>
                  <a:ln w="63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64908" name="Oval 44" descr="Светлый диагональный 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206" y="3426"/>
                    <a:ext cx="25" cy="25"/>
                  </a:xfrm>
                  <a:prstGeom prst="ellipse">
                    <a:avLst/>
                  </a:prstGeom>
                  <a:pattFill prst="ltDnDiag">
                    <a:fgClr>
                      <a:schemeClr val="tx1"/>
                    </a:fgClr>
                    <a:bgClr>
                      <a:schemeClr val="bg1"/>
                    </a:bgClr>
                  </a:pattFill>
                  <a:ln w="63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</p:grpSp>
            <p:grpSp>
              <p:nvGrpSpPr>
                <p:cNvPr id="164909" name="Group 45"/>
                <p:cNvGrpSpPr>
                  <a:grpSpLocks noChangeAspect="1"/>
                </p:cNvGrpSpPr>
                <p:nvPr/>
              </p:nvGrpSpPr>
              <p:grpSpPr bwMode="auto">
                <a:xfrm rot="-208310">
                  <a:off x="983" y="2230"/>
                  <a:ext cx="186" cy="30"/>
                  <a:chOff x="2966" y="3408"/>
                  <a:chExt cx="265" cy="43"/>
                </a:xfrm>
              </p:grpSpPr>
              <p:sp>
                <p:nvSpPr>
                  <p:cNvPr id="164910" name="Rectangle 46"/>
                  <p:cNvSpPr>
                    <a:spLocks noChangeAspect="1" noChangeArrowheads="1"/>
                  </p:cNvSpPr>
                  <p:nvPr/>
                </p:nvSpPr>
                <p:spPr bwMode="auto">
                  <a:xfrm rot="240000">
                    <a:off x="2980" y="3418"/>
                    <a:ext cx="240" cy="23"/>
                  </a:xfrm>
                  <a:prstGeom prst="rect">
                    <a:avLst/>
                  </a:prstGeom>
                  <a:noFill/>
                  <a:ln w="6350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64911" name="Oval 47" descr="Светлый диагональный 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966" y="3408"/>
                    <a:ext cx="25" cy="25"/>
                  </a:xfrm>
                  <a:prstGeom prst="ellipse">
                    <a:avLst/>
                  </a:prstGeom>
                  <a:pattFill prst="ltDnDiag">
                    <a:fgClr>
                      <a:schemeClr val="tx1"/>
                    </a:fgClr>
                    <a:bgClr>
                      <a:schemeClr val="bg1"/>
                    </a:bgClr>
                  </a:pattFill>
                  <a:ln w="63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64912" name="Oval 48" descr="Светлый диагональный 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206" y="3426"/>
                    <a:ext cx="25" cy="25"/>
                  </a:xfrm>
                  <a:prstGeom prst="ellipse">
                    <a:avLst/>
                  </a:prstGeom>
                  <a:pattFill prst="ltDnDiag">
                    <a:fgClr>
                      <a:schemeClr val="tx1"/>
                    </a:fgClr>
                    <a:bgClr>
                      <a:schemeClr val="bg1"/>
                    </a:bgClr>
                  </a:pattFill>
                  <a:ln w="63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</p:grpSp>
            <p:grpSp>
              <p:nvGrpSpPr>
                <p:cNvPr id="164913" name="Group 49"/>
                <p:cNvGrpSpPr>
                  <a:grpSpLocks noChangeAspect="1"/>
                </p:cNvGrpSpPr>
                <p:nvPr/>
              </p:nvGrpSpPr>
              <p:grpSpPr bwMode="auto">
                <a:xfrm>
                  <a:off x="985" y="2541"/>
                  <a:ext cx="186" cy="30"/>
                  <a:chOff x="2966" y="3408"/>
                  <a:chExt cx="265" cy="43"/>
                </a:xfrm>
              </p:grpSpPr>
              <p:sp>
                <p:nvSpPr>
                  <p:cNvPr id="164914" name="Rectangle 50"/>
                  <p:cNvSpPr>
                    <a:spLocks noChangeAspect="1" noChangeArrowheads="1"/>
                  </p:cNvSpPr>
                  <p:nvPr/>
                </p:nvSpPr>
                <p:spPr bwMode="auto">
                  <a:xfrm rot="240000">
                    <a:off x="2980" y="3418"/>
                    <a:ext cx="240" cy="23"/>
                  </a:xfrm>
                  <a:prstGeom prst="rect">
                    <a:avLst/>
                  </a:prstGeom>
                  <a:noFill/>
                  <a:ln w="6350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64915" name="Oval 51" descr="Светлый диагональный 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966" y="3408"/>
                    <a:ext cx="25" cy="25"/>
                  </a:xfrm>
                  <a:prstGeom prst="ellipse">
                    <a:avLst/>
                  </a:prstGeom>
                  <a:pattFill prst="ltDnDiag">
                    <a:fgClr>
                      <a:schemeClr val="tx1"/>
                    </a:fgClr>
                    <a:bgClr>
                      <a:schemeClr val="bg1"/>
                    </a:bgClr>
                  </a:pattFill>
                  <a:ln w="63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64916" name="Oval 52" descr="Светлый диагональный 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206" y="3426"/>
                    <a:ext cx="25" cy="25"/>
                  </a:xfrm>
                  <a:prstGeom prst="ellipse">
                    <a:avLst/>
                  </a:prstGeom>
                  <a:pattFill prst="ltDnDiag">
                    <a:fgClr>
                      <a:schemeClr val="tx1"/>
                    </a:fgClr>
                    <a:bgClr>
                      <a:schemeClr val="bg1"/>
                    </a:bgClr>
                  </a:pattFill>
                  <a:ln w="63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</p:grpSp>
            <p:grpSp>
              <p:nvGrpSpPr>
                <p:cNvPr id="164917" name="Group 53"/>
                <p:cNvGrpSpPr>
                  <a:grpSpLocks noChangeAspect="1"/>
                </p:cNvGrpSpPr>
                <p:nvPr/>
              </p:nvGrpSpPr>
              <p:grpSpPr bwMode="auto">
                <a:xfrm>
                  <a:off x="984" y="2513"/>
                  <a:ext cx="186" cy="30"/>
                  <a:chOff x="2966" y="3408"/>
                  <a:chExt cx="265" cy="43"/>
                </a:xfrm>
              </p:grpSpPr>
              <p:sp>
                <p:nvSpPr>
                  <p:cNvPr id="164918" name="Rectangle 54"/>
                  <p:cNvSpPr>
                    <a:spLocks noChangeAspect="1" noChangeArrowheads="1"/>
                  </p:cNvSpPr>
                  <p:nvPr/>
                </p:nvSpPr>
                <p:spPr bwMode="auto">
                  <a:xfrm rot="240000">
                    <a:off x="2980" y="3418"/>
                    <a:ext cx="240" cy="23"/>
                  </a:xfrm>
                  <a:prstGeom prst="rect">
                    <a:avLst/>
                  </a:prstGeom>
                  <a:noFill/>
                  <a:ln w="6350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64919" name="Oval 55" descr="Светлый диагональный 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966" y="3408"/>
                    <a:ext cx="25" cy="25"/>
                  </a:xfrm>
                  <a:prstGeom prst="ellipse">
                    <a:avLst/>
                  </a:prstGeom>
                  <a:pattFill prst="ltDnDiag">
                    <a:fgClr>
                      <a:schemeClr val="tx1"/>
                    </a:fgClr>
                    <a:bgClr>
                      <a:schemeClr val="bg1"/>
                    </a:bgClr>
                  </a:pattFill>
                  <a:ln w="63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64920" name="Oval 56" descr="Светлый диагональный 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206" y="3426"/>
                    <a:ext cx="25" cy="25"/>
                  </a:xfrm>
                  <a:prstGeom prst="ellipse">
                    <a:avLst/>
                  </a:prstGeom>
                  <a:pattFill prst="ltDnDiag">
                    <a:fgClr>
                      <a:schemeClr val="tx1"/>
                    </a:fgClr>
                    <a:bgClr>
                      <a:schemeClr val="bg1"/>
                    </a:bgClr>
                  </a:pattFill>
                  <a:ln w="63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</p:grpSp>
            <p:grpSp>
              <p:nvGrpSpPr>
                <p:cNvPr id="164921" name="Group 57"/>
                <p:cNvGrpSpPr>
                  <a:grpSpLocks noChangeAspect="1"/>
                </p:cNvGrpSpPr>
                <p:nvPr/>
              </p:nvGrpSpPr>
              <p:grpSpPr bwMode="auto">
                <a:xfrm>
                  <a:off x="981" y="2484"/>
                  <a:ext cx="186" cy="30"/>
                  <a:chOff x="2966" y="3408"/>
                  <a:chExt cx="265" cy="43"/>
                </a:xfrm>
              </p:grpSpPr>
              <p:sp>
                <p:nvSpPr>
                  <p:cNvPr id="164922" name="Rectangle 58"/>
                  <p:cNvSpPr>
                    <a:spLocks noChangeAspect="1" noChangeArrowheads="1"/>
                  </p:cNvSpPr>
                  <p:nvPr/>
                </p:nvSpPr>
                <p:spPr bwMode="auto">
                  <a:xfrm rot="240000">
                    <a:off x="2980" y="3418"/>
                    <a:ext cx="240" cy="23"/>
                  </a:xfrm>
                  <a:prstGeom prst="rect">
                    <a:avLst/>
                  </a:prstGeom>
                  <a:noFill/>
                  <a:ln w="6350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64923" name="Oval 59" descr="Светлый диагональный 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966" y="3408"/>
                    <a:ext cx="25" cy="25"/>
                  </a:xfrm>
                  <a:prstGeom prst="ellipse">
                    <a:avLst/>
                  </a:prstGeom>
                  <a:pattFill prst="ltDnDiag">
                    <a:fgClr>
                      <a:schemeClr val="tx1"/>
                    </a:fgClr>
                    <a:bgClr>
                      <a:schemeClr val="bg1"/>
                    </a:bgClr>
                  </a:pattFill>
                  <a:ln w="63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64924" name="Oval 60" descr="Светлый диагональный 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206" y="3426"/>
                    <a:ext cx="25" cy="25"/>
                  </a:xfrm>
                  <a:prstGeom prst="ellipse">
                    <a:avLst/>
                  </a:prstGeom>
                  <a:pattFill prst="ltDnDiag">
                    <a:fgClr>
                      <a:schemeClr val="tx1"/>
                    </a:fgClr>
                    <a:bgClr>
                      <a:schemeClr val="bg1"/>
                    </a:bgClr>
                  </a:pattFill>
                  <a:ln w="63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</p:grpSp>
            <p:grpSp>
              <p:nvGrpSpPr>
                <p:cNvPr id="164925" name="Group 61"/>
                <p:cNvGrpSpPr>
                  <a:grpSpLocks noChangeAspect="1"/>
                </p:cNvGrpSpPr>
                <p:nvPr/>
              </p:nvGrpSpPr>
              <p:grpSpPr bwMode="auto">
                <a:xfrm>
                  <a:off x="984" y="2572"/>
                  <a:ext cx="186" cy="30"/>
                  <a:chOff x="2966" y="3408"/>
                  <a:chExt cx="265" cy="43"/>
                </a:xfrm>
              </p:grpSpPr>
              <p:sp>
                <p:nvSpPr>
                  <p:cNvPr id="164926" name="Rectangle 62"/>
                  <p:cNvSpPr>
                    <a:spLocks noChangeAspect="1" noChangeArrowheads="1"/>
                  </p:cNvSpPr>
                  <p:nvPr/>
                </p:nvSpPr>
                <p:spPr bwMode="auto">
                  <a:xfrm rot="240000">
                    <a:off x="2980" y="3418"/>
                    <a:ext cx="240" cy="23"/>
                  </a:xfrm>
                  <a:prstGeom prst="rect">
                    <a:avLst/>
                  </a:prstGeom>
                  <a:noFill/>
                  <a:ln w="6350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64927" name="Oval 63" descr="Светлый диагональный 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966" y="3408"/>
                    <a:ext cx="25" cy="25"/>
                  </a:xfrm>
                  <a:prstGeom prst="ellipse">
                    <a:avLst/>
                  </a:prstGeom>
                  <a:pattFill prst="ltDnDiag">
                    <a:fgClr>
                      <a:schemeClr val="tx1"/>
                    </a:fgClr>
                    <a:bgClr>
                      <a:schemeClr val="bg1"/>
                    </a:bgClr>
                  </a:pattFill>
                  <a:ln w="63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64928" name="Oval 64" descr="Светлый диагональный 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206" y="3426"/>
                    <a:ext cx="25" cy="25"/>
                  </a:xfrm>
                  <a:prstGeom prst="ellipse">
                    <a:avLst/>
                  </a:prstGeom>
                  <a:pattFill prst="ltDnDiag">
                    <a:fgClr>
                      <a:schemeClr val="tx1"/>
                    </a:fgClr>
                    <a:bgClr>
                      <a:schemeClr val="bg1"/>
                    </a:bgClr>
                  </a:pattFill>
                  <a:ln w="63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</p:grpSp>
          </p:grpSp>
          <p:sp>
            <p:nvSpPr>
              <p:cNvPr id="164929" name="Rectangle 65"/>
              <p:cNvSpPr>
                <a:spLocks noChangeAspect="1" noChangeArrowheads="1"/>
              </p:cNvSpPr>
              <p:nvPr/>
            </p:nvSpPr>
            <p:spPr bwMode="auto">
              <a:xfrm flipH="1">
                <a:off x="2306" y="54"/>
                <a:ext cx="62" cy="42"/>
              </a:xfrm>
              <a:prstGeom prst="rect">
                <a:avLst/>
              </a:prstGeom>
              <a:gradFill rotWithShape="0">
                <a:gsLst>
                  <a:gs pos="0">
                    <a:schemeClr val="folHlink">
                      <a:gamma/>
                      <a:shade val="46275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64930" name="Rectangle 66"/>
              <p:cNvSpPr>
                <a:spLocks noChangeAspect="1" noChangeArrowheads="1"/>
              </p:cNvSpPr>
              <p:nvPr/>
            </p:nvSpPr>
            <p:spPr bwMode="auto">
              <a:xfrm flipH="1">
                <a:off x="2393" y="54"/>
                <a:ext cx="63" cy="42"/>
              </a:xfrm>
              <a:prstGeom prst="rect">
                <a:avLst/>
              </a:prstGeom>
              <a:gradFill rotWithShape="0">
                <a:gsLst>
                  <a:gs pos="0">
                    <a:schemeClr val="folHlink">
                      <a:gamma/>
                      <a:shade val="46275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grpSp>
            <p:nvGrpSpPr>
              <p:cNvPr id="164931" name="Group 67"/>
              <p:cNvGrpSpPr>
                <a:grpSpLocks noChangeAspect="1"/>
              </p:cNvGrpSpPr>
              <p:nvPr/>
            </p:nvGrpSpPr>
            <p:grpSpPr bwMode="auto">
              <a:xfrm>
                <a:off x="2254" y="0"/>
                <a:ext cx="254" cy="1507"/>
                <a:chOff x="934" y="1606"/>
                <a:chExt cx="284" cy="1684"/>
              </a:xfrm>
            </p:grpSpPr>
            <p:grpSp>
              <p:nvGrpSpPr>
                <p:cNvPr id="164932" name="Group 68"/>
                <p:cNvGrpSpPr>
                  <a:grpSpLocks noChangeAspect="1"/>
                </p:cNvGrpSpPr>
                <p:nvPr/>
              </p:nvGrpSpPr>
              <p:grpSpPr bwMode="auto">
                <a:xfrm>
                  <a:off x="934" y="1606"/>
                  <a:ext cx="284" cy="1684"/>
                  <a:chOff x="934" y="1606"/>
                  <a:chExt cx="284" cy="1684"/>
                </a:xfrm>
              </p:grpSpPr>
              <p:grpSp>
                <p:nvGrpSpPr>
                  <p:cNvPr id="164933" name="Group 69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942" y="1718"/>
                    <a:ext cx="272" cy="1572"/>
                    <a:chOff x="942" y="1718"/>
                    <a:chExt cx="272" cy="1572"/>
                  </a:xfrm>
                </p:grpSpPr>
                <p:sp>
                  <p:nvSpPr>
                    <p:cNvPr id="164934" name="Freeform 70" descr="Широкий диагональный 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942" y="2204"/>
                      <a:ext cx="272" cy="1086"/>
                    </a:xfrm>
                    <a:custGeom>
                      <a:avLst/>
                      <a:gdLst/>
                      <a:ahLst/>
                      <a:cxnLst>
                        <a:cxn ang="0">
                          <a:pos x="2" y="1086"/>
                        </a:cxn>
                        <a:cxn ang="0">
                          <a:pos x="0" y="30"/>
                        </a:cxn>
                        <a:cxn ang="0">
                          <a:pos x="10" y="12"/>
                        </a:cxn>
                        <a:cxn ang="0">
                          <a:pos x="28" y="4"/>
                        </a:cxn>
                        <a:cxn ang="0">
                          <a:pos x="250" y="0"/>
                        </a:cxn>
                        <a:cxn ang="0">
                          <a:pos x="264" y="12"/>
                        </a:cxn>
                        <a:cxn ang="0">
                          <a:pos x="268" y="34"/>
                        </a:cxn>
                        <a:cxn ang="0">
                          <a:pos x="272" y="1084"/>
                        </a:cxn>
                        <a:cxn ang="0">
                          <a:pos x="242" y="1084"/>
                        </a:cxn>
                        <a:cxn ang="0">
                          <a:pos x="240" y="44"/>
                        </a:cxn>
                        <a:cxn ang="0">
                          <a:pos x="232" y="28"/>
                        </a:cxn>
                        <a:cxn ang="0">
                          <a:pos x="200" y="28"/>
                        </a:cxn>
                        <a:cxn ang="0">
                          <a:pos x="198" y="2"/>
                        </a:cxn>
                        <a:cxn ang="0">
                          <a:pos x="70" y="2"/>
                        </a:cxn>
                        <a:cxn ang="0">
                          <a:pos x="70" y="28"/>
                        </a:cxn>
                        <a:cxn ang="0">
                          <a:pos x="40" y="30"/>
                        </a:cxn>
                        <a:cxn ang="0">
                          <a:pos x="28" y="40"/>
                        </a:cxn>
                        <a:cxn ang="0">
                          <a:pos x="30" y="1086"/>
                        </a:cxn>
                        <a:cxn ang="0">
                          <a:pos x="2" y="1086"/>
                        </a:cxn>
                      </a:cxnLst>
                      <a:rect l="0" t="0" r="r" b="b"/>
                      <a:pathLst>
                        <a:path w="272" h="1086">
                          <a:moveTo>
                            <a:pt x="2" y="1086"/>
                          </a:moveTo>
                          <a:lnTo>
                            <a:pt x="0" y="30"/>
                          </a:lnTo>
                          <a:lnTo>
                            <a:pt x="10" y="12"/>
                          </a:lnTo>
                          <a:lnTo>
                            <a:pt x="28" y="4"/>
                          </a:lnTo>
                          <a:lnTo>
                            <a:pt x="250" y="0"/>
                          </a:lnTo>
                          <a:lnTo>
                            <a:pt x="264" y="12"/>
                          </a:lnTo>
                          <a:lnTo>
                            <a:pt x="268" y="34"/>
                          </a:lnTo>
                          <a:lnTo>
                            <a:pt x="272" y="1084"/>
                          </a:lnTo>
                          <a:lnTo>
                            <a:pt x="242" y="1084"/>
                          </a:lnTo>
                          <a:lnTo>
                            <a:pt x="240" y="44"/>
                          </a:lnTo>
                          <a:lnTo>
                            <a:pt x="232" y="28"/>
                          </a:lnTo>
                          <a:lnTo>
                            <a:pt x="200" y="28"/>
                          </a:lnTo>
                          <a:lnTo>
                            <a:pt x="198" y="2"/>
                          </a:lnTo>
                          <a:lnTo>
                            <a:pt x="70" y="2"/>
                          </a:lnTo>
                          <a:lnTo>
                            <a:pt x="70" y="28"/>
                          </a:lnTo>
                          <a:lnTo>
                            <a:pt x="40" y="30"/>
                          </a:lnTo>
                          <a:lnTo>
                            <a:pt x="28" y="40"/>
                          </a:lnTo>
                          <a:lnTo>
                            <a:pt x="30" y="1086"/>
                          </a:lnTo>
                          <a:lnTo>
                            <a:pt x="2" y="1086"/>
                          </a:lnTo>
                          <a:close/>
                        </a:path>
                      </a:pathLst>
                    </a:custGeom>
                    <a:pattFill prst="wdDnDiag">
                      <a:fgClr>
                        <a:schemeClr val="tx2"/>
                      </a:fgClr>
                      <a:bgClr>
                        <a:schemeClr val="bg1"/>
                      </a:bgClr>
                    </a:patt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</p:spPr>
                  <p:txBody>
                    <a:bodyPr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64935" name="Freeform 71" descr="Алмазная решетка (контур)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972" y="1718"/>
                      <a:ext cx="208" cy="490"/>
                    </a:xfrm>
                    <a:custGeom>
                      <a:avLst/>
                      <a:gdLst/>
                      <a:ahLst/>
                      <a:cxnLst>
                        <a:cxn ang="0">
                          <a:pos x="4" y="4"/>
                        </a:cxn>
                        <a:cxn ang="0">
                          <a:pos x="0" y="486"/>
                        </a:cxn>
                        <a:cxn ang="0">
                          <a:pos x="40" y="486"/>
                        </a:cxn>
                        <a:cxn ang="0">
                          <a:pos x="38" y="34"/>
                        </a:cxn>
                        <a:cxn ang="0">
                          <a:pos x="80" y="32"/>
                        </a:cxn>
                        <a:cxn ang="0">
                          <a:pos x="78" y="0"/>
                        </a:cxn>
                        <a:cxn ang="0">
                          <a:pos x="120" y="0"/>
                        </a:cxn>
                        <a:cxn ang="0">
                          <a:pos x="122" y="32"/>
                        </a:cxn>
                        <a:cxn ang="0">
                          <a:pos x="172" y="32"/>
                        </a:cxn>
                        <a:cxn ang="0">
                          <a:pos x="172" y="490"/>
                        </a:cxn>
                        <a:cxn ang="0">
                          <a:pos x="208" y="484"/>
                        </a:cxn>
                        <a:cxn ang="0">
                          <a:pos x="208" y="6"/>
                        </a:cxn>
                        <a:cxn ang="0">
                          <a:pos x="4" y="4"/>
                        </a:cxn>
                      </a:cxnLst>
                      <a:rect l="0" t="0" r="r" b="b"/>
                      <a:pathLst>
                        <a:path w="208" h="490">
                          <a:moveTo>
                            <a:pt x="4" y="4"/>
                          </a:moveTo>
                          <a:lnTo>
                            <a:pt x="0" y="486"/>
                          </a:lnTo>
                          <a:lnTo>
                            <a:pt x="40" y="486"/>
                          </a:lnTo>
                          <a:lnTo>
                            <a:pt x="38" y="34"/>
                          </a:lnTo>
                          <a:lnTo>
                            <a:pt x="80" y="32"/>
                          </a:lnTo>
                          <a:lnTo>
                            <a:pt x="78" y="0"/>
                          </a:lnTo>
                          <a:lnTo>
                            <a:pt x="120" y="0"/>
                          </a:lnTo>
                          <a:lnTo>
                            <a:pt x="122" y="32"/>
                          </a:lnTo>
                          <a:lnTo>
                            <a:pt x="172" y="32"/>
                          </a:lnTo>
                          <a:lnTo>
                            <a:pt x="172" y="490"/>
                          </a:lnTo>
                          <a:lnTo>
                            <a:pt x="208" y="484"/>
                          </a:lnTo>
                          <a:lnTo>
                            <a:pt x="208" y="6"/>
                          </a:lnTo>
                          <a:lnTo>
                            <a:pt x="4" y="4"/>
                          </a:lnTo>
                          <a:close/>
                        </a:path>
                      </a:pathLst>
                    </a:custGeom>
                    <a:pattFill prst="openDmnd">
                      <a:fgClr>
                        <a:schemeClr val="tx1"/>
                      </a:fgClr>
                      <a:bgClr>
                        <a:schemeClr val="bg1"/>
                      </a:bgClr>
                    </a:patt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</p:spPr>
                  <p:txBody>
                    <a:bodyPr/>
                    <a:lstStyle/>
                    <a:p>
                      <a:endParaRPr lang="ro-RO"/>
                    </a:p>
                  </p:txBody>
                </p:sp>
                <p:grpSp>
                  <p:nvGrpSpPr>
                    <p:cNvPr id="164936" name="Group 72"/>
                    <p:cNvGrpSpPr>
                      <a:grpSpLocks noChangeAspect="1"/>
                    </p:cNvGrpSpPr>
                    <p:nvPr/>
                  </p:nvGrpSpPr>
                  <p:grpSpPr bwMode="auto">
                    <a:xfrm>
                      <a:off x="976" y="1976"/>
                      <a:ext cx="203" cy="228"/>
                      <a:chOff x="976" y="1976"/>
                      <a:chExt cx="203" cy="228"/>
                    </a:xfrm>
                  </p:grpSpPr>
                  <p:sp>
                    <p:nvSpPr>
                      <p:cNvPr id="164937" name="Rectangle 73"/>
                      <p:cNvSpPr>
                        <a:spLocks noChangeAspect="1" noChangeArrowheads="1"/>
                      </p:cNvSpPr>
                      <p:nvPr/>
                    </p:nvSpPr>
                    <p:spPr bwMode="auto">
                      <a:xfrm>
                        <a:off x="1145" y="2172"/>
                        <a:ext cx="32" cy="32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 w="6350">
                        <a:solidFill>
                          <a:schemeClr val="tx1"/>
                        </a:solidFill>
                        <a:miter lim="800000"/>
                        <a:headEnd/>
                        <a:tailEnd/>
                      </a:ln>
                      <a:effectLst/>
                    </p:spPr>
                    <p:txBody>
                      <a:bodyPr wrap="none" anchor="ctr"/>
                      <a:lstStyle/>
                      <a:p>
                        <a:endParaRPr lang="ro-RO"/>
                      </a:p>
                    </p:txBody>
                  </p:sp>
                  <p:sp>
                    <p:nvSpPr>
                      <p:cNvPr id="164938" name="Rectangle 74"/>
                      <p:cNvSpPr>
                        <a:spLocks noChangeAspect="1" noChangeArrowheads="1"/>
                      </p:cNvSpPr>
                      <p:nvPr/>
                    </p:nvSpPr>
                    <p:spPr bwMode="auto">
                      <a:xfrm>
                        <a:off x="976" y="2170"/>
                        <a:ext cx="32" cy="32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 w="6350">
                        <a:solidFill>
                          <a:schemeClr val="tx1"/>
                        </a:solidFill>
                        <a:miter lim="800000"/>
                        <a:headEnd/>
                        <a:tailEnd/>
                      </a:ln>
                      <a:effectLst/>
                    </p:spPr>
                    <p:txBody>
                      <a:bodyPr wrap="none" anchor="ctr"/>
                      <a:lstStyle/>
                      <a:p>
                        <a:endParaRPr lang="ro-RO"/>
                      </a:p>
                    </p:txBody>
                  </p:sp>
                  <p:sp>
                    <p:nvSpPr>
                      <p:cNvPr id="164939" name="Rectangle 75"/>
                      <p:cNvSpPr>
                        <a:spLocks noChangeAspect="1" noChangeArrowheads="1"/>
                      </p:cNvSpPr>
                      <p:nvPr/>
                    </p:nvSpPr>
                    <p:spPr bwMode="auto">
                      <a:xfrm>
                        <a:off x="1147" y="1978"/>
                        <a:ext cx="32" cy="32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 w="6350">
                        <a:solidFill>
                          <a:schemeClr val="tx1"/>
                        </a:solidFill>
                        <a:miter lim="800000"/>
                        <a:headEnd/>
                        <a:tailEnd/>
                      </a:ln>
                      <a:effectLst/>
                    </p:spPr>
                    <p:txBody>
                      <a:bodyPr wrap="none" anchor="ctr"/>
                      <a:lstStyle/>
                      <a:p>
                        <a:endParaRPr lang="ro-RO"/>
                      </a:p>
                    </p:txBody>
                  </p:sp>
                  <p:sp>
                    <p:nvSpPr>
                      <p:cNvPr id="164940" name="Rectangle 76"/>
                      <p:cNvSpPr>
                        <a:spLocks noChangeAspect="1" noChangeArrowheads="1"/>
                      </p:cNvSpPr>
                      <p:nvPr/>
                    </p:nvSpPr>
                    <p:spPr bwMode="auto">
                      <a:xfrm>
                        <a:off x="978" y="1976"/>
                        <a:ext cx="32" cy="32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 w="6350">
                        <a:solidFill>
                          <a:schemeClr val="tx1"/>
                        </a:solidFill>
                        <a:miter lim="800000"/>
                        <a:headEnd/>
                        <a:tailEnd/>
                      </a:ln>
                      <a:effectLst/>
                    </p:spPr>
                    <p:txBody>
                      <a:bodyPr wrap="none" anchor="ctr"/>
                      <a:lstStyle/>
                      <a:p>
                        <a:endParaRPr lang="ro-RO"/>
                      </a:p>
                    </p:txBody>
                  </p:sp>
                </p:grpSp>
              </p:grpSp>
              <p:sp>
                <p:nvSpPr>
                  <p:cNvPr id="164941" name="Freeform 77" descr="Плетенка"/>
                  <p:cNvSpPr>
                    <a:spLocks noChangeAspect="1"/>
                  </p:cNvSpPr>
                  <p:nvPr/>
                </p:nvSpPr>
                <p:spPr bwMode="auto">
                  <a:xfrm>
                    <a:off x="934" y="1606"/>
                    <a:ext cx="284" cy="252"/>
                  </a:xfrm>
                  <a:custGeom>
                    <a:avLst/>
                    <a:gdLst/>
                    <a:ahLst/>
                    <a:cxnLst>
                      <a:cxn ang="0">
                        <a:pos x="0" y="224"/>
                      </a:cxn>
                      <a:cxn ang="0">
                        <a:pos x="14" y="222"/>
                      </a:cxn>
                      <a:cxn ang="0">
                        <a:pos x="14" y="26"/>
                      </a:cxn>
                      <a:cxn ang="0">
                        <a:pos x="26" y="0"/>
                      </a:cxn>
                      <a:cxn ang="0">
                        <a:pos x="252" y="2"/>
                      </a:cxn>
                      <a:cxn ang="0">
                        <a:pos x="270" y="20"/>
                      </a:cxn>
                      <a:cxn ang="0">
                        <a:pos x="270" y="218"/>
                      </a:cxn>
                      <a:cxn ang="0">
                        <a:pos x="284" y="218"/>
                      </a:cxn>
                      <a:cxn ang="0">
                        <a:pos x="284" y="246"/>
                      </a:cxn>
                      <a:cxn ang="0">
                        <a:pos x="248" y="244"/>
                      </a:cxn>
                      <a:cxn ang="0">
                        <a:pos x="248" y="26"/>
                      </a:cxn>
                      <a:cxn ang="0">
                        <a:pos x="40" y="18"/>
                      </a:cxn>
                      <a:cxn ang="0">
                        <a:pos x="40" y="252"/>
                      </a:cxn>
                      <a:cxn ang="0">
                        <a:pos x="0" y="250"/>
                      </a:cxn>
                      <a:cxn ang="0">
                        <a:pos x="0" y="224"/>
                      </a:cxn>
                    </a:cxnLst>
                    <a:rect l="0" t="0" r="r" b="b"/>
                    <a:pathLst>
                      <a:path w="284" h="252">
                        <a:moveTo>
                          <a:pt x="0" y="224"/>
                        </a:moveTo>
                        <a:lnTo>
                          <a:pt x="14" y="222"/>
                        </a:lnTo>
                        <a:lnTo>
                          <a:pt x="14" y="26"/>
                        </a:lnTo>
                        <a:lnTo>
                          <a:pt x="26" y="0"/>
                        </a:lnTo>
                        <a:lnTo>
                          <a:pt x="252" y="2"/>
                        </a:lnTo>
                        <a:lnTo>
                          <a:pt x="270" y="20"/>
                        </a:lnTo>
                        <a:lnTo>
                          <a:pt x="270" y="218"/>
                        </a:lnTo>
                        <a:lnTo>
                          <a:pt x="284" y="218"/>
                        </a:lnTo>
                        <a:lnTo>
                          <a:pt x="284" y="246"/>
                        </a:lnTo>
                        <a:lnTo>
                          <a:pt x="248" y="244"/>
                        </a:lnTo>
                        <a:lnTo>
                          <a:pt x="248" y="26"/>
                        </a:lnTo>
                        <a:lnTo>
                          <a:pt x="40" y="18"/>
                        </a:lnTo>
                        <a:lnTo>
                          <a:pt x="40" y="252"/>
                        </a:lnTo>
                        <a:lnTo>
                          <a:pt x="0" y="250"/>
                        </a:lnTo>
                        <a:lnTo>
                          <a:pt x="0" y="224"/>
                        </a:lnTo>
                        <a:close/>
                      </a:path>
                    </a:pathLst>
                  </a:custGeom>
                  <a:pattFill prst="weave">
                    <a:fgClr>
                      <a:schemeClr val="tx1"/>
                    </a:fgClr>
                    <a:bgClr>
                      <a:schemeClr val="bg1"/>
                    </a:bgClr>
                  </a:pattFill>
                  <a:ln w="6350" cmpd="sng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endParaRPr lang="ro-RO"/>
                  </a:p>
                </p:txBody>
              </p:sp>
            </p:grpSp>
            <p:sp>
              <p:nvSpPr>
                <p:cNvPr id="164942" name="Line 78"/>
                <p:cNvSpPr>
                  <a:spLocks noChangeAspect="1" noChangeShapeType="1"/>
                </p:cNvSpPr>
                <p:nvPr/>
              </p:nvSpPr>
              <p:spPr bwMode="auto">
                <a:xfrm>
                  <a:off x="960" y="3288"/>
                  <a:ext cx="24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ro-RO"/>
                </a:p>
              </p:txBody>
            </p:sp>
          </p:grpSp>
          <p:grpSp>
            <p:nvGrpSpPr>
              <p:cNvPr id="164943" name="Group 79"/>
              <p:cNvGrpSpPr>
                <a:grpSpLocks noChangeAspect="1"/>
              </p:cNvGrpSpPr>
              <p:nvPr/>
            </p:nvGrpSpPr>
            <p:grpSpPr bwMode="auto">
              <a:xfrm>
                <a:off x="2304" y="428"/>
                <a:ext cx="166" cy="1048"/>
                <a:chOff x="982" y="1633"/>
                <a:chExt cx="186" cy="1171"/>
              </a:xfrm>
            </p:grpSpPr>
            <p:sp>
              <p:nvSpPr>
                <p:cNvPr id="164944" name="Freeform 80"/>
                <p:cNvSpPr>
                  <a:spLocks noChangeAspect="1"/>
                </p:cNvSpPr>
                <p:nvPr/>
              </p:nvSpPr>
              <p:spPr bwMode="auto">
                <a:xfrm>
                  <a:off x="1026" y="1758"/>
                  <a:ext cx="94" cy="474"/>
                </a:xfrm>
                <a:custGeom>
                  <a:avLst/>
                  <a:gdLst/>
                  <a:ahLst/>
                  <a:cxnLst>
                    <a:cxn ang="0">
                      <a:pos x="0" y="472"/>
                    </a:cxn>
                    <a:cxn ang="0">
                      <a:pos x="0" y="58"/>
                    </a:cxn>
                    <a:cxn ang="0">
                      <a:pos x="10" y="44"/>
                    </a:cxn>
                    <a:cxn ang="0">
                      <a:pos x="12" y="6"/>
                    </a:cxn>
                    <a:cxn ang="0">
                      <a:pos x="31" y="0"/>
                    </a:cxn>
                    <a:cxn ang="0">
                      <a:pos x="63" y="0"/>
                    </a:cxn>
                    <a:cxn ang="0">
                      <a:pos x="78" y="10"/>
                    </a:cxn>
                    <a:cxn ang="0">
                      <a:pos x="82" y="46"/>
                    </a:cxn>
                    <a:cxn ang="0">
                      <a:pos x="94" y="56"/>
                    </a:cxn>
                    <a:cxn ang="0">
                      <a:pos x="94" y="472"/>
                    </a:cxn>
                    <a:cxn ang="0">
                      <a:pos x="0" y="472"/>
                    </a:cxn>
                  </a:cxnLst>
                  <a:rect l="0" t="0" r="r" b="b"/>
                  <a:pathLst>
                    <a:path w="94" h="472">
                      <a:moveTo>
                        <a:pt x="0" y="472"/>
                      </a:moveTo>
                      <a:lnTo>
                        <a:pt x="0" y="58"/>
                      </a:lnTo>
                      <a:lnTo>
                        <a:pt x="10" y="44"/>
                      </a:lnTo>
                      <a:lnTo>
                        <a:pt x="12" y="6"/>
                      </a:lnTo>
                      <a:lnTo>
                        <a:pt x="31" y="0"/>
                      </a:lnTo>
                      <a:lnTo>
                        <a:pt x="63" y="0"/>
                      </a:lnTo>
                      <a:lnTo>
                        <a:pt x="78" y="10"/>
                      </a:lnTo>
                      <a:lnTo>
                        <a:pt x="82" y="46"/>
                      </a:lnTo>
                      <a:lnTo>
                        <a:pt x="94" y="56"/>
                      </a:lnTo>
                      <a:lnTo>
                        <a:pt x="94" y="472"/>
                      </a:lnTo>
                      <a:lnTo>
                        <a:pt x="0" y="472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>
                        <a:gamma/>
                        <a:shade val="33333"/>
                        <a:invGamma/>
                      </a:schemeClr>
                    </a:gs>
                    <a:gs pos="50000">
                      <a:schemeClr val="folHlink"/>
                    </a:gs>
                    <a:gs pos="100000">
                      <a:schemeClr val="folHlink">
                        <a:gamma/>
                        <a:shade val="33333"/>
                        <a:invGamma/>
                      </a:schemeClr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ro-RO"/>
                </a:p>
              </p:txBody>
            </p:sp>
            <p:sp>
              <p:nvSpPr>
                <p:cNvPr id="164945" name="Rectangle 81" descr="Темн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1048" y="1770"/>
                  <a:ext cx="48" cy="145"/>
                </a:xfrm>
                <a:prstGeom prst="rect">
                  <a:avLst/>
                </a:prstGeom>
                <a:pattFill prst="dkDnDiag">
                  <a:fgClr>
                    <a:schemeClr val="tx2"/>
                  </a:fgClr>
                  <a:bgClr>
                    <a:schemeClr val="bg1"/>
                  </a:bgClr>
                </a:patt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64946" name="Rectangle 82"/>
                <p:cNvSpPr>
                  <a:spLocks noChangeAspect="1" noChangeArrowheads="1"/>
                </p:cNvSpPr>
                <p:nvPr/>
              </p:nvSpPr>
              <p:spPr bwMode="auto">
                <a:xfrm>
                  <a:off x="1026" y="1983"/>
                  <a:ext cx="94" cy="226"/>
                </a:xfrm>
                <a:prstGeom prst="rect">
                  <a:avLst/>
                </a:prstGeom>
                <a:solidFill>
                  <a:schemeClr val="bg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grpSp>
              <p:nvGrpSpPr>
                <p:cNvPr id="164947" name="Group 83"/>
                <p:cNvGrpSpPr>
                  <a:grpSpLocks noChangeAspect="1"/>
                </p:cNvGrpSpPr>
                <p:nvPr/>
              </p:nvGrpSpPr>
              <p:grpSpPr bwMode="auto">
                <a:xfrm>
                  <a:off x="1062" y="1633"/>
                  <a:ext cx="17" cy="179"/>
                  <a:chOff x="1524" y="2321"/>
                  <a:chExt cx="17" cy="178"/>
                </a:xfrm>
              </p:grpSpPr>
              <p:sp>
                <p:nvSpPr>
                  <p:cNvPr id="164948" name="Rectangle 84"/>
                  <p:cNvSpPr>
                    <a:spLocks noChangeAspect="1" noChangeArrowheads="1"/>
                  </p:cNvSpPr>
                  <p:nvPr/>
                </p:nvSpPr>
                <p:spPr bwMode="auto">
                  <a:xfrm rot="5400000">
                    <a:off x="1449" y="2407"/>
                    <a:ext cx="168" cy="16"/>
                  </a:xfrm>
                  <a:prstGeom prst="rect">
                    <a:avLst/>
                  </a:prstGeom>
                  <a:solidFill>
                    <a:schemeClr val="folHlink"/>
                  </a:solidFill>
                  <a:ln w="6350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64949" name="Oval 85"/>
                  <p:cNvSpPr>
                    <a:spLocks noChangeAspect="1" noChangeArrowheads="1"/>
                  </p:cNvSpPr>
                  <p:nvPr/>
                </p:nvSpPr>
                <p:spPr bwMode="auto">
                  <a:xfrm rot="5160000">
                    <a:off x="1524" y="2321"/>
                    <a:ext cx="18" cy="17"/>
                  </a:xfrm>
                  <a:prstGeom prst="ellipse">
                    <a:avLst/>
                  </a:prstGeom>
                  <a:solidFill>
                    <a:schemeClr val="folHlink"/>
                  </a:solidFill>
                  <a:ln w="63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</p:grpSp>
            <p:grpSp>
              <p:nvGrpSpPr>
                <p:cNvPr id="164950" name="Group 86"/>
                <p:cNvGrpSpPr>
                  <a:grpSpLocks noChangeAspect="1"/>
                </p:cNvGrpSpPr>
                <p:nvPr/>
              </p:nvGrpSpPr>
              <p:grpSpPr bwMode="auto">
                <a:xfrm>
                  <a:off x="982" y="2228"/>
                  <a:ext cx="186" cy="576"/>
                  <a:chOff x="982" y="2235"/>
                  <a:chExt cx="186" cy="569"/>
                </a:xfrm>
              </p:grpSpPr>
              <p:sp>
                <p:nvSpPr>
                  <p:cNvPr id="164951" name="AutoShape 87"/>
                  <p:cNvSpPr>
                    <a:spLocks noChangeAspect="1" noChangeArrowheads="1"/>
                  </p:cNvSpPr>
                  <p:nvPr/>
                </p:nvSpPr>
                <p:spPr bwMode="auto">
                  <a:xfrm rot="5400000">
                    <a:off x="888" y="2360"/>
                    <a:ext cx="378" cy="127"/>
                  </a:xfrm>
                  <a:prstGeom prst="roundRect">
                    <a:avLst>
                      <a:gd name="adj" fmla="val 16667"/>
                    </a:avLst>
                  </a:prstGeom>
                  <a:gradFill rotWithShape="0">
                    <a:gsLst>
                      <a:gs pos="0">
                        <a:schemeClr val="folHlink">
                          <a:gamma/>
                          <a:shade val="39216"/>
                          <a:invGamma/>
                        </a:schemeClr>
                      </a:gs>
                      <a:gs pos="50000">
                        <a:schemeClr val="folHlink"/>
                      </a:gs>
                      <a:gs pos="100000">
                        <a:schemeClr val="folHlink">
                          <a:gamma/>
                          <a:shade val="39216"/>
                          <a:invGamma/>
                        </a:schemeClr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64952" name="AutoShape 88"/>
                  <p:cNvSpPr>
                    <a:spLocks noChangeAspect="1" noChangeArrowheads="1"/>
                  </p:cNvSpPr>
                  <p:nvPr/>
                </p:nvSpPr>
                <p:spPr bwMode="auto">
                  <a:xfrm flipV="1">
                    <a:off x="1040" y="2696"/>
                    <a:ext cx="70" cy="108"/>
                  </a:xfrm>
                  <a:prstGeom prst="triangle">
                    <a:avLst>
                      <a:gd name="adj" fmla="val 50000"/>
                    </a:avLst>
                  </a:prstGeom>
                  <a:gradFill rotWithShape="0">
                    <a:gsLst>
                      <a:gs pos="0">
                        <a:schemeClr val="folHlink">
                          <a:gamma/>
                          <a:shade val="39216"/>
                          <a:invGamma/>
                        </a:schemeClr>
                      </a:gs>
                      <a:gs pos="50000">
                        <a:schemeClr val="folHlink"/>
                      </a:gs>
                      <a:gs pos="100000">
                        <a:schemeClr val="folHlink">
                          <a:gamma/>
                          <a:shade val="39216"/>
                          <a:invGamma/>
                        </a:schemeClr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grpSp>
                <p:nvGrpSpPr>
                  <p:cNvPr id="164953" name="Group 89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982" y="2602"/>
                    <a:ext cx="186" cy="90"/>
                    <a:chOff x="982" y="2602"/>
                    <a:chExt cx="186" cy="90"/>
                  </a:xfrm>
                </p:grpSpPr>
                <p:sp>
                  <p:nvSpPr>
                    <p:cNvPr id="164954" name="Rectangle 90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982" y="2602"/>
                      <a:ext cx="186" cy="32"/>
                    </a:xfrm>
                    <a:prstGeom prst="rect">
                      <a:avLst/>
                    </a:prstGeom>
                    <a:gradFill rotWithShape="0">
                      <a:gsLst>
                        <a:gs pos="0">
                          <a:schemeClr val="folHlink">
                            <a:gamma/>
                            <a:shade val="39216"/>
                            <a:invGamma/>
                          </a:schemeClr>
                        </a:gs>
                        <a:gs pos="50000">
                          <a:schemeClr val="folHlink"/>
                        </a:gs>
                        <a:gs pos="100000">
                          <a:schemeClr val="folHlink">
                            <a:gamma/>
                            <a:shade val="39216"/>
                            <a:invGamma/>
                          </a:schemeClr>
                        </a:gs>
                      </a:gsLst>
                      <a:lin ang="0" scaled="1"/>
                    </a:gradFill>
                    <a:ln w="9525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64955" name="Rectangle 9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014" y="2634"/>
                      <a:ext cx="120" cy="58"/>
                    </a:xfrm>
                    <a:prstGeom prst="rect">
                      <a:avLst/>
                    </a:prstGeom>
                    <a:gradFill rotWithShape="0">
                      <a:gsLst>
                        <a:gs pos="0">
                          <a:schemeClr val="folHlink">
                            <a:gamma/>
                            <a:shade val="39216"/>
                            <a:invGamma/>
                          </a:schemeClr>
                        </a:gs>
                        <a:gs pos="50000">
                          <a:schemeClr val="folHlink"/>
                        </a:gs>
                        <a:gs pos="100000">
                          <a:schemeClr val="folHlink">
                            <a:gamma/>
                            <a:shade val="39216"/>
                            <a:invGamma/>
                          </a:schemeClr>
                        </a:gs>
                      </a:gsLst>
                      <a:lin ang="0" scaled="1"/>
                    </a:gradFill>
                    <a:ln w="9525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</p:grpSp>
            </p:grpSp>
          </p:grpSp>
        </p:grpSp>
        <p:sp>
          <p:nvSpPr>
            <p:cNvPr id="164956" name="Freeform 92" descr="Широкий диагональный 2"/>
            <p:cNvSpPr>
              <a:spLocks noChangeAspect="1"/>
            </p:cNvSpPr>
            <p:nvPr/>
          </p:nvSpPr>
          <p:spPr bwMode="auto">
            <a:xfrm>
              <a:off x="2233" y="2056"/>
              <a:ext cx="18" cy="112"/>
            </a:xfrm>
            <a:custGeom>
              <a:avLst/>
              <a:gdLst/>
              <a:ahLst/>
              <a:cxnLst>
                <a:cxn ang="0">
                  <a:pos x="26" y="0"/>
                </a:cxn>
                <a:cxn ang="0">
                  <a:pos x="26" y="158"/>
                </a:cxn>
                <a:cxn ang="0">
                  <a:pos x="0" y="158"/>
                </a:cxn>
              </a:cxnLst>
              <a:rect l="0" t="0" r="r" b="b"/>
              <a:pathLst>
                <a:path w="26" h="158">
                  <a:moveTo>
                    <a:pt x="26" y="0"/>
                  </a:moveTo>
                  <a:lnTo>
                    <a:pt x="26" y="158"/>
                  </a:lnTo>
                  <a:lnTo>
                    <a:pt x="0" y="158"/>
                  </a:lnTo>
                </a:path>
              </a:pathLst>
            </a:custGeom>
            <a:noFill/>
            <a:ln w="6350" cmpd="sng">
              <a:solidFill>
                <a:srgbClr val="666699"/>
              </a:solidFill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ro-RO"/>
            </a:p>
          </p:txBody>
        </p:sp>
        <p:sp>
          <p:nvSpPr>
            <p:cNvPr id="164957" name="Freeform 93" descr="Широкий диагональный 2"/>
            <p:cNvSpPr>
              <a:spLocks noChangeAspect="1"/>
            </p:cNvSpPr>
            <p:nvPr/>
          </p:nvSpPr>
          <p:spPr bwMode="auto">
            <a:xfrm flipH="1">
              <a:off x="2494" y="2060"/>
              <a:ext cx="33" cy="106"/>
            </a:xfrm>
            <a:custGeom>
              <a:avLst/>
              <a:gdLst/>
              <a:ahLst/>
              <a:cxnLst>
                <a:cxn ang="0">
                  <a:pos x="26" y="0"/>
                </a:cxn>
                <a:cxn ang="0">
                  <a:pos x="26" y="158"/>
                </a:cxn>
                <a:cxn ang="0">
                  <a:pos x="0" y="158"/>
                </a:cxn>
              </a:cxnLst>
              <a:rect l="0" t="0" r="r" b="b"/>
              <a:pathLst>
                <a:path w="26" h="158">
                  <a:moveTo>
                    <a:pt x="26" y="0"/>
                  </a:moveTo>
                  <a:lnTo>
                    <a:pt x="26" y="158"/>
                  </a:lnTo>
                  <a:lnTo>
                    <a:pt x="0" y="158"/>
                  </a:lnTo>
                </a:path>
              </a:pathLst>
            </a:custGeom>
            <a:noFill/>
            <a:ln w="6350" cmpd="sng">
              <a:solidFill>
                <a:srgbClr val="666699"/>
              </a:solidFill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ro-RO"/>
            </a:p>
          </p:txBody>
        </p:sp>
        <p:grpSp>
          <p:nvGrpSpPr>
            <p:cNvPr id="164958" name="Group 94"/>
            <p:cNvGrpSpPr>
              <a:grpSpLocks/>
            </p:cNvGrpSpPr>
            <p:nvPr/>
          </p:nvGrpSpPr>
          <p:grpSpPr bwMode="auto">
            <a:xfrm>
              <a:off x="1984" y="240"/>
              <a:ext cx="1791" cy="2722"/>
              <a:chOff x="1984" y="720"/>
              <a:chExt cx="1791" cy="2722"/>
            </a:xfrm>
          </p:grpSpPr>
          <p:sp>
            <p:nvSpPr>
              <p:cNvPr id="164959" name="AutoShape 95"/>
              <p:cNvSpPr>
                <a:spLocks noChangeAspect="1" noChangeArrowheads="1"/>
              </p:cNvSpPr>
              <p:nvPr/>
            </p:nvSpPr>
            <p:spPr bwMode="auto">
              <a:xfrm flipV="1">
                <a:off x="2694" y="768"/>
                <a:ext cx="372" cy="108"/>
              </a:xfrm>
              <a:custGeom>
                <a:avLst/>
                <a:gdLst>
                  <a:gd name="G0" fmla="+- 9404 0 0"/>
                  <a:gd name="G1" fmla="+- 6014446 0 0"/>
                  <a:gd name="G2" fmla="+- 0 0 6014446"/>
                  <a:gd name="T0" fmla="*/ 0 256 1"/>
                  <a:gd name="T1" fmla="*/ 180 256 1"/>
                  <a:gd name="G3" fmla="+- 6014446 T0 T1"/>
                  <a:gd name="T2" fmla="*/ 0 256 1"/>
                  <a:gd name="T3" fmla="*/ 90 256 1"/>
                  <a:gd name="G4" fmla="+- 6014446 T2 T3"/>
                  <a:gd name="G5" fmla="*/ G4 2 1"/>
                  <a:gd name="T4" fmla="*/ 90 256 1"/>
                  <a:gd name="T5" fmla="*/ 0 256 1"/>
                  <a:gd name="G6" fmla="+- 6014446 T4 T5"/>
                  <a:gd name="G7" fmla="*/ G6 2 1"/>
                  <a:gd name="G8" fmla="abs 6014446"/>
                  <a:gd name="T6" fmla="*/ 0 256 1"/>
                  <a:gd name="T7" fmla="*/ 90 256 1"/>
                  <a:gd name="G9" fmla="+- G8 T6 T7"/>
                  <a:gd name="G10" fmla="?: G9 G7 G5"/>
                  <a:gd name="T8" fmla="*/ 0 256 1"/>
                  <a:gd name="T9" fmla="*/ 360 256 1"/>
                  <a:gd name="G11" fmla="+- G10 T8 T9"/>
                  <a:gd name="G12" fmla="?: G10 G11 G10"/>
                  <a:gd name="T10" fmla="*/ 0 256 1"/>
                  <a:gd name="T11" fmla="*/ 360 256 1"/>
                  <a:gd name="G13" fmla="+- G12 T10 T11"/>
                  <a:gd name="G14" fmla="?: G12 G13 G12"/>
                  <a:gd name="G15" fmla="+- 0 0 G14"/>
                  <a:gd name="G16" fmla="+- 10800 0 0"/>
                  <a:gd name="G17" fmla="+- 10800 0 9404"/>
                  <a:gd name="G18" fmla="*/ 9404 1 2"/>
                  <a:gd name="G19" fmla="+- G18 5400 0"/>
                  <a:gd name="G20" fmla="cos G19 6014446"/>
                  <a:gd name="G21" fmla="sin G19 6014446"/>
                  <a:gd name="G22" fmla="+- G20 10800 0"/>
                  <a:gd name="G23" fmla="+- G21 10800 0"/>
                  <a:gd name="G24" fmla="+- 10800 0 G20"/>
                  <a:gd name="G25" fmla="+- 9404 10800 0"/>
                  <a:gd name="G26" fmla="?: G9 G17 G25"/>
                  <a:gd name="G27" fmla="?: G9 0 21600"/>
                  <a:gd name="G28" fmla="cos 10800 6014446"/>
                  <a:gd name="G29" fmla="sin 10800 6014446"/>
                  <a:gd name="G30" fmla="sin 9404 6014446"/>
                  <a:gd name="G31" fmla="+- G28 10800 0"/>
                  <a:gd name="G32" fmla="+- G29 10800 0"/>
                  <a:gd name="G33" fmla="+- G30 10800 0"/>
                  <a:gd name="G34" fmla="?: G4 0 G31"/>
                  <a:gd name="G35" fmla="?: 6014446 G34 0"/>
                  <a:gd name="G36" fmla="?: G6 G35 G31"/>
                  <a:gd name="G37" fmla="+- 21600 0 G36"/>
                  <a:gd name="G38" fmla="?: G4 0 G33"/>
                  <a:gd name="G39" fmla="?: 6014446 G38 G32"/>
                  <a:gd name="G40" fmla="?: G6 G39 0"/>
                  <a:gd name="G41" fmla="?: G4 G32 21600"/>
                  <a:gd name="G42" fmla="?: G6 G41 G33"/>
                  <a:gd name="T12" fmla="*/ 10800 w 21600"/>
                  <a:gd name="T13" fmla="*/ 0 h 21600"/>
                  <a:gd name="T14" fmla="*/ 10487 w 21600"/>
                  <a:gd name="T15" fmla="*/ 20897 h 21600"/>
                  <a:gd name="T16" fmla="*/ 10800 w 21600"/>
                  <a:gd name="T17" fmla="*/ 1396 h 21600"/>
                  <a:gd name="T18" fmla="*/ 11113 w 21600"/>
                  <a:gd name="T19" fmla="*/ 20897 h 21600"/>
                  <a:gd name="T20" fmla="*/ G36 w 21600"/>
                  <a:gd name="T21" fmla="*/ G40 h 21600"/>
                  <a:gd name="T22" fmla="*/ G37 w 21600"/>
                  <a:gd name="T23" fmla="*/ G42 h 21600"/>
                </a:gdLst>
                <a:ahLst/>
                <a:cxnLst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T20" t="T21" r="T22" b="T23"/>
                <a:pathLst>
                  <a:path w="21600" h="21600">
                    <a:moveTo>
                      <a:pt x="10509" y="20199"/>
                    </a:moveTo>
                    <a:cubicBezTo>
                      <a:pt x="5431" y="20042"/>
                      <a:pt x="1396" y="15880"/>
                      <a:pt x="1396" y="10800"/>
                    </a:cubicBezTo>
                    <a:cubicBezTo>
                      <a:pt x="1396" y="5606"/>
                      <a:pt x="5606" y="1396"/>
                      <a:pt x="10800" y="1396"/>
                    </a:cubicBezTo>
                    <a:cubicBezTo>
                      <a:pt x="15993" y="1396"/>
                      <a:pt x="20204" y="5606"/>
                      <a:pt x="20204" y="10800"/>
                    </a:cubicBezTo>
                    <a:cubicBezTo>
                      <a:pt x="20204" y="15880"/>
                      <a:pt x="16168" y="20042"/>
                      <a:pt x="11090" y="20199"/>
                    </a:cubicBezTo>
                    <a:lnTo>
                      <a:pt x="11134" y="21594"/>
                    </a:lnTo>
                    <a:cubicBezTo>
                      <a:pt x="16965" y="21414"/>
                      <a:pt x="21600" y="16634"/>
                      <a:pt x="21600" y="10800"/>
                    </a:cubicBezTo>
                    <a:cubicBezTo>
                      <a:pt x="21600" y="4835"/>
                      <a:pt x="16764" y="0"/>
                      <a:pt x="10800" y="0"/>
                    </a:cubicBezTo>
                    <a:cubicBezTo>
                      <a:pt x="4835" y="0"/>
                      <a:pt x="0" y="4835"/>
                      <a:pt x="0" y="10800"/>
                    </a:cubicBezTo>
                    <a:cubicBezTo>
                      <a:pt x="-1" y="16634"/>
                      <a:pt x="4634" y="21414"/>
                      <a:pt x="10465" y="21594"/>
                    </a:cubicBezTo>
                    <a:close/>
                  </a:path>
                </a:pathLst>
              </a:custGeom>
              <a:gradFill rotWithShape="0">
                <a:gsLst>
                  <a:gs pos="0">
                    <a:schemeClr val="folHlink"/>
                  </a:gs>
                  <a:gs pos="100000">
                    <a:schemeClr val="folHlink">
                      <a:gamma/>
                      <a:tint val="6275"/>
                      <a:invGamma/>
                    </a:schemeClr>
                  </a:gs>
                </a:gsLst>
                <a:path path="rect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grpSp>
            <p:nvGrpSpPr>
              <p:cNvPr id="164960" name="Group 96"/>
              <p:cNvGrpSpPr>
                <a:grpSpLocks/>
              </p:cNvGrpSpPr>
              <p:nvPr/>
            </p:nvGrpSpPr>
            <p:grpSpPr bwMode="auto">
              <a:xfrm>
                <a:off x="1984" y="720"/>
                <a:ext cx="1791" cy="2722"/>
                <a:chOff x="1984" y="870"/>
                <a:chExt cx="1791" cy="2722"/>
              </a:xfrm>
            </p:grpSpPr>
            <p:sp>
              <p:nvSpPr>
                <p:cNvPr id="164961" name="AutoShape 97"/>
                <p:cNvSpPr>
                  <a:spLocks noChangeAspect="1" noChangeArrowheads="1"/>
                </p:cNvSpPr>
                <p:nvPr/>
              </p:nvSpPr>
              <p:spPr bwMode="auto">
                <a:xfrm rot="10800000">
                  <a:off x="2794" y="3408"/>
                  <a:ext cx="172" cy="184"/>
                </a:xfrm>
                <a:custGeom>
                  <a:avLst/>
                  <a:gdLst>
                    <a:gd name="G0" fmla="+- 8133 0 0"/>
                    <a:gd name="G1" fmla="+- 7097633 0 0"/>
                    <a:gd name="G2" fmla="+- 0 0 7097633"/>
                    <a:gd name="T0" fmla="*/ 0 256 1"/>
                    <a:gd name="T1" fmla="*/ 180 256 1"/>
                    <a:gd name="G3" fmla="+- 7097633 T0 T1"/>
                    <a:gd name="T2" fmla="*/ 0 256 1"/>
                    <a:gd name="T3" fmla="*/ 90 256 1"/>
                    <a:gd name="G4" fmla="+- 7097633 T2 T3"/>
                    <a:gd name="G5" fmla="*/ G4 2 1"/>
                    <a:gd name="T4" fmla="*/ 90 256 1"/>
                    <a:gd name="T5" fmla="*/ 0 256 1"/>
                    <a:gd name="G6" fmla="+- 7097633 T4 T5"/>
                    <a:gd name="G7" fmla="*/ G6 2 1"/>
                    <a:gd name="G8" fmla="abs 7097633"/>
                    <a:gd name="T6" fmla="*/ 0 256 1"/>
                    <a:gd name="T7" fmla="*/ 90 256 1"/>
                    <a:gd name="G9" fmla="+- G8 T6 T7"/>
                    <a:gd name="G10" fmla="?: G9 G7 G5"/>
                    <a:gd name="T8" fmla="*/ 0 256 1"/>
                    <a:gd name="T9" fmla="*/ 360 256 1"/>
                    <a:gd name="G11" fmla="+- G10 T8 T9"/>
                    <a:gd name="G12" fmla="?: G10 G11 G10"/>
                    <a:gd name="T10" fmla="*/ 0 256 1"/>
                    <a:gd name="T11" fmla="*/ 360 256 1"/>
                    <a:gd name="G13" fmla="+- G12 T10 T11"/>
                    <a:gd name="G14" fmla="?: G12 G13 G12"/>
                    <a:gd name="G15" fmla="+- 0 0 G14"/>
                    <a:gd name="G16" fmla="+- 10800 0 0"/>
                    <a:gd name="G17" fmla="+- 10800 0 8133"/>
                    <a:gd name="G18" fmla="*/ 8133 1 2"/>
                    <a:gd name="G19" fmla="+- G18 5400 0"/>
                    <a:gd name="G20" fmla="cos G19 7097633"/>
                    <a:gd name="G21" fmla="sin G19 7097633"/>
                    <a:gd name="G22" fmla="+- G20 10800 0"/>
                    <a:gd name="G23" fmla="+- G21 10800 0"/>
                    <a:gd name="G24" fmla="+- 10800 0 G20"/>
                    <a:gd name="G25" fmla="+- 8133 10800 0"/>
                    <a:gd name="G26" fmla="?: G9 G17 G25"/>
                    <a:gd name="G27" fmla="?: G9 0 21600"/>
                    <a:gd name="G28" fmla="cos 10800 7097633"/>
                    <a:gd name="G29" fmla="sin 10800 7097633"/>
                    <a:gd name="G30" fmla="sin 8133 7097633"/>
                    <a:gd name="G31" fmla="+- G28 10800 0"/>
                    <a:gd name="G32" fmla="+- G29 10800 0"/>
                    <a:gd name="G33" fmla="+- G30 10800 0"/>
                    <a:gd name="G34" fmla="?: G4 0 G31"/>
                    <a:gd name="G35" fmla="?: 7097633 G34 0"/>
                    <a:gd name="G36" fmla="?: G6 G35 G31"/>
                    <a:gd name="G37" fmla="+- 21600 0 G36"/>
                    <a:gd name="G38" fmla="?: G4 0 G33"/>
                    <a:gd name="G39" fmla="?: 7097633 G38 G32"/>
                    <a:gd name="G40" fmla="?: G6 G39 0"/>
                    <a:gd name="G41" fmla="?: G4 G32 21600"/>
                    <a:gd name="G42" fmla="?: G6 G41 G33"/>
                    <a:gd name="T12" fmla="*/ 10800 w 21600"/>
                    <a:gd name="T13" fmla="*/ 0 h 21600"/>
                    <a:gd name="T14" fmla="*/ 7827 w 21600"/>
                    <a:gd name="T15" fmla="*/ 19788 h 21600"/>
                    <a:gd name="T16" fmla="*/ 10800 w 21600"/>
                    <a:gd name="T17" fmla="*/ 2667 h 21600"/>
                    <a:gd name="T18" fmla="*/ 13773 w 21600"/>
                    <a:gd name="T19" fmla="*/ 19788 h 21600"/>
                    <a:gd name="T20" fmla="*/ G36 w 21600"/>
                    <a:gd name="T21" fmla="*/ G40 h 21600"/>
                    <a:gd name="T22" fmla="*/ G37 w 21600"/>
                    <a:gd name="T23" fmla="*/ G42 h 21600"/>
                  </a:gdLst>
                  <a:ahLst/>
                  <a:cxnLst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T20" t="T21" r="T22" b="T23"/>
                  <a:pathLst>
                    <a:path w="21600" h="21600">
                      <a:moveTo>
                        <a:pt x="8246" y="18521"/>
                      </a:moveTo>
                      <a:cubicBezTo>
                        <a:pt x="4915" y="17420"/>
                        <a:pt x="2667" y="14307"/>
                        <a:pt x="2667" y="10800"/>
                      </a:cubicBezTo>
                      <a:cubicBezTo>
                        <a:pt x="2667" y="6308"/>
                        <a:pt x="6308" y="2667"/>
                        <a:pt x="10800" y="2667"/>
                      </a:cubicBezTo>
                      <a:cubicBezTo>
                        <a:pt x="15291" y="2667"/>
                        <a:pt x="18933" y="6308"/>
                        <a:pt x="18933" y="10800"/>
                      </a:cubicBezTo>
                      <a:cubicBezTo>
                        <a:pt x="18933" y="14307"/>
                        <a:pt x="16684" y="17420"/>
                        <a:pt x="13353" y="18521"/>
                      </a:cubicBezTo>
                      <a:lnTo>
                        <a:pt x="14191" y="21053"/>
                      </a:lnTo>
                      <a:cubicBezTo>
                        <a:pt x="18613" y="19591"/>
                        <a:pt x="21600" y="15457"/>
                        <a:pt x="21600" y="10800"/>
                      </a:cubicBezTo>
                      <a:cubicBezTo>
                        <a:pt x="21600" y="4835"/>
                        <a:pt x="16764" y="0"/>
                        <a:pt x="10800" y="0"/>
                      </a:cubicBezTo>
                      <a:cubicBezTo>
                        <a:pt x="4835" y="0"/>
                        <a:pt x="0" y="4835"/>
                        <a:pt x="0" y="10800"/>
                      </a:cubicBezTo>
                      <a:cubicBezTo>
                        <a:pt x="-1" y="15457"/>
                        <a:pt x="2986" y="19591"/>
                        <a:pt x="7408" y="21053"/>
                      </a:cubicBezTo>
                      <a:close/>
                    </a:path>
                  </a:pathLst>
                </a:custGeom>
                <a:gradFill rotWithShape="0">
                  <a:gsLst>
                    <a:gs pos="0">
                      <a:schemeClr val="bg1"/>
                    </a:gs>
                    <a:gs pos="50000">
                      <a:schemeClr val="bg1">
                        <a:gamma/>
                        <a:shade val="24314"/>
                        <a:invGamma/>
                      </a:schemeClr>
                    </a:gs>
                    <a:gs pos="100000">
                      <a:schemeClr val="bg1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grpSp>
              <p:nvGrpSpPr>
                <p:cNvPr id="164962" name="Group 98"/>
                <p:cNvGrpSpPr>
                  <a:grpSpLocks/>
                </p:cNvGrpSpPr>
                <p:nvPr/>
              </p:nvGrpSpPr>
              <p:grpSpPr bwMode="auto">
                <a:xfrm>
                  <a:off x="1984" y="870"/>
                  <a:ext cx="1791" cy="2579"/>
                  <a:chOff x="1985" y="1437"/>
                  <a:chExt cx="1791" cy="2579"/>
                </a:xfrm>
              </p:grpSpPr>
              <p:grpSp>
                <p:nvGrpSpPr>
                  <p:cNvPr id="164963" name="Group 99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786" y="3244"/>
                    <a:ext cx="192" cy="377"/>
                    <a:chOff x="2960" y="2966"/>
                    <a:chExt cx="273" cy="533"/>
                  </a:xfrm>
                </p:grpSpPr>
                <p:grpSp>
                  <p:nvGrpSpPr>
                    <p:cNvPr id="164964" name="Group 100"/>
                    <p:cNvGrpSpPr>
                      <a:grpSpLocks noChangeAspect="1"/>
                    </p:cNvGrpSpPr>
                    <p:nvPr/>
                  </p:nvGrpSpPr>
                  <p:grpSpPr bwMode="auto">
                    <a:xfrm rot="-186789">
                      <a:off x="2964" y="3456"/>
                      <a:ext cx="265" cy="43"/>
                      <a:chOff x="2966" y="3408"/>
                      <a:chExt cx="265" cy="43"/>
                    </a:xfrm>
                  </p:grpSpPr>
                  <p:sp>
                    <p:nvSpPr>
                      <p:cNvPr id="164965" name="Rectangle 101"/>
                      <p:cNvSpPr>
                        <a:spLocks noChangeAspect="1" noChangeArrowheads="1"/>
                      </p:cNvSpPr>
                      <p:nvPr/>
                    </p:nvSpPr>
                    <p:spPr bwMode="auto">
                      <a:xfrm rot="240000">
                        <a:off x="2980" y="3418"/>
                        <a:ext cx="240" cy="23"/>
                      </a:xfrm>
                      <a:prstGeom prst="rect">
                        <a:avLst/>
                      </a:prstGeom>
                      <a:noFill/>
                      <a:ln w="6350">
                        <a:solidFill>
                          <a:schemeClr val="tx1"/>
                        </a:solidFill>
                        <a:miter lim="800000"/>
                        <a:headEnd/>
                        <a:tailEnd/>
                      </a:ln>
                      <a:effectLst/>
                    </p:spPr>
                    <p:txBody>
                      <a:bodyPr wrap="none" anchor="ctr"/>
                      <a:lstStyle/>
                      <a:p>
                        <a:endParaRPr lang="ro-RO"/>
                      </a:p>
                    </p:txBody>
                  </p:sp>
                  <p:sp>
                    <p:nvSpPr>
                      <p:cNvPr id="164966" name="Oval 102" descr="Светлый диагональный 1"/>
                      <p:cNvSpPr>
                        <a:spLocks noChangeAspect="1" noChangeArrowheads="1"/>
                      </p:cNvSpPr>
                      <p:nvPr/>
                    </p:nvSpPr>
                    <p:spPr bwMode="auto">
                      <a:xfrm>
                        <a:off x="2966" y="3408"/>
                        <a:ext cx="25" cy="25"/>
                      </a:xfrm>
                      <a:prstGeom prst="ellipse">
                        <a:avLst/>
                      </a:prstGeom>
                      <a:pattFill prst="ltDnDiag">
                        <a:fgClr>
                          <a:schemeClr val="tx1"/>
                        </a:fgClr>
                        <a:bgClr>
                          <a:schemeClr val="bg1"/>
                        </a:bgClr>
                      </a:pattFill>
                      <a:ln w="6350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ffectLst/>
                    </p:spPr>
                    <p:txBody>
                      <a:bodyPr wrap="none" anchor="ctr"/>
                      <a:lstStyle/>
                      <a:p>
                        <a:endParaRPr lang="ro-RO"/>
                      </a:p>
                    </p:txBody>
                  </p:sp>
                  <p:sp>
                    <p:nvSpPr>
                      <p:cNvPr id="164967" name="Oval 103" descr="Светлый диагональный 1"/>
                      <p:cNvSpPr>
                        <a:spLocks noChangeAspect="1" noChangeArrowheads="1"/>
                      </p:cNvSpPr>
                      <p:nvPr/>
                    </p:nvSpPr>
                    <p:spPr bwMode="auto">
                      <a:xfrm>
                        <a:off x="3206" y="3426"/>
                        <a:ext cx="25" cy="25"/>
                      </a:xfrm>
                      <a:prstGeom prst="ellipse">
                        <a:avLst/>
                      </a:prstGeom>
                      <a:pattFill prst="ltDnDiag">
                        <a:fgClr>
                          <a:schemeClr val="tx1"/>
                        </a:fgClr>
                        <a:bgClr>
                          <a:schemeClr val="bg1"/>
                        </a:bgClr>
                      </a:pattFill>
                      <a:ln w="6350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ffectLst/>
                    </p:spPr>
                    <p:txBody>
                      <a:bodyPr wrap="none" anchor="ctr"/>
                      <a:lstStyle/>
                      <a:p>
                        <a:endParaRPr lang="ro-RO"/>
                      </a:p>
                    </p:txBody>
                  </p:sp>
                </p:grpSp>
                <p:grpSp>
                  <p:nvGrpSpPr>
                    <p:cNvPr id="164968" name="Group 104"/>
                    <p:cNvGrpSpPr>
                      <a:grpSpLocks noChangeAspect="1"/>
                    </p:cNvGrpSpPr>
                    <p:nvPr/>
                  </p:nvGrpSpPr>
                  <p:grpSpPr bwMode="auto">
                    <a:xfrm>
                      <a:off x="2964" y="3356"/>
                      <a:ext cx="265" cy="43"/>
                      <a:chOff x="2966" y="3408"/>
                      <a:chExt cx="265" cy="43"/>
                    </a:xfrm>
                  </p:grpSpPr>
                  <p:sp>
                    <p:nvSpPr>
                      <p:cNvPr id="164969" name="Rectangle 105"/>
                      <p:cNvSpPr>
                        <a:spLocks noChangeAspect="1" noChangeArrowheads="1"/>
                      </p:cNvSpPr>
                      <p:nvPr/>
                    </p:nvSpPr>
                    <p:spPr bwMode="auto">
                      <a:xfrm rot="240000">
                        <a:off x="2980" y="3418"/>
                        <a:ext cx="240" cy="23"/>
                      </a:xfrm>
                      <a:prstGeom prst="rect">
                        <a:avLst/>
                      </a:prstGeom>
                      <a:noFill/>
                      <a:ln w="6350">
                        <a:solidFill>
                          <a:schemeClr val="tx1"/>
                        </a:solidFill>
                        <a:miter lim="800000"/>
                        <a:headEnd/>
                        <a:tailEnd/>
                      </a:ln>
                      <a:effectLst/>
                    </p:spPr>
                    <p:txBody>
                      <a:bodyPr wrap="none" anchor="ctr"/>
                      <a:lstStyle/>
                      <a:p>
                        <a:endParaRPr lang="ro-RO"/>
                      </a:p>
                    </p:txBody>
                  </p:sp>
                  <p:sp>
                    <p:nvSpPr>
                      <p:cNvPr id="164970" name="Oval 106" descr="Светлый диагональный 1"/>
                      <p:cNvSpPr>
                        <a:spLocks noChangeAspect="1" noChangeArrowheads="1"/>
                      </p:cNvSpPr>
                      <p:nvPr/>
                    </p:nvSpPr>
                    <p:spPr bwMode="auto">
                      <a:xfrm>
                        <a:off x="2966" y="3408"/>
                        <a:ext cx="25" cy="25"/>
                      </a:xfrm>
                      <a:prstGeom prst="ellipse">
                        <a:avLst/>
                      </a:prstGeom>
                      <a:pattFill prst="ltDnDiag">
                        <a:fgClr>
                          <a:schemeClr val="tx1"/>
                        </a:fgClr>
                        <a:bgClr>
                          <a:schemeClr val="bg1"/>
                        </a:bgClr>
                      </a:pattFill>
                      <a:ln w="6350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ffectLst/>
                    </p:spPr>
                    <p:txBody>
                      <a:bodyPr wrap="none" anchor="ctr"/>
                      <a:lstStyle/>
                      <a:p>
                        <a:endParaRPr lang="ro-RO"/>
                      </a:p>
                    </p:txBody>
                  </p:sp>
                  <p:sp>
                    <p:nvSpPr>
                      <p:cNvPr id="164971" name="Oval 107" descr="Светлый диагональный 1"/>
                      <p:cNvSpPr>
                        <a:spLocks noChangeAspect="1" noChangeArrowheads="1"/>
                      </p:cNvSpPr>
                      <p:nvPr/>
                    </p:nvSpPr>
                    <p:spPr bwMode="auto">
                      <a:xfrm>
                        <a:off x="3206" y="3426"/>
                        <a:ext cx="25" cy="25"/>
                      </a:xfrm>
                      <a:prstGeom prst="ellipse">
                        <a:avLst/>
                      </a:prstGeom>
                      <a:pattFill prst="ltDnDiag">
                        <a:fgClr>
                          <a:schemeClr val="tx1"/>
                        </a:fgClr>
                        <a:bgClr>
                          <a:schemeClr val="bg1"/>
                        </a:bgClr>
                      </a:pattFill>
                      <a:ln w="6350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ffectLst/>
                    </p:spPr>
                    <p:txBody>
                      <a:bodyPr wrap="none" anchor="ctr"/>
                      <a:lstStyle/>
                      <a:p>
                        <a:endParaRPr lang="ro-RO"/>
                      </a:p>
                    </p:txBody>
                  </p:sp>
                </p:grpSp>
                <p:grpSp>
                  <p:nvGrpSpPr>
                    <p:cNvPr id="164972" name="Group 108"/>
                    <p:cNvGrpSpPr>
                      <a:grpSpLocks noChangeAspect="1"/>
                    </p:cNvGrpSpPr>
                    <p:nvPr/>
                  </p:nvGrpSpPr>
                  <p:grpSpPr bwMode="auto">
                    <a:xfrm>
                      <a:off x="2968" y="3302"/>
                      <a:ext cx="265" cy="43"/>
                      <a:chOff x="2966" y="3408"/>
                      <a:chExt cx="265" cy="43"/>
                    </a:xfrm>
                  </p:grpSpPr>
                  <p:sp>
                    <p:nvSpPr>
                      <p:cNvPr id="164973" name="Rectangle 109"/>
                      <p:cNvSpPr>
                        <a:spLocks noChangeAspect="1" noChangeArrowheads="1"/>
                      </p:cNvSpPr>
                      <p:nvPr/>
                    </p:nvSpPr>
                    <p:spPr bwMode="auto">
                      <a:xfrm rot="240000">
                        <a:off x="2980" y="3418"/>
                        <a:ext cx="240" cy="23"/>
                      </a:xfrm>
                      <a:prstGeom prst="rect">
                        <a:avLst/>
                      </a:prstGeom>
                      <a:noFill/>
                      <a:ln w="6350">
                        <a:solidFill>
                          <a:schemeClr val="tx1"/>
                        </a:solidFill>
                        <a:miter lim="800000"/>
                        <a:headEnd/>
                        <a:tailEnd/>
                      </a:ln>
                      <a:effectLst/>
                    </p:spPr>
                    <p:txBody>
                      <a:bodyPr wrap="none" anchor="ctr"/>
                      <a:lstStyle/>
                      <a:p>
                        <a:endParaRPr lang="ro-RO"/>
                      </a:p>
                    </p:txBody>
                  </p:sp>
                  <p:sp>
                    <p:nvSpPr>
                      <p:cNvPr id="164974" name="Oval 110" descr="Светлый диагональный 1"/>
                      <p:cNvSpPr>
                        <a:spLocks noChangeAspect="1" noChangeArrowheads="1"/>
                      </p:cNvSpPr>
                      <p:nvPr/>
                    </p:nvSpPr>
                    <p:spPr bwMode="auto">
                      <a:xfrm>
                        <a:off x="2966" y="3408"/>
                        <a:ext cx="25" cy="25"/>
                      </a:xfrm>
                      <a:prstGeom prst="ellipse">
                        <a:avLst/>
                      </a:prstGeom>
                      <a:pattFill prst="ltDnDiag">
                        <a:fgClr>
                          <a:schemeClr val="tx1"/>
                        </a:fgClr>
                        <a:bgClr>
                          <a:schemeClr val="bg1"/>
                        </a:bgClr>
                      </a:pattFill>
                      <a:ln w="6350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ffectLst/>
                    </p:spPr>
                    <p:txBody>
                      <a:bodyPr wrap="none" anchor="ctr"/>
                      <a:lstStyle/>
                      <a:p>
                        <a:endParaRPr lang="ro-RO"/>
                      </a:p>
                    </p:txBody>
                  </p:sp>
                  <p:sp>
                    <p:nvSpPr>
                      <p:cNvPr id="164975" name="Oval 111" descr="Светлый диагональный 1"/>
                      <p:cNvSpPr>
                        <a:spLocks noChangeAspect="1" noChangeArrowheads="1"/>
                      </p:cNvSpPr>
                      <p:nvPr/>
                    </p:nvSpPr>
                    <p:spPr bwMode="auto">
                      <a:xfrm>
                        <a:off x="3206" y="3426"/>
                        <a:ext cx="25" cy="25"/>
                      </a:xfrm>
                      <a:prstGeom prst="ellipse">
                        <a:avLst/>
                      </a:prstGeom>
                      <a:pattFill prst="ltDnDiag">
                        <a:fgClr>
                          <a:schemeClr val="tx1"/>
                        </a:fgClr>
                        <a:bgClr>
                          <a:schemeClr val="bg1"/>
                        </a:bgClr>
                      </a:pattFill>
                      <a:ln w="6350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ffectLst/>
                    </p:spPr>
                    <p:txBody>
                      <a:bodyPr wrap="none" anchor="ctr"/>
                      <a:lstStyle/>
                      <a:p>
                        <a:endParaRPr lang="ro-RO"/>
                      </a:p>
                    </p:txBody>
                  </p:sp>
                </p:grpSp>
                <p:grpSp>
                  <p:nvGrpSpPr>
                    <p:cNvPr id="164976" name="Group 112"/>
                    <p:cNvGrpSpPr>
                      <a:grpSpLocks noChangeAspect="1"/>
                    </p:cNvGrpSpPr>
                    <p:nvPr/>
                  </p:nvGrpSpPr>
                  <p:grpSpPr bwMode="auto">
                    <a:xfrm>
                      <a:off x="2962" y="3134"/>
                      <a:ext cx="265" cy="43"/>
                      <a:chOff x="2966" y="3408"/>
                      <a:chExt cx="265" cy="43"/>
                    </a:xfrm>
                  </p:grpSpPr>
                  <p:sp>
                    <p:nvSpPr>
                      <p:cNvPr id="164977" name="Rectangle 113"/>
                      <p:cNvSpPr>
                        <a:spLocks noChangeAspect="1" noChangeArrowheads="1"/>
                      </p:cNvSpPr>
                      <p:nvPr/>
                    </p:nvSpPr>
                    <p:spPr bwMode="auto">
                      <a:xfrm rot="240000">
                        <a:off x="2980" y="3418"/>
                        <a:ext cx="240" cy="23"/>
                      </a:xfrm>
                      <a:prstGeom prst="rect">
                        <a:avLst/>
                      </a:prstGeom>
                      <a:noFill/>
                      <a:ln w="6350">
                        <a:solidFill>
                          <a:schemeClr val="tx1"/>
                        </a:solidFill>
                        <a:miter lim="800000"/>
                        <a:headEnd/>
                        <a:tailEnd/>
                      </a:ln>
                      <a:effectLst/>
                    </p:spPr>
                    <p:txBody>
                      <a:bodyPr wrap="none" anchor="ctr"/>
                      <a:lstStyle/>
                      <a:p>
                        <a:endParaRPr lang="ro-RO"/>
                      </a:p>
                    </p:txBody>
                  </p:sp>
                  <p:sp>
                    <p:nvSpPr>
                      <p:cNvPr id="164978" name="Oval 114" descr="Светлый диагональный 1"/>
                      <p:cNvSpPr>
                        <a:spLocks noChangeAspect="1" noChangeArrowheads="1"/>
                      </p:cNvSpPr>
                      <p:nvPr/>
                    </p:nvSpPr>
                    <p:spPr bwMode="auto">
                      <a:xfrm>
                        <a:off x="2966" y="3408"/>
                        <a:ext cx="25" cy="25"/>
                      </a:xfrm>
                      <a:prstGeom prst="ellipse">
                        <a:avLst/>
                      </a:prstGeom>
                      <a:pattFill prst="ltDnDiag">
                        <a:fgClr>
                          <a:schemeClr val="tx1"/>
                        </a:fgClr>
                        <a:bgClr>
                          <a:schemeClr val="bg1"/>
                        </a:bgClr>
                      </a:pattFill>
                      <a:ln w="6350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ffectLst/>
                    </p:spPr>
                    <p:txBody>
                      <a:bodyPr wrap="none" anchor="ctr"/>
                      <a:lstStyle/>
                      <a:p>
                        <a:endParaRPr lang="ro-RO"/>
                      </a:p>
                    </p:txBody>
                  </p:sp>
                  <p:sp>
                    <p:nvSpPr>
                      <p:cNvPr id="164979" name="Oval 115" descr="Светлый диагональный 1"/>
                      <p:cNvSpPr>
                        <a:spLocks noChangeAspect="1" noChangeArrowheads="1"/>
                      </p:cNvSpPr>
                      <p:nvPr/>
                    </p:nvSpPr>
                    <p:spPr bwMode="auto">
                      <a:xfrm>
                        <a:off x="3206" y="3426"/>
                        <a:ext cx="25" cy="25"/>
                      </a:xfrm>
                      <a:prstGeom prst="ellipse">
                        <a:avLst/>
                      </a:prstGeom>
                      <a:pattFill prst="ltDnDiag">
                        <a:fgClr>
                          <a:schemeClr val="tx1"/>
                        </a:fgClr>
                        <a:bgClr>
                          <a:schemeClr val="bg1"/>
                        </a:bgClr>
                      </a:pattFill>
                      <a:ln w="6350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ffectLst/>
                    </p:spPr>
                    <p:txBody>
                      <a:bodyPr wrap="none" anchor="ctr"/>
                      <a:lstStyle/>
                      <a:p>
                        <a:endParaRPr lang="ro-RO"/>
                      </a:p>
                    </p:txBody>
                  </p:sp>
                </p:grpSp>
                <p:grpSp>
                  <p:nvGrpSpPr>
                    <p:cNvPr id="164980" name="Group 116"/>
                    <p:cNvGrpSpPr>
                      <a:grpSpLocks noChangeAspect="1"/>
                    </p:cNvGrpSpPr>
                    <p:nvPr/>
                  </p:nvGrpSpPr>
                  <p:grpSpPr bwMode="auto">
                    <a:xfrm>
                      <a:off x="2964" y="3082"/>
                      <a:ext cx="265" cy="43"/>
                      <a:chOff x="2966" y="3408"/>
                      <a:chExt cx="265" cy="43"/>
                    </a:xfrm>
                  </p:grpSpPr>
                  <p:sp>
                    <p:nvSpPr>
                      <p:cNvPr id="164981" name="Rectangle 117"/>
                      <p:cNvSpPr>
                        <a:spLocks noChangeAspect="1" noChangeArrowheads="1"/>
                      </p:cNvSpPr>
                      <p:nvPr/>
                    </p:nvSpPr>
                    <p:spPr bwMode="auto">
                      <a:xfrm rot="240000">
                        <a:off x="2980" y="3418"/>
                        <a:ext cx="240" cy="23"/>
                      </a:xfrm>
                      <a:prstGeom prst="rect">
                        <a:avLst/>
                      </a:prstGeom>
                      <a:noFill/>
                      <a:ln w="6350">
                        <a:solidFill>
                          <a:schemeClr val="tx1"/>
                        </a:solidFill>
                        <a:miter lim="800000"/>
                        <a:headEnd/>
                        <a:tailEnd/>
                      </a:ln>
                      <a:effectLst/>
                    </p:spPr>
                    <p:txBody>
                      <a:bodyPr wrap="none" anchor="ctr"/>
                      <a:lstStyle/>
                      <a:p>
                        <a:endParaRPr lang="ro-RO"/>
                      </a:p>
                    </p:txBody>
                  </p:sp>
                  <p:sp>
                    <p:nvSpPr>
                      <p:cNvPr id="164982" name="Oval 118" descr="Светлый диагональный 1"/>
                      <p:cNvSpPr>
                        <a:spLocks noChangeAspect="1" noChangeArrowheads="1"/>
                      </p:cNvSpPr>
                      <p:nvPr/>
                    </p:nvSpPr>
                    <p:spPr bwMode="auto">
                      <a:xfrm>
                        <a:off x="2966" y="3408"/>
                        <a:ext cx="25" cy="25"/>
                      </a:xfrm>
                      <a:prstGeom prst="ellipse">
                        <a:avLst/>
                      </a:prstGeom>
                      <a:pattFill prst="ltDnDiag">
                        <a:fgClr>
                          <a:schemeClr val="tx1"/>
                        </a:fgClr>
                        <a:bgClr>
                          <a:schemeClr val="bg1"/>
                        </a:bgClr>
                      </a:pattFill>
                      <a:ln w="6350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ffectLst/>
                    </p:spPr>
                    <p:txBody>
                      <a:bodyPr wrap="none" anchor="ctr"/>
                      <a:lstStyle/>
                      <a:p>
                        <a:endParaRPr lang="ro-RO"/>
                      </a:p>
                    </p:txBody>
                  </p:sp>
                  <p:sp>
                    <p:nvSpPr>
                      <p:cNvPr id="164983" name="Oval 119" descr="Светлый диагональный 1"/>
                      <p:cNvSpPr>
                        <a:spLocks noChangeAspect="1" noChangeArrowheads="1"/>
                      </p:cNvSpPr>
                      <p:nvPr/>
                    </p:nvSpPr>
                    <p:spPr bwMode="auto">
                      <a:xfrm>
                        <a:off x="3206" y="3426"/>
                        <a:ext cx="25" cy="25"/>
                      </a:xfrm>
                      <a:prstGeom prst="ellipse">
                        <a:avLst/>
                      </a:prstGeom>
                      <a:pattFill prst="ltDnDiag">
                        <a:fgClr>
                          <a:schemeClr val="tx1"/>
                        </a:fgClr>
                        <a:bgClr>
                          <a:schemeClr val="bg1"/>
                        </a:bgClr>
                      </a:pattFill>
                      <a:ln w="6350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ffectLst/>
                    </p:spPr>
                    <p:txBody>
                      <a:bodyPr wrap="none" anchor="ctr"/>
                      <a:lstStyle/>
                      <a:p>
                        <a:endParaRPr lang="ro-RO"/>
                      </a:p>
                    </p:txBody>
                  </p:sp>
                </p:grpSp>
                <p:grpSp>
                  <p:nvGrpSpPr>
                    <p:cNvPr id="164984" name="Group 120"/>
                    <p:cNvGrpSpPr>
                      <a:grpSpLocks noChangeAspect="1"/>
                    </p:cNvGrpSpPr>
                    <p:nvPr/>
                  </p:nvGrpSpPr>
                  <p:grpSpPr bwMode="auto">
                    <a:xfrm>
                      <a:off x="2966" y="3032"/>
                      <a:ext cx="265" cy="43"/>
                      <a:chOff x="2966" y="3408"/>
                      <a:chExt cx="265" cy="43"/>
                    </a:xfrm>
                  </p:grpSpPr>
                  <p:sp>
                    <p:nvSpPr>
                      <p:cNvPr id="164985" name="Rectangle 121"/>
                      <p:cNvSpPr>
                        <a:spLocks noChangeAspect="1" noChangeArrowheads="1"/>
                      </p:cNvSpPr>
                      <p:nvPr/>
                    </p:nvSpPr>
                    <p:spPr bwMode="auto">
                      <a:xfrm rot="240000">
                        <a:off x="2980" y="3418"/>
                        <a:ext cx="240" cy="23"/>
                      </a:xfrm>
                      <a:prstGeom prst="rect">
                        <a:avLst/>
                      </a:prstGeom>
                      <a:noFill/>
                      <a:ln w="6350">
                        <a:solidFill>
                          <a:schemeClr val="tx1"/>
                        </a:solidFill>
                        <a:miter lim="800000"/>
                        <a:headEnd/>
                        <a:tailEnd/>
                      </a:ln>
                      <a:effectLst/>
                    </p:spPr>
                    <p:txBody>
                      <a:bodyPr wrap="none" anchor="ctr"/>
                      <a:lstStyle/>
                      <a:p>
                        <a:endParaRPr lang="ro-RO"/>
                      </a:p>
                    </p:txBody>
                  </p:sp>
                  <p:sp>
                    <p:nvSpPr>
                      <p:cNvPr id="164986" name="Oval 122" descr="Светлый диагональный 1"/>
                      <p:cNvSpPr>
                        <a:spLocks noChangeAspect="1" noChangeArrowheads="1"/>
                      </p:cNvSpPr>
                      <p:nvPr/>
                    </p:nvSpPr>
                    <p:spPr bwMode="auto">
                      <a:xfrm>
                        <a:off x="2966" y="3408"/>
                        <a:ext cx="25" cy="25"/>
                      </a:xfrm>
                      <a:prstGeom prst="ellipse">
                        <a:avLst/>
                      </a:prstGeom>
                      <a:pattFill prst="ltDnDiag">
                        <a:fgClr>
                          <a:schemeClr val="tx1"/>
                        </a:fgClr>
                        <a:bgClr>
                          <a:schemeClr val="bg1"/>
                        </a:bgClr>
                      </a:pattFill>
                      <a:ln w="6350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ffectLst/>
                    </p:spPr>
                    <p:txBody>
                      <a:bodyPr wrap="none" anchor="ctr"/>
                      <a:lstStyle/>
                      <a:p>
                        <a:endParaRPr lang="ro-RO"/>
                      </a:p>
                    </p:txBody>
                  </p:sp>
                  <p:sp>
                    <p:nvSpPr>
                      <p:cNvPr id="164987" name="Oval 123" descr="Светлый диагональный 1"/>
                      <p:cNvSpPr>
                        <a:spLocks noChangeAspect="1" noChangeArrowheads="1"/>
                      </p:cNvSpPr>
                      <p:nvPr/>
                    </p:nvSpPr>
                    <p:spPr bwMode="auto">
                      <a:xfrm>
                        <a:off x="3206" y="3426"/>
                        <a:ext cx="25" cy="25"/>
                      </a:xfrm>
                      <a:prstGeom prst="ellipse">
                        <a:avLst/>
                      </a:prstGeom>
                      <a:pattFill prst="ltDnDiag">
                        <a:fgClr>
                          <a:schemeClr val="tx1"/>
                        </a:fgClr>
                        <a:bgClr>
                          <a:schemeClr val="bg1"/>
                        </a:bgClr>
                      </a:pattFill>
                      <a:ln w="6350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ffectLst/>
                    </p:spPr>
                    <p:txBody>
                      <a:bodyPr wrap="none" anchor="ctr"/>
                      <a:lstStyle/>
                      <a:p>
                        <a:endParaRPr lang="ro-RO"/>
                      </a:p>
                    </p:txBody>
                  </p:sp>
                </p:grpSp>
                <p:grpSp>
                  <p:nvGrpSpPr>
                    <p:cNvPr id="164988" name="Group 124"/>
                    <p:cNvGrpSpPr>
                      <a:grpSpLocks noChangeAspect="1"/>
                    </p:cNvGrpSpPr>
                    <p:nvPr/>
                  </p:nvGrpSpPr>
                  <p:grpSpPr bwMode="auto">
                    <a:xfrm>
                      <a:off x="2964" y="3244"/>
                      <a:ext cx="265" cy="43"/>
                      <a:chOff x="2966" y="3408"/>
                      <a:chExt cx="265" cy="43"/>
                    </a:xfrm>
                  </p:grpSpPr>
                  <p:sp>
                    <p:nvSpPr>
                      <p:cNvPr id="164989" name="Rectangle 125"/>
                      <p:cNvSpPr>
                        <a:spLocks noChangeAspect="1" noChangeArrowheads="1"/>
                      </p:cNvSpPr>
                      <p:nvPr/>
                    </p:nvSpPr>
                    <p:spPr bwMode="auto">
                      <a:xfrm rot="240000">
                        <a:off x="2980" y="3418"/>
                        <a:ext cx="240" cy="23"/>
                      </a:xfrm>
                      <a:prstGeom prst="rect">
                        <a:avLst/>
                      </a:prstGeom>
                      <a:noFill/>
                      <a:ln w="6350">
                        <a:solidFill>
                          <a:schemeClr val="tx1"/>
                        </a:solidFill>
                        <a:miter lim="800000"/>
                        <a:headEnd/>
                        <a:tailEnd/>
                      </a:ln>
                      <a:effectLst/>
                    </p:spPr>
                    <p:txBody>
                      <a:bodyPr wrap="none" anchor="ctr"/>
                      <a:lstStyle/>
                      <a:p>
                        <a:endParaRPr lang="ro-RO"/>
                      </a:p>
                    </p:txBody>
                  </p:sp>
                  <p:sp>
                    <p:nvSpPr>
                      <p:cNvPr id="164990" name="Oval 126" descr="Светлый диагональный 1"/>
                      <p:cNvSpPr>
                        <a:spLocks noChangeAspect="1" noChangeArrowheads="1"/>
                      </p:cNvSpPr>
                      <p:nvPr/>
                    </p:nvSpPr>
                    <p:spPr bwMode="auto">
                      <a:xfrm>
                        <a:off x="2966" y="3408"/>
                        <a:ext cx="25" cy="25"/>
                      </a:xfrm>
                      <a:prstGeom prst="ellipse">
                        <a:avLst/>
                      </a:prstGeom>
                      <a:pattFill prst="ltDnDiag">
                        <a:fgClr>
                          <a:schemeClr val="tx1"/>
                        </a:fgClr>
                        <a:bgClr>
                          <a:schemeClr val="bg1"/>
                        </a:bgClr>
                      </a:pattFill>
                      <a:ln w="6350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ffectLst/>
                    </p:spPr>
                    <p:txBody>
                      <a:bodyPr wrap="none" anchor="ctr"/>
                      <a:lstStyle/>
                      <a:p>
                        <a:endParaRPr lang="ro-RO"/>
                      </a:p>
                    </p:txBody>
                  </p:sp>
                  <p:sp>
                    <p:nvSpPr>
                      <p:cNvPr id="164991" name="Oval 127" descr="Светлый диагональный 1"/>
                      <p:cNvSpPr>
                        <a:spLocks noChangeAspect="1" noChangeArrowheads="1"/>
                      </p:cNvSpPr>
                      <p:nvPr/>
                    </p:nvSpPr>
                    <p:spPr bwMode="auto">
                      <a:xfrm>
                        <a:off x="3206" y="3426"/>
                        <a:ext cx="25" cy="25"/>
                      </a:xfrm>
                      <a:prstGeom prst="ellipse">
                        <a:avLst/>
                      </a:prstGeom>
                      <a:pattFill prst="ltDnDiag">
                        <a:fgClr>
                          <a:schemeClr val="tx1"/>
                        </a:fgClr>
                        <a:bgClr>
                          <a:schemeClr val="bg1"/>
                        </a:bgClr>
                      </a:pattFill>
                      <a:ln w="6350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ffectLst/>
                    </p:spPr>
                    <p:txBody>
                      <a:bodyPr wrap="none" anchor="ctr"/>
                      <a:lstStyle/>
                      <a:p>
                        <a:endParaRPr lang="ro-RO"/>
                      </a:p>
                    </p:txBody>
                  </p:sp>
                </p:grpSp>
                <p:grpSp>
                  <p:nvGrpSpPr>
                    <p:cNvPr id="164992" name="Group 128"/>
                    <p:cNvGrpSpPr>
                      <a:grpSpLocks noChangeAspect="1"/>
                    </p:cNvGrpSpPr>
                    <p:nvPr/>
                  </p:nvGrpSpPr>
                  <p:grpSpPr bwMode="auto">
                    <a:xfrm>
                      <a:off x="2962" y="3190"/>
                      <a:ext cx="265" cy="43"/>
                      <a:chOff x="2966" y="3408"/>
                      <a:chExt cx="265" cy="43"/>
                    </a:xfrm>
                  </p:grpSpPr>
                  <p:sp>
                    <p:nvSpPr>
                      <p:cNvPr id="164993" name="Rectangle 129"/>
                      <p:cNvSpPr>
                        <a:spLocks noChangeAspect="1" noChangeArrowheads="1"/>
                      </p:cNvSpPr>
                      <p:nvPr/>
                    </p:nvSpPr>
                    <p:spPr bwMode="auto">
                      <a:xfrm rot="240000">
                        <a:off x="2980" y="3418"/>
                        <a:ext cx="240" cy="23"/>
                      </a:xfrm>
                      <a:prstGeom prst="rect">
                        <a:avLst/>
                      </a:prstGeom>
                      <a:noFill/>
                      <a:ln w="6350">
                        <a:solidFill>
                          <a:schemeClr val="tx1"/>
                        </a:solidFill>
                        <a:miter lim="800000"/>
                        <a:headEnd/>
                        <a:tailEnd/>
                      </a:ln>
                      <a:effectLst/>
                    </p:spPr>
                    <p:txBody>
                      <a:bodyPr wrap="none" anchor="ctr"/>
                      <a:lstStyle/>
                      <a:p>
                        <a:endParaRPr lang="ro-RO"/>
                      </a:p>
                    </p:txBody>
                  </p:sp>
                  <p:sp>
                    <p:nvSpPr>
                      <p:cNvPr id="164994" name="Oval 130" descr="Светлый диагональный 1"/>
                      <p:cNvSpPr>
                        <a:spLocks noChangeAspect="1" noChangeArrowheads="1"/>
                      </p:cNvSpPr>
                      <p:nvPr/>
                    </p:nvSpPr>
                    <p:spPr bwMode="auto">
                      <a:xfrm>
                        <a:off x="2966" y="3408"/>
                        <a:ext cx="25" cy="25"/>
                      </a:xfrm>
                      <a:prstGeom prst="ellipse">
                        <a:avLst/>
                      </a:prstGeom>
                      <a:pattFill prst="ltDnDiag">
                        <a:fgClr>
                          <a:schemeClr val="tx1"/>
                        </a:fgClr>
                        <a:bgClr>
                          <a:schemeClr val="bg1"/>
                        </a:bgClr>
                      </a:pattFill>
                      <a:ln w="6350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ffectLst/>
                    </p:spPr>
                    <p:txBody>
                      <a:bodyPr wrap="none" anchor="ctr"/>
                      <a:lstStyle/>
                      <a:p>
                        <a:endParaRPr lang="ro-RO"/>
                      </a:p>
                    </p:txBody>
                  </p:sp>
                  <p:sp>
                    <p:nvSpPr>
                      <p:cNvPr id="164995" name="Oval 131" descr="Светлый диагональный 1"/>
                      <p:cNvSpPr>
                        <a:spLocks noChangeAspect="1" noChangeArrowheads="1"/>
                      </p:cNvSpPr>
                      <p:nvPr/>
                    </p:nvSpPr>
                    <p:spPr bwMode="auto">
                      <a:xfrm>
                        <a:off x="3206" y="3426"/>
                        <a:ext cx="25" cy="25"/>
                      </a:xfrm>
                      <a:prstGeom prst="ellipse">
                        <a:avLst/>
                      </a:prstGeom>
                      <a:pattFill prst="ltDnDiag">
                        <a:fgClr>
                          <a:schemeClr val="tx1"/>
                        </a:fgClr>
                        <a:bgClr>
                          <a:schemeClr val="bg1"/>
                        </a:bgClr>
                      </a:pattFill>
                      <a:ln w="6350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ffectLst/>
                    </p:spPr>
                    <p:txBody>
                      <a:bodyPr wrap="none" anchor="ctr"/>
                      <a:lstStyle/>
                      <a:p>
                        <a:endParaRPr lang="ro-RO"/>
                      </a:p>
                    </p:txBody>
                  </p:sp>
                </p:grpSp>
                <p:grpSp>
                  <p:nvGrpSpPr>
                    <p:cNvPr id="164996" name="Group 132"/>
                    <p:cNvGrpSpPr>
                      <a:grpSpLocks noChangeAspect="1"/>
                    </p:cNvGrpSpPr>
                    <p:nvPr/>
                  </p:nvGrpSpPr>
                  <p:grpSpPr bwMode="auto">
                    <a:xfrm>
                      <a:off x="2960" y="3414"/>
                      <a:ext cx="265" cy="43"/>
                      <a:chOff x="2966" y="3408"/>
                      <a:chExt cx="265" cy="43"/>
                    </a:xfrm>
                  </p:grpSpPr>
                  <p:sp>
                    <p:nvSpPr>
                      <p:cNvPr id="164997" name="Rectangle 133"/>
                      <p:cNvSpPr>
                        <a:spLocks noChangeAspect="1" noChangeArrowheads="1"/>
                      </p:cNvSpPr>
                      <p:nvPr/>
                    </p:nvSpPr>
                    <p:spPr bwMode="auto">
                      <a:xfrm rot="240000">
                        <a:off x="2980" y="3418"/>
                        <a:ext cx="240" cy="23"/>
                      </a:xfrm>
                      <a:prstGeom prst="rect">
                        <a:avLst/>
                      </a:prstGeom>
                      <a:noFill/>
                      <a:ln w="6350">
                        <a:solidFill>
                          <a:schemeClr val="tx1"/>
                        </a:solidFill>
                        <a:miter lim="800000"/>
                        <a:headEnd/>
                        <a:tailEnd/>
                      </a:ln>
                      <a:effectLst/>
                    </p:spPr>
                    <p:txBody>
                      <a:bodyPr wrap="none" anchor="ctr"/>
                      <a:lstStyle/>
                      <a:p>
                        <a:endParaRPr lang="ro-RO"/>
                      </a:p>
                    </p:txBody>
                  </p:sp>
                  <p:sp>
                    <p:nvSpPr>
                      <p:cNvPr id="164998" name="Oval 134" descr="Светлый диагональный 1"/>
                      <p:cNvSpPr>
                        <a:spLocks noChangeAspect="1" noChangeArrowheads="1"/>
                      </p:cNvSpPr>
                      <p:nvPr/>
                    </p:nvSpPr>
                    <p:spPr bwMode="auto">
                      <a:xfrm>
                        <a:off x="2966" y="3408"/>
                        <a:ext cx="25" cy="25"/>
                      </a:xfrm>
                      <a:prstGeom prst="ellipse">
                        <a:avLst/>
                      </a:prstGeom>
                      <a:pattFill prst="ltDnDiag">
                        <a:fgClr>
                          <a:schemeClr val="tx1"/>
                        </a:fgClr>
                        <a:bgClr>
                          <a:schemeClr val="bg1"/>
                        </a:bgClr>
                      </a:pattFill>
                      <a:ln w="6350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ffectLst/>
                    </p:spPr>
                    <p:txBody>
                      <a:bodyPr wrap="none" anchor="ctr"/>
                      <a:lstStyle/>
                      <a:p>
                        <a:endParaRPr lang="ro-RO"/>
                      </a:p>
                    </p:txBody>
                  </p:sp>
                  <p:sp>
                    <p:nvSpPr>
                      <p:cNvPr id="164999" name="Oval 135" descr="Светлый диагональный 1"/>
                      <p:cNvSpPr>
                        <a:spLocks noChangeAspect="1" noChangeArrowheads="1"/>
                      </p:cNvSpPr>
                      <p:nvPr/>
                    </p:nvSpPr>
                    <p:spPr bwMode="auto">
                      <a:xfrm>
                        <a:off x="3206" y="3426"/>
                        <a:ext cx="25" cy="25"/>
                      </a:xfrm>
                      <a:prstGeom prst="ellipse">
                        <a:avLst/>
                      </a:prstGeom>
                      <a:pattFill prst="ltDnDiag">
                        <a:fgClr>
                          <a:schemeClr val="tx1"/>
                        </a:fgClr>
                        <a:bgClr>
                          <a:schemeClr val="bg1"/>
                        </a:bgClr>
                      </a:pattFill>
                      <a:ln w="6350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ffectLst/>
                    </p:spPr>
                    <p:txBody>
                      <a:bodyPr wrap="none" anchor="ctr"/>
                      <a:lstStyle/>
                      <a:p>
                        <a:endParaRPr lang="ro-RO"/>
                      </a:p>
                    </p:txBody>
                  </p:sp>
                </p:grpSp>
                <p:grpSp>
                  <p:nvGrpSpPr>
                    <p:cNvPr id="165000" name="Group 136"/>
                    <p:cNvGrpSpPr>
                      <a:grpSpLocks noChangeAspect="1"/>
                    </p:cNvGrpSpPr>
                    <p:nvPr/>
                  </p:nvGrpSpPr>
                  <p:grpSpPr bwMode="auto">
                    <a:xfrm rot="136227">
                      <a:off x="2966" y="2980"/>
                      <a:ext cx="265" cy="43"/>
                      <a:chOff x="2966" y="3408"/>
                      <a:chExt cx="265" cy="43"/>
                    </a:xfrm>
                  </p:grpSpPr>
                  <p:sp>
                    <p:nvSpPr>
                      <p:cNvPr id="165001" name="Rectangle 137"/>
                      <p:cNvSpPr>
                        <a:spLocks noChangeAspect="1" noChangeArrowheads="1"/>
                      </p:cNvSpPr>
                      <p:nvPr/>
                    </p:nvSpPr>
                    <p:spPr bwMode="auto">
                      <a:xfrm rot="240000">
                        <a:off x="2980" y="3418"/>
                        <a:ext cx="240" cy="23"/>
                      </a:xfrm>
                      <a:prstGeom prst="rect">
                        <a:avLst/>
                      </a:prstGeom>
                      <a:noFill/>
                      <a:ln w="6350">
                        <a:solidFill>
                          <a:schemeClr val="tx1"/>
                        </a:solidFill>
                        <a:miter lim="800000"/>
                        <a:headEnd/>
                        <a:tailEnd/>
                      </a:ln>
                      <a:effectLst/>
                    </p:spPr>
                    <p:txBody>
                      <a:bodyPr wrap="none" anchor="ctr"/>
                      <a:lstStyle/>
                      <a:p>
                        <a:endParaRPr lang="ro-RO"/>
                      </a:p>
                    </p:txBody>
                  </p:sp>
                  <p:sp>
                    <p:nvSpPr>
                      <p:cNvPr id="165002" name="Oval 138" descr="Светлый диагональный 1"/>
                      <p:cNvSpPr>
                        <a:spLocks noChangeAspect="1" noChangeArrowheads="1"/>
                      </p:cNvSpPr>
                      <p:nvPr/>
                    </p:nvSpPr>
                    <p:spPr bwMode="auto">
                      <a:xfrm>
                        <a:off x="2966" y="3408"/>
                        <a:ext cx="25" cy="25"/>
                      </a:xfrm>
                      <a:prstGeom prst="ellipse">
                        <a:avLst/>
                      </a:prstGeom>
                      <a:pattFill prst="ltDnDiag">
                        <a:fgClr>
                          <a:schemeClr val="tx1"/>
                        </a:fgClr>
                        <a:bgClr>
                          <a:schemeClr val="bg1"/>
                        </a:bgClr>
                      </a:pattFill>
                      <a:ln w="6350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ffectLst/>
                    </p:spPr>
                    <p:txBody>
                      <a:bodyPr wrap="none" anchor="ctr"/>
                      <a:lstStyle/>
                      <a:p>
                        <a:endParaRPr lang="ro-RO"/>
                      </a:p>
                    </p:txBody>
                  </p:sp>
                  <p:sp>
                    <p:nvSpPr>
                      <p:cNvPr id="165003" name="Oval 139" descr="Светлый диагональный 1"/>
                      <p:cNvSpPr>
                        <a:spLocks noChangeAspect="1" noChangeArrowheads="1"/>
                      </p:cNvSpPr>
                      <p:nvPr/>
                    </p:nvSpPr>
                    <p:spPr bwMode="auto">
                      <a:xfrm>
                        <a:off x="3206" y="3426"/>
                        <a:ext cx="25" cy="25"/>
                      </a:xfrm>
                      <a:prstGeom prst="ellipse">
                        <a:avLst/>
                      </a:prstGeom>
                      <a:pattFill prst="ltDnDiag">
                        <a:fgClr>
                          <a:schemeClr val="tx1"/>
                        </a:fgClr>
                        <a:bgClr>
                          <a:schemeClr val="bg1"/>
                        </a:bgClr>
                      </a:pattFill>
                      <a:ln w="6350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ffectLst/>
                    </p:spPr>
                    <p:txBody>
                      <a:bodyPr wrap="none" anchor="ctr"/>
                      <a:lstStyle/>
                      <a:p>
                        <a:endParaRPr lang="ro-RO"/>
                      </a:p>
                    </p:txBody>
                  </p:sp>
                </p:grpSp>
                <p:grpSp>
                  <p:nvGrpSpPr>
                    <p:cNvPr id="165004" name="Group 140"/>
                    <p:cNvGrpSpPr>
                      <a:grpSpLocks noChangeAspect="1"/>
                    </p:cNvGrpSpPr>
                    <p:nvPr/>
                  </p:nvGrpSpPr>
                  <p:grpSpPr bwMode="auto">
                    <a:xfrm rot="-208310">
                      <a:off x="2964" y="2966"/>
                      <a:ext cx="265" cy="43"/>
                      <a:chOff x="2966" y="3408"/>
                      <a:chExt cx="265" cy="43"/>
                    </a:xfrm>
                  </p:grpSpPr>
                  <p:sp>
                    <p:nvSpPr>
                      <p:cNvPr id="165005" name="Rectangle 141"/>
                      <p:cNvSpPr>
                        <a:spLocks noChangeAspect="1" noChangeArrowheads="1"/>
                      </p:cNvSpPr>
                      <p:nvPr/>
                    </p:nvSpPr>
                    <p:spPr bwMode="auto">
                      <a:xfrm rot="240000">
                        <a:off x="2980" y="3418"/>
                        <a:ext cx="240" cy="23"/>
                      </a:xfrm>
                      <a:prstGeom prst="rect">
                        <a:avLst/>
                      </a:prstGeom>
                      <a:noFill/>
                      <a:ln w="6350">
                        <a:solidFill>
                          <a:schemeClr val="tx1"/>
                        </a:solidFill>
                        <a:miter lim="800000"/>
                        <a:headEnd/>
                        <a:tailEnd/>
                      </a:ln>
                      <a:effectLst/>
                    </p:spPr>
                    <p:txBody>
                      <a:bodyPr wrap="none" anchor="ctr"/>
                      <a:lstStyle/>
                      <a:p>
                        <a:endParaRPr lang="ro-RO"/>
                      </a:p>
                    </p:txBody>
                  </p:sp>
                  <p:sp>
                    <p:nvSpPr>
                      <p:cNvPr id="165006" name="Oval 142" descr="Светлый диагональный 1"/>
                      <p:cNvSpPr>
                        <a:spLocks noChangeAspect="1" noChangeArrowheads="1"/>
                      </p:cNvSpPr>
                      <p:nvPr/>
                    </p:nvSpPr>
                    <p:spPr bwMode="auto">
                      <a:xfrm>
                        <a:off x="2966" y="3408"/>
                        <a:ext cx="25" cy="25"/>
                      </a:xfrm>
                      <a:prstGeom prst="ellipse">
                        <a:avLst/>
                      </a:prstGeom>
                      <a:pattFill prst="ltDnDiag">
                        <a:fgClr>
                          <a:schemeClr val="tx1"/>
                        </a:fgClr>
                        <a:bgClr>
                          <a:schemeClr val="bg1"/>
                        </a:bgClr>
                      </a:pattFill>
                      <a:ln w="6350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ffectLst/>
                    </p:spPr>
                    <p:txBody>
                      <a:bodyPr wrap="none" anchor="ctr"/>
                      <a:lstStyle/>
                      <a:p>
                        <a:endParaRPr lang="ro-RO"/>
                      </a:p>
                    </p:txBody>
                  </p:sp>
                  <p:sp>
                    <p:nvSpPr>
                      <p:cNvPr id="165007" name="Oval 143" descr="Светлый диагональный 1"/>
                      <p:cNvSpPr>
                        <a:spLocks noChangeAspect="1" noChangeArrowheads="1"/>
                      </p:cNvSpPr>
                      <p:nvPr/>
                    </p:nvSpPr>
                    <p:spPr bwMode="auto">
                      <a:xfrm>
                        <a:off x="3206" y="3426"/>
                        <a:ext cx="25" cy="25"/>
                      </a:xfrm>
                      <a:prstGeom prst="ellipse">
                        <a:avLst/>
                      </a:prstGeom>
                      <a:pattFill prst="ltDnDiag">
                        <a:fgClr>
                          <a:schemeClr val="tx1"/>
                        </a:fgClr>
                        <a:bgClr>
                          <a:schemeClr val="bg1"/>
                        </a:bgClr>
                      </a:pattFill>
                      <a:ln w="6350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ffectLst/>
                    </p:spPr>
                    <p:txBody>
                      <a:bodyPr wrap="none" anchor="ctr"/>
                      <a:lstStyle/>
                      <a:p>
                        <a:endParaRPr lang="ro-RO"/>
                      </a:p>
                    </p:txBody>
                  </p:sp>
                </p:grpSp>
              </p:grpSp>
              <p:grpSp>
                <p:nvGrpSpPr>
                  <p:cNvPr id="165008" name="Group 144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791" y="3120"/>
                    <a:ext cx="184" cy="646"/>
                    <a:chOff x="2967" y="2790"/>
                    <a:chExt cx="261" cy="914"/>
                  </a:xfrm>
                </p:grpSpPr>
                <p:sp>
                  <p:nvSpPr>
                    <p:cNvPr id="165009" name="AutoShape 145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036" y="2790"/>
                      <a:ext cx="123" cy="129"/>
                    </a:xfrm>
                    <a:prstGeom prst="triangle">
                      <a:avLst>
                        <a:gd name="adj" fmla="val 50000"/>
                      </a:avLst>
                    </a:prstGeom>
                    <a:gradFill rotWithShape="0">
                      <a:gsLst>
                        <a:gs pos="0">
                          <a:schemeClr val="folHlink">
                            <a:gamma/>
                            <a:shade val="41176"/>
                            <a:invGamma/>
                          </a:schemeClr>
                        </a:gs>
                        <a:gs pos="50000">
                          <a:schemeClr val="folHlink"/>
                        </a:gs>
                        <a:gs pos="100000">
                          <a:schemeClr val="folHlink">
                            <a:gamma/>
                            <a:shade val="41176"/>
                            <a:invGamma/>
                          </a:schemeClr>
                        </a:gs>
                      </a:gsLst>
                      <a:lin ang="0" scaled="1"/>
                    </a:gradFill>
                    <a:ln w="9525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65010" name="Rectangle 146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967" y="2922"/>
                      <a:ext cx="261" cy="47"/>
                    </a:xfrm>
                    <a:prstGeom prst="rect">
                      <a:avLst/>
                    </a:prstGeom>
                    <a:gradFill rotWithShape="0">
                      <a:gsLst>
                        <a:gs pos="0">
                          <a:schemeClr val="folHlink">
                            <a:gamma/>
                            <a:shade val="41176"/>
                            <a:invGamma/>
                          </a:schemeClr>
                        </a:gs>
                        <a:gs pos="50000">
                          <a:schemeClr val="folHlink"/>
                        </a:gs>
                        <a:gs pos="100000">
                          <a:schemeClr val="folHlink">
                            <a:gamma/>
                            <a:shade val="41176"/>
                            <a:invGamma/>
                          </a:schemeClr>
                        </a:gs>
                      </a:gsLst>
                      <a:lin ang="0" scaled="1"/>
                    </a:gradFill>
                    <a:ln w="9525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65011" name="Rectangle 147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000" y="2970"/>
                      <a:ext cx="198" cy="210"/>
                    </a:xfrm>
                    <a:prstGeom prst="rect">
                      <a:avLst/>
                    </a:prstGeom>
                    <a:gradFill rotWithShape="0">
                      <a:gsLst>
                        <a:gs pos="0">
                          <a:schemeClr val="folHlink">
                            <a:gamma/>
                            <a:shade val="41176"/>
                            <a:invGamma/>
                          </a:schemeClr>
                        </a:gs>
                        <a:gs pos="50000">
                          <a:schemeClr val="folHlink"/>
                        </a:gs>
                        <a:gs pos="100000">
                          <a:schemeClr val="folHlink">
                            <a:gamma/>
                            <a:shade val="41176"/>
                            <a:invGamma/>
                          </a:schemeClr>
                        </a:gs>
                      </a:gsLst>
                      <a:lin ang="0" scaled="1"/>
                    </a:gradFill>
                    <a:ln w="9525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65012" name="AutoShape 148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000" y="3180"/>
                      <a:ext cx="197" cy="25"/>
                    </a:xfrm>
                    <a:custGeom>
                      <a:avLst/>
                      <a:gdLst>
                        <a:gd name="G0" fmla="+- 3289 0 0"/>
                        <a:gd name="G1" fmla="+- 21600 0 3289"/>
                        <a:gd name="G2" fmla="*/ 3289 1 2"/>
                        <a:gd name="G3" fmla="+- 21600 0 G2"/>
                        <a:gd name="G4" fmla="+/ 3289 21600 2"/>
                        <a:gd name="G5" fmla="+/ G1 0 2"/>
                        <a:gd name="G6" fmla="*/ 21600 21600 3289"/>
                        <a:gd name="G7" fmla="*/ G6 1 2"/>
                        <a:gd name="G8" fmla="+- 21600 0 G7"/>
                        <a:gd name="G9" fmla="*/ 21600 1 2"/>
                        <a:gd name="G10" fmla="+- 3289 0 G9"/>
                        <a:gd name="G11" fmla="?: G10 G8 0"/>
                        <a:gd name="G12" fmla="?: G10 G7 21600"/>
                        <a:gd name="T0" fmla="*/ 19955 w 21600"/>
                        <a:gd name="T1" fmla="*/ 10800 h 21600"/>
                        <a:gd name="T2" fmla="*/ 10800 w 21600"/>
                        <a:gd name="T3" fmla="*/ 21600 h 21600"/>
                        <a:gd name="T4" fmla="*/ 1645 w 21600"/>
                        <a:gd name="T5" fmla="*/ 10800 h 21600"/>
                        <a:gd name="T6" fmla="*/ 10800 w 21600"/>
                        <a:gd name="T7" fmla="*/ 0 h 21600"/>
                        <a:gd name="T8" fmla="*/ 3445 w 21600"/>
                        <a:gd name="T9" fmla="*/ 3445 h 21600"/>
                        <a:gd name="T10" fmla="*/ 18155 w 21600"/>
                        <a:gd name="T11" fmla="*/ 18155 h 2160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</a:cxnLst>
                      <a:rect l="T8" t="T9" r="T10" b="T11"/>
                      <a:pathLst>
                        <a:path w="21600" h="21600">
                          <a:moveTo>
                            <a:pt x="0" y="0"/>
                          </a:moveTo>
                          <a:lnTo>
                            <a:pt x="3289" y="21600"/>
                          </a:lnTo>
                          <a:lnTo>
                            <a:pt x="18311" y="21600"/>
                          </a:lnTo>
                          <a:lnTo>
                            <a:pt x="21600" y="0"/>
                          </a:lnTo>
                          <a:close/>
                        </a:path>
                      </a:pathLst>
                    </a:custGeom>
                    <a:gradFill rotWithShape="0">
                      <a:gsLst>
                        <a:gs pos="0">
                          <a:schemeClr val="folHlink">
                            <a:gamma/>
                            <a:shade val="41176"/>
                            <a:invGamma/>
                          </a:schemeClr>
                        </a:gs>
                        <a:gs pos="50000">
                          <a:schemeClr val="folHlink"/>
                        </a:gs>
                        <a:gs pos="100000">
                          <a:schemeClr val="folHlink">
                            <a:gamma/>
                            <a:shade val="41176"/>
                            <a:invGamma/>
                          </a:schemeClr>
                        </a:gs>
                      </a:gsLst>
                      <a:lin ang="0" scaled="1"/>
                    </a:gradFill>
                    <a:ln w="9525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65013" name="Freeform 14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026" y="3204"/>
                      <a:ext cx="142" cy="500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142" y="2"/>
                        </a:cxn>
                        <a:cxn ang="0">
                          <a:pos x="141" y="414"/>
                        </a:cxn>
                        <a:cxn ang="0">
                          <a:pos x="50" y="414"/>
                        </a:cxn>
                        <a:cxn ang="0">
                          <a:pos x="50" y="426"/>
                        </a:cxn>
                        <a:cxn ang="0">
                          <a:pos x="57" y="441"/>
                        </a:cxn>
                        <a:cxn ang="0">
                          <a:pos x="96" y="470"/>
                        </a:cxn>
                        <a:cxn ang="0">
                          <a:pos x="101" y="486"/>
                        </a:cxn>
                        <a:cxn ang="0">
                          <a:pos x="94" y="500"/>
                        </a:cxn>
                        <a:cxn ang="0">
                          <a:pos x="0" y="498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142" h="500">
                          <a:moveTo>
                            <a:pt x="0" y="0"/>
                          </a:moveTo>
                          <a:lnTo>
                            <a:pt x="142" y="2"/>
                          </a:lnTo>
                          <a:lnTo>
                            <a:pt x="141" y="414"/>
                          </a:lnTo>
                          <a:lnTo>
                            <a:pt x="50" y="414"/>
                          </a:lnTo>
                          <a:lnTo>
                            <a:pt x="50" y="426"/>
                          </a:lnTo>
                          <a:lnTo>
                            <a:pt x="57" y="441"/>
                          </a:lnTo>
                          <a:lnTo>
                            <a:pt x="96" y="470"/>
                          </a:lnTo>
                          <a:lnTo>
                            <a:pt x="101" y="486"/>
                          </a:lnTo>
                          <a:lnTo>
                            <a:pt x="94" y="500"/>
                          </a:lnTo>
                          <a:lnTo>
                            <a:pt x="0" y="498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gradFill rotWithShape="0">
                      <a:gsLst>
                        <a:gs pos="0">
                          <a:schemeClr val="folHlink">
                            <a:gamma/>
                            <a:shade val="41176"/>
                            <a:invGamma/>
                          </a:schemeClr>
                        </a:gs>
                        <a:gs pos="50000">
                          <a:schemeClr val="folHlink"/>
                        </a:gs>
                        <a:gs pos="100000">
                          <a:schemeClr val="folHlink">
                            <a:gamma/>
                            <a:shade val="41176"/>
                            <a:invGamma/>
                          </a:schemeClr>
                        </a:gs>
                      </a:gsLst>
                      <a:lin ang="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</p:spPr>
                  <p:txBody>
                    <a:bodyPr/>
                    <a:lstStyle/>
                    <a:p>
                      <a:endParaRPr lang="ro-RO"/>
                    </a:p>
                  </p:txBody>
                </p:sp>
              </p:grpSp>
              <p:grpSp>
                <p:nvGrpSpPr>
                  <p:cNvPr id="165014" name="Group 150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790" y="3708"/>
                    <a:ext cx="191" cy="303"/>
                    <a:chOff x="2966" y="3622"/>
                    <a:chExt cx="270" cy="431"/>
                  </a:xfrm>
                </p:grpSpPr>
                <p:sp>
                  <p:nvSpPr>
                    <p:cNvPr id="165015" name="Freeform 15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026" y="3622"/>
                      <a:ext cx="142" cy="208"/>
                    </a:xfrm>
                    <a:custGeom>
                      <a:avLst/>
                      <a:gdLst/>
                      <a:ahLst/>
                      <a:cxnLst>
                        <a:cxn ang="0">
                          <a:pos x="58" y="0"/>
                        </a:cxn>
                        <a:cxn ang="0">
                          <a:pos x="142" y="0"/>
                        </a:cxn>
                        <a:cxn ang="0">
                          <a:pos x="140" y="208"/>
                        </a:cxn>
                        <a:cxn ang="0">
                          <a:pos x="0" y="208"/>
                        </a:cxn>
                        <a:cxn ang="0">
                          <a:pos x="0" y="82"/>
                        </a:cxn>
                        <a:cxn ang="0">
                          <a:pos x="106" y="82"/>
                        </a:cxn>
                        <a:cxn ang="0">
                          <a:pos x="104" y="66"/>
                        </a:cxn>
                        <a:cxn ang="0">
                          <a:pos x="98" y="48"/>
                        </a:cxn>
                        <a:cxn ang="0">
                          <a:pos x="58" y="22"/>
                        </a:cxn>
                        <a:cxn ang="0">
                          <a:pos x="52" y="12"/>
                        </a:cxn>
                        <a:cxn ang="0">
                          <a:pos x="58" y="0"/>
                        </a:cxn>
                      </a:cxnLst>
                      <a:rect l="0" t="0" r="r" b="b"/>
                      <a:pathLst>
                        <a:path w="142" h="208">
                          <a:moveTo>
                            <a:pt x="58" y="0"/>
                          </a:moveTo>
                          <a:lnTo>
                            <a:pt x="142" y="0"/>
                          </a:lnTo>
                          <a:lnTo>
                            <a:pt x="140" y="208"/>
                          </a:lnTo>
                          <a:lnTo>
                            <a:pt x="0" y="208"/>
                          </a:lnTo>
                          <a:lnTo>
                            <a:pt x="0" y="82"/>
                          </a:lnTo>
                          <a:lnTo>
                            <a:pt x="106" y="82"/>
                          </a:lnTo>
                          <a:lnTo>
                            <a:pt x="104" y="66"/>
                          </a:lnTo>
                          <a:lnTo>
                            <a:pt x="98" y="48"/>
                          </a:lnTo>
                          <a:lnTo>
                            <a:pt x="58" y="22"/>
                          </a:lnTo>
                          <a:lnTo>
                            <a:pt x="52" y="12"/>
                          </a:lnTo>
                          <a:lnTo>
                            <a:pt x="58" y="0"/>
                          </a:lnTo>
                          <a:close/>
                        </a:path>
                      </a:pathLst>
                    </a:custGeom>
                    <a:gradFill rotWithShape="0">
                      <a:gsLst>
                        <a:gs pos="0">
                          <a:schemeClr val="folHlink">
                            <a:gamma/>
                            <a:shade val="22353"/>
                            <a:invGamma/>
                          </a:schemeClr>
                        </a:gs>
                        <a:gs pos="50000">
                          <a:schemeClr val="folHlink"/>
                        </a:gs>
                        <a:gs pos="100000">
                          <a:schemeClr val="folHlink">
                            <a:gamma/>
                            <a:shade val="22353"/>
                            <a:invGamma/>
                          </a:schemeClr>
                        </a:gs>
                      </a:gsLst>
                      <a:lin ang="0" scaled="1"/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</p:spPr>
                  <p:txBody>
                    <a:bodyPr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65016" name="Rectangle 15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966" y="3830"/>
                      <a:ext cx="270" cy="43"/>
                    </a:xfrm>
                    <a:prstGeom prst="rect">
                      <a:avLst/>
                    </a:prstGeom>
                    <a:gradFill rotWithShape="0">
                      <a:gsLst>
                        <a:gs pos="0">
                          <a:schemeClr val="folHlink">
                            <a:gamma/>
                            <a:shade val="22353"/>
                            <a:invGamma/>
                          </a:schemeClr>
                        </a:gs>
                        <a:gs pos="50000">
                          <a:schemeClr val="folHlink"/>
                        </a:gs>
                        <a:gs pos="100000">
                          <a:schemeClr val="folHlink">
                            <a:gamma/>
                            <a:shade val="22353"/>
                            <a:invGamma/>
                          </a:schemeClr>
                        </a:gs>
                      </a:gsLst>
                      <a:lin ang="0" scaled="1"/>
                    </a:gradFill>
                    <a:ln w="9525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65017" name="Rectangle 153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042" y="3876"/>
                      <a:ext cx="110" cy="177"/>
                    </a:xfrm>
                    <a:prstGeom prst="rect">
                      <a:avLst/>
                    </a:prstGeom>
                    <a:gradFill rotWithShape="0">
                      <a:gsLst>
                        <a:gs pos="0">
                          <a:schemeClr val="folHlink">
                            <a:gamma/>
                            <a:shade val="22353"/>
                            <a:invGamma/>
                          </a:schemeClr>
                        </a:gs>
                        <a:gs pos="50000">
                          <a:schemeClr val="folHlink"/>
                        </a:gs>
                        <a:gs pos="100000">
                          <a:schemeClr val="folHlink">
                            <a:gamma/>
                            <a:shade val="22353"/>
                            <a:invGamma/>
                          </a:schemeClr>
                        </a:gs>
                      </a:gsLst>
                      <a:lin ang="0" scaled="1"/>
                    </a:gradFill>
                    <a:ln w="9525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</p:grpSp>
              <p:sp>
                <p:nvSpPr>
                  <p:cNvPr id="165018" name="Freeform 154"/>
                  <p:cNvSpPr>
                    <a:spLocks noChangeAspect="1"/>
                  </p:cNvSpPr>
                  <p:nvPr/>
                </p:nvSpPr>
                <p:spPr bwMode="auto">
                  <a:xfrm>
                    <a:off x="2829" y="2012"/>
                    <a:ext cx="101" cy="676"/>
                  </a:xfrm>
                  <a:custGeom>
                    <a:avLst/>
                    <a:gdLst/>
                    <a:ahLst/>
                    <a:cxnLst>
                      <a:cxn ang="0">
                        <a:pos x="0" y="960"/>
                      </a:cxn>
                      <a:cxn ang="0">
                        <a:pos x="0" y="9"/>
                      </a:cxn>
                      <a:cxn ang="0">
                        <a:pos x="5" y="3"/>
                      </a:cxn>
                      <a:cxn ang="0">
                        <a:pos x="15" y="0"/>
                      </a:cxn>
                      <a:cxn ang="0">
                        <a:pos x="39" y="15"/>
                      </a:cxn>
                      <a:cxn ang="0">
                        <a:pos x="72" y="24"/>
                      </a:cxn>
                      <a:cxn ang="0">
                        <a:pos x="102" y="18"/>
                      </a:cxn>
                      <a:cxn ang="0">
                        <a:pos x="125" y="5"/>
                      </a:cxn>
                      <a:cxn ang="0">
                        <a:pos x="135" y="2"/>
                      </a:cxn>
                      <a:cxn ang="0">
                        <a:pos x="143" y="6"/>
                      </a:cxn>
                      <a:cxn ang="0">
                        <a:pos x="144" y="960"/>
                      </a:cxn>
                      <a:cxn ang="0">
                        <a:pos x="0" y="960"/>
                      </a:cxn>
                    </a:cxnLst>
                    <a:rect l="0" t="0" r="r" b="b"/>
                    <a:pathLst>
                      <a:path w="144" h="960">
                        <a:moveTo>
                          <a:pt x="0" y="960"/>
                        </a:moveTo>
                        <a:lnTo>
                          <a:pt x="0" y="9"/>
                        </a:lnTo>
                        <a:lnTo>
                          <a:pt x="5" y="3"/>
                        </a:lnTo>
                        <a:lnTo>
                          <a:pt x="15" y="0"/>
                        </a:lnTo>
                        <a:lnTo>
                          <a:pt x="39" y="15"/>
                        </a:lnTo>
                        <a:lnTo>
                          <a:pt x="72" y="24"/>
                        </a:lnTo>
                        <a:lnTo>
                          <a:pt x="102" y="18"/>
                        </a:lnTo>
                        <a:lnTo>
                          <a:pt x="125" y="5"/>
                        </a:lnTo>
                        <a:lnTo>
                          <a:pt x="135" y="2"/>
                        </a:lnTo>
                        <a:lnTo>
                          <a:pt x="143" y="6"/>
                        </a:lnTo>
                        <a:lnTo>
                          <a:pt x="144" y="960"/>
                        </a:lnTo>
                        <a:lnTo>
                          <a:pt x="0" y="960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chemeClr val="folHlink"/>
                      </a:gs>
                      <a:gs pos="5000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endParaRPr lang="ro-RO"/>
                  </a:p>
                </p:txBody>
              </p:sp>
              <p:grpSp>
                <p:nvGrpSpPr>
                  <p:cNvPr id="165019" name="Group 155"/>
                  <p:cNvGrpSpPr>
                    <a:grpSpLocks/>
                  </p:cNvGrpSpPr>
                  <p:nvPr/>
                </p:nvGrpSpPr>
                <p:grpSpPr bwMode="auto">
                  <a:xfrm>
                    <a:off x="1985" y="1437"/>
                    <a:ext cx="1791" cy="2579"/>
                    <a:chOff x="1985" y="1437"/>
                    <a:chExt cx="1791" cy="2579"/>
                  </a:xfrm>
                </p:grpSpPr>
                <p:grpSp>
                  <p:nvGrpSpPr>
                    <p:cNvPr id="165020" name="Group 156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1985" y="1437"/>
                      <a:ext cx="1791" cy="2579"/>
                      <a:chOff x="1985" y="1437"/>
                      <a:chExt cx="1791" cy="2579"/>
                    </a:xfrm>
                  </p:grpSpPr>
                  <p:grpSp>
                    <p:nvGrpSpPr>
                      <p:cNvPr id="165021" name="Group 157"/>
                      <p:cNvGrpSpPr>
                        <a:grpSpLocks noChangeAspect="1"/>
                      </p:cNvGrpSpPr>
                      <p:nvPr/>
                    </p:nvGrpSpPr>
                    <p:grpSpPr bwMode="auto">
                      <a:xfrm>
                        <a:off x="1993" y="1892"/>
                        <a:ext cx="208" cy="1874"/>
                        <a:chOff x="1836" y="1048"/>
                        <a:chExt cx="294" cy="2656"/>
                      </a:xfrm>
                    </p:grpSpPr>
                    <p:sp>
                      <p:nvSpPr>
                        <p:cNvPr id="165022" name="Rectangle 158" descr="Дранка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1836" y="1104"/>
                          <a:ext cx="294" cy="2553"/>
                        </a:xfrm>
                        <a:prstGeom prst="rect">
                          <a:avLst/>
                        </a:prstGeom>
                        <a:pattFill prst="shingle">
                          <a:fgClr>
                            <a:schemeClr val="folHlink"/>
                          </a:fgClr>
                          <a:bgClr>
                            <a:schemeClr val="bg1"/>
                          </a:bgClr>
                        </a:pattFill>
                        <a:ln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65023" name="AutoShape 159" descr="Дранка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2008" y="3656"/>
                          <a:ext cx="48" cy="48"/>
                        </a:xfrm>
                        <a:custGeom>
                          <a:avLst/>
                          <a:gdLst>
                            <a:gd name="G0" fmla="+- 5400 0 0"/>
                            <a:gd name="G1" fmla="+- 21600 0 5400"/>
                            <a:gd name="G2" fmla="*/ 5400 1 2"/>
                            <a:gd name="G3" fmla="+- 21600 0 G2"/>
                            <a:gd name="G4" fmla="+/ 5400 21600 2"/>
                            <a:gd name="G5" fmla="+/ G1 0 2"/>
                            <a:gd name="G6" fmla="*/ 21600 21600 5400"/>
                            <a:gd name="G7" fmla="*/ G6 1 2"/>
                            <a:gd name="G8" fmla="+- 21600 0 G7"/>
                            <a:gd name="G9" fmla="*/ 21600 1 2"/>
                            <a:gd name="G10" fmla="+- 5400 0 G9"/>
                            <a:gd name="G11" fmla="?: G10 G8 0"/>
                            <a:gd name="G12" fmla="?: G10 G7 21600"/>
                            <a:gd name="T0" fmla="*/ 18900 w 21600"/>
                            <a:gd name="T1" fmla="*/ 10800 h 21600"/>
                            <a:gd name="T2" fmla="*/ 10800 w 21600"/>
                            <a:gd name="T3" fmla="*/ 21600 h 21600"/>
                            <a:gd name="T4" fmla="*/ 2700 w 21600"/>
                            <a:gd name="T5" fmla="*/ 10800 h 21600"/>
                            <a:gd name="T6" fmla="*/ 10800 w 21600"/>
                            <a:gd name="T7" fmla="*/ 0 h 21600"/>
                            <a:gd name="T8" fmla="*/ 4500 w 21600"/>
                            <a:gd name="T9" fmla="*/ 4500 h 21600"/>
                            <a:gd name="T10" fmla="*/ 17100 w 21600"/>
                            <a:gd name="T11" fmla="*/ 17100 h 21600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  <a:cxn ang="0">
                              <a:pos x="T6" y="T7"/>
                            </a:cxn>
                          </a:cxnLst>
                          <a:rect l="T8" t="T9" r="T10" b="T11"/>
                          <a:pathLst>
                            <a:path w="21600" h="21600">
                              <a:moveTo>
                                <a:pt x="0" y="0"/>
                              </a:moveTo>
                              <a:lnTo>
                                <a:pt x="5400" y="21600"/>
                              </a:lnTo>
                              <a:lnTo>
                                <a:pt x="16200" y="21600"/>
                              </a:lnTo>
                              <a:lnTo>
                                <a:pt x="21600" y="0"/>
                              </a:lnTo>
                              <a:close/>
                            </a:path>
                          </a:pathLst>
                        </a:custGeom>
                        <a:pattFill prst="shingle">
                          <a:fgClr>
                            <a:schemeClr val="folHlink"/>
                          </a:fgClr>
                          <a:bgClr>
                            <a:schemeClr val="bg1"/>
                          </a:bgClr>
                        </a:pattFill>
                        <a:ln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65024" name="AutoShape 160" descr="Дранка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1920" y="3656"/>
                          <a:ext cx="48" cy="48"/>
                        </a:xfrm>
                        <a:custGeom>
                          <a:avLst/>
                          <a:gdLst>
                            <a:gd name="G0" fmla="+- 5400 0 0"/>
                            <a:gd name="G1" fmla="+- 21600 0 5400"/>
                            <a:gd name="G2" fmla="*/ 5400 1 2"/>
                            <a:gd name="G3" fmla="+- 21600 0 G2"/>
                            <a:gd name="G4" fmla="+/ 5400 21600 2"/>
                            <a:gd name="G5" fmla="+/ G1 0 2"/>
                            <a:gd name="G6" fmla="*/ 21600 21600 5400"/>
                            <a:gd name="G7" fmla="*/ G6 1 2"/>
                            <a:gd name="G8" fmla="+- 21600 0 G7"/>
                            <a:gd name="G9" fmla="*/ 21600 1 2"/>
                            <a:gd name="G10" fmla="+- 5400 0 G9"/>
                            <a:gd name="G11" fmla="?: G10 G8 0"/>
                            <a:gd name="G12" fmla="?: G10 G7 21600"/>
                            <a:gd name="T0" fmla="*/ 18900 w 21600"/>
                            <a:gd name="T1" fmla="*/ 10800 h 21600"/>
                            <a:gd name="T2" fmla="*/ 10800 w 21600"/>
                            <a:gd name="T3" fmla="*/ 21600 h 21600"/>
                            <a:gd name="T4" fmla="*/ 2700 w 21600"/>
                            <a:gd name="T5" fmla="*/ 10800 h 21600"/>
                            <a:gd name="T6" fmla="*/ 10800 w 21600"/>
                            <a:gd name="T7" fmla="*/ 0 h 21600"/>
                            <a:gd name="T8" fmla="*/ 4500 w 21600"/>
                            <a:gd name="T9" fmla="*/ 4500 h 21600"/>
                            <a:gd name="T10" fmla="*/ 17100 w 21600"/>
                            <a:gd name="T11" fmla="*/ 17100 h 21600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  <a:cxn ang="0">
                              <a:pos x="T6" y="T7"/>
                            </a:cxn>
                          </a:cxnLst>
                          <a:rect l="T8" t="T9" r="T10" b="T11"/>
                          <a:pathLst>
                            <a:path w="21600" h="21600">
                              <a:moveTo>
                                <a:pt x="0" y="0"/>
                              </a:moveTo>
                              <a:lnTo>
                                <a:pt x="5400" y="21600"/>
                              </a:lnTo>
                              <a:lnTo>
                                <a:pt x="16200" y="21600"/>
                              </a:lnTo>
                              <a:lnTo>
                                <a:pt x="21600" y="0"/>
                              </a:lnTo>
                              <a:close/>
                            </a:path>
                          </a:pathLst>
                        </a:custGeom>
                        <a:pattFill prst="shingle">
                          <a:fgClr>
                            <a:schemeClr val="folHlink"/>
                          </a:fgClr>
                          <a:bgClr>
                            <a:schemeClr val="bg1"/>
                          </a:bgClr>
                        </a:pattFill>
                        <a:ln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65025" name="AutoShape 161" descr="Дранка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 rot="10800000">
                          <a:off x="2004" y="1048"/>
                          <a:ext cx="48" cy="48"/>
                        </a:xfrm>
                        <a:custGeom>
                          <a:avLst/>
                          <a:gdLst>
                            <a:gd name="G0" fmla="+- 5400 0 0"/>
                            <a:gd name="G1" fmla="+- 21600 0 5400"/>
                            <a:gd name="G2" fmla="*/ 5400 1 2"/>
                            <a:gd name="G3" fmla="+- 21600 0 G2"/>
                            <a:gd name="G4" fmla="+/ 5400 21600 2"/>
                            <a:gd name="G5" fmla="+/ G1 0 2"/>
                            <a:gd name="G6" fmla="*/ 21600 21600 5400"/>
                            <a:gd name="G7" fmla="*/ G6 1 2"/>
                            <a:gd name="G8" fmla="+- 21600 0 G7"/>
                            <a:gd name="G9" fmla="*/ 21600 1 2"/>
                            <a:gd name="G10" fmla="+- 5400 0 G9"/>
                            <a:gd name="G11" fmla="?: G10 G8 0"/>
                            <a:gd name="G12" fmla="?: G10 G7 21600"/>
                            <a:gd name="T0" fmla="*/ 18900 w 21600"/>
                            <a:gd name="T1" fmla="*/ 10800 h 21600"/>
                            <a:gd name="T2" fmla="*/ 10800 w 21600"/>
                            <a:gd name="T3" fmla="*/ 21600 h 21600"/>
                            <a:gd name="T4" fmla="*/ 2700 w 21600"/>
                            <a:gd name="T5" fmla="*/ 10800 h 21600"/>
                            <a:gd name="T6" fmla="*/ 10800 w 21600"/>
                            <a:gd name="T7" fmla="*/ 0 h 21600"/>
                            <a:gd name="T8" fmla="*/ 4500 w 21600"/>
                            <a:gd name="T9" fmla="*/ 4500 h 21600"/>
                            <a:gd name="T10" fmla="*/ 17100 w 21600"/>
                            <a:gd name="T11" fmla="*/ 17100 h 21600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  <a:cxn ang="0">
                              <a:pos x="T6" y="T7"/>
                            </a:cxn>
                          </a:cxnLst>
                          <a:rect l="T8" t="T9" r="T10" b="T11"/>
                          <a:pathLst>
                            <a:path w="21600" h="21600">
                              <a:moveTo>
                                <a:pt x="0" y="0"/>
                              </a:moveTo>
                              <a:lnTo>
                                <a:pt x="5400" y="21600"/>
                              </a:lnTo>
                              <a:lnTo>
                                <a:pt x="16200" y="21600"/>
                              </a:lnTo>
                              <a:lnTo>
                                <a:pt x="21600" y="0"/>
                              </a:lnTo>
                              <a:close/>
                            </a:path>
                          </a:pathLst>
                        </a:custGeom>
                        <a:pattFill prst="shingle">
                          <a:fgClr>
                            <a:schemeClr val="folHlink"/>
                          </a:fgClr>
                          <a:bgClr>
                            <a:schemeClr val="bg1"/>
                          </a:bgClr>
                        </a:pattFill>
                        <a:ln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65026" name="AutoShape 162" descr="Дранка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 rot="10800000">
                          <a:off x="1916" y="1048"/>
                          <a:ext cx="48" cy="48"/>
                        </a:xfrm>
                        <a:custGeom>
                          <a:avLst/>
                          <a:gdLst>
                            <a:gd name="G0" fmla="+- 5400 0 0"/>
                            <a:gd name="G1" fmla="+- 21600 0 5400"/>
                            <a:gd name="G2" fmla="*/ 5400 1 2"/>
                            <a:gd name="G3" fmla="+- 21600 0 G2"/>
                            <a:gd name="G4" fmla="+/ 5400 21600 2"/>
                            <a:gd name="G5" fmla="+/ G1 0 2"/>
                            <a:gd name="G6" fmla="*/ 21600 21600 5400"/>
                            <a:gd name="G7" fmla="*/ G6 1 2"/>
                            <a:gd name="G8" fmla="+- 21600 0 G7"/>
                            <a:gd name="G9" fmla="*/ 21600 1 2"/>
                            <a:gd name="G10" fmla="+- 5400 0 G9"/>
                            <a:gd name="G11" fmla="?: G10 G8 0"/>
                            <a:gd name="G12" fmla="?: G10 G7 21600"/>
                            <a:gd name="T0" fmla="*/ 18900 w 21600"/>
                            <a:gd name="T1" fmla="*/ 10800 h 21600"/>
                            <a:gd name="T2" fmla="*/ 10800 w 21600"/>
                            <a:gd name="T3" fmla="*/ 21600 h 21600"/>
                            <a:gd name="T4" fmla="*/ 2700 w 21600"/>
                            <a:gd name="T5" fmla="*/ 10800 h 21600"/>
                            <a:gd name="T6" fmla="*/ 10800 w 21600"/>
                            <a:gd name="T7" fmla="*/ 0 h 21600"/>
                            <a:gd name="T8" fmla="*/ 4500 w 21600"/>
                            <a:gd name="T9" fmla="*/ 4500 h 21600"/>
                            <a:gd name="T10" fmla="*/ 17100 w 21600"/>
                            <a:gd name="T11" fmla="*/ 17100 h 21600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  <a:cxn ang="0">
                              <a:pos x="T6" y="T7"/>
                            </a:cxn>
                          </a:cxnLst>
                          <a:rect l="T8" t="T9" r="T10" b="T11"/>
                          <a:pathLst>
                            <a:path w="21600" h="21600">
                              <a:moveTo>
                                <a:pt x="0" y="0"/>
                              </a:moveTo>
                              <a:lnTo>
                                <a:pt x="5400" y="21600"/>
                              </a:lnTo>
                              <a:lnTo>
                                <a:pt x="16200" y="21600"/>
                              </a:lnTo>
                              <a:lnTo>
                                <a:pt x="21600" y="0"/>
                              </a:lnTo>
                              <a:close/>
                            </a:path>
                          </a:pathLst>
                        </a:custGeom>
                        <a:pattFill prst="shingle">
                          <a:fgClr>
                            <a:schemeClr val="folHlink"/>
                          </a:fgClr>
                          <a:bgClr>
                            <a:schemeClr val="bg1"/>
                          </a:bgClr>
                        </a:pattFill>
                        <a:ln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</p:grpSp>
                  <p:grpSp>
                    <p:nvGrpSpPr>
                      <p:cNvPr id="165027" name="Group 163"/>
                      <p:cNvGrpSpPr>
                        <a:grpSpLocks noChangeAspect="1"/>
                      </p:cNvGrpSpPr>
                      <p:nvPr/>
                    </p:nvGrpSpPr>
                    <p:grpSpPr bwMode="auto">
                      <a:xfrm rot="-67822">
                        <a:off x="3543" y="1880"/>
                        <a:ext cx="208" cy="1870"/>
                        <a:chOff x="1836" y="1048"/>
                        <a:chExt cx="294" cy="2656"/>
                      </a:xfrm>
                    </p:grpSpPr>
                    <p:sp>
                      <p:nvSpPr>
                        <p:cNvPr id="165028" name="Rectangle 164" descr="Дранка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1836" y="1104"/>
                          <a:ext cx="294" cy="2553"/>
                        </a:xfrm>
                        <a:prstGeom prst="rect">
                          <a:avLst/>
                        </a:prstGeom>
                        <a:pattFill prst="shingle">
                          <a:fgClr>
                            <a:schemeClr val="folHlink"/>
                          </a:fgClr>
                          <a:bgClr>
                            <a:schemeClr val="bg1"/>
                          </a:bgClr>
                        </a:pattFill>
                        <a:ln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65029" name="AutoShape 165" descr="Дранка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2008" y="3656"/>
                          <a:ext cx="48" cy="48"/>
                        </a:xfrm>
                        <a:custGeom>
                          <a:avLst/>
                          <a:gdLst>
                            <a:gd name="G0" fmla="+- 5400 0 0"/>
                            <a:gd name="G1" fmla="+- 21600 0 5400"/>
                            <a:gd name="G2" fmla="*/ 5400 1 2"/>
                            <a:gd name="G3" fmla="+- 21600 0 G2"/>
                            <a:gd name="G4" fmla="+/ 5400 21600 2"/>
                            <a:gd name="G5" fmla="+/ G1 0 2"/>
                            <a:gd name="G6" fmla="*/ 21600 21600 5400"/>
                            <a:gd name="G7" fmla="*/ G6 1 2"/>
                            <a:gd name="G8" fmla="+- 21600 0 G7"/>
                            <a:gd name="G9" fmla="*/ 21600 1 2"/>
                            <a:gd name="G10" fmla="+- 5400 0 G9"/>
                            <a:gd name="G11" fmla="?: G10 G8 0"/>
                            <a:gd name="G12" fmla="?: G10 G7 21600"/>
                            <a:gd name="T0" fmla="*/ 18900 w 21600"/>
                            <a:gd name="T1" fmla="*/ 10800 h 21600"/>
                            <a:gd name="T2" fmla="*/ 10800 w 21600"/>
                            <a:gd name="T3" fmla="*/ 21600 h 21600"/>
                            <a:gd name="T4" fmla="*/ 2700 w 21600"/>
                            <a:gd name="T5" fmla="*/ 10800 h 21600"/>
                            <a:gd name="T6" fmla="*/ 10800 w 21600"/>
                            <a:gd name="T7" fmla="*/ 0 h 21600"/>
                            <a:gd name="T8" fmla="*/ 4500 w 21600"/>
                            <a:gd name="T9" fmla="*/ 4500 h 21600"/>
                            <a:gd name="T10" fmla="*/ 17100 w 21600"/>
                            <a:gd name="T11" fmla="*/ 17100 h 21600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  <a:cxn ang="0">
                              <a:pos x="T6" y="T7"/>
                            </a:cxn>
                          </a:cxnLst>
                          <a:rect l="T8" t="T9" r="T10" b="T11"/>
                          <a:pathLst>
                            <a:path w="21600" h="21600">
                              <a:moveTo>
                                <a:pt x="0" y="0"/>
                              </a:moveTo>
                              <a:lnTo>
                                <a:pt x="5400" y="21600"/>
                              </a:lnTo>
                              <a:lnTo>
                                <a:pt x="16200" y="21600"/>
                              </a:lnTo>
                              <a:lnTo>
                                <a:pt x="21600" y="0"/>
                              </a:lnTo>
                              <a:close/>
                            </a:path>
                          </a:pathLst>
                        </a:custGeom>
                        <a:pattFill prst="shingle">
                          <a:fgClr>
                            <a:schemeClr val="folHlink"/>
                          </a:fgClr>
                          <a:bgClr>
                            <a:schemeClr val="bg1"/>
                          </a:bgClr>
                        </a:pattFill>
                        <a:ln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65030" name="AutoShape 166" descr="Дранка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1920" y="3656"/>
                          <a:ext cx="48" cy="48"/>
                        </a:xfrm>
                        <a:custGeom>
                          <a:avLst/>
                          <a:gdLst>
                            <a:gd name="G0" fmla="+- 5400 0 0"/>
                            <a:gd name="G1" fmla="+- 21600 0 5400"/>
                            <a:gd name="G2" fmla="*/ 5400 1 2"/>
                            <a:gd name="G3" fmla="+- 21600 0 G2"/>
                            <a:gd name="G4" fmla="+/ 5400 21600 2"/>
                            <a:gd name="G5" fmla="+/ G1 0 2"/>
                            <a:gd name="G6" fmla="*/ 21600 21600 5400"/>
                            <a:gd name="G7" fmla="*/ G6 1 2"/>
                            <a:gd name="G8" fmla="+- 21600 0 G7"/>
                            <a:gd name="G9" fmla="*/ 21600 1 2"/>
                            <a:gd name="G10" fmla="+- 5400 0 G9"/>
                            <a:gd name="G11" fmla="?: G10 G8 0"/>
                            <a:gd name="G12" fmla="?: G10 G7 21600"/>
                            <a:gd name="T0" fmla="*/ 18900 w 21600"/>
                            <a:gd name="T1" fmla="*/ 10800 h 21600"/>
                            <a:gd name="T2" fmla="*/ 10800 w 21600"/>
                            <a:gd name="T3" fmla="*/ 21600 h 21600"/>
                            <a:gd name="T4" fmla="*/ 2700 w 21600"/>
                            <a:gd name="T5" fmla="*/ 10800 h 21600"/>
                            <a:gd name="T6" fmla="*/ 10800 w 21600"/>
                            <a:gd name="T7" fmla="*/ 0 h 21600"/>
                            <a:gd name="T8" fmla="*/ 4500 w 21600"/>
                            <a:gd name="T9" fmla="*/ 4500 h 21600"/>
                            <a:gd name="T10" fmla="*/ 17100 w 21600"/>
                            <a:gd name="T11" fmla="*/ 17100 h 21600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  <a:cxn ang="0">
                              <a:pos x="T6" y="T7"/>
                            </a:cxn>
                          </a:cxnLst>
                          <a:rect l="T8" t="T9" r="T10" b="T11"/>
                          <a:pathLst>
                            <a:path w="21600" h="21600">
                              <a:moveTo>
                                <a:pt x="0" y="0"/>
                              </a:moveTo>
                              <a:lnTo>
                                <a:pt x="5400" y="21600"/>
                              </a:lnTo>
                              <a:lnTo>
                                <a:pt x="16200" y="21600"/>
                              </a:lnTo>
                              <a:lnTo>
                                <a:pt x="21600" y="0"/>
                              </a:lnTo>
                              <a:close/>
                            </a:path>
                          </a:pathLst>
                        </a:custGeom>
                        <a:pattFill prst="shingle">
                          <a:fgClr>
                            <a:schemeClr val="folHlink"/>
                          </a:fgClr>
                          <a:bgClr>
                            <a:schemeClr val="bg1"/>
                          </a:bgClr>
                        </a:pattFill>
                        <a:ln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65031" name="AutoShape 167" descr="Дранка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 rot="10800000">
                          <a:off x="2004" y="1048"/>
                          <a:ext cx="48" cy="48"/>
                        </a:xfrm>
                        <a:custGeom>
                          <a:avLst/>
                          <a:gdLst>
                            <a:gd name="G0" fmla="+- 5400 0 0"/>
                            <a:gd name="G1" fmla="+- 21600 0 5400"/>
                            <a:gd name="G2" fmla="*/ 5400 1 2"/>
                            <a:gd name="G3" fmla="+- 21600 0 G2"/>
                            <a:gd name="G4" fmla="+/ 5400 21600 2"/>
                            <a:gd name="G5" fmla="+/ G1 0 2"/>
                            <a:gd name="G6" fmla="*/ 21600 21600 5400"/>
                            <a:gd name="G7" fmla="*/ G6 1 2"/>
                            <a:gd name="G8" fmla="+- 21600 0 G7"/>
                            <a:gd name="G9" fmla="*/ 21600 1 2"/>
                            <a:gd name="G10" fmla="+- 5400 0 G9"/>
                            <a:gd name="G11" fmla="?: G10 G8 0"/>
                            <a:gd name="G12" fmla="?: G10 G7 21600"/>
                            <a:gd name="T0" fmla="*/ 18900 w 21600"/>
                            <a:gd name="T1" fmla="*/ 10800 h 21600"/>
                            <a:gd name="T2" fmla="*/ 10800 w 21600"/>
                            <a:gd name="T3" fmla="*/ 21600 h 21600"/>
                            <a:gd name="T4" fmla="*/ 2700 w 21600"/>
                            <a:gd name="T5" fmla="*/ 10800 h 21600"/>
                            <a:gd name="T6" fmla="*/ 10800 w 21600"/>
                            <a:gd name="T7" fmla="*/ 0 h 21600"/>
                            <a:gd name="T8" fmla="*/ 4500 w 21600"/>
                            <a:gd name="T9" fmla="*/ 4500 h 21600"/>
                            <a:gd name="T10" fmla="*/ 17100 w 21600"/>
                            <a:gd name="T11" fmla="*/ 17100 h 21600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  <a:cxn ang="0">
                              <a:pos x="T6" y="T7"/>
                            </a:cxn>
                          </a:cxnLst>
                          <a:rect l="T8" t="T9" r="T10" b="T11"/>
                          <a:pathLst>
                            <a:path w="21600" h="21600">
                              <a:moveTo>
                                <a:pt x="0" y="0"/>
                              </a:moveTo>
                              <a:lnTo>
                                <a:pt x="5400" y="21600"/>
                              </a:lnTo>
                              <a:lnTo>
                                <a:pt x="16200" y="21600"/>
                              </a:lnTo>
                              <a:lnTo>
                                <a:pt x="21600" y="0"/>
                              </a:lnTo>
                              <a:close/>
                            </a:path>
                          </a:pathLst>
                        </a:custGeom>
                        <a:pattFill prst="shingle">
                          <a:fgClr>
                            <a:schemeClr val="folHlink"/>
                          </a:fgClr>
                          <a:bgClr>
                            <a:schemeClr val="bg1"/>
                          </a:bgClr>
                        </a:pattFill>
                        <a:ln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65032" name="AutoShape 168" descr="Дранка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 rot="10800000">
                          <a:off x="1916" y="1048"/>
                          <a:ext cx="48" cy="48"/>
                        </a:xfrm>
                        <a:custGeom>
                          <a:avLst/>
                          <a:gdLst>
                            <a:gd name="G0" fmla="+- 5400 0 0"/>
                            <a:gd name="G1" fmla="+- 21600 0 5400"/>
                            <a:gd name="G2" fmla="*/ 5400 1 2"/>
                            <a:gd name="G3" fmla="+- 21600 0 G2"/>
                            <a:gd name="G4" fmla="+/ 5400 21600 2"/>
                            <a:gd name="G5" fmla="+/ G1 0 2"/>
                            <a:gd name="G6" fmla="*/ 21600 21600 5400"/>
                            <a:gd name="G7" fmla="*/ G6 1 2"/>
                            <a:gd name="G8" fmla="+- 21600 0 G7"/>
                            <a:gd name="G9" fmla="*/ 21600 1 2"/>
                            <a:gd name="G10" fmla="+- 5400 0 G9"/>
                            <a:gd name="G11" fmla="?: G10 G8 0"/>
                            <a:gd name="G12" fmla="?: G10 G7 21600"/>
                            <a:gd name="T0" fmla="*/ 18900 w 21600"/>
                            <a:gd name="T1" fmla="*/ 10800 h 21600"/>
                            <a:gd name="T2" fmla="*/ 10800 w 21600"/>
                            <a:gd name="T3" fmla="*/ 21600 h 21600"/>
                            <a:gd name="T4" fmla="*/ 2700 w 21600"/>
                            <a:gd name="T5" fmla="*/ 10800 h 21600"/>
                            <a:gd name="T6" fmla="*/ 10800 w 21600"/>
                            <a:gd name="T7" fmla="*/ 0 h 21600"/>
                            <a:gd name="T8" fmla="*/ 4500 w 21600"/>
                            <a:gd name="T9" fmla="*/ 4500 h 21600"/>
                            <a:gd name="T10" fmla="*/ 17100 w 21600"/>
                            <a:gd name="T11" fmla="*/ 17100 h 21600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  <a:cxn ang="0">
                              <a:pos x="T6" y="T7"/>
                            </a:cxn>
                          </a:cxnLst>
                          <a:rect l="T8" t="T9" r="T10" b="T11"/>
                          <a:pathLst>
                            <a:path w="21600" h="21600">
                              <a:moveTo>
                                <a:pt x="0" y="0"/>
                              </a:moveTo>
                              <a:lnTo>
                                <a:pt x="5400" y="21600"/>
                              </a:lnTo>
                              <a:lnTo>
                                <a:pt x="16200" y="21600"/>
                              </a:lnTo>
                              <a:lnTo>
                                <a:pt x="21600" y="0"/>
                              </a:lnTo>
                              <a:close/>
                            </a:path>
                          </a:pathLst>
                        </a:custGeom>
                        <a:pattFill prst="shingle">
                          <a:fgClr>
                            <a:schemeClr val="folHlink"/>
                          </a:fgClr>
                          <a:bgClr>
                            <a:schemeClr val="bg1"/>
                          </a:bgClr>
                        </a:pattFill>
                        <a:ln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</p:grpSp>
                  <p:grpSp>
                    <p:nvGrpSpPr>
                      <p:cNvPr id="165033" name="Group 169"/>
                      <p:cNvGrpSpPr>
                        <a:grpSpLocks noChangeAspect="1"/>
                      </p:cNvGrpSpPr>
                      <p:nvPr/>
                    </p:nvGrpSpPr>
                    <p:grpSpPr bwMode="auto">
                      <a:xfrm>
                        <a:off x="2002" y="1921"/>
                        <a:ext cx="1753" cy="1785"/>
                        <a:chOff x="1848" y="1089"/>
                        <a:chExt cx="2487" cy="2531"/>
                      </a:xfrm>
                    </p:grpSpPr>
                    <p:grpSp>
                      <p:nvGrpSpPr>
                        <p:cNvPr id="165034" name="Group 170"/>
                        <p:cNvGrpSpPr>
                          <a:grpSpLocks noChangeAspect="1"/>
                        </p:cNvGrpSpPr>
                        <p:nvPr/>
                      </p:nvGrpSpPr>
                      <p:grpSpPr bwMode="auto">
                        <a:xfrm>
                          <a:off x="4050" y="1089"/>
                          <a:ext cx="264" cy="230"/>
                          <a:chOff x="4050" y="1089"/>
                          <a:chExt cx="264" cy="230"/>
                        </a:xfrm>
                      </p:grpSpPr>
                      <p:sp>
                        <p:nvSpPr>
                          <p:cNvPr id="165035" name="Oval 171"/>
                          <p:cNvSpPr>
                            <a:spLocks noChangeAspect="1" noChangeArrowheads="1"/>
                          </p:cNvSpPr>
                          <p:nvPr/>
                        </p:nvSpPr>
                        <p:spPr bwMode="auto">
                          <a:xfrm>
                            <a:off x="4053" y="1089"/>
                            <a:ext cx="113" cy="113"/>
                          </a:xfrm>
                          <a:prstGeom prst="ellipse">
                            <a:avLst/>
                          </a:prstGeom>
                          <a:gradFill rotWithShape="0">
                            <a:gsLst>
                              <a:gs pos="0">
                                <a:schemeClr val="folHlink">
                                  <a:gamma/>
                                  <a:tint val="0"/>
                                  <a:invGamma/>
                                </a:schemeClr>
                              </a:gs>
                              <a:gs pos="100000">
                                <a:schemeClr val="folHlink"/>
                              </a:gs>
                            </a:gsLst>
                            <a:path path="shape">
                              <a:fillToRect l="50000" t="50000" r="50000" b="50000"/>
                            </a:path>
                          </a:gradFill>
                          <a:ln w="9525">
                            <a:solidFill>
                              <a:schemeClr val="tx1"/>
                            </a:solidFill>
                            <a:round/>
                            <a:headEnd/>
                            <a:tailEnd/>
                          </a:ln>
                          <a:effectLst/>
                        </p:spPr>
                        <p:txBody>
                          <a:bodyPr wrap="none" anchor="ctr"/>
                          <a:lstStyle/>
                          <a:p>
                            <a:endParaRPr lang="ro-RO"/>
                          </a:p>
                        </p:txBody>
                      </p:sp>
                      <p:sp>
                        <p:nvSpPr>
                          <p:cNvPr id="165036" name="Oval 172"/>
                          <p:cNvSpPr>
                            <a:spLocks noChangeAspect="1" noChangeArrowheads="1"/>
                          </p:cNvSpPr>
                          <p:nvPr/>
                        </p:nvSpPr>
                        <p:spPr bwMode="auto">
                          <a:xfrm>
                            <a:off x="4194" y="1206"/>
                            <a:ext cx="113" cy="113"/>
                          </a:xfrm>
                          <a:prstGeom prst="ellipse">
                            <a:avLst/>
                          </a:prstGeom>
                          <a:gradFill rotWithShape="0">
                            <a:gsLst>
                              <a:gs pos="0">
                                <a:schemeClr val="folHlink">
                                  <a:gamma/>
                                  <a:tint val="0"/>
                                  <a:invGamma/>
                                </a:schemeClr>
                              </a:gs>
                              <a:gs pos="100000">
                                <a:schemeClr val="folHlink"/>
                              </a:gs>
                            </a:gsLst>
                            <a:path path="shape">
                              <a:fillToRect l="50000" t="50000" r="50000" b="50000"/>
                            </a:path>
                          </a:gradFill>
                          <a:ln w="9525">
                            <a:solidFill>
                              <a:schemeClr val="tx1"/>
                            </a:solidFill>
                            <a:round/>
                            <a:headEnd/>
                            <a:tailEnd/>
                          </a:ln>
                          <a:effectLst/>
                        </p:spPr>
                        <p:txBody>
                          <a:bodyPr wrap="none" anchor="ctr"/>
                          <a:lstStyle/>
                          <a:p>
                            <a:endParaRPr lang="ro-RO"/>
                          </a:p>
                        </p:txBody>
                      </p:sp>
                      <p:sp>
                        <p:nvSpPr>
                          <p:cNvPr id="165037" name="Rectangle 173"/>
                          <p:cNvSpPr>
                            <a:spLocks noChangeAspect="1" noChangeArrowheads="1"/>
                          </p:cNvSpPr>
                          <p:nvPr/>
                        </p:nvSpPr>
                        <p:spPr bwMode="auto">
                          <a:xfrm>
                            <a:off x="4194" y="1095"/>
                            <a:ext cx="120" cy="105"/>
                          </a:xfrm>
                          <a:prstGeom prst="rect">
                            <a:avLst/>
                          </a:prstGeom>
                          <a:gradFill rotWithShape="0">
                            <a:gsLst>
                              <a:gs pos="0">
                                <a:schemeClr val="folHlink"/>
                              </a:gs>
                              <a:gs pos="50000">
                                <a:schemeClr val="folHlink">
                                  <a:gamma/>
                                  <a:tint val="0"/>
                                  <a:invGamma/>
                                </a:schemeClr>
                              </a:gs>
                              <a:gs pos="100000">
                                <a:schemeClr val="folHlink"/>
                              </a:gs>
                            </a:gsLst>
                            <a:lin ang="0" scaled="1"/>
                          </a:gradFill>
                          <a:ln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:ln>
                          <a:effectLst/>
                        </p:spPr>
                        <p:txBody>
                          <a:bodyPr wrap="none" anchor="ctr"/>
                          <a:lstStyle/>
                          <a:p>
                            <a:endParaRPr lang="ro-RO"/>
                          </a:p>
                        </p:txBody>
                      </p:sp>
                      <p:sp>
                        <p:nvSpPr>
                          <p:cNvPr id="165038" name="Rectangle 174"/>
                          <p:cNvSpPr>
                            <a:spLocks noChangeAspect="1" noChangeArrowheads="1"/>
                          </p:cNvSpPr>
                          <p:nvPr/>
                        </p:nvSpPr>
                        <p:spPr bwMode="auto">
                          <a:xfrm>
                            <a:off x="4050" y="1206"/>
                            <a:ext cx="120" cy="105"/>
                          </a:xfrm>
                          <a:prstGeom prst="rect">
                            <a:avLst/>
                          </a:prstGeom>
                          <a:gradFill rotWithShape="0">
                            <a:gsLst>
                              <a:gs pos="0">
                                <a:schemeClr val="folHlink"/>
                              </a:gs>
                              <a:gs pos="50000">
                                <a:schemeClr val="folHlink">
                                  <a:gamma/>
                                  <a:tint val="0"/>
                                  <a:invGamma/>
                                </a:schemeClr>
                              </a:gs>
                              <a:gs pos="100000">
                                <a:schemeClr val="folHlink"/>
                              </a:gs>
                            </a:gsLst>
                            <a:lin ang="0" scaled="1"/>
                          </a:gradFill>
                          <a:ln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:ln>
                          <a:effectLst/>
                        </p:spPr>
                        <p:txBody>
                          <a:bodyPr wrap="none" anchor="ctr"/>
                          <a:lstStyle/>
                          <a:p>
                            <a:endParaRPr lang="ro-RO"/>
                          </a:p>
                        </p:txBody>
                      </p:sp>
                    </p:grpSp>
                    <p:grpSp>
                      <p:nvGrpSpPr>
                        <p:cNvPr id="165039" name="Group 175"/>
                        <p:cNvGrpSpPr>
                          <a:grpSpLocks noChangeAspect="1"/>
                        </p:cNvGrpSpPr>
                        <p:nvPr/>
                      </p:nvGrpSpPr>
                      <p:grpSpPr bwMode="auto">
                        <a:xfrm>
                          <a:off x="4050" y="1320"/>
                          <a:ext cx="264" cy="230"/>
                          <a:chOff x="4050" y="1089"/>
                          <a:chExt cx="264" cy="230"/>
                        </a:xfrm>
                      </p:grpSpPr>
                      <p:sp>
                        <p:nvSpPr>
                          <p:cNvPr id="165040" name="Oval 176"/>
                          <p:cNvSpPr>
                            <a:spLocks noChangeAspect="1" noChangeArrowheads="1"/>
                          </p:cNvSpPr>
                          <p:nvPr/>
                        </p:nvSpPr>
                        <p:spPr bwMode="auto">
                          <a:xfrm>
                            <a:off x="4053" y="1089"/>
                            <a:ext cx="113" cy="113"/>
                          </a:xfrm>
                          <a:prstGeom prst="ellipse">
                            <a:avLst/>
                          </a:prstGeom>
                          <a:gradFill rotWithShape="0">
                            <a:gsLst>
                              <a:gs pos="0">
                                <a:schemeClr val="folHlink">
                                  <a:gamma/>
                                  <a:tint val="0"/>
                                  <a:invGamma/>
                                </a:schemeClr>
                              </a:gs>
                              <a:gs pos="100000">
                                <a:schemeClr val="folHlink"/>
                              </a:gs>
                            </a:gsLst>
                            <a:path path="shape">
                              <a:fillToRect l="50000" t="50000" r="50000" b="50000"/>
                            </a:path>
                          </a:gradFill>
                          <a:ln w="9525">
                            <a:solidFill>
                              <a:schemeClr val="tx1"/>
                            </a:solidFill>
                            <a:round/>
                            <a:headEnd/>
                            <a:tailEnd/>
                          </a:ln>
                          <a:effectLst/>
                        </p:spPr>
                        <p:txBody>
                          <a:bodyPr wrap="none" anchor="ctr"/>
                          <a:lstStyle/>
                          <a:p>
                            <a:endParaRPr lang="ro-RO"/>
                          </a:p>
                        </p:txBody>
                      </p:sp>
                      <p:sp>
                        <p:nvSpPr>
                          <p:cNvPr id="165041" name="Oval 177"/>
                          <p:cNvSpPr>
                            <a:spLocks noChangeAspect="1" noChangeArrowheads="1"/>
                          </p:cNvSpPr>
                          <p:nvPr/>
                        </p:nvSpPr>
                        <p:spPr bwMode="auto">
                          <a:xfrm>
                            <a:off x="4194" y="1206"/>
                            <a:ext cx="113" cy="113"/>
                          </a:xfrm>
                          <a:prstGeom prst="ellipse">
                            <a:avLst/>
                          </a:prstGeom>
                          <a:gradFill rotWithShape="0">
                            <a:gsLst>
                              <a:gs pos="0">
                                <a:schemeClr val="folHlink">
                                  <a:gamma/>
                                  <a:tint val="0"/>
                                  <a:invGamma/>
                                </a:schemeClr>
                              </a:gs>
                              <a:gs pos="100000">
                                <a:schemeClr val="folHlink"/>
                              </a:gs>
                            </a:gsLst>
                            <a:path path="shape">
                              <a:fillToRect l="50000" t="50000" r="50000" b="50000"/>
                            </a:path>
                          </a:gradFill>
                          <a:ln w="9525">
                            <a:solidFill>
                              <a:schemeClr val="tx1"/>
                            </a:solidFill>
                            <a:round/>
                            <a:headEnd/>
                            <a:tailEnd/>
                          </a:ln>
                          <a:effectLst/>
                        </p:spPr>
                        <p:txBody>
                          <a:bodyPr wrap="none" anchor="ctr"/>
                          <a:lstStyle/>
                          <a:p>
                            <a:endParaRPr lang="ro-RO"/>
                          </a:p>
                        </p:txBody>
                      </p:sp>
                      <p:sp>
                        <p:nvSpPr>
                          <p:cNvPr id="165042" name="Rectangle 178"/>
                          <p:cNvSpPr>
                            <a:spLocks noChangeAspect="1" noChangeArrowheads="1"/>
                          </p:cNvSpPr>
                          <p:nvPr/>
                        </p:nvSpPr>
                        <p:spPr bwMode="auto">
                          <a:xfrm>
                            <a:off x="4194" y="1095"/>
                            <a:ext cx="120" cy="105"/>
                          </a:xfrm>
                          <a:prstGeom prst="rect">
                            <a:avLst/>
                          </a:prstGeom>
                          <a:gradFill rotWithShape="0">
                            <a:gsLst>
                              <a:gs pos="0">
                                <a:schemeClr val="folHlink"/>
                              </a:gs>
                              <a:gs pos="50000">
                                <a:schemeClr val="folHlink">
                                  <a:gamma/>
                                  <a:tint val="0"/>
                                  <a:invGamma/>
                                </a:schemeClr>
                              </a:gs>
                              <a:gs pos="100000">
                                <a:schemeClr val="folHlink"/>
                              </a:gs>
                            </a:gsLst>
                            <a:lin ang="0" scaled="1"/>
                          </a:gradFill>
                          <a:ln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:ln>
                          <a:effectLst/>
                        </p:spPr>
                        <p:txBody>
                          <a:bodyPr wrap="none" anchor="ctr"/>
                          <a:lstStyle/>
                          <a:p>
                            <a:endParaRPr lang="ro-RO"/>
                          </a:p>
                        </p:txBody>
                      </p:sp>
                      <p:sp>
                        <p:nvSpPr>
                          <p:cNvPr id="165043" name="Rectangle 179"/>
                          <p:cNvSpPr>
                            <a:spLocks noChangeAspect="1" noChangeArrowheads="1"/>
                          </p:cNvSpPr>
                          <p:nvPr/>
                        </p:nvSpPr>
                        <p:spPr bwMode="auto">
                          <a:xfrm>
                            <a:off x="4050" y="1206"/>
                            <a:ext cx="120" cy="105"/>
                          </a:xfrm>
                          <a:prstGeom prst="rect">
                            <a:avLst/>
                          </a:prstGeom>
                          <a:gradFill rotWithShape="0">
                            <a:gsLst>
                              <a:gs pos="0">
                                <a:schemeClr val="folHlink"/>
                              </a:gs>
                              <a:gs pos="50000">
                                <a:schemeClr val="folHlink">
                                  <a:gamma/>
                                  <a:tint val="0"/>
                                  <a:invGamma/>
                                </a:schemeClr>
                              </a:gs>
                              <a:gs pos="100000">
                                <a:schemeClr val="folHlink"/>
                              </a:gs>
                            </a:gsLst>
                            <a:lin ang="0" scaled="1"/>
                          </a:gradFill>
                          <a:ln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:ln>
                          <a:effectLst/>
                        </p:spPr>
                        <p:txBody>
                          <a:bodyPr wrap="none" anchor="ctr"/>
                          <a:lstStyle/>
                          <a:p>
                            <a:endParaRPr lang="ro-RO"/>
                          </a:p>
                        </p:txBody>
                      </p:sp>
                    </p:grpSp>
                    <p:grpSp>
                      <p:nvGrpSpPr>
                        <p:cNvPr id="165044" name="Group 180"/>
                        <p:cNvGrpSpPr>
                          <a:grpSpLocks noChangeAspect="1"/>
                        </p:cNvGrpSpPr>
                        <p:nvPr/>
                      </p:nvGrpSpPr>
                      <p:grpSpPr bwMode="auto">
                        <a:xfrm>
                          <a:off x="4053" y="1545"/>
                          <a:ext cx="264" cy="230"/>
                          <a:chOff x="4050" y="1089"/>
                          <a:chExt cx="264" cy="230"/>
                        </a:xfrm>
                      </p:grpSpPr>
                      <p:sp>
                        <p:nvSpPr>
                          <p:cNvPr id="165045" name="Oval 181"/>
                          <p:cNvSpPr>
                            <a:spLocks noChangeAspect="1" noChangeArrowheads="1"/>
                          </p:cNvSpPr>
                          <p:nvPr/>
                        </p:nvSpPr>
                        <p:spPr bwMode="auto">
                          <a:xfrm>
                            <a:off x="4053" y="1089"/>
                            <a:ext cx="113" cy="113"/>
                          </a:xfrm>
                          <a:prstGeom prst="ellipse">
                            <a:avLst/>
                          </a:prstGeom>
                          <a:gradFill rotWithShape="0">
                            <a:gsLst>
                              <a:gs pos="0">
                                <a:schemeClr val="folHlink">
                                  <a:gamma/>
                                  <a:tint val="0"/>
                                  <a:invGamma/>
                                </a:schemeClr>
                              </a:gs>
                              <a:gs pos="100000">
                                <a:schemeClr val="folHlink"/>
                              </a:gs>
                            </a:gsLst>
                            <a:path path="shape">
                              <a:fillToRect l="50000" t="50000" r="50000" b="50000"/>
                            </a:path>
                          </a:gradFill>
                          <a:ln w="9525">
                            <a:solidFill>
                              <a:schemeClr val="tx1"/>
                            </a:solidFill>
                            <a:round/>
                            <a:headEnd/>
                            <a:tailEnd/>
                          </a:ln>
                          <a:effectLst/>
                        </p:spPr>
                        <p:txBody>
                          <a:bodyPr wrap="none" anchor="ctr"/>
                          <a:lstStyle/>
                          <a:p>
                            <a:endParaRPr lang="ro-RO"/>
                          </a:p>
                        </p:txBody>
                      </p:sp>
                      <p:sp>
                        <p:nvSpPr>
                          <p:cNvPr id="165046" name="Oval 182"/>
                          <p:cNvSpPr>
                            <a:spLocks noChangeAspect="1" noChangeArrowheads="1"/>
                          </p:cNvSpPr>
                          <p:nvPr/>
                        </p:nvSpPr>
                        <p:spPr bwMode="auto">
                          <a:xfrm>
                            <a:off x="4194" y="1206"/>
                            <a:ext cx="113" cy="113"/>
                          </a:xfrm>
                          <a:prstGeom prst="ellipse">
                            <a:avLst/>
                          </a:prstGeom>
                          <a:gradFill rotWithShape="0">
                            <a:gsLst>
                              <a:gs pos="0">
                                <a:schemeClr val="folHlink">
                                  <a:gamma/>
                                  <a:tint val="0"/>
                                  <a:invGamma/>
                                </a:schemeClr>
                              </a:gs>
                              <a:gs pos="100000">
                                <a:schemeClr val="folHlink"/>
                              </a:gs>
                            </a:gsLst>
                            <a:path path="shape">
                              <a:fillToRect l="50000" t="50000" r="50000" b="50000"/>
                            </a:path>
                          </a:gradFill>
                          <a:ln w="9525">
                            <a:solidFill>
                              <a:schemeClr val="tx1"/>
                            </a:solidFill>
                            <a:round/>
                            <a:headEnd/>
                            <a:tailEnd/>
                          </a:ln>
                          <a:effectLst/>
                        </p:spPr>
                        <p:txBody>
                          <a:bodyPr wrap="none" anchor="ctr"/>
                          <a:lstStyle/>
                          <a:p>
                            <a:endParaRPr lang="ro-RO"/>
                          </a:p>
                        </p:txBody>
                      </p:sp>
                      <p:sp>
                        <p:nvSpPr>
                          <p:cNvPr id="165047" name="Rectangle 183"/>
                          <p:cNvSpPr>
                            <a:spLocks noChangeAspect="1" noChangeArrowheads="1"/>
                          </p:cNvSpPr>
                          <p:nvPr/>
                        </p:nvSpPr>
                        <p:spPr bwMode="auto">
                          <a:xfrm>
                            <a:off x="4194" y="1095"/>
                            <a:ext cx="120" cy="105"/>
                          </a:xfrm>
                          <a:prstGeom prst="rect">
                            <a:avLst/>
                          </a:prstGeom>
                          <a:gradFill rotWithShape="0">
                            <a:gsLst>
                              <a:gs pos="0">
                                <a:schemeClr val="folHlink"/>
                              </a:gs>
                              <a:gs pos="50000">
                                <a:schemeClr val="folHlink">
                                  <a:gamma/>
                                  <a:tint val="0"/>
                                  <a:invGamma/>
                                </a:schemeClr>
                              </a:gs>
                              <a:gs pos="100000">
                                <a:schemeClr val="folHlink"/>
                              </a:gs>
                            </a:gsLst>
                            <a:lin ang="0" scaled="1"/>
                          </a:gradFill>
                          <a:ln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:ln>
                          <a:effectLst/>
                        </p:spPr>
                        <p:txBody>
                          <a:bodyPr wrap="none" anchor="ctr"/>
                          <a:lstStyle/>
                          <a:p>
                            <a:endParaRPr lang="ro-RO"/>
                          </a:p>
                        </p:txBody>
                      </p:sp>
                      <p:sp>
                        <p:nvSpPr>
                          <p:cNvPr id="165048" name="Rectangle 184"/>
                          <p:cNvSpPr>
                            <a:spLocks noChangeAspect="1" noChangeArrowheads="1"/>
                          </p:cNvSpPr>
                          <p:nvPr/>
                        </p:nvSpPr>
                        <p:spPr bwMode="auto">
                          <a:xfrm>
                            <a:off x="4050" y="1206"/>
                            <a:ext cx="120" cy="105"/>
                          </a:xfrm>
                          <a:prstGeom prst="rect">
                            <a:avLst/>
                          </a:prstGeom>
                          <a:gradFill rotWithShape="0">
                            <a:gsLst>
                              <a:gs pos="0">
                                <a:schemeClr val="folHlink"/>
                              </a:gs>
                              <a:gs pos="50000">
                                <a:schemeClr val="folHlink">
                                  <a:gamma/>
                                  <a:tint val="0"/>
                                  <a:invGamma/>
                                </a:schemeClr>
                              </a:gs>
                              <a:gs pos="100000">
                                <a:schemeClr val="folHlink"/>
                              </a:gs>
                            </a:gsLst>
                            <a:lin ang="0" scaled="1"/>
                          </a:gradFill>
                          <a:ln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:ln>
                          <a:effectLst/>
                        </p:spPr>
                        <p:txBody>
                          <a:bodyPr wrap="none" anchor="ctr"/>
                          <a:lstStyle/>
                          <a:p>
                            <a:endParaRPr lang="ro-RO"/>
                          </a:p>
                        </p:txBody>
                      </p:sp>
                    </p:grpSp>
                    <p:grpSp>
                      <p:nvGrpSpPr>
                        <p:cNvPr id="165049" name="Group 185"/>
                        <p:cNvGrpSpPr>
                          <a:grpSpLocks noChangeAspect="1"/>
                        </p:cNvGrpSpPr>
                        <p:nvPr/>
                      </p:nvGrpSpPr>
                      <p:grpSpPr bwMode="auto">
                        <a:xfrm>
                          <a:off x="4056" y="1776"/>
                          <a:ext cx="264" cy="230"/>
                          <a:chOff x="4050" y="1089"/>
                          <a:chExt cx="264" cy="230"/>
                        </a:xfrm>
                      </p:grpSpPr>
                      <p:sp>
                        <p:nvSpPr>
                          <p:cNvPr id="165050" name="Oval 186"/>
                          <p:cNvSpPr>
                            <a:spLocks noChangeAspect="1" noChangeArrowheads="1"/>
                          </p:cNvSpPr>
                          <p:nvPr/>
                        </p:nvSpPr>
                        <p:spPr bwMode="auto">
                          <a:xfrm>
                            <a:off x="4053" y="1089"/>
                            <a:ext cx="113" cy="113"/>
                          </a:xfrm>
                          <a:prstGeom prst="ellipse">
                            <a:avLst/>
                          </a:prstGeom>
                          <a:gradFill rotWithShape="0">
                            <a:gsLst>
                              <a:gs pos="0">
                                <a:schemeClr val="folHlink">
                                  <a:gamma/>
                                  <a:tint val="0"/>
                                  <a:invGamma/>
                                </a:schemeClr>
                              </a:gs>
                              <a:gs pos="100000">
                                <a:schemeClr val="folHlink"/>
                              </a:gs>
                            </a:gsLst>
                            <a:path path="shape">
                              <a:fillToRect l="50000" t="50000" r="50000" b="50000"/>
                            </a:path>
                          </a:gradFill>
                          <a:ln w="9525">
                            <a:solidFill>
                              <a:schemeClr val="tx1"/>
                            </a:solidFill>
                            <a:round/>
                            <a:headEnd/>
                            <a:tailEnd/>
                          </a:ln>
                          <a:effectLst/>
                        </p:spPr>
                        <p:txBody>
                          <a:bodyPr wrap="none" anchor="ctr"/>
                          <a:lstStyle/>
                          <a:p>
                            <a:endParaRPr lang="ro-RO"/>
                          </a:p>
                        </p:txBody>
                      </p:sp>
                      <p:sp>
                        <p:nvSpPr>
                          <p:cNvPr id="165051" name="Oval 187"/>
                          <p:cNvSpPr>
                            <a:spLocks noChangeAspect="1" noChangeArrowheads="1"/>
                          </p:cNvSpPr>
                          <p:nvPr/>
                        </p:nvSpPr>
                        <p:spPr bwMode="auto">
                          <a:xfrm>
                            <a:off x="4194" y="1206"/>
                            <a:ext cx="113" cy="113"/>
                          </a:xfrm>
                          <a:prstGeom prst="ellipse">
                            <a:avLst/>
                          </a:prstGeom>
                          <a:gradFill rotWithShape="0">
                            <a:gsLst>
                              <a:gs pos="0">
                                <a:schemeClr val="folHlink">
                                  <a:gamma/>
                                  <a:tint val="0"/>
                                  <a:invGamma/>
                                </a:schemeClr>
                              </a:gs>
                              <a:gs pos="100000">
                                <a:schemeClr val="folHlink"/>
                              </a:gs>
                            </a:gsLst>
                            <a:path path="shape">
                              <a:fillToRect l="50000" t="50000" r="50000" b="50000"/>
                            </a:path>
                          </a:gradFill>
                          <a:ln w="9525">
                            <a:solidFill>
                              <a:schemeClr val="tx1"/>
                            </a:solidFill>
                            <a:round/>
                            <a:headEnd/>
                            <a:tailEnd/>
                          </a:ln>
                          <a:effectLst/>
                        </p:spPr>
                        <p:txBody>
                          <a:bodyPr wrap="none" anchor="ctr"/>
                          <a:lstStyle/>
                          <a:p>
                            <a:endParaRPr lang="ro-RO"/>
                          </a:p>
                        </p:txBody>
                      </p:sp>
                      <p:sp>
                        <p:nvSpPr>
                          <p:cNvPr id="165052" name="Rectangle 188"/>
                          <p:cNvSpPr>
                            <a:spLocks noChangeAspect="1" noChangeArrowheads="1"/>
                          </p:cNvSpPr>
                          <p:nvPr/>
                        </p:nvSpPr>
                        <p:spPr bwMode="auto">
                          <a:xfrm>
                            <a:off x="4194" y="1095"/>
                            <a:ext cx="120" cy="105"/>
                          </a:xfrm>
                          <a:prstGeom prst="rect">
                            <a:avLst/>
                          </a:prstGeom>
                          <a:gradFill rotWithShape="0">
                            <a:gsLst>
                              <a:gs pos="0">
                                <a:schemeClr val="folHlink"/>
                              </a:gs>
                              <a:gs pos="50000">
                                <a:schemeClr val="folHlink">
                                  <a:gamma/>
                                  <a:tint val="0"/>
                                  <a:invGamma/>
                                </a:schemeClr>
                              </a:gs>
                              <a:gs pos="100000">
                                <a:schemeClr val="folHlink"/>
                              </a:gs>
                            </a:gsLst>
                            <a:lin ang="0" scaled="1"/>
                          </a:gradFill>
                          <a:ln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:ln>
                          <a:effectLst/>
                        </p:spPr>
                        <p:txBody>
                          <a:bodyPr wrap="none" anchor="ctr"/>
                          <a:lstStyle/>
                          <a:p>
                            <a:endParaRPr lang="ro-RO"/>
                          </a:p>
                        </p:txBody>
                      </p:sp>
                      <p:sp>
                        <p:nvSpPr>
                          <p:cNvPr id="165053" name="Rectangle 189"/>
                          <p:cNvSpPr>
                            <a:spLocks noChangeAspect="1" noChangeArrowheads="1"/>
                          </p:cNvSpPr>
                          <p:nvPr/>
                        </p:nvSpPr>
                        <p:spPr bwMode="auto">
                          <a:xfrm>
                            <a:off x="4050" y="1206"/>
                            <a:ext cx="120" cy="105"/>
                          </a:xfrm>
                          <a:prstGeom prst="rect">
                            <a:avLst/>
                          </a:prstGeom>
                          <a:gradFill rotWithShape="0">
                            <a:gsLst>
                              <a:gs pos="0">
                                <a:schemeClr val="folHlink"/>
                              </a:gs>
                              <a:gs pos="50000">
                                <a:schemeClr val="folHlink">
                                  <a:gamma/>
                                  <a:tint val="0"/>
                                  <a:invGamma/>
                                </a:schemeClr>
                              </a:gs>
                              <a:gs pos="100000">
                                <a:schemeClr val="folHlink"/>
                              </a:gs>
                            </a:gsLst>
                            <a:lin ang="0" scaled="1"/>
                          </a:gradFill>
                          <a:ln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:ln>
                          <a:effectLst/>
                        </p:spPr>
                        <p:txBody>
                          <a:bodyPr wrap="none" anchor="ctr"/>
                          <a:lstStyle/>
                          <a:p>
                            <a:endParaRPr lang="ro-RO"/>
                          </a:p>
                        </p:txBody>
                      </p:sp>
                    </p:grpSp>
                    <p:grpSp>
                      <p:nvGrpSpPr>
                        <p:cNvPr id="165054" name="Group 190"/>
                        <p:cNvGrpSpPr>
                          <a:grpSpLocks noChangeAspect="1"/>
                        </p:cNvGrpSpPr>
                        <p:nvPr/>
                      </p:nvGrpSpPr>
                      <p:grpSpPr bwMode="auto">
                        <a:xfrm>
                          <a:off x="4062" y="2004"/>
                          <a:ext cx="264" cy="230"/>
                          <a:chOff x="4050" y="1089"/>
                          <a:chExt cx="264" cy="230"/>
                        </a:xfrm>
                      </p:grpSpPr>
                      <p:sp>
                        <p:nvSpPr>
                          <p:cNvPr id="165055" name="Oval 191"/>
                          <p:cNvSpPr>
                            <a:spLocks noChangeAspect="1" noChangeArrowheads="1"/>
                          </p:cNvSpPr>
                          <p:nvPr/>
                        </p:nvSpPr>
                        <p:spPr bwMode="auto">
                          <a:xfrm>
                            <a:off x="4053" y="1089"/>
                            <a:ext cx="113" cy="113"/>
                          </a:xfrm>
                          <a:prstGeom prst="ellipse">
                            <a:avLst/>
                          </a:prstGeom>
                          <a:gradFill rotWithShape="0">
                            <a:gsLst>
                              <a:gs pos="0">
                                <a:schemeClr val="folHlink">
                                  <a:gamma/>
                                  <a:tint val="0"/>
                                  <a:invGamma/>
                                </a:schemeClr>
                              </a:gs>
                              <a:gs pos="100000">
                                <a:schemeClr val="folHlink"/>
                              </a:gs>
                            </a:gsLst>
                            <a:path path="shape">
                              <a:fillToRect l="50000" t="50000" r="50000" b="50000"/>
                            </a:path>
                          </a:gradFill>
                          <a:ln w="9525">
                            <a:solidFill>
                              <a:schemeClr val="tx1"/>
                            </a:solidFill>
                            <a:round/>
                            <a:headEnd/>
                            <a:tailEnd/>
                          </a:ln>
                          <a:effectLst/>
                        </p:spPr>
                        <p:txBody>
                          <a:bodyPr wrap="none" anchor="ctr"/>
                          <a:lstStyle/>
                          <a:p>
                            <a:endParaRPr lang="ro-RO"/>
                          </a:p>
                        </p:txBody>
                      </p:sp>
                      <p:sp>
                        <p:nvSpPr>
                          <p:cNvPr id="165056" name="Oval 192"/>
                          <p:cNvSpPr>
                            <a:spLocks noChangeAspect="1" noChangeArrowheads="1"/>
                          </p:cNvSpPr>
                          <p:nvPr/>
                        </p:nvSpPr>
                        <p:spPr bwMode="auto">
                          <a:xfrm>
                            <a:off x="4194" y="1206"/>
                            <a:ext cx="113" cy="113"/>
                          </a:xfrm>
                          <a:prstGeom prst="ellipse">
                            <a:avLst/>
                          </a:prstGeom>
                          <a:gradFill rotWithShape="0">
                            <a:gsLst>
                              <a:gs pos="0">
                                <a:schemeClr val="folHlink">
                                  <a:gamma/>
                                  <a:tint val="0"/>
                                  <a:invGamma/>
                                </a:schemeClr>
                              </a:gs>
                              <a:gs pos="100000">
                                <a:schemeClr val="folHlink"/>
                              </a:gs>
                            </a:gsLst>
                            <a:path path="shape">
                              <a:fillToRect l="50000" t="50000" r="50000" b="50000"/>
                            </a:path>
                          </a:gradFill>
                          <a:ln w="9525">
                            <a:solidFill>
                              <a:schemeClr val="tx1"/>
                            </a:solidFill>
                            <a:round/>
                            <a:headEnd/>
                            <a:tailEnd/>
                          </a:ln>
                          <a:effectLst/>
                        </p:spPr>
                        <p:txBody>
                          <a:bodyPr wrap="none" anchor="ctr"/>
                          <a:lstStyle/>
                          <a:p>
                            <a:endParaRPr lang="ro-RO"/>
                          </a:p>
                        </p:txBody>
                      </p:sp>
                      <p:sp>
                        <p:nvSpPr>
                          <p:cNvPr id="165057" name="Rectangle 193"/>
                          <p:cNvSpPr>
                            <a:spLocks noChangeAspect="1" noChangeArrowheads="1"/>
                          </p:cNvSpPr>
                          <p:nvPr/>
                        </p:nvSpPr>
                        <p:spPr bwMode="auto">
                          <a:xfrm>
                            <a:off x="4194" y="1095"/>
                            <a:ext cx="120" cy="105"/>
                          </a:xfrm>
                          <a:prstGeom prst="rect">
                            <a:avLst/>
                          </a:prstGeom>
                          <a:gradFill rotWithShape="0">
                            <a:gsLst>
                              <a:gs pos="0">
                                <a:schemeClr val="folHlink"/>
                              </a:gs>
                              <a:gs pos="50000">
                                <a:schemeClr val="folHlink">
                                  <a:gamma/>
                                  <a:tint val="0"/>
                                  <a:invGamma/>
                                </a:schemeClr>
                              </a:gs>
                              <a:gs pos="100000">
                                <a:schemeClr val="folHlink"/>
                              </a:gs>
                            </a:gsLst>
                            <a:lin ang="0" scaled="1"/>
                          </a:gradFill>
                          <a:ln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:ln>
                          <a:effectLst/>
                        </p:spPr>
                        <p:txBody>
                          <a:bodyPr wrap="none" anchor="ctr"/>
                          <a:lstStyle/>
                          <a:p>
                            <a:endParaRPr lang="ro-RO"/>
                          </a:p>
                        </p:txBody>
                      </p:sp>
                      <p:sp>
                        <p:nvSpPr>
                          <p:cNvPr id="165058" name="Rectangle 194"/>
                          <p:cNvSpPr>
                            <a:spLocks noChangeAspect="1" noChangeArrowheads="1"/>
                          </p:cNvSpPr>
                          <p:nvPr/>
                        </p:nvSpPr>
                        <p:spPr bwMode="auto">
                          <a:xfrm>
                            <a:off x="4050" y="1206"/>
                            <a:ext cx="120" cy="105"/>
                          </a:xfrm>
                          <a:prstGeom prst="rect">
                            <a:avLst/>
                          </a:prstGeom>
                          <a:gradFill rotWithShape="0">
                            <a:gsLst>
                              <a:gs pos="0">
                                <a:schemeClr val="folHlink"/>
                              </a:gs>
                              <a:gs pos="50000">
                                <a:schemeClr val="folHlink">
                                  <a:gamma/>
                                  <a:tint val="0"/>
                                  <a:invGamma/>
                                </a:schemeClr>
                              </a:gs>
                              <a:gs pos="100000">
                                <a:schemeClr val="folHlink"/>
                              </a:gs>
                            </a:gsLst>
                            <a:lin ang="0" scaled="1"/>
                          </a:gradFill>
                          <a:ln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:ln>
                          <a:effectLst/>
                        </p:spPr>
                        <p:txBody>
                          <a:bodyPr wrap="none" anchor="ctr"/>
                          <a:lstStyle/>
                          <a:p>
                            <a:endParaRPr lang="ro-RO"/>
                          </a:p>
                        </p:txBody>
                      </p:sp>
                    </p:grpSp>
                    <p:grpSp>
                      <p:nvGrpSpPr>
                        <p:cNvPr id="165059" name="Group 195"/>
                        <p:cNvGrpSpPr>
                          <a:grpSpLocks noChangeAspect="1"/>
                        </p:cNvGrpSpPr>
                        <p:nvPr/>
                      </p:nvGrpSpPr>
                      <p:grpSpPr bwMode="auto">
                        <a:xfrm>
                          <a:off x="4062" y="2229"/>
                          <a:ext cx="264" cy="230"/>
                          <a:chOff x="4050" y="1089"/>
                          <a:chExt cx="264" cy="230"/>
                        </a:xfrm>
                      </p:grpSpPr>
                      <p:sp>
                        <p:nvSpPr>
                          <p:cNvPr id="165060" name="Oval 196"/>
                          <p:cNvSpPr>
                            <a:spLocks noChangeAspect="1" noChangeArrowheads="1"/>
                          </p:cNvSpPr>
                          <p:nvPr/>
                        </p:nvSpPr>
                        <p:spPr bwMode="auto">
                          <a:xfrm>
                            <a:off x="4053" y="1089"/>
                            <a:ext cx="113" cy="113"/>
                          </a:xfrm>
                          <a:prstGeom prst="ellipse">
                            <a:avLst/>
                          </a:prstGeom>
                          <a:gradFill rotWithShape="0">
                            <a:gsLst>
                              <a:gs pos="0">
                                <a:schemeClr val="folHlink">
                                  <a:gamma/>
                                  <a:tint val="0"/>
                                  <a:invGamma/>
                                </a:schemeClr>
                              </a:gs>
                              <a:gs pos="100000">
                                <a:schemeClr val="folHlink"/>
                              </a:gs>
                            </a:gsLst>
                            <a:path path="shape">
                              <a:fillToRect l="50000" t="50000" r="50000" b="50000"/>
                            </a:path>
                          </a:gradFill>
                          <a:ln w="9525">
                            <a:solidFill>
                              <a:schemeClr val="tx1"/>
                            </a:solidFill>
                            <a:round/>
                            <a:headEnd/>
                            <a:tailEnd/>
                          </a:ln>
                          <a:effectLst/>
                        </p:spPr>
                        <p:txBody>
                          <a:bodyPr wrap="none" anchor="ctr"/>
                          <a:lstStyle/>
                          <a:p>
                            <a:endParaRPr lang="ro-RO"/>
                          </a:p>
                        </p:txBody>
                      </p:sp>
                      <p:sp>
                        <p:nvSpPr>
                          <p:cNvPr id="165061" name="Oval 197"/>
                          <p:cNvSpPr>
                            <a:spLocks noChangeAspect="1" noChangeArrowheads="1"/>
                          </p:cNvSpPr>
                          <p:nvPr/>
                        </p:nvSpPr>
                        <p:spPr bwMode="auto">
                          <a:xfrm>
                            <a:off x="4194" y="1206"/>
                            <a:ext cx="113" cy="113"/>
                          </a:xfrm>
                          <a:prstGeom prst="ellipse">
                            <a:avLst/>
                          </a:prstGeom>
                          <a:gradFill rotWithShape="0">
                            <a:gsLst>
                              <a:gs pos="0">
                                <a:schemeClr val="folHlink">
                                  <a:gamma/>
                                  <a:tint val="0"/>
                                  <a:invGamma/>
                                </a:schemeClr>
                              </a:gs>
                              <a:gs pos="100000">
                                <a:schemeClr val="folHlink"/>
                              </a:gs>
                            </a:gsLst>
                            <a:path path="shape">
                              <a:fillToRect l="50000" t="50000" r="50000" b="50000"/>
                            </a:path>
                          </a:gradFill>
                          <a:ln w="9525">
                            <a:solidFill>
                              <a:schemeClr val="tx1"/>
                            </a:solidFill>
                            <a:round/>
                            <a:headEnd/>
                            <a:tailEnd/>
                          </a:ln>
                          <a:effectLst/>
                        </p:spPr>
                        <p:txBody>
                          <a:bodyPr wrap="none" anchor="ctr"/>
                          <a:lstStyle/>
                          <a:p>
                            <a:endParaRPr lang="ro-RO"/>
                          </a:p>
                        </p:txBody>
                      </p:sp>
                      <p:sp>
                        <p:nvSpPr>
                          <p:cNvPr id="165062" name="Rectangle 198"/>
                          <p:cNvSpPr>
                            <a:spLocks noChangeAspect="1" noChangeArrowheads="1"/>
                          </p:cNvSpPr>
                          <p:nvPr/>
                        </p:nvSpPr>
                        <p:spPr bwMode="auto">
                          <a:xfrm>
                            <a:off x="4194" y="1095"/>
                            <a:ext cx="120" cy="105"/>
                          </a:xfrm>
                          <a:prstGeom prst="rect">
                            <a:avLst/>
                          </a:prstGeom>
                          <a:gradFill rotWithShape="0">
                            <a:gsLst>
                              <a:gs pos="0">
                                <a:schemeClr val="folHlink"/>
                              </a:gs>
                              <a:gs pos="50000">
                                <a:schemeClr val="folHlink">
                                  <a:gamma/>
                                  <a:tint val="0"/>
                                  <a:invGamma/>
                                </a:schemeClr>
                              </a:gs>
                              <a:gs pos="100000">
                                <a:schemeClr val="folHlink"/>
                              </a:gs>
                            </a:gsLst>
                            <a:lin ang="0" scaled="1"/>
                          </a:gradFill>
                          <a:ln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:ln>
                          <a:effectLst/>
                        </p:spPr>
                        <p:txBody>
                          <a:bodyPr wrap="none" anchor="ctr"/>
                          <a:lstStyle/>
                          <a:p>
                            <a:endParaRPr lang="ro-RO"/>
                          </a:p>
                        </p:txBody>
                      </p:sp>
                      <p:sp>
                        <p:nvSpPr>
                          <p:cNvPr id="165063" name="Rectangle 199"/>
                          <p:cNvSpPr>
                            <a:spLocks noChangeAspect="1" noChangeArrowheads="1"/>
                          </p:cNvSpPr>
                          <p:nvPr/>
                        </p:nvSpPr>
                        <p:spPr bwMode="auto">
                          <a:xfrm>
                            <a:off x="4050" y="1206"/>
                            <a:ext cx="120" cy="105"/>
                          </a:xfrm>
                          <a:prstGeom prst="rect">
                            <a:avLst/>
                          </a:prstGeom>
                          <a:gradFill rotWithShape="0">
                            <a:gsLst>
                              <a:gs pos="0">
                                <a:schemeClr val="folHlink"/>
                              </a:gs>
                              <a:gs pos="50000">
                                <a:schemeClr val="folHlink">
                                  <a:gamma/>
                                  <a:tint val="0"/>
                                  <a:invGamma/>
                                </a:schemeClr>
                              </a:gs>
                              <a:gs pos="100000">
                                <a:schemeClr val="folHlink"/>
                              </a:gs>
                            </a:gsLst>
                            <a:lin ang="0" scaled="1"/>
                          </a:gradFill>
                          <a:ln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:ln>
                          <a:effectLst/>
                        </p:spPr>
                        <p:txBody>
                          <a:bodyPr wrap="none" anchor="ctr"/>
                          <a:lstStyle/>
                          <a:p>
                            <a:endParaRPr lang="ro-RO"/>
                          </a:p>
                        </p:txBody>
                      </p:sp>
                    </p:grpSp>
                    <p:grpSp>
                      <p:nvGrpSpPr>
                        <p:cNvPr id="165064" name="Group 200"/>
                        <p:cNvGrpSpPr>
                          <a:grpSpLocks noChangeAspect="1"/>
                        </p:cNvGrpSpPr>
                        <p:nvPr/>
                      </p:nvGrpSpPr>
                      <p:grpSpPr bwMode="auto">
                        <a:xfrm>
                          <a:off x="4062" y="2451"/>
                          <a:ext cx="264" cy="230"/>
                          <a:chOff x="4050" y="1089"/>
                          <a:chExt cx="264" cy="230"/>
                        </a:xfrm>
                      </p:grpSpPr>
                      <p:sp>
                        <p:nvSpPr>
                          <p:cNvPr id="165065" name="Oval 201"/>
                          <p:cNvSpPr>
                            <a:spLocks noChangeAspect="1" noChangeArrowheads="1"/>
                          </p:cNvSpPr>
                          <p:nvPr/>
                        </p:nvSpPr>
                        <p:spPr bwMode="auto">
                          <a:xfrm>
                            <a:off x="4053" y="1089"/>
                            <a:ext cx="113" cy="113"/>
                          </a:xfrm>
                          <a:prstGeom prst="ellipse">
                            <a:avLst/>
                          </a:prstGeom>
                          <a:gradFill rotWithShape="0">
                            <a:gsLst>
                              <a:gs pos="0">
                                <a:schemeClr val="folHlink">
                                  <a:gamma/>
                                  <a:tint val="0"/>
                                  <a:invGamma/>
                                </a:schemeClr>
                              </a:gs>
                              <a:gs pos="100000">
                                <a:schemeClr val="folHlink"/>
                              </a:gs>
                            </a:gsLst>
                            <a:path path="shape">
                              <a:fillToRect l="50000" t="50000" r="50000" b="50000"/>
                            </a:path>
                          </a:gradFill>
                          <a:ln w="9525">
                            <a:solidFill>
                              <a:schemeClr val="tx1"/>
                            </a:solidFill>
                            <a:round/>
                            <a:headEnd/>
                            <a:tailEnd/>
                          </a:ln>
                          <a:effectLst/>
                        </p:spPr>
                        <p:txBody>
                          <a:bodyPr wrap="none" anchor="ctr"/>
                          <a:lstStyle/>
                          <a:p>
                            <a:endParaRPr lang="ro-RO"/>
                          </a:p>
                        </p:txBody>
                      </p:sp>
                      <p:sp>
                        <p:nvSpPr>
                          <p:cNvPr id="165066" name="Oval 202"/>
                          <p:cNvSpPr>
                            <a:spLocks noChangeAspect="1" noChangeArrowheads="1"/>
                          </p:cNvSpPr>
                          <p:nvPr/>
                        </p:nvSpPr>
                        <p:spPr bwMode="auto">
                          <a:xfrm>
                            <a:off x="4194" y="1206"/>
                            <a:ext cx="113" cy="113"/>
                          </a:xfrm>
                          <a:prstGeom prst="ellipse">
                            <a:avLst/>
                          </a:prstGeom>
                          <a:gradFill rotWithShape="0">
                            <a:gsLst>
                              <a:gs pos="0">
                                <a:schemeClr val="folHlink">
                                  <a:gamma/>
                                  <a:tint val="0"/>
                                  <a:invGamma/>
                                </a:schemeClr>
                              </a:gs>
                              <a:gs pos="100000">
                                <a:schemeClr val="folHlink"/>
                              </a:gs>
                            </a:gsLst>
                            <a:path path="shape">
                              <a:fillToRect l="50000" t="50000" r="50000" b="50000"/>
                            </a:path>
                          </a:gradFill>
                          <a:ln w="9525">
                            <a:solidFill>
                              <a:schemeClr val="tx1"/>
                            </a:solidFill>
                            <a:round/>
                            <a:headEnd/>
                            <a:tailEnd/>
                          </a:ln>
                          <a:effectLst/>
                        </p:spPr>
                        <p:txBody>
                          <a:bodyPr wrap="none" anchor="ctr"/>
                          <a:lstStyle/>
                          <a:p>
                            <a:endParaRPr lang="ro-RO"/>
                          </a:p>
                        </p:txBody>
                      </p:sp>
                      <p:sp>
                        <p:nvSpPr>
                          <p:cNvPr id="165067" name="Rectangle 203"/>
                          <p:cNvSpPr>
                            <a:spLocks noChangeAspect="1" noChangeArrowheads="1"/>
                          </p:cNvSpPr>
                          <p:nvPr/>
                        </p:nvSpPr>
                        <p:spPr bwMode="auto">
                          <a:xfrm>
                            <a:off x="4194" y="1095"/>
                            <a:ext cx="120" cy="105"/>
                          </a:xfrm>
                          <a:prstGeom prst="rect">
                            <a:avLst/>
                          </a:prstGeom>
                          <a:gradFill rotWithShape="0">
                            <a:gsLst>
                              <a:gs pos="0">
                                <a:schemeClr val="folHlink"/>
                              </a:gs>
                              <a:gs pos="50000">
                                <a:schemeClr val="folHlink">
                                  <a:gamma/>
                                  <a:tint val="0"/>
                                  <a:invGamma/>
                                </a:schemeClr>
                              </a:gs>
                              <a:gs pos="100000">
                                <a:schemeClr val="folHlink"/>
                              </a:gs>
                            </a:gsLst>
                            <a:lin ang="0" scaled="1"/>
                          </a:gradFill>
                          <a:ln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:ln>
                          <a:effectLst/>
                        </p:spPr>
                        <p:txBody>
                          <a:bodyPr wrap="none" anchor="ctr"/>
                          <a:lstStyle/>
                          <a:p>
                            <a:endParaRPr lang="ro-RO"/>
                          </a:p>
                        </p:txBody>
                      </p:sp>
                      <p:sp>
                        <p:nvSpPr>
                          <p:cNvPr id="165068" name="Rectangle 204"/>
                          <p:cNvSpPr>
                            <a:spLocks noChangeAspect="1" noChangeArrowheads="1"/>
                          </p:cNvSpPr>
                          <p:nvPr/>
                        </p:nvSpPr>
                        <p:spPr bwMode="auto">
                          <a:xfrm>
                            <a:off x="4050" y="1206"/>
                            <a:ext cx="120" cy="105"/>
                          </a:xfrm>
                          <a:prstGeom prst="rect">
                            <a:avLst/>
                          </a:prstGeom>
                          <a:gradFill rotWithShape="0">
                            <a:gsLst>
                              <a:gs pos="0">
                                <a:schemeClr val="folHlink"/>
                              </a:gs>
                              <a:gs pos="50000">
                                <a:schemeClr val="folHlink">
                                  <a:gamma/>
                                  <a:tint val="0"/>
                                  <a:invGamma/>
                                </a:schemeClr>
                              </a:gs>
                              <a:gs pos="100000">
                                <a:schemeClr val="folHlink"/>
                              </a:gs>
                            </a:gsLst>
                            <a:lin ang="0" scaled="1"/>
                          </a:gradFill>
                          <a:ln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:ln>
                          <a:effectLst/>
                        </p:spPr>
                        <p:txBody>
                          <a:bodyPr wrap="none" anchor="ctr"/>
                          <a:lstStyle/>
                          <a:p>
                            <a:endParaRPr lang="ro-RO"/>
                          </a:p>
                        </p:txBody>
                      </p:sp>
                    </p:grpSp>
                    <p:grpSp>
                      <p:nvGrpSpPr>
                        <p:cNvPr id="165069" name="Group 205"/>
                        <p:cNvGrpSpPr>
                          <a:grpSpLocks noChangeAspect="1"/>
                        </p:cNvGrpSpPr>
                        <p:nvPr/>
                      </p:nvGrpSpPr>
                      <p:grpSpPr bwMode="auto">
                        <a:xfrm>
                          <a:off x="4065" y="2682"/>
                          <a:ext cx="264" cy="230"/>
                          <a:chOff x="4050" y="1089"/>
                          <a:chExt cx="264" cy="230"/>
                        </a:xfrm>
                      </p:grpSpPr>
                      <p:sp>
                        <p:nvSpPr>
                          <p:cNvPr id="165070" name="Oval 206"/>
                          <p:cNvSpPr>
                            <a:spLocks noChangeAspect="1" noChangeArrowheads="1"/>
                          </p:cNvSpPr>
                          <p:nvPr/>
                        </p:nvSpPr>
                        <p:spPr bwMode="auto">
                          <a:xfrm>
                            <a:off x="4053" y="1089"/>
                            <a:ext cx="113" cy="113"/>
                          </a:xfrm>
                          <a:prstGeom prst="ellipse">
                            <a:avLst/>
                          </a:prstGeom>
                          <a:gradFill rotWithShape="0">
                            <a:gsLst>
                              <a:gs pos="0">
                                <a:schemeClr val="folHlink">
                                  <a:gamma/>
                                  <a:tint val="0"/>
                                  <a:invGamma/>
                                </a:schemeClr>
                              </a:gs>
                              <a:gs pos="100000">
                                <a:schemeClr val="folHlink"/>
                              </a:gs>
                            </a:gsLst>
                            <a:path path="shape">
                              <a:fillToRect l="50000" t="50000" r="50000" b="50000"/>
                            </a:path>
                          </a:gradFill>
                          <a:ln w="9525">
                            <a:solidFill>
                              <a:schemeClr val="tx1"/>
                            </a:solidFill>
                            <a:round/>
                            <a:headEnd/>
                            <a:tailEnd/>
                          </a:ln>
                          <a:effectLst/>
                        </p:spPr>
                        <p:txBody>
                          <a:bodyPr wrap="none" anchor="ctr"/>
                          <a:lstStyle/>
                          <a:p>
                            <a:endParaRPr lang="ro-RO"/>
                          </a:p>
                        </p:txBody>
                      </p:sp>
                      <p:sp>
                        <p:nvSpPr>
                          <p:cNvPr id="165071" name="Oval 207"/>
                          <p:cNvSpPr>
                            <a:spLocks noChangeAspect="1" noChangeArrowheads="1"/>
                          </p:cNvSpPr>
                          <p:nvPr/>
                        </p:nvSpPr>
                        <p:spPr bwMode="auto">
                          <a:xfrm>
                            <a:off x="4194" y="1206"/>
                            <a:ext cx="113" cy="113"/>
                          </a:xfrm>
                          <a:prstGeom prst="ellipse">
                            <a:avLst/>
                          </a:prstGeom>
                          <a:gradFill rotWithShape="0">
                            <a:gsLst>
                              <a:gs pos="0">
                                <a:schemeClr val="folHlink">
                                  <a:gamma/>
                                  <a:tint val="0"/>
                                  <a:invGamma/>
                                </a:schemeClr>
                              </a:gs>
                              <a:gs pos="100000">
                                <a:schemeClr val="folHlink"/>
                              </a:gs>
                            </a:gsLst>
                            <a:path path="shape">
                              <a:fillToRect l="50000" t="50000" r="50000" b="50000"/>
                            </a:path>
                          </a:gradFill>
                          <a:ln w="9525">
                            <a:solidFill>
                              <a:schemeClr val="tx1"/>
                            </a:solidFill>
                            <a:round/>
                            <a:headEnd/>
                            <a:tailEnd/>
                          </a:ln>
                          <a:effectLst/>
                        </p:spPr>
                        <p:txBody>
                          <a:bodyPr wrap="none" anchor="ctr"/>
                          <a:lstStyle/>
                          <a:p>
                            <a:endParaRPr lang="ro-RO"/>
                          </a:p>
                        </p:txBody>
                      </p:sp>
                      <p:sp>
                        <p:nvSpPr>
                          <p:cNvPr id="165072" name="Rectangle 208"/>
                          <p:cNvSpPr>
                            <a:spLocks noChangeAspect="1" noChangeArrowheads="1"/>
                          </p:cNvSpPr>
                          <p:nvPr/>
                        </p:nvSpPr>
                        <p:spPr bwMode="auto">
                          <a:xfrm>
                            <a:off x="4194" y="1095"/>
                            <a:ext cx="120" cy="105"/>
                          </a:xfrm>
                          <a:prstGeom prst="rect">
                            <a:avLst/>
                          </a:prstGeom>
                          <a:gradFill rotWithShape="0">
                            <a:gsLst>
                              <a:gs pos="0">
                                <a:schemeClr val="folHlink"/>
                              </a:gs>
                              <a:gs pos="50000">
                                <a:schemeClr val="folHlink">
                                  <a:gamma/>
                                  <a:tint val="0"/>
                                  <a:invGamma/>
                                </a:schemeClr>
                              </a:gs>
                              <a:gs pos="100000">
                                <a:schemeClr val="folHlink"/>
                              </a:gs>
                            </a:gsLst>
                            <a:lin ang="0" scaled="1"/>
                          </a:gradFill>
                          <a:ln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:ln>
                          <a:effectLst/>
                        </p:spPr>
                        <p:txBody>
                          <a:bodyPr wrap="none" anchor="ctr"/>
                          <a:lstStyle/>
                          <a:p>
                            <a:endParaRPr lang="ro-RO"/>
                          </a:p>
                        </p:txBody>
                      </p:sp>
                      <p:sp>
                        <p:nvSpPr>
                          <p:cNvPr id="165073" name="Rectangle 209"/>
                          <p:cNvSpPr>
                            <a:spLocks noChangeAspect="1" noChangeArrowheads="1"/>
                          </p:cNvSpPr>
                          <p:nvPr/>
                        </p:nvSpPr>
                        <p:spPr bwMode="auto">
                          <a:xfrm>
                            <a:off x="4050" y="1206"/>
                            <a:ext cx="120" cy="105"/>
                          </a:xfrm>
                          <a:prstGeom prst="rect">
                            <a:avLst/>
                          </a:prstGeom>
                          <a:gradFill rotWithShape="0">
                            <a:gsLst>
                              <a:gs pos="0">
                                <a:schemeClr val="folHlink"/>
                              </a:gs>
                              <a:gs pos="50000">
                                <a:schemeClr val="folHlink">
                                  <a:gamma/>
                                  <a:tint val="0"/>
                                  <a:invGamma/>
                                </a:schemeClr>
                              </a:gs>
                              <a:gs pos="100000">
                                <a:schemeClr val="folHlink"/>
                              </a:gs>
                            </a:gsLst>
                            <a:lin ang="0" scaled="1"/>
                          </a:gradFill>
                          <a:ln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:ln>
                          <a:effectLst/>
                        </p:spPr>
                        <p:txBody>
                          <a:bodyPr wrap="none" anchor="ctr"/>
                          <a:lstStyle/>
                          <a:p>
                            <a:endParaRPr lang="ro-RO"/>
                          </a:p>
                        </p:txBody>
                      </p:sp>
                    </p:grpSp>
                    <p:grpSp>
                      <p:nvGrpSpPr>
                        <p:cNvPr id="165074" name="Group 210"/>
                        <p:cNvGrpSpPr>
                          <a:grpSpLocks noChangeAspect="1"/>
                        </p:cNvGrpSpPr>
                        <p:nvPr/>
                      </p:nvGrpSpPr>
                      <p:grpSpPr bwMode="auto">
                        <a:xfrm>
                          <a:off x="4068" y="2910"/>
                          <a:ext cx="264" cy="230"/>
                          <a:chOff x="4050" y="1089"/>
                          <a:chExt cx="264" cy="230"/>
                        </a:xfrm>
                      </p:grpSpPr>
                      <p:sp>
                        <p:nvSpPr>
                          <p:cNvPr id="165075" name="Oval 211"/>
                          <p:cNvSpPr>
                            <a:spLocks noChangeAspect="1" noChangeArrowheads="1"/>
                          </p:cNvSpPr>
                          <p:nvPr/>
                        </p:nvSpPr>
                        <p:spPr bwMode="auto">
                          <a:xfrm>
                            <a:off x="4053" y="1089"/>
                            <a:ext cx="113" cy="113"/>
                          </a:xfrm>
                          <a:prstGeom prst="ellipse">
                            <a:avLst/>
                          </a:prstGeom>
                          <a:gradFill rotWithShape="0">
                            <a:gsLst>
                              <a:gs pos="0">
                                <a:schemeClr val="folHlink">
                                  <a:gamma/>
                                  <a:tint val="0"/>
                                  <a:invGamma/>
                                </a:schemeClr>
                              </a:gs>
                              <a:gs pos="100000">
                                <a:schemeClr val="folHlink"/>
                              </a:gs>
                            </a:gsLst>
                            <a:path path="shape">
                              <a:fillToRect l="50000" t="50000" r="50000" b="50000"/>
                            </a:path>
                          </a:gradFill>
                          <a:ln w="9525">
                            <a:solidFill>
                              <a:schemeClr val="tx1"/>
                            </a:solidFill>
                            <a:round/>
                            <a:headEnd/>
                            <a:tailEnd/>
                          </a:ln>
                          <a:effectLst/>
                        </p:spPr>
                        <p:txBody>
                          <a:bodyPr wrap="none" anchor="ctr"/>
                          <a:lstStyle/>
                          <a:p>
                            <a:endParaRPr lang="ro-RO"/>
                          </a:p>
                        </p:txBody>
                      </p:sp>
                      <p:sp>
                        <p:nvSpPr>
                          <p:cNvPr id="165076" name="Oval 212"/>
                          <p:cNvSpPr>
                            <a:spLocks noChangeAspect="1" noChangeArrowheads="1"/>
                          </p:cNvSpPr>
                          <p:nvPr/>
                        </p:nvSpPr>
                        <p:spPr bwMode="auto">
                          <a:xfrm>
                            <a:off x="4194" y="1206"/>
                            <a:ext cx="113" cy="113"/>
                          </a:xfrm>
                          <a:prstGeom prst="ellipse">
                            <a:avLst/>
                          </a:prstGeom>
                          <a:gradFill rotWithShape="0">
                            <a:gsLst>
                              <a:gs pos="0">
                                <a:schemeClr val="folHlink">
                                  <a:gamma/>
                                  <a:tint val="0"/>
                                  <a:invGamma/>
                                </a:schemeClr>
                              </a:gs>
                              <a:gs pos="100000">
                                <a:schemeClr val="folHlink"/>
                              </a:gs>
                            </a:gsLst>
                            <a:path path="shape">
                              <a:fillToRect l="50000" t="50000" r="50000" b="50000"/>
                            </a:path>
                          </a:gradFill>
                          <a:ln w="9525">
                            <a:solidFill>
                              <a:schemeClr val="tx1"/>
                            </a:solidFill>
                            <a:round/>
                            <a:headEnd/>
                            <a:tailEnd/>
                          </a:ln>
                          <a:effectLst/>
                        </p:spPr>
                        <p:txBody>
                          <a:bodyPr wrap="none" anchor="ctr"/>
                          <a:lstStyle/>
                          <a:p>
                            <a:endParaRPr lang="ro-RO"/>
                          </a:p>
                        </p:txBody>
                      </p:sp>
                      <p:sp>
                        <p:nvSpPr>
                          <p:cNvPr id="165077" name="Rectangle 213"/>
                          <p:cNvSpPr>
                            <a:spLocks noChangeAspect="1" noChangeArrowheads="1"/>
                          </p:cNvSpPr>
                          <p:nvPr/>
                        </p:nvSpPr>
                        <p:spPr bwMode="auto">
                          <a:xfrm>
                            <a:off x="4194" y="1095"/>
                            <a:ext cx="120" cy="105"/>
                          </a:xfrm>
                          <a:prstGeom prst="rect">
                            <a:avLst/>
                          </a:prstGeom>
                          <a:gradFill rotWithShape="0">
                            <a:gsLst>
                              <a:gs pos="0">
                                <a:schemeClr val="folHlink"/>
                              </a:gs>
                              <a:gs pos="50000">
                                <a:schemeClr val="folHlink">
                                  <a:gamma/>
                                  <a:tint val="0"/>
                                  <a:invGamma/>
                                </a:schemeClr>
                              </a:gs>
                              <a:gs pos="100000">
                                <a:schemeClr val="folHlink"/>
                              </a:gs>
                            </a:gsLst>
                            <a:lin ang="0" scaled="1"/>
                          </a:gradFill>
                          <a:ln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:ln>
                          <a:effectLst/>
                        </p:spPr>
                        <p:txBody>
                          <a:bodyPr wrap="none" anchor="ctr"/>
                          <a:lstStyle/>
                          <a:p>
                            <a:endParaRPr lang="ro-RO"/>
                          </a:p>
                        </p:txBody>
                      </p:sp>
                      <p:sp>
                        <p:nvSpPr>
                          <p:cNvPr id="165078" name="Rectangle 214"/>
                          <p:cNvSpPr>
                            <a:spLocks noChangeAspect="1" noChangeArrowheads="1"/>
                          </p:cNvSpPr>
                          <p:nvPr/>
                        </p:nvSpPr>
                        <p:spPr bwMode="auto">
                          <a:xfrm>
                            <a:off x="4050" y="1206"/>
                            <a:ext cx="120" cy="105"/>
                          </a:xfrm>
                          <a:prstGeom prst="rect">
                            <a:avLst/>
                          </a:prstGeom>
                          <a:gradFill rotWithShape="0">
                            <a:gsLst>
                              <a:gs pos="0">
                                <a:schemeClr val="folHlink"/>
                              </a:gs>
                              <a:gs pos="50000">
                                <a:schemeClr val="folHlink">
                                  <a:gamma/>
                                  <a:tint val="0"/>
                                  <a:invGamma/>
                                </a:schemeClr>
                              </a:gs>
                              <a:gs pos="100000">
                                <a:schemeClr val="folHlink"/>
                              </a:gs>
                            </a:gsLst>
                            <a:lin ang="0" scaled="1"/>
                          </a:gradFill>
                          <a:ln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:ln>
                          <a:effectLst/>
                        </p:spPr>
                        <p:txBody>
                          <a:bodyPr wrap="none" anchor="ctr"/>
                          <a:lstStyle/>
                          <a:p>
                            <a:endParaRPr lang="ro-RO"/>
                          </a:p>
                        </p:txBody>
                      </p:sp>
                    </p:grpSp>
                    <p:grpSp>
                      <p:nvGrpSpPr>
                        <p:cNvPr id="165079" name="Group 215"/>
                        <p:cNvGrpSpPr>
                          <a:grpSpLocks noChangeAspect="1"/>
                        </p:cNvGrpSpPr>
                        <p:nvPr/>
                      </p:nvGrpSpPr>
                      <p:grpSpPr bwMode="auto">
                        <a:xfrm>
                          <a:off x="4071" y="3141"/>
                          <a:ext cx="264" cy="230"/>
                          <a:chOff x="4050" y="1089"/>
                          <a:chExt cx="264" cy="230"/>
                        </a:xfrm>
                      </p:grpSpPr>
                      <p:sp>
                        <p:nvSpPr>
                          <p:cNvPr id="165080" name="Oval 216"/>
                          <p:cNvSpPr>
                            <a:spLocks noChangeAspect="1" noChangeArrowheads="1"/>
                          </p:cNvSpPr>
                          <p:nvPr/>
                        </p:nvSpPr>
                        <p:spPr bwMode="auto">
                          <a:xfrm>
                            <a:off x="4053" y="1089"/>
                            <a:ext cx="113" cy="113"/>
                          </a:xfrm>
                          <a:prstGeom prst="ellipse">
                            <a:avLst/>
                          </a:prstGeom>
                          <a:gradFill rotWithShape="0">
                            <a:gsLst>
                              <a:gs pos="0">
                                <a:schemeClr val="folHlink">
                                  <a:gamma/>
                                  <a:tint val="0"/>
                                  <a:invGamma/>
                                </a:schemeClr>
                              </a:gs>
                              <a:gs pos="100000">
                                <a:schemeClr val="folHlink"/>
                              </a:gs>
                            </a:gsLst>
                            <a:path path="shape">
                              <a:fillToRect l="50000" t="50000" r="50000" b="50000"/>
                            </a:path>
                          </a:gradFill>
                          <a:ln w="9525">
                            <a:solidFill>
                              <a:schemeClr val="tx1"/>
                            </a:solidFill>
                            <a:round/>
                            <a:headEnd/>
                            <a:tailEnd/>
                          </a:ln>
                          <a:effectLst/>
                        </p:spPr>
                        <p:txBody>
                          <a:bodyPr wrap="none" anchor="ctr"/>
                          <a:lstStyle/>
                          <a:p>
                            <a:endParaRPr lang="ro-RO"/>
                          </a:p>
                        </p:txBody>
                      </p:sp>
                      <p:sp>
                        <p:nvSpPr>
                          <p:cNvPr id="165081" name="Oval 217"/>
                          <p:cNvSpPr>
                            <a:spLocks noChangeAspect="1" noChangeArrowheads="1"/>
                          </p:cNvSpPr>
                          <p:nvPr/>
                        </p:nvSpPr>
                        <p:spPr bwMode="auto">
                          <a:xfrm>
                            <a:off x="4194" y="1206"/>
                            <a:ext cx="113" cy="113"/>
                          </a:xfrm>
                          <a:prstGeom prst="ellipse">
                            <a:avLst/>
                          </a:prstGeom>
                          <a:gradFill rotWithShape="0">
                            <a:gsLst>
                              <a:gs pos="0">
                                <a:schemeClr val="folHlink">
                                  <a:gamma/>
                                  <a:tint val="0"/>
                                  <a:invGamma/>
                                </a:schemeClr>
                              </a:gs>
                              <a:gs pos="100000">
                                <a:schemeClr val="folHlink"/>
                              </a:gs>
                            </a:gsLst>
                            <a:path path="shape">
                              <a:fillToRect l="50000" t="50000" r="50000" b="50000"/>
                            </a:path>
                          </a:gradFill>
                          <a:ln w="9525">
                            <a:solidFill>
                              <a:schemeClr val="tx1"/>
                            </a:solidFill>
                            <a:round/>
                            <a:headEnd/>
                            <a:tailEnd/>
                          </a:ln>
                          <a:effectLst/>
                        </p:spPr>
                        <p:txBody>
                          <a:bodyPr wrap="none" anchor="ctr"/>
                          <a:lstStyle/>
                          <a:p>
                            <a:endParaRPr lang="ro-RO"/>
                          </a:p>
                        </p:txBody>
                      </p:sp>
                      <p:sp>
                        <p:nvSpPr>
                          <p:cNvPr id="165082" name="Rectangle 218"/>
                          <p:cNvSpPr>
                            <a:spLocks noChangeAspect="1" noChangeArrowheads="1"/>
                          </p:cNvSpPr>
                          <p:nvPr/>
                        </p:nvSpPr>
                        <p:spPr bwMode="auto">
                          <a:xfrm>
                            <a:off x="4194" y="1095"/>
                            <a:ext cx="120" cy="105"/>
                          </a:xfrm>
                          <a:prstGeom prst="rect">
                            <a:avLst/>
                          </a:prstGeom>
                          <a:gradFill rotWithShape="0">
                            <a:gsLst>
                              <a:gs pos="0">
                                <a:schemeClr val="folHlink"/>
                              </a:gs>
                              <a:gs pos="50000">
                                <a:schemeClr val="folHlink">
                                  <a:gamma/>
                                  <a:tint val="0"/>
                                  <a:invGamma/>
                                </a:schemeClr>
                              </a:gs>
                              <a:gs pos="100000">
                                <a:schemeClr val="folHlink"/>
                              </a:gs>
                            </a:gsLst>
                            <a:lin ang="0" scaled="1"/>
                          </a:gradFill>
                          <a:ln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:ln>
                          <a:effectLst/>
                        </p:spPr>
                        <p:txBody>
                          <a:bodyPr wrap="none" anchor="ctr"/>
                          <a:lstStyle/>
                          <a:p>
                            <a:endParaRPr lang="ro-RO"/>
                          </a:p>
                        </p:txBody>
                      </p:sp>
                      <p:sp>
                        <p:nvSpPr>
                          <p:cNvPr id="165083" name="Rectangle 219"/>
                          <p:cNvSpPr>
                            <a:spLocks noChangeAspect="1" noChangeArrowheads="1"/>
                          </p:cNvSpPr>
                          <p:nvPr/>
                        </p:nvSpPr>
                        <p:spPr bwMode="auto">
                          <a:xfrm>
                            <a:off x="4050" y="1206"/>
                            <a:ext cx="120" cy="105"/>
                          </a:xfrm>
                          <a:prstGeom prst="rect">
                            <a:avLst/>
                          </a:prstGeom>
                          <a:gradFill rotWithShape="0">
                            <a:gsLst>
                              <a:gs pos="0">
                                <a:schemeClr val="folHlink"/>
                              </a:gs>
                              <a:gs pos="50000">
                                <a:schemeClr val="folHlink">
                                  <a:gamma/>
                                  <a:tint val="0"/>
                                  <a:invGamma/>
                                </a:schemeClr>
                              </a:gs>
                              <a:gs pos="100000">
                                <a:schemeClr val="folHlink"/>
                              </a:gs>
                            </a:gsLst>
                            <a:lin ang="0" scaled="1"/>
                          </a:gradFill>
                          <a:ln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:ln>
                          <a:effectLst/>
                        </p:spPr>
                        <p:txBody>
                          <a:bodyPr wrap="none" anchor="ctr"/>
                          <a:lstStyle/>
                          <a:p>
                            <a:endParaRPr lang="ro-RO"/>
                          </a:p>
                        </p:txBody>
                      </p:sp>
                    </p:grpSp>
                    <p:grpSp>
                      <p:nvGrpSpPr>
                        <p:cNvPr id="165084" name="Group 220"/>
                        <p:cNvGrpSpPr>
                          <a:grpSpLocks noChangeAspect="1"/>
                        </p:cNvGrpSpPr>
                        <p:nvPr/>
                      </p:nvGrpSpPr>
                      <p:grpSpPr bwMode="auto">
                        <a:xfrm>
                          <a:off x="4068" y="3372"/>
                          <a:ext cx="264" cy="230"/>
                          <a:chOff x="4050" y="1089"/>
                          <a:chExt cx="264" cy="230"/>
                        </a:xfrm>
                      </p:grpSpPr>
                      <p:sp>
                        <p:nvSpPr>
                          <p:cNvPr id="165085" name="Oval 221"/>
                          <p:cNvSpPr>
                            <a:spLocks noChangeAspect="1" noChangeArrowheads="1"/>
                          </p:cNvSpPr>
                          <p:nvPr/>
                        </p:nvSpPr>
                        <p:spPr bwMode="auto">
                          <a:xfrm>
                            <a:off x="4053" y="1089"/>
                            <a:ext cx="113" cy="113"/>
                          </a:xfrm>
                          <a:prstGeom prst="ellipse">
                            <a:avLst/>
                          </a:prstGeom>
                          <a:gradFill rotWithShape="0">
                            <a:gsLst>
                              <a:gs pos="0">
                                <a:schemeClr val="folHlink">
                                  <a:gamma/>
                                  <a:tint val="0"/>
                                  <a:invGamma/>
                                </a:schemeClr>
                              </a:gs>
                              <a:gs pos="100000">
                                <a:schemeClr val="folHlink"/>
                              </a:gs>
                            </a:gsLst>
                            <a:path path="shape">
                              <a:fillToRect l="50000" t="50000" r="50000" b="50000"/>
                            </a:path>
                          </a:gradFill>
                          <a:ln w="9525">
                            <a:solidFill>
                              <a:schemeClr val="tx1"/>
                            </a:solidFill>
                            <a:round/>
                            <a:headEnd/>
                            <a:tailEnd/>
                          </a:ln>
                          <a:effectLst/>
                        </p:spPr>
                        <p:txBody>
                          <a:bodyPr wrap="none" anchor="ctr"/>
                          <a:lstStyle/>
                          <a:p>
                            <a:endParaRPr lang="ro-RO"/>
                          </a:p>
                        </p:txBody>
                      </p:sp>
                      <p:sp>
                        <p:nvSpPr>
                          <p:cNvPr id="165086" name="Oval 222"/>
                          <p:cNvSpPr>
                            <a:spLocks noChangeAspect="1" noChangeArrowheads="1"/>
                          </p:cNvSpPr>
                          <p:nvPr/>
                        </p:nvSpPr>
                        <p:spPr bwMode="auto">
                          <a:xfrm>
                            <a:off x="4194" y="1206"/>
                            <a:ext cx="113" cy="113"/>
                          </a:xfrm>
                          <a:prstGeom prst="ellipse">
                            <a:avLst/>
                          </a:prstGeom>
                          <a:gradFill rotWithShape="0">
                            <a:gsLst>
                              <a:gs pos="0">
                                <a:schemeClr val="folHlink">
                                  <a:gamma/>
                                  <a:tint val="0"/>
                                  <a:invGamma/>
                                </a:schemeClr>
                              </a:gs>
                              <a:gs pos="100000">
                                <a:schemeClr val="folHlink"/>
                              </a:gs>
                            </a:gsLst>
                            <a:path path="shape">
                              <a:fillToRect l="50000" t="50000" r="50000" b="50000"/>
                            </a:path>
                          </a:gradFill>
                          <a:ln w="9525">
                            <a:solidFill>
                              <a:schemeClr val="tx1"/>
                            </a:solidFill>
                            <a:round/>
                            <a:headEnd/>
                            <a:tailEnd/>
                          </a:ln>
                          <a:effectLst/>
                        </p:spPr>
                        <p:txBody>
                          <a:bodyPr wrap="none" anchor="ctr"/>
                          <a:lstStyle/>
                          <a:p>
                            <a:endParaRPr lang="ro-RO"/>
                          </a:p>
                        </p:txBody>
                      </p:sp>
                      <p:sp>
                        <p:nvSpPr>
                          <p:cNvPr id="165087" name="Rectangle 223"/>
                          <p:cNvSpPr>
                            <a:spLocks noChangeAspect="1" noChangeArrowheads="1"/>
                          </p:cNvSpPr>
                          <p:nvPr/>
                        </p:nvSpPr>
                        <p:spPr bwMode="auto">
                          <a:xfrm>
                            <a:off x="4194" y="1095"/>
                            <a:ext cx="120" cy="105"/>
                          </a:xfrm>
                          <a:prstGeom prst="rect">
                            <a:avLst/>
                          </a:prstGeom>
                          <a:gradFill rotWithShape="0">
                            <a:gsLst>
                              <a:gs pos="0">
                                <a:schemeClr val="folHlink"/>
                              </a:gs>
                              <a:gs pos="50000">
                                <a:schemeClr val="folHlink">
                                  <a:gamma/>
                                  <a:tint val="0"/>
                                  <a:invGamma/>
                                </a:schemeClr>
                              </a:gs>
                              <a:gs pos="100000">
                                <a:schemeClr val="folHlink"/>
                              </a:gs>
                            </a:gsLst>
                            <a:lin ang="0" scaled="1"/>
                          </a:gradFill>
                          <a:ln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:ln>
                          <a:effectLst/>
                        </p:spPr>
                        <p:txBody>
                          <a:bodyPr wrap="none" anchor="ctr"/>
                          <a:lstStyle/>
                          <a:p>
                            <a:endParaRPr lang="ro-RO"/>
                          </a:p>
                        </p:txBody>
                      </p:sp>
                      <p:sp>
                        <p:nvSpPr>
                          <p:cNvPr id="165088" name="Rectangle 224"/>
                          <p:cNvSpPr>
                            <a:spLocks noChangeAspect="1" noChangeArrowheads="1"/>
                          </p:cNvSpPr>
                          <p:nvPr/>
                        </p:nvSpPr>
                        <p:spPr bwMode="auto">
                          <a:xfrm>
                            <a:off x="4050" y="1206"/>
                            <a:ext cx="120" cy="105"/>
                          </a:xfrm>
                          <a:prstGeom prst="rect">
                            <a:avLst/>
                          </a:prstGeom>
                          <a:gradFill rotWithShape="0">
                            <a:gsLst>
                              <a:gs pos="0">
                                <a:schemeClr val="folHlink"/>
                              </a:gs>
                              <a:gs pos="50000">
                                <a:schemeClr val="folHlink">
                                  <a:gamma/>
                                  <a:tint val="0"/>
                                  <a:invGamma/>
                                </a:schemeClr>
                              </a:gs>
                              <a:gs pos="100000">
                                <a:schemeClr val="folHlink"/>
                              </a:gs>
                            </a:gsLst>
                            <a:lin ang="0" scaled="1"/>
                          </a:gradFill>
                          <a:ln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:ln>
                          <a:effectLst/>
                        </p:spPr>
                        <p:txBody>
                          <a:bodyPr wrap="none" anchor="ctr"/>
                          <a:lstStyle/>
                          <a:p>
                            <a:endParaRPr lang="ro-RO"/>
                          </a:p>
                        </p:txBody>
                      </p:sp>
                    </p:grpSp>
                    <p:grpSp>
                      <p:nvGrpSpPr>
                        <p:cNvPr id="165089" name="Group 225"/>
                        <p:cNvGrpSpPr>
                          <a:grpSpLocks noChangeAspect="1"/>
                        </p:cNvGrpSpPr>
                        <p:nvPr/>
                      </p:nvGrpSpPr>
                      <p:grpSpPr bwMode="auto">
                        <a:xfrm>
                          <a:off x="1848" y="1107"/>
                          <a:ext cx="264" cy="230"/>
                          <a:chOff x="4050" y="1089"/>
                          <a:chExt cx="264" cy="230"/>
                        </a:xfrm>
                      </p:grpSpPr>
                      <p:sp>
                        <p:nvSpPr>
                          <p:cNvPr id="165090" name="Oval 226"/>
                          <p:cNvSpPr>
                            <a:spLocks noChangeAspect="1" noChangeArrowheads="1"/>
                          </p:cNvSpPr>
                          <p:nvPr/>
                        </p:nvSpPr>
                        <p:spPr bwMode="auto">
                          <a:xfrm>
                            <a:off x="4053" y="1089"/>
                            <a:ext cx="113" cy="113"/>
                          </a:xfrm>
                          <a:prstGeom prst="ellipse">
                            <a:avLst/>
                          </a:prstGeom>
                          <a:gradFill rotWithShape="0">
                            <a:gsLst>
                              <a:gs pos="0">
                                <a:schemeClr val="folHlink">
                                  <a:gamma/>
                                  <a:tint val="0"/>
                                  <a:invGamma/>
                                </a:schemeClr>
                              </a:gs>
                              <a:gs pos="100000">
                                <a:schemeClr val="folHlink"/>
                              </a:gs>
                            </a:gsLst>
                            <a:path path="shape">
                              <a:fillToRect l="50000" t="50000" r="50000" b="50000"/>
                            </a:path>
                          </a:gradFill>
                          <a:ln w="9525">
                            <a:solidFill>
                              <a:schemeClr val="tx1"/>
                            </a:solidFill>
                            <a:round/>
                            <a:headEnd/>
                            <a:tailEnd/>
                          </a:ln>
                          <a:effectLst/>
                        </p:spPr>
                        <p:txBody>
                          <a:bodyPr wrap="none" anchor="ctr"/>
                          <a:lstStyle/>
                          <a:p>
                            <a:endParaRPr lang="ro-RO"/>
                          </a:p>
                        </p:txBody>
                      </p:sp>
                      <p:sp>
                        <p:nvSpPr>
                          <p:cNvPr id="165091" name="Oval 227"/>
                          <p:cNvSpPr>
                            <a:spLocks noChangeAspect="1" noChangeArrowheads="1"/>
                          </p:cNvSpPr>
                          <p:nvPr/>
                        </p:nvSpPr>
                        <p:spPr bwMode="auto">
                          <a:xfrm>
                            <a:off x="4194" y="1206"/>
                            <a:ext cx="113" cy="113"/>
                          </a:xfrm>
                          <a:prstGeom prst="ellipse">
                            <a:avLst/>
                          </a:prstGeom>
                          <a:gradFill rotWithShape="0">
                            <a:gsLst>
                              <a:gs pos="0">
                                <a:schemeClr val="folHlink">
                                  <a:gamma/>
                                  <a:tint val="0"/>
                                  <a:invGamma/>
                                </a:schemeClr>
                              </a:gs>
                              <a:gs pos="100000">
                                <a:schemeClr val="folHlink"/>
                              </a:gs>
                            </a:gsLst>
                            <a:path path="shape">
                              <a:fillToRect l="50000" t="50000" r="50000" b="50000"/>
                            </a:path>
                          </a:gradFill>
                          <a:ln w="9525">
                            <a:solidFill>
                              <a:schemeClr val="tx1"/>
                            </a:solidFill>
                            <a:round/>
                            <a:headEnd/>
                            <a:tailEnd/>
                          </a:ln>
                          <a:effectLst/>
                        </p:spPr>
                        <p:txBody>
                          <a:bodyPr wrap="none" anchor="ctr"/>
                          <a:lstStyle/>
                          <a:p>
                            <a:endParaRPr lang="ro-RO"/>
                          </a:p>
                        </p:txBody>
                      </p:sp>
                      <p:sp>
                        <p:nvSpPr>
                          <p:cNvPr id="165092" name="Rectangle 228"/>
                          <p:cNvSpPr>
                            <a:spLocks noChangeAspect="1" noChangeArrowheads="1"/>
                          </p:cNvSpPr>
                          <p:nvPr/>
                        </p:nvSpPr>
                        <p:spPr bwMode="auto">
                          <a:xfrm>
                            <a:off x="4194" y="1095"/>
                            <a:ext cx="120" cy="105"/>
                          </a:xfrm>
                          <a:prstGeom prst="rect">
                            <a:avLst/>
                          </a:prstGeom>
                          <a:gradFill rotWithShape="0">
                            <a:gsLst>
                              <a:gs pos="0">
                                <a:schemeClr val="folHlink"/>
                              </a:gs>
                              <a:gs pos="50000">
                                <a:schemeClr val="folHlink">
                                  <a:gamma/>
                                  <a:tint val="0"/>
                                  <a:invGamma/>
                                </a:schemeClr>
                              </a:gs>
                              <a:gs pos="100000">
                                <a:schemeClr val="folHlink"/>
                              </a:gs>
                            </a:gsLst>
                            <a:lin ang="0" scaled="1"/>
                          </a:gradFill>
                          <a:ln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:ln>
                          <a:effectLst/>
                        </p:spPr>
                        <p:txBody>
                          <a:bodyPr wrap="none" anchor="ctr"/>
                          <a:lstStyle/>
                          <a:p>
                            <a:endParaRPr lang="ro-RO"/>
                          </a:p>
                        </p:txBody>
                      </p:sp>
                      <p:sp>
                        <p:nvSpPr>
                          <p:cNvPr id="165093" name="Rectangle 229"/>
                          <p:cNvSpPr>
                            <a:spLocks noChangeAspect="1" noChangeArrowheads="1"/>
                          </p:cNvSpPr>
                          <p:nvPr/>
                        </p:nvSpPr>
                        <p:spPr bwMode="auto">
                          <a:xfrm>
                            <a:off x="4050" y="1206"/>
                            <a:ext cx="120" cy="105"/>
                          </a:xfrm>
                          <a:prstGeom prst="rect">
                            <a:avLst/>
                          </a:prstGeom>
                          <a:gradFill rotWithShape="0">
                            <a:gsLst>
                              <a:gs pos="0">
                                <a:schemeClr val="folHlink"/>
                              </a:gs>
                              <a:gs pos="50000">
                                <a:schemeClr val="folHlink">
                                  <a:gamma/>
                                  <a:tint val="0"/>
                                  <a:invGamma/>
                                </a:schemeClr>
                              </a:gs>
                              <a:gs pos="100000">
                                <a:schemeClr val="folHlink"/>
                              </a:gs>
                            </a:gsLst>
                            <a:lin ang="0" scaled="1"/>
                          </a:gradFill>
                          <a:ln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:ln>
                          <a:effectLst/>
                        </p:spPr>
                        <p:txBody>
                          <a:bodyPr wrap="none" anchor="ctr"/>
                          <a:lstStyle/>
                          <a:p>
                            <a:endParaRPr lang="ro-RO"/>
                          </a:p>
                        </p:txBody>
                      </p:sp>
                    </p:grpSp>
                    <p:grpSp>
                      <p:nvGrpSpPr>
                        <p:cNvPr id="165094" name="Group 230"/>
                        <p:cNvGrpSpPr>
                          <a:grpSpLocks noChangeAspect="1"/>
                        </p:cNvGrpSpPr>
                        <p:nvPr/>
                      </p:nvGrpSpPr>
                      <p:grpSpPr bwMode="auto">
                        <a:xfrm>
                          <a:off x="1848" y="1338"/>
                          <a:ext cx="264" cy="230"/>
                          <a:chOff x="4050" y="1089"/>
                          <a:chExt cx="264" cy="230"/>
                        </a:xfrm>
                      </p:grpSpPr>
                      <p:sp>
                        <p:nvSpPr>
                          <p:cNvPr id="165095" name="Oval 231"/>
                          <p:cNvSpPr>
                            <a:spLocks noChangeAspect="1" noChangeArrowheads="1"/>
                          </p:cNvSpPr>
                          <p:nvPr/>
                        </p:nvSpPr>
                        <p:spPr bwMode="auto">
                          <a:xfrm>
                            <a:off x="4053" y="1089"/>
                            <a:ext cx="113" cy="113"/>
                          </a:xfrm>
                          <a:prstGeom prst="ellipse">
                            <a:avLst/>
                          </a:prstGeom>
                          <a:gradFill rotWithShape="0">
                            <a:gsLst>
                              <a:gs pos="0">
                                <a:schemeClr val="folHlink">
                                  <a:gamma/>
                                  <a:tint val="0"/>
                                  <a:invGamma/>
                                </a:schemeClr>
                              </a:gs>
                              <a:gs pos="100000">
                                <a:schemeClr val="folHlink"/>
                              </a:gs>
                            </a:gsLst>
                            <a:path path="shape">
                              <a:fillToRect l="50000" t="50000" r="50000" b="50000"/>
                            </a:path>
                          </a:gradFill>
                          <a:ln w="9525">
                            <a:solidFill>
                              <a:schemeClr val="tx1"/>
                            </a:solidFill>
                            <a:round/>
                            <a:headEnd/>
                            <a:tailEnd/>
                          </a:ln>
                          <a:effectLst/>
                        </p:spPr>
                        <p:txBody>
                          <a:bodyPr wrap="none" anchor="ctr"/>
                          <a:lstStyle/>
                          <a:p>
                            <a:endParaRPr lang="ro-RO"/>
                          </a:p>
                        </p:txBody>
                      </p:sp>
                      <p:sp>
                        <p:nvSpPr>
                          <p:cNvPr id="165096" name="Oval 232"/>
                          <p:cNvSpPr>
                            <a:spLocks noChangeAspect="1" noChangeArrowheads="1"/>
                          </p:cNvSpPr>
                          <p:nvPr/>
                        </p:nvSpPr>
                        <p:spPr bwMode="auto">
                          <a:xfrm>
                            <a:off x="4194" y="1206"/>
                            <a:ext cx="113" cy="113"/>
                          </a:xfrm>
                          <a:prstGeom prst="ellipse">
                            <a:avLst/>
                          </a:prstGeom>
                          <a:gradFill rotWithShape="0">
                            <a:gsLst>
                              <a:gs pos="0">
                                <a:schemeClr val="folHlink">
                                  <a:gamma/>
                                  <a:tint val="0"/>
                                  <a:invGamma/>
                                </a:schemeClr>
                              </a:gs>
                              <a:gs pos="100000">
                                <a:schemeClr val="folHlink"/>
                              </a:gs>
                            </a:gsLst>
                            <a:path path="shape">
                              <a:fillToRect l="50000" t="50000" r="50000" b="50000"/>
                            </a:path>
                          </a:gradFill>
                          <a:ln w="9525">
                            <a:solidFill>
                              <a:schemeClr val="tx1"/>
                            </a:solidFill>
                            <a:round/>
                            <a:headEnd/>
                            <a:tailEnd/>
                          </a:ln>
                          <a:effectLst/>
                        </p:spPr>
                        <p:txBody>
                          <a:bodyPr wrap="none" anchor="ctr"/>
                          <a:lstStyle/>
                          <a:p>
                            <a:endParaRPr lang="ro-RO"/>
                          </a:p>
                        </p:txBody>
                      </p:sp>
                      <p:sp>
                        <p:nvSpPr>
                          <p:cNvPr id="165097" name="Rectangle 233"/>
                          <p:cNvSpPr>
                            <a:spLocks noChangeAspect="1" noChangeArrowheads="1"/>
                          </p:cNvSpPr>
                          <p:nvPr/>
                        </p:nvSpPr>
                        <p:spPr bwMode="auto">
                          <a:xfrm>
                            <a:off x="4194" y="1095"/>
                            <a:ext cx="120" cy="105"/>
                          </a:xfrm>
                          <a:prstGeom prst="rect">
                            <a:avLst/>
                          </a:prstGeom>
                          <a:gradFill rotWithShape="0">
                            <a:gsLst>
                              <a:gs pos="0">
                                <a:schemeClr val="folHlink"/>
                              </a:gs>
                              <a:gs pos="50000">
                                <a:schemeClr val="folHlink">
                                  <a:gamma/>
                                  <a:tint val="0"/>
                                  <a:invGamma/>
                                </a:schemeClr>
                              </a:gs>
                              <a:gs pos="100000">
                                <a:schemeClr val="folHlink"/>
                              </a:gs>
                            </a:gsLst>
                            <a:lin ang="0" scaled="1"/>
                          </a:gradFill>
                          <a:ln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:ln>
                          <a:effectLst/>
                        </p:spPr>
                        <p:txBody>
                          <a:bodyPr wrap="none" anchor="ctr"/>
                          <a:lstStyle/>
                          <a:p>
                            <a:endParaRPr lang="ro-RO"/>
                          </a:p>
                        </p:txBody>
                      </p:sp>
                      <p:sp>
                        <p:nvSpPr>
                          <p:cNvPr id="165098" name="Rectangle 234"/>
                          <p:cNvSpPr>
                            <a:spLocks noChangeAspect="1" noChangeArrowheads="1"/>
                          </p:cNvSpPr>
                          <p:nvPr/>
                        </p:nvSpPr>
                        <p:spPr bwMode="auto">
                          <a:xfrm>
                            <a:off x="4050" y="1206"/>
                            <a:ext cx="120" cy="105"/>
                          </a:xfrm>
                          <a:prstGeom prst="rect">
                            <a:avLst/>
                          </a:prstGeom>
                          <a:gradFill rotWithShape="0">
                            <a:gsLst>
                              <a:gs pos="0">
                                <a:schemeClr val="folHlink"/>
                              </a:gs>
                              <a:gs pos="50000">
                                <a:schemeClr val="folHlink">
                                  <a:gamma/>
                                  <a:tint val="0"/>
                                  <a:invGamma/>
                                </a:schemeClr>
                              </a:gs>
                              <a:gs pos="100000">
                                <a:schemeClr val="folHlink"/>
                              </a:gs>
                            </a:gsLst>
                            <a:lin ang="0" scaled="1"/>
                          </a:gradFill>
                          <a:ln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:ln>
                          <a:effectLst/>
                        </p:spPr>
                        <p:txBody>
                          <a:bodyPr wrap="none" anchor="ctr"/>
                          <a:lstStyle/>
                          <a:p>
                            <a:endParaRPr lang="ro-RO"/>
                          </a:p>
                        </p:txBody>
                      </p:sp>
                    </p:grpSp>
                    <p:grpSp>
                      <p:nvGrpSpPr>
                        <p:cNvPr id="165099" name="Group 235"/>
                        <p:cNvGrpSpPr>
                          <a:grpSpLocks noChangeAspect="1"/>
                        </p:cNvGrpSpPr>
                        <p:nvPr/>
                      </p:nvGrpSpPr>
                      <p:grpSpPr bwMode="auto">
                        <a:xfrm>
                          <a:off x="1851" y="1563"/>
                          <a:ext cx="264" cy="230"/>
                          <a:chOff x="4050" y="1089"/>
                          <a:chExt cx="264" cy="230"/>
                        </a:xfrm>
                      </p:grpSpPr>
                      <p:sp>
                        <p:nvSpPr>
                          <p:cNvPr id="165100" name="Oval 236"/>
                          <p:cNvSpPr>
                            <a:spLocks noChangeAspect="1" noChangeArrowheads="1"/>
                          </p:cNvSpPr>
                          <p:nvPr/>
                        </p:nvSpPr>
                        <p:spPr bwMode="auto">
                          <a:xfrm>
                            <a:off x="4053" y="1089"/>
                            <a:ext cx="113" cy="113"/>
                          </a:xfrm>
                          <a:prstGeom prst="ellipse">
                            <a:avLst/>
                          </a:prstGeom>
                          <a:gradFill rotWithShape="0">
                            <a:gsLst>
                              <a:gs pos="0">
                                <a:schemeClr val="folHlink">
                                  <a:gamma/>
                                  <a:tint val="0"/>
                                  <a:invGamma/>
                                </a:schemeClr>
                              </a:gs>
                              <a:gs pos="100000">
                                <a:schemeClr val="folHlink"/>
                              </a:gs>
                            </a:gsLst>
                            <a:path path="shape">
                              <a:fillToRect l="50000" t="50000" r="50000" b="50000"/>
                            </a:path>
                          </a:gradFill>
                          <a:ln w="9525">
                            <a:solidFill>
                              <a:schemeClr val="tx1"/>
                            </a:solidFill>
                            <a:round/>
                            <a:headEnd/>
                            <a:tailEnd/>
                          </a:ln>
                          <a:effectLst/>
                        </p:spPr>
                        <p:txBody>
                          <a:bodyPr wrap="none" anchor="ctr"/>
                          <a:lstStyle/>
                          <a:p>
                            <a:endParaRPr lang="ro-RO"/>
                          </a:p>
                        </p:txBody>
                      </p:sp>
                      <p:sp>
                        <p:nvSpPr>
                          <p:cNvPr id="165101" name="Oval 237"/>
                          <p:cNvSpPr>
                            <a:spLocks noChangeAspect="1" noChangeArrowheads="1"/>
                          </p:cNvSpPr>
                          <p:nvPr/>
                        </p:nvSpPr>
                        <p:spPr bwMode="auto">
                          <a:xfrm>
                            <a:off x="4194" y="1206"/>
                            <a:ext cx="113" cy="113"/>
                          </a:xfrm>
                          <a:prstGeom prst="ellipse">
                            <a:avLst/>
                          </a:prstGeom>
                          <a:gradFill rotWithShape="0">
                            <a:gsLst>
                              <a:gs pos="0">
                                <a:schemeClr val="folHlink">
                                  <a:gamma/>
                                  <a:tint val="0"/>
                                  <a:invGamma/>
                                </a:schemeClr>
                              </a:gs>
                              <a:gs pos="100000">
                                <a:schemeClr val="folHlink"/>
                              </a:gs>
                            </a:gsLst>
                            <a:path path="shape">
                              <a:fillToRect l="50000" t="50000" r="50000" b="50000"/>
                            </a:path>
                          </a:gradFill>
                          <a:ln w="9525">
                            <a:solidFill>
                              <a:schemeClr val="tx1"/>
                            </a:solidFill>
                            <a:round/>
                            <a:headEnd/>
                            <a:tailEnd/>
                          </a:ln>
                          <a:effectLst/>
                        </p:spPr>
                        <p:txBody>
                          <a:bodyPr wrap="none" anchor="ctr"/>
                          <a:lstStyle/>
                          <a:p>
                            <a:endParaRPr lang="ro-RO"/>
                          </a:p>
                        </p:txBody>
                      </p:sp>
                      <p:sp>
                        <p:nvSpPr>
                          <p:cNvPr id="165102" name="Rectangle 238"/>
                          <p:cNvSpPr>
                            <a:spLocks noChangeAspect="1" noChangeArrowheads="1"/>
                          </p:cNvSpPr>
                          <p:nvPr/>
                        </p:nvSpPr>
                        <p:spPr bwMode="auto">
                          <a:xfrm>
                            <a:off x="4194" y="1095"/>
                            <a:ext cx="120" cy="105"/>
                          </a:xfrm>
                          <a:prstGeom prst="rect">
                            <a:avLst/>
                          </a:prstGeom>
                          <a:gradFill rotWithShape="0">
                            <a:gsLst>
                              <a:gs pos="0">
                                <a:schemeClr val="folHlink"/>
                              </a:gs>
                              <a:gs pos="50000">
                                <a:schemeClr val="folHlink">
                                  <a:gamma/>
                                  <a:tint val="0"/>
                                  <a:invGamma/>
                                </a:schemeClr>
                              </a:gs>
                              <a:gs pos="100000">
                                <a:schemeClr val="folHlink"/>
                              </a:gs>
                            </a:gsLst>
                            <a:lin ang="0" scaled="1"/>
                          </a:gradFill>
                          <a:ln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:ln>
                          <a:effectLst/>
                        </p:spPr>
                        <p:txBody>
                          <a:bodyPr wrap="none" anchor="ctr"/>
                          <a:lstStyle/>
                          <a:p>
                            <a:endParaRPr lang="ro-RO"/>
                          </a:p>
                        </p:txBody>
                      </p:sp>
                      <p:sp>
                        <p:nvSpPr>
                          <p:cNvPr id="165103" name="Rectangle 239"/>
                          <p:cNvSpPr>
                            <a:spLocks noChangeAspect="1" noChangeArrowheads="1"/>
                          </p:cNvSpPr>
                          <p:nvPr/>
                        </p:nvSpPr>
                        <p:spPr bwMode="auto">
                          <a:xfrm>
                            <a:off x="4050" y="1206"/>
                            <a:ext cx="120" cy="105"/>
                          </a:xfrm>
                          <a:prstGeom prst="rect">
                            <a:avLst/>
                          </a:prstGeom>
                          <a:gradFill rotWithShape="0">
                            <a:gsLst>
                              <a:gs pos="0">
                                <a:schemeClr val="folHlink"/>
                              </a:gs>
                              <a:gs pos="50000">
                                <a:schemeClr val="folHlink">
                                  <a:gamma/>
                                  <a:tint val="0"/>
                                  <a:invGamma/>
                                </a:schemeClr>
                              </a:gs>
                              <a:gs pos="100000">
                                <a:schemeClr val="folHlink"/>
                              </a:gs>
                            </a:gsLst>
                            <a:lin ang="0" scaled="1"/>
                          </a:gradFill>
                          <a:ln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:ln>
                          <a:effectLst/>
                        </p:spPr>
                        <p:txBody>
                          <a:bodyPr wrap="none" anchor="ctr"/>
                          <a:lstStyle/>
                          <a:p>
                            <a:endParaRPr lang="ro-RO"/>
                          </a:p>
                        </p:txBody>
                      </p:sp>
                    </p:grpSp>
                    <p:grpSp>
                      <p:nvGrpSpPr>
                        <p:cNvPr id="165104" name="Group 240"/>
                        <p:cNvGrpSpPr>
                          <a:grpSpLocks noChangeAspect="1"/>
                        </p:cNvGrpSpPr>
                        <p:nvPr/>
                      </p:nvGrpSpPr>
                      <p:grpSpPr bwMode="auto">
                        <a:xfrm>
                          <a:off x="1854" y="1794"/>
                          <a:ext cx="264" cy="230"/>
                          <a:chOff x="4050" y="1089"/>
                          <a:chExt cx="264" cy="230"/>
                        </a:xfrm>
                      </p:grpSpPr>
                      <p:sp>
                        <p:nvSpPr>
                          <p:cNvPr id="165105" name="Oval 241"/>
                          <p:cNvSpPr>
                            <a:spLocks noChangeAspect="1" noChangeArrowheads="1"/>
                          </p:cNvSpPr>
                          <p:nvPr/>
                        </p:nvSpPr>
                        <p:spPr bwMode="auto">
                          <a:xfrm>
                            <a:off x="4053" y="1089"/>
                            <a:ext cx="113" cy="113"/>
                          </a:xfrm>
                          <a:prstGeom prst="ellipse">
                            <a:avLst/>
                          </a:prstGeom>
                          <a:gradFill rotWithShape="0">
                            <a:gsLst>
                              <a:gs pos="0">
                                <a:schemeClr val="folHlink">
                                  <a:gamma/>
                                  <a:tint val="0"/>
                                  <a:invGamma/>
                                </a:schemeClr>
                              </a:gs>
                              <a:gs pos="100000">
                                <a:schemeClr val="folHlink"/>
                              </a:gs>
                            </a:gsLst>
                            <a:path path="shape">
                              <a:fillToRect l="50000" t="50000" r="50000" b="50000"/>
                            </a:path>
                          </a:gradFill>
                          <a:ln w="9525">
                            <a:solidFill>
                              <a:schemeClr val="tx1"/>
                            </a:solidFill>
                            <a:round/>
                            <a:headEnd/>
                            <a:tailEnd/>
                          </a:ln>
                          <a:effectLst/>
                        </p:spPr>
                        <p:txBody>
                          <a:bodyPr wrap="none" anchor="ctr"/>
                          <a:lstStyle/>
                          <a:p>
                            <a:endParaRPr lang="ro-RO"/>
                          </a:p>
                        </p:txBody>
                      </p:sp>
                      <p:sp>
                        <p:nvSpPr>
                          <p:cNvPr id="165106" name="Oval 242"/>
                          <p:cNvSpPr>
                            <a:spLocks noChangeAspect="1" noChangeArrowheads="1"/>
                          </p:cNvSpPr>
                          <p:nvPr/>
                        </p:nvSpPr>
                        <p:spPr bwMode="auto">
                          <a:xfrm>
                            <a:off x="4194" y="1206"/>
                            <a:ext cx="113" cy="113"/>
                          </a:xfrm>
                          <a:prstGeom prst="ellipse">
                            <a:avLst/>
                          </a:prstGeom>
                          <a:gradFill rotWithShape="0">
                            <a:gsLst>
                              <a:gs pos="0">
                                <a:schemeClr val="folHlink">
                                  <a:gamma/>
                                  <a:tint val="0"/>
                                  <a:invGamma/>
                                </a:schemeClr>
                              </a:gs>
                              <a:gs pos="100000">
                                <a:schemeClr val="folHlink"/>
                              </a:gs>
                            </a:gsLst>
                            <a:path path="shape">
                              <a:fillToRect l="50000" t="50000" r="50000" b="50000"/>
                            </a:path>
                          </a:gradFill>
                          <a:ln w="9525">
                            <a:solidFill>
                              <a:schemeClr val="tx1"/>
                            </a:solidFill>
                            <a:round/>
                            <a:headEnd/>
                            <a:tailEnd/>
                          </a:ln>
                          <a:effectLst/>
                        </p:spPr>
                        <p:txBody>
                          <a:bodyPr wrap="none" anchor="ctr"/>
                          <a:lstStyle/>
                          <a:p>
                            <a:endParaRPr lang="ro-RO"/>
                          </a:p>
                        </p:txBody>
                      </p:sp>
                      <p:sp>
                        <p:nvSpPr>
                          <p:cNvPr id="165107" name="Rectangle 243"/>
                          <p:cNvSpPr>
                            <a:spLocks noChangeAspect="1" noChangeArrowheads="1"/>
                          </p:cNvSpPr>
                          <p:nvPr/>
                        </p:nvSpPr>
                        <p:spPr bwMode="auto">
                          <a:xfrm>
                            <a:off x="4194" y="1095"/>
                            <a:ext cx="120" cy="105"/>
                          </a:xfrm>
                          <a:prstGeom prst="rect">
                            <a:avLst/>
                          </a:prstGeom>
                          <a:gradFill rotWithShape="0">
                            <a:gsLst>
                              <a:gs pos="0">
                                <a:schemeClr val="folHlink"/>
                              </a:gs>
                              <a:gs pos="50000">
                                <a:schemeClr val="folHlink">
                                  <a:gamma/>
                                  <a:tint val="0"/>
                                  <a:invGamma/>
                                </a:schemeClr>
                              </a:gs>
                              <a:gs pos="100000">
                                <a:schemeClr val="folHlink"/>
                              </a:gs>
                            </a:gsLst>
                            <a:lin ang="0" scaled="1"/>
                          </a:gradFill>
                          <a:ln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:ln>
                          <a:effectLst/>
                        </p:spPr>
                        <p:txBody>
                          <a:bodyPr wrap="none" anchor="ctr"/>
                          <a:lstStyle/>
                          <a:p>
                            <a:endParaRPr lang="ro-RO"/>
                          </a:p>
                        </p:txBody>
                      </p:sp>
                      <p:sp>
                        <p:nvSpPr>
                          <p:cNvPr id="165108" name="Rectangle 244"/>
                          <p:cNvSpPr>
                            <a:spLocks noChangeAspect="1" noChangeArrowheads="1"/>
                          </p:cNvSpPr>
                          <p:nvPr/>
                        </p:nvSpPr>
                        <p:spPr bwMode="auto">
                          <a:xfrm>
                            <a:off x="4050" y="1206"/>
                            <a:ext cx="120" cy="105"/>
                          </a:xfrm>
                          <a:prstGeom prst="rect">
                            <a:avLst/>
                          </a:prstGeom>
                          <a:gradFill rotWithShape="0">
                            <a:gsLst>
                              <a:gs pos="0">
                                <a:schemeClr val="folHlink"/>
                              </a:gs>
                              <a:gs pos="50000">
                                <a:schemeClr val="folHlink">
                                  <a:gamma/>
                                  <a:tint val="0"/>
                                  <a:invGamma/>
                                </a:schemeClr>
                              </a:gs>
                              <a:gs pos="100000">
                                <a:schemeClr val="folHlink"/>
                              </a:gs>
                            </a:gsLst>
                            <a:lin ang="0" scaled="1"/>
                          </a:gradFill>
                          <a:ln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:ln>
                          <a:effectLst/>
                        </p:spPr>
                        <p:txBody>
                          <a:bodyPr wrap="none" anchor="ctr"/>
                          <a:lstStyle/>
                          <a:p>
                            <a:endParaRPr lang="ro-RO"/>
                          </a:p>
                        </p:txBody>
                      </p:sp>
                    </p:grpSp>
                    <p:grpSp>
                      <p:nvGrpSpPr>
                        <p:cNvPr id="165109" name="Group 245"/>
                        <p:cNvGrpSpPr>
                          <a:grpSpLocks noChangeAspect="1"/>
                        </p:cNvGrpSpPr>
                        <p:nvPr/>
                      </p:nvGrpSpPr>
                      <p:grpSpPr bwMode="auto">
                        <a:xfrm>
                          <a:off x="1860" y="2022"/>
                          <a:ext cx="264" cy="230"/>
                          <a:chOff x="4050" y="1089"/>
                          <a:chExt cx="264" cy="230"/>
                        </a:xfrm>
                      </p:grpSpPr>
                      <p:sp>
                        <p:nvSpPr>
                          <p:cNvPr id="165110" name="Oval 246"/>
                          <p:cNvSpPr>
                            <a:spLocks noChangeAspect="1" noChangeArrowheads="1"/>
                          </p:cNvSpPr>
                          <p:nvPr/>
                        </p:nvSpPr>
                        <p:spPr bwMode="auto">
                          <a:xfrm>
                            <a:off x="4053" y="1089"/>
                            <a:ext cx="113" cy="113"/>
                          </a:xfrm>
                          <a:prstGeom prst="ellipse">
                            <a:avLst/>
                          </a:prstGeom>
                          <a:gradFill rotWithShape="0">
                            <a:gsLst>
                              <a:gs pos="0">
                                <a:schemeClr val="folHlink">
                                  <a:gamma/>
                                  <a:tint val="0"/>
                                  <a:invGamma/>
                                </a:schemeClr>
                              </a:gs>
                              <a:gs pos="100000">
                                <a:schemeClr val="folHlink"/>
                              </a:gs>
                            </a:gsLst>
                            <a:path path="shape">
                              <a:fillToRect l="50000" t="50000" r="50000" b="50000"/>
                            </a:path>
                          </a:gradFill>
                          <a:ln w="9525">
                            <a:solidFill>
                              <a:schemeClr val="tx1"/>
                            </a:solidFill>
                            <a:round/>
                            <a:headEnd/>
                            <a:tailEnd/>
                          </a:ln>
                          <a:effectLst/>
                        </p:spPr>
                        <p:txBody>
                          <a:bodyPr wrap="none" anchor="ctr"/>
                          <a:lstStyle/>
                          <a:p>
                            <a:endParaRPr lang="ro-RO"/>
                          </a:p>
                        </p:txBody>
                      </p:sp>
                      <p:sp>
                        <p:nvSpPr>
                          <p:cNvPr id="165111" name="Oval 247"/>
                          <p:cNvSpPr>
                            <a:spLocks noChangeAspect="1" noChangeArrowheads="1"/>
                          </p:cNvSpPr>
                          <p:nvPr/>
                        </p:nvSpPr>
                        <p:spPr bwMode="auto">
                          <a:xfrm>
                            <a:off x="4194" y="1206"/>
                            <a:ext cx="113" cy="113"/>
                          </a:xfrm>
                          <a:prstGeom prst="ellipse">
                            <a:avLst/>
                          </a:prstGeom>
                          <a:gradFill rotWithShape="0">
                            <a:gsLst>
                              <a:gs pos="0">
                                <a:schemeClr val="folHlink">
                                  <a:gamma/>
                                  <a:tint val="0"/>
                                  <a:invGamma/>
                                </a:schemeClr>
                              </a:gs>
                              <a:gs pos="100000">
                                <a:schemeClr val="folHlink"/>
                              </a:gs>
                            </a:gsLst>
                            <a:path path="shape">
                              <a:fillToRect l="50000" t="50000" r="50000" b="50000"/>
                            </a:path>
                          </a:gradFill>
                          <a:ln w="9525">
                            <a:solidFill>
                              <a:schemeClr val="tx1"/>
                            </a:solidFill>
                            <a:round/>
                            <a:headEnd/>
                            <a:tailEnd/>
                          </a:ln>
                          <a:effectLst/>
                        </p:spPr>
                        <p:txBody>
                          <a:bodyPr wrap="none" anchor="ctr"/>
                          <a:lstStyle/>
                          <a:p>
                            <a:endParaRPr lang="ro-RO"/>
                          </a:p>
                        </p:txBody>
                      </p:sp>
                      <p:sp>
                        <p:nvSpPr>
                          <p:cNvPr id="165112" name="Rectangle 248"/>
                          <p:cNvSpPr>
                            <a:spLocks noChangeAspect="1" noChangeArrowheads="1"/>
                          </p:cNvSpPr>
                          <p:nvPr/>
                        </p:nvSpPr>
                        <p:spPr bwMode="auto">
                          <a:xfrm>
                            <a:off x="4194" y="1095"/>
                            <a:ext cx="120" cy="105"/>
                          </a:xfrm>
                          <a:prstGeom prst="rect">
                            <a:avLst/>
                          </a:prstGeom>
                          <a:gradFill rotWithShape="0">
                            <a:gsLst>
                              <a:gs pos="0">
                                <a:schemeClr val="folHlink"/>
                              </a:gs>
                              <a:gs pos="50000">
                                <a:schemeClr val="folHlink">
                                  <a:gamma/>
                                  <a:tint val="0"/>
                                  <a:invGamma/>
                                </a:schemeClr>
                              </a:gs>
                              <a:gs pos="100000">
                                <a:schemeClr val="folHlink"/>
                              </a:gs>
                            </a:gsLst>
                            <a:lin ang="0" scaled="1"/>
                          </a:gradFill>
                          <a:ln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:ln>
                          <a:effectLst/>
                        </p:spPr>
                        <p:txBody>
                          <a:bodyPr wrap="none" anchor="ctr"/>
                          <a:lstStyle/>
                          <a:p>
                            <a:endParaRPr lang="ro-RO"/>
                          </a:p>
                        </p:txBody>
                      </p:sp>
                      <p:sp>
                        <p:nvSpPr>
                          <p:cNvPr id="165113" name="Rectangle 249"/>
                          <p:cNvSpPr>
                            <a:spLocks noChangeAspect="1" noChangeArrowheads="1"/>
                          </p:cNvSpPr>
                          <p:nvPr/>
                        </p:nvSpPr>
                        <p:spPr bwMode="auto">
                          <a:xfrm>
                            <a:off x="4050" y="1206"/>
                            <a:ext cx="120" cy="105"/>
                          </a:xfrm>
                          <a:prstGeom prst="rect">
                            <a:avLst/>
                          </a:prstGeom>
                          <a:gradFill rotWithShape="0">
                            <a:gsLst>
                              <a:gs pos="0">
                                <a:schemeClr val="folHlink"/>
                              </a:gs>
                              <a:gs pos="50000">
                                <a:schemeClr val="folHlink">
                                  <a:gamma/>
                                  <a:tint val="0"/>
                                  <a:invGamma/>
                                </a:schemeClr>
                              </a:gs>
                              <a:gs pos="100000">
                                <a:schemeClr val="folHlink"/>
                              </a:gs>
                            </a:gsLst>
                            <a:lin ang="0" scaled="1"/>
                          </a:gradFill>
                          <a:ln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:ln>
                          <a:effectLst/>
                        </p:spPr>
                        <p:txBody>
                          <a:bodyPr wrap="none" anchor="ctr"/>
                          <a:lstStyle/>
                          <a:p>
                            <a:endParaRPr lang="ro-RO"/>
                          </a:p>
                        </p:txBody>
                      </p:sp>
                    </p:grpSp>
                    <p:grpSp>
                      <p:nvGrpSpPr>
                        <p:cNvPr id="165114" name="Group 250"/>
                        <p:cNvGrpSpPr>
                          <a:grpSpLocks noChangeAspect="1"/>
                        </p:cNvGrpSpPr>
                        <p:nvPr/>
                      </p:nvGrpSpPr>
                      <p:grpSpPr bwMode="auto">
                        <a:xfrm>
                          <a:off x="1860" y="2247"/>
                          <a:ext cx="264" cy="230"/>
                          <a:chOff x="4050" y="1089"/>
                          <a:chExt cx="264" cy="230"/>
                        </a:xfrm>
                      </p:grpSpPr>
                      <p:sp>
                        <p:nvSpPr>
                          <p:cNvPr id="165115" name="Oval 251"/>
                          <p:cNvSpPr>
                            <a:spLocks noChangeAspect="1" noChangeArrowheads="1"/>
                          </p:cNvSpPr>
                          <p:nvPr/>
                        </p:nvSpPr>
                        <p:spPr bwMode="auto">
                          <a:xfrm>
                            <a:off x="4053" y="1089"/>
                            <a:ext cx="113" cy="113"/>
                          </a:xfrm>
                          <a:prstGeom prst="ellipse">
                            <a:avLst/>
                          </a:prstGeom>
                          <a:gradFill rotWithShape="0">
                            <a:gsLst>
                              <a:gs pos="0">
                                <a:schemeClr val="folHlink">
                                  <a:gamma/>
                                  <a:tint val="0"/>
                                  <a:invGamma/>
                                </a:schemeClr>
                              </a:gs>
                              <a:gs pos="100000">
                                <a:schemeClr val="folHlink"/>
                              </a:gs>
                            </a:gsLst>
                            <a:path path="shape">
                              <a:fillToRect l="50000" t="50000" r="50000" b="50000"/>
                            </a:path>
                          </a:gradFill>
                          <a:ln w="9525">
                            <a:solidFill>
                              <a:schemeClr val="tx1"/>
                            </a:solidFill>
                            <a:round/>
                            <a:headEnd/>
                            <a:tailEnd/>
                          </a:ln>
                          <a:effectLst/>
                        </p:spPr>
                        <p:txBody>
                          <a:bodyPr wrap="none" anchor="ctr"/>
                          <a:lstStyle/>
                          <a:p>
                            <a:endParaRPr lang="ro-RO"/>
                          </a:p>
                        </p:txBody>
                      </p:sp>
                      <p:sp>
                        <p:nvSpPr>
                          <p:cNvPr id="165116" name="Oval 252"/>
                          <p:cNvSpPr>
                            <a:spLocks noChangeAspect="1" noChangeArrowheads="1"/>
                          </p:cNvSpPr>
                          <p:nvPr/>
                        </p:nvSpPr>
                        <p:spPr bwMode="auto">
                          <a:xfrm>
                            <a:off x="4194" y="1206"/>
                            <a:ext cx="113" cy="113"/>
                          </a:xfrm>
                          <a:prstGeom prst="ellipse">
                            <a:avLst/>
                          </a:prstGeom>
                          <a:gradFill rotWithShape="0">
                            <a:gsLst>
                              <a:gs pos="0">
                                <a:schemeClr val="folHlink">
                                  <a:gamma/>
                                  <a:tint val="0"/>
                                  <a:invGamma/>
                                </a:schemeClr>
                              </a:gs>
                              <a:gs pos="100000">
                                <a:schemeClr val="folHlink"/>
                              </a:gs>
                            </a:gsLst>
                            <a:path path="shape">
                              <a:fillToRect l="50000" t="50000" r="50000" b="50000"/>
                            </a:path>
                          </a:gradFill>
                          <a:ln w="9525">
                            <a:solidFill>
                              <a:schemeClr val="tx1"/>
                            </a:solidFill>
                            <a:round/>
                            <a:headEnd/>
                            <a:tailEnd/>
                          </a:ln>
                          <a:effectLst/>
                        </p:spPr>
                        <p:txBody>
                          <a:bodyPr wrap="none" anchor="ctr"/>
                          <a:lstStyle/>
                          <a:p>
                            <a:endParaRPr lang="ro-RO"/>
                          </a:p>
                        </p:txBody>
                      </p:sp>
                      <p:sp>
                        <p:nvSpPr>
                          <p:cNvPr id="165117" name="Rectangle 253"/>
                          <p:cNvSpPr>
                            <a:spLocks noChangeAspect="1" noChangeArrowheads="1"/>
                          </p:cNvSpPr>
                          <p:nvPr/>
                        </p:nvSpPr>
                        <p:spPr bwMode="auto">
                          <a:xfrm>
                            <a:off x="4194" y="1095"/>
                            <a:ext cx="120" cy="105"/>
                          </a:xfrm>
                          <a:prstGeom prst="rect">
                            <a:avLst/>
                          </a:prstGeom>
                          <a:gradFill rotWithShape="0">
                            <a:gsLst>
                              <a:gs pos="0">
                                <a:schemeClr val="folHlink"/>
                              </a:gs>
                              <a:gs pos="50000">
                                <a:schemeClr val="folHlink">
                                  <a:gamma/>
                                  <a:tint val="0"/>
                                  <a:invGamma/>
                                </a:schemeClr>
                              </a:gs>
                              <a:gs pos="100000">
                                <a:schemeClr val="folHlink"/>
                              </a:gs>
                            </a:gsLst>
                            <a:lin ang="0" scaled="1"/>
                          </a:gradFill>
                          <a:ln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:ln>
                          <a:effectLst/>
                        </p:spPr>
                        <p:txBody>
                          <a:bodyPr wrap="none" anchor="ctr"/>
                          <a:lstStyle/>
                          <a:p>
                            <a:endParaRPr lang="ro-RO"/>
                          </a:p>
                        </p:txBody>
                      </p:sp>
                      <p:sp>
                        <p:nvSpPr>
                          <p:cNvPr id="165118" name="Rectangle 254"/>
                          <p:cNvSpPr>
                            <a:spLocks noChangeAspect="1" noChangeArrowheads="1"/>
                          </p:cNvSpPr>
                          <p:nvPr/>
                        </p:nvSpPr>
                        <p:spPr bwMode="auto">
                          <a:xfrm>
                            <a:off x="4050" y="1206"/>
                            <a:ext cx="120" cy="105"/>
                          </a:xfrm>
                          <a:prstGeom prst="rect">
                            <a:avLst/>
                          </a:prstGeom>
                          <a:gradFill rotWithShape="0">
                            <a:gsLst>
                              <a:gs pos="0">
                                <a:schemeClr val="folHlink"/>
                              </a:gs>
                              <a:gs pos="50000">
                                <a:schemeClr val="folHlink">
                                  <a:gamma/>
                                  <a:tint val="0"/>
                                  <a:invGamma/>
                                </a:schemeClr>
                              </a:gs>
                              <a:gs pos="100000">
                                <a:schemeClr val="folHlink"/>
                              </a:gs>
                            </a:gsLst>
                            <a:lin ang="0" scaled="1"/>
                          </a:gradFill>
                          <a:ln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:ln>
                          <a:effectLst/>
                        </p:spPr>
                        <p:txBody>
                          <a:bodyPr wrap="none" anchor="ctr"/>
                          <a:lstStyle/>
                          <a:p>
                            <a:endParaRPr lang="ro-RO"/>
                          </a:p>
                        </p:txBody>
                      </p:sp>
                    </p:grpSp>
                    <p:grpSp>
                      <p:nvGrpSpPr>
                        <p:cNvPr id="165119" name="Group 255"/>
                        <p:cNvGrpSpPr>
                          <a:grpSpLocks noChangeAspect="1"/>
                        </p:cNvGrpSpPr>
                        <p:nvPr/>
                      </p:nvGrpSpPr>
                      <p:grpSpPr bwMode="auto">
                        <a:xfrm>
                          <a:off x="1860" y="2469"/>
                          <a:ext cx="264" cy="230"/>
                          <a:chOff x="4050" y="1089"/>
                          <a:chExt cx="264" cy="230"/>
                        </a:xfrm>
                      </p:grpSpPr>
                      <p:sp>
                        <p:nvSpPr>
                          <p:cNvPr id="165120" name="Oval 256"/>
                          <p:cNvSpPr>
                            <a:spLocks noChangeAspect="1" noChangeArrowheads="1"/>
                          </p:cNvSpPr>
                          <p:nvPr/>
                        </p:nvSpPr>
                        <p:spPr bwMode="auto">
                          <a:xfrm>
                            <a:off x="4053" y="1089"/>
                            <a:ext cx="113" cy="113"/>
                          </a:xfrm>
                          <a:prstGeom prst="ellipse">
                            <a:avLst/>
                          </a:prstGeom>
                          <a:gradFill rotWithShape="0">
                            <a:gsLst>
                              <a:gs pos="0">
                                <a:schemeClr val="folHlink">
                                  <a:gamma/>
                                  <a:tint val="0"/>
                                  <a:invGamma/>
                                </a:schemeClr>
                              </a:gs>
                              <a:gs pos="100000">
                                <a:schemeClr val="folHlink"/>
                              </a:gs>
                            </a:gsLst>
                            <a:path path="shape">
                              <a:fillToRect l="50000" t="50000" r="50000" b="50000"/>
                            </a:path>
                          </a:gradFill>
                          <a:ln w="9525">
                            <a:solidFill>
                              <a:schemeClr val="tx1"/>
                            </a:solidFill>
                            <a:round/>
                            <a:headEnd/>
                            <a:tailEnd/>
                          </a:ln>
                          <a:effectLst/>
                        </p:spPr>
                        <p:txBody>
                          <a:bodyPr wrap="none" anchor="ctr"/>
                          <a:lstStyle/>
                          <a:p>
                            <a:endParaRPr lang="ro-RO"/>
                          </a:p>
                        </p:txBody>
                      </p:sp>
                      <p:sp>
                        <p:nvSpPr>
                          <p:cNvPr id="165121" name="Oval 257"/>
                          <p:cNvSpPr>
                            <a:spLocks noChangeAspect="1" noChangeArrowheads="1"/>
                          </p:cNvSpPr>
                          <p:nvPr/>
                        </p:nvSpPr>
                        <p:spPr bwMode="auto">
                          <a:xfrm>
                            <a:off x="4194" y="1206"/>
                            <a:ext cx="113" cy="113"/>
                          </a:xfrm>
                          <a:prstGeom prst="ellipse">
                            <a:avLst/>
                          </a:prstGeom>
                          <a:gradFill rotWithShape="0">
                            <a:gsLst>
                              <a:gs pos="0">
                                <a:schemeClr val="folHlink">
                                  <a:gamma/>
                                  <a:tint val="0"/>
                                  <a:invGamma/>
                                </a:schemeClr>
                              </a:gs>
                              <a:gs pos="100000">
                                <a:schemeClr val="folHlink"/>
                              </a:gs>
                            </a:gsLst>
                            <a:path path="shape">
                              <a:fillToRect l="50000" t="50000" r="50000" b="50000"/>
                            </a:path>
                          </a:gradFill>
                          <a:ln w="9525">
                            <a:solidFill>
                              <a:schemeClr val="tx1"/>
                            </a:solidFill>
                            <a:round/>
                            <a:headEnd/>
                            <a:tailEnd/>
                          </a:ln>
                          <a:effectLst/>
                        </p:spPr>
                        <p:txBody>
                          <a:bodyPr wrap="none" anchor="ctr"/>
                          <a:lstStyle/>
                          <a:p>
                            <a:endParaRPr lang="ro-RO"/>
                          </a:p>
                        </p:txBody>
                      </p:sp>
                      <p:sp>
                        <p:nvSpPr>
                          <p:cNvPr id="165122" name="Rectangle 258"/>
                          <p:cNvSpPr>
                            <a:spLocks noChangeAspect="1" noChangeArrowheads="1"/>
                          </p:cNvSpPr>
                          <p:nvPr/>
                        </p:nvSpPr>
                        <p:spPr bwMode="auto">
                          <a:xfrm>
                            <a:off x="4194" y="1095"/>
                            <a:ext cx="120" cy="105"/>
                          </a:xfrm>
                          <a:prstGeom prst="rect">
                            <a:avLst/>
                          </a:prstGeom>
                          <a:gradFill rotWithShape="0">
                            <a:gsLst>
                              <a:gs pos="0">
                                <a:schemeClr val="folHlink"/>
                              </a:gs>
                              <a:gs pos="50000">
                                <a:schemeClr val="folHlink">
                                  <a:gamma/>
                                  <a:tint val="0"/>
                                  <a:invGamma/>
                                </a:schemeClr>
                              </a:gs>
                              <a:gs pos="100000">
                                <a:schemeClr val="folHlink"/>
                              </a:gs>
                            </a:gsLst>
                            <a:lin ang="0" scaled="1"/>
                          </a:gradFill>
                          <a:ln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:ln>
                          <a:effectLst/>
                        </p:spPr>
                        <p:txBody>
                          <a:bodyPr wrap="none" anchor="ctr"/>
                          <a:lstStyle/>
                          <a:p>
                            <a:endParaRPr lang="ro-RO"/>
                          </a:p>
                        </p:txBody>
                      </p:sp>
                      <p:sp>
                        <p:nvSpPr>
                          <p:cNvPr id="165123" name="Rectangle 259"/>
                          <p:cNvSpPr>
                            <a:spLocks noChangeAspect="1" noChangeArrowheads="1"/>
                          </p:cNvSpPr>
                          <p:nvPr/>
                        </p:nvSpPr>
                        <p:spPr bwMode="auto">
                          <a:xfrm>
                            <a:off x="4050" y="1206"/>
                            <a:ext cx="120" cy="105"/>
                          </a:xfrm>
                          <a:prstGeom prst="rect">
                            <a:avLst/>
                          </a:prstGeom>
                          <a:gradFill rotWithShape="0">
                            <a:gsLst>
                              <a:gs pos="0">
                                <a:schemeClr val="folHlink"/>
                              </a:gs>
                              <a:gs pos="50000">
                                <a:schemeClr val="folHlink">
                                  <a:gamma/>
                                  <a:tint val="0"/>
                                  <a:invGamma/>
                                </a:schemeClr>
                              </a:gs>
                              <a:gs pos="100000">
                                <a:schemeClr val="folHlink"/>
                              </a:gs>
                            </a:gsLst>
                            <a:lin ang="0" scaled="1"/>
                          </a:gradFill>
                          <a:ln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:ln>
                          <a:effectLst/>
                        </p:spPr>
                        <p:txBody>
                          <a:bodyPr wrap="none" anchor="ctr"/>
                          <a:lstStyle/>
                          <a:p>
                            <a:endParaRPr lang="ro-RO"/>
                          </a:p>
                        </p:txBody>
                      </p:sp>
                    </p:grpSp>
                    <p:grpSp>
                      <p:nvGrpSpPr>
                        <p:cNvPr id="165124" name="Group 260"/>
                        <p:cNvGrpSpPr>
                          <a:grpSpLocks noChangeAspect="1"/>
                        </p:cNvGrpSpPr>
                        <p:nvPr/>
                      </p:nvGrpSpPr>
                      <p:grpSpPr bwMode="auto">
                        <a:xfrm>
                          <a:off x="1863" y="2700"/>
                          <a:ext cx="264" cy="230"/>
                          <a:chOff x="4050" y="1089"/>
                          <a:chExt cx="264" cy="230"/>
                        </a:xfrm>
                      </p:grpSpPr>
                      <p:sp>
                        <p:nvSpPr>
                          <p:cNvPr id="165125" name="Oval 261"/>
                          <p:cNvSpPr>
                            <a:spLocks noChangeAspect="1" noChangeArrowheads="1"/>
                          </p:cNvSpPr>
                          <p:nvPr/>
                        </p:nvSpPr>
                        <p:spPr bwMode="auto">
                          <a:xfrm>
                            <a:off x="4053" y="1089"/>
                            <a:ext cx="113" cy="113"/>
                          </a:xfrm>
                          <a:prstGeom prst="ellipse">
                            <a:avLst/>
                          </a:prstGeom>
                          <a:gradFill rotWithShape="0">
                            <a:gsLst>
                              <a:gs pos="0">
                                <a:schemeClr val="folHlink">
                                  <a:gamma/>
                                  <a:tint val="0"/>
                                  <a:invGamma/>
                                </a:schemeClr>
                              </a:gs>
                              <a:gs pos="100000">
                                <a:schemeClr val="folHlink"/>
                              </a:gs>
                            </a:gsLst>
                            <a:path path="shape">
                              <a:fillToRect l="50000" t="50000" r="50000" b="50000"/>
                            </a:path>
                          </a:gradFill>
                          <a:ln w="9525">
                            <a:solidFill>
                              <a:schemeClr val="tx1"/>
                            </a:solidFill>
                            <a:round/>
                            <a:headEnd/>
                            <a:tailEnd/>
                          </a:ln>
                          <a:effectLst/>
                        </p:spPr>
                        <p:txBody>
                          <a:bodyPr wrap="none" anchor="ctr"/>
                          <a:lstStyle/>
                          <a:p>
                            <a:endParaRPr lang="ro-RO"/>
                          </a:p>
                        </p:txBody>
                      </p:sp>
                      <p:sp>
                        <p:nvSpPr>
                          <p:cNvPr id="165126" name="Oval 262"/>
                          <p:cNvSpPr>
                            <a:spLocks noChangeAspect="1" noChangeArrowheads="1"/>
                          </p:cNvSpPr>
                          <p:nvPr/>
                        </p:nvSpPr>
                        <p:spPr bwMode="auto">
                          <a:xfrm>
                            <a:off x="4194" y="1206"/>
                            <a:ext cx="113" cy="113"/>
                          </a:xfrm>
                          <a:prstGeom prst="ellipse">
                            <a:avLst/>
                          </a:prstGeom>
                          <a:gradFill rotWithShape="0">
                            <a:gsLst>
                              <a:gs pos="0">
                                <a:schemeClr val="folHlink">
                                  <a:gamma/>
                                  <a:tint val="0"/>
                                  <a:invGamma/>
                                </a:schemeClr>
                              </a:gs>
                              <a:gs pos="100000">
                                <a:schemeClr val="folHlink"/>
                              </a:gs>
                            </a:gsLst>
                            <a:path path="shape">
                              <a:fillToRect l="50000" t="50000" r="50000" b="50000"/>
                            </a:path>
                          </a:gradFill>
                          <a:ln w="9525">
                            <a:solidFill>
                              <a:schemeClr val="tx1"/>
                            </a:solidFill>
                            <a:round/>
                            <a:headEnd/>
                            <a:tailEnd/>
                          </a:ln>
                          <a:effectLst/>
                        </p:spPr>
                        <p:txBody>
                          <a:bodyPr wrap="none" anchor="ctr"/>
                          <a:lstStyle/>
                          <a:p>
                            <a:endParaRPr lang="ro-RO"/>
                          </a:p>
                        </p:txBody>
                      </p:sp>
                      <p:sp>
                        <p:nvSpPr>
                          <p:cNvPr id="165127" name="Rectangle 263"/>
                          <p:cNvSpPr>
                            <a:spLocks noChangeAspect="1" noChangeArrowheads="1"/>
                          </p:cNvSpPr>
                          <p:nvPr/>
                        </p:nvSpPr>
                        <p:spPr bwMode="auto">
                          <a:xfrm>
                            <a:off x="4194" y="1095"/>
                            <a:ext cx="120" cy="105"/>
                          </a:xfrm>
                          <a:prstGeom prst="rect">
                            <a:avLst/>
                          </a:prstGeom>
                          <a:gradFill rotWithShape="0">
                            <a:gsLst>
                              <a:gs pos="0">
                                <a:schemeClr val="folHlink"/>
                              </a:gs>
                              <a:gs pos="50000">
                                <a:schemeClr val="folHlink">
                                  <a:gamma/>
                                  <a:tint val="0"/>
                                  <a:invGamma/>
                                </a:schemeClr>
                              </a:gs>
                              <a:gs pos="100000">
                                <a:schemeClr val="folHlink"/>
                              </a:gs>
                            </a:gsLst>
                            <a:lin ang="0" scaled="1"/>
                          </a:gradFill>
                          <a:ln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:ln>
                          <a:effectLst/>
                        </p:spPr>
                        <p:txBody>
                          <a:bodyPr wrap="none" anchor="ctr"/>
                          <a:lstStyle/>
                          <a:p>
                            <a:endParaRPr lang="ro-RO"/>
                          </a:p>
                        </p:txBody>
                      </p:sp>
                      <p:sp>
                        <p:nvSpPr>
                          <p:cNvPr id="165128" name="Rectangle 264"/>
                          <p:cNvSpPr>
                            <a:spLocks noChangeAspect="1" noChangeArrowheads="1"/>
                          </p:cNvSpPr>
                          <p:nvPr/>
                        </p:nvSpPr>
                        <p:spPr bwMode="auto">
                          <a:xfrm>
                            <a:off x="4050" y="1206"/>
                            <a:ext cx="120" cy="105"/>
                          </a:xfrm>
                          <a:prstGeom prst="rect">
                            <a:avLst/>
                          </a:prstGeom>
                          <a:gradFill rotWithShape="0">
                            <a:gsLst>
                              <a:gs pos="0">
                                <a:schemeClr val="folHlink"/>
                              </a:gs>
                              <a:gs pos="50000">
                                <a:schemeClr val="folHlink">
                                  <a:gamma/>
                                  <a:tint val="0"/>
                                  <a:invGamma/>
                                </a:schemeClr>
                              </a:gs>
                              <a:gs pos="100000">
                                <a:schemeClr val="folHlink"/>
                              </a:gs>
                            </a:gsLst>
                            <a:lin ang="0" scaled="1"/>
                          </a:gradFill>
                          <a:ln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:ln>
                          <a:effectLst/>
                        </p:spPr>
                        <p:txBody>
                          <a:bodyPr wrap="none" anchor="ctr"/>
                          <a:lstStyle/>
                          <a:p>
                            <a:endParaRPr lang="ro-RO"/>
                          </a:p>
                        </p:txBody>
                      </p:sp>
                    </p:grpSp>
                    <p:grpSp>
                      <p:nvGrpSpPr>
                        <p:cNvPr id="165129" name="Group 265"/>
                        <p:cNvGrpSpPr>
                          <a:grpSpLocks noChangeAspect="1"/>
                        </p:cNvGrpSpPr>
                        <p:nvPr/>
                      </p:nvGrpSpPr>
                      <p:grpSpPr bwMode="auto">
                        <a:xfrm>
                          <a:off x="1866" y="2928"/>
                          <a:ext cx="264" cy="230"/>
                          <a:chOff x="4050" y="1089"/>
                          <a:chExt cx="264" cy="230"/>
                        </a:xfrm>
                      </p:grpSpPr>
                      <p:sp>
                        <p:nvSpPr>
                          <p:cNvPr id="165130" name="Oval 266"/>
                          <p:cNvSpPr>
                            <a:spLocks noChangeAspect="1" noChangeArrowheads="1"/>
                          </p:cNvSpPr>
                          <p:nvPr/>
                        </p:nvSpPr>
                        <p:spPr bwMode="auto">
                          <a:xfrm>
                            <a:off x="4053" y="1089"/>
                            <a:ext cx="113" cy="113"/>
                          </a:xfrm>
                          <a:prstGeom prst="ellipse">
                            <a:avLst/>
                          </a:prstGeom>
                          <a:gradFill rotWithShape="0">
                            <a:gsLst>
                              <a:gs pos="0">
                                <a:schemeClr val="folHlink">
                                  <a:gamma/>
                                  <a:tint val="0"/>
                                  <a:invGamma/>
                                </a:schemeClr>
                              </a:gs>
                              <a:gs pos="100000">
                                <a:schemeClr val="folHlink"/>
                              </a:gs>
                            </a:gsLst>
                            <a:path path="shape">
                              <a:fillToRect l="50000" t="50000" r="50000" b="50000"/>
                            </a:path>
                          </a:gradFill>
                          <a:ln w="9525">
                            <a:solidFill>
                              <a:schemeClr val="tx1"/>
                            </a:solidFill>
                            <a:round/>
                            <a:headEnd/>
                            <a:tailEnd/>
                          </a:ln>
                          <a:effectLst/>
                        </p:spPr>
                        <p:txBody>
                          <a:bodyPr wrap="none" anchor="ctr"/>
                          <a:lstStyle/>
                          <a:p>
                            <a:endParaRPr lang="ro-RO"/>
                          </a:p>
                        </p:txBody>
                      </p:sp>
                      <p:sp>
                        <p:nvSpPr>
                          <p:cNvPr id="165131" name="Oval 267"/>
                          <p:cNvSpPr>
                            <a:spLocks noChangeAspect="1" noChangeArrowheads="1"/>
                          </p:cNvSpPr>
                          <p:nvPr/>
                        </p:nvSpPr>
                        <p:spPr bwMode="auto">
                          <a:xfrm>
                            <a:off x="4194" y="1206"/>
                            <a:ext cx="113" cy="113"/>
                          </a:xfrm>
                          <a:prstGeom prst="ellipse">
                            <a:avLst/>
                          </a:prstGeom>
                          <a:gradFill rotWithShape="0">
                            <a:gsLst>
                              <a:gs pos="0">
                                <a:schemeClr val="folHlink">
                                  <a:gamma/>
                                  <a:tint val="0"/>
                                  <a:invGamma/>
                                </a:schemeClr>
                              </a:gs>
                              <a:gs pos="100000">
                                <a:schemeClr val="folHlink"/>
                              </a:gs>
                            </a:gsLst>
                            <a:path path="shape">
                              <a:fillToRect l="50000" t="50000" r="50000" b="50000"/>
                            </a:path>
                          </a:gradFill>
                          <a:ln w="9525">
                            <a:solidFill>
                              <a:schemeClr val="tx1"/>
                            </a:solidFill>
                            <a:round/>
                            <a:headEnd/>
                            <a:tailEnd/>
                          </a:ln>
                          <a:effectLst/>
                        </p:spPr>
                        <p:txBody>
                          <a:bodyPr wrap="none" anchor="ctr"/>
                          <a:lstStyle/>
                          <a:p>
                            <a:endParaRPr lang="ro-RO"/>
                          </a:p>
                        </p:txBody>
                      </p:sp>
                      <p:sp>
                        <p:nvSpPr>
                          <p:cNvPr id="165132" name="Rectangle 268"/>
                          <p:cNvSpPr>
                            <a:spLocks noChangeAspect="1" noChangeArrowheads="1"/>
                          </p:cNvSpPr>
                          <p:nvPr/>
                        </p:nvSpPr>
                        <p:spPr bwMode="auto">
                          <a:xfrm>
                            <a:off x="4194" y="1095"/>
                            <a:ext cx="120" cy="105"/>
                          </a:xfrm>
                          <a:prstGeom prst="rect">
                            <a:avLst/>
                          </a:prstGeom>
                          <a:gradFill rotWithShape="0">
                            <a:gsLst>
                              <a:gs pos="0">
                                <a:schemeClr val="folHlink"/>
                              </a:gs>
                              <a:gs pos="50000">
                                <a:schemeClr val="folHlink">
                                  <a:gamma/>
                                  <a:tint val="0"/>
                                  <a:invGamma/>
                                </a:schemeClr>
                              </a:gs>
                              <a:gs pos="100000">
                                <a:schemeClr val="folHlink"/>
                              </a:gs>
                            </a:gsLst>
                            <a:lin ang="0" scaled="1"/>
                          </a:gradFill>
                          <a:ln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:ln>
                          <a:effectLst/>
                        </p:spPr>
                        <p:txBody>
                          <a:bodyPr wrap="none" anchor="ctr"/>
                          <a:lstStyle/>
                          <a:p>
                            <a:endParaRPr lang="ro-RO"/>
                          </a:p>
                        </p:txBody>
                      </p:sp>
                      <p:sp>
                        <p:nvSpPr>
                          <p:cNvPr id="165133" name="Rectangle 269"/>
                          <p:cNvSpPr>
                            <a:spLocks noChangeAspect="1" noChangeArrowheads="1"/>
                          </p:cNvSpPr>
                          <p:nvPr/>
                        </p:nvSpPr>
                        <p:spPr bwMode="auto">
                          <a:xfrm>
                            <a:off x="4050" y="1206"/>
                            <a:ext cx="120" cy="105"/>
                          </a:xfrm>
                          <a:prstGeom prst="rect">
                            <a:avLst/>
                          </a:prstGeom>
                          <a:gradFill rotWithShape="0">
                            <a:gsLst>
                              <a:gs pos="0">
                                <a:schemeClr val="folHlink"/>
                              </a:gs>
                              <a:gs pos="50000">
                                <a:schemeClr val="folHlink">
                                  <a:gamma/>
                                  <a:tint val="0"/>
                                  <a:invGamma/>
                                </a:schemeClr>
                              </a:gs>
                              <a:gs pos="100000">
                                <a:schemeClr val="folHlink"/>
                              </a:gs>
                            </a:gsLst>
                            <a:lin ang="0" scaled="1"/>
                          </a:gradFill>
                          <a:ln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:ln>
                          <a:effectLst/>
                        </p:spPr>
                        <p:txBody>
                          <a:bodyPr wrap="none" anchor="ctr"/>
                          <a:lstStyle/>
                          <a:p>
                            <a:endParaRPr lang="ro-RO"/>
                          </a:p>
                        </p:txBody>
                      </p:sp>
                    </p:grpSp>
                    <p:grpSp>
                      <p:nvGrpSpPr>
                        <p:cNvPr id="165134" name="Group 270"/>
                        <p:cNvGrpSpPr>
                          <a:grpSpLocks noChangeAspect="1"/>
                        </p:cNvGrpSpPr>
                        <p:nvPr/>
                      </p:nvGrpSpPr>
                      <p:grpSpPr bwMode="auto">
                        <a:xfrm>
                          <a:off x="1869" y="3159"/>
                          <a:ext cx="264" cy="230"/>
                          <a:chOff x="4050" y="1089"/>
                          <a:chExt cx="264" cy="230"/>
                        </a:xfrm>
                      </p:grpSpPr>
                      <p:sp>
                        <p:nvSpPr>
                          <p:cNvPr id="165135" name="Oval 271"/>
                          <p:cNvSpPr>
                            <a:spLocks noChangeAspect="1" noChangeArrowheads="1"/>
                          </p:cNvSpPr>
                          <p:nvPr/>
                        </p:nvSpPr>
                        <p:spPr bwMode="auto">
                          <a:xfrm>
                            <a:off x="4053" y="1089"/>
                            <a:ext cx="113" cy="113"/>
                          </a:xfrm>
                          <a:prstGeom prst="ellipse">
                            <a:avLst/>
                          </a:prstGeom>
                          <a:gradFill rotWithShape="0">
                            <a:gsLst>
                              <a:gs pos="0">
                                <a:schemeClr val="folHlink">
                                  <a:gamma/>
                                  <a:tint val="0"/>
                                  <a:invGamma/>
                                </a:schemeClr>
                              </a:gs>
                              <a:gs pos="100000">
                                <a:schemeClr val="folHlink"/>
                              </a:gs>
                            </a:gsLst>
                            <a:path path="shape">
                              <a:fillToRect l="50000" t="50000" r="50000" b="50000"/>
                            </a:path>
                          </a:gradFill>
                          <a:ln w="9525">
                            <a:solidFill>
                              <a:schemeClr val="tx1"/>
                            </a:solidFill>
                            <a:round/>
                            <a:headEnd/>
                            <a:tailEnd/>
                          </a:ln>
                          <a:effectLst/>
                        </p:spPr>
                        <p:txBody>
                          <a:bodyPr wrap="none" anchor="ctr"/>
                          <a:lstStyle/>
                          <a:p>
                            <a:endParaRPr lang="ro-RO"/>
                          </a:p>
                        </p:txBody>
                      </p:sp>
                      <p:sp>
                        <p:nvSpPr>
                          <p:cNvPr id="165136" name="Oval 272"/>
                          <p:cNvSpPr>
                            <a:spLocks noChangeAspect="1" noChangeArrowheads="1"/>
                          </p:cNvSpPr>
                          <p:nvPr/>
                        </p:nvSpPr>
                        <p:spPr bwMode="auto">
                          <a:xfrm>
                            <a:off x="4194" y="1206"/>
                            <a:ext cx="113" cy="113"/>
                          </a:xfrm>
                          <a:prstGeom prst="ellipse">
                            <a:avLst/>
                          </a:prstGeom>
                          <a:gradFill rotWithShape="0">
                            <a:gsLst>
                              <a:gs pos="0">
                                <a:schemeClr val="folHlink">
                                  <a:gamma/>
                                  <a:tint val="0"/>
                                  <a:invGamma/>
                                </a:schemeClr>
                              </a:gs>
                              <a:gs pos="100000">
                                <a:schemeClr val="folHlink"/>
                              </a:gs>
                            </a:gsLst>
                            <a:path path="shape">
                              <a:fillToRect l="50000" t="50000" r="50000" b="50000"/>
                            </a:path>
                          </a:gradFill>
                          <a:ln w="9525">
                            <a:solidFill>
                              <a:schemeClr val="tx1"/>
                            </a:solidFill>
                            <a:round/>
                            <a:headEnd/>
                            <a:tailEnd/>
                          </a:ln>
                          <a:effectLst/>
                        </p:spPr>
                        <p:txBody>
                          <a:bodyPr wrap="none" anchor="ctr"/>
                          <a:lstStyle/>
                          <a:p>
                            <a:endParaRPr lang="ro-RO"/>
                          </a:p>
                        </p:txBody>
                      </p:sp>
                      <p:sp>
                        <p:nvSpPr>
                          <p:cNvPr id="165137" name="Rectangle 273"/>
                          <p:cNvSpPr>
                            <a:spLocks noChangeAspect="1" noChangeArrowheads="1"/>
                          </p:cNvSpPr>
                          <p:nvPr/>
                        </p:nvSpPr>
                        <p:spPr bwMode="auto">
                          <a:xfrm>
                            <a:off x="4194" y="1095"/>
                            <a:ext cx="120" cy="105"/>
                          </a:xfrm>
                          <a:prstGeom prst="rect">
                            <a:avLst/>
                          </a:prstGeom>
                          <a:gradFill rotWithShape="0">
                            <a:gsLst>
                              <a:gs pos="0">
                                <a:schemeClr val="folHlink"/>
                              </a:gs>
                              <a:gs pos="50000">
                                <a:schemeClr val="folHlink">
                                  <a:gamma/>
                                  <a:tint val="0"/>
                                  <a:invGamma/>
                                </a:schemeClr>
                              </a:gs>
                              <a:gs pos="100000">
                                <a:schemeClr val="folHlink"/>
                              </a:gs>
                            </a:gsLst>
                            <a:lin ang="0" scaled="1"/>
                          </a:gradFill>
                          <a:ln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:ln>
                          <a:effectLst/>
                        </p:spPr>
                        <p:txBody>
                          <a:bodyPr wrap="none" anchor="ctr"/>
                          <a:lstStyle/>
                          <a:p>
                            <a:endParaRPr lang="ro-RO"/>
                          </a:p>
                        </p:txBody>
                      </p:sp>
                      <p:sp>
                        <p:nvSpPr>
                          <p:cNvPr id="165138" name="Rectangle 274"/>
                          <p:cNvSpPr>
                            <a:spLocks noChangeAspect="1" noChangeArrowheads="1"/>
                          </p:cNvSpPr>
                          <p:nvPr/>
                        </p:nvSpPr>
                        <p:spPr bwMode="auto">
                          <a:xfrm>
                            <a:off x="4050" y="1206"/>
                            <a:ext cx="120" cy="105"/>
                          </a:xfrm>
                          <a:prstGeom prst="rect">
                            <a:avLst/>
                          </a:prstGeom>
                          <a:gradFill rotWithShape="0">
                            <a:gsLst>
                              <a:gs pos="0">
                                <a:schemeClr val="folHlink"/>
                              </a:gs>
                              <a:gs pos="50000">
                                <a:schemeClr val="folHlink">
                                  <a:gamma/>
                                  <a:tint val="0"/>
                                  <a:invGamma/>
                                </a:schemeClr>
                              </a:gs>
                              <a:gs pos="100000">
                                <a:schemeClr val="folHlink"/>
                              </a:gs>
                            </a:gsLst>
                            <a:lin ang="0" scaled="1"/>
                          </a:gradFill>
                          <a:ln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:ln>
                          <a:effectLst/>
                        </p:spPr>
                        <p:txBody>
                          <a:bodyPr wrap="none" anchor="ctr"/>
                          <a:lstStyle/>
                          <a:p>
                            <a:endParaRPr lang="ro-RO"/>
                          </a:p>
                        </p:txBody>
                      </p:sp>
                    </p:grpSp>
                    <p:grpSp>
                      <p:nvGrpSpPr>
                        <p:cNvPr id="165139" name="Group 275"/>
                        <p:cNvGrpSpPr>
                          <a:grpSpLocks noChangeAspect="1"/>
                        </p:cNvGrpSpPr>
                        <p:nvPr/>
                      </p:nvGrpSpPr>
                      <p:grpSpPr bwMode="auto">
                        <a:xfrm>
                          <a:off x="1866" y="3390"/>
                          <a:ext cx="264" cy="230"/>
                          <a:chOff x="4050" y="1089"/>
                          <a:chExt cx="264" cy="230"/>
                        </a:xfrm>
                      </p:grpSpPr>
                      <p:sp>
                        <p:nvSpPr>
                          <p:cNvPr id="165140" name="Oval 276"/>
                          <p:cNvSpPr>
                            <a:spLocks noChangeAspect="1" noChangeArrowheads="1"/>
                          </p:cNvSpPr>
                          <p:nvPr/>
                        </p:nvSpPr>
                        <p:spPr bwMode="auto">
                          <a:xfrm>
                            <a:off x="4053" y="1089"/>
                            <a:ext cx="113" cy="113"/>
                          </a:xfrm>
                          <a:prstGeom prst="ellipse">
                            <a:avLst/>
                          </a:prstGeom>
                          <a:gradFill rotWithShape="0">
                            <a:gsLst>
                              <a:gs pos="0">
                                <a:schemeClr val="folHlink">
                                  <a:gamma/>
                                  <a:tint val="0"/>
                                  <a:invGamma/>
                                </a:schemeClr>
                              </a:gs>
                              <a:gs pos="100000">
                                <a:schemeClr val="folHlink"/>
                              </a:gs>
                            </a:gsLst>
                            <a:path path="shape">
                              <a:fillToRect l="50000" t="50000" r="50000" b="50000"/>
                            </a:path>
                          </a:gradFill>
                          <a:ln w="9525">
                            <a:solidFill>
                              <a:schemeClr val="tx1"/>
                            </a:solidFill>
                            <a:round/>
                            <a:headEnd/>
                            <a:tailEnd/>
                          </a:ln>
                          <a:effectLst/>
                        </p:spPr>
                        <p:txBody>
                          <a:bodyPr wrap="none" anchor="ctr"/>
                          <a:lstStyle/>
                          <a:p>
                            <a:endParaRPr lang="ro-RO"/>
                          </a:p>
                        </p:txBody>
                      </p:sp>
                      <p:sp>
                        <p:nvSpPr>
                          <p:cNvPr id="165141" name="Oval 277"/>
                          <p:cNvSpPr>
                            <a:spLocks noChangeAspect="1" noChangeArrowheads="1"/>
                          </p:cNvSpPr>
                          <p:nvPr/>
                        </p:nvSpPr>
                        <p:spPr bwMode="auto">
                          <a:xfrm>
                            <a:off x="4194" y="1206"/>
                            <a:ext cx="113" cy="113"/>
                          </a:xfrm>
                          <a:prstGeom prst="ellipse">
                            <a:avLst/>
                          </a:prstGeom>
                          <a:gradFill rotWithShape="0">
                            <a:gsLst>
                              <a:gs pos="0">
                                <a:schemeClr val="folHlink">
                                  <a:gamma/>
                                  <a:tint val="0"/>
                                  <a:invGamma/>
                                </a:schemeClr>
                              </a:gs>
                              <a:gs pos="100000">
                                <a:schemeClr val="folHlink"/>
                              </a:gs>
                            </a:gsLst>
                            <a:path path="shape">
                              <a:fillToRect l="50000" t="50000" r="50000" b="50000"/>
                            </a:path>
                          </a:gradFill>
                          <a:ln w="9525">
                            <a:solidFill>
                              <a:schemeClr val="tx1"/>
                            </a:solidFill>
                            <a:round/>
                            <a:headEnd/>
                            <a:tailEnd/>
                          </a:ln>
                          <a:effectLst/>
                        </p:spPr>
                        <p:txBody>
                          <a:bodyPr wrap="none" anchor="ctr"/>
                          <a:lstStyle/>
                          <a:p>
                            <a:endParaRPr lang="ro-RO"/>
                          </a:p>
                        </p:txBody>
                      </p:sp>
                      <p:sp>
                        <p:nvSpPr>
                          <p:cNvPr id="165142" name="Rectangle 278"/>
                          <p:cNvSpPr>
                            <a:spLocks noChangeAspect="1" noChangeArrowheads="1"/>
                          </p:cNvSpPr>
                          <p:nvPr/>
                        </p:nvSpPr>
                        <p:spPr bwMode="auto">
                          <a:xfrm>
                            <a:off x="4194" y="1095"/>
                            <a:ext cx="120" cy="105"/>
                          </a:xfrm>
                          <a:prstGeom prst="rect">
                            <a:avLst/>
                          </a:prstGeom>
                          <a:gradFill rotWithShape="0">
                            <a:gsLst>
                              <a:gs pos="0">
                                <a:schemeClr val="folHlink"/>
                              </a:gs>
                              <a:gs pos="50000">
                                <a:schemeClr val="folHlink">
                                  <a:gamma/>
                                  <a:tint val="0"/>
                                  <a:invGamma/>
                                </a:schemeClr>
                              </a:gs>
                              <a:gs pos="100000">
                                <a:schemeClr val="folHlink"/>
                              </a:gs>
                            </a:gsLst>
                            <a:lin ang="0" scaled="1"/>
                          </a:gradFill>
                          <a:ln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:ln>
                          <a:effectLst/>
                        </p:spPr>
                        <p:txBody>
                          <a:bodyPr wrap="none" anchor="ctr"/>
                          <a:lstStyle/>
                          <a:p>
                            <a:endParaRPr lang="ro-RO"/>
                          </a:p>
                        </p:txBody>
                      </p:sp>
                      <p:sp>
                        <p:nvSpPr>
                          <p:cNvPr id="165143" name="Rectangle 279"/>
                          <p:cNvSpPr>
                            <a:spLocks noChangeAspect="1" noChangeArrowheads="1"/>
                          </p:cNvSpPr>
                          <p:nvPr/>
                        </p:nvSpPr>
                        <p:spPr bwMode="auto">
                          <a:xfrm>
                            <a:off x="4050" y="1206"/>
                            <a:ext cx="120" cy="105"/>
                          </a:xfrm>
                          <a:prstGeom prst="rect">
                            <a:avLst/>
                          </a:prstGeom>
                          <a:gradFill rotWithShape="0">
                            <a:gsLst>
                              <a:gs pos="0">
                                <a:schemeClr val="folHlink"/>
                              </a:gs>
                              <a:gs pos="50000">
                                <a:schemeClr val="folHlink">
                                  <a:gamma/>
                                  <a:tint val="0"/>
                                  <a:invGamma/>
                                </a:schemeClr>
                              </a:gs>
                              <a:gs pos="100000">
                                <a:schemeClr val="folHlink"/>
                              </a:gs>
                            </a:gsLst>
                            <a:lin ang="0" scaled="1"/>
                          </a:gradFill>
                          <a:ln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:ln>
                          <a:effectLst/>
                        </p:spPr>
                        <p:txBody>
                          <a:bodyPr wrap="none" anchor="ctr"/>
                          <a:lstStyle/>
                          <a:p>
                            <a:endParaRPr lang="ro-RO"/>
                          </a:p>
                        </p:txBody>
                      </p:sp>
                    </p:grpSp>
                  </p:grpSp>
                  <p:grpSp>
                    <p:nvGrpSpPr>
                      <p:cNvPr id="165144" name="Group 280"/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1985" y="1437"/>
                        <a:ext cx="1781" cy="538"/>
                        <a:chOff x="1985" y="1437"/>
                        <a:chExt cx="1781" cy="538"/>
                      </a:xfrm>
                    </p:grpSpPr>
                    <p:grpSp>
                      <p:nvGrpSpPr>
                        <p:cNvPr id="165145" name="Group 281"/>
                        <p:cNvGrpSpPr>
                          <a:grpSpLocks noChangeAspect="1"/>
                        </p:cNvGrpSpPr>
                        <p:nvPr/>
                      </p:nvGrpSpPr>
                      <p:grpSpPr bwMode="auto">
                        <a:xfrm>
                          <a:off x="2661" y="1943"/>
                          <a:ext cx="427" cy="14"/>
                          <a:chOff x="2782" y="1104"/>
                          <a:chExt cx="606" cy="20"/>
                        </a:xfrm>
                      </p:grpSpPr>
                      <p:sp>
                        <p:nvSpPr>
                          <p:cNvPr id="165146" name="AutoShape 282" descr="Широкий диагональный 1"/>
                          <p:cNvSpPr>
                            <a:spLocks noChangeAspect="1" noChangeArrowheads="1"/>
                          </p:cNvSpPr>
                          <p:nvPr/>
                        </p:nvSpPr>
                        <p:spPr bwMode="auto">
                          <a:xfrm>
                            <a:off x="2782" y="1104"/>
                            <a:ext cx="606" cy="20"/>
                          </a:xfrm>
                          <a:custGeom>
                            <a:avLst/>
                            <a:gdLst>
                              <a:gd name="G0" fmla="+- 1733 0 0"/>
                              <a:gd name="G1" fmla="+- 21600 0 1733"/>
                              <a:gd name="G2" fmla="*/ 1733 1 2"/>
                              <a:gd name="G3" fmla="+- 21600 0 G2"/>
                              <a:gd name="G4" fmla="+/ 1733 21600 2"/>
                              <a:gd name="G5" fmla="+/ G1 0 2"/>
                              <a:gd name="G6" fmla="*/ 21600 21600 1733"/>
                              <a:gd name="G7" fmla="*/ G6 1 2"/>
                              <a:gd name="G8" fmla="+- 21600 0 G7"/>
                              <a:gd name="G9" fmla="*/ 21600 1 2"/>
                              <a:gd name="G10" fmla="+- 1733 0 G9"/>
                              <a:gd name="G11" fmla="?: G10 G8 0"/>
                              <a:gd name="G12" fmla="?: G10 G7 21600"/>
                              <a:gd name="T0" fmla="*/ 20733 w 21600"/>
                              <a:gd name="T1" fmla="*/ 10800 h 21600"/>
                              <a:gd name="T2" fmla="*/ 10800 w 21600"/>
                              <a:gd name="T3" fmla="*/ 21600 h 21600"/>
                              <a:gd name="T4" fmla="*/ 867 w 21600"/>
                              <a:gd name="T5" fmla="*/ 10800 h 21600"/>
                              <a:gd name="T6" fmla="*/ 10800 w 21600"/>
                              <a:gd name="T7" fmla="*/ 0 h 21600"/>
                              <a:gd name="T8" fmla="*/ 2667 w 21600"/>
                              <a:gd name="T9" fmla="*/ 2667 h 21600"/>
                              <a:gd name="T10" fmla="*/ 18933 w 21600"/>
                              <a:gd name="T11" fmla="*/ 18933 h 21600"/>
                            </a:gdLst>
                            <a:ahLst/>
                            <a:cxnLst>
                              <a:cxn ang="0">
                                <a:pos x="T0" y="T1"/>
                              </a:cxn>
                              <a:cxn ang="0">
                                <a:pos x="T2" y="T3"/>
                              </a:cxn>
                              <a:cxn ang="0">
                                <a:pos x="T4" y="T5"/>
                              </a:cxn>
                              <a:cxn ang="0">
                                <a:pos x="T6" y="T7"/>
                              </a:cxn>
                            </a:cxnLst>
                            <a:rect l="T8" t="T9" r="T10" b="T11"/>
                            <a:pathLst>
                              <a:path w="21600" h="21600">
                                <a:moveTo>
                                  <a:pt x="0" y="0"/>
                                </a:moveTo>
                                <a:lnTo>
                                  <a:pt x="1733" y="21600"/>
                                </a:lnTo>
                                <a:lnTo>
                                  <a:pt x="19867" y="21600"/>
                                </a:lnTo>
                                <a:lnTo>
                                  <a:pt x="21600" y="0"/>
                                </a:lnTo>
                                <a:close/>
                              </a:path>
                            </a:pathLst>
                          </a:custGeom>
                          <a:pattFill prst="wdDnDiag">
                            <a:fgClr>
                              <a:schemeClr val="folHlink"/>
                            </a:fgClr>
                            <a:bgClr>
                              <a:schemeClr val="bg1"/>
                            </a:bgClr>
                          </a:pattFill>
                          <a:ln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:ln>
                          <a:effectLst/>
                        </p:spPr>
                        <p:txBody>
                          <a:bodyPr wrap="none" anchor="ctr"/>
                          <a:lstStyle/>
                          <a:p>
                            <a:endParaRPr lang="ro-RO"/>
                          </a:p>
                        </p:txBody>
                      </p:sp>
                      <p:sp>
                        <p:nvSpPr>
                          <p:cNvPr id="165147" name="Rectangle 283"/>
                          <p:cNvSpPr>
                            <a:spLocks noChangeAspect="1" noChangeArrowheads="1"/>
                          </p:cNvSpPr>
                          <p:nvPr/>
                        </p:nvSpPr>
                        <p:spPr bwMode="auto">
                          <a:xfrm>
                            <a:off x="2980" y="1106"/>
                            <a:ext cx="213" cy="16"/>
                          </a:xfrm>
                          <a:prstGeom prst="rect">
                            <a:avLst/>
                          </a:prstGeom>
                          <a:solidFill>
                            <a:schemeClr val="bg1"/>
                          </a:solidFill>
                          <a:ln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:ln>
                          <a:effectLst/>
                        </p:spPr>
                        <p:txBody>
                          <a:bodyPr wrap="none" anchor="ctr"/>
                          <a:lstStyle/>
                          <a:p>
                            <a:endParaRPr lang="ro-RO"/>
                          </a:p>
                        </p:txBody>
                      </p:sp>
                    </p:grpSp>
                    <p:grpSp>
                      <p:nvGrpSpPr>
                        <p:cNvPr id="165148" name="Group 284"/>
                        <p:cNvGrpSpPr>
                          <a:grpSpLocks noChangeAspect="1"/>
                        </p:cNvGrpSpPr>
                        <p:nvPr/>
                      </p:nvGrpSpPr>
                      <p:grpSpPr bwMode="auto">
                        <a:xfrm>
                          <a:off x="1985" y="1437"/>
                          <a:ext cx="1781" cy="538"/>
                          <a:chOff x="1797" y="873"/>
                          <a:chExt cx="2153" cy="650"/>
                        </a:xfrm>
                      </p:grpSpPr>
                      <p:grpSp>
                        <p:nvGrpSpPr>
                          <p:cNvPr id="165149" name="Group 285"/>
                          <p:cNvGrpSpPr>
                            <a:grpSpLocks noChangeAspect="1"/>
                          </p:cNvGrpSpPr>
                          <p:nvPr/>
                        </p:nvGrpSpPr>
                        <p:grpSpPr bwMode="auto">
                          <a:xfrm>
                            <a:off x="2111" y="1274"/>
                            <a:ext cx="319" cy="42"/>
                            <a:chOff x="2192" y="875"/>
                            <a:chExt cx="374" cy="49"/>
                          </a:xfrm>
                        </p:grpSpPr>
                        <p:sp>
                          <p:nvSpPr>
                            <p:cNvPr id="165150" name="AutoShape 286" descr="Широкий диагональный 1"/>
                            <p:cNvSpPr>
                              <a:spLocks noChangeAspect="1" noChangeArrowheads="1"/>
                            </p:cNvSpPr>
                            <p:nvPr/>
                          </p:nvSpPr>
                          <p:spPr bwMode="auto">
                            <a:xfrm>
                              <a:off x="2192" y="875"/>
                              <a:ext cx="374" cy="47"/>
                            </a:xfrm>
                            <a:custGeom>
                              <a:avLst/>
                              <a:gdLst>
                                <a:gd name="G0" fmla="+- 1733 0 0"/>
                                <a:gd name="G1" fmla="+- 21600 0 1733"/>
                                <a:gd name="G2" fmla="*/ 1733 1 2"/>
                                <a:gd name="G3" fmla="+- 21600 0 G2"/>
                                <a:gd name="G4" fmla="+/ 1733 21600 2"/>
                                <a:gd name="G5" fmla="+/ G1 0 2"/>
                                <a:gd name="G6" fmla="*/ 21600 21600 1733"/>
                                <a:gd name="G7" fmla="*/ G6 1 2"/>
                                <a:gd name="G8" fmla="+- 21600 0 G7"/>
                                <a:gd name="G9" fmla="*/ 21600 1 2"/>
                                <a:gd name="G10" fmla="+- 1733 0 G9"/>
                                <a:gd name="G11" fmla="?: G10 G8 0"/>
                                <a:gd name="G12" fmla="?: G10 G7 21600"/>
                                <a:gd name="T0" fmla="*/ 20733 w 21600"/>
                                <a:gd name="T1" fmla="*/ 10800 h 21600"/>
                                <a:gd name="T2" fmla="*/ 10800 w 21600"/>
                                <a:gd name="T3" fmla="*/ 21600 h 21600"/>
                                <a:gd name="T4" fmla="*/ 867 w 21600"/>
                                <a:gd name="T5" fmla="*/ 10800 h 21600"/>
                                <a:gd name="T6" fmla="*/ 10800 w 21600"/>
                                <a:gd name="T7" fmla="*/ 0 h 21600"/>
                                <a:gd name="T8" fmla="*/ 2667 w 21600"/>
                                <a:gd name="T9" fmla="*/ 2667 h 21600"/>
                                <a:gd name="T10" fmla="*/ 18933 w 21600"/>
                                <a:gd name="T11" fmla="*/ 18933 h 21600"/>
                              </a:gdLst>
                              <a:ahLst/>
                              <a:cxnLst>
                                <a:cxn ang="0">
                                  <a:pos x="T0" y="T1"/>
                                </a:cxn>
                                <a:cxn ang="0">
                                  <a:pos x="T2" y="T3"/>
                                </a:cxn>
                                <a:cxn ang="0">
                                  <a:pos x="T4" y="T5"/>
                                </a:cxn>
                                <a:cxn ang="0">
                                  <a:pos x="T6" y="T7"/>
                                </a:cxn>
                              </a:cxnLst>
                              <a:rect l="T8" t="T9" r="T10" b="T11"/>
                              <a:pathLst>
                                <a:path w="21600" h="21600">
                                  <a:moveTo>
                                    <a:pt x="0" y="0"/>
                                  </a:moveTo>
                                  <a:lnTo>
                                    <a:pt x="1733" y="21600"/>
                                  </a:lnTo>
                                  <a:lnTo>
                                    <a:pt x="19867" y="21600"/>
                                  </a:lnTo>
                                  <a:lnTo>
                                    <a:pt x="21600" y="0"/>
                                  </a:lnTo>
                                  <a:close/>
                                </a:path>
                              </a:pathLst>
                            </a:custGeom>
                            <a:pattFill prst="wdDnDiag">
                              <a:fgClr>
                                <a:schemeClr val="folHlink"/>
                              </a:fgClr>
                              <a:bgClr>
                                <a:schemeClr val="bg1"/>
                              </a:bgClr>
                            </a:pattFill>
                            <a:ln w="9525">
                              <a:solidFill>
                                <a:schemeClr val="tx1"/>
                              </a:solidFill>
                              <a:miter lim="800000"/>
                              <a:headEnd/>
                              <a:tailEnd/>
                            </a:ln>
                            <a:effectLst/>
                          </p:spPr>
                          <p:txBody>
                            <a:bodyPr wrap="none" anchor="ctr"/>
                            <a:lstStyle/>
                            <a:p>
                              <a:endParaRPr lang="ro-RO"/>
                            </a:p>
                          </p:txBody>
                        </p:sp>
                        <p:sp>
                          <p:nvSpPr>
                            <p:cNvPr id="165151" name="Rectangle 287"/>
                            <p:cNvSpPr>
                              <a:spLocks noChangeAspect="1" noChangeArrowheads="1"/>
                            </p:cNvSpPr>
                            <p:nvPr/>
                          </p:nvSpPr>
                          <p:spPr bwMode="auto">
                            <a:xfrm>
                              <a:off x="2280" y="877"/>
                              <a:ext cx="201" cy="47"/>
                            </a:xfrm>
                            <a:prstGeom prst="rect">
                              <a:avLst/>
                            </a:prstGeom>
                            <a:solidFill>
                              <a:schemeClr val="bg1"/>
                            </a:solidFill>
                            <a:ln w="9525">
                              <a:solidFill>
                                <a:schemeClr val="tx1"/>
                              </a:solidFill>
                              <a:miter lim="800000"/>
                              <a:headEnd/>
                              <a:tailEnd/>
                            </a:ln>
                            <a:effectLst/>
                          </p:spPr>
                          <p:txBody>
                            <a:bodyPr wrap="none" anchor="ctr"/>
                            <a:lstStyle/>
                            <a:p>
                              <a:endParaRPr lang="ro-RO"/>
                            </a:p>
                          </p:txBody>
                        </p:sp>
                      </p:grpSp>
                      <p:grpSp>
                        <p:nvGrpSpPr>
                          <p:cNvPr id="165152" name="Group 288"/>
                          <p:cNvGrpSpPr>
                            <a:grpSpLocks noChangeAspect="1"/>
                          </p:cNvGrpSpPr>
                          <p:nvPr/>
                        </p:nvGrpSpPr>
                        <p:grpSpPr bwMode="auto">
                          <a:xfrm>
                            <a:off x="1797" y="873"/>
                            <a:ext cx="2153" cy="650"/>
                            <a:chOff x="1797" y="873"/>
                            <a:chExt cx="2153" cy="650"/>
                          </a:xfrm>
                        </p:grpSpPr>
                        <p:sp>
                          <p:nvSpPr>
                            <p:cNvPr id="165153" name="Freeform 289" descr="Алмазная решетка (контур)"/>
                            <p:cNvSpPr>
                              <a:spLocks noChangeAspect="1"/>
                            </p:cNvSpPr>
                            <p:nvPr/>
                          </p:nvSpPr>
                          <p:spPr bwMode="auto">
                            <a:xfrm>
                              <a:off x="1812" y="1237"/>
                              <a:ext cx="72" cy="120"/>
                            </a:xfrm>
                            <a:custGeom>
                              <a:avLst/>
                              <a:gdLst/>
                              <a:ahLst/>
                              <a:cxnLst>
                                <a:cxn ang="0">
                                  <a:pos x="62" y="0"/>
                                </a:cxn>
                                <a:cxn ang="0">
                                  <a:pos x="80" y="29"/>
                                </a:cxn>
                                <a:cxn ang="0">
                                  <a:pos x="84" y="74"/>
                                </a:cxn>
                                <a:cxn ang="0">
                                  <a:pos x="78" y="111"/>
                                </a:cxn>
                                <a:cxn ang="0">
                                  <a:pos x="66" y="141"/>
                                </a:cxn>
                                <a:cxn ang="0">
                                  <a:pos x="0" y="140"/>
                                </a:cxn>
                                <a:cxn ang="0">
                                  <a:pos x="18" y="116"/>
                                </a:cxn>
                                <a:cxn ang="0">
                                  <a:pos x="33" y="78"/>
                                </a:cxn>
                                <a:cxn ang="0">
                                  <a:pos x="32" y="51"/>
                                </a:cxn>
                                <a:cxn ang="0">
                                  <a:pos x="29" y="26"/>
                                </a:cxn>
                                <a:cxn ang="0">
                                  <a:pos x="17" y="0"/>
                                </a:cxn>
                                <a:cxn ang="0">
                                  <a:pos x="62" y="0"/>
                                </a:cxn>
                              </a:cxnLst>
                              <a:rect l="0" t="0" r="r" b="b"/>
                              <a:pathLst>
                                <a:path w="84" h="141">
                                  <a:moveTo>
                                    <a:pt x="62" y="0"/>
                                  </a:moveTo>
                                  <a:lnTo>
                                    <a:pt x="80" y="29"/>
                                  </a:lnTo>
                                  <a:lnTo>
                                    <a:pt x="84" y="74"/>
                                  </a:lnTo>
                                  <a:lnTo>
                                    <a:pt x="78" y="111"/>
                                  </a:lnTo>
                                  <a:lnTo>
                                    <a:pt x="66" y="141"/>
                                  </a:lnTo>
                                  <a:lnTo>
                                    <a:pt x="0" y="140"/>
                                  </a:lnTo>
                                  <a:lnTo>
                                    <a:pt x="18" y="116"/>
                                  </a:lnTo>
                                  <a:lnTo>
                                    <a:pt x="33" y="78"/>
                                  </a:lnTo>
                                  <a:lnTo>
                                    <a:pt x="32" y="51"/>
                                  </a:lnTo>
                                  <a:lnTo>
                                    <a:pt x="29" y="26"/>
                                  </a:lnTo>
                                  <a:lnTo>
                                    <a:pt x="17" y="0"/>
                                  </a:lnTo>
                                  <a:lnTo>
                                    <a:pt x="62" y="0"/>
                                  </a:lnTo>
                                  <a:close/>
                                </a:path>
                              </a:pathLst>
                            </a:custGeom>
                            <a:pattFill prst="openDmnd">
                              <a:fgClr>
                                <a:schemeClr val="accent1"/>
                              </a:fgClr>
                              <a:bgClr>
                                <a:schemeClr val="bg1"/>
                              </a:bgClr>
                            </a:pattFill>
                            <a:ln w="9525">
                              <a:solidFill>
                                <a:schemeClr val="accent1"/>
                              </a:solidFill>
                              <a:round/>
                              <a:headEnd/>
                              <a:tailEnd/>
                            </a:ln>
                            <a:effectLst/>
                          </p:spPr>
                          <p:txBody>
                            <a:bodyPr/>
                            <a:lstStyle/>
                            <a:p>
                              <a:endParaRPr lang="ro-RO"/>
                            </a:p>
                          </p:txBody>
                        </p:sp>
                        <p:sp>
                          <p:nvSpPr>
                            <p:cNvPr id="165154" name="Freeform 290" descr="Алмазная решетка (контур)"/>
                            <p:cNvSpPr>
                              <a:spLocks noChangeAspect="1"/>
                            </p:cNvSpPr>
                            <p:nvPr/>
                          </p:nvSpPr>
                          <p:spPr bwMode="auto">
                            <a:xfrm>
                              <a:off x="3866" y="1216"/>
                              <a:ext cx="70" cy="114"/>
                            </a:xfrm>
                            <a:custGeom>
                              <a:avLst/>
                              <a:gdLst/>
                              <a:ahLst/>
                              <a:cxnLst>
                                <a:cxn ang="0">
                                  <a:pos x="83" y="0"/>
                                </a:cxn>
                                <a:cxn ang="0">
                                  <a:pos x="32" y="0"/>
                                </a:cxn>
                                <a:cxn ang="0">
                                  <a:pos x="11" y="33"/>
                                </a:cxn>
                                <a:cxn ang="0">
                                  <a:pos x="0" y="74"/>
                                </a:cxn>
                                <a:cxn ang="0">
                                  <a:pos x="8" y="111"/>
                                </a:cxn>
                                <a:cxn ang="0">
                                  <a:pos x="32" y="132"/>
                                </a:cxn>
                                <a:cxn ang="0">
                                  <a:pos x="78" y="134"/>
                                </a:cxn>
                                <a:cxn ang="0">
                                  <a:pos x="66" y="113"/>
                                </a:cxn>
                                <a:cxn ang="0">
                                  <a:pos x="59" y="86"/>
                                </a:cxn>
                                <a:cxn ang="0">
                                  <a:pos x="59" y="57"/>
                                </a:cxn>
                                <a:cxn ang="0">
                                  <a:pos x="66" y="27"/>
                                </a:cxn>
                                <a:cxn ang="0">
                                  <a:pos x="83" y="0"/>
                                </a:cxn>
                              </a:cxnLst>
                              <a:rect l="0" t="0" r="r" b="b"/>
                              <a:pathLst>
                                <a:path w="83" h="134">
                                  <a:moveTo>
                                    <a:pt x="83" y="0"/>
                                  </a:moveTo>
                                  <a:lnTo>
                                    <a:pt x="32" y="0"/>
                                  </a:lnTo>
                                  <a:lnTo>
                                    <a:pt x="11" y="33"/>
                                  </a:lnTo>
                                  <a:lnTo>
                                    <a:pt x="0" y="74"/>
                                  </a:lnTo>
                                  <a:lnTo>
                                    <a:pt x="8" y="111"/>
                                  </a:lnTo>
                                  <a:lnTo>
                                    <a:pt x="32" y="132"/>
                                  </a:lnTo>
                                  <a:lnTo>
                                    <a:pt x="78" y="134"/>
                                  </a:lnTo>
                                  <a:lnTo>
                                    <a:pt x="66" y="113"/>
                                  </a:lnTo>
                                  <a:lnTo>
                                    <a:pt x="59" y="86"/>
                                  </a:lnTo>
                                  <a:lnTo>
                                    <a:pt x="59" y="57"/>
                                  </a:lnTo>
                                  <a:lnTo>
                                    <a:pt x="66" y="27"/>
                                  </a:lnTo>
                                  <a:lnTo>
                                    <a:pt x="83" y="0"/>
                                  </a:lnTo>
                                  <a:close/>
                                </a:path>
                              </a:pathLst>
                            </a:custGeom>
                            <a:pattFill prst="openDmnd">
                              <a:fgClr>
                                <a:schemeClr val="accent1"/>
                              </a:fgClr>
                              <a:bgClr>
                                <a:schemeClr val="bg1"/>
                              </a:bgClr>
                            </a:pattFill>
                            <a:ln w="9525" cap="flat" cmpd="sng">
                              <a:solidFill>
                                <a:schemeClr val="accent1"/>
                              </a:solidFill>
                              <a:prstDash val="solid"/>
                              <a:round/>
                              <a:headEnd type="none" w="med" len="med"/>
                              <a:tailEnd type="none" w="med" len="med"/>
                            </a:ln>
                            <a:effectLst/>
                          </p:spPr>
                          <p:txBody>
                            <a:bodyPr/>
                            <a:lstStyle/>
                            <a:p>
                              <a:endParaRPr lang="ro-RO"/>
                            </a:p>
                          </p:txBody>
                        </p:sp>
                        <p:grpSp>
                          <p:nvGrpSpPr>
                            <p:cNvPr id="165155" name="Group 291"/>
                            <p:cNvGrpSpPr>
                              <a:grpSpLocks noChangeAspect="1"/>
                            </p:cNvGrpSpPr>
                            <p:nvPr/>
                          </p:nvGrpSpPr>
                          <p:grpSpPr bwMode="auto">
                            <a:xfrm>
                              <a:off x="2172" y="917"/>
                              <a:ext cx="203" cy="161"/>
                              <a:chOff x="2262" y="456"/>
                              <a:chExt cx="238" cy="177"/>
                            </a:xfrm>
                          </p:grpSpPr>
                          <p:grpSp>
                            <p:nvGrpSpPr>
                              <p:cNvPr id="165156" name="Group 292"/>
                              <p:cNvGrpSpPr>
                                <a:grpSpLocks noChangeAspect="1"/>
                              </p:cNvGrpSpPr>
                              <p:nvPr/>
                            </p:nvGrpSpPr>
                            <p:grpSpPr bwMode="auto">
                              <a:xfrm>
                                <a:off x="2332" y="464"/>
                                <a:ext cx="109" cy="169"/>
                                <a:chOff x="2332" y="464"/>
                                <a:chExt cx="109" cy="169"/>
                              </a:xfrm>
                            </p:grpSpPr>
                            <p:sp>
                              <p:nvSpPr>
                                <p:cNvPr id="165157" name="Rectangle 293"/>
                                <p:cNvSpPr>
                                  <a:spLocks noChangeAspect="1" noChangeArrowheads="1"/>
                                </p:cNvSpPr>
                                <p:nvPr/>
                              </p:nvSpPr>
                              <p:spPr bwMode="auto">
                                <a:xfrm>
                                  <a:off x="2332" y="464"/>
                                  <a:ext cx="106" cy="126"/>
                                </a:xfrm>
                                <a:prstGeom prst="rect">
                                  <a:avLst/>
                                </a:prstGeom>
                                <a:gradFill rotWithShape="0">
                                  <a:gsLst>
                                    <a:gs pos="0">
                                      <a:srgbClr val="CC9900"/>
                                    </a:gs>
                                    <a:gs pos="50000">
                                      <a:srgbClr val="CC9900">
                                        <a:gamma/>
                                        <a:tint val="0"/>
                                        <a:invGamma/>
                                      </a:srgbClr>
                                    </a:gs>
                                    <a:gs pos="100000">
                                      <a:srgbClr val="CC9900"/>
                                    </a:gs>
                                  </a:gsLst>
                                  <a:lin ang="0" scaled="1"/>
                                </a:gradFill>
                                <a:ln w="9525">
                                  <a:solidFill>
                                    <a:schemeClr val="tx1"/>
                                  </a:solidFill>
                                  <a:miter lim="800000"/>
                                  <a:headEnd/>
                                  <a:tailEnd/>
                                </a:ln>
                                <a:effectLst/>
                              </p:spPr>
                              <p:txBody>
                                <a:bodyPr wrap="none" anchor="ctr"/>
                                <a:lstStyle/>
                                <a:p>
                                  <a:endParaRPr lang="ro-RO"/>
                                </a:p>
                              </p:txBody>
                            </p:sp>
                            <p:sp>
                              <p:nvSpPr>
                                <p:cNvPr id="165158" name="AutoShape 294"/>
                                <p:cNvSpPr>
                                  <a:spLocks noChangeAspect="1" noChangeArrowheads="1"/>
                                </p:cNvSpPr>
                                <p:nvPr/>
                              </p:nvSpPr>
                              <p:spPr bwMode="auto">
                                <a:xfrm>
                                  <a:off x="2334" y="588"/>
                                  <a:ext cx="107" cy="45"/>
                                </a:xfrm>
                                <a:custGeom>
                                  <a:avLst/>
                                  <a:gdLst>
                                    <a:gd name="G0" fmla="+- 5400 0 0"/>
                                    <a:gd name="G1" fmla="+- 21600 0 5400"/>
                                    <a:gd name="G2" fmla="*/ 5400 1 2"/>
                                    <a:gd name="G3" fmla="+- 21600 0 G2"/>
                                    <a:gd name="G4" fmla="+/ 5400 21600 2"/>
                                    <a:gd name="G5" fmla="+/ G1 0 2"/>
                                    <a:gd name="G6" fmla="*/ 21600 21600 5400"/>
                                    <a:gd name="G7" fmla="*/ G6 1 2"/>
                                    <a:gd name="G8" fmla="+- 21600 0 G7"/>
                                    <a:gd name="G9" fmla="*/ 21600 1 2"/>
                                    <a:gd name="G10" fmla="+- 5400 0 G9"/>
                                    <a:gd name="G11" fmla="?: G10 G8 0"/>
                                    <a:gd name="G12" fmla="?: G10 G7 21600"/>
                                    <a:gd name="T0" fmla="*/ 18900 w 21600"/>
                                    <a:gd name="T1" fmla="*/ 10800 h 21600"/>
                                    <a:gd name="T2" fmla="*/ 10800 w 21600"/>
                                    <a:gd name="T3" fmla="*/ 21600 h 21600"/>
                                    <a:gd name="T4" fmla="*/ 2700 w 21600"/>
                                    <a:gd name="T5" fmla="*/ 10800 h 21600"/>
                                    <a:gd name="T6" fmla="*/ 10800 w 21600"/>
                                    <a:gd name="T7" fmla="*/ 0 h 21600"/>
                                    <a:gd name="T8" fmla="*/ 4500 w 21600"/>
                                    <a:gd name="T9" fmla="*/ 4500 h 21600"/>
                                    <a:gd name="T10" fmla="*/ 17100 w 21600"/>
                                    <a:gd name="T11" fmla="*/ 17100 h 21600"/>
                                  </a:gdLst>
                                  <a:ahLst/>
                                  <a:cxnLst>
                                    <a:cxn ang="0">
                                      <a:pos x="T0" y="T1"/>
                                    </a:cxn>
                                    <a:cxn ang="0">
                                      <a:pos x="T2" y="T3"/>
                                    </a:cxn>
                                    <a:cxn ang="0">
                                      <a:pos x="T4" y="T5"/>
                                    </a:cxn>
                                    <a:cxn ang="0">
                                      <a:pos x="T6" y="T7"/>
                                    </a:cxn>
                                  </a:cxnLst>
                                  <a:rect l="T8" t="T9" r="T10" b="T11"/>
                                  <a:pathLst>
                                    <a:path w="21600" h="21600">
                                      <a:moveTo>
                                        <a:pt x="0" y="0"/>
                                      </a:moveTo>
                                      <a:lnTo>
                                        <a:pt x="5400" y="21600"/>
                                      </a:lnTo>
                                      <a:lnTo>
                                        <a:pt x="16200" y="21600"/>
                                      </a:lnTo>
                                      <a:lnTo>
                                        <a:pt x="21600" y="0"/>
                                      </a:lnTo>
                                      <a:close/>
                                    </a:path>
                                  </a:pathLst>
                                </a:custGeom>
                                <a:gradFill rotWithShape="0">
                                  <a:gsLst>
                                    <a:gs pos="0">
                                      <a:srgbClr val="CC9900"/>
                                    </a:gs>
                                    <a:gs pos="50000">
                                      <a:srgbClr val="CC9900">
                                        <a:gamma/>
                                        <a:tint val="0"/>
                                        <a:invGamma/>
                                      </a:srgbClr>
                                    </a:gs>
                                    <a:gs pos="100000">
                                      <a:srgbClr val="CC9900"/>
                                    </a:gs>
                                  </a:gsLst>
                                  <a:lin ang="0" scaled="1"/>
                                </a:gradFill>
                                <a:ln w="9525">
                                  <a:solidFill>
                                    <a:schemeClr val="tx1"/>
                                  </a:solidFill>
                                  <a:miter lim="800000"/>
                                  <a:headEnd/>
                                  <a:tailEnd/>
                                </a:ln>
                                <a:effectLst/>
                              </p:spPr>
                              <p:txBody>
                                <a:bodyPr wrap="none" anchor="ctr"/>
                                <a:lstStyle/>
                                <a:p>
                                  <a:endParaRPr lang="ro-RO"/>
                                </a:p>
                              </p:txBody>
                            </p:sp>
                          </p:grpSp>
                          <p:grpSp>
                            <p:nvGrpSpPr>
                              <p:cNvPr id="165159" name="Group 295"/>
                              <p:cNvGrpSpPr>
                                <a:grpSpLocks noChangeAspect="1"/>
                              </p:cNvGrpSpPr>
                              <p:nvPr/>
                            </p:nvGrpSpPr>
                            <p:grpSpPr bwMode="auto">
                              <a:xfrm>
                                <a:off x="2262" y="456"/>
                                <a:ext cx="238" cy="47"/>
                                <a:chOff x="2620" y="480"/>
                                <a:chExt cx="260" cy="36"/>
                              </a:xfrm>
                            </p:grpSpPr>
                            <p:sp>
                              <p:nvSpPr>
                                <p:cNvPr id="165160" name="Rectangle 296"/>
                                <p:cNvSpPr>
                                  <a:spLocks noChangeAspect="1" noChangeArrowheads="1"/>
                                </p:cNvSpPr>
                                <p:nvPr/>
                              </p:nvSpPr>
                              <p:spPr bwMode="auto">
                                <a:xfrm>
                                  <a:off x="2620" y="480"/>
                                  <a:ext cx="260" cy="20"/>
                                </a:xfrm>
                                <a:prstGeom prst="rect">
                                  <a:avLst/>
                                </a:prstGeom>
                                <a:gradFill rotWithShape="0">
                                  <a:gsLst>
                                    <a:gs pos="0">
                                      <a:srgbClr val="CC9900"/>
                                    </a:gs>
                                    <a:gs pos="50000">
                                      <a:srgbClr val="CC9900">
                                        <a:gamma/>
                                        <a:tint val="0"/>
                                        <a:invGamma/>
                                      </a:srgbClr>
                                    </a:gs>
                                    <a:gs pos="100000">
                                      <a:srgbClr val="CC9900"/>
                                    </a:gs>
                                  </a:gsLst>
                                  <a:lin ang="0" scaled="1"/>
                                </a:gradFill>
                                <a:ln w="9525">
                                  <a:solidFill>
                                    <a:schemeClr val="tx1"/>
                                  </a:solidFill>
                                  <a:miter lim="800000"/>
                                  <a:headEnd/>
                                  <a:tailEnd/>
                                </a:ln>
                                <a:effectLst/>
                              </p:spPr>
                              <p:txBody>
                                <a:bodyPr wrap="none" anchor="ctr"/>
                                <a:lstStyle/>
                                <a:p>
                                  <a:endParaRPr lang="ro-RO"/>
                                </a:p>
                              </p:txBody>
                            </p:sp>
                            <p:sp>
                              <p:nvSpPr>
                                <p:cNvPr id="165161" name="AutoShape 297"/>
                                <p:cNvSpPr>
                                  <a:spLocks noChangeAspect="1" noChangeArrowheads="1"/>
                                </p:cNvSpPr>
                                <p:nvPr/>
                              </p:nvSpPr>
                              <p:spPr bwMode="auto">
                                <a:xfrm>
                                  <a:off x="2622" y="498"/>
                                  <a:ext cx="256" cy="18"/>
                                </a:xfrm>
                                <a:custGeom>
                                  <a:avLst/>
                                  <a:gdLst>
                                    <a:gd name="G0" fmla="+- 5400 0 0"/>
                                    <a:gd name="G1" fmla="+- 21600 0 5400"/>
                                    <a:gd name="G2" fmla="*/ 5400 1 2"/>
                                    <a:gd name="G3" fmla="+- 21600 0 G2"/>
                                    <a:gd name="G4" fmla="+/ 5400 21600 2"/>
                                    <a:gd name="G5" fmla="+/ G1 0 2"/>
                                    <a:gd name="G6" fmla="*/ 21600 21600 5400"/>
                                    <a:gd name="G7" fmla="*/ G6 1 2"/>
                                    <a:gd name="G8" fmla="+- 21600 0 G7"/>
                                    <a:gd name="G9" fmla="*/ 21600 1 2"/>
                                    <a:gd name="G10" fmla="+- 5400 0 G9"/>
                                    <a:gd name="G11" fmla="?: G10 G8 0"/>
                                    <a:gd name="G12" fmla="?: G10 G7 21600"/>
                                    <a:gd name="T0" fmla="*/ 18900 w 21600"/>
                                    <a:gd name="T1" fmla="*/ 10800 h 21600"/>
                                    <a:gd name="T2" fmla="*/ 10800 w 21600"/>
                                    <a:gd name="T3" fmla="*/ 21600 h 21600"/>
                                    <a:gd name="T4" fmla="*/ 2700 w 21600"/>
                                    <a:gd name="T5" fmla="*/ 10800 h 21600"/>
                                    <a:gd name="T6" fmla="*/ 10800 w 21600"/>
                                    <a:gd name="T7" fmla="*/ 0 h 21600"/>
                                    <a:gd name="T8" fmla="*/ 4500 w 21600"/>
                                    <a:gd name="T9" fmla="*/ 4500 h 21600"/>
                                    <a:gd name="T10" fmla="*/ 17100 w 21600"/>
                                    <a:gd name="T11" fmla="*/ 17100 h 21600"/>
                                  </a:gdLst>
                                  <a:ahLst/>
                                  <a:cxnLst>
                                    <a:cxn ang="0">
                                      <a:pos x="T0" y="T1"/>
                                    </a:cxn>
                                    <a:cxn ang="0">
                                      <a:pos x="T2" y="T3"/>
                                    </a:cxn>
                                    <a:cxn ang="0">
                                      <a:pos x="T4" y="T5"/>
                                    </a:cxn>
                                    <a:cxn ang="0">
                                      <a:pos x="T6" y="T7"/>
                                    </a:cxn>
                                  </a:cxnLst>
                                  <a:rect l="T8" t="T9" r="T10" b="T11"/>
                                  <a:pathLst>
                                    <a:path w="21600" h="21600">
                                      <a:moveTo>
                                        <a:pt x="0" y="0"/>
                                      </a:moveTo>
                                      <a:lnTo>
                                        <a:pt x="5400" y="21600"/>
                                      </a:lnTo>
                                      <a:lnTo>
                                        <a:pt x="16200" y="21600"/>
                                      </a:lnTo>
                                      <a:lnTo>
                                        <a:pt x="21600" y="0"/>
                                      </a:lnTo>
                                      <a:close/>
                                    </a:path>
                                  </a:pathLst>
                                </a:custGeom>
                                <a:gradFill rotWithShape="0">
                                  <a:gsLst>
                                    <a:gs pos="0">
                                      <a:srgbClr val="CC9900"/>
                                    </a:gs>
                                    <a:gs pos="50000">
                                      <a:srgbClr val="CC9900">
                                        <a:gamma/>
                                        <a:tint val="0"/>
                                        <a:invGamma/>
                                      </a:srgbClr>
                                    </a:gs>
                                    <a:gs pos="100000">
                                      <a:srgbClr val="CC9900"/>
                                    </a:gs>
                                  </a:gsLst>
                                  <a:lin ang="0" scaled="1"/>
                                </a:gradFill>
                                <a:ln w="9525">
                                  <a:solidFill>
                                    <a:schemeClr val="tx1"/>
                                  </a:solidFill>
                                  <a:miter lim="800000"/>
                                  <a:headEnd/>
                                  <a:tailEnd/>
                                </a:ln>
                                <a:effectLst/>
                              </p:spPr>
                              <p:txBody>
                                <a:bodyPr wrap="none" anchor="ctr"/>
                                <a:lstStyle/>
                                <a:p>
                                  <a:endParaRPr lang="ro-RO"/>
                                </a:p>
                              </p:txBody>
                            </p:sp>
                          </p:grpSp>
                        </p:grpSp>
                        <p:grpSp>
                          <p:nvGrpSpPr>
                            <p:cNvPr id="165162" name="Group 298"/>
                            <p:cNvGrpSpPr>
                              <a:grpSpLocks noChangeAspect="1"/>
                            </p:cNvGrpSpPr>
                            <p:nvPr/>
                          </p:nvGrpSpPr>
                          <p:grpSpPr bwMode="auto">
                            <a:xfrm>
                              <a:off x="1797" y="1162"/>
                              <a:ext cx="2153" cy="361"/>
                              <a:chOff x="1824" y="744"/>
                              <a:chExt cx="2526" cy="423"/>
                            </a:xfrm>
                          </p:grpSpPr>
                          <p:grpSp>
                            <p:nvGrpSpPr>
                              <p:cNvPr id="165163" name="Group 299"/>
                              <p:cNvGrpSpPr>
                                <a:grpSpLocks noChangeAspect="1"/>
                              </p:cNvGrpSpPr>
                              <p:nvPr/>
                            </p:nvGrpSpPr>
                            <p:grpSpPr bwMode="auto">
                              <a:xfrm>
                                <a:off x="1824" y="744"/>
                                <a:ext cx="2526" cy="422"/>
                                <a:chOff x="1824" y="744"/>
                                <a:chExt cx="2526" cy="422"/>
                              </a:xfrm>
                            </p:grpSpPr>
                            <p:sp>
                              <p:nvSpPr>
                                <p:cNvPr id="165164" name="Freeform 300" descr="Широкий диагональный 1"/>
                                <p:cNvSpPr>
                                  <a:spLocks noChangeAspect="1"/>
                                </p:cNvSpPr>
                                <p:nvPr/>
                              </p:nvSpPr>
                              <p:spPr bwMode="auto">
                                <a:xfrm>
                                  <a:off x="1824" y="744"/>
                                  <a:ext cx="2526" cy="422"/>
                                </a:xfrm>
                                <a:custGeom>
                                  <a:avLst/>
                                  <a:gdLst/>
                                  <a:ahLst/>
                                  <a:cxnLst>
                                    <a:cxn ang="0">
                                      <a:pos x="0" y="6"/>
                                    </a:cxn>
                                    <a:cxn ang="0">
                                      <a:pos x="2514" y="0"/>
                                    </a:cxn>
                                    <a:cxn ang="0">
                                      <a:pos x="2517" y="60"/>
                                    </a:cxn>
                                    <a:cxn ang="0">
                                      <a:pos x="2430" y="66"/>
                                    </a:cxn>
                                    <a:cxn ang="0">
                                      <a:pos x="2430" y="204"/>
                                    </a:cxn>
                                    <a:cxn ang="0">
                                      <a:pos x="2514" y="204"/>
                                    </a:cxn>
                                    <a:cxn ang="0">
                                      <a:pos x="2526" y="216"/>
                                    </a:cxn>
                                    <a:cxn ang="0">
                                      <a:pos x="2523" y="339"/>
                                    </a:cxn>
                                    <a:cxn ang="0">
                                      <a:pos x="2451" y="339"/>
                                    </a:cxn>
                                    <a:cxn ang="0">
                                      <a:pos x="2448" y="282"/>
                                    </a:cxn>
                                    <a:cxn ang="0">
                                      <a:pos x="2286" y="285"/>
                                    </a:cxn>
                                    <a:cxn ang="0">
                                      <a:pos x="2286" y="339"/>
                                    </a:cxn>
                                    <a:cxn ang="0">
                                      <a:pos x="2208" y="338"/>
                                    </a:cxn>
                                    <a:cxn ang="0">
                                      <a:pos x="2208" y="416"/>
                                    </a:cxn>
                                    <a:cxn ang="0">
                                      <a:pos x="1566" y="408"/>
                                    </a:cxn>
                                    <a:cxn ang="0">
                                      <a:pos x="1566" y="93"/>
                                    </a:cxn>
                                    <a:cxn ang="0">
                                      <a:pos x="1599" y="75"/>
                                    </a:cxn>
                                    <a:cxn ang="0">
                                      <a:pos x="1599" y="0"/>
                                    </a:cxn>
                                    <a:cxn ang="0">
                                      <a:pos x="921" y="3"/>
                                    </a:cxn>
                                    <a:cxn ang="0">
                                      <a:pos x="921" y="78"/>
                                    </a:cxn>
                                    <a:cxn ang="0">
                                      <a:pos x="957" y="99"/>
                                    </a:cxn>
                                    <a:cxn ang="0">
                                      <a:pos x="957" y="417"/>
                                    </a:cxn>
                                    <a:cxn ang="0">
                                      <a:pos x="720" y="417"/>
                                    </a:cxn>
                                    <a:cxn ang="0">
                                      <a:pos x="717" y="171"/>
                                    </a:cxn>
                                    <a:cxn ang="0">
                                      <a:pos x="750" y="132"/>
                                    </a:cxn>
                                    <a:cxn ang="0">
                                      <a:pos x="750" y="39"/>
                                    </a:cxn>
                                    <a:cxn ang="0">
                                      <a:pos x="795" y="39"/>
                                    </a:cxn>
                                    <a:cxn ang="0">
                                      <a:pos x="795" y="3"/>
                                    </a:cxn>
                                    <a:cxn ang="0">
                                      <a:pos x="315" y="6"/>
                                    </a:cxn>
                                    <a:cxn ang="0">
                                      <a:pos x="315" y="39"/>
                                    </a:cxn>
                                    <a:cxn ang="0">
                                      <a:pos x="360" y="42"/>
                                    </a:cxn>
                                    <a:cxn ang="0">
                                      <a:pos x="360" y="132"/>
                                    </a:cxn>
                                    <a:cxn ang="0">
                                      <a:pos x="384" y="177"/>
                                    </a:cxn>
                                    <a:cxn ang="0">
                                      <a:pos x="381" y="420"/>
                                    </a:cxn>
                                    <a:cxn ang="0">
                                      <a:pos x="312" y="422"/>
                                    </a:cxn>
                                    <a:cxn ang="0">
                                      <a:pos x="312" y="360"/>
                                    </a:cxn>
                                    <a:cxn ang="0">
                                      <a:pos x="240" y="360"/>
                                    </a:cxn>
                                    <a:cxn ang="0">
                                      <a:pos x="237" y="291"/>
                                    </a:cxn>
                                    <a:cxn ang="0">
                                      <a:pos x="78" y="291"/>
                                    </a:cxn>
                                    <a:cxn ang="0">
                                      <a:pos x="75" y="357"/>
                                    </a:cxn>
                                    <a:cxn ang="0">
                                      <a:pos x="6" y="360"/>
                                    </a:cxn>
                                    <a:cxn ang="0">
                                      <a:pos x="3" y="255"/>
                                    </a:cxn>
                                    <a:cxn ang="0">
                                      <a:pos x="15" y="231"/>
                                    </a:cxn>
                                    <a:cxn ang="0">
                                      <a:pos x="111" y="234"/>
                                    </a:cxn>
                                    <a:cxn ang="0">
                                      <a:pos x="111" y="81"/>
                                    </a:cxn>
                                    <a:cxn ang="0">
                                      <a:pos x="33" y="81"/>
                                    </a:cxn>
                                    <a:cxn ang="0">
                                      <a:pos x="3" y="57"/>
                                    </a:cxn>
                                    <a:cxn ang="0">
                                      <a:pos x="0" y="6"/>
                                    </a:cxn>
                                  </a:cxnLst>
                                  <a:rect l="0" t="0" r="r" b="b"/>
                                  <a:pathLst>
                                    <a:path w="2526" h="422">
                                      <a:moveTo>
                                        <a:pt x="0" y="6"/>
                                      </a:moveTo>
                                      <a:lnTo>
                                        <a:pt x="2514" y="0"/>
                                      </a:lnTo>
                                      <a:lnTo>
                                        <a:pt x="2517" y="60"/>
                                      </a:lnTo>
                                      <a:lnTo>
                                        <a:pt x="2430" y="66"/>
                                      </a:lnTo>
                                      <a:lnTo>
                                        <a:pt x="2430" y="204"/>
                                      </a:lnTo>
                                      <a:lnTo>
                                        <a:pt x="2514" y="204"/>
                                      </a:lnTo>
                                      <a:lnTo>
                                        <a:pt x="2526" y="216"/>
                                      </a:lnTo>
                                      <a:lnTo>
                                        <a:pt x="2523" y="339"/>
                                      </a:lnTo>
                                      <a:lnTo>
                                        <a:pt x="2451" y="339"/>
                                      </a:lnTo>
                                      <a:lnTo>
                                        <a:pt x="2448" y="282"/>
                                      </a:lnTo>
                                      <a:lnTo>
                                        <a:pt x="2286" y="285"/>
                                      </a:lnTo>
                                      <a:lnTo>
                                        <a:pt x="2286" y="339"/>
                                      </a:lnTo>
                                      <a:lnTo>
                                        <a:pt x="2208" y="338"/>
                                      </a:lnTo>
                                      <a:lnTo>
                                        <a:pt x="2208" y="416"/>
                                      </a:lnTo>
                                      <a:lnTo>
                                        <a:pt x="1566" y="408"/>
                                      </a:lnTo>
                                      <a:lnTo>
                                        <a:pt x="1566" y="93"/>
                                      </a:lnTo>
                                      <a:lnTo>
                                        <a:pt x="1599" y="75"/>
                                      </a:lnTo>
                                      <a:lnTo>
                                        <a:pt x="1599" y="0"/>
                                      </a:lnTo>
                                      <a:lnTo>
                                        <a:pt x="921" y="3"/>
                                      </a:lnTo>
                                      <a:lnTo>
                                        <a:pt x="921" y="78"/>
                                      </a:lnTo>
                                      <a:lnTo>
                                        <a:pt x="957" y="99"/>
                                      </a:lnTo>
                                      <a:lnTo>
                                        <a:pt x="957" y="417"/>
                                      </a:lnTo>
                                      <a:lnTo>
                                        <a:pt x="720" y="417"/>
                                      </a:lnTo>
                                      <a:lnTo>
                                        <a:pt x="717" y="171"/>
                                      </a:lnTo>
                                      <a:lnTo>
                                        <a:pt x="750" y="132"/>
                                      </a:lnTo>
                                      <a:lnTo>
                                        <a:pt x="750" y="39"/>
                                      </a:lnTo>
                                      <a:lnTo>
                                        <a:pt x="795" y="39"/>
                                      </a:lnTo>
                                      <a:lnTo>
                                        <a:pt x="795" y="3"/>
                                      </a:lnTo>
                                      <a:lnTo>
                                        <a:pt x="315" y="6"/>
                                      </a:lnTo>
                                      <a:lnTo>
                                        <a:pt x="315" y="39"/>
                                      </a:lnTo>
                                      <a:lnTo>
                                        <a:pt x="360" y="42"/>
                                      </a:lnTo>
                                      <a:lnTo>
                                        <a:pt x="360" y="132"/>
                                      </a:lnTo>
                                      <a:lnTo>
                                        <a:pt x="384" y="177"/>
                                      </a:lnTo>
                                      <a:lnTo>
                                        <a:pt x="381" y="420"/>
                                      </a:lnTo>
                                      <a:lnTo>
                                        <a:pt x="312" y="422"/>
                                      </a:lnTo>
                                      <a:lnTo>
                                        <a:pt x="312" y="360"/>
                                      </a:lnTo>
                                      <a:lnTo>
                                        <a:pt x="240" y="360"/>
                                      </a:lnTo>
                                      <a:lnTo>
                                        <a:pt x="237" y="291"/>
                                      </a:lnTo>
                                      <a:lnTo>
                                        <a:pt x="78" y="291"/>
                                      </a:lnTo>
                                      <a:lnTo>
                                        <a:pt x="75" y="357"/>
                                      </a:lnTo>
                                      <a:lnTo>
                                        <a:pt x="6" y="360"/>
                                      </a:lnTo>
                                      <a:lnTo>
                                        <a:pt x="3" y="255"/>
                                      </a:lnTo>
                                      <a:lnTo>
                                        <a:pt x="15" y="231"/>
                                      </a:lnTo>
                                      <a:lnTo>
                                        <a:pt x="111" y="234"/>
                                      </a:lnTo>
                                      <a:lnTo>
                                        <a:pt x="111" y="81"/>
                                      </a:lnTo>
                                      <a:lnTo>
                                        <a:pt x="33" y="81"/>
                                      </a:lnTo>
                                      <a:lnTo>
                                        <a:pt x="3" y="57"/>
                                      </a:lnTo>
                                      <a:lnTo>
                                        <a:pt x="0" y="6"/>
                                      </a:lnTo>
                                      <a:close/>
                                    </a:path>
                                  </a:pathLst>
                                </a:custGeom>
                                <a:pattFill prst="wdDnDiag">
                                  <a:fgClr>
                                    <a:srgbClr val="006600"/>
                                  </a:fgClr>
                                  <a:bgClr>
                                    <a:schemeClr val="bg1"/>
                                  </a:bgClr>
                                </a:pattFill>
                                <a:ln w="9525">
                                  <a:solidFill>
                                    <a:srgbClr val="006600"/>
                                  </a:solidFill>
                                  <a:round/>
                                  <a:headEnd/>
                                  <a:tailEnd/>
                                </a:ln>
                                <a:effectLst/>
                              </p:spPr>
                              <p:txBody>
                                <a:bodyPr/>
                                <a:lstStyle/>
                                <a:p>
                                  <a:endParaRPr lang="ro-RO"/>
                                </a:p>
                              </p:txBody>
                            </p:sp>
                            <p:sp>
                              <p:nvSpPr>
                                <p:cNvPr id="165165" name="Freeform 301"/>
                                <p:cNvSpPr>
                                  <a:spLocks noChangeAspect="1"/>
                                </p:cNvSpPr>
                                <p:nvPr/>
                              </p:nvSpPr>
                              <p:spPr bwMode="auto">
                                <a:xfrm>
                                  <a:off x="2744" y="818"/>
                                  <a:ext cx="39" cy="348"/>
                                </a:xfrm>
                                <a:custGeom>
                                  <a:avLst/>
                                  <a:gdLst/>
                                  <a:ahLst/>
                                  <a:cxnLst>
                                    <a:cxn ang="0">
                                      <a:pos x="0" y="0"/>
                                    </a:cxn>
                                    <a:cxn ang="0">
                                      <a:pos x="1" y="322"/>
                                    </a:cxn>
                                    <a:cxn ang="0">
                                      <a:pos x="39" y="348"/>
                                    </a:cxn>
                                  </a:cxnLst>
                                  <a:rect l="0" t="0" r="r" b="b"/>
                                  <a:pathLst>
                                    <a:path w="39" h="348">
                                      <a:moveTo>
                                        <a:pt x="0" y="0"/>
                                      </a:moveTo>
                                      <a:lnTo>
                                        <a:pt x="1" y="322"/>
                                      </a:lnTo>
                                      <a:lnTo>
                                        <a:pt x="39" y="348"/>
                                      </a:lnTo>
                                    </a:path>
                                  </a:pathLst>
                                </a:custGeom>
                                <a:noFill/>
                                <a:ln w="6350" cmpd="sng">
                                  <a:solidFill>
                                    <a:srgbClr val="006600"/>
                                  </a:solidFill>
                                  <a:round/>
                                  <a:headEnd type="none" w="med" len="med"/>
                                  <a:tailEnd type="none" w="med" len="med"/>
                                </a:ln>
                                <a:effectLst/>
                              </p:spPr>
                              <p:txBody>
                                <a:bodyPr/>
                                <a:lstStyle/>
                                <a:p>
                                  <a:endParaRPr lang="ro-RO"/>
                                </a:p>
                              </p:txBody>
                            </p:sp>
                            <p:sp>
                              <p:nvSpPr>
                                <p:cNvPr id="165166" name="Freeform 302"/>
                                <p:cNvSpPr>
                                  <a:spLocks noChangeAspect="1"/>
                                </p:cNvSpPr>
                                <p:nvPr/>
                              </p:nvSpPr>
                              <p:spPr bwMode="auto">
                                <a:xfrm flipH="1">
                                  <a:off x="3384" y="811"/>
                                  <a:ext cx="39" cy="348"/>
                                </a:xfrm>
                                <a:custGeom>
                                  <a:avLst/>
                                  <a:gdLst/>
                                  <a:ahLst/>
                                  <a:cxnLst>
                                    <a:cxn ang="0">
                                      <a:pos x="0" y="0"/>
                                    </a:cxn>
                                    <a:cxn ang="0">
                                      <a:pos x="1" y="322"/>
                                    </a:cxn>
                                    <a:cxn ang="0">
                                      <a:pos x="39" y="348"/>
                                    </a:cxn>
                                  </a:cxnLst>
                                  <a:rect l="0" t="0" r="r" b="b"/>
                                  <a:pathLst>
                                    <a:path w="39" h="348">
                                      <a:moveTo>
                                        <a:pt x="0" y="0"/>
                                      </a:moveTo>
                                      <a:lnTo>
                                        <a:pt x="1" y="322"/>
                                      </a:lnTo>
                                      <a:lnTo>
                                        <a:pt x="39" y="348"/>
                                      </a:lnTo>
                                    </a:path>
                                  </a:pathLst>
                                </a:custGeom>
                                <a:noFill/>
                                <a:ln w="6350" cmpd="sng">
                                  <a:solidFill>
                                    <a:srgbClr val="006600"/>
                                  </a:solidFill>
                                  <a:round/>
                                  <a:headEnd type="none" w="med" len="med"/>
                                  <a:tailEnd type="none" w="med" len="med"/>
                                </a:ln>
                                <a:effectLst/>
                              </p:spPr>
                              <p:txBody>
                                <a:bodyPr/>
                                <a:lstStyle/>
                                <a:p>
                                  <a:endParaRPr lang="ro-RO"/>
                                </a:p>
                              </p:txBody>
                            </p:sp>
                          </p:grpSp>
                          <p:sp>
                            <p:nvSpPr>
                              <p:cNvPr id="165167" name="Line 303"/>
                              <p:cNvSpPr>
                                <a:spLocks noChangeAspect="1" noChangeShapeType="1"/>
                              </p:cNvSpPr>
                              <p:nvPr/>
                            </p:nvSpPr>
                            <p:spPr bwMode="auto">
                              <a:xfrm>
                                <a:off x="2577" y="867"/>
                                <a:ext cx="0" cy="288"/>
                              </a:xfrm>
                              <a:prstGeom prst="line">
                                <a:avLst/>
                              </a:prstGeom>
                              <a:noFill/>
                              <a:ln w="6350">
                                <a:solidFill>
                                  <a:srgbClr val="006600"/>
                                </a:solidFill>
                                <a:round/>
                                <a:headEnd/>
                                <a:tailEnd/>
                              </a:ln>
                              <a:effectLst/>
                            </p:spPr>
                            <p:txBody>
                              <a:bodyPr/>
                              <a:lstStyle/>
                              <a:p>
                                <a:endParaRPr lang="ro-RO"/>
                              </a:p>
                            </p:txBody>
                          </p:sp>
                          <p:sp>
                            <p:nvSpPr>
                              <p:cNvPr id="165168" name="Line 304"/>
                              <p:cNvSpPr>
                                <a:spLocks noChangeAspect="1" noChangeShapeType="1"/>
                              </p:cNvSpPr>
                              <p:nvPr/>
                            </p:nvSpPr>
                            <p:spPr bwMode="auto">
                              <a:xfrm flipH="1">
                                <a:off x="2172" y="866"/>
                                <a:ext cx="10" cy="301"/>
                              </a:xfrm>
                              <a:prstGeom prst="line">
                                <a:avLst/>
                              </a:prstGeom>
                              <a:noFill/>
                              <a:ln w="6350">
                                <a:solidFill>
                                  <a:srgbClr val="006600"/>
                                </a:solidFill>
                                <a:round/>
                                <a:headEnd/>
                                <a:tailEnd/>
                              </a:ln>
                              <a:effectLst/>
                            </p:spPr>
                            <p:txBody>
                              <a:bodyPr/>
                              <a:lstStyle/>
                              <a:p>
                                <a:endParaRPr lang="ro-RO"/>
                              </a:p>
                            </p:txBody>
                          </p:sp>
                        </p:grpSp>
                        <p:grpSp>
                          <p:nvGrpSpPr>
                            <p:cNvPr id="165169" name="Group 305"/>
                            <p:cNvGrpSpPr>
                              <a:grpSpLocks noChangeAspect="1"/>
                            </p:cNvGrpSpPr>
                            <p:nvPr/>
                          </p:nvGrpSpPr>
                          <p:grpSpPr bwMode="auto">
                            <a:xfrm>
                              <a:off x="2070" y="910"/>
                              <a:ext cx="407" cy="365"/>
                              <a:chOff x="2144" y="448"/>
                              <a:chExt cx="478" cy="428"/>
                            </a:xfrm>
                          </p:grpSpPr>
                          <p:sp>
                            <p:nvSpPr>
                              <p:cNvPr id="165170" name="Freeform 306" descr="Темный диагональный 1"/>
                              <p:cNvSpPr>
                                <a:spLocks noChangeAspect="1"/>
                              </p:cNvSpPr>
                              <p:nvPr/>
                            </p:nvSpPr>
                            <p:spPr bwMode="auto">
                              <a:xfrm>
                                <a:off x="2144" y="448"/>
                                <a:ext cx="478" cy="428"/>
                              </a:xfrm>
                              <a:custGeom>
                                <a:avLst/>
                                <a:gdLst/>
                                <a:ahLst/>
                                <a:cxnLst>
                                  <a:cxn ang="0">
                                    <a:pos x="112" y="2"/>
                                  </a:cxn>
                                  <a:cxn ang="0">
                                    <a:pos x="378" y="2"/>
                                  </a:cxn>
                                  <a:cxn ang="0">
                                    <a:pos x="398" y="26"/>
                                  </a:cxn>
                                  <a:cxn ang="0">
                                    <a:pos x="398" y="116"/>
                                  </a:cxn>
                                  <a:cxn ang="0">
                                    <a:pos x="352" y="114"/>
                                  </a:cxn>
                                  <a:cxn ang="0">
                                    <a:pos x="352" y="160"/>
                                  </a:cxn>
                                  <a:cxn ang="0">
                                    <a:pos x="418" y="162"/>
                                  </a:cxn>
                                  <a:cxn ang="0">
                                    <a:pos x="418" y="218"/>
                                  </a:cxn>
                                  <a:cxn ang="0">
                                    <a:pos x="468" y="220"/>
                                  </a:cxn>
                                  <a:cxn ang="0">
                                    <a:pos x="478" y="244"/>
                                  </a:cxn>
                                  <a:cxn ang="0">
                                    <a:pos x="478" y="276"/>
                                  </a:cxn>
                                  <a:cxn ang="0">
                                    <a:pos x="398" y="278"/>
                                  </a:cxn>
                                  <a:cxn ang="0">
                                    <a:pos x="404" y="332"/>
                                  </a:cxn>
                                  <a:cxn ang="0">
                                    <a:pos x="434" y="334"/>
                                  </a:cxn>
                                  <a:cxn ang="0">
                                    <a:pos x="434" y="428"/>
                                  </a:cxn>
                                  <a:cxn ang="0">
                                    <a:pos x="406" y="426"/>
                                  </a:cxn>
                                  <a:cxn ang="0">
                                    <a:pos x="406" y="376"/>
                                  </a:cxn>
                                  <a:cxn ang="0">
                                    <a:pos x="336" y="376"/>
                                  </a:cxn>
                                  <a:cxn ang="0">
                                    <a:pos x="336" y="302"/>
                                  </a:cxn>
                                  <a:cxn ang="0">
                                    <a:pos x="274" y="238"/>
                                  </a:cxn>
                                  <a:cxn ang="0">
                                    <a:pos x="274" y="194"/>
                                  </a:cxn>
                                  <a:cxn ang="0">
                                    <a:pos x="296" y="152"/>
                                  </a:cxn>
                                  <a:cxn ang="0">
                                    <a:pos x="296" y="60"/>
                                  </a:cxn>
                                  <a:cxn ang="0">
                                    <a:pos x="380" y="20"/>
                                  </a:cxn>
                                  <a:cxn ang="0">
                                    <a:pos x="380" y="116"/>
                                  </a:cxn>
                                  <a:cxn ang="0">
                                    <a:pos x="380" y="0"/>
                                  </a:cxn>
                                  <a:cxn ang="0">
                                    <a:pos x="110" y="2"/>
                                  </a:cxn>
                                  <a:cxn ang="0">
                                    <a:pos x="112" y="118"/>
                                  </a:cxn>
                                  <a:cxn ang="0">
                                    <a:pos x="112" y="32"/>
                                  </a:cxn>
                                  <a:cxn ang="0">
                                    <a:pos x="188" y="62"/>
                                  </a:cxn>
                                  <a:cxn ang="0">
                                    <a:pos x="188" y="146"/>
                                  </a:cxn>
                                  <a:cxn ang="0">
                                    <a:pos x="210" y="194"/>
                                  </a:cxn>
                                  <a:cxn ang="0">
                                    <a:pos x="210" y="234"/>
                                  </a:cxn>
                                  <a:cxn ang="0">
                                    <a:pos x="140" y="298"/>
                                  </a:cxn>
                                  <a:cxn ang="0">
                                    <a:pos x="140" y="376"/>
                                  </a:cxn>
                                  <a:cxn ang="0">
                                    <a:pos x="66" y="376"/>
                                  </a:cxn>
                                  <a:cxn ang="0">
                                    <a:pos x="66" y="424"/>
                                  </a:cxn>
                                  <a:cxn ang="0">
                                    <a:pos x="44" y="424"/>
                                  </a:cxn>
                                  <a:cxn ang="0">
                                    <a:pos x="44" y="340"/>
                                  </a:cxn>
                                  <a:cxn ang="0">
                                    <a:pos x="74" y="336"/>
                                  </a:cxn>
                                  <a:cxn ang="0">
                                    <a:pos x="74" y="284"/>
                                  </a:cxn>
                                  <a:cxn ang="0">
                                    <a:pos x="2" y="282"/>
                                  </a:cxn>
                                  <a:cxn ang="0">
                                    <a:pos x="0" y="246"/>
                                  </a:cxn>
                                  <a:cxn ang="0">
                                    <a:pos x="10" y="224"/>
                                  </a:cxn>
                                  <a:cxn ang="0">
                                    <a:pos x="64" y="224"/>
                                  </a:cxn>
                                  <a:cxn ang="0">
                                    <a:pos x="62" y="166"/>
                                  </a:cxn>
                                  <a:cxn ang="0">
                                    <a:pos x="136" y="166"/>
                                  </a:cxn>
                                  <a:cxn ang="0">
                                    <a:pos x="136" y="120"/>
                                  </a:cxn>
                                  <a:cxn ang="0">
                                    <a:pos x="90" y="116"/>
                                  </a:cxn>
                                  <a:cxn ang="0">
                                    <a:pos x="90" y="28"/>
                                  </a:cxn>
                                  <a:cxn ang="0">
                                    <a:pos x="112" y="2"/>
                                  </a:cxn>
                                </a:cxnLst>
                                <a:rect l="0" t="0" r="r" b="b"/>
                                <a:pathLst>
                                  <a:path w="478" h="428">
                                    <a:moveTo>
                                      <a:pt x="112" y="2"/>
                                    </a:moveTo>
                                    <a:lnTo>
                                      <a:pt x="378" y="2"/>
                                    </a:lnTo>
                                    <a:lnTo>
                                      <a:pt x="398" y="26"/>
                                    </a:lnTo>
                                    <a:lnTo>
                                      <a:pt x="398" y="116"/>
                                    </a:lnTo>
                                    <a:lnTo>
                                      <a:pt x="352" y="114"/>
                                    </a:lnTo>
                                    <a:lnTo>
                                      <a:pt x="352" y="160"/>
                                    </a:lnTo>
                                    <a:lnTo>
                                      <a:pt x="418" y="162"/>
                                    </a:lnTo>
                                    <a:lnTo>
                                      <a:pt x="418" y="218"/>
                                    </a:lnTo>
                                    <a:lnTo>
                                      <a:pt x="468" y="220"/>
                                    </a:lnTo>
                                    <a:lnTo>
                                      <a:pt x="478" y="244"/>
                                    </a:lnTo>
                                    <a:lnTo>
                                      <a:pt x="478" y="276"/>
                                    </a:lnTo>
                                    <a:lnTo>
                                      <a:pt x="398" y="278"/>
                                    </a:lnTo>
                                    <a:lnTo>
                                      <a:pt x="404" y="332"/>
                                    </a:lnTo>
                                    <a:lnTo>
                                      <a:pt x="434" y="334"/>
                                    </a:lnTo>
                                    <a:lnTo>
                                      <a:pt x="434" y="428"/>
                                    </a:lnTo>
                                    <a:lnTo>
                                      <a:pt x="406" y="426"/>
                                    </a:lnTo>
                                    <a:lnTo>
                                      <a:pt x="406" y="376"/>
                                    </a:lnTo>
                                    <a:lnTo>
                                      <a:pt x="336" y="376"/>
                                    </a:lnTo>
                                    <a:lnTo>
                                      <a:pt x="336" y="302"/>
                                    </a:lnTo>
                                    <a:lnTo>
                                      <a:pt x="274" y="238"/>
                                    </a:lnTo>
                                    <a:lnTo>
                                      <a:pt x="274" y="194"/>
                                    </a:lnTo>
                                    <a:lnTo>
                                      <a:pt x="296" y="152"/>
                                    </a:lnTo>
                                    <a:lnTo>
                                      <a:pt x="296" y="60"/>
                                    </a:lnTo>
                                    <a:lnTo>
                                      <a:pt x="380" y="20"/>
                                    </a:lnTo>
                                    <a:lnTo>
                                      <a:pt x="380" y="116"/>
                                    </a:lnTo>
                                    <a:lnTo>
                                      <a:pt x="380" y="0"/>
                                    </a:lnTo>
                                    <a:lnTo>
                                      <a:pt x="110" y="2"/>
                                    </a:lnTo>
                                    <a:lnTo>
                                      <a:pt x="112" y="118"/>
                                    </a:lnTo>
                                    <a:lnTo>
                                      <a:pt x="112" y="32"/>
                                    </a:lnTo>
                                    <a:lnTo>
                                      <a:pt x="188" y="62"/>
                                    </a:lnTo>
                                    <a:lnTo>
                                      <a:pt x="188" y="146"/>
                                    </a:lnTo>
                                    <a:lnTo>
                                      <a:pt x="210" y="194"/>
                                    </a:lnTo>
                                    <a:lnTo>
                                      <a:pt x="210" y="234"/>
                                    </a:lnTo>
                                    <a:lnTo>
                                      <a:pt x="140" y="298"/>
                                    </a:lnTo>
                                    <a:lnTo>
                                      <a:pt x="140" y="376"/>
                                    </a:lnTo>
                                    <a:lnTo>
                                      <a:pt x="66" y="376"/>
                                    </a:lnTo>
                                    <a:lnTo>
                                      <a:pt x="66" y="424"/>
                                    </a:lnTo>
                                    <a:lnTo>
                                      <a:pt x="44" y="424"/>
                                    </a:lnTo>
                                    <a:lnTo>
                                      <a:pt x="44" y="340"/>
                                    </a:lnTo>
                                    <a:lnTo>
                                      <a:pt x="74" y="336"/>
                                    </a:lnTo>
                                    <a:lnTo>
                                      <a:pt x="74" y="284"/>
                                    </a:lnTo>
                                    <a:lnTo>
                                      <a:pt x="2" y="282"/>
                                    </a:lnTo>
                                    <a:lnTo>
                                      <a:pt x="0" y="246"/>
                                    </a:lnTo>
                                    <a:lnTo>
                                      <a:pt x="10" y="224"/>
                                    </a:lnTo>
                                    <a:lnTo>
                                      <a:pt x="64" y="224"/>
                                    </a:lnTo>
                                    <a:lnTo>
                                      <a:pt x="62" y="166"/>
                                    </a:lnTo>
                                    <a:lnTo>
                                      <a:pt x="136" y="166"/>
                                    </a:lnTo>
                                    <a:lnTo>
                                      <a:pt x="136" y="120"/>
                                    </a:lnTo>
                                    <a:lnTo>
                                      <a:pt x="90" y="116"/>
                                    </a:lnTo>
                                    <a:lnTo>
                                      <a:pt x="90" y="28"/>
                                    </a:lnTo>
                                    <a:lnTo>
                                      <a:pt x="112" y="2"/>
                                    </a:lnTo>
                                    <a:close/>
                                  </a:path>
                                </a:pathLst>
                              </a:custGeom>
                              <a:pattFill prst="dkDnDiag">
                                <a:fgClr>
                                  <a:srgbClr val="006600"/>
                                </a:fgClr>
                                <a:bgClr>
                                  <a:schemeClr val="bg1"/>
                                </a:bgClr>
                              </a:pattFill>
                              <a:ln w="9525">
                                <a:solidFill>
                                  <a:srgbClr val="006600"/>
                                </a:solidFill>
                                <a:round/>
                                <a:headEnd/>
                                <a:tailEnd/>
                              </a:ln>
                              <a:effectLst/>
                            </p:spPr>
                            <p:txBody>
                              <a:bodyPr/>
                              <a:lstStyle/>
                              <a:p>
                                <a:endParaRPr lang="ro-RO"/>
                              </a:p>
                            </p:txBody>
                          </p:sp>
                          <p:sp>
                            <p:nvSpPr>
                              <p:cNvPr id="165171" name="Line 307" descr="Темный диагональный 1"/>
                              <p:cNvSpPr>
                                <a:spLocks noChangeAspect="1" noChangeShapeType="1"/>
                              </p:cNvSpPr>
                              <p:nvPr/>
                            </p:nvSpPr>
                            <p:spPr bwMode="auto">
                              <a:xfrm>
                                <a:off x="2284" y="822"/>
                                <a:ext cx="196" cy="0"/>
                              </a:xfrm>
                              <a:prstGeom prst="line">
                                <a:avLst/>
                              </a:prstGeom>
                              <a:noFill/>
                              <a:ln w="9525">
                                <a:solidFill>
                                  <a:srgbClr val="006600"/>
                                </a:solidFill>
                                <a:prstDash val="dash"/>
                                <a:round/>
                                <a:headEnd/>
                                <a:tailEnd/>
                              </a:ln>
                              <a:effectLst/>
                            </p:spPr>
                            <p:txBody>
                              <a:bodyPr/>
                              <a:lstStyle/>
                              <a:p>
                                <a:endParaRPr lang="ro-RO"/>
                              </a:p>
                            </p:txBody>
                          </p:sp>
                        </p:grpSp>
                        <p:sp>
                          <p:nvSpPr>
                            <p:cNvPr id="165172" name="Rectangle 308" descr="Алмазная решетка (контур)"/>
                            <p:cNvSpPr>
                              <a:spLocks noChangeAspect="1" noChangeArrowheads="1"/>
                            </p:cNvSpPr>
                            <p:nvPr/>
                          </p:nvSpPr>
                          <p:spPr bwMode="auto">
                            <a:xfrm>
                              <a:off x="2367" y="1007"/>
                              <a:ext cx="93" cy="40"/>
                            </a:xfrm>
                            <a:prstGeom prst="rect">
                              <a:avLst/>
                            </a:prstGeom>
                            <a:pattFill prst="openDmnd">
                              <a:fgClr>
                                <a:srgbClr val="808080"/>
                              </a:fgClr>
                              <a:bgClr>
                                <a:schemeClr val="bg1"/>
                              </a:bgClr>
                            </a:pattFill>
                            <a:ln w="9525">
                              <a:solidFill>
                                <a:schemeClr val="tx1"/>
                              </a:solidFill>
                              <a:miter lim="800000"/>
                              <a:headEnd/>
                              <a:tailEnd/>
                            </a:ln>
                            <a:effectLst/>
                          </p:spPr>
                          <p:txBody>
                            <a:bodyPr wrap="none" anchor="ctr"/>
                            <a:lstStyle/>
                            <a:p>
                              <a:endParaRPr lang="ro-RO"/>
                            </a:p>
                          </p:txBody>
                        </p:sp>
                        <p:sp>
                          <p:nvSpPr>
                            <p:cNvPr id="165173" name="Rectangle 309" descr="Алмазная решетка (контур)"/>
                            <p:cNvSpPr>
                              <a:spLocks noChangeAspect="1" noChangeArrowheads="1"/>
                            </p:cNvSpPr>
                            <p:nvPr/>
                          </p:nvSpPr>
                          <p:spPr bwMode="auto">
                            <a:xfrm>
                              <a:off x="2095" y="1012"/>
                              <a:ext cx="92" cy="40"/>
                            </a:xfrm>
                            <a:prstGeom prst="rect">
                              <a:avLst/>
                            </a:prstGeom>
                            <a:pattFill prst="openDmnd">
                              <a:fgClr>
                                <a:srgbClr val="808080"/>
                              </a:fgClr>
                              <a:bgClr>
                                <a:schemeClr val="bg1"/>
                              </a:bgClr>
                            </a:pattFill>
                            <a:ln w="9525">
                              <a:solidFill>
                                <a:schemeClr val="tx1"/>
                              </a:solidFill>
                              <a:miter lim="800000"/>
                              <a:headEnd/>
                              <a:tailEnd/>
                            </a:ln>
                            <a:effectLst/>
                          </p:spPr>
                          <p:txBody>
                            <a:bodyPr wrap="none" anchor="ctr"/>
                            <a:lstStyle/>
                            <a:p>
                              <a:endParaRPr lang="ro-RO"/>
                            </a:p>
                          </p:txBody>
                        </p:sp>
                        <p:sp>
                          <p:nvSpPr>
                            <p:cNvPr id="165174" name="Rectangle 310" descr="Алмазная решетка (контур)"/>
                            <p:cNvSpPr>
                              <a:spLocks noChangeAspect="1" noChangeArrowheads="1"/>
                            </p:cNvSpPr>
                            <p:nvPr/>
                          </p:nvSpPr>
                          <p:spPr bwMode="auto">
                            <a:xfrm>
                              <a:off x="2067" y="1151"/>
                              <a:ext cx="67" cy="45"/>
                            </a:xfrm>
                            <a:prstGeom prst="rect">
                              <a:avLst/>
                            </a:prstGeom>
                            <a:pattFill prst="openDmnd">
                              <a:fgClr>
                                <a:srgbClr val="808080"/>
                              </a:fgClr>
                              <a:bgClr>
                                <a:schemeClr val="bg1"/>
                              </a:bgClr>
                            </a:pattFill>
                            <a:ln w="9525">
                              <a:solidFill>
                                <a:schemeClr val="tx1"/>
                              </a:solidFill>
                              <a:miter lim="800000"/>
                              <a:headEnd/>
                              <a:tailEnd/>
                            </a:ln>
                            <a:effectLst/>
                          </p:spPr>
                          <p:txBody>
                            <a:bodyPr wrap="none" anchor="ctr"/>
                            <a:lstStyle/>
                            <a:p>
                              <a:endParaRPr lang="ro-RO"/>
                            </a:p>
                          </p:txBody>
                        </p:sp>
                        <p:sp>
                          <p:nvSpPr>
                            <p:cNvPr id="165175" name="Rectangle 311" descr="Алмазная решетка (контур)"/>
                            <p:cNvSpPr>
                              <a:spLocks noChangeAspect="1" noChangeArrowheads="1"/>
                            </p:cNvSpPr>
                            <p:nvPr/>
                          </p:nvSpPr>
                          <p:spPr bwMode="auto">
                            <a:xfrm>
                              <a:off x="2412" y="1149"/>
                              <a:ext cx="66" cy="45"/>
                            </a:xfrm>
                            <a:prstGeom prst="rect">
                              <a:avLst/>
                            </a:prstGeom>
                            <a:pattFill prst="openDmnd">
                              <a:fgClr>
                                <a:srgbClr val="808080"/>
                              </a:fgClr>
                              <a:bgClr>
                                <a:schemeClr val="bg1"/>
                              </a:bgClr>
                            </a:pattFill>
                            <a:ln w="9525">
                              <a:solidFill>
                                <a:schemeClr val="tx1"/>
                              </a:solidFill>
                              <a:miter lim="800000"/>
                              <a:headEnd/>
                              <a:tailEnd/>
                            </a:ln>
                            <a:effectLst/>
                          </p:spPr>
                          <p:txBody>
                            <a:bodyPr wrap="none" anchor="ctr"/>
                            <a:lstStyle/>
                            <a:p>
                              <a:endParaRPr lang="ro-RO"/>
                            </a:p>
                          </p:txBody>
                        </p:sp>
                        <p:sp>
                          <p:nvSpPr>
                            <p:cNvPr id="165176" name="Rectangle 312" descr="Алмазная решетка (контур)"/>
                            <p:cNvSpPr>
                              <a:spLocks noChangeAspect="1" noChangeArrowheads="1"/>
                            </p:cNvSpPr>
                            <p:nvPr/>
                          </p:nvSpPr>
                          <p:spPr bwMode="auto">
                            <a:xfrm>
                              <a:off x="2615" y="1388"/>
                              <a:ext cx="123" cy="96"/>
                            </a:xfrm>
                            <a:prstGeom prst="rect">
                              <a:avLst/>
                            </a:prstGeom>
                            <a:pattFill prst="openDmnd">
                              <a:fgClr>
                                <a:srgbClr val="808080"/>
                              </a:fgClr>
                              <a:bgClr>
                                <a:schemeClr val="bg1"/>
                              </a:bgClr>
                            </a:pattFill>
                            <a:ln w="9525">
                              <a:solidFill>
                                <a:schemeClr val="tx1"/>
                              </a:solidFill>
                              <a:miter lim="800000"/>
                              <a:headEnd/>
                              <a:tailEnd/>
                            </a:ln>
                            <a:effectLst/>
                          </p:spPr>
                          <p:txBody>
                            <a:bodyPr wrap="none" anchor="ctr"/>
                            <a:lstStyle/>
                            <a:p>
                              <a:endParaRPr lang="ro-RO"/>
                            </a:p>
                          </p:txBody>
                        </p:sp>
                        <p:sp>
                          <p:nvSpPr>
                            <p:cNvPr id="165177" name="Rectangle 313" descr="Алмазная решетка (контур)"/>
                            <p:cNvSpPr>
                              <a:spLocks noChangeAspect="1" noChangeArrowheads="1"/>
                            </p:cNvSpPr>
                            <p:nvPr/>
                          </p:nvSpPr>
                          <p:spPr bwMode="auto">
                            <a:xfrm>
                              <a:off x="3006" y="1388"/>
                              <a:ext cx="122" cy="96"/>
                            </a:xfrm>
                            <a:prstGeom prst="rect">
                              <a:avLst/>
                            </a:prstGeom>
                            <a:pattFill prst="openDmnd">
                              <a:fgClr>
                                <a:srgbClr val="808080"/>
                              </a:fgClr>
                              <a:bgClr>
                                <a:schemeClr val="bg1"/>
                              </a:bgClr>
                            </a:pattFill>
                            <a:ln w="9525">
                              <a:solidFill>
                                <a:schemeClr val="tx1"/>
                              </a:solidFill>
                              <a:miter lim="800000"/>
                              <a:headEnd/>
                              <a:tailEnd/>
                            </a:ln>
                            <a:effectLst/>
                          </p:spPr>
                          <p:txBody>
                            <a:bodyPr wrap="none" anchor="ctr"/>
                            <a:lstStyle/>
                            <a:p>
                              <a:endParaRPr lang="ro-RO"/>
                            </a:p>
                          </p:txBody>
                        </p:sp>
                        <p:sp>
                          <p:nvSpPr>
                            <p:cNvPr id="165178" name="Freeform 314" descr="Широкий диагональный 2"/>
                            <p:cNvSpPr>
                              <a:spLocks noChangeAspect="1"/>
                            </p:cNvSpPr>
                            <p:nvPr/>
                          </p:nvSpPr>
                          <p:spPr bwMode="auto">
                            <a:xfrm>
                              <a:off x="2585" y="1152"/>
                              <a:ext cx="572" cy="233"/>
                            </a:xfrm>
                            <a:custGeom>
                              <a:avLst/>
                              <a:gdLst/>
                              <a:ahLst/>
                              <a:cxnLst>
                                <a:cxn ang="0">
                                  <a:pos x="2" y="0"/>
                                </a:cxn>
                                <a:cxn ang="0">
                                  <a:pos x="0" y="83"/>
                                </a:cxn>
                                <a:cxn ang="0">
                                  <a:pos x="41" y="87"/>
                                </a:cxn>
                                <a:cxn ang="0">
                                  <a:pos x="35" y="267"/>
                                </a:cxn>
                                <a:cxn ang="0">
                                  <a:pos x="219" y="269"/>
                                </a:cxn>
                                <a:cxn ang="0">
                                  <a:pos x="219" y="245"/>
                                </a:cxn>
                                <a:cxn ang="0">
                                  <a:pos x="216" y="34"/>
                                </a:cxn>
                                <a:cxn ang="0">
                                  <a:pos x="104" y="29"/>
                                </a:cxn>
                                <a:cxn ang="0">
                                  <a:pos x="102" y="2"/>
                                </a:cxn>
                                <a:cxn ang="0">
                                  <a:pos x="582" y="5"/>
                                </a:cxn>
                                <a:cxn ang="0">
                                  <a:pos x="581" y="35"/>
                                </a:cxn>
                                <a:cxn ang="0">
                                  <a:pos x="470" y="35"/>
                                </a:cxn>
                                <a:cxn ang="0">
                                  <a:pos x="468" y="249"/>
                                </a:cxn>
                                <a:cxn ang="0">
                                  <a:pos x="467" y="273"/>
                                </a:cxn>
                                <a:cxn ang="0">
                                  <a:pos x="636" y="270"/>
                                </a:cxn>
                                <a:cxn ang="0">
                                  <a:pos x="638" y="92"/>
                                </a:cxn>
                                <a:cxn ang="0">
                                  <a:pos x="672" y="87"/>
                                </a:cxn>
                                <a:cxn ang="0">
                                  <a:pos x="672" y="6"/>
                                </a:cxn>
                                <a:cxn ang="0">
                                  <a:pos x="2" y="0"/>
                                </a:cxn>
                              </a:cxnLst>
                              <a:rect l="0" t="0" r="r" b="b"/>
                              <a:pathLst>
                                <a:path w="672" h="273">
                                  <a:moveTo>
                                    <a:pt x="2" y="0"/>
                                  </a:moveTo>
                                  <a:lnTo>
                                    <a:pt x="0" y="83"/>
                                  </a:lnTo>
                                  <a:lnTo>
                                    <a:pt x="41" y="87"/>
                                  </a:lnTo>
                                  <a:lnTo>
                                    <a:pt x="35" y="267"/>
                                  </a:lnTo>
                                  <a:lnTo>
                                    <a:pt x="219" y="269"/>
                                  </a:lnTo>
                                  <a:lnTo>
                                    <a:pt x="219" y="245"/>
                                  </a:lnTo>
                                  <a:lnTo>
                                    <a:pt x="216" y="34"/>
                                  </a:lnTo>
                                  <a:lnTo>
                                    <a:pt x="104" y="29"/>
                                  </a:lnTo>
                                  <a:lnTo>
                                    <a:pt x="102" y="2"/>
                                  </a:lnTo>
                                  <a:lnTo>
                                    <a:pt x="582" y="5"/>
                                  </a:lnTo>
                                  <a:lnTo>
                                    <a:pt x="581" y="35"/>
                                  </a:lnTo>
                                  <a:lnTo>
                                    <a:pt x="470" y="35"/>
                                  </a:lnTo>
                                  <a:lnTo>
                                    <a:pt x="468" y="249"/>
                                  </a:lnTo>
                                  <a:lnTo>
                                    <a:pt x="467" y="273"/>
                                  </a:lnTo>
                                  <a:lnTo>
                                    <a:pt x="636" y="270"/>
                                  </a:lnTo>
                                  <a:lnTo>
                                    <a:pt x="638" y="92"/>
                                  </a:lnTo>
                                  <a:lnTo>
                                    <a:pt x="672" y="87"/>
                                  </a:lnTo>
                                  <a:lnTo>
                                    <a:pt x="672" y="6"/>
                                  </a:lnTo>
                                  <a:lnTo>
                                    <a:pt x="2" y="0"/>
                                  </a:lnTo>
                                  <a:close/>
                                </a:path>
                              </a:pathLst>
                            </a:custGeom>
                            <a:pattFill prst="wdUpDiag">
                              <a:fgClr>
                                <a:srgbClr val="006600"/>
                              </a:fgClr>
                              <a:bgClr>
                                <a:schemeClr val="bg1"/>
                              </a:bgClr>
                            </a:pattFill>
                            <a:ln w="9525">
                              <a:solidFill>
                                <a:srgbClr val="006600"/>
                              </a:solidFill>
                              <a:round/>
                              <a:headEnd/>
                              <a:tailEnd/>
                            </a:ln>
                            <a:effectLst/>
                          </p:spPr>
                          <p:txBody>
                            <a:bodyPr/>
                            <a:lstStyle/>
                            <a:p>
                              <a:endParaRPr lang="ro-RO"/>
                            </a:p>
                          </p:txBody>
                        </p:sp>
                        <p:grpSp>
                          <p:nvGrpSpPr>
                            <p:cNvPr id="165179" name="Group 315"/>
                            <p:cNvGrpSpPr>
                              <a:grpSpLocks noChangeAspect="1"/>
                            </p:cNvGrpSpPr>
                            <p:nvPr/>
                          </p:nvGrpSpPr>
                          <p:grpSpPr bwMode="auto">
                            <a:xfrm>
                              <a:off x="2695" y="873"/>
                              <a:ext cx="372" cy="595"/>
                              <a:chOff x="2878" y="405"/>
                              <a:chExt cx="436" cy="697"/>
                            </a:xfrm>
                          </p:grpSpPr>
                          <p:grpSp>
                            <p:nvGrpSpPr>
                              <p:cNvPr id="165180" name="Group 316"/>
                              <p:cNvGrpSpPr>
                                <a:grpSpLocks noChangeAspect="1"/>
                              </p:cNvGrpSpPr>
                              <p:nvPr/>
                            </p:nvGrpSpPr>
                            <p:grpSpPr bwMode="auto">
                              <a:xfrm>
                                <a:off x="3028" y="915"/>
                                <a:ext cx="118" cy="187"/>
                                <a:chOff x="3028" y="915"/>
                                <a:chExt cx="118" cy="187"/>
                              </a:xfrm>
                            </p:grpSpPr>
                            <p:sp>
                              <p:nvSpPr>
                                <p:cNvPr id="165181" name="Rectangle 317" descr="Широкий диагональный 2"/>
                                <p:cNvSpPr>
                                  <a:spLocks noChangeAspect="1" noChangeArrowheads="1"/>
                                </p:cNvSpPr>
                                <p:nvPr/>
                              </p:nvSpPr>
                              <p:spPr bwMode="auto">
                                <a:xfrm>
                                  <a:off x="3028" y="915"/>
                                  <a:ext cx="116" cy="167"/>
                                </a:xfrm>
                                <a:prstGeom prst="rect">
                                  <a:avLst/>
                                </a:prstGeom>
                                <a:pattFill prst="wdUpDiag">
                                  <a:fgClr>
                                    <a:srgbClr val="006600"/>
                                  </a:fgClr>
                                  <a:bgClr>
                                    <a:schemeClr val="bg1"/>
                                  </a:bgClr>
                                </a:pattFill>
                                <a:ln w="9525">
                                  <a:solidFill>
                                    <a:srgbClr val="006600"/>
                                  </a:solidFill>
                                  <a:miter lim="800000"/>
                                  <a:headEnd/>
                                  <a:tailEnd/>
                                </a:ln>
                                <a:effectLst/>
                              </p:spPr>
                              <p:txBody>
                                <a:bodyPr wrap="none" anchor="ctr"/>
                                <a:lstStyle/>
                                <a:p>
                                  <a:endParaRPr lang="ro-RO"/>
                                </a:p>
                              </p:txBody>
                            </p:sp>
                            <p:sp>
                              <p:nvSpPr>
                                <p:cNvPr id="165182" name="AutoShape 318" descr="Широкий диагональный 2"/>
                                <p:cNvSpPr>
                                  <a:spLocks noChangeAspect="1" noChangeArrowheads="1"/>
                                </p:cNvSpPr>
                                <p:nvPr/>
                              </p:nvSpPr>
                              <p:spPr bwMode="auto">
                                <a:xfrm>
                                  <a:off x="3029" y="1082"/>
                                  <a:ext cx="117" cy="20"/>
                                </a:xfrm>
                                <a:custGeom>
                                  <a:avLst/>
                                  <a:gdLst>
                                    <a:gd name="G0" fmla="+- 5400 0 0"/>
                                    <a:gd name="G1" fmla="+- 21600 0 5400"/>
                                    <a:gd name="G2" fmla="*/ 5400 1 2"/>
                                    <a:gd name="G3" fmla="+- 21600 0 G2"/>
                                    <a:gd name="G4" fmla="+/ 5400 21600 2"/>
                                    <a:gd name="G5" fmla="+/ G1 0 2"/>
                                    <a:gd name="G6" fmla="*/ 21600 21600 5400"/>
                                    <a:gd name="G7" fmla="*/ G6 1 2"/>
                                    <a:gd name="G8" fmla="+- 21600 0 G7"/>
                                    <a:gd name="G9" fmla="*/ 21600 1 2"/>
                                    <a:gd name="G10" fmla="+- 5400 0 G9"/>
                                    <a:gd name="G11" fmla="?: G10 G8 0"/>
                                    <a:gd name="G12" fmla="?: G10 G7 21600"/>
                                    <a:gd name="T0" fmla="*/ 18900 w 21600"/>
                                    <a:gd name="T1" fmla="*/ 10800 h 21600"/>
                                    <a:gd name="T2" fmla="*/ 10800 w 21600"/>
                                    <a:gd name="T3" fmla="*/ 21600 h 21600"/>
                                    <a:gd name="T4" fmla="*/ 2700 w 21600"/>
                                    <a:gd name="T5" fmla="*/ 10800 h 21600"/>
                                    <a:gd name="T6" fmla="*/ 10800 w 21600"/>
                                    <a:gd name="T7" fmla="*/ 0 h 21600"/>
                                    <a:gd name="T8" fmla="*/ 4500 w 21600"/>
                                    <a:gd name="T9" fmla="*/ 4500 h 21600"/>
                                    <a:gd name="T10" fmla="*/ 17100 w 21600"/>
                                    <a:gd name="T11" fmla="*/ 17100 h 21600"/>
                                  </a:gdLst>
                                  <a:ahLst/>
                                  <a:cxnLst>
                                    <a:cxn ang="0">
                                      <a:pos x="T0" y="T1"/>
                                    </a:cxn>
                                    <a:cxn ang="0">
                                      <a:pos x="T2" y="T3"/>
                                    </a:cxn>
                                    <a:cxn ang="0">
                                      <a:pos x="T4" y="T5"/>
                                    </a:cxn>
                                    <a:cxn ang="0">
                                      <a:pos x="T6" y="T7"/>
                                    </a:cxn>
                                  </a:cxnLst>
                                  <a:rect l="T8" t="T9" r="T10" b="T11"/>
                                  <a:pathLst>
                                    <a:path w="21600" h="21600">
                                      <a:moveTo>
                                        <a:pt x="0" y="0"/>
                                      </a:moveTo>
                                      <a:lnTo>
                                        <a:pt x="5400" y="21600"/>
                                      </a:lnTo>
                                      <a:lnTo>
                                        <a:pt x="16200" y="21600"/>
                                      </a:lnTo>
                                      <a:lnTo>
                                        <a:pt x="21600" y="0"/>
                                      </a:lnTo>
                                      <a:close/>
                                    </a:path>
                                  </a:pathLst>
                                </a:custGeom>
                                <a:pattFill prst="wdUpDiag">
                                  <a:fgClr>
                                    <a:srgbClr val="006600"/>
                                  </a:fgClr>
                                  <a:bgClr>
                                    <a:schemeClr val="bg1"/>
                                  </a:bgClr>
                                </a:pattFill>
                                <a:ln w="9525">
                                  <a:solidFill>
                                    <a:srgbClr val="006600"/>
                                  </a:solidFill>
                                  <a:miter lim="800000"/>
                                  <a:headEnd/>
                                  <a:tailEnd/>
                                </a:ln>
                                <a:effectLst/>
                              </p:spPr>
                              <p:txBody>
                                <a:bodyPr wrap="none" anchor="ctr"/>
                                <a:lstStyle/>
                                <a:p>
                                  <a:endParaRPr lang="ro-RO"/>
                                </a:p>
                              </p:txBody>
                            </p:sp>
                          </p:grpSp>
                          <p:grpSp>
                            <p:nvGrpSpPr>
                              <p:cNvPr id="165183" name="Group 319"/>
                              <p:cNvGrpSpPr>
                                <a:grpSpLocks noChangeAspect="1"/>
                              </p:cNvGrpSpPr>
                              <p:nvPr/>
                            </p:nvGrpSpPr>
                            <p:grpSpPr bwMode="auto">
                              <a:xfrm>
                                <a:off x="2878" y="405"/>
                                <a:ext cx="436" cy="600"/>
                                <a:chOff x="2878" y="405"/>
                                <a:chExt cx="436" cy="600"/>
                              </a:xfrm>
                            </p:grpSpPr>
                            <p:sp>
                              <p:nvSpPr>
                                <p:cNvPr id="165184" name="Freeform 320" descr="Широкий диагональный 1"/>
                                <p:cNvSpPr>
                                  <a:spLocks noChangeAspect="1"/>
                                </p:cNvSpPr>
                                <p:nvPr/>
                              </p:nvSpPr>
                              <p:spPr bwMode="auto">
                                <a:xfrm>
                                  <a:off x="2878" y="405"/>
                                  <a:ext cx="436" cy="573"/>
                                </a:xfrm>
                                <a:custGeom>
                                  <a:avLst/>
                                  <a:gdLst/>
                                  <a:ahLst/>
                                  <a:cxnLst>
                                    <a:cxn ang="0">
                                      <a:pos x="104" y="0"/>
                                    </a:cxn>
                                    <a:cxn ang="0">
                                      <a:pos x="338" y="0"/>
                                    </a:cxn>
                                    <a:cxn ang="0">
                                      <a:pos x="338" y="18"/>
                                    </a:cxn>
                                    <a:cxn ang="0">
                                      <a:pos x="386" y="21"/>
                                    </a:cxn>
                                    <a:cxn ang="0">
                                      <a:pos x="389" y="92"/>
                                    </a:cxn>
                                    <a:cxn ang="0">
                                      <a:pos x="388" y="23"/>
                                    </a:cxn>
                                    <a:cxn ang="0">
                                      <a:pos x="355" y="62"/>
                                    </a:cxn>
                                    <a:cxn ang="0">
                                      <a:pos x="91" y="60"/>
                                    </a:cxn>
                                    <a:cxn ang="0">
                                      <a:pos x="91" y="114"/>
                                    </a:cxn>
                                    <a:cxn ang="0">
                                      <a:pos x="353" y="117"/>
                                    </a:cxn>
                                    <a:cxn ang="0">
                                      <a:pos x="391" y="147"/>
                                    </a:cxn>
                                    <a:cxn ang="0">
                                      <a:pos x="389" y="90"/>
                                    </a:cxn>
                                    <a:cxn ang="0">
                                      <a:pos x="391" y="150"/>
                                    </a:cxn>
                                    <a:cxn ang="0">
                                      <a:pos x="338" y="150"/>
                                    </a:cxn>
                                    <a:cxn ang="0">
                                      <a:pos x="335" y="198"/>
                                    </a:cxn>
                                    <a:cxn ang="0">
                                      <a:pos x="436" y="199"/>
                                    </a:cxn>
                                    <a:cxn ang="0">
                                      <a:pos x="436" y="339"/>
                                    </a:cxn>
                                    <a:cxn ang="0">
                                      <a:pos x="398" y="339"/>
                                    </a:cxn>
                                    <a:cxn ang="0">
                                      <a:pos x="396" y="305"/>
                                    </a:cxn>
                                    <a:cxn ang="0">
                                      <a:pos x="323" y="302"/>
                                    </a:cxn>
                                    <a:cxn ang="0">
                                      <a:pos x="323" y="368"/>
                                    </a:cxn>
                                    <a:cxn ang="0">
                                      <a:pos x="337" y="392"/>
                                    </a:cxn>
                                    <a:cxn ang="0">
                                      <a:pos x="335" y="573"/>
                                    </a:cxn>
                                    <a:cxn ang="0">
                                      <a:pos x="266" y="570"/>
                                    </a:cxn>
                                    <a:cxn ang="0">
                                      <a:pos x="269" y="507"/>
                                    </a:cxn>
                                    <a:cxn ang="0">
                                      <a:pos x="152" y="504"/>
                                    </a:cxn>
                                    <a:cxn ang="0">
                                      <a:pos x="154" y="570"/>
                                    </a:cxn>
                                    <a:cxn ang="0">
                                      <a:pos x="84" y="565"/>
                                    </a:cxn>
                                    <a:cxn ang="0">
                                      <a:pos x="86" y="387"/>
                                    </a:cxn>
                                    <a:cxn ang="0">
                                      <a:pos x="104" y="369"/>
                                    </a:cxn>
                                    <a:cxn ang="0">
                                      <a:pos x="104" y="302"/>
                                    </a:cxn>
                                    <a:cxn ang="0">
                                      <a:pos x="38" y="300"/>
                                    </a:cxn>
                                    <a:cxn ang="0">
                                      <a:pos x="34" y="329"/>
                                    </a:cxn>
                                    <a:cxn ang="0">
                                      <a:pos x="2" y="329"/>
                                    </a:cxn>
                                    <a:cxn ang="0">
                                      <a:pos x="0" y="199"/>
                                    </a:cxn>
                                    <a:cxn ang="0">
                                      <a:pos x="101" y="195"/>
                                    </a:cxn>
                                    <a:cxn ang="0">
                                      <a:pos x="101" y="150"/>
                                    </a:cxn>
                                    <a:cxn ang="0">
                                      <a:pos x="38" y="147"/>
                                    </a:cxn>
                                    <a:cxn ang="0">
                                      <a:pos x="38" y="87"/>
                                    </a:cxn>
                                    <a:cxn ang="0">
                                      <a:pos x="40" y="147"/>
                                    </a:cxn>
                                    <a:cxn ang="0">
                                      <a:pos x="88" y="114"/>
                                    </a:cxn>
                                    <a:cxn ang="0">
                                      <a:pos x="352" y="117"/>
                                    </a:cxn>
                                    <a:cxn ang="0">
                                      <a:pos x="356" y="62"/>
                                    </a:cxn>
                                    <a:cxn ang="0">
                                      <a:pos x="94" y="62"/>
                                    </a:cxn>
                                    <a:cxn ang="0">
                                      <a:pos x="37" y="21"/>
                                    </a:cxn>
                                    <a:cxn ang="0">
                                      <a:pos x="38" y="93"/>
                                    </a:cxn>
                                    <a:cxn ang="0">
                                      <a:pos x="38" y="21"/>
                                    </a:cxn>
                                    <a:cxn ang="0">
                                      <a:pos x="104" y="21"/>
                                    </a:cxn>
                                    <a:cxn ang="0">
                                      <a:pos x="104" y="0"/>
                                    </a:cxn>
                                  </a:cxnLst>
                                  <a:rect l="0" t="0" r="r" b="b"/>
                                  <a:pathLst>
                                    <a:path w="436" h="573">
                                      <a:moveTo>
                                        <a:pt x="104" y="0"/>
                                      </a:moveTo>
                                      <a:lnTo>
                                        <a:pt x="338" y="0"/>
                                      </a:lnTo>
                                      <a:lnTo>
                                        <a:pt x="338" y="18"/>
                                      </a:lnTo>
                                      <a:lnTo>
                                        <a:pt x="386" y="21"/>
                                      </a:lnTo>
                                      <a:lnTo>
                                        <a:pt x="389" y="92"/>
                                      </a:lnTo>
                                      <a:lnTo>
                                        <a:pt x="388" y="23"/>
                                      </a:lnTo>
                                      <a:lnTo>
                                        <a:pt x="355" y="62"/>
                                      </a:lnTo>
                                      <a:lnTo>
                                        <a:pt x="91" y="60"/>
                                      </a:lnTo>
                                      <a:lnTo>
                                        <a:pt x="91" y="114"/>
                                      </a:lnTo>
                                      <a:lnTo>
                                        <a:pt x="353" y="117"/>
                                      </a:lnTo>
                                      <a:lnTo>
                                        <a:pt x="391" y="147"/>
                                      </a:lnTo>
                                      <a:lnTo>
                                        <a:pt x="389" y="90"/>
                                      </a:lnTo>
                                      <a:lnTo>
                                        <a:pt x="391" y="150"/>
                                      </a:lnTo>
                                      <a:lnTo>
                                        <a:pt x="338" y="150"/>
                                      </a:lnTo>
                                      <a:lnTo>
                                        <a:pt x="335" y="198"/>
                                      </a:lnTo>
                                      <a:lnTo>
                                        <a:pt x="436" y="199"/>
                                      </a:lnTo>
                                      <a:lnTo>
                                        <a:pt x="436" y="339"/>
                                      </a:lnTo>
                                      <a:lnTo>
                                        <a:pt x="398" y="339"/>
                                      </a:lnTo>
                                      <a:lnTo>
                                        <a:pt x="396" y="305"/>
                                      </a:lnTo>
                                      <a:lnTo>
                                        <a:pt x="323" y="302"/>
                                      </a:lnTo>
                                      <a:lnTo>
                                        <a:pt x="323" y="368"/>
                                      </a:lnTo>
                                      <a:lnTo>
                                        <a:pt x="337" y="392"/>
                                      </a:lnTo>
                                      <a:lnTo>
                                        <a:pt x="335" y="573"/>
                                      </a:lnTo>
                                      <a:lnTo>
                                        <a:pt x="266" y="570"/>
                                      </a:lnTo>
                                      <a:lnTo>
                                        <a:pt x="269" y="507"/>
                                      </a:lnTo>
                                      <a:lnTo>
                                        <a:pt x="152" y="504"/>
                                      </a:lnTo>
                                      <a:lnTo>
                                        <a:pt x="154" y="570"/>
                                      </a:lnTo>
                                      <a:lnTo>
                                        <a:pt x="84" y="565"/>
                                      </a:lnTo>
                                      <a:lnTo>
                                        <a:pt x="86" y="387"/>
                                      </a:lnTo>
                                      <a:lnTo>
                                        <a:pt x="104" y="369"/>
                                      </a:lnTo>
                                      <a:lnTo>
                                        <a:pt x="104" y="302"/>
                                      </a:lnTo>
                                      <a:lnTo>
                                        <a:pt x="38" y="300"/>
                                      </a:lnTo>
                                      <a:lnTo>
                                        <a:pt x="34" y="329"/>
                                      </a:lnTo>
                                      <a:lnTo>
                                        <a:pt x="2" y="329"/>
                                      </a:lnTo>
                                      <a:lnTo>
                                        <a:pt x="0" y="199"/>
                                      </a:lnTo>
                                      <a:lnTo>
                                        <a:pt x="101" y="195"/>
                                      </a:lnTo>
                                      <a:lnTo>
                                        <a:pt x="101" y="150"/>
                                      </a:lnTo>
                                      <a:lnTo>
                                        <a:pt x="38" y="147"/>
                                      </a:lnTo>
                                      <a:lnTo>
                                        <a:pt x="38" y="87"/>
                                      </a:lnTo>
                                      <a:lnTo>
                                        <a:pt x="40" y="147"/>
                                      </a:lnTo>
                                      <a:lnTo>
                                        <a:pt x="88" y="114"/>
                                      </a:lnTo>
                                      <a:lnTo>
                                        <a:pt x="352" y="117"/>
                                      </a:lnTo>
                                      <a:lnTo>
                                        <a:pt x="356" y="62"/>
                                      </a:lnTo>
                                      <a:lnTo>
                                        <a:pt x="94" y="62"/>
                                      </a:lnTo>
                                      <a:lnTo>
                                        <a:pt x="37" y="21"/>
                                      </a:lnTo>
                                      <a:lnTo>
                                        <a:pt x="38" y="93"/>
                                      </a:lnTo>
                                      <a:lnTo>
                                        <a:pt x="38" y="21"/>
                                      </a:lnTo>
                                      <a:lnTo>
                                        <a:pt x="104" y="21"/>
                                      </a:lnTo>
                                      <a:lnTo>
                                        <a:pt x="104" y="0"/>
                                      </a:lnTo>
                                      <a:close/>
                                    </a:path>
                                  </a:pathLst>
                                </a:custGeom>
                                <a:pattFill prst="wdDnDiag">
                                  <a:fgClr>
                                    <a:srgbClr val="006600"/>
                                  </a:fgClr>
                                  <a:bgClr>
                                    <a:schemeClr val="bg1"/>
                                  </a:bgClr>
                                </a:pattFill>
                                <a:ln w="9525">
                                  <a:solidFill>
                                    <a:srgbClr val="006600"/>
                                  </a:solidFill>
                                  <a:round/>
                                  <a:headEnd/>
                                  <a:tailEnd/>
                                </a:ln>
                                <a:effectLst/>
                              </p:spPr>
                              <p:txBody>
                                <a:bodyPr/>
                                <a:lstStyle/>
                                <a:p>
                                  <a:endParaRPr lang="ro-RO"/>
                                </a:p>
                              </p:txBody>
                            </p:sp>
                            <p:sp>
                              <p:nvSpPr>
                                <p:cNvPr id="165185" name="Freeform 321"/>
                                <p:cNvSpPr>
                                  <a:spLocks noChangeAspect="1"/>
                                </p:cNvSpPr>
                                <p:nvPr/>
                              </p:nvSpPr>
                              <p:spPr bwMode="auto">
                                <a:xfrm>
                                  <a:off x="2970" y="779"/>
                                  <a:ext cx="16" cy="218"/>
                                </a:xfrm>
                                <a:custGeom>
                                  <a:avLst/>
                                  <a:gdLst/>
                                  <a:ahLst/>
                                  <a:cxnLst>
                                    <a:cxn ang="0">
                                      <a:pos x="12" y="0"/>
                                    </a:cxn>
                                    <a:cxn ang="0">
                                      <a:pos x="16" y="197"/>
                                    </a:cxn>
                                    <a:cxn ang="0">
                                      <a:pos x="0" y="218"/>
                                    </a:cxn>
                                  </a:cxnLst>
                                  <a:rect l="0" t="0" r="r" b="b"/>
                                  <a:pathLst>
                                    <a:path w="16" h="218">
                                      <a:moveTo>
                                        <a:pt x="12" y="0"/>
                                      </a:moveTo>
                                      <a:lnTo>
                                        <a:pt x="16" y="197"/>
                                      </a:lnTo>
                                      <a:lnTo>
                                        <a:pt x="0" y="218"/>
                                      </a:lnTo>
                                    </a:path>
                                  </a:pathLst>
                                </a:custGeom>
                                <a:noFill/>
                                <a:ln w="6350" cmpd="sng">
                                  <a:solidFill>
                                    <a:srgbClr val="006600"/>
                                  </a:solidFill>
                                  <a:round/>
                                  <a:headEnd type="none" w="med" len="med"/>
                                  <a:tailEnd type="none" w="med" len="med"/>
                                </a:ln>
                                <a:effectLst/>
                              </p:spPr>
                              <p:txBody>
                                <a:bodyPr/>
                                <a:lstStyle/>
                                <a:p>
                                  <a:endParaRPr lang="ro-RO"/>
                                </a:p>
                              </p:txBody>
                            </p:sp>
                            <p:sp>
                              <p:nvSpPr>
                                <p:cNvPr id="165186" name="Freeform 322"/>
                                <p:cNvSpPr>
                                  <a:spLocks noChangeAspect="1"/>
                                </p:cNvSpPr>
                                <p:nvPr/>
                              </p:nvSpPr>
                              <p:spPr bwMode="auto">
                                <a:xfrm>
                                  <a:off x="3195" y="773"/>
                                  <a:ext cx="20" cy="232"/>
                                </a:xfrm>
                                <a:custGeom>
                                  <a:avLst/>
                                  <a:gdLst/>
                                  <a:ahLst/>
                                  <a:cxnLst>
                                    <a:cxn ang="0">
                                      <a:pos x="0" y="0"/>
                                    </a:cxn>
                                    <a:cxn ang="0">
                                      <a:pos x="0" y="199"/>
                                    </a:cxn>
                                    <a:cxn ang="0">
                                      <a:pos x="20" y="232"/>
                                    </a:cxn>
                                  </a:cxnLst>
                                  <a:rect l="0" t="0" r="r" b="b"/>
                                  <a:pathLst>
                                    <a:path w="20" h="232">
                                      <a:moveTo>
                                        <a:pt x="0" y="0"/>
                                      </a:moveTo>
                                      <a:lnTo>
                                        <a:pt x="0" y="199"/>
                                      </a:lnTo>
                                      <a:lnTo>
                                        <a:pt x="20" y="232"/>
                                      </a:lnTo>
                                    </a:path>
                                  </a:pathLst>
                                </a:custGeom>
                                <a:noFill/>
                                <a:ln w="6350" cmpd="sng">
                                  <a:solidFill>
                                    <a:srgbClr val="006600"/>
                                  </a:solidFill>
                                  <a:round/>
                                  <a:headEnd type="none" w="med" len="med"/>
                                  <a:tailEnd type="none" w="med" len="med"/>
                                </a:ln>
                                <a:effectLst/>
                              </p:spPr>
                              <p:txBody>
                                <a:bodyPr/>
                                <a:lstStyle/>
                                <a:p>
                                  <a:endParaRPr lang="ro-RO"/>
                                </a:p>
                              </p:txBody>
                            </p:sp>
                            <p:sp>
                              <p:nvSpPr>
                                <p:cNvPr id="165187" name="Rectangle 323"/>
                                <p:cNvSpPr>
                                  <a:spLocks noChangeAspect="1" noChangeArrowheads="1"/>
                                </p:cNvSpPr>
                                <p:nvPr/>
                              </p:nvSpPr>
                              <p:spPr bwMode="auto">
                                <a:xfrm>
                                  <a:off x="2970" y="467"/>
                                  <a:ext cx="262" cy="56"/>
                                </a:xfrm>
                                <a:prstGeom prst="rect">
                                  <a:avLst/>
                                </a:prstGeom>
                                <a:solidFill>
                                  <a:schemeClr val="bg1"/>
                                </a:solidFill>
                                <a:ln w="9525">
                                  <a:solidFill>
                                    <a:srgbClr val="006600"/>
                                  </a:solidFill>
                                  <a:miter lim="800000"/>
                                  <a:headEnd/>
                                  <a:tailEnd/>
                                </a:ln>
                                <a:effectLst/>
                              </p:spPr>
                              <p:txBody>
                                <a:bodyPr wrap="none" anchor="ctr"/>
                                <a:lstStyle/>
                                <a:p>
                                  <a:endParaRPr lang="ro-RO"/>
                                </a:p>
                              </p:txBody>
                            </p:sp>
                          </p:grpSp>
                        </p:grpSp>
                        <p:sp>
                          <p:nvSpPr>
                            <p:cNvPr id="165188" name="Rectangle 324" descr="Алмазная решетка (контур)"/>
                            <p:cNvSpPr>
                              <a:spLocks noChangeAspect="1" noChangeArrowheads="1"/>
                            </p:cNvSpPr>
                            <p:nvPr/>
                          </p:nvSpPr>
                          <p:spPr bwMode="auto">
                            <a:xfrm>
                              <a:off x="2728" y="1137"/>
                              <a:ext cx="53" cy="40"/>
                            </a:xfrm>
                            <a:prstGeom prst="rect">
                              <a:avLst/>
                            </a:prstGeom>
                            <a:pattFill prst="openDmnd">
                              <a:fgClr>
                                <a:srgbClr val="808080"/>
                              </a:fgClr>
                              <a:bgClr>
                                <a:schemeClr val="bg1"/>
                              </a:bgClr>
                            </a:pattFill>
                            <a:ln w="9525">
                              <a:solidFill>
                                <a:schemeClr val="tx1"/>
                              </a:solidFill>
                              <a:miter lim="800000"/>
                              <a:headEnd/>
                              <a:tailEnd/>
                            </a:ln>
                            <a:effectLst/>
                          </p:spPr>
                          <p:txBody>
                            <a:bodyPr wrap="none" anchor="ctr"/>
                            <a:lstStyle/>
                            <a:p>
                              <a:endParaRPr lang="ro-RO"/>
                            </a:p>
                          </p:txBody>
                        </p:sp>
                        <p:sp>
                          <p:nvSpPr>
                            <p:cNvPr id="165189" name="Rectangle 325" descr="Алмазная решетка (контур)"/>
                            <p:cNvSpPr>
                              <a:spLocks noChangeAspect="1" noChangeArrowheads="1"/>
                            </p:cNvSpPr>
                            <p:nvPr/>
                          </p:nvSpPr>
                          <p:spPr bwMode="auto">
                            <a:xfrm>
                              <a:off x="2976" y="1138"/>
                              <a:ext cx="53" cy="40"/>
                            </a:xfrm>
                            <a:prstGeom prst="rect">
                              <a:avLst/>
                            </a:prstGeom>
                            <a:pattFill prst="openDmnd">
                              <a:fgClr>
                                <a:srgbClr val="808080"/>
                              </a:fgClr>
                              <a:bgClr>
                                <a:schemeClr val="bg1"/>
                              </a:bgClr>
                            </a:pattFill>
                            <a:ln w="9525">
                              <a:solidFill>
                                <a:schemeClr val="tx1"/>
                              </a:solidFill>
                              <a:miter lim="800000"/>
                              <a:headEnd/>
                              <a:tailEnd/>
                            </a:ln>
                            <a:effectLst/>
                          </p:spPr>
                          <p:txBody>
                            <a:bodyPr wrap="none" anchor="ctr"/>
                            <a:lstStyle/>
                            <a:p>
                              <a:endParaRPr lang="ro-RO"/>
                            </a:p>
                          </p:txBody>
                        </p:sp>
                      </p:grpSp>
                    </p:grpSp>
                  </p:grpSp>
                  <p:grpSp>
                    <p:nvGrpSpPr>
                      <p:cNvPr id="165190" name="Group 326"/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1992" y="1864"/>
                        <a:ext cx="1784" cy="2152"/>
                        <a:chOff x="1992" y="1864"/>
                        <a:chExt cx="1784" cy="2152"/>
                      </a:xfrm>
                    </p:grpSpPr>
                    <p:grpSp>
                      <p:nvGrpSpPr>
                        <p:cNvPr id="165191" name="Group 327"/>
                        <p:cNvGrpSpPr>
                          <a:grpSpLocks noChangeAspect="1"/>
                        </p:cNvGrpSpPr>
                        <p:nvPr/>
                      </p:nvGrpSpPr>
                      <p:grpSpPr bwMode="auto">
                        <a:xfrm>
                          <a:off x="1992" y="1864"/>
                          <a:ext cx="1784" cy="2152"/>
                          <a:chOff x="1806" y="1388"/>
                          <a:chExt cx="2156" cy="2602"/>
                        </a:xfrm>
                      </p:grpSpPr>
                      <p:sp>
                        <p:nvSpPr>
                          <p:cNvPr id="165192" name="Rectangle 328"/>
                          <p:cNvSpPr>
                            <a:spLocks noChangeAspect="1" noChangeArrowheads="1"/>
                          </p:cNvSpPr>
                          <p:nvPr/>
                        </p:nvSpPr>
                        <p:spPr bwMode="auto">
                          <a:xfrm>
                            <a:off x="2861" y="2373"/>
                            <a:ext cx="41" cy="52"/>
                          </a:xfrm>
                          <a:prstGeom prst="rect">
                            <a:avLst/>
                          </a:prstGeom>
                          <a:solidFill>
                            <a:schemeClr val="bg1"/>
                          </a:solidFill>
                          <a:ln w="6350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:ln>
                          <a:effectLst/>
                        </p:spPr>
                        <p:txBody>
                          <a:bodyPr wrap="none" anchor="ctr"/>
                          <a:lstStyle/>
                          <a:p>
                            <a:endParaRPr lang="ro-RO"/>
                          </a:p>
                        </p:txBody>
                      </p:sp>
                      <p:grpSp>
                        <p:nvGrpSpPr>
                          <p:cNvPr id="165193" name="Group 329"/>
                          <p:cNvGrpSpPr>
                            <a:grpSpLocks noChangeAspect="1"/>
                          </p:cNvGrpSpPr>
                          <p:nvPr/>
                        </p:nvGrpSpPr>
                        <p:grpSpPr bwMode="auto">
                          <a:xfrm>
                            <a:off x="1806" y="1388"/>
                            <a:ext cx="2156" cy="2602"/>
                            <a:chOff x="1806" y="1388"/>
                            <a:chExt cx="2156" cy="2602"/>
                          </a:xfrm>
                        </p:grpSpPr>
                        <p:sp>
                          <p:nvSpPr>
                            <p:cNvPr id="165194" name="Rectangle 330" descr="Алмазная решетка (контур)"/>
                            <p:cNvSpPr>
                              <a:spLocks noChangeAspect="1" noChangeArrowheads="1"/>
                            </p:cNvSpPr>
                            <p:nvPr/>
                          </p:nvSpPr>
                          <p:spPr bwMode="auto">
                            <a:xfrm>
                              <a:off x="2644" y="2387"/>
                              <a:ext cx="467" cy="20"/>
                            </a:xfrm>
                            <a:prstGeom prst="rect">
                              <a:avLst/>
                            </a:prstGeom>
                            <a:pattFill prst="openDmnd">
                              <a:fgClr>
                                <a:schemeClr val="tx2"/>
                              </a:fgClr>
                              <a:bgClr>
                                <a:schemeClr val="bg1"/>
                              </a:bgClr>
                            </a:pattFill>
                            <a:ln w="9525">
                              <a:solidFill>
                                <a:schemeClr val="tx1"/>
                              </a:solidFill>
                              <a:miter lim="800000"/>
                              <a:headEnd/>
                              <a:tailEnd/>
                            </a:ln>
                            <a:effectLst/>
                          </p:spPr>
                          <p:txBody>
                            <a:bodyPr wrap="none" anchor="ctr"/>
                            <a:lstStyle/>
                            <a:p>
                              <a:endParaRPr lang="ro-RO"/>
                            </a:p>
                          </p:txBody>
                        </p:sp>
                        <p:grpSp>
                          <p:nvGrpSpPr>
                            <p:cNvPr id="165195" name="Group 331"/>
                            <p:cNvGrpSpPr>
                              <a:grpSpLocks noChangeAspect="1"/>
                            </p:cNvGrpSpPr>
                            <p:nvPr/>
                          </p:nvGrpSpPr>
                          <p:grpSpPr bwMode="auto">
                            <a:xfrm>
                              <a:off x="1806" y="1388"/>
                              <a:ext cx="2156" cy="2602"/>
                              <a:chOff x="1806" y="1388"/>
                              <a:chExt cx="2156" cy="2602"/>
                            </a:xfrm>
                          </p:grpSpPr>
                          <p:grpSp>
                            <p:nvGrpSpPr>
                              <p:cNvPr id="165196" name="Group 332"/>
                              <p:cNvGrpSpPr>
                                <a:grpSpLocks noChangeAspect="1"/>
                              </p:cNvGrpSpPr>
                              <p:nvPr/>
                            </p:nvGrpSpPr>
                            <p:grpSpPr bwMode="auto">
                              <a:xfrm>
                                <a:off x="2646" y="1505"/>
                                <a:ext cx="462" cy="884"/>
                                <a:chOff x="2820" y="1146"/>
                                <a:chExt cx="542" cy="1062"/>
                              </a:xfrm>
                            </p:grpSpPr>
                            <p:sp>
                              <p:nvSpPr>
                                <p:cNvPr id="165197" name="Rectangle 333" descr="Зигзаг"/>
                                <p:cNvSpPr>
                                  <a:spLocks noChangeAspect="1" noChangeArrowheads="1"/>
                                </p:cNvSpPr>
                                <p:nvPr/>
                              </p:nvSpPr>
                              <p:spPr bwMode="auto">
                                <a:xfrm>
                                  <a:off x="2820" y="1146"/>
                                  <a:ext cx="182" cy="1056"/>
                                </a:xfrm>
                                <a:prstGeom prst="rect">
                                  <a:avLst/>
                                </a:prstGeom>
                                <a:pattFill prst="zigZag">
                                  <a:fgClr>
                                    <a:srgbClr val="FF3300"/>
                                  </a:fgClr>
                                  <a:bgClr>
                                    <a:schemeClr val="bg1"/>
                                  </a:bgClr>
                                </a:pattFill>
                                <a:ln w="9525">
                                  <a:solidFill>
                                    <a:srgbClr val="FF3300"/>
                                  </a:solidFill>
                                  <a:miter lim="800000"/>
                                  <a:headEnd/>
                                  <a:tailEnd/>
                                </a:ln>
                                <a:effectLst/>
                              </p:spPr>
                              <p:txBody>
                                <a:bodyPr wrap="none" anchor="ctr"/>
                                <a:lstStyle/>
                                <a:p>
                                  <a:endParaRPr lang="ro-RO"/>
                                </a:p>
                              </p:txBody>
                            </p:sp>
                            <p:sp>
                              <p:nvSpPr>
                                <p:cNvPr id="165198" name="Rectangle 334" descr="Зигзаг"/>
                                <p:cNvSpPr>
                                  <a:spLocks noChangeAspect="1" noChangeArrowheads="1"/>
                                </p:cNvSpPr>
                                <p:nvPr/>
                              </p:nvSpPr>
                              <p:spPr bwMode="auto">
                                <a:xfrm>
                                  <a:off x="3180" y="1152"/>
                                  <a:ext cx="182" cy="1056"/>
                                </a:xfrm>
                                <a:prstGeom prst="rect">
                                  <a:avLst/>
                                </a:prstGeom>
                                <a:pattFill prst="zigZag">
                                  <a:fgClr>
                                    <a:srgbClr val="FF3300"/>
                                  </a:fgClr>
                                  <a:bgClr>
                                    <a:schemeClr val="bg1"/>
                                  </a:bgClr>
                                </a:pattFill>
                                <a:ln w="9525">
                                  <a:solidFill>
                                    <a:srgbClr val="FF3300"/>
                                  </a:solidFill>
                                  <a:miter lim="800000"/>
                                  <a:headEnd/>
                                  <a:tailEnd/>
                                </a:ln>
                                <a:effectLst/>
                              </p:spPr>
                              <p:txBody>
                                <a:bodyPr wrap="none" anchor="ctr"/>
                                <a:lstStyle/>
                                <a:p>
                                  <a:endParaRPr lang="ro-RO"/>
                                </a:p>
                              </p:txBody>
                            </p:sp>
                          </p:grpSp>
                          <p:grpSp>
                            <p:nvGrpSpPr>
                              <p:cNvPr id="165199" name="Group 335"/>
                              <p:cNvGrpSpPr>
                                <a:grpSpLocks noChangeAspect="1"/>
                              </p:cNvGrpSpPr>
                              <p:nvPr/>
                            </p:nvGrpSpPr>
                            <p:grpSpPr bwMode="auto">
                              <a:xfrm rot="10800000">
                                <a:off x="2784" y="2557"/>
                                <a:ext cx="203" cy="174"/>
                                <a:chOff x="2262" y="456"/>
                                <a:chExt cx="238" cy="177"/>
                              </a:xfrm>
                            </p:grpSpPr>
                            <p:grpSp>
                              <p:nvGrpSpPr>
                                <p:cNvPr id="165200" name="Group 336"/>
                                <p:cNvGrpSpPr>
                                  <a:grpSpLocks noChangeAspect="1"/>
                                </p:cNvGrpSpPr>
                                <p:nvPr/>
                              </p:nvGrpSpPr>
                              <p:grpSpPr bwMode="auto">
                                <a:xfrm>
                                  <a:off x="2332" y="464"/>
                                  <a:ext cx="109" cy="169"/>
                                  <a:chOff x="2332" y="464"/>
                                  <a:chExt cx="109" cy="169"/>
                                </a:xfrm>
                              </p:grpSpPr>
                              <p:sp>
                                <p:nvSpPr>
                                  <p:cNvPr id="165201" name="Rectangle 337"/>
                                  <p:cNvSpPr>
                                    <a:spLocks noChangeAspect="1" noChangeArrowheads="1"/>
                                  </p:cNvSpPr>
                                  <p:nvPr/>
                                </p:nvSpPr>
                                <p:spPr bwMode="auto">
                                  <a:xfrm>
                                    <a:off x="2332" y="464"/>
                                    <a:ext cx="106" cy="126"/>
                                  </a:xfrm>
                                  <a:prstGeom prst="rect">
                                    <a:avLst/>
                                  </a:prstGeom>
                                  <a:gradFill rotWithShape="0">
                                    <a:gsLst>
                                      <a:gs pos="0">
                                        <a:srgbClr val="CC9900"/>
                                      </a:gs>
                                      <a:gs pos="50000">
                                        <a:srgbClr val="CC9900">
                                          <a:gamma/>
                                          <a:tint val="0"/>
                                          <a:invGamma/>
                                        </a:srgbClr>
                                      </a:gs>
                                      <a:gs pos="100000">
                                        <a:srgbClr val="CC9900"/>
                                      </a:gs>
                                    </a:gsLst>
                                    <a:lin ang="0" scaled="1"/>
                                  </a:gradFill>
                                  <a:ln w="9525">
                                    <a:solidFill>
                                      <a:schemeClr val="tx1"/>
                                    </a:solidFill>
                                    <a:miter lim="800000"/>
                                    <a:headEnd/>
                                    <a:tailEnd/>
                                  </a:ln>
                                  <a:effectLst/>
                                </p:spPr>
                                <p:txBody>
                                  <a:bodyPr wrap="none" anchor="ctr"/>
                                  <a:lstStyle/>
                                  <a:p>
                                    <a:endParaRPr lang="ro-RO"/>
                                  </a:p>
                                </p:txBody>
                              </p:sp>
                              <p:sp>
                                <p:nvSpPr>
                                  <p:cNvPr id="165202" name="AutoShape 338"/>
                                  <p:cNvSpPr>
                                    <a:spLocks noChangeAspect="1" noChangeArrowheads="1"/>
                                  </p:cNvSpPr>
                                  <p:nvPr/>
                                </p:nvSpPr>
                                <p:spPr bwMode="auto">
                                  <a:xfrm>
                                    <a:off x="2334" y="588"/>
                                    <a:ext cx="107" cy="45"/>
                                  </a:xfrm>
                                  <a:custGeom>
                                    <a:avLst/>
                                    <a:gdLst>
                                      <a:gd name="G0" fmla="+- 5400 0 0"/>
                                      <a:gd name="G1" fmla="+- 21600 0 5400"/>
                                      <a:gd name="G2" fmla="*/ 5400 1 2"/>
                                      <a:gd name="G3" fmla="+- 21600 0 G2"/>
                                      <a:gd name="G4" fmla="+/ 5400 21600 2"/>
                                      <a:gd name="G5" fmla="+/ G1 0 2"/>
                                      <a:gd name="G6" fmla="*/ 21600 21600 5400"/>
                                      <a:gd name="G7" fmla="*/ G6 1 2"/>
                                      <a:gd name="G8" fmla="+- 21600 0 G7"/>
                                      <a:gd name="G9" fmla="*/ 21600 1 2"/>
                                      <a:gd name="G10" fmla="+- 5400 0 G9"/>
                                      <a:gd name="G11" fmla="?: G10 G8 0"/>
                                      <a:gd name="G12" fmla="?: G10 G7 21600"/>
                                      <a:gd name="T0" fmla="*/ 18900 w 21600"/>
                                      <a:gd name="T1" fmla="*/ 10800 h 21600"/>
                                      <a:gd name="T2" fmla="*/ 10800 w 21600"/>
                                      <a:gd name="T3" fmla="*/ 21600 h 21600"/>
                                      <a:gd name="T4" fmla="*/ 2700 w 21600"/>
                                      <a:gd name="T5" fmla="*/ 10800 h 21600"/>
                                      <a:gd name="T6" fmla="*/ 10800 w 21600"/>
                                      <a:gd name="T7" fmla="*/ 0 h 21600"/>
                                      <a:gd name="T8" fmla="*/ 4500 w 21600"/>
                                      <a:gd name="T9" fmla="*/ 4500 h 21600"/>
                                      <a:gd name="T10" fmla="*/ 17100 w 21600"/>
                                      <a:gd name="T11" fmla="*/ 17100 h 21600"/>
                                    </a:gdLst>
                                    <a:ahLst/>
                                    <a:cxnLst>
                                      <a:cxn ang="0">
                                        <a:pos x="T0" y="T1"/>
                                      </a:cxn>
                                      <a:cxn ang="0">
                                        <a:pos x="T2" y="T3"/>
                                      </a:cxn>
                                      <a:cxn ang="0">
                                        <a:pos x="T4" y="T5"/>
                                      </a:cxn>
                                      <a:cxn ang="0">
                                        <a:pos x="T6" y="T7"/>
                                      </a:cxn>
                                    </a:cxnLst>
                                    <a:rect l="T8" t="T9" r="T10" b="T11"/>
                                    <a:pathLst>
                                      <a:path w="21600" h="21600">
                                        <a:moveTo>
                                          <a:pt x="0" y="0"/>
                                        </a:moveTo>
                                        <a:lnTo>
                                          <a:pt x="5400" y="21600"/>
                                        </a:lnTo>
                                        <a:lnTo>
                                          <a:pt x="16200" y="21600"/>
                                        </a:lnTo>
                                        <a:lnTo>
                                          <a:pt x="21600" y="0"/>
                                        </a:lnTo>
                                        <a:close/>
                                      </a:path>
                                    </a:pathLst>
                                  </a:custGeom>
                                  <a:gradFill rotWithShape="0">
                                    <a:gsLst>
                                      <a:gs pos="0">
                                        <a:srgbClr val="CC9900"/>
                                      </a:gs>
                                      <a:gs pos="50000">
                                        <a:srgbClr val="CC9900">
                                          <a:gamma/>
                                          <a:tint val="0"/>
                                          <a:invGamma/>
                                        </a:srgbClr>
                                      </a:gs>
                                      <a:gs pos="100000">
                                        <a:srgbClr val="CC9900"/>
                                      </a:gs>
                                    </a:gsLst>
                                    <a:lin ang="0" scaled="1"/>
                                  </a:gradFill>
                                  <a:ln w="9525">
                                    <a:solidFill>
                                      <a:schemeClr val="tx1"/>
                                    </a:solidFill>
                                    <a:miter lim="800000"/>
                                    <a:headEnd/>
                                    <a:tailEnd/>
                                  </a:ln>
                                  <a:effectLst/>
                                </p:spPr>
                                <p:txBody>
                                  <a:bodyPr wrap="none" anchor="ctr"/>
                                  <a:lstStyle/>
                                  <a:p>
                                    <a:endParaRPr lang="ro-RO"/>
                                  </a:p>
                                </p:txBody>
                              </p:sp>
                            </p:grpSp>
                            <p:grpSp>
                              <p:nvGrpSpPr>
                                <p:cNvPr id="165203" name="Group 339"/>
                                <p:cNvGrpSpPr>
                                  <a:grpSpLocks noChangeAspect="1"/>
                                </p:cNvGrpSpPr>
                                <p:nvPr/>
                              </p:nvGrpSpPr>
                              <p:grpSpPr bwMode="auto">
                                <a:xfrm>
                                  <a:off x="2262" y="456"/>
                                  <a:ext cx="238" cy="47"/>
                                  <a:chOff x="2620" y="480"/>
                                  <a:chExt cx="260" cy="36"/>
                                </a:xfrm>
                              </p:grpSpPr>
                              <p:sp>
                                <p:nvSpPr>
                                  <p:cNvPr id="165204" name="Rectangle 340"/>
                                  <p:cNvSpPr>
                                    <a:spLocks noChangeAspect="1" noChangeArrowheads="1"/>
                                  </p:cNvSpPr>
                                  <p:nvPr/>
                                </p:nvSpPr>
                                <p:spPr bwMode="auto">
                                  <a:xfrm>
                                    <a:off x="2620" y="480"/>
                                    <a:ext cx="260" cy="20"/>
                                  </a:xfrm>
                                  <a:prstGeom prst="rect">
                                    <a:avLst/>
                                  </a:prstGeom>
                                  <a:gradFill rotWithShape="0">
                                    <a:gsLst>
                                      <a:gs pos="0">
                                        <a:srgbClr val="CC9900"/>
                                      </a:gs>
                                      <a:gs pos="50000">
                                        <a:srgbClr val="CC9900">
                                          <a:gamma/>
                                          <a:tint val="0"/>
                                          <a:invGamma/>
                                        </a:srgbClr>
                                      </a:gs>
                                      <a:gs pos="100000">
                                        <a:srgbClr val="CC9900"/>
                                      </a:gs>
                                    </a:gsLst>
                                    <a:lin ang="0" scaled="1"/>
                                  </a:gradFill>
                                  <a:ln w="9525">
                                    <a:solidFill>
                                      <a:schemeClr val="tx1"/>
                                    </a:solidFill>
                                    <a:miter lim="800000"/>
                                    <a:headEnd/>
                                    <a:tailEnd/>
                                  </a:ln>
                                  <a:effectLst/>
                                </p:spPr>
                                <p:txBody>
                                  <a:bodyPr wrap="none" anchor="ctr"/>
                                  <a:lstStyle/>
                                  <a:p>
                                    <a:endParaRPr lang="ro-RO"/>
                                  </a:p>
                                </p:txBody>
                              </p:sp>
                              <p:sp>
                                <p:nvSpPr>
                                  <p:cNvPr id="165205" name="AutoShape 341"/>
                                  <p:cNvSpPr>
                                    <a:spLocks noChangeAspect="1" noChangeArrowheads="1"/>
                                  </p:cNvSpPr>
                                  <p:nvPr/>
                                </p:nvSpPr>
                                <p:spPr bwMode="auto">
                                  <a:xfrm>
                                    <a:off x="2622" y="498"/>
                                    <a:ext cx="256" cy="18"/>
                                  </a:xfrm>
                                  <a:custGeom>
                                    <a:avLst/>
                                    <a:gdLst>
                                      <a:gd name="G0" fmla="+- 5400 0 0"/>
                                      <a:gd name="G1" fmla="+- 21600 0 5400"/>
                                      <a:gd name="G2" fmla="*/ 5400 1 2"/>
                                      <a:gd name="G3" fmla="+- 21600 0 G2"/>
                                      <a:gd name="G4" fmla="+/ 5400 21600 2"/>
                                      <a:gd name="G5" fmla="+/ G1 0 2"/>
                                      <a:gd name="G6" fmla="*/ 21600 21600 5400"/>
                                      <a:gd name="G7" fmla="*/ G6 1 2"/>
                                      <a:gd name="G8" fmla="+- 21600 0 G7"/>
                                      <a:gd name="G9" fmla="*/ 21600 1 2"/>
                                      <a:gd name="G10" fmla="+- 5400 0 G9"/>
                                      <a:gd name="G11" fmla="?: G10 G8 0"/>
                                      <a:gd name="G12" fmla="?: G10 G7 21600"/>
                                      <a:gd name="T0" fmla="*/ 18900 w 21600"/>
                                      <a:gd name="T1" fmla="*/ 10800 h 21600"/>
                                      <a:gd name="T2" fmla="*/ 10800 w 21600"/>
                                      <a:gd name="T3" fmla="*/ 21600 h 21600"/>
                                      <a:gd name="T4" fmla="*/ 2700 w 21600"/>
                                      <a:gd name="T5" fmla="*/ 10800 h 21600"/>
                                      <a:gd name="T6" fmla="*/ 10800 w 21600"/>
                                      <a:gd name="T7" fmla="*/ 0 h 21600"/>
                                      <a:gd name="T8" fmla="*/ 4500 w 21600"/>
                                      <a:gd name="T9" fmla="*/ 4500 h 21600"/>
                                      <a:gd name="T10" fmla="*/ 17100 w 21600"/>
                                      <a:gd name="T11" fmla="*/ 17100 h 21600"/>
                                    </a:gdLst>
                                    <a:ahLst/>
                                    <a:cxnLst>
                                      <a:cxn ang="0">
                                        <a:pos x="T0" y="T1"/>
                                      </a:cxn>
                                      <a:cxn ang="0">
                                        <a:pos x="T2" y="T3"/>
                                      </a:cxn>
                                      <a:cxn ang="0">
                                        <a:pos x="T4" y="T5"/>
                                      </a:cxn>
                                      <a:cxn ang="0">
                                        <a:pos x="T6" y="T7"/>
                                      </a:cxn>
                                    </a:cxnLst>
                                    <a:rect l="T8" t="T9" r="T10" b="T11"/>
                                    <a:pathLst>
                                      <a:path w="21600" h="21600">
                                        <a:moveTo>
                                          <a:pt x="0" y="0"/>
                                        </a:moveTo>
                                        <a:lnTo>
                                          <a:pt x="5400" y="21600"/>
                                        </a:lnTo>
                                        <a:lnTo>
                                          <a:pt x="16200" y="21600"/>
                                        </a:lnTo>
                                        <a:lnTo>
                                          <a:pt x="21600" y="0"/>
                                        </a:lnTo>
                                        <a:close/>
                                      </a:path>
                                    </a:pathLst>
                                  </a:custGeom>
                                  <a:gradFill rotWithShape="0">
                                    <a:gsLst>
                                      <a:gs pos="0">
                                        <a:srgbClr val="CC9900"/>
                                      </a:gs>
                                      <a:gs pos="50000">
                                        <a:srgbClr val="CC9900">
                                          <a:gamma/>
                                          <a:tint val="0"/>
                                          <a:invGamma/>
                                        </a:srgbClr>
                                      </a:gs>
                                      <a:gs pos="100000">
                                        <a:srgbClr val="CC9900"/>
                                      </a:gs>
                                    </a:gsLst>
                                    <a:lin ang="0" scaled="1"/>
                                  </a:gradFill>
                                  <a:ln w="9525">
                                    <a:solidFill>
                                      <a:schemeClr val="tx1"/>
                                    </a:solidFill>
                                    <a:miter lim="800000"/>
                                    <a:headEnd/>
                                    <a:tailEnd/>
                                  </a:ln>
                                  <a:effectLst/>
                                </p:spPr>
                                <p:txBody>
                                  <a:bodyPr wrap="none" anchor="ctr"/>
                                  <a:lstStyle/>
                                  <a:p>
                                    <a:endParaRPr lang="ro-RO"/>
                                  </a:p>
                                </p:txBody>
                              </p:sp>
                            </p:grpSp>
                          </p:grpSp>
                          <p:sp>
                            <p:nvSpPr>
                              <p:cNvPr id="165206" name="Freeform 342" descr="Широкий диагональный 1"/>
                              <p:cNvSpPr>
                                <a:spLocks noChangeAspect="1"/>
                              </p:cNvSpPr>
                              <p:nvPr/>
                            </p:nvSpPr>
                            <p:spPr bwMode="auto">
                              <a:xfrm>
                                <a:off x="2641" y="2406"/>
                                <a:ext cx="470" cy="297"/>
                              </a:xfrm>
                              <a:custGeom>
                                <a:avLst/>
                                <a:gdLst/>
                                <a:ahLst/>
                                <a:cxnLst>
                                  <a:cxn ang="0">
                                    <a:pos x="4" y="28"/>
                                  </a:cxn>
                                  <a:cxn ang="0">
                                    <a:pos x="0" y="2"/>
                                  </a:cxn>
                                  <a:cxn ang="0">
                                    <a:pos x="188" y="2"/>
                                  </a:cxn>
                                  <a:cxn ang="0">
                                    <a:pos x="188" y="146"/>
                                  </a:cxn>
                                  <a:cxn ang="0">
                                    <a:pos x="366" y="146"/>
                                  </a:cxn>
                                  <a:cxn ang="0">
                                    <a:pos x="366" y="0"/>
                                  </a:cxn>
                                  <a:cxn ang="0">
                                    <a:pos x="552" y="0"/>
                                  </a:cxn>
                                  <a:cxn ang="0">
                                    <a:pos x="552" y="32"/>
                                  </a:cxn>
                                  <a:cxn ang="0">
                                    <a:pos x="536" y="34"/>
                                  </a:cxn>
                                  <a:cxn ang="0">
                                    <a:pos x="540" y="102"/>
                                  </a:cxn>
                                  <a:cxn ang="0">
                                    <a:pos x="450" y="102"/>
                                  </a:cxn>
                                  <a:cxn ang="0">
                                    <a:pos x="456" y="318"/>
                                  </a:cxn>
                                  <a:cxn ang="0">
                                    <a:pos x="432" y="342"/>
                                  </a:cxn>
                                  <a:cxn ang="0">
                                    <a:pos x="404" y="348"/>
                                  </a:cxn>
                                  <a:cxn ang="0">
                                    <a:pos x="338" y="320"/>
                                  </a:cxn>
                                  <a:cxn ang="0">
                                    <a:pos x="338" y="230"/>
                                  </a:cxn>
                                  <a:cxn ang="0">
                                    <a:pos x="310" y="176"/>
                                  </a:cxn>
                                  <a:cxn ang="0">
                                    <a:pos x="306" y="148"/>
                                  </a:cxn>
                                  <a:cxn ang="0">
                                    <a:pos x="250" y="148"/>
                                  </a:cxn>
                                  <a:cxn ang="0">
                                    <a:pos x="244" y="176"/>
                                  </a:cxn>
                                  <a:cxn ang="0">
                                    <a:pos x="222" y="226"/>
                                  </a:cxn>
                                  <a:cxn ang="0">
                                    <a:pos x="222" y="322"/>
                                  </a:cxn>
                                  <a:cxn ang="0">
                                    <a:pos x="168" y="346"/>
                                  </a:cxn>
                                  <a:cxn ang="0">
                                    <a:pos x="130" y="342"/>
                                  </a:cxn>
                                  <a:cxn ang="0">
                                    <a:pos x="106" y="316"/>
                                  </a:cxn>
                                  <a:cxn ang="0">
                                    <a:pos x="106" y="96"/>
                                  </a:cxn>
                                  <a:cxn ang="0">
                                    <a:pos x="18" y="102"/>
                                  </a:cxn>
                                  <a:cxn ang="0">
                                    <a:pos x="16" y="36"/>
                                  </a:cxn>
                                  <a:cxn ang="0">
                                    <a:pos x="4" y="28"/>
                                  </a:cxn>
                                </a:cxnLst>
                                <a:rect l="0" t="0" r="r" b="b"/>
                                <a:pathLst>
                                  <a:path w="552" h="348">
                                    <a:moveTo>
                                      <a:pt x="4" y="28"/>
                                    </a:moveTo>
                                    <a:lnTo>
                                      <a:pt x="0" y="2"/>
                                    </a:lnTo>
                                    <a:lnTo>
                                      <a:pt x="188" y="2"/>
                                    </a:lnTo>
                                    <a:lnTo>
                                      <a:pt x="188" y="146"/>
                                    </a:lnTo>
                                    <a:lnTo>
                                      <a:pt x="366" y="146"/>
                                    </a:lnTo>
                                    <a:lnTo>
                                      <a:pt x="366" y="0"/>
                                    </a:lnTo>
                                    <a:lnTo>
                                      <a:pt x="552" y="0"/>
                                    </a:lnTo>
                                    <a:lnTo>
                                      <a:pt x="552" y="32"/>
                                    </a:lnTo>
                                    <a:lnTo>
                                      <a:pt x="536" y="34"/>
                                    </a:lnTo>
                                    <a:lnTo>
                                      <a:pt x="540" y="102"/>
                                    </a:lnTo>
                                    <a:lnTo>
                                      <a:pt x="450" y="102"/>
                                    </a:lnTo>
                                    <a:lnTo>
                                      <a:pt x="456" y="318"/>
                                    </a:lnTo>
                                    <a:lnTo>
                                      <a:pt x="432" y="342"/>
                                    </a:lnTo>
                                    <a:lnTo>
                                      <a:pt x="404" y="348"/>
                                    </a:lnTo>
                                    <a:lnTo>
                                      <a:pt x="338" y="320"/>
                                    </a:lnTo>
                                    <a:lnTo>
                                      <a:pt x="338" y="230"/>
                                    </a:lnTo>
                                    <a:lnTo>
                                      <a:pt x="310" y="176"/>
                                    </a:lnTo>
                                    <a:lnTo>
                                      <a:pt x="306" y="148"/>
                                    </a:lnTo>
                                    <a:lnTo>
                                      <a:pt x="250" y="148"/>
                                    </a:lnTo>
                                    <a:lnTo>
                                      <a:pt x="244" y="176"/>
                                    </a:lnTo>
                                    <a:lnTo>
                                      <a:pt x="222" y="226"/>
                                    </a:lnTo>
                                    <a:lnTo>
                                      <a:pt x="222" y="322"/>
                                    </a:lnTo>
                                    <a:lnTo>
                                      <a:pt x="168" y="346"/>
                                    </a:lnTo>
                                    <a:lnTo>
                                      <a:pt x="130" y="342"/>
                                    </a:lnTo>
                                    <a:lnTo>
                                      <a:pt x="106" y="316"/>
                                    </a:lnTo>
                                    <a:lnTo>
                                      <a:pt x="106" y="96"/>
                                    </a:lnTo>
                                    <a:lnTo>
                                      <a:pt x="18" y="102"/>
                                    </a:lnTo>
                                    <a:lnTo>
                                      <a:pt x="16" y="36"/>
                                    </a:lnTo>
                                    <a:lnTo>
                                      <a:pt x="4" y="28"/>
                                    </a:lnTo>
                                    <a:close/>
                                  </a:path>
                                </a:pathLst>
                              </a:custGeom>
                              <a:pattFill prst="wdDnDiag">
                                <a:fgClr>
                                  <a:srgbClr val="4D4D4D"/>
                                </a:fgClr>
                                <a:bgClr>
                                  <a:schemeClr val="bg1"/>
                                </a:bgClr>
                              </a:pattFill>
                              <a:ln w="9525">
                                <a:solidFill>
                                  <a:srgbClr val="333333"/>
                                </a:solidFill>
                                <a:round/>
                                <a:headEnd/>
                                <a:tailEnd/>
                              </a:ln>
                              <a:effectLst/>
                            </p:spPr>
                            <p:txBody>
                              <a:bodyPr/>
                              <a:lstStyle/>
                              <a:p>
                                <a:endParaRPr lang="ro-RO"/>
                              </a:p>
                            </p:txBody>
                          </p:sp>
                          <p:grpSp>
                            <p:nvGrpSpPr>
                              <p:cNvPr id="165207" name="Group 343"/>
                              <p:cNvGrpSpPr>
                                <a:grpSpLocks noChangeAspect="1"/>
                              </p:cNvGrpSpPr>
                              <p:nvPr/>
                            </p:nvGrpSpPr>
                            <p:grpSpPr bwMode="auto">
                              <a:xfrm>
                                <a:off x="1806" y="1388"/>
                                <a:ext cx="2156" cy="2602"/>
                                <a:chOff x="1806" y="1388"/>
                                <a:chExt cx="2156" cy="2602"/>
                              </a:xfrm>
                            </p:grpSpPr>
                            <p:grpSp>
                              <p:nvGrpSpPr>
                                <p:cNvPr id="165208" name="Group 344"/>
                                <p:cNvGrpSpPr>
                                  <a:grpSpLocks noChangeAspect="1"/>
                                </p:cNvGrpSpPr>
                                <p:nvPr/>
                              </p:nvGrpSpPr>
                              <p:grpSpPr bwMode="auto">
                                <a:xfrm>
                                  <a:off x="2591" y="1516"/>
                                  <a:ext cx="577" cy="2297"/>
                                  <a:chOff x="2591" y="1516"/>
                                  <a:chExt cx="577" cy="2297"/>
                                </a:xfrm>
                              </p:grpSpPr>
                              <p:sp>
                                <p:nvSpPr>
                                  <p:cNvPr id="165209" name="Freeform 345" descr="Широкий диагональный 2"/>
                                  <p:cNvSpPr>
                                    <a:spLocks noChangeAspect="1"/>
                                  </p:cNvSpPr>
                                  <p:nvPr/>
                                </p:nvSpPr>
                                <p:spPr bwMode="auto">
                                  <a:xfrm>
                                    <a:off x="2591" y="1516"/>
                                    <a:ext cx="577" cy="2297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>
                                      <a:cxn ang="0">
                                        <a:pos x="0" y="4"/>
                                      </a:cxn>
                                      <a:cxn ang="0">
                                        <a:pos x="62" y="6"/>
                                      </a:cxn>
                                      <a:cxn ang="0">
                                        <a:pos x="58" y="1144"/>
                                      </a:cxn>
                                      <a:cxn ang="0">
                                        <a:pos x="160" y="1144"/>
                                      </a:cxn>
                                      <a:cxn ang="0">
                                        <a:pos x="164" y="1382"/>
                                      </a:cxn>
                                      <a:cxn ang="0">
                                        <a:pos x="184" y="1384"/>
                                      </a:cxn>
                                      <a:cxn ang="0">
                                        <a:pos x="184" y="2334"/>
                                      </a:cxn>
                                      <a:cxn ang="0">
                                        <a:pos x="330" y="2334"/>
                                      </a:cxn>
                                      <a:cxn ang="0">
                                        <a:pos x="184" y="2336"/>
                                      </a:cxn>
                                      <a:cxn ang="0">
                                        <a:pos x="184" y="2490"/>
                                      </a:cxn>
                                      <a:cxn ang="0">
                                        <a:pos x="164" y="2486"/>
                                      </a:cxn>
                                      <a:cxn ang="0">
                                        <a:pos x="514" y="2490"/>
                                      </a:cxn>
                                      <a:cxn ang="0">
                                        <a:pos x="498" y="2490"/>
                                      </a:cxn>
                                      <a:cxn ang="0">
                                        <a:pos x="492" y="2334"/>
                                      </a:cxn>
                                      <a:cxn ang="0">
                                        <a:pos x="332" y="2334"/>
                                      </a:cxn>
                                      <a:cxn ang="0">
                                        <a:pos x="494" y="2334"/>
                                      </a:cxn>
                                      <a:cxn ang="0">
                                        <a:pos x="494" y="1388"/>
                                      </a:cxn>
                                      <a:cxn ang="0">
                                        <a:pos x="514" y="1388"/>
                                      </a:cxn>
                                      <a:cxn ang="0">
                                        <a:pos x="512" y="1142"/>
                                      </a:cxn>
                                      <a:cxn ang="0">
                                        <a:pos x="614" y="1140"/>
                                      </a:cxn>
                                      <a:cxn ang="0">
                                        <a:pos x="616" y="2"/>
                                      </a:cxn>
                                      <a:cxn ang="0">
                                        <a:pos x="662" y="0"/>
                                      </a:cxn>
                                      <a:cxn ang="0">
                                        <a:pos x="662" y="1252"/>
                                      </a:cxn>
                                      <a:cxn ang="0">
                                        <a:pos x="548" y="1370"/>
                                      </a:cxn>
                                      <a:cxn ang="0">
                                        <a:pos x="546" y="2344"/>
                                      </a:cxn>
                                      <a:cxn ang="0">
                                        <a:pos x="676" y="2472"/>
                                      </a:cxn>
                                      <a:cxn ang="0">
                                        <a:pos x="676" y="2684"/>
                                      </a:cxn>
                                      <a:cxn ang="0">
                                        <a:pos x="604" y="2682"/>
                                      </a:cxn>
                                      <a:cxn ang="0">
                                        <a:pos x="606" y="2626"/>
                                      </a:cxn>
                                      <a:cxn ang="0">
                                        <a:pos x="588" y="2624"/>
                                      </a:cxn>
                                      <a:cxn ang="0">
                                        <a:pos x="588" y="2492"/>
                                      </a:cxn>
                                      <a:cxn ang="0">
                                        <a:pos x="98" y="2486"/>
                                      </a:cxn>
                                      <a:cxn ang="0">
                                        <a:pos x="98" y="2626"/>
                                      </a:cxn>
                                      <a:cxn ang="0">
                                        <a:pos x="76" y="2626"/>
                                      </a:cxn>
                                      <a:cxn ang="0">
                                        <a:pos x="76" y="2692"/>
                                      </a:cxn>
                                      <a:cxn ang="0">
                                        <a:pos x="0" y="2694"/>
                                      </a:cxn>
                                      <a:cxn ang="0">
                                        <a:pos x="1" y="2472"/>
                                      </a:cxn>
                                      <a:cxn ang="0">
                                        <a:pos x="130" y="2346"/>
                                      </a:cxn>
                                      <a:cxn ang="0">
                                        <a:pos x="126" y="1374"/>
                                      </a:cxn>
                                      <a:cxn ang="0">
                                        <a:pos x="2" y="1248"/>
                                      </a:cxn>
                                      <a:cxn ang="0">
                                        <a:pos x="0" y="4"/>
                                      </a:cxn>
                                    </a:cxnLst>
                                    <a:rect l="0" t="0" r="r" b="b"/>
                                    <a:pathLst>
                                      <a:path w="676" h="2694">
                                        <a:moveTo>
                                          <a:pt x="0" y="4"/>
                                        </a:moveTo>
                                        <a:lnTo>
                                          <a:pt x="62" y="6"/>
                                        </a:lnTo>
                                        <a:lnTo>
                                          <a:pt x="58" y="1144"/>
                                        </a:lnTo>
                                        <a:lnTo>
                                          <a:pt x="160" y="1144"/>
                                        </a:lnTo>
                                        <a:lnTo>
                                          <a:pt x="164" y="1382"/>
                                        </a:lnTo>
                                        <a:lnTo>
                                          <a:pt x="184" y="1384"/>
                                        </a:lnTo>
                                        <a:lnTo>
                                          <a:pt x="184" y="2334"/>
                                        </a:lnTo>
                                        <a:lnTo>
                                          <a:pt x="330" y="2334"/>
                                        </a:lnTo>
                                        <a:lnTo>
                                          <a:pt x="184" y="2336"/>
                                        </a:lnTo>
                                        <a:lnTo>
                                          <a:pt x="184" y="2490"/>
                                        </a:lnTo>
                                        <a:lnTo>
                                          <a:pt x="164" y="2486"/>
                                        </a:lnTo>
                                        <a:lnTo>
                                          <a:pt x="514" y="2490"/>
                                        </a:lnTo>
                                        <a:lnTo>
                                          <a:pt x="498" y="2490"/>
                                        </a:lnTo>
                                        <a:lnTo>
                                          <a:pt x="492" y="2334"/>
                                        </a:lnTo>
                                        <a:lnTo>
                                          <a:pt x="332" y="2334"/>
                                        </a:lnTo>
                                        <a:lnTo>
                                          <a:pt x="494" y="2334"/>
                                        </a:lnTo>
                                        <a:lnTo>
                                          <a:pt x="494" y="1388"/>
                                        </a:lnTo>
                                        <a:lnTo>
                                          <a:pt x="514" y="1388"/>
                                        </a:lnTo>
                                        <a:lnTo>
                                          <a:pt x="512" y="1142"/>
                                        </a:lnTo>
                                        <a:lnTo>
                                          <a:pt x="614" y="1140"/>
                                        </a:lnTo>
                                        <a:lnTo>
                                          <a:pt x="616" y="2"/>
                                        </a:lnTo>
                                        <a:lnTo>
                                          <a:pt x="662" y="0"/>
                                        </a:lnTo>
                                        <a:lnTo>
                                          <a:pt x="662" y="1252"/>
                                        </a:lnTo>
                                        <a:lnTo>
                                          <a:pt x="548" y="1370"/>
                                        </a:lnTo>
                                        <a:lnTo>
                                          <a:pt x="546" y="2344"/>
                                        </a:lnTo>
                                        <a:lnTo>
                                          <a:pt x="676" y="2472"/>
                                        </a:lnTo>
                                        <a:lnTo>
                                          <a:pt x="676" y="2684"/>
                                        </a:lnTo>
                                        <a:lnTo>
                                          <a:pt x="604" y="2682"/>
                                        </a:lnTo>
                                        <a:lnTo>
                                          <a:pt x="606" y="2626"/>
                                        </a:lnTo>
                                        <a:lnTo>
                                          <a:pt x="588" y="2624"/>
                                        </a:lnTo>
                                        <a:lnTo>
                                          <a:pt x="588" y="2492"/>
                                        </a:lnTo>
                                        <a:lnTo>
                                          <a:pt x="98" y="2486"/>
                                        </a:lnTo>
                                        <a:lnTo>
                                          <a:pt x="98" y="2626"/>
                                        </a:lnTo>
                                        <a:lnTo>
                                          <a:pt x="76" y="2626"/>
                                        </a:lnTo>
                                        <a:lnTo>
                                          <a:pt x="76" y="2692"/>
                                        </a:lnTo>
                                        <a:lnTo>
                                          <a:pt x="0" y="2694"/>
                                        </a:lnTo>
                                        <a:lnTo>
                                          <a:pt x="1" y="2472"/>
                                        </a:lnTo>
                                        <a:lnTo>
                                          <a:pt x="130" y="2346"/>
                                        </a:lnTo>
                                        <a:lnTo>
                                          <a:pt x="126" y="1374"/>
                                        </a:lnTo>
                                        <a:lnTo>
                                          <a:pt x="2" y="1248"/>
                                        </a:lnTo>
                                        <a:lnTo>
                                          <a:pt x="0" y="4"/>
                                        </a:lnTo>
                                        <a:close/>
                                      </a:path>
                                    </a:pathLst>
                                  </a:custGeom>
                                  <a:pattFill prst="wdUpDiag">
                                    <a:fgClr>
                                      <a:schemeClr val="tx2"/>
                                    </a:fgClr>
                                    <a:bgClr>
                                      <a:schemeClr val="bg1"/>
                                    </a:bgClr>
                                  </a:pattFill>
                                  <a:ln w="9525">
                                    <a:solidFill>
                                      <a:schemeClr val="tx1"/>
                                    </a:solidFill>
                                    <a:round/>
                                    <a:headEnd/>
                                    <a:tailEnd/>
                                  </a:ln>
                                  <a:effectLst/>
                                </p:spPr>
                                <p:txBody>
                                  <a:bodyPr/>
                                  <a:lstStyle/>
                                  <a:p>
                                    <a:endParaRPr lang="ro-RO"/>
                                  </a:p>
                                </p:txBody>
                              </p:sp>
                              <p:grpSp>
                                <p:nvGrpSpPr>
                                  <p:cNvPr id="165210" name="Group 346"/>
                                  <p:cNvGrpSpPr>
                                    <a:grpSpLocks noChangeAspect="1"/>
                                  </p:cNvGrpSpPr>
                                  <p:nvPr/>
                                </p:nvGrpSpPr>
                                <p:grpSpPr bwMode="auto">
                                  <a:xfrm>
                                    <a:off x="2655" y="3434"/>
                                    <a:ext cx="453" cy="328"/>
                                    <a:chOff x="2655" y="3434"/>
                                    <a:chExt cx="453" cy="328"/>
                                  </a:xfrm>
                                </p:grpSpPr>
                                <p:sp>
                                  <p:nvSpPr>
                                    <p:cNvPr id="165211" name="Freeform 347" descr="Широкий диагональный 2"/>
                                    <p:cNvSpPr>
                                      <a:spLocks noChangeAspect="1"/>
                                    </p:cNvSpPr>
                                    <p:nvPr/>
                                  </p:nvSpPr>
                                  <p:spPr bwMode="auto">
                                    <a:xfrm>
                                      <a:off x="2655" y="3634"/>
                                      <a:ext cx="18" cy="128"/>
                                    </a:xfrm>
                                    <a:custGeom>
                                      <a:avLst/>
                                      <a:gdLst/>
                                      <a:ahLst/>
                                      <a:cxnLst>
                                        <a:cxn ang="0">
                                          <a:pos x="22" y="2"/>
                                        </a:cxn>
                                        <a:cxn ang="0">
                                          <a:pos x="2" y="0"/>
                                        </a:cxn>
                                        <a:cxn ang="0">
                                          <a:pos x="0" y="150"/>
                                        </a:cxn>
                                      </a:cxnLst>
                                      <a:rect l="0" t="0" r="r" b="b"/>
                                      <a:pathLst>
                                        <a:path w="22" h="150">
                                          <a:moveTo>
                                            <a:pt x="22" y="2"/>
                                          </a:moveTo>
                                          <a:lnTo>
                                            <a:pt x="2" y="0"/>
                                          </a:lnTo>
                                          <a:lnTo>
                                            <a:pt x="0" y="150"/>
                                          </a:lnTo>
                                        </a:path>
                                      </a:pathLst>
                                    </a:custGeom>
                                    <a:noFill/>
                                    <a:ln w="6350" cmpd="sng">
                                      <a:solidFill>
                                        <a:schemeClr val="tx1"/>
                                      </a:solidFill>
                                      <a:round/>
                                      <a:headEnd type="none" w="med" len="med"/>
                                      <a:tailEnd type="none" w="med" len="med"/>
                                    </a:ln>
                                    <a:effectLst/>
                                  </p:spPr>
                                  <p:txBody>
                                    <a:bodyPr/>
                                    <a:lstStyle/>
                                    <a:p>
                                      <a:endParaRPr lang="ro-RO"/>
                                    </a:p>
                                  </p:txBody>
                                </p:sp>
                                <p:sp>
                                  <p:nvSpPr>
                                    <p:cNvPr id="165212" name="Freeform 348" descr="Широкий диагональный 2"/>
                                    <p:cNvSpPr>
                                      <a:spLocks noChangeAspect="1"/>
                                    </p:cNvSpPr>
                                    <p:nvPr/>
                                  </p:nvSpPr>
                                  <p:spPr bwMode="auto">
                                    <a:xfrm>
                                      <a:off x="3091" y="3641"/>
                                      <a:ext cx="17" cy="116"/>
                                    </a:xfrm>
                                    <a:custGeom>
                                      <a:avLst/>
                                      <a:gdLst/>
                                      <a:ahLst/>
                                      <a:cxnLst>
                                        <a:cxn ang="0">
                                          <a:pos x="0" y="0"/>
                                        </a:cxn>
                                        <a:cxn ang="0">
                                          <a:pos x="20" y="0"/>
                                        </a:cxn>
                                        <a:cxn ang="0">
                                          <a:pos x="20" y="136"/>
                                        </a:cxn>
                                      </a:cxnLst>
                                      <a:rect l="0" t="0" r="r" b="b"/>
                                      <a:pathLst>
                                        <a:path w="20" h="136">
                                          <a:moveTo>
                                            <a:pt x="0" y="0"/>
                                          </a:moveTo>
                                          <a:lnTo>
                                            <a:pt x="20" y="0"/>
                                          </a:lnTo>
                                          <a:lnTo>
                                            <a:pt x="20" y="136"/>
                                          </a:lnTo>
                                        </a:path>
                                      </a:pathLst>
                                    </a:custGeom>
                                    <a:noFill/>
                                    <a:ln w="6350" cmpd="sng">
                                      <a:solidFill>
                                        <a:schemeClr val="tx1"/>
                                      </a:solidFill>
                                      <a:round/>
                                      <a:headEnd type="none" w="med" len="med"/>
                                      <a:tailEnd type="none" w="med" len="med"/>
                                    </a:ln>
                                    <a:effectLst/>
                                  </p:spPr>
                                  <p:txBody>
                                    <a:bodyPr/>
                                    <a:lstStyle/>
                                    <a:p>
                                      <a:endParaRPr lang="ro-RO"/>
                                    </a:p>
                                  </p:txBody>
                                </p:sp>
                                <p:sp>
                                  <p:nvSpPr>
                                    <p:cNvPr id="165213" name="Freeform 349" descr="Широкий диагональный 2"/>
                                    <p:cNvSpPr>
                                      <a:spLocks noChangeAspect="1"/>
                                    </p:cNvSpPr>
                                    <p:nvPr/>
                                  </p:nvSpPr>
                                  <p:spPr bwMode="auto">
                                    <a:xfrm>
                                      <a:off x="2730" y="3434"/>
                                      <a:ext cx="17" cy="204"/>
                                    </a:xfrm>
                                    <a:custGeom>
                                      <a:avLst/>
                                      <a:gdLst/>
                                      <a:ahLst/>
                                      <a:cxnLst>
                                        <a:cxn ang="0">
                                          <a:pos x="19" y="0"/>
                                        </a:cxn>
                                        <a:cxn ang="0">
                                          <a:pos x="0" y="32"/>
                                        </a:cxn>
                                        <a:cxn ang="0">
                                          <a:pos x="0" y="239"/>
                                        </a:cxn>
                                      </a:cxnLst>
                                      <a:rect l="0" t="0" r="r" b="b"/>
                                      <a:pathLst>
                                        <a:path w="19" h="239">
                                          <a:moveTo>
                                            <a:pt x="19" y="0"/>
                                          </a:moveTo>
                                          <a:lnTo>
                                            <a:pt x="0" y="32"/>
                                          </a:lnTo>
                                          <a:lnTo>
                                            <a:pt x="0" y="239"/>
                                          </a:lnTo>
                                        </a:path>
                                      </a:pathLst>
                                    </a:custGeom>
                                    <a:noFill/>
                                    <a:ln w="6350" cmpd="sng">
                                      <a:solidFill>
                                        <a:schemeClr val="tx1"/>
                                      </a:solidFill>
                                      <a:round/>
                                      <a:headEnd type="none" w="med" len="med"/>
                                      <a:tailEnd type="none" w="med" len="med"/>
                                    </a:ln>
                                    <a:effectLst/>
                                  </p:spPr>
                                  <p:txBody>
                                    <a:bodyPr/>
                                    <a:lstStyle/>
                                    <a:p>
                                      <a:endParaRPr lang="ro-RO"/>
                                    </a:p>
                                  </p:txBody>
                                </p:sp>
                                <p:sp>
                                  <p:nvSpPr>
                                    <p:cNvPr id="165214" name="Freeform 350" descr="Широкий диагональный 2"/>
                                    <p:cNvSpPr>
                                      <a:spLocks noChangeAspect="1"/>
                                    </p:cNvSpPr>
                                    <p:nvPr/>
                                  </p:nvSpPr>
                                  <p:spPr bwMode="auto">
                                    <a:xfrm>
                                      <a:off x="3018" y="3441"/>
                                      <a:ext cx="11" cy="195"/>
                                    </a:xfrm>
                                    <a:custGeom>
                                      <a:avLst/>
                                      <a:gdLst/>
                                      <a:ahLst/>
                                      <a:cxnLst>
                                        <a:cxn ang="0">
                                          <a:pos x="0" y="0"/>
                                        </a:cxn>
                                        <a:cxn ang="0">
                                          <a:pos x="13" y="30"/>
                                        </a:cxn>
                                        <a:cxn ang="0">
                                          <a:pos x="13" y="229"/>
                                        </a:cxn>
                                      </a:cxnLst>
                                      <a:rect l="0" t="0" r="r" b="b"/>
                                      <a:pathLst>
                                        <a:path w="13" h="229">
                                          <a:moveTo>
                                            <a:pt x="0" y="0"/>
                                          </a:moveTo>
                                          <a:lnTo>
                                            <a:pt x="13" y="30"/>
                                          </a:lnTo>
                                          <a:lnTo>
                                            <a:pt x="13" y="229"/>
                                          </a:lnTo>
                                        </a:path>
                                      </a:pathLst>
                                    </a:custGeom>
                                    <a:noFill/>
                                    <a:ln w="6350" cmpd="sng">
                                      <a:solidFill>
                                        <a:schemeClr val="tx1"/>
                                      </a:solidFill>
                                      <a:round/>
                                      <a:headEnd type="none" w="med" len="med"/>
                                      <a:tailEnd type="none" w="med" len="med"/>
                                    </a:ln>
                                    <a:effectLst/>
                                  </p:spPr>
                                  <p:txBody>
                                    <a:bodyPr/>
                                    <a:lstStyle/>
                                    <a:p>
                                      <a:endParaRPr lang="ro-RO"/>
                                    </a:p>
                                  </p:txBody>
                                </p:sp>
                              </p:grpSp>
                            </p:grpSp>
                            <p:sp>
                              <p:nvSpPr>
                                <p:cNvPr id="165215" name="Freeform 351" descr="Широкий диагональный 1"/>
                                <p:cNvSpPr>
                                  <a:spLocks noChangeAspect="1"/>
                                </p:cNvSpPr>
                                <p:nvPr/>
                              </p:nvSpPr>
                              <p:spPr bwMode="auto">
                                <a:xfrm>
                                  <a:off x="2658" y="3506"/>
                                  <a:ext cx="450" cy="336"/>
                                </a:xfrm>
                                <a:custGeom>
                                  <a:avLst/>
                                  <a:gdLst/>
                                  <a:ahLst/>
                                  <a:cxnLst>
                                    <a:cxn ang="0">
                                      <a:pos x="109" y="2"/>
                                    </a:cxn>
                                    <a:cxn ang="0">
                                      <a:pos x="268" y="0"/>
                                    </a:cxn>
                                    <a:cxn ang="0">
                                      <a:pos x="188" y="0"/>
                                    </a:cxn>
                                    <a:cxn ang="0">
                                      <a:pos x="188" y="338"/>
                                    </a:cxn>
                                    <a:cxn ang="0">
                                      <a:pos x="338" y="338"/>
                                    </a:cxn>
                                    <a:cxn ang="0">
                                      <a:pos x="338" y="0"/>
                                    </a:cxn>
                                    <a:cxn ang="0">
                                      <a:pos x="266" y="0"/>
                                    </a:cxn>
                                    <a:cxn ang="0">
                                      <a:pos x="418" y="0"/>
                                    </a:cxn>
                                    <a:cxn ang="0">
                                      <a:pos x="418" y="154"/>
                                    </a:cxn>
                                    <a:cxn ang="0">
                                      <a:pos x="400" y="156"/>
                                    </a:cxn>
                                    <a:cxn ang="0">
                                      <a:pos x="400" y="178"/>
                                    </a:cxn>
                                    <a:cxn ang="0">
                                      <a:pos x="528" y="178"/>
                                    </a:cxn>
                                    <a:cxn ang="0">
                                      <a:pos x="528" y="236"/>
                                    </a:cxn>
                                    <a:cxn ang="0">
                                      <a:pos x="468" y="232"/>
                                    </a:cxn>
                                    <a:cxn ang="0">
                                      <a:pos x="468" y="290"/>
                                    </a:cxn>
                                    <a:cxn ang="0">
                                      <a:pos x="444" y="290"/>
                                    </a:cxn>
                                    <a:cxn ang="0">
                                      <a:pos x="444" y="394"/>
                                    </a:cxn>
                                    <a:cxn ang="0">
                                      <a:pos x="400" y="394"/>
                                    </a:cxn>
                                    <a:cxn ang="0">
                                      <a:pos x="400" y="336"/>
                                    </a:cxn>
                                    <a:cxn ang="0">
                                      <a:pos x="132" y="336"/>
                                    </a:cxn>
                                    <a:cxn ang="0">
                                      <a:pos x="134" y="394"/>
                                    </a:cxn>
                                    <a:cxn ang="0">
                                      <a:pos x="78" y="394"/>
                                    </a:cxn>
                                    <a:cxn ang="0">
                                      <a:pos x="78" y="292"/>
                                    </a:cxn>
                                    <a:cxn ang="0">
                                      <a:pos x="50" y="294"/>
                                    </a:cxn>
                                    <a:cxn ang="0">
                                      <a:pos x="50" y="232"/>
                                    </a:cxn>
                                    <a:cxn ang="0">
                                      <a:pos x="0" y="230"/>
                                    </a:cxn>
                                    <a:cxn ang="0">
                                      <a:pos x="0" y="174"/>
                                    </a:cxn>
                                    <a:cxn ang="0">
                                      <a:pos x="126" y="174"/>
                                    </a:cxn>
                                    <a:cxn ang="0">
                                      <a:pos x="122" y="150"/>
                                    </a:cxn>
                                    <a:cxn ang="0">
                                      <a:pos x="109" y="149"/>
                                    </a:cxn>
                                    <a:cxn ang="0">
                                      <a:pos x="109" y="2"/>
                                    </a:cxn>
                                  </a:cxnLst>
                                  <a:rect l="0" t="0" r="r" b="b"/>
                                  <a:pathLst>
                                    <a:path w="528" h="394">
                                      <a:moveTo>
                                        <a:pt x="109" y="2"/>
                                      </a:moveTo>
                                      <a:lnTo>
                                        <a:pt x="268" y="0"/>
                                      </a:lnTo>
                                      <a:lnTo>
                                        <a:pt x="188" y="0"/>
                                      </a:lnTo>
                                      <a:lnTo>
                                        <a:pt x="188" y="338"/>
                                      </a:lnTo>
                                      <a:lnTo>
                                        <a:pt x="338" y="338"/>
                                      </a:lnTo>
                                      <a:lnTo>
                                        <a:pt x="338" y="0"/>
                                      </a:lnTo>
                                      <a:lnTo>
                                        <a:pt x="266" y="0"/>
                                      </a:lnTo>
                                      <a:lnTo>
                                        <a:pt x="418" y="0"/>
                                      </a:lnTo>
                                      <a:lnTo>
                                        <a:pt x="418" y="154"/>
                                      </a:lnTo>
                                      <a:lnTo>
                                        <a:pt x="400" y="156"/>
                                      </a:lnTo>
                                      <a:lnTo>
                                        <a:pt x="400" y="178"/>
                                      </a:lnTo>
                                      <a:lnTo>
                                        <a:pt x="528" y="178"/>
                                      </a:lnTo>
                                      <a:lnTo>
                                        <a:pt x="528" y="236"/>
                                      </a:lnTo>
                                      <a:lnTo>
                                        <a:pt x="468" y="232"/>
                                      </a:lnTo>
                                      <a:lnTo>
                                        <a:pt x="468" y="290"/>
                                      </a:lnTo>
                                      <a:lnTo>
                                        <a:pt x="444" y="290"/>
                                      </a:lnTo>
                                      <a:lnTo>
                                        <a:pt x="444" y="394"/>
                                      </a:lnTo>
                                      <a:lnTo>
                                        <a:pt x="400" y="394"/>
                                      </a:lnTo>
                                      <a:lnTo>
                                        <a:pt x="400" y="336"/>
                                      </a:lnTo>
                                      <a:lnTo>
                                        <a:pt x="132" y="336"/>
                                      </a:lnTo>
                                      <a:lnTo>
                                        <a:pt x="134" y="394"/>
                                      </a:lnTo>
                                      <a:lnTo>
                                        <a:pt x="78" y="394"/>
                                      </a:lnTo>
                                      <a:lnTo>
                                        <a:pt x="78" y="292"/>
                                      </a:lnTo>
                                      <a:lnTo>
                                        <a:pt x="50" y="294"/>
                                      </a:lnTo>
                                      <a:lnTo>
                                        <a:pt x="50" y="232"/>
                                      </a:lnTo>
                                      <a:lnTo>
                                        <a:pt x="0" y="230"/>
                                      </a:lnTo>
                                      <a:lnTo>
                                        <a:pt x="0" y="174"/>
                                      </a:lnTo>
                                      <a:lnTo>
                                        <a:pt x="126" y="174"/>
                                      </a:lnTo>
                                      <a:lnTo>
                                        <a:pt x="122" y="150"/>
                                      </a:lnTo>
                                      <a:lnTo>
                                        <a:pt x="109" y="149"/>
                                      </a:lnTo>
                                      <a:lnTo>
                                        <a:pt x="109" y="2"/>
                                      </a:lnTo>
                                      <a:close/>
                                    </a:path>
                                  </a:pathLst>
                                </a:custGeom>
                                <a:pattFill prst="wdDnDiag">
                                  <a:fgClr>
                                    <a:schemeClr val="tx1"/>
                                  </a:fgClr>
                                  <a:bgClr>
                                    <a:schemeClr val="bg1"/>
                                  </a:bgClr>
                                </a:pattFill>
                                <a:ln w="9525">
                                  <a:solidFill>
                                    <a:schemeClr val="tx1"/>
                                  </a:solidFill>
                                  <a:round/>
                                  <a:headEnd/>
                                  <a:tailEnd/>
                                </a:ln>
                                <a:effectLst/>
                              </p:spPr>
                              <p:txBody>
                                <a:bodyPr/>
                                <a:lstStyle/>
                                <a:p>
                                  <a:endParaRPr lang="ro-RO"/>
                                </a:p>
                              </p:txBody>
                            </p:sp>
                            <p:sp>
                              <p:nvSpPr>
                                <p:cNvPr id="165216" name="Freeform 352" descr="Алмазная решетка (контур)"/>
                                <p:cNvSpPr>
                                  <a:spLocks noChangeAspect="1"/>
                                </p:cNvSpPr>
                                <p:nvPr/>
                              </p:nvSpPr>
                              <p:spPr bwMode="auto">
                                <a:xfrm>
                                  <a:off x="3062" y="1505"/>
                                  <a:ext cx="617" cy="2127"/>
                                </a:xfrm>
                                <a:custGeom>
                                  <a:avLst/>
                                  <a:gdLst/>
                                  <a:ahLst/>
                                  <a:cxnLst>
                                    <a:cxn ang="0">
                                      <a:pos x="116" y="14"/>
                                    </a:cxn>
                                    <a:cxn ang="0">
                                      <a:pos x="688" y="0"/>
                                    </a:cxn>
                                    <a:cxn ang="0">
                                      <a:pos x="724" y="2406"/>
                                    </a:cxn>
                                    <a:cxn ang="0">
                                      <a:pos x="140" y="2412"/>
                                    </a:cxn>
                                    <a:cxn ang="0">
                                      <a:pos x="140" y="2494"/>
                                    </a:cxn>
                                    <a:cxn ang="0">
                                      <a:pos x="0" y="2354"/>
                                    </a:cxn>
                                    <a:cxn ang="0">
                                      <a:pos x="0" y="1386"/>
                                    </a:cxn>
                                    <a:cxn ang="0">
                                      <a:pos x="116" y="1266"/>
                                    </a:cxn>
                                    <a:cxn ang="0">
                                      <a:pos x="116" y="14"/>
                                    </a:cxn>
                                  </a:cxnLst>
                                  <a:rect l="0" t="0" r="r" b="b"/>
                                  <a:pathLst>
                                    <a:path w="724" h="2494">
                                      <a:moveTo>
                                        <a:pt x="116" y="14"/>
                                      </a:moveTo>
                                      <a:lnTo>
                                        <a:pt x="688" y="0"/>
                                      </a:lnTo>
                                      <a:lnTo>
                                        <a:pt x="724" y="2406"/>
                                      </a:lnTo>
                                      <a:lnTo>
                                        <a:pt x="140" y="2412"/>
                                      </a:lnTo>
                                      <a:lnTo>
                                        <a:pt x="140" y="2494"/>
                                      </a:lnTo>
                                      <a:lnTo>
                                        <a:pt x="0" y="2354"/>
                                      </a:lnTo>
                                      <a:lnTo>
                                        <a:pt x="0" y="1386"/>
                                      </a:lnTo>
                                      <a:lnTo>
                                        <a:pt x="116" y="1266"/>
                                      </a:lnTo>
                                      <a:lnTo>
                                        <a:pt x="116" y="14"/>
                                      </a:lnTo>
                                      <a:close/>
                                    </a:path>
                                  </a:pathLst>
                                </a:custGeom>
                                <a:pattFill prst="openDmnd">
                                  <a:fgClr>
                                    <a:srgbClr val="FF3300"/>
                                  </a:fgClr>
                                  <a:bgClr>
                                    <a:schemeClr val="bg1"/>
                                  </a:bgClr>
                                </a:pattFill>
                                <a:ln w="9525">
                                  <a:solidFill>
                                    <a:srgbClr val="FF3300"/>
                                  </a:solidFill>
                                  <a:round/>
                                  <a:headEnd/>
                                  <a:tailEnd/>
                                </a:ln>
                                <a:effectLst/>
                              </p:spPr>
                              <p:txBody>
                                <a:bodyPr/>
                                <a:lstStyle/>
                                <a:p>
                                  <a:endParaRPr lang="ro-RO"/>
                                </a:p>
                              </p:txBody>
                            </p:sp>
                            <p:sp>
                              <p:nvSpPr>
                                <p:cNvPr id="165217" name="Freeform 353" descr="Алмазная решетка (контур)"/>
                                <p:cNvSpPr>
                                  <a:spLocks noChangeAspect="1"/>
                                </p:cNvSpPr>
                                <p:nvPr/>
                              </p:nvSpPr>
                              <p:spPr bwMode="auto">
                                <a:xfrm>
                                  <a:off x="2443" y="1519"/>
                                  <a:ext cx="252" cy="2102"/>
                                </a:xfrm>
                                <a:custGeom>
                                  <a:avLst/>
                                  <a:gdLst/>
                                  <a:ahLst/>
                                  <a:cxnLst>
                                    <a:cxn ang="0">
                                      <a:pos x="0" y="0"/>
                                    </a:cxn>
                                    <a:cxn ang="0">
                                      <a:pos x="172" y="0"/>
                                    </a:cxn>
                                    <a:cxn ang="0">
                                      <a:pos x="170" y="1242"/>
                                    </a:cxn>
                                    <a:cxn ang="0">
                                      <a:pos x="296" y="1368"/>
                                    </a:cxn>
                                    <a:cxn ang="0">
                                      <a:pos x="295" y="2339"/>
                                    </a:cxn>
                                    <a:cxn ang="0">
                                      <a:pos x="163" y="2465"/>
                                    </a:cxn>
                                    <a:cxn ang="0">
                                      <a:pos x="163" y="2405"/>
                                    </a:cxn>
                                    <a:cxn ang="0">
                                      <a:pos x="6" y="2404"/>
                                    </a:cxn>
                                    <a:cxn ang="0">
                                      <a:pos x="0" y="0"/>
                                    </a:cxn>
                                  </a:cxnLst>
                                  <a:rect l="0" t="0" r="r" b="b"/>
                                  <a:pathLst>
                                    <a:path w="296" h="2465">
                                      <a:moveTo>
                                        <a:pt x="0" y="0"/>
                                      </a:moveTo>
                                      <a:lnTo>
                                        <a:pt x="172" y="0"/>
                                      </a:lnTo>
                                      <a:lnTo>
                                        <a:pt x="170" y="1242"/>
                                      </a:lnTo>
                                      <a:lnTo>
                                        <a:pt x="296" y="1368"/>
                                      </a:lnTo>
                                      <a:lnTo>
                                        <a:pt x="295" y="2339"/>
                                      </a:lnTo>
                                      <a:lnTo>
                                        <a:pt x="163" y="2465"/>
                                      </a:lnTo>
                                      <a:lnTo>
                                        <a:pt x="163" y="2405"/>
                                      </a:lnTo>
                                      <a:lnTo>
                                        <a:pt x="6" y="2404"/>
                                      </a:lnTo>
                                      <a:lnTo>
                                        <a:pt x="0" y="0"/>
                                      </a:lnTo>
                                      <a:close/>
                                    </a:path>
                                  </a:pathLst>
                                </a:custGeom>
                                <a:pattFill prst="openDmnd">
                                  <a:fgClr>
                                    <a:srgbClr val="FF3300"/>
                                  </a:fgClr>
                                  <a:bgClr>
                                    <a:schemeClr val="bg1"/>
                                  </a:bgClr>
                                </a:pattFill>
                                <a:ln w="9525" cap="flat" cmpd="sng">
                                  <a:solidFill>
                                    <a:srgbClr val="FF3300"/>
                                  </a:solidFill>
                                  <a:prstDash val="solid"/>
                                  <a:round/>
                                  <a:headEnd type="none" w="med" len="med"/>
                                  <a:tailEnd type="none" w="med" len="med"/>
                                </a:ln>
                                <a:effectLst/>
                              </p:spPr>
                              <p:txBody>
                                <a:bodyPr/>
                                <a:lstStyle/>
                                <a:p>
                                  <a:endParaRPr lang="ro-RO"/>
                                </a:p>
                              </p:txBody>
                            </p:sp>
                            <p:sp>
                              <p:nvSpPr>
                                <p:cNvPr id="165218" name="Freeform 354" descr="Широкий диагональный 2"/>
                                <p:cNvSpPr>
                                  <a:spLocks noChangeAspect="1"/>
                                </p:cNvSpPr>
                                <p:nvPr/>
                              </p:nvSpPr>
                              <p:spPr bwMode="auto">
                                <a:xfrm>
                                  <a:off x="1806" y="3564"/>
                                  <a:ext cx="2156" cy="246"/>
                                </a:xfrm>
                                <a:custGeom>
                                  <a:avLst/>
                                  <a:gdLst/>
                                  <a:ahLst/>
                                  <a:cxnLst>
                                    <a:cxn ang="0">
                                      <a:pos x="0" y="100"/>
                                    </a:cxn>
                                    <a:cxn ang="0">
                                      <a:pos x="66" y="99"/>
                                    </a:cxn>
                                    <a:cxn ang="0">
                                      <a:pos x="66" y="153"/>
                                    </a:cxn>
                                    <a:cxn ang="0">
                                      <a:pos x="237" y="151"/>
                                    </a:cxn>
                                    <a:cxn ang="0">
                                      <a:pos x="241" y="97"/>
                                    </a:cxn>
                                    <a:cxn ang="0">
                                      <a:pos x="295" y="97"/>
                                    </a:cxn>
                                    <a:cxn ang="0">
                                      <a:pos x="294" y="87"/>
                                    </a:cxn>
                                    <a:cxn ang="0">
                                      <a:pos x="321" y="88"/>
                                    </a:cxn>
                                    <a:cxn ang="0">
                                      <a:pos x="321" y="12"/>
                                    </a:cxn>
                                    <a:cxn ang="0">
                                      <a:pos x="903" y="10"/>
                                    </a:cxn>
                                    <a:cxn ang="0">
                                      <a:pos x="901" y="88"/>
                                    </a:cxn>
                                    <a:cxn ang="0">
                                      <a:pos x="1618" y="87"/>
                                    </a:cxn>
                                    <a:cxn ang="0">
                                      <a:pos x="1618" y="4"/>
                                    </a:cxn>
                                    <a:cxn ang="0">
                                      <a:pos x="2196" y="0"/>
                                    </a:cxn>
                                    <a:cxn ang="0">
                                      <a:pos x="2196" y="79"/>
                                    </a:cxn>
                                    <a:cxn ang="0">
                                      <a:pos x="2283" y="78"/>
                                    </a:cxn>
                                    <a:cxn ang="0">
                                      <a:pos x="2293" y="136"/>
                                    </a:cxn>
                                    <a:cxn ang="0">
                                      <a:pos x="2425" y="135"/>
                                    </a:cxn>
                                    <a:cxn ang="0">
                                      <a:pos x="2427" y="78"/>
                                    </a:cxn>
                                    <a:cxn ang="0">
                                      <a:pos x="2527" y="78"/>
                                    </a:cxn>
                                    <a:cxn ang="0">
                                      <a:pos x="2529" y="213"/>
                                    </a:cxn>
                                    <a:cxn ang="0">
                                      <a:pos x="2461" y="216"/>
                                    </a:cxn>
                                    <a:cxn ang="0">
                                      <a:pos x="2461" y="279"/>
                                    </a:cxn>
                                    <a:cxn ang="0">
                                      <a:pos x="1668" y="280"/>
                                    </a:cxn>
                                    <a:cxn ang="0">
                                      <a:pos x="1668" y="88"/>
                                    </a:cxn>
                                    <a:cxn ang="0">
                                      <a:pos x="1621" y="90"/>
                                    </a:cxn>
                                    <a:cxn ang="0">
                                      <a:pos x="864" y="87"/>
                                    </a:cxn>
                                    <a:cxn ang="0">
                                      <a:pos x="864" y="129"/>
                                    </a:cxn>
                                    <a:cxn ang="0">
                                      <a:pos x="865" y="277"/>
                                    </a:cxn>
                                    <a:cxn ang="0">
                                      <a:pos x="829" y="277"/>
                                    </a:cxn>
                                    <a:cxn ang="0">
                                      <a:pos x="832" y="130"/>
                                    </a:cxn>
                                    <a:cxn ang="0">
                                      <a:pos x="768" y="129"/>
                                    </a:cxn>
                                    <a:cxn ang="0">
                                      <a:pos x="766" y="10"/>
                                    </a:cxn>
                                    <a:cxn ang="0">
                                      <a:pos x="342" y="10"/>
                                    </a:cxn>
                                    <a:cxn ang="0">
                                      <a:pos x="342" y="139"/>
                                    </a:cxn>
                                    <a:cxn ang="0">
                                      <a:pos x="268" y="141"/>
                                    </a:cxn>
                                    <a:cxn ang="0">
                                      <a:pos x="267" y="289"/>
                                    </a:cxn>
                                    <a:cxn ang="0">
                                      <a:pos x="85" y="288"/>
                                    </a:cxn>
                                    <a:cxn ang="0">
                                      <a:pos x="85" y="226"/>
                                    </a:cxn>
                                    <a:cxn ang="0">
                                      <a:pos x="0" y="229"/>
                                    </a:cxn>
                                    <a:cxn ang="0">
                                      <a:pos x="0" y="100"/>
                                    </a:cxn>
                                  </a:cxnLst>
                                  <a:rect l="0" t="0" r="r" b="b"/>
                                  <a:pathLst>
                                    <a:path w="2529" h="289">
                                      <a:moveTo>
                                        <a:pt x="0" y="100"/>
                                      </a:moveTo>
                                      <a:lnTo>
                                        <a:pt x="66" y="99"/>
                                      </a:lnTo>
                                      <a:lnTo>
                                        <a:pt x="66" y="153"/>
                                      </a:lnTo>
                                      <a:lnTo>
                                        <a:pt x="237" y="151"/>
                                      </a:lnTo>
                                      <a:lnTo>
                                        <a:pt x="241" y="97"/>
                                      </a:lnTo>
                                      <a:lnTo>
                                        <a:pt x="295" y="97"/>
                                      </a:lnTo>
                                      <a:lnTo>
                                        <a:pt x="294" y="87"/>
                                      </a:lnTo>
                                      <a:lnTo>
                                        <a:pt x="321" y="88"/>
                                      </a:lnTo>
                                      <a:lnTo>
                                        <a:pt x="321" y="12"/>
                                      </a:lnTo>
                                      <a:lnTo>
                                        <a:pt x="903" y="10"/>
                                      </a:lnTo>
                                      <a:lnTo>
                                        <a:pt x="901" y="88"/>
                                      </a:lnTo>
                                      <a:lnTo>
                                        <a:pt x="1618" y="87"/>
                                      </a:lnTo>
                                      <a:lnTo>
                                        <a:pt x="1618" y="4"/>
                                      </a:lnTo>
                                      <a:lnTo>
                                        <a:pt x="2196" y="0"/>
                                      </a:lnTo>
                                      <a:lnTo>
                                        <a:pt x="2196" y="79"/>
                                      </a:lnTo>
                                      <a:lnTo>
                                        <a:pt x="2283" y="78"/>
                                      </a:lnTo>
                                      <a:lnTo>
                                        <a:pt x="2293" y="136"/>
                                      </a:lnTo>
                                      <a:lnTo>
                                        <a:pt x="2425" y="135"/>
                                      </a:lnTo>
                                      <a:lnTo>
                                        <a:pt x="2427" y="78"/>
                                      </a:lnTo>
                                      <a:lnTo>
                                        <a:pt x="2527" y="78"/>
                                      </a:lnTo>
                                      <a:lnTo>
                                        <a:pt x="2529" y="213"/>
                                      </a:lnTo>
                                      <a:lnTo>
                                        <a:pt x="2461" y="216"/>
                                      </a:lnTo>
                                      <a:lnTo>
                                        <a:pt x="2461" y="279"/>
                                      </a:lnTo>
                                      <a:lnTo>
                                        <a:pt x="1668" y="280"/>
                                      </a:lnTo>
                                      <a:lnTo>
                                        <a:pt x="1668" y="88"/>
                                      </a:lnTo>
                                      <a:lnTo>
                                        <a:pt x="1621" y="90"/>
                                      </a:lnTo>
                                      <a:lnTo>
                                        <a:pt x="864" y="87"/>
                                      </a:lnTo>
                                      <a:lnTo>
                                        <a:pt x="864" y="129"/>
                                      </a:lnTo>
                                      <a:lnTo>
                                        <a:pt x="865" y="277"/>
                                      </a:lnTo>
                                      <a:lnTo>
                                        <a:pt x="829" y="277"/>
                                      </a:lnTo>
                                      <a:lnTo>
                                        <a:pt x="832" y="130"/>
                                      </a:lnTo>
                                      <a:lnTo>
                                        <a:pt x="768" y="129"/>
                                      </a:lnTo>
                                      <a:lnTo>
                                        <a:pt x="766" y="10"/>
                                      </a:lnTo>
                                      <a:lnTo>
                                        <a:pt x="342" y="10"/>
                                      </a:lnTo>
                                      <a:lnTo>
                                        <a:pt x="342" y="139"/>
                                      </a:lnTo>
                                      <a:lnTo>
                                        <a:pt x="268" y="141"/>
                                      </a:lnTo>
                                      <a:lnTo>
                                        <a:pt x="267" y="289"/>
                                      </a:lnTo>
                                      <a:lnTo>
                                        <a:pt x="85" y="288"/>
                                      </a:lnTo>
                                      <a:lnTo>
                                        <a:pt x="85" y="226"/>
                                      </a:lnTo>
                                      <a:lnTo>
                                        <a:pt x="0" y="229"/>
                                      </a:lnTo>
                                      <a:lnTo>
                                        <a:pt x="0" y="100"/>
                                      </a:lnTo>
                                      <a:close/>
                                    </a:path>
                                  </a:pathLst>
                                </a:custGeom>
                                <a:pattFill prst="wdUpDiag">
                                  <a:fgClr>
                                    <a:schemeClr val="tx1"/>
                                  </a:fgClr>
                                  <a:bgClr>
                                    <a:schemeClr val="bg1"/>
                                  </a:bgClr>
                                </a:pattFill>
                                <a:ln w="9525">
                                  <a:solidFill>
                                    <a:schemeClr val="tx1"/>
                                  </a:solidFill>
                                  <a:round/>
                                  <a:headEnd/>
                                  <a:tailEnd/>
                                </a:ln>
                                <a:effectLst/>
                              </p:spPr>
                              <p:txBody>
                                <a:bodyPr/>
                                <a:lstStyle/>
                                <a:p>
                                  <a:endParaRPr lang="ro-RO"/>
                                </a:p>
                              </p:txBody>
                            </p:sp>
                            <p:sp>
                              <p:nvSpPr>
                                <p:cNvPr id="165219" name="Freeform 355" descr="Алмазная решетка (контур)"/>
                                <p:cNvSpPr>
                                  <a:spLocks noChangeAspect="1"/>
                                </p:cNvSpPr>
                                <p:nvPr/>
                              </p:nvSpPr>
                              <p:spPr bwMode="auto">
                                <a:xfrm>
                                  <a:off x="2063" y="1526"/>
                                  <a:ext cx="41" cy="2108"/>
                                </a:xfrm>
                                <a:custGeom>
                                  <a:avLst/>
                                  <a:gdLst/>
                                  <a:ahLst/>
                                  <a:cxnLst>
                                    <a:cxn ang="0">
                                      <a:pos x="0" y="0"/>
                                    </a:cxn>
                                    <a:cxn ang="0">
                                      <a:pos x="39" y="0"/>
                                    </a:cxn>
                                    <a:cxn ang="0">
                                      <a:pos x="48" y="2400"/>
                                    </a:cxn>
                                    <a:cxn ang="0">
                                      <a:pos x="21" y="2397"/>
                                    </a:cxn>
                                    <a:cxn ang="0">
                                      <a:pos x="18" y="2469"/>
                                    </a:cxn>
                                    <a:cxn ang="0">
                                      <a:pos x="0" y="2472"/>
                                    </a:cxn>
                                    <a:cxn ang="0">
                                      <a:pos x="0" y="0"/>
                                    </a:cxn>
                                  </a:cxnLst>
                                  <a:rect l="0" t="0" r="r" b="b"/>
                                  <a:pathLst>
                                    <a:path w="48" h="2472">
                                      <a:moveTo>
                                        <a:pt x="0" y="0"/>
                                      </a:moveTo>
                                      <a:lnTo>
                                        <a:pt x="39" y="0"/>
                                      </a:lnTo>
                                      <a:lnTo>
                                        <a:pt x="48" y="2400"/>
                                      </a:lnTo>
                                      <a:lnTo>
                                        <a:pt x="21" y="2397"/>
                                      </a:lnTo>
                                      <a:lnTo>
                                        <a:pt x="18" y="2469"/>
                                      </a:lnTo>
                                      <a:lnTo>
                                        <a:pt x="0" y="2472"/>
                                      </a:lnTo>
                                      <a:lnTo>
                                        <a:pt x="0" y="0"/>
                                      </a:lnTo>
                                      <a:close/>
                                    </a:path>
                                  </a:pathLst>
                                </a:custGeom>
                                <a:pattFill prst="openDmnd">
                                  <a:fgClr>
                                    <a:srgbClr val="FF3300"/>
                                  </a:fgClr>
                                  <a:bgClr>
                                    <a:schemeClr val="bg1"/>
                                  </a:bgClr>
                                </a:pattFill>
                                <a:ln w="9525" cap="flat" cmpd="sng">
                                  <a:solidFill>
                                    <a:srgbClr val="FF3300"/>
                                  </a:solidFill>
                                  <a:prstDash val="solid"/>
                                  <a:round/>
                                  <a:headEnd type="none" w="med" len="med"/>
                                  <a:tailEnd type="none" w="med" len="med"/>
                                </a:ln>
                                <a:effectLst/>
                              </p:spPr>
                              <p:txBody>
                                <a:bodyPr/>
                                <a:lstStyle/>
                                <a:p>
                                  <a:endParaRPr lang="ro-RO"/>
                                </a:p>
                              </p:txBody>
                            </p:sp>
                            <p:grpSp>
                              <p:nvGrpSpPr>
                                <p:cNvPr id="165220" name="Group 356"/>
                                <p:cNvGrpSpPr>
                                  <a:grpSpLocks noChangeAspect="1"/>
                                </p:cNvGrpSpPr>
                                <p:nvPr/>
                              </p:nvGrpSpPr>
                              <p:grpSpPr bwMode="auto">
                                <a:xfrm>
                                  <a:off x="2043" y="3649"/>
                                  <a:ext cx="1175" cy="154"/>
                                  <a:chOff x="2112" y="3660"/>
                                  <a:chExt cx="1379" cy="180"/>
                                </a:xfrm>
                              </p:grpSpPr>
                              <p:sp>
                                <p:nvSpPr>
                                  <p:cNvPr id="165221" name="Rectangle 357" descr="Алмазная решетка (контур)"/>
                                  <p:cNvSpPr>
                                    <a:spLocks noChangeAspect="1" noChangeArrowheads="1"/>
                                  </p:cNvSpPr>
                                  <p:nvPr/>
                                </p:nvSpPr>
                                <p:spPr bwMode="auto">
                                  <a:xfrm>
                                    <a:off x="2112" y="3702"/>
                                    <a:ext cx="72" cy="138"/>
                                  </a:xfrm>
                                  <a:prstGeom prst="rect">
                                    <a:avLst/>
                                  </a:prstGeom>
                                  <a:pattFill prst="openDmnd">
                                    <a:fgClr>
                                      <a:schemeClr val="folHlink"/>
                                    </a:fgClr>
                                    <a:bgClr>
                                      <a:schemeClr val="bg1"/>
                                    </a:bgClr>
                                  </a:pattFill>
                                  <a:ln w="9525">
                                    <a:solidFill>
                                      <a:schemeClr val="tx1"/>
                                    </a:solidFill>
                                    <a:miter lim="800000"/>
                                    <a:headEnd/>
                                    <a:tailEnd/>
                                  </a:ln>
                                  <a:effectLst/>
                                </p:spPr>
                                <p:txBody>
                                  <a:bodyPr wrap="none" anchor="ctr"/>
                                  <a:lstStyle/>
                                  <a:p>
                                    <a:endParaRPr lang="ro-RO"/>
                                  </a:p>
                                </p:txBody>
                              </p:sp>
                              <p:sp>
                                <p:nvSpPr>
                                  <p:cNvPr id="165222" name="Rectangle 358" descr="Алмазная решетка (контур)"/>
                                  <p:cNvSpPr>
                                    <a:spLocks noChangeAspect="1" noChangeArrowheads="1"/>
                                  </p:cNvSpPr>
                                  <p:nvPr/>
                                </p:nvSpPr>
                                <p:spPr bwMode="auto">
                                  <a:xfrm>
                                    <a:off x="2592" y="3699"/>
                                    <a:ext cx="72" cy="138"/>
                                  </a:xfrm>
                                  <a:prstGeom prst="rect">
                                    <a:avLst/>
                                  </a:prstGeom>
                                  <a:pattFill prst="openDmnd">
                                    <a:fgClr>
                                      <a:schemeClr val="folHlink"/>
                                    </a:fgClr>
                                    <a:bgClr>
                                      <a:schemeClr val="bg1"/>
                                    </a:bgClr>
                                  </a:pattFill>
                                  <a:ln w="9525">
                                    <a:solidFill>
                                      <a:schemeClr val="tx1"/>
                                    </a:solidFill>
                                    <a:miter lim="800000"/>
                                    <a:headEnd/>
                                    <a:tailEnd/>
                                  </a:ln>
                                  <a:effectLst/>
                                </p:spPr>
                                <p:txBody>
                                  <a:bodyPr wrap="none" anchor="ctr"/>
                                  <a:lstStyle/>
                                  <a:p>
                                    <a:endParaRPr lang="ro-RO"/>
                                  </a:p>
                                </p:txBody>
                              </p:sp>
                              <p:sp>
                                <p:nvSpPr>
                                  <p:cNvPr id="165223" name="Rectangle 359" descr="Алмазная решетка (контур)"/>
                                  <p:cNvSpPr>
                                    <a:spLocks noChangeAspect="1" noChangeArrowheads="1"/>
                                  </p:cNvSpPr>
                                  <p:nvPr/>
                                </p:nvSpPr>
                                <p:spPr bwMode="auto">
                                  <a:xfrm>
                                    <a:off x="2701" y="3663"/>
                                    <a:ext cx="47" cy="174"/>
                                  </a:xfrm>
                                  <a:prstGeom prst="rect">
                                    <a:avLst/>
                                  </a:prstGeom>
                                  <a:pattFill prst="openDmnd">
                                    <a:fgClr>
                                      <a:schemeClr val="folHlink"/>
                                    </a:fgClr>
                                    <a:bgClr>
                                      <a:schemeClr val="bg1"/>
                                    </a:bgClr>
                                  </a:pattFill>
                                  <a:ln w="9525">
                                    <a:solidFill>
                                      <a:schemeClr val="tx1"/>
                                    </a:solidFill>
                                    <a:miter lim="800000"/>
                                    <a:headEnd/>
                                    <a:tailEnd/>
                                  </a:ln>
                                  <a:effectLst/>
                                </p:spPr>
                                <p:txBody>
                                  <a:bodyPr wrap="none" anchor="ctr"/>
                                  <a:lstStyle/>
                                  <a:p>
                                    <a:endParaRPr lang="ro-RO"/>
                                  </a:p>
                                </p:txBody>
                              </p:sp>
                              <p:sp>
                                <p:nvSpPr>
                                  <p:cNvPr id="165224" name="Rectangle 360" descr="Алмазная решетка (контур)"/>
                                  <p:cNvSpPr>
                                    <a:spLocks noChangeAspect="1" noChangeArrowheads="1"/>
                                  </p:cNvSpPr>
                                  <p:nvPr/>
                                </p:nvSpPr>
                                <p:spPr bwMode="auto">
                                  <a:xfrm>
                                    <a:off x="3444" y="3660"/>
                                    <a:ext cx="47" cy="174"/>
                                  </a:xfrm>
                                  <a:prstGeom prst="rect">
                                    <a:avLst/>
                                  </a:prstGeom>
                                  <a:pattFill prst="openDmnd">
                                    <a:fgClr>
                                      <a:schemeClr val="folHlink"/>
                                    </a:fgClr>
                                    <a:bgClr>
                                      <a:schemeClr val="bg1"/>
                                    </a:bgClr>
                                  </a:pattFill>
                                  <a:ln w="9525">
                                    <a:solidFill>
                                      <a:schemeClr val="tx1"/>
                                    </a:solidFill>
                                    <a:miter lim="800000"/>
                                    <a:headEnd/>
                                    <a:tailEnd/>
                                  </a:ln>
                                  <a:effectLst/>
                                </p:spPr>
                                <p:txBody>
                                  <a:bodyPr wrap="none" anchor="ctr"/>
                                  <a:lstStyle/>
                                  <a:p>
                                    <a:endParaRPr lang="ro-RO"/>
                                  </a:p>
                                </p:txBody>
                              </p:sp>
                            </p:grpSp>
                            <p:grpSp>
                              <p:nvGrpSpPr>
                                <p:cNvPr id="165225" name="Group 361"/>
                                <p:cNvGrpSpPr>
                                  <a:grpSpLocks noChangeAspect="1"/>
                                </p:cNvGrpSpPr>
                                <p:nvPr/>
                              </p:nvGrpSpPr>
                              <p:grpSpPr bwMode="auto">
                                <a:xfrm>
                                  <a:off x="2095" y="1388"/>
                                  <a:ext cx="346" cy="2602"/>
                                  <a:chOff x="2095" y="1388"/>
                                  <a:chExt cx="346" cy="2602"/>
                                </a:xfrm>
                              </p:grpSpPr>
                              <p:sp>
                                <p:nvSpPr>
                                  <p:cNvPr id="165226" name="Freeform 362" descr="Широкий диагональный 2"/>
                                  <p:cNvSpPr>
                                    <a:spLocks noChangeAspect="1"/>
                                  </p:cNvSpPr>
                                  <p:nvPr/>
                                </p:nvSpPr>
                                <p:spPr bwMode="auto">
                                  <a:xfrm>
                                    <a:off x="2095" y="1388"/>
                                    <a:ext cx="346" cy="2602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>
                                      <a:cxn ang="0">
                                        <a:pos x="28" y="0"/>
                                      </a:cxn>
                                      <a:cxn ang="0">
                                        <a:pos x="364" y="0"/>
                                      </a:cxn>
                                      <a:cxn ang="0">
                                        <a:pos x="398" y="28"/>
                                      </a:cxn>
                                      <a:cxn ang="0">
                                        <a:pos x="406" y="2848"/>
                                      </a:cxn>
                                      <a:cxn ang="0">
                                        <a:pos x="388" y="2862"/>
                                      </a:cxn>
                                      <a:cxn ang="0">
                                        <a:pos x="388" y="2888"/>
                                      </a:cxn>
                                      <a:cxn ang="0">
                                        <a:pos x="388" y="2916"/>
                                      </a:cxn>
                                      <a:cxn ang="0">
                                        <a:pos x="264" y="2916"/>
                                      </a:cxn>
                                      <a:cxn ang="0">
                                        <a:pos x="262" y="3000"/>
                                      </a:cxn>
                                      <a:cxn ang="0">
                                        <a:pos x="210" y="2998"/>
                                      </a:cxn>
                                      <a:cxn ang="0">
                                        <a:pos x="210" y="2918"/>
                                      </a:cxn>
                                      <a:cxn ang="0">
                                        <a:pos x="262" y="2918"/>
                                      </a:cxn>
                                      <a:cxn ang="0">
                                        <a:pos x="212" y="2918"/>
                                      </a:cxn>
                                      <a:cxn ang="0">
                                        <a:pos x="262" y="2856"/>
                                      </a:cxn>
                                      <a:cxn ang="0">
                                        <a:pos x="186" y="2852"/>
                                      </a:cxn>
                                      <a:cxn ang="0">
                                        <a:pos x="104" y="2918"/>
                                      </a:cxn>
                                      <a:cxn ang="0">
                                        <a:pos x="102" y="2996"/>
                                      </a:cxn>
                                      <a:cxn ang="0">
                                        <a:pos x="210" y="3000"/>
                                      </a:cxn>
                                      <a:cxn ang="0">
                                        <a:pos x="210" y="3052"/>
                                      </a:cxn>
                                      <a:cxn ang="0">
                                        <a:pos x="76" y="3050"/>
                                      </a:cxn>
                                      <a:cxn ang="0">
                                        <a:pos x="76" y="3016"/>
                                      </a:cxn>
                                      <a:cxn ang="0">
                                        <a:pos x="102" y="2998"/>
                                      </a:cxn>
                                      <a:cxn ang="0">
                                        <a:pos x="78" y="3012"/>
                                      </a:cxn>
                                      <a:cxn ang="0">
                                        <a:pos x="76" y="3048"/>
                                      </a:cxn>
                                      <a:cxn ang="0">
                                        <a:pos x="58" y="3050"/>
                                      </a:cxn>
                                      <a:cxn ang="0">
                                        <a:pos x="60" y="3006"/>
                                      </a:cxn>
                                      <a:cxn ang="0">
                                        <a:pos x="84" y="2984"/>
                                      </a:cxn>
                                      <a:cxn ang="0">
                                        <a:pos x="82" y="2912"/>
                                      </a:cxn>
                                      <a:cxn ang="0">
                                        <a:pos x="30" y="2914"/>
                                      </a:cxn>
                                      <a:cxn ang="0">
                                        <a:pos x="30" y="2858"/>
                                      </a:cxn>
                                      <a:cxn ang="0">
                                        <a:pos x="10" y="2852"/>
                                      </a:cxn>
                                      <a:cxn ang="0">
                                        <a:pos x="0" y="28"/>
                                      </a:cxn>
                                      <a:cxn ang="0">
                                        <a:pos x="28" y="0"/>
                                      </a:cxn>
                                    </a:cxnLst>
                                    <a:rect l="0" t="0" r="r" b="b"/>
                                    <a:pathLst>
                                      <a:path w="406" h="3052">
                                        <a:moveTo>
                                          <a:pt x="28" y="0"/>
                                        </a:moveTo>
                                        <a:lnTo>
                                          <a:pt x="364" y="0"/>
                                        </a:lnTo>
                                        <a:lnTo>
                                          <a:pt x="398" y="28"/>
                                        </a:lnTo>
                                        <a:lnTo>
                                          <a:pt x="406" y="2848"/>
                                        </a:lnTo>
                                        <a:lnTo>
                                          <a:pt x="388" y="2862"/>
                                        </a:lnTo>
                                        <a:lnTo>
                                          <a:pt x="388" y="2888"/>
                                        </a:lnTo>
                                        <a:lnTo>
                                          <a:pt x="388" y="2916"/>
                                        </a:lnTo>
                                        <a:lnTo>
                                          <a:pt x="264" y="2916"/>
                                        </a:lnTo>
                                        <a:lnTo>
                                          <a:pt x="262" y="3000"/>
                                        </a:lnTo>
                                        <a:lnTo>
                                          <a:pt x="210" y="2998"/>
                                        </a:lnTo>
                                        <a:lnTo>
                                          <a:pt x="210" y="2918"/>
                                        </a:lnTo>
                                        <a:lnTo>
                                          <a:pt x="262" y="2918"/>
                                        </a:lnTo>
                                        <a:lnTo>
                                          <a:pt x="212" y="2918"/>
                                        </a:lnTo>
                                        <a:lnTo>
                                          <a:pt x="262" y="2856"/>
                                        </a:lnTo>
                                        <a:lnTo>
                                          <a:pt x="186" y="2852"/>
                                        </a:lnTo>
                                        <a:lnTo>
                                          <a:pt x="104" y="2918"/>
                                        </a:lnTo>
                                        <a:lnTo>
                                          <a:pt x="102" y="2996"/>
                                        </a:lnTo>
                                        <a:lnTo>
                                          <a:pt x="210" y="3000"/>
                                        </a:lnTo>
                                        <a:lnTo>
                                          <a:pt x="210" y="3052"/>
                                        </a:lnTo>
                                        <a:lnTo>
                                          <a:pt x="76" y="3050"/>
                                        </a:lnTo>
                                        <a:lnTo>
                                          <a:pt x="76" y="3016"/>
                                        </a:lnTo>
                                        <a:lnTo>
                                          <a:pt x="102" y="2998"/>
                                        </a:lnTo>
                                        <a:lnTo>
                                          <a:pt x="78" y="3012"/>
                                        </a:lnTo>
                                        <a:lnTo>
                                          <a:pt x="76" y="3048"/>
                                        </a:lnTo>
                                        <a:lnTo>
                                          <a:pt x="58" y="3050"/>
                                        </a:lnTo>
                                        <a:lnTo>
                                          <a:pt x="60" y="3006"/>
                                        </a:lnTo>
                                        <a:lnTo>
                                          <a:pt x="84" y="2984"/>
                                        </a:lnTo>
                                        <a:lnTo>
                                          <a:pt x="82" y="2912"/>
                                        </a:lnTo>
                                        <a:lnTo>
                                          <a:pt x="30" y="2914"/>
                                        </a:lnTo>
                                        <a:lnTo>
                                          <a:pt x="30" y="2858"/>
                                        </a:lnTo>
                                        <a:lnTo>
                                          <a:pt x="10" y="2852"/>
                                        </a:lnTo>
                                        <a:lnTo>
                                          <a:pt x="0" y="28"/>
                                        </a:lnTo>
                                        <a:lnTo>
                                          <a:pt x="28" y="0"/>
                                        </a:lnTo>
                                        <a:close/>
                                      </a:path>
                                    </a:pathLst>
                                  </a:custGeom>
                                  <a:pattFill prst="wdUpDiag">
                                    <a:fgClr>
                                      <a:schemeClr val="tx1"/>
                                    </a:fgClr>
                                    <a:bgClr>
                                      <a:schemeClr val="bg1"/>
                                    </a:bgClr>
                                  </a:pattFill>
                                  <a:ln w="9525">
                                    <a:solidFill>
                                      <a:schemeClr val="tx1"/>
                                    </a:solidFill>
                                    <a:round/>
                                    <a:headEnd/>
                                    <a:tailEnd/>
                                  </a:ln>
                                  <a:effectLst/>
                                </p:spPr>
                                <p:txBody>
                                  <a:bodyPr/>
                                  <a:lstStyle/>
                                  <a:p>
                                    <a:endParaRPr lang="ro-RO"/>
                                  </a:p>
                                </p:txBody>
                              </p:sp>
                              <p:sp>
                                <p:nvSpPr>
                                  <p:cNvPr id="165227" name="Freeform 363" descr="Широкий диагональный 2"/>
                                  <p:cNvSpPr>
                                    <a:spLocks noChangeAspect="1"/>
                                  </p:cNvSpPr>
                                  <p:nvPr/>
                                </p:nvSpPr>
                                <p:spPr bwMode="auto">
                                  <a:xfrm>
                                    <a:off x="2423" y="3516"/>
                                    <a:ext cx="15" cy="321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>
                                      <a:cxn ang="0">
                                        <a:pos x="18" y="0"/>
                                      </a:cxn>
                                      <a:cxn ang="0">
                                        <a:pos x="0" y="18"/>
                                      </a:cxn>
                                      <a:cxn ang="0">
                                        <a:pos x="2" y="376"/>
                                      </a:cxn>
                                    </a:cxnLst>
                                    <a:rect l="0" t="0" r="r" b="b"/>
                                    <a:pathLst>
                                      <a:path w="18" h="376">
                                        <a:moveTo>
                                          <a:pt x="18" y="0"/>
                                        </a:moveTo>
                                        <a:lnTo>
                                          <a:pt x="0" y="18"/>
                                        </a:lnTo>
                                        <a:lnTo>
                                          <a:pt x="2" y="376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6350" cmpd="sng">
                                    <a:solidFill>
                                      <a:schemeClr val="tx1"/>
                                    </a:solidFill>
                                    <a:round/>
                                    <a:headEnd type="none" w="med" len="med"/>
                                    <a:tailEnd type="none" w="med" len="med"/>
                                  </a:ln>
                                  <a:effectLst/>
                                </p:spPr>
                                <p:txBody>
                                  <a:bodyPr/>
                                  <a:lstStyle/>
                                  <a:p>
                                    <a:endParaRPr lang="ro-RO"/>
                                  </a:p>
                                </p:txBody>
                              </p:sp>
                              <p:sp>
                                <p:nvSpPr>
                                  <p:cNvPr id="165228" name="Freeform 364" descr="Широкий диагональный 2"/>
                                  <p:cNvSpPr>
                                    <a:spLocks noChangeAspect="1"/>
                                  </p:cNvSpPr>
                                  <p:nvPr/>
                                </p:nvSpPr>
                                <p:spPr bwMode="auto">
                                  <a:xfrm>
                                    <a:off x="2102" y="3509"/>
                                    <a:ext cx="19" cy="314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>
                                      <a:cxn ang="0">
                                        <a:pos x="0" y="0"/>
                                      </a:cxn>
                                      <a:cxn ang="0">
                                        <a:pos x="20" y="20"/>
                                      </a:cxn>
                                      <a:cxn ang="0">
                                        <a:pos x="22" y="368"/>
                                      </a:cxn>
                                    </a:cxnLst>
                                    <a:rect l="0" t="0" r="r" b="b"/>
                                    <a:pathLst>
                                      <a:path w="22" h="368">
                                        <a:moveTo>
                                          <a:pt x="0" y="0"/>
                                        </a:moveTo>
                                        <a:lnTo>
                                          <a:pt x="20" y="20"/>
                                        </a:lnTo>
                                        <a:lnTo>
                                          <a:pt x="22" y="368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6350" cmpd="sng">
                                    <a:solidFill>
                                      <a:schemeClr val="tx1"/>
                                    </a:solidFill>
                                    <a:round/>
                                    <a:headEnd type="none" w="med" len="med"/>
                                    <a:tailEnd type="none" w="med" len="med"/>
                                  </a:ln>
                                  <a:effectLst/>
                                </p:spPr>
                                <p:txBody>
                                  <a:bodyPr/>
                                  <a:lstStyle/>
                                  <a:p>
                                    <a:endParaRPr lang="ro-RO"/>
                                  </a:p>
                                </p:txBody>
                              </p:sp>
                            </p:grpSp>
                          </p:grpSp>
                        </p:grpSp>
                      </p:grpSp>
                    </p:grpSp>
                    <p:sp>
                      <p:nvSpPr>
                        <p:cNvPr id="165229" name="Rectangle 365" descr="Алмазная решетка (контур)"/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2700" y="3828"/>
                          <a:ext cx="48" cy="48"/>
                        </a:xfrm>
                        <a:prstGeom prst="rect">
                          <a:avLst/>
                        </a:prstGeom>
                        <a:pattFill prst="openDmnd">
                          <a:fgClr>
                            <a:schemeClr val="folHlink"/>
                          </a:fgClr>
                          <a:bgClr>
                            <a:schemeClr val="bg1"/>
                          </a:bgClr>
                        </a:pattFill>
                        <a:ln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65230" name="Rectangle 366" descr="Алмазная решетка (контур)"/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3016" y="3826"/>
                          <a:ext cx="48" cy="48"/>
                        </a:xfrm>
                        <a:prstGeom prst="rect">
                          <a:avLst/>
                        </a:prstGeom>
                        <a:pattFill prst="openDmnd">
                          <a:fgClr>
                            <a:schemeClr val="folHlink"/>
                          </a:fgClr>
                          <a:bgClr>
                            <a:schemeClr val="bg1"/>
                          </a:bgClr>
                        </a:pattFill>
                        <a:ln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</p:grpSp>
                  <p:grpSp>
                    <p:nvGrpSpPr>
                      <p:cNvPr id="165231" name="Group 367"/>
                      <p:cNvGrpSpPr>
                        <a:grpSpLocks noChangeAspect="1"/>
                      </p:cNvGrpSpPr>
                      <p:nvPr/>
                    </p:nvGrpSpPr>
                    <p:grpSpPr bwMode="auto">
                      <a:xfrm>
                        <a:off x="2293" y="1862"/>
                        <a:ext cx="180" cy="2029"/>
                        <a:chOff x="2260" y="1006"/>
                        <a:chExt cx="256" cy="2876"/>
                      </a:xfrm>
                    </p:grpSpPr>
                    <p:sp>
                      <p:nvSpPr>
                        <p:cNvPr id="165232" name="Freeform 368" descr="Широкий диагональный 2"/>
                        <p:cNvSpPr>
                          <a:spLocks noChangeAspect="1"/>
                        </p:cNvSpPr>
                        <p:nvPr/>
                      </p:nvSpPr>
                      <p:spPr bwMode="auto">
                        <a:xfrm>
                          <a:off x="2260" y="1006"/>
                          <a:ext cx="256" cy="2876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12" y="0"/>
                            </a:cxn>
                            <a:cxn ang="0">
                              <a:pos x="238" y="2"/>
                            </a:cxn>
                            <a:cxn ang="0">
                              <a:pos x="248" y="22"/>
                            </a:cxn>
                            <a:cxn ang="0">
                              <a:pos x="256" y="2856"/>
                            </a:cxn>
                            <a:cxn ang="0">
                              <a:pos x="236" y="2876"/>
                            </a:cxn>
                            <a:cxn ang="0">
                              <a:pos x="212" y="2868"/>
                            </a:cxn>
                            <a:cxn ang="0">
                              <a:pos x="180" y="2858"/>
                            </a:cxn>
                            <a:cxn ang="0">
                              <a:pos x="148" y="2850"/>
                            </a:cxn>
                            <a:cxn ang="0">
                              <a:pos x="122" y="2848"/>
                            </a:cxn>
                            <a:cxn ang="0">
                              <a:pos x="88" y="2856"/>
                            </a:cxn>
                            <a:cxn ang="0">
                              <a:pos x="52" y="2872"/>
                            </a:cxn>
                            <a:cxn ang="0">
                              <a:pos x="26" y="2872"/>
                            </a:cxn>
                            <a:cxn ang="0">
                              <a:pos x="0" y="2854"/>
                            </a:cxn>
                            <a:cxn ang="0">
                              <a:pos x="2" y="22"/>
                            </a:cxn>
                            <a:cxn ang="0">
                              <a:pos x="12" y="0"/>
                            </a:cxn>
                          </a:cxnLst>
                          <a:rect l="0" t="0" r="r" b="b"/>
                          <a:pathLst>
                            <a:path w="256" h="2876">
                              <a:moveTo>
                                <a:pt x="12" y="0"/>
                              </a:moveTo>
                              <a:lnTo>
                                <a:pt x="238" y="2"/>
                              </a:lnTo>
                              <a:lnTo>
                                <a:pt x="248" y="22"/>
                              </a:lnTo>
                              <a:lnTo>
                                <a:pt x="256" y="2856"/>
                              </a:lnTo>
                              <a:lnTo>
                                <a:pt x="236" y="2876"/>
                              </a:lnTo>
                              <a:lnTo>
                                <a:pt x="212" y="2868"/>
                              </a:lnTo>
                              <a:lnTo>
                                <a:pt x="180" y="2858"/>
                              </a:lnTo>
                              <a:lnTo>
                                <a:pt x="148" y="2850"/>
                              </a:lnTo>
                              <a:lnTo>
                                <a:pt x="122" y="2848"/>
                              </a:lnTo>
                              <a:lnTo>
                                <a:pt x="88" y="2856"/>
                              </a:lnTo>
                              <a:lnTo>
                                <a:pt x="52" y="2872"/>
                              </a:lnTo>
                              <a:lnTo>
                                <a:pt x="26" y="2872"/>
                              </a:lnTo>
                              <a:lnTo>
                                <a:pt x="0" y="2854"/>
                              </a:lnTo>
                              <a:lnTo>
                                <a:pt x="2" y="22"/>
                              </a:lnTo>
                              <a:lnTo>
                                <a:pt x="12" y="0"/>
                              </a:lnTo>
                              <a:close/>
                            </a:path>
                          </a:pathLst>
                        </a:custGeom>
                        <a:pattFill prst="wdUpDiag">
                          <a:fgClr>
                            <a:srgbClr val="CC9900"/>
                          </a:fgClr>
                          <a:bgClr>
                            <a:schemeClr val="bg1"/>
                          </a:bgClr>
                        </a:pattFill>
                        <a:ln w="9525">
                          <a:solidFill>
                            <a:srgbClr val="CC6600"/>
                          </a:solidFill>
                          <a:round/>
                          <a:headEnd/>
                          <a:tailEnd/>
                        </a:ln>
                        <a:effectLst/>
                      </p:spPr>
                      <p:txBody>
                        <a:bodyPr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65233" name="Freeform 369" descr="Крупное конфетти"/>
                        <p:cNvSpPr>
                          <a:spLocks noChangeAspect="1"/>
                        </p:cNvSpPr>
                        <p:nvPr/>
                      </p:nvSpPr>
                      <p:spPr bwMode="auto">
                        <a:xfrm>
                          <a:off x="2280" y="1024"/>
                          <a:ext cx="210" cy="2838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14" y="0"/>
                            </a:cxn>
                            <a:cxn ang="0">
                              <a:pos x="200" y="0"/>
                            </a:cxn>
                            <a:cxn ang="0">
                              <a:pos x="216" y="18"/>
                            </a:cxn>
                            <a:cxn ang="0">
                              <a:pos x="218" y="2834"/>
                            </a:cxn>
                            <a:cxn ang="0">
                              <a:pos x="202" y="2838"/>
                            </a:cxn>
                            <a:cxn ang="0">
                              <a:pos x="182" y="2826"/>
                            </a:cxn>
                            <a:cxn ang="0">
                              <a:pos x="158" y="2816"/>
                            </a:cxn>
                            <a:cxn ang="0">
                              <a:pos x="122" y="2814"/>
                            </a:cxn>
                            <a:cxn ang="0">
                              <a:pos x="88" y="2814"/>
                            </a:cxn>
                            <a:cxn ang="0">
                              <a:pos x="54" y="2822"/>
                            </a:cxn>
                            <a:cxn ang="0">
                              <a:pos x="24" y="2836"/>
                            </a:cxn>
                            <a:cxn ang="0">
                              <a:pos x="6" y="2824"/>
                            </a:cxn>
                            <a:cxn ang="0">
                              <a:pos x="0" y="12"/>
                            </a:cxn>
                            <a:cxn ang="0">
                              <a:pos x="14" y="0"/>
                            </a:cxn>
                          </a:cxnLst>
                          <a:rect l="0" t="0" r="r" b="b"/>
                          <a:pathLst>
                            <a:path w="218" h="2838">
                              <a:moveTo>
                                <a:pt x="14" y="0"/>
                              </a:moveTo>
                              <a:lnTo>
                                <a:pt x="200" y="0"/>
                              </a:lnTo>
                              <a:lnTo>
                                <a:pt x="216" y="18"/>
                              </a:lnTo>
                              <a:lnTo>
                                <a:pt x="218" y="2834"/>
                              </a:lnTo>
                              <a:lnTo>
                                <a:pt x="202" y="2838"/>
                              </a:lnTo>
                              <a:lnTo>
                                <a:pt x="182" y="2826"/>
                              </a:lnTo>
                              <a:lnTo>
                                <a:pt x="158" y="2816"/>
                              </a:lnTo>
                              <a:lnTo>
                                <a:pt x="122" y="2814"/>
                              </a:lnTo>
                              <a:lnTo>
                                <a:pt x="88" y="2814"/>
                              </a:lnTo>
                              <a:lnTo>
                                <a:pt x="54" y="2822"/>
                              </a:lnTo>
                              <a:lnTo>
                                <a:pt x="24" y="2836"/>
                              </a:lnTo>
                              <a:lnTo>
                                <a:pt x="6" y="2824"/>
                              </a:lnTo>
                              <a:lnTo>
                                <a:pt x="0" y="12"/>
                              </a:lnTo>
                              <a:lnTo>
                                <a:pt x="14" y="0"/>
                              </a:lnTo>
                              <a:close/>
                            </a:path>
                          </a:pathLst>
                        </a:custGeom>
                        <a:pattFill prst="lgConfetti">
                          <a:fgClr>
                            <a:srgbClr val="CC6600"/>
                          </a:fgClr>
                          <a:bgClr>
                            <a:schemeClr val="bg1"/>
                          </a:bgClr>
                        </a:pattFill>
                        <a:ln w="9525">
                          <a:solidFill>
                            <a:srgbClr val="CC6600"/>
                          </a:solidFill>
                          <a:prstDash val="solid"/>
                          <a:round/>
                          <a:headEnd/>
                          <a:tailEnd/>
                        </a:ln>
                        <a:effectLst/>
                      </p:spPr>
                      <p:txBody>
                        <a:bodyPr/>
                        <a:lstStyle/>
                        <a:p>
                          <a:endParaRPr lang="ro-RO"/>
                        </a:p>
                      </p:txBody>
                    </p:sp>
                  </p:grpSp>
                </p:grpSp>
                <p:sp>
                  <p:nvSpPr>
                    <p:cNvPr id="165234" name="Oval 370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311" y="1662"/>
                      <a:ext cx="72" cy="72"/>
                    </a:xfrm>
                    <a:prstGeom prst="ellipse">
                      <a:avLst/>
                    </a:prstGeom>
                    <a:gradFill rotWithShape="0">
                      <a:gsLst>
                        <a:gs pos="0">
                          <a:schemeClr val="folHlink">
                            <a:gamma/>
                            <a:tint val="0"/>
                            <a:invGamma/>
                          </a:schemeClr>
                        </a:gs>
                        <a:gs pos="100000">
                          <a:schemeClr val="folHlink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</p:grpSp>
            </p:grpSp>
          </p:grpSp>
        </p:grpSp>
        <p:sp>
          <p:nvSpPr>
            <p:cNvPr id="165235" name="Freeform 371"/>
            <p:cNvSpPr>
              <a:spLocks/>
            </p:cNvSpPr>
            <p:nvPr/>
          </p:nvSpPr>
          <p:spPr bwMode="auto">
            <a:xfrm>
              <a:off x="2761" y="2928"/>
              <a:ext cx="229" cy="2037"/>
            </a:xfrm>
            <a:custGeom>
              <a:avLst/>
              <a:gdLst/>
              <a:ahLst/>
              <a:cxnLst>
                <a:cxn ang="0">
                  <a:pos x="119" y="0"/>
                </a:cxn>
                <a:cxn ang="0">
                  <a:pos x="82" y="601"/>
                </a:cxn>
                <a:cxn ang="0">
                  <a:pos x="46" y="930"/>
                </a:cxn>
                <a:cxn ang="0">
                  <a:pos x="18" y="1351"/>
                </a:cxn>
                <a:cxn ang="0">
                  <a:pos x="0" y="1680"/>
                </a:cxn>
                <a:cxn ang="0">
                  <a:pos x="229" y="2037"/>
                </a:cxn>
              </a:cxnLst>
              <a:rect l="0" t="0" r="r" b="b"/>
              <a:pathLst>
                <a:path w="229" h="2037">
                  <a:moveTo>
                    <a:pt x="119" y="0"/>
                  </a:moveTo>
                  <a:lnTo>
                    <a:pt x="82" y="601"/>
                  </a:lnTo>
                  <a:lnTo>
                    <a:pt x="46" y="930"/>
                  </a:lnTo>
                  <a:lnTo>
                    <a:pt x="18" y="1351"/>
                  </a:lnTo>
                  <a:lnTo>
                    <a:pt x="0" y="1680"/>
                  </a:lnTo>
                  <a:lnTo>
                    <a:pt x="229" y="2037"/>
                  </a:lnTo>
                </a:path>
              </a:pathLst>
            </a:custGeom>
            <a:noFill/>
            <a:ln w="76200" cap="flat" cmpd="sng">
              <a:pattFill prst="pct80">
                <a:fgClr>
                  <a:schemeClr val="tx1"/>
                </a:fgClr>
                <a:bgClr>
                  <a:srgbClr val="FFFFFF"/>
                </a:bgClr>
              </a:patt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ro-RO"/>
            </a:p>
          </p:txBody>
        </p:sp>
        <p:sp>
          <p:nvSpPr>
            <p:cNvPr id="165236" name="Freeform 372" descr="5%"/>
            <p:cNvSpPr>
              <a:spLocks noChangeAspect="1"/>
            </p:cNvSpPr>
            <p:nvPr/>
          </p:nvSpPr>
          <p:spPr bwMode="auto">
            <a:xfrm>
              <a:off x="2306" y="678"/>
              <a:ext cx="148" cy="2002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200" y="0"/>
                </a:cxn>
                <a:cxn ang="0">
                  <a:pos x="216" y="18"/>
                </a:cxn>
                <a:cxn ang="0">
                  <a:pos x="218" y="2834"/>
                </a:cxn>
                <a:cxn ang="0">
                  <a:pos x="202" y="2838"/>
                </a:cxn>
                <a:cxn ang="0">
                  <a:pos x="182" y="2826"/>
                </a:cxn>
                <a:cxn ang="0">
                  <a:pos x="158" y="2816"/>
                </a:cxn>
                <a:cxn ang="0">
                  <a:pos x="122" y="2814"/>
                </a:cxn>
                <a:cxn ang="0">
                  <a:pos x="88" y="2814"/>
                </a:cxn>
                <a:cxn ang="0">
                  <a:pos x="54" y="2822"/>
                </a:cxn>
                <a:cxn ang="0">
                  <a:pos x="24" y="2836"/>
                </a:cxn>
                <a:cxn ang="0">
                  <a:pos x="6" y="2824"/>
                </a:cxn>
                <a:cxn ang="0">
                  <a:pos x="0" y="12"/>
                </a:cxn>
                <a:cxn ang="0">
                  <a:pos x="14" y="0"/>
                </a:cxn>
              </a:cxnLst>
              <a:rect l="0" t="0" r="r" b="b"/>
              <a:pathLst>
                <a:path w="218" h="2838">
                  <a:moveTo>
                    <a:pt x="14" y="0"/>
                  </a:moveTo>
                  <a:lnTo>
                    <a:pt x="200" y="0"/>
                  </a:lnTo>
                  <a:lnTo>
                    <a:pt x="216" y="18"/>
                  </a:lnTo>
                  <a:lnTo>
                    <a:pt x="218" y="2834"/>
                  </a:lnTo>
                  <a:lnTo>
                    <a:pt x="202" y="2838"/>
                  </a:lnTo>
                  <a:lnTo>
                    <a:pt x="182" y="2826"/>
                  </a:lnTo>
                  <a:lnTo>
                    <a:pt x="158" y="2816"/>
                  </a:lnTo>
                  <a:lnTo>
                    <a:pt x="122" y="2814"/>
                  </a:lnTo>
                  <a:lnTo>
                    <a:pt x="88" y="2814"/>
                  </a:lnTo>
                  <a:lnTo>
                    <a:pt x="54" y="2822"/>
                  </a:lnTo>
                  <a:lnTo>
                    <a:pt x="24" y="2836"/>
                  </a:lnTo>
                  <a:lnTo>
                    <a:pt x="6" y="2824"/>
                  </a:lnTo>
                  <a:lnTo>
                    <a:pt x="0" y="12"/>
                  </a:lnTo>
                  <a:lnTo>
                    <a:pt x="14" y="0"/>
                  </a:lnTo>
                  <a:close/>
                </a:path>
              </a:pathLst>
            </a:custGeom>
            <a:pattFill prst="pct5">
              <a:fgClr>
                <a:srgbClr val="CC6600"/>
              </a:fgClr>
              <a:bgClr>
                <a:schemeClr val="bg1"/>
              </a:bgClr>
            </a:pattFill>
            <a:ln w="9525">
              <a:solidFill>
                <a:srgbClr val="CC6600"/>
              </a:solidFill>
              <a:prstDash val="solid"/>
              <a:round/>
              <a:headEnd/>
              <a:tailEnd/>
            </a:ln>
            <a:effectLst/>
          </p:spPr>
          <p:txBody>
            <a:bodyPr/>
            <a:lstStyle/>
            <a:p>
              <a:endParaRPr lang="ro-RO"/>
            </a:p>
          </p:txBody>
        </p:sp>
      </p:grpSp>
      <p:sp>
        <p:nvSpPr>
          <p:cNvPr id="165237" name="AutoShape 373" descr="Газетная бумага">
            <a:hlinkClick r:id="" action="ppaction://hlinkshowjump?jump=endshow" highlightClick="1"/>
          </p:cNvPr>
          <p:cNvSpPr>
            <a:spLocks noChangeArrowheads="1"/>
          </p:cNvSpPr>
          <p:nvPr/>
        </p:nvSpPr>
        <p:spPr bwMode="auto">
          <a:xfrm>
            <a:off x="8743950" y="152400"/>
            <a:ext cx="247650" cy="290513"/>
          </a:xfrm>
          <a:prstGeom prst="actionButtonHome">
            <a:avLst/>
          </a:prstGeom>
          <a:blipFill dpi="0" rotWithShape="0">
            <a:blip r:embed="rId2" cstate="print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5890" name="Group 2"/>
          <p:cNvGrpSpPr>
            <a:grpSpLocks/>
          </p:cNvGrpSpPr>
          <p:nvPr/>
        </p:nvGrpSpPr>
        <p:grpSpPr bwMode="auto">
          <a:xfrm>
            <a:off x="3581400" y="-1143000"/>
            <a:ext cx="403225" cy="2392363"/>
            <a:chOff x="2254" y="0"/>
            <a:chExt cx="254" cy="1507"/>
          </a:xfrm>
        </p:grpSpPr>
        <p:grpSp>
          <p:nvGrpSpPr>
            <p:cNvPr id="165891" name="Group 3"/>
            <p:cNvGrpSpPr>
              <a:grpSpLocks noChangeAspect="1"/>
            </p:cNvGrpSpPr>
            <p:nvPr/>
          </p:nvGrpSpPr>
          <p:grpSpPr bwMode="auto">
            <a:xfrm>
              <a:off x="2294" y="564"/>
              <a:ext cx="172" cy="632"/>
              <a:chOff x="979" y="2230"/>
              <a:chExt cx="192" cy="377"/>
            </a:xfrm>
          </p:grpSpPr>
          <p:grpSp>
            <p:nvGrpSpPr>
              <p:cNvPr id="165892" name="Group 4"/>
              <p:cNvGrpSpPr>
                <a:grpSpLocks noChangeAspect="1"/>
              </p:cNvGrpSpPr>
              <p:nvPr/>
            </p:nvGrpSpPr>
            <p:grpSpPr bwMode="auto">
              <a:xfrm rot="-186789">
                <a:off x="983" y="2577"/>
                <a:ext cx="186" cy="30"/>
                <a:chOff x="2966" y="3408"/>
                <a:chExt cx="265" cy="43"/>
              </a:xfrm>
            </p:grpSpPr>
            <p:sp>
              <p:nvSpPr>
                <p:cNvPr id="165893" name="Rectangle 5"/>
                <p:cNvSpPr>
                  <a:spLocks noChangeAspect="1" noChangeArrowheads="1"/>
                </p:cNvSpPr>
                <p:nvPr/>
              </p:nvSpPr>
              <p:spPr bwMode="auto">
                <a:xfrm rot="240000">
                  <a:off x="2980" y="3418"/>
                  <a:ext cx="240" cy="23"/>
                </a:xfrm>
                <a:prstGeom prst="rect">
                  <a:avLst/>
                </a:prstGeom>
                <a:noFill/>
                <a:ln w="635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65894" name="Oval 6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2966" y="3408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65895" name="Oval 7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3206" y="3426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  <p:grpSp>
            <p:nvGrpSpPr>
              <p:cNvPr id="165896" name="Group 8"/>
              <p:cNvGrpSpPr>
                <a:grpSpLocks noChangeAspect="1"/>
              </p:cNvGrpSpPr>
              <p:nvPr/>
            </p:nvGrpSpPr>
            <p:grpSpPr bwMode="auto">
              <a:xfrm>
                <a:off x="983" y="2426"/>
                <a:ext cx="186" cy="30"/>
                <a:chOff x="2966" y="3408"/>
                <a:chExt cx="265" cy="43"/>
              </a:xfrm>
            </p:grpSpPr>
            <p:sp>
              <p:nvSpPr>
                <p:cNvPr id="165897" name="Rectangle 9"/>
                <p:cNvSpPr>
                  <a:spLocks noChangeAspect="1" noChangeArrowheads="1"/>
                </p:cNvSpPr>
                <p:nvPr/>
              </p:nvSpPr>
              <p:spPr bwMode="auto">
                <a:xfrm rot="240000">
                  <a:off x="2980" y="3418"/>
                  <a:ext cx="240" cy="23"/>
                </a:xfrm>
                <a:prstGeom prst="rect">
                  <a:avLst/>
                </a:prstGeom>
                <a:noFill/>
                <a:ln w="635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65898" name="Oval 10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2966" y="3408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65899" name="Oval 11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3206" y="3426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  <p:grpSp>
            <p:nvGrpSpPr>
              <p:cNvPr id="165900" name="Group 12"/>
              <p:cNvGrpSpPr>
                <a:grpSpLocks noChangeAspect="1"/>
              </p:cNvGrpSpPr>
              <p:nvPr/>
            </p:nvGrpSpPr>
            <p:grpSpPr bwMode="auto">
              <a:xfrm>
                <a:off x="982" y="2398"/>
                <a:ext cx="186" cy="30"/>
                <a:chOff x="2966" y="3408"/>
                <a:chExt cx="265" cy="43"/>
              </a:xfrm>
            </p:grpSpPr>
            <p:sp>
              <p:nvSpPr>
                <p:cNvPr id="165901" name="Rectangle 13"/>
                <p:cNvSpPr>
                  <a:spLocks noChangeAspect="1" noChangeArrowheads="1"/>
                </p:cNvSpPr>
                <p:nvPr/>
              </p:nvSpPr>
              <p:spPr bwMode="auto">
                <a:xfrm rot="240000">
                  <a:off x="2980" y="3418"/>
                  <a:ext cx="240" cy="23"/>
                </a:xfrm>
                <a:prstGeom prst="rect">
                  <a:avLst/>
                </a:prstGeom>
                <a:noFill/>
                <a:ln w="635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65902" name="Oval 14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2966" y="3408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65903" name="Oval 15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3206" y="3426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  <p:grpSp>
            <p:nvGrpSpPr>
              <p:cNvPr id="165904" name="Group 16"/>
              <p:cNvGrpSpPr>
                <a:grpSpLocks noChangeAspect="1"/>
              </p:cNvGrpSpPr>
              <p:nvPr/>
            </p:nvGrpSpPr>
            <p:grpSpPr bwMode="auto">
              <a:xfrm>
                <a:off x="981" y="2315"/>
                <a:ext cx="187" cy="30"/>
                <a:chOff x="2966" y="3408"/>
                <a:chExt cx="265" cy="43"/>
              </a:xfrm>
            </p:grpSpPr>
            <p:sp>
              <p:nvSpPr>
                <p:cNvPr id="165905" name="Rectangle 17"/>
                <p:cNvSpPr>
                  <a:spLocks noChangeAspect="1" noChangeArrowheads="1"/>
                </p:cNvSpPr>
                <p:nvPr/>
              </p:nvSpPr>
              <p:spPr bwMode="auto">
                <a:xfrm rot="240000">
                  <a:off x="2980" y="3418"/>
                  <a:ext cx="240" cy="23"/>
                </a:xfrm>
                <a:prstGeom prst="rect">
                  <a:avLst/>
                </a:prstGeom>
                <a:noFill/>
                <a:ln w="635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65906" name="Oval 18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2966" y="3408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65907" name="Oval 19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3206" y="3426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  <p:grpSp>
            <p:nvGrpSpPr>
              <p:cNvPr id="165908" name="Group 20"/>
              <p:cNvGrpSpPr>
                <a:grpSpLocks noChangeAspect="1"/>
              </p:cNvGrpSpPr>
              <p:nvPr/>
            </p:nvGrpSpPr>
            <p:grpSpPr bwMode="auto">
              <a:xfrm>
                <a:off x="983" y="2288"/>
                <a:ext cx="186" cy="30"/>
                <a:chOff x="2966" y="3408"/>
                <a:chExt cx="265" cy="43"/>
              </a:xfrm>
            </p:grpSpPr>
            <p:sp>
              <p:nvSpPr>
                <p:cNvPr id="165909" name="Rectangle 21"/>
                <p:cNvSpPr>
                  <a:spLocks noChangeAspect="1" noChangeArrowheads="1"/>
                </p:cNvSpPr>
                <p:nvPr/>
              </p:nvSpPr>
              <p:spPr bwMode="auto">
                <a:xfrm rot="240000">
                  <a:off x="2980" y="3418"/>
                  <a:ext cx="240" cy="23"/>
                </a:xfrm>
                <a:prstGeom prst="rect">
                  <a:avLst/>
                </a:prstGeom>
                <a:noFill/>
                <a:ln w="635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65910" name="Oval 22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2966" y="3408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65911" name="Oval 23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3206" y="3426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  <p:grpSp>
            <p:nvGrpSpPr>
              <p:cNvPr id="165912" name="Group 24"/>
              <p:cNvGrpSpPr>
                <a:grpSpLocks noChangeAspect="1"/>
              </p:cNvGrpSpPr>
              <p:nvPr/>
            </p:nvGrpSpPr>
            <p:grpSpPr bwMode="auto">
              <a:xfrm>
                <a:off x="984" y="2263"/>
                <a:ext cx="187" cy="30"/>
                <a:chOff x="2966" y="3408"/>
                <a:chExt cx="265" cy="43"/>
              </a:xfrm>
            </p:grpSpPr>
            <p:sp>
              <p:nvSpPr>
                <p:cNvPr id="165913" name="Rectangle 25"/>
                <p:cNvSpPr>
                  <a:spLocks noChangeAspect="1" noChangeArrowheads="1"/>
                </p:cNvSpPr>
                <p:nvPr/>
              </p:nvSpPr>
              <p:spPr bwMode="auto">
                <a:xfrm rot="240000">
                  <a:off x="2980" y="3418"/>
                  <a:ext cx="240" cy="23"/>
                </a:xfrm>
                <a:prstGeom prst="rect">
                  <a:avLst/>
                </a:prstGeom>
                <a:noFill/>
                <a:ln w="635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65914" name="Oval 26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2966" y="3408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65915" name="Oval 27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3206" y="3426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  <p:grpSp>
            <p:nvGrpSpPr>
              <p:cNvPr id="165916" name="Group 28"/>
              <p:cNvGrpSpPr>
                <a:grpSpLocks noChangeAspect="1"/>
              </p:cNvGrpSpPr>
              <p:nvPr/>
            </p:nvGrpSpPr>
            <p:grpSpPr bwMode="auto">
              <a:xfrm>
                <a:off x="979" y="2369"/>
                <a:ext cx="186" cy="30"/>
                <a:chOff x="2966" y="3408"/>
                <a:chExt cx="265" cy="43"/>
              </a:xfrm>
            </p:grpSpPr>
            <p:sp>
              <p:nvSpPr>
                <p:cNvPr id="165917" name="Rectangle 29"/>
                <p:cNvSpPr>
                  <a:spLocks noChangeAspect="1" noChangeArrowheads="1"/>
                </p:cNvSpPr>
                <p:nvPr/>
              </p:nvSpPr>
              <p:spPr bwMode="auto">
                <a:xfrm rot="240000">
                  <a:off x="2980" y="3418"/>
                  <a:ext cx="240" cy="23"/>
                </a:xfrm>
                <a:prstGeom prst="rect">
                  <a:avLst/>
                </a:prstGeom>
                <a:noFill/>
                <a:ln w="635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65918" name="Oval 30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2966" y="3408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65919" name="Oval 31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3206" y="3426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  <p:grpSp>
            <p:nvGrpSpPr>
              <p:cNvPr id="165920" name="Group 32"/>
              <p:cNvGrpSpPr>
                <a:grpSpLocks noChangeAspect="1"/>
              </p:cNvGrpSpPr>
              <p:nvPr/>
            </p:nvGrpSpPr>
            <p:grpSpPr bwMode="auto">
              <a:xfrm>
                <a:off x="979" y="2340"/>
                <a:ext cx="187" cy="31"/>
                <a:chOff x="2966" y="3408"/>
                <a:chExt cx="265" cy="43"/>
              </a:xfrm>
            </p:grpSpPr>
            <p:sp>
              <p:nvSpPr>
                <p:cNvPr id="165921" name="Rectangle 33"/>
                <p:cNvSpPr>
                  <a:spLocks noChangeAspect="1" noChangeArrowheads="1"/>
                </p:cNvSpPr>
                <p:nvPr/>
              </p:nvSpPr>
              <p:spPr bwMode="auto">
                <a:xfrm rot="240000">
                  <a:off x="2980" y="3418"/>
                  <a:ext cx="240" cy="23"/>
                </a:xfrm>
                <a:prstGeom prst="rect">
                  <a:avLst/>
                </a:prstGeom>
                <a:noFill/>
                <a:ln w="635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65922" name="Oval 34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2966" y="3408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65923" name="Oval 35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3206" y="3426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  <p:grpSp>
            <p:nvGrpSpPr>
              <p:cNvPr id="165924" name="Group 36"/>
              <p:cNvGrpSpPr>
                <a:grpSpLocks noChangeAspect="1"/>
              </p:cNvGrpSpPr>
              <p:nvPr/>
            </p:nvGrpSpPr>
            <p:grpSpPr bwMode="auto">
              <a:xfrm>
                <a:off x="982" y="2457"/>
                <a:ext cx="186" cy="30"/>
                <a:chOff x="2966" y="3408"/>
                <a:chExt cx="265" cy="43"/>
              </a:xfrm>
            </p:grpSpPr>
            <p:sp>
              <p:nvSpPr>
                <p:cNvPr id="165925" name="Rectangle 37"/>
                <p:cNvSpPr>
                  <a:spLocks noChangeAspect="1" noChangeArrowheads="1"/>
                </p:cNvSpPr>
                <p:nvPr/>
              </p:nvSpPr>
              <p:spPr bwMode="auto">
                <a:xfrm rot="240000">
                  <a:off x="2980" y="3418"/>
                  <a:ext cx="240" cy="23"/>
                </a:xfrm>
                <a:prstGeom prst="rect">
                  <a:avLst/>
                </a:prstGeom>
                <a:noFill/>
                <a:ln w="635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65926" name="Oval 38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2966" y="3408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65927" name="Oval 39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3206" y="3426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  <p:grpSp>
            <p:nvGrpSpPr>
              <p:cNvPr id="165928" name="Group 40"/>
              <p:cNvGrpSpPr>
                <a:grpSpLocks noChangeAspect="1"/>
              </p:cNvGrpSpPr>
              <p:nvPr/>
            </p:nvGrpSpPr>
            <p:grpSpPr bwMode="auto">
              <a:xfrm rot="136227">
                <a:off x="984" y="2240"/>
                <a:ext cx="187" cy="30"/>
                <a:chOff x="2966" y="3408"/>
                <a:chExt cx="265" cy="43"/>
              </a:xfrm>
            </p:grpSpPr>
            <p:sp>
              <p:nvSpPr>
                <p:cNvPr id="165929" name="Rectangle 41"/>
                <p:cNvSpPr>
                  <a:spLocks noChangeAspect="1" noChangeArrowheads="1"/>
                </p:cNvSpPr>
                <p:nvPr/>
              </p:nvSpPr>
              <p:spPr bwMode="auto">
                <a:xfrm rot="240000">
                  <a:off x="2980" y="3418"/>
                  <a:ext cx="240" cy="23"/>
                </a:xfrm>
                <a:prstGeom prst="rect">
                  <a:avLst/>
                </a:prstGeom>
                <a:noFill/>
                <a:ln w="635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65930" name="Oval 42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2966" y="3408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65931" name="Oval 43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3206" y="3426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  <p:grpSp>
            <p:nvGrpSpPr>
              <p:cNvPr id="165932" name="Group 44"/>
              <p:cNvGrpSpPr>
                <a:grpSpLocks noChangeAspect="1"/>
              </p:cNvGrpSpPr>
              <p:nvPr/>
            </p:nvGrpSpPr>
            <p:grpSpPr bwMode="auto">
              <a:xfrm rot="-208310">
                <a:off x="983" y="2230"/>
                <a:ext cx="186" cy="30"/>
                <a:chOff x="2966" y="3408"/>
                <a:chExt cx="265" cy="43"/>
              </a:xfrm>
            </p:grpSpPr>
            <p:sp>
              <p:nvSpPr>
                <p:cNvPr id="165933" name="Rectangle 45"/>
                <p:cNvSpPr>
                  <a:spLocks noChangeAspect="1" noChangeArrowheads="1"/>
                </p:cNvSpPr>
                <p:nvPr/>
              </p:nvSpPr>
              <p:spPr bwMode="auto">
                <a:xfrm rot="240000">
                  <a:off x="2980" y="3418"/>
                  <a:ext cx="240" cy="23"/>
                </a:xfrm>
                <a:prstGeom prst="rect">
                  <a:avLst/>
                </a:prstGeom>
                <a:noFill/>
                <a:ln w="635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65934" name="Oval 46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2966" y="3408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65935" name="Oval 47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3206" y="3426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  <p:grpSp>
            <p:nvGrpSpPr>
              <p:cNvPr id="165936" name="Group 48"/>
              <p:cNvGrpSpPr>
                <a:grpSpLocks noChangeAspect="1"/>
              </p:cNvGrpSpPr>
              <p:nvPr/>
            </p:nvGrpSpPr>
            <p:grpSpPr bwMode="auto">
              <a:xfrm>
                <a:off x="985" y="2541"/>
                <a:ext cx="186" cy="30"/>
                <a:chOff x="2966" y="3408"/>
                <a:chExt cx="265" cy="43"/>
              </a:xfrm>
            </p:grpSpPr>
            <p:sp>
              <p:nvSpPr>
                <p:cNvPr id="165937" name="Rectangle 49"/>
                <p:cNvSpPr>
                  <a:spLocks noChangeAspect="1" noChangeArrowheads="1"/>
                </p:cNvSpPr>
                <p:nvPr/>
              </p:nvSpPr>
              <p:spPr bwMode="auto">
                <a:xfrm rot="240000">
                  <a:off x="2980" y="3418"/>
                  <a:ext cx="240" cy="23"/>
                </a:xfrm>
                <a:prstGeom prst="rect">
                  <a:avLst/>
                </a:prstGeom>
                <a:noFill/>
                <a:ln w="635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65938" name="Oval 50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2966" y="3408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65939" name="Oval 51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3206" y="3426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  <p:grpSp>
            <p:nvGrpSpPr>
              <p:cNvPr id="165940" name="Group 52"/>
              <p:cNvGrpSpPr>
                <a:grpSpLocks noChangeAspect="1"/>
              </p:cNvGrpSpPr>
              <p:nvPr/>
            </p:nvGrpSpPr>
            <p:grpSpPr bwMode="auto">
              <a:xfrm>
                <a:off x="984" y="2513"/>
                <a:ext cx="186" cy="30"/>
                <a:chOff x="2966" y="3408"/>
                <a:chExt cx="265" cy="43"/>
              </a:xfrm>
            </p:grpSpPr>
            <p:sp>
              <p:nvSpPr>
                <p:cNvPr id="165941" name="Rectangle 53"/>
                <p:cNvSpPr>
                  <a:spLocks noChangeAspect="1" noChangeArrowheads="1"/>
                </p:cNvSpPr>
                <p:nvPr/>
              </p:nvSpPr>
              <p:spPr bwMode="auto">
                <a:xfrm rot="240000">
                  <a:off x="2980" y="3418"/>
                  <a:ext cx="240" cy="23"/>
                </a:xfrm>
                <a:prstGeom prst="rect">
                  <a:avLst/>
                </a:prstGeom>
                <a:noFill/>
                <a:ln w="635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65942" name="Oval 54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2966" y="3408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65943" name="Oval 55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3206" y="3426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  <p:grpSp>
            <p:nvGrpSpPr>
              <p:cNvPr id="165944" name="Group 56"/>
              <p:cNvGrpSpPr>
                <a:grpSpLocks noChangeAspect="1"/>
              </p:cNvGrpSpPr>
              <p:nvPr/>
            </p:nvGrpSpPr>
            <p:grpSpPr bwMode="auto">
              <a:xfrm>
                <a:off x="981" y="2484"/>
                <a:ext cx="186" cy="30"/>
                <a:chOff x="2966" y="3408"/>
                <a:chExt cx="265" cy="43"/>
              </a:xfrm>
            </p:grpSpPr>
            <p:sp>
              <p:nvSpPr>
                <p:cNvPr id="165945" name="Rectangle 57"/>
                <p:cNvSpPr>
                  <a:spLocks noChangeAspect="1" noChangeArrowheads="1"/>
                </p:cNvSpPr>
                <p:nvPr/>
              </p:nvSpPr>
              <p:spPr bwMode="auto">
                <a:xfrm rot="240000">
                  <a:off x="2980" y="3418"/>
                  <a:ext cx="240" cy="23"/>
                </a:xfrm>
                <a:prstGeom prst="rect">
                  <a:avLst/>
                </a:prstGeom>
                <a:noFill/>
                <a:ln w="635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65946" name="Oval 58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2966" y="3408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65947" name="Oval 59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3206" y="3426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  <p:grpSp>
            <p:nvGrpSpPr>
              <p:cNvPr id="165948" name="Group 60"/>
              <p:cNvGrpSpPr>
                <a:grpSpLocks noChangeAspect="1"/>
              </p:cNvGrpSpPr>
              <p:nvPr/>
            </p:nvGrpSpPr>
            <p:grpSpPr bwMode="auto">
              <a:xfrm>
                <a:off x="984" y="2572"/>
                <a:ext cx="186" cy="30"/>
                <a:chOff x="2966" y="3408"/>
                <a:chExt cx="265" cy="43"/>
              </a:xfrm>
            </p:grpSpPr>
            <p:sp>
              <p:nvSpPr>
                <p:cNvPr id="165949" name="Rectangle 61"/>
                <p:cNvSpPr>
                  <a:spLocks noChangeAspect="1" noChangeArrowheads="1"/>
                </p:cNvSpPr>
                <p:nvPr/>
              </p:nvSpPr>
              <p:spPr bwMode="auto">
                <a:xfrm rot="240000">
                  <a:off x="2980" y="3418"/>
                  <a:ext cx="240" cy="23"/>
                </a:xfrm>
                <a:prstGeom prst="rect">
                  <a:avLst/>
                </a:prstGeom>
                <a:noFill/>
                <a:ln w="635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65950" name="Oval 62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2966" y="3408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65951" name="Oval 63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3206" y="3426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</p:grpSp>
        <p:sp>
          <p:nvSpPr>
            <p:cNvPr id="165952" name="Rectangle 64"/>
            <p:cNvSpPr>
              <a:spLocks noChangeAspect="1" noChangeArrowheads="1"/>
            </p:cNvSpPr>
            <p:nvPr/>
          </p:nvSpPr>
          <p:spPr bwMode="auto">
            <a:xfrm flipH="1">
              <a:off x="2306" y="54"/>
              <a:ext cx="62" cy="42"/>
            </a:xfrm>
            <a:prstGeom prst="rect">
              <a:avLst/>
            </a:prstGeom>
            <a:gradFill rotWithShape="0">
              <a:gsLst>
                <a:gs pos="0">
                  <a:schemeClr val="folHlink">
                    <a:gamma/>
                    <a:shade val="46275"/>
                    <a:invGamma/>
                  </a:schemeClr>
                </a:gs>
                <a:gs pos="100000">
                  <a:schemeClr val="folHlink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65953" name="Rectangle 65"/>
            <p:cNvSpPr>
              <a:spLocks noChangeAspect="1" noChangeArrowheads="1"/>
            </p:cNvSpPr>
            <p:nvPr/>
          </p:nvSpPr>
          <p:spPr bwMode="auto">
            <a:xfrm flipH="1">
              <a:off x="2393" y="54"/>
              <a:ext cx="63" cy="42"/>
            </a:xfrm>
            <a:prstGeom prst="rect">
              <a:avLst/>
            </a:prstGeom>
            <a:gradFill rotWithShape="0">
              <a:gsLst>
                <a:gs pos="0">
                  <a:schemeClr val="folHlink">
                    <a:gamma/>
                    <a:shade val="46275"/>
                    <a:invGamma/>
                  </a:schemeClr>
                </a:gs>
                <a:gs pos="100000">
                  <a:schemeClr val="folHlink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grpSp>
          <p:nvGrpSpPr>
            <p:cNvPr id="165954" name="Group 66"/>
            <p:cNvGrpSpPr>
              <a:grpSpLocks noChangeAspect="1"/>
            </p:cNvGrpSpPr>
            <p:nvPr/>
          </p:nvGrpSpPr>
          <p:grpSpPr bwMode="auto">
            <a:xfrm>
              <a:off x="2254" y="0"/>
              <a:ext cx="254" cy="1507"/>
              <a:chOff x="934" y="1606"/>
              <a:chExt cx="284" cy="1684"/>
            </a:xfrm>
          </p:grpSpPr>
          <p:grpSp>
            <p:nvGrpSpPr>
              <p:cNvPr id="165955" name="Group 67"/>
              <p:cNvGrpSpPr>
                <a:grpSpLocks noChangeAspect="1"/>
              </p:cNvGrpSpPr>
              <p:nvPr/>
            </p:nvGrpSpPr>
            <p:grpSpPr bwMode="auto">
              <a:xfrm>
                <a:off x="934" y="1606"/>
                <a:ext cx="284" cy="1684"/>
                <a:chOff x="934" y="1606"/>
                <a:chExt cx="284" cy="1684"/>
              </a:xfrm>
            </p:grpSpPr>
            <p:grpSp>
              <p:nvGrpSpPr>
                <p:cNvPr id="165956" name="Group 68"/>
                <p:cNvGrpSpPr>
                  <a:grpSpLocks noChangeAspect="1"/>
                </p:cNvGrpSpPr>
                <p:nvPr/>
              </p:nvGrpSpPr>
              <p:grpSpPr bwMode="auto">
                <a:xfrm>
                  <a:off x="942" y="1718"/>
                  <a:ext cx="272" cy="1572"/>
                  <a:chOff x="942" y="1718"/>
                  <a:chExt cx="272" cy="1572"/>
                </a:xfrm>
              </p:grpSpPr>
              <p:sp>
                <p:nvSpPr>
                  <p:cNvPr id="165957" name="Freeform 69" descr="Широкий диагональный 1"/>
                  <p:cNvSpPr>
                    <a:spLocks noChangeAspect="1"/>
                  </p:cNvSpPr>
                  <p:nvPr/>
                </p:nvSpPr>
                <p:spPr bwMode="auto">
                  <a:xfrm>
                    <a:off x="942" y="2204"/>
                    <a:ext cx="272" cy="1086"/>
                  </a:xfrm>
                  <a:custGeom>
                    <a:avLst/>
                    <a:gdLst/>
                    <a:ahLst/>
                    <a:cxnLst>
                      <a:cxn ang="0">
                        <a:pos x="2" y="1086"/>
                      </a:cxn>
                      <a:cxn ang="0">
                        <a:pos x="0" y="30"/>
                      </a:cxn>
                      <a:cxn ang="0">
                        <a:pos x="10" y="12"/>
                      </a:cxn>
                      <a:cxn ang="0">
                        <a:pos x="28" y="4"/>
                      </a:cxn>
                      <a:cxn ang="0">
                        <a:pos x="250" y="0"/>
                      </a:cxn>
                      <a:cxn ang="0">
                        <a:pos x="264" y="12"/>
                      </a:cxn>
                      <a:cxn ang="0">
                        <a:pos x="268" y="34"/>
                      </a:cxn>
                      <a:cxn ang="0">
                        <a:pos x="272" y="1084"/>
                      </a:cxn>
                      <a:cxn ang="0">
                        <a:pos x="242" y="1084"/>
                      </a:cxn>
                      <a:cxn ang="0">
                        <a:pos x="240" y="44"/>
                      </a:cxn>
                      <a:cxn ang="0">
                        <a:pos x="232" y="28"/>
                      </a:cxn>
                      <a:cxn ang="0">
                        <a:pos x="200" y="28"/>
                      </a:cxn>
                      <a:cxn ang="0">
                        <a:pos x="198" y="2"/>
                      </a:cxn>
                      <a:cxn ang="0">
                        <a:pos x="70" y="2"/>
                      </a:cxn>
                      <a:cxn ang="0">
                        <a:pos x="70" y="28"/>
                      </a:cxn>
                      <a:cxn ang="0">
                        <a:pos x="40" y="30"/>
                      </a:cxn>
                      <a:cxn ang="0">
                        <a:pos x="28" y="40"/>
                      </a:cxn>
                      <a:cxn ang="0">
                        <a:pos x="30" y="1086"/>
                      </a:cxn>
                      <a:cxn ang="0">
                        <a:pos x="2" y="1086"/>
                      </a:cxn>
                    </a:cxnLst>
                    <a:rect l="0" t="0" r="r" b="b"/>
                    <a:pathLst>
                      <a:path w="272" h="1086">
                        <a:moveTo>
                          <a:pt x="2" y="1086"/>
                        </a:moveTo>
                        <a:lnTo>
                          <a:pt x="0" y="30"/>
                        </a:lnTo>
                        <a:lnTo>
                          <a:pt x="10" y="12"/>
                        </a:lnTo>
                        <a:lnTo>
                          <a:pt x="28" y="4"/>
                        </a:lnTo>
                        <a:lnTo>
                          <a:pt x="250" y="0"/>
                        </a:lnTo>
                        <a:lnTo>
                          <a:pt x="264" y="12"/>
                        </a:lnTo>
                        <a:lnTo>
                          <a:pt x="268" y="34"/>
                        </a:lnTo>
                        <a:lnTo>
                          <a:pt x="272" y="1084"/>
                        </a:lnTo>
                        <a:lnTo>
                          <a:pt x="242" y="1084"/>
                        </a:lnTo>
                        <a:lnTo>
                          <a:pt x="240" y="44"/>
                        </a:lnTo>
                        <a:lnTo>
                          <a:pt x="232" y="28"/>
                        </a:lnTo>
                        <a:lnTo>
                          <a:pt x="200" y="28"/>
                        </a:lnTo>
                        <a:lnTo>
                          <a:pt x="198" y="2"/>
                        </a:lnTo>
                        <a:lnTo>
                          <a:pt x="70" y="2"/>
                        </a:lnTo>
                        <a:lnTo>
                          <a:pt x="70" y="28"/>
                        </a:lnTo>
                        <a:lnTo>
                          <a:pt x="40" y="30"/>
                        </a:lnTo>
                        <a:lnTo>
                          <a:pt x="28" y="40"/>
                        </a:lnTo>
                        <a:lnTo>
                          <a:pt x="30" y="1086"/>
                        </a:lnTo>
                        <a:lnTo>
                          <a:pt x="2" y="1086"/>
                        </a:lnTo>
                        <a:close/>
                      </a:path>
                    </a:pathLst>
                  </a:custGeom>
                  <a:pattFill prst="wdDnDiag">
                    <a:fgClr>
                      <a:schemeClr val="tx2"/>
                    </a:fgClr>
                    <a:bgClr>
                      <a:schemeClr val="bg1"/>
                    </a:bgClr>
                  </a:patt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endParaRPr lang="ro-RO"/>
                  </a:p>
                </p:txBody>
              </p:sp>
              <p:sp>
                <p:nvSpPr>
                  <p:cNvPr id="165958" name="Freeform 70" descr="Алмазная решетка (контур)"/>
                  <p:cNvSpPr>
                    <a:spLocks noChangeAspect="1"/>
                  </p:cNvSpPr>
                  <p:nvPr/>
                </p:nvSpPr>
                <p:spPr bwMode="auto">
                  <a:xfrm>
                    <a:off x="972" y="1718"/>
                    <a:ext cx="208" cy="490"/>
                  </a:xfrm>
                  <a:custGeom>
                    <a:avLst/>
                    <a:gdLst/>
                    <a:ahLst/>
                    <a:cxnLst>
                      <a:cxn ang="0">
                        <a:pos x="4" y="4"/>
                      </a:cxn>
                      <a:cxn ang="0">
                        <a:pos x="0" y="486"/>
                      </a:cxn>
                      <a:cxn ang="0">
                        <a:pos x="40" y="486"/>
                      </a:cxn>
                      <a:cxn ang="0">
                        <a:pos x="38" y="34"/>
                      </a:cxn>
                      <a:cxn ang="0">
                        <a:pos x="80" y="32"/>
                      </a:cxn>
                      <a:cxn ang="0">
                        <a:pos x="78" y="0"/>
                      </a:cxn>
                      <a:cxn ang="0">
                        <a:pos x="120" y="0"/>
                      </a:cxn>
                      <a:cxn ang="0">
                        <a:pos x="122" y="32"/>
                      </a:cxn>
                      <a:cxn ang="0">
                        <a:pos x="172" y="32"/>
                      </a:cxn>
                      <a:cxn ang="0">
                        <a:pos x="172" y="490"/>
                      </a:cxn>
                      <a:cxn ang="0">
                        <a:pos x="208" y="484"/>
                      </a:cxn>
                      <a:cxn ang="0">
                        <a:pos x="208" y="6"/>
                      </a:cxn>
                      <a:cxn ang="0">
                        <a:pos x="4" y="4"/>
                      </a:cxn>
                    </a:cxnLst>
                    <a:rect l="0" t="0" r="r" b="b"/>
                    <a:pathLst>
                      <a:path w="208" h="490">
                        <a:moveTo>
                          <a:pt x="4" y="4"/>
                        </a:moveTo>
                        <a:lnTo>
                          <a:pt x="0" y="486"/>
                        </a:lnTo>
                        <a:lnTo>
                          <a:pt x="40" y="486"/>
                        </a:lnTo>
                        <a:lnTo>
                          <a:pt x="38" y="34"/>
                        </a:lnTo>
                        <a:lnTo>
                          <a:pt x="80" y="32"/>
                        </a:lnTo>
                        <a:lnTo>
                          <a:pt x="78" y="0"/>
                        </a:lnTo>
                        <a:lnTo>
                          <a:pt x="120" y="0"/>
                        </a:lnTo>
                        <a:lnTo>
                          <a:pt x="122" y="32"/>
                        </a:lnTo>
                        <a:lnTo>
                          <a:pt x="172" y="32"/>
                        </a:lnTo>
                        <a:lnTo>
                          <a:pt x="172" y="490"/>
                        </a:lnTo>
                        <a:lnTo>
                          <a:pt x="208" y="484"/>
                        </a:lnTo>
                        <a:lnTo>
                          <a:pt x="208" y="6"/>
                        </a:lnTo>
                        <a:lnTo>
                          <a:pt x="4" y="4"/>
                        </a:lnTo>
                        <a:close/>
                      </a:path>
                    </a:pathLst>
                  </a:custGeom>
                  <a:pattFill prst="openDmnd">
                    <a:fgClr>
                      <a:schemeClr val="tx1"/>
                    </a:fgClr>
                    <a:bgClr>
                      <a:schemeClr val="bg1"/>
                    </a:bgClr>
                  </a:patt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endParaRPr lang="ro-RO"/>
                  </a:p>
                </p:txBody>
              </p:sp>
              <p:grpSp>
                <p:nvGrpSpPr>
                  <p:cNvPr id="165959" name="Group 71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976" y="1976"/>
                    <a:ext cx="203" cy="228"/>
                    <a:chOff x="976" y="1976"/>
                    <a:chExt cx="203" cy="228"/>
                  </a:xfrm>
                </p:grpSpPr>
                <p:sp>
                  <p:nvSpPr>
                    <p:cNvPr id="165960" name="Rectangle 7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145" y="2172"/>
                      <a:ext cx="32" cy="32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6350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65961" name="Rectangle 73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976" y="2170"/>
                      <a:ext cx="32" cy="32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6350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65962" name="Rectangle 74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147" y="1978"/>
                      <a:ext cx="32" cy="32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6350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65963" name="Rectangle 75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978" y="1976"/>
                      <a:ext cx="32" cy="32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6350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</p:grpSp>
            </p:grpSp>
            <p:sp>
              <p:nvSpPr>
                <p:cNvPr id="165964" name="Freeform 76" descr="Плетенка"/>
                <p:cNvSpPr>
                  <a:spLocks noChangeAspect="1"/>
                </p:cNvSpPr>
                <p:nvPr/>
              </p:nvSpPr>
              <p:spPr bwMode="auto">
                <a:xfrm>
                  <a:off x="934" y="1606"/>
                  <a:ext cx="284" cy="252"/>
                </a:xfrm>
                <a:custGeom>
                  <a:avLst/>
                  <a:gdLst/>
                  <a:ahLst/>
                  <a:cxnLst>
                    <a:cxn ang="0">
                      <a:pos x="0" y="224"/>
                    </a:cxn>
                    <a:cxn ang="0">
                      <a:pos x="14" y="222"/>
                    </a:cxn>
                    <a:cxn ang="0">
                      <a:pos x="14" y="26"/>
                    </a:cxn>
                    <a:cxn ang="0">
                      <a:pos x="26" y="0"/>
                    </a:cxn>
                    <a:cxn ang="0">
                      <a:pos x="252" y="2"/>
                    </a:cxn>
                    <a:cxn ang="0">
                      <a:pos x="270" y="20"/>
                    </a:cxn>
                    <a:cxn ang="0">
                      <a:pos x="270" y="218"/>
                    </a:cxn>
                    <a:cxn ang="0">
                      <a:pos x="284" y="218"/>
                    </a:cxn>
                    <a:cxn ang="0">
                      <a:pos x="284" y="246"/>
                    </a:cxn>
                    <a:cxn ang="0">
                      <a:pos x="248" y="244"/>
                    </a:cxn>
                    <a:cxn ang="0">
                      <a:pos x="248" y="26"/>
                    </a:cxn>
                    <a:cxn ang="0">
                      <a:pos x="40" y="18"/>
                    </a:cxn>
                    <a:cxn ang="0">
                      <a:pos x="40" y="252"/>
                    </a:cxn>
                    <a:cxn ang="0">
                      <a:pos x="0" y="250"/>
                    </a:cxn>
                    <a:cxn ang="0">
                      <a:pos x="0" y="224"/>
                    </a:cxn>
                  </a:cxnLst>
                  <a:rect l="0" t="0" r="r" b="b"/>
                  <a:pathLst>
                    <a:path w="284" h="252">
                      <a:moveTo>
                        <a:pt x="0" y="224"/>
                      </a:moveTo>
                      <a:lnTo>
                        <a:pt x="14" y="222"/>
                      </a:lnTo>
                      <a:lnTo>
                        <a:pt x="14" y="26"/>
                      </a:lnTo>
                      <a:lnTo>
                        <a:pt x="26" y="0"/>
                      </a:lnTo>
                      <a:lnTo>
                        <a:pt x="252" y="2"/>
                      </a:lnTo>
                      <a:lnTo>
                        <a:pt x="270" y="20"/>
                      </a:lnTo>
                      <a:lnTo>
                        <a:pt x="270" y="218"/>
                      </a:lnTo>
                      <a:lnTo>
                        <a:pt x="284" y="218"/>
                      </a:lnTo>
                      <a:lnTo>
                        <a:pt x="284" y="246"/>
                      </a:lnTo>
                      <a:lnTo>
                        <a:pt x="248" y="244"/>
                      </a:lnTo>
                      <a:lnTo>
                        <a:pt x="248" y="26"/>
                      </a:lnTo>
                      <a:lnTo>
                        <a:pt x="40" y="18"/>
                      </a:lnTo>
                      <a:lnTo>
                        <a:pt x="40" y="252"/>
                      </a:lnTo>
                      <a:lnTo>
                        <a:pt x="0" y="250"/>
                      </a:lnTo>
                      <a:lnTo>
                        <a:pt x="0" y="224"/>
                      </a:lnTo>
                      <a:close/>
                    </a:path>
                  </a:pathLst>
                </a:custGeom>
                <a:pattFill prst="weave">
                  <a:fgClr>
                    <a:schemeClr val="tx1"/>
                  </a:fgClr>
                  <a:bgClr>
                    <a:schemeClr val="bg1"/>
                  </a:bgClr>
                </a:pattFill>
                <a:ln w="6350" cmpd="sng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ro-RO"/>
                </a:p>
              </p:txBody>
            </p:sp>
          </p:grpSp>
          <p:sp>
            <p:nvSpPr>
              <p:cNvPr id="165965" name="Line 77"/>
              <p:cNvSpPr>
                <a:spLocks noChangeAspect="1" noChangeShapeType="1"/>
              </p:cNvSpPr>
              <p:nvPr/>
            </p:nvSpPr>
            <p:spPr bwMode="auto">
              <a:xfrm>
                <a:off x="960" y="3288"/>
                <a:ext cx="240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o-RO"/>
              </a:p>
            </p:txBody>
          </p:sp>
        </p:grpSp>
        <p:grpSp>
          <p:nvGrpSpPr>
            <p:cNvPr id="165966" name="Group 78"/>
            <p:cNvGrpSpPr>
              <a:grpSpLocks noChangeAspect="1"/>
            </p:cNvGrpSpPr>
            <p:nvPr/>
          </p:nvGrpSpPr>
          <p:grpSpPr bwMode="auto">
            <a:xfrm>
              <a:off x="2304" y="428"/>
              <a:ext cx="166" cy="1048"/>
              <a:chOff x="982" y="1633"/>
              <a:chExt cx="186" cy="1171"/>
            </a:xfrm>
          </p:grpSpPr>
          <p:sp>
            <p:nvSpPr>
              <p:cNvPr id="165967" name="Freeform 79"/>
              <p:cNvSpPr>
                <a:spLocks noChangeAspect="1"/>
              </p:cNvSpPr>
              <p:nvPr/>
            </p:nvSpPr>
            <p:spPr bwMode="auto">
              <a:xfrm>
                <a:off x="1026" y="1758"/>
                <a:ext cx="94" cy="474"/>
              </a:xfrm>
              <a:custGeom>
                <a:avLst/>
                <a:gdLst/>
                <a:ahLst/>
                <a:cxnLst>
                  <a:cxn ang="0">
                    <a:pos x="0" y="472"/>
                  </a:cxn>
                  <a:cxn ang="0">
                    <a:pos x="0" y="58"/>
                  </a:cxn>
                  <a:cxn ang="0">
                    <a:pos x="10" y="44"/>
                  </a:cxn>
                  <a:cxn ang="0">
                    <a:pos x="12" y="6"/>
                  </a:cxn>
                  <a:cxn ang="0">
                    <a:pos x="31" y="0"/>
                  </a:cxn>
                  <a:cxn ang="0">
                    <a:pos x="63" y="0"/>
                  </a:cxn>
                  <a:cxn ang="0">
                    <a:pos x="78" y="10"/>
                  </a:cxn>
                  <a:cxn ang="0">
                    <a:pos x="82" y="46"/>
                  </a:cxn>
                  <a:cxn ang="0">
                    <a:pos x="94" y="56"/>
                  </a:cxn>
                  <a:cxn ang="0">
                    <a:pos x="94" y="472"/>
                  </a:cxn>
                  <a:cxn ang="0">
                    <a:pos x="0" y="472"/>
                  </a:cxn>
                </a:cxnLst>
                <a:rect l="0" t="0" r="r" b="b"/>
                <a:pathLst>
                  <a:path w="94" h="472">
                    <a:moveTo>
                      <a:pt x="0" y="472"/>
                    </a:moveTo>
                    <a:lnTo>
                      <a:pt x="0" y="58"/>
                    </a:lnTo>
                    <a:lnTo>
                      <a:pt x="10" y="44"/>
                    </a:lnTo>
                    <a:lnTo>
                      <a:pt x="12" y="6"/>
                    </a:lnTo>
                    <a:lnTo>
                      <a:pt x="31" y="0"/>
                    </a:lnTo>
                    <a:lnTo>
                      <a:pt x="63" y="0"/>
                    </a:lnTo>
                    <a:lnTo>
                      <a:pt x="78" y="10"/>
                    </a:lnTo>
                    <a:lnTo>
                      <a:pt x="82" y="46"/>
                    </a:lnTo>
                    <a:lnTo>
                      <a:pt x="94" y="56"/>
                    </a:lnTo>
                    <a:lnTo>
                      <a:pt x="94" y="472"/>
                    </a:lnTo>
                    <a:lnTo>
                      <a:pt x="0" y="472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folHlink">
                      <a:gamma/>
                      <a:shade val="33333"/>
                      <a:invGamma/>
                    </a:schemeClr>
                  </a:gs>
                  <a:gs pos="50000">
                    <a:schemeClr val="folHlink"/>
                  </a:gs>
                  <a:gs pos="100000">
                    <a:schemeClr val="folHlink">
                      <a:gamma/>
                      <a:shade val="33333"/>
                      <a:invGamma/>
                    </a:schemeClr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o-RO"/>
              </a:p>
            </p:txBody>
          </p:sp>
          <p:sp>
            <p:nvSpPr>
              <p:cNvPr id="165968" name="Rectangle 80" descr="Темн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1048" y="1770"/>
                <a:ext cx="48" cy="145"/>
              </a:xfrm>
              <a:prstGeom prst="rect">
                <a:avLst/>
              </a:prstGeom>
              <a:pattFill prst="dkDnDiag">
                <a:fgClr>
                  <a:schemeClr val="tx2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65969" name="Rectangle 81"/>
              <p:cNvSpPr>
                <a:spLocks noChangeAspect="1" noChangeArrowheads="1"/>
              </p:cNvSpPr>
              <p:nvPr/>
            </p:nvSpPr>
            <p:spPr bwMode="auto">
              <a:xfrm>
                <a:off x="1026" y="1983"/>
                <a:ext cx="94" cy="226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grpSp>
            <p:nvGrpSpPr>
              <p:cNvPr id="165970" name="Group 82"/>
              <p:cNvGrpSpPr>
                <a:grpSpLocks noChangeAspect="1"/>
              </p:cNvGrpSpPr>
              <p:nvPr/>
            </p:nvGrpSpPr>
            <p:grpSpPr bwMode="auto">
              <a:xfrm>
                <a:off x="1062" y="1633"/>
                <a:ext cx="17" cy="179"/>
                <a:chOff x="1524" y="2321"/>
                <a:chExt cx="17" cy="178"/>
              </a:xfrm>
            </p:grpSpPr>
            <p:sp>
              <p:nvSpPr>
                <p:cNvPr id="165971" name="Rectangle 83"/>
                <p:cNvSpPr>
                  <a:spLocks noChangeAspect="1" noChangeArrowheads="1"/>
                </p:cNvSpPr>
                <p:nvPr/>
              </p:nvSpPr>
              <p:spPr bwMode="auto">
                <a:xfrm rot="5400000">
                  <a:off x="1449" y="2407"/>
                  <a:ext cx="168" cy="16"/>
                </a:xfrm>
                <a:prstGeom prst="rect">
                  <a:avLst/>
                </a:prstGeom>
                <a:solidFill>
                  <a:schemeClr val="folHlink"/>
                </a:solidFill>
                <a:ln w="635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65972" name="Oval 84"/>
                <p:cNvSpPr>
                  <a:spLocks noChangeAspect="1" noChangeArrowheads="1"/>
                </p:cNvSpPr>
                <p:nvPr/>
              </p:nvSpPr>
              <p:spPr bwMode="auto">
                <a:xfrm rot="5160000">
                  <a:off x="1524" y="2321"/>
                  <a:ext cx="18" cy="17"/>
                </a:xfrm>
                <a:prstGeom prst="ellipse">
                  <a:avLst/>
                </a:prstGeom>
                <a:solidFill>
                  <a:schemeClr val="folHlink"/>
                </a:solid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  <p:grpSp>
            <p:nvGrpSpPr>
              <p:cNvPr id="165973" name="Group 85"/>
              <p:cNvGrpSpPr>
                <a:grpSpLocks noChangeAspect="1"/>
              </p:cNvGrpSpPr>
              <p:nvPr/>
            </p:nvGrpSpPr>
            <p:grpSpPr bwMode="auto">
              <a:xfrm>
                <a:off x="982" y="2228"/>
                <a:ext cx="186" cy="576"/>
                <a:chOff x="982" y="2235"/>
                <a:chExt cx="186" cy="569"/>
              </a:xfrm>
            </p:grpSpPr>
            <p:sp>
              <p:nvSpPr>
                <p:cNvPr id="165974" name="AutoShape 86"/>
                <p:cNvSpPr>
                  <a:spLocks noChangeAspect="1" noChangeArrowheads="1"/>
                </p:cNvSpPr>
                <p:nvPr/>
              </p:nvSpPr>
              <p:spPr bwMode="auto">
                <a:xfrm rot="5400000">
                  <a:off x="888" y="2360"/>
                  <a:ext cx="378" cy="127"/>
                </a:xfrm>
                <a:prstGeom prst="roundRect">
                  <a:avLst>
                    <a:gd name="adj" fmla="val 16667"/>
                  </a:avLst>
                </a:prstGeom>
                <a:gradFill rotWithShape="0">
                  <a:gsLst>
                    <a:gs pos="0">
                      <a:schemeClr val="folHlink">
                        <a:gamma/>
                        <a:shade val="39216"/>
                        <a:invGamma/>
                      </a:schemeClr>
                    </a:gs>
                    <a:gs pos="50000">
                      <a:schemeClr val="folHlink"/>
                    </a:gs>
                    <a:gs pos="100000">
                      <a:schemeClr val="folHlink">
                        <a:gamma/>
                        <a:shade val="39216"/>
                        <a:invGamma/>
                      </a:schemeClr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65975" name="AutoShape 87"/>
                <p:cNvSpPr>
                  <a:spLocks noChangeAspect="1" noChangeArrowheads="1"/>
                </p:cNvSpPr>
                <p:nvPr/>
              </p:nvSpPr>
              <p:spPr bwMode="auto">
                <a:xfrm flipV="1">
                  <a:off x="1040" y="2696"/>
                  <a:ext cx="70" cy="108"/>
                </a:xfrm>
                <a:prstGeom prst="triangle">
                  <a:avLst>
                    <a:gd name="adj" fmla="val 50000"/>
                  </a:avLst>
                </a:prstGeom>
                <a:gradFill rotWithShape="0">
                  <a:gsLst>
                    <a:gs pos="0">
                      <a:schemeClr val="folHlink">
                        <a:gamma/>
                        <a:shade val="39216"/>
                        <a:invGamma/>
                      </a:schemeClr>
                    </a:gs>
                    <a:gs pos="50000">
                      <a:schemeClr val="folHlink"/>
                    </a:gs>
                    <a:gs pos="100000">
                      <a:schemeClr val="folHlink">
                        <a:gamma/>
                        <a:shade val="39216"/>
                        <a:invGamma/>
                      </a:schemeClr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grpSp>
              <p:nvGrpSpPr>
                <p:cNvPr id="165976" name="Group 88"/>
                <p:cNvGrpSpPr>
                  <a:grpSpLocks noChangeAspect="1"/>
                </p:cNvGrpSpPr>
                <p:nvPr/>
              </p:nvGrpSpPr>
              <p:grpSpPr bwMode="auto">
                <a:xfrm>
                  <a:off x="982" y="2602"/>
                  <a:ext cx="186" cy="90"/>
                  <a:chOff x="982" y="2602"/>
                  <a:chExt cx="186" cy="90"/>
                </a:xfrm>
              </p:grpSpPr>
              <p:sp>
                <p:nvSpPr>
                  <p:cNvPr id="165977" name="Rectangle 8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982" y="2602"/>
                    <a:ext cx="186" cy="32"/>
                  </a:xfrm>
                  <a:prstGeom prst="rect">
                    <a:avLst/>
                  </a:prstGeom>
                  <a:gradFill rotWithShape="0">
                    <a:gsLst>
                      <a:gs pos="0">
                        <a:schemeClr val="folHlink">
                          <a:gamma/>
                          <a:shade val="39216"/>
                          <a:invGamma/>
                        </a:schemeClr>
                      </a:gs>
                      <a:gs pos="50000">
                        <a:schemeClr val="folHlink"/>
                      </a:gs>
                      <a:gs pos="100000">
                        <a:schemeClr val="folHlink">
                          <a:gamma/>
                          <a:shade val="39216"/>
                          <a:invGamma/>
                        </a:schemeClr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65978" name="Rectangle 9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014" y="2634"/>
                    <a:ext cx="120" cy="58"/>
                  </a:xfrm>
                  <a:prstGeom prst="rect">
                    <a:avLst/>
                  </a:prstGeom>
                  <a:gradFill rotWithShape="0">
                    <a:gsLst>
                      <a:gs pos="0">
                        <a:schemeClr val="folHlink">
                          <a:gamma/>
                          <a:shade val="39216"/>
                          <a:invGamma/>
                        </a:schemeClr>
                      </a:gs>
                      <a:gs pos="50000">
                        <a:schemeClr val="folHlink"/>
                      </a:gs>
                      <a:gs pos="100000">
                        <a:schemeClr val="folHlink">
                          <a:gamma/>
                          <a:shade val="39216"/>
                          <a:invGamma/>
                        </a:schemeClr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</p:grpSp>
          </p:grpSp>
        </p:grpSp>
      </p:grpSp>
      <p:sp>
        <p:nvSpPr>
          <p:cNvPr id="165979" name="AutoShape 91"/>
          <p:cNvSpPr>
            <a:spLocks noChangeAspect="1" noChangeArrowheads="1"/>
          </p:cNvSpPr>
          <p:nvPr/>
        </p:nvSpPr>
        <p:spPr bwMode="auto">
          <a:xfrm flipV="1">
            <a:off x="4276725" y="1143000"/>
            <a:ext cx="590550" cy="171450"/>
          </a:xfrm>
          <a:custGeom>
            <a:avLst/>
            <a:gdLst>
              <a:gd name="G0" fmla="+- 9404 0 0"/>
              <a:gd name="G1" fmla="+- 6014446 0 0"/>
              <a:gd name="G2" fmla="+- 0 0 6014446"/>
              <a:gd name="T0" fmla="*/ 0 256 1"/>
              <a:gd name="T1" fmla="*/ 180 256 1"/>
              <a:gd name="G3" fmla="+- 6014446 T0 T1"/>
              <a:gd name="T2" fmla="*/ 0 256 1"/>
              <a:gd name="T3" fmla="*/ 90 256 1"/>
              <a:gd name="G4" fmla="+- 6014446 T2 T3"/>
              <a:gd name="G5" fmla="*/ G4 2 1"/>
              <a:gd name="T4" fmla="*/ 90 256 1"/>
              <a:gd name="T5" fmla="*/ 0 256 1"/>
              <a:gd name="G6" fmla="+- 6014446 T4 T5"/>
              <a:gd name="G7" fmla="*/ G6 2 1"/>
              <a:gd name="G8" fmla="abs 6014446"/>
              <a:gd name="T6" fmla="*/ 0 256 1"/>
              <a:gd name="T7" fmla="*/ 90 256 1"/>
              <a:gd name="G9" fmla="+- G8 T6 T7"/>
              <a:gd name="G10" fmla="?: G9 G7 G5"/>
              <a:gd name="T8" fmla="*/ 0 256 1"/>
              <a:gd name="T9" fmla="*/ 360 256 1"/>
              <a:gd name="G11" fmla="+- G10 T8 T9"/>
              <a:gd name="G12" fmla="?: G10 G11 G10"/>
              <a:gd name="T10" fmla="*/ 0 256 1"/>
              <a:gd name="T11" fmla="*/ 360 256 1"/>
              <a:gd name="G13" fmla="+- G12 T10 T11"/>
              <a:gd name="G14" fmla="?: G12 G13 G12"/>
              <a:gd name="G15" fmla="+- 0 0 G14"/>
              <a:gd name="G16" fmla="+- 10800 0 0"/>
              <a:gd name="G17" fmla="+- 10800 0 9404"/>
              <a:gd name="G18" fmla="*/ 9404 1 2"/>
              <a:gd name="G19" fmla="+- G18 5400 0"/>
              <a:gd name="G20" fmla="cos G19 6014446"/>
              <a:gd name="G21" fmla="sin G19 6014446"/>
              <a:gd name="G22" fmla="+- G20 10800 0"/>
              <a:gd name="G23" fmla="+- G21 10800 0"/>
              <a:gd name="G24" fmla="+- 10800 0 G20"/>
              <a:gd name="G25" fmla="+- 9404 10800 0"/>
              <a:gd name="G26" fmla="?: G9 G17 G25"/>
              <a:gd name="G27" fmla="?: G9 0 21600"/>
              <a:gd name="G28" fmla="cos 10800 6014446"/>
              <a:gd name="G29" fmla="sin 10800 6014446"/>
              <a:gd name="G30" fmla="sin 9404 6014446"/>
              <a:gd name="G31" fmla="+- G28 10800 0"/>
              <a:gd name="G32" fmla="+- G29 10800 0"/>
              <a:gd name="G33" fmla="+- G30 10800 0"/>
              <a:gd name="G34" fmla="?: G4 0 G31"/>
              <a:gd name="G35" fmla="?: 6014446 G34 0"/>
              <a:gd name="G36" fmla="?: G6 G35 G31"/>
              <a:gd name="G37" fmla="+- 21600 0 G36"/>
              <a:gd name="G38" fmla="?: G4 0 G33"/>
              <a:gd name="G39" fmla="?: 6014446 G38 G32"/>
              <a:gd name="G40" fmla="?: G6 G39 0"/>
              <a:gd name="G41" fmla="?: G4 G32 21600"/>
              <a:gd name="G42" fmla="?: G6 G41 G33"/>
              <a:gd name="T12" fmla="*/ 10800 w 21600"/>
              <a:gd name="T13" fmla="*/ 0 h 21600"/>
              <a:gd name="T14" fmla="*/ 10487 w 21600"/>
              <a:gd name="T15" fmla="*/ 20897 h 21600"/>
              <a:gd name="T16" fmla="*/ 10800 w 21600"/>
              <a:gd name="T17" fmla="*/ 1396 h 21600"/>
              <a:gd name="T18" fmla="*/ 11113 w 21600"/>
              <a:gd name="T19" fmla="*/ 20897 h 21600"/>
              <a:gd name="T20" fmla="*/ G36 w 21600"/>
              <a:gd name="T21" fmla="*/ G40 h 21600"/>
              <a:gd name="T22" fmla="*/ G37 w 21600"/>
              <a:gd name="T23" fmla="*/ G42 h 21600"/>
            </a:gdLst>
            <a:ahLst/>
            <a:cxnLst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T20" t="T21" r="T22" b="T23"/>
            <a:pathLst>
              <a:path w="21600" h="21600">
                <a:moveTo>
                  <a:pt x="10509" y="20199"/>
                </a:moveTo>
                <a:cubicBezTo>
                  <a:pt x="5431" y="20042"/>
                  <a:pt x="1396" y="15880"/>
                  <a:pt x="1396" y="10800"/>
                </a:cubicBezTo>
                <a:cubicBezTo>
                  <a:pt x="1396" y="5606"/>
                  <a:pt x="5606" y="1396"/>
                  <a:pt x="10800" y="1396"/>
                </a:cubicBezTo>
                <a:cubicBezTo>
                  <a:pt x="15993" y="1396"/>
                  <a:pt x="20204" y="5606"/>
                  <a:pt x="20204" y="10800"/>
                </a:cubicBezTo>
                <a:cubicBezTo>
                  <a:pt x="20204" y="15880"/>
                  <a:pt x="16168" y="20042"/>
                  <a:pt x="11090" y="20199"/>
                </a:cubicBezTo>
                <a:lnTo>
                  <a:pt x="11134" y="21594"/>
                </a:lnTo>
                <a:cubicBezTo>
                  <a:pt x="16965" y="21414"/>
                  <a:pt x="21600" y="16634"/>
                  <a:pt x="21600" y="10800"/>
                </a:cubicBezTo>
                <a:cubicBezTo>
                  <a:pt x="21600" y="4835"/>
                  <a:pt x="16764" y="0"/>
                  <a:pt x="10800" y="0"/>
                </a:cubicBezTo>
                <a:cubicBezTo>
                  <a:pt x="4835" y="0"/>
                  <a:pt x="0" y="4835"/>
                  <a:pt x="0" y="10800"/>
                </a:cubicBezTo>
                <a:cubicBezTo>
                  <a:pt x="-1" y="16634"/>
                  <a:pt x="4634" y="21414"/>
                  <a:pt x="10465" y="21594"/>
                </a:cubicBezTo>
                <a:close/>
              </a:path>
            </a:pathLst>
          </a:custGeom>
          <a:gradFill rotWithShape="0">
            <a:gsLst>
              <a:gs pos="0">
                <a:schemeClr val="folHlink"/>
              </a:gs>
              <a:gs pos="100000">
                <a:schemeClr val="folHlink">
                  <a:gamma/>
                  <a:tint val="6275"/>
                  <a:invGamma/>
                </a:schemeClr>
              </a:gs>
            </a:gsLst>
            <a:path path="rect">
              <a:fillToRect l="50000" t="50000" r="50000" b="50000"/>
            </a:path>
          </a:gra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grpSp>
        <p:nvGrpSpPr>
          <p:cNvPr id="165980" name="Group 92"/>
          <p:cNvGrpSpPr>
            <a:grpSpLocks/>
          </p:cNvGrpSpPr>
          <p:nvPr/>
        </p:nvGrpSpPr>
        <p:grpSpPr bwMode="auto">
          <a:xfrm>
            <a:off x="4424363" y="4206875"/>
            <a:ext cx="309562" cy="325438"/>
            <a:chOff x="2960" y="2966"/>
            <a:chExt cx="273" cy="533"/>
          </a:xfrm>
        </p:grpSpPr>
        <p:grpSp>
          <p:nvGrpSpPr>
            <p:cNvPr id="165981" name="Group 93"/>
            <p:cNvGrpSpPr>
              <a:grpSpLocks/>
            </p:cNvGrpSpPr>
            <p:nvPr/>
          </p:nvGrpSpPr>
          <p:grpSpPr bwMode="auto">
            <a:xfrm rot="-186789">
              <a:off x="2964" y="3456"/>
              <a:ext cx="265" cy="43"/>
              <a:chOff x="2966" y="3408"/>
              <a:chExt cx="265" cy="43"/>
            </a:xfrm>
          </p:grpSpPr>
          <p:sp>
            <p:nvSpPr>
              <p:cNvPr id="165982" name="Rectangle 94"/>
              <p:cNvSpPr>
                <a:spLocks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65983" name="Oval 95" descr="Светлый диагональный 1"/>
              <p:cNvSpPr>
                <a:spLocks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65984" name="Oval 96" descr="Светлый диагональный 1"/>
              <p:cNvSpPr>
                <a:spLocks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65985" name="Group 97"/>
            <p:cNvGrpSpPr>
              <a:grpSpLocks/>
            </p:cNvGrpSpPr>
            <p:nvPr/>
          </p:nvGrpSpPr>
          <p:grpSpPr bwMode="auto">
            <a:xfrm>
              <a:off x="2964" y="3356"/>
              <a:ext cx="265" cy="43"/>
              <a:chOff x="2966" y="3408"/>
              <a:chExt cx="265" cy="43"/>
            </a:xfrm>
          </p:grpSpPr>
          <p:sp>
            <p:nvSpPr>
              <p:cNvPr id="165986" name="Rectangle 98"/>
              <p:cNvSpPr>
                <a:spLocks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65987" name="Oval 99" descr="Светлый диагональный 1"/>
              <p:cNvSpPr>
                <a:spLocks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65988" name="Oval 100" descr="Светлый диагональный 1"/>
              <p:cNvSpPr>
                <a:spLocks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65989" name="Group 101"/>
            <p:cNvGrpSpPr>
              <a:grpSpLocks/>
            </p:cNvGrpSpPr>
            <p:nvPr/>
          </p:nvGrpSpPr>
          <p:grpSpPr bwMode="auto">
            <a:xfrm>
              <a:off x="2968" y="3302"/>
              <a:ext cx="265" cy="43"/>
              <a:chOff x="2966" y="3408"/>
              <a:chExt cx="265" cy="43"/>
            </a:xfrm>
          </p:grpSpPr>
          <p:sp>
            <p:nvSpPr>
              <p:cNvPr id="165990" name="Rectangle 102"/>
              <p:cNvSpPr>
                <a:spLocks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65991" name="Oval 103" descr="Светлый диагональный 1"/>
              <p:cNvSpPr>
                <a:spLocks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65992" name="Oval 104" descr="Светлый диагональный 1"/>
              <p:cNvSpPr>
                <a:spLocks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65993" name="Group 105"/>
            <p:cNvGrpSpPr>
              <a:grpSpLocks/>
            </p:cNvGrpSpPr>
            <p:nvPr/>
          </p:nvGrpSpPr>
          <p:grpSpPr bwMode="auto">
            <a:xfrm>
              <a:off x="2962" y="3134"/>
              <a:ext cx="265" cy="43"/>
              <a:chOff x="2966" y="3408"/>
              <a:chExt cx="265" cy="43"/>
            </a:xfrm>
          </p:grpSpPr>
          <p:sp>
            <p:nvSpPr>
              <p:cNvPr id="165994" name="Rectangle 106"/>
              <p:cNvSpPr>
                <a:spLocks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65995" name="Oval 107" descr="Светлый диагональный 1"/>
              <p:cNvSpPr>
                <a:spLocks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65996" name="Oval 108" descr="Светлый диагональный 1"/>
              <p:cNvSpPr>
                <a:spLocks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65997" name="Group 109"/>
            <p:cNvGrpSpPr>
              <a:grpSpLocks/>
            </p:cNvGrpSpPr>
            <p:nvPr/>
          </p:nvGrpSpPr>
          <p:grpSpPr bwMode="auto">
            <a:xfrm>
              <a:off x="2964" y="3082"/>
              <a:ext cx="265" cy="43"/>
              <a:chOff x="2966" y="3408"/>
              <a:chExt cx="265" cy="43"/>
            </a:xfrm>
          </p:grpSpPr>
          <p:sp>
            <p:nvSpPr>
              <p:cNvPr id="165998" name="Rectangle 110"/>
              <p:cNvSpPr>
                <a:spLocks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65999" name="Oval 111" descr="Светлый диагональный 1"/>
              <p:cNvSpPr>
                <a:spLocks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66000" name="Oval 112" descr="Светлый диагональный 1"/>
              <p:cNvSpPr>
                <a:spLocks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66001" name="Group 113"/>
            <p:cNvGrpSpPr>
              <a:grpSpLocks/>
            </p:cNvGrpSpPr>
            <p:nvPr/>
          </p:nvGrpSpPr>
          <p:grpSpPr bwMode="auto">
            <a:xfrm>
              <a:off x="2966" y="3032"/>
              <a:ext cx="265" cy="43"/>
              <a:chOff x="2966" y="3408"/>
              <a:chExt cx="265" cy="43"/>
            </a:xfrm>
          </p:grpSpPr>
          <p:sp>
            <p:nvSpPr>
              <p:cNvPr id="166002" name="Rectangle 114"/>
              <p:cNvSpPr>
                <a:spLocks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66003" name="Oval 115" descr="Светлый диагональный 1"/>
              <p:cNvSpPr>
                <a:spLocks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66004" name="Oval 116" descr="Светлый диагональный 1"/>
              <p:cNvSpPr>
                <a:spLocks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66005" name="Group 117"/>
            <p:cNvGrpSpPr>
              <a:grpSpLocks/>
            </p:cNvGrpSpPr>
            <p:nvPr/>
          </p:nvGrpSpPr>
          <p:grpSpPr bwMode="auto">
            <a:xfrm>
              <a:off x="2964" y="3244"/>
              <a:ext cx="265" cy="43"/>
              <a:chOff x="2966" y="3408"/>
              <a:chExt cx="265" cy="43"/>
            </a:xfrm>
          </p:grpSpPr>
          <p:sp>
            <p:nvSpPr>
              <p:cNvPr id="166006" name="Rectangle 118"/>
              <p:cNvSpPr>
                <a:spLocks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66007" name="Oval 119" descr="Светлый диагональный 1"/>
              <p:cNvSpPr>
                <a:spLocks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66008" name="Oval 120" descr="Светлый диагональный 1"/>
              <p:cNvSpPr>
                <a:spLocks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66009" name="Group 121"/>
            <p:cNvGrpSpPr>
              <a:grpSpLocks/>
            </p:cNvGrpSpPr>
            <p:nvPr/>
          </p:nvGrpSpPr>
          <p:grpSpPr bwMode="auto">
            <a:xfrm>
              <a:off x="2962" y="3190"/>
              <a:ext cx="265" cy="43"/>
              <a:chOff x="2966" y="3408"/>
              <a:chExt cx="265" cy="43"/>
            </a:xfrm>
          </p:grpSpPr>
          <p:sp>
            <p:nvSpPr>
              <p:cNvPr id="166010" name="Rectangle 122"/>
              <p:cNvSpPr>
                <a:spLocks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66011" name="Oval 123" descr="Светлый диагональный 1"/>
              <p:cNvSpPr>
                <a:spLocks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66012" name="Oval 124" descr="Светлый диагональный 1"/>
              <p:cNvSpPr>
                <a:spLocks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66013" name="Group 125"/>
            <p:cNvGrpSpPr>
              <a:grpSpLocks/>
            </p:cNvGrpSpPr>
            <p:nvPr/>
          </p:nvGrpSpPr>
          <p:grpSpPr bwMode="auto">
            <a:xfrm>
              <a:off x="2960" y="3414"/>
              <a:ext cx="265" cy="43"/>
              <a:chOff x="2966" y="3408"/>
              <a:chExt cx="265" cy="43"/>
            </a:xfrm>
          </p:grpSpPr>
          <p:sp>
            <p:nvSpPr>
              <p:cNvPr id="166014" name="Rectangle 126"/>
              <p:cNvSpPr>
                <a:spLocks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66015" name="Oval 127" descr="Светлый диагональный 1"/>
              <p:cNvSpPr>
                <a:spLocks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66016" name="Oval 128" descr="Светлый диагональный 1"/>
              <p:cNvSpPr>
                <a:spLocks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66017" name="Group 129"/>
            <p:cNvGrpSpPr>
              <a:grpSpLocks/>
            </p:cNvGrpSpPr>
            <p:nvPr/>
          </p:nvGrpSpPr>
          <p:grpSpPr bwMode="auto">
            <a:xfrm rot="136227">
              <a:off x="2966" y="2980"/>
              <a:ext cx="265" cy="43"/>
              <a:chOff x="2966" y="3408"/>
              <a:chExt cx="265" cy="43"/>
            </a:xfrm>
          </p:grpSpPr>
          <p:sp>
            <p:nvSpPr>
              <p:cNvPr id="166018" name="Rectangle 130"/>
              <p:cNvSpPr>
                <a:spLocks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66019" name="Oval 131" descr="Светлый диагональный 1"/>
              <p:cNvSpPr>
                <a:spLocks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66020" name="Oval 132" descr="Светлый диагональный 1"/>
              <p:cNvSpPr>
                <a:spLocks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66021" name="Group 133"/>
            <p:cNvGrpSpPr>
              <a:grpSpLocks/>
            </p:cNvGrpSpPr>
            <p:nvPr/>
          </p:nvGrpSpPr>
          <p:grpSpPr bwMode="auto">
            <a:xfrm rot="-208310">
              <a:off x="2964" y="2966"/>
              <a:ext cx="265" cy="43"/>
              <a:chOff x="2966" y="3408"/>
              <a:chExt cx="265" cy="43"/>
            </a:xfrm>
          </p:grpSpPr>
          <p:sp>
            <p:nvSpPr>
              <p:cNvPr id="166022" name="Rectangle 134"/>
              <p:cNvSpPr>
                <a:spLocks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66023" name="Oval 135" descr="Светлый диагональный 1"/>
              <p:cNvSpPr>
                <a:spLocks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66024" name="Oval 136" descr="Светлый диагональный 1"/>
              <p:cNvSpPr>
                <a:spLocks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</p:grpSp>
      <p:sp>
        <p:nvSpPr>
          <p:cNvPr id="166025" name="Freeform 137"/>
          <p:cNvSpPr>
            <a:spLocks noChangeAspect="1"/>
          </p:cNvSpPr>
          <p:nvPr/>
        </p:nvSpPr>
        <p:spPr bwMode="auto">
          <a:xfrm>
            <a:off x="4489450" y="1979613"/>
            <a:ext cx="160338" cy="1073150"/>
          </a:xfrm>
          <a:custGeom>
            <a:avLst/>
            <a:gdLst/>
            <a:ahLst/>
            <a:cxnLst>
              <a:cxn ang="0">
                <a:pos x="0" y="960"/>
              </a:cxn>
              <a:cxn ang="0">
                <a:pos x="0" y="9"/>
              </a:cxn>
              <a:cxn ang="0">
                <a:pos x="5" y="3"/>
              </a:cxn>
              <a:cxn ang="0">
                <a:pos x="15" y="0"/>
              </a:cxn>
              <a:cxn ang="0">
                <a:pos x="39" y="15"/>
              </a:cxn>
              <a:cxn ang="0">
                <a:pos x="72" y="24"/>
              </a:cxn>
              <a:cxn ang="0">
                <a:pos x="102" y="18"/>
              </a:cxn>
              <a:cxn ang="0">
                <a:pos x="125" y="5"/>
              </a:cxn>
              <a:cxn ang="0">
                <a:pos x="135" y="2"/>
              </a:cxn>
              <a:cxn ang="0">
                <a:pos x="143" y="6"/>
              </a:cxn>
              <a:cxn ang="0">
                <a:pos x="144" y="960"/>
              </a:cxn>
              <a:cxn ang="0">
                <a:pos x="0" y="960"/>
              </a:cxn>
            </a:cxnLst>
            <a:rect l="0" t="0" r="r" b="b"/>
            <a:pathLst>
              <a:path w="144" h="960">
                <a:moveTo>
                  <a:pt x="0" y="960"/>
                </a:moveTo>
                <a:lnTo>
                  <a:pt x="0" y="9"/>
                </a:lnTo>
                <a:lnTo>
                  <a:pt x="5" y="3"/>
                </a:lnTo>
                <a:lnTo>
                  <a:pt x="15" y="0"/>
                </a:lnTo>
                <a:lnTo>
                  <a:pt x="39" y="15"/>
                </a:lnTo>
                <a:lnTo>
                  <a:pt x="72" y="24"/>
                </a:lnTo>
                <a:lnTo>
                  <a:pt x="102" y="18"/>
                </a:lnTo>
                <a:lnTo>
                  <a:pt x="125" y="5"/>
                </a:lnTo>
                <a:lnTo>
                  <a:pt x="135" y="2"/>
                </a:lnTo>
                <a:lnTo>
                  <a:pt x="143" y="6"/>
                </a:lnTo>
                <a:lnTo>
                  <a:pt x="144" y="960"/>
                </a:lnTo>
                <a:lnTo>
                  <a:pt x="0" y="960"/>
                </a:lnTo>
                <a:close/>
              </a:path>
            </a:pathLst>
          </a:custGeom>
          <a:gradFill rotWithShape="0">
            <a:gsLst>
              <a:gs pos="0">
                <a:schemeClr val="folHlink"/>
              </a:gs>
              <a:gs pos="50000">
                <a:schemeClr val="folHlink">
                  <a:gamma/>
                  <a:tint val="0"/>
                  <a:invGamma/>
                </a:schemeClr>
              </a:gs>
              <a:gs pos="100000">
                <a:schemeClr val="folHlink"/>
              </a:gs>
            </a:gsLst>
            <a:lin ang="0" scaled="1"/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endParaRPr lang="ro-RO"/>
          </a:p>
        </p:txBody>
      </p:sp>
      <p:grpSp>
        <p:nvGrpSpPr>
          <p:cNvPr id="166026" name="Group 138"/>
          <p:cNvGrpSpPr>
            <a:grpSpLocks/>
          </p:cNvGrpSpPr>
          <p:nvPr/>
        </p:nvGrpSpPr>
        <p:grpSpPr bwMode="auto">
          <a:xfrm>
            <a:off x="3149600" y="1066800"/>
            <a:ext cx="2843213" cy="4094163"/>
            <a:chOff x="1985" y="1437"/>
            <a:chExt cx="1791" cy="2579"/>
          </a:xfrm>
        </p:grpSpPr>
        <p:grpSp>
          <p:nvGrpSpPr>
            <p:cNvPr id="166027" name="Group 139"/>
            <p:cNvGrpSpPr>
              <a:grpSpLocks/>
            </p:cNvGrpSpPr>
            <p:nvPr/>
          </p:nvGrpSpPr>
          <p:grpSpPr bwMode="auto">
            <a:xfrm>
              <a:off x="1985" y="1437"/>
              <a:ext cx="1791" cy="2579"/>
              <a:chOff x="1985" y="1437"/>
              <a:chExt cx="1791" cy="2579"/>
            </a:xfrm>
          </p:grpSpPr>
          <p:grpSp>
            <p:nvGrpSpPr>
              <p:cNvPr id="166028" name="Group 140"/>
              <p:cNvGrpSpPr>
                <a:grpSpLocks noChangeAspect="1"/>
              </p:cNvGrpSpPr>
              <p:nvPr/>
            </p:nvGrpSpPr>
            <p:grpSpPr bwMode="auto">
              <a:xfrm>
                <a:off x="1993" y="1892"/>
                <a:ext cx="208" cy="1874"/>
                <a:chOff x="1836" y="1048"/>
                <a:chExt cx="294" cy="2656"/>
              </a:xfrm>
            </p:grpSpPr>
            <p:sp>
              <p:nvSpPr>
                <p:cNvPr id="166029" name="Rectangle 141" descr="Дранка"/>
                <p:cNvSpPr>
                  <a:spLocks noChangeAspect="1" noChangeArrowheads="1"/>
                </p:cNvSpPr>
                <p:nvPr/>
              </p:nvSpPr>
              <p:spPr bwMode="auto">
                <a:xfrm>
                  <a:off x="1836" y="1104"/>
                  <a:ext cx="294" cy="2553"/>
                </a:xfrm>
                <a:prstGeom prst="rect">
                  <a:avLst/>
                </a:prstGeom>
                <a:pattFill prst="shingle">
                  <a:fgClr>
                    <a:schemeClr val="folHlink"/>
                  </a:fgClr>
                  <a:bgClr>
                    <a:schemeClr val="bg1"/>
                  </a:bgClr>
                </a:patt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66030" name="AutoShape 142" descr="Дранка"/>
                <p:cNvSpPr>
                  <a:spLocks noChangeAspect="1" noChangeArrowheads="1"/>
                </p:cNvSpPr>
                <p:nvPr/>
              </p:nvSpPr>
              <p:spPr bwMode="auto">
                <a:xfrm>
                  <a:off x="2008" y="3656"/>
                  <a:ext cx="48" cy="48"/>
                </a:xfrm>
                <a:custGeom>
                  <a:avLst/>
                  <a:gdLst>
                    <a:gd name="G0" fmla="+- 5400 0 0"/>
                    <a:gd name="G1" fmla="+- 21600 0 5400"/>
                    <a:gd name="G2" fmla="*/ 5400 1 2"/>
                    <a:gd name="G3" fmla="+- 21600 0 G2"/>
                    <a:gd name="G4" fmla="+/ 5400 21600 2"/>
                    <a:gd name="G5" fmla="+/ G1 0 2"/>
                    <a:gd name="G6" fmla="*/ 21600 21600 5400"/>
                    <a:gd name="G7" fmla="*/ G6 1 2"/>
                    <a:gd name="G8" fmla="+- 21600 0 G7"/>
                    <a:gd name="G9" fmla="*/ 21600 1 2"/>
                    <a:gd name="G10" fmla="+- 5400 0 G9"/>
                    <a:gd name="G11" fmla="?: G10 G8 0"/>
                    <a:gd name="G12" fmla="?: G10 G7 21600"/>
                    <a:gd name="T0" fmla="*/ 18900 w 21600"/>
                    <a:gd name="T1" fmla="*/ 10800 h 21600"/>
                    <a:gd name="T2" fmla="*/ 10800 w 21600"/>
                    <a:gd name="T3" fmla="*/ 21600 h 21600"/>
                    <a:gd name="T4" fmla="*/ 2700 w 21600"/>
                    <a:gd name="T5" fmla="*/ 10800 h 21600"/>
                    <a:gd name="T6" fmla="*/ 10800 w 21600"/>
                    <a:gd name="T7" fmla="*/ 0 h 21600"/>
                    <a:gd name="T8" fmla="*/ 4500 w 21600"/>
                    <a:gd name="T9" fmla="*/ 4500 h 21600"/>
                    <a:gd name="T10" fmla="*/ 17100 w 21600"/>
                    <a:gd name="T11" fmla="*/ 171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T8" t="T9" r="T10" b="T11"/>
                  <a:pathLst>
                    <a:path w="21600" h="21600">
                      <a:moveTo>
                        <a:pt x="0" y="0"/>
                      </a:moveTo>
                      <a:lnTo>
                        <a:pt x="5400" y="21600"/>
                      </a:lnTo>
                      <a:lnTo>
                        <a:pt x="16200" y="21600"/>
                      </a:lnTo>
                      <a:lnTo>
                        <a:pt x="21600" y="0"/>
                      </a:lnTo>
                      <a:close/>
                    </a:path>
                  </a:pathLst>
                </a:custGeom>
                <a:pattFill prst="shingle">
                  <a:fgClr>
                    <a:schemeClr val="folHlink"/>
                  </a:fgClr>
                  <a:bgClr>
                    <a:schemeClr val="bg1"/>
                  </a:bgClr>
                </a:patt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66031" name="AutoShape 143" descr="Дранка"/>
                <p:cNvSpPr>
                  <a:spLocks noChangeAspect="1" noChangeArrowheads="1"/>
                </p:cNvSpPr>
                <p:nvPr/>
              </p:nvSpPr>
              <p:spPr bwMode="auto">
                <a:xfrm>
                  <a:off x="1920" y="3656"/>
                  <a:ext cx="48" cy="48"/>
                </a:xfrm>
                <a:custGeom>
                  <a:avLst/>
                  <a:gdLst>
                    <a:gd name="G0" fmla="+- 5400 0 0"/>
                    <a:gd name="G1" fmla="+- 21600 0 5400"/>
                    <a:gd name="G2" fmla="*/ 5400 1 2"/>
                    <a:gd name="G3" fmla="+- 21600 0 G2"/>
                    <a:gd name="G4" fmla="+/ 5400 21600 2"/>
                    <a:gd name="G5" fmla="+/ G1 0 2"/>
                    <a:gd name="G6" fmla="*/ 21600 21600 5400"/>
                    <a:gd name="G7" fmla="*/ G6 1 2"/>
                    <a:gd name="G8" fmla="+- 21600 0 G7"/>
                    <a:gd name="G9" fmla="*/ 21600 1 2"/>
                    <a:gd name="G10" fmla="+- 5400 0 G9"/>
                    <a:gd name="G11" fmla="?: G10 G8 0"/>
                    <a:gd name="G12" fmla="?: G10 G7 21600"/>
                    <a:gd name="T0" fmla="*/ 18900 w 21600"/>
                    <a:gd name="T1" fmla="*/ 10800 h 21600"/>
                    <a:gd name="T2" fmla="*/ 10800 w 21600"/>
                    <a:gd name="T3" fmla="*/ 21600 h 21600"/>
                    <a:gd name="T4" fmla="*/ 2700 w 21600"/>
                    <a:gd name="T5" fmla="*/ 10800 h 21600"/>
                    <a:gd name="T6" fmla="*/ 10800 w 21600"/>
                    <a:gd name="T7" fmla="*/ 0 h 21600"/>
                    <a:gd name="T8" fmla="*/ 4500 w 21600"/>
                    <a:gd name="T9" fmla="*/ 4500 h 21600"/>
                    <a:gd name="T10" fmla="*/ 17100 w 21600"/>
                    <a:gd name="T11" fmla="*/ 171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T8" t="T9" r="T10" b="T11"/>
                  <a:pathLst>
                    <a:path w="21600" h="21600">
                      <a:moveTo>
                        <a:pt x="0" y="0"/>
                      </a:moveTo>
                      <a:lnTo>
                        <a:pt x="5400" y="21600"/>
                      </a:lnTo>
                      <a:lnTo>
                        <a:pt x="16200" y="21600"/>
                      </a:lnTo>
                      <a:lnTo>
                        <a:pt x="21600" y="0"/>
                      </a:lnTo>
                      <a:close/>
                    </a:path>
                  </a:pathLst>
                </a:custGeom>
                <a:pattFill prst="shingle">
                  <a:fgClr>
                    <a:schemeClr val="folHlink"/>
                  </a:fgClr>
                  <a:bgClr>
                    <a:schemeClr val="bg1"/>
                  </a:bgClr>
                </a:patt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66032" name="AutoShape 144" descr="Дранка"/>
                <p:cNvSpPr>
                  <a:spLocks noChangeAspect="1" noChangeArrowheads="1"/>
                </p:cNvSpPr>
                <p:nvPr/>
              </p:nvSpPr>
              <p:spPr bwMode="auto">
                <a:xfrm rot="10800000">
                  <a:off x="2004" y="1048"/>
                  <a:ext cx="48" cy="48"/>
                </a:xfrm>
                <a:custGeom>
                  <a:avLst/>
                  <a:gdLst>
                    <a:gd name="G0" fmla="+- 5400 0 0"/>
                    <a:gd name="G1" fmla="+- 21600 0 5400"/>
                    <a:gd name="G2" fmla="*/ 5400 1 2"/>
                    <a:gd name="G3" fmla="+- 21600 0 G2"/>
                    <a:gd name="G4" fmla="+/ 5400 21600 2"/>
                    <a:gd name="G5" fmla="+/ G1 0 2"/>
                    <a:gd name="G6" fmla="*/ 21600 21600 5400"/>
                    <a:gd name="G7" fmla="*/ G6 1 2"/>
                    <a:gd name="G8" fmla="+- 21600 0 G7"/>
                    <a:gd name="G9" fmla="*/ 21600 1 2"/>
                    <a:gd name="G10" fmla="+- 5400 0 G9"/>
                    <a:gd name="G11" fmla="?: G10 G8 0"/>
                    <a:gd name="G12" fmla="?: G10 G7 21600"/>
                    <a:gd name="T0" fmla="*/ 18900 w 21600"/>
                    <a:gd name="T1" fmla="*/ 10800 h 21600"/>
                    <a:gd name="T2" fmla="*/ 10800 w 21600"/>
                    <a:gd name="T3" fmla="*/ 21600 h 21600"/>
                    <a:gd name="T4" fmla="*/ 2700 w 21600"/>
                    <a:gd name="T5" fmla="*/ 10800 h 21600"/>
                    <a:gd name="T6" fmla="*/ 10800 w 21600"/>
                    <a:gd name="T7" fmla="*/ 0 h 21600"/>
                    <a:gd name="T8" fmla="*/ 4500 w 21600"/>
                    <a:gd name="T9" fmla="*/ 4500 h 21600"/>
                    <a:gd name="T10" fmla="*/ 17100 w 21600"/>
                    <a:gd name="T11" fmla="*/ 171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T8" t="T9" r="T10" b="T11"/>
                  <a:pathLst>
                    <a:path w="21600" h="21600">
                      <a:moveTo>
                        <a:pt x="0" y="0"/>
                      </a:moveTo>
                      <a:lnTo>
                        <a:pt x="5400" y="21600"/>
                      </a:lnTo>
                      <a:lnTo>
                        <a:pt x="16200" y="21600"/>
                      </a:lnTo>
                      <a:lnTo>
                        <a:pt x="21600" y="0"/>
                      </a:lnTo>
                      <a:close/>
                    </a:path>
                  </a:pathLst>
                </a:custGeom>
                <a:pattFill prst="shingle">
                  <a:fgClr>
                    <a:schemeClr val="folHlink"/>
                  </a:fgClr>
                  <a:bgClr>
                    <a:schemeClr val="bg1"/>
                  </a:bgClr>
                </a:patt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66033" name="AutoShape 145" descr="Дранка"/>
                <p:cNvSpPr>
                  <a:spLocks noChangeAspect="1" noChangeArrowheads="1"/>
                </p:cNvSpPr>
                <p:nvPr/>
              </p:nvSpPr>
              <p:spPr bwMode="auto">
                <a:xfrm rot="10800000">
                  <a:off x="1916" y="1048"/>
                  <a:ext cx="48" cy="48"/>
                </a:xfrm>
                <a:custGeom>
                  <a:avLst/>
                  <a:gdLst>
                    <a:gd name="G0" fmla="+- 5400 0 0"/>
                    <a:gd name="G1" fmla="+- 21600 0 5400"/>
                    <a:gd name="G2" fmla="*/ 5400 1 2"/>
                    <a:gd name="G3" fmla="+- 21600 0 G2"/>
                    <a:gd name="G4" fmla="+/ 5400 21600 2"/>
                    <a:gd name="G5" fmla="+/ G1 0 2"/>
                    <a:gd name="G6" fmla="*/ 21600 21600 5400"/>
                    <a:gd name="G7" fmla="*/ G6 1 2"/>
                    <a:gd name="G8" fmla="+- 21600 0 G7"/>
                    <a:gd name="G9" fmla="*/ 21600 1 2"/>
                    <a:gd name="G10" fmla="+- 5400 0 G9"/>
                    <a:gd name="G11" fmla="?: G10 G8 0"/>
                    <a:gd name="G12" fmla="?: G10 G7 21600"/>
                    <a:gd name="T0" fmla="*/ 18900 w 21600"/>
                    <a:gd name="T1" fmla="*/ 10800 h 21600"/>
                    <a:gd name="T2" fmla="*/ 10800 w 21600"/>
                    <a:gd name="T3" fmla="*/ 21600 h 21600"/>
                    <a:gd name="T4" fmla="*/ 2700 w 21600"/>
                    <a:gd name="T5" fmla="*/ 10800 h 21600"/>
                    <a:gd name="T6" fmla="*/ 10800 w 21600"/>
                    <a:gd name="T7" fmla="*/ 0 h 21600"/>
                    <a:gd name="T8" fmla="*/ 4500 w 21600"/>
                    <a:gd name="T9" fmla="*/ 4500 h 21600"/>
                    <a:gd name="T10" fmla="*/ 17100 w 21600"/>
                    <a:gd name="T11" fmla="*/ 171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T8" t="T9" r="T10" b="T11"/>
                  <a:pathLst>
                    <a:path w="21600" h="21600">
                      <a:moveTo>
                        <a:pt x="0" y="0"/>
                      </a:moveTo>
                      <a:lnTo>
                        <a:pt x="5400" y="21600"/>
                      </a:lnTo>
                      <a:lnTo>
                        <a:pt x="16200" y="21600"/>
                      </a:lnTo>
                      <a:lnTo>
                        <a:pt x="21600" y="0"/>
                      </a:lnTo>
                      <a:close/>
                    </a:path>
                  </a:pathLst>
                </a:custGeom>
                <a:pattFill prst="shingle">
                  <a:fgClr>
                    <a:schemeClr val="folHlink"/>
                  </a:fgClr>
                  <a:bgClr>
                    <a:schemeClr val="bg1"/>
                  </a:bgClr>
                </a:patt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  <p:grpSp>
            <p:nvGrpSpPr>
              <p:cNvPr id="166034" name="Group 146"/>
              <p:cNvGrpSpPr>
                <a:grpSpLocks noChangeAspect="1"/>
              </p:cNvGrpSpPr>
              <p:nvPr/>
            </p:nvGrpSpPr>
            <p:grpSpPr bwMode="auto">
              <a:xfrm rot="-67822">
                <a:off x="3543" y="1880"/>
                <a:ext cx="208" cy="1870"/>
                <a:chOff x="1836" y="1048"/>
                <a:chExt cx="294" cy="2656"/>
              </a:xfrm>
            </p:grpSpPr>
            <p:sp>
              <p:nvSpPr>
                <p:cNvPr id="166035" name="Rectangle 147" descr="Дранка"/>
                <p:cNvSpPr>
                  <a:spLocks noChangeAspect="1" noChangeArrowheads="1"/>
                </p:cNvSpPr>
                <p:nvPr/>
              </p:nvSpPr>
              <p:spPr bwMode="auto">
                <a:xfrm>
                  <a:off x="1836" y="1104"/>
                  <a:ext cx="294" cy="2553"/>
                </a:xfrm>
                <a:prstGeom prst="rect">
                  <a:avLst/>
                </a:prstGeom>
                <a:pattFill prst="shingle">
                  <a:fgClr>
                    <a:schemeClr val="folHlink"/>
                  </a:fgClr>
                  <a:bgClr>
                    <a:schemeClr val="bg1"/>
                  </a:bgClr>
                </a:patt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66036" name="AutoShape 148" descr="Дранка"/>
                <p:cNvSpPr>
                  <a:spLocks noChangeAspect="1" noChangeArrowheads="1"/>
                </p:cNvSpPr>
                <p:nvPr/>
              </p:nvSpPr>
              <p:spPr bwMode="auto">
                <a:xfrm>
                  <a:off x="2008" y="3656"/>
                  <a:ext cx="48" cy="48"/>
                </a:xfrm>
                <a:custGeom>
                  <a:avLst/>
                  <a:gdLst>
                    <a:gd name="G0" fmla="+- 5400 0 0"/>
                    <a:gd name="G1" fmla="+- 21600 0 5400"/>
                    <a:gd name="G2" fmla="*/ 5400 1 2"/>
                    <a:gd name="G3" fmla="+- 21600 0 G2"/>
                    <a:gd name="G4" fmla="+/ 5400 21600 2"/>
                    <a:gd name="G5" fmla="+/ G1 0 2"/>
                    <a:gd name="G6" fmla="*/ 21600 21600 5400"/>
                    <a:gd name="G7" fmla="*/ G6 1 2"/>
                    <a:gd name="G8" fmla="+- 21600 0 G7"/>
                    <a:gd name="G9" fmla="*/ 21600 1 2"/>
                    <a:gd name="G10" fmla="+- 5400 0 G9"/>
                    <a:gd name="G11" fmla="?: G10 G8 0"/>
                    <a:gd name="G12" fmla="?: G10 G7 21600"/>
                    <a:gd name="T0" fmla="*/ 18900 w 21600"/>
                    <a:gd name="T1" fmla="*/ 10800 h 21600"/>
                    <a:gd name="T2" fmla="*/ 10800 w 21600"/>
                    <a:gd name="T3" fmla="*/ 21600 h 21600"/>
                    <a:gd name="T4" fmla="*/ 2700 w 21600"/>
                    <a:gd name="T5" fmla="*/ 10800 h 21600"/>
                    <a:gd name="T6" fmla="*/ 10800 w 21600"/>
                    <a:gd name="T7" fmla="*/ 0 h 21600"/>
                    <a:gd name="T8" fmla="*/ 4500 w 21600"/>
                    <a:gd name="T9" fmla="*/ 4500 h 21600"/>
                    <a:gd name="T10" fmla="*/ 17100 w 21600"/>
                    <a:gd name="T11" fmla="*/ 171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T8" t="T9" r="T10" b="T11"/>
                  <a:pathLst>
                    <a:path w="21600" h="21600">
                      <a:moveTo>
                        <a:pt x="0" y="0"/>
                      </a:moveTo>
                      <a:lnTo>
                        <a:pt x="5400" y="21600"/>
                      </a:lnTo>
                      <a:lnTo>
                        <a:pt x="16200" y="21600"/>
                      </a:lnTo>
                      <a:lnTo>
                        <a:pt x="21600" y="0"/>
                      </a:lnTo>
                      <a:close/>
                    </a:path>
                  </a:pathLst>
                </a:custGeom>
                <a:pattFill prst="shingle">
                  <a:fgClr>
                    <a:schemeClr val="folHlink"/>
                  </a:fgClr>
                  <a:bgClr>
                    <a:schemeClr val="bg1"/>
                  </a:bgClr>
                </a:patt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66037" name="AutoShape 149" descr="Дранка"/>
                <p:cNvSpPr>
                  <a:spLocks noChangeAspect="1" noChangeArrowheads="1"/>
                </p:cNvSpPr>
                <p:nvPr/>
              </p:nvSpPr>
              <p:spPr bwMode="auto">
                <a:xfrm>
                  <a:off x="1920" y="3656"/>
                  <a:ext cx="48" cy="48"/>
                </a:xfrm>
                <a:custGeom>
                  <a:avLst/>
                  <a:gdLst>
                    <a:gd name="G0" fmla="+- 5400 0 0"/>
                    <a:gd name="G1" fmla="+- 21600 0 5400"/>
                    <a:gd name="G2" fmla="*/ 5400 1 2"/>
                    <a:gd name="G3" fmla="+- 21600 0 G2"/>
                    <a:gd name="G4" fmla="+/ 5400 21600 2"/>
                    <a:gd name="G5" fmla="+/ G1 0 2"/>
                    <a:gd name="G6" fmla="*/ 21600 21600 5400"/>
                    <a:gd name="G7" fmla="*/ G6 1 2"/>
                    <a:gd name="G8" fmla="+- 21600 0 G7"/>
                    <a:gd name="G9" fmla="*/ 21600 1 2"/>
                    <a:gd name="G10" fmla="+- 5400 0 G9"/>
                    <a:gd name="G11" fmla="?: G10 G8 0"/>
                    <a:gd name="G12" fmla="?: G10 G7 21600"/>
                    <a:gd name="T0" fmla="*/ 18900 w 21600"/>
                    <a:gd name="T1" fmla="*/ 10800 h 21600"/>
                    <a:gd name="T2" fmla="*/ 10800 w 21600"/>
                    <a:gd name="T3" fmla="*/ 21600 h 21600"/>
                    <a:gd name="T4" fmla="*/ 2700 w 21600"/>
                    <a:gd name="T5" fmla="*/ 10800 h 21600"/>
                    <a:gd name="T6" fmla="*/ 10800 w 21600"/>
                    <a:gd name="T7" fmla="*/ 0 h 21600"/>
                    <a:gd name="T8" fmla="*/ 4500 w 21600"/>
                    <a:gd name="T9" fmla="*/ 4500 h 21600"/>
                    <a:gd name="T10" fmla="*/ 17100 w 21600"/>
                    <a:gd name="T11" fmla="*/ 171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T8" t="T9" r="T10" b="T11"/>
                  <a:pathLst>
                    <a:path w="21600" h="21600">
                      <a:moveTo>
                        <a:pt x="0" y="0"/>
                      </a:moveTo>
                      <a:lnTo>
                        <a:pt x="5400" y="21600"/>
                      </a:lnTo>
                      <a:lnTo>
                        <a:pt x="16200" y="21600"/>
                      </a:lnTo>
                      <a:lnTo>
                        <a:pt x="21600" y="0"/>
                      </a:lnTo>
                      <a:close/>
                    </a:path>
                  </a:pathLst>
                </a:custGeom>
                <a:pattFill prst="shingle">
                  <a:fgClr>
                    <a:schemeClr val="folHlink"/>
                  </a:fgClr>
                  <a:bgClr>
                    <a:schemeClr val="bg1"/>
                  </a:bgClr>
                </a:patt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66038" name="AutoShape 150" descr="Дранка"/>
                <p:cNvSpPr>
                  <a:spLocks noChangeAspect="1" noChangeArrowheads="1"/>
                </p:cNvSpPr>
                <p:nvPr/>
              </p:nvSpPr>
              <p:spPr bwMode="auto">
                <a:xfrm rot="10800000">
                  <a:off x="2004" y="1048"/>
                  <a:ext cx="48" cy="48"/>
                </a:xfrm>
                <a:custGeom>
                  <a:avLst/>
                  <a:gdLst>
                    <a:gd name="G0" fmla="+- 5400 0 0"/>
                    <a:gd name="G1" fmla="+- 21600 0 5400"/>
                    <a:gd name="G2" fmla="*/ 5400 1 2"/>
                    <a:gd name="G3" fmla="+- 21600 0 G2"/>
                    <a:gd name="G4" fmla="+/ 5400 21600 2"/>
                    <a:gd name="G5" fmla="+/ G1 0 2"/>
                    <a:gd name="G6" fmla="*/ 21600 21600 5400"/>
                    <a:gd name="G7" fmla="*/ G6 1 2"/>
                    <a:gd name="G8" fmla="+- 21600 0 G7"/>
                    <a:gd name="G9" fmla="*/ 21600 1 2"/>
                    <a:gd name="G10" fmla="+- 5400 0 G9"/>
                    <a:gd name="G11" fmla="?: G10 G8 0"/>
                    <a:gd name="G12" fmla="?: G10 G7 21600"/>
                    <a:gd name="T0" fmla="*/ 18900 w 21600"/>
                    <a:gd name="T1" fmla="*/ 10800 h 21600"/>
                    <a:gd name="T2" fmla="*/ 10800 w 21600"/>
                    <a:gd name="T3" fmla="*/ 21600 h 21600"/>
                    <a:gd name="T4" fmla="*/ 2700 w 21600"/>
                    <a:gd name="T5" fmla="*/ 10800 h 21600"/>
                    <a:gd name="T6" fmla="*/ 10800 w 21600"/>
                    <a:gd name="T7" fmla="*/ 0 h 21600"/>
                    <a:gd name="T8" fmla="*/ 4500 w 21600"/>
                    <a:gd name="T9" fmla="*/ 4500 h 21600"/>
                    <a:gd name="T10" fmla="*/ 17100 w 21600"/>
                    <a:gd name="T11" fmla="*/ 171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T8" t="T9" r="T10" b="T11"/>
                  <a:pathLst>
                    <a:path w="21600" h="21600">
                      <a:moveTo>
                        <a:pt x="0" y="0"/>
                      </a:moveTo>
                      <a:lnTo>
                        <a:pt x="5400" y="21600"/>
                      </a:lnTo>
                      <a:lnTo>
                        <a:pt x="16200" y="21600"/>
                      </a:lnTo>
                      <a:lnTo>
                        <a:pt x="21600" y="0"/>
                      </a:lnTo>
                      <a:close/>
                    </a:path>
                  </a:pathLst>
                </a:custGeom>
                <a:pattFill prst="shingle">
                  <a:fgClr>
                    <a:schemeClr val="folHlink"/>
                  </a:fgClr>
                  <a:bgClr>
                    <a:schemeClr val="bg1"/>
                  </a:bgClr>
                </a:patt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66039" name="AutoShape 151" descr="Дранка"/>
                <p:cNvSpPr>
                  <a:spLocks noChangeAspect="1" noChangeArrowheads="1"/>
                </p:cNvSpPr>
                <p:nvPr/>
              </p:nvSpPr>
              <p:spPr bwMode="auto">
                <a:xfrm rot="10800000">
                  <a:off x="1916" y="1048"/>
                  <a:ext cx="48" cy="48"/>
                </a:xfrm>
                <a:custGeom>
                  <a:avLst/>
                  <a:gdLst>
                    <a:gd name="G0" fmla="+- 5400 0 0"/>
                    <a:gd name="G1" fmla="+- 21600 0 5400"/>
                    <a:gd name="G2" fmla="*/ 5400 1 2"/>
                    <a:gd name="G3" fmla="+- 21600 0 G2"/>
                    <a:gd name="G4" fmla="+/ 5400 21600 2"/>
                    <a:gd name="G5" fmla="+/ G1 0 2"/>
                    <a:gd name="G6" fmla="*/ 21600 21600 5400"/>
                    <a:gd name="G7" fmla="*/ G6 1 2"/>
                    <a:gd name="G8" fmla="+- 21600 0 G7"/>
                    <a:gd name="G9" fmla="*/ 21600 1 2"/>
                    <a:gd name="G10" fmla="+- 5400 0 G9"/>
                    <a:gd name="G11" fmla="?: G10 G8 0"/>
                    <a:gd name="G12" fmla="?: G10 G7 21600"/>
                    <a:gd name="T0" fmla="*/ 18900 w 21600"/>
                    <a:gd name="T1" fmla="*/ 10800 h 21600"/>
                    <a:gd name="T2" fmla="*/ 10800 w 21600"/>
                    <a:gd name="T3" fmla="*/ 21600 h 21600"/>
                    <a:gd name="T4" fmla="*/ 2700 w 21600"/>
                    <a:gd name="T5" fmla="*/ 10800 h 21600"/>
                    <a:gd name="T6" fmla="*/ 10800 w 21600"/>
                    <a:gd name="T7" fmla="*/ 0 h 21600"/>
                    <a:gd name="T8" fmla="*/ 4500 w 21600"/>
                    <a:gd name="T9" fmla="*/ 4500 h 21600"/>
                    <a:gd name="T10" fmla="*/ 17100 w 21600"/>
                    <a:gd name="T11" fmla="*/ 171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T8" t="T9" r="T10" b="T11"/>
                  <a:pathLst>
                    <a:path w="21600" h="21600">
                      <a:moveTo>
                        <a:pt x="0" y="0"/>
                      </a:moveTo>
                      <a:lnTo>
                        <a:pt x="5400" y="21600"/>
                      </a:lnTo>
                      <a:lnTo>
                        <a:pt x="16200" y="21600"/>
                      </a:lnTo>
                      <a:lnTo>
                        <a:pt x="21600" y="0"/>
                      </a:lnTo>
                      <a:close/>
                    </a:path>
                  </a:pathLst>
                </a:custGeom>
                <a:pattFill prst="shingle">
                  <a:fgClr>
                    <a:schemeClr val="folHlink"/>
                  </a:fgClr>
                  <a:bgClr>
                    <a:schemeClr val="bg1"/>
                  </a:bgClr>
                </a:patt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  <p:grpSp>
            <p:nvGrpSpPr>
              <p:cNvPr id="166040" name="Group 152"/>
              <p:cNvGrpSpPr>
                <a:grpSpLocks noChangeAspect="1"/>
              </p:cNvGrpSpPr>
              <p:nvPr/>
            </p:nvGrpSpPr>
            <p:grpSpPr bwMode="auto">
              <a:xfrm>
                <a:off x="2002" y="1921"/>
                <a:ext cx="1753" cy="1785"/>
                <a:chOff x="1848" y="1089"/>
                <a:chExt cx="2487" cy="2531"/>
              </a:xfrm>
            </p:grpSpPr>
            <p:grpSp>
              <p:nvGrpSpPr>
                <p:cNvPr id="166041" name="Group 153"/>
                <p:cNvGrpSpPr>
                  <a:grpSpLocks noChangeAspect="1"/>
                </p:cNvGrpSpPr>
                <p:nvPr/>
              </p:nvGrpSpPr>
              <p:grpSpPr bwMode="auto">
                <a:xfrm>
                  <a:off x="4050" y="1089"/>
                  <a:ext cx="264" cy="230"/>
                  <a:chOff x="4050" y="1089"/>
                  <a:chExt cx="264" cy="230"/>
                </a:xfrm>
              </p:grpSpPr>
              <p:sp>
                <p:nvSpPr>
                  <p:cNvPr id="166042" name="Oval 15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053" y="1089"/>
                    <a:ext cx="113" cy="113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66043" name="Oval 15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194" y="1206"/>
                    <a:ext cx="113" cy="113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66044" name="Rectangle 15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194" y="1095"/>
                    <a:ext cx="120" cy="105"/>
                  </a:xfrm>
                  <a:prstGeom prst="rect">
                    <a:avLst/>
                  </a:prstGeom>
                  <a:gradFill rotWithShape="0">
                    <a:gsLst>
                      <a:gs pos="0">
                        <a:schemeClr val="folHlink"/>
                      </a:gs>
                      <a:gs pos="5000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66045" name="Rectangle 15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050" y="1206"/>
                    <a:ext cx="120" cy="105"/>
                  </a:xfrm>
                  <a:prstGeom prst="rect">
                    <a:avLst/>
                  </a:prstGeom>
                  <a:gradFill rotWithShape="0">
                    <a:gsLst>
                      <a:gs pos="0">
                        <a:schemeClr val="folHlink"/>
                      </a:gs>
                      <a:gs pos="5000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</p:grpSp>
            <p:grpSp>
              <p:nvGrpSpPr>
                <p:cNvPr id="166046" name="Group 158"/>
                <p:cNvGrpSpPr>
                  <a:grpSpLocks noChangeAspect="1"/>
                </p:cNvGrpSpPr>
                <p:nvPr/>
              </p:nvGrpSpPr>
              <p:grpSpPr bwMode="auto">
                <a:xfrm>
                  <a:off x="4050" y="1320"/>
                  <a:ext cx="264" cy="230"/>
                  <a:chOff x="4050" y="1089"/>
                  <a:chExt cx="264" cy="230"/>
                </a:xfrm>
              </p:grpSpPr>
              <p:sp>
                <p:nvSpPr>
                  <p:cNvPr id="166047" name="Oval 15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053" y="1089"/>
                    <a:ext cx="113" cy="113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66048" name="Oval 16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194" y="1206"/>
                    <a:ext cx="113" cy="113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66049" name="Rectangle 16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194" y="1095"/>
                    <a:ext cx="120" cy="105"/>
                  </a:xfrm>
                  <a:prstGeom prst="rect">
                    <a:avLst/>
                  </a:prstGeom>
                  <a:gradFill rotWithShape="0">
                    <a:gsLst>
                      <a:gs pos="0">
                        <a:schemeClr val="folHlink"/>
                      </a:gs>
                      <a:gs pos="5000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66050" name="Rectangle 16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050" y="1206"/>
                    <a:ext cx="120" cy="105"/>
                  </a:xfrm>
                  <a:prstGeom prst="rect">
                    <a:avLst/>
                  </a:prstGeom>
                  <a:gradFill rotWithShape="0">
                    <a:gsLst>
                      <a:gs pos="0">
                        <a:schemeClr val="folHlink"/>
                      </a:gs>
                      <a:gs pos="5000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</p:grpSp>
            <p:grpSp>
              <p:nvGrpSpPr>
                <p:cNvPr id="166051" name="Group 163"/>
                <p:cNvGrpSpPr>
                  <a:grpSpLocks noChangeAspect="1"/>
                </p:cNvGrpSpPr>
                <p:nvPr/>
              </p:nvGrpSpPr>
              <p:grpSpPr bwMode="auto">
                <a:xfrm>
                  <a:off x="4053" y="1545"/>
                  <a:ext cx="264" cy="230"/>
                  <a:chOff x="4050" y="1089"/>
                  <a:chExt cx="264" cy="230"/>
                </a:xfrm>
              </p:grpSpPr>
              <p:sp>
                <p:nvSpPr>
                  <p:cNvPr id="166052" name="Oval 16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053" y="1089"/>
                    <a:ext cx="113" cy="113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66053" name="Oval 16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194" y="1206"/>
                    <a:ext cx="113" cy="113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66054" name="Rectangle 16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194" y="1095"/>
                    <a:ext cx="120" cy="105"/>
                  </a:xfrm>
                  <a:prstGeom prst="rect">
                    <a:avLst/>
                  </a:prstGeom>
                  <a:gradFill rotWithShape="0">
                    <a:gsLst>
                      <a:gs pos="0">
                        <a:schemeClr val="folHlink"/>
                      </a:gs>
                      <a:gs pos="5000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66055" name="Rectangle 16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050" y="1206"/>
                    <a:ext cx="120" cy="105"/>
                  </a:xfrm>
                  <a:prstGeom prst="rect">
                    <a:avLst/>
                  </a:prstGeom>
                  <a:gradFill rotWithShape="0">
                    <a:gsLst>
                      <a:gs pos="0">
                        <a:schemeClr val="folHlink"/>
                      </a:gs>
                      <a:gs pos="5000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</p:grpSp>
            <p:grpSp>
              <p:nvGrpSpPr>
                <p:cNvPr id="166056" name="Group 168"/>
                <p:cNvGrpSpPr>
                  <a:grpSpLocks noChangeAspect="1"/>
                </p:cNvGrpSpPr>
                <p:nvPr/>
              </p:nvGrpSpPr>
              <p:grpSpPr bwMode="auto">
                <a:xfrm>
                  <a:off x="4056" y="1776"/>
                  <a:ext cx="264" cy="230"/>
                  <a:chOff x="4050" y="1089"/>
                  <a:chExt cx="264" cy="230"/>
                </a:xfrm>
              </p:grpSpPr>
              <p:sp>
                <p:nvSpPr>
                  <p:cNvPr id="166057" name="Oval 16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053" y="1089"/>
                    <a:ext cx="113" cy="113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66058" name="Oval 17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194" y="1206"/>
                    <a:ext cx="113" cy="113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66059" name="Rectangle 17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194" y="1095"/>
                    <a:ext cx="120" cy="105"/>
                  </a:xfrm>
                  <a:prstGeom prst="rect">
                    <a:avLst/>
                  </a:prstGeom>
                  <a:gradFill rotWithShape="0">
                    <a:gsLst>
                      <a:gs pos="0">
                        <a:schemeClr val="folHlink"/>
                      </a:gs>
                      <a:gs pos="5000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66060" name="Rectangle 17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050" y="1206"/>
                    <a:ext cx="120" cy="105"/>
                  </a:xfrm>
                  <a:prstGeom prst="rect">
                    <a:avLst/>
                  </a:prstGeom>
                  <a:gradFill rotWithShape="0">
                    <a:gsLst>
                      <a:gs pos="0">
                        <a:schemeClr val="folHlink"/>
                      </a:gs>
                      <a:gs pos="5000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</p:grpSp>
            <p:grpSp>
              <p:nvGrpSpPr>
                <p:cNvPr id="166061" name="Group 173"/>
                <p:cNvGrpSpPr>
                  <a:grpSpLocks noChangeAspect="1"/>
                </p:cNvGrpSpPr>
                <p:nvPr/>
              </p:nvGrpSpPr>
              <p:grpSpPr bwMode="auto">
                <a:xfrm>
                  <a:off x="4062" y="2004"/>
                  <a:ext cx="264" cy="230"/>
                  <a:chOff x="4050" y="1089"/>
                  <a:chExt cx="264" cy="230"/>
                </a:xfrm>
              </p:grpSpPr>
              <p:sp>
                <p:nvSpPr>
                  <p:cNvPr id="166062" name="Oval 17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053" y="1089"/>
                    <a:ext cx="113" cy="113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66063" name="Oval 17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194" y="1206"/>
                    <a:ext cx="113" cy="113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66064" name="Rectangle 17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194" y="1095"/>
                    <a:ext cx="120" cy="105"/>
                  </a:xfrm>
                  <a:prstGeom prst="rect">
                    <a:avLst/>
                  </a:prstGeom>
                  <a:gradFill rotWithShape="0">
                    <a:gsLst>
                      <a:gs pos="0">
                        <a:schemeClr val="folHlink"/>
                      </a:gs>
                      <a:gs pos="5000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66065" name="Rectangle 17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050" y="1206"/>
                    <a:ext cx="120" cy="105"/>
                  </a:xfrm>
                  <a:prstGeom prst="rect">
                    <a:avLst/>
                  </a:prstGeom>
                  <a:gradFill rotWithShape="0">
                    <a:gsLst>
                      <a:gs pos="0">
                        <a:schemeClr val="folHlink"/>
                      </a:gs>
                      <a:gs pos="5000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</p:grpSp>
            <p:grpSp>
              <p:nvGrpSpPr>
                <p:cNvPr id="166066" name="Group 178"/>
                <p:cNvGrpSpPr>
                  <a:grpSpLocks noChangeAspect="1"/>
                </p:cNvGrpSpPr>
                <p:nvPr/>
              </p:nvGrpSpPr>
              <p:grpSpPr bwMode="auto">
                <a:xfrm>
                  <a:off x="4062" y="2229"/>
                  <a:ext cx="264" cy="230"/>
                  <a:chOff x="4050" y="1089"/>
                  <a:chExt cx="264" cy="230"/>
                </a:xfrm>
              </p:grpSpPr>
              <p:sp>
                <p:nvSpPr>
                  <p:cNvPr id="166067" name="Oval 17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053" y="1089"/>
                    <a:ext cx="113" cy="113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66068" name="Oval 18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194" y="1206"/>
                    <a:ext cx="113" cy="113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66069" name="Rectangle 18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194" y="1095"/>
                    <a:ext cx="120" cy="105"/>
                  </a:xfrm>
                  <a:prstGeom prst="rect">
                    <a:avLst/>
                  </a:prstGeom>
                  <a:gradFill rotWithShape="0">
                    <a:gsLst>
                      <a:gs pos="0">
                        <a:schemeClr val="folHlink"/>
                      </a:gs>
                      <a:gs pos="5000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66070" name="Rectangle 18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050" y="1206"/>
                    <a:ext cx="120" cy="105"/>
                  </a:xfrm>
                  <a:prstGeom prst="rect">
                    <a:avLst/>
                  </a:prstGeom>
                  <a:gradFill rotWithShape="0">
                    <a:gsLst>
                      <a:gs pos="0">
                        <a:schemeClr val="folHlink"/>
                      </a:gs>
                      <a:gs pos="5000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</p:grpSp>
            <p:grpSp>
              <p:nvGrpSpPr>
                <p:cNvPr id="166071" name="Group 183"/>
                <p:cNvGrpSpPr>
                  <a:grpSpLocks noChangeAspect="1"/>
                </p:cNvGrpSpPr>
                <p:nvPr/>
              </p:nvGrpSpPr>
              <p:grpSpPr bwMode="auto">
                <a:xfrm>
                  <a:off x="4062" y="2451"/>
                  <a:ext cx="264" cy="230"/>
                  <a:chOff x="4050" y="1089"/>
                  <a:chExt cx="264" cy="230"/>
                </a:xfrm>
              </p:grpSpPr>
              <p:sp>
                <p:nvSpPr>
                  <p:cNvPr id="166072" name="Oval 18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053" y="1089"/>
                    <a:ext cx="113" cy="113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66073" name="Oval 18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194" y="1206"/>
                    <a:ext cx="113" cy="113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66074" name="Rectangle 18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194" y="1095"/>
                    <a:ext cx="120" cy="105"/>
                  </a:xfrm>
                  <a:prstGeom prst="rect">
                    <a:avLst/>
                  </a:prstGeom>
                  <a:gradFill rotWithShape="0">
                    <a:gsLst>
                      <a:gs pos="0">
                        <a:schemeClr val="folHlink"/>
                      </a:gs>
                      <a:gs pos="5000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66075" name="Rectangle 18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050" y="1206"/>
                    <a:ext cx="120" cy="105"/>
                  </a:xfrm>
                  <a:prstGeom prst="rect">
                    <a:avLst/>
                  </a:prstGeom>
                  <a:gradFill rotWithShape="0">
                    <a:gsLst>
                      <a:gs pos="0">
                        <a:schemeClr val="folHlink"/>
                      </a:gs>
                      <a:gs pos="5000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</p:grpSp>
            <p:grpSp>
              <p:nvGrpSpPr>
                <p:cNvPr id="166076" name="Group 188"/>
                <p:cNvGrpSpPr>
                  <a:grpSpLocks noChangeAspect="1"/>
                </p:cNvGrpSpPr>
                <p:nvPr/>
              </p:nvGrpSpPr>
              <p:grpSpPr bwMode="auto">
                <a:xfrm>
                  <a:off x="4065" y="2682"/>
                  <a:ext cx="264" cy="230"/>
                  <a:chOff x="4050" y="1089"/>
                  <a:chExt cx="264" cy="230"/>
                </a:xfrm>
              </p:grpSpPr>
              <p:sp>
                <p:nvSpPr>
                  <p:cNvPr id="166077" name="Oval 18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053" y="1089"/>
                    <a:ext cx="113" cy="113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66078" name="Oval 19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194" y="1206"/>
                    <a:ext cx="113" cy="113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66079" name="Rectangle 19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194" y="1095"/>
                    <a:ext cx="120" cy="105"/>
                  </a:xfrm>
                  <a:prstGeom prst="rect">
                    <a:avLst/>
                  </a:prstGeom>
                  <a:gradFill rotWithShape="0">
                    <a:gsLst>
                      <a:gs pos="0">
                        <a:schemeClr val="folHlink"/>
                      </a:gs>
                      <a:gs pos="5000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66080" name="Rectangle 19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050" y="1206"/>
                    <a:ext cx="120" cy="105"/>
                  </a:xfrm>
                  <a:prstGeom prst="rect">
                    <a:avLst/>
                  </a:prstGeom>
                  <a:gradFill rotWithShape="0">
                    <a:gsLst>
                      <a:gs pos="0">
                        <a:schemeClr val="folHlink"/>
                      </a:gs>
                      <a:gs pos="5000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</p:grpSp>
            <p:grpSp>
              <p:nvGrpSpPr>
                <p:cNvPr id="166081" name="Group 193"/>
                <p:cNvGrpSpPr>
                  <a:grpSpLocks noChangeAspect="1"/>
                </p:cNvGrpSpPr>
                <p:nvPr/>
              </p:nvGrpSpPr>
              <p:grpSpPr bwMode="auto">
                <a:xfrm>
                  <a:off x="4068" y="2910"/>
                  <a:ext cx="264" cy="230"/>
                  <a:chOff x="4050" y="1089"/>
                  <a:chExt cx="264" cy="230"/>
                </a:xfrm>
              </p:grpSpPr>
              <p:sp>
                <p:nvSpPr>
                  <p:cNvPr id="166082" name="Oval 19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053" y="1089"/>
                    <a:ext cx="113" cy="113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66083" name="Oval 19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194" y="1206"/>
                    <a:ext cx="113" cy="113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66084" name="Rectangle 19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194" y="1095"/>
                    <a:ext cx="120" cy="105"/>
                  </a:xfrm>
                  <a:prstGeom prst="rect">
                    <a:avLst/>
                  </a:prstGeom>
                  <a:gradFill rotWithShape="0">
                    <a:gsLst>
                      <a:gs pos="0">
                        <a:schemeClr val="folHlink"/>
                      </a:gs>
                      <a:gs pos="5000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66085" name="Rectangle 19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050" y="1206"/>
                    <a:ext cx="120" cy="105"/>
                  </a:xfrm>
                  <a:prstGeom prst="rect">
                    <a:avLst/>
                  </a:prstGeom>
                  <a:gradFill rotWithShape="0">
                    <a:gsLst>
                      <a:gs pos="0">
                        <a:schemeClr val="folHlink"/>
                      </a:gs>
                      <a:gs pos="5000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</p:grpSp>
            <p:grpSp>
              <p:nvGrpSpPr>
                <p:cNvPr id="166086" name="Group 198"/>
                <p:cNvGrpSpPr>
                  <a:grpSpLocks noChangeAspect="1"/>
                </p:cNvGrpSpPr>
                <p:nvPr/>
              </p:nvGrpSpPr>
              <p:grpSpPr bwMode="auto">
                <a:xfrm>
                  <a:off x="4071" y="3141"/>
                  <a:ext cx="264" cy="230"/>
                  <a:chOff x="4050" y="1089"/>
                  <a:chExt cx="264" cy="230"/>
                </a:xfrm>
              </p:grpSpPr>
              <p:sp>
                <p:nvSpPr>
                  <p:cNvPr id="166087" name="Oval 19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053" y="1089"/>
                    <a:ext cx="113" cy="113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66088" name="Oval 20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194" y="1206"/>
                    <a:ext cx="113" cy="113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66089" name="Rectangle 20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194" y="1095"/>
                    <a:ext cx="120" cy="105"/>
                  </a:xfrm>
                  <a:prstGeom prst="rect">
                    <a:avLst/>
                  </a:prstGeom>
                  <a:gradFill rotWithShape="0">
                    <a:gsLst>
                      <a:gs pos="0">
                        <a:schemeClr val="folHlink"/>
                      </a:gs>
                      <a:gs pos="5000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66090" name="Rectangle 20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050" y="1206"/>
                    <a:ext cx="120" cy="105"/>
                  </a:xfrm>
                  <a:prstGeom prst="rect">
                    <a:avLst/>
                  </a:prstGeom>
                  <a:gradFill rotWithShape="0">
                    <a:gsLst>
                      <a:gs pos="0">
                        <a:schemeClr val="folHlink"/>
                      </a:gs>
                      <a:gs pos="5000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</p:grpSp>
            <p:grpSp>
              <p:nvGrpSpPr>
                <p:cNvPr id="166091" name="Group 203"/>
                <p:cNvGrpSpPr>
                  <a:grpSpLocks noChangeAspect="1"/>
                </p:cNvGrpSpPr>
                <p:nvPr/>
              </p:nvGrpSpPr>
              <p:grpSpPr bwMode="auto">
                <a:xfrm>
                  <a:off x="4068" y="3372"/>
                  <a:ext cx="264" cy="230"/>
                  <a:chOff x="4050" y="1089"/>
                  <a:chExt cx="264" cy="230"/>
                </a:xfrm>
              </p:grpSpPr>
              <p:sp>
                <p:nvSpPr>
                  <p:cNvPr id="166092" name="Oval 20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053" y="1089"/>
                    <a:ext cx="113" cy="113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66093" name="Oval 20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194" y="1206"/>
                    <a:ext cx="113" cy="113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66094" name="Rectangle 20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194" y="1095"/>
                    <a:ext cx="120" cy="105"/>
                  </a:xfrm>
                  <a:prstGeom prst="rect">
                    <a:avLst/>
                  </a:prstGeom>
                  <a:gradFill rotWithShape="0">
                    <a:gsLst>
                      <a:gs pos="0">
                        <a:schemeClr val="folHlink"/>
                      </a:gs>
                      <a:gs pos="5000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66095" name="Rectangle 20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050" y="1206"/>
                    <a:ext cx="120" cy="105"/>
                  </a:xfrm>
                  <a:prstGeom prst="rect">
                    <a:avLst/>
                  </a:prstGeom>
                  <a:gradFill rotWithShape="0">
                    <a:gsLst>
                      <a:gs pos="0">
                        <a:schemeClr val="folHlink"/>
                      </a:gs>
                      <a:gs pos="5000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</p:grpSp>
            <p:grpSp>
              <p:nvGrpSpPr>
                <p:cNvPr id="166096" name="Group 208"/>
                <p:cNvGrpSpPr>
                  <a:grpSpLocks noChangeAspect="1"/>
                </p:cNvGrpSpPr>
                <p:nvPr/>
              </p:nvGrpSpPr>
              <p:grpSpPr bwMode="auto">
                <a:xfrm>
                  <a:off x="1848" y="1107"/>
                  <a:ext cx="264" cy="230"/>
                  <a:chOff x="4050" y="1089"/>
                  <a:chExt cx="264" cy="230"/>
                </a:xfrm>
              </p:grpSpPr>
              <p:sp>
                <p:nvSpPr>
                  <p:cNvPr id="166097" name="Oval 20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053" y="1089"/>
                    <a:ext cx="113" cy="113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66098" name="Oval 21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194" y="1206"/>
                    <a:ext cx="113" cy="113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66099" name="Rectangle 21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194" y="1095"/>
                    <a:ext cx="120" cy="105"/>
                  </a:xfrm>
                  <a:prstGeom prst="rect">
                    <a:avLst/>
                  </a:prstGeom>
                  <a:gradFill rotWithShape="0">
                    <a:gsLst>
                      <a:gs pos="0">
                        <a:schemeClr val="folHlink"/>
                      </a:gs>
                      <a:gs pos="5000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66100" name="Rectangle 21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050" y="1206"/>
                    <a:ext cx="120" cy="105"/>
                  </a:xfrm>
                  <a:prstGeom prst="rect">
                    <a:avLst/>
                  </a:prstGeom>
                  <a:gradFill rotWithShape="0">
                    <a:gsLst>
                      <a:gs pos="0">
                        <a:schemeClr val="folHlink"/>
                      </a:gs>
                      <a:gs pos="5000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</p:grpSp>
            <p:grpSp>
              <p:nvGrpSpPr>
                <p:cNvPr id="166101" name="Group 213"/>
                <p:cNvGrpSpPr>
                  <a:grpSpLocks noChangeAspect="1"/>
                </p:cNvGrpSpPr>
                <p:nvPr/>
              </p:nvGrpSpPr>
              <p:grpSpPr bwMode="auto">
                <a:xfrm>
                  <a:off x="1848" y="1338"/>
                  <a:ext cx="264" cy="230"/>
                  <a:chOff x="4050" y="1089"/>
                  <a:chExt cx="264" cy="230"/>
                </a:xfrm>
              </p:grpSpPr>
              <p:sp>
                <p:nvSpPr>
                  <p:cNvPr id="166102" name="Oval 21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053" y="1089"/>
                    <a:ext cx="113" cy="113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66103" name="Oval 21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194" y="1206"/>
                    <a:ext cx="113" cy="113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66104" name="Rectangle 21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194" y="1095"/>
                    <a:ext cx="120" cy="105"/>
                  </a:xfrm>
                  <a:prstGeom prst="rect">
                    <a:avLst/>
                  </a:prstGeom>
                  <a:gradFill rotWithShape="0">
                    <a:gsLst>
                      <a:gs pos="0">
                        <a:schemeClr val="folHlink"/>
                      </a:gs>
                      <a:gs pos="5000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66105" name="Rectangle 21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050" y="1206"/>
                    <a:ext cx="120" cy="105"/>
                  </a:xfrm>
                  <a:prstGeom prst="rect">
                    <a:avLst/>
                  </a:prstGeom>
                  <a:gradFill rotWithShape="0">
                    <a:gsLst>
                      <a:gs pos="0">
                        <a:schemeClr val="folHlink"/>
                      </a:gs>
                      <a:gs pos="5000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</p:grpSp>
            <p:grpSp>
              <p:nvGrpSpPr>
                <p:cNvPr id="166106" name="Group 218"/>
                <p:cNvGrpSpPr>
                  <a:grpSpLocks noChangeAspect="1"/>
                </p:cNvGrpSpPr>
                <p:nvPr/>
              </p:nvGrpSpPr>
              <p:grpSpPr bwMode="auto">
                <a:xfrm>
                  <a:off x="1851" y="1563"/>
                  <a:ext cx="264" cy="230"/>
                  <a:chOff x="4050" y="1089"/>
                  <a:chExt cx="264" cy="230"/>
                </a:xfrm>
              </p:grpSpPr>
              <p:sp>
                <p:nvSpPr>
                  <p:cNvPr id="166107" name="Oval 21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053" y="1089"/>
                    <a:ext cx="113" cy="113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66108" name="Oval 22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194" y="1206"/>
                    <a:ext cx="113" cy="113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66109" name="Rectangle 22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194" y="1095"/>
                    <a:ext cx="120" cy="105"/>
                  </a:xfrm>
                  <a:prstGeom prst="rect">
                    <a:avLst/>
                  </a:prstGeom>
                  <a:gradFill rotWithShape="0">
                    <a:gsLst>
                      <a:gs pos="0">
                        <a:schemeClr val="folHlink"/>
                      </a:gs>
                      <a:gs pos="5000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66110" name="Rectangle 22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050" y="1206"/>
                    <a:ext cx="120" cy="105"/>
                  </a:xfrm>
                  <a:prstGeom prst="rect">
                    <a:avLst/>
                  </a:prstGeom>
                  <a:gradFill rotWithShape="0">
                    <a:gsLst>
                      <a:gs pos="0">
                        <a:schemeClr val="folHlink"/>
                      </a:gs>
                      <a:gs pos="5000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</p:grpSp>
            <p:grpSp>
              <p:nvGrpSpPr>
                <p:cNvPr id="166111" name="Group 223"/>
                <p:cNvGrpSpPr>
                  <a:grpSpLocks noChangeAspect="1"/>
                </p:cNvGrpSpPr>
                <p:nvPr/>
              </p:nvGrpSpPr>
              <p:grpSpPr bwMode="auto">
                <a:xfrm>
                  <a:off x="1854" y="1794"/>
                  <a:ext cx="264" cy="230"/>
                  <a:chOff x="4050" y="1089"/>
                  <a:chExt cx="264" cy="230"/>
                </a:xfrm>
              </p:grpSpPr>
              <p:sp>
                <p:nvSpPr>
                  <p:cNvPr id="166112" name="Oval 22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053" y="1089"/>
                    <a:ext cx="113" cy="113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66113" name="Oval 22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194" y="1206"/>
                    <a:ext cx="113" cy="113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66114" name="Rectangle 22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194" y="1095"/>
                    <a:ext cx="120" cy="105"/>
                  </a:xfrm>
                  <a:prstGeom prst="rect">
                    <a:avLst/>
                  </a:prstGeom>
                  <a:gradFill rotWithShape="0">
                    <a:gsLst>
                      <a:gs pos="0">
                        <a:schemeClr val="folHlink"/>
                      </a:gs>
                      <a:gs pos="5000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66115" name="Rectangle 22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050" y="1206"/>
                    <a:ext cx="120" cy="105"/>
                  </a:xfrm>
                  <a:prstGeom prst="rect">
                    <a:avLst/>
                  </a:prstGeom>
                  <a:gradFill rotWithShape="0">
                    <a:gsLst>
                      <a:gs pos="0">
                        <a:schemeClr val="folHlink"/>
                      </a:gs>
                      <a:gs pos="5000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</p:grpSp>
            <p:grpSp>
              <p:nvGrpSpPr>
                <p:cNvPr id="166116" name="Group 228"/>
                <p:cNvGrpSpPr>
                  <a:grpSpLocks noChangeAspect="1"/>
                </p:cNvGrpSpPr>
                <p:nvPr/>
              </p:nvGrpSpPr>
              <p:grpSpPr bwMode="auto">
                <a:xfrm>
                  <a:off x="1860" y="2022"/>
                  <a:ext cx="264" cy="230"/>
                  <a:chOff x="4050" y="1089"/>
                  <a:chExt cx="264" cy="230"/>
                </a:xfrm>
              </p:grpSpPr>
              <p:sp>
                <p:nvSpPr>
                  <p:cNvPr id="166117" name="Oval 22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053" y="1089"/>
                    <a:ext cx="113" cy="113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66118" name="Oval 23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194" y="1206"/>
                    <a:ext cx="113" cy="113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66119" name="Rectangle 23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194" y="1095"/>
                    <a:ext cx="120" cy="105"/>
                  </a:xfrm>
                  <a:prstGeom prst="rect">
                    <a:avLst/>
                  </a:prstGeom>
                  <a:gradFill rotWithShape="0">
                    <a:gsLst>
                      <a:gs pos="0">
                        <a:schemeClr val="folHlink"/>
                      </a:gs>
                      <a:gs pos="5000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66120" name="Rectangle 23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050" y="1206"/>
                    <a:ext cx="120" cy="105"/>
                  </a:xfrm>
                  <a:prstGeom prst="rect">
                    <a:avLst/>
                  </a:prstGeom>
                  <a:gradFill rotWithShape="0">
                    <a:gsLst>
                      <a:gs pos="0">
                        <a:schemeClr val="folHlink"/>
                      </a:gs>
                      <a:gs pos="5000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</p:grpSp>
            <p:grpSp>
              <p:nvGrpSpPr>
                <p:cNvPr id="166121" name="Group 233"/>
                <p:cNvGrpSpPr>
                  <a:grpSpLocks noChangeAspect="1"/>
                </p:cNvGrpSpPr>
                <p:nvPr/>
              </p:nvGrpSpPr>
              <p:grpSpPr bwMode="auto">
                <a:xfrm>
                  <a:off x="1860" y="2247"/>
                  <a:ext cx="264" cy="230"/>
                  <a:chOff x="4050" y="1089"/>
                  <a:chExt cx="264" cy="230"/>
                </a:xfrm>
              </p:grpSpPr>
              <p:sp>
                <p:nvSpPr>
                  <p:cNvPr id="166122" name="Oval 23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053" y="1089"/>
                    <a:ext cx="113" cy="113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66123" name="Oval 23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194" y="1206"/>
                    <a:ext cx="113" cy="113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66124" name="Rectangle 23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194" y="1095"/>
                    <a:ext cx="120" cy="105"/>
                  </a:xfrm>
                  <a:prstGeom prst="rect">
                    <a:avLst/>
                  </a:prstGeom>
                  <a:gradFill rotWithShape="0">
                    <a:gsLst>
                      <a:gs pos="0">
                        <a:schemeClr val="folHlink"/>
                      </a:gs>
                      <a:gs pos="5000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66125" name="Rectangle 23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050" y="1206"/>
                    <a:ext cx="120" cy="105"/>
                  </a:xfrm>
                  <a:prstGeom prst="rect">
                    <a:avLst/>
                  </a:prstGeom>
                  <a:gradFill rotWithShape="0">
                    <a:gsLst>
                      <a:gs pos="0">
                        <a:schemeClr val="folHlink"/>
                      </a:gs>
                      <a:gs pos="5000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</p:grpSp>
            <p:grpSp>
              <p:nvGrpSpPr>
                <p:cNvPr id="166126" name="Group 238"/>
                <p:cNvGrpSpPr>
                  <a:grpSpLocks noChangeAspect="1"/>
                </p:cNvGrpSpPr>
                <p:nvPr/>
              </p:nvGrpSpPr>
              <p:grpSpPr bwMode="auto">
                <a:xfrm>
                  <a:off x="1860" y="2469"/>
                  <a:ext cx="264" cy="230"/>
                  <a:chOff x="4050" y="1089"/>
                  <a:chExt cx="264" cy="230"/>
                </a:xfrm>
              </p:grpSpPr>
              <p:sp>
                <p:nvSpPr>
                  <p:cNvPr id="166127" name="Oval 23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053" y="1089"/>
                    <a:ext cx="113" cy="113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66128" name="Oval 24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194" y="1206"/>
                    <a:ext cx="113" cy="113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66129" name="Rectangle 24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194" y="1095"/>
                    <a:ext cx="120" cy="105"/>
                  </a:xfrm>
                  <a:prstGeom prst="rect">
                    <a:avLst/>
                  </a:prstGeom>
                  <a:gradFill rotWithShape="0">
                    <a:gsLst>
                      <a:gs pos="0">
                        <a:schemeClr val="folHlink"/>
                      </a:gs>
                      <a:gs pos="5000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66130" name="Rectangle 24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050" y="1206"/>
                    <a:ext cx="120" cy="105"/>
                  </a:xfrm>
                  <a:prstGeom prst="rect">
                    <a:avLst/>
                  </a:prstGeom>
                  <a:gradFill rotWithShape="0">
                    <a:gsLst>
                      <a:gs pos="0">
                        <a:schemeClr val="folHlink"/>
                      </a:gs>
                      <a:gs pos="5000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</p:grpSp>
            <p:grpSp>
              <p:nvGrpSpPr>
                <p:cNvPr id="166131" name="Group 243"/>
                <p:cNvGrpSpPr>
                  <a:grpSpLocks noChangeAspect="1"/>
                </p:cNvGrpSpPr>
                <p:nvPr/>
              </p:nvGrpSpPr>
              <p:grpSpPr bwMode="auto">
                <a:xfrm>
                  <a:off x="1863" y="2700"/>
                  <a:ext cx="264" cy="230"/>
                  <a:chOff x="4050" y="1089"/>
                  <a:chExt cx="264" cy="230"/>
                </a:xfrm>
              </p:grpSpPr>
              <p:sp>
                <p:nvSpPr>
                  <p:cNvPr id="166132" name="Oval 24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053" y="1089"/>
                    <a:ext cx="113" cy="113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66133" name="Oval 24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194" y="1206"/>
                    <a:ext cx="113" cy="113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66134" name="Rectangle 24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194" y="1095"/>
                    <a:ext cx="120" cy="105"/>
                  </a:xfrm>
                  <a:prstGeom prst="rect">
                    <a:avLst/>
                  </a:prstGeom>
                  <a:gradFill rotWithShape="0">
                    <a:gsLst>
                      <a:gs pos="0">
                        <a:schemeClr val="folHlink"/>
                      </a:gs>
                      <a:gs pos="5000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66135" name="Rectangle 24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050" y="1206"/>
                    <a:ext cx="120" cy="105"/>
                  </a:xfrm>
                  <a:prstGeom prst="rect">
                    <a:avLst/>
                  </a:prstGeom>
                  <a:gradFill rotWithShape="0">
                    <a:gsLst>
                      <a:gs pos="0">
                        <a:schemeClr val="folHlink"/>
                      </a:gs>
                      <a:gs pos="5000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</p:grpSp>
            <p:grpSp>
              <p:nvGrpSpPr>
                <p:cNvPr id="166136" name="Group 248"/>
                <p:cNvGrpSpPr>
                  <a:grpSpLocks noChangeAspect="1"/>
                </p:cNvGrpSpPr>
                <p:nvPr/>
              </p:nvGrpSpPr>
              <p:grpSpPr bwMode="auto">
                <a:xfrm>
                  <a:off x="1866" y="2928"/>
                  <a:ext cx="264" cy="230"/>
                  <a:chOff x="4050" y="1089"/>
                  <a:chExt cx="264" cy="230"/>
                </a:xfrm>
              </p:grpSpPr>
              <p:sp>
                <p:nvSpPr>
                  <p:cNvPr id="166137" name="Oval 24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053" y="1089"/>
                    <a:ext cx="113" cy="113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66138" name="Oval 25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194" y="1206"/>
                    <a:ext cx="113" cy="113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66139" name="Rectangle 25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194" y="1095"/>
                    <a:ext cx="120" cy="105"/>
                  </a:xfrm>
                  <a:prstGeom prst="rect">
                    <a:avLst/>
                  </a:prstGeom>
                  <a:gradFill rotWithShape="0">
                    <a:gsLst>
                      <a:gs pos="0">
                        <a:schemeClr val="folHlink"/>
                      </a:gs>
                      <a:gs pos="5000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66140" name="Rectangle 25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050" y="1206"/>
                    <a:ext cx="120" cy="105"/>
                  </a:xfrm>
                  <a:prstGeom prst="rect">
                    <a:avLst/>
                  </a:prstGeom>
                  <a:gradFill rotWithShape="0">
                    <a:gsLst>
                      <a:gs pos="0">
                        <a:schemeClr val="folHlink"/>
                      </a:gs>
                      <a:gs pos="5000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</p:grpSp>
            <p:grpSp>
              <p:nvGrpSpPr>
                <p:cNvPr id="166141" name="Group 253"/>
                <p:cNvGrpSpPr>
                  <a:grpSpLocks noChangeAspect="1"/>
                </p:cNvGrpSpPr>
                <p:nvPr/>
              </p:nvGrpSpPr>
              <p:grpSpPr bwMode="auto">
                <a:xfrm>
                  <a:off x="1869" y="3159"/>
                  <a:ext cx="264" cy="230"/>
                  <a:chOff x="4050" y="1089"/>
                  <a:chExt cx="264" cy="230"/>
                </a:xfrm>
              </p:grpSpPr>
              <p:sp>
                <p:nvSpPr>
                  <p:cNvPr id="166142" name="Oval 25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053" y="1089"/>
                    <a:ext cx="113" cy="113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66143" name="Oval 25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194" y="1206"/>
                    <a:ext cx="113" cy="113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66144" name="Rectangle 25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194" y="1095"/>
                    <a:ext cx="120" cy="105"/>
                  </a:xfrm>
                  <a:prstGeom prst="rect">
                    <a:avLst/>
                  </a:prstGeom>
                  <a:gradFill rotWithShape="0">
                    <a:gsLst>
                      <a:gs pos="0">
                        <a:schemeClr val="folHlink"/>
                      </a:gs>
                      <a:gs pos="5000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66145" name="Rectangle 25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050" y="1206"/>
                    <a:ext cx="120" cy="105"/>
                  </a:xfrm>
                  <a:prstGeom prst="rect">
                    <a:avLst/>
                  </a:prstGeom>
                  <a:gradFill rotWithShape="0">
                    <a:gsLst>
                      <a:gs pos="0">
                        <a:schemeClr val="folHlink"/>
                      </a:gs>
                      <a:gs pos="5000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</p:grpSp>
            <p:grpSp>
              <p:nvGrpSpPr>
                <p:cNvPr id="166146" name="Group 258"/>
                <p:cNvGrpSpPr>
                  <a:grpSpLocks noChangeAspect="1"/>
                </p:cNvGrpSpPr>
                <p:nvPr/>
              </p:nvGrpSpPr>
              <p:grpSpPr bwMode="auto">
                <a:xfrm>
                  <a:off x="1866" y="3390"/>
                  <a:ext cx="264" cy="230"/>
                  <a:chOff x="4050" y="1089"/>
                  <a:chExt cx="264" cy="230"/>
                </a:xfrm>
              </p:grpSpPr>
              <p:sp>
                <p:nvSpPr>
                  <p:cNvPr id="166147" name="Oval 25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053" y="1089"/>
                    <a:ext cx="113" cy="113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66148" name="Oval 26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194" y="1206"/>
                    <a:ext cx="113" cy="113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66149" name="Rectangle 26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194" y="1095"/>
                    <a:ext cx="120" cy="105"/>
                  </a:xfrm>
                  <a:prstGeom prst="rect">
                    <a:avLst/>
                  </a:prstGeom>
                  <a:gradFill rotWithShape="0">
                    <a:gsLst>
                      <a:gs pos="0">
                        <a:schemeClr val="folHlink"/>
                      </a:gs>
                      <a:gs pos="5000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66150" name="Rectangle 26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050" y="1206"/>
                    <a:ext cx="120" cy="105"/>
                  </a:xfrm>
                  <a:prstGeom prst="rect">
                    <a:avLst/>
                  </a:prstGeom>
                  <a:gradFill rotWithShape="0">
                    <a:gsLst>
                      <a:gs pos="0">
                        <a:schemeClr val="folHlink"/>
                      </a:gs>
                      <a:gs pos="5000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</p:grpSp>
          </p:grpSp>
          <p:grpSp>
            <p:nvGrpSpPr>
              <p:cNvPr id="166151" name="Group 263"/>
              <p:cNvGrpSpPr>
                <a:grpSpLocks/>
              </p:cNvGrpSpPr>
              <p:nvPr/>
            </p:nvGrpSpPr>
            <p:grpSpPr bwMode="auto">
              <a:xfrm>
                <a:off x="1985" y="1437"/>
                <a:ext cx="1781" cy="538"/>
                <a:chOff x="1985" y="1437"/>
                <a:chExt cx="1781" cy="538"/>
              </a:xfrm>
            </p:grpSpPr>
            <p:grpSp>
              <p:nvGrpSpPr>
                <p:cNvPr id="166152" name="Group 264"/>
                <p:cNvGrpSpPr>
                  <a:grpSpLocks noChangeAspect="1"/>
                </p:cNvGrpSpPr>
                <p:nvPr/>
              </p:nvGrpSpPr>
              <p:grpSpPr bwMode="auto">
                <a:xfrm>
                  <a:off x="2661" y="1943"/>
                  <a:ext cx="427" cy="14"/>
                  <a:chOff x="2782" y="1104"/>
                  <a:chExt cx="606" cy="20"/>
                </a:xfrm>
              </p:grpSpPr>
              <p:sp>
                <p:nvSpPr>
                  <p:cNvPr id="166153" name="AutoShape 265" descr="Широкий диагональный 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782" y="1104"/>
                    <a:ext cx="606" cy="20"/>
                  </a:xfrm>
                  <a:custGeom>
                    <a:avLst/>
                    <a:gdLst>
                      <a:gd name="G0" fmla="+- 1733 0 0"/>
                      <a:gd name="G1" fmla="+- 21600 0 1733"/>
                      <a:gd name="G2" fmla="*/ 1733 1 2"/>
                      <a:gd name="G3" fmla="+- 21600 0 G2"/>
                      <a:gd name="G4" fmla="+/ 1733 21600 2"/>
                      <a:gd name="G5" fmla="+/ G1 0 2"/>
                      <a:gd name="G6" fmla="*/ 21600 21600 1733"/>
                      <a:gd name="G7" fmla="*/ G6 1 2"/>
                      <a:gd name="G8" fmla="+- 21600 0 G7"/>
                      <a:gd name="G9" fmla="*/ 21600 1 2"/>
                      <a:gd name="G10" fmla="+- 1733 0 G9"/>
                      <a:gd name="G11" fmla="?: G10 G8 0"/>
                      <a:gd name="G12" fmla="?: G10 G7 21600"/>
                      <a:gd name="T0" fmla="*/ 20733 w 21600"/>
                      <a:gd name="T1" fmla="*/ 10800 h 21600"/>
                      <a:gd name="T2" fmla="*/ 10800 w 21600"/>
                      <a:gd name="T3" fmla="*/ 21600 h 21600"/>
                      <a:gd name="T4" fmla="*/ 867 w 21600"/>
                      <a:gd name="T5" fmla="*/ 10800 h 21600"/>
                      <a:gd name="T6" fmla="*/ 10800 w 21600"/>
                      <a:gd name="T7" fmla="*/ 0 h 21600"/>
                      <a:gd name="T8" fmla="*/ 2667 w 21600"/>
                      <a:gd name="T9" fmla="*/ 2667 h 21600"/>
                      <a:gd name="T10" fmla="*/ 18933 w 21600"/>
                      <a:gd name="T11" fmla="*/ 18933 h 2160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T8" t="T9" r="T10" b="T11"/>
                    <a:pathLst>
                      <a:path w="21600" h="21600">
                        <a:moveTo>
                          <a:pt x="0" y="0"/>
                        </a:moveTo>
                        <a:lnTo>
                          <a:pt x="1733" y="21600"/>
                        </a:lnTo>
                        <a:lnTo>
                          <a:pt x="19867" y="21600"/>
                        </a:lnTo>
                        <a:lnTo>
                          <a:pt x="21600" y="0"/>
                        </a:lnTo>
                        <a:close/>
                      </a:path>
                    </a:pathLst>
                  </a:custGeom>
                  <a:pattFill prst="wdDnDiag">
                    <a:fgClr>
                      <a:schemeClr val="folHlink"/>
                    </a:fgClr>
                    <a:bgClr>
                      <a:schemeClr val="bg1"/>
                    </a:bgClr>
                  </a:patt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66154" name="Rectangle 26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980" y="1106"/>
                    <a:ext cx="213" cy="1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</p:grpSp>
            <p:grpSp>
              <p:nvGrpSpPr>
                <p:cNvPr id="166155" name="Group 267"/>
                <p:cNvGrpSpPr>
                  <a:grpSpLocks noChangeAspect="1"/>
                </p:cNvGrpSpPr>
                <p:nvPr/>
              </p:nvGrpSpPr>
              <p:grpSpPr bwMode="auto">
                <a:xfrm>
                  <a:off x="1985" y="1437"/>
                  <a:ext cx="1781" cy="538"/>
                  <a:chOff x="1797" y="873"/>
                  <a:chExt cx="2153" cy="650"/>
                </a:xfrm>
              </p:grpSpPr>
              <p:grpSp>
                <p:nvGrpSpPr>
                  <p:cNvPr id="166156" name="Group 268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111" y="1274"/>
                    <a:ext cx="319" cy="42"/>
                    <a:chOff x="2192" y="875"/>
                    <a:chExt cx="374" cy="49"/>
                  </a:xfrm>
                </p:grpSpPr>
                <p:sp>
                  <p:nvSpPr>
                    <p:cNvPr id="166157" name="AutoShape 269" descr="Широкий диагональный 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192" y="875"/>
                      <a:ext cx="374" cy="47"/>
                    </a:xfrm>
                    <a:custGeom>
                      <a:avLst/>
                      <a:gdLst>
                        <a:gd name="G0" fmla="+- 1733 0 0"/>
                        <a:gd name="G1" fmla="+- 21600 0 1733"/>
                        <a:gd name="G2" fmla="*/ 1733 1 2"/>
                        <a:gd name="G3" fmla="+- 21600 0 G2"/>
                        <a:gd name="G4" fmla="+/ 1733 21600 2"/>
                        <a:gd name="G5" fmla="+/ G1 0 2"/>
                        <a:gd name="G6" fmla="*/ 21600 21600 1733"/>
                        <a:gd name="G7" fmla="*/ G6 1 2"/>
                        <a:gd name="G8" fmla="+- 21600 0 G7"/>
                        <a:gd name="G9" fmla="*/ 21600 1 2"/>
                        <a:gd name="G10" fmla="+- 1733 0 G9"/>
                        <a:gd name="G11" fmla="?: G10 G8 0"/>
                        <a:gd name="G12" fmla="?: G10 G7 21600"/>
                        <a:gd name="T0" fmla="*/ 20733 w 21600"/>
                        <a:gd name="T1" fmla="*/ 10800 h 21600"/>
                        <a:gd name="T2" fmla="*/ 10800 w 21600"/>
                        <a:gd name="T3" fmla="*/ 21600 h 21600"/>
                        <a:gd name="T4" fmla="*/ 867 w 21600"/>
                        <a:gd name="T5" fmla="*/ 10800 h 21600"/>
                        <a:gd name="T6" fmla="*/ 10800 w 21600"/>
                        <a:gd name="T7" fmla="*/ 0 h 21600"/>
                        <a:gd name="T8" fmla="*/ 2667 w 21600"/>
                        <a:gd name="T9" fmla="*/ 2667 h 21600"/>
                        <a:gd name="T10" fmla="*/ 18933 w 21600"/>
                        <a:gd name="T11" fmla="*/ 18933 h 2160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</a:cxnLst>
                      <a:rect l="T8" t="T9" r="T10" b="T11"/>
                      <a:pathLst>
                        <a:path w="21600" h="21600">
                          <a:moveTo>
                            <a:pt x="0" y="0"/>
                          </a:moveTo>
                          <a:lnTo>
                            <a:pt x="1733" y="21600"/>
                          </a:lnTo>
                          <a:lnTo>
                            <a:pt x="19867" y="21600"/>
                          </a:lnTo>
                          <a:lnTo>
                            <a:pt x="21600" y="0"/>
                          </a:lnTo>
                          <a:close/>
                        </a:path>
                      </a:pathLst>
                    </a:custGeom>
                    <a:pattFill prst="wdDnDiag">
                      <a:fgClr>
                        <a:schemeClr val="folHlink"/>
                      </a:fgClr>
                      <a:bgClr>
                        <a:schemeClr val="bg1"/>
                      </a:bgClr>
                    </a:pattFill>
                    <a:ln w="9525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66158" name="Rectangle 270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280" y="877"/>
                      <a:ext cx="201" cy="47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</p:grpSp>
              <p:grpSp>
                <p:nvGrpSpPr>
                  <p:cNvPr id="166159" name="Group 271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1797" y="873"/>
                    <a:ext cx="2153" cy="650"/>
                    <a:chOff x="1797" y="873"/>
                    <a:chExt cx="2153" cy="650"/>
                  </a:xfrm>
                </p:grpSpPr>
                <p:sp>
                  <p:nvSpPr>
                    <p:cNvPr id="166160" name="Freeform 272" descr="Алмазная решетка (контур)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1812" y="1237"/>
                      <a:ext cx="72" cy="120"/>
                    </a:xfrm>
                    <a:custGeom>
                      <a:avLst/>
                      <a:gdLst/>
                      <a:ahLst/>
                      <a:cxnLst>
                        <a:cxn ang="0">
                          <a:pos x="62" y="0"/>
                        </a:cxn>
                        <a:cxn ang="0">
                          <a:pos x="80" y="29"/>
                        </a:cxn>
                        <a:cxn ang="0">
                          <a:pos x="84" y="74"/>
                        </a:cxn>
                        <a:cxn ang="0">
                          <a:pos x="78" y="111"/>
                        </a:cxn>
                        <a:cxn ang="0">
                          <a:pos x="66" y="141"/>
                        </a:cxn>
                        <a:cxn ang="0">
                          <a:pos x="0" y="140"/>
                        </a:cxn>
                        <a:cxn ang="0">
                          <a:pos x="18" y="116"/>
                        </a:cxn>
                        <a:cxn ang="0">
                          <a:pos x="33" y="78"/>
                        </a:cxn>
                        <a:cxn ang="0">
                          <a:pos x="32" y="51"/>
                        </a:cxn>
                        <a:cxn ang="0">
                          <a:pos x="29" y="26"/>
                        </a:cxn>
                        <a:cxn ang="0">
                          <a:pos x="17" y="0"/>
                        </a:cxn>
                        <a:cxn ang="0">
                          <a:pos x="62" y="0"/>
                        </a:cxn>
                      </a:cxnLst>
                      <a:rect l="0" t="0" r="r" b="b"/>
                      <a:pathLst>
                        <a:path w="84" h="141">
                          <a:moveTo>
                            <a:pt x="62" y="0"/>
                          </a:moveTo>
                          <a:lnTo>
                            <a:pt x="80" y="29"/>
                          </a:lnTo>
                          <a:lnTo>
                            <a:pt x="84" y="74"/>
                          </a:lnTo>
                          <a:lnTo>
                            <a:pt x="78" y="111"/>
                          </a:lnTo>
                          <a:lnTo>
                            <a:pt x="66" y="141"/>
                          </a:lnTo>
                          <a:lnTo>
                            <a:pt x="0" y="140"/>
                          </a:lnTo>
                          <a:lnTo>
                            <a:pt x="18" y="116"/>
                          </a:lnTo>
                          <a:lnTo>
                            <a:pt x="33" y="78"/>
                          </a:lnTo>
                          <a:lnTo>
                            <a:pt x="32" y="51"/>
                          </a:lnTo>
                          <a:lnTo>
                            <a:pt x="29" y="26"/>
                          </a:lnTo>
                          <a:lnTo>
                            <a:pt x="17" y="0"/>
                          </a:lnTo>
                          <a:lnTo>
                            <a:pt x="62" y="0"/>
                          </a:lnTo>
                          <a:close/>
                        </a:path>
                      </a:pathLst>
                    </a:custGeom>
                    <a:pattFill prst="openDmnd">
                      <a:fgClr>
                        <a:schemeClr val="accent1"/>
                      </a:fgClr>
                      <a:bgClr>
                        <a:schemeClr val="bg1"/>
                      </a:bgClr>
                    </a:pattFill>
                    <a:ln w="9525">
                      <a:solidFill>
                        <a:schemeClr val="accent1"/>
                      </a:solidFill>
                      <a:round/>
                      <a:headEnd/>
                      <a:tailEnd/>
                    </a:ln>
                    <a:effectLst/>
                  </p:spPr>
                  <p:txBody>
                    <a:bodyPr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66161" name="Freeform 273" descr="Алмазная решетка (контур)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866" y="1216"/>
                      <a:ext cx="70" cy="114"/>
                    </a:xfrm>
                    <a:custGeom>
                      <a:avLst/>
                      <a:gdLst/>
                      <a:ahLst/>
                      <a:cxnLst>
                        <a:cxn ang="0">
                          <a:pos x="83" y="0"/>
                        </a:cxn>
                        <a:cxn ang="0">
                          <a:pos x="32" y="0"/>
                        </a:cxn>
                        <a:cxn ang="0">
                          <a:pos x="11" y="33"/>
                        </a:cxn>
                        <a:cxn ang="0">
                          <a:pos x="0" y="74"/>
                        </a:cxn>
                        <a:cxn ang="0">
                          <a:pos x="8" y="111"/>
                        </a:cxn>
                        <a:cxn ang="0">
                          <a:pos x="32" y="132"/>
                        </a:cxn>
                        <a:cxn ang="0">
                          <a:pos x="78" y="134"/>
                        </a:cxn>
                        <a:cxn ang="0">
                          <a:pos x="66" y="113"/>
                        </a:cxn>
                        <a:cxn ang="0">
                          <a:pos x="59" y="86"/>
                        </a:cxn>
                        <a:cxn ang="0">
                          <a:pos x="59" y="57"/>
                        </a:cxn>
                        <a:cxn ang="0">
                          <a:pos x="66" y="27"/>
                        </a:cxn>
                        <a:cxn ang="0">
                          <a:pos x="83" y="0"/>
                        </a:cxn>
                      </a:cxnLst>
                      <a:rect l="0" t="0" r="r" b="b"/>
                      <a:pathLst>
                        <a:path w="83" h="134">
                          <a:moveTo>
                            <a:pt x="83" y="0"/>
                          </a:moveTo>
                          <a:lnTo>
                            <a:pt x="32" y="0"/>
                          </a:lnTo>
                          <a:lnTo>
                            <a:pt x="11" y="33"/>
                          </a:lnTo>
                          <a:lnTo>
                            <a:pt x="0" y="74"/>
                          </a:lnTo>
                          <a:lnTo>
                            <a:pt x="8" y="111"/>
                          </a:lnTo>
                          <a:lnTo>
                            <a:pt x="32" y="132"/>
                          </a:lnTo>
                          <a:lnTo>
                            <a:pt x="78" y="134"/>
                          </a:lnTo>
                          <a:lnTo>
                            <a:pt x="66" y="113"/>
                          </a:lnTo>
                          <a:lnTo>
                            <a:pt x="59" y="86"/>
                          </a:lnTo>
                          <a:lnTo>
                            <a:pt x="59" y="57"/>
                          </a:lnTo>
                          <a:lnTo>
                            <a:pt x="66" y="27"/>
                          </a:lnTo>
                          <a:lnTo>
                            <a:pt x="83" y="0"/>
                          </a:lnTo>
                          <a:close/>
                        </a:path>
                      </a:pathLst>
                    </a:custGeom>
                    <a:pattFill prst="openDmnd">
                      <a:fgClr>
                        <a:schemeClr val="accent1"/>
                      </a:fgClr>
                      <a:bgClr>
                        <a:schemeClr val="bg1"/>
                      </a:bgClr>
                    </a:pattFill>
                    <a:ln w="9525" cap="flat" cmpd="sng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/>
                    <a:lstStyle/>
                    <a:p>
                      <a:endParaRPr lang="ro-RO"/>
                    </a:p>
                  </p:txBody>
                </p:sp>
                <p:grpSp>
                  <p:nvGrpSpPr>
                    <p:cNvPr id="166162" name="Group 274"/>
                    <p:cNvGrpSpPr>
                      <a:grpSpLocks noChangeAspect="1"/>
                    </p:cNvGrpSpPr>
                    <p:nvPr/>
                  </p:nvGrpSpPr>
                  <p:grpSpPr bwMode="auto">
                    <a:xfrm>
                      <a:off x="2172" y="917"/>
                      <a:ext cx="203" cy="161"/>
                      <a:chOff x="2262" y="456"/>
                      <a:chExt cx="238" cy="177"/>
                    </a:xfrm>
                  </p:grpSpPr>
                  <p:grpSp>
                    <p:nvGrpSpPr>
                      <p:cNvPr id="166163" name="Group 275"/>
                      <p:cNvGrpSpPr>
                        <a:grpSpLocks noChangeAspect="1"/>
                      </p:cNvGrpSpPr>
                      <p:nvPr/>
                    </p:nvGrpSpPr>
                    <p:grpSpPr bwMode="auto">
                      <a:xfrm>
                        <a:off x="2332" y="464"/>
                        <a:ext cx="109" cy="169"/>
                        <a:chOff x="2332" y="464"/>
                        <a:chExt cx="109" cy="169"/>
                      </a:xfrm>
                    </p:grpSpPr>
                    <p:sp>
                      <p:nvSpPr>
                        <p:cNvPr id="166164" name="Rectangle 276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2332" y="464"/>
                          <a:ext cx="106" cy="126"/>
                        </a:xfrm>
                        <a:prstGeom prst="rect">
                          <a:avLst/>
                        </a:prstGeom>
                        <a:gradFill rotWithShape="0">
                          <a:gsLst>
                            <a:gs pos="0">
                              <a:srgbClr val="CC9900"/>
                            </a:gs>
                            <a:gs pos="50000">
                              <a:srgbClr val="CC9900">
                                <a:gamma/>
                                <a:tint val="0"/>
                                <a:invGamma/>
                              </a:srgbClr>
                            </a:gs>
                            <a:gs pos="100000">
                              <a:srgbClr val="CC9900"/>
                            </a:gs>
                          </a:gsLst>
                          <a:lin ang="0" scaled="1"/>
                        </a:gradFill>
                        <a:ln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66165" name="AutoShape 277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2334" y="588"/>
                          <a:ext cx="107" cy="45"/>
                        </a:xfrm>
                        <a:custGeom>
                          <a:avLst/>
                          <a:gdLst>
                            <a:gd name="G0" fmla="+- 5400 0 0"/>
                            <a:gd name="G1" fmla="+- 21600 0 5400"/>
                            <a:gd name="G2" fmla="*/ 5400 1 2"/>
                            <a:gd name="G3" fmla="+- 21600 0 G2"/>
                            <a:gd name="G4" fmla="+/ 5400 21600 2"/>
                            <a:gd name="G5" fmla="+/ G1 0 2"/>
                            <a:gd name="G6" fmla="*/ 21600 21600 5400"/>
                            <a:gd name="G7" fmla="*/ G6 1 2"/>
                            <a:gd name="G8" fmla="+- 21600 0 G7"/>
                            <a:gd name="G9" fmla="*/ 21600 1 2"/>
                            <a:gd name="G10" fmla="+- 5400 0 G9"/>
                            <a:gd name="G11" fmla="?: G10 G8 0"/>
                            <a:gd name="G12" fmla="?: G10 G7 21600"/>
                            <a:gd name="T0" fmla="*/ 18900 w 21600"/>
                            <a:gd name="T1" fmla="*/ 10800 h 21600"/>
                            <a:gd name="T2" fmla="*/ 10800 w 21600"/>
                            <a:gd name="T3" fmla="*/ 21600 h 21600"/>
                            <a:gd name="T4" fmla="*/ 2700 w 21600"/>
                            <a:gd name="T5" fmla="*/ 10800 h 21600"/>
                            <a:gd name="T6" fmla="*/ 10800 w 21600"/>
                            <a:gd name="T7" fmla="*/ 0 h 21600"/>
                            <a:gd name="T8" fmla="*/ 4500 w 21600"/>
                            <a:gd name="T9" fmla="*/ 4500 h 21600"/>
                            <a:gd name="T10" fmla="*/ 17100 w 21600"/>
                            <a:gd name="T11" fmla="*/ 17100 h 21600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  <a:cxn ang="0">
                              <a:pos x="T6" y="T7"/>
                            </a:cxn>
                          </a:cxnLst>
                          <a:rect l="T8" t="T9" r="T10" b="T11"/>
                          <a:pathLst>
                            <a:path w="21600" h="21600">
                              <a:moveTo>
                                <a:pt x="0" y="0"/>
                              </a:moveTo>
                              <a:lnTo>
                                <a:pt x="5400" y="21600"/>
                              </a:lnTo>
                              <a:lnTo>
                                <a:pt x="16200" y="21600"/>
                              </a:lnTo>
                              <a:lnTo>
                                <a:pt x="21600" y="0"/>
                              </a:lnTo>
                              <a:close/>
                            </a:path>
                          </a:pathLst>
                        </a:custGeom>
                        <a:gradFill rotWithShape="0">
                          <a:gsLst>
                            <a:gs pos="0">
                              <a:srgbClr val="CC9900"/>
                            </a:gs>
                            <a:gs pos="50000">
                              <a:srgbClr val="CC9900">
                                <a:gamma/>
                                <a:tint val="0"/>
                                <a:invGamma/>
                              </a:srgbClr>
                            </a:gs>
                            <a:gs pos="100000">
                              <a:srgbClr val="CC9900"/>
                            </a:gs>
                          </a:gsLst>
                          <a:lin ang="0" scaled="1"/>
                        </a:gradFill>
                        <a:ln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</p:grpSp>
                  <p:grpSp>
                    <p:nvGrpSpPr>
                      <p:cNvPr id="166166" name="Group 278"/>
                      <p:cNvGrpSpPr>
                        <a:grpSpLocks noChangeAspect="1"/>
                      </p:cNvGrpSpPr>
                      <p:nvPr/>
                    </p:nvGrpSpPr>
                    <p:grpSpPr bwMode="auto">
                      <a:xfrm>
                        <a:off x="2262" y="456"/>
                        <a:ext cx="238" cy="47"/>
                        <a:chOff x="2620" y="480"/>
                        <a:chExt cx="260" cy="36"/>
                      </a:xfrm>
                    </p:grpSpPr>
                    <p:sp>
                      <p:nvSpPr>
                        <p:cNvPr id="166167" name="Rectangle 279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2620" y="480"/>
                          <a:ext cx="260" cy="20"/>
                        </a:xfrm>
                        <a:prstGeom prst="rect">
                          <a:avLst/>
                        </a:prstGeom>
                        <a:gradFill rotWithShape="0">
                          <a:gsLst>
                            <a:gs pos="0">
                              <a:srgbClr val="CC9900"/>
                            </a:gs>
                            <a:gs pos="50000">
                              <a:srgbClr val="CC9900">
                                <a:gamma/>
                                <a:tint val="0"/>
                                <a:invGamma/>
                              </a:srgbClr>
                            </a:gs>
                            <a:gs pos="100000">
                              <a:srgbClr val="CC9900"/>
                            </a:gs>
                          </a:gsLst>
                          <a:lin ang="0" scaled="1"/>
                        </a:gradFill>
                        <a:ln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66168" name="AutoShape 280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2622" y="498"/>
                          <a:ext cx="256" cy="18"/>
                        </a:xfrm>
                        <a:custGeom>
                          <a:avLst/>
                          <a:gdLst>
                            <a:gd name="G0" fmla="+- 5400 0 0"/>
                            <a:gd name="G1" fmla="+- 21600 0 5400"/>
                            <a:gd name="G2" fmla="*/ 5400 1 2"/>
                            <a:gd name="G3" fmla="+- 21600 0 G2"/>
                            <a:gd name="G4" fmla="+/ 5400 21600 2"/>
                            <a:gd name="G5" fmla="+/ G1 0 2"/>
                            <a:gd name="G6" fmla="*/ 21600 21600 5400"/>
                            <a:gd name="G7" fmla="*/ G6 1 2"/>
                            <a:gd name="G8" fmla="+- 21600 0 G7"/>
                            <a:gd name="G9" fmla="*/ 21600 1 2"/>
                            <a:gd name="G10" fmla="+- 5400 0 G9"/>
                            <a:gd name="G11" fmla="?: G10 G8 0"/>
                            <a:gd name="G12" fmla="?: G10 G7 21600"/>
                            <a:gd name="T0" fmla="*/ 18900 w 21600"/>
                            <a:gd name="T1" fmla="*/ 10800 h 21600"/>
                            <a:gd name="T2" fmla="*/ 10800 w 21600"/>
                            <a:gd name="T3" fmla="*/ 21600 h 21600"/>
                            <a:gd name="T4" fmla="*/ 2700 w 21600"/>
                            <a:gd name="T5" fmla="*/ 10800 h 21600"/>
                            <a:gd name="T6" fmla="*/ 10800 w 21600"/>
                            <a:gd name="T7" fmla="*/ 0 h 21600"/>
                            <a:gd name="T8" fmla="*/ 4500 w 21600"/>
                            <a:gd name="T9" fmla="*/ 4500 h 21600"/>
                            <a:gd name="T10" fmla="*/ 17100 w 21600"/>
                            <a:gd name="T11" fmla="*/ 17100 h 21600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  <a:cxn ang="0">
                              <a:pos x="T6" y="T7"/>
                            </a:cxn>
                          </a:cxnLst>
                          <a:rect l="T8" t="T9" r="T10" b="T11"/>
                          <a:pathLst>
                            <a:path w="21600" h="21600">
                              <a:moveTo>
                                <a:pt x="0" y="0"/>
                              </a:moveTo>
                              <a:lnTo>
                                <a:pt x="5400" y="21600"/>
                              </a:lnTo>
                              <a:lnTo>
                                <a:pt x="16200" y="21600"/>
                              </a:lnTo>
                              <a:lnTo>
                                <a:pt x="21600" y="0"/>
                              </a:lnTo>
                              <a:close/>
                            </a:path>
                          </a:pathLst>
                        </a:custGeom>
                        <a:gradFill rotWithShape="0">
                          <a:gsLst>
                            <a:gs pos="0">
                              <a:srgbClr val="CC9900"/>
                            </a:gs>
                            <a:gs pos="50000">
                              <a:srgbClr val="CC9900">
                                <a:gamma/>
                                <a:tint val="0"/>
                                <a:invGamma/>
                              </a:srgbClr>
                            </a:gs>
                            <a:gs pos="100000">
                              <a:srgbClr val="CC9900"/>
                            </a:gs>
                          </a:gsLst>
                          <a:lin ang="0" scaled="1"/>
                        </a:gradFill>
                        <a:ln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</p:grpSp>
                </p:grpSp>
                <p:grpSp>
                  <p:nvGrpSpPr>
                    <p:cNvPr id="166169" name="Group 281"/>
                    <p:cNvGrpSpPr>
                      <a:grpSpLocks noChangeAspect="1"/>
                    </p:cNvGrpSpPr>
                    <p:nvPr/>
                  </p:nvGrpSpPr>
                  <p:grpSpPr bwMode="auto">
                    <a:xfrm>
                      <a:off x="1797" y="1162"/>
                      <a:ext cx="2153" cy="361"/>
                      <a:chOff x="1824" y="744"/>
                      <a:chExt cx="2526" cy="423"/>
                    </a:xfrm>
                  </p:grpSpPr>
                  <p:grpSp>
                    <p:nvGrpSpPr>
                      <p:cNvPr id="166170" name="Group 282"/>
                      <p:cNvGrpSpPr>
                        <a:grpSpLocks noChangeAspect="1"/>
                      </p:cNvGrpSpPr>
                      <p:nvPr/>
                    </p:nvGrpSpPr>
                    <p:grpSpPr bwMode="auto">
                      <a:xfrm>
                        <a:off x="1824" y="744"/>
                        <a:ext cx="2526" cy="422"/>
                        <a:chOff x="1824" y="744"/>
                        <a:chExt cx="2526" cy="422"/>
                      </a:xfrm>
                    </p:grpSpPr>
                    <p:sp>
                      <p:nvSpPr>
                        <p:cNvPr id="166171" name="Freeform 283" descr="Широкий диагональный 1"/>
                        <p:cNvSpPr>
                          <a:spLocks noChangeAspect="1"/>
                        </p:cNvSpPr>
                        <p:nvPr/>
                      </p:nvSpPr>
                      <p:spPr bwMode="auto">
                        <a:xfrm>
                          <a:off x="1824" y="744"/>
                          <a:ext cx="2526" cy="422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0" y="6"/>
                            </a:cxn>
                            <a:cxn ang="0">
                              <a:pos x="2514" y="0"/>
                            </a:cxn>
                            <a:cxn ang="0">
                              <a:pos x="2517" y="60"/>
                            </a:cxn>
                            <a:cxn ang="0">
                              <a:pos x="2430" y="66"/>
                            </a:cxn>
                            <a:cxn ang="0">
                              <a:pos x="2430" y="204"/>
                            </a:cxn>
                            <a:cxn ang="0">
                              <a:pos x="2514" y="204"/>
                            </a:cxn>
                            <a:cxn ang="0">
                              <a:pos x="2526" y="216"/>
                            </a:cxn>
                            <a:cxn ang="0">
                              <a:pos x="2523" y="339"/>
                            </a:cxn>
                            <a:cxn ang="0">
                              <a:pos x="2451" y="339"/>
                            </a:cxn>
                            <a:cxn ang="0">
                              <a:pos x="2448" y="282"/>
                            </a:cxn>
                            <a:cxn ang="0">
                              <a:pos x="2286" y="285"/>
                            </a:cxn>
                            <a:cxn ang="0">
                              <a:pos x="2286" y="339"/>
                            </a:cxn>
                            <a:cxn ang="0">
                              <a:pos x="2208" y="338"/>
                            </a:cxn>
                            <a:cxn ang="0">
                              <a:pos x="2208" y="416"/>
                            </a:cxn>
                            <a:cxn ang="0">
                              <a:pos x="1566" y="408"/>
                            </a:cxn>
                            <a:cxn ang="0">
                              <a:pos x="1566" y="93"/>
                            </a:cxn>
                            <a:cxn ang="0">
                              <a:pos x="1599" y="75"/>
                            </a:cxn>
                            <a:cxn ang="0">
                              <a:pos x="1599" y="0"/>
                            </a:cxn>
                            <a:cxn ang="0">
                              <a:pos x="921" y="3"/>
                            </a:cxn>
                            <a:cxn ang="0">
                              <a:pos x="921" y="78"/>
                            </a:cxn>
                            <a:cxn ang="0">
                              <a:pos x="957" y="99"/>
                            </a:cxn>
                            <a:cxn ang="0">
                              <a:pos x="957" y="417"/>
                            </a:cxn>
                            <a:cxn ang="0">
                              <a:pos x="720" y="417"/>
                            </a:cxn>
                            <a:cxn ang="0">
                              <a:pos x="717" y="171"/>
                            </a:cxn>
                            <a:cxn ang="0">
                              <a:pos x="750" y="132"/>
                            </a:cxn>
                            <a:cxn ang="0">
                              <a:pos x="750" y="39"/>
                            </a:cxn>
                            <a:cxn ang="0">
                              <a:pos x="795" y="39"/>
                            </a:cxn>
                            <a:cxn ang="0">
                              <a:pos x="795" y="3"/>
                            </a:cxn>
                            <a:cxn ang="0">
                              <a:pos x="315" y="6"/>
                            </a:cxn>
                            <a:cxn ang="0">
                              <a:pos x="315" y="39"/>
                            </a:cxn>
                            <a:cxn ang="0">
                              <a:pos x="360" y="42"/>
                            </a:cxn>
                            <a:cxn ang="0">
                              <a:pos x="360" y="132"/>
                            </a:cxn>
                            <a:cxn ang="0">
                              <a:pos x="384" y="177"/>
                            </a:cxn>
                            <a:cxn ang="0">
                              <a:pos x="381" y="420"/>
                            </a:cxn>
                            <a:cxn ang="0">
                              <a:pos x="312" y="422"/>
                            </a:cxn>
                            <a:cxn ang="0">
                              <a:pos x="312" y="360"/>
                            </a:cxn>
                            <a:cxn ang="0">
                              <a:pos x="240" y="360"/>
                            </a:cxn>
                            <a:cxn ang="0">
                              <a:pos x="237" y="291"/>
                            </a:cxn>
                            <a:cxn ang="0">
                              <a:pos x="78" y="291"/>
                            </a:cxn>
                            <a:cxn ang="0">
                              <a:pos x="75" y="357"/>
                            </a:cxn>
                            <a:cxn ang="0">
                              <a:pos x="6" y="360"/>
                            </a:cxn>
                            <a:cxn ang="0">
                              <a:pos x="3" y="255"/>
                            </a:cxn>
                            <a:cxn ang="0">
                              <a:pos x="15" y="231"/>
                            </a:cxn>
                            <a:cxn ang="0">
                              <a:pos x="111" y="234"/>
                            </a:cxn>
                            <a:cxn ang="0">
                              <a:pos x="111" y="81"/>
                            </a:cxn>
                            <a:cxn ang="0">
                              <a:pos x="33" y="81"/>
                            </a:cxn>
                            <a:cxn ang="0">
                              <a:pos x="3" y="57"/>
                            </a:cxn>
                            <a:cxn ang="0">
                              <a:pos x="0" y="6"/>
                            </a:cxn>
                          </a:cxnLst>
                          <a:rect l="0" t="0" r="r" b="b"/>
                          <a:pathLst>
                            <a:path w="2526" h="422">
                              <a:moveTo>
                                <a:pt x="0" y="6"/>
                              </a:moveTo>
                              <a:lnTo>
                                <a:pt x="2514" y="0"/>
                              </a:lnTo>
                              <a:lnTo>
                                <a:pt x="2517" y="60"/>
                              </a:lnTo>
                              <a:lnTo>
                                <a:pt x="2430" y="66"/>
                              </a:lnTo>
                              <a:lnTo>
                                <a:pt x="2430" y="204"/>
                              </a:lnTo>
                              <a:lnTo>
                                <a:pt x="2514" y="204"/>
                              </a:lnTo>
                              <a:lnTo>
                                <a:pt x="2526" y="216"/>
                              </a:lnTo>
                              <a:lnTo>
                                <a:pt x="2523" y="339"/>
                              </a:lnTo>
                              <a:lnTo>
                                <a:pt x="2451" y="339"/>
                              </a:lnTo>
                              <a:lnTo>
                                <a:pt x="2448" y="282"/>
                              </a:lnTo>
                              <a:lnTo>
                                <a:pt x="2286" y="285"/>
                              </a:lnTo>
                              <a:lnTo>
                                <a:pt x="2286" y="339"/>
                              </a:lnTo>
                              <a:lnTo>
                                <a:pt x="2208" y="338"/>
                              </a:lnTo>
                              <a:lnTo>
                                <a:pt x="2208" y="416"/>
                              </a:lnTo>
                              <a:lnTo>
                                <a:pt x="1566" y="408"/>
                              </a:lnTo>
                              <a:lnTo>
                                <a:pt x="1566" y="93"/>
                              </a:lnTo>
                              <a:lnTo>
                                <a:pt x="1599" y="75"/>
                              </a:lnTo>
                              <a:lnTo>
                                <a:pt x="1599" y="0"/>
                              </a:lnTo>
                              <a:lnTo>
                                <a:pt x="921" y="3"/>
                              </a:lnTo>
                              <a:lnTo>
                                <a:pt x="921" y="78"/>
                              </a:lnTo>
                              <a:lnTo>
                                <a:pt x="957" y="99"/>
                              </a:lnTo>
                              <a:lnTo>
                                <a:pt x="957" y="417"/>
                              </a:lnTo>
                              <a:lnTo>
                                <a:pt x="720" y="417"/>
                              </a:lnTo>
                              <a:lnTo>
                                <a:pt x="717" y="171"/>
                              </a:lnTo>
                              <a:lnTo>
                                <a:pt x="750" y="132"/>
                              </a:lnTo>
                              <a:lnTo>
                                <a:pt x="750" y="39"/>
                              </a:lnTo>
                              <a:lnTo>
                                <a:pt x="795" y="39"/>
                              </a:lnTo>
                              <a:lnTo>
                                <a:pt x="795" y="3"/>
                              </a:lnTo>
                              <a:lnTo>
                                <a:pt x="315" y="6"/>
                              </a:lnTo>
                              <a:lnTo>
                                <a:pt x="315" y="39"/>
                              </a:lnTo>
                              <a:lnTo>
                                <a:pt x="360" y="42"/>
                              </a:lnTo>
                              <a:lnTo>
                                <a:pt x="360" y="132"/>
                              </a:lnTo>
                              <a:lnTo>
                                <a:pt x="384" y="177"/>
                              </a:lnTo>
                              <a:lnTo>
                                <a:pt x="381" y="420"/>
                              </a:lnTo>
                              <a:lnTo>
                                <a:pt x="312" y="422"/>
                              </a:lnTo>
                              <a:lnTo>
                                <a:pt x="312" y="360"/>
                              </a:lnTo>
                              <a:lnTo>
                                <a:pt x="240" y="360"/>
                              </a:lnTo>
                              <a:lnTo>
                                <a:pt x="237" y="291"/>
                              </a:lnTo>
                              <a:lnTo>
                                <a:pt x="78" y="291"/>
                              </a:lnTo>
                              <a:lnTo>
                                <a:pt x="75" y="357"/>
                              </a:lnTo>
                              <a:lnTo>
                                <a:pt x="6" y="360"/>
                              </a:lnTo>
                              <a:lnTo>
                                <a:pt x="3" y="255"/>
                              </a:lnTo>
                              <a:lnTo>
                                <a:pt x="15" y="231"/>
                              </a:lnTo>
                              <a:lnTo>
                                <a:pt x="111" y="234"/>
                              </a:lnTo>
                              <a:lnTo>
                                <a:pt x="111" y="81"/>
                              </a:lnTo>
                              <a:lnTo>
                                <a:pt x="33" y="81"/>
                              </a:lnTo>
                              <a:lnTo>
                                <a:pt x="3" y="57"/>
                              </a:lnTo>
                              <a:lnTo>
                                <a:pt x="0" y="6"/>
                              </a:lnTo>
                              <a:close/>
                            </a:path>
                          </a:pathLst>
                        </a:custGeom>
                        <a:pattFill prst="wdDnDiag">
                          <a:fgClr>
                            <a:srgbClr val="006600"/>
                          </a:fgClr>
                          <a:bgClr>
                            <a:schemeClr val="bg1"/>
                          </a:bgClr>
                        </a:pattFill>
                        <a:ln w="9525">
                          <a:solidFill>
                            <a:srgbClr val="006600"/>
                          </a:solidFill>
                          <a:round/>
                          <a:headEnd/>
                          <a:tailEnd/>
                        </a:ln>
                        <a:effectLst/>
                      </p:spPr>
                      <p:txBody>
                        <a:bodyPr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66172" name="Freeform 284"/>
                        <p:cNvSpPr>
                          <a:spLocks noChangeAspect="1"/>
                        </p:cNvSpPr>
                        <p:nvPr/>
                      </p:nvSpPr>
                      <p:spPr bwMode="auto">
                        <a:xfrm>
                          <a:off x="2744" y="818"/>
                          <a:ext cx="39" cy="348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0" y="0"/>
                            </a:cxn>
                            <a:cxn ang="0">
                              <a:pos x="1" y="322"/>
                            </a:cxn>
                            <a:cxn ang="0">
                              <a:pos x="39" y="348"/>
                            </a:cxn>
                          </a:cxnLst>
                          <a:rect l="0" t="0" r="r" b="b"/>
                          <a:pathLst>
                            <a:path w="39" h="348">
                              <a:moveTo>
                                <a:pt x="0" y="0"/>
                              </a:moveTo>
                              <a:lnTo>
                                <a:pt x="1" y="322"/>
                              </a:lnTo>
                              <a:lnTo>
                                <a:pt x="39" y="348"/>
                              </a:lnTo>
                            </a:path>
                          </a:pathLst>
                        </a:custGeom>
                        <a:noFill/>
                        <a:ln w="6350" cmpd="sng">
                          <a:solidFill>
                            <a:srgbClr val="006600"/>
                          </a:solidFill>
                          <a:round/>
                          <a:headEnd type="none" w="med" len="med"/>
                          <a:tailEnd type="none" w="med" len="med"/>
                        </a:ln>
                        <a:effectLst/>
                      </p:spPr>
                      <p:txBody>
                        <a:bodyPr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66173" name="Freeform 285"/>
                        <p:cNvSpPr>
                          <a:spLocks noChangeAspect="1"/>
                        </p:cNvSpPr>
                        <p:nvPr/>
                      </p:nvSpPr>
                      <p:spPr bwMode="auto">
                        <a:xfrm flipH="1">
                          <a:off x="3384" y="811"/>
                          <a:ext cx="39" cy="348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0" y="0"/>
                            </a:cxn>
                            <a:cxn ang="0">
                              <a:pos x="1" y="322"/>
                            </a:cxn>
                            <a:cxn ang="0">
                              <a:pos x="39" y="348"/>
                            </a:cxn>
                          </a:cxnLst>
                          <a:rect l="0" t="0" r="r" b="b"/>
                          <a:pathLst>
                            <a:path w="39" h="348">
                              <a:moveTo>
                                <a:pt x="0" y="0"/>
                              </a:moveTo>
                              <a:lnTo>
                                <a:pt x="1" y="322"/>
                              </a:lnTo>
                              <a:lnTo>
                                <a:pt x="39" y="348"/>
                              </a:lnTo>
                            </a:path>
                          </a:pathLst>
                        </a:custGeom>
                        <a:noFill/>
                        <a:ln w="6350" cmpd="sng">
                          <a:solidFill>
                            <a:srgbClr val="006600"/>
                          </a:solidFill>
                          <a:round/>
                          <a:headEnd type="none" w="med" len="med"/>
                          <a:tailEnd type="none" w="med" len="med"/>
                        </a:ln>
                        <a:effectLst/>
                      </p:spPr>
                      <p:txBody>
                        <a:bodyPr/>
                        <a:lstStyle/>
                        <a:p>
                          <a:endParaRPr lang="ro-RO"/>
                        </a:p>
                      </p:txBody>
                    </p:sp>
                  </p:grpSp>
                  <p:sp>
                    <p:nvSpPr>
                      <p:cNvPr id="166174" name="Line 286"/>
                      <p:cNvSpPr>
                        <a:spLocks noChangeAspect="1" noChangeShapeType="1"/>
                      </p:cNvSpPr>
                      <p:nvPr/>
                    </p:nvSpPr>
                    <p:spPr bwMode="auto">
                      <a:xfrm>
                        <a:off x="2577" y="867"/>
                        <a:ext cx="0" cy="288"/>
                      </a:xfrm>
                      <a:prstGeom prst="line">
                        <a:avLst/>
                      </a:prstGeom>
                      <a:noFill/>
                      <a:ln w="6350">
                        <a:solidFill>
                          <a:srgbClr val="006600"/>
                        </a:solidFill>
                        <a:round/>
                        <a:headEnd/>
                        <a:tailEnd/>
                      </a:ln>
                      <a:effectLst/>
                    </p:spPr>
                    <p:txBody>
                      <a:bodyPr/>
                      <a:lstStyle/>
                      <a:p>
                        <a:endParaRPr lang="ro-RO"/>
                      </a:p>
                    </p:txBody>
                  </p:sp>
                  <p:sp>
                    <p:nvSpPr>
                      <p:cNvPr id="166175" name="Line 287"/>
                      <p:cNvSpPr>
                        <a:spLocks noChangeAspect="1" noChangeShapeType="1"/>
                      </p:cNvSpPr>
                      <p:nvPr/>
                    </p:nvSpPr>
                    <p:spPr bwMode="auto">
                      <a:xfrm flipH="1">
                        <a:off x="2172" y="866"/>
                        <a:ext cx="10" cy="301"/>
                      </a:xfrm>
                      <a:prstGeom prst="line">
                        <a:avLst/>
                      </a:prstGeom>
                      <a:noFill/>
                      <a:ln w="6350">
                        <a:solidFill>
                          <a:srgbClr val="006600"/>
                        </a:solidFill>
                        <a:round/>
                        <a:headEnd/>
                        <a:tailEnd/>
                      </a:ln>
                      <a:effectLst/>
                    </p:spPr>
                    <p:txBody>
                      <a:bodyPr/>
                      <a:lstStyle/>
                      <a:p>
                        <a:endParaRPr lang="ro-RO"/>
                      </a:p>
                    </p:txBody>
                  </p:sp>
                </p:grpSp>
                <p:grpSp>
                  <p:nvGrpSpPr>
                    <p:cNvPr id="166176" name="Group 288"/>
                    <p:cNvGrpSpPr>
                      <a:grpSpLocks noChangeAspect="1"/>
                    </p:cNvGrpSpPr>
                    <p:nvPr/>
                  </p:nvGrpSpPr>
                  <p:grpSpPr bwMode="auto">
                    <a:xfrm>
                      <a:off x="2070" y="910"/>
                      <a:ext cx="407" cy="365"/>
                      <a:chOff x="2144" y="448"/>
                      <a:chExt cx="478" cy="428"/>
                    </a:xfrm>
                  </p:grpSpPr>
                  <p:sp>
                    <p:nvSpPr>
                      <p:cNvPr id="166177" name="Freeform 289" descr="Темный диагональный 1"/>
                      <p:cNvSpPr>
                        <a:spLocks noChangeAspect="1"/>
                      </p:cNvSpPr>
                      <p:nvPr/>
                    </p:nvSpPr>
                    <p:spPr bwMode="auto">
                      <a:xfrm>
                        <a:off x="2144" y="448"/>
                        <a:ext cx="478" cy="428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112" y="2"/>
                          </a:cxn>
                          <a:cxn ang="0">
                            <a:pos x="378" y="2"/>
                          </a:cxn>
                          <a:cxn ang="0">
                            <a:pos x="398" y="26"/>
                          </a:cxn>
                          <a:cxn ang="0">
                            <a:pos x="398" y="116"/>
                          </a:cxn>
                          <a:cxn ang="0">
                            <a:pos x="352" y="114"/>
                          </a:cxn>
                          <a:cxn ang="0">
                            <a:pos x="352" y="160"/>
                          </a:cxn>
                          <a:cxn ang="0">
                            <a:pos x="418" y="162"/>
                          </a:cxn>
                          <a:cxn ang="0">
                            <a:pos x="418" y="218"/>
                          </a:cxn>
                          <a:cxn ang="0">
                            <a:pos x="468" y="220"/>
                          </a:cxn>
                          <a:cxn ang="0">
                            <a:pos x="478" y="244"/>
                          </a:cxn>
                          <a:cxn ang="0">
                            <a:pos x="478" y="276"/>
                          </a:cxn>
                          <a:cxn ang="0">
                            <a:pos x="398" y="278"/>
                          </a:cxn>
                          <a:cxn ang="0">
                            <a:pos x="404" y="332"/>
                          </a:cxn>
                          <a:cxn ang="0">
                            <a:pos x="434" y="334"/>
                          </a:cxn>
                          <a:cxn ang="0">
                            <a:pos x="434" y="428"/>
                          </a:cxn>
                          <a:cxn ang="0">
                            <a:pos x="406" y="426"/>
                          </a:cxn>
                          <a:cxn ang="0">
                            <a:pos x="406" y="376"/>
                          </a:cxn>
                          <a:cxn ang="0">
                            <a:pos x="336" y="376"/>
                          </a:cxn>
                          <a:cxn ang="0">
                            <a:pos x="336" y="302"/>
                          </a:cxn>
                          <a:cxn ang="0">
                            <a:pos x="274" y="238"/>
                          </a:cxn>
                          <a:cxn ang="0">
                            <a:pos x="274" y="194"/>
                          </a:cxn>
                          <a:cxn ang="0">
                            <a:pos x="296" y="152"/>
                          </a:cxn>
                          <a:cxn ang="0">
                            <a:pos x="296" y="60"/>
                          </a:cxn>
                          <a:cxn ang="0">
                            <a:pos x="380" y="20"/>
                          </a:cxn>
                          <a:cxn ang="0">
                            <a:pos x="380" y="116"/>
                          </a:cxn>
                          <a:cxn ang="0">
                            <a:pos x="380" y="0"/>
                          </a:cxn>
                          <a:cxn ang="0">
                            <a:pos x="110" y="2"/>
                          </a:cxn>
                          <a:cxn ang="0">
                            <a:pos x="112" y="118"/>
                          </a:cxn>
                          <a:cxn ang="0">
                            <a:pos x="112" y="32"/>
                          </a:cxn>
                          <a:cxn ang="0">
                            <a:pos x="188" y="62"/>
                          </a:cxn>
                          <a:cxn ang="0">
                            <a:pos x="188" y="146"/>
                          </a:cxn>
                          <a:cxn ang="0">
                            <a:pos x="210" y="194"/>
                          </a:cxn>
                          <a:cxn ang="0">
                            <a:pos x="210" y="234"/>
                          </a:cxn>
                          <a:cxn ang="0">
                            <a:pos x="140" y="298"/>
                          </a:cxn>
                          <a:cxn ang="0">
                            <a:pos x="140" y="376"/>
                          </a:cxn>
                          <a:cxn ang="0">
                            <a:pos x="66" y="376"/>
                          </a:cxn>
                          <a:cxn ang="0">
                            <a:pos x="66" y="424"/>
                          </a:cxn>
                          <a:cxn ang="0">
                            <a:pos x="44" y="424"/>
                          </a:cxn>
                          <a:cxn ang="0">
                            <a:pos x="44" y="340"/>
                          </a:cxn>
                          <a:cxn ang="0">
                            <a:pos x="74" y="336"/>
                          </a:cxn>
                          <a:cxn ang="0">
                            <a:pos x="74" y="284"/>
                          </a:cxn>
                          <a:cxn ang="0">
                            <a:pos x="2" y="282"/>
                          </a:cxn>
                          <a:cxn ang="0">
                            <a:pos x="0" y="246"/>
                          </a:cxn>
                          <a:cxn ang="0">
                            <a:pos x="10" y="224"/>
                          </a:cxn>
                          <a:cxn ang="0">
                            <a:pos x="64" y="224"/>
                          </a:cxn>
                          <a:cxn ang="0">
                            <a:pos x="62" y="166"/>
                          </a:cxn>
                          <a:cxn ang="0">
                            <a:pos x="136" y="166"/>
                          </a:cxn>
                          <a:cxn ang="0">
                            <a:pos x="136" y="120"/>
                          </a:cxn>
                          <a:cxn ang="0">
                            <a:pos x="90" y="116"/>
                          </a:cxn>
                          <a:cxn ang="0">
                            <a:pos x="90" y="28"/>
                          </a:cxn>
                          <a:cxn ang="0">
                            <a:pos x="112" y="2"/>
                          </a:cxn>
                        </a:cxnLst>
                        <a:rect l="0" t="0" r="r" b="b"/>
                        <a:pathLst>
                          <a:path w="478" h="428">
                            <a:moveTo>
                              <a:pt x="112" y="2"/>
                            </a:moveTo>
                            <a:lnTo>
                              <a:pt x="378" y="2"/>
                            </a:lnTo>
                            <a:lnTo>
                              <a:pt x="398" y="26"/>
                            </a:lnTo>
                            <a:lnTo>
                              <a:pt x="398" y="116"/>
                            </a:lnTo>
                            <a:lnTo>
                              <a:pt x="352" y="114"/>
                            </a:lnTo>
                            <a:lnTo>
                              <a:pt x="352" y="160"/>
                            </a:lnTo>
                            <a:lnTo>
                              <a:pt x="418" y="162"/>
                            </a:lnTo>
                            <a:lnTo>
                              <a:pt x="418" y="218"/>
                            </a:lnTo>
                            <a:lnTo>
                              <a:pt x="468" y="220"/>
                            </a:lnTo>
                            <a:lnTo>
                              <a:pt x="478" y="244"/>
                            </a:lnTo>
                            <a:lnTo>
                              <a:pt x="478" y="276"/>
                            </a:lnTo>
                            <a:lnTo>
                              <a:pt x="398" y="278"/>
                            </a:lnTo>
                            <a:lnTo>
                              <a:pt x="404" y="332"/>
                            </a:lnTo>
                            <a:lnTo>
                              <a:pt x="434" y="334"/>
                            </a:lnTo>
                            <a:lnTo>
                              <a:pt x="434" y="428"/>
                            </a:lnTo>
                            <a:lnTo>
                              <a:pt x="406" y="426"/>
                            </a:lnTo>
                            <a:lnTo>
                              <a:pt x="406" y="376"/>
                            </a:lnTo>
                            <a:lnTo>
                              <a:pt x="336" y="376"/>
                            </a:lnTo>
                            <a:lnTo>
                              <a:pt x="336" y="302"/>
                            </a:lnTo>
                            <a:lnTo>
                              <a:pt x="274" y="238"/>
                            </a:lnTo>
                            <a:lnTo>
                              <a:pt x="274" y="194"/>
                            </a:lnTo>
                            <a:lnTo>
                              <a:pt x="296" y="152"/>
                            </a:lnTo>
                            <a:lnTo>
                              <a:pt x="296" y="60"/>
                            </a:lnTo>
                            <a:lnTo>
                              <a:pt x="380" y="20"/>
                            </a:lnTo>
                            <a:lnTo>
                              <a:pt x="380" y="116"/>
                            </a:lnTo>
                            <a:lnTo>
                              <a:pt x="380" y="0"/>
                            </a:lnTo>
                            <a:lnTo>
                              <a:pt x="110" y="2"/>
                            </a:lnTo>
                            <a:lnTo>
                              <a:pt x="112" y="118"/>
                            </a:lnTo>
                            <a:lnTo>
                              <a:pt x="112" y="32"/>
                            </a:lnTo>
                            <a:lnTo>
                              <a:pt x="188" y="62"/>
                            </a:lnTo>
                            <a:lnTo>
                              <a:pt x="188" y="146"/>
                            </a:lnTo>
                            <a:lnTo>
                              <a:pt x="210" y="194"/>
                            </a:lnTo>
                            <a:lnTo>
                              <a:pt x="210" y="234"/>
                            </a:lnTo>
                            <a:lnTo>
                              <a:pt x="140" y="298"/>
                            </a:lnTo>
                            <a:lnTo>
                              <a:pt x="140" y="376"/>
                            </a:lnTo>
                            <a:lnTo>
                              <a:pt x="66" y="376"/>
                            </a:lnTo>
                            <a:lnTo>
                              <a:pt x="66" y="424"/>
                            </a:lnTo>
                            <a:lnTo>
                              <a:pt x="44" y="424"/>
                            </a:lnTo>
                            <a:lnTo>
                              <a:pt x="44" y="340"/>
                            </a:lnTo>
                            <a:lnTo>
                              <a:pt x="74" y="336"/>
                            </a:lnTo>
                            <a:lnTo>
                              <a:pt x="74" y="284"/>
                            </a:lnTo>
                            <a:lnTo>
                              <a:pt x="2" y="282"/>
                            </a:lnTo>
                            <a:lnTo>
                              <a:pt x="0" y="246"/>
                            </a:lnTo>
                            <a:lnTo>
                              <a:pt x="10" y="224"/>
                            </a:lnTo>
                            <a:lnTo>
                              <a:pt x="64" y="224"/>
                            </a:lnTo>
                            <a:lnTo>
                              <a:pt x="62" y="166"/>
                            </a:lnTo>
                            <a:lnTo>
                              <a:pt x="136" y="166"/>
                            </a:lnTo>
                            <a:lnTo>
                              <a:pt x="136" y="120"/>
                            </a:lnTo>
                            <a:lnTo>
                              <a:pt x="90" y="116"/>
                            </a:lnTo>
                            <a:lnTo>
                              <a:pt x="90" y="28"/>
                            </a:lnTo>
                            <a:lnTo>
                              <a:pt x="112" y="2"/>
                            </a:lnTo>
                            <a:close/>
                          </a:path>
                        </a:pathLst>
                      </a:custGeom>
                      <a:pattFill prst="dkDnDiag">
                        <a:fgClr>
                          <a:srgbClr val="006600"/>
                        </a:fgClr>
                        <a:bgClr>
                          <a:schemeClr val="bg1"/>
                        </a:bgClr>
                      </a:pattFill>
                      <a:ln w="9525">
                        <a:solidFill>
                          <a:srgbClr val="006600"/>
                        </a:solidFill>
                        <a:round/>
                        <a:headEnd/>
                        <a:tailEnd/>
                      </a:ln>
                      <a:effectLst/>
                    </p:spPr>
                    <p:txBody>
                      <a:bodyPr/>
                      <a:lstStyle/>
                      <a:p>
                        <a:endParaRPr lang="ro-RO"/>
                      </a:p>
                    </p:txBody>
                  </p:sp>
                  <p:sp>
                    <p:nvSpPr>
                      <p:cNvPr id="166178" name="Line 290" descr="Темный диагональный 1"/>
                      <p:cNvSpPr>
                        <a:spLocks noChangeAspect="1" noChangeShapeType="1"/>
                      </p:cNvSpPr>
                      <p:nvPr/>
                    </p:nvSpPr>
                    <p:spPr bwMode="auto">
                      <a:xfrm>
                        <a:off x="2284" y="822"/>
                        <a:ext cx="196" cy="0"/>
                      </a:xfrm>
                      <a:prstGeom prst="line">
                        <a:avLst/>
                      </a:prstGeom>
                      <a:noFill/>
                      <a:ln w="9525">
                        <a:solidFill>
                          <a:srgbClr val="006600"/>
                        </a:solidFill>
                        <a:prstDash val="dash"/>
                        <a:round/>
                        <a:headEnd/>
                        <a:tailEnd/>
                      </a:ln>
                      <a:effectLst/>
                    </p:spPr>
                    <p:txBody>
                      <a:bodyPr/>
                      <a:lstStyle/>
                      <a:p>
                        <a:endParaRPr lang="ro-RO"/>
                      </a:p>
                    </p:txBody>
                  </p:sp>
                </p:grpSp>
                <p:sp>
                  <p:nvSpPr>
                    <p:cNvPr id="166179" name="Rectangle 291" descr="Алмазная решетка (контур)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367" y="1007"/>
                      <a:ext cx="93" cy="40"/>
                    </a:xfrm>
                    <a:prstGeom prst="rect">
                      <a:avLst/>
                    </a:prstGeom>
                    <a:pattFill prst="openDmnd">
                      <a:fgClr>
                        <a:srgbClr val="808080"/>
                      </a:fgClr>
                      <a:bgClr>
                        <a:schemeClr val="bg1"/>
                      </a:bgClr>
                    </a:pattFill>
                    <a:ln w="9525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66180" name="Rectangle 292" descr="Алмазная решетка (контур)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095" y="1012"/>
                      <a:ext cx="92" cy="40"/>
                    </a:xfrm>
                    <a:prstGeom prst="rect">
                      <a:avLst/>
                    </a:prstGeom>
                    <a:pattFill prst="openDmnd">
                      <a:fgClr>
                        <a:srgbClr val="808080"/>
                      </a:fgClr>
                      <a:bgClr>
                        <a:schemeClr val="bg1"/>
                      </a:bgClr>
                    </a:pattFill>
                    <a:ln w="9525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66181" name="Rectangle 293" descr="Алмазная решетка (контур)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067" y="1151"/>
                      <a:ext cx="67" cy="45"/>
                    </a:xfrm>
                    <a:prstGeom prst="rect">
                      <a:avLst/>
                    </a:prstGeom>
                    <a:pattFill prst="openDmnd">
                      <a:fgClr>
                        <a:srgbClr val="808080"/>
                      </a:fgClr>
                      <a:bgClr>
                        <a:schemeClr val="bg1"/>
                      </a:bgClr>
                    </a:pattFill>
                    <a:ln w="9525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66182" name="Rectangle 294" descr="Алмазная решетка (контур)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412" y="1149"/>
                      <a:ext cx="66" cy="45"/>
                    </a:xfrm>
                    <a:prstGeom prst="rect">
                      <a:avLst/>
                    </a:prstGeom>
                    <a:pattFill prst="openDmnd">
                      <a:fgClr>
                        <a:srgbClr val="808080"/>
                      </a:fgClr>
                      <a:bgClr>
                        <a:schemeClr val="bg1"/>
                      </a:bgClr>
                    </a:pattFill>
                    <a:ln w="9525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66183" name="Rectangle 295" descr="Алмазная решетка (контур)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615" y="1388"/>
                      <a:ext cx="123" cy="96"/>
                    </a:xfrm>
                    <a:prstGeom prst="rect">
                      <a:avLst/>
                    </a:prstGeom>
                    <a:pattFill prst="openDmnd">
                      <a:fgClr>
                        <a:srgbClr val="808080"/>
                      </a:fgClr>
                      <a:bgClr>
                        <a:schemeClr val="bg1"/>
                      </a:bgClr>
                    </a:pattFill>
                    <a:ln w="9525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66184" name="Rectangle 296" descr="Алмазная решетка (контур)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006" y="1388"/>
                      <a:ext cx="122" cy="96"/>
                    </a:xfrm>
                    <a:prstGeom prst="rect">
                      <a:avLst/>
                    </a:prstGeom>
                    <a:pattFill prst="openDmnd">
                      <a:fgClr>
                        <a:srgbClr val="808080"/>
                      </a:fgClr>
                      <a:bgClr>
                        <a:schemeClr val="bg1"/>
                      </a:bgClr>
                    </a:pattFill>
                    <a:ln w="9525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66185" name="Freeform 297" descr="Широкий диагональный 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585" y="1152"/>
                      <a:ext cx="572" cy="233"/>
                    </a:xfrm>
                    <a:custGeom>
                      <a:avLst/>
                      <a:gdLst/>
                      <a:ahLst/>
                      <a:cxnLst>
                        <a:cxn ang="0">
                          <a:pos x="2" y="0"/>
                        </a:cxn>
                        <a:cxn ang="0">
                          <a:pos x="0" y="83"/>
                        </a:cxn>
                        <a:cxn ang="0">
                          <a:pos x="41" y="87"/>
                        </a:cxn>
                        <a:cxn ang="0">
                          <a:pos x="35" y="267"/>
                        </a:cxn>
                        <a:cxn ang="0">
                          <a:pos x="219" y="269"/>
                        </a:cxn>
                        <a:cxn ang="0">
                          <a:pos x="219" y="245"/>
                        </a:cxn>
                        <a:cxn ang="0">
                          <a:pos x="216" y="34"/>
                        </a:cxn>
                        <a:cxn ang="0">
                          <a:pos x="104" y="29"/>
                        </a:cxn>
                        <a:cxn ang="0">
                          <a:pos x="102" y="2"/>
                        </a:cxn>
                        <a:cxn ang="0">
                          <a:pos x="582" y="5"/>
                        </a:cxn>
                        <a:cxn ang="0">
                          <a:pos x="581" y="35"/>
                        </a:cxn>
                        <a:cxn ang="0">
                          <a:pos x="470" y="35"/>
                        </a:cxn>
                        <a:cxn ang="0">
                          <a:pos x="468" y="249"/>
                        </a:cxn>
                        <a:cxn ang="0">
                          <a:pos x="467" y="273"/>
                        </a:cxn>
                        <a:cxn ang="0">
                          <a:pos x="636" y="270"/>
                        </a:cxn>
                        <a:cxn ang="0">
                          <a:pos x="638" y="92"/>
                        </a:cxn>
                        <a:cxn ang="0">
                          <a:pos x="672" y="87"/>
                        </a:cxn>
                        <a:cxn ang="0">
                          <a:pos x="672" y="6"/>
                        </a:cxn>
                        <a:cxn ang="0">
                          <a:pos x="2" y="0"/>
                        </a:cxn>
                      </a:cxnLst>
                      <a:rect l="0" t="0" r="r" b="b"/>
                      <a:pathLst>
                        <a:path w="672" h="273">
                          <a:moveTo>
                            <a:pt x="2" y="0"/>
                          </a:moveTo>
                          <a:lnTo>
                            <a:pt x="0" y="83"/>
                          </a:lnTo>
                          <a:lnTo>
                            <a:pt x="41" y="87"/>
                          </a:lnTo>
                          <a:lnTo>
                            <a:pt x="35" y="267"/>
                          </a:lnTo>
                          <a:lnTo>
                            <a:pt x="219" y="269"/>
                          </a:lnTo>
                          <a:lnTo>
                            <a:pt x="219" y="245"/>
                          </a:lnTo>
                          <a:lnTo>
                            <a:pt x="216" y="34"/>
                          </a:lnTo>
                          <a:lnTo>
                            <a:pt x="104" y="29"/>
                          </a:lnTo>
                          <a:lnTo>
                            <a:pt x="102" y="2"/>
                          </a:lnTo>
                          <a:lnTo>
                            <a:pt x="582" y="5"/>
                          </a:lnTo>
                          <a:lnTo>
                            <a:pt x="581" y="35"/>
                          </a:lnTo>
                          <a:lnTo>
                            <a:pt x="470" y="35"/>
                          </a:lnTo>
                          <a:lnTo>
                            <a:pt x="468" y="249"/>
                          </a:lnTo>
                          <a:lnTo>
                            <a:pt x="467" y="273"/>
                          </a:lnTo>
                          <a:lnTo>
                            <a:pt x="636" y="270"/>
                          </a:lnTo>
                          <a:lnTo>
                            <a:pt x="638" y="92"/>
                          </a:lnTo>
                          <a:lnTo>
                            <a:pt x="672" y="87"/>
                          </a:lnTo>
                          <a:lnTo>
                            <a:pt x="672" y="6"/>
                          </a:lnTo>
                          <a:lnTo>
                            <a:pt x="2" y="0"/>
                          </a:lnTo>
                          <a:close/>
                        </a:path>
                      </a:pathLst>
                    </a:custGeom>
                    <a:pattFill prst="wdUpDiag">
                      <a:fgClr>
                        <a:srgbClr val="006600"/>
                      </a:fgClr>
                      <a:bgClr>
                        <a:schemeClr val="bg1"/>
                      </a:bgClr>
                    </a:pattFill>
                    <a:ln w="9525">
                      <a:solidFill>
                        <a:srgbClr val="006600"/>
                      </a:solidFill>
                      <a:round/>
                      <a:headEnd/>
                      <a:tailEnd/>
                    </a:ln>
                    <a:effectLst/>
                  </p:spPr>
                  <p:txBody>
                    <a:bodyPr/>
                    <a:lstStyle/>
                    <a:p>
                      <a:endParaRPr lang="ro-RO"/>
                    </a:p>
                  </p:txBody>
                </p:sp>
                <p:grpSp>
                  <p:nvGrpSpPr>
                    <p:cNvPr id="166186" name="Group 298"/>
                    <p:cNvGrpSpPr>
                      <a:grpSpLocks noChangeAspect="1"/>
                    </p:cNvGrpSpPr>
                    <p:nvPr/>
                  </p:nvGrpSpPr>
                  <p:grpSpPr bwMode="auto">
                    <a:xfrm>
                      <a:off x="2695" y="873"/>
                      <a:ext cx="372" cy="595"/>
                      <a:chOff x="2878" y="405"/>
                      <a:chExt cx="436" cy="697"/>
                    </a:xfrm>
                  </p:grpSpPr>
                  <p:grpSp>
                    <p:nvGrpSpPr>
                      <p:cNvPr id="166187" name="Group 299"/>
                      <p:cNvGrpSpPr>
                        <a:grpSpLocks noChangeAspect="1"/>
                      </p:cNvGrpSpPr>
                      <p:nvPr/>
                    </p:nvGrpSpPr>
                    <p:grpSpPr bwMode="auto">
                      <a:xfrm>
                        <a:off x="3028" y="915"/>
                        <a:ext cx="118" cy="187"/>
                        <a:chOff x="3028" y="915"/>
                        <a:chExt cx="118" cy="187"/>
                      </a:xfrm>
                    </p:grpSpPr>
                    <p:sp>
                      <p:nvSpPr>
                        <p:cNvPr id="166188" name="Rectangle 300" descr="Широкий диагональный 2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3028" y="915"/>
                          <a:ext cx="116" cy="167"/>
                        </a:xfrm>
                        <a:prstGeom prst="rect">
                          <a:avLst/>
                        </a:prstGeom>
                        <a:pattFill prst="wdUpDiag">
                          <a:fgClr>
                            <a:srgbClr val="006600"/>
                          </a:fgClr>
                          <a:bgClr>
                            <a:schemeClr val="bg1"/>
                          </a:bgClr>
                        </a:pattFill>
                        <a:ln w="9525">
                          <a:solidFill>
                            <a:srgbClr val="006600"/>
                          </a:solidFill>
                          <a:miter lim="800000"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66189" name="AutoShape 301" descr="Широкий диагональный 2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3029" y="1082"/>
                          <a:ext cx="117" cy="20"/>
                        </a:xfrm>
                        <a:custGeom>
                          <a:avLst/>
                          <a:gdLst>
                            <a:gd name="G0" fmla="+- 5400 0 0"/>
                            <a:gd name="G1" fmla="+- 21600 0 5400"/>
                            <a:gd name="G2" fmla="*/ 5400 1 2"/>
                            <a:gd name="G3" fmla="+- 21600 0 G2"/>
                            <a:gd name="G4" fmla="+/ 5400 21600 2"/>
                            <a:gd name="G5" fmla="+/ G1 0 2"/>
                            <a:gd name="G6" fmla="*/ 21600 21600 5400"/>
                            <a:gd name="G7" fmla="*/ G6 1 2"/>
                            <a:gd name="G8" fmla="+- 21600 0 G7"/>
                            <a:gd name="G9" fmla="*/ 21600 1 2"/>
                            <a:gd name="G10" fmla="+- 5400 0 G9"/>
                            <a:gd name="G11" fmla="?: G10 G8 0"/>
                            <a:gd name="G12" fmla="?: G10 G7 21600"/>
                            <a:gd name="T0" fmla="*/ 18900 w 21600"/>
                            <a:gd name="T1" fmla="*/ 10800 h 21600"/>
                            <a:gd name="T2" fmla="*/ 10800 w 21600"/>
                            <a:gd name="T3" fmla="*/ 21600 h 21600"/>
                            <a:gd name="T4" fmla="*/ 2700 w 21600"/>
                            <a:gd name="T5" fmla="*/ 10800 h 21600"/>
                            <a:gd name="T6" fmla="*/ 10800 w 21600"/>
                            <a:gd name="T7" fmla="*/ 0 h 21600"/>
                            <a:gd name="T8" fmla="*/ 4500 w 21600"/>
                            <a:gd name="T9" fmla="*/ 4500 h 21600"/>
                            <a:gd name="T10" fmla="*/ 17100 w 21600"/>
                            <a:gd name="T11" fmla="*/ 17100 h 21600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  <a:cxn ang="0">
                              <a:pos x="T6" y="T7"/>
                            </a:cxn>
                          </a:cxnLst>
                          <a:rect l="T8" t="T9" r="T10" b="T11"/>
                          <a:pathLst>
                            <a:path w="21600" h="21600">
                              <a:moveTo>
                                <a:pt x="0" y="0"/>
                              </a:moveTo>
                              <a:lnTo>
                                <a:pt x="5400" y="21600"/>
                              </a:lnTo>
                              <a:lnTo>
                                <a:pt x="16200" y="21600"/>
                              </a:lnTo>
                              <a:lnTo>
                                <a:pt x="21600" y="0"/>
                              </a:lnTo>
                              <a:close/>
                            </a:path>
                          </a:pathLst>
                        </a:custGeom>
                        <a:pattFill prst="wdUpDiag">
                          <a:fgClr>
                            <a:srgbClr val="006600"/>
                          </a:fgClr>
                          <a:bgClr>
                            <a:schemeClr val="bg1"/>
                          </a:bgClr>
                        </a:pattFill>
                        <a:ln w="9525">
                          <a:solidFill>
                            <a:srgbClr val="006600"/>
                          </a:solidFill>
                          <a:miter lim="800000"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</p:grpSp>
                  <p:grpSp>
                    <p:nvGrpSpPr>
                      <p:cNvPr id="166190" name="Group 302"/>
                      <p:cNvGrpSpPr>
                        <a:grpSpLocks noChangeAspect="1"/>
                      </p:cNvGrpSpPr>
                      <p:nvPr/>
                    </p:nvGrpSpPr>
                    <p:grpSpPr bwMode="auto">
                      <a:xfrm>
                        <a:off x="2878" y="405"/>
                        <a:ext cx="436" cy="600"/>
                        <a:chOff x="2878" y="405"/>
                        <a:chExt cx="436" cy="600"/>
                      </a:xfrm>
                    </p:grpSpPr>
                    <p:sp>
                      <p:nvSpPr>
                        <p:cNvPr id="166191" name="Freeform 303" descr="Широкий диагональный 1"/>
                        <p:cNvSpPr>
                          <a:spLocks noChangeAspect="1"/>
                        </p:cNvSpPr>
                        <p:nvPr/>
                      </p:nvSpPr>
                      <p:spPr bwMode="auto">
                        <a:xfrm>
                          <a:off x="2878" y="405"/>
                          <a:ext cx="436" cy="573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104" y="0"/>
                            </a:cxn>
                            <a:cxn ang="0">
                              <a:pos x="338" y="0"/>
                            </a:cxn>
                            <a:cxn ang="0">
                              <a:pos x="338" y="18"/>
                            </a:cxn>
                            <a:cxn ang="0">
                              <a:pos x="386" y="21"/>
                            </a:cxn>
                            <a:cxn ang="0">
                              <a:pos x="389" y="92"/>
                            </a:cxn>
                            <a:cxn ang="0">
                              <a:pos x="388" y="23"/>
                            </a:cxn>
                            <a:cxn ang="0">
                              <a:pos x="355" y="62"/>
                            </a:cxn>
                            <a:cxn ang="0">
                              <a:pos x="91" y="60"/>
                            </a:cxn>
                            <a:cxn ang="0">
                              <a:pos x="91" y="114"/>
                            </a:cxn>
                            <a:cxn ang="0">
                              <a:pos x="353" y="117"/>
                            </a:cxn>
                            <a:cxn ang="0">
                              <a:pos x="391" y="147"/>
                            </a:cxn>
                            <a:cxn ang="0">
                              <a:pos x="389" y="90"/>
                            </a:cxn>
                            <a:cxn ang="0">
                              <a:pos x="391" y="150"/>
                            </a:cxn>
                            <a:cxn ang="0">
                              <a:pos x="338" y="150"/>
                            </a:cxn>
                            <a:cxn ang="0">
                              <a:pos x="335" y="198"/>
                            </a:cxn>
                            <a:cxn ang="0">
                              <a:pos x="436" y="199"/>
                            </a:cxn>
                            <a:cxn ang="0">
                              <a:pos x="436" y="339"/>
                            </a:cxn>
                            <a:cxn ang="0">
                              <a:pos x="398" y="339"/>
                            </a:cxn>
                            <a:cxn ang="0">
                              <a:pos x="396" y="305"/>
                            </a:cxn>
                            <a:cxn ang="0">
                              <a:pos x="323" y="302"/>
                            </a:cxn>
                            <a:cxn ang="0">
                              <a:pos x="323" y="368"/>
                            </a:cxn>
                            <a:cxn ang="0">
                              <a:pos x="337" y="392"/>
                            </a:cxn>
                            <a:cxn ang="0">
                              <a:pos x="335" y="573"/>
                            </a:cxn>
                            <a:cxn ang="0">
                              <a:pos x="266" y="570"/>
                            </a:cxn>
                            <a:cxn ang="0">
                              <a:pos x="269" y="507"/>
                            </a:cxn>
                            <a:cxn ang="0">
                              <a:pos x="152" y="504"/>
                            </a:cxn>
                            <a:cxn ang="0">
                              <a:pos x="154" y="570"/>
                            </a:cxn>
                            <a:cxn ang="0">
                              <a:pos x="84" y="565"/>
                            </a:cxn>
                            <a:cxn ang="0">
                              <a:pos x="86" y="387"/>
                            </a:cxn>
                            <a:cxn ang="0">
                              <a:pos x="104" y="369"/>
                            </a:cxn>
                            <a:cxn ang="0">
                              <a:pos x="104" y="302"/>
                            </a:cxn>
                            <a:cxn ang="0">
                              <a:pos x="38" y="300"/>
                            </a:cxn>
                            <a:cxn ang="0">
                              <a:pos x="34" y="329"/>
                            </a:cxn>
                            <a:cxn ang="0">
                              <a:pos x="2" y="329"/>
                            </a:cxn>
                            <a:cxn ang="0">
                              <a:pos x="0" y="199"/>
                            </a:cxn>
                            <a:cxn ang="0">
                              <a:pos x="101" y="195"/>
                            </a:cxn>
                            <a:cxn ang="0">
                              <a:pos x="101" y="150"/>
                            </a:cxn>
                            <a:cxn ang="0">
                              <a:pos x="38" y="147"/>
                            </a:cxn>
                            <a:cxn ang="0">
                              <a:pos x="38" y="87"/>
                            </a:cxn>
                            <a:cxn ang="0">
                              <a:pos x="40" y="147"/>
                            </a:cxn>
                            <a:cxn ang="0">
                              <a:pos x="88" y="114"/>
                            </a:cxn>
                            <a:cxn ang="0">
                              <a:pos x="352" y="117"/>
                            </a:cxn>
                            <a:cxn ang="0">
                              <a:pos x="356" y="62"/>
                            </a:cxn>
                            <a:cxn ang="0">
                              <a:pos x="94" y="62"/>
                            </a:cxn>
                            <a:cxn ang="0">
                              <a:pos x="37" y="21"/>
                            </a:cxn>
                            <a:cxn ang="0">
                              <a:pos x="38" y="93"/>
                            </a:cxn>
                            <a:cxn ang="0">
                              <a:pos x="38" y="21"/>
                            </a:cxn>
                            <a:cxn ang="0">
                              <a:pos x="104" y="21"/>
                            </a:cxn>
                            <a:cxn ang="0">
                              <a:pos x="104" y="0"/>
                            </a:cxn>
                          </a:cxnLst>
                          <a:rect l="0" t="0" r="r" b="b"/>
                          <a:pathLst>
                            <a:path w="436" h="573">
                              <a:moveTo>
                                <a:pt x="104" y="0"/>
                              </a:moveTo>
                              <a:lnTo>
                                <a:pt x="338" y="0"/>
                              </a:lnTo>
                              <a:lnTo>
                                <a:pt x="338" y="18"/>
                              </a:lnTo>
                              <a:lnTo>
                                <a:pt x="386" y="21"/>
                              </a:lnTo>
                              <a:lnTo>
                                <a:pt x="389" y="92"/>
                              </a:lnTo>
                              <a:lnTo>
                                <a:pt x="388" y="23"/>
                              </a:lnTo>
                              <a:lnTo>
                                <a:pt x="355" y="62"/>
                              </a:lnTo>
                              <a:lnTo>
                                <a:pt x="91" y="60"/>
                              </a:lnTo>
                              <a:lnTo>
                                <a:pt x="91" y="114"/>
                              </a:lnTo>
                              <a:lnTo>
                                <a:pt x="353" y="117"/>
                              </a:lnTo>
                              <a:lnTo>
                                <a:pt x="391" y="147"/>
                              </a:lnTo>
                              <a:lnTo>
                                <a:pt x="389" y="90"/>
                              </a:lnTo>
                              <a:lnTo>
                                <a:pt x="391" y="150"/>
                              </a:lnTo>
                              <a:lnTo>
                                <a:pt x="338" y="150"/>
                              </a:lnTo>
                              <a:lnTo>
                                <a:pt x="335" y="198"/>
                              </a:lnTo>
                              <a:lnTo>
                                <a:pt x="436" y="199"/>
                              </a:lnTo>
                              <a:lnTo>
                                <a:pt x="436" y="339"/>
                              </a:lnTo>
                              <a:lnTo>
                                <a:pt x="398" y="339"/>
                              </a:lnTo>
                              <a:lnTo>
                                <a:pt x="396" y="305"/>
                              </a:lnTo>
                              <a:lnTo>
                                <a:pt x="323" y="302"/>
                              </a:lnTo>
                              <a:lnTo>
                                <a:pt x="323" y="368"/>
                              </a:lnTo>
                              <a:lnTo>
                                <a:pt x="337" y="392"/>
                              </a:lnTo>
                              <a:lnTo>
                                <a:pt x="335" y="573"/>
                              </a:lnTo>
                              <a:lnTo>
                                <a:pt x="266" y="570"/>
                              </a:lnTo>
                              <a:lnTo>
                                <a:pt x="269" y="507"/>
                              </a:lnTo>
                              <a:lnTo>
                                <a:pt x="152" y="504"/>
                              </a:lnTo>
                              <a:lnTo>
                                <a:pt x="154" y="570"/>
                              </a:lnTo>
                              <a:lnTo>
                                <a:pt x="84" y="565"/>
                              </a:lnTo>
                              <a:lnTo>
                                <a:pt x="86" y="387"/>
                              </a:lnTo>
                              <a:lnTo>
                                <a:pt x="104" y="369"/>
                              </a:lnTo>
                              <a:lnTo>
                                <a:pt x="104" y="302"/>
                              </a:lnTo>
                              <a:lnTo>
                                <a:pt x="38" y="300"/>
                              </a:lnTo>
                              <a:lnTo>
                                <a:pt x="34" y="329"/>
                              </a:lnTo>
                              <a:lnTo>
                                <a:pt x="2" y="329"/>
                              </a:lnTo>
                              <a:lnTo>
                                <a:pt x="0" y="199"/>
                              </a:lnTo>
                              <a:lnTo>
                                <a:pt x="101" y="195"/>
                              </a:lnTo>
                              <a:lnTo>
                                <a:pt x="101" y="150"/>
                              </a:lnTo>
                              <a:lnTo>
                                <a:pt x="38" y="147"/>
                              </a:lnTo>
                              <a:lnTo>
                                <a:pt x="38" y="87"/>
                              </a:lnTo>
                              <a:lnTo>
                                <a:pt x="40" y="147"/>
                              </a:lnTo>
                              <a:lnTo>
                                <a:pt x="88" y="114"/>
                              </a:lnTo>
                              <a:lnTo>
                                <a:pt x="352" y="117"/>
                              </a:lnTo>
                              <a:lnTo>
                                <a:pt x="356" y="62"/>
                              </a:lnTo>
                              <a:lnTo>
                                <a:pt x="94" y="62"/>
                              </a:lnTo>
                              <a:lnTo>
                                <a:pt x="37" y="21"/>
                              </a:lnTo>
                              <a:lnTo>
                                <a:pt x="38" y="93"/>
                              </a:lnTo>
                              <a:lnTo>
                                <a:pt x="38" y="21"/>
                              </a:lnTo>
                              <a:lnTo>
                                <a:pt x="104" y="21"/>
                              </a:lnTo>
                              <a:lnTo>
                                <a:pt x="104" y="0"/>
                              </a:lnTo>
                              <a:close/>
                            </a:path>
                          </a:pathLst>
                        </a:custGeom>
                        <a:pattFill prst="wdDnDiag">
                          <a:fgClr>
                            <a:srgbClr val="006600"/>
                          </a:fgClr>
                          <a:bgClr>
                            <a:schemeClr val="bg1"/>
                          </a:bgClr>
                        </a:pattFill>
                        <a:ln w="9525">
                          <a:solidFill>
                            <a:srgbClr val="006600"/>
                          </a:solidFill>
                          <a:round/>
                          <a:headEnd/>
                          <a:tailEnd/>
                        </a:ln>
                        <a:effectLst/>
                      </p:spPr>
                      <p:txBody>
                        <a:bodyPr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66192" name="Freeform 304"/>
                        <p:cNvSpPr>
                          <a:spLocks noChangeAspect="1"/>
                        </p:cNvSpPr>
                        <p:nvPr/>
                      </p:nvSpPr>
                      <p:spPr bwMode="auto">
                        <a:xfrm>
                          <a:off x="2970" y="779"/>
                          <a:ext cx="16" cy="218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12" y="0"/>
                            </a:cxn>
                            <a:cxn ang="0">
                              <a:pos x="16" y="197"/>
                            </a:cxn>
                            <a:cxn ang="0">
                              <a:pos x="0" y="218"/>
                            </a:cxn>
                          </a:cxnLst>
                          <a:rect l="0" t="0" r="r" b="b"/>
                          <a:pathLst>
                            <a:path w="16" h="218">
                              <a:moveTo>
                                <a:pt x="12" y="0"/>
                              </a:moveTo>
                              <a:lnTo>
                                <a:pt x="16" y="197"/>
                              </a:lnTo>
                              <a:lnTo>
                                <a:pt x="0" y="218"/>
                              </a:lnTo>
                            </a:path>
                          </a:pathLst>
                        </a:custGeom>
                        <a:noFill/>
                        <a:ln w="6350" cmpd="sng">
                          <a:solidFill>
                            <a:srgbClr val="006600"/>
                          </a:solidFill>
                          <a:round/>
                          <a:headEnd type="none" w="med" len="med"/>
                          <a:tailEnd type="none" w="med" len="med"/>
                        </a:ln>
                        <a:effectLst/>
                      </p:spPr>
                      <p:txBody>
                        <a:bodyPr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66193" name="Freeform 305"/>
                        <p:cNvSpPr>
                          <a:spLocks noChangeAspect="1"/>
                        </p:cNvSpPr>
                        <p:nvPr/>
                      </p:nvSpPr>
                      <p:spPr bwMode="auto">
                        <a:xfrm>
                          <a:off x="3195" y="773"/>
                          <a:ext cx="20" cy="232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0" y="0"/>
                            </a:cxn>
                            <a:cxn ang="0">
                              <a:pos x="0" y="199"/>
                            </a:cxn>
                            <a:cxn ang="0">
                              <a:pos x="20" y="232"/>
                            </a:cxn>
                          </a:cxnLst>
                          <a:rect l="0" t="0" r="r" b="b"/>
                          <a:pathLst>
                            <a:path w="20" h="232">
                              <a:moveTo>
                                <a:pt x="0" y="0"/>
                              </a:moveTo>
                              <a:lnTo>
                                <a:pt x="0" y="199"/>
                              </a:lnTo>
                              <a:lnTo>
                                <a:pt x="20" y="232"/>
                              </a:lnTo>
                            </a:path>
                          </a:pathLst>
                        </a:custGeom>
                        <a:noFill/>
                        <a:ln w="6350" cmpd="sng">
                          <a:solidFill>
                            <a:srgbClr val="006600"/>
                          </a:solidFill>
                          <a:round/>
                          <a:headEnd type="none" w="med" len="med"/>
                          <a:tailEnd type="none" w="med" len="med"/>
                        </a:ln>
                        <a:effectLst/>
                      </p:spPr>
                      <p:txBody>
                        <a:bodyPr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66194" name="Rectangle 306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2970" y="467"/>
                          <a:ext cx="262" cy="56"/>
                        </a:xfrm>
                        <a:prstGeom prst="rect">
                          <a:avLst/>
                        </a:prstGeom>
                        <a:solidFill>
                          <a:schemeClr val="bg1"/>
                        </a:solidFill>
                        <a:ln w="9525">
                          <a:solidFill>
                            <a:srgbClr val="006600"/>
                          </a:solidFill>
                          <a:miter lim="800000"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</p:grpSp>
                </p:grpSp>
                <p:sp>
                  <p:nvSpPr>
                    <p:cNvPr id="166195" name="Rectangle 307" descr="Алмазная решетка (контур)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728" y="1137"/>
                      <a:ext cx="53" cy="40"/>
                    </a:xfrm>
                    <a:prstGeom prst="rect">
                      <a:avLst/>
                    </a:prstGeom>
                    <a:pattFill prst="openDmnd">
                      <a:fgClr>
                        <a:srgbClr val="808080"/>
                      </a:fgClr>
                      <a:bgClr>
                        <a:schemeClr val="bg1"/>
                      </a:bgClr>
                    </a:pattFill>
                    <a:ln w="9525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66196" name="Rectangle 308" descr="Алмазная решетка (контур)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976" y="1138"/>
                      <a:ext cx="53" cy="40"/>
                    </a:xfrm>
                    <a:prstGeom prst="rect">
                      <a:avLst/>
                    </a:prstGeom>
                    <a:pattFill prst="openDmnd">
                      <a:fgClr>
                        <a:srgbClr val="808080"/>
                      </a:fgClr>
                      <a:bgClr>
                        <a:schemeClr val="bg1"/>
                      </a:bgClr>
                    </a:pattFill>
                    <a:ln w="9525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</p:grpSp>
            </p:grpSp>
          </p:grpSp>
          <p:grpSp>
            <p:nvGrpSpPr>
              <p:cNvPr id="166197" name="Group 309"/>
              <p:cNvGrpSpPr>
                <a:grpSpLocks/>
              </p:cNvGrpSpPr>
              <p:nvPr/>
            </p:nvGrpSpPr>
            <p:grpSpPr bwMode="auto">
              <a:xfrm>
                <a:off x="1992" y="1864"/>
                <a:ext cx="1784" cy="2152"/>
                <a:chOff x="1992" y="1864"/>
                <a:chExt cx="1784" cy="2152"/>
              </a:xfrm>
            </p:grpSpPr>
            <p:grpSp>
              <p:nvGrpSpPr>
                <p:cNvPr id="166198" name="Group 310"/>
                <p:cNvGrpSpPr>
                  <a:grpSpLocks noChangeAspect="1"/>
                </p:cNvGrpSpPr>
                <p:nvPr/>
              </p:nvGrpSpPr>
              <p:grpSpPr bwMode="auto">
                <a:xfrm>
                  <a:off x="1992" y="1864"/>
                  <a:ext cx="1784" cy="2152"/>
                  <a:chOff x="1806" y="1388"/>
                  <a:chExt cx="2156" cy="2602"/>
                </a:xfrm>
              </p:grpSpPr>
              <p:sp>
                <p:nvSpPr>
                  <p:cNvPr id="166199" name="Rectangle 31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861" y="2373"/>
                    <a:ext cx="41" cy="52"/>
                  </a:xfrm>
                  <a:prstGeom prst="rect">
                    <a:avLst/>
                  </a:prstGeom>
                  <a:solidFill>
                    <a:schemeClr val="bg1"/>
                  </a:solidFill>
                  <a:ln w="6350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grpSp>
                <p:nvGrpSpPr>
                  <p:cNvPr id="166200" name="Group 312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1806" y="1388"/>
                    <a:ext cx="2156" cy="2602"/>
                    <a:chOff x="1806" y="1388"/>
                    <a:chExt cx="2156" cy="2602"/>
                  </a:xfrm>
                </p:grpSpPr>
                <p:sp>
                  <p:nvSpPr>
                    <p:cNvPr id="166201" name="Rectangle 313" descr="Алмазная решетка (контур)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644" y="2387"/>
                      <a:ext cx="467" cy="20"/>
                    </a:xfrm>
                    <a:prstGeom prst="rect">
                      <a:avLst/>
                    </a:prstGeom>
                    <a:pattFill prst="openDmnd">
                      <a:fgClr>
                        <a:schemeClr val="tx2"/>
                      </a:fgClr>
                      <a:bgClr>
                        <a:schemeClr val="bg1"/>
                      </a:bgClr>
                    </a:pattFill>
                    <a:ln w="9525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  <p:grpSp>
                  <p:nvGrpSpPr>
                    <p:cNvPr id="166202" name="Group 314"/>
                    <p:cNvGrpSpPr>
                      <a:grpSpLocks noChangeAspect="1"/>
                    </p:cNvGrpSpPr>
                    <p:nvPr/>
                  </p:nvGrpSpPr>
                  <p:grpSpPr bwMode="auto">
                    <a:xfrm>
                      <a:off x="1806" y="1388"/>
                      <a:ext cx="2156" cy="2602"/>
                      <a:chOff x="1806" y="1388"/>
                      <a:chExt cx="2156" cy="2602"/>
                    </a:xfrm>
                  </p:grpSpPr>
                  <p:grpSp>
                    <p:nvGrpSpPr>
                      <p:cNvPr id="166203" name="Group 315"/>
                      <p:cNvGrpSpPr>
                        <a:grpSpLocks noChangeAspect="1"/>
                      </p:cNvGrpSpPr>
                      <p:nvPr/>
                    </p:nvGrpSpPr>
                    <p:grpSpPr bwMode="auto">
                      <a:xfrm>
                        <a:off x="2646" y="1505"/>
                        <a:ext cx="462" cy="884"/>
                        <a:chOff x="2820" y="1146"/>
                        <a:chExt cx="542" cy="1062"/>
                      </a:xfrm>
                    </p:grpSpPr>
                    <p:sp>
                      <p:nvSpPr>
                        <p:cNvPr id="166204" name="Rectangle 316" descr="Зигзаг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2820" y="1146"/>
                          <a:ext cx="182" cy="1056"/>
                        </a:xfrm>
                        <a:prstGeom prst="rect">
                          <a:avLst/>
                        </a:prstGeom>
                        <a:pattFill prst="zigZag">
                          <a:fgClr>
                            <a:srgbClr val="FF3300"/>
                          </a:fgClr>
                          <a:bgClr>
                            <a:schemeClr val="bg1"/>
                          </a:bgClr>
                        </a:pattFill>
                        <a:ln w="9525">
                          <a:solidFill>
                            <a:srgbClr val="FF3300"/>
                          </a:solidFill>
                          <a:miter lim="800000"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66205" name="Rectangle 317" descr="Зигзаг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3180" y="1152"/>
                          <a:ext cx="182" cy="1056"/>
                        </a:xfrm>
                        <a:prstGeom prst="rect">
                          <a:avLst/>
                        </a:prstGeom>
                        <a:pattFill prst="zigZag">
                          <a:fgClr>
                            <a:srgbClr val="FF3300"/>
                          </a:fgClr>
                          <a:bgClr>
                            <a:schemeClr val="bg1"/>
                          </a:bgClr>
                        </a:pattFill>
                        <a:ln w="9525">
                          <a:solidFill>
                            <a:srgbClr val="FF3300"/>
                          </a:solidFill>
                          <a:miter lim="800000"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</p:grpSp>
                  <p:grpSp>
                    <p:nvGrpSpPr>
                      <p:cNvPr id="166206" name="Group 318"/>
                      <p:cNvGrpSpPr>
                        <a:grpSpLocks noChangeAspect="1"/>
                      </p:cNvGrpSpPr>
                      <p:nvPr/>
                    </p:nvGrpSpPr>
                    <p:grpSpPr bwMode="auto">
                      <a:xfrm rot="10800000">
                        <a:off x="2784" y="2557"/>
                        <a:ext cx="203" cy="174"/>
                        <a:chOff x="2262" y="456"/>
                        <a:chExt cx="238" cy="177"/>
                      </a:xfrm>
                    </p:grpSpPr>
                    <p:grpSp>
                      <p:nvGrpSpPr>
                        <p:cNvPr id="166207" name="Group 319"/>
                        <p:cNvGrpSpPr>
                          <a:grpSpLocks noChangeAspect="1"/>
                        </p:cNvGrpSpPr>
                        <p:nvPr/>
                      </p:nvGrpSpPr>
                      <p:grpSpPr bwMode="auto">
                        <a:xfrm>
                          <a:off x="2332" y="464"/>
                          <a:ext cx="109" cy="169"/>
                          <a:chOff x="2332" y="464"/>
                          <a:chExt cx="109" cy="169"/>
                        </a:xfrm>
                      </p:grpSpPr>
                      <p:sp>
                        <p:nvSpPr>
                          <p:cNvPr id="166208" name="Rectangle 320"/>
                          <p:cNvSpPr>
                            <a:spLocks noChangeAspect="1" noChangeArrowheads="1"/>
                          </p:cNvSpPr>
                          <p:nvPr/>
                        </p:nvSpPr>
                        <p:spPr bwMode="auto">
                          <a:xfrm>
                            <a:off x="2332" y="464"/>
                            <a:ext cx="106" cy="126"/>
                          </a:xfrm>
                          <a:prstGeom prst="rect">
                            <a:avLst/>
                          </a:prstGeom>
                          <a:gradFill rotWithShape="0">
                            <a:gsLst>
                              <a:gs pos="0">
                                <a:srgbClr val="CC9900"/>
                              </a:gs>
                              <a:gs pos="50000">
                                <a:srgbClr val="CC9900">
                                  <a:gamma/>
                                  <a:tint val="0"/>
                                  <a:invGamma/>
                                </a:srgbClr>
                              </a:gs>
                              <a:gs pos="100000">
                                <a:srgbClr val="CC9900"/>
                              </a:gs>
                            </a:gsLst>
                            <a:lin ang="0" scaled="1"/>
                          </a:gradFill>
                          <a:ln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:ln>
                          <a:effectLst/>
                        </p:spPr>
                        <p:txBody>
                          <a:bodyPr wrap="none" anchor="ctr"/>
                          <a:lstStyle/>
                          <a:p>
                            <a:endParaRPr lang="ro-RO"/>
                          </a:p>
                        </p:txBody>
                      </p:sp>
                      <p:sp>
                        <p:nvSpPr>
                          <p:cNvPr id="166209" name="AutoShape 321"/>
                          <p:cNvSpPr>
                            <a:spLocks noChangeAspect="1" noChangeArrowheads="1"/>
                          </p:cNvSpPr>
                          <p:nvPr/>
                        </p:nvSpPr>
                        <p:spPr bwMode="auto">
                          <a:xfrm>
                            <a:off x="2334" y="588"/>
                            <a:ext cx="107" cy="45"/>
                          </a:xfrm>
                          <a:custGeom>
                            <a:avLst/>
                            <a:gdLst>
                              <a:gd name="G0" fmla="+- 5400 0 0"/>
                              <a:gd name="G1" fmla="+- 21600 0 5400"/>
                              <a:gd name="G2" fmla="*/ 5400 1 2"/>
                              <a:gd name="G3" fmla="+- 21600 0 G2"/>
                              <a:gd name="G4" fmla="+/ 5400 21600 2"/>
                              <a:gd name="G5" fmla="+/ G1 0 2"/>
                              <a:gd name="G6" fmla="*/ 21600 21600 5400"/>
                              <a:gd name="G7" fmla="*/ G6 1 2"/>
                              <a:gd name="G8" fmla="+- 21600 0 G7"/>
                              <a:gd name="G9" fmla="*/ 21600 1 2"/>
                              <a:gd name="G10" fmla="+- 5400 0 G9"/>
                              <a:gd name="G11" fmla="?: G10 G8 0"/>
                              <a:gd name="G12" fmla="?: G10 G7 21600"/>
                              <a:gd name="T0" fmla="*/ 18900 w 21600"/>
                              <a:gd name="T1" fmla="*/ 10800 h 21600"/>
                              <a:gd name="T2" fmla="*/ 10800 w 21600"/>
                              <a:gd name="T3" fmla="*/ 21600 h 21600"/>
                              <a:gd name="T4" fmla="*/ 2700 w 21600"/>
                              <a:gd name="T5" fmla="*/ 10800 h 21600"/>
                              <a:gd name="T6" fmla="*/ 10800 w 21600"/>
                              <a:gd name="T7" fmla="*/ 0 h 21600"/>
                              <a:gd name="T8" fmla="*/ 4500 w 21600"/>
                              <a:gd name="T9" fmla="*/ 4500 h 21600"/>
                              <a:gd name="T10" fmla="*/ 17100 w 21600"/>
                              <a:gd name="T11" fmla="*/ 17100 h 21600"/>
                            </a:gdLst>
                            <a:ahLst/>
                            <a:cxnLst>
                              <a:cxn ang="0">
                                <a:pos x="T0" y="T1"/>
                              </a:cxn>
                              <a:cxn ang="0">
                                <a:pos x="T2" y="T3"/>
                              </a:cxn>
                              <a:cxn ang="0">
                                <a:pos x="T4" y="T5"/>
                              </a:cxn>
                              <a:cxn ang="0">
                                <a:pos x="T6" y="T7"/>
                              </a:cxn>
                            </a:cxnLst>
                            <a:rect l="T8" t="T9" r="T10" b="T11"/>
                            <a:pathLst>
                              <a:path w="21600" h="21600">
                                <a:moveTo>
                                  <a:pt x="0" y="0"/>
                                </a:moveTo>
                                <a:lnTo>
                                  <a:pt x="5400" y="21600"/>
                                </a:lnTo>
                                <a:lnTo>
                                  <a:pt x="16200" y="21600"/>
                                </a:lnTo>
                                <a:lnTo>
                                  <a:pt x="21600" y="0"/>
                                </a:lnTo>
                                <a:close/>
                              </a:path>
                            </a:pathLst>
                          </a:custGeom>
                          <a:gradFill rotWithShape="0">
                            <a:gsLst>
                              <a:gs pos="0">
                                <a:srgbClr val="CC9900"/>
                              </a:gs>
                              <a:gs pos="50000">
                                <a:srgbClr val="CC9900">
                                  <a:gamma/>
                                  <a:tint val="0"/>
                                  <a:invGamma/>
                                </a:srgbClr>
                              </a:gs>
                              <a:gs pos="100000">
                                <a:srgbClr val="CC9900"/>
                              </a:gs>
                            </a:gsLst>
                            <a:lin ang="0" scaled="1"/>
                          </a:gradFill>
                          <a:ln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:ln>
                          <a:effectLst/>
                        </p:spPr>
                        <p:txBody>
                          <a:bodyPr wrap="none" anchor="ctr"/>
                          <a:lstStyle/>
                          <a:p>
                            <a:endParaRPr lang="ro-RO"/>
                          </a:p>
                        </p:txBody>
                      </p:sp>
                    </p:grpSp>
                    <p:grpSp>
                      <p:nvGrpSpPr>
                        <p:cNvPr id="166210" name="Group 322"/>
                        <p:cNvGrpSpPr>
                          <a:grpSpLocks noChangeAspect="1"/>
                        </p:cNvGrpSpPr>
                        <p:nvPr/>
                      </p:nvGrpSpPr>
                      <p:grpSpPr bwMode="auto">
                        <a:xfrm>
                          <a:off x="2262" y="456"/>
                          <a:ext cx="238" cy="47"/>
                          <a:chOff x="2620" y="480"/>
                          <a:chExt cx="260" cy="36"/>
                        </a:xfrm>
                      </p:grpSpPr>
                      <p:sp>
                        <p:nvSpPr>
                          <p:cNvPr id="166211" name="Rectangle 323"/>
                          <p:cNvSpPr>
                            <a:spLocks noChangeAspect="1" noChangeArrowheads="1"/>
                          </p:cNvSpPr>
                          <p:nvPr/>
                        </p:nvSpPr>
                        <p:spPr bwMode="auto">
                          <a:xfrm>
                            <a:off x="2620" y="480"/>
                            <a:ext cx="260" cy="20"/>
                          </a:xfrm>
                          <a:prstGeom prst="rect">
                            <a:avLst/>
                          </a:prstGeom>
                          <a:gradFill rotWithShape="0">
                            <a:gsLst>
                              <a:gs pos="0">
                                <a:srgbClr val="CC9900"/>
                              </a:gs>
                              <a:gs pos="50000">
                                <a:srgbClr val="CC9900">
                                  <a:gamma/>
                                  <a:tint val="0"/>
                                  <a:invGamma/>
                                </a:srgbClr>
                              </a:gs>
                              <a:gs pos="100000">
                                <a:srgbClr val="CC9900"/>
                              </a:gs>
                            </a:gsLst>
                            <a:lin ang="0" scaled="1"/>
                          </a:gradFill>
                          <a:ln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:ln>
                          <a:effectLst/>
                        </p:spPr>
                        <p:txBody>
                          <a:bodyPr wrap="none" anchor="ctr"/>
                          <a:lstStyle/>
                          <a:p>
                            <a:endParaRPr lang="ro-RO"/>
                          </a:p>
                        </p:txBody>
                      </p:sp>
                      <p:sp>
                        <p:nvSpPr>
                          <p:cNvPr id="166212" name="AutoShape 324"/>
                          <p:cNvSpPr>
                            <a:spLocks noChangeAspect="1" noChangeArrowheads="1"/>
                          </p:cNvSpPr>
                          <p:nvPr/>
                        </p:nvSpPr>
                        <p:spPr bwMode="auto">
                          <a:xfrm>
                            <a:off x="2622" y="498"/>
                            <a:ext cx="256" cy="18"/>
                          </a:xfrm>
                          <a:custGeom>
                            <a:avLst/>
                            <a:gdLst>
                              <a:gd name="G0" fmla="+- 5400 0 0"/>
                              <a:gd name="G1" fmla="+- 21600 0 5400"/>
                              <a:gd name="G2" fmla="*/ 5400 1 2"/>
                              <a:gd name="G3" fmla="+- 21600 0 G2"/>
                              <a:gd name="G4" fmla="+/ 5400 21600 2"/>
                              <a:gd name="G5" fmla="+/ G1 0 2"/>
                              <a:gd name="G6" fmla="*/ 21600 21600 5400"/>
                              <a:gd name="G7" fmla="*/ G6 1 2"/>
                              <a:gd name="G8" fmla="+- 21600 0 G7"/>
                              <a:gd name="G9" fmla="*/ 21600 1 2"/>
                              <a:gd name="G10" fmla="+- 5400 0 G9"/>
                              <a:gd name="G11" fmla="?: G10 G8 0"/>
                              <a:gd name="G12" fmla="?: G10 G7 21600"/>
                              <a:gd name="T0" fmla="*/ 18900 w 21600"/>
                              <a:gd name="T1" fmla="*/ 10800 h 21600"/>
                              <a:gd name="T2" fmla="*/ 10800 w 21600"/>
                              <a:gd name="T3" fmla="*/ 21600 h 21600"/>
                              <a:gd name="T4" fmla="*/ 2700 w 21600"/>
                              <a:gd name="T5" fmla="*/ 10800 h 21600"/>
                              <a:gd name="T6" fmla="*/ 10800 w 21600"/>
                              <a:gd name="T7" fmla="*/ 0 h 21600"/>
                              <a:gd name="T8" fmla="*/ 4500 w 21600"/>
                              <a:gd name="T9" fmla="*/ 4500 h 21600"/>
                              <a:gd name="T10" fmla="*/ 17100 w 21600"/>
                              <a:gd name="T11" fmla="*/ 17100 h 21600"/>
                            </a:gdLst>
                            <a:ahLst/>
                            <a:cxnLst>
                              <a:cxn ang="0">
                                <a:pos x="T0" y="T1"/>
                              </a:cxn>
                              <a:cxn ang="0">
                                <a:pos x="T2" y="T3"/>
                              </a:cxn>
                              <a:cxn ang="0">
                                <a:pos x="T4" y="T5"/>
                              </a:cxn>
                              <a:cxn ang="0">
                                <a:pos x="T6" y="T7"/>
                              </a:cxn>
                            </a:cxnLst>
                            <a:rect l="T8" t="T9" r="T10" b="T11"/>
                            <a:pathLst>
                              <a:path w="21600" h="21600">
                                <a:moveTo>
                                  <a:pt x="0" y="0"/>
                                </a:moveTo>
                                <a:lnTo>
                                  <a:pt x="5400" y="21600"/>
                                </a:lnTo>
                                <a:lnTo>
                                  <a:pt x="16200" y="21600"/>
                                </a:lnTo>
                                <a:lnTo>
                                  <a:pt x="21600" y="0"/>
                                </a:lnTo>
                                <a:close/>
                              </a:path>
                            </a:pathLst>
                          </a:custGeom>
                          <a:gradFill rotWithShape="0">
                            <a:gsLst>
                              <a:gs pos="0">
                                <a:srgbClr val="CC9900"/>
                              </a:gs>
                              <a:gs pos="50000">
                                <a:srgbClr val="CC9900">
                                  <a:gamma/>
                                  <a:tint val="0"/>
                                  <a:invGamma/>
                                </a:srgbClr>
                              </a:gs>
                              <a:gs pos="100000">
                                <a:srgbClr val="CC9900"/>
                              </a:gs>
                            </a:gsLst>
                            <a:lin ang="0" scaled="1"/>
                          </a:gradFill>
                          <a:ln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:ln>
                          <a:effectLst/>
                        </p:spPr>
                        <p:txBody>
                          <a:bodyPr wrap="none" anchor="ctr"/>
                          <a:lstStyle/>
                          <a:p>
                            <a:endParaRPr lang="ro-RO"/>
                          </a:p>
                        </p:txBody>
                      </p:sp>
                    </p:grpSp>
                  </p:grpSp>
                  <p:sp>
                    <p:nvSpPr>
                      <p:cNvPr id="166213" name="Freeform 325" descr="Широкий диагональный 1"/>
                      <p:cNvSpPr>
                        <a:spLocks noChangeAspect="1"/>
                      </p:cNvSpPr>
                      <p:nvPr/>
                    </p:nvSpPr>
                    <p:spPr bwMode="auto">
                      <a:xfrm>
                        <a:off x="2641" y="2406"/>
                        <a:ext cx="470" cy="297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4" y="28"/>
                          </a:cxn>
                          <a:cxn ang="0">
                            <a:pos x="0" y="2"/>
                          </a:cxn>
                          <a:cxn ang="0">
                            <a:pos x="188" y="2"/>
                          </a:cxn>
                          <a:cxn ang="0">
                            <a:pos x="188" y="146"/>
                          </a:cxn>
                          <a:cxn ang="0">
                            <a:pos x="366" y="146"/>
                          </a:cxn>
                          <a:cxn ang="0">
                            <a:pos x="366" y="0"/>
                          </a:cxn>
                          <a:cxn ang="0">
                            <a:pos x="552" y="0"/>
                          </a:cxn>
                          <a:cxn ang="0">
                            <a:pos x="552" y="32"/>
                          </a:cxn>
                          <a:cxn ang="0">
                            <a:pos x="536" y="34"/>
                          </a:cxn>
                          <a:cxn ang="0">
                            <a:pos x="540" y="102"/>
                          </a:cxn>
                          <a:cxn ang="0">
                            <a:pos x="450" y="102"/>
                          </a:cxn>
                          <a:cxn ang="0">
                            <a:pos x="456" y="318"/>
                          </a:cxn>
                          <a:cxn ang="0">
                            <a:pos x="432" y="342"/>
                          </a:cxn>
                          <a:cxn ang="0">
                            <a:pos x="404" y="348"/>
                          </a:cxn>
                          <a:cxn ang="0">
                            <a:pos x="338" y="320"/>
                          </a:cxn>
                          <a:cxn ang="0">
                            <a:pos x="338" y="230"/>
                          </a:cxn>
                          <a:cxn ang="0">
                            <a:pos x="310" y="176"/>
                          </a:cxn>
                          <a:cxn ang="0">
                            <a:pos x="306" y="148"/>
                          </a:cxn>
                          <a:cxn ang="0">
                            <a:pos x="250" y="148"/>
                          </a:cxn>
                          <a:cxn ang="0">
                            <a:pos x="244" y="176"/>
                          </a:cxn>
                          <a:cxn ang="0">
                            <a:pos x="222" y="226"/>
                          </a:cxn>
                          <a:cxn ang="0">
                            <a:pos x="222" y="322"/>
                          </a:cxn>
                          <a:cxn ang="0">
                            <a:pos x="168" y="346"/>
                          </a:cxn>
                          <a:cxn ang="0">
                            <a:pos x="130" y="342"/>
                          </a:cxn>
                          <a:cxn ang="0">
                            <a:pos x="106" y="316"/>
                          </a:cxn>
                          <a:cxn ang="0">
                            <a:pos x="106" y="96"/>
                          </a:cxn>
                          <a:cxn ang="0">
                            <a:pos x="18" y="102"/>
                          </a:cxn>
                          <a:cxn ang="0">
                            <a:pos x="16" y="36"/>
                          </a:cxn>
                          <a:cxn ang="0">
                            <a:pos x="4" y="28"/>
                          </a:cxn>
                        </a:cxnLst>
                        <a:rect l="0" t="0" r="r" b="b"/>
                        <a:pathLst>
                          <a:path w="552" h="348">
                            <a:moveTo>
                              <a:pt x="4" y="28"/>
                            </a:moveTo>
                            <a:lnTo>
                              <a:pt x="0" y="2"/>
                            </a:lnTo>
                            <a:lnTo>
                              <a:pt x="188" y="2"/>
                            </a:lnTo>
                            <a:lnTo>
                              <a:pt x="188" y="146"/>
                            </a:lnTo>
                            <a:lnTo>
                              <a:pt x="366" y="146"/>
                            </a:lnTo>
                            <a:lnTo>
                              <a:pt x="366" y="0"/>
                            </a:lnTo>
                            <a:lnTo>
                              <a:pt x="552" y="0"/>
                            </a:lnTo>
                            <a:lnTo>
                              <a:pt x="552" y="32"/>
                            </a:lnTo>
                            <a:lnTo>
                              <a:pt x="536" y="34"/>
                            </a:lnTo>
                            <a:lnTo>
                              <a:pt x="540" y="102"/>
                            </a:lnTo>
                            <a:lnTo>
                              <a:pt x="450" y="102"/>
                            </a:lnTo>
                            <a:lnTo>
                              <a:pt x="456" y="318"/>
                            </a:lnTo>
                            <a:lnTo>
                              <a:pt x="432" y="342"/>
                            </a:lnTo>
                            <a:lnTo>
                              <a:pt x="404" y="348"/>
                            </a:lnTo>
                            <a:lnTo>
                              <a:pt x="338" y="320"/>
                            </a:lnTo>
                            <a:lnTo>
                              <a:pt x="338" y="230"/>
                            </a:lnTo>
                            <a:lnTo>
                              <a:pt x="310" y="176"/>
                            </a:lnTo>
                            <a:lnTo>
                              <a:pt x="306" y="148"/>
                            </a:lnTo>
                            <a:lnTo>
                              <a:pt x="250" y="148"/>
                            </a:lnTo>
                            <a:lnTo>
                              <a:pt x="244" y="176"/>
                            </a:lnTo>
                            <a:lnTo>
                              <a:pt x="222" y="226"/>
                            </a:lnTo>
                            <a:lnTo>
                              <a:pt x="222" y="322"/>
                            </a:lnTo>
                            <a:lnTo>
                              <a:pt x="168" y="346"/>
                            </a:lnTo>
                            <a:lnTo>
                              <a:pt x="130" y="342"/>
                            </a:lnTo>
                            <a:lnTo>
                              <a:pt x="106" y="316"/>
                            </a:lnTo>
                            <a:lnTo>
                              <a:pt x="106" y="96"/>
                            </a:lnTo>
                            <a:lnTo>
                              <a:pt x="18" y="102"/>
                            </a:lnTo>
                            <a:lnTo>
                              <a:pt x="16" y="36"/>
                            </a:lnTo>
                            <a:lnTo>
                              <a:pt x="4" y="28"/>
                            </a:lnTo>
                            <a:close/>
                          </a:path>
                        </a:pathLst>
                      </a:custGeom>
                      <a:pattFill prst="wdDnDiag">
                        <a:fgClr>
                          <a:srgbClr val="4D4D4D"/>
                        </a:fgClr>
                        <a:bgClr>
                          <a:schemeClr val="bg1"/>
                        </a:bgClr>
                      </a:pattFill>
                      <a:ln w="9525">
                        <a:solidFill>
                          <a:srgbClr val="333333"/>
                        </a:solidFill>
                        <a:round/>
                        <a:headEnd/>
                        <a:tailEnd/>
                      </a:ln>
                      <a:effectLst/>
                    </p:spPr>
                    <p:txBody>
                      <a:bodyPr/>
                      <a:lstStyle/>
                      <a:p>
                        <a:endParaRPr lang="ro-RO"/>
                      </a:p>
                    </p:txBody>
                  </p:sp>
                  <p:grpSp>
                    <p:nvGrpSpPr>
                      <p:cNvPr id="166214" name="Group 326"/>
                      <p:cNvGrpSpPr>
                        <a:grpSpLocks noChangeAspect="1"/>
                      </p:cNvGrpSpPr>
                      <p:nvPr/>
                    </p:nvGrpSpPr>
                    <p:grpSpPr bwMode="auto">
                      <a:xfrm>
                        <a:off x="1806" y="1388"/>
                        <a:ext cx="2156" cy="2602"/>
                        <a:chOff x="1806" y="1388"/>
                        <a:chExt cx="2156" cy="2602"/>
                      </a:xfrm>
                    </p:grpSpPr>
                    <p:grpSp>
                      <p:nvGrpSpPr>
                        <p:cNvPr id="166215" name="Group 327"/>
                        <p:cNvGrpSpPr>
                          <a:grpSpLocks noChangeAspect="1"/>
                        </p:cNvGrpSpPr>
                        <p:nvPr/>
                      </p:nvGrpSpPr>
                      <p:grpSpPr bwMode="auto">
                        <a:xfrm>
                          <a:off x="2591" y="1516"/>
                          <a:ext cx="577" cy="2297"/>
                          <a:chOff x="2591" y="1516"/>
                          <a:chExt cx="577" cy="2297"/>
                        </a:xfrm>
                      </p:grpSpPr>
                      <p:sp>
                        <p:nvSpPr>
                          <p:cNvPr id="166216" name="Freeform 328" descr="Широкий диагональный 2"/>
                          <p:cNvSpPr>
                            <a:spLocks noChangeAspect="1"/>
                          </p:cNvSpPr>
                          <p:nvPr/>
                        </p:nvSpPr>
                        <p:spPr bwMode="auto">
                          <a:xfrm>
                            <a:off x="2591" y="1516"/>
                            <a:ext cx="577" cy="2297"/>
                          </a:xfrm>
                          <a:custGeom>
                            <a:avLst/>
                            <a:gdLst/>
                            <a:ahLst/>
                            <a:cxnLst>
                              <a:cxn ang="0">
                                <a:pos x="0" y="4"/>
                              </a:cxn>
                              <a:cxn ang="0">
                                <a:pos x="62" y="6"/>
                              </a:cxn>
                              <a:cxn ang="0">
                                <a:pos x="58" y="1144"/>
                              </a:cxn>
                              <a:cxn ang="0">
                                <a:pos x="160" y="1144"/>
                              </a:cxn>
                              <a:cxn ang="0">
                                <a:pos x="164" y="1382"/>
                              </a:cxn>
                              <a:cxn ang="0">
                                <a:pos x="184" y="1384"/>
                              </a:cxn>
                              <a:cxn ang="0">
                                <a:pos x="184" y="2334"/>
                              </a:cxn>
                              <a:cxn ang="0">
                                <a:pos x="330" y="2334"/>
                              </a:cxn>
                              <a:cxn ang="0">
                                <a:pos x="184" y="2336"/>
                              </a:cxn>
                              <a:cxn ang="0">
                                <a:pos x="184" y="2490"/>
                              </a:cxn>
                              <a:cxn ang="0">
                                <a:pos x="164" y="2486"/>
                              </a:cxn>
                              <a:cxn ang="0">
                                <a:pos x="514" y="2490"/>
                              </a:cxn>
                              <a:cxn ang="0">
                                <a:pos x="498" y="2490"/>
                              </a:cxn>
                              <a:cxn ang="0">
                                <a:pos x="492" y="2334"/>
                              </a:cxn>
                              <a:cxn ang="0">
                                <a:pos x="332" y="2334"/>
                              </a:cxn>
                              <a:cxn ang="0">
                                <a:pos x="494" y="2334"/>
                              </a:cxn>
                              <a:cxn ang="0">
                                <a:pos x="494" y="1388"/>
                              </a:cxn>
                              <a:cxn ang="0">
                                <a:pos x="514" y="1388"/>
                              </a:cxn>
                              <a:cxn ang="0">
                                <a:pos x="512" y="1142"/>
                              </a:cxn>
                              <a:cxn ang="0">
                                <a:pos x="614" y="1140"/>
                              </a:cxn>
                              <a:cxn ang="0">
                                <a:pos x="616" y="2"/>
                              </a:cxn>
                              <a:cxn ang="0">
                                <a:pos x="662" y="0"/>
                              </a:cxn>
                              <a:cxn ang="0">
                                <a:pos x="662" y="1252"/>
                              </a:cxn>
                              <a:cxn ang="0">
                                <a:pos x="548" y="1370"/>
                              </a:cxn>
                              <a:cxn ang="0">
                                <a:pos x="546" y="2344"/>
                              </a:cxn>
                              <a:cxn ang="0">
                                <a:pos x="676" y="2472"/>
                              </a:cxn>
                              <a:cxn ang="0">
                                <a:pos x="676" y="2684"/>
                              </a:cxn>
                              <a:cxn ang="0">
                                <a:pos x="604" y="2682"/>
                              </a:cxn>
                              <a:cxn ang="0">
                                <a:pos x="606" y="2626"/>
                              </a:cxn>
                              <a:cxn ang="0">
                                <a:pos x="588" y="2624"/>
                              </a:cxn>
                              <a:cxn ang="0">
                                <a:pos x="588" y="2492"/>
                              </a:cxn>
                              <a:cxn ang="0">
                                <a:pos x="98" y="2486"/>
                              </a:cxn>
                              <a:cxn ang="0">
                                <a:pos x="98" y="2626"/>
                              </a:cxn>
                              <a:cxn ang="0">
                                <a:pos x="76" y="2626"/>
                              </a:cxn>
                              <a:cxn ang="0">
                                <a:pos x="76" y="2692"/>
                              </a:cxn>
                              <a:cxn ang="0">
                                <a:pos x="0" y="2694"/>
                              </a:cxn>
                              <a:cxn ang="0">
                                <a:pos x="1" y="2472"/>
                              </a:cxn>
                              <a:cxn ang="0">
                                <a:pos x="130" y="2346"/>
                              </a:cxn>
                              <a:cxn ang="0">
                                <a:pos x="126" y="1374"/>
                              </a:cxn>
                              <a:cxn ang="0">
                                <a:pos x="2" y="1248"/>
                              </a:cxn>
                              <a:cxn ang="0">
                                <a:pos x="0" y="4"/>
                              </a:cxn>
                            </a:cxnLst>
                            <a:rect l="0" t="0" r="r" b="b"/>
                            <a:pathLst>
                              <a:path w="676" h="2694">
                                <a:moveTo>
                                  <a:pt x="0" y="4"/>
                                </a:moveTo>
                                <a:lnTo>
                                  <a:pt x="62" y="6"/>
                                </a:lnTo>
                                <a:lnTo>
                                  <a:pt x="58" y="1144"/>
                                </a:lnTo>
                                <a:lnTo>
                                  <a:pt x="160" y="1144"/>
                                </a:lnTo>
                                <a:lnTo>
                                  <a:pt x="164" y="1382"/>
                                </a:lnTo>
                                <a:lnTo>
                                  <a:pt x="184" y="1384"/>
                                </a:lnTo>
                                <a:lnTo>
                                  <a:pt x="184" y="2334"/>
                                </a:lnTo>
                                <a:lnTo>
                                  <a:pt x="330" y="2334"/>
                                </a:lnTo>
                                <a:lnTo>
                                  <a:pt x="184" y="2336"/>
                                </a:lnTo>
                                <a:lnTo>
                                  <a:pt x="184" y="2490"/>
                                </a:lnTo>
                                <a:lnTo>
                                  <a:pt x="164" y="2486"/>
                                </a:lnTo>
                                <a:lnTo>
                                  <a:pt x="514" y="2490"/>
                                </a:lnTo>
                                <a:lnTo>
                                  <a:pt x="498" y="2490"/>
                                </a:lnTo>
                                <a:lnTo>
                                  <a:pt x="492" y="2334"/>
                                </a:lnTo>
                                <a:lnTo>
                                  <a:pt x="332" y="2334"/>
                                </a:lnTo>
                                <a:lnTo>
                                  <a:pt x="494" y="2334"/>
                                </a:lnTo>
                                <a:lnTo>
                                  <a:pt x="494" y="1388"/>
                                </a:lnTo>
                                <a:lnTo>
                                  <a:pt x="514" y="1388"/>
                                </a:lnTo>
                                <a:lnTo>
                                  <a:pt x="512" y="1142"/>
                                </a:lnTo>
                                <a:lnTo>
                                  <a:pt x="614" y="1140"/>
                                </a:lnTo>
                                <a:lnTo>
                                  <a:pt x="616" y="2"/>
                                </a:lnTo>
                                <a:lnTo>
                                  <a:pt x="662" y="0"/>
                                </a:lnTo>
                                <a:lnTo>
                                  <a:pt x="662" y="1252"/>
                                </a:lnTo>
                                <a:lnTo>
                                  <a:pt x="548" y="1370"/>
                                </a:lnTo>
                                <a:lnTo>
                                  <a:pt x="546" y="2344"/>
                                </a:lnTo>
                                <a:lnTo>
                                  <a:pt x="676" y="2472"/>
                                </a:lnTo>
                                <a:lnTo>
                                  <a:pt x="676" y="2684"/>
                                </a:lnTo>
                                <a:lnTo>
                                  <a:pt x="604" y="2682"/>
                                </a:lnTo>
                                <a:lnTo>
                                  <a:pt x="606" y="2626"/>
                                </a:lnTo>
                                <a:lnTo>
                                  <a:pt x="588" y="2624"/>
                                </a:lnTo>
                                <a:lnTo>
                                  <a:pt x="588" y="2492"/>
                                </a:lnTo>
                                <a:lnTo>
                                  <a:pt x="98" y="2486"/>
                                </a:lnTo>
                                <a:lnTo>
                                  <a:pt x="98" y="2626"/>
                                </a:lnTo>
                                <a:lnTo>
                                  <a:pt x="76" y="2626"/>
                                </a:lnTo>
                                <a:lnTo>
                                  <a:pt x="76" y="2692"/>
                                </a:lnTo>
                                <a:lnTo>
                                  <a:pt x="0" y="2694"/>
                                </a:lnTo>
                                <a:lnTo>
                                  <a:pt x="1" y="2472"/>
                                </a:lnTo>
                                <a:lnTo>
                                  <a:pt x="130" y="2346"/>
                                </a:lnTo>
                                <a:lnTo>
                                  <a:pt x="126" y="1374"/>
                                </a:lnTo>
                                <a:lnTo>
                                  <a:pt x="2" y="1248"/>
                                </a:lnTo>
                                <a:lnTo>
                                  <a:pt x="0" y="4"/>
                                </a:lnTo>
                                <a:close/>
                              </a:path>
                            </a:pathLst>
                          </a:custGeom>
                          <a:pattFill prst="wdUpDiag">
                            <a:fgClr>
                              <a:schemeClr val="tx2"/>
                            </a:fgClr>
                            <a:bgClr>
                              <a:schemeClr val="bg1"/>
                            </a:bgClr>
                          </a:pattFill>
                          <a:ln w="9525">
                            <a:solidFill>
                              <a:schemeClr val="tx1"/>
                            </a:solidFill>
                            <a:round/>
                            <a:headEnd/>
                            <a:tailEnd/>
                          </a:ln>
                          <a:effectLst/>
                        </p:spPr>
                        <p:txBody>
                          <a:bodyPr/>
                          <a:lstStyle/>
                          <a:p>
                            <a:endParaRPr lang="ro-RO"/>
                          </a:p>
                        </p:txBody>
                      </p:sp>
                      <p:grpSp>
                        <p:nvGrpSpPr>
                          <p:cNvPr id="166217" name="Group 329"/>
                          <p:cNvGrpSpPr>
                            <a:grpSpLocks noChangeAspect="1"/>
                          </p:cNvGrpSpPr>
                          <p:nvPr/>
                        </p:nvGrpSpPr>
                        <p:grpSpPr bwMode="auto">
                          <a:xfrm>
                            <a:off x="2655" y="3434"/>
                            <a:ext cx="453" cy="328"/>
                            <a:chOff x="2655" y="3434"/>
                            <a:chExt cx="453" cy="328"/>
                          </a:xfrm>
                        </p:grpSpPr>
                        <p:sp>
                          <p:nvSpPr>
                            <p:cNvPr id="166218" name="Freeform 330" descr="Широкий диагональный 2"/>
                            <p:cNvSpPr>
                              <a:spLocks noChangeAspect="1"/>
                            </p:cNvSpPr>
                            <p:nvPr/>
                          </p:nvSpPr>
                          <p:spPr bwMode="auto">
                            <a:xfrm>
                              <a:off x="2655" y="3634"/>
                              <a:ext cx="18" cy="128"/>
                            </a:xfrm>
                            <a:custGeom>
                              <a:avLst/>
                              <a:gdLst/>
                              <a:ahLst/>
                              <a:cxnLst>
                                <a:cxn ang="0">
                                  <a:pos x="22" y="2"/>
                                </a:cxn>
                                <a:cxn ang="0">
                                  <a:pos x="2" y="0"/>
                                </a:cxn>
                                <a:cxn ang="0">
                                  <a:pos x="0" y="150"/>
                                </a:cxn>
                              </a:cxnLst>
                              <a:rect l="0" t="0" r="r" b="b"/>
                              <a:pathLst>
                                <a:path w="22" h="150">
                                  <a:moveTo>
                                    <a:pt x="22" y="2"/>
                                  </a:moveTo>
                                  <a:lnTo>
                                    <a:pt x="2" y="0"/>
                                  </a:lnTo>
                                  <a:lnTo>
                                    <a:pt x="0" y="150"/>
                                  </a:lnTo>
                                </a:path>
                              </a:pathLst>
                            </a:custGeom>
                            <a:noFill/>
                            <a:ln w="6350" cmpd="sng">
                              <a:solidFill>
                                <a:schemeClr val="tx1"/>
                              </a:solidFill>
                              <a:round/>
                              <a:headEnd type="none" w="med" len="med"/>
                              <a:tailEnd type="none" w="med" len="med"/>
                            </a:ln>
                            <a:effectLst/>
                          </p:spPr>
                          <p:txBody>
                            <a:bodyPr/>
                            <a:lstStyle/>
                            <a:p>
                              <a:endParaRPr lang="ro-RO"/>
                            </a:p>
                          </p:txBody>
                        </p:sp>
                        <p:sp>
                          <p:nvSpPr>
                            <p:cNvPr id="166219" name="Freeform 331" descr="Широкий диагональный 2"/>
                            <p:cNvSpPr>
                              <a:spLocks noChangeAspect="1"/>
                            </p:cNvSpPr>
                            <p:nvPr/>
                          </p:nvSpPr>
                          <p:spPr bwMode="auto">
                            <a:xfrm>
                              <a:off x="3091" y="3641"/>
                              <a:ext cx="17" cy="116"/>
                            </a:xfrm>
                            <a:custGeom>
                              <a:avLst/>
                              <a:gdLst/>
                              <a:ahLst/>
                              <a:cxnLst>
                                <a:cxn ang="0">
                                  <a:pos x="0" y="0"/>
                                </a:cxn>
                                <a:cxn ang="0">
                                  <a:pos x="20" y="0"/>
                                </a:cxn>
                                <a:cxn ang="0">
                                  <a:pos x="20" y="136"/>
                                </a:cxn>
                              </a:cxnLst>
                              <a:rect l="0" t="0" r="r" b="b"/>
                              <a:pathLst>
                                <a:path w="20" h="136">
                                  <a:moveTo>
                                    <a:pt x="0" y="0"/>
                                  </a:moveTo>
                                  <a:lnTo>
                                    <a:pt x="20" y="0"/>
                                  </a:lnTo>
                                  <a:lnTo>
                                    <a:pt x="20" y="136"/>
                                  </a:lnTo>
                                </a:path>
                              </a:pathLst>
                            </a:custGeom>
                            <a:noFill/>
                            <a:ln w="6350" cmpd="sng">
                              <a:solidFill>
                                <a:schemeClr val="tx1"/>
                              </a:solidFill>
                              <a:round/>
                              <a:headEnd type="none" w="med" len="med"/>
                              <a:tailEnd type="none" w="med" len="med"/>
                            </a:ln>
                            <a:effectLst/>
                          </p:spPr>
                          <p:txBody>
                            <a:bodyPr/>
                            <a:lstStyle/>
                            <a:p>
                              <a:endParaRPr lang="ro-RO"/>
                            </a:p>
                          </p:txBody>
                        </p:sp>
                        <p:sp>
                          <p:nvSpPr>
                            <p:cNvPr id="166220" name="Freeform 332" descr="Широкий диагональный 2"/>
                            <p:cNvSpPr>
                              <a:spLocks noChangeAspect="1"/>
                            </p:cNvSpPr>
                            <p:nvPr/>
                          </p:nvSpPr>
                          <p:spPr bwMode="auto">
                            <a:xfrm>
                              <a:off x="2730" y="3434"/>
                              <a:ext cx="17" cy="204"/>
                            </a:xfrm>
                            <a:custGeom>
                              <a:avLst/>
                              <a:gdLst/>
                              <a:ahLst/>
                              <a:cxnLst>
                                <a:cxn ang="0">
                                  <a:pos x="19" y="0"/>
                                </a:cxn>
                                <a:cxn ang="0">
                                  <a:pos x="0" y="32"/>
                                </a:cxn>
                                <a:cxn ang="0">
                                  <a:pos x="0" y="239"/>
                                </a:cxn>
                              </a:cxnLst>
                              <a:rect l="0" t="0" r="r" b="b"/>
                              <a:pathLst>
                                <a:path w="19" h="239">
                                  <a:moveTo>
                                    <a:pt x="19" y="0"/>
                                  </a:moveTo>
                                  <a:lnTo>
                                    <a:pt x="0" y="32"/>
                                  </a:lnTo>
                                  <a:lnTo>
                                    <a:pt x="0" y="239"/>
                                  </a:lnTo>
                                </a:path>
                              </a:pathLst>
                            </a:custGeom>
                            <a:noFill/>
                            <a:ln w="6350" cmpd="sng">
                              <a:solidFill>
                                <a:schemeClr val="tx1"/>
                              </a:solidFill>
                              <a:round/>
                              <a:headEnd type="none" w="med" len="med"/>
                              <a:tailEnd type="none" w="med" len="med"/>
                            </a:ln>
                            <a:effectLst/>
                          </p:spPr>
                          <p:txBody>
                            <a:bodyPr/>
                            <a:lstStyle/>
                            <a:p>
                              <a:endParaRPr lang="ro-RO"/>
                            </a:p>
                          </p:txBody>
                        </p:sp>
                        <p:sp>
                          <p:nvSpPr>
                            <p:cNvPr id="166221" name="Freeform 333" descr="Широкий диагональный 2"/>
                            <p:cNvSpPr>
                              <a:spLocks noChangeAspect="1"/>
                            </p:cNvSpPr>
                            <p:nvPr/>
                          </p:nvSpPr>
                          <p:spPr bwMode="auto">
                            <a:xfrm>
                              <a:off x="3018" y="3441"/>
                              <a:ext cx="11" cy="195"/>
                            </a:xfrm>
                            <a:custGeom>
                              <a:avLst/>
                              <a:gdLst/>
                              <a:ahLst/>
                              <a:cxnLst>
                                <a:cxn ang="0">
                                  <a:pos x="0" y="0"/>
                                </a:cxn>
                                <a:cxn ang="0">
                                  <a:pos x="13" y="30"/>
                                </a:cxn>
                                <a:cxn ang="0">
                                  <a:pos x="13" y="229"/>
                                </a:cxn>
                              </a:cxnLst>
                              <a:rect l="0" t="0" r="r" b="b"/>
                              <a:pathLst>
                                <a:path w="13" h="229">
                                  <a:moveTo>
                                    <a:pt x="0" y="0"/>
                                  </a:moveTo>
                                  <a:lnTo>
                                    <a:pt x="13" y="30"/>
                                  </a:lnTo>
                                  <a:lnTo>
                                    <a:pt x="13" y="229"/>
                                  </a:lnTo>
                                </a:path>
                              </a:pathLst>
                            </a:custGeom>
                            <a:noFill/>
                            <a:ln w="6350" cmpd="sng">
                              <a:solidFill>
                                <a:schemeClr val="tx1"/>
                              </a:solidFill>
                              <a:round/>
                              <a:headEnd type="none" w="med" len="med"/>
                              <a:tailEnd type="none" w="med" len="med"/>
                            </a:ln>
                            <a:effectLst/>
                          </p:spPr>
                          <p:txBody>
                            <a:bodyPr/>
                            <a:lstStyle/>
                            <a:p>
                              <a:endParaRPr lang="ro-RO"/>
                            </a:p>
                          </p:txBody>
                        </p:sp>
                      </p:grpSp>
                    </p:grpSp>
                    <p:sp>
                      <p:nvSpPr>
                        <p:cNvPr id="166222" name="Freeform 334" descr="Широкий диагональный 1"/>
                        <p:cNvSpPr>
                          <a:spLocks noChangeAspect="1"/>
                        </p:cNvSpPr>
                        <p:nvPr/>
                      </p:nvSpPr>
                      <p:spPr bwMode="auto">
                        <a:xfrm>
                          <a:off x="2658" y="3506"/>
                          <a:ext cx="450" cy="336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109" y="2"/>
                            </a:cxn>
                            <a:cxn ang="0">
                              <a:pos x="268" y="0"/>
                            </a:cxn>
                            <a:cxn ang="0">
                              <a:pos x="188" y="0"/>
                            </a:cxn>
                            <a:cxn ang="0">
                              <a:pos x="188" y="338"/>
                            </a:cxn>
                            <a:cxn ang="0">
                              <a:pos x="338" y="338"/>
                            </a:cxn>
                            <a:cxn ang="0">
                              <a:pos x="338" y="0"/>
                            </a:cxn>
                            <a:cxn ang="0">
                              <a:pos x="266" y="0"/>
                            </a:cxn>
                            <a:cxn ang="0">
                              <a:pos x="418" y="0"/>
                            </a:cxn>
                            <a:cxn ang="0">
                              <a:pos x="418" y="154"/>
                            </a:cxn>
                            <a:cxn ang="0">
                              <a:pos x="400" y="156"/>
                            </a:cxn>
                            <a:cxn ang="0">
                              <a:pos x="400" y="178"/>
                            </a:cxn>
                            <a:cxn ang="0">
                              <a:pos x="528" y="178"/>
                            </a:cxn>
                            <a:cxn ang="0">
                              <a:pos x="528" y="236"/>
                            </a:cxn>
                            <a:cxn ang="0">
                              <a:pos x="468" y="232"/>
                            </a:cxn>
                            <a:cxn ang="0">
                              <a:pos x="468" y="290"/>
                            </a:cxn>
                            <a:cxn ang="0">
                              <a:pos x="444" y="290"/>
                            </a:cxn>
                            <a:cxn ang="0">
                              <a:pos x="444" y="394"/>
                            </a:cxn>
                            <a:cxn ang="0">
                              <a:pos x="400" y="394"/>
                            </a:cxn>
                            <a:cxn ang="0">
                              <a:pos x="400" y="336"/>
                            </a:cxn>
                            <a:cxn ang="0">
                              <a:pos x="132" y="336"/>
                            </a:cxn>
                            <a:cxn ang="0">
                              <a:pos x="134" y="394"/>
                            </a:cxn>
                            <a:cxn ang="0">
                              <a:pos x="78" y="394"/>
                            </a:cxn>
                            <a:cxn ang="0">
                              <a:pos x="78" y="292"/>
                            </a:cxn>
                            <a:cxn ang="0">
                              <a:pos x="50" y="294"/>
                            </a:cxn>
                            <a:cxn ang="0">
                              <a:pos x="50" y="232"/>
                            </a:cxn>
                            <a:cxn ang="0">
                              <a:pos x="0" y="230"/>
                            </a:cxn>
                            <a:cxn ang="0">
                              <a:pos x="0" y="174"/>
                            </a:cxn>
                            <a:cxn ang="0">
                              <a:pos x="126" y="174"/>
                            </a:cxn>
                            <a:cxn ang="0">
                              <a:pos x="122" y="150"/>
                            </a:cxn>
                            <a:cxn ang="0">
                              <a:pos x="109" y="149"/>
                            </a:cxn>
                            <a:cxn ang="0">
                              <a:pos x="109" y="2"/>
                            </a:cxn>
                          </a:cxnLst>
                          <a:rect l="0" t="0" r="r" b="b"/>
                          <a:pathLst>
                            <a:path w="528" h="394">
                              <a:moveTo>
                                <a:pt x="109" y="2"/>
                              </a:moveTo>
                              <a:lnTo>
                                <a:pt x="268" y="0"/>
                              </a:lnTo>
                              <a:lnTo>
                                <a:pt x="188" y="0"/>
                              </a:lnTo>
                              <a:lnTo>
                                <a:pt x="188" y="338"/>
                              </a:lnTo>
                              <a:lnTo>
                                <a:pt x="338" y="338"/>
                              </a:lnTo>
                              <a:lnTo>
                                <a:pt x="338" y="0"/>
                              </a:lnTo>
                              <a:lnTo>
                                <a:pt x="266" y="0"/>
                              </a:lnTo>
                              <a:lnTo>
                                <a:pt x="418" y="0"/>
                              </a:lnTo>
                              <a:lnTo>
                                <a:pt x="418" y="154"/>
                              </a:lnTo>
                              <a:lnTo>
                                <a:pt x="400" y="156"/>
                              </a:lnTo>
                              <a:lnTo>
                                <a:pt x="400" y="178"/>
                              </a:lnTo>
                              <a:lnTo>
                                <a:pt x="528" y="178"/>
                              </a:lnTo>
                              <a:lnTo>
                                <a:pt x="528" y="236"/>
                              </a:lnTo>
                              <a:lnTo>
                                <a:pt x="468" y="232"/>
                              </a:lnTo>
                              <a:lnTo>
                                <a:pt x="468" y="290"/>
                              </a:lnTo>
                              <a:lnTo>
                                <a:pt x="444" y="290"/>
                              </a:lnTo>
                              <a:lnTo>
                                <a:pt x="444" y="394"/>
                              </a:lnTo>
                              <a:lnTo>
                                <a:pt x="400" y="394"/>
                              </a:lnTo>
                              <a:lnTo>
                                <a:pt x="400" y="336"/>
                              </a:lnTo>
                              <a:lnTo>
                                <a:pt x="132" y="336"/>
                              </a:lnTo>
                              <a:lnTo>
                                <a:pt x="134" y="394"/>
                              </a:lnTo>
                              <a:lnTo>
                                <a:pt x="78" y="394"/>
                              </a:lnTo>
                              <a:lnTo>
                                <a:pt x="78" y="292"/>
                              </a:lnTo>
                              <a:lnTo>
                                <a:pt x="50" y="294"/>
                              </a:lnTo>
                              <a:lnTo>
                                <a:pt x="50" y="232"/>
                              </a:lnTo>
                              <a:lnTo>
                                <a:pt x="0" y="230"/>
                              </a:lnTo>
                              <a:lnTo>
                                <a:pt x="0" y="174"/>
                              </a:lnTo>
                              <a:lnTo>
                                <a:pt x="126" y="174"/>
                              </a:lnTo>
                              <a:lnTo>
                                <a:pt x="122" y="150"/>
                              </a:lnTo>
                              <a:lnTo>
                                <a:pt x="109" y="149"/>
                              </a:lnTo>
                              <a:lnTo>
                                <a:pt x="109" y="2"/>
                              </a:lnTo>
                              <a:close/>
                            </a:path>
                          </a:pathLst>
                        </a:custGeom>
                        <a:pattFill prst="wdDnDiag">
                          <a:fgClr>
                            <a:schemeClr val="tx1"/>
                          </a:fgClr>
                          <a:bgClr>
                            <a:schemeClr val="bg1"/>
                          </a:bgClr>
                        </a:pattFill>
                        <a:ln w="952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</p:spPr>
                      <p:txBody>
                        <a:bodyPr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66223" name="Freeform 335" descr="Алмазная решетка (контур)"/>
                        <p:cNvSpPr>
                          <a:spLocks noChangeAspect="1"/>
                        </p:cNvSpPr>
                        <p:nvPr/>
                      </p:nvSpPr>
                      <p:spPr bwMode="auto">
                        <a:xfrm>
                          <a:off x="3062" y="1505"/>
                          <a:ext cx="617" cy="2127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116" y="14"/>
                            </a:cxn>
                            <a:cxn ang="0">
                              <a:pos x="688" y="0"/>
                            </a:cxn>
                            <a:cxn ang="0">
                              <a:pos x="724" y="2406"/>
                            </a:cxn>
                            <a:cxn ang="0">
                              <a:pos x="140" y="2412"/>
                            </a:cxn>
                            <a:cxn ang="0">
                              <a:pos x="140" y="2494"/>
                            </a:cxn>
                            <a:cxn ang="0">
                              <a:pos x="0" y="2354"/>
                            </a:cxn>
                            <a:cxn ang="0">
                              <a:pos x="0" y="1386"/>
                            </a:cxn>
                            <a:cxn ang="0">
                              <a:pos x="116" y="1266"/>
                            </a:cxn>
                            <a:cxn ang="0">
                              <a:pos x="116" y="14"/>
                            </a:cxn>
                          </a:cxnLst>
                          <a:rect l="0" t="0" r="r" b="b"/>
                          <a:pathLst>
                            <a:path w="724" h="2494">
                              <a:moveTo>
                                <a:pt x="116" y="14"/>
                              </a:moveTo>
                              <a:lnTo>
                                <a:pt x="688" y="0"/>
                              </a:lnTo>
                              <a:lnTo>
                                <a:pt x="724" y="2406"/>
                              </a:lnTo>
                              <a:lnTo>
                                <a:pt x="140" y="2412"/>
                              </a:lnTo>
                              <a:lnTo>
                                <a:pt x="140" y="2494"/>
                              </a:lnTo>
                              <a:lnTo>
                                <a:pt x="0" y="2354"/>
                              </a:lnTo>
                              <a:lnTo>
                                <a:pt x="0" y="1386"/>
                              </a:lnTo>
                              <a:lnTo>
                                <a:pt x="116" y="1266"/>
                              </a:lnTo>
                              <a:lnTo>
                                <a:pt x="116" y="14"/>
                              </a:lnTo>
                              <a:close/>
                            </a:path>
                          </a:pathLst>
                        </a:custGeom>
                        <a:pattFill prst="openDmnd">
                          <a:fgClr>
                            <a:srgbClr val="FF3300"/>
                          </a:fgClr>
                          <a:bgClr>
                            <a:schemeClr val="bg1"/>
                          </a:bgClr>
                        </a:pattFill>
                        <a:ln w="9525">
                          <a:solidFill>
                            <a:srgbClr val="FF3300"/>
                          </a:solidFill>
                          <a:round/>
                          <a:headEnd/>
                          <a:tailEnd/>
                        </a:ln>
                        <a:effectLst/>
                      </p:spPr>
                      <p:txBody>
                        <a:bodyPr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66224" name="Freeform 336" descr="Алмазная решетка (контур)"/>
                        <p:cNvSpPr>
                          <a:spLocks noChangeAspect="1"/>
                        </p:cNvSpPr>
                        <p:nvPr/>
                      </p:nvSpPr>
                      <p:spPr bwMode="auto">
                        <a:xfrm>
                          <a:off x="2443" y="1519"/>
                          <a:ext cx="252" cy="2102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0" y="0"/>
                            </a:cxn>
                            <a:cxn ang="0">
                              <a:pos x="172" y="0"/>
                            </a:cxn>
                            <a:cxn ang="0">
                              <a:pos x="170" y="1242"/>
                            </a:cxn>
                            <a:cxn ang="0">
                              <a:pos x="296" y="1368"/>
                            </a:cxn>
                            <a:cxn ang="0">
                              <a:pos x="295" y="2339"/>
                            </a:cxn>
                            <a:cxn ang="0">
                              <a:pos x="163" y="2465"/>
                            </a:cxn>
                            <a:cxn ang="0">
                              <a:pos x="163" y="2405"/>
                            </a:cxn>
                            <a:cxn ang="0">
                              <a:pos x="6" y="2404"/>
                            </a:cxn>
                            <a:cxn ang="0">
                              <a:pos x="0" y="0"/>
                            </a:cxn>
                          </a:cxnLst>
                          <a:rect l="0" t="0" r="r" b="b"/>
                          <a:pathLst>
                            <a:path w="296" h="2465">
                              <a:moveTo>
                                <a:pt x="0" y="0"/>
                              </a:moveTo>
                              <a:lnTo>
                                <a:pt x="172" y="0"/>
                              </a:lnTo>
                              <a:lnTo>
                                <a:pt x="170" y="1242"/>
                              </a:lnTo>
                              <a:lnTo>
                                <a:pt x="296" y="1368"/>
                              </a:lnTo>
                              <a:lnTo>
                                <a:pt x="295" y="2339"/>
                              </a:lnTo>
                              <a:lnTo>
                                <a:pt x="163" y="2465"/>
                              </a:lnTo>
                              <a:lnTo>
                                <a:pt x="163" y="2405"/>
                              </a:lnTo>
                              <a:lnTo>
                                <a:pt x="6" y="2404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pattFill prst="openDmnd">
                          <a:fgClr>
                            <a:srgbClr val="FF3300"/>
                          </a:fgClr>
                          <a:bgClr>
                            <a:schemeClr val="bg1"/>
                          </a:bgClr>
                        </a:pattFill>
                        <a:ln w="9525" cap="flat" cmpd="sng">
                          <a:solidFill>
                            <a:srgbClr val="FF33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>
                        <a:effectLst/>
                      </p:spPr>
                      <p:txBody>
                        <a:bodyPr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66225" name="Freeform 337" descr="Широкий диагональный 2"/>
                        <p:cNvSpPr>
                          <a:spLocks noChangeAspect="1"/>
                        </p:cNvSpPr>
                        <p:nvPr/>
                      </p:nvSpPr>
                      <p:spPr bwMode="auto">
                        <a:xfrm>
                          <a:off x="1806" y="3564"/>
                          <a:ext cx="2156" cy="246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0" y="100"/>
                            </a:cxn>
                            <a:cxn ang="0">
                              <a:pos x="66" y="99"/>
                            </a:cxn>
                            <a:cxn ang="0">
                              <a:pos x="66" y="153"/>
                            </a:cxn>
                            <a:cxn ang="0">
                              <a:pos x="237" y="151"/>
                            </a:cxn>
                            <a:cxn ang="0">
                              <a:pos x="241" y="97"/>
                            </a:cxn>
                            <a:cxn ang="0">
                              <a:pos x="295" y="97"/>
                            </a:cxn>
                            <a:cxn ang="0">
                              <a:pos x="294" y="87"/>
                            </a:cxn>
                            <a:cxn ang="0">
                              <a:pos x="321" y="88"/>
                            </a:cxn>
                            <a:cxn ang="0">
                              <a:pos x="321" y="12"/>
                            </a:cxn>
                            <a:cxn ang="0">
                              <a:pos x="903" y="10"/>
                            </a:cxn>
                            <a:cxn ang="0">
                              <a:pos x="901" y="88"/>
                            </a:cxn>
                            <a:cxn ang="0">
                              <a:pos x="1618" y="87"/>
                            </a:cxn>
                            <a:cxn ang="0">
                              <a:pos x="1618" y="4"/>
                            </a:cxn>
                            <a:cxn ang="0">
                              <a:pos x="2196" y="0"/>
                            </a:cxn>
                            <a:cxn ang="0">
                              <a:pos x="2196" y="79"/>
                            </a:cxn>
                            <a:cxn ang="0">
                              <a:pos x="2283" y="78"/>
                            </a:cxn>
                            <a:cxn ang="0">
                              <a:pos x="2293" y="136"/>
                            </a:cxn>
                            <a:cxn ang="0">
                              <a:pos x="2425" y="135"/>
                            </a:cxn>
                            <a:cxn ang="0">
                              <a:pos x="2427" y="78"/>
                            </a:cxn>
                            <a:cxn ang="0">
                              <a:pos x="2527" y="78"/>
                            </a:cxn>
                            <a:cxn ang="0">
                              <a:pos x="2529" y="213"/>
                            </a:cxn>
                            <a:cxn ang="0">
                              <a:pos x="2461" y="216"/>
                            </a:cxn>
                            <a:cxn ang="0">
                              <a:pos x="2461" y="279"/>
                            </a:cxn>
                            <a:cxn ang="0">
                              <a:pos x="1668" y="280"/>
                            </a:cxn>
                            <a:cxn ang="0">
                              <a:pos x="1668" y="88"/>
                            </a:cxn>
                            <a:cxn ang="0">
                              <a:pos x="1621" y="90"/>
                            </a:cxn>
                            <a:cxn ang="0">
                              <a:pos x="864" y="87"/>
                            </a:cxn>
                            <a:cxn ang="0">
                              <a:pos x="864" y="129"/>
                            </a:cxn>
                            <a:cxn ang="0">
                              <a:pos x="865" y="277"/>
                            </a:cxn>
                            <a:cxn ang="0">
                              <a:pos x="829" y="277"/>
                            </a:cxn>
                            <a:cxn ang="0">
                              <a:pos x="832" y="130"/>
                            </a:cxn>
                            <a:cxn ang="0">
                              <a:pos x="768" y="129"/>
                            </a:cxn>
                            <a:cxn ang="0">
                              <a:pos x="766" y="10"/>
                            </a:cxn>
                            <a:cxn ang="0">
                              <a:pos x="342" y="10"/>
                            </a:cxn>
                            <a:cxn ang="0">
                              <a:pos x="342" y="139"/>
                            </a:cxn>
                            <a:cxn ang="0">
                              <a:pos x="268" y="141"/>
                            </a:cxn>
                            <a:cxn ang="0">
                              <a:pos x="267" y="289"/>
                            </a:cxn>
                            <a:cxn ang="0">
                              <a:pos x="85" y="288"/>
                            </a:cxn>
                            <a:cxn ang="0">
                              <a:pos x="85" y="226"/>
                            </a:cxn>
                            <a:cxn ang="0">
                              <a:pos x="0" y="229"/>
                            </a:cxn>
                            <a:cxn ang="0">
                              <a:pos x="0" y="100"/>
                            </a:cxn>
                          </a:cxnLst>
                          <a:rect l="0" t="0" r="r" b="b"/>
                          <a:pathLst>
                            <a:path w="2529" h="289">
                              <a:moveTo>
                                <a:pt x="0" y="100"/>
                              </a:moveTo>
                              <a:lnTo>
                                <a:pt x="66" y="99"/>
                              </a:lnTo>
                              <a:lnTo>
                                <a:pt x="66" y="153"/>
                              </a:lnTo>
                              <a:lnTo>
                                <a:pt x="237" y="151"/>
                              </a:lnTo>
                              <a:lnTo>
                                <a:pt x="241" y="97"/>
                              </a:lnTo>
                              <a:lnTo>
                                <a:pt x="295" y="97"/>
                              </a:lnTo>
                              <a:lnTo>
                                <a:pt x="294" y="87"/>
                              </a:lnTo>
                              <a:lnTo>
                                <a:pt x="321" y="88"/>
                              </a:lnTo>
                              <a:lnTo>
                                <a:pt x="321" y="12"/>
                              </a:lnTo>
                              <a:lnTo>
                                <a:pt x="903" y="10"/>
                              </a:lnTo>
                              <a:lnTo>
                                <a:pt x="901" y="88"/>
                              </a:lnTo>
                              <a:lnTo>
                                <a:pt x="1618" y="87"/>
                              </a:lnTo>
                              <a:lnTo>
                                <a:pt x="1618" y="4"/>
                              </a:lnTo>
                              <a:lnTo>
                                <a:pt x="2196" y="0"/>
                              </a:lnTo>
                              <a:lnTo>
                                <a:pt x="2196" y="79"/>
                              </a:lnTo>
                              <a:lnTo>
                                <a:pt x="2283" y="78"/>
                              </a:lnTo>
                              <a:lnTo>
                                <a:pt x="2293" y="136"/>
                              </a:lnTo>
                              <a:lnTo>
                                <a:pt x="2425" y="135"/>
                              </a:lnTo>
                              <a:lnTo>
                                <a:pt x="2427" y="78"/>
                              </a:lnTo>
                              <a:lnTo>
                                <a:pt x="2527" y="78"/>
                              </a:lnTo>
                              <a:lnTo>
                                <a:pt x="2529" y="213"/>
                              </a:lnTo>
                              <a:lnTo>
                                <a:pt x="2461" y="216"/>
                              </a:lnTo>
                              <a:lnTo>
                                <a:pt x="2461" y="279"/>
                              </a:lnTo>
                              <a:lnTo>
                                <a:pt x="1668" y="280"/>
                              </a:lnTo>
                              <a:lnTo>
                                <a:pt x="1668" y="88"/>
                              </a:lnTo>
                              <a:lnTo>
                                <a:pt x="1621" y="90"/>
                              </a:lnTo>
                              <a:lnTo>
                                <a:pt x="864" y="87"/>
                              </a:lnTo>
                              <a:lnTo>
                                <a:pt x="864" y="129"/>
                              </a:lnTo>
                              <a:lnTo>
                                <a:pt x="865" y="277"/>
                              </a:lnTo>
                              <a:lnTo>
                                <a:pt x="829" y="277"/>
                              </a:lnTo>
                              <a:lnTo>
                                <a:pt x="832" y="130"/>
                              </a:lnTo>
                              <a:lnTo>
                                <a:pt x="768" y="129"/>
                              </a:lnTo>
                              <a:lnTo>
                                <a:pt x="766" y="10"/>
                              </a:lnTo>
                              <a:lnTo>
                                <a:pt x="342" y="10"/>
                              </a:lnTo>
                              <a:lnTo>
                                <a:pt x="342" y="139"/>
                              </a:lnTo>
                              <a:lnTo>
                                <a:pt x="268" y="141"/>
                              </a:lnTo>
                              <a:lnTo>
                                <a:pt x="267" y="289"/>
                              </a:lnTo>
                              <a:lnTo>
                                <a:pt x="85" y="288"/>
                              </a:lnTo>
                              <a:lnTo>
                                <a:pt x="85" y="226"/>
                              </a:lnTo>
                              <a:lnTo>
                                <a:pt x="0" y="229"/>
                              </a:lnTo>
                              <a:lnTo>
                                <a:pt x="0" y="100"/>
                              </a:lnTo>
                              <a:close/>
                            </a:path>
                          </a:pathLst>
                        </a:custGeom>
                        <a:pattFill prst="wdUpDiag">
                          <a:fgClr>
                            <a:schemeClr val="tx1"/>
                          </a:fgClr>
                          <a:bgClr>
                            <a:schemeClr val="bg1"/>
                          </a:bgClr>
                        </a:pattFill>
                        <a:ln w="952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</p:spPr>
                      <p:txBody>
                        <a:bodyPr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66226" name="Freeform 338" descr="Алмазная решетка (контур)"/>
                        <p:cNvSpPr>
                          <a:spLocks noChangeAspect="1"/>
                        </p:cNvSpPr>
                        <p:nvPr/>
                      </p:nvSpPr>
                      <p:spPr bwMode="auto">
                        <a:xfrm>
                          <a:off x="2063" y="1526"/>
                          <a:ext cx="41" cy="2108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0" y="0"/>
                            </a:cxn>
                            <a:cxn ang="0">
                              <a:pos x="39" y="0"/>
                            </a:cxn>
                            <a:cxn ang="0">
                              <a:pos x="48" y="2400"/>
                            </a:cxn>
                            <a:cxn ang="0">
                              <a:pos x="21" y="2397"/>
                            </a:cxn>
                            <a:cxn ang="0">
                              <a:pos x="18" y="2469"/>
                            </a:cxn>
                            <a:cxn ang="0">
                              <a:pos x="0" y="2472"/>
                            </a:cxn>
                            <a:cxn ang="0">
                              <a:pos x="0" y="0"/>
                            </a:cxn>
                          </a:cxnLst>
                          <a:rect l="0" t="0" r="r" b="b"/>
                          <a:pathLst>
                            <a:path w="48" h="2472">
                              <a:moveTo>
                                <a:pt x="0" y="0"/>
                              </a:moveTo>
                              <a:lnTo>
                                <a:pt x="39" y="0"/>
                              </a:lnTo>
                              <a:lnTo>
                                <a:pt x="48" y="2400"/>
                              </a:lnTo>
                              <a:lnTo>
                                <a:pt x="21" y="2397"/>
                              </a:lnTo>
                              <a:lnTo>
                                <a:pt x="18" y="2469"/>
                              </a:lnTo>
                              <a:lnTo>
                                <a:pt x="0" y="2472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pattFill prst="openDmnd">
                          <a:fgClr>
                            <a:srgbClr val="FF3300"/>
                          </a:fgClr>
                          <a:bgClr>
                            <a:schemeClr val="bg1"/>
                          </a:bgClr>
                        </a:pattFill>
                        <a:ln w="9525" cap="flat" cmpd="sng">
                          <a:solidFill>
                            <a:srgbClr val="FF33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>
                        <a:effectLst/>
                      </p:spPr>
                      <p:txBody>
                        <a:bodyPr/>
                        <a:lstStyle/>
                        <a:p>
                          <a:endParaRPr lang="ro-RO"/>
                        </a:p>
                      </p:txBody>
                    </p:sp>
                    <p:grpSp>
                      <p:nvGrpSpPr>
                        <p:cNvPr id="166227" name="Group 339"/>
                        <p:cNvGrpSpPr>
                          <a:grpSpLocks noChangeAspect="1"/>
                        </p:cNvGrpSpPr>
                        <p:nvPr/>
                      </p:nvGrpSpPr>
                      <p:grpSpPr bwMode="auto">
                        <a:xfrm>
                          <a:off x="2043" y="3649"/>
                          <a:ext cx="1175" cy="154"/>
                          <a:chOff x="2112" y="3660"/>
                          <a:chExt cx="1379" cy="180"/>
                        </a:xfrm>
                      </p:grpSpPr>
                      <p:sp>
                        <p:nvSpPr>
                          <p:cNvPr id="166228" name="Rectangle 340" descr="Алмазная решетка (контур)"/>
                          <p:cNvSpPr>
                            <a:spLocks noChangeAspect="1" noChangeArrowheads="1"/>
                          </p:cNvSpPr>
                          <p:nvPr/>
                        </p:nvSpPr>
                        <p:spPr bwMode="auto">
                          <a:xfrm>
                            <a:off x="2112" y="3702"/>
                            <a:ext cx="72" cy="138"/>
                          </a:xfrm>
                          <a:prstGeom prst="rect">
                            <a:avLst/>
                          </a:prstGeom>
                          <a:pattFill prst="openDmnd">
                            <a:fgClr>
                              <a:schemeClr val="folHlink"/>
                            </a:fgClr>
                            <a:bgClr>
                              <a:schemeClr val="bg1"/>
                            </a:bgClr>
                          </a:pattFill>
                          <a:ln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:ln>
                          <a:effectLst/>
                        </p:spPr>
                        <p:txBody>
                          <a:bodyPr wrap="none" anchor="ctr"/>
                          <a:lstStyle/>
                          <a:p>
                            <a:endParaRPr lang="ro-RO"/>
                          </a:p>
                        </p:txBody>
                      </p:sp>
                      <p:sp>
                        <p:nvSpPr>
                          <p:cNvPr id="166229" name="Rectangle 341" descr="Алмазная решетка (контур)"/>
                          <p:cNvSpPr>
                            <a:spLocks noChangeAspect="1" noChangeArrowheads="1"/>
                          </p:cNvSpPr>
                          <p:nvPr/>
                        </p:nvSpPr>
                        <p:spPr bwMode="auto">
                          <a:xfrm>
                            <a:off x="2592" y="3699"/>
                            <a:ext cx="72" cy="138"/>
                          </a:xfrm>
                          <a:prstGeom prst="rect">
                            <a:avLst/>
                          </a:prstGeom>
                          <a:pattFill prst="openDmnd">
                            <a:fgClr>
                              <a:schemeClr val="folHlink"/>
                            </a:fgClr>
                            <a:bgClr>
                              <a:schemeClr val="bg1"/>
                            </a:bgClr>
                          </a:pattFill>
                          <a:ln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:ln>
                          <a:effectLst/>
                        </p:spPr>
                        <p:txBody>
                          <a:bodyPr wrap="none" anchor="ctr"/>
                          <a:lstStyle/>
                          <a:p>
                            <a:endParaRPr lang="ro-RO"/>
                          </a:p>
                        </p:txBody>
                      </p:sp>
                      <p:sp>
                        <p:nvSpPr>
                          <p:cNvPr id="166230" name="Rectangle 342" descr="Алмазная решетка (контур)"/>
                          <p:cNvSpPr>
                            <a:spLocks noChangeAspect="1" noChangeArrowheads="1"/>
                          </p:cNvSpPr>
                          <p:nvPr/>
                        </p:nvSpPr>
                        <p:spPr bwMode="auto">
                          <a:xfrm>
                            <a:off x="2701" y="3663"/>
                            <a:ext cx="47" cy="174"/>
                          </a:xfrm>
                          <a:prstGeom prst="rect">
                            <a:avLst/>
                          </a:prstGeom>
                          <a:pattFill prst="openDmnd">
                            <a:fgClr>
                              <a:schemeClr val="folHlink"/>
                            </a:fgClr>
                            <a:bgClr>
                              <a:schemeClr val="bg1"/>
                            </a:bgClr>
                          </a:pattFill>
                          <a:ln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:ln>
                          <a:effectLst/>
                        </p:spPr>
                        <p:txBody>
                          <a:bodyPr wrap="none" anchor="ctr"/>
                          <a:lstStyle/>
                          <a:p>
                            <a:endParaRPr lang="ro-RO"/>
                          </a:p>
                        </p:txBody>
                      </p:sp>
                      <p:sp>
                        <p:nvSpPr>
                          <p:cNvPr id="166231" name="Rectangle 343" descr="Алмазная решетка (контур)"/>
                          <p:cNvSpPr>
                            <a:spLocks noChangeAspect="1" noChangeArrowheads="1"/>
                          </p:cNvSpPr>
                          <p:nvPr/>
                        </p:nvSpPr>
                        <p:spPr bwMode="auto">
                          <a:xfrm>
                            <a:off x="3444" y="3660"/>
                            <a:ext cx="47" cy="174"/>
                          </a:xfrm>
                          <a:prstGeom prst="rect">
                            <a:avLst/>
                          </a:prstGeom>
                          <a:pattFill prst="openDmnd">
                            <a:fgClr>
                              <a:schemeClr val="folHlink"/>
                            </a:fgClr>
                            <a:bgClr>
                              <a:schemeClr val="bg1"/>
                            </a:bgClr>
                          </a:pattFill>
                          <a:ln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:ln>
                          <a:effectLst/>
                        </p:spPr>
                        <p:txBody>
                          <a:bodyPr wrap="none" anchor="ctr"/>
                          <a:lstStyle/>
                          <a:p>
                            <a:endParaRPr lang="ro-RO"/>
                          </a:p>
                        </p:txBody>
                      </p:sp>
                    </p:grpSp>
                    <p:grpSp>
                      <p:nvGrpSpPr>
                        <p:cNvPr id="166232" name="Group 344"/>
                        <p:cNvGrpSpPr>
                          <a:grpSpLocks noChangeAspect="1"/>
                        </p:cNvGrpSpPr>
                        <p:nvPr/>
                      </p:nvGrpSpPr>
                      <p:grpSpPr bwMode="auto">
                        <a:xfrm>
                          <a:off x="2095" y="1388"/>
                          <a:ext cx="346" cy="2602"/>
                          <a:chOff x="2095" y="1388"/>
                          <a:chExt cx="346" cy="2602"/>
                        </a:xfrm>
                      </p:grpSpPr>
                      <p:sp>
                        <p:nvSpPr>
                          <p:cNvPr id="166233" name="Freeform 345" descr="Широкий диагональный 2"/>
                          <p:cNvSpPr>
                            <a:spLocks noChangeAspect="1"/>
                          </p:cNvSpPr>
                          <p:nvPr/>
                        </p:nvSpPr>
                        <p:spPr bwMode="auto">
                          <a:xfrm>
                            <a:off x="2095" y="1388"/>
                            <a:ext cx="346" cy="2602"/>
                          </a:xfrm>
                          <a:custGeom>
                            <a:avLst/>
                            <a:gdLst/>
                            <a:ahLst/>
                            <a:cxnLst>
                              <a:cxn ang="0">
                                <a:pos x="28" y="0"/>
                              </a:cxn>
                              <a:cxn ang="0">
                                <a:pos x="364" y="0"/>
                              </a:cxn>
                              <a:cxn ang="0">
                                <a:pos x="398" y="28"/>
                              </a:cxn>
                              <a:cxn ang="0">
                                <a:pos x="406" y="2848"/>
                              </a:cxn>
                              <a:cxn ang="0">
                                <a:pos x="388" y="2862"/>
                              </a:cxn>
                              <a:cxn ang="0">
                                <a:pos x="388" y="2888"/>
                              </a:cxn>
                              <a:cxn ang="0">
                                <a:pos x="388" y="2916"/>
                              </a:cxn>
                              <a:cxn ang="0">
                                <a:pos x="264" y="2916"/>
                              </a:cxn>
                              <a:cxn ang="0">
                                <a:pos x="262" y="3000"/>
                              </a:cxn>
                              <a:cxn ang="0">
                                <a:pos x="210" y="2998"/>
                              </a:cxn>
                              <a:cxn ang="0">
                                <a:pos x="210" y="2918"/>
                              </a:cxn>
                              <a:cxn ang="0">
                                <a:pos x="262" y="2918"/>
                              </a:cxn>
                              <a:cxn ang="0">
                                <a:pos x="212" y="2918"/>
                              </a:cxn>
                              <a:cxn ang="0">
                                <a:pos x="262" y="2856"/>
                              </a:cxn>
                              <a:cxn ang="0">
                                <a:pos x="186" y="2852"/>
                              </a:cxn>
                              <a:cxn ang="0">
                                <a:pos x="104" y="2918"/>
                              </a:cxn>
                              <a:cxn ang="0">
                                <a:pos x="102" y="2996"/>
                              </a:cxn>
                              <a:cxn ang="0">
                                <a:pos x="210" y="3000"/>
                              </a:cxn>
                              <a:cxn ang="0">
                                <a:pos x="210" y="3052"/>
                              </a:cxn>
                              <a:cxn ang="0">
                                <a:pos x="76" y="3050"/>
                              </a:cxn>
                              <a:cxn ang="0">
                                <a:pos x="76" y="3016"/>
                              </a:cxn>
                              <a:cxn ang="0">
                                <a:pos x="102" y="2998"/>
                              </a:cxn>
                              <a:cxn ang="0">
                                <a:pos x="78" y="3012"/>
                              </a:cxn>
                              <a:cxn ang="0">
                                <a:pos x="76" y="3048"/>
                              </a:cxn>
                              <a:cxn ang="0">
                                <a:pos x="58" y="3050"/>
                              </a:cxn>
                              <a:cxn ang="0">
                                <a:pos x="60" y="3006"/>
                              </a:cxn>
                              <a:cxn ang="0">
                                <a:pos x="84" y="2984"/>
                              </a:cxn>
                              <a:cxn ang="0">
                                <a:pos x="82" y="2912"/>
                              </a:cxn>
                              <a:cxn ang="0">
                                <a:pos x="30" y="2914"/>
                              </a:cxn>
                              <a:cxn ang="0">
                                <a:pos x="30" y="2858"/>
                              </a:cxn>
                              <a:cxn ang="0">
                                <a:pos x="10" y="2852"/>
                              </a:cxn>
                              <a:cxn ang="0">
                                <a:pos x="0" y="28"/>
                              </a:cxn>
                              <a:cxn ang="0">
                                <a:pos x="28" y="0"/>
                              </a:cxn>
                            </a:cxnLst>
                            <a:rect l="0" t="0" r="r" b="b"/>
                            <a:pathLst>
                              <a:path w="406" h="3052">
                                <a:moveTo>
                                  <a:pt x="28" y="0"/>
                                </a:moveTo>
                                <a:lnTo>
                                  <a:pt x="364" y="0"/>
                                </a:lnTo>
                                <a:lnTo>
                                  <a:pt x="398" y="28"/>
                                </a:lnTo>
                                <a:lnTo>
                                  <a:pt x="406" y="2848"/>
                                </a:lnTo>
                                <a:lnTo>
                                  <a:pt x="388" y="2862"/>
                                </a:lnTo>
                                <a:lnTo>
                                  <a:pt x="388" y="2888"/>
                                </a:lnTo>
                                <a:lnTo>
                                  <a:pt x="388" y="2916"/>
                                </a:lnTo>
                                <a:lnTo>
                                  <a:pt x="264" y="2916"/>
                                </a:lnTo>
                                <a:lnTo>
                                  <a:pt x="262" y="3000"/>
                                </a:lnTo>
                                <a:lnTo>
                                  <a:pt x="210" y="2998"/>
                                </a:lnTo>
                                <a:lnTo>
                                  <a:pt x="210" y="2918"/>
                                </a:lnTo>
                                <a:lnTo>
                                  <a:pt x="262" y="2918"/>
                                </a:lnTo>
                                <a:lnTo>
                                  <a:pt x="212" y="2918"/>
                                </a:lnTo>
                                <a:lnTo>
                                  <a:pt x="262" y="2856"/>
                                </a:lnTo>
                                <a:lnTo>
                                  <a:pt x="186" y="2852"/>
                                </a:lnTo>
                                <a:lnTo>
                                  <a:pt x="104" y="2918"/>
                                </a:lnTo>
                                <a:lnTo>
                                  <a:pt x="102" y="2996"/>
                                </a:lnTo>
                                <a:lnTo>
                                  <a:pt x="210" y="3000"/>
                                </a:lnTo>
                                <a:lnTo>
                                  <a:pt x="210" y="3052"/>
                                </a:lnTo>
                                <a:lnTo>
                                  <a:pt x="76" y="3050"/>
                                </a:lnTo>
                                <a:lnTo>
                                  <a:pt x="76" y="3016"/>
                                </a:lnTo>
                                <a:lnTo>
                                  <a:pt x="102" y="2998"/>
                                </a:lnTo>
                                <a:lnTo>
                                  <a:pt x="78" y="3012"/>
                                </a:lnTo>
                                <a:lnTo>
                                  <a:pt x="76" y="3048"/>
                                </a:lnTo>
                                <a:lnTo>
                                  <a:pt x="58" y="3050"/>
                                </a:lnTo>
                                <a:lnTo>
                                  <a:pt x="60" y="3006"/>
                                </a:lnTo>
                                <a:lnTo>
                                  <a:pt x="84" y="2984"/>
                                </a:lnTo>
                                <a:lnTo>
                                  <a:pt x="82" y="2912"/>
                                </a:lnTo>
                                <a:lnTo>
                                  <a:pt x="30" y="2914"/>
                                </a:lnTo>
                                <a:lnTo>
                                  <a:pt x="30" y="2858"/>
                                </a:lnTo>
                                <a:lnTo>
                                  <a:pt x="10" y="2852"/>
                                </a:lnTo>
                                <a:lnTo>
                                  <a:pt x="0" y="28"/>
                                </a:lnTo>
                                <a:lnTo>
                                  <a:pt x="28" y="0"/>
                                </a:lnTo>
                                <a:close/>
                              </a:path>
                            </a:pathLst>
                          </a:custGeom>
                          <a:pattFill prst="wdUpDiag">
                            <a:fgClr>
                              <a:schemeClr val="tx1"/>
                            </a:fgClr>
                            <a:bgClr>
                              <a:schemeClr val="bg1"/>
                            </a:bgClr>
                          </a:pattFill>
                          <a:ln w="9525">
                            <a:solidFill>
                              <a:schemeClr val="tx1"/>
                            </a:solidFill>
                            <a:round/>
                            <a:headEnd/>
                            <a:tailEnd/>
                          </a:ln>
                          <a:effectLst/>
                        </p:spPr>
                        <p:txBody>
                          <a:bodyPr/>
                          <a:lstStyle/>
                          <a:p>
                            <a:endParaRPr lang="ro-RO"/>
                          </a:p>
                        </p:txBody>
                      </p:sp>
                      <p:sp>
                        <p:nvSpPr>
                          <p:cNvPr id="166234" name="Freeform 346" descr="Широкий диагональный 2"/>
                          <p:cNvSpPr>
                            <a:spLocks noChangeAspect="1"/>
                          </p:cNvSpPr>
                          <p:nvPr/>
                        </p:nvSpPr>
                        <p:spPr bwMode="auto">
                          <a:xfrm>
                            <a:off x="2423" y="3516"/>
                            <a:ext cx="15" cy="321"/>
                          </a:xfrm>
                          <a:custGeom>
                            <a:avLst/>
                            <a:gdLst/>
                            <a:ahLst/>
                            <a:cxnLst>
                              <a:cxn ang="0">
                                <a:pos x="18" y="0"/>
                              </a:cxn>
                              <a:cxn ang="0">
                                <a:pos x="0" y="18"/>
                              </a:cxn>
                              <a:cxn ang="0">
                                <a:pos x="2" y="376"/>
                              </a:cxn>
                            </a:cxnLst>
                            <a:rect l="0" t="0" r="r" b="b"/>
                            <a:pathLst>
                              <a:path w="18" h="376">
                                <a:moveTo>
                                  <a:pt x="18" y="0"/>
                                </a:moveTo>
                                <a:lnTo>
                                  <a:pt x="0" y="18"/>
                                </a:lnTo>
                                <a:lnTo>
                                  <a:pt x="2" y="376"/>
                                </a:lnTo>
                              </a:path>
                            </a:pathLst>
                          </a:custGeom>
                          <a:noFill/>
                          <a:ln w="6350" cmpd="sng">
                            <a:solidFill>
                              <a:schemeClr val="tx1"/>
                            </a:solidFill>
                            <a:round/>
                            <a:headEnd type="none" w="med" len="med"/>
                            <a:tailEnd type="none" w="med" len="med"/>
                          </a:ln>
                          <a:effectLst/>
                        </p:spPr>
                        <p:txBody>
                          <a:bodyPr/>
                          <a:lstStyle/>
                          <a:p>
                            <a:endParaRPr lang="ro-RO"/>
                          </a:p>
                        </p:txBody>
                      </p:sp>
                      <p:sp>
                        <p:nvSpPr>
                          <p:cNvPr id="166235" name="Freeform 347" descr="Широкий диагональный 2"/>
                          <p:cNvSpPr>
                            <a:spLocks noChangeAspect="1"/>
                          </p:cNvSpPr>
                          <p:nvPr/>
                        </p:nvSpPr>
                        <p:spPr bwMode="auto">
                          <a:xfrm>
                            <a:off x="2102" y="3509"/>
                            <a:ext cx="19" cy="314"/>
                          </a:xfrm>
                          <a:custGeom>
                            <a:avLst/>
                            <a:gdLst/>
                            <a:ahLst/>
                            <a:cxnLst>
                              <a:cxn ang="0">
                                <a:pos x="0" y="0"/>
                              </a:cxn>
                              <a:cxn ang="0">
                                <a:pos x="20" y="20"/>
                              </a:cxn>
                              <a:cxn ang="0">
                                <a:pos x="22" y="368"/>
                              </a:cxn>
                            </a:cxnLst>
                            <a:rect l="0" t="0" r="r" b="b"/>
                            <a:pathLst>
                              <a:path w="22" h="368">
                                <a:moveTo>
                                  <a:pt x="0" y="0"/>
                                </a:moveTo>
                                <a:lnTo>
                                  <a:pt x="20" y="20"/>
                                </a:lnTo>
                                <a:lnTo>
                                  <a:pt x="22" y="368"/>
                                </a:lnTo>
                              </a:path>
                            </a:pathLst>
                          </a:custGeom>
                          <a:noFill/>
                          <a:ln w="6350" cmpd="sng">
                            <a:solidFill>
                              <a:schemeClr val="tx1"/>
                            </a:solidFill>
                            <a:round/>
                            <a:headEnd type="none" w="med" len="med"/>
                            <a:tailEnd type="none" w="med" len="med"/>
                          </a:ln>
                          <a:effectLst/>
                        </p:spPr>
                        <p:txBody>
                          <a:bodyPr/>
                          <a:lstStyle/>
                          <a:p>
                            <a:endParaRPr lang="ro-RO"/>
                          </a:p>
                        </p:txBody>
                      </p:sp>
                    </p:grpSp>
                  </p:grpSp>
                </p:grpSp>
              </p:grpSp>
            </p:grpSp>
            <p:sp>
              <p:nvSpPr>
                <p:cNvPr id="166236" name="Rectangle 348" descr="Алмазная решетка (контур)"/>
                <p:cNvSpPr>
                  <a:spLocks noChangeArrowheads="1"/>
                </p:cNvSpPr>
                <p:nvPr/>
              </p:nvSpPr>
              <p:spPr bwMode="auto">
                <a:xfrm>
                  <a:off x="2700" y="3828"/>
                  <a:ext cx="48" cy="48"/>
                </a:xfrm>
                <a:prstGeom prst="rect">
                  <a:avLst/>
                </a:prstGeom>
                <a:pattFill prst="openDmnd">
                  <a:fgClr>
                    <a:schemeClr val="folHlink"/>
                  </a:fgClr>
                  <a:bgClr>
                    <a:schemeClr val="bg1"/>
                  </a:bgClr>
                </a:patt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66237" name="Rectangle 349" descr="Алмазная решетка (контур)"/>
                <p:cNvSpPr>
                  <a:spLocks noChangeArrowheads="1"/>
                </p:cNvSpPr>
                <p:nvPr/>
              </p:nvSpPr>
              <p:spPr bwMode="auto">
                <a:xfrm>
                  <a:off x="3016" y="3826"/>
                  <a:ext cx="48" cy="48"/>
                </a:xfrm>
                <a:prstGeom prst="rect">
                  <a:avLst/>
                </a:prstGeom>
                <a:pattFill prst="openDmnd">
                  <a:fgClr>
                    <a:schemeClr val="folHlink"/>
                  </a:fgClr>
                  <a:bgClr>
                    <a:schemeClr val="bg1"/>
                  </a:bgClr>
                </a:patt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  <p:grpSp>
            <p:nvGrpSpPr>
              <p:cNvPr id="166238" name="Group 350"/>
              <p:cNvGrpSpPr>
                <a:grpSpLocks noChangeAspect="1"/>
              </p:cNvGrpSpPr>
              <p:nvPr/>
            </p:nvGrpSpPr>
            <p:grpSpPr bwMode="auto">
              <a:xfrm>
                <a:off x="2293" y="1862"/>
                <a:ext cx="180" cy="2029"/>
                <a:chOff x="2260" y="1006"/>
                <a:chExt cx="256" cy="2876"/>
              </a:xfrm>
            </p:grpSpPr>
            <p:sp>
              <p:nvSpPr>
                <p:cNvPr id="166239" name="Freeform 351" descr="Широкий диагональный 2"/>
                <p:cNvSpPr>
                  <a:spLocks noChangeAspect="1"/>
                </p:cNvSpPr>
                <p:nvPr/>
              </p:nvSpPr>
              <p:spPr bwMode="auto">
                <a:xfrm>
                  <a:off x="2260" y="1006"/>
                  <a:ext cx="256" cy="2876"/>
                </a:xfrm>
                <a:custGeom>
                  <a:avLst/>
                  <a:gdLst/>
                  <a:ahLst/>
                  <a:cxnLst>
                    <a:cxn ang="0">
                      <a:pos x="12" y="0"/>
                    </a:cxn>
                    <a:cxn ang="0">
                      <a:pos x="238" y="2"/>
                    </a:cxn>
                    <a:cxn ang="0">
                      <a:pos x="248" y="22"/>
                    </a:cxn>
                    <a:cxn ang="0">
                      <a:pos x="256" y="2856"/>
                    </a:cxn>
                    <a:cxn ang="0">
                      <a:pos x="236" y="2876"/>
                    </a:cxn>
                    <a:cxn ang="0">
                      <a:pos x="212" y="2868"/>
                    </a:cxn>
                    <a:cxn ang="0">
                      <a:pos x="180" y="2858"/>
                    </a:cxn>
                    <a:cxn ang="0">
                      <a:pos x="148" y="2850"/>
                    </a:cxn>
                    <a:cxn ang="0">
                      <a:pos x="122" y="2848"/>
                    </a:cxn>
                    <a:cxn ang="0">
                      <a:pos x="88" y="2856"/>
                    </a:cxn>
                    <a:cxn ang="0">
                      <a:pos x="52" y="2872"/>
                    </a:cxn>
                    <a:cxn ang="0">
                      <a:pos x="26" y="2872"/>
                    </a:cxn>
                    <a:cxn ang="0">
                      <a:pos x="0" y="2854"/>
                    </a:cxn>
                    <a:cxn ang="0">
                      <a:pos x="2" y="22"/>
                    </a:cxn>
                    <a:cxn ang="0">
                      <a:pos x="12" y="0"/>
                    </a:cxn>
                  </a:cxnLst>
                  <a:rect l="0" t="0" r="r" b="b"/>
                  <a:pathLst>
                    <a:path w="256" h="2876">
                      <a:moveTo>
                        <a:pt x="12" y="0"/>
                      </a:moveTo>
                      <a:lnTo>
                        <a:pt x="238" y="2"/>
                      </a:lnTo>
                      <a:lnTo>
                        <a:pt x="248" y="22"/>
                      </a:lnTo>
                      <a:lnTo>
                        <a:pt x="256" y="2856"/>
                      </a:lnTo>
                      <a:lnTo>
                        <a:pt x="236" y="2876"/>
                      </a:lnTo>
                      <a:lnTo>
                        <a:pt x="212" y="2868"/>
                      </a:lnTo>
                      <a:lnTo>
                        <a:pt x="180" y="2858"/>
                      </a:lnTo>
                      <a:lnTo>
                        <a:pt x="148" y="2850"/>
                      </a:lnTo>
                      <a:lnTo>
                        <a:pt x="122" y="2848"/>
                      </a:lnTo>
                      <a:lnTo>
                        <a:pt x="88" y="2856"/>
                      </a:lnTo>
                      <a:lnTo>
                        <a:pt x="52" y="2872"/>
                      </a:lnTo>
                      <a:lnTo>
                        <a:pt x="26" y="2872"/>
                      </a:lnTo>
                      <a:lnTo>
                        <a:pt x="0" y="2854"/>
                      </a:lnTo>
                      <a:lnTo>
                        <a:pt x="2" y="22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pattFill prst="wdUpDiag">
                  <a:fgClr>
                    <a:srgbClr val="CC9900"/>
                  </a:fgClr>
                  <a:bgClr>
                    <a:schemeClr val="bg1"/>
                  </a:bgClr>
                </a:pattFill>
                <a:ln w="9525">
                  <a:solidFill>
                    <a:srgbClr val="CC6600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ro-RO"/>
                </a:p>
              </p:txBody>
            </p:sp>
            <p:sp>
              <p:nvSpPr>
                <p:cNvPr id="166240" name="Freeform 352" descr="Крупное конфетти"/>
                <p:cNvSpPr>
                  <a:spLocks noChangeAspect="1"/>
                </p:cNvSpPr>
                <p:nvPr/>
              </p:nvSpPr>
              <p:spPr bwMode="auto">
                <a:xfrm>
                  <a:off x="2280" y="1024"/>
                  <a:ext cx="210" cy="2838"/>
                </a:xfrm>
                <a:custGeom>
                  <a:avLst/>
                  <a:gdLst/>
                  <a:ahLst/>
                  <a:cxnLst>
                    <a:cxn ang="0">
                      <a:pos x="14" y="0"/>
                    </a:cxn>
                    <a:cxn ang="0">
                      <a:pos x="200" y="0"/>
                    </a:cxn>
                    <a:cxn ang="0">
                      <a:pos x="216" y="18"/>
                    </a:cxn>
                    <a:cxn ang="0">
                      <a:pos x="218" y="2834"/>
                    </a:cxn>
                    <a:cxn ang="0">
                      <a:pos x="202" y="2838"/>
                    </a:cxn>
                    <a:cxn ang="0">
                      <a:pos x="182" y="2826"/>
                    </a:cxn>
                    <a:cxn ang="0">
                      <a:pos x="158" y="2816"/>
                    </a:cxn>
                    <a:cxn ang="0">
                      <a:pos x="122" y="2814"/>
                    </a:cxn>
                    <a:cxn ang="0">
                      <a:pos x="88" y="2814"/>
                    </a:cxn>
                    <a:cxn ang="0">
                      <a:pos x="54" y="2822"/>
                    </a:cxn>
                    <a:cxn ang="0">
                      <a:pos x="24" y="2836"/>
                    </a:cxn>
                    <a:cxn ang="0">
                      <a:pos x="6" y="2824"/>
                    </a:cxn>
                    <a:cxn ang="0">
                      <a:pos x="0" y="12"/>
                    </a:cxn>
                    <a:cxn ang="0">
                      <a:pos x="14" y="0"/>
                    </a:cxn>
                  </a:cxnLst>
                  <a:rect l="0" t="0" r="r" b="b"/>
                  <a:pathLst>
                    <a:path w="218" h="2838">
                      <a:moveTo>
                        <a:pt x="14" y="0"/>
                      </a:moveTo>
                      <a:lnTo>
                        <a:pt x="200" y="0"/>
                      </a:lnTo>
                      <a:lnTo>
                        <a:pt x="216" y="18"/>
                      </a:lnTo>
                      <a:lnTo>
                        <a:pt x="218" y="2834"/>
                      </a:lnTo>
                      <a:lnTo>
                        <a:pt x="202" y="2838"/>
                      </a:lnTo>
                      <a:lnTo>
                        <a:pt x="182" y="2826"/>
                      </a:lnTo>
                      <a:lnTo>
                        <a:pt x="158" y="2816"/>
                      </a:lnTo>
                      <a:lnTo>
                        <a:pt x="122" y="2814"/>
                      </a:lnTo>
                      <a:lnTo>
                        <a:pt x="88" y="2814"/>
                      </a:lnTo>
                      <a:lnTo>
                        <a:pt x="54" y="2822"/>
                      </a:lnTo>
                      <a:lnTo>
                        <a:pt x="24" y="2836"/>
                      </a:lnTo>
                      <a:lnTo>
                        <a:pt x="6" y="2824"/>
                      </a:lnTo>
                      <a:lnTo>
                        <a:pt x="0" y="12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pattFill prst="lgConfetti">
                  <a:fgClr>
                    <a:srgbClr val="CC6600"/>
                  </a:fgClr>
                  <a:bgClr>
                    <a:schemeClr val="bg1"/>
                  </a:bgClr>
                </a:pattFill>
                <a:ln w="9525">
                  <a:solidFill>
                    <a:srgbClr val="CC6600"/>
                  </a:solidFill>
                  <a:prstDash val="solid"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ro-RO"/>
                </a:p>
              </p:txBody>
            </p:sp>
          </p:grpSp>
        </p:grpSp>
        <p:sp>
          <p:nvSpPr>
            <p:cNvPr id="166241" name="Oval 353"/>
            <p:cNvSpPr>
              <a:spLocks noChangeAspect="1" noChangeArrowheads="1"/>
            </p:cNvSpPr>
            <p:nvPr/>
          </p:nvSpPr>
          <p:spPr bwMode="auto">
            <a:xfrm>
              <a:off x="2311" y="1662"/>
              <a:ext cx="72" cy="72"/>
            </a:xfrm>
            <a:prstGeom prst="ellipse">
              <a:avLst/>
            </a:prstGeom>
            <a:gradFill rotWithShape="0">
              <a:gsLst>
                <a:gs pos="0">
                  <a:schemeClr val="folHlink">
                    <a:gamma/>
                    <a:tint val="0"/>
                    <a:invGamma/>
                  </a:schemeClr>
                </a:gs>
                <a:gs pos="100000">
                  <a:schemeClr val="folHlink"/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</p:grpSp>
      <p:grpSp>
        <p:nvGrpSpPr>
          <p:cNvPr id="166242" name="Group 354"/>
          <p:cNvGrpSpPr>
            <a:grpSpLocks/>
          </p:cNvGrpSpPr>
          <p:nvPr/>
        </p:nvGrpSpPr>
        <p:grpSpPr bwMode="auto">
          <a:xfrm>
            <a:off x="4424363" y="4921250"/>
            <a:ext cx="303212" cy="2454275"/>
            <a:chOff x="2789" y="2943"/>
            <a:chExt cx="191" cy="1546"/>
          </a:xfrm>
        </p:grpSpPr>
        <p:sp>
          <p:nvSpPr>
            <p:cNvPr id="166243" name="AutoShape 355"/>
            <p:cNvSpPr>
              <a:spLocks noChangeAspect="1" noChangeArrowheads="1"/>
            </p:cNvSpPr>
            <p:nvPr/>
          </p:nvSpPr>
          <p:spPr bwMode="auto">
            <a:xfrm rot="10800000">
              <a:off x="2794" y="3210"/>
              <a:ext cx="172" cy="184"/>
            </a:xfrm>
            <a:custGeom>
              <a:avLst/>
              <a:gdLst>
                <a:gd name="G0" fmla="+- 8133 0 0"/>
                <a:gd name="G1" fmla="+- 7097633 0 0"/>
                <a:gd name="G2" fmla="+- 0 0 7097633"/>
                <a:gd name="T0" fmla="*/ 0 256 1"/>
                <a:gd name="T1" fmla="*/ 180 256 1"/>
                <a:gd name="G3" fmla="+- 7097633 T0 T1"/>
                <a:gd name="T2" fmla="*/ 0 256 1"/>
                <a:gd name="T3" fmla="*/ 90 256 1"/>
                <a:gd name="G4" fmla="+- 7097633 T2 T3"/>
                <a:gd name="G5" fmla="*/ G4 2 1"/>
                <a:gd name="T4" fmla="*/ 90 256 1"/>
                <a:gd name="T5" fmla="*/ 0 256 1"/>
                <a:gd name="G6" fmla="+- 7097633 T4 T5"/>
                <a:gd name="G7" fmla="*/ G6 2 1"/>
                <a:gd name="G8" fmla="abs 7097633"/>
                <a:gd name="T6" fmla="*/ 0 256 1"/>
                <a:gd name="T7" fmla="*/ 90 256 1"/>
                <a:gd name="G9" fmla="+- G8 T6 T7"/>
                <a:gd name="G10" fmla="?: G9 G7 G5"/>
                <a:gd name="T8" fmla="*/ 0 256 1"/>
                <a:gd name="T9" fmla="*/ 360 256 1"/>
                <a:gd name="G11" fmla="+- G10 T8 T9"/>
                <a:gd name="G12" fmla="?: G10 G11 G10"/>
                <a:gd name="T10" fmla="*/ 0 256 1"/>
                <a:gd name="T11" fmla="*/ 360 256 1"/>
                <a:gd name="G13" fmla="+- G12 T10 T11"/>
                <a:gd name="G14" fmla="?: G12 G13 G12"/>
                <a:gd name="G15" fmla="+- 0 0 G14"/>
                <a:gd name="G16" fmla="+- 10800 0 0"/>
                <a:gd name="G17" fmla="+- 10800 0 8133"/>
                <a:gd name="G18" fmla="*/ 8133 1 2"/>
                <a:gd name="G19" fmla="+- G18 5400 0"/>
                <a:gd name="G20" fmla="cos G19 7097633"/>
                <a:gd name="G21" fmla="sin G19 7097633"/>
                <a:gd name="G22" fmla="+- G20 10800 0"/>
                <a:gd name="G23" fmla="+- G21 10800 0"/>
                <a:gd name="G24" fmla="+- 10800 0 G20"/>
                <a:gd name="G25" fmla="+- 8133 10800 0"/>
                <a:gd name="G26" fmla="?: G9 G17 G25"/>
                <a:gd name="G27" fmla="?: G9 0 21600"/>
                <a:gd name="G28" fmla="cos 10800 7097633"/>
                <a:gd name="G29" fmla="sin 10800 7097633"/>
                <a:gd name="G30" fmla="sin 8133 7097633"/>
                <a:gd name="G31" fmla="+- G28 10800 0"/>
                <a:gd name="G32" fmla="+- G29 10800 0"/>
                <a:gd name="G33" fmla="+- G30 10800 0"/>
                <a:gd name="G34" fmla="?: G4 0 G31"/>
                <a:gd name="G35" fmla="?: 7097633 G34 0"/>
                <a:gd name="G36" fmla="?: G6 G35 G31"/>
                <a:gd name="G37" fmla="+- 21600 0 G36"/>
                <a:gd name="G38" fmla="?: G4 0 G33"/>
                <a:gd name="G39" fmla="?: 7097633 G38 G32"/>
                <a:gd name="G40" fmla="?: G6 G39 0"/>
                <a:gd name="G41" fmla="?: G4 G32 21600"/>
                <a:gd name="G42" fmla="?: G6 G41 G33"/>
                <a:gd name="T12" fmla="*/ 10800 w 21600"/>
                <a:gd name="T13" fmla="*/ 0 h 21600"/>
                <a:gd name="T14" fmla="*/ 7827 w 21600"/>
                <a:gd name="T15" fmla="*/ 19788 h 21600"/>
                <a:gd name="T16" fmla="*/ 10800 w 21600"/>
                <a:gd name="T17" fmla="*/ 2667 h 21600"/>
                <a:gd name="T18" fmla="*/ 13773 w 21600"/>
                <a:gd name="T19" fmla="*/ 19788 h 21600"/>
                <a:gd name="T20" fmla="*/ G36 w 21600"/>
                <a:gd name="T21" fmla="*/ G40 h 21600"/>
                <a:gd name="T22" fmla="*/ G37 w 21600"/>
                <a:gd name="T23" fmla="*/ G42 h 21600"/>
              </a:gdLst>
              <a:ahLst/>
              <a:cxnLst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T20" t="T21" r="T22" b="T23"/>
              <a:pathLst>
                <a:path w="21600" h="21600">
                  <a:moveTo>
                    <a:pt x="8246" y="18521"/>
                  </a:moveTo>
                  <a:cubicBezTo>
                    <a:pt x="4915" y="17420"/>
                    <a:pt x="2667" y="14307"/>
                    <a:pt x="2667" y="10800"/>
                  </a:cubicBezTo>
                  <a:cubicBezTo>
                    <a:pt x="2667" y="6308"/>
                    <a:pt x="6308" y="2667"/>
                    <a:pt x="10800" y="2667"/>
                  </a:cubicBezTo>
                  <a:cubicBezTo>
                    <a:pt x="15291" y="2667"/>
                    <a:pt x="18933" y="6308"/>
                    <a:pt x="18933" y="10800"/>
                  </a:cubicBezTo>
                  <a:cubicBezTo>
                    <a:pt x="18933" y="14307"/>
                    <a:pt x="16684" y="17420"/>
                    <a:pt x="13353" y="18521"/>
                  </a:cubicBezTo>
                  <a:lnTo>
                    <a:pt x="14191" y="21053"/>
                  </a:lnTo>
                  <a:cubicBezTo>
                    <a:pt x="18613" y="19591"/>
                    <a:pt x="21600" y="15457"/>
                    <a:pt x="21600" y="10800"/>
                  </a:cubicBezTo>
                  <a:cubicBezTo>
                    <a:pt x="21600" y="4835"/>
                    <a:pt x="16764" y="0"/>
                    <a:pt x="10800" y="0"/>
                  </a:cubicBezTo>
                  <a:cubicBezTo>
                    <a:pt x="4835" y="0"/>
                    <a:pt x="0" y="4835"/>
                    <a:pt x="0" y="10800"/>
                  </a:cubicBezTo>
                  <a:cubicBezTo>
                    <a:pt x="-1" y="15457"/>
                    <a:pt x="2986" y="19591"/>
                    <a:pt x="7408" y="21053"/>
                  </a:cubicBez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50000">
                  <a:schemeClr val="bg1">
                    <a:gamma/>
                    <a:shade val="24314"/>
                    <a:invGamma/>
                  </a:schemeClr>
                </a:gs>
                <a:gs pos="100000">
                  <a:schemeClr val="bg1"/>
                </a:gs>
              </a:gsLst>
              <a:lin ang="540000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grpSp>
          <p:nvGrpSpPr>
            <p:cNvPr id="166244" name="Group 356"/>
            <p:cNvGrpSpPr>
              <a:grpSpLocks noChangeAspect="1"/>
            </p:cNvGrpSpPr>
            <p:nvPr/>
          </p:nvGrpSpPr>
          <p:grpSpPr bwMode="auto">
            <a:xfrm>
              <a:off x="2789" y="2943"/>
              <a:ext cx="191" cy="303"/>
              <a:chOff x="2966" y="3622"/>
              <a:chExt cx="270" cy="431"/>
            </a:xfrm>
          </p:grpSpPr>
          <p:sp>
            <p:nvSpPr>
              <p:cNvPr id="166245" name="Freeform 357"/>
              <p:cNvSpPr>
                <a:spLocks noChangeAspect="1"/>
              </p:cNvSpPr>
              <p:nvPr/>
            </p:nvSpPr>
            <p:spPr bwMode="auto">
              <a:xfrm>
                <a:off x="3026" y="3622"/>
                <a:ext cx="142" cy="208"/>
              </a:xfrm>
              <a:custGeom>
                <a:avLst/>
                <a:gdLst/>
                <a:ahLst/>
                <a:cxnLst>
                  <a:cxn ang="0">
                    <a:pos x="58" y="0"/>
                  </a:cxn>
                  <a:cxn ang="0">
                    <a:pos x="142" y="0"/>
                  </a:cxn>
                  <a:cxn ang="0">
                    <a:pos x="140" y="208"/>
                  </a:cxn>
                  <a:cxn ang="0">
                    <a:pos x="0" y="208"/>
                  </a:cxn>
                  <a:cxn ang="0">
                    <a:pos x="0" y="82"/>
                  </a:cxn>
                  <a:cxn ang="0">
                    <a:pos x="106" y="82"/>
                  </a:cxn>
                  <a:cxn ang="0">
                    <a:pos x="104" y="66"/>
                  </a:cxn>
                  <a:cxn ang="0">
                    <a:pos x="98" y="48"/>
                  </a:cxn>
                  <a:cxn ang="0">
                    <a:pos x="58" y="22"/>
                  </a:cxn>
                  <a:cxn ang="0">
                    <a:pos x="52" y="12"/>
                  </a:cxn>
                  <a:cxn ang="0">
                    <a:pos x="58" y="0"/>
                  </a:cxn>
                </a:cxnLst>
                <a:rect l="0" t="0" r="r" b="b"/>
                <a:pathLst>
                  <a:path w="142" h="208">
                    <a:moveTo>
                      <a:pt x="58" y="0"/>
                    </a:moveTo>
                    <a:lnTo>
                      <a:pt x="142" y="0"/>
                    </a:lnTo>
                    <a:lnTo>
                      <a:pt x="140" y="208"/>
                    </a:lnTo>
                    <a:lnTo>
                      <a:pt x="0" y="208"/>
                    </a:lnTo>
                    <a:lnTo>
                      <a:pt x="0" y="82"/>
                    </a:lnTo>
                    <a:lnTo>
                      <a:pt x="106" y="82"/>
                    </a:lnTo>
                    <a:lnTo>
                      <a:pt x="104" y="66"/>
                    </a:lnTo>
                    <a:lnTo>
                      <a:pt x="98" y="48"/>
                    </a:lnTo>
                    <a:lnTo>
                      <a:pt x="58" y="22"/>
                    </a:lnTo>
                    <a:lnTo>
                      <a:pt x="52" y="12"/>
                    </a:lnTo>
                    <a:lnTo>
                      <a:pt x="58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folHlink">
                      <a:gamma/>
                      <a:shade val="22353"/>
                      <a:invGamma/>
                    </a:schemeClr>
                  </a:gs>
                  <a:gs pos="50000">
                    <a:schemeClr val="folHlink"/>
                  </a:gs>
                  <a:gs pos="100000">
                    <a:schemeClr val="folHlink">
                      <a:gamma/>
                      <a:shade val="22353"/>
                      <a:invGamma/>
                    </a:schemeClr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o-RO"/>
              </a:p>
            </p:txBody>
          </p:sp>
          <p:sp>
            <p:nvSpPr>
              <p:cNvPr id="166246" name="Rectangle 358"/>
              <p:cNvSpPr>
                <a:spLocks noChangeAspect="1" noChangeArrowheads="1"/>
              </p:cNvSpPr>
              <p:nvPr/>
            </p:nvSpPr>
            <p:spPr bwMode="auto">
              <a:xfrm>
                <a:off x="2966" y="3830"/>
                <a:ext cx="270" cy="43"/>
              </a:xfrm>
              <a:prstGeom prst="rect">
                <a:avLst/>
              </a:prstGeom>
              <a:gradFill rotWithShape="0">
                <a:gsLst>
                  <a:gs pos="0">
                    <a:schemeClr val="folHlink">
                      <a:gamma/>
                      <a:shade val="22353"/>
                      <a:invGamma/>
                    </a:schemeClr>
                  </a:gs>
                  <a:gs pos="50000">
                    <a:schemeClr val="folHlink"/>
                  </a:gs>
                  <a:gs pos="100000">
                    <a:schemeClr val="folHlink">
                      <a:gamma/>
                      <a:shade val="22353"/>
                      <a:invGamma/>
                    </a:schemeClr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66247" name="Rectangle 359"/>
              <p:cNvSpPr>
                <a:spLocks noChangeAspect="1" noChangeArrowheads="1"/>
              </p:cNvSpPr>
              <p:nvPr/>
            </p:nvSpPr>
            <p:spPr bwMode="auto">
              <a:xfrm>
                <a:off x="3042" y="3876"/>
                <a:ext cx="110" cy="177"/>
              </a:xfrm>
              <a:prstGeom prst="rect">
                <a:avLst/>
              </a:prstGeom>
              <a:gradFill rotWithShape="0">
                <a:gsLst>
                  <a:gs pos="0">
                    <a:schemeClr val="folHlink">
                      <a:gamma/>
                      <a:shade val="22353"/>
                      <a:invGamma/>
                    </a:schemeClr>
                  </a:gs>
                  <a:gs pos="50000">
                    <a:schemeClr val="folHlink"/>
                  </a:gs>
                  <a:gs pos="100000">
                    <a:schemeClr val="folHlink">
                      <a:gamma/>
                      <a:shade val="22353"/>
                      <a:invGamma/>
                    </a:schemeClr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sp>
          <p:nvSpPr>
            <p:cNvPr id="166248" name="Freeform 360"/>
            <p:cNvSpPr>
              <a:spLocks/>
            </p:cNvSpPr>
            <p:nvPr/>
          </p:nvSpPr>
          <p:spPr bwMode="auto">
            <a:xfrm>
              <a:off x="2886" y="3348"/>
              <a:ext cx="76" cy="114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6" y="1141"/>
                </a:cxn>
              </a:cxnLst>
              <a:rect l="0" t="0" r="r" b="b"/>
              <a:pathLst>
                <a:path w="76" h="1141">
                  <a:moveTo>
                    <a:pt x="0" y="0"/>
                  </a:moveTo>
                  <a:lnTo>
                    <a:pt x="76" y="1141"/>
                  </a:lnTo>
                </a:path>
              </a:pathLst>
            </a:custGeom>
            <a:noFill/>
            <a:ln w="76200" cap="flat" cmpd="sng">
              <a:pattFill prst="pct80">
                <a:fgClr>
                  <a:schemeClr val="tx1"/>
                </a:fgClr>
                <a:bgClr>
                  <a:srgbClr val="FFFFFF"/>
                </a:bgClr>
              </a:patt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ro-RO"/>
            </a:p>
          </p:txBody>
        </p:sp>
      </p:grpSp>
      <p:grpSp>
        <p:nvGrpSpPr>
          <p:cNvPr id="166249" name="Group 361"/>
          <p:cNvGrpSpPr>
            <a:grpSpLocks noChangeAspect="1"/>
          </p:cNvGrpSpPr>
          <p:nvPr/>
        </p:nvGrpSpPr>
        <p:grpSpPr bwMode="auto">
          <a:xfrm>
            <a:off x="4425950" y="3987800"/>
            <a:ext cx="292100" cy="1025525"/>
            <a:chOff x="2967" y="2790"/>
            <a:chExt cx="261" cy="914"/>
          </a:xfrm>
        </p:grpSpPr>
        <p:sp>
          <p:nvSpPr>
            <p:cNvPr id="166250" name="AutoShape 362"/>
            <p:cNvSpPr>
              <a:spLocks noChangeAspect="1" noChangeArrowheads="1"/>
            </p:cNvSpPr>
            <p:nvPr/>
          </p:nvSpPr>
          <p:spPr bwMode="auto">
            <a:xfrm>
              <a:off x="3036" y="2790"/>
              <a:ext cx="123" cy="129"/>
            </a:xfrm>
            <a:prstGeom prst="triangle">
              <a:avLst>
                <a:gd name="adj" fmla="val 50000"/>
              </a:avLst>
            </a:prstGeom>
            <a:gradFill rotWithShape="0">
              <a:gsLst>
                <a:gs pos="0">
                  <a:schemeClr val="folHlink">
                    <a:gamma/>
                    <a:shade val="41176"/>
                    <a:invGamma/>
                  </a:schemeClr>
                </a:gs>
                <a:gs pos="50000">
                  <a:schemeClr val="folHlink"/>
                </a:gs>
                <a:gs pos="100000">
                  <a:schemeClr val="folHlink">
                    <a:gamma/>
                    <a:shade val="41176"/>
                    <a:invGamma/>
                  </a:schemeClr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66251" name="Rectangle 363"/>
            <p:cNvSpPr>
              <a:spLocks noChangeAspect="1" noChangeArrowheads="1"/>
            </p:cNvSpPr>
            <p:nvPr/>
          </p:nvSpPr>
          <p:spPr bwMode="auto">
            <a:xfrm>
              <a:off x="2967" y="2922"/>
              <a:ext cx="261" cy="47"/>
            </a:xfrm>
            <a:prstGeom prst="rect">
              <a:avLst/>
            </a:prstGeom>
            <a:gradFill rotWithShape="0">
              <a:gsLst>
                <a:gs pos="0">
                  <a:schemeClr val="folHlink">
                    <a:gamma/>
                    <a:shade val="41176"/>
                    <a:invGamma/>
                  </a:schemeClr>
                </a:gs>
                <a:gs pos="50000">
                  <a:schemeClr val="folHlink"/>
                </a:gs>
                <a:gs pos="100000">
                  <a:schemeClr val="folHlink">
                    <a:gamma/>
                    <a:shade val="41176"/>
                    <a:invGamma/>
                  </a:schemeClr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66252" name="Rectangle 364"/>
            <p:cNvSpPr>
              <a:spLocks noChangeAspect="1" noChangeArrowheads="1"/>
            </p:cNvSpPr>
            <p:nvPr/>
          </p:nvSpPr>
          <p:spPr bwMode="auto">
            <a:xfrm>
              <a:off x="3000" y="2970"/>
              <a:ext cx="198" cy="210"/>
            </a:xfrm>
            <a:prstGeom prst="rect">
              <a:avLst/>
            </a:prstGeom>
            <a:gradFill rotWithShape="0">
              <a:gsLst>
                <a:gs pos="0">
                  <a:schemeClr val="folHlink">
                    <a:gamma/>
                    <a:shade val="41176"/>
                    <a:invGamma/>
                  </a:schemeClr>
                </a:gs>
                <a:gs pos="50000">
                  <a:schemeClr val="folHlink"/>
                </a:gs>
                <a:gs pos="100000">
                  <a:schemeClr val="folHlink">
                    <a:gamma/>
                    <a:shade val="41176"/>
                    <a:invGamma/>
                  </a:schemeClr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66253" name="AutoShape 365"/>
            <p:cNvSpPr>
              <a:spLocks noChangeAspect="1" noChangeArrowheads="1"/>
            </p:cNvSpPr>
            <p:nvPr/>
          </p:nvSpPr>
          <p:spPr bwMode="auto">
            <a:xfrm>
              <a:off x="3000" y="3180"/>
              <a:ext cx="197" cy="25"/>
            </a:xfrm>
            <a:custGeom>
              <a:avLst/>
              <a:gdLst>
                <a:gd name="G0" fmla="+- 3289 0 0"/>
                <a:gd name="G1" fmla="+- 21600 0 3289"/>
                <a:gd name="G2" fmla="*/ 3289 1 2"/>
                <a:gd name="G3" fmla="+- 21600 0 G2"/>
                <a:gd name="G4" fmla="+/ 3289 21600 2"/>
                <a:gd name="G5" fmla="+/ G1 0 2"/>
                <a:gd name="G6" fmla="*/ 21600 21600 3289"/>
                <a:gd name="G7" fmla="*/ G6 1 2"/>
                <a:gd name="G8" fmla="+- 21600 0 G7"/>
                <a:gd name="G9" fmla="*/ 21600 1 2"/>
                <a:gd name="G10" fmla="+- 3289 0 G9"/>
                <a:gd name="G11" fmla="?: G10 G8 0"/>
                <a:gd name="G12" fmla="?: G10 G7 21600"/>
                <a:gd name="T0" fmla="*/ 19955 w 21600"/>
                <a:gd name="T1" fmla="*/ 10800 h 21600"/>
                <a:gd name="T2" fmla="*/ 10800 w 21600"/>
                <a:gd name="T3" fmla="*/ 21600 h 21600"/>
                <a:gd name="T4" fmla="*/ 1645 w 21600"/>
                <a:gd name="T5" fmla="*/ 10800 h 21600"/>
                <a:gd name="T6" fmla="*/ 10800 w 21600"/>
                <a:gd name="T7" fmla="*/ 0 h 21600"/>
                <a:gd name="T8" fmla="*/ 3445 w 21600"/>
                <a:gd name="T9" fmla="*/ 3445 h 21600"/>
                <a:gd name="T10" fmla="*/ 18155 w 21600"/>
                <a:gd name="T11" fmla="*/ 18155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289" y="21600"/>
                  </a:lnTo>
                  <a:lnTo>
                    <a:pt x="18311" y="21600"/>
                  </a:lnTo>
                  <a:lnTo>
                    <a:pt x="2160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folHlink">
                    <a:gamma/>
                    <a:shade val="41176"/>
                    <a:invGamma/>
                  </a:schemeClr>
                </a:gs>
                <a:gs pos="50000">
                  <a:schemeClr val="folHlink"/>
                </a:gs>
                <a:gs pos="100000">
                  <a:schemeClr val="folHlink">
                    <a:gamma/>
                    <a:shade val="41176"/>
                    <a:invGamma/>
                  </a:schemeClr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66254" name="Freeform 366"/>
            <p:cNvSpPr>
              <a:spLocks noChangeAspect="1"/>
            </p:cNvSpPr>
            <p:nvPr/>
          </p:nvSpPr>
          <p:spPr bwMode="auto">
            <a:xfrm>
              <a:off x="3026" y="3204"/>
              <a:ext cx="142" cy="50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42" y="2"/>
                </a:cxn>
                <a:cxn ang="0">
                  <a:pos x="141" y="414"/>
                </a:cxn>
                <a:cxn ang="0">
                  <a:pos x="50" y="414"/>
                </a:cxn>
                <a:cxn ang="0">
                  <a:pos x="50" y="426"/>
                </a:cxn>
                <a:cxn ang="0">
                  <a:pos x="57" y="441"/>
                </a:cxn>
                <a:cxn ang="0">
                  <a:pos x="96" y="470"/>
                </a:cxn>
                <a:cxn ang="0">
                  <a:pos x="101" y="486"/>
                </a:cxn>
                <a:cxn ang="0">
                  <a:pos x="94" y="500"/>
                </a:cxn>
                <a:cxn ang="0">
                  <a:pos x="0" y="498"/>
                </a:cxn>
                <a:cxn ang="0">
                  <a:pos x="0" y="0"/>
                </a:cxn>
              </a:cxnLst>
              <a:rect l="0" t="0" r="r" b="b"/>
              <a:pathLst>
                <a:path w="142" h="500">
                  <a:moveTo>
                    <a:pt x="0" y="0"/>
                  </a:moveTo>
                  <a:lnTo>
                    <a:pt x="142" y="2"/>
                  </a:lnTo>
                  <a:lnTo>
                    <a:pt x="141" y="414"/>
                  </a:lnTo>
                  <a:lnTo>
                    <a:pt x="50" y="414"/>
                  </a:lnTo>
                  <a:lnTo>
                    <a:pt x="50" y="426"/>
                  </a:lnTo>
                  <a:lnTo>
                    <a:pt x="57" y="441"/>
                  </a:lnTo>
                  <a:lnTo>
                    <a:pt x="96" y="470"/>
                  </a:lnTo>
                  <a:lnTo>
                    <a:pt x="101" y="486"/>
                  </a:lnTo>
                  <a:lnTo>
                    <a:pt x="94" y="500"/>
                  </a:lnTo>
                  <a:lnTo>
                    <a:pt x="0" y="498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folHlink">
                    <a:gamma/>
                    <a:shade val="41176"/>
                    <a:invGamma/>
                  </a:schemeClr>
                </a:gs>
                <a:gs pos="50000">
                  <a:schemeClr val="folHlink"/>
                </a:gs>
                <a:gs pos="100000">
                  <a:schemeClr val="folHlink">
                    <a:gamma/>
                    <a:shade val="41176"/>
                    <a:invGamma/>
                  </a:schemeClr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o-RO"/>
            </a:p>
          </p:txBody>
        </p:sp>
      </p:grpSp>
      <p:sp>
        <p:nvSpPr>
          <p:cNvPr id="166255" name="Freeform 367" descr="5%"/>
          <p:cNvSpPr>
            <a:spLocks noChangeAspect="1"/>
          </p:cNvSpPr>
          <p:nvPr/>
        </p:nvSpPr>
        <p:spPr bwMode="auto">
          <a:xfrm>
            <a:off x="3660775" y="1762125"/>
            <a:ext cx="234950" cy="3178175"/>
          </a:xfrm>
          <a:custGeom>
            <a:avLst/>
            <a:gdLst/>
            <a:ahLst/>
            <a:cxnLst>
              <a:cxn ang="0">
                <a:pos x="14" y="0"/>
              </a:cxn>
              <a:cxn ang="0">
                <a:pos x="200" y="0"/>
              </a:cxn>
              <a:cxn ang="0">
                <a:pos x="216" y="18"/>
              </a:cxn>
              <a:cxn ang="0">
                <a:pos x="218" y="2834"/>
              </a:cxn>
              <a:cxn ang="0">
                <a:pos x="202" y="2838"/>
              </a:cxn>
              <a:cxn ang="0">
                <a:pos x="182" y="2826"/>
              </a:cxn>
              <a:cxn ang="0">
                <a:pos x="158" y="2816"/>
              </a:cxn>
              <a:cxn ang="0">
                <a:pos x="122" y="2814"/>
              </a:cxn>
              <a:cxn ang="0">
                <a:pos x="88" y="2814"/>
              </a:cxn>
              <a:cxn ang="0">
                <a:pos x="54" y="2822"/>
              </a:cxn>
              <a:cxn ang="0">
                <a:pos x="24" y="2836"/>
              </a:cxn>
              <a:cxn ang="0">
                <a:pos x="6" y="2824"/>
              </a:cxn>
              <a:cxn ang="0">
                <a:pos x="0" y="12"/>
              </a:cxn>
              <a:cxn ang="0">
                <a:pos x="14" y="0"/>
              </a:cxn>
            </a:cxnLst>
            <a:rect l="0" t="0" r="r" b="b"/>
            <a:pathLst>
              <a:path w="218" h="2838">
                <a:moveTo>
                  <a:pt x="14" y="0"/>
                </a:moveTo>
                <a:lnTo>
                  <a:pt x="200" y="0"/>
                </a:lnTo>
                <a:lnTo>
                  <a:pt x="216" y="18"/>
                </a:lnTo>
                <a:lnTo>
                  <a:pt x="218" y="2834"/>
                </a:lnTo>
                <a:lnTo>
                  <a:pt x="202" y="2838"/>
                </a:lnTo>
                <a:lnTo>
                  <a:pt x="182" y="2826"/>
                </a:lnTo>
                <a:lnTo>
                  <a:pt x="158" y="2816"/>
                </a:lnTo>
                <a:lnTo>
                  <a:pt x="122" y="2814"/>
                </a:lnTo>
                <a:lnTo>
                  <a:pt x="88" y="2814"/>
                </a:lnTo>
                <a:lnTo>
                  <a:pt x="54" y="2822"/>
                </a:lnTo>
                <a:lnTo>
                  <a:pt x="24" y="2836"/>
                </a:lnTo>
                <a:lnTo>
                  <a:pt x="6" y="2824"/>
                </a:lnTo>
                <a:lnTo>
                  <a:pt x="0" y="12"/>
                </a:lnTo>
                <a:lnTo>
                  <a:pt x="14" y="0"/>
                </a:lnTo>
                <a:close/>
              </a:path>
            </a:pathLst>
          </a:custGeom>
          <a:pattFill prst="pct5">
            <a:fgClr>
              <a:srgbClr val="CC6600"/>
            </a:fgClr>
            <a:bgClr>
              <a:schemeClr val="bg1"/>
            </a:bgClr>
          </a:pattFill>
          <a:ln w="9525">
            <a:solidFill>
              <a:srgbClr val="CC6600"/>
            </a:solidFill>
            <a:prstDash val="solid"/>
            <a:round/>
            <a:headEnd/>
            <a:tailEnd/>
          </a:ln>
          <a:effectLst/>
        </p:spPr>
        <p:txBody>
          <a:bodyPr/>
          <a:lstStyle/>
          <a:p>
            <a:endParaRPr lang="ro-RO"/>
          </a:p>
        </p:txBody>
      </p:sp>
      <p:sp>
        <p:nvSpPr>
          <p:cNvPr id="166256" name="AutoShape 368" descr="Голубая тисненая бумага"/>
          <p:cNvSpPr>
            <a:spLocks noChangeArrowheads="1"/>
          </p:cNvSpPr>
          <p:nvPr/>
        </p:nvSpPr>
        <p:spPr bwMode="auto">
          <a:xfrm>
            <a:off x="6553200" y="3810000"/>
            <a:ext cx="2057400" cy="609600"/>
          </a:xfrm>
          <a:prstGeom prst="wedgeRoundRectCallout">
            <a:avLst>
              <a:gd name="adj1" fmla="val -141977"/>
              <a:gd name="adj2" fmla="val 354426"/>
              <a:gd name="adj3" fmla="val 16667"/>
            </a:avLst>
          </a:prstGeom>
          <a:blipFill dpi="0" rotWithShape="0">
            <a:blip r:embed="rId2" cstate="print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/>
          <a:lstStyle/>
          <a:p>
            <a:pPr algn="ctr">
              <a:lnSpc>
                <a:spcPct val="80000"/>
              </a:lnSpc>
            </a:pPr>
            <a:r>
              <a:rPr lang="ru-RU" b="1">
                <a:effectLst>
                  <a:outerShdw blurRad="38100" dist="38100" dir="2700000" algn="tl">
                    <a:srgbClr val="FFFFFF"/>
                  </a:outerShdw>
                </a:effectLst>
                <a:latin typeface="Times New Roman" pitchFamily="18" charset="0"/>
              </a:rPr>
              <a:t>Натяжение троса</a:t>
            </a:r>
          </a:p>
        </p:txBody>
      </p:sp>
      <p:sp>
        <p:nvSpPr>
          <p:cNvPr id="166257" name="AutoShape 369" descr="Газетная бумага">
            <a:hlinkClick r:id="" action="ppaction://hlinkshowjump?jump=endshow" highlightClick="1"/>
          </p:cNvPr>
          <p:cNvSpPr>
            <a:spLocks noChangeArrowheads="1"/>
          </p:cNvSpPr>
          <p:nvPr/>
        </p:nvSpPr>
        <p:spPr bwMode="auto">
          <a:xfrm>
            <a:off x="8743950" y="152400"/>
            <a:ext cx="247650" cy="290513"/>
          </a:xfrm>
          <a:prstGeom prst="actionButtonHome">
            <a:avLst/>
          </a:prstGeom>
          <a:blipFill dpi="0" rotWithShape="0">
            <a:blip r:embed="rId3" cstate="print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6914" name="Group 2"/>
          <p:cNvGrpSpPr>
            <a:grpSpLocks/>
          </p:cNvGrpSpPr>
          <p:nvPr/>
        </p:nvGrpSpPr>
        <p:grpSpPr bwMode="auto">
          <a:xfrm>
            <a:off x="3581400" y="-1143000"/>
            <a:ext cx="403225" cy="2392363"/>
            <a:chOff x="2254" y="0"/>
            <a:chExt cx="254" cy="1507"/>
          </a:xfrm>
        </p:grpSpPr>
        <p:grpSp>
          <p:nvGrpSpPr>
            <p:cNvPr id="166915" name="Group 3"/>
            <p:cNvGrpSpPr>
              <a:grpSpLocks noChangeAspect="1"/>
            </p:cNvGrpSpPr>
            <p:nvPr/>
          </p:nvGrpSpPr>
          <p:grpSpPr bwMode="auto">
            <a:xfrm>
              <a:off x="2294" y="564"/>
              <a:ext cx="172" cy="632"/>
              <a:chOff x="979" y="2230"/>
              <a:chExt cx="192" cy="377"/>
            </a:xfrm>
          </p:grpSpPr>
          <p:grpSp>
            <p:nvGrpSpPr>
              <p:cNvPr id="166916" name="Group 4"/>
              <p:cNvGrpSpPr>
                <a:grpSpLocks noChangeAspect="1"/>
              </p:cNvGrpSpPr>
              <p:nvPr/>
            </p:nvGrpSpPr>
            <p:grpSpPr bwMode="auto">
              <a:xfrm rot="-186789">
                <a:off x="983" y="2577"/>
                <a:ext cx="186" cy="30"/>
                <a:chOff x="2966" y="3408"/>
                <a:chExt cx="265" cy="43"/>
              </a:xfrm>
            </p:grpSpPr>
            <p:sp>
              <p:nvSpPr>
                <p:cNvPr id="166917" name="Rectangle 5"/>
                <p:cNvSpPr>
                  <a:spLocks noChangeAspect="1" noChangeArrowheads="1"/>
                </p:cNvSpPr>
                <p:nvPr/>
              </p:nvSpPr>
              <p:spPr bwMode="auto">
                <a:xfrm rot="240000">
                  <a:off x="2980" y="3418"/>
                  <a:ext cx="240" cy="23"/>
                </a:xfrm>
                <a:prstGeom prst="rect">
                  <a:avLst/>
                </a:prstGeom>
                <a:noFill/>
                <a:ln w="635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66918" name="Oval 6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2966" y="3408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66919" name="Oval 7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3206" y="3426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  <p:grpSp>
            <p:nvGrpSpPr>
              <p:cNvPr id="166920" name="Group 8"/>
              <p:cNvGrpSpPr>
                <a:grpSpLocks noChangeAspect="1"/>
              </p:cNvGrpSpPr>
              <p:nvPr/>
            </p:nvGrpSpPr>
            <p:grpSpPr bwMode="auto">
              <a:xfrm>
                <a:off x="983" y="2426"/>
                <a:ext cx="186" cy="30"/>
                <a:chOff x="2966" y="3408"/>
                <a:chExt cx="265" cy="43"/>
              </a:xfrm>
            </p:grpSpPr>
            <p:sp>
              <p:nvSpPr>
                <p:cNvPr id="166921" name="Rectangle 9"/>
                <p:cNvSpPr>
                  <a:spLocks noChangeAspect="1" noChangeArrowheads="1"/>
                </p:cNvSpPr>
                <p:nvPr/>
              </p:nvSpPr>
              <p:spPr bwMode="auto">
                <a:xfrm rot="240000">
                  <a:off x="2980" y="3418"/>
                  <a:ext cx="240" cy="23"/>
                </a:xfrm>
                <a:prstGeom prst="rect">
                  <a:avLst/>
                </a:prstGeom>
                <a:noFill/>
                <a:ln w="635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66922" name="Oval 10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2966" y="3408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66923" name="Oval 11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3206" y="3426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  <p:grpSp>
            <p:nvGrpSpPr>
              <p:cNvPr id="166924" name="Group 12"/>
              <p:cNvGrpSpPr>
                <a:grpSpLocks noChangeAspect="1"/>
              </p:cNvGrpSpPr>
              <p:nvPr/>
            </p:nvGrpSpPr>
            <p:grpSpPr bwMode="auto">
              <a:xfrm>
                <a:off x="982" y="2398"/>
                <a:ext cx="186" cy="30"/>
                <a:chOff x="2966" y="3408"/>
                <a:chExt cx="265" cy="43"/>
              </a:xfrm>
            </p:grpSpPr>
            <p:sp>
              <p:nvSpPr>
                <p:cNvPr id="166925" name="Rectangle 13"/>
                <p:cNvSpPr>
                  <a:spLocks noChangeAspect="1" noChangeArrowheads="1"/>
                </p:cNvSpPr>
                <p:nvPr/>
              </p:nvSpPr>
              <p:spPr bwMode="auto">
                <a:xfrm rot="240000">
                  <a:off x="2980" y="3418"/>
                  <a:ext cx="240" cy="23"/>
                </a:xfrm>
                <a:prstGeom prst="rect">
                  <a:avLst/>
                </a:prstGeom>
                <a:noFill/>
                <a:ln w="635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66926" name="Oval 14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2966" y="3408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66927" name="Oval 15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3206" y="3426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  <p:grpSp>
            <p:nvGrpSpPr>
              <p:cNvPr id="166928" name="Group 16"/>
              <p:cNvGrpSpPr>
                <a:grpSpLocks noChangeAspect="1"/>
              </p:cNvGrpSpPr>
              <p:nvPr/>
            </p:nvGrpSpPr>
            <p:grpSpPr bwMode="auto">
              <a:xfrm>
                <a:off x="981" y="2315"/>
                <a:ext cx="187" cy="30"/>
                <a:chOff x="2966" y="3408"/>
                <a:chExt cx="265" cy="43"/>
              </a:xfrm>
            </p:grpSpPr>
            <p:sp>
              <p:nvSpPr>
                <p:cNvPr id="166929" name="Rectangle 17"/>
                <p:cNvSpPr>
                  <a:spLocks noChangeAspect="1" noChangeArrowheads="1"/>
                </p:cNvSpPr>
                <p:nvPr/>
              </p:nvSpPr>
              <p:spPr bwMode="auto">
                <a:xfrm rot="240000">
                  <a:off x="2980" y="3418"/>
                  <a:ext cx="240" cy="23"/>
                </a:xfrm>
                <a:prstGeom prst="rect">
                  <a:avLst/>
                </a:prstGeom>
                <a:noFill/>
                <a:ln w="635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66930" name="Oval 18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2966" y="3408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66931" name="Oval 19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3206" y="3426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  <p:grpSp>
            <p:nvGrpSpPr>
              <p:cNvPr id="166932" name="Group 20"/>
              <p:cNvGrpSpPr>
                <a:grpSpLocks noChangeAspect="1"/>
              </p:cNvGrpSpPr>
              <p:nvPr/>
            </p:nvGrpSpPr>
            <p:grpSpPr bwMode="auto">
              <a:xfrm>
                <a:off x="983" y="2288"/>
                <a:ext cx="186" cy="30"/>
                <a:chOff x="2966" y="3408"/>
                <a:chExt cx="265" cy="43"/>
              </a:xfrm>
            </p:grpSpPr>
            <p:sp>
              <p:nvSpPr>
                <p:cNvPr id="166933" name="Rectangle 21"/>
                <p:cNvSpPr>
                  <a:spLocks noChangeAspect="1" noChangeArrowheads="1"/>
                </p:cNvSpPr>
                <p:nvPr/>
              </p:nvSpPr>
              <p:spPr bwMode="auto">
                <a:xfrm rot="240000">
                  <a:off x="2980" y="3418"/>
                  <a:ext cx="240" cy="23"/>
                </a:xfrm>
                <a:prstGeom prst="rect">
                  <a:avLst/>
                </a:prstGeom>
                <a:noFill/>
                <a:ln w="635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66934" name="Oval 22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2966" y="3408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66935" name="Oval 23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3206" y="3426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  <p:grpSp>
            <p:nvGrpSpPr>
              <p:cNvPr id="166936" name="Group 24"/>
              <p:cNvGrpSpPr>
                <a:grpSpLocks noChangeAspect="1"/>
              </p:cNvGrpSpPr>
              <p:nvPr/>
            </p:nvGrpSpPr>
            <p:grpSpPr bwMode="auto">
              <a:xfrm>
                <a:off x="984" y="2263"/>
                <a:ext cx="187" cy="30"/>
                <a:chOff x="2966" y="3408"/>
                <a:chExt cx="265" cy="43"/>
              </a:xfrm>
            </p:grpSpPr>
            <p:sp>
              <p:nvSpPr>
                <p:cNvPr id="166937" name="Rectangle 25"/>
                <p:cNvSpPr>
                  <a:spLocks noChangeAspect="1" noChangeArrowheads="1"/>
                </p:cNvSpPr>
                <p:nvPr/>
              </p:nvSpPr>
              <p:spPr bwMode="auto">
                <a:xfrm rot="240000">
                  <a:off x="2980" y="3418"/>
                  <a:ext cx="240" cy="23"/>
                </a:xfrm>
                <a:prstGeom prst="rect">
                  <a:avLst/>
                </a:prstGeom>
                <a:noFill/>
                <a:ln w="635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66938" name="Oval 26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2966" y="3408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66939" name="Oval 27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3206" y="3426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  <p:grpSp>
            <p:nvGrpSpPr>
              <p:cNvPr id="166940" name="Group 28"/>
              <p:cNvGrpSpPr>
                <a:grpSpLocks noChangeAspect="1"/>
              </p:cNvGrpSpPr>
              <p:nvPr/>
            </p:nvGrpSpPr>
            <p:grpSpPr bwMode="auto">
              <a:xfrm>
                <a:off x="979" y="2369"/>
                <a:ext cx="186" cy="30"/>
                <a:chOff x="2966" y="3408"/>
                <a:chExt cx="265" cy="43"/>
              </a:xfrm>
            </p:grpSpPr>
            <p:sp>
              <p:nvSpPr>
                <p:cNvPr id="166941" name="Rectangle 29"/>
                <p:cNvSpPr>
                  <a:spLocks noChangeAspect="1" noChangeArrowheads="1"/>
                </p:cNvSpPr>
                <p:nvPr/>
              </p:nvSpPr>
              <p:spPr bwMode="auto">
                <a:xfrm rot="240000">
                  <a:off x="2980" y="3418"/>
                  <a:ext cx="240" cy="23"/>
                </a:xfrm>
                <a:prstGeom prst="rect">
                  <a:avLst/>
                </a:prstGeom>
                <a:noFill/>
                <a:ln w="635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66942" name="Oval 30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2966" y="3408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66943" name="Oval 31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3206" y="3426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  <p:grpSp>
            <p:nvGrpSpPr>
              <p:cNvPr id="166944" name="Group 32"/>
              <p:cNvGrpSpPr>
                <a:grpSpLocks noChangeAspect="1"/>
              </p:cNvGrpSpPr>
              <p:nvPr/>
            </p:nvGrpSpPr>
            <p:grpSpPr bwMode="auto">
              <a:xfrm>
                <a:off x="979" y="2340"/>
                <a:ext cx="187" cy="31"/>
                <a:chOff x="2966" y="3408"/>
                <a:chExt cx="265" cy="43"/>
              </a:xfrm>
            </p:grpSpPr>
            <p:sp>
              <p:nvSpPr>
                <p:cNvPr id="166945" name="Rectangle 33"/>
                <p:cNvSpPr>
                  <a:spLocks noChangeAspect="1" noChangeArrowheads="1"/>
                </p:cNvSpPr>
                <p:nvPr/>
              </p:nvSpPr>
              <p:spPr bwMode="auto">
                <a:xfrm rot="240000">
                  <a:off x="2980" y="3418"/>
                  <a:ext cx="240" cy="23"/>
                </a:xfrm>
                <a:prstGeom prst="rect">
                  <a:avLst/>
                </a:prstGeom>
                <a:noFill/>
                <a:ln w="635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66946" name="Oval 34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2966" y="3408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66947" name="Oval 35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3206" y="3426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  <p:grpSp>
            <p:nvGrpSpPr>
              <p:cNvPr id="166948" name="Group 36"/>
              <p:cNvGrpSpPr>
                <a:grpSpLocks noChangeAspect="1"/>
              </p:cNvGrpSpPr>
              <p:nvPr/>
            </p:nvGrpSpPr>
            <p:grpSpPr bwMode="auto">
              <a:xfrm>
                <a:off x="982" y="2457"/>
                <a:ext cx="186" cy="30"/>
                <a:chOff x="2966" y="3408"/>
                <a:chExt cx="265" cy="43"/>
              </a:xfrm>
            </p:grpSpPr>
            <p:sp>
              <p:nvSpPr>
                <p:cNvPr id="166949" name="Rectangle 37"/>
                <p:cNvSpPr>
                  <a:spLocks noChangeAspect="1" noChangeArrowheads="1"/>
                </p:cNvSpPr>
                <p:nvPr/>
              </p:nvSpPr>
              <p:spPr bwMode="auto">
                <a:xfrm rot="240000">
                  <a:off x="2980" y="3418"/>
                  <a:ext cx="240" cy="23"/>
                </a:xfrm>
                <a:prstGeom prst="rect">
                  <a:avLst/>
                </a:prstGeom>
                <a:noFill/>
                <a:ln w="635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66950" name="Oval 38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2966" y="3408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66951" name="Oval 39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3206" y="3426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  <p:grpSp>
            <p:nvGrpSpPr>
              <p:cNvPr id="166952" name="Group 40"/>
              <p:cNvGrpSpPr>
                <a:grpSpLocks noChangeAspect="1"/>
              </p:cNvGrpSpPr>
              <p:nvPr/>
            </p:nvGrpSpPr>
            <p:grpSpPr bwMode="auto">
              <a:xfrm rot="136227">
                <a:off x="984" y="2240"/>
                <a:ext cx="187" cy="30"/>
                <a:chOff x="2966" y="3408"/>
                <a:chExt cx="265" cy="43"/>
              </a:xfrm>
            </p:grpSpPr>
            <p:sp>
              <p:nvSpPr>
                <p:cNvPr id="166953" name="Rectangle 41"/>
                <p:cNvSpPr>
                  <a:spLocks noChangeAspect="1" noChangeArrowheads="1"/>
                </p:cNvSpPr>
                <p:nvPr/>
              </p:nvSpPr>
              <p:spPr bwMode="auto">
                <a:xfrm rot="240000">
                  <a:off x="2980" y="3418"/>
                  <a:ext cx="240" cy="23"/>
                </a:xfrm>
                <a:prstGeom prst="rect">
                  <a:avLst/>
                </a:prstGeom>
                <a:noFill/>
                <a:ln w="635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66954" name="Oval 42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2966" y="3408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66955" name="Oval 43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3206" y="3426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  <p:grpSp>
            <p:nvGrpSpPr>
              <p:cNvPr id="166956" name="Group 44"/>
              <p:cNvGrpSpPr>
                <a:grpSpLocks noChangeAspect="1"/>
              </p:cNvGrpSpPr>
              <p:nvPr/>
            </p:nvGrpSpPr>
            <p:grpSpPr bwMode="auto">
              <a:xfrm rot="-208310">
                <a:off x="983" y="2230"/>
                <a:ext cx="186" cy="30"/>
                <a:chOff x="2966" y="3408"/>
                <a:chExt cx="265" cy="43"/>
              </a:xfrm>
            </p:grpSpPr>
            <p:sp>
              <p:nvSpPr>
                <p:cNvPr id="166957" name="Rectangle 45"/>
                <p:cNvSpPr>
                  <a:spLocks noChangeAspect="1" noChangeArrowheads="1"/>
                </p:cNvSpPr>
                <p:nvPr/>
              </p:nvSpPr>
              <p:spPr bwMode="auto">
                <a:xfrm rot="240000">
                  <a:off x="2980" y="3418"/>
                  <a:ext cx="240" cy="23"/>
                </a:xfrm>
                <a:prstGeom prst="rect">
                  <a:avLst/>
                </a:prstGeom>
                <a:noFill/>
                <a:ln w="635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66958" name="Oval 46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2966" y="3408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66959" name="Oval 47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3206" y="3426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  <p:grpSp>
            <p:nvGrpSpPr>
              <p:cNvPr id="166960" name="Group 48"/>
              <p:cNvGrpSpPr>
                <a:grpSpLocks noChangeAspect="1"/>
              </p:cNvGrpSpPr>
              <p:nvPr/>
            </p:nvGrpSpPr>
            <p:grpSpPr bwMode="auto">
              <a:xfrm>
                <a:off x="985" y="2541"/>
                <a:ext cx="186" cy="30"/>
                <a:chOff x="2966" y="3408"/>
                <a:chExt cx="265" cy="43"/>
              </a:xfrm>
            </p:grpSpPr>
            <p:sp>
              <p:nvSpPr>
                <p:cNvPr id="166961" name="Rectangle 49"/>
                <p:cNvSpPr>
                  <a:spLocks noChangeAspect="1" noChangeArrowheads="1"/>
                </p:cNvSpPr>
                <p:nvPr/>
              </p:nvSpPr>
              <p:spPr bwMode="auto">
                <a:xfrm rot="240000">
                  <a:off x="2980" y="3418"/>
                  <a:ext cx="240" cy="23"/>
                </a:xfrm>
                <a:prstGeom prst="rect">
                  <a:avLst/>
                </a:prstGeom>
                <a:noFill/>
                <a:ln w="635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66962" name="Oval 50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2966" y="3408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66963" name="Oval 51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3206" y="3426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  <p:grpSp>
            <p:nvGrpSpPr>
              <p:cNvPr id="166964" name="Group 52"/>
              <p:cNvGrpSpPr>
                <a:grpSpLocks noChangeAspect="1"/>
              </p:cNvGrpSpPr>
              <p:nvPr/>
            </p:nvGrpSpPr>
            <p:grpSpPr bwMode="auto">
              <a:xfrm>
                <a:off x="984" y="2513"/>
                <a:ext cx="186" cy="30"/>
                <a:chOff x="2966" y="3408"/>
                <a:chExt cx="265" cy="43"/>
              </a:xfrm>
            </p:grpSpPr>
            <p:sp>
              <p:nvSpPr>
                <p:cNvPr id="166965" name="Rectangle 53"/>
                <p:cNvSpPr>
                  <a:spLocks noChangeAspect="1" noChangeArrowheads="1"/>
                </p:cNvSpPr>
                <p:nvPr/>
              </p:nvSpPr>
              <p:spPr bwMode="auto">
                <a:xfrm rot="240000">
                  <a:off x="2980" y="3418"/>
                  <a:ext cx="240" cy="23"/>
                </a:xfrm>
                <a:prstGeom prst="rect">
                  <a:avLst/>
                </a:prstGeom>
                <a:noFill/>
                <a:ln w="635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66966" name="Oval 54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2966" y="3408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66967" name="Oval 55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3206" y="3426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  <p:grpSp>
            <p:nvGrpSpPr>
              <p:cNvPr id="166968" name="Group 56"/>
              <p:cNvGrpSpPr>
                <a:grpSpLocks noChangeAspect="1"/>
              </p:cNvGrpSpPr>
              <p:nvPr/>
            </p:nvGrpSpPr>
            <p:grpSpPr bwMode="auto">
              <a:xfrm>
                <a:off x="981" y="2484"/>
                <a:ext cx="186" cy="30"/>
                <a:chOff x="2966" y="3408"/>
                <a:chExt cx="265" cy="43"/>
              </a:xfrm>
            </p:grpSpPr>
            <p:sp>
              <p:nvSpPr>
                <p:cNvPr id="166969" name="Rectangle 57"/>
                <p:cNvSpPr>
                  <a:spLocks noChangeAspect="1" noChangeArrowheads="1"/>
                </p:cNvSpPr>
                <p:nvPr/>
              </p:nvSpPr>
              <p:spPr bwMode="auto">
                <a:xfrm rot="240000">
                  <a:off x="2980" y="3418"/>
                  <a:ext cx="240" cy="23"/>
                </a:xfrm>
                <a:prstGeom prst="rect">
                  <a:avLst/>
                </a:prstGeom>
                <a:noFill/>
                <a:ln w="635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66970" name="Oval 58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2966" y="3408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66971" name="Oval 59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3206" y="3426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  <p:grpSp>
            <p:nvGrpSpPr>
              <p:cNvPr id="166972" name="Group 60"/>
              <p:cNvGrpSpPr>
                <a:grpSpLocks noChangeAspect="1"/>
              </p:cNvGrpSpPr>
              <p:nvPr/>
            </p:nvGrpSpPr>
            <p:grpSpPr bwMode="auto">
              <a:xfrm>
                <a:off x="984" y="2572"/>
                <a:ext cx="186" cy="30"/>
                <a:chOff x="2966" y="3408"/>
                <a:chExt cx="265" cy="43"/>
              </a:xfrm>
            </p:grpSpPr>
            <p:sp>
              <p:nvSpPr>
                <p:cNvPr id="166973" name="Rectangle 61"/>
                <p:cNvSpPr>
                  <a:spLocks noChangeAspect="1" noChangeArrowheads="1"/>
                </p:cNvSpPr>
                <p:nvPr/>
              </p:nvSpPr>
              <p:spPr bwMode="auto">
                <a:xfrm rot="240000">
                  <a:off x="2980" y="3418"/>
                  <a:ext cx="240" cy="23"/>
                </a:xfrm>
                <a:prstGeom prst="rect">
                  <a:avLst/>
                </a:prstGeom>
                <a:noFill/>
                <a:ln w="635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66974" name="Oval 62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2966" y="3408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66975" name="Oval 63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3206" y="3426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</p:grpSp>
        <p:sp>
          <p:nvSpPr>
            <p:cNvPr id="166976" name="Rectangle 64"/>
            <p:cNvSpPr>
              <a:spLocks noChangeAspect="1" noChangeArrowheads="1"/>
            </p:cNvSpPr>
            <p:nvPr/>
          </p:nvSpPr>
          <p:spPr bwMode="auto">
            <a:xfrm flipH="1">
              <a:off x="2306" y="54"/>
              <a:ext cx="62" cy="42"/>
            </a:xfrm>
            <a:prstGeom prst="rect">
              <a:avLst/>
            </a:prstGeom>
            <a:gradFill rotWithShape="0">
              <a:gsLst>
                <a:gs pos="0">
                  <a:schemeClr val="folHlink">
                    <a:gamma/>
                    <a:shade val="46275"/>
                    <a:invGamma/>
                  </a:schemeClr>
                </a:gs>
                <a:gs pos="100000">
                  <a:schemeClr val="folHlink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66977" name="Rectangle 65"/>
            <p:cNvSpPr>
              <a:spLocks noChangeAspect="1" noChangeArrowheads="1"/>
            </p:cNvSpPr>
            <p:nvPr/>
          </p:nvSpPr>
          <p:spPr bwMode="auto">
            <a:xfrm flipH="1">
              <a:off x="2393" y="54"/>
              <a:ext cx="63" cy="42"/>
            </a:xfrm>
            <a:prstGeom prst="rect">
              <a:avLst/>
            </a:prstGeom>
            <a:gradFill rotWithShape="0">
              <a:gsLst>
                <a:gs pos="0">
                  <a:schemeClr val="folHlink">
                    <a:gamma/>
                    <a:shade val="46275"/>
                    <a:invGamma/>
                  </a:schemeClr>
                </a:gs>
                <a:gs pos="100000">
                  <a:schemeClr val="folHlink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grpSp>
          <p:nvGrpSpPr>
            <p:cNvPr id="166978" name="Group 66"/>
            <p:cNvGrpSpPr>
              <a:grpSpLocks noChangeAspect="1"/>
            </p:cNvGrpSpPr>
            <p:nvPr/>
          </p:nvGrpSpPr>
          <p:grpSpPr bwMode="auto">
            <a:xfrm>
              <a:off x="2254" y="0"/>
              <a:ext cx="254" cy="1507"/>
              <a:chOff x="934" y="1606"/>
              <a:chExt cx="284" cy="1684"/>
            </a:xfrm>
          </p:grpSpPr>
          <p:grpSp>
            <p:nvGrpSpPr>
              <p:cNvPr id="166979" name="Group 67"/>
              <p:cNvGrpSpPr>
                <a:grpSpLocks noChangeAspect="1"/>
              </p:cNvGrpSpPr>
              <p:nvPr/>
            </p:nvGrpSpPr>
            <p:grpSpPr bwMode="auto">
              <a:xfrm>
                <a:off x="934" y="1606"/>
                <a:ext cx="284" cy="1684"/>
                <a:chOff x="934" y="1606"/>
                <a:chExt cx="284" cy="1684"/>
              </a:xfrm>
            </p:grpSpPr>
            <p:grpSp>
              <p:nvGrpSpPr>
                <p:cNvPr id="166980" name="Group 68"/>
                <p:cNvGrpSpPr>
                  <a:grpSpLocks noChangeAspect="1"/>
                </p:cNvGrpSpPr>
                <p:nvPr/>
              </p:nvGrpSpPr>
              <p:grpSpPr bwMode="auto">
                <a:xfrm>
                  <a:off x="942" y="1718"/>
                  <a:ext cx="272" cy="1572"/>
                  <a:chOff x="942" y="1718"/>
                  <a:chExt cx="272" cy="1572"/>
                </a:xfrm>
              </p:grpSpPr>
              <p:sp>
                <p:nvSpPr>
                  <p:cNvPr id="166981" name="Freeform 69" descr="Широкий диагональный 1"/>
                  <p:cNvSpPr>
                    <a:spLocks noChangeAspect="1"/>
                  </p:cNvSpPr>
                  <p:nvPr/>
                </p:nvSpPr>
                <p:spPr bwMode="auto">
                  <a:xfrm>
                    <a:off x="942" y="2204"/>
                    <a:ext cx="272" cy="1086"/>
                  </a:xfrm>
                  <a:custGeom>
                    <a:avLst/>
                    <a:gdLst/>
                    <a:ahLst/>
                    <a:cxnLst>
                      <a:cxn ang="0">
                        <a:pos x="2" y="1086"/>
                      </a:cxn>
                      <a:cxn ang="0">
                        <a:pos x="0" y="30"/>
                      </a:cxn>
                      <a:cxn ang="0">
                        <a:pos x="10" y="12"/>
                      </a:cxn>
                      <a:cxn ang="0">
                        <a:pos x="28" y="4"/>
                      </a:cxn>
                      <a:cxn ang="0">
                        <a:pos x="250" y="0"/>
                      </a:cxn>
                      <a:cxn ang="0">
                        <a:pos x="264" y="12"/>
                      </a:cxn>
                      <a:cxn ang="0">
                        <a:pos x="268" y="34"/>
                      </a:cxn>
                      <a:cxn ang="0">
                        <a:pos x="272" y="1084"/>
                      </a:cxn>
                      <a:cxn ang="0">
                        <a:pos x="242" y="1084"/>
                      </a:cxn>
                      <a:cxn ang="0">
                        <a:pos x="240" y="44"/>
                      </a:cxn>
                      <a:cxn ang="0">
                        <a:pos x="232" y="28"/>
                      </a:cxn>
                      <a:cxn ang="0">
                        <a:pos x="200" y="28"/>
                      </a:cxn>
                      <a:cxn ang="0">
                        <a:pos x="198" y="2"/>
                      </a:cxn>
                      <a:cxn ang="0">
                        <a:pos x="70" y="2"/>
                      </a:cxn>
                      <a:cxn ang="0">
                        <a:pos x="70" y="28"/>
                      </a:cxn>
                      <a:cxn ang="0">
                        <a:pos x="40" y="30"/>
                      </a:cxn>
                      <a:cxn ang="0">
                        <a:pos x="28" y="40"/>
                      </a:cxn>
                      <a:cxn ang="0">
                        <a:pos x="30" y="1086"/>
                      </a:cxn>
                      <a:cxn ang="0">
                        <a:pos x="2" y="1086"/>
                      </a:cxn>
                    </a:cxnLst>
                    <a:rect l="0" t="0" r="r" b="b"/>
                    <a:pathLst>
                      <a:path w="272" h="1086">
                        <a:moveTo>
                          <a:pt x="2" y="1086"/>
                        </a:moveTo>
                        <a:lnTo>
                          <a:pt x="0" y="30"/>
                        </a:lnTo>
                        <a:lnTo>
                          <a:pt x="10" y="12"/>
                        </a:lnTo>
                        <a:lnTo>
                          <a:pt x="28" y="4"/>
                        </a:lnTo>
                        <a:lnTo>
                          <a:pt x="250" y="0"/>
                        </a:lnTo>
                        <a:lnTo>
                          <a:pt x="264" y="12"/>
                        </a:lnTo>
                        <a:lnTo>
                          <a:pt x="268" y="34"/>
                        </a:lnTo>
                        <a:lnTo>
                          <a:pt x="272" y="1084"/>
                        </a:lnTo>
                        <a:lnTo>
                          <a:pt x="242" y="1084"/>
                        </a:lnTo>
                        <a:lnTo>
                          <a:pt x="240" y="44"/>
                        </a:lnTo>
                        <a:lnTo>
                          <a:pt x="232" y="28"/>
                        </a:lnTo>
                        <a:lnTo>
                          <a:pt x="200" y="28"/>
                        </a:lnTo>
                        <a:lnTo>
                          <a:pt x="198" y="2"/>
                        </a:lnTo>
                        <a:lnTo>
                          <a:pt x="70" y="2"/>
                        </a:lnTo>
                        <a:lnTo>
                          <a:pt x="70" y="28"/>
                        </a:lnTo>
                        <a:lnTo>
                          <a:pt x="40" y="30"/>
                        </a:lnTo>
                        <a:lnTo>
                          <a:pt x="28" y="40"/>
                        </a:lnTo>
                        <a:lnTo>
                          <a:pt x="30" y="1086"/>
                        </a:lnTo>
                        <a:lnTo>
                          <a:pt x="2" y="1086"/>
                        </a:lnTo>
                        <a:close/>
                      </a:path>
                    </a:pathLst>
                  </a:custGeom>
                  <a:pattFill prst="wdDnDiag">
                    <a:fgClr>
                      <a:schemeClr val="tx2"/>
                    </a:fgClr>
                    <a:bgClr>
                      <a:schemeClr val="bg1"/>
                    </a:bgClr>
                  </a:patt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endParaRPr lang="ro-RO"/>
                  </a:p>
                </p:txBody>
              </p:sp>
              <p:sp>
                <p:nvSpPr>
                  <p:cNvPr id="166982" name="Freeform 70" descr="Алмазная решетка (контур)"/>
                  <p:cNvSpPr>
                    <a:spLocks noChangeAspect="1"/>
                  </p:cNvSpPr>
                  <p:nvPr/>
                </p:nvSpPr>
                <p:spPr bwMode="auto">
                  <a:xfrm>
                    <a:off x="972" y="1718"/>
                    <a:ext cx="208" cy="490"/>
                  </a:xfrm>
                  <a:custGeom>
                    <a:avLst/>
                    <a:gdLst/>
                    <a:ahLst/>
                    <a:cxnLst>
                      <a:cxn ang="0">
                        <a:pos x="4" y="4"/>
                      </a:cxn>
                      <a:cxn ang="0">
                        <a:pos x="0" y="486"/>
                      </a:cxn>
                      <a:cxn ang="0">
                        <a:pos x="40" y="486"/>
                      </a:cxn>
                      <a:cxn ang="0">
                        <a:pos x="38" y="34"/>
                      </a:cxn>
                      <a:cxn ang="0">
                        <a:pos x="80" y="32"/>
                      </a:cxn>
                      <a:cxn ang="0">
                        <a:pos x="78" y="0"/>
                      </a:cxn>
                      <a:cxn ang="0">
                        <a:pos x="120" y="0"/>
                      </a:cxn>
                      <a:cxn ang="0">
                        <a:pos x="122" y="32"/>
                      </a:cxn>
                      <a:cxn ang="0">
                        <a:pos x="172" y="32"/>
                      </a:cxn>
                      <a:cxn ang="0">
                        <a:pos x="172" y="490"/>
                      </a:cxn>
                      <a:cxn ang="0">
                        <a:pos x="208" y="484"/>
                      </a:cxn>
                      <a:cxn ang="0">
                        <a:pos x="208" y="6"/>
                      </a:cxn>
                      <a:cxn ang="0">
                        <a:pos x="4" y="4"/>
                      </a:cxn>
                    </a:cxnLst>
                    <a:rect l="0" t="0" r="r" b="b"/>
                    <a:pathLst>
                      <a:path w="208" h="490">
                        <a:moveTo>
                          <a:pt x="4" y="4"/>
                        </a:moveTo>
                        <a:lnTo>
                          <a:pt x="0" y="486"/>
                        </a:lnTo>
                        <a:lnTo>
                          <a:pt x="40" y="486"/>
                        </a:lnTo>
                        <a:lnTo>
                          <a:pt x="38" y="34"/>
                        </a:lnTo>
                        <a:lnTo>
                          <a:pt x="80" y="32"/>
                        </a:lnTo>
                        <a:lnTo>
                          <a:pt x="78" y="0"/>
                        </a:lnTo>
                        <a:lnTo>
                          <a:pt x="120" y="0"/>
                        </a:lnTo>
                        <a:lnTo>
                          <a:pt x="122" y="32"/>
                        </a:lnTo>
                        <a:lnTo>
                          <a:pt x="172" y="32"/>
                        </a:lnTo>
                        <a:lnTo>
                          <a:pt x="172" y="490"/>
                        </a:lnTo>
                        <a:lnTo>
                          <a:pt x="208" y="484"/>
                        </a:lnTo>
                        <a:lnTo>
                          <a:pt x="208" y="6"/>
                        </a:lnTo>
                        <a:lnTo>
                          <a:pt x="4" y="4"/>
                        </a:lnTo>
                        <a:close/>
                      </a:path>
                    </a:pathLst>
                  </a:custGeom>
                  <a:pattFill prst="openDmnd">
                    <a:fgClr>
                      <a:schemeClr val="tx1"/>
                    </a:fgClr>
                    <a:bgClr>
                      <a:schemeClr val="bg1"/>
                    </a:bgClr>
                  </a:patt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endParaRPr lang="ro-RO"/>
                  </a:p>
                </p:txBody>
              </p:sp>
              <p:grpSp>
                <p:nvGrpSpPr>
                  <p:cNvPr id="166983" name="Group 71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976" y="1976"/>
                    <a:ext cx="203" cy="228"/>
                    <a:chOff x="976" y="1976"/>
                    <a:chExt cx="203" cy="228"/>
                  </a:xfrm>
                </p:grpSpPr>
                <p:sp>
                  <p:nvSpPr>
                    <p:cNvPr id="166984" name="Rectangle 7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145" y="2172"/>
                      <a:ext cx="32" cy="32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6350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66985" name="Rectangle 73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976" y="2170"/>
                      <a:ext cx="32" cy="32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6350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66986" name="Rectangle 74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147" y="1978"/>
                      <a:ext cx="32" cy="32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6350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66987" name="Rectangle 75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978" y="1976"/>
                      <a:ext cx="32" cy="32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6350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</p:grpSp>
            </p:grpSp>
            <p:sp>
              <p:nvSpPr>
                <p:cNvPr id="166988" name="Freeform 76" descr="Плетенка"/>
                <p:cNvSpPr>
                  <a:spLocks noChangeAspect="1"/>
                </p:cNvSpPr>
                <p:nvPr/>
              </p:nvSpPr>
              <p:spPr bwMode="auto">
                <a:xfrm>
                  <a:off x="934" y="1606"/>
                  <a:ext cx="284" cy="252"/>
                </a:xfrm>
                <a:custGeom>
                  <a:avLst/>
                  <a:gdLst/>
                  <a:ahLst/>
                  <a:cxnLst>
                    <a:cxn ang="0">
                      <a:pos x="0" y="224"/>
                    </a:cxn>
                    <a:cxn ang="0">
                      <a:pos x="14" y="222"/>
                    </a:cxn>
                    <a:cxn ang="0">
                      <a:pos x="14" y="26"/>
                    </a:cxn>
                    <a:cxn ang="0">
                      <a:pos x="26" y="0"/>
                    </a:cxn>
                    <a:cxn ang="0">
                      <a:pos x="252" y="2"/>
                    </a:cxn>
                    <a:cxn ang="0">
                      <a:pos x="270" y="20"/>
                    </a:cxn>
                    <a:cxn ang="0">
                      <a:pos x="270" y="218"/>
                    </a:cxn>
                    <a:cxn ang="0">
                      <a:pos x="284" y="218"/>
                    </a:cxn>
                    <a:cxn ang="0">
                      <a:pos x="284" y="246"/>
                    </a:cxn>
                    <a:cxn ang="0">
                      <a:pos x="248" y="244"/>
                    </a:cxn>
                    <a:cxn ang="0">
                      <a:pos x="248" y="26"/>
                    </a:cxn>
                    <a:cxn ang="0">
                      <a:pos x="40" y="18"/>
                    </a:cxn>
                    <a:cxn ang="0">
                      <a:pos x="40" y="252"/>
                    </a:cxn>
                    <a:cxn ang="0">
                      <a:pos x="0" y="250"/>
                    </a:cxn>
                    <a:cxn ang="0">
                      <a:pos x="0" y="224"/>
                    </a:cxn>
                  </a:cxnLst>
                  <a:rect l="0" t="0" r="r" b="b"/>
                  <a:pathLst>
                    <a:path w="284" h="252">
                      <a:moveTo>
                        <a:pt x="0" y="224"/>
                      </a:moveTo>
                      <a:lnTo>
                        <a:pt x="14" y="222"/>
                      </a:lnTo>
                      <a:lnTo>
                        <a:pt x="14" y="26"/>
                      </a:lnTo>
                      <a:lnTo>
                        <a:pt x="26" y="0"/>
                      </a:lnTo>
                      <a:lnTo>
                        <a:pt x="252" y="2"/>
                      </a:lnTo>
                      <a:lnTo>
                        <a:pt x="270" y="20"/>
                      </a:lnTo>
                      <a:lnTo>
                        <a:pt x="270" y="218"/>
                      </a:lnTo>
                      <a:lnTo>
                        <a:pt x="284" y="218"/>
                      </a:lnTo>
                      <a:lnTo>
                        <a:pt x="284" y="246"/>
                      </a:lnTo>
                      <a:lnTo>
                        <a:pt x="248" y="244"/>
                      </a:lnTo>
                      <a:lnTo>
                        <a:pt x="248" y="26"/>
                      </a:lnTo>
                      <a:lnTo>
                        <a:pt x="40" y="18"/>
                      </a:lnTo>
                      <a:lnTo>
                        <a:pt x="40" y="252"/>
                      </a:lnTo>
                      <a:lnTo>
                        <a:pt x="0" y="250"/>
                      </a:lnTo>
                      <a:lnTo>
                        <a:pt x="0" y="224"/>
                      </a:lnTo>
                      <a:close/>
                    </a:path>
                  </a:pathLst>
                </a:custGeom>
                <a:pattFill prst="weave">
                  <a:fgClr>
                    <a:schemeClr val="tx1"/>
                  </a:fgClr>
                  <a:bgClr>
                    <a:schemeClr val="bg1"/>
                  </a:bgClr>
                </a:pattFill>
                <a:ln w="6350" cmpd="sng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ro-RO"/>
                </a:p>
              </p:txBody>
            </p:sp>
          </p:grpSp>
          <p:sp>
            <p:nvSpPr>
              <p:cNvPr id="166989" name="Line 77"/>
              <p:cNvSpPr>
                <a:spLocks noChangeAspect="1" noChangeShapeType="1"/>
              </p:cNvSpPr>
              <p:nvPr/>
            </p:nvSpPr>
            <p:spPr bwMode="auto">
              <a:xfrm>
                <a:off x="960" y="3288"/>
                <a:ext cx="240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o-RO"/>
              </a:p>
            </p:txBody>
          </p:sp>
        </p:grpSp>
        <p:grpSp>
          <p:nvGrpSpPr>
            <p:cNvPr id="166990" name="Group 78"/>
            <p:cNvGrpSpPr>
              <a:grpSpLocks noChangeAspect="1"/>
            </p:cNvGrpSpPr>
            <p:nvPr/>
          </p:nvGrpSpPr>
          <p:grpSpPr bwMode="auto">
            <a:xfrm>
              <a:off x="2304" y="428"/>
              <a:ext cx="166" cy="1048"/>
              <a:chOff x="982" y="1633"/>
              <a:chExt cx="186" cy="1171"/>
            </a:xfrm>
          </p:grpSpPr>
          <p:sp>
            <p:nvSpPr>
              <p:cNvPr id="166991" name="Freeform 79"/>
              <p:cNvSpPr>
                <a:spLocks noChangeAspect="1"/>
              </p:cNvSpPr>
              <p:nvPr/>
            </p:nvSpPr>
            <p:spPr bwMode="auto">
              <a:xfrm>
                <a:off x="1026" y="1758"/>
                <a:ext cx="94" cy="474"/>
              </a:xfrm>
              <a:custGeom>
                <a:avLst/>
                <a:gdLst/>
                <a:ahLst/>
                <a:cxnLst>
                  <a:cxn ang="0">
                    <a:pos x="0" y="472"/>
                  </a:cxn>
                  <a:cxn ang="0">
                    <a:pos x="0" y="58"/>
                  </a:cxn>
                  <a:cxn ang="0">
                    <a:pos x="10" y="44"/>
                  </a:cxn>
                  <a:cxn ang="0">
                    <a:pos x="12" y="6"/>
                  </a:cxn>
                  <a:cxn ang="0">
                    <a:pos x="31" y="0"/>
                  </a:cxn>
                  <a:cxn ang="0">
                    <a:pos x="63" y="0"/>
                  </a:cxn>
                  <a:cxn ang="0">
                    <a:pos x="78" y="10"/>
                  </a:cxn>
                  <a:cxn ang="0">
                    <a:pos x="82" y="46"/>
                  </a:cxn>
                  <a:cxn ang="0">
                    <a:pos x="94" y="56"/>
                  </a:cxn>
                  <a:cxn ang="0">
                    <a:pos x="94" y="472"/>
                  </a:cxn>
                  <a:cxn ang="0">
                    <a:pos x="0" y="472"/>
                  </a:cxn>
                </a:cxnLst>
                <a:rect l="0" t="0" r="r" b="b"/>
                <a:pathLst>
                  <a:path w="94" h="472">
                    <a:moveTo>
                      <a:pt x="0" y="472"/>
                    </a:moveTo>
                    <a:lnTo>
                      <a:pt x="0" y="58"/>
                    </a:lnTo>
                    <a:lnTo>
                      <a:pt x="10" y="44"/>
                    </a:lnTo>
                    <a:lnTo>
                      <a:pt x="12" y="6"/>
                    </a:lnTo>
                    <a:lnTo>
                      <a:pt x="31" y="0"/>
                    </a:lnTo>
                    <a:lnTo>
                      <a:pt x="63" y="0"/>
                    </a:lnTo>
                    <a:lnTo>
                      <a:pt x="78" y="10"/>
                    </a:lnTo>
                    <a:lnTo>
                      <a:pt x="82" y="46"/>
                    </a:lnTo>
                    <a:lnTo>
                      <a:pt x="94" y="56"/>
                    </a:lnTo>
                    <a:lnTo>
                      <a:pt x="94" y="472"/>
                    </a:lnTo>
                    <a:lnTo>
                      <a:pt x="0" y="472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folHlink">
                      <a:gamma/>
                      <a:shade val="33333"/>
                      <a:invGamma/>
                    </a:schemeClr>
                  </a:gs>
                  <a:gs pos="50000">
                    <a:schemeClr val="folHlink"/>
                  </a:gs>
                  <a:gs pos="100000">
                    <a:schemeClr val="folHlink">
                      <a:gamma/>
                      <a:shade val="33333"/>
                      <a:invGamma/>
                    </a:schemeClr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o-RO"/>
              </a:p>
            </p:txBody>
          </p:sp>
          <p:sp>
            <p:nvSpPr>
              <p:cNvPr id="166992" name="Rectangle 80" descr="Темн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1048" y="1770"/>
                <a:ext cx="48" cy="145"/>
              </a:xfrm>
              <a:prstGeom prst="rect">
                <a:avLst/>
              </a:prstGeom>
              <a:pattFill prst="dkDnDiag">
                <a:fgClr>
                  <a:schemeClr val="tx2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66993" name="Rectangle 81"/>
              <p:cNvSpPr>
                <a:spLocks noChangeAspect="1" noChangeArrowheads="1"/>
              </p:cNvSpPr>
              <p:nvPr/>
            </p:nvSpPr>
            <p:spPr bwMode="auto">
              <a:xfrm>
                <a:off x="1026" y="1983"/>
                <a:ext cx="94" cy="226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grpSp>
            <p:nvGrpSpPr>
              <p:cNvPr id="166994" name="Group 82"/>
              <p:cNvGrpSpPr>
                <a:grpSpLocks noChangeAspect="1"/>
              </p:cNvGrpSpPr>
              <p:nvPr/>
            </p:nvGrpSpPr>
            <p:grpSpPr bwMode="auto">
              <a:xfrm>
                <a:off x="1062" y="1633"/>
                <a:ext cx="17" cy="179"/>
                <a:chOff x="1524" y="2321"/>
                <a:chExt cx="17" cy="178"/>
              </a:xfrm>
            </p:grpSpPr>
            <p:sp>
              <p:nvSpPr>
                <p:cNvPr id="166995" name="Rectangle 83"/>
                <p:cNvSpPr>
                  <a:spLocks noChangeAspect="1" noChangeArrowheads="1"/>
                </p:cNvSpPr>
                <p:nvPr/>
              </p:nvSpPr>
              <p:spPr bwMode="auto">
                <a:xfrm rot="5400000">
                  <a:off x="1449" y="2407"/>
                  <a:ext cx="168" cy="16"/>
                </a:xfrm>
                <a:prstGeom prst="rect">
                  <a:avLst/>
                </a:prstGeom>
                <a:solidFill>
                  <a:schemeClr val="folHlink"/>
                </a:solidFill>
                <a:ln w="635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66996" name="Oval 84"/>
                <p:cNvSpPr>
                  <a:spLocks noChangeAspect="1" noChangeArrowheads="1"/>
                </p:cNvSpPr>
                <p:nvPr/>
              </p:nvSpPr>
              <p:spPr bwMode="auto">
                <a:xfrm rot="5160000">
                  <a:off x="1524" y="2321"/>
                  <a:ext cx="18" cy="17"/>
                </a:xfrm>
                <a:prstGeom prst="ellipse">
                  <a:avLst/>
                </a:prstGeom>
                <a:solidFill>
                  <a:schemeClr val="folHlink"/>
                </a:solid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  <p:grpSp>
            <p:nvGrpSpPr>
              <p:cNvPr id="166997" name="Group 85"/>
              <p:cNvGrpSpPr>
                <a:grpSpLocks noChangeAspect="1"/>
              </p:cNvGrpSpPr>
              <p:nvPr/>
            </p:nvGrpSpPr>
            <p:grpSpPr bwMode="auto">
              <a:xfrm>
                <a:off x="982" y="2228"/>
                <a:ext cx="186" cy="576"/>
                <a:chOff x="982" y="2235"/>
                <a:chExt cx="186" cy="569"/>
              </a:xfrm>
            </p:grpSpPr>
            <p:sp>
              <p:nvSpPr>
                <p:cNvPr id="166998" name="AutoShape 86"/>
                <p:cNvSpPr>
                  <a:spLocks noChangeAspect="1" noChangeArrowheads="1"/>
                </p:cNvSpPr>
                <p:nvPr/>
              </p:nvSpPr>
              <p:spPr bwMode="auto">
                <a:xfrm rot="5400000">
                  <a:off x="888" y="2360"/>
                  <a:ext cx="378" cy="127"/>
                </a:xfrm>
                <a:prstGeom prst="roundRect">
                  <a:avLst>
                    <a:gd name="adj" fmla="val 16667"/>
                  </a:avLst>
                </a:prstGeom>
                <a:gradFill rotWithShape="0">
                  <a:gsLst>
                    <a:gs pos="0">
                      <a:schemeClr val="folHlink">
                        <a:gamma/>
                        <a:shade val="39216"/>
                        <a:invGamma/>
                      </a:schemeClr>
                    </a:gs>
                    <a:gs pos="50000">
                      <a:schemeClr val="folHlink"/>
                    </a:gs>
                    <a:gs pos="100000">
                      <a:schemeClr val="folHlink">
                        <a:gamma/>
                        <a:shade val="39216"/>
                        <a:invGamma/>
                      </a:schemeClr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66999" name="AutoShape 87"/>
                <p:cNvSpPr>
                  <a:spLocks noChangeAspect="1" noChangeArrowheads="1"/>
                </p:cNvSpPr>
                <p:nvPr/>
              </p:nvSpPr>
              <p:spPr bwMode="auto">
                <a:xfrm flipV="1">
                  <a:off x="1040" y="2696"/>
                  <a:ext cx="70" cy="108"/>
                </a:xfrm>
                <a:prstGeom prst="triangle">
                  <a:avLst>
                    <a:gd name="adj" fmla="val 50000"/>
                  </a:avLst>
                </a:prstGeom>
                <a:gradFill rotWithShape="0">
                  <a:gsLst>
                    <a:gs pos="0">
                      <a:schemeClr val="folHlink">
                        <a:gamma/>
                        <a:shade val="39216"/>
                        <a:invGamma/>
                      </a:schemeClr>
                    </a:gs>
                    <a:gs pos="50000">
                      <a:schemeClr val="folHlink"/>
                    </a:gs>
                    <a:gs pos="100000">
                      <a:schemeClr val="folHlink">
                        <a:gamma/>
                        <a:shade val="39216"/>
                        <a:invGamma/>
                      </a:schemeClr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grpSp>
              <p:nvGrpSpPr>
                <p:cNvPr id="167000" name="Group 88"/>
                <p:cNvGrpSpPr>
                  <a:grpSpLocks noChangeAspect="1"/>
                </p:cNvGrpSpPr>
                <p:nvPr/>
              </p:nvGrpSpPr>
              <p:grpSpPr bwMode="auto">
                <a:xfrm>
                  <a:off x="982" y="2602"/>
                  <a:ext cx="186" cy="90"/>
                  <a:chOff x="982" y="2602"/>
                  <a:chExt cx="186" cy="90"/>
                </a:xfrm>
              </p:grpSpPr>
              <p:sp>
                <p:nvSpPr>
                  <p:cNvPr id="167001" name="Rectangle 8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982" y="2602"/>
                    <a:ext cx="186" cy="32"/>
                  </a:xfrm>
                  <a:prstGeom prst="rect">
                    <a:avLst/>
                  </a:prstGeom>
                  <a:gradFill rotWithShape="0">
                    <a:gsLst>
                      <a:gs pos="0">
                        <a:schemeClr val="folHlink">
                          <a:gamma/>
                          <a:shade val="39216"/>
                          <a:invGamma/>
                        </a:schemeClr>
                      </a:gs>
                      <a:gs pos="50000">
                        <a:schemeClr val="folHlink"/>
                      </a:gs>
                      <a:gs pos="100000">
                        <a:schemeClr val="folHlink">
                          <a:gamma/>
                          <a:shade val="39216"/>
                          <a:invGamma/>
                        </a:schemeClr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67002" name="Rectangle 9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014" y="2634"/>
                    <a:ext cx="120" cy="58"/>
                  </a:xfrm>
                  <a:prstGeom prst="rect">
                    <a:avLst/>
                  </a:prstGeom>
                  <a:gradFill rotWithShape="0">
                    <a:gsLst>
                      <a:gs pos="0">
                        <a:schemeClr val="folHlink">
                          <a:gamma/>
                          <a:shade val="39216"/>
                          <a:invGamma/>
                        </a:schemeClr>
                      </a:gs>
                      <a:gs pos="50000">
                        <a:schemeClr val="folHlink"/>
                      </a:gs>
                      <a:gs pos="100000">
                        <a:schemeClr val="folHlink">
                          <a:gamma/>
                          <a:shade val="39216"/>
                          <a:invGamma/>
                        </a:schemeClr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</p:grpSp>
          </p:grpSp>
        </p:grpSp>
      </p:grpSp>
      <p:sp>
        <p:nvSpPr>
          <p:cNvPr id="167003" name="AutoShape 91"/>
          <p:cNvSpPr>
            <a:spLocks noChangeAspect="1" noChangeArrowheads="1"/>
          </p:cNvSpPr>
          <p:nvPr/>
        </p:nvSpPr>
        <p:spPr bwMode="auto">
          <a:xfrm flipV="1">
            <a:off x="4276725" y="1143000"/>
            <a:ext cx="590550" cy="171450"/>
          </a:xfrm>
          <a:custGeom>
            <a:avLst/>
            <a:gdLst>
              <a:gd name="G0" fmla="+- 9404 0 0"/>
              <a:gd name="G1" fmla="+- 6014446 0 0"/>
              <a:gd name="G2" fmla="+- 0 0 6014446"/>
              <a:gd name="T0" fmla="*/ 0 256 1"/>
              <a:gd name="T1" fmla="*/ 180 256 1"/>
              <a:gd name="G3" fmla="+- 6014446 T0 T1"/>
              <a:gd name="T2" fmla="*/ 0 256 1"/>
              <a:gd name="T3" fmla="*/ 90 256 1"/>
              <a:gd name="G4" fmla="+- 6014446 T2 T3"/>
              <a:gd name="G5" fmla="*/ G4 2 1"/>
              <a:gd name="T4" fmla="*/ 90 256 1"/>
              <a:gd name="T5" fmla="*/ 0 256 1"/>
              <a:gd name="G6" fmla="+- 6014446 T4 T5"/>
              <a:gd name="G7" fmla="*/ G6 2 1"/>
              <a:gd name="G8" fmla="abs 6014446"/>
              <a:gd name="T6" fmla="*/ 0 256 1"/>
              <a:gd name="T7" fmla="*/ 90 256 1"/>
              <a:gd name="G9" fmla="+- G8 T6 T7"/>
              <a:gd name="G10" fmla="?: G9 G7 G5"/>
              <a:gd name="T8" fmla="*/ 0 256 1"/>
              <a:gd name="T9" fmla="*/ 360 256 1"/>
              <a:gd name="G11" fmla="+- G10 T8 T9"/>
              <a:gd name="G12" fmla="?: G10 G11 G10"/>
              <a:gd name="T10" fmla="*/ 0 256 1"/>
              <a:gd name="T11" fmla="*/ 360 256 1"/>
              <a:gd name="G13" fmla="+- G12 T10 T11"/>
              <a:gd name="G14" fmla="?: G12 G13 G12"/>
              <a:gd name="G15" fmla="+- 0 0 G14"/>
              <a:gd name="G16" fmla="+- 10800 0 0"/>
              <a:gd name="G17" fmla="+- 10800 0 9404"/>
              <a:gd name="G18" fmla="*/ 9404 1 2"/>
              <a:gd name="G19" fmla="+- G18 5400 0"/>
              <a:gd name="G20" fmla="cos G19 6014446"/>
              <a:gd name="G21" fmla="sin G19 6014446"/>
              <a:gd name="G22" fmla="+- G20 10800 0"/>
              <a:gd name="G23" fmla="+- G21 10800 0"/>
              <a:gd name="G24" fmla="+- 10800 0 G20"/>
              <a:gd name="G25" fmla="+- 9404 10800 0"/>
              <a:gd name="G26" fmla="?: G9 G17 G25"/>
              <a:gd name="G27" fmla="?: G9 0 21600"/>
              <a:gd name="G28" fmla="cos 10800 6014446"/>
              <a:gd name="G29" fmla="sin 10800 6014446"/>
              <a:gd name="G30" fmla="sin 9404 6014446"/>
              <a:gd name="G31" fmla="+- G28 10800 0"/>
              <a:gd name="G32" fmla="+- G29 10800 0"/>
              <a:gd name="G33" fmla="+- G30 10800 0"/>
              <a:gd name="G34" fmla="?: G4 0 G31"/>
              <a:gd name="G35" fmla="?: 6014446 G34 0"/>
              <a:gd name="G36" fmla="?: G6 G35 G31"/>
              <a:gd name="G37" fmla="+- 21600 0 G36"/>
              <a:gd name="G38" fmla="?: G4 0 G33"/>
              <a:gd name="G39" fmla="?: 6014446 G38 G32"/>
              <a:gd name="G40" fmla="?: G6 G39 0"/>
              <a:gd name="G41" fmla="?: G4 G32 21600"/>
              <a:gd name="G42" fmla="?: G6 G41 G33"/>
              <a:gd name="T12" fmla="*/ 10800 w 21600"/>
              <a:gd name="T13" fmla="*/ 0 h 21600"/>
              <a:gd name="T14" fmla="*/ 10487 w 21600"/>
              <a:gd name="T15" fmla="*/ 20897 h 21600"/>
              <a:gd name="T16" fmla="*/ 10800 w 21600"/>
              <a:gd name="T17" fmla="*/ 1396 h 21600"/>
              <a:gd name="T18" fmla="*/ 11113 w 21600"/>
              <a:gd name="T19" fmla="*/ 20897 h 21600"/>
              <a:gd name="T20" fmla="*/ G36 w 21600"/>
              <a:gd name="T21" fmla="*/ G40 h 21600"/>
              <a:gd name="T22" fmla="*/ G37 w 21600"/>
              <a:gd name="T23" fmla="*/ G42 h 21600"/>
            </a:gdLst>
            <a:ahLst/>
            <a:cxnLst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T20" t="T21" r="T22" b="T23"/>
            <a:pathLst>
              <a:path w="21600" h="21600">
                <a:moveTo>
                  <a:pt x="10509" y="20199"/>
                </a:moveTo>
                <a:cubicBezTo>
                  <a:pt x="5431" y="20042"/>
                  <a:pt x="1396" y="15880"/>
                  <a:pt x="1396" y="10800"/>
                </a:cubicBezTo>
                <a:cubicBezTo>
                  <a:pt x="1396" y="5606"/>
                  <a:pt x="5606" y="1396"/>
                  <a:pt x="10800" y="1396"/>
                </a:cubicBezTo>
                <a:cubicBezTo>
                  <a:pt x="15993" y="1396"/>
                  <a:pt x="20204" y="5606"/>
                  <a:pt x="20204" y="10800"/>
                </a:cubicBezTo>
                <a:cubicBezTo>
                  <a:pt x="20204" y="15880"/>
                  <a:pt x="16168" y="20042"/>
                  <a:pt x="11090" y="20199"/>
                </a:cubicBezTo>
                <a:lnTo>
                  <a:pt x="11134" y="21594"/>
                </a:lnTo>
                <a:cubicBezTo>
                  <a:pt x="16965" y="21414"/>
                  <a:pt x="21600" y="16634"/>
                  <a:pt x="21600" y="10800"/>
                </a:cubicBezTo>
                <a:cubicBezTo>
                  <a:pt x="21600" y="4835"/>
                  <a:pt x="16764" y="0"/>
                  <a:pt x="10800" y="0"/>
                </a:cubicBezTo>
                <a:cubicBezTo>
                  <a:pt x="4835" y="0"/>
                  <a:pt x="0" y="4835"/>
                  <a:pt x="0" y="10800"/>
                </a:cubicBezTo>
                <a:cubicBezTo>
                  <a:pt x="-1" y="16634"/>
                  <a:pt x="4634" y="21414"/>
                  <a:pt x="10465" y="21594"/>
                </a:cubicBezTo>
                <a:close/>
              </a:path>
            </a:pathLst>
          </a:custGeom>
          <a:gradFill rotWithShape="0">
            <a:gsLst>
              <a:gs pos="0">
                <a:schemeClr val="folHlink"/>
              </a:gs>
              <a:gs pos="100000">
                <a:schemeClr val="folHlink">
                  <a:gamma/>
                  <a:tint val="6275"/>
                  <a:invGamma/>
                </a:schemeClr>
              </a:gs>
            </a:gsLst>
            <a:path path="rect">
              <a:fillToRect l="50000" t="50000" r="50000" b="50000"/>
            </a:path>
          </a:gra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grpSp>
        <p:nvGrpSpPr>
          <p:cNvPr id="167004" name="Group 92"/>
          <p:cNvGrpSpPr>
            <a:grpSpLocks/>
          </p:cNvGrpSpPr>
          <p:nvPr/>
        </p:nvGrpSpPr>
        <p:grpSpPr bwMode="auto">
          <a:xfrm>
            <a:off x="4411663" y="4200525"/>
            <a:ext cx="322262" cy="331788"/>
            <a:chOff x="2960" y="2966"/>
            <a:chExt cx="273" cy="533"/>
          </a:xfrm>
        </p:grpSpPr>
        <p:grpSp>
          <p:nvGrpSpPr>
            <p:cNvPr id="167005" name="Group 93"/>
            <p:cNvGrpSpPr>
              <a:grpSpLocks/>
            </p:cNvGrpSpPr>
            <p:nvPr/>
          </p:nvGrpSpPr>
          <p:grpSpPr bwMode="auto">
            <a:xfrm rot="-186789">
              <a:off x="2964" y="3456"/>
              <a:ext cx="265" cy="43"/>
              <a:chOff x="2966" y="3408"/>
              <a:chExt cx="265" cy="43"/>
            </a:xfrm>
          </p:grpSpPr>
          <p:sp>
            <p:nvSpPr>
              <p:cNvPr id="167006" name="Rectangle 94"/>
              <p:cNvSpPr>
                <a:spLocks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67007" name="Oval 95" descr="Светлый диагональный 1"/>
              <p:cNvSpPr>
                <a:spLocks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67008" name="Oval 96" descr="Светлый диагональный 1"/>
              <p:cNvSpPr>
                <a:spLocks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67009" name="Group 97"/>
            <p:cNvGrpSpPr>
              <a:grpSpLocks/>
            </p:cNvGrpSpPr>
            <p:nvPr/>
          </p:nvGrpSpPr>
          <p:grpSpPr bwMode="auto">
            <a:xfrm>
              <a:off x="2964" y="3356"/>
              <a:ext cx="265" cy="43"/>
              <a:chOff x="2966" y="3408"/>
              <a:chExt cx="265" cy="43"/>
            </a:xfrm>
          </p:grpSpPr>
          <p:sp>
            <p:nvSpPr>
              <p:cNvPr id="167010" name="Rectangle 98"/>
              <p:cNvSpPr>
                <a:spLocks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67011" name="Oval 99" descr="Светлый диагональный 1"/>
              <p:cNvSpPr>
                <a:spLocks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67012" name="Oval 100" descr="Светлый диагональный 1"/>
              <p:cNvSpPr>
                <a:spLocks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67013" name="Group 101"/>
            <p:cNvGrpSpPr>
              <a:grpSpLocks/>
            </p:cNvGrpSpPr>
            <p:nvPr/>
          </p:nvGrpSpPr>
          <p:grpSpPr bwMode="auto">
            <a:xfrm>
              <a:off x="2968" y="3302"/>
              <a:ext cx="265" cy="43"/>
              <a:chOff x="2966" y="3408"/>
              <a:chExt cx="265" cy="43"/>
            </a:xfrm>
          </p:grpSpPr>
          <p:sp>
            <p:nvSpPr>
              <p:cNvPr id="167014" name="Rectangle 102"/>
              <p:cNvSpPr>
                <a:spLocks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67015" name="Oval 103" descr="Светлый диагональный 1"/>
              <p:cNvSpPr>
                <a:spLocks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67016" name="Oval 104" descr="Светлый диагональный 1"/>
              <p:cNvSpPr>
                <a:spLocks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67017" name="Group 105"/>
            <p:cNvGrpSpPr>
              <a:grpSpLocks/>
            </p:cNvGrpSpPr>
            <p:nvPr/>
          </p:nvGrpSpPr>
          <p:grpSpPr bwMode="auto">
            <a:xfrm>
              <a:off x="2962" y="3134"/>
              <a:ext cx="265" cy="43"/>
              <a:chOff x="2966" y="3408"/>
              <a:chExt cx="265" cy="43"/>
            </a:xfrm>
          </p:grpSpPr>
          <p:sp>
            <p:nvSpPr>
              <p:cNvPr id="167018" name="Rectangle 106"/>
              <p:cNvSpPr>
                <a:spLocks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67019" name="Oval 107" descr="Светлый диагональный 1"/>
              <p:cNvSpPr>
                <a:spLocks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67020" name="Oval 108" descr="Светлый диагональный 1"/>
              <p:cNvSpPr>
                <a:spLocks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67021" name="Group 109"/>
            <p:cNvGrpSpPr>
              <a:grpSpLocks/>
            </p:cNvGrpSpPr>
            <p:nvPr/>
          </p:nvGrpSpPr>
          <p:grpSpPr bwMode="auto">
            <a:xfrm>
              <a:off x="2964" y="3082"/>
              <a:ext cx="265" cy="43"/>
              <a:chOff x="2966" y="3408"/>
              <a:chExt cx="265" cy="43"/>
            </a:xfrm>
          </p:grpSpPr>
          <p:sp>
            <p:nvSpPr>
              <p:cNvPr id="167022" name="Rectangle 110"/>
              <p:cNvSpPr>
                <a:spLocks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67023" name="Oval 111" descr="Светлый диагональный 1"/>
              <p:cNvSpPr>
                <a:spLocks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67024" name="Oval 112" descr="Светлый диагональный 1"/>
              <p:cNvSpPr>
                <a:spLocks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67025" name="Group 113"/>
            <p:cNvGrpSpPr>
              <a:grpSpLocks/>
            </p:cNvGrpSpPr>
            <p:nvPr/>
          </p:nvGrpSpPr>
          <p:grpSpPr bwMode="auto">
            <a:xfrm>
              <a:off x="2966" y="3032"/>
              <a:ext cx="265" cy="43"/>
              <a:chOff x="2966" y="3408"/>
              <a:chExt cx="265" cy="43"/>
            </a:xfrm>
          </p:grpSpPr>
          <p:sp>
            <p:nvSpPr>
              <p:cNvPr id="167026" name="Rectangle 114"/>
              <p:cNvSpPr>
                <a:spLocks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67027" name="Oval 115" descr="Светлый диагональный 1"/>
              <p:cNvSpPr>
                <a:spLocks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67028" name="Oval 116" descr="Светлый диагональный 1"/>
              <p:cNvSpPr>
                <a:spLocks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67029" name="Group 117"/>
            <p:cNvGrpSpPr>
              <a:grpSpLocks/>
            </p:cNvGrpSpPr>
            <p:nvPr/>
          </p:nvGrpSpPr>
          <p:grpSpPr bwMode="auto">
            <a:xfrm>
              <a:off x="2964" y="3244"/>
              <a:ext cx="265" cy="43"/>
              <a:chOff x="2966" y="3408"/>
              <a:chExt cx="265" cy="43"/>
            </a:xfrm>
          </p:grpSpPr>
          <p:sp>
            <p:nvSpPr>
              <p:cNvPr id="167030" name="Rectangle 118"/>
              <p:cNvSpPr>
                <a:spLocks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67031" name="Oval 119" descr="Светлый диагональный 1"/>
              <p:cNvSpPr>
                <a:spLocks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67032" name="Oval 120" descr="Светлый диагональный 1"/>
              <p:cNvSpPr>
                <a:spLocks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67033" name="Group 121"/>
            <p:cNvGrpSpPr>
              <a:grpSpLocks/>
            </p:cNvGrpSpPr>
            <p:nvPr/>
          </p:nvGrpSpPr>
          <p:grpSpPr bwMode="auto">
            <a:xfrm>
              <a:off x="2962" y="3190"/>
              <a:ext cx="265" cy="43"/>
              <a:chOff x="2966" y="3408"/>
              <a:chExt cx="265" cy="43"/>
            </a:xfrm>
          </p:grpSpPr>
          <p:sp>
            <p:nvSpPr>
              <p:cNvPr id="167034" name="Rectangle 122"/>
              <p:cNvSpPr>
                <a:spLocks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67035" name="Oval 123" descr="Светлый диагональный 1"/>
              <p:cNvSpPr>
                <a:spLocks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67036" name="Oval 124" descr="Светлый диагональный 1"/>
              <p:cNvSpPr>
                <a:spLocks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67037" name="Group 125"/>
            <p:cNvGrpSpPr>
              <a:grpSpLocks/>
            </p:cNvGrpSpPr>
            <p:nvPr/>
          </p:nvGrpSpPr>
          <p:grpSpPr bwMode="auto">
            <a:xfrm>
              <a:off x="2960" y="3414"/>
              <a:ext cx="265" cy="43"/>
              <a:chOff x="2966" y="3408"/>
              <a:chExt cx="265" cy="43"/>
            </a:xfrm>
          </p:grpSpPr>
          <p:sp>
            <p:nvSpPr>
              <p:cNvPr id="167038" name="Rectangle 126"/>
              <p:cNvSpPr>
                <a:spLocks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67039" name="Oval 127" descr="Светлый диагональный 1"/>
              <p:cNvSpPr>
                <a:spLocks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67040" name="Oval 128" descr="Светлый диагональный 1"/>
              <p:cNvSpPr>
                <a:spLocks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67041" name="Group 129"/>
            <p:cNvGrpSpPr>
              <a:grpSpLocks/>
            </p:cNvGrpSpPr>
            <p:nvPr/>
          </p:nvGrpSpPr>
          <p:grpSpPr bwMode="auto">
            <a:xfrm rot="136227">
              <a:off x="2966" y="2980"/>
              <a:ext cx="265" cy="43"/>
              <a:chOff x="2966" y="3408"/>
              <a:chExt cx="265" cy="43"/>
            </a:xfrm>
          </p:grpSpPr>
          <p:sp>
            <p:nvSpPr>
              <p:cNvPr id="167042" name="Rectangle 130"/>
              <p:cNvSpPr>
                <a:spLocks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67043" name="Oval 131" descr="Светлый диагональный 1"/>
              <p:cNvSpPr>
                <a:spLocks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67044" name="Oval 132" descr="Светлый диагональный 1"/>
              <p:cNvSpPr>
                <a:spLocks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67045" name="Group 133"/>
            <p:cNvGrpSpPr>
              <a:grpSpLocks/>
            </p:cNvGrpSpPr>
            <p:nvPr/>
          </p:nvGrpSpPr>
          <p:grpSpPr bwMode="auto">
            <a:xfrm rot="-208310">
              <a:off x="2964" y="2966"/>
              <a:ext cx="265" cy="43"/>
              <a:chOff x="2966" y="3408"/>
              <a:chExt cx="265" cy="43"/>
            </a:xfrm>
          </p:grpSpPr>
          <p:sp>
            <p:nvSpPr>
              <p:cNvPr id="167046" name="Rectangle 134"/>
              <p:cNvSpPr>
                <a:spLocks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67047" name="Oval 135" descr="Светлый диагональный 1"/>
              <p:cNvSpPr>
                <a:spLocks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67048" name="Oval 136" descr="Светлый диагональный 1"/>
              <p:cNvSpPr>
                <a:spLocks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</p:grpSp>
      <p:sp>
        <p:nvSpPr>
          <p:cNvPr id="167049" name="Freeform 137"/>
          <p:cNvSpPr>
            <a:spLocks noChangeAspect="1"/>
          </p:cNvSpPr>
          <p:nvPr/>
        </p:nvSpPr>
        <p:spPr bwMode="auto">
          <a:xfrm>
            <a:off x="4489450" y="1979613"/>
            <a:ext cx="160338" cy="1073150"/>
          </a:xfrm>
          <a:custGeom>
            <a:avLst/>
            <a:gdLst/>
            <a:ahLst/>
            <a:cxnLst>
              <a:cxn ang="0">
                <a:pos x="0" y="960"/>
              </a:cxn>
              <a:cxn ang="0">
                <a:pos x="0" y="9"/>
              </a:cxn>
              <a:cxn ang="0">
                <a:pos x="5" y="3"/>
              </a:cxn>
              <a:cxn ang="0">
                <a:pos x="15" y="0"/>
              </a:cxn>
              <a:cxn ang="0">
                <a:pos x="39" y="15"/>
              </a:cxn>
              <a:cxn ang="0">
                <a:pos x="72" y="24"/>
              </a:cxn>
              <a:cxn ang="0">
                <a:pos x="102" y="18"/>
              </a:cxn>
              <a:cxn ang="0">
                <a:pos x="125" y="5"/>
              </a:cxn>
              <a:cxn ang="0">
                <a:pos x="135" y="2"/>
              </a:cxn>
              <a:cxn ang="0">
                <a:pos x="143" y="6"/>
              </a:cxn>
              <a:cxn ang="0">
                <a:pos x="144" y="960"/>
              </a:cxn>
              <a:cxn ang="0">
                <a:pos x="0" y="960"/>
              </a:cxn>
            </a:cxnLst>
            <a:rect l="0" t="0" r="r" b="b"/>
            <a:pathLst>
              <a:path w="144" h="960">
                <a:moveTo>
                  <a:pt x="0" y="960"/>
                </a:moveTo>
                <a:lnTo>
                  <a:pt x="0" y="9"/>
                </a:lnTo>
                <a:lnTo>
                  <a:pt x="5" y="3"/>
                </a:lnTo>
                <a:lnTo>
                  <a:pt x="15" y="0"/>
                </a:lnTo>
                <a:lnTo>
                  <a:pt x="39" y="15"/>
                </a:lnTo>
                <a:lnTo>
                  <a:pt x="72" y="24"/>
                </a:lnTo>
                <a:lnTo>
                  <a:pt x="102" y="18"/>
                </a:lnTo>
                <a:lnTo>
                  <a:pt x="125" y="5"/>
                </a:lnTo>
                <a:lnTo>
                  <a:pt x="135" y="2"/>
                </a:lnTo>
                <a:lnTo>
                  <a:pt x="143" y="6"/>
                </a:lnTo>
                <a:lnTo>
                  <a:pt x="144" y="960"/>
                </a:lnTo>
                <a:lnTo>
                  <a:pt x="0" y="960"/>
                </a:lnTo>
                <a:close/>
              </a:path>
            </a:pathLst>
          </a:custGeom>
          <a:gradFill rotWithShape="0">
            <a:gsLst>
              <a:gs pos="0">
                <a:schemeClr val="folHlink"/>
              </a:gs>
              <a:gs pos="50000">
                <a:schemeClr val="folHlink">
                  <a:gamma/>
                  <a:tint val="0"/>
                  <a:invGamma/>
                </a:schemeClr>
              </a:gs>
              <a:gs pos="100000">
                <a:schemeClr val="folHlink"/>
              </a:gs>
            </a:gsLst>
            <a:lin ang="0" scaled="1"/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endParaRPr lang="ro-RO"/>
          </a:p>
        </p:txBody>
      </p:sp>
      <p:grpSp>
        <p:nvGrpSpPr>
          <p:cNvPr id="167050" name="Group 138"/>
          <p:cNvGrpSpPr>
            <a:grpSpLocks/>
          </p:cNvGrpSpPr>
          <p:nvPr/>
        </p:nvGrpSpPr>
        <p:grpSpPr bwMode="auto">
          <a:xfrm>
            <a:off x="3149600" y="1066800"/>
            <a:ext cx="2843213" cy="4094163"/>
            <a:chOff x="1985" y="1437"/>
            <a:chExt cx="1791" cy="2579"/>
          </a:xfrm>
        </p:grpSpPr>
        <p:grpSp>
          <p:nvGrpSpPr>
            <p:cNvPr id="167051" name="Group 139"/>
            <p:cNvGrpSpPr>
              <a:grpSpLocks/>
            </p:cNvGrpSpPr>
            <p:nvPr/>
          </p:nvGrpSpPr>
          <p:grpSpPr bwMode="auto">
            <a:xfrm>
              <a:off x="1985" y="1437"/>
              <a:ext cx="1791" cy="2579"/>
              <a:chOff x="1985" y="1437"/>
              <a:chExt cx="1791" cy="2579"/>
            </a:xfrm>
          </p:grpSpPr>
          <p:grpSp>
            <p:nvGrpSpPr>
              <p:cNvPr id="167052" name="Group 140"/>
              <p:cNvGrpSpPr>
                <a:grpSpLocks noChangeAspect="1"/>
              </p:cNvGrpSpPr>
              <p:nvPr/>
            </p:nvGrpSpPr>
            <p:grpSpPr bwMode="auto">
              <a:xfrm>
                <a:off x="1993" y="1892"/>
                <a:ext cx="208" cy="1874"/>
                <a:chOff x="1836" y="1048"/>
                <a:chExt cx="294" cy="2656"/>
              </a:xfrm>
            </p:grpSpPr>
            <p:sp>
              <p:nvSpPr>
                <p:cNvPr id="167053" name="Rectangle 141" descr="Дранка"/>
                <p:cNvSpPr>
                  <a:spLocks noChangeAspect="1" noChangeArrowheads="1"/>
                </p:cNvSpPr>
                <p:nvPr/>
              </p:nvSpPr>
              <p:spPr bwMode="auto">
                <a:xfrm>
                  <a:off x="1836" y="1104"/>
                  <a:ext cx="294" cy="2553"/>
                </a:xfrm>
                <a:prstGeom prst="rect">
                  <a:avLst/>
                </a:prstGeom>
                <a:pattFill prst="shingle">
                  <a:fgClr>
                    <a:schemeClr val="folHlink"/>
                  </a:fgClr>
                  <a:bgClr>
                    <a:schemeClr val="bg1"/>
                  </a:bgClr>
                </a:patt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67054" name="AutoShape 142" descr="Дранка"/>
                <p:cNvSpPr>
                  <a:spLocks noChangeAspect="1" noChangeArrowheads="1"/>
                </p:cNvSpPr>
                <p:nvPr/>
              </p:nvSpPr>
              <p:spPr bwMode="auto">
                <a:xfrm>
                  <a:off x="2008" y="3656"/>
                  <a:ext cx="48" cy="48"/>
                </a:xfrm>
                <a:custGeom>
                  <a:avLst/>
                  <a:gdLst>
                    <a:gd name="G0" fmla="+- 5400 0 0"/>
                    <a:gd name="G1" fmla="+- 21600 0 5400"/>
                    <a:gd name="G2" fmla="*/ 5400 1 2"/>
                    <a:gd name="G3" fmla="+- 21600 0 G2"/>
                    <a:gd name="G4" fmla="+/ 5400 21600 2"/>
                    <a:gd name="G5" fmla="+/ G1 0 2"/>
                    <a:gd name="G6" fmla="*/ 21600 21600 5400"/>
                    <a:gd name="G7" fmla="*/ G6 1 2"/>
                    <a:gd name="G8" fmla="+- 21600 0 G7"/>
                    <a:gd name="G9" fmla="*/ 21600 1 2"/>
                    <a:gd name="G10" fmla="+- 5400 0 G9"/>
                    <a:gd name="G11" fmla="?: G10 G8 0"/>
                    <a:gd name="G12" fmla="?: G10 G7 21600"/>
                    <a:gd name="T0" fmla="*/ 18900 w 21600"/>
                    <a:gd name="T1" fmla="*/ 10800 h 21600"/>
                    <a:gd name="T2" fmla="*/ 10800 w 21600"/>
                    <a:gd name="T3" fmla="*/ 21600 h 21600"/>
                    <a:gd name="T4" fmla="*/ 2700 w 21600"/>
                    <a:gd name="T5" fmla="*/ 10800 h 21600"/>
                    <a:gd name="T6" fmla="*/ 10800 w 21600"/>
                    <a:gd name="T7" fmla="*/ 0 h 21600"/>
                    <a:gd name="T8" fmla="*/ 4500 w 21600"/>
                    <a:gd name="T9" fmla="*/ 4500 h 21600"/>
                    <a:gd name="T10" fmla="*/ 17100 w 21600"/>
                    <a:gd name="T11" fmla="*/ 171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T8" t="T9" r="T10" b="T11"/>
                  <a:pathLst>
                    <a:path w="21600" h="21600">
                      <a:moveTo>
                        <a:pt x="0" y="0"/>
                      </a:moveTo>
                      <a:lnTo>
                        <a:pt x="5400" y="21600"/>
                      </a:lnTo>
                      <a:lnTo>
                        <a:pt x="16200" y="21600"/>
                      </a:lnTo>
                      <a:lnTo>
                        <a:pt x="21600" y="0"/>
                      </a:lnTo>
                      <a:close/>
                    </a:path>
                  </a:pathLst>
                </a:custGeom>
                <a:pattFill prst="shingle">
                  <a:fgClr>
                    <a:schemeClr val="folHlink"/>
                  </a:fgClr>
                  <a:bgClr>
                    <a:schemeClr val="bg1"/>
                  </a:bgClr>
                </a:patt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67055" name="AutoShape 143" descr="Дранка"/>
                <p:cNvSpPr>
                  <a:spLocks noChangeAspect="1" noChangeArrowheads="1"/>
                </p:cNvSpPr>
                <p:nvPr/>
              </p:nvSpPr>
              <p:spPr bwMode="auto">
                <a:xfrm>
                  <a:off x="1920" y="3656"/>
                  <a:ext cx="48" cy="48"/>
                </a:xfrm>
                <a:custGeom>
                  <a:avLst/>
                  <a:gdLst>
                    <a:gd name="G0" fmla="+- 5400 0 0"/>
                    <a:gd name="G1" fmla="+- 21600 0 5400"/>
                    <a:gd name="G2" fmla="*/ 5400 1 2"/>
                    <a:gd name="G3" fmla="+- 21600 0 G2"/>
                    <a:gd name="G4" fmla="+/ 5400 21600 2"/>
                    <a:gd name="G5" fmla="+/ G1 0 2"/>
                    <a:gd name="G6" fmla="*/ 21600 21600 5400"/>
                    <a:gd name="G7" fmla="*/ G6 1 2"/>
                    <a:gd name="G8" fmla="+- 21600 0 G7"/>
                    <a:gd name="G9" fmla="*/ 21600 1 2"/>
                    <a:gd name="G10" fmla="+- 5400 0 G9"/>
                    <a:gd name="G11" fmla="?: G10 G8 0"/>
                    <a:gd name="G12" fmla="?: G10 G7 21600"/>
                    <a:gd name="T0" fmla="*/ 18900 w 21600"/>
                    <a:gd name="T1" fmla="*/ 10800 h 21600"/>
                    <a:gd name="T2" fmla="*/ 10800 w 21600"/>
                    <a:gd name="T3" fmla="*/ 21600 h 21600"/>
                    <a:gd name="T4" fmla="*/ 2700 w 21600"/>
                    <a:gd name="T5" fmla="*/ 10800 h 21600"/>
                    <a:gd name="T6" fmla="*/ 10800 w 21600"/>
                    <a:gd name="T7" fmla="*/ 0 h 21600"/>
                    <a:gd name="T8" fmla="*/ 4500 w 21600"/>
                    <a:gd name="T9" fmla="*/ 4500 h 21600"/>
                    <a:gd name="T10" fmla="*/ 17100 w 21600"/>
                    <a:gd name="T11" fmla="*/ 171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T8" t="T9" r="T10" b="T11"/>
                  <a:pathLst>
                    <a:path w="21600" h="21600">
                      <a:moveTo>
                        <a:pt x="0" y="0"/>
                      </a:moveTo>
                      <a:lnTo>
                        <a:pt x="5400" y="21600"/>
                      </a:lnTo>
                      <a:lnTo>
                        <a:pt x="16200" y="21600"/>
                      </a:lnTo>
                      <a:lnTo>
                        <a:pt x="21600" y="0"/>
                      </a:lnTo>
                      <a:close/>
                    </a:path>
                  </a:pathLst>
                </a:custGeom>
                <a:pattFill prst="shingle">
                  <a:fgClr>
                    <a:schemeClr val="folHlink"/>
                  </a:fgClr>
                  <a:bgClr>
                    <a:schemeClr val="bg1"/>
                  </a:bgClr>
                </a:patt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67056" name="AutoShape 144" descr="Дранка"/>
                <p:cNvSpPr>
                  <a:spLocks noChangeAspect="1" noChangeArrowheads="1"/>
                </p:cNvSpPr>
                <p:nvPr/>
              </p:nvSpPr>
              <p:spPr bwMode="auto">
                <a:xfrm rot="10800000">
                  <a:off x="2004" y="1048"/>
                  <a:ext cx="48" cy="48"/>
                </a:xfrm>
                <a:custGeom>
                  <a:avLst/>
                  <a:gdLst>
                    <a:gd name="G0" fmla="+- 5400 0 0"/>
                    <a:gd name="G1" fmla="+- 21600 0 5400"/>
                    <a:gd name="G2" fmla="*/ 5400 1 2"/>
                    <a:gd name="G3" fmla="+- 21600 0 G2"/>
                    <a:gd name="G4" fmla="+/ 5400 21600 2"/>
                    <a:gd name="G5" fmla="+/ G1 0 2"/>
                    <a:gd name="G6" fmla="*/ 21600 21600 5400"/>
                    <a:gd name="G7" fmla="*/ G6 1 2"/>
                    <a:gd name="G8" fmla="+- 21600 0 G7"/>
                    <a:gd name="G9" fmla="*/ 21600 1 2"/>
                    <a:gd name="G10" fmla="+- 5400 0 G9"/>
                    <a:gd name="G11" fmla="?: G10 G8 0"/>
                    <a:gd name="G12" fmla="?: G10 G7 21600"/>
                    <a:gd name="T0" fmla="*/ 18900 w 21600"/>
                    <a:gd name="T1" fmla="*/ 10800 h 21600"/>
                    <a:gd name="T2" fmla="*/ 10800 w 21600"/>
                    <a:gd name="T3" fmla="*/ 21600 h 21600"/>
                    <a:gd name="T4" fmla="*/ 2700 w 21600"/>
                    <a:gd name="T5" fmla="*/ 10800 h 21600"/>
                    <a:gd name="T6" fmla="*/ 10800 w 21600"/>
                    <a:gd name="T7" fmla="*/ 0 h 21600"/>
                    <a:gd name="T8" fmla="*/ 4500 w 21600"/>
                    <a:gd name="T9" fmla="*/ 4500 h 21600"/>
                    <a:gd name="T10" fmla="*/ 17100 w 21600"/>
                    <a:gd name="T11" fmla="*/ 171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T8" t="T9" r="T10" b="T11"/>
                  <a:pathLst>
                    <a:path w="21600" h="21600">
                      <a:moveTo>
                        <a:pt x="0" y="0"/>
                      </a:moveTo>
                      <a:lnTo>
                        <a:pt x="5400" y="21600"/>
                      </a:lnTo>
                      <a:lnTo>
                        <a:pt x="16200" y="21600"/>
                      </a:lnTo>
                      <a:lnTo>
                        <a:pt x="21600" y="0"/>
                      </a:lnTo>
                      <a:close/>
                    </a:path>
                  </a:pathLst>
                </a:custGeom>
                <a:pattFill prst="shingle">
                  <a:fgClr>
                    <a:schemeClr val="folHlink"/>
                  </a:fgClr>
                  <a:bgClr>
                    <a:schemeClr val="bg1"/>
                  </a:bgClr>
                </a:patt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67057" name="AutoShape 145" descr="Дранка"/>
                <p:cNvSpPr>
                  <a:spLocks noChangeAspect="1" noChangeArrowheads="1"/>
                </p:cNvSpPr>
                <p:nvPr/>
              </p:nvSpPr>
              <p:spPr bwMode="auto">
                <a:xfrm rot="10800000">
                  <a:off x="1916" y="1048"/>
                  <a:ext cx="48" cy="48"/>
                </a:xfrm>
                <a:custGeom>
                  <a:avLst/>
                  <a:gdLst>
                    <a:gd name="G0" fmla="+- 5400 0 0"/>
                    <a:gd name="G1" fmla="+- 21600 0 5400"/>
                    <a:gd name="G2" fmla="*/ 5400 1 2"/>
                    <a:gd name="G3" fmla="+- 21600 0 G2"/>
                    <a:gd name="G4" fmla="+/ 5400 21600 2"/>
                    <a:gd name="G5" fmla="+/ G1 0 2"/>
                    <a:gd name="G6" fmla="*/ 21600 21600 5400"/>
                    <a:gd name="G7" fmla="*/ G6 1 2"/>
                    <a:gd name="G8" fmla="+- 21600 0 G7"/>
                    <a:gd name="G9" fmla="*/ 21600 1 2"/>
                    <a:gd name="G10" fmla="+- 5400 0 G9"/>
                    <a:gd name="G11" fmla="?: G10 G8 0"/>
                    <a:gd name="G12" fmla="?: G10 G7 21600"/>
                    <a:gd name="T0" fmla="*/ 18900 w 21600"/>
                    <a:gd name="T1" fmla="*/ 10800 h 21600"/>
                    <a:gd name="T2" fmla="*/ 10800 w 21600"/>
                    <a:gd name="T3" fmla="*/ 21600 h 21600"/>
                    <a:gd name="T4" fmla="*/ 2700 w 21600"/>
                    <a:gd name="T5" fmla="*/ 10800 h 21600"/>
                    <a:gd name="T6" fmla="*/ 10800 w 21600"/>
                    <a:gd name="T7" fmla="*/ 0 h 21600"/>
                    <a:gd name="T8" fmla="*/ 4500 w 21600"/>
                    <a:gd name="T9" fmla="*/ 4500 h 21600"/>
                    <a:gd name="T10" fmla="*/ 17100 w 21600"/>
                    <a:gd name="T11" fmla="*/ 171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T8" t="T9" r="T10" b="T11"/>
                  <a:pathLst>
                    <a:path w="21600" h="21600">
                      <a:moveTo>
                        <a:pt x="0" y="0"/>
                      </a:moveTo>
                      <a:lnTo>
                        <a:pt x="5400" y="21600"/>
                      </a:lnTo>
                      <a:lnTo>
                        <a:pt x="16200" y="21600"/>
                      </a:lnTo>
                      <a:lnTo>
                        <a:pt x="21600" y="0"/>
                      </a:lnTo>
                      <a:close/>
                    </a:path>
                  </a:pathLst>
                </a:custGeom>
                <a:pattFill prst="shingle">
                  <a:fgClr>
                    <a:schemeClr val="folHlink"/>
                  </a:fgClr>
                  <a:bgClr>
                    <a:schemeClr val="bg1"/>
                  </a:bgClr>
                </a:patt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  <p:grpSp>
            <p:nvGrpSpPr>
              <p:cNvPr id="167058" name="Group 146"/>
              <p:cNvGrpSpPr>
                <a:grpSpLocks noChangeAspect="1"/>
              </p:cNvGrpSpPr>
              <p:nvPr/>
            </p:nvGrpSpPr>
            <p:grpSpPr bwMode="auto">
              <a:xfrm rot="-67822">
                <a:off x="3543" y="1880"/>
                <a:ext cx="208" cy="1870"/>
                <a:chOff x="1836" y="1048"/>
                <a:chExt cx="294" cy="2656"/>
              </a:xfrm>
            </p:grpSpPr>
            <p:sp>
              <p:nvSpPr>
                <p:cNvPr id="167059" name="Rectangle 147" descr="Дранка"/>
                <p:cNvSpPr>
                  <a:spLocks noChangeAspect="1" noChangeArrowheads="1"/>
                </p:cNvSpPr>
                <p:nvPr/>
              </p:nvSpPr>
              <p:spPr bwMode="auto">
                <a:xfrm>
                  <a:off x="1836" y="1104"/>
                  <a:ext cx="294" cy="2553"/>
                </a:xfrm>
                <a:prstGeom prst="rect">
                  <a:avLst/>
                </a:prstGeom>
                <a:pattFill prst="shingle">
                  <a:fgClr>
                    <a:schemeClr val="folHlink"/>
                  </a:fgClr>
                  <a:bgClr>
                    <a:schemeClr val="bg1"/>
                  </a:bgClr>
                </a:patt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67060" name="AutoShape 148" descr="Дранка"/>
                <p:cNvSpPr>
                  <a:spLocks noChangeAspect="1" noChangeArrowheads="1"/>
                </p:cNvSpPr>
                <p:nvPr/>
              </p:nvSpPr>
              <p:spPr bwMode="auto">
                <a:xfrm>
                  <a:off x="2008" y="3656"/>
                  <a:ext cx="48" cy="48"/>
                </a:xfrm>
                <a:custGeom>
                  <a:avLst/>
                  <a:gdLst>
                    <a:gd name="G0" fmla="+- 5400 0 0"/>
                    <a:gd name="G1" fmla="+- 21600 0 5400"/>
                    <a:gd name="G2" fmla="*/ 5400 1 2"/>
                    <a:gd name="G3" fmla="+- 21600 0 G2"/>
                    <a:gd name="G4" fmla="+/ 5400 21600 2"/>
                    <a:gd name="G5" fmla="+/ G1 0 2"/>
                    <a:gd name="G6" fmla="*/ 21600 21600 5400"/>
                    <a:gd name="G7" fmla="*/ G6 1 2"/>
                    <a:gd name="G8" fmla="+- 21600 0 G7"/>
                    <a:gd name="G9" fmla="*/ 21600 1 2"/>
                    <a:gd name="G10" fmla="+- 5400 0 G9"/>
                    <a:gd name="G11" fmla="?: G10 G8 0"/>
                    <a:gd name="G12" fmla="?: G10 G7 21600"/>
                    <a:gd name="T0" fmla="*/ 18900 w 21600"/>
                    <a:gd name="T1" fmla="*/ 10800 h 21600"/>
                    <a:gd name="T2" fmla="*/ 10800 w 21600"/>
                    <a:gd name="T3" fmla="*/ 21600 h 21600"/>
                    <a:gd name="T4" fmla="*/ 2700 w 21600"/>
                    <a:gd name="T5" fmla="*/ 10800 h 21600"/>
                    <a:gd name="T6" fmla="*/ 10800 w 21600"/>
                    <a:gd name="T7" fmla="*/ 0 h 21600"/>
                    <a:gd name="T8" fmla="*/ 4500 w 21600"/>
                    <a:gd name="T9" fmla="*/ 4500 h 21600"/>
                    <a:gd name="T10" fmla="*/ 17100 w 21600"/>
                    <a:gd name="T11" fmla="*/ 171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T8" t="T9" r="T10" b="T11"/>
                  <a:pathLst>
                    <a:path w="21600" h="21600">
                      <a:moveTo>
                        <a:pt x="0" y="0"/>
                      </a:moveTo>
                      <a:lnTo>
                        <a:pt x="5400" y="21600"/>
                      </a:lnTo>
                      <a:lnTo>
                        <a:pt x="16200" y="21600"/>
                      </a:lnTo>
                      <a:lnTo>
                        <a:pt x="21600" y="0"/>
                      </a:lnTo>
                      <a:close/>
                    </a:path>
                  </a:pathLst>
                </a:custGeom>
                <a:pattFill prst="shingle">
                  <a:fgClr>
                    <a:schemeClr val="folHlink"/>
                  </a:fgClr>
                  <a:bgClr>
                    <a:schemeClr val="bg1"/>
                  </a:bgClr>
                </a:patt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67061" name="AutoShape 149" descr="Дранка"/>
                <p:cNvSpPr>
                  <a:spLocks noChangeAspect="1" noChangeArrowheads="1"/>
                </p:cNvSpPr>
                <p:nvPr/>
              </p:nvSpPr>
              <p:spPr bwMode="auto">
                <a:xfrm>
                  <a:off x="1920" y="3656"/>
                  <a:ext cx="48" cy="48"/>
                </a:xfrm>
                <a:custGeom>
                  <a:avLst/>
                  <a:gdLst>
                    <a:gd name="G0" fmla="+- 5400 0 0"/>
                    <a:gd name="G1" fmla="+- 21600 0 5400"/>
                    <a:gd name="G2" fmla="*/ 5400 1 2"/>
                    <a:gd name="G3" fmla="+- 21600 0 G2"/>
                    <a:gd name="G4" fmla="+/ 5400 21600 2"/>
                    <a:gd name="G5" fmla="+/ G1 0 2"/>
                    <a:gd name="G6" fmla="*/ 21600 21600 5400"/>
                    <a:gd name="G7" fmla="*/ G6 1 2"/>
                    <a:gd name="G8" fmla="+- 21600 0 G7"/>
                    <a:gd name="G9" fmla="*/ 21600 1 2"/>
                    <a:gd name="G10" fmla="+- 5400 0 G9"/>
                    <a:gd name="G11" fmla="?: G10 G8 0"/>
                    <a:gd name="G12" fmla="?: G10 G7 21600"/>
                    <a:gd name="T0" fmla="*/ 18900 w 21600"/>
                    <a:gd name="T1" fmla="*/ 10800 h 21600"/>
                    <a:gd name="T2" fmla="*/ 10800 w 21600"/>
                    <a:gd name="T3" fmla="*/ 21600 h 21600"/>
                    <a:gd name="T4" fmla="*/ 2700 w 21600"/>
                    <a:gd name="T5" fmla="*/ 10800 h 21600"/>
                    <a:gd name="T6" fmla="*/ 10800 w 21600"/>
                    <a:gd name="T7" fmla="*/ 0 h 21600"/>
                    <a:gd name="T8" fmla="*/ 4500 w 21600"/>
                    <a:gd name="T9" fmla="*/ 4500 h 21600"/>
                    <a:gd name="T10" fmla="*/ 17100 w 21600"/>
                    <a:gd name="T11" fmla="*/ 171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T8" t="T9" r="T10" b="T11"/>
                  <a:pathLst>
                    <a:path w="21600" h="21600">
                      <a:moveTo>
                        <a:pt x="0" y="0"/>
                      </a:moveTo>
                      <a:lnTo>
                        <a:pt x="5400" y="21600"/>
                      </a:lnTo>
                      <a:lnTo>
                        <a:pt x="16200" y="21600"/>
                      </a:lnTo>
                      <a:lnTo>
                        <a:pt x="21600" y="0"/>
                      </a:lnTo>
                      <a:close/>
                    </a:path>
                  </a:pathLst>
                </a:custGeom>
                <a:pattFill prst="shingle">
                  <a:fgClr>
                    <a:schemeClr val="folHlink"/>
                  </a:fgClr>
                  <a:bgClr>
                    <a:schemeClr val="bg1"/>
                  </a:bgClr>
                </a:patt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67062" name="AutoShape 150" descr="Дранка"/>
                <p:cNvSpPr>
                  <a:spLocks noChangeAspect="1" noChangeArrowheads="1"/>
                </p:cNvSpPr>
                <p:nvPr/>
              </p:nvSpPr>
              <p:spPr bwMode="auto">
                <a:xfrm rot="10800000">
                  <a:off x="2004" y="1048"/>
                  <a:ext cx="48" cy="48"/>
                </a:xfrm>
                <a:custGeom>
                  <a:avLst/>
                  <a:gdLst>
                    <a:gd name="G0" fmla="+- 5400 0 0"/>
                    <a:gd name="G1" fmla="+- 21600 0 5400"/>
                    <a:gd name="G2" fmla="*/ 5400 1 2"/>
                    <a:gd name="G3" fmla="+- 21600 0 G2"/>
                    <a:gd name="G4" fmla="+/ 5400 21600 2"/>
                    <a:gd name="G5" fmla="+/ G1 0 2"/>
                    <a:gd name="G6" fmla="*/ 21600 21600 5400"/>
                    <a:gd name="G7" fmla="*/ G6 1 2"/>
                    <a:gd name="G8" fmla="+- 21600 0 G7"/>
                    <a:gd name="G9" fmla="*/ 21600 1 2"/>
                    <a:gd name="G10" fmla="+- 5400 0 G9"/>
                    <a:gd name="G11" fmla="?: G10 G8 0"/>
                    <a:gd name="G12" fmla="?: G10 G7 21600"/>
                    <a:gd name="T0" fmla="*/ 18900 w 21600"/>
                    <a:gd name="T1" fmla="*/ 10800 h 21600"/>
                    <a:gd name="T2" fmla="*/ 10800 w 21600"/>
                    <a:gd name="T3" fmla="*/ 21600 h 21600"/>
                    <a:gd name="T4" fmla="*/ 2700 w 21600"/>
                    <a:gd name="T5" fmla="*/ 10800 h 21600"/>
                    <a:gd name="T6" fmla="*/ 10800 w 21600"/>
                    <a:gd name="T7" fmla="*/ 0 h 21600"/>
                    <a:gd name="T8" fmla="*/ 4500 w 21600"/>
                    <a:gd name="T9" fmla="*/ 4500 h 21600"/>
                    <a:gd name="T10" fmla="*/ 17100 w 21600"/>
                    <a:gd name="T11" fmla="*/ 171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T8" t="T9" r="T10" b="T11"/>
                  <a:pathLst>
                    <a:path w="21600" h="21600">
                      <a:moveTo>
                        <a:pt x="0" y="0"/>
                      </a:moveTo>
                      <a:lnTo>
                        <a:pt x="5400" y="21600"/>
                      </a:lnTo>
                      <a:lnTo>
                        <a:pt x="16200" y="21600"/>
                      </a:lnTo>
                      <a:lnTo>
                        <a:pt x="21600" y="0"/>
                      </a:lnTo>
                      <a:close/>
                    </a:path>
                  </a:pathLst>
                </a:custGeom>
                <a:pattFill prst="shingle">
                  <a:fgClr>
                    <a:schemeClr val="folHlink"/>
                  </a:fgClr>
                  <a:bgClr>
                    <a:schemeClr val="bg1"/>
                  </a:bgClr>
                </a:patt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67063" name="AutoShape 151" descr="Дранка"/>
                <p:cNvSpPr>
                  <a:spLocks noChangeAspect="1" noChangeArrowheads="1"/>
                </p:cNvSpPr>
                <p:nvPr/>
              </p:nvSpPr>
              <p:spPr bwMode="auto">
                <a:xfrm rot="10800000">
                  <a:off x="1916" y="1048"/>
                  <a:ext cx="48" cy="48"/>
                </a:xfrm>
                <a:custGeom>
                  <a:avLst/>
                  <a:gdLst>
                    <a:gd name="G0" fmla="+- 5400 0 0"/>
                    <a:gd name="G1" fmla="+- 21600 0 5400"/>
                    <a:gd name="G2" fmla="*/ 5400 1 2"/>
                    <a:gd name="G3" fmla="+- 21600 0 G2"/>
                    <a:gd name="G4" fmla="+/ 5400 21600 2"/>
                    <a:gd name="G5" fmla="+/ G1 0 2"/>
                    <a:gd name="G6" fmla="*/ 21600 21600 5400"/>
                    <a:gd name="G7" fmla="*/ G6 1 2"/>
                    <a:gd name="G8" fmla="+- 21600 0 G7"/>
                    <a:gd name="G9" fmla="*/ 21600 1 2"/>
                    <a:gd name="G10" fmla="+- 5400 0 G9"/>
                    <a:gd name="G11" fmla="?: G10 G8 0"/>
                    <a:gd name="G12" fmla="?: G10 G7 21600"/>
                    <a:gd name="T0" fmla="*/ 18900 w 21600"/>
                    <a:gd name="T1" fmla="*/ 10800 h 21600"/>
                    <a:gd name="T2" fmla="*/ 10800 w 21600"/>
                    <a:gd name="T3" fmla="*/ 21600 h 21600"/>
                    <a:gd name="T4" fmla="*/ 2700 w 21600"/>
                    <a:gd name="T5" fmla="*/ 10800 h 21600"/>
                    <a:gd name="T6" fmla="*/ 10800 w 21600"/>
                    <a:gd name="T7" fmla="*/ 0 h 21600"/>
                    <a:gd name="T8" fmla="*/ 4500 w 21600"/>
                    <a:gd name="T9" fmla="*/ 4500 h 21600"/>
                    <a:gd name="T10" fmla="*/ 17100 w 21600"/>
                    <a:gd name="T11" fmla="*/ 171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T8" t="T9" r="T10" b="T11"/>
                  <a:pathLst>
                    <a:path w="21600" h="21600">
                      <a:moveTo>
                        <a:pt x="0" y="0"/>
                      </a:moveTo>
                      <a:lnTo>
                        <a:pt x="5400" y="21600"/>
                      </a:lnTo>
                      <a:lnTo>
                        <a:pt x="16200" y="21600"/>
                      </a:lnTo>
                      <a:lnTo>
                        <a:pt x="21600" y="0"/>
                      </a:lnTo>
                      <a:close/>
                    </a:path>
                  </a:pathLst>
                </a:custGeom>
                <a:pattFill prst="shingle">
                  <a:fgClr>
                    <a:schemeClr val="folHlink"/>
                  </a:fgClr>
                  <a:bgClr>
                    <a:schemeClr val="bg1"/>
                  </a:bgClr>
                </a:patt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  <p:grpSp>
            <p:nvGrpSpPr>
              <p:cNvPr id="167064" name="Group 152"/>
              <p:cNvGrpSpPr>
                <a:grpSpLocks noChangeAspect="1"/>
              </p:cNvGrpSpPr>
              <p:nvPr/>
            </p:nvGrpSpPr>
            <p:grpSpPr bwMode="auto">
              <a:xfrm>
                <a:off x="2002" y="1921"/>
                <a:ext cx="1753" cy="1785"/>
                <a:chOff x="1848" y="1089"/>
                <a:chExt cx="2487" cy="2531"/>
              </a:xfrm>
            </p:grpSpPr>
            <p:grpSp>
              <p:nvGrpSpPr>
                <p:cNvPr id="167065" name="Group 153"/>
                <p:cNvGrpSpPr>
                  <a:grpSpLocks noChangeAspect="1"/>
                </p:cNvGrpSpPr>
                <p:nvPr/>
              </p:nvGrpSpPr>
              <p:grpSpPr bwMode="auto">
                <a:xfrm>
                  <a:off x="4050" y="1089"/>
                  <a:ext cx="264" cy="230"/>
                  <a:chOff x="4050" y="1089"/>
                  <a:chExt cx="264" cy="230"/>
                </a:xfrm>
              </p:grpSpPr>
              <p:sp>
                <p:nvSpPr>
                  <p:cNvPr id="167066" name="Oval 15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053" y="1089"/>
                    <a:ext cx="113" cy="113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67067" name="Oval 15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194" y="1206"/>
                    <a:ext cx="113" cy="113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67068" name="Rectangle 15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194" y="1095"/>
                    <a:ext cx="120" cy="105"/>
                  </a:xfrm>
                  <a:prstGeom prst="rect">
                    <a:avLst/>
                  </a:prstGeom>
                  <a:gradFill rotWithShape="0">
                    <a:gsLst>
                      <a:gs pos="0">
                        <a:schemeClr val="folHlink"/>
                      </a:gs>
                      <a:gs pos="5000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67069" name="Rectangle 15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050" y="1206"/>
                    <a:ext cx="120" cy="105"/>
                  </a:xfrm>
                  <a:prstGeom prst="rect">
                    <a:avLst/>
                  </a:prstGeom>
                  <a:gradFill rotWithShape="0">
                    <a:gsLst>
                      <a:gs pos="0">
                        <a:schemeClr val="folHlink"/>
                      </a:gs>
                      <a:gs pos="5000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</p:grpSp>
            <p:grpSp>
              <p:nvGrpSpPr>
                <p:cNvPr id="167070" name="Group 158"/>
                <p:cNvGrpSpPr>
                  <a:grpSpLocks noChangeAspect="1"/>
                </p:cNvGrpSpPr>
                <p:nvPr/>
              </p:nvGrpSpPr>
              <p:grpSpPr bwMode="auto">
                <a:xfrm>
                  <a:off x="4050" y="1320"/>
                  <a:ext cx="264" cy="230"/>
                  <a:chOff x="4050" y="1089"/>
                  <a:chExt cx="264" cy="230"/>
                </a:xfrm>
              </p:grpSpPr>
              <p:sp>
                <p:nvSpPr>
                  <p:cNvPr id="167071" name="Oval 15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053" y="1089"/>
                    <a:ext cx="113" cy="113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67072" name="Oval 16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194" y="1206"/>
                    <a:ext cx="113" cy="113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67073" name="Rectangle 16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194" y="1095"/>
                    <a:ext cx="120" cy="105"/>
                  </a:xfrm>
                  <a:prstGeom prst="rect">
                    <a:avLst/>
                  </a:prstGeom>
                  <a:gradFill rotWithShape="0">
                    <a:gsLst>
                      <a:gs pos="0">
                        <a:schemeClr val="folHlink"/>
                      </a:gs>
                      <a:gs pos="5000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67074" name="Rectangle 16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050" y="1206"/>
                    <a:ext cx="120" cy="105"/>
                  </a:xfrm>
                  <a:prstGeom prst="rect">
                    <a:avLst/>
                  </a:prstGeom>
                  <a:gradFill rotWithShape="0">
                    <a:gsLst>
                      <a:gs pos="0">
                        <a:schemeClr val="folHlink"/>
                      </a:gs>
                      <a:gs pos="5000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</p:grpSp>
            <p:grpSp>
              <p:nvGrpSpPr>
                <p:cNvPr id="167075" name="Group 163"/>
                <p:cNvGrpSpPr>
                  <a:grpSpLocks noChangeAspect="1"/>
                </p:cNvGrpSpPr>
                <p:nvPr/>
              </p:nvGrpSpPr>
              <p:grpSpPr bwMode="auto">
                <a:xfrm>
                  <a:off x="4053" y="1545"/>
                  <a:ext cx="264" cy="230"/>
                  <a:chOff x="4050" y="1089"/>
                  <a:chExt cx="264" cy="230"/>
                </a:xfrm>
              </p:grpSpPr>
              <p:sp>
                <p:nvSpPr>
                  <p:cNvPr id="167076" name="Oval 16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053" y="1089"/>
                    <a:ext cx="113" cy="113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67077" name="Oval 16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194" y="1206"/>
                    <a:ext cx="113" cy="113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67078" name="Rectangle 16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194" y="1095"/>
                    <a:ext cx="120" cy="105"/>
                  </a:xfrm>
                  <a:prstGeom prst="rect">
                    <a:avLst/>
                  </a:prstGeom>
                  <a:gradFill rotWithShape="0">
                    <a:gsLst>
                      <a:gs pos="0">
                        <a:schemeClr val="folHlink"/>
                      </a:gs>
                      <a:gs pos="5000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67079" name="Rectangle 16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050" y="1206"/>
                    <a:ext cx="120" cy="105"/>
                  </a:xfrm>
                  <a:prstGeom prst="rect">
                    <a:avLst/>
                  </a:prstGeom>
                  <a:gradFill rotWithShape="0">
                    <a:gsLst>
                      <a:gs pos="0">
                        <a:schemeClr val="folHlink"/>
                      </a:gs>
                      <a:gs pos="5000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</p:grpSp>
            <p:grpSp>
              <p:nvGrpSpPr>
                <p:cNvPr id="167080" name="Group 168"/>
                <p:cNvGrpSpPr>
                  <a:grpSpLocks noChangeAspect="1"/>
                </p:cNvGrpSpPr>
                <p:nvPr/>
              </p:nvGrpSpPr>
              <p:grpSpPr bwMode="auto">
                <a:xfrm>
                  <a:off x="4056" y="1776"/>
                  <a:ext cx="264" cy="230"/>
                  <a:chOff x="4050" y="1089"/>
                  <a:chExt cx="264" cy="230"/>
                </a:xfrm>
              </p:grpSpPr>
              <p:sp>
                <p:nvSpPr>
                  <p:cNvPr id="167081" name="Oval 16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053" y="1089"/>
                    <a:ext cx="113" cy="113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67082" name="Oval 17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194" y="1206"/>
                    <a:ext cx="113" cy="113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67083" name="Rectangle 17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194" y="1095"/>
                    <a:ext cx="120" cy="105"/>
                  </a:xfrm>
                  <a:prstGeom prst="rect">
                    <a:avLst/>
                  </a:prstGeom>
                  <a:gradFill rotWithShape="0">
                    <a:gsLst>
                      <a:gs pos="0">
                        <a:schemeClr val="folHlink"/>
                      </a:gs>
                      <a:gs pos="5000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67084" name="Rectangle 17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050" y="1206"/>
                    <a:ext cx="120" cy="105"/>
                  </a:xfrm>
                  <a:prstGeom prst="rect">
                    <a:avLst/>
                  </a:prstGeom>
                  <a:gradFill rotWithShape="0">
                    <a:gsLst>
                      <a:gs pos="0">
                        <a:schemeClr val="folHlink"/>
                      </a:gs>
                      <a:gs pos="5000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</p:grpSp>
            <p:grpSp>
              <p:nvGrpSpPr>
                <p:cNvPr id="167085" name="Group 173"/>
                <p:cNvGrpSpPr>
                  <a:grpSpLocks noChangeAspect="1"/>
                </p:cNvGrpSpPr>
                <p:nvPr/>
              </p:nvGrpSpPr>
              <p:grpSpPr bwMode="auto">
                <a:xfrm>
                  <a:off x="4062" y="2004"/>
                  <a:ext cx="264" cy="230"/>
                  <a:chOff x="4050" y="1089"/>
                  <a:chExt cx="264" cy="230"/>
                </a:xfrm>
              </p:grpSpPr>
              <p:sp>
                <p:nvSpPr>
                  <p:cNvPr id="167086" name="Oval 17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053" y="1089"/>
                    <a:ext cx="113" cy="113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67087" name="Oval 17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194" y="1206"/>
                    <a:ext cx="113" cy="113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67088" name="Rectangle 17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194" y="1095"/>
                    <a:ext cx="120" cy="105"/>
                  </a:xfrm>
                  <a:prstGeom prst="rect">
                    <a:avLst/>
                  </a:prstGeom>
                  <a:gradFill rotWithShape="0">
                    <a:gsLst>
                      <a:gs pos="0">
                        <a:schemeClr val="folHlink"/>
                      </a:gs>
                      <a:gs pos="5000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67089" name="Rectangle 17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050" y="1206"/>
                    <a:ext cx="120" cy="105"/>
                  </a:xfrm>
                  <a:prstGeom prst="rect">
                    <a:avLst/>
                  </a:prstGeom>
                  <a:gradFill rotWithShape="0">
                    <a:gsLst>
                      <a:gs pos="0">
                        <a:schemeClr val="folHlink"/>
                      </a:gs>
                      <a:gs pos="5000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</p:grpSp>
            <p:grpSp>
              <p:nvGrpSpPr>
                <p:cNvPr id="167090" name="Group 178"/>
                <p:cNvGrpSpPr>
                  <a:grpSpLocks noChangeAspect="1"/>
                </p:cNvGrpSpPr>
                <p:nvPr/>
              </p:nvGrpSpPr>
              <p:grpSpPr bwMode="auto">
                <a:xfrm>
                  <a:off x="4062" y="2229"/>
                  <a:ext cx="264" cy="230"/>
                  <a:chOff x="4050" y="1089"/>
                  <a:chExt cx="264" cy="230"/>
                </a:xfrm>
              </p:grpSpPr>
              <p:sp>
                <p:nvSpPr>
                  <p:cNvPr id="167091" name="Oval 17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053" y="1089"/>
                    <a:ext cx="113" cy="113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67092" name="Oval 18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194" y="1206"/>
                    <a:ext cx="113" cy="113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67093" name="Rectangle 18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194" y="1095"/>
                    <a:ext cx="120" cy="105"/>
                  </a:xfrm>
                  <a:prstGeom prst="rect">
                    <a:avLst/>
                  </a:prstGeom>
                  <a:gradFill rotWithShape="0">
                    <a:gsLst>
                      <a:gs pos="0">
                        <a:schemeClr val="folHlink"/>
                      </a:gs>
                      <a:gs pos="5000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67094" name="Rectangle 18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050" y="1206"/>
                    <a:ext cx="120" cy="105"/>
                  </a:xfrm>
                  <a:prstGeom prst="rect">
                    <a:avLst/>
                  </a:prstGeom>
                  <a:gradFill rotWithShape="0">
                    <a:gsLst>
                      <a:gs pos="0">
                        <a:schemeClr val="folHlink"/>
                      </a:gs>
                      <a:gs pos="5000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</p:grpSp>
            <p:grpSp>
              <p:nvGrpSpPr>
                <p:cNvPr id="167095" name="Group 183"/>
                <p:cNvGrpSpPr>
                  <a:grpSpLocks noChangeAspect="1"/>
                </p:cNvGrpSpPr>
                <p:nvPr/>
              </p:nvGrpSpPr>
              <p:grpSpPr bwMode="auto">
                <a:xfrm>
                  <a:off x="4062" y="2451"/>
                  <a:ext cx="264" cy="230"/>
                  <a:chOff x="4050" y="1089"/>
                  <a:chExt cx="264" cy="230"/>
                </a:xfrm>
              </p:grpSpPr>
              <p:sp>
                <p:nvSpPr>
                  <p:cNvPr id="167096" name="Oval 18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053" y="1089"/>
                    <a:ext cx="113" cy="113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67097" name="Oval 18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194" y="1206"/>
                    <a:ext cx="113" cy="113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67098" name="Rectangle 18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194" y="1095"/>
                    <a:ext cx="120" cy="105"/>
                  </a:xfrm>
                  <a:prstGeom prst="rect">
                    <a:avLst/>
                  </a:prstGeom>
                  <a:gradFill rotWithShape="0">
                    <a:gsLst>
                      <a:gs pos="0">
                        <a:schemeClr val="folHlink"/>
                      </a:gs>
                      <a:gs pos="5000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67099" name="Rectangle 18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050" y="1206"/>
                    <a:ext cx="120" cy="105"/>
                  </a:xfrm>
                  <a:prstGeom prst="rect">
                    <a:avLst/>
                  </a:prstGeom>
                  <a:gradFill rotWithShape="0">
                    <a:gsLst>
                      <a:gs pos="0">
                        <a:schemeClr val="folHlink"/>
                      </a:gs>
                      <a:gs pos="5000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</p:grpSp>
            <p:grpSp>
              <p:nvGrpSpPr>
                <p:cNvPr id="167100" name="Group 188"/>
                <p:cNvGrpSpPr>
                  <a:grpSpLocks noChangeAspect="1"/>
                </p:cNvGrpSpPr>
                <p:nvPr/>
              </p:nvGrpSpPr>
              <p:grpSpPr bwMode="auto">
                <a:xfrm>
                  <a:off x="4065" y="2682"/>
                  <a:ext cx="264" cy="230"/>
                  <a:chOff x="4050" y="1089"/>
                  <a:chExt cx="264" cy="230"/>
                </a:xfrm>
              </p:grpSpPr>
              <p:sp>
                <p:nvSpPr>
                  <p:cNvPr id="167101" name="Oval 18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053" y="1089"/>
                    <a:ext cx="113" cy="113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67102" name="Oval 19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194" y="1206"/>
                    <a:ext cx="113" cy="113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67103" name="Rectangle 19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194" y="1095"/>
                    <a:ext cx="120" cy="105"/>
                  </a:xfrm>
                  <a:prstGeom prst="rect">
                    <a:avLst/>
                  </a:prstGeom>
                  <a:gradFill rotWithShape="0">
                    <a:gsLst>
                      <a:gs pos="0">
                        <a:schemeClr val="folHlink"/>
                      </a:gs>
                      <a:gs pos="5000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67104" name="Rectangle 19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050" y="1206"/>
                    <a:ext cx="120" cy="105"/>
                  </a:xfrm>
                  <a:prstGeom prst="rect">
                    <a:avLst/>
                  </a:prstGeom>
                  <a:gradFill rotWithShape="0">
                    <a:gsLst>
                      <a:gs pos="0">
                        <a:schemeClr val="folHlink"/>
                      </a:gs>
                      <a:gs pos="5000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</p:grpSp>
            <p:grpSp>
              <p:nvGrpSpPr>
                <p:cNvPr id="167105" name="Group 193"/>
                <p:cNvGrpSpPr>
                  <a:grpSpLocks noChangeAspect="1"/>
                </p:cNvGrpSpPr>
                <p:nvPr/>
              </p:nvGrpSpPr>
              <p:grpSpPr bwMode="auto">
                <a:xfrm>
                  <a:off x="4068" y="2910"/>
                  <a:ext cx="264" cy="230"/>
                  <a:chOff x="4050" y="1089"/>
                  <a:chExt cx="264" cy="230"/>
                </a:xfrm>
              </p:grpSpPr>
              <p:sp>
                <p:nvSpPr>
                  <p:cNvPr id="167106" name="Oval 19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053" y="1089"/>
                    <a:ext cx="113" cy="113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67107" name="Oval 19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194" y="1206"/>
                    <a:ext cx="113" cy="113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67108" name="Rectangle 19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194" y="1095"/>
                    <a:ext cx="120" cy="105"/>
                  </a:xfrm>
                  <a:prstGeom prst="rect">
                    <a:avLst/>
                  </a:prstGeom>
                  <a:gradFill rotWithShape="0">
                    <a:gsLst>
                      <a:gs pos="0">
                        <a:schemeClr val="folHlink"/>
                      </a:gs>
                      <a:gs pos="5000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67109" name="Rectangle 19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050" y="1206"/>
                    <a:ext cx="120" cy="105"/>
                  </a:xfrm>
                  <a:prstGeom prst="rect">
                    <a:avLst/>
                  </a:prstGeom>
                  <a:gradFill rotWithShape="0">
                    <a:gsLst>
                      <a:gs pos="0">
                        <a:schemeClr val="folHlink"/>
                      </a:gs>
                      <a:gs pos="5000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</p:grpSp>
            <p:grpSp>
              <p:nvGrpSpPr>
                <p:cNvPr id="167110" name="Group 198"/>
                <p:cNvGrpSpPr>
                  <a:grpSpLocks noChangeAspect="1"/>
                </p:cNvGrpSpPr>
                <p:nvPr/>
              </p:nvGrpSpPr>
              <p:grpSpPr bwMode="auto">
                <a:xfrm>
                  <a:off x="4071" y="3141"/>
                  <a:ext cx="264" cy="230"/>
                  <a:chOff x="4050" y="1089"/>
                  <a:chExt cx="264" cy="230"/>
                </a:xfrm>
              </p:grpSpPr>
              <p:sp>
                <p:nvSpPr>
                  <p:cNvPr id="167111" name="Oval 19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053" y="1089"/>
                    <a:ext cx="113" cy="113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67112" name="Oval 20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194" y="1206"/>
                    <a:ext cx="113" cy="113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67113" name="Rectangle 20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194" y="1095"/>
                    <a:ext cx="120" cy="105"/>
                  </a:xfrm>
                  <a:prstGeom prst="rect">
                    <a:avLst/>
                  </a:prstGeom>
                  <a:gradFill rotWithShape="0">
                    <a:gsLst>
                      <a:gs pos="0">
                        <a:schemeClr val="folHlink"/>
                      </a:gs>
                      <a:gs pos="5000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67114" name="Rectangle 20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050" y="1206"/>
                    <a:ext cx="120" cy="105"/>
                  </a:xfrm>
                  <a:prstGeom prst="rect">
                    <a:avLst/>
                  </a:prstGeom>
                  <a:gradFill rotWithShape="0">
                    <a:gsLst>
                      <a:gs pos="0">
                        <a:schemeClr val="folHlink"/>
                      </a:gs>
                      <a:gs pos="5000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</p:grpSp>
            <p:grpSp>
              <p:nvGrpSpPr>
                <p:cNvPr id="167115" name="Group 203"/>
                <p:cNvGrpSpPr>
                  <a:grpSpLocks noChangeAspect="1"/>
                </p:cNvGrpSpPr>
                <p:nvPr/>
              </p:nvGrpSpPr>
              <p:grpSpPr bwMode="auto">
                <a:xfrm>
                  <a:off x="4068" y="3372"/>
                  <a:ext cx="264" cy="230"/>
                  <a:chOff x="4050" y="1089"/>
                  <a:chExt cx="264" cy="230"/>
                </a:xfrm>
              </p:grpSpPr>
              <p:sp>
                <p:nvSpPr>
                  <p:cNvPr id="167116" name="Oval 20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053" y="1089"/>
                    <a:ext cx="113" cy="113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67117" name="Oval 20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194" y="1206"/>
                    <a:ext cx="113" cy="113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67118" name="Rectangle 20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194" y="1095"/>
                    <a:ext cx="120" cy="105"/>
                  </a:xfrm>
                  <a:prstGeom prst="rect">
                    <a:avLst/>
                  </a:prstGeom>
                  <a:gradFill rotWithShape="0">
                    <a:gsLst>
                      <a:gs pos="0">
                        <a:schemeClr val="folHlink"/>
                      </a:gs>
                      <a:gs pos="5000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67119" name="Rectangle 20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050" y="1206"/>
                    <a:ext cx="120" cy="105"/>
                  </a:xfrm>
                  <a:prstGeom prst="rect">
                    <a:avLst/>
                  </a:prstGeom>
                  <a:gradFill rotWithShape="0">
                    <a:gsLst>
                      <a:gs pos="0">
                        <a:schemeClr val="folHlink"/>
                      </a:gs>
                      <a:gs pos="5000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</p:grpSp>
            <p:grpSp>
              <p:nvGrpSpPr>
                <p:cNvPr id="167120" name="Group 208"/>
                <p:cNvGrpSpPr>
                  <a:grpSpLocks noChangeAspect="1"/>
                </p:cNvGrpSpPr>
                <p:nvPr/>
              </p:nvGrpSpPr>
              <p:grpSpPr bwMode="auto">
                <a:xfrm>
                  <a:off x="1848" y="1107"/>
                  <a:ext cx="264" cy="230"/>
                  <a:chOff x="4050" y="1089"/>
                  <a:chExt cx="264" cy="230"/>
                </a:xfrm>
              </p:grpSpPr>
              <p:sp>
                <p:nvSpPr>
                  <p:cNvPr id="167121" name="Oval 20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053" y="1089"/>
                    <a:ext cx="113" cy="113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67122" name="Oval 21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194" y="1206"/>
                    <a:ext cx="113" cy="113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67123" name="Rectangle 21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194" y="1095"/>
                    <a:ext cx="120" cy="105"/>
                  </a:xfrm>
                  <a:prstGeom prst="rect">
                    <a:avLst/>
                  </a:prstGeom>
                  <a:gradFill rotWithShape="0">
                    <a:gsLst>
                      <a:gs pos="0">
                        <a:schemeClr val="folHlink"/>
                      </a:gs>
                      <a:gs pos="5000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67124" name="Rectangle 21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050" y="1206"/>
                    <a:ext cx="120" cy="105"/>
                  </a:xfrm>
                  <a:prstGeom prst="rect">
                    <a:avLst/>
                  </a:prstGeom>
                  <a:gradFill rotWithShape="0">
                    <a:gsLst>
                      <a:gs pos="0">
                        <a:schemeClr val="folHlink"/>
                      </a:gs>
                      <a:gs pos="5000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</p:grpSp>
            <p:grpSp>
              <p:nvGrpSpPr>
                <p:cNvPr id="167125" name="Group 213"/>
                <p:cNvGrpSpPr>
                  <a:grpSpLocks noChangeAspect="1"/>
                </p:cNvGrpSpPr>
                <p:nvPr/>
              </p:nvGrpSpPr>
              <p:grpSpPr bwMode="auto">
                <a:xfrm>
                  <a:off x="1848" y="1338"/>
                  <a:ext cx="264" cy="230"/>
                  <a:chOff x="4050" y="1089"/>
                  <a:chExt cx="264" cy="230"/>
                </a:xfrm>
              </p:grpSpPr>
              <p:sp>
                <p:nvSpPr>
                  <p:cNvPr id="167126" name="Oval 21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053" y="1089"/>
                    <a:ext cx="113" cy="113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67127" name="Oval 21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194" y="1206"/>
                    <a:ext cx="113" cy="113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67128" name="Rectangle 21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194" y="1095"/>
                    <a:ext cx="120" cy="105"/>
                  </a:xfrm>
                  <a:prstGeom prst="rect">
                    <a:avLst/>
                  </a:prstGeom>
                  <a:gradFill rotWithShape="0">
                    <a:gsLst>
                      <a:gs pos="0">
                        <a:schemeClr val="folHlink"/>
                      </a:gs>
                      <a:gs pos="5000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67129" name="Rectangle 21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050" y="1206"/>
                    <a:ext cx="120" cy="105"/>
                  </a:xfrm>
                  <a:prstGeom prst="rect">
                    <a:avLst/>
                  </a:prstGeom>
                  <a:gradFill rotWithShape="0">
                    <a:gsLst>
                      <a:gs pos="0">
                        <a:schemeClr val="folHlink"/>
                      </a:gs>
                      <a:gs pos="5000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</p:grpSp>
            <p:grpSp>
              <p:nvGrpSpPr>
                <p:cNvPr id="167130" name="Group 218"/>
                <p:cNvGrpSpPr>
                  <a:grpSpLocks noChangeAspect="1"/>
                </p:cNvGrpSpPr>
                <p:nvPr/>
              </p:nvGrpSpPr>
              <p:grpSpPr bwMode="auto">
                <a:xfrm>
                  <a:off x="1851" y="1563"/>
                  <a:ext cx="264" cy="230"/>
                  <a:chOff x="4050" y="1089"/>
                  <a:chExt cx="264" cy="230"/>
                </a:xfrm>
              </p:grpSpPr>
              <p:sp>
                <p:nvSpPr>
                  <p:cNvPr id="167131" name="Oval 21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053" y="1089"/>
                    <a:ext cx="113" cy="113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67132" name="Oval 22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194" y="1206"/>
                    <a:ext cx="113" cy="113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67133" name="Rectangle 22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194" y="1095"/>
                    <a:ext cx="120" cy="105"/>
                  </a:xfrm>
                  <a:prstGeom prst="rect">
                    <a:avLst/>
                  </a:prstGeom>
                  <a:gradFill rotWithShape="0">
                    <a:gsLst>
                      <a:gs pos="0">
                        <a:schemeClr val="folHlink"/>
                      </a:gs>
                      <a:gs pos="5000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67134" name="Rectangle 22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050" y="1206"/>
                    <a:ext cx="120" cy="105"/>
                  </a:xfrm>
                  <a:prstGeom prst="rect">
                    <a:avLst/>
                  </a:prstGeom>
                  <a:gradFill rotWithShape="0">
                    <a:gsLst>
                      <a:gs pos="0">
                        <a:schemeClr val="folHlink"/>
                      </a:gs>
                      <a:gs pos="5000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</p:grpSp>
            <p:grpSp>
              <p:nvGrpSpPr>
                <p:cNvPr id="167135" name="Group 223"/>
                <p:cNvGrpSpPr>
                  <a:grpSpLocks noChangeAspect="1"/>
                </p:cNvGrpSpPr>
                <p:nvPr/>
              </p:nvGrpSpPr>
              <p:grpSpPr bwMode="auto">
                <a:xfrm>
                  <a:off x="1854" y="1794"/>
                  <a:ext cx="264" cy="230"/>
                  <a:chOff x="4050" y="1089"/>
                  <a:chExt cx="264" cy="230"/>
                </a:xfrm>
              </p:grpSpPr>
              <p:sp>
                <p:nvSpPr>
                  <p:cNvPr id="167136" name="Oval 22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053" y="1089"/>
                    <a:ext cx="113" cy="113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67137" name="Oval 22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194" y="1206"/>
                    <a:ext cx="113" cy="113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67138" name="Rectangle 22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194" y="1095"/>
                    <a:ext cx="120" cy="105"/>
                  </a:xfrm>
                  <a:prstGeom prst="rect">
                    <a:avLst/>
                  </a:prstGeom>
                  <a:gradFill rotWithShape="0">
                    <a:gsLst>
                      <a:gs pos="0">
                        <a:schemeClr val="folHlink"/>
                      </a:gs>
                      <a:gs pos="5000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67139" name="Rectangle 22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050" y="1206"/>
                    <a:ext cx="120" cy="105"/>
                  </a:xfrm>
                  <a:prstGeom prst="rect">
                    <a:avLst/>
                  </a:prstGeom>
                  <a:gradFill rotWithShape="0">
                    <a:gsLst>
                      <a:gs pos="0">
                        <a:schemeClr val="folHlink"/>
                      </a:gs>
                      <a:gs pos="5000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</p:grpSp>
            <p:grpSp>
              <p:nvGrpSpPr>
                <p:cNvPr id="167140" name="Group 228"/>
                <p:cNvGrpSpPr>
                  <a:grpSpLocks noChangeAspect="1"/>
                </p:cNvGrpSpPr>
                <p:nvPr/>
              </p:nvGrpSpPr>
              <p:grpSpPr bwMode="auto">
                <a:xfrm>
                  <a:off x="1860" y="2022"/>
                  <a:ext cx="264" cy="230"/>
                  <a:chOff x="4050" y="1089"/>
                  <a:chExt cx="264" cy="230"/>
                </a:xfrm>
              </p:grpSpPr>
              <p:sp>
                <p:nvSpPr>
                  <p:cNvPr id="167141" name="Oval 22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053" y="1089"/>
                    <a:ext cx="113" cy="113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67142" name="Oval 23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194" y="1206"/>
                    <a:ext cx="113" cy="113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67143" name="Rectangle 23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194" y="1095"/>
                    <a:ext cx="120" cy="105"/>
                  </a:xfrm>
                  <a:prstGeom prst="rect">
                    <a:avLst/>
                  </a:prstGeom>
                  <a:gradFill rotWithShape="0">
                    <a:gsLst>
                      <a:gs pos="0">
                        <a:schemeClr val="folHlink"/>
                      </a:gs>
                      <a:gs pos="5000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67144" name="Rectangle 23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050" y="1206"/>
                    <a:ext cx="120" cy="105"/>
                  </a:xfrm>
                  <a:prstGeom prst="rect">
                    <a:avLst/>
                  </a:prstGeom>
                  <a:gradFill rotWithShape="0">
                    <a:gsLst>
                      <a:gs pos="0">
                        <a:schemeClr val="folHlink"/>
                      </a:gs>
                      <a:gs pos="5000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</p:grpSp>
            <p:grpSp>
              <p:nvGrpSpPr>
                <p:cNvPr id="167145" name="Group 233"/>
                <p:cNvGrpSpPr>
                  <a:grpSpLocks noChangeAspect="1"/>
                </p:cNvGrpSpPr>
                <p:nvPr/>
              </p:nvGrpSpPr>
              <p:grpSpPr bwMode="auto">
                <a:xfrm>
                  <a:off x="1860" y="2247"/>
                  <a:ext cx="264" cy="230"/>
                  <a:chOff x="4050" y="1089"/>
                  <a:chExt cx="264" cy="230"/>
                </a:xfrm>
              </p:grpSpPr>
              <p:sp>
                <p:nvSpPr>
                  <p:cNvPr id="167146" name="Oval 23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053" y="1089"/>
                    <a:ext cx="113" cy="113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67147" name="Oval 23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194" y="1206"/>
                    <a:ext cx="113" cy="113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67148" name="Rectangle 23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194" y="1095"/>
                    <a:ext cx="120" cy="105"/>
                  </a:xfrm>
                  <a:prstGeom prst="rect">
                    <a:avLst/>
                  </a:prstGeom>
                  <a:gradFill rotWithShape="0">
                    <a:gsLst>
                      <a:gs pos="0">
                        <a:schemeClr val="folHlink"/>
                      </a:gs>
                      <a:gs pos="5000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67149" name="Rectangle 23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050" y="1206"/>
                    <a:ext cx="120" cy="105"/>
                  </a:xfrm>
                  <a:prstGeom prst="rect">
                    <a:avLst/>
                  </a:prstGeom>
                  <a:gradFill rotWithShape="0">
                    <a:gsLst>
                      <a:gs pos="0">
                        <a:schemeClr val="folHlink"/>
                      </a:gs>
                      <a:gs pos="5000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</p:grpSp>
            <p:grpSp>
              <p:nvGrpSpPr>
                <p:cNvPr id="167150" name="Group 238"/>
                <p:cNvGrpSpPr>
                  <a:grpSpLocks noChangeAspect="1"/>
                </p:cNvGrpSpPr>
                <p:nvPr/>
              </p:nvGrpSpPr>
              <p:grpSpPr bwMode="auto">
                <a:xfrm>
                  <a:off x="1860" y="2469"/>
                  <a:ext cx="264" cy="230"/>
                  <a:chOff x="4050" y="1089"/>
                  <a:chExt cx="264" cy="230"/>
                </a:xfrm>
              </p:grpSpPr>
              <p:sp>
                <p:nvSpPr>
                  <p:cNvPr id="167151" name="Oval 23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053" y="1089"/>
                    <a:ext cx="113" cy="113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67152" name="Oval 24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194" y="1206"/>
                    <a:ext cx="113" cy="113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67153" name="Rectangle 24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194" y="1095"/>
                    <a:ext cx="120" cy="105"/>
                  </a:xfrm>
                  <a:prstGeom prst="rect">
                    <a:avLst/>
                  </a:prstGeom>
                  <a:gradFill rotWithShape="0">
                    <a:gsLst>
                      <a:gs pos="0">
                        <a:schemeClr val="folHlink"/>
                      </a:gs>
                      <a:gs pos="5000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67154" name="Rectangle 24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050" y="1206"/>
                    <a:ext cx="120" cy="105"/>
                  </a:xfrm>
                  <a:prstGeom prst="rect">
                    <a:avLst/>
                  </a:prstGeom>
                  <a:gradFill rotWithShape="0">
                    <a:gsLst>
                      <a:gs pos="0">
                        <a:schemeClr val="folHlink"/>
                      </a:gs>
                      <a:gs pos="5000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</p:grpSp>
            <p:grpSp>
              <p:nvGrpSpPr>
                <p:cNvPr id="167155" name="Group 243"/>
                <p:cNvGrpSpPr>
                  <a:grpSpLocks noChangeAspect="1"/>
                </p:cNvGrpSpPr>
                <p:nvPr/>
              </p:nvGrpSpPr>
              <p:grpSpPr bwMode="auto">
                <a:xfrm>
                  <a:off x="1863" y="2700"/>
                  <a:ext cx="264" cy="230"/>
                  <a:chOff x="4050" y="1089"/>
                  <a:chExt cx="264" cy="230"/>
                </a:xfrm>
              </p:grpSpPr>
              <p:sp>
                <p:nvSpPr>
                  <p:cNvPr id="167156" name="Oval 24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053" y="1089"/>
                    <a:ext cx="113" cy="113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67157" name="Oval 24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194" y="1206"/>
                    <a:ext cx="113" cy="113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67158" name="Rectangle 24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194" y="1095"/>
                    <a:ext cx="120" cy="105"/>
                  </a:xfrm>
                  <a:prstGeom prst="rect">
                    <a:avLst/>
                  </a:prstGeom>
                  <a:gradFill rotWithShape="0">
                    <a:gsLst>
                      <a:gs pos="0">
                        <a:schemeClr val="folHlink"/>
                      </a:gs>
                      <a:gs pos="5000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67159" name="Rectangle 24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050" y="1206"/>
                    <a:ext cx="120" cy="105"/>
                  </a:xfrm>
                  <a:prstGeom prst="rect">
                    <a:avLst/>
                  </a:prstGeom>
                  <a:gradFill rotWithShape="0">
                    <a:gsLst>
                      <a:gs pos="0">
                        <a:schemeClr val="folHlink"/>
                      </a:gs>
                      <a:gs pos="5000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</p:grpSp>
            <p:grpSp>
              <p:nvGrpSpPr>
                <p:cNvPr id="167160" name="Group 248"/>
                <p:cNvGrpSpPr>
                  <a:grpSpLocks noChangeAspect="1"/>
                </p:cNvGrpSpPr>
                <p:nvPr/>
              </p:nvGrpSpPr>
              <p:grpSpPr bwMode="auto">
                <a:xfrm>
                  <a:off x="1866" y="2928"/>
                  <a:ext cx="264" cy="230"/>
                  <a:chOff x="4050" y="1089"/>
                  <a:chExt cx="264" cy="230"/>
                </a:xfrm>
              </p:grpSpPr>
              <p:sp>
                <p:nvSpPr>
                  <p:cNvPr id="167161" name="Oval 24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053" y="1089"/>
                    <a:ext cx="113" cy="113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67162" name="Oval 25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194" y="1206"/>
                    <a:ext cx="113" cy="113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67163" name="Rectangle 25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194" y="1095"/>
                    <a:ext cx="120" cy="105"/>
                  </a:xfrm>
                  <a:prstGeom prst="rect">
                    <a:avLst/>
                  </a:prstGeom>
                  <a:gradFill rotWithShape="0">
                    <a:gsLst>
                      <a:gs pos="0">
                        <a:schemeClr val="folHlink"/>
                      </a:gs>
                      <a:gs pos="5000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67164" name="Rectangle 25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050" y="1206"/>
                    <a:ext cx="120" cy="105"/>
                  </a:xfrm>
                  <a:prstGeom prst="rect">
                    <a:avLst/>
                  </a:prstGeom>
                  <a:gradFill rotWithShape="0">
                    <a:gsLst>
                      <a:gs pos="0">
                        <a:schemeClr val="folHlink"/>
                      </a:gs>
                      <a:gs pos="5000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</p:grpSp>
            <p:grpSp>
              <p:nvGrpSpPr>
                <p:cNvPr id="167165" name="Group 253"/>
                <p:cNvGrpSpPr>
                  <a:grpSpLocks noChangeAspect="1"/>
                </p:cNvGrpSpPr>
                <p:nvPr/>
              </p:nvGrpSpPr>
              <p:grpSpPr bwMode="auto">
                <a:xfrm>
                  <a:off x="1869" y="3159"/>
                  <a:ext cx="264" cy="230"/>
                  <a:chOff x="4050" y="1089"/>
                  <a:chExt cx="264" cy="230"/>
                </a:xfrm>
              </p:grpSpPr>
              <p:sp>
                <p:nvSpPr>
                  <p:cNvPr id="167166" name="Oval 25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053" y="1089"/>
                    <a:ext cx="113" cy="113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67167" name="Oval 25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194" y="1206"/>
                    <a:ext cx="113" cy="113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67168" name="Rectangle 25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194" y="1095"/>
                    <a:ext cx="120" cy="105"/>
                  </a:xfrm>
                  <a:prstGeom prst="rect">
                    <a:avLst/>
                  </a:prstGeom>
                  <a:gradFill rotWithShape="0">
                    <a:gsLst>
                      <a:gs pos="0">
                        <a:schemeClr val="folHlink"/>
                      </a:gs>
                      <a:gs pos="5000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67169" name="Rectangle 25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050" y="1206"/>
                    <a:ext cx="120" cy="105"/>
                  </a:xfrm>
                  <a:prstGeom prst="rect">
                    <a:avLst/>
                  </a:prstGeom>
                  <a:gradFill rotWithShape="0">
                    <a:gsLst>
                      <a:gs pos="0">
                        <a:schemeClr val="folHlink"/>
                      </a:gs>
                      <a:gs pos="5000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</p:grpSp>
            <p:grpSp>
              <p:nvGrpSpPr>
                <p:cNvPr id="167170" name="Group 258"/>
                <p:cNvGrpSpPr>
                  <a:grpSpLocks noChangeAspect="1"/>
                </p:cNvGrpSpPr>
                <p:nvPr/>
              </p:nvGrpSpPr>
              <p:grpSpPr bwMode="auto">
                <a:xfrm>
                  <a:off x="1866" y="3390"/>
                  <a:ext cx="264" cy="230"/>
                  <a:chOff x="4050" y="1089"/>
                  <a:chExt cx="264" cy="230"/>
                </a:xfrm>
              </p:grpSpPr>
              <p:sp>
                <p:nvSpPr>
                  <p:cNvPr id="167171" name="Oval 25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053" y="1089"/>
                    <a:ext cx="113" cy="113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67172" name="Oval 26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194" y="1206"/>
                    <a:ext cx="113" cy="113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67173" name="Rectangle 26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194" y="1095"/>
                    <a:ext cx="120" cy="105"/>
                  </a:xfrm>
                  <a:prstGeom prst="rect">
                    <a:avLst/>
                  </a:prstGeom>
                  <a:gradFill rotWithShape="0">
                    <a:gsLst>
                      <a:gs pos="0">
                        <a:schemeClr val="folHlink"/>
                      </a:gs>
                      <a:gs pos="5000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67174" name="Rectangle 26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050" y="1206"/>
                    <a:ext cx="120" cy="105"/>
                  </a:xfrm>
                  <a:prstGeom prst="rect">
                    <a:avLst/>
                  </a:prstGeom>
                  <a:gradFill rotWithShape="0">
                    <a:gsLst>
                      <a:gs pos="0">
                        <a:schemeClr val="folHlink"/>
                      </a:gs>
                      <a:gs pos="5000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</p:grpSp>
          </p:grpSp>
          <p:grpSp>
            <p:nvGrpSpPr>
              <p:cNvPr id="167175" name="Group 263"/>
              <p:cNvGrpSpPr>
                <a:grpSpLocks/>
              </p:cNvGrpSpPr>
              <p:nvPr/>
            </p:nvGrpSpPr>
            <p:grpSpPr bwMode="auto">
              <a:xfrm>
                <a:off x="1985" y="1437"/>
                <a:ext cx="1781" cy="538"/>
                <a:chOff x="1985" y="1437"/>
                <a:chExt cx="1781" cy="538"/>
              </a:xfrm>
            </p:grpSpPr>
            <p:grpSp>
              <p:nvGrpSpPr>
                <p:cNvPr id="167176" name="Group 264"/>
                <p:cNvGrpSpPr>
                  <a:grpSpLocks noChangeAspect="1"/>
                </p:cNvGrpSpPr>
                <p:nvPr/>
              </p:nvGrpSpPr>
              <p:grpSpPr bwMode="auto">
                <a:xfrm>
                  <a:off x="2661" y="1943"/>
                  <a:ext cx="427" cy="14"/>
                  <a:chOff x="2782" y="1104"/>
                  <a:chExt cx="606" cy="20"/>
                </a:xfrm>
              </p:grpSpPr>
              <p:sp>
                <p:nvSpPr>
                  <p:cNvPr id="167177" name="AutoShape 265" descr="Широкий диагональный 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782" y="1104"/>
                    <a:ext cx="606" cy="20"/>
                  </a:xfrm>
                  <a:custGeom>
                    <a:avLst/>
                    <a:gdLst>
                      <a:gd name="G0" fmla="+- 1733 0 0"/>
                      <a:gd name="G1" fmla="+- 21600 0 1733"/>
                      <a:gd name="G2" fmla="*/ 1733 1 2"/>
                      <a:gd name="G3" fmla="+- 21600 0 G2"/>
                      <a:gd name="G4" fmla="+/ 1733 21600 2"/>
                      <a:gd name="G5" fmla="+/ G1 0 2"/>
                      <a:gd name="G6" fmla="*/ 21600 21600 1733"/>
                      <a:gd name="G7" fmla="*/ G6 1 2"/>
                      <a:gd name="G8" fmla="+- 21600 0 G7"/>
                      <a:gd name="G9" fmla="*/ 21600 1 2"/>
                      <a:gd name="G10" fmla="+- 1733 0 G9"/>
                      <a:gd name="G11" fmla="?: G10 G8 0"/>
                      <a:gd name="G12" fmla="?: G10 G7 21600"/>
                      <a:gd name="T0" fmla="*/ 20733 w 21600"/>
                      <a:gd name="T1" fmla="*/ 10800 h 21600"/>
                      <a:gd name="T2" fmla="*/ 10800 w 21600"/>
                      <a:gd name="T3" fmla="*/ 21600 h 21600"/>
                      <a:gd name="T4" fmla="*/ 867 w 21600"/>
                      <a:gd name="T5" fmla="*/ 10800 h 21600"/>
                      <a:gd name="T6" fmla="*/ 10800 w 21600"/>
                      <a:gd name="T7" fmla="*/ 0 h 21600"/>
                      <a:gd name="T8" fmla="*/ 2667 w 21600"/>
                      <a:gd name="T9" fmla="*/ 2667 h 21600"/>
                      <a:gd name="T10" fmla="*/ 18933 w 21600"/>
                      <a:gd name="T11" fmla="*/ 18933 h 2160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T8" t="T9" r="T10" b="T11"/>
                    <a:pathLst>
                      <a:path w="21600" h="21600">
                        <a:moveTo>
                          <a:pt x="0" y="0"/>
                        </a:moveTo>
                        <a:lnTo>
                          <a:pt x="1733" y="21600"/>
                        </a:lnTo>
                        <a:lnTo>
                          <a:pt x="19867" y="21600"/>
                        </a:lnTo>
                        <a:lnTo>
                          <a:pt x="21600" y="0"/>
                        </a:lnTo>
                        <a:close/>
                      </a:path>
                    </a:pathLst>
                  </a:custGeom>
                  <a:pattFill prst="wdDnDiag">
                    <a:fgClr>
                      <a:schemeClr val="folHlink"/>
                    </a:fgClr>
                    <a:bgClr>
                      <a:schemeClr val="bg1"/>
                    </a:bgClr>
                  </a:patt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67178" name="Rectangle 26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980" y="1106"/>
                    <a:ext cx="213" cy="1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</p:grpSp>
            <p:grpSp>
              <p:nvGrpSpPr>
                <p:cNvPr id="167179" name="Group 267"/>
                <p:cNvGrpSpPr>
                  <a:grpSpLocks noChangeAspect="1"/>
                </p:cNvGrpSpPr>
                <p:nvPr/>
              </p:nvGrpSpPr>
              <p:grpSpPr bwMode="auto">
                <a:xfrm>
                  <a:off x="1985" y="1437"/>
                  <a:ext cx="1781" cy="538"/>
                  <a:chOff x="1797" y="873"/>
                  <a:chExt cx="2153" cy="650"/>
                </a:xfrm>
              </p:grpSpPr>
              <p:grpSp>
                <p:nvGrpSpPr>
                  <p:cNvPr id="167180" name="Group 268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111" y="1274"/>
                    <a:ext cx="319" cy="42"/>
                    <a:chOff x="2192" y="875"/>
                    <a:chExt cx="374" cy="49"/>
                  </a:xfrm>
                </p:grpSpPr>
                <p:sp>
                  <p:nvSpPr>
                    <p:cNvPr id="167181" name="AutoShape 269" descr="Широкий диагональный 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192" y="875"/>
                      <a:ext cx="374" cy="47"/>
                    </a:xfrm>
                    <a:custGeom>
                      <a:avLst/>
                      <a:gdLst>
                        <a:gd name="G0" fmla="+- 1733 0 0"/>
                        <a:gd name="G1" fmla="+- 21600 0 1733"/>
                        <a:gd name="G2" fmla="*/ 1733 1 2"/>
                        <a:gd name="G3" fmla="+- 21600 0 G2"/>
                        <a:gd name="G4" fmla="+/ 1733 21600 2"/>
                        <a:gd name="G5" fmla="+/ G1 0 2"/>
                        <a:gd name="G6" fmla="*/ 21600 21600 1733"/>
                        <a:gd name="G7" fmla="*/ G6 1 2"/>
                        <a:gd name="G8" fmla="+- 21600 0 G7"/>
                        <a:gd name="G9" fmla="*/ 21600 1 2"/>
                        <a:gd name="G10" fmla="+- 1733 0 G9"/>
                        <a:gd name="G11" fmla="?: G10 G8 0"/>
                        <a:gd name="G12" fmla="?: G10 G7 21600"/>
                        <a:gd name="T0" fmla="*/ 20733 w 21600"/>
                        <a:gd name="T1" fmla="*/ 10800 h 21600"/>
                        <a:gd name="T2" fmla="*/ 10800 w 21600"/>
                        <a:gd name="T3" fmla="*/ 21600 h 21600"/>
                        <a:gd name="T4" fmla="*/ 867 w 21600"/>
                        <a:gd name="T5" fmla="*/ 10800 h 21600"/>
                        <a:gd name="T6" fmla="*/ 10800 w 21600"/>
                        <a:gd name="T7" fmla="*/ 0 h 21600"/>
                        <a:gd name="T8" fmla="*/ 2667 w 21600"/>
                        <a:gd name="T9" fmla="*/ 2667 h 21600"/>
                        <a:gd name="T10" fmla="*/ 18933 w 21600"/>
                        <a:gd name="T11" fmla="*/ 18933 h 2160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</a:cxnLst>
                      <a:rect l="T8" t="T9" r="T10" b="T11"/>
                      <a:pathLst>
                        <a:path w="21600" h="21600">
                          <a:moveTo>
                            <a:pt x="0" y="0"/>
                          </a:moveTo>
                          <a:lnTo>
                            <a:pt x="1733" y="21600"/>
                          </a:lnTo>
                          <a:lnTo>
                            <a:pt x="19867" y="21600"/>
                          </a:lnTo>
                          <a:lnTo>
                            <a:pt x="21600" y="0"/>
                          </a:lnTo>
                          <a:close/>
                        </a:path>
                      </a:pathLst>
                    </a:custGeom>
                    <a:pattFill prst="wdDnDiag">
                      <a:fgClr>
                        <a:schemeClr val="folHlink"/>
                      </a:fgClr>
                      <a:bgClr>
                        <a:schemeClr val="bg1"/>
                      </a:bgClr>
                    </a:pattFill>
                    <a:ln w="9525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67182" name="Rectangle 270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280" y="877"/>
                      <a:ext cx="201" cy="47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</p:grpSp>
              <p:grpSp>
                <p:nvGrpSpPr>
                  <p:cNvPr id="167183" name="Group 271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1797" y="873"/>
                    <a:ext cx="2153" cy="650"/>
                    <a:chOff x="1797" y="873"/>
                    <a:chExt cx="2153" cy="650"/>
                  </a:xfrm>
                </p:grpSpPr>
                <p:sp>
                  <p:nvSpPr>
                    <p:cNvPr id="167184" name="Freeform 272" descr="Алмазная решетка (контур)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1812" y="1237"/>
                      <a:ext cx="72" cy="120"/>
                    </a:xfrm>
                    <a:custGeom>
                      <a:avLst/>
                      <a:gdLst/>
                      <a:ahLst/>
                      <a:cxnLst>
                        <a:cxn ang="0">
                          <a:pos x="62" y="0"/>
                        </a:cxn>
                        <a:cxn ang="0">
                          <a:pos x="80" y="29"/>
                        </a:cxn>
                        <a:cxn ang="0">
                          <a:pos x="84" y="74"/>
                        </a:cxn>
                        <a:cxn ang="0">
                          <a:pos x="78" y="111"/>
                        </a:cxn>
                        <a:cxn ang="0">
                          <a:pos x="66" y="141"/>
                        </a:cxn>
                        <a:cxn ang="0">
                          <a:pos x="0" y="140"/>
                        </a:cxn>
                        <a:cxn ang="0">
                          <a:pos x="18" y="116"/>
                        </a:cxn>
                        <a:cxn ang="0">
                          <a:pos x="33" y="78"/>
                        </a:cxn>
                        <a:cxn ang="0">
                          <a:pos x="32" y="51"/>
                        </a:cxn>
                        <a:cxn ang="0">
                          <a:pos x="29" y="26"/>
                        </a:cxn>
                        <a:cxn ang="0">
                          <a:pos x="17" y="0"/>
                        </a:cxn>
                        <a:cxn ang="0">
                          <a:pos x="62" y="0"/>
                        </a:cxn>
                      </a:cxnLst>
                      <a:rect l="0" t="0" r="r" b="b"/>
                      <a:pathLst>
                        <a:path w="84" h="141">
                          <a:moveTo>
                            <a:pt x="62" y="0"/>
                          </a:moveTo>
                          <a:lnTo>
                            <a:pt x="80" y="29"/>
                          </a:lnTo>
                          <a:lnTo>
                            <a:pt x="84" y="74"/>
                          </a:lnTo>
                          <a:lnTo>
                            <a:pt x="78" y="111"/>
                          </a:lnTo>
                          <a:lnTo>
                            <a:pt x="66" y="141"/>
                          </a:lnTo>
                          <a:lnTo>
                            <a:pt x="0" y="140"/>
                          </a:lnTo>
                          <a:lnTo>
                            <a:pt x="18" y="116"/>
                          </a:lnTo>
                          <a:lnTo>
                            <a:pt x="33" y="78"/>
                          </a:lnTo>
                          <a:lnTo>
                            <a:pt x="32" y="51"/>
                          </a:lnTo>
                          <a:lnTo>
                            <a:pt x="29" y="26"/>
                          </a:lnTo>
                          <a:lnTo>
                            <a:pt x="17" y="0"/>
                          </a:lnTo>
                          <a:lnTo>
                            <a:pt x="62" y="0"/>
                          </a:lnTo>
                          <a:close/>
                        </a:path>
                      </a:pathLst>
                    </a:custGeom>
                    <a:pattFill prst="openDmnd">
                      <a:fgClr>
                        <a:schemeClr val="accent1"/>
                      </a:fgClr>
                      <a:bgClr>
                        <a:schemeClr val="bg1"/>
                      </a:bgClr>
                    </a:pattFill>
                    <a:ln w="9525">
                      <a:solidFill>
                        <a:schemeClr val="accent1"/>
                      </a:solidFill>
                      <a:round/>
                      <a:headEnd/>
                      <a:tailEnd/>
                    </a:ln>
                    <a:effectLst/>
                  </p:spPr>
                  <p:txBody>
                    <a:bodyPr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67185" name="Freeform 273" descr="Алмазная решетка (контур)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866" y="1216"/>
                      <a:ext cx="70" cy="114"/>
                    </a:xfrm>
                    <a:custGeom>
                      <a:avLst/>
                      <a:gdLst/>
                      <a:ahLst/>
                      <a:cxnLst>
                        <a:cxn ang="0">
                          <a:pos x="83" y="0"/>
                        </a:cxn>
                        <a:cxn ang="0">
                          <a:pos x="32" y="0"/>
                        </a:cxn>
                        <a:cxn ang="0">
                          <a:pos x="11" y="33"/>
                        </a:cxn>
                        <a:cxn ang="0">
                          <a:pos x="0" y="74"/>
                        </a:cxn>
                        <a:cxn ang="0">
                          <a:pos x="8" y="111"/>
                        </a:cxn>
                        <a:cxn ang="0">
                          <a:pos x="32" y="132"/>
                        </a:cxn>
                        <a:cxn ang="0">
                          <a:pos x="78" y="134"/>
                        </a:cxn>
                        <a:cxn ang="0">
                          <a:pos x="66" y="113"/>
                        </a:cxn>
                        <a:cxn ang="0">
                          <a:pos x="59" y="86"/>
                        </a:cxn>
                        <a:cxn ang="0">
                          <a:pos x="59" y="57"/>
                        </a:cxn>
                        <a:cxn ang="0">
                          <a:pos x="66" y="27"/>
                        </a:cxn>
                        <a:cxn ang="0">
                          <a:pos x="83" y="0"/>
                        </a:cxn>
                      </a:cxnLst>
                      <a:rect l="0" t="0" r="r" b="b"/>
                      <a:pathLst>
                        <a:path w="83" h="134">
                          <a:moveTo>
                            <a:pt x="83" y="0"/>
                          </a:moveTo>
                          <a:lnTo>
                            <a:pt x="32" y="0"/>
                          </a:lnTo>
                          <a:lnTo>
                            <a:pt x="11" y="33"/>
                          </a:lnTo>
                          <a:lnTo>
                            <a:pt x="0" y="74"/>
                          </a:lnTo>
                          <a:lnTo>
                            <a:pt x="8" y="111"/>
                          </a:lnTo>
                          <a:lnTo>
                            <a:pt x="32" y="132"/>
                          </a:lnTo>
                          <a:lnTo>
                            <a:pt x="78" y="134"/>
                          </a:lnTo>
                          <a:lnTo>
                            <a:pt x="66" y="113"/>
                          </a:lnTo>
                          <a:lnTo>
                            <a:pt x="59" y="86"/>
                          </a:lnTo>
                          <a:lnTo>
                            <a:pt x="59" y="57"/>
                          </a:lnTo>
                          <a:lnTo>
                            <a:pt x="66" y="27"/>
                          </a:lnTo>
                          <a:lnTo>
                            <a:pt x="83" y="0"/>
                          </a:lnTo>
                          <a:close/>
                        </a:path>
                      </a:pathLst>
                    </a:custGeom>
                    <a:pattFill prst="openDmnd">
                      <a:fgClr>
                        <a:schemeClr val="accent1"/>
                      </a:fgClr>
                      <a:bgClr>
                        <a:schemeClr val="bg1"/>
                      </a:bgClr>
                    </a:pattFill>
                    <a:ln w="9525" cap="flat" cmpd="sng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/>
                    <a:lstStyle/>
                    <a:p>
                      <a:endParaRPr lang="ro-RO"/>
                    </a:p>
                  </p:txBody>
                </p:sp>
                <p:grpSp>
                  <p:nvGrpSpPr>
                    <p:cNvPr id="167186" name="Group 274"/>
                    <p:cNvGrpSpPr>
                      <a:grpSpLocks noChangeAspect="1"/>
                    </p:cNvGrpSpPr>
                    <p:nvPr/>
                  </p:nvGrpSpPr>
                  <p:grpSpPr bwMode="auto">
                    <a:xfrm>
                      <a:off x="2172" y="917"/>
                      <a:ext cx="203" cy="161"/>
                      <a:chOff x="2262" y="456"/>
                      <a:chExt cx="238" cy="177"/>
                    </a:xfrm>
                  </p:grpSpPr>
                  <p:grpSp>
                    <p:nvGrpSpPr>
                      <p:cNvPr id="167187" name="Group 275"/>
                      <p:cNvGrpSpPr>
                        <a:grpSpLocks noChangeAspect="1"/>
                      </p:cNvGrpSpPr>
                      <p:nvPr/>
                    </p:nvGrpSpPr>
                    <p:grpSpPr bwMode="auto">
                      <a:xfrm>
                        <a:off x="2332" y="464"/>
                        <a:ext cx="109" cy="169"/>
                        <a:chOff x="2332" y="464"/>
                        <a:chExt cx="109" cy="169"/>
                      </a:xfrm>
                    </p:grpSpPr>
                    <p:sp>
                      <p:nvSpPr>
                        <p:cNvPr id="167188" name="Rectangle 276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2332" y="464"/>
                          <a:ext cx="106" cy="126"/>
                        </a:xfrm>
                        <a:prstGeom prst="rect">
                          <a:avLst/>
                        </a:prstGeom>
                        <a:gradFill rotWithShape="0">
                          <a:gsLst>
                            <a:gs pos="0">
                              <a:srgbClr val="CC9900"/>
                            </a:gs>
                            <a:gs pos="50000">
                              <a:srgbClr val="CC9900">
                                <a:gamma/>
                                <a:tint val="0"/>
                                <a:invGamma/>
                              </a:srgbClr>
                            </a:gs>
                            <a:gs pos="100000">
                              <a:srgbClr val="CC9900"/>
                            </a:gs>
                          </a:gsLst>
                          <a:lin ang="0" scaled="1"/>
                        </a:gradFill>
                        <a:ln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67189" name="AutoShape 277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2334" y="588"/>
                          <a:ext cx="107" cy="45"/>
                        </a:xfrm>
                        <a:custGeom>
                          <a:avLst/>
                          <a:gdLst>
                            <a:gd name="G0" fmla="+- 5400 0 0"/>
                            <a:gd name="G1" fmla="+- 21600 0 5400"/>
                            <a:gd name="G2" fmla="*/ 5400 1 2"/>
                            <a:gd name="G3" fmla="+- 21600 0 G2"/>
                            <a:gd name="G4" fmla="+/ 5400 21600 2"/>
                            <a:gd name="G5" fmla="+/ G1 0 2"/>
                            <a:gd name="G6" fmla="*/ 21600 21600 5400"/>
                            <a:gd name="G7" fmla="*/ G6 1 2"/>
                            <a:gd name="G8" fmla="+- 21600 0 G7"/>
                            <a:gd name="G9" fmla="*/ 21600 1 2"/>
                            <a:gd name="G10" fmla="+- 5400 0 G9"/>
                            <a:gd name="G11" fmla="?: G10 G8 0"/>
                            <a:gd name="G12" fmla="?: G10 G7 21600"/>
                            <a:gd name="T0" fmla="*/ 18900 w 21600"/>
                            <a:gd name="T1" fmla="*/ 10800 h 21600"/>
                            <a:gd name="T2" fmla="*/ 10800 w 21600"/>
                            <a:gd name="T3" fmla="*/ 21600 h 21600"/>
                            <a:gd name="T4" fmla="*/ 2700 w 21600"/>
                            <a:gd name="T5" fmla="*/ 10800 h 21600"/>
                            <a:gd name="T6" fmla="*/ 10800 w 21600"/>
                            <a:gd name="T7" fmla="*/ 0 h 21600"/>
                            <a:gd name="T8" fmla="*/ 4500 w 21600"/>
                            <a:gd name="T9" fmla="*/ 4500 h 21600"/>
                            <a:gd name="T10" fmla="*/ 17100 w 21600"/>
                            <a:gd name="T11" fmla="*/ 17100 h 21600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  <a:cxn ang="0">
                              <a:pos x="T6" y="T7"/>
                            </a:cxn>
                          </a:cxnLst>
                          <a:rect l="T8" t="T9" r="T10" b="T11"/>
                          <a:pathLst>
                            <a:path w="21600" h="21600">
                              <a:moveTo>
                                <a:pt x="0" y="0"/>
                              </a:moveTo>
                              <a:lnTo>
                                <a:pt x="5400" y="21600"/>
                              </a:lnTo>
                              <a:lnTo>
                                <a:pt x="16200" y="21600"/>
                              </a:lnTo>
                              <a:lnTo>
                                <a:pt x="21600" y="0"/>
                              </a:lnTo>
                              <a:close/>
                            </a:path>
                          </a:pathLst>
                        </a:custGeom>
                        <a:gradFill rotWithShape="0">
                          <a:gsLst>
                            <a:gs pos="0">
                              <a:srgbClr val="CC9900"/>
                            </a:gs>
                            <a:gs pos="50000">
                              <a:srgbClr val="CC9900">
                                <a:gamma/>
                                <a:tint val="0"/>
                                <a:invGamma/>
                              </a:srgbClr>
                            </a:gs>
                            <a:gs pos="100000">
                              <a:srgbClr val="CC9900"/>
                            </a:gs>
                          </a:gsLst>
                          <a:lin ang="0" scaled="1"/>
                        </a:gradFill>
                        <a:ln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</p:grpSp>
                  <p:grpSp>
                    <p:nvGrpSpPr>
                      <p:cNvPr id="167190" name="Group 278"/>
                      <p:cNvGrpSpPr>
                        <a:grpSpLocks noChangeAspect="1"/>
                      </p:cNvGrpSpPr>
                      <p:nvPr/>
                    </p:nvGrpSpPr>
                    <p:grpSpPr bwMode="auto">
                      <a:xfrm>
                        <a:off x="2262" y="456"/>
                        <a:ext cx="238" cy="47"/>
                        <a:chOff x="2620" y="480"/>
                        <a:chExt cx="260" cy="36"/>
                      </a:xfrm>
                    </p:grpSpPr>
                    <p:sp>
                      <p:nvSpPr>
                        <p:cNvPr id="167191" name="Rectangle 279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2620" y="480"/>
                          <a:ext cx="260" cy="20"/>
                        </a:xfrm>
                        <a:prstGeom prst="rect">
                          <a:avLst/>
                        </a:prstGeom>
                        <a:gradFill rotWithShape="0">
                          <a:gsLst>
                            <a:gs pos="0">
                              <a:srgbClr val="CC9900"/>
                            </a:gs>
                            <a:gs pos="50000">
                              <a:srgbClr val="CC9900">
                                <a:gamma/>
                                <a:tint val="0"/>
                                <a:invGamma/>
                              </a:srgbClr>
                            </a:gs>
                            <a:gs pos="100000">
                              <a:srgbClr val="CC9900"/>
                            </a:gs>
                          </a:gsLst>
                          <a:lin ang="0" scaled="1"/>
                        </a:gradFill>
                        <a:ln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67192" name="AutoShape 280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2622" y="498"/>
                          <a:ext cx="256" cy="18"/>
                        </a:xfrm>
                        <a:custGeom>
                          <a:avLst/>
                          <a:gdLst>
                            <a:gd name="G0" fmla="+- 5400 0 0"/>
                            <a:gd name="G1" fmla="+- 21600 0 5400"/>
                            <a:gd name="G2" fmla="*/ 5400 1 2"/>
                            <a:gd name="G3" fmla="+- 21600 0 G2"/>
                            <a:gd name="G4" fmla="+/ 5400 21600 2"/>
                            <a:gd name="G5" fmla="+/ G1 0 2"/>
                            <a:gd name="G6" fmla="*/ 21600 21600 5400"/>
                            <a:gd name="G7" fmla="*/ G6 1 2"/>
                            <a:gd name="G8" fmla="+- 21600 0 G7"/>
                            <a:gd name="G9" fmla="*/ 21600 1 2"/>
                            <a:gd name="G10" fmla="+- 5400 0 G9"/>
                            <a:gd name="G11" fmla="?: G10 G8 0"/>
                            <a:gd name="G12" fmla="?: G10 G7 21600"/>
                            <a:gd name="T0" fmla="*/ 18900 w 21600"/>
                            <a:gd name="T1" fmla="*/ 10800 h 21600"/>
                            <a:gd name="T2" fmla="*/ 10800 w 21600"/>
                            <a:gd name="T3" fmla="*/ 21600 h 21600"/>
                            <a:gd name="T4" fmla="*/ 2700 w 21600"/>
                            <a:gd name="T5" fmla="*/ 10800 h 21600"/>
                            <a:gd name="T6" fmla="*/ 10800 w 21600"/>
                            <a:gd name="T7" fmla="*/ 0 h 21600"/>
                            <a:gd name="T8" fmla="*/ 4500 w 21600"/>
                            <a:gd name="T9" fmla="*/ 4500 h 21600"/>
                            <a:gd name="T10" fmla="*/ 17100 w 21600"/>
                            <a:gd name="T11" fmla="*/ 17100 h 21600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  <a:cxn ang="0">
                              <a:pos x="T6" y="T7"/>
                            </a:cxn>
                          </a:cxnLst>
                          <a:rect l="T8" t="T9" r="T10" b="T11"/>
                          <a:pathLst>
                            <a:path w="21600" h="21600">
                              <a:moveTo>
                                <a:pt x="0" y="0"/>
                              </a:moveTo>
                              <a:lnTo>
                                <a:pt x="5400" y="21600"/>
                              </a:lnTo>
                              <a:lnTo>
                                <a:pt x="16200" y="21600"/>
                              </a:lnTo>
                              <a:lnTo>
                                <a:pt x="21600" y="0"/>
                              </a:lnTo>
                              <a:close/>
                            </a:path>
                          </a:pathLst>
                        </a:custGeom>
                        <a:gradFill rotWithShape="0">
                          <a:gsLst>
                            <a:gs pos="0">
                              <a:srgbClr val="CC9900"/>
                            </a:gs>
                            <a:gs pos="50000">
                              <a:srgbClr val="CC9900">
                                <a:gamma/>
                                <a:tint val="0"/>
                                <a:invGamma/>
                              </a:srgbClr>
                            </a:gs>
                            <a:gs pos="100000">
                              <a:srgbClr val="CC9900"/>
                            </a:gs>
                          </a:gsLst>
                          <a:lin ang="0" scaled="1"/>
                        </a:gradFill>
                        <a:ln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</p:grpSp>
                </p:grpSp>
                <p:grpSp>
                  <p:nvGrpSpPr>
                    <p:cNvPr id="167193" name="Group 281"/>
                    <p:cNvGrpSpPr>
                      <a:grpSpLocks noChangeAspect="1"/>
                    </p:cNvGrpSpPr>
                    <p:nvPr/>
                  </p:nvGrpSpPr>
                  <p:grpSpPr bwMode="auto">
                    <a:xfrm>
                      <a:off x="1797" y="1162"/>
                      <a:ext cx="2153" cy="361"/>
                      <a:chOff x="1824" y="744"/>
                      <a:chExt cx="2526" cy="423"/>
                    </a:xfrm>
                  </p:grpSpPr>
                  <p:grpSp>
                    <p:nvGrpSpPr>
                      <p:cNvPr id="167194" name="Group 282"/>
                      <p:cNvGrpSpPr>
                        <a:grpSpLocks noChangeAspect="1"/>
                      </p:cNvGrpSpPr>
                      <p:nvPr/>
                    </p:nvGrpSpPr>
                    <p:grpSpPr bwMode="auto">
                      <a:xfrm>
                        <a:off x="1824" y="744"/>
                        <a:ext cx="2526" cy="422"/>
                        <a:chOff x="1824" y="744"/>
                        <a:chExt cx="2526" cy="422"/>
                      </a:xfrm>
                    </p:grpSpPr>
                    <p:sp>
                      <p:nvSpPr>
                        <p:cNvPr id="167195" name="Freeform 283" descr="Широкий диагональный 1"/>
                        <p:cNvSpPr>
                          <a:spLocks noChangeAspect="1"/>
                        </p:cNvSpPr>
                        <p:nvPr/>
                      </p:nvSpPr>
                      <p:spPr bwMode="auto">
                        <a:xfrm>
                          <a:off x="1824" y="744"/>
                          <a:ext cx="2526" cy="422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0" y="6"/>
                            </a:cxn>
                            <a:cxn ang="0">
                              <a:pos x="2514" y="0"/>
                            </a:cxn>
                            <a:cxn ang="0">
                              <a:pos x="2517" y="60"/>
                            </a:cxn>
                            <a:cxn ang="0">
                              <a:pos x="2430" y="66"/>
                            </a:cxn>
                            <a:cxn ang="0">
                              <a:pos x="2430" y="204"/>
                            </a:cxn>
                            <a:cxn ang="0">
                              <a:pos x="2514" y="204"/>
                            </a:cxn>
                            <a:cxn ang="0">
                              <a:pos x="2526" y="216"/>
                            </a:cxn>
                            <a:cxn ang="0">
                              <a:pos x="2523" y="339"/>
                            </a:cxn>
                            <a:cxn ang="0">
                              <a:pos x="2451" y="339"/>
                            </a:cxn>
                            <a:cxn ang="0">
                              <a:pos x="2448" y="282"/>
                            </a:cxn>
                            <a:cxn ang="0">
                              <a:pos x="2286" y="285"/>
                            </a:cxn>
                            <a:cxn ang="0">
                              <a:pos x="2286" y="339"/>
                            </a:cxn>
                            <a:cxn ang="0">
                              <a:pos x="2208" y="338"/>
                            </a:cxn>
                            <a:cxn ang="0">
                              <a:pos x="2208" y="416"/>
                            </a:cxn>
                            <a:cxn ang="0">
                              <a:pos x="1566" y="408"/>
                            </a:cxn>
                            <a:cxn ang="0">
                              <a:pos x="1566" y="93"/>
                            </a:cxn>
                            <a:cxn ang="0">
                              <a:pos x="1599" y="75"/>
                            </a:cxn>
                            <a:cxn ang="0">
                              <a:pos x="1599" y="0"/>
                            </a:cxn>
                            <a:cxn ang="0">
                              <a:pos x="921" y="3"/>
                            </a:cxn>
                            <a:cxn ang="0">
                              <a:pos x="921" y="78"/>
                            </a:cxn>
                            <a:cxn ang="0">
                              <a:pos x="957" y="99"/>
                            </a:cxn>
                            <a:cxn ang="0">
                              <a:pos x="957" y="417"/>
                            </a:cxn>
                            <a:cxn ang="0">
                              <a:pos x="720" y="417"/>
                            </a:cxn>
                            <a:cxn ang="0">
                              <a:pos x="717" y="171"/>
                            </a:cxn>
                            <a:cxn ang="0">
                              <a:pos x="750" y="132"/>
                            </a:cxn>
                            <a:cxn ang="0">
                              <a:pos x="750" y="39"/>
                            </a:cxn>
                            <a:cxn ang="0">
                              <a:pos x="795" y="39"/>
                            </a:cxn>
                            <a:cxn ang="0">
                              <a:pos x="795" y="3"/>
                            </a:cxn>
                            <a:cxn ang="0">
                              <a:pos x="315" y="6"/>
                            </a:cxn>
                            <a:cxn ang="0">
                              <a:pos x="315" y="39"/>
                            </a:cxn>
                            <a:cxn ang="0">
                              <a:pos x="360" y="42"/>
                            </a:cxn>
                            <a:cxn ang="0">
                              <a:pos x="360" y="132"/>
                            </a:cxn>
                            <a:cxn ang="0">
                              <a:pos x="384" y="177"/>
                            </a:cxn>
                            <a:cxn ang="0">
                              <a:pos x="381" y="420"/>
                            </a:cxn>
                            <a:cxn ang="0">
                              <a:pos x="312" y="422"/>
                            </a:cxn>
                            <a:cxn ang="0">
                              <a:pos x="312" y="360"/>
                            </a:cxn>
                            <a:cxn ang="0">
                              <a:pos x="240" y="360"/>
                            </a:cxn>
                            <a:cxn ang="0">
                              <a:pos x="237" y="291"/>
                            </a:cxn>
                            <a:cxn ang="0">
                              <a:pos x="78" y="291"/>
                            </a:cxn>
                            <a:cxn ang="0">
                              <a:pos x="75" y="357"/>
                            </a:cxn>
                            <a:cxn ang="0">
                              <a:pos x="6" y="360"/>
                            </a:cxn>
                            <a:cxn ang="0">
                              <a:pos x="3" y="255"/>
                            </a:cxn>
                            <a:cxn ang="0">
                              <a:pos x="15" y="231"/>
                            </a:cxn>
                            <a:cxn ang="0">
                              <a:pos x="111" y="234"/>
                            </a:cxn>
                            <a:cxn ang="0">
                              <a:pos x="111" y="81"/>
                            </a:cxn>
                            <a:cxn ang="0">
                              <a:pos x="33" y="81"/>
                            </a:cxn>
                            <a:cxn ang="0">
                              <a:pos x="3" y="57"/>
                            </a:cxn>
                            <a:cxn ang="0">
                              <a:pos x="0" y="6"/>
                            </a:cxn>
                          </a:cxnLst>
                          <a:rect l="0" t="0" r="r" b="b"/>
                          <a:pathLst>
                            <a:path w="2526" h="422">
                              <a:moveTo>
                                <a:pt x="0" y="6"/>
                              </a:moveTo>
                              <a:lnTo>
                                <a:pt x="2514" y="0"/>
                              </a:lnTo>
                              <a:lnTo>
                                <a:pt x="2517" y="60"/>
                              </a:lnTo>
                              <a:lnTo>
                                <a:pt x="2430" y="66"/>
                              </a:lnTo>
                              <a:lnTo>
                                <a:pt x="2430" y="204"/>
                              </a:lnTo>
                              <a:lnTo>
                                <a:pt x="2514" y="204"/>
                              </a:lnTo>
                              <a:lnTo>
                                <a:pt x="2526" y="216"/>
                              </a:lnTo>
                              <a:lnTo>
                                <a:pt x="2523" y="339"/>
                              </a:lnTo>
                              <a:lnTo>
                                <a:pt x="2451" y="339"/>
                              </a:lnTo>
                              <a:lnTo>
                                <a:pt x="2448" y="282"/>
                              </a:lnTo>
                              <a:lnTo>
                                <a:pt x="2286" y="285"/>
                              </a:lnTo>
                              <a:lnTo>
                                <a:pt x="2286" y="339"/>
                              </a:lnTo>
                              <a:lnTo>
                                <a:pt x="2208" y="338"/>
                              </a:lnTo>
                              <a:lnTo>
                                <a:pt x="2208" y="416"/>
                              </a:lnTo>
                              <a:lnTo>
                                <a:pt x="1566" y="408"/>
                              </a:lnTo>
                              <a:lnTo>
                                <a:pt x="1566" y="93"/>
                              </a:lnTo>
                              <a:lnTo>
                                <a:pt x="1599" y="75"/>
                              </a:lnTo>
                              <a:lnTo>
                                <a:pt x="1599" y="0"/>
                              </a:lnTo>
                              <a:lnTo>
                                <a:pt x="921" y="3"/>
                              </a:lnTo>
                              <a:lnTo>
                                <a:pt x="921" y="78"/>
                              </a:lnTo>
                              <a:lnTo>
                                <a:pt x="957" y="99"/>
                              </a:lnTo>
                              <a:lnTo>
                                <a:pt x="957" y="417"/>
                              </a:lnTo>
                              <a:lnTo>
                                <a:pt x="720" y="417"/>
                              </a:lnTo>
                              <a:lnTo>
                                <a:pt x="717" y="171"/>
                              </a:lnTo>
                              <a:lnTo>
                                <a:pt x="750" y="132"/>
                              </a:lnTo>
                              <a:lnTo>
                                <a:pt x="750" y="39"/>
                              </a:lnTo>
                              <a:lnTo>
                                <a:pt x="795" y="39"/>
                              </a:lnTo>
                              <a:lnTo>
                                <a:pt x="795" y="3"/>
                              </a:lnTo>
                              <a:lnTo>
                                <a:pt x="315" y="6"/>
                              </a:lnTo>
                              <a:lnTo>
                                <a:pt x="315" y="39"/>
                              </a:lnTo>
                              <a:lnTo>
                                <a:pt x="360" y="42"/>
                              </a:lnTo>
                              <a:lnTo>
                                <a:pt x="360" y="132"/>
                              </a:lnTo>
                              <a:lnTo>
                                <a:pt x="384" y="177"/>
                              </a:lnTo>
                              <a:lnTo>
                                <a:pt x="381" y="420"/>
                              </a:lnTo>
                              <a:lnTo>
                                <a:pt x="312" y="422"/>
                              </a:lnTo>
                              <a:lnTo>
                                <a:pt x="312" y="360"/>
                              </a:lnTo>
                              <a:lnTo>
                                <a:pt x="240" y="360"/>
                              </a:lnTo>
                              <a:lnTo>
                                <a:pt x="237" y="291"/>
                              </a:lnTo>
                              <a:lnTo>
                                <a:pt x="78" y="291"/>
                              </a:lnTo>
                              <a:lnTo>
                                <a:pt x="75" y="357"/>
                              </a:lnTo>
                              <a:lnTo>
                                <a:pt x="6" y="360"/>
                              </a:lnTo>
                              <a:lnTo>
                                <a:pt x="3" y="255"/>
                              </a:lnTo>
                              <a:lnTo>
                                <a:pt x="15" y="231"/>
                              </a:lnTo>
                              <a:lnTo>
                                <a:pt x="111" y="234"/>
                              </a:lnTo>
                              <a:lnTo>
                                <a:pt x="111" y="81"/>
                              </a:lnTo>
                              <a:lnTo>
                                <a:pt x="33" y="81"/>
                              </a:lnTo>
                              <a:lnTo>
                                <a:pt x="3" y="57"/>
                              </a:lnTo>
                              <a:lnTo>
                                <a:pt x="0" y="6"/>
                              </a:lnTo>
                              <a:close/>
                            </a:path>
                          </a:pathLst>
                        </a:custGeom>
                        <a:pattFill prst="wdDnDiag">
                          <a:fgClr>
                            <a:srgbClr val="006600"/>
                          </a:fgClr>
                          <a:bgClr>
                            <a:schemeClr val="bg1"/>
                          </a:bgClr>
                        </a:pattFill>
                        <a:ln w="9525">
                          <a:solidFill>
                            <a:srgbClr val="006600"/>
                          </a:solidFill>
                          <a:round/>
                          <a:headEnd/>
                          <a:tailEnd/>
                        </a:ln>
                        <a:effectLst/>
                      </p:spPr>
                      <p:txBody>
                        <a:bodyPr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67196" name="Freeform 284"/>
                        <p:cNvSpPr>
                          <a:spLocks noChangeAspect="1"/>
                        </p:cNvSpPr>
                        <p:nvPr/>
                      </p:nvSpPr>
                      <p:spPr bwMode="auto">
                        <a:xfrm>
                          <a:off x="2744" y="818"/>
                          <a:ext cx="39" cy="348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0" y="0"/>
                            </a:cxn>
                            <a:cxn ang="0">
                              <a:pos x="1" y="322"/>
                            </a:cxn>
                            <a:cxn ang="0">
                              <a:pos x="39" y="348"/>
                            </a:cxn>
                          </a:cxnLst>
                          <a:rect l="0" t="0" r="r" b="b"/>
                          <a:pathLst>
                            <a:path w="39" h="348">
                              <a:moveTo>
                                <a:pt x="0" y="0"/>
                              </a:moveTo>
                              <a:lnTo>
                                <a:pt x="1" y="322"/>
                              </a:lnTo>
                              <a:lnTo>
                                <a:pt x="39" y="348"/>
                              </a:lnTo>
                            </a:path>
                          </a:pathLst>
                        </a:custGeom>
                        <a:noFill/>
                        <a:ln w="6350" cmpd="sng">
                          <a:solidFill>
                            <a:srgbClr val="006600"/>
                          </a:solidFill>
                          <a:round/>
                          <a:headEnd type="none" w="med" len="med"/>
                          <a:tailEnd type="none" w="med" len="med"/>
                        </a:ln>
                        <a:effectLst/>
                      </p:spPr>
                      <p:txBody>
                        <a:bodyPr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67197" name="Freeform 285"/>
                        <p:cNvSpPr>
                          <a:spLocks noChangeAspect="1"/>
                        </p:cNvSpPr>
                        <p:nvPr/>
                      </p:nvSpPr>
                      <p:spPr bwMode="auto">
                        <a:xfrm flipH="1">
                          <a:off x="3384" y="811"/>
                          <a:ext cx="39" cy="348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0" y="0"/>
                            </a:cxn>
                            <a:cxn ang="0">
                              <a:pos x="1" y="322"/>
                            </a:cxn>
                            <a:cxn ang="0">
                              <a:pos x="39" y="348"/>
                            </a:cxn>
                          </a:cxnLst>
                          <a:rect l="0" t="0" r="r" b="b"/>
                          <a:pathLst>
                            <a:path w="39" h="348">
                              <a:moveTo>
                                <a:pt x="0" y="0"/>
                              </a:moveTo>
                              <a:lnTo>
                                <a:pt x="1" y="322"/>
                              </a:lnTo>
                              <a:lnTo>
                                <a:pt x="39" y="348"/>
                              </a:lnTo>
                            </a:path>
                          </a:pathLst>
                        </a:custGeom>
                        <a:noFill/>
                        <a:ln w="6350" cmpd="sng">
                          <a:solidFill>
                            <a:srgbClr val="006600"/>
                          </a:solidFill>
                          <a:round/>
                          <a:headEnd type="none" w="med" len="med"/>
                          <a:tailEnd type="none" w="med" len="med"/>
                        </a:ln>
                        <a:effectLst/>
                      </p:spPr>
                      <p:txBody>
                        <a:bodyPr/>
                        <a:lstStyle/>
                        <a:p>
                          <a:endParaRPr lang="ro-RO"/>
                        </a:p>
                      </p:txBody>
                    </p:sp>
                  </p:grpSp>
                  <p:sp>
                    <p:nvSpPr>
                      <p:cNvPr id="167198" name="Line 286"/>
                      <p:cNvSpPr>
                        <a:spLocks noChangeAspect="1" noChangeShapeType="1"/>
                      </p:cNvSpPr>
                      <p:nvPr/>
                    </p:nvSpPr>
                    <p:spPr bwMode="auto">
                      <a:xfrm>
                        <a:off x="2577" y="867"/>
                        <a:ext cx="0" cy="288"/>
                      </a:xfrm>
                      <a:prstGeom prst="line">
                        <a:avLst/>
                      </a:prstGeom>
                      <a:noFill/>
                      <a:ln w="6350">
                        <a:solidFill>
                          <a:srgbClr val="006600"/>
                        </a:solidFill>
                        <a:round/>
                        <a:headEnd/>
                        <a:tailEnd/>
                      </a:ln>
                      <a:effectLst/>
                    </p:spPr>
                    <p:txBody>
                      <a:bodyPr/>
                      <a:lstStyle/>
                      <a:p>
                        <a:endParaRPr lang="ro-RO"/>
                      </a:p>
                    </p:txBody>
                  </p:sp>
                  <p:sp>
                    <p:nvSpPr>
                      <p:cNvPr id="167199" name="Line 287"/>
                      <p:cNvSpPr>
                        <a:spLocks noChangeAspect="1" noChangeShapeType="1"/>
                      </p:cNvSpPr>
                      <p:nvPr/>
                    </p:nvSpPr>
                    <p:spPr bwMode="auto">
                      <a:xfrm flipH="1">
                        <a:off x="2172" y="866"/>
                        <a:ext cx="10" cy="301"/>
                      </a:xfrm>
                      <a:prstGeom prst="line">
                        <a:avLst/>
                      </a:prstGeom>
                      <a:noFill/>
                      <a:ln w="6350">
                        <a:solidFill>
                          <a:srgbClr val="006600"/>
                        </a:solidFill>
                        <a:round/>
                        <a:headEnd/>
                        <a:tailEnd/>
                      </a:ln>
                      <a:effectLst/>
                    </p:spPr>
                    <p:txBody>
                      <a:bodyPr/>
                      <a:lstStyle/>
                      <a:p>
                        <a:endParaRPr lang="ro-RO"/>
                      </a:p>
                    </p:txBody>
                  </p:sp>
                </p:grpSp>
                <p:grpSp>
                  <p:nvGrpSpPr>
                    <p:cNvPr id="167200" name="Group 288"/>
                    <p:cNvGrpSpPr>
                      <a:grpSpLocks noChangeAspect="1"/>
                    </p:cNvGrpSpPr>
                    <p:nvPr/>
                  </p:nvGrpSpPr>
                  <p:grpSpPr bwMode="auto">
                    <a:xfrm>
                      <a:off x="2070" y="910"/>
                      <a:ext cx="407" cy="365"/>
                      <a:chOff x="2144" y="448"/>
                      <a:chExt cx="478" cy="428"/>
                    </a:xfrm>
                  </p:grpSpPr>
                  <p:sp>
                    <p:nvSpPr>
                      <p:cNvPr id="167201" name="Freeform 289" descr="Темный диагональный 1"/>
                      <p:cNvSpPr>
                        <a:spLocks noChangeAspect="1"/>
                      </p:cNvSpPr>
                      <p:nvPr/>
                    </p:nvSpPr>
                    <p:spPr bwMode="auto">
                      <a:xfrm>
                        <a:off x="2144" y="448"/>
                        <a:ext cx="478" cy="428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112" y="2"/>
                          </a:cxn>
                          <a:cxn ang="0">
                            <a:pos x="378" y="2"/>
                          </a:cxn>
                          <a:cxn ang="0">
                            <a:pos x="398" y="26"/>
                          </a:cxn>
                          <a:cxn ang="0">
                            <a:pos x="398" y="116"/>
                          </a:cxn>
                          <a:cxn ang="0">
                            <a:pos x="352" y="114"/>
                          </a:cxn>
                          <a:cxn ang="0">
                            <a:pos x="352" y="160"/>
                          </a:cxn>
                          <a:cxn ang="0">
                            <a:pos x="418" y="162"/>
                          </a:cxn>
                          <a:cxn ang="0">
                            <a:pos x="418" y="218"/>
                          </a:cxn>
                          <a:cxn ang="0">
                            <a:pos x="468" y="220"/>
                          </a:cxn>
                          <a:cxn ang="0">
                            <a:pos x="478" y="244"/>
                          </a:cxn>
                          <a:cxn ang="0">
                            <a:pos x="478" y="276"/>
                          </a:cxn>
                          <a:cxn ang="0">
                            <a:pos x="398" y="278"/>
                          </a:cxn>
                          <a:cxn ang="0">
                            <a:pos x="404" y="332"/>
                          </a:cxn>
                          <a:cxn ang="0">
                            <a:pos x="434" y="334"/>
                          </a:cxn>
                          <a:cxn ang="0">
                            <a:pos x="434" y="428"/>
                          </a:cxn>
                          <a:cxn ang="0">
                            <a:pos x="406" y="426"/>
                          </a:cxn>
                          <a:cxn ang="0">
                            <a:pos x="406" y="376"/>
                          </a:cxn>
                          <a:cxn ang="0">
                            <a:pos x="336" y="376"/>
                          </a:cxn>
                          <a:cxn ang="0">
                            <a:pos x="336" y="302"/>
                          </a:cxn>
                          <a:cxn ang="0">
                            <a:pos x="274" y="238"/>
                          </a:cxn>
                          <a:cxn ang="0">
                            <a:pos x="274" y="194"/>
                          </a:cxn>
                          <a:cxn ang="0">
                            <a:pos x="296" y="152"/>
                          </a:cxn>
                          <a:cxn ang="0">
                            <a:pos x="296" y="60"/>
                          </a:cxn>
                          <a:cxn ang="0">
                            <a:pos x="380" y="20"/>
                          </a:cxn>
                          <a:cxn ang="0">
                            <a:pos x="380" y="116"/>
                          </a:cxn>
                          <a:cxn ang="0">
                            <a:pos x="380" y="0"/>
                          </a:cxn>
                          <a:cxn ang="0">
                            <a:pos x="110" y="2"/>
                          </a:cxn>
                          <a:cxn ang="0">
                            <a:pos x="112" y="118"/>
                          </a:cxn>
                          <a:cxn ang="0">
                            <a:pos x="112" y="32"/>
                          </a:cxn>
                          <a:cxn ang="0">
                            <a:pos x="188" y="62"/>
                          </a:cxn>
                          <a:cxn ang="0">
                            <a:pos x="188" y="146"/>
                          </a:cxn>
                          <a:cxn ang="0">
                            <a:pos x="210" y="194"/>
                          </a:cxn>
                          <a:cxn ang="0">
                            <a:pos x="210" y="234"/>
                          </a:cxn>
                          <a:cxn ang="0">
                            <a:pos x="140" y="298"/>
                          </a:cxn>
                          <a:cxn ang="0">
                            <a:pos x="140" y="376"/>
                          </a:cxn>
                          <a:cxn ang="0">
                            <a:pos x="66" y="376"/>
                          </a:cxn>
                          <a:cxn ang="0">
                            <a:pos x="66" y="424"/>
                          </a:cxn>
                          <a:cxn ang="0">
                            <a:pos x="44" y="424"/>
                          </a:cxn>
                          <a:cxn ang="0">
                            <a:pos x="44" y="340"/>
                          </a:cxn>
                          <a:cxn ang="0">
                            <a:pos x="74" y="336"/>
                          </a:cxn>
                          <a:cxn ang="0">
                            <a:pos x="74" y="284"/>
                          </a:cxn>
                          <a:cxn ang="0">
                            <a:pos x="2" y="282"/>
                          </a:cxn>
                          <a:cxn ang="0">
                            <a:pos x="0" y="246"/>
                          </a:cxn>
                          <a:cxn ang="0">
                            <a:pos x="10" y="224"/>
                          </a:cxn>
                          <a:cxn ang="0">
                            <a:pos x="64" y="224"/>
                          </a:cxn>
                          <a:cxn ang="0">
                            <a:pos x="62" y="166"/>
                          </a:cxn>
                          <a:cxn ang="0">
                            <a:pos x="136" y="166"/>
                          </a:cxn>
                          <a:cxn ang="0">
                            <a:pos x="136" y="120"/>
                          </a:cxn>
                          <a:cxn ang="0">
                            <a:pos x="90" y="116"/>
                          </a:cxn>
                          <a:cxn ang="0">
                            <a:pos x="90" y="28"/>
                          </a:cxn>
                          <a:cxn ang="0">
                            <a:pos x="112" y="2"/>
                          </a:cxn>
                        </a:cxnLst>
                        <a:rect l="0" t="0" r="r" b="b"/>
                        <a:pathLst>
                          <a:path w="478" h="428">
                            <a:moveTo>
                              <a:pt x="112" y="2"/>
                            </a:moveTo>
                            <a:lnTo>
                              <a:pt x="378" y="2"/>
                            </a:lnTo>
                            <a:lnTo>
                              <a:pt x="398" y="26"/>
                            </a:lnTo>
                            <a:lnTo>
                              <a:pt x="398" y="116"/>
                            </a:lnTo>
                            <a:lnTo>
                              <a:pt x="352" y="114"/>
                            </a:lnTo>
                            <a:lnTo>
                              <a:pt x="352" y="160"/>
                            </a:lnTo>
                            <a:lnTo>
                              <a:pt x="418" y="162"/>
                            </a:lnTo>
                            <a:lnTo>
                              <a:pt x="418" y="218"/>
                            </a:lnTo>
                            <a:lnTo>
                              <a:pt x="468" y="220"/>
                            </a:lnTo>
                            <a:lnTo>
                              <a:pt x="478" y="244"/>
                            </a:lnTo>
                            <a:lnTo>
                              <a:pt x="478" y="276"/>
                            </a:lnTo>
                            <a:lnTo>
                              <a:pt x="398" y="278"/>
                            </a:lnTo>
                            <a:lnTo>
                              <a:pt x="404" y="332"/>
                            </a:lnTo>
                            <a:lnTo>
                              <a:pt x="434" y="334"/>
                            </a:lnTo>
                            <a:lnTo>
                              <a:pt x="434" y="428"/>
                            </a:lnTo>
                            <a:lnTo>
                              <a:pt x="406" y="426"/>
                            </a:lnTo>
                            <a:lnTo>
                              <a:pt x="406" y="376"/>
                            </a:lnTo>
                            <a:lnTo>
                              <a:pt x="336" y="376"/>
                            </a:lnTo>
                            <a:lnTo>
                              <a:pt x="336" y="302"/>
                            </a:lnTo>
                            <a:lnTo>
                              <a:pt x="274" y="238"/>
                            </a:lnTo>
                            <a:lnTo>
                              <a:pt x="274" y="194"/>
                            </a:lnTo>
                            <a:lnTo>
                              <a:pt x="296" y="152"/>
                            </a:lnTo>
                            <a:lnTo>
                              <a:pt x="296" y="60"/>
                            </a:lnTo>
                            <a:lnTo>
                              <a:pt x="380" y="20"/>
                            </a:lnTo>
                            <a:lnTo>
                              <a:pt x="380" y="116"/>
                            </a:lnTo>
                            <a:lnTo>
                              <a:pt x="380" y="0"/>
                            </a:lnTo>
                            <a:lnTo>
                              <a:pt x="110" y="2"/>
                            </a:lnTo>
                            <a:lnTo>
                              <a:pt x="112" y="118"/>
                            </a:lnTo>
                            <a:lnTo>
                              <a:pt x="112" y="32"/>
                            </a:lnTo>
                            <a:lnTo>
                              <a:pt x="188" y="62"/>
                            </a:lnTo>
                            <a:lnTo>
                              <a:pt x="188" y="146"/>
                            </a:lnTo>
                            <a:lnTo>
                              <a:pt x="210" y="194"/>
                            </a:lnTo>
                            <a:lnTo>
                              <a:pt x="210" y="234"/>
                            </a:lnTo>
                            <a:lnTo>
                              <a:pt x="140" y="298"/>
                            </a:lnTo>
                            <a:lnTo>
                              <a:pt x="140" y="376"/>
                            </a:lnTo>
                            <a:lnTo>
                              <a:pt x="66" y="376"/>
                            </a:lnTo>
                            <a:lnTo>
                              <a:pt x="66" y="424"/>
                            </a:lnTo>
                            <a:lnTo>
                              <a:pt x="44" y="424"/>
                            </a:lnTo>
                            <a:lnTo>
                              <a:pt x="44" y="340"/>
                            </a:lnTo>
                            <a:lnTo>
                              <a:pt x="74" y="336"/>
                            </a:lnTo>
                            <a:lnTo>
                              <a:pt x="74" y="284"/>
                            </a:lnTo>
                            <a:lnTo>
                              <a:pt x="2" y="282"/>
                            </a:lnTo>
                            <a:lnTo>
                              <a:pt x="0" y="246"/>
                            </a:lnTo>
                            <a:lnTo>
                              <a:pt x="10" y="224"/>
                            </a:lnTo>
                            <a:lnTo>
                              <a:pt x="64" y="224"/>
                            </a:lnTo>
                            <a:lnTo>
                              <a:pt x="62" y="166"/>
                            </a:lnTo>
                            <a:lnTo>
                              <a:pt x="136" y="166"/>
                            </a:lnTo>
                            <a:lnTo>
                              <a:pt x="136" y="120"/>
                            </a:lnTo>
                            <a:lnTo>
                              <a:pt x="90" y="116"/>
                            </a:lnTo>
                            <a:lnTo>
                              <a:pt x="90" y="28"/>
                            </a:lnTo>
                            <a:lnTo>
                              <a:pt x="112" y="2"/>
                            </a:lnTo>
                            <a:close/>
                          </a:path>
                        </a:pathLst>
                      </a:custGeom>
                      <a:pattFill prst="dkDnDiag">
                        <a:fgClr>
                          <a:srgbClr val="006600"/>
                        </a:fgClr>
                        <a:bgClr>
                          <a:schemeClr val="bg1"/>
                        </a:bgClr>
                      </a:pattFill>
                      <a:ln w="9525">
                        <a:solidFill>
                          <a:srgbClr val="006600"/>
                        </a:solidFill>
                        <a:round/>
                        <a:headEnd/>
                        <a:tailEnd/>
                      </a:ln>
                      <a:effectLst/>
                    </p:spPr>
                    <p:txBody>
                      <a:bodyPr/>
                      <a:lstStyle/>
                      <a:p>
                        <a:endParaRPr lang="ro-RO"/>
                      </a:p>
                    </p:txBody>
                  </p:sp>
                  <p:sp>
                    <p:nvSpPr>
                      <p:cNvPr id="167202" name="Line 290" descr="Темный диагональный 1"/>
                      <p:cNvSpPr>
                        <a:spLocks noChangeAspect="1" noChangeShapeType="1"/>
                      </p:cNvSpPr>
                      <p:nvPr/>
                    </p:nvSpPr>
                    <p:spPr bwMode="auto">
                      <a:xfrm>
                        <a:off x="2284" y="822"/>
                        <a:ext cx="196" cy="0"/>
                      </a:xfrm>
                      <a:prstGeom prst="line">
                        <a:avLst/>
                      </a:prstGeom>
                      <a:noFill/>
                      <a:ln w="9525">
                        <a:solidFill>
                          <a:srgbClr val="006600"/>
                        </a:solidFill>
                        <a:prstDash val="dash"/>
                        <a:round/>
                        <a:headEnd/>
                        <a:tailEnd/>
                      </a:ln>
                      <a:effectLst/>
                    </p:spPr>
                    <p:txBody>
                      <a:bodyPr/>
                      <a:lstStyle/>
                      <a:p>
                        <a:endParaRPr lang="ro-RO"/>
                      </a:p>
                    </p:txBody>
                  </p:sp>
                </p:grpSp>
                <p:sp>
                  <p:nvSpPr>
                    <p:cNvPr id="167203" name="Rectangle 291" descr="Алмазная решетка (контур)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367" y="1007"/>
                      <a:ext cx="93" cy="40"/>
                    </a:xfrm>
                    <a:prstGeom prst="rect">
                      <a:avLst/>
                    </a:prstGeom>
                    <a:pattFill prst="openDmnd">
                      <a:fgClr>
                        <a:srgbClr val="808080"/>
                      </a:fgClr>
                      <a:bgClr>
                        <a:schemeClr val="bg1"/>
                      </a:bgClr>
                    </a:pattFill>
                    <a:ln w="9525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67204" name="Rectangle 292" descr="Алмазная решетка (контур)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095" y="1012"/>
                      <a:ext cx="92" cy="40"/>
                    </a:xfrm>
                    <a:prstGeom prst="rect">
                      <a:avLst/>
                    </a:prstGeom>
                    <a:pattFill prst="openDmnd">
                      <a:fgClr>
                        <a:srgbClr val="808080"/>
                      </a:fgClr>
                      <a:bgClr>
                        <a:schemeClr val="bg1"/>
                      </a:bgClr>
                    </a:pattFill>
                    <a:ln w="9525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67205" name="Rectangle 293" descr="Алмазная решетка (контур)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067" y="1151"/>
                      <a:ext cx="67" cy="45"/>
                    </a:xfrm>
                    <a:prstGeom prst="rect">
                      <a:avLst/>
                    </a:prstGeom>
                    <a:pattFill prst="openDmnd">
                      <a:fgClr>
                        <a:srgbClr val="808080"/>
                      </a:fgClr>
                      <a:bgClr>
                        <a:schemeClr val="bg1"/>
                      </a:bgClr>
                    </a:pattFill>
                    <a:ln w="9525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67206" name="Rectangle 294" descr="Алмазная решетка (контур)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412" y="1149"/>
                      <a:ext cx="66" cy="45"/>
                    </a:xfrm>
                    <a:prstGeom prst="rect">
                      <a:avLst/>
                    </a:prstGeom>
                    <a:pattFill prst="openDmnd">
                      <a:fgClr>
                        <a:srgbClr val="808080"/>
                      </a:fgClr>
                      <a:bgClr>
                        <a:schemeClr val="bg1"/>
                      </a:bgClr>
                    </a:pattFill>
                    <a:ln w="9525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67207" name="Rectangle 295" descr="Алмазная решетка (контур)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615" y="1388"/>
                      <a:ext cx="123" cy="96"/>
                    </a:xfrm>
                    <a:prstGeom prst="rect">
                      <a:avLst/>
                    </a:prstGeom>
                    <a:pattFill prst="openDmnd">
                      <a:fgClr>
                        <a:srgbClr val="808080"/>
                      </a:fgClr>
                      <a:bgClr>
                        <a:schemeClr val="bg1"/>
                      </a:bgClr>
                    </a:pattFill>
                    <a:ln w="9525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67208" name="Rectangle 296" descr="Алмазная решетка (контур)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006" y="1388"/>
                      <a:ext cx="122" cy="96"/>
                    </a:xfrm>
                    <a:prstGeom prst="rect">
                      <a:avLst/>
                    </a:prstGeom>
                    <a:pattFill prst="openDmnd">
                      <a:fgClr>
                        <a:srgbClr val="808080"/>
                      </a:fgClr>
                      <a:bgClr>
                        <a:schemeClr val="bg1"/>
                      </a:bgClr>
                    </a:pattFill>
                    <a:ln w="9525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67209" name="Freeform 297" descr="Широкий диагональный 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585" y="1152"/>
                      <a:ext cx="572" cy="233"/>
                    </a:xfrm>
                    <a:custGeom>
                      <a:avLst/>
                      <a:gdLst/>
                      <a:ahLst/>
                      <a:cxnLst>
                        <a:cxn ang="0">
                          <a:pos x="2" y="0"/>
                        </a:cxn>
                        <a:cxn ang="0">
                          <a:pos x="0" y="83"/>
                        </a:cxn>
                        <a:cxn ang="0">
                          <a:pos x="41" y="87"/>
                        </a:cxn>
                        <a:cxn ang="0">
                          <a:pos x="35" y="267"/>
                        </a:cxn>
                        <a:cxn ang="0">
                          <a:pos x="219" y="269"/>
                        </a:cxn>
                        <a:cxn ang="0">
                          <a:pos x="219" y="245"/>
                        </a:cxn>
                        <a:cxn ang="0">
                          <a:pos x="216" y="34"/>
                        </a:cxn>
                        <a:cxn ang="0">
                          <a:pos x="104" y="29"/>
                        </a:cxn>
                        <a:cxn ang="0">
                          <a:pos x="102" y="2"/>
                        </a:cxn>
                        <a:cxn ang="0">
                          <a:pos x="582" y="5"/>
                        </a:cxn>
                        <a:cxn ang="0">
                          <a:pos x="581" y="35"/>
                        </a:cxn>
                        <a:cxn ang="0">
                          <a:pos x="470" y="35"/>
                        </a:cxn>
                        <a:cxn ang="0">
                          <a:pos x="468" y="249"/>
                        </a:cxn>
                        <a:cxn ang="0">
                          <a:pos x="467" y="273"/>
                        </a:cxn>
                        <a:cxn ang="0">
                          <a:pos x="636" y="270"/>
                        </a:cxn>
                        <a:cxn ang="0">
                          <a:pos x="638" y="92"/>
                        </a:cxn>
                        <a:cxn ang="0">
                          <a:pos x="672" y="87"/>
                        </a:cxn>
                        <a:cxn ang="0">
                          <a:pos x="672" y="6"/>
                        </a:cxn>
                        <a:cxn ang="0">
                          <a:pos x="2" y="0"/>
                        </a:cxn>
                      </a:cxnLst>
                      <a:rect l="0" t="0" r="r" b="b"/>
                      <a:pathLst>
                        <a:path w="672" h="273">
                          <a:moveTo>
                            <a:pt x="2" y="0"/>
                          </a:moveTo>
                          <a:lnTo>
                            <a:pt x="0" y="83"/>
                          </a:lnTo>
                          <a:lnTo>
                            <a:pt x="41" y="87"/>
                          </a:lnTo>
                          <a:lnTo>
                            <a:pt x="35" y="267"/>
                          </a:lnTo>
                          <a:lnTo>
                            <a:pt x="219" y="269"/>
                          </a:lnTo>
                          <a:lnTo>
                            <a:pt x="219" y="245"/>
                          </a:lnTo>
                          <a:lnTo>
                            <a:pt x="216" y="34"/>
                          </a:lnTo>
                          <a:lnTo>
                            <a:pt x="104" y="29"/>
                          </a:lnTo>
                          <a:lnTo>
                            <a:pt x="102" y="2"/>
                          </a:lnTo>
                          <a:lnTo>
                            <a:pt x="582" y="5"/>
                          </a:lnTo>
                          <a:lnTo>
                            <a:pt x="581" y="35"/>
                          </a:lnTo>
                          <a:lnTo>
                            <a:pt x="470" y="35"/>
                          </a:lnTo>
                          <a:lnTo>
                            <a:pt x="468" y="249"/>
                          </a:lnTo>
                          <a:lnTo>
                            <a:pt x="467" y="273"/>
                          </a:lnTo>
                          <a:lnTo>
                            <a:pt x="636" y="270"/>
                          </a:lnTo>
                          <a:lnTo>
                            <a:pt x="638" y="92"/>
                          </a:lnTo>
                          <a:lnTo>
                            <a:pt x="672" y="87"/>
                          </a:lnTo>
                          <a:lnTo>
                            <a:pt x="672" y="6"/>
                          </a:lnTo>
                          <a:lnTo>
                            <a:pt x="2" y="0"/>
                          </a:lnTo>
                          <a:close/>
                        </a:path>
                      </a:pathLst>
                    </a:custGeom>
                    <a:pattFill prst="wdUpDiag">
                      <a:fgClr>
                        <a:srgbClr val="006600"/>
                      </a:fgClr>
                      <a:bgClr>
                        <a:schemeClr val="bg1"/>
                      </a:bgClr>
                    </a:pattFill>
                    <a:ln w="9525">
                      <a:solidFill>
                        <a:srgbClr val="006600"/>
                      </a:solidFill>
                      <a:round/>
                      <a:headEnd/>
                      <a:tailEnd/>
                    </a:ln>
                    <a:effectLst/>
                  </p:spPr>
                  <p:txBody>
                    <a:bodyPr/>
                    <a:lstStyle/>
                    <a:p>
                      <a:endParaRPr lang="ro-RO"/>
                    </a:p>
                  </p:txBody>
                </p:sp>
                <p:grpSp>
                  <p:nvGrpSpPr>
                    <p:cNvPr id="167210" name="Group 298"/>
                    <p:cNvGrpSpPr>
                      <a:grpSpLocks noChangeAspect="1"/>
                    </p:cNvGrpSpPr>
                    <p:nvPr/>
                  </p:nvGrpSpPr>
                  <p:grpSpPr bwMode="auto">
                    <a:xfrm>
                      <a:off x="2695" y="873"/>
                      <a:ext cx="372" cy="595"/>
                      <a:chOff x="2878" y="405"/>
                      <a:chExt cx="436" cy="697"/>
                    </a:xfrm>
                  </p:grpSpPr>
                  <p:grpSp>
                    <p:nvGrpSpPr>
                      <p:cNvPr id="167211" name="Group 299"/>
                      <p:cNvGrpSpPr>
                        <a:grpSpLocks noChangeAspect="1"/>
                      </p:cNvGrpSpPr>
                      <p:nvPr/>
                    </p:nvGrpSpPr>
                    <p:grpSpPr bwMode="auto">
                      <a:xfrm>
                        <a:off x="3028" y="915"/>
                        <a:ext cx="118" cy="187"/>
                        <a:chOff x="3028" y="915"/>
                        <a:chExt cx="118" cy="187"/>
                      </a:xfrm>
                    </p:grpSpPr>
                    <p:sp>
                      <p:nvSpPr>
                        <p:cNvPr id="167212" name="Rectangle 300" descr="Широкий диагональный 2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3028" y="915"/>
                          <a:ext cx="116" cy="167"/>
                        </a:xfrm>
                        <a:prstGeom prst="rect">
                          <a:avLst/>
                        </a:prstGeom>
                        <a:pattFill prst="wdUpDiag">
                          <a:fgClr>
                            <a:srgbClr val="006600"/>
                          </a:fgClr>
                          <a:bgClr>
                            <a:schemeClr val="bg1"/>
                          </a:bgClr>
                        </a:pattFill>
                        <a:ln w="9525">
                          <a:solidFill>
                            <a:srgbClr val="006600"/>
                          </a:solidFill>
                          <a:miter lim="800000"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67213" name="AutoShape 301" descr="Широкий диагональный 2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3029" y="1082"/>
                          <a:ext cx="117" cy="20"/>
                        </a:xfrm>
                        <a:custGeom>
                          <a:avLst/>
                          <a:gdLst>
                            <a:gd name="G0" fmla="+- 5400 0 0"/>
                            <a:gd name="G1" fmla="+- 21600 0 5400"/>
                            <a:gd name="G2" fmla="*/ 5400 1 2"/>
                            <a:gd name="G3" fmla="+- 21600 0 G2"/>
                            <a:gd name="G4" fmla="+/ 5400 21600 2"/>
                            <a:gd name="G5" fmla="+/ G1 0 2"/>
                            <a:gd name="G6" fmla="*/ 21600 21600 5400"/>
                            <a:gd name="G7" fmla="*/ G6 1 2"/>
                            <a:gd name="G8" fmla="+- 21600 0 G7"/>
                            <a:gd name="G9" fmla="*/ 21600 1 2"/>
                            <a:gd name="G10" fmla="+- 5400 0 G9"/>
                            <a:gd name="G11" fmla="?: G10 G8 0"/>
                            <a:gd name="G12" fmla="?: G10 G7 21600"/>
                            <a:gd name="T0" fmla="*/ 18900 w 21600"/>
                            <a:gd name="T1" fmla="*/ 10800 h 21600"/>
                            <a:gd name="T2" fmla="*/ 10800 w 21600"/>
                            <a:gd name="T3" fmla="*/ 21600 h 21600"/>
                            <a:gd name="T4" fmla="*/ 2700 w 21600"/>
                            <a:gd name="T5" fmla="*/ 10800 h 21600"/>
                            <a:gd name="T6" fmla="*/ 10800 w 21600"/>
                            <a:gd name="T7" fmla="*/ 0 h 21600"/>
                            <a:gd name="T8" fmla="*/ 4500 w 21600"/>
                            <a:gd name="T9" fmla="*/ 4500 h 21600"/>
                            <a:gd name="T10" fmla="*/ 17100 w 21600"/>
                            <a:gd name="T11" fmla="*/ 17100 h 21600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  <a:cxn ang="0">
                              <a:pos x="T6" y="T7"/>
                            </a:cxn>
                          </a:cxnLst>
                          <a:rect l="T8" t="T9" r="T10" b="T11"/>
                          <a:pathLst>
                            <a:path w="21600" h="21600">
                              <a:moveTo>
                                <a:pt x="0" y="0"/>
                              </a:moveTo>
                              <a:lnTo>
                                <a:pt x="5400" y="21600"/>
                              </a:lnTo>
                              <a:lnTo>
                                <a:pt x="16200" y="21600"/>
                              </a:lnTo>
                              <a:lnTo>
                                <a:pt x="21600" y="0"/>
                              </a:lnTo>
                              <a:close/>
                            </a:path>
                          </a:pathLst>
                        </a:custGeom>
                        <a:pattFill prst="wdUpDiag">
                          <a:fgClr>
                            <a:srgbClr val="006600"/>
                          </a:fgClr>
                          <a:bgClr>
                            <a:schemeClr val="bg1"/>
                          </a:bgClr>
                        </a:pattFill>
                        <a:ln w="9525">
                          <a:solidFill>
                            <a:srgbClr val="006600"/>
                          </a:solidFill>
                          <a:miter lim="800000"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</p:grpSp>
                  <p:grpSp>
                    <p:nvGrpSpPr>
                      <p:cNvPr id="167214" name="Group 302"/>
                      <p:cNvGrpSpPr>
                        <a:grpSpLocks noChangeAspect="1"/>
                      </p:cNvGrpSpPr>
                      <p:nvPr/>
                    </p:nvGrpSpPr>
                    <p:grpSpPr bwMode="auto">
                      <a:xfrm>
                        <a:off x="2878" y="405"/>
                        <a:ext cx="436" cy="600"/>
                        <a:chOff x="2878" y="405"/>
                        <a:chExt cx="436" cy="600"/>
                      </a:xfrm>
                    </p:grpSpPr>
                    <p:sp>
                      <p:nvSpPr>
                        <p:cNvPr id="167215" name="Freeform 303" descr="Широкий диагональный 1"/>
                        <p:cNvSpPr>
                          <a:spLocks noChangeAspect="1"/>
                        </p:cNvSpPr>
                        <p:nvPr/>
                      </p:nvSpPr>
                      <p:spPr bwMode="auto">
                        <a:xfrm>
                          <a:off x="2878" y="405"/>
                          <a:ext cx="436" cy="573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104" y="0"/>
                            </a:cxn>
                            <a:cxn ang="0">
                              <a:pos x="338" y="0"/>
                            </a:cxn>
                            <a:cxn ang="0">
                              <a:pos x="338" y="18"/>
                            </a:cxn>
                            <a:cxn ang="0">
                              <a:pos x="386" y="21"/>
                            </a:cxn>
                            <a:cxn ang="0">
                              <a:pos x="389" y="92"/>
                            </a:cxn>
                            <a:cxn ang="0">
                              <a:pos x="388" y="23"/>
                            </a:cxn>
                            <a:cxn ang="0">
                              <a:pos x="355" y="62"/>
                            </a:cxn>
                            <a:cxn ang="0">
                              <a:pos x="91" y="60"/>
                            </a:cxn>
                            <a:cxn ang="0">
                              <a:pos x="91" y="114"/>
                            </a:cxn>
                            <a:cxn ang="0">
                              <a:pos x="353" y="117"/>
                            </a:cxn>
                            <a:cxn ang="0">
                              <a:pos x="391" y="147"/>
                            </a:cxn>
                            <a:cxn ang="0">
                              <a:pos x="389" y="90"/>
                            </a:cxn>
                            <a:cxn ang="0">
                              <a:pos x="391" y="150"/>
                            </a:cxn>
                            <a:cxn ang="0">
                              <a:pos x="338" y="150"/>
                            </a:cxn>
                            <a:cxn ang="0">
                              <a:pos x="335" y="198"/>
                            </a:cxn>
                            <a:cxn ang="0">
                              <a:pos x="436" y="199"/>
                            </a:cxn>
                            <a:cxn ang="0">
                              <a:pos x="436" y="339"/>
                            </a:cxn>
                            <a:cxn ang="0">
                              <a:pos x="398" y="339"/>
                            </a:cxn>
                            <a:cxn ang="0">
                              <a:pos x="396" y="305"/>
                            </a:cxn>
                            <a:cxn ang="0">
                              <a:pos x="323" y="302"/>
                            </a:cxn>
                            <a:cxn ang="0">
                              <a:pos x="323" y="368"/>
                            </a:cxn>
                            <a:cxn ang="0">
                              <a:pos x="337" y="392"/>
                            </a:cxn>
                            <a:cxn ang="0">
                              <a:pos x="335" y="573"/>
                            </a:cxn>
                            <a:cxn ang="0">
                              <a:pos x="266" y="570"/>
                            </a:cxn>
                            <a:cxn ang="0">
                              <a:pos x="269" y="507"/>
                            </a:cxn>
                            <a:cxn ang="0">
                              <a:pos x="152" y="504"/>
                            </a:cxn>
                            <a:cxn ang="0">
                              <a:pos x="154" y="570"/>
                            </a:cxn>
                            <a:cxn ang="0">
                              <a:pos x="84" y="565"/>
                            </a:cxn>
                            <a:cxn ang="0">
                              <a:pos x="86" y="387"/>
                            </a:cxn>
                            <a:cxn ang="0">
                              <a:pos x="104" y="369"/>
                            </a:cxn>
                            <a:cxn ang="0">
                              <a:pos x="104" y="302"/>
                            </a:cxn>
                            <a:cxn ang="0">
                              <a:pos x="38" y="300"/>
                            </a:cxn>
                            <a:cxn ang="0">
                              <a:pos x="34" y="329"/>
                            </a:cxn>
                            <a:cxn ang="0">
                              <a:pos x="2" y="329"/>
                            </a:cxn>
                            <a:cxn ang="0">
                              <a:pos x="0" y="199"/>
                            </a:cxn>
                            <a:cxn ang="0">
                              <a:pos x="101" y="195"/>
                            </a:cxn>
                            <a:cxn ang="0">
                              <a:pos x="101" y="150"/>
                            </a:cxn>
                            <a:cxn ang="0">
                              <a:pos x="38" y="147"/>
                            </a:cxn>
                            <a:cxn ang="0">
                              <a:pos x="38" y="87"/>
                            </a:cxn>
                            <a:cxn ang="0">
                              <a:pos x="40" y="147"/>
                            </a:cxn>
                            <a:cxn ang="0">
                              <a:pos x="88" y="114"/>
                            </a:cxn>
                            <a:cxn ang="0">
                              <a:pos x="352" y="117"/>
                            </a:cxn>
                            <a:cxn ang="0">
                              <a:pos x="356" y="62"/>
                            </a:cxn>
                            <a:cxn ang="0">
                              <a:pos x="94" y="62"/>
                            </a:cxn>
                            <a:cxn ang="0">
                              <a:pos x="37" y="21"/>
                            </a:cxn>
                            <a:cxn ang="0">
                              <a:pos x="38" y="93"/>
                            </a:cxn>
                            <a:cxn ang="0">
                              <a:pos x="38" y="21"/>
                            </a:cxn>
                            <a:cxn ang="0">
                              <a:pos x="104" y="21"/>
                            </a:cxn>
                            <a:cxn ang="0">
                              <a:pos x="104" y="0"/>
                            </a:cxn>
                          </a:cxnLst>
                          <a:rect l="0" t="0" r="r" b="b"/>
                          <a:pathLst>
                            <a:path w="436" h="573">
                              <a:moveTo>
                                <a:pt x="104" y="0"/>
                              </a:moveTo>
                              <a:lnTo>
                                <a:pt x="338" y="0"/>
                              </a:lnTo>
                              <a:lnTo>
                                <a:pt x="338" y="18"/>
                              </a:lnTo>
                              <a:lnTo>
                                <a:pt x="386" y="21"/>
                              </a:lnTo>
                              <a:lnTo>
                                <a:pt x="389" y="92"/>
                              </a:lnTo>
                              <a:lnTo>
                                <a:pt x="388" y="23"/>
                              </a:lnTo>
                              <a:lnTo>
                                <a:pt x="355" y="62"/>
                              </a:lnTo>
                              <a:lnTo>
                                <a:pt x="91" y="60"/>
                              </a:lnTo>
                              <a:lnTo>
                                <a:pt x="91" y="114"/>
                              </a:lnTo>
                              <a:lnTo>
                                <a:pt x="353" y="117"/>
                              </a:lnTo>
                              <a:lnTo>
                                <a:pt x="391" y="147"/>
                              </a:lnTo>
                              <a:lnTo>
                                <a:pt x="389" y="90"/>
                              </a:lnTo>
                              <a:lnTo>
                                <a:pt x="391" y="150"/>
                              </a:lnTo>
                              <a:lnTo>
                                <a:pt x="338" y="150"/>
                              </a:lnTo>
                              <a:lnTo>
                                <a:pt x="335" y="198"/>
                              </a:lnTo>
                              <a:lnTo>
                                <a:pt x="436" y="199"/>
                              </a:lnTo>
                              <a:lnTo>
                                <a:pt x="436" y="339"/>
                              </a:lnTo>
                              <a:lnTo>
                                <a:pt x="398" y="339"/>
                              </a:lnTo>
                              <a:lnTo>
                                <a:pt x="396" y="305"/>
                              </a:lnTo>
                              <a:lnTo>
                                <a:pt x="323" y="302"/>
                              </a:lnTo>
                              <a:lnTo>
                                <a:pt x="323" y="368"/>
                              </a:lnTo>
                              <a:lnTo>
                                <a:pt x="337" y="392"/>
                              </a:lnTo>
                              <a:lnTo>
                                <a:pt x="335" y="573"/>
                              </a:lnTo>
                              <a:lnTo>
                                <a:pt x="266" y="570"/>
                              </a:lnTo>
                              <a:lnTo>
                                <a:pt x="269" y="507"/>
                              </a:lnTo>
                              <a:lnTo>
                                <a:pt x="152" y="504"/>
                              </a:lnTo>
                              <a:lnTo>
                                <a:pt x="154" y="570"/>
                              </a:lnTo>
                              <a:lnTo>
                                <a:pt x="84" y="565"/>
                              </a:lnTo>
                              <a:lnTo>
                                <a:pt x="86" y="387"/>
                              </a:lnTo>
                              <a:lnTo>
                                <a:pt x="104" y="369"/>
                              </a:lnTo>
                              <a:lnTo>
                                <a:pt x="104" y="302"/>
                              </a:lnTo>
                              <a:lnTo>
                                <a:pt x="38" y="300"/>
                              </a:lnTo>
                              <a:lnTo>
                                <a:pt x="34" y="329"/>
                              </a:lnTo>
                              <a:lnTo>
                                <a:pt x="2" y="329"/>
                              </a:lnTo>
                              <a:lnTo>
                                <a:pt x="0" y="199"/>
                              </a:lnTo>
                              <a:lnTo>
                                <a:pt x="101" y="195"/>
                              </a:lnTo>
                              <a:lnTo>
                                <a:pt x="101" y="150"/>
                              </a:lnTo>
                              <a:lnTo>
                                <a:pt x="38" y="147"/>
                              </a:lnTo>
                              <a:lnTo>
                                <a:pt x="38" y="87"/>
                              </a:lnTo>
                              <a:lnTo>
                                <a:pt x="40" y="147"/>
                              </a:lnTo>
                              <a:lnTo>
                                <a:pt x="88" y="114"/>
                              </a:lnTo>
                              <a:lnTo>
                                <a:pt x="352" y="117"/>
                              </a:lnTo>
                              <a:lnTo>
                                <a:pt x="356" y="62"/>
                              </a:lnTo>
                              <a:lnTo>
                                <a:pt x="94" y="62"/>
                              </a:lnTo>
                              <a:lnTo>
                                <a:pt x="37" y="21"/>
                              </a:lnTo>
                              <a:lnTo>
                                <a:pt x="38" y="93"/>
                              </a:lnTo>
                              <a:lnTo>
                                <a:pt x="38" y="21"/>
                              </a:lnTo>
                              <a:lnTo>
                                <a:pt x="104" y="21"/>
                              </a:lnTo>
                              <a:lnTo>
                                <a:pt x="104" y="0"/>
                              </a:lnTo>
                              <a:close/>
                            </a:path>
                          </a:pathLst>
                        </a:custGeom>
                        <a:pattFill prst="wdDnDiag">
                          <a:fgClr>
                            <a:srgbClr val="006600"/>
                          </a:fgClr>
                          <a:bgClr>
                            <a:schemeClr val="bg1"/>
                          </a:bgClr>
                        </a:pattFill>
                        <a:ln w="9525">
                          <a:solidFill>
                            <a:srgbClr val="006600"/>
                          </a:solidFill>
                          <a:round/>
                          <a:headEnd/>
                          <a:tailEnd/>
                        </a:ln>
                        <a:effectLst/>
                      </p:spPr>
                      <p:txBody>
                        <a:bodyPr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67216" name="Freeform 304"/>
                        <p:cNvSpPr>
                          <a:spLocks noChangeAspect="1"/>
                        </p:cNvSpPr>
                        <p:nvPr/>
                      </p:nvSpPr>
                      <p:spPr bwMode="auto">
                        <a:xfrm>
                          <a:off x="2970" y="779"/>
                          <a:ext cx="16" cy="218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12" y="0"/>
                            </a:cxn>
                            <a:cxn ang="0">
                              <a:pos x="16" y="197"/>
                            </a:cxn>
                            <a:cxn ang="0">
                              <a:pos x="0" y="218"/>
                            </a:cxn>
                          </a:cxnLst>
                          <a:rect l="0" t="0" r="r" b="b"/>
                          <a:pathLst>
                            <a:path w="16" h="218">
                              <a:moveTo>
                                <a:pt x="12" y="0"/>
                              </a:moveTo>
                              <a:lnTo>
                                <a:pt x="16" y="197"/>
                              </a:lnTo>
                              <a:lnTo>
                                <a:pt x="0" y="218"/>
                              </a:lnTo>
                            </a:path>
                          </a:pathLst>
                        </a:custGeom>
                        <a:noFill/>
                        <a:ln w="6350" cmpd="sng">
                          <a:solidFill>
                            <a:srgbClr val="006600"/>
                          </a:solidFill>
                          <a:round/>
                          <a:headEnd type="none" w="med" len="med"/>
                          <a:tailEnd type="none" w="med" len="med"/>
                        </a:ln>
                        <a:effectLst/>
                      </p:spPr>
                      <p:txBody>
                        <a:bodyPr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67217" name="Freeform 305"/>
                        <p:cNvSpPr>
                          <a:spLocks noChangeAspect="1"/>
                        </p:cNvSpPr>
                        <p:nvPr/>
                      </p:nvSpPr>
                      <p:spPr bwMode="auto">
                        <a:xfrm>
                          <a:off x="3195" y="773"/>
                          <a:ext cx="20" cy="232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0" y="0"/>
                            </a:cxn>
                            <a:cxn ang="0">
                              <a:pos x="0" y="199"/>
                            </a:cxn>
                            <a:cxn ang="0">
                              <a:pos x="20" y="232"/>
                            </a:cxn>
                          </a:cxnLst>
                          <a:rect l="0" t="0" r="r" b="b"/>
                          <a:pathLst>
                            <a:path w="20" h="232">
                              <a:moveTo>
                                <a:pt x="0" y="0"/>
                              </a:moveTo>
                              <a:lnTo>
                                <a:pt x="0" y="199"/>
                              </a:lnTo>
                              <a:lnTo>
                                <a:pt x="20" y="232"/>
                              </a:lnTo>
                            </a:path>
                          </a:pathLst>
                        </a:custGeom>
                        <a:noFill/>
                        <a:ln w="6350" cmpd="sng">
                          <a:solidFill>
                            <a:srgbClr val="006600"/>
                          </a:solidFill>
                          <a:round/>
                          <a:headEnd type="none" w="med" len="med"/>
                          <a:tailEnd type="none" w="med" len="med"/>
                        </a:ln>
                        <a:effectLst/>
                      </p:spPr>
                      <p:txBody>
                        <a:bodyPr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67218" name="Rectangle 306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2970" y="467"/>
                          <a:ext cx="262" cy="56"/>
                        </a:xfrm>
                        <a:prstGeom prst="rect">
                          <a:avLst/>
                        </a:prstGeom>
                        <a:solidFill>
                          <a:schemeClr val="bg1"/>
                        </a:solidFill>
                        <a:ln w="9525">
                          <a:solidFill>
                            <a:srgbClr val="006600"/>
                          </a:solidFill>
                          <a:miter lim="800000"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</p:grpSp>
                </p:grpSp>
                <p:sp>
                  <p:nvSpPr>
                    <p:cNvPr id="167219" name="Rectangle 307" descr="Алмазная решетка (контур)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728" y="1137"/>
                      <a:ext cx="53" cy="40"/>
                    </a:xfrm>
                    <a:prstGeom prst="rect">
                      <a:avLst/>
                    </a:prstGeom>
                    <a:pattFill prst="openDmnd">
                      <a:fgClr>
                        <a:srgbClr val="808080"/>
                      </a:fgClr>
                      <a:bgClr>
                        <a:schemeClr val="bg1"/>
                      </a:bgClr>
                    </a:pattFill>
                    <a:ln w="9525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67220" name="Rectangle 308" descr="Алмазная решетка (контур)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976" y="1138"/>
                      <a:ext cx="53" cy="40"/>
                    </a:xfrm>
                    <a:prstGeom prst="rect">
                      <a:avLst/>
                    </a:prstGeom>
                    <a:pattFill prst="openDmnd">
                      <a:fgClr>
                        <a:srgbClr val="808080"/>
                      </a:fgClr>
                      <a:bgClr>
                        <a:schemeClr val="bg1"/>
                      </a:bgClr>
                    </a:pattFill>
                    <a:ln w="9525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</p:grpSp>
            </p:grpSp>
          </p:grpSp>
          <p:grpSp>
            <p:nvGrpSpPr>
              <p:cNvPr id="167221" name="Group 309"/>
              <p:cNvGrpSpPr>
                <a:grpSpLocks/>
              </p:cNvGrpSpPr>
              <p:nvPr/>
            </p:nvGrpSpPr>
            <p:grpSpPr bwMode="auto">
              <a:xfrm>
                <a:off x="1992" y="1864"/>
                <a:ext cx="1784" cy="2152"/>
                <a:chOff x="1992" y="1864"/>
                <a:chExt cx="1784" cy="2152"/>
              </a:xfrm>
            </p:grpSpPr>
            <p:grpSp>
              <p:nvGrpSpPr>
                <p:cNvPr id="167222" name="Group 310"/>
                <p:cNvGrpSpPr>
                  <a:grpSpLocks noChangeAspect="1"/>
                </p:cNvGrpSpPr>
                <p:nvPr/>
              </p:nvGrpSpPr>
              <p:grpSpPr bwMode="auto">
                <a:xfrm>
                  <a:off x="1992" y="1864"/>
                  <a:ext cx="1784" cy="2152"/>
                  <a:chOff x="1806" y="1388"/>
                  <a:chExt cx="2156" cy="2602"/>
                </a:xfrm>
              </p:grpSpPr>
              <p:sp>
                <p:nvSpPr>
                  <p:cNvPr id="167223" name="Rectangle 31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861" y="2373"/>
                    <a:ext cx="41" cy="52"/>
                  </a:xfrm>
                  <a:prstGeom prst="rect">
                    <a:avLst/>
                  </a:prstGeom>
                  <a:solidFill>
                    <a:schemeClr val="bg1"/>
                  </a:solidFill>
                  <a:ln w="6350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grpSp>
                <p:nvGrpSpPr>
                  <p:cNvPr id="167224" name="Group 312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1806" y="1388"/>
                    <a:ext cx="2156" cy="2602"/>
                    <a:chOff x="1806" y="1388"/>
                    <a:chExt cx="2156" cy="2602"/>
                  </a:xfrm>
                </p:grpSpPr>
                <p:sp>
                  <p:nvSpPr>
                    <p:cNvPr id="167225" name="Rectangle 313" descr="Алмазная решетка (контур)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644" y="2387"/>
                      <a:ext cx="467" cy="20"/>
                    </a:xfrm>
                    <a:prstGeom prst="rect">
                      <a:avLst/>
                    </a:prstGeom>
                    <a:pattFill prst="openDmnd">
                      <a:fgClr>
                        <a:schemeClr val="tx2"/>
                      </a:fgClr>
                      <a:bgClr>
                        <a:schemeClr val="bg1"/>
                      </a:bgClr>
                    </a:pattFill>
                    <a:ln w="9525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  <p:grpSp>
                  <p:nvGrpSpPr>
                    <p:cNvPr id="167226" name="Group 314"/>
                    <p:cNvGrpSpPr>
                      <a:grpSpLocks noChangeAspect="1"/>
                    </p:cNvGrpSpPr>
                    <p:nvPr/>
                  </p:nvGrpSpPr>
                  <p:grpSpPr bwMode="auto">
                    <a:xfrm>
                      <a:off x="1806" y="1388"/>
                      <a:ext cx="2156" cy="2602"/>
                      <a:chOff x="1806" y="1388"/>
                      <a:chExt cx="2156" cy="2602"/>
                    </a:xfrm>
                  </p:grpSpPr>
                  <p:grpSp>
                    <p:nvGrpSpPr>
                      <p:cNvPr id="167227" name="Group 315"/>
                      <p:cNvGrpSpPr>
                        <a:grpSpLocks noChangeAspect="1"/>
                      </p:cNvGrpSpPr>
                      <p:nvPr/>
                    </p:nvGrpSpPr>
                    <p:grpSpPr bwMode="auto">
                      <a:xfrm>
                        <a:off x="2646" y="1505"/>
                        <a:ext cx="462" cy="884"/>
                        <a:chOff x="2820" y="1146"/>
                        <a:chExt cx="542" cy="1062"/>
                      </a:xfrm>
                    </p:grpSpPr>
                    <p:sp>
                      <p:nvSpPr>
                        <p:cNvPr id="167228" name="Rectangle 316" descr="Зигзаг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2820" y="1146"/>
                          <a:ext cx="182" cy="1056"/>
                        </a:xfrm>
                        <a:prstGeom prst="rect">
                          <a:avLst/>
                        </a:prstGeom>
                        <a:pattFill prst="zigZag">
                          <a:fgClr>
                            <a:srgbClr val="FF3300"/>
                          </a:fgClr>
                          <a:bgClr>
                            <a:schemeClr val="bg1"/>
                          </a:bgClr>
                        </a:pattFill>
                        <a:ln w="9525">
                          <a:solidFill>
                            <a:srgbClr val="FF3300"/>
                          </a:solidFill>
                          <a:miter lim="800000"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67229" name="Rectangle 317" descr="Зигзаг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3180" y="1152"/>
                          <a:ext cx="182" cy="1056"/>
                        </a:xfrm>
                        <a:prstGeom prst="rect">
                          <a:avLst/>
                        </a:prstGeom>
                        <a:pattFill prst="zigZag">
                          <a:fgClr>
                            <a:srgbClr val="FF3300"/>
                          </a:fgClr>
                          <a:bgClr>
                            <a:schemeClr val="bg1"/>
                          </a:bgClr>
                        </a:pattFill>
                        <a:ln w="9525">
                          <a:solidFill>
                            <a:srgbClr val="FF3300"/>
                          </a:solidFill>
                          <a:miter lim="800000"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</p:grpSp>
                  <p:grpSp>
                    <p:nvGrpSpPr>
                      <p:cNvPr id="167230" name="Group 318"/>
                      <p:cNvGrpSpPr>
                        <a:grpSpLocks noChangeAspect="1"/>
                      </p:cNvGrpSpPr>
                      <p:nvPr/>
                    </p:nvGrpSpPr>
                    <p:grpSpPr bwMode="auto">
                      <a:xfrm rot="10800000">
                        <a:off x="2784" y="2557"/>
                        <a:ext cx="203" cy="174"/>
                        <a:chOff x="2262" y="456"/>
                        <a:chExt cx="238" cy="177"/>
                      </a:xfrm>
                    </p:grpSpPr>
                    <p:grpSp>
                      <p:nvGrpSpPr>
                        <p:cNvPr id="167231" name="Group 319"/>
                        <p:cNvGrpSpPr>
                          <a:grpSpLocks noChangeAspect="1"/>
                        </p:cNvGrpSpPr>
                        <p:nvPr/>
                      </p:nvGrpSpPr>
                      <p:grpSpPr bwMode="auto">
                        <a:xfrm>
                          <a:off x="2332" y="464"/>
                          <a:ext cx="109" cy="169"/>
                          <a:chOff x="2332" y="464"/>
                          <a:chExt cx="109" cy="169"/>
                        </a:xfrm>
                      </p:grpSpPr>
                      <p:sp>
                        <p:nvSpPr>
                          <p:cNvPr id="167232" name="Rectangle 320"/>
                          <p:cNvSpPr>
                            <a:spLocks noChangeAspect="1" noChangeArrowheads="1"/>
                          </p:cNvSpPr>
                          <p:nvPr/>
                        </p:nvSpPr>
                        <p:spPr bwMode="auto">
                          <a:xfrm>
                            <a:off x="2332" y="464"/>
                            <a:ext cx="106" cy="126"/>
                          </a:xfrm>
                          <a:prstGeom prst="rect">
                            <a:avLst/>
                          </a:prstGeom>
                          <a:gradFill rotWithShape="0">
                            <a:gsLst>
                              <a:gs pos="0">
                                <a:srgbClr val="CC9900"/>
                              </a:gs>
                              <a:gs pos="50000">
                                <a:srgbClr val="CC9900">
                                  <a:gamma/>
                                  <a:tint val="0"/>
                                  <a:invGamma/>
                                </a:srgbClr>
                              </a:gs>
                              <a:gs pos="100000">
                                <a:srgbClr val="CC9900"/>
                              </a:gs>
                            </a:gsLst>
                            <a:lin ang="0" scaled="1"/>
                          </a:gradFill>
                          <a:ln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:ln>
                          <a:effectLst/>
                        </p:spPr>
                        <p:txBody>
                          <a:bodyPr wrap="none" anchor="ctr"/>
                          <a:lstStyle/>
                          <a:p>
                            <a:endParaRPr lang="ro-RO"/>
                          </a:p>
                        </p:txBody>
                      </p:sp>
                      <p:sp>
                        <p:nvSpPr>
                          <p:cNvPr id="167233" name="AutoShape 321"/>
                          <p:cNvSpPr>
                            <a:spLocks noChangeAspect="1" noChangeArrowheads="1"/>
                          </p:cNvSpPr>
                          <p:nvPr/>
                        </p:nvSpPr>
                        <p:spPr bwMode="auto">
                          <a:xfrm>
                            <a:off x="2334" y="588"/>
                            <a:ext cx="107" cy="45"/>
                          </a:xfrm>
                          <a:custGeom>
                            <a:avLst/>
                            <a:gdLst>
                              <a:gd name="G0" fmla="+- 5400 0 0"/>
                              <a:gd name="G1" fmla="+- 21600 0 5400"/>
                              <a:gd name="G2" fmla="*/ 5400 1 2"/>
                              <a:gd name="G3" fmla="+- 21600 0 G2"/>
                              <a:gd name="G4" fmla="+/ 5400 21600 2"/>
                              <a:gd name="G5" fmla="+/ G1 0 2"/>
                              <a:gd name="G6" fmla="*/ 21600 21600 5400"/>
                              <a:gd name="G7" fmla="*/ G6 1 2"/>
                              <a:gd name="G8" fmla="+- 21600 0 G7"/>
                              <a:gd name="G9" fmla="*/ 21600 1 2"/>
                              <a:gd name="G10" fmla="+- 5400 0 G9"/>
                              <a:gd name="G11" fmla="?: G10 G8 0"/>
                              <a:gd name="G12" fmla="?: G10 G7 21600"/>
                              <a:gd name="T0" fmla="*/ 18900 w 21600"/>
                              <a:gd name="T1" fmla="*/ 10800 h 21600"/>
                              <a:gd name="T2" fmla="*/ 10800 w 21600"/>
                              <a:gd name="T3" fmla="*/ 21600 h 21600"/>
                              <a:gd name="T4" fmla="*/ 2700 w 21600"/>
                              <a:gd name="T5" fmla="*/ 10800 h 21600"/>
                              <a:gd name="T6" fmla="*/ 10800 w 21600"/>
                              <a:gd name="T7" fmla="*/ 0 h 21600"/>
                              <a:gd name="T8" fmla="*/ 4500 w 21600"/>
                              <a:gd name="T9" fmla="*/ 4500 h 21600"/>
                              <a:gd name="T10" fmla="*/ 17100 w 21600"/>
                              <a:gd name="T11" fmla="*/ 17100 h 21600"/>
                            </a:gdLst>
                            <a:ahLst/>
                            <a:cxnLst>
                              <a:cxn ang="0">
                                <a:pos x="T0" y="T1"/>
                              </a:cxn>
                              <a:cxn ang="0">
                                <a:pos x="T2" y="T3"/>
                              </a:cxn>
                              <a:cxn ang="0">
                                <a:pos x="T4" y="T5"/>
                              </a:cxn>
                              <a:cxn ang="0">
                                <a:pos x="T6" y="T7"/>
                              </a:cxn>
                            </a:cxnLst>
                            <a:rect l="T8" t="T9" r="T10" b="T11"/>
                            <a:pathLst>
                              <a:path w="21600" h="21600">
                                <a:moveTo>
                                  <a:pt x="0" y="0"/>
                                </a:moveTo>
                                <a:lnTo>
                                  <a:pt x="5400" y="21600"/>
                                </a:lnTo>
                                <a:lnTo>
                                  <a:pt x="16200" y="21600"/>
                                </a:lnTo>
                                <a:lnTo>
                                  <a:pt x="21600" y="0"/>
                                </a:lnTo>
                                <a:close/>
                              </a:path>
                            </a:pathLst>
                          </a:custGeom>
                          <a:gradFill rotWithShape="0">
                            <a:gsLst>
                              <a:gs pos="0">
                                <a:srgbClr val="CC9900"/>
                              </a:gs>
                              <a:gs pos="50000">
                                <a:srgbClr val="CC9900">
                                  <a:gamma/>
                                  <a:tint val="0"/>
                                  <a:invGamma/>
                                </a:srgbClr>
                              </a:gs>
                              <a:gs pos="100000">
                                <a:srgbClr val="CC9900"/>
                              </a:gs>
                            </a:gsLst>
                            <a:lin ang="0" scaled="1"/>
                          </a:gradFill>
                          <a:ln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:ln>
                          <a:effectLst/>
                        </p:spPr>
                        <p:txBody>
                          <a:bodyPr wrap="none" anchor="ctr"/>
                          <a:lstStyle/>
                          <a:p>
                            <a:endParaRPr lang="ro-RO"/>
                          </a:p>
                        </p:txBody>
                      </p:sp>
                    </p:grpSp>
                    <p:grpSp>
                      <p:nvGrpSpPr>
                        <p:cNvPr id="167234" name="Group 322"/>
                        <p:cNvGrpSpPr>
                          <a:grpSpLocks noChangeAspect="1"/>
                        </p:cNvGrpSpPr>
                        <p:nvPr/>
                      </p:nvGrpSpPr>
                      <p:grpSpPr bwMode="auto">
                        <a:xfrm>
                          <a:off x="2262" y="456"/>
                          <a:ext cx="238" cy="47"/>
                          <a:chOff x="2620" y="480"/>
                          <a:chExt cx="260" cy="36"/>
                        </a:xfrm>
                      </p:grpSpPr>
                      <p:sp>
                        <p:nvSpPr>
                          <p:cNvPr id="167235" name="Rectangle 323"/>
                          <p:cNvSpPr>
                            <a:spLocks noChangeAspect="1" noChangeArrowheads="1"/>
                          </p:cNvSpPr>
                          <p:nvPr/>
                        </p:nvSpPr>
                        <p:spPr bwMode="auto">
                          <a:xfrm>
                            <a:off x="2620" y="480"/>
                            <a:ext cx="260" cy="20"/>
                          </a:xfrm>
                          <a:prstGeom prst="rect">
                            <a:avLst/>
                          </a:prstGeom>
                          <a:gradFill rotWithShape="0">
                            <a:gsLst>
                              <a:gs pos="0">
                                <a:srgbClr val="CC9900"/>
                              </a:gs>
                              <a:gs pos="50000">
                                <a:srgbClr val="CC9900">
                                  <a:gamma/>
                                  <a:tint val="0"/>
                                  <a:invGamma/>
                                </a:srgbClr>
                              </a:gs>
                              <a:gs pos="100000">
                                <a:srgbClr val="CC9900"/>
                              </a:gs>
                            </a:gsLst>
                            <a:lin ang="0" scaled="1"/>
                          </a:gradFill>
                          <a:ln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:ln>
                          <a:effectLst/>
                        </p:spPr>
                        <p:txBody>
                          <a:bodyPr wrap="none" anchor="ctr"/>
                          <a:lstStyle/>
                          <a:p>
                            <a:endParaRPr lang="ro-RO"/>
                          </a:p>
                        </p:txBody>
                      </p:sp>
                      <p:sp>
                        <p:nvSpPr>
                          <p:cNvPr id="167236" name="AutoShape 324"/>
                          <p:cNvSpPr>
                            <a:spLocks noChangeAspect="1" noChangeArrowheads="1"/>
                          </p:cNvSpPr>
                          <p:nvPr/>
                        </p:nvSpPr>
                        <p:spPr bwMode="auto">
                          <a:xfrm>
                            <a:off x="2622" y="498"/>
                            <a:ext cx="256" cy="18"/>
                          </a:xfrm>
                          <a:custGeom>
                            <a:avLst/>
                            <a:gdLst>
                              <a:gd name="G0" fmla="+- 5400 0 0"/>
                              <a:gd name="G1" fmla="+- 21600 0 5400"/>
                              <a:gd name="G2" fmla="*/ 5400 1 2"/>
                              <a:gd name="G3" fmla="+- 21600 0 G2"/>
                              <a:gd name="G4" fmla="+/ 5400 21600 2"/>
                              <a:gd name="G5" fmla="+/ G1 0 2"/>
                              <a:gd name="G6" fmla="*/ 21600 21600 5400"/>
                              <a:gd name="G7" fmla="*/ G6 1 2"/>
                              <a:gd name="G8" fmla="+- 21600 0 G7"/>
                              <a:gd name="G9" fmla="*/ 21600 1 2"/>
                              <a:gd name="G10" fmla="+- 5400 0 G9"/>
                              <a:gd name="G11" fmla="?: G10 G8 0"/>
                              <a:gd name="G12" fmla="?: G10 G7 21600"/>
                              <a:gd name="T0" fmla="*/ 18900 w 21600"/>
                              <a:gd name="T1" fmla="*/ 10800 h 21600"/>
                              <a:gd name="T2" fmla="*/ 10800 w 21600"/>
                              <a:gd name="T3" fmla="*/ 21600 h 21600"/>
                              <a:gd name="T4" fmla="*/ 2700 w 21600"/>
                              <a:gd name="T5" fmla="*/ 10800 h 21600"/>
                              <a:gd name="T6" fmla="*/ 10800 w 21600"/>
                              <a:gd name="T7" fmla="*/ 0 h 21600"/>
                              <a:gd name="T8" fmla="*/ 4500 w 21600"/>
                              <a:gd name="T9" fmla="*/ 4500 h 21600"/>
                              <a:gd name="T10" fmla="*/ 17100 w 21600"/>
                              <a:gd name="T11" fmla="*/ 17100 h 21600"/>
                            </a:gdLst>
                            <a:ahLst/>
                            <a:cxnLst>
                              <a:cxn ang="0">
                                <a:pos x="T0" y="T1"/>
                              </a:cxn>
                              <a:cxn ang="0">
                                <a:pos x="T2" y="T3"/>
                              </a:cxn>
                              <a:cxn ang="0">
                                <a:pos x="T4" y="T5"/>
                              </a:cxn>
                              <a:cxn ang="0">
                                <a:pos x="T6" y="T7"/>
                              </a:cxn>
                            </a:cxnLst>
                            <a:rect l="T8" t="T9" r="T10" b="T11"/>
                            <a:pathLst>
                              <a:path w="21600" h="21600">
                                <a:moveTo>
                                  <a:pt x="0" y="0"/>
                                </a:moveTo>
                                <a:lnTo>
                                  <a:pt x="5400" y="21600"/>
                                </a:lnTo>
                                <a:lnTo>
                                  <a:pt x="16200" y="21600"/>
                                </a:lnTo>
                                <a:lnTo>
                                  <a:pt x="21600" y="0"/>
                                </a:lnTo>
                                <a:close/>
                              </a:path>
                            </a:pathLst>
                          </a:custGeom>
                          <a:gradFill rotWithShape="0">
                            <a:gsLst>
                              <a:gs pos="0">
                                <a:srgbClr val="CC9900"/>
                              </a:gs>
                              <a:gs pos="50000">
                                <a:srgbClr val="CC9900">
                                  <a:gamma/>
                                  <a:tint val="0"/>
                                  <a:invGamma/>
                                </a:srgbClr>
                              </a:gs>
                              <a:gs pos="100000">
                                <a:srgbClr val="CC9900"/>
                              </a:gs>
                            </a:gsLst>
                            <a:lin ang="0" scaled="1"/>
                          </a:gradFill>
                          <a:ln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:ln>
                          <a:effectLst/>
                        </p:spPr>
                        <p:txBody>
                          <a:bodyPr wrap="none" anchor="ctr"/>
                          <a:lstStyle/>
                          <a:p>
                            <a:endParaRPr lang="ro-RO"/>
                          </a:p>
                        </p:txBody>
                      </p:sp>
                    </p:grpSp>
                  </p:grpSp>
                  <p:sp>
                    <p:nvSpPr>
                      <p:cNvPr id="167237" name="Freeform 325" descr="Широкий диагональный 1"/>
                      <p:cNvSpPr>
                        <a:spLocks noChangeAspect="1"/>
                      </p:cNvSpPr>
                      <p:nvPr/>
                    </p:nvSpPr>
                    <p:spPr bwMode="auto">
                      <a:xfrm>
                        <a:off x="2641" y="2406"/>
                        <a:ext cx="470" cy="297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4" y="28"/>
                          </a:cxn>
                          <a:cxn ang="0">
                            <a:pos x="0" y="2"/>
                          </a:cxn>
                          <a:cxn ang="0">
                            <a:pos x="188" y="2"/>
                          </a:cxn>
                          <a:cxn ang="0">
                            <a:pos x="188" y="146"/>
                          </a:cxn>
                          <a:cxn ang="0">
                            <a:pos x="366" y="146"/>
                          </a:cxn>
                          <a:cxn ang="0">
                            <a:pos x="366" y="0"/>
                          </a:cxn>
                          <a:cxn ang="0">
                            <a:pos x="552" y="0"/>
                          </a:cxn>
                          <a:cxn ang="0">
                            <a:pos x="552" y="32"/>
                          </a:cxn>
                          <a:cxn ang="0">
                            <a:pos x="536" y="34"/>
                          </a:cxn>
                          <a:cxn ang="0">
                            <a:pos x="540" y="102"/>
                          </a:cxn>
                          <a:cxn ang="0">
                            <a:pos x="450" y="102"/>
                          </a:cxn>
                          <a:cxn ang="0">
                            <a:pos x="456" y="318"/>
                          </a:cxn>
                          <a:cxn ang="0">
                            <a:pos x="432" y="342"/>
                          </a:cxn>
                          <a:cxn ang="0">
                            <a:pos x="404" y="348"/>
                          </a:cxn>
                          <a:cxn ang="0">
                            <a:pos x="338" y="320"/>
                          </a:cxn>
                          <a:cxn ang="0">
                            <a:pos x="338" y="230"/>
                          </a:cxn>
                          <a:cxn ang="0">
                            <a:pos x="310" y="176"/>
                          </a:cxn>
                          <a:cxn ang="0">
                            <a:pos x="306" y="148"/>
                          </a:cxn>
                          <a:cxn ang="0">
                            <a:pos x="250" y="148"/>
                          </a:cxn>
                          <a:cxn ang="0">
                            <a:pos x="244" y="176"/>
                          </a:cxn>
                          <a:cxn ang="0">
                            <a:pos x="222" y="226"/>
                          </a:cxn>
                          <a:cxn ang="0">
                            <a:pos x="222" y="322"/>
                          </a:cxn>
                          <a:cxn ang="0">
                            <a:pos x="168" y="346"/>
                          </a:cxn>
                          <a:cxn ang="0">
                            <a:pos x="130" y="342"/>
                          </a:cxn>
                          <a:cxn ang="0">
                            <a:pos x="106" y="316"/>
                          </a:cxn>
                          <a:cxn ang="0">
                            <a:pos x="106" y="96"/>
                          </a:cxn>
                          <a:cxn ang="0">
                            <a:pos x="18" y="102"/>
                          </a:cxn>
                          <a:cxn ang="0">
                            <a:pos x="16" y="36"/>
                          </a:cxn>
                          <a:cxn ang="0">
                            <a:pos x="4" y="28"/>
                          </a:cxn>
                        </a:cxnLst>
                        <a:rect l="0" t="0" r="r" b="b"/>
                        <a:pathLst>
                          <a:path w="552" h="348">
                            <a:moveTo>
                              <a:pt x="4" y="28"/>
                            </a:moveTo>
                            <a:lnTo>
                              <a:pt x="0" y="2"/>
                            </a:lnTo>
                            <a:lnTo>
                              <a:pt x="188" y="2"/>
                            </a:lnTo>
                            <a:lnTo>
                              <a:pt x="188" y="146"/>
                            </a:lnTo>
                            <a:lnTo>
                              <a:pt x="366" y="146"/>
                            </a:lnTo>
                            <a:lnTo>
                              <a:pt x="366" y="0"/>
                            </a:lnTo>
                            <a:lnTo>
                              <a:pt x="552" y="0"/>
                            </a:lnTo>
                            <a:lnTo>
                              <a:pt x="552" y="32"/>
                            </a:lnTo>
                            <a:lnTo>
                              <a:pt x="536" y="34"/>
                            </a:lnTo>
                            <a:lnTo>
                              <a:pt x="540" y="102"/>
                            </a:lnTo>
                            <a:lnTo>
                              <a:pt x="450" y="102"/>
                            </a:lnTo>
                            <a:lnTo>
                              <a:pt x="456" y="318"/>
                            </a:lnTo>
                            <a:lnTo>
                              <a:pt x="432" y="342"/>
                            </a:lnTo>
                            <a:lnTo>
                              <a:pt x="404" y="348"/>
                            </a:lnTo>
                            <a:lnTo>
                              <a:pt x="338" y="320"/>
                            </a:lnTo>
                            <a:lnTo>
                              <a:pt x="338" y="230"/>
                            </a:lnTo>
                            <a:lnTo>
                              <a:pt x="310" y="176"/>
                            </a:lnTo>
                            <a:lnTo>
                              <a:pt x="306" y="148"/>
                            </a:lnTo>
                            <a:lnTo>
                              <a:pt x="250" y="148"/>
                            </a:lnTo>
                            <a:lnTo>
                              <a:pt x="244" y="176"/>
                            </a:lnTo>
                            <a:lnTo>
                              <a:pt x="222" y="226"/>
                            </a:lnTo>
                            <a:lnTo>
                              <a:pt x="222" y="322"/>
                            </a:lnTo>
                            <a:lnTo>
                              <a:pt x="168" y="346"/>
                            </a:lnTo>
                            <a:lnTo>
                              <a:pt x="130" y="342"/>
                            </a:lnTo>
                            <a:lnTo>
                              <a:pt x="106" y="316"/>
                            </a:lnTo>
                            <a:lnTo>
                              <a:pt x="106" y="96"/>
                            </a:lnTo>
                            <a:lnTo>
                              <a:pt x="18" y="102"/>
                            </a:lnTo>
                            <a:lnTo>
                              <a:pt x="16" y="36"/>
                            </a:lnTo>
                            <a:lnTo>
                              <a:pt x="4" y="28"/>
                            </a:lnTo>
                            <a:close/>
                          </a:path>
                        </a:pathLst>
                      </a:custGeom>
                      <a:pattFill prst="wdDnDiag">
                        <a:fgClr>
                          <a:srgbClr val="4D4D4D"/>
                        </a:fgClr>
                        <a:bgClr>
                          <a:schemeClr val="bg1"/>
                        </a:bgClr>
                      </a:pattFill>
                      <a:ln w="9525">
                        <a:solidFill>
                          <a:srgbClr val="333333"/>
                        </a:solidFill>
                        <a:round/>
                        <a:headEnd/>
                        <a:tailEnd/>
                      </a:ln>
                      <a:effectLst/>
                    </p:spPr>
                    <p:txBody>
                      <a:bodyPr/>
                      <a:lstStyle/>
                      <a:p>
                        <a:endParaRPr lang="ro-RO"/>
                      </a:p>
                    </p:txBody>
                  </p:sp>
                  <p:grpSp>
                    <p:nvGrpSpPr>
                      <p:cNvPr id="167238" name="Group 326"/>
                      <p:cNvGrpSpPr>
                        <a:grpSpLocks noChangeAspect="1"/>
                      </p:cNvGrpSpPr>
                      <p:nvPr/>
                    </p:nvGrpSpPr>
                    <p:grpSpPr bwMode="auto">
                      <a:xfrm>
                        <a:off x="1806" y="1388"/>
                        <a:ext cx="2156" cy="2602"/>
                        <a:chOff x="1806" y="1388"/>
                        <a:chExt cx="2156" cy="2602"/>
                      </a:xfrm>
                    </p:grpSpPr>
                    <p:grpSp>
                      <p:nvGrpSpPr>
                        <p:cNvPr id="167239" name="Group 327"/>
                        <p:cNvGrpSpPr>
                          <a:grpSpLocks noChangeAspect="1"/>
                        </p:cNvGrpSpPr>
                        <p:nvPr/>
                      </p:nvGrpSpPr>
                      <p:grpSpPr bwMode="auto">
                        <a:xfrm>
                          <a:off x="2591" y="1516"/>
                          <a:ext cx="577" cy="2297"/>
                          <a:chOff x="2591" y="1516"/>
                          <a:chExt cx="577" cy="2297"/>
                        </a:xfrm>
                      </p:grpSpPr>
                      <p:sp>
                        <p:nvSpPr>
                          <p:cNvPr id="167240" name="Freeform 328" descr="Широкий диагональный 2"/>
                          <p:cNvSpPr>
                            <a:spLocks noChangeAspect="1"/>
                          </p:cNvSpPr>
                          <p:nvPr/>
                        </p:nvSpPr>
                        <p:spPr bwMode="auto">
                          <a:xfrm>
                            <a:off x="2591" y="1516"/>
                            <a:ext cx="577" cy="2297"/>
                          </a:xfrm>
                          <a:custGeom>
                            <a:avLst/>
                            <a:gdLst/>
                            <a:ahLst/>
                            <a:cxnLst>
                              <a:cxn ang="0">
                                <a:pos x="0" y="4"/>
                              </a:cxn>
                              <a:cxn ang="0">
                                <a:pos x="62" y="6"/>
                              </a:cxn>
                              <a:cxn ang="0">
                                <a:pos x="58" y="1144"/>
                              </a:cxn>
                              <a:cxn ang="0">
                                <a:pos x="160" y="1144"/>
                              </a:cxn>
                              <a:cxn ang="0">
                                <a:pos x="164" y="1382"/>
                              </a:cxn>
                              <a:cxn ang="0">
                                <a:pos x="184" y="1384"/>
                              </a:cxn>
                              <a:cxn ang="0">
                                <a:pos x="184" y="2334"/>
                              </a:cxn>
                              <a:cxn ang="0">
                                <a:pos x="330" y="2334"/>
                              </a:cxn>
                              <a:cxn ang="0">
                                <a:pos x="184" y="2336"/>
                              </a:cxn>
                              <a:cxn ang="0">
                                <a:pos x="184" y="2490"/>
                              </a:cxn>
                              <a:cxn ang="0">
                                <a:pos x="164" y="2486"/>
                              </a:cxn>
                              <a:cxn ang="0">
                                <a:pos x="514" y="2490"/>
                              </a:cxn>
                              <a:cxn ang="0">
                                <a:pos x="498" y="2490"/>
                              </a:cxn>
                              <a:cxn ang="0">
                                <a:pos x="492" y="2334"/>
                              </a:cxn>
                              <a:cxn ang="0">
                                <a:pos x="332" y="2334"/>
                              </a:cxn>
                              <a:cxn ang="0">
                                <a:pos x="494" y="2334"/>
                              </a:cxn>
                              <a:cxn ang="0">
                                <a:pos x="494" y="1388"/>
                              </a:cxn>
                              <a:cxn ang="0">
                                <a:pos x="514" y="1388"/>
                              </a:cxn>
                              <a:cxn ang="0">
                                <a:pos x="512" y="1142"/>
                              </a:cxn>
                              <a:cxn ang="0">
                                <a:pos x="614" y="1140"/>
                              </a:cxn>
                              <a:cxn ang="0">
                                <a:pos x="616" y="2"/>
                              </a:cxn>
                              <a:cxn ang="0">
                                <a:pos x="662" y="0"/>
                              </a:cxn>
                              <a:cxn ang="0">
                                <a:pos x="662" y="1252"/>
                              </a:cxn>
                              <a:cxn ang="0">
                                <a:pos x="548" y="1370"/>
                              </a:cxn>
                              <a:cxn ang="0">
                                <a:pos x="546" y="2344"/>
                              </a:cxn>
                              <a:cxn ang="0">
                                <a:pos x="676" y="2472"/>
                              </a:cxn>
                              <a:cxn ang="0">
                                <a:pos x="676" y="2684"/>
                              </a:cxn>
                              <a:cxn ang="0">
                                <a:pos x="604" y="2682"/>
                              </a:cxn>
                              <a:cxn ang="0">
                                <a:pos x="606" y="2626"/>
                              </a:cxn>
                              <a:cxn ang="0">
                                <a:pos x="588" y="2624"/>
                              </a:cxn>
                              <a:cxn ang="0">
                                <a:pos x="588" y="2492"/>
                              </a:cxn>
                              <a:cxn ang="0">
                                <a:pos x="98" y="2486"/>
                              </a:cxn>
                              <a:cxn ang="0">
                                <a:pos x="98" y="2626"/>
                              </a:cxn>
                              <a:cxn ang="0">
                                <a:pos x="76" y="2626"/>
                              </a:cxn>
                              <a:cxn ang="0">
                                <a:pos x="76" y="2692"/>
                              </a:cxn>
                              <a:cxn ang="0">
                                <a:pos x="0" y="2694"/>
                              </a:cxn>
                              <a:cxn ang="0">
                                <a:pos x="1" y="2472"/>
                              </a:cxn>
                              <a:cxn ang="0">
                                <a:pos x="130" y="2346"/>
                              </a:cxn>
                              <a:cxn ang="0">
                                <a:pos x="126" y="1374"/>
                              </a:cxn>
                              <a:cxn ang="0">
                                <a:pos x="2" y="1248"/>
                              </a:cxn>
                              <a:cxn ang="0">
                                <a:pos x="0" y="4"/>
                              </a:cxn>
                            </a:cxnLst>
                            <a:rect l="0" t="0" r="r" b="b"/>
                            <a:pathLst>
                              <a:path w="676" h="2694">
                                <a:moveTo>
                                  <a:pt x="0" y="4"/>
                                </a:moveTo>
                                <a:lnTo>
                                  <a:pt x="62" y="6"/>
                                </a:lnTo>
                                <a:lnTo>
                                  <a:pt x="58" y="1144"/>
                                </a:lnTo>
                                <a:lnTo>
                                  <a:pt x="160" y="1144"/>
                                </a:lnTo>
                                <a:lnTo>
                                  <a:pt x="164" y="1382"/>
                                </a:lnTo>
                                <a:lnTo>
                                  <a:pt x="184" y="1384"/>
                                </a:lnTo>
                                <a:lnTo>
                                  <a:pt x="184" y="2334"/>
                                </a:lnTo>
                                <a:lnTo>
                                  <a:pt x="330" y="2334"/>
                                </a:lnTo>
                                <a:lnTo>
                                  <a:pt x="184" y="2336"/>
                                </a:lnTo>
                                <a:lnTo>
                                  <a:pt x="184" y="2490"/>
                                </a:lnTo>
                                <a:lnTo>
                                  <a:pt x="164" y="2486"/>
                                </a:lnTo>
                                <a:lnTo>
                                  <a:pt x="514" y="2490"/>
                                </a:lnTo>
                                <a:lnTo>
                                  <a:pt x="498" y="2490"/>
                                </a:lnTo>
                                <a:lnTo>
                                  <a:pt x="492" y="2334"/>
                                </a:lnTo>
                                <a:lnTo>
                                  <a:pt x="332" y="2334"/>
                                </a:lnTo>
                                <a:lnTo>
                                  <a:pt x="494" y="2334"/>
                                </a:lnTo>
                                <a:lnTo>
                                  <a:pt x="494" y="1388"/>
                                </a:lnTo>
                                <a:lnTo>
                                  <a:pt x="514" y="1388"/>
                                </a:lnTo>
                                <a:lnTo>
                                  <a:pt x="512" y="1142"/>
                                </a:lnTo>
                                <a:lnTo>
                                  <a:pt x="614" y="1140"/>
                                </a:lnTo>
                                <a:lnTo>
                                  <a:pt x="616" y="2"/>
                                </a:lnTo>
                                <a:lnTo>
                                  <a:pt x="662" y="0"/>
                                </a:lnTo>
                                <a:lnTo>
                                  <a:pt x="662" y="1252"/>
                                </a:lnTo>
                                <a:lnTo>
                                  <a:pt x="548" y="1370"/>
                                </a:lnTo>
                                <a:lnTo>
                                  <a:pt x="546" y="2344"/>
                                </a:lnTo>
                                <a:lnTo>
                                  <a:pt x="676" y="2472"/>
                                </a:lnTo>
                                <a:lnTo>
                                  <a:pt x="676" y="2684"/>
                                </a:lnTo>
                                <a:lnTo>
                                  <a:pt x="604" y="2682"/>
                                </a:lnTo>
                                <a:lnTo>
                                  <a:pt x="606" y="2626"/>
                                </a:lnTo>
                                <a:lnTo>
                                  <a:pt x="588" y="2624"/>
                                </a:lnTo>
                                <a:lnTo>
                                  <a:pt x="588" y="2492"/>
                                </a:lnTo>
                                <a:lnTo>
                                  <a:pt x="98" y="2486"/>
                                </a:lnTo>
                                <a:lnTo>
                                  <a:pt x="98" y="2626"/>
                                </a:lnTo>
                                <a:lnTo>
                                  <a:pt x="76" y="2626"/>
                                </a:lnTo>
                                <a:lnTo>
                                  <a:pt x="76" y="2692"/>
                                </a:lnTo>
                                <a:lnTo>
                                  <a:pt x="0" y="2694"/>
                                </a:lnTo>
                                <a:lnTo>
                                  <a:pt x="1" y="2472"/>
                                </a:lnTo>
                                <a:lnTo>
                                  <a:pt x="130" y="2346"/>
                                </a:lnTo>
                                <a:lnTo>
                                  <a:pt x="126" y="1374"/>
                                </a:lnTo>
                                <a:lnTo>
                                  <a:pt x="2" y="1248"/>
                                </a:lnTo>
                                <a:lnTo>
                                  <a:pt x="0" y="4"/>
                                </a:lnTo>
                                <a:close/>
                              </a:path>
                            </a:pathLst>
                          </a:custGeom>
                          <a:pattFill prst="wdUpDiag">
                            <a:fgClr>
                              <a:schemeClr val="tx2"/>
                            </a:fgClr>
                            <a:bgClr>
                              <a:schemeClr val="bg1"/>
                            </a:bgClr>
                          </a:pattFill>
                          <a:ln w="9525">
                            <a:solidFill>
                              <a:schemeClr val="tx1"/>
                            </a:solidFill>
                            <a:round/>
                            <a:headEnd/>
                            <a:tailEnd/>
                          </a:ln>
                          <a:effectLst/>
                        </p:spPr>
                        <p:txBody>
                          <a:bodyPr/>
                          <a:lstStyle/>
                          <a:p>
                            <a:endParaRPr lang="ro-RO"/>
                          </a:p>
                        </p:txBody>
                      </p:sp>
                      <p:grpSp>
                        <p:nvGrpSpPr>
                          <p:cNvPr id="167241" name="Group 329"/>
                          <p:cNvGrpSpPr>
                            <a:grpSpLocks noChangeAspect="1"/>
                          </p:cNvGrpSpPr>
                          <p:nvPr/>
                        </p:nvGrpSpPr>
                        <p:grpSpPr bwMode="auto">
                          <a:xfrm>
                            <a:off x="2655" y="3434"/>
                            <a:ext cx="453" cy="328"/>
                            <a:chOff x="2655" y="3434"/>
                            <a:chExt cx="453" cy="328"/>
                          </a:xfrm>
                        </p:grpSpPr>
                        <p:sp>
                          <p:nvSpPr>
                            <p:cNvPr id="167242" name="Freeform 330" descr="Широкий диагональный 2"/>
                            <p:cNvSpPr>
                              <a:spLocks noChangeAspect="1"/>
                            </p:cNvSpPr>
                            <p:nvPr/>
                          </p:nvSpPr>
                          <p:spPr bwMode="auto">
                            <a:xfrm>
                              <a:off x="2655" y="3634"/>
                              <a:ext cx="18" cy="128"/>
                            </a:xfrm>
                            <a:custGeom>
                              <a:avLst/>
                              <a:gdLst/>
                              <a:ahLst/>
                              <a:cxnLst>
                                <a:cxn ang="0">
                                  <a:pos x="22" y="2"/>
                                </a:cxn>
                                <a:cxn ang="0">
                                  <a:pos x="2" y="0"/>
                                </a:cxn>
                                <a:cxn ang="0">
                                  <a:pos x="0" y="150"/>
                                </a:cxn>
                              </a:cxnLst>
                              <a:rect l="0" t="0" r="r" b="b"/>
                              <a:pathLst>
                                <a:path w="22" h="150">
                                  <a:moveTo>
                                    <a:pt x="22" y="2"/>
                                  </a:moveTo>
                                  <a:lnTo>
                                    <a:pt x="2" y="0"/>
                                  </a:lnTo>
                                  <a:lnTo>
                                    <a:pt x="0" y="150"/>
                                  </a:lnTo>
                                </a:path>
                              </a:pathLst>
                            </a:custGeom>
                            <a:noFill/>
                            <a:ln w="6350" cmpd="sng">
                              <a:solidFill>
                                <a:schemeClr val="tx1"/>
                              </a:solidFill>
                              <a:round/>
                              <a:headEnd type="none" w="med" len="med"/>
                              <a:tailEnd type="none" w="med" len="med"/>
                            </a:ln>
                            <a:effectLst/>
                          </p:spPr>
                          <p:txBody>
                            <a:bodyPr/>
                            <a:lstStyle/>
                            <a:p>
                              <a:endParaRPr lang="ro-RO"/>
                            </a:p>
                          </p:txBody>
                        </p:sp>
                        <p:sp>
                          <p:nvSpPr>
                            <p:cNvPr id="167243" name="Freeform 331" descr="Широкий диагональный 2"/>
                            <p:cNvSpPr>
                              <a:spLocks noChangeAspect="1"/>
                            </p:cNvSpPr>
                            <p:nvPr/>
                          </p:nvSpPr>
                          <p:spPr bwMode="auto">
                            <a:xfrm>
                              <a:off x="3091" y="3641"/>
                              <a:ext cx="17" cy="116"/>
                            </a:xfrm>
                            <a:custGeom>
                              <a:avLst/>
                              <a:gdLst/>
                              <a:ahLst/>
                              <a:cxnLst>
                                <a:cxn ang="0">
                                  <a:pos x="0" y="0"/>
                                </a:cxn>
                                <a:cxn ang="0">
                                  <a:pos x="20" y="0"/>
                                </a:cxn>
                                <a:cxn ang="0">
                                  <a:pos x="20" y="136"/>
                                </a:cxn>
                              </a:cxnLst>
                              <a:rect l="0" t="0" r="r" b="b"/>
                              <a:pathLst>
                                <a:path w="20" h="136">
                                  <a:moveTo>
                                    <a:pt x="0" y="0"/>
                                  </a:moveTo>
                                  <a:lnTo>
                                    <a:pt x="20" y="0"/>
                                  </a:lnTo>
                                  <a:lnTo>
                                    <a:pt x="20" y="136"/>
                                  </a:lnTo>
                                </a:path>
                              </a:pathLst>
                            </a:custGeom>
                            <a:noFill/>
                            <a:ln w="6350" cmpd="sng">
                              <a:solidFill>
                                <a:schemeClr val="tx1"/>
                              </a:solidFill>
                              <a:round/>
                              <a:headEnd type="none" w="med" len="med"/>
                              <a:tailEnd type="none" w="med" len="med"/>
                            </a:ln>
                            <a:effectLst/>
                          </p:spPr>
                          <p:txBody>
                            <a:bodyPr/>
                            <a:lstStyle/>
                            <a:p>
                              <a:endParaRPr lang="ro-RO"/>
                            </a:p>
                          </p:txBody>
                        </p:sp>
                        <p:sp>
                          <p:nvSpPr>
                            <p:cNvPr id="167244" name="Freeform 332" descr="Широкий диагональный 2"/>
                            <p:cNvSpPr>
                              <a:spLocks noChangeAspect="1"/>
                            </p:cNvSpPr>
                            <p:nvPr/>
                          </p:nvSpPr>
                          <p:spPr bwMode="auto">
                            <a:xfrm>
                              <a:off x="2730" y="3434"/>
                              <a:ext cx="17" cy="204"/>
                            </a:xfrm>
                            <a:custGeom>
                              <a:avLst/>
                              <a:gdLst/>
                              <a:ahLst/>
                              <a:cxnLst>
                                <a:cxn ang="0">
                                  <a:pos x="19" y="0"/>
                                </a:cxn>
                                <a:cxn ang="0">
                                  <a:pos x="0" y="32"/>
                                </a:cxn>
                                <a:cxn ang="0">
                                  <a:pos x="0" y="239"/>
                                </a:cxn>
                              </a:cxnLst>
                              <a:rect l="0" t="0" r="r" b="b"/>
                              <a:pathLst>
                                <a:path w="19" h="239">
                                  <a:moveTo>
                                    <a:pt x="19" y="0"/>
                                  </a:moveTo>
                                  <a:lnTo>
                                    <a:pt x="0" y="32"/>
                                  </a:lnTo>
                                  <a:lnTo>
                                    <a:pt x="0" y="239"/>
                                  </a:lnTo>
                                </a:path>
                              </a:pathLst>
                            </a:custGeom>
                            <a:noFill/>
                            <a:ln w="6350" cmpd="sng">
                              <a:solidFill>
                                <a:schemeClr val="tx1"/>
                              </a:solidFill>
                              <a:round/>
                              <a:headEnd type="none" w="med" len="med"/>
                              <a:tailEnd type="none" w="med" len="med"/>
                            </a:ln>
                            <a:effectLst/>
                          </p:spPr>
                          <p:txBody>
                            <a:bodyPr/>
                            <a:lstStyle/>
                            <a:p>
                              <a:endParaRPr lang="ro-RO"/>
                            </a:p>
                          </p:txBody>
                        </p:sp>
                        <p:sp>
                          <p:nvSpPr>
                            <p:cNvPr id="167245" name="Freeform 333" descr="Широкий диагональный 2"/>
                            <p:cNvSpPr>
                              <a:spLocks noChangeAspect="1"/>
                            </p:cNvSpPr>
                            <p:nvPr/>
                          </p:nvSpPr>
                          <p:spPr bwMode="auto">
                            <a:xfrm>
                              <a:off x="3018" y="3441"/>
                              <a:ext cx="11" cy="195"/>
                            </a:xfrm>
                            <a:custGeom>
                              <a:avLst/>
                              <a:gdLst/>
                              <a:ahLst/>
                              <a:cxnLst>
                                <a:cxn ang="0">
                                  <a:pos x="0" y="0"/>
                                </a:cxn>
                                <a:cxn ang="0">
                                  <a:pos x="13" y="30"/>
                                </a:cxn>
                                <a:cxn ang="0">
                                  <a:pos x="13" y="229"/>
                                </a:cxn>
                              </a:cxnLst>
                              <a:rect l="0" t="0" r="r" b="b"/>
                              <a:pathLst>
                                <a:path w="13" h="229">
                                  <a:moveTo>
                                    <a:pt x="0" y="0"/>
                                  </a:moveTo>
                                  <a:lnTo>
                                    <a:pt x="13" y="30"/>
                                  </a:lnTo>
                                  <a:lnTo>
                                    <a:pt x="13" y="229"/>
                                  </a:lnTo>
                                </a:path>
                              </a:pathLst>
                            </a:custGeom>
                            <a:noFill/>
                            <a:ln w="6350" cmpd="sng">
                              <a:solidFill>
                                <a:schemeClr val="tx1"/>
                              </a:solidFill>
                              <a:round/>
                              <a:headEnd type="none" w="med" len="med"/>
                              <a:tailEnd type="none" w="med" len="med"/>
                            </a:ln>
                            <a:effectLst/>
                          </p:spPr>
                          <p:txBody>
                            <a:bodyPr/>
                            <a:lstStyle/>
                            <a:p>
                              <a:endParaRPr lang="ro-RO"/>
                            </a:p>
                          </p:txBody>
                        </p:sp>
                      </p:grpSp>
                    </p:grpSp>
                    <p:sp>
                      <p:nvSpPr>
                        <p:cNvPr id="167246" name="Freeform 334" descr="Широкий диагональный 1"/>
                        <p:cNvSpPr>
                          <a:spLocks noChangeAspect="1"/>
                        </p:cNvSpPr>
                        <p:nvPr/>
                      </p:nvSpPr>
                      <p:spPr bwMode="auto">
                        <a:xfrm>
                          <a:off x="2658" y="3506"/>
                          <a:ext cx="450" cy="336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109" y="2"/>
                            </a:cxn>
                            <a:cxn ang="0">
                              <a:pos x="268" y="0"/>
                            </a:cxn>
                            <a:cxn ang="0">
                              <a:pos x="188" y="0"/>
                            </a:cxn>
                            <a:cxn ang="0">
                              <a:pos x="188" y="338"/>
                            </a:cxn>
                            <a:cxn ang="0">
                              <a:pos x="338" y="338"/>
                            </a:cxn>
                            <a:cxn ang="0">
                              <a:pos x="338" y="0"/>
                            </a:cxn>
                            <a:cxn ang="0">
                              <a:pos x="266" y="0"/>
                            </a:cxn>
                            <a:cxn ang="0">
                              <a:pos x="418" y="0"/>
                            </a:cxn>
                            <a:cxn ang="0">
                              <a:pos x="418" y="154"/>
                            </a:cxn>
                            <a:cxn ang="0">
                              <a:pos x="400" y="156"/>
                            </a:cxn>
                            <a:cxn ang="0">
                              <a:pos x="400" y="178"/>
                            </a:cxn>
                            <a:cxn ang="0">
                              <a:pos x="528" y="178"/>
                            </a:cxn>
                            <a:cxn ang="0">
                              <a:pos x="528" y="236"/>
                            </a:cxn>
                            <a:cxn ang="0">
                              <a:pos x="468" y="232"/>
                            </a:cxn>
                            <a:cxn ang="0">
                              <a:pos x="468" y="290"/>
                            </a:cxn>
                            <a:cxn ang="0">
                              <a:pos x="444" y="290"/>
                            </a:cxn>
                            <a:cxn ang="0">
                              <a:pos x="444" y="394"/>
                            </a:cxn>
                            <a:cxn ang="0">
                              <a:pos x="400" y="394"/>
                            </a:cxn>
                            <a:cxn ang="0">
                              <a:pos x="400" y="336"/>
                            </a:cxn>
                            <a:cxn ang="0">
                              <a:pos x="132" y="336"/>
                            </a:cxn>
                            <a:cxn ang="0">
                              <a:pos x="134" y="394"/>
                            </a:cxn>
                            <a:cxn ang="0">
                              <a:pos x="78" y="394"/>
                            </a:cxn>
                            <a:cxn ang="0">
                              <a:pos x="78" y="292"/>
                            </a:cxn>
                            <a:cxn ang="0">
                              <a:pos x="50" y="294"/>
                            </a:cxn>
                            <a:cxn ang="0">
                              <a:pos x="50" y="232"/>
                            </a:cxn>
                            <a:cxn ang="0">
                              <a:pos x="0" y="230"/>
                            </a:cxn>
                            <a:cxn ang="0">
                              <a:pos x="0" y="174"/>
                            </a:cxn>
                            <a:cxn ang="0">
                              <a:pos x="126" y="174"/>
                            </a:cxn>
                            <a:cxn ang="0">
                              <a:pos x="122" y="150"/>
                            </a:cxn>
                            <a:cxn ang="0">
                              <a:pos x="109" y="149"/>
                            </a:cxn>
                            <a:cxn ang="0">
                              <a:pos x="109" y="2"/>
                            </a:cxn>
                          </a:cxnLst>
                          <a:rect l="0" t="0" r="r" b="b"/>
                          <a:pathLst>
                            <a:path w="528" h="394">
                              <a:moveTo>
                                <a:pt x="109" y="2"/>
                              </a:moveTo>
                              <a:lnTo>
                                <a:pt x="268" y="0"/>
                              </a:lnTo>
                              <a:lnTo>
                                <a:pt x="188" y="0"/>
                              </a:lnTo>
                              <a:lnTo>
                                <a:pt x="188" y="338"/>
                              </a:lnTo>
                              <a:lnTo>
                                <a:pt x="338" y="338"/>
                              </a:lnTo>
                              <a:lnTo>
                                <a:pt x="338" y="0"/>
                              </a:lnTo>
                              <a:lnTo>
                                <a:pt x="266" y="0"/>
                              </a:lnTo>
                              <a:lnTo>
                                <a:pt x="418" y="0"/>
                              </a:lnTo>
                              <a:lnTo>
                                <a:pt x="418" y="154"/>
                              </a:lnTo>
                              <a:lnTo>
                                <a:pt x="400" y="156"/>
                              </a:lnTo>
                              <a:lnTo>
                                <a:pt x="400" y="178"/>
                              </a:lnTo>
                              <a:lnTo>
                                <a:pt x="528" y="178"/>
                              </a:lnTo>
                              <a:lnTo>
                                <a:pt x="528" y="236"/>
                              </a:lnTo>
                              <a:lnTo>
                                <a:pt x="468" y="232"/>
                              </a:lnTo>
                              <a:lnTo>
                                <a:pt x="468" y="290"/>
                              </a:lnTo>
                              <a:lnTo>
                                <a:pt x="444" y="290"/>
                              </a:lnTo>
                              <a:lnTo>
                                <a:pt x="444" y="394"/>
                              </a:lnTo>
                              <a:lnTo>
                                <a:pt x="400" y="394"/>
                              </a:lnTo>
                              <a:lnTo>
                                <a:pt x="400" y="336"/>
                              </a:lnTo>
                              <a:lnTo>
                                <a:pt x="132" y="336"/>
                              </a:lnTo>
                              <a:lnTo>
                                <a:pt x="134" y="394"/>
                              </a:lnTo>
                              <a:lnTo>
                                <a:pt x="78" y="394"/>
                              </a:lnTo>
                              <a:lnTo>
                                <a:pt x="78" y="292"/>
                              </a:lnTo>
                              <a:lnTo>
                                <a:pt x="50" y="294"/>
                              </a:lnTo>
                              <a:lnTo>
                                <a:pt x="50" y="232"/>
                              </a:lnTo>
                              <a:lnTo>
                                <a:pt x="0" y="230"/>
                              </a:lnTo>
                              <a:lnTo>
                                <a:pt x="0" y="174"/>
                              </a:lnTo>
                              <a:lnTo>
                                <a:pt x="126" y="174"/>
                              </a:lnTo>
                              <a:lnTo>
                                <a:pt x="122" y="150"/>
                              </a:lnTo>
                              <a:lnTo>
                                <a:pt x="109" y="149"/>
                              </a:lnTo>
                              <a:lnTo>
                                <a:pt x="109" y="2"/>
                              </a:lnTo>
                              <a:close/>
                            </a:path>
                          </a:pathLst>
                        </a:custGeom>
                        <a:pattFill prst="wdDnDiag">
                          <a:fgClr>
                            <a:schemeClr val="tx1"/>
                          </a:fgClr>
                          <a:bgClr>
                            <a:schemeClr val="bg1"/>
                          </a:bgClr>
                        </a:pattFill>
                        <a:ln w="952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</p:spPr>
                      <p:txBody>
                        <a:bodyPr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67247" name="Freeform 335" descr="Алмазная решетка (контур)"/>
                        <p:cNvSpPr>
                          <a:spLocks noChangeAspect="1"/>
                        </p:cNvSpPr>
                        <p:nvPr/>
                      </p:nvSpPr>
                      <p:spPr bwMode="auto">
                        <a:xfrm>
                          <a:off x="3062" y="1505"/>
                          <a:ext cx="617" cy="2127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116" y="14"/>
                            </a:cxn>
                            <a:cxn ang="0">
                              <a:pos x="688" y="0"/>
                            </a:cxn>
                            <a:cxn ang="0">
                              <a:pos x="724" y="2406"/>
                            </a:cxn>
                            <a:cxn ang="0">
                              <a:pos x="140" y="2412"/>
                            </a:cxn>
                            <a:cxn ang="0">
                              <a:pos x="140" y="2494"/>
                            </a:cxn>
                            <a:cxn ang="0">
                              <a:pos x="0" y="2354"/>
                            </a:cxn>
                            <a:cxn ang="0">
                              <a:pos x="0" y="1386"/>
                            </a:cxn>
                            <a:cxn ang="0">
                              <a:pos x="116" y="1266"/>
                            </a:cxn>
                            <a:cxn ang="0">
                              <a:pos x="116" y="14"/>
                            </a:cxn>
                          </a:cxnLst>
                          <a:rect l="0" t="0" r="r" b="b"/>
                          <a:pathLst>
                            <a:path w="724" h="2494">
                              <a:moveTo>
                                <a:pt x="116" y="14"/>
                              </a:moveTo>
                              <a:lnTo>
                                <a:pt x="688" y="0"/>
                              </a:lnTo>
                              <a:lnTo>
                                <a:pt x="724" y="2406"/>
                              </a:lnTo>
                              <a:lnTo>
                                <a:pt x="140" y="2412"/>
                              </a:lnTo>
                              <a:lnTo>
                                <a:pt x="140" y="2494"/>
                              </a:lnTo>
                              <a:lnTo>
                                <a:pt x="0" y="2354"/>
                              </a:lnTo>
                              <a:lnTo>
                                <a:pt x="0" y="1386"/>
                              </a:lnTo>
                              <a:lnTo>
                                <a:pt x="116" y="1266"/>
                              </a:lnTo>
                              <a:lnTo>
                                <a:pt x="116" y="14"/>
                              </a:lnTo>
                              <a:close/>
                            </a:path>
                          </a:pathLst>
                        </a:custGeom>
                        <a:pattFill prst="openDmnd">
                          <a:fgClr>
                            <a:srgbClr val="FF3300"/>
                          </a:fgClr>
                          <a:bgClr>
                            <a:schemeClr val="bg1"/>
                          </a:bgClr>
                        </a:pattFill>
                        <a:ln w="9525">
                          <a:solidFill>
                            <a:srgbClr val="FF3300"/>
                          </a:solidFill>
                          <a:round/>
                          <a:headEnd/>
                          <a:tailEnd/>
                        </a:ln>
                        <a:effectLst/>
                      </p:spPr>
                      <p:txBody>
                        <a:bodyPr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67248" name="Freeform 336" descr="Алмазная решетка (контур)"/>
                        <p:cNvSpPr>
                          <a:spLocks noChangeAspect="1"/>
                        </p:cNvSpPr>
                        <p:nvPr/>
                      </p:nvSpPr>
                      <p:spPr bwMode="auto">
                        <a:xfrm>
                          <a:off x="2443" y="1519"/>
                          <a:ext cx="252" cy="2102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0" y="0"/>
                            </a:cxn>
                            <a:cxn ang="0">
                              <a:pos x="172" y="0"/>
                            </a:cxn>
                            <a:cxn ang="0">
                              <a:pos x="170" y="1242"/>
                            </a:cxn>
                            <a:cxn ang="0">
                              <a:pos x="296" y="1368"/>
                            </a:cxn>
                            <a:cxn ang="0">
                              <a:pos x="295" y="2339"/>
                            </a:cxn>
                            <a:cxn ang="0">
                              <a:pos x="163" y="2465"/>
                            </a:cxn>
                            <a:cxn ang="0">
                              <a:pos x="163" y="2405"/>
                            </a:cxn>
                            <a:cxn ang="0">
                              <a:pos x="6" y="2404"/>
                            </a:cxn>
                            <a:cxn ang="0">
                              <a:pos x="0" y="0"/>
                            </a:cxn>
                          </a:cxnLst>
                          <a:rect l="0" t="0" r="r" b="b"/>
                          <a:pathLst>
                            <a:path w="296" h="2465">
                              <a:moveTo>
                                <a:pt x="0" y="0"/>
                              </a:moveTo>
                              <a:lnTo>
                                <a:pt x="172" y="0"/>
                              </a:lnTo>
                              <a:lnTo>
                                <a:pt x="170" y="1242"/>
                              </a:lnTo>
                              <a:lnTo>
                                <a:pt x="296" y="1368"/>
                              </a:lnTo>
                              <a:lnTo>
                                <a:pt x="295" y="2339"/>
                              </a:lnTo>
                              <a:lnTo>
                                <a:pt x="163" y="2465"/>
                              </a:lnTo>
                              <a:lnTo>
                                <a:pt x="163" y="2405"/>
                              </a:lnTo>
                              <a:lnTo>
                                <a:pt x="6" y="2404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pattFill prst="openDmnd">
                          <a:fgClr>
                            <a:srgbClr val="FF3300"/>
                          </a:fgClr>
                          <a:bgClr>
                            <a:schemeClr val="bg1"/>
                          </a:bgClr>
                        </a:pattFill>
                        <a:ln w="9525" cap="flat" cmpd="sng">
                          <a:solidFill>
                            <a:srgbClr val="FF33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>
                        <a:effectLst/>
                      </p:spPr>
                      <p:txBody>
                        <a:bodyPr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67249" name="Freeform 337" descr="Широкий диагональный 2"/>
                        <p:cNvSpPr>
                          <a:spLocks noChangeAspect="1"/>
                        </p:cNvSpPr>
                        <p:nvPr/>
                      </p:nvSpPr>
                      <p:spPr bwMode="auto">
                        <a:xfrm>
                          <a:off x="1806" y="3564"/>
                          <a:ext cx="2156" cy="246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0" y="100"/>
                            </a:cxn>
                            <a:cxn ang="0">
                              <a:pos x="66" y="99"/>
                            </a:cxn>
                            <a:cxn ang="0">
                              <a:pos x="66" y="153"/>
                            </a:cxn>
                            <a:cxn ang="0">
                              <a:pos x="237" y="151"/>
                            </a:cxn>
                            <a:cxn ang="0">
                              <a:pos x="241" y="97"/>
                            </a:cxn>
                            <a:cxn ang="0">
                              <a:pos x="295" y="97"/>
                            </a:cxn>
                            <a:cxn ang="0">
                              <a:pos x="294" y="87"/>
                            </a:cxn>
                            <a:cxn ang="0">
                              <a:pos x="321" y="88"/>
                            </a:cxn>
                            <a:cxn ang="0">
                              <a:pos x="321" y="12"/>
                            </a:cxn>
                            <a:cxn ang="0">
                              <a:pos x="903" y="10"/>
                            </a:cxn>
                            <a:cxn ang="0">
                              <a:pos x="901" y="88"/>
                            </a:cxn>
                            <a:cxn ang="0">
                              <a:pos x="1618" y="87"/>
                            </a:cxn>
                            <a:cxn ang="0">
                              <a:pos x="1618" y="4"/>
                            </a:cxn>
                            <a:cxn ang="0">
                              <a:pos x="2196" y="0"/>
                            </a:cxn>
                            <a:cxn ang="0">
                              <a:pos x="2196" y="79"/>
                            </a:cxn>
                            <a:cxn ang="0">
                              <a:pos x="2283" y="78"/>
                            </a:cxn>
                            <a:cxn ang="0">
                              <a:pos x="2293" y="136"/>
                            </a:cxn>
                            <a:cxn ang="0">
                              <a:pos x="2425" y="135"/>
                            </a:cxn>
                            <a:cxn ang="0">
                              <a:pos x="2427" y="78"/>
                            </a:cxn>
                            <a:cxn ang="0">
                              <a:pos x="2527" y="78"/>
                            </a:cxn>
                            <a:cxn ang="0">
                              <a:pos x="2529" y="213"/>
                            </a:cxn>
                            <a:cxn ang="0">
                              <a:pos x="2461" y="216"/>
                            </a:cxn>
                            <a:cxn ang="0">
                              <a:pos x="2461" y="279"/>
                            </a:cxn>
                            <a:cxn ang="0">
                              <a:pos x="1668" y="280"/>
                            </a:cxn>
                            <a:cxn ang="0">
                              <a:pos x="1668" y="88"/>
                            </a:cxn>
                            <a:cxn ang="0">
                              <a:pos x="1621" y="90"/>
                            </a:cxn>
                            <a:cxn ang="0">
                              <a:pos x="864" y="87"/>
                            </a:cxn>
                            <a:cxn ang="0">
                              <a:pos x="864" y="129"/>
                            </a:cxn>
                            <a:cxn ang="0">
                              <a:pos x="865" y="277"/>
                            </a:cxn>
                            <a:cxn ang="0">
                              <a:pos x="829" y="277"/>
                            </a:cxn>
                            <a:cxn ang="0">
                              <a:pos x="832" y="130"/>
                            </a:cxn>
                            <a:cxn ang="0">
                              <a:pos x="768" y="129"/>
                            </a:cxn>
                            <a:cxn ang="0">
                              <a:pos x="766" y="10"/>
                            </a:cxn>
                            <a:cxn ang="0">
                              <a:pos x="342" y="10"/>
                            </a:cxn>
                            <a:cxn ang="0">
                              <a:pos x="342" y="139"/>
                            </a:cxn>
                            <a:cxn ang="0">
                              <a:pos x="268" y="141"/>
                            </a:cxn>
                            <a:cxn ang="0">
                              <a:pos x="267" y="289"/>
                            </a:cxn>
                            <a:cxn ang="0">
                              <a:pos x="85" y="288"/>
                            </a:cxn>
                            <a:cxn ang="0">
                              <a:pos x="85" y="226"/>
                            </a:cxn>
                            <a:cxn ang="0">
                              <a:pos x="0" y="229"/>
                            </a:cxn>
                            <a:cxn ang="0">
                              <a:pos x="0" y="100"/>
                            </a:cxn>
                          </a:cxnLst>
                          <a:rect l="0" t="0" r="r" b="b"/>
                          <a:pathLst>
                            <a:path w="2529" h="289">
                              <a:moveTo>
                                <a:pt x="0" y="100"/>
                              </a:moveTo>
                              <a:lnTo>
                                <a:pt x="66" y="99"/>
                              </a:lnTo>
                              <a:lnTo>
                                <a:pt x="66" y="153"/>
                              </a:lnTo>
                              <a:lnTo>
                                <a:pt x="237" y="151"/>
                              </a:lnTo>
                              <a:lnTo>
                                <a:pt x="241" y="97"/>
                              </a:lnTo>
                              <a:lnTo>
                                <a:pt x="295" y="97"/>
                              </a:lnTo>
                              <a:lnTo>
                                <a:pt x="294" y="87"/>
                              </a:lnTo>
                              <a:lnTo>
                                <a:pt x="321" y="88"/>
                              </a:lnTo>
                              <a:lnTo>
                                <a:pt x="321" y="12"/>
                              </a:lnTo>
                              <a:lnTo>
                                <a:pt x="903" y="10"/>
                              </a:lnTo>
                              <a:lnTo>
                                <a:pt x="901" y="88"/>
                              </a:lnTo>
                              <a:lnTo>
                                <a:pt x="1618" y="87"/>
                              </a:lnTo>
                              <a:lnTo>
                                <a:pt x="1618" y="4"/>
                              </a:lnTo>
                              <a:lnTo>
                                <a:pt x="2196" y="0"/>
                              </a:lnTo>
                              <a:lnTo>
                                <a:pt x="2196" y="79"/>
                              </a:lnTo>
                              <a:lnTo>
                                <a:pt x="2283" y="78"/>
                              </a:lnTo>
                              <a:lnTo>
                                <a:pt x="2293" y="136"/>
                              </a:lnTo>
                              <a:lnTo>
                                <a:pt x="2425" y="135"/>
                              </a:lnTo>
                              <a:lnTo>
                                <a:pt x="2427" y="78"/>
                              </a:lnTo>
                              <a:lnTo>
                                <a:pt x="2527" y="78"/>
                              </a:lnTo>
                              <a:lnTo>
                                <a:pt x="2529" y="213"/>
                              </a:lnTo>
                              <a:lnTo>
                                <a:pt x="2461" y="216"/>
                              </a:lnTo>
                              <a:lnTo>
                                <a:pt x="2461" y="279"/>
                              </a:lnTo>
                              <a:lnTo>
                                <a:pt x="1668" y="280"/>
                              </a:lnTo>
                              <a:lnTo>
                                <a:pt x="1668" y="88"/>
                              </a:lnTo>
                              <a:lnTo>
                                <a:pt x="1621" y="90"/>
                              </a:lnTo>
                              <a:lnTo>
                                <a:pt x="864" y="87"/>
                              </a:lnTo>
                              <a:lnTo>
                                <a:pt x="864" y="129"/>
                              </a:lnTo>
                              <a:lnTo>
                                <a:pt x="865" y="277"/>
                              </a:lnTo>
                              <a:lnTo>
                                <a:pt x="829" y="277"/>
                              </a:lnTo>
                              <a:lnTo>
                                <a:pt x="832" y="130"/>
                              </a:lnTo>
                              <a:lnTo>
                                <a:pt x="768" y="129"/>
                              </a:lnTo>
                              <a:lnTo>
                                <a:pt x="766" y="10"/>
                              </a:lnTo>
                              <a:lnTo>
                                <a:pt x="342" y="10"/>
                              </a:lnTo>
                              <a:lnTo>
                                <a:pt x="342" y="139"/>
                              </a:lnTo>
                              <a:lnTo>
                                <a:pt x="268" y="141"/>
                              </a:lnTo>
                              <a:lnTo>
                                <a:pt x="267" y="289"/>
                              </a:lnTo>
                              <a:lnTo>
                                <a:pt x="85" y="288"/>
                              </a:lnTo>
                              <a:lnTo>
                                <a:pt x="85" y="226"/>
                              </a:lnTo>
                              <a:lnTo>
                                <a:pt x="0" y="229"/>
                              </a:lnTo>
                              <a:lnTo>
                                <a:pt x="0" y="100"/>
                              </a:lnTo>
                              <a:close/>
                            </a:path>
                          </a:pathLst>
                        </a:custGeom>
                        <a:pattFill prst="wdUpDiag">
                          <a:fgClr>
                            <a:schemeClr val="tx1"/>
                          </a:fgClr>
                          <a:bgClr>
                            <a:schemeClr val="bg1"/>
                          </a:bgClr>
                        </a:pattFill>
                        <a:ln w="952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</p:spPr>
                      <p:txBody>
                        <a:bodyPr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67250" name="Freeform 338" descr="Алмазная решетка (контур)"/>
                        <p:cNvSpPr>
                          <a:spLocks noChangeAspect="1"/>
                        </p:cNvSpPr>
                        <p:nvPr/>
                      </p:nvSpPr>
                      <p:spPr bwMode="auto">
                        <a:xfrm>
                          <a:off x="2063" y="1526"/>
                          <a:ext cx="41" cy="2108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0" y="0"/>
                            </a:cxn>
                            <a:cxn ang="0">
                              <a:pos x="39" y="0"/>
                            </a:cxn>
                            <a:cxn ang="0">
                              <a:pos x="48" y="2400"/>
                            </a:cxn>
                            <a:cxn ang="0">
                              <a:pos x="21" y="2397"/>
                            </a:cxn>
                            <a:cxn ang="0">
                              <a:pos x="18" y="2469"/>
                            </a:cxn>
                            <a:cxn ang="0">
                              <a:pos x="0" y="2472"/>
                            </a:cxn>
                            <a:cxn ang="0">
                              <a:pos x="0" y="0"/>
                            </a:cxn>
                          </a:cxnLst>
                          <a:rect l="0" t="0" r="r" b="b"/>
                          <a:pathLst>
                            <a:path w="48" h="2472">
                              <a:moveTo>
                                <a:pt x="0" y="0"/>
                              </a:moveTo>
                              <a:lnTo>
                                <a:pt x="39" y="0"/>
                              </a:lnTo>
                              <a:lnTo>
                                <a:pt x="48" y="2400"/>
                              </a:lnTo>
                              <a:lnTo>
                                <a:pt x="21" y="2397"/>
                              </a:lnTo>
                              <a:lnTo>
                                <a:pt x="18" y="2469"/>
                              </a:lnTo>
                              <a:lnTo>
                                <a:pt x="0" y="2472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pattFill prst="openDmnd">
                          <a:fgClr>
                            <a:srgbClr val="FF3300"/>
                          </a:fgClr>
                          <a:bgClr>
                            <a:schemeClr val="bg1"/>
                          </a:bgClr>
                        </a:pattFill>
                        <a:ln w="9525" cap="flat" cmpd="sng">
                          <a:solidFill>
                            <a:srgbClr val="FF33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>
                        <a:effectLst/>
                      </p:spPr>
                      <p:txBody>
                        <a:bodyPr/>
                        <a:lstStyle/>
                        <a:p>
                          <a:endParaRPr lang="ro-RO"/>
                        </a:p>
                      </p:txBody>
                    </p:sp>
                    <p:grpSp>
                      <p:nvGrpSpPr>
                        <p:cNvPr id="167251" name="Group 339"/>
                        <p:cNvGrpSpPr>
                          <a:grpSpLocks noChangeAspect="1"/>
                        </p:cNvGrpSpPr>
                        <p:nvPr/>
                      </p:nvGrpSpPr>
                      <p:grpSpPr bwMode="auto">
                        <a:xfrm>
                          <a:off x="2043" y="3649"/>
                          <a:ext cx="1175" cy="154"/>
                          <a:chOff x="2112" y="3660"/>
                          <a:chExt cx="1379" cy="180"/>
                        </a:xfrm>
                      </p:grpSpPr>
                      <p:sp>
                        <p:nvSpPr>
                          <p:cNvPr id="167252" name="Rectangle 340" descr="Алмазная решетка (контур)"/>
                          <p:cNvSpPr>
                            <a:spLocks noChangeAspect="1" noChangeArrowheads="1"/>
                          </p:cNvSpPr>
                          <p:nvPr/>
                        </p:nvSpPr>
                        <p:spPr bwMode="auto">
                          <a:xfrm>
                            <a:off x="2112" y="3702"/>
                            <a:ext cx="72" cy="138"/>
                          </a:xfrm>
                          <a:prstGeom prst="rect">
                            <a:avLst/>
                          </a:prstGeom>
                          <a:pattFill prst="openDmnd">
                            <a:fgClr>
                              <a:schemeClr val="folHlink"/>
                            </a:fgClr>
                            <a:bgClr>
                              <a:schemeClr val="bg1"/>
                            </a:bgClr>
                          </a:pattFill>
                          <a:ln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:ln>
                          <a:effectLst/>
                        </p:spPr>
                        <p:txBody>
                          <a:bodyPr wrap="none" anchor="ctr"/>
                          <a:lstStyle/>
                          <a:p>
                            <a:endParaRPr lang="ro-RO"/>
                          </a:p>
                        </p:txBody>
                      </p:sp>
                      <p:sp>
                        <p:nvSpPr>
                          <p:cNvPr id="167253" name="Rectangle 341" descr="Алмазная решетка (контур)"/>
                          <p:cNvSpPr>
                            <a:spLocks noChangeAspect="1" noChangeArrowheads="1"/>
                          </p:cNvSpPr>
                          <p:nvPr/>
                        </p:nvSpPr>
                        <p:spPr bwMode="auto">
                          <a:xfrm>
                            <a:off x="2592" y="3699"/>
                            <a:ext cx="72" cy="138"/>
                          </a:xfrm>
                          <a:prstGeom prst="rect">
                            <a:avLst/>
                          </a:prstGeom>
                          <a:pattFill prst="openDmnd">
                            <a:fgClr>
                              <a:schemeClr val="folHlink"/>
                            </a:fgClr>
                            <a:bgClr>
                              <a:schemeClr val="bg1"/>
                            </a:bgClr>
                          </a:pattFill>
                          <a:ln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:ln>
                          <a:effectLst/>
                        </p:spPr>
                        <p:txBody>
                          <a:bodyPr wrap="none" anchor="ctr"/>
                          <a:lstStyle/>
                          <a:p>
                            <a:endParaRPr lang="ro-RO"/>
                          </a:p>
                        </p:txBody>
                      </p:sp>
                      <p:sp>
                        <p:nvSpPr>
                          <p:cNvPr id="167254" name="Rectangle 342" descr="Алмазная решетка (контур)"/>
                          <p:cNvSpPr>
                            <a:spLocks noChangeAspect="1" noChangeArrowheads="1"/>
                          </p:cNvSpPr>
                          <p:nvPr/>
                        </p:nvSpPr>
                        <p:spPr bwMode="auto">
                          <a:xfrm>
                            <a:off x="2701" y="3663"/>
                            <a:ext cx="47" cy="174"/>
                          </a:xfrm>
                          <a:prstGeom prst="rect">
                            <a:avLst/>
                          </a:prstGeom>
                          <a:pattFill prst="openDmnd">
                            <a:fgClr>
                              <a:schemeClr val="folHlink"/>
                            </a:fgClr>
                            <a:bgClr>
                              <a:schemeClr val="bg1"/>
                            </a:bgClr>
                          </a:pattFill>
                          <a:ln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:ln>
                          <a:effectLst/>
                        </p:spPr>
                        <p:txBody>
                          <a:bodyPr wrap="none" anchor="ctr"/>
                          <a:lstStyle/>
                          <a:p>
                            <a:endParaRPr lang="ro-RO"/>
                          </a:p>
                        </p:txBody>
                      </p:sp>
                      <p:sp>
                        <p:nvSpPr>
                          <p:cNvPr id="167255" name="Rectangle 343" descr="Алмазная решетка (контур)"/>
                          <p:cNvSpPr>
                            <a:spLocks noChangeAspect="1" noChangeArrowheads="1"/>
                          </p:cNvSpPr>
                          <p:nvPr/>
                        </p:nvSpPr>
                        <p:spPr bwMode="auto">
                          <a:xfrm>
                            <a:off x="3444" y="3660"/>
                            <a:ext cx="47" cy="174"/>
                          </a:xfrm>
                          <a:prstGeom prst="rect">
                            <a:avLst/>
                          </a:prstGeom>
                          <a:pattFill prst="openDmnd">
                            <a:fgClr>
                              <a:schemeClr val="folHlink"/>
                            </a:fgClr>
                            <a:bgClr>
                              <a:schemeClr val="bg1"/>
                            </a:bgClr>
                          </a:pattFill>
                          <a:ln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:ln>
                          <a:effectLst/>
                        </p:spPr>
                        <p:txBody>
                          <a:bodyPr wrap="none" anchor="ctr"/>
                          <a:lstStyle/>
                          <a:p>
                            <a:endParaRPr lang="ro-RO"/>
                          </a:p>
                        </p:txBody>
                      </p:sp>
                    </p:grpSp>
                    <p:grpSp>
                      <p:nvGrpSpPr>
                        <p:cNvPr id="167256" name="Group 344"/>
                        <p:cNvGrpSpPr>
                          <a:grpSpLocks noChangeAspect="1"/>
                        </p:cNvGrpSpPr>
                        <p:nvPr/>
                      </p:nvGrpSpPr>
                      <p:grpSpPr bwMode="auto">
                        <a:xfrm>
                          <a:off x="2095" y="1388"/>
                          <a:ext cx="346" cy="2602"/>
                          <a:chOff x="2095" y="1388"/>
                          <a:chExt cx="346" cy="2602"/>
                        </a:xfrm>
                      </p:grpSpPr>
                      <p:sp>
                        <p:nvSpPr>
                          <p:cNvPr id="167257" name="Freeform 345" descr="Широкий диагональный 2"/>
                          <p:cNvSpPr>
                            <a:spLocks noChangeAspect="1"/>
                          </p:cNvSpPr>
                          <p:nvPr/>
                        </p:nvSpPr>
                        <p:spPr bwMode="auto">
                          <a:xfrm>
                            <a:off x="2095" y="1388"/>
                            <a:ext cx="346" cy="2602"/>
                          </a:xfrm>
                          <a:custGeom>
                            <a:avLst/>
                            <a:gdLst/>
                            <a:ahLst/>
                            <a:cxnLst>
                              <a:cxn ang="0">
                                <a:pos x="28" y="0"/>
                              </a:cxn>
                              <a:cxn ang="0">
                                <a:pos x="364" y="0"/>
                              </a:cxn>
                              <a:cxn ang="0">
                                <a:pos x="398" y="28"/>
                              </a:cxn>
                              <a:cxn ang="0">
                                <a:pos x="406" y="2848"/>
                              </a:cxn>
                              <a:cxn ang="0">
                                <a:pos x="388" y="2862"/>
                              </a:cxn>
                              <a:cxn ang="0">
                                <a:pos x="388" y="2888"/>
                              </a:cxn>
                              <a:cxn ang="0">
                                <a:pos x="388" y="2916"/>
                              </a:cxn>
                              <a:cxn ang="0">
                                <a:pos x="264" y="2916"/>
                              </a:cxn>
                              <a:cxn ang="0">
                                <a:pos x="262" y="3000"/>
                              </a:cxn>
                              <a:cxn ang="0">
                                <a:pos x="210" y="2998"/>
                              </a:cxn>
                              <a:cxn ang="0">
                                <a:pos x="210" y="2918"/>
                              </a:cxn>
                              <a:cxn ang="0">
                                <a:pos x="262" y="2918"/>
                              </a:cxn>
                              <a:cxn ang="0">
                                <a:pos x="212" y="2918"/>
                              </a:cxn>
                              <a:cxn ang="0">
                                <a:pos x="262" y="2856"/>
                              </a:cxn>
                              <a:cxn ang="0">
                                <a:pos x="186" y="2852"/>
                              </a:cxn>
                              <a:cxn ang="0">
                                <a:pos x="104" y="2918"/>
                              </a:cxn>
                              <a:cxn ang="0">
                                <a:pos x="102" y="2996"/>
                              </a:cxn>
                              <a:cxn ang="0">
                                <a:pos x="210" y="3000"/>
                              </a:cxn>
                              <a:cxn ang="0">
                                <a:pos x="210" y="3052"/>
                              </a:cxn>
                              <a:cxn ang="0">
                                <a:pos x="76" y="3050"/>
                              </a:cxn>
                              <a:cxn ang="0">
                                <a:pos x="76" y="3016"/>
                              </a:cxn>
                              <a:cxn ang="0">
                                <a:pos x="102" y="2998"/>
                              </a:cxn>
                              <a:cxn ang="0">
                                <a:pos x="78" y="3012"/>
                              </a:cxn>
                              <a:cxn ang="0">
                                <a:pos x="76" y="3048"/>
                              </a:cxn>
                              <a:cxn ang="0">
                                <a:pos x="58" y="3050"/>
                              </a:cxn>
                              <a:cxn ang="0">
                                <a:pos x="60" y="3006"/>
                              </a:cxn>
                              <a:cxn ang="0">
                                <a:pos x="84" y="2984"/>
                              </a:cxn>
                              <a:cxn ang="0">
                                <a:pos x="82" y="2912"/>
                              </a:cxn>
                              <a:cxn ang="0">
                                <a:pos x="30" y="2914"/>
                              </a:cxn>
                              <a:cxn ang="0">
                                <a:pos x="30" y="2858"/>
                              </a:cxn>
                              <a:cxn ang="0">
                                <a:pos x="10" y="2852"/>
                              </a:cxn>
                              <a:cxn ang="0">
                                <a:pos x="0" y="28"/>
                              </a:cxn>
                              <a:cxn ang="0">
                                <a:pos x="28" y="0"/>
                              </a:cxn>
                            </a:cxnLst>
                            <a:rect l="0" t="0" r="r" b="b"/>
                            <a:pathLst>
                              <a:path w="406" h="3052">
                                <a:moveTo>
                                  <a:pt x="28" y="0"/>
                                </a:moveTo>
                                <a:lnTo>
                                  <a:pt x="364" y="0"/>
                                </a:lnTo>
                                <a:lnTo>
                                  <a:pt x="398" y="28"/>
                                </a:lnTo>
                                <a:lnTo>
                                  <a:pt x="406" y="2848"/>
                                </a:lnTo>
                                <a:lnTo>
                                  <a:pt x="388" y="2862"/>
                                </a:lnTo>
                                <a:lnTo>
                                  <a:pt x="388" y="2888"/>
                                </a:lnTo>
                                <a:lnTo>
                                  <a:pt x="388" y="2916"/>
                                </a:lnTo>
                                <a:lnTo>
                                  <a:pt x="264" y="2916"/>
                                </a:lnTo>
                                <a:lnTo>
                                  <a:pt x="262" y="3000"/>
                                </a:lnTo>
                                <a:lnTo>
                                  <a:pt x="210" y="2998"/>
                                </a:lnTo>
                                <a:lnTo>
                                  <a:pt x="210" y="2918"/>
                                </a:lnTo>
                                <a:lnTo>
                                  <a:pt x="262" y="2918"/>
                                </a:lnTo>
                                <a:lnTo>
                                  <a:pt x="212" y="2918"/>
                                </a:lnTo>
                                <a:lnTo>
                                  <a:pt x="262" y="2856"/>
                                </a:lnTo>
                                <a:lnTo>
                                  <a:pt x="186" y="2852"/>
                                </a:lnTo>
                                <a:lnTo>
                                  <a:pt x="104" y="2918"/>
                                </a:lnTo>
                                <a:lnTo>
                                  <a:pt x="102" y="2996"/>
                                </a:lnTo>
                                <a:lnTo>
                                  <a:pt x="210" y="3000"/>
                                </a:lnTo>
                                <a:lnTo>
                                  <a:pt x="210" y="3052"/>
                                </a:lnTo>
                                <a:lnTo>
                                  <a:pt x="76" y="3050"/>
                                </a:lnTo>
                                <a:lnTo>
                                  <a:pt x="76" y="3016"/>
                                </a:lnTo>
                                <a:lnTo>
                                  <a:pt x="102" y="2998"/>
                                </a:lnTo>
                                <a:lnTo>
                                  <a:pt x="78" y="3012"/>
                                </a:lnTo>
                                <a:lnTo>
                                  <a:pt x="76" y="3048"/>
                                </a:lnTo>
                                <a:lnTo>
                                  <a:pt x="58" y="3050"/>
                                </a:lnTo>
                                <a:lnTo>
                                  <a:pt x="60" y="3006"/>
                                </a:lnTo>
                                <a:lnTo>
                                  <a:pt x="84" y="2984"/>
                                </a:lnTo>
                                <a:lnTo>
                                  <a:pt x="82" y="2912"/>
                                </a:lnTo>
                                <a:lnTo>
                                  <a:pt x="30" y="2914"/>
                                </a:lnTo>
                                <a:lnTo>
                                  <a:pt x="30" y="2858"/>
                                </a:lnTo>
                                <a:lnTo>
                                  <a:pt x="10" y="2852"/>
                                </a:lnTo>
                                <a:lnTo>
                                  <a:pt x="0" y="28"/>
                                </a:lnTo>
                                <a:lnTo>
                                  <a:pt x="28" y="0"/>
                                </a:lnTo>
                                <a:close/>
                              </a:path>
                            </a:pathLst>
                          </a:custGeom>
                          <a:pattFill prst="wdUpDiag">
                            <a:fgClr>
                              <a:schemeClr val="tx1"/>
                            </a:fgClr>
                            <a:bgClr>
                              <a:schemeClr val="bg1"/>
                            </a:bgClr>
                          </a:pattFill>
                          <a:ln w="9525">
                            <a:solidFill>
                              <a:schemeClr val="tx1"/>
                            </a:solidFill>
                            <a:round/>
                            <a:headEnd/>
                            <a:tailEnd/>
                          </a:ln>
                          <a:effectLst/>
                        </p:spPr>
                        <p:txBody>
                          <a:bodyPr/>
                          <a:lstStyle/>
                          <a:p>
                            <a:endParaRPr lang="ro-RO"/>
                          </a:p>
                        </p:txBody>
                      </p:sp>
                      <p:sp>
                        <p:nvSpPr>
                          <p:cNvPr id="167258" name="Freeform 346" descr="Широкий диагональный 2"/>
                          <p:cNvSpPr>
                            <a:spLocks noChangeAspect="1"/>
                          </p:cNvSpPr>
                          <p:nvPr/>
                        </p:nvSpPr>
                        <p:spPr bwMode="auto">
                          <a:xfrm>
                            <a:off x="2423" y="3516"/>
                            <a:ext cx="15" cy="321"/>
                          </a:xfrm>
                          <a:custGeom>
                            <a:avLst/>
                            <a:gdLst/>
                            <a:ahLst/>
                            <a:cxnLst>
                              <a:cxn ang="0">
                                <a:pos x="18" y="0"/>
                              </a:cxn>
                              <a:cxn ang="0">
                                <a:pos x="0" y="18"/>
                              </a:cxn>
                              <a:cxn ang="0">
                                <a:pos x="2" y="376"/>
                              </a:cxn>
                            </a:cxnLst>
                            <a:rect l="0" t="0" r="r" b="b"/>
                            <a:pathLst>
                              <a:path w="18" h="376">
                                <a:moveTo>
                                  <a:pt x="18" y="0"/>
                                </a:moveTo>
                                <a:lnTo>
                                  <a:pt x="0" y="18"/>
                                </a:lnTo>
                                <a:lnTo>
                                  <a:pt x="2" y="376"/>
                                </a:lnTo>
                              </a:path>
                            </a:pathLst>
                          </a:custGeom>
                          <a:noFill/>
                          <a:ln w="6350" cmpd="sng">
                            <a:solidFill>
                              <a:schemeClr val="tx1"/>
                            </a:solidFill>
                            <a:round/>
                            <a:headEnd type="none" w="med" len="med"/>
                            <a:tailEnd type="none" w="med" len="med"/>
                          </a:ln>
                          <a:effectLst/>
                        </p:spPr>
                        <p:txBody>
                          <a:bodyPr/>
                          <a:lstStyle/>
                          <a:p>
                            <a:endParaRPr lang="ro-RO"/>
                          </a:p>
                        </p:txBody>
                      </p:sp>
                      <p:sp>
                        <p:nvSpPr>
                          <p:cNvPr id="167259" name="Freeform 347" descr="Широкий диагональный 2"/>
                          <p:cNvSpPr>
                            <a:spLocks noChangeAspect="1"/>
                          </p:cNvSpPr>
                          <p:nvPr/>
                        </p:nvSpPr>
                        <p:spPr bwMode="auto">
                          <a:xfrm>
                            <a:off x="2102" y="3509"/>
                            <a:ext cx="19" cy="314"/>
                          </a:xfrm>
                          <a:custGeom>
                            <a:avLst/>
                            <a:gdLst/>
                            <a:ahLst/>
                            <a:cxnLst>
                              <a:cxn ang="0">
                                <a:pos x="0" y="0"/>
                              </a:cxn>
                              <a:cxn ang="0">
                                <a:pos x="20" y="20"/>
                              </a:cxn>
                              <a:cxn ang="0">
                                <a:pos x="22" y="368"/>
                              </a:cxn>
                            </a:cxnLst>
                            <a:rect l="0" t="0" r="r" b="b"/>
                            <a:pathLst>
                              <a:path w="22" h="368">
                                <a:moveTo>
                                  <a:pt x="0" y="0"/>
                                </a:moveTo>
                                <a:lnTo>
                                  <a:pt x="20" y="20"/>
                                </a:lnTo>
                                <a:lnTo>
                                  <a:pt x="22" y="368"/>
                                </a:lnTo>
                              </a:path>
                            </a:pathLst>
                          </a:custGeom>
                          <a:noFill/>
                          <a:ln w="6350" cmpd="sng">
                            <a:solidFill>
                              <a:schemeClr val="tx1"/>
                            </a:solidFill>
                            <a:round/>
                            <a:headEnd type="none" w="med" len="med"/>
                            <a:tailEnd type="none" w="med" len="med"/>
                          </a:ln>
                          <a:effectLst/>
                        </p:spPr>
                        <p:txBody>
                          <a:bodyPr/>
                          <a:lstStyle/>
                          <a:p>
                            <a:endParaRPr lang="ro-RO"/>
                          </a:p>
                        </p:txBody>
                      </p:sp>
                    </p:grpSp>
                  </p:grpSp>
                </p:grpSp>
              </p:grpSp>
            </p:grpSp>
            <p:sp>
              <p:nvSpPr>
                <p:cNvPr id="167260" name="Rectangle 348" descr="Алмазная решетка (контур)"/>
                <p:cNvSpPr>
                  <a:spLocks noChangeArrowheads="1"/>
                </p:cNvSpPr>
                <p:nvPr/>
              </p:nvSpPr>
              <p:spPr bwMode="auto">
                <a:xfrm>
                  <a:off x="2700" y="3828"/>
                  <a:ext cx="48" cy="48"/>
                </a:xfrm>
                <a:prstGeom prst="rect">
                  <a:avLst/>
                </a:prstGeom>
                <a:pattFill prst="openDmnd">
                  <a:fgClr>
                    <a:schemeClr val="folHlink"/>
                  </a:fgClr>
                  <a:bgClr>
                    <a:schemeClr val="bg1"/>
                  </a:bgClr>
                </a:patt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67261" name="Rectangle 349" descr="Алмазная решетка (контур)"/>
                <p:cNvSpPr>
                  <a:spLocks noChangeArrowheads="1"/>
                </p:cNvSpPr>
                <p:nvPr/>
              </p:nvSpPr>
              <p:spPr bwMode="auto">
                <a:xfrm>
                  <a:off x="3016" y="3826"/>
                  <a:ext cx="48" cy="48"/>
                </a:xfrm>
                <a:prstGeom prst="rect">
                  <a:avLst/>
                </a:prstGeom>
                <a:pattFill prst="openDmnd">
                  <a:fgClr>
                    <a:schemeClr val="folHlink"/>
                  </a:fgClr>
                  <a:bgClr>
                    <a:schemeClr val="bg1"/>
                  </a:bgClr>
                </a:patt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  <p:grpSp>
            <p:nvGrpSpPr>
              <p:cNvPr id="167262" name="Group 350"/>
              <p:cNvGrpSpPr>
                <a:grpSpLocks noChangeAspect="1"/>
              </p:cNvGrpSpPr>
              <p:nvPr/>
            </p:nvGrpSpPr>
            <p:grpSpPr bwMode="auto">
              <a:xfrm>
                <a:off x="2293" y="1862"/>
                <a:ext cx="180" cy="2029"/>
                <a:chOff x="2260" y="1006"/>
                <a:chExt cx="256" cy="2876"/>
              </a:xfrm>
            </p:grpSpPr>
            <p:sp>
              <p:nvSpPr>
                <p:cNvPr id="167263" name="Freeform 351" descr="Широкий диагональный 2"/>
                <p:cNvSpPr>
                  <a:spLocks noChangeAspect="1"/>
                </p:cNvSpPr>
                <p:nvPr/>
              </p:nvSpPr>
              <p:spPr bwMode="auto">
                <a:xfrm>
                  <a:off x="2260" y="1006"/>
                  <a:ext cx="256" cy="2876"/>
                </a:xfrm>
                <a:custGeom>
                  <a:avLst/>
                  <a:gdLst/>
                  <a:ahLst/>
                  <a:cxnLst>
                    <a:cxn ang="0">
                      <a:pos x="12" y="0"/>
                    </a:cxn>
                    <a:cxn ang="0">
                      <a:pos x="238" y="2"/>
                    </a:cxn>
                    <a:cxn ang="0">
                      <a:pos x="248" y="22"/>
                    </a:cxn>
                    <a:cxn ang="0">
                      <a:pos x="256" y="2856"/>
                    </a:cxn>
                    <a:cxn ang="0">
                      <a:pos x="236" y="2876"/>
                    </a:cxn>
                    <a:cxn ang="0">
                      <a:pos x="212" y="2868"/>
                    </a:cxn>
                    <a:cxn ang="0">
                      <a:pos x="180" y="2858"/>
                    </a:cxn>
                    <a:cxn ang="0">
                      <a:pos x="148" y="2850"/>
                    </a:cxn>
                    <a:cxn ang="0">
                      <a:pos x="122" y="2848"/>
                    </a:cxn>
                    <a:cxn ang="0">
                      <a:pos x="88" y="2856"/>
                    </a:cxn>
                    <a:cxn ang="0">
                      <a:pos x="52" y="2872"/>
                    </a:cxn>
                    <a:cxn ang="0">
                      <a:pos x="26" y="2872"/>
                    </a:cxn>
                    <a:cxn ang="0">
                      <a:pos x="0" y="2854"/>
                    </a:cxn>
                    <a:cxn ang="0">
                      <a:pos x="2" y="22"/>
                    </a:cxn>
                    <a:cxn ang="0">
                      <a:pos x="12" y="0"/>
                    </a:cxn>
                  </a:cxnLst>
                  <a:rect l="0" t="0" r="r" b="b"/>
                  <a:pathLst>
                    <a:path w="256" h="2876">
                      <a:moveTo>
                        <a:pt x="12" y="0"/>
                      </a:moveTo>
                      <a:lnTo>
                        <a:pt x="238" y="2"/>
                      </a:lnTo>
                      <a:lnTo>
                        <a:pt x="248" y="22"/>
                      </a:lnTo>
                      <a:lnTo>
                        <a:pt x="256" y="2856"/>
                      </a:lnTo>
                      <a:lnTo>
                        <a:pt x="236" y="2876"/>
                      </a:lnTo>
                      <a:lnTo>
                        <a:pt x="212" y="2868"/>
                      </a:lnTo>
                      <a:lnTo>
                        <a:pt x="180" y="2858"/>
                      </a:lnTo>
                      <a:lnTo>
                        <a:pt x="148" y="2850"/>
                      </a:lnTo>
                      <a:lnTo>
                        <a:pt x="122" y="2848"/>
                      </a:lnTo>
                      <a:lnTo>
                        <a:pt x="88" y="2856"/>
                      </a:lnTo>
                      <a:lnTo>
                        <a:pt x="52" y="2872"/>
                      </a:lnTo>
                      <a:lnTo>
                        <a:pt x="26" y="2872"/>
                      </a:lnTo>
                      <a:lnTo>
                        <a:pt x="0" y="2854"/>
                      </a:lnTo>
                      <a:lnTo>
                        <a:pt x="2" y="22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pattFill prst="wdUpDiag">
                  <a:fgClr>
                    <a:srgbClr val="CC9900"/>
                  </a:fgClr>
                  <a:bgClr>
                    <a:schemeClr val="bg1"/>
                  </a:bgClr>
                </a:pattFill>
                <a:ln w="9525">
                  <a:solidFill>
                    <a:srgbClr val="CC6600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ro-RO"/>
                </a:p>
              </p:txBody>
            </p:sp>
            <p:sp>
              <p:nvSpPr>
                <p:cNvPr id="167264" name="Freeform 352" descr="Крупное конфетти"/>
                <p:cNvSpPr>
                  <a:spLocks noChangeAspect="1"/>
                </p:cNvSpPr>
                <p:nvPr/>
              </p:nvSpPr>
              <p:spPr bwMode="auto">
                <a:xfrm>
                  <a:off x="2280" y="1024"/>
                  <a:ext cx="210" cy="2838"/>
                </a:xfrm>
                <a:custGeom>
                  <a:avLst/>
                  <a:gdLst/>
                  <a:ahLst/>
                  <a:cxnLst>
                    <a:cxn ang="0">
                      <a:pos x="14" y="0"/>
                    </a:cxn>
                    <a:cxn ang="0">
                      <a:pos x="200" y="0"/>
                    </a:cxn>
                    <a:cxn ang="0">
                      <a:pos x="216" y="18"/>
                    </a:cxn>
                    <a:cxn ang="0">
                      <a:pos x="218" y="2834"/>
                    </a:cxn>
                    <a:cxn ang="0">
                      <a:pos x="202" y="2838"/>
                    </a:cxn>
                    <a:cxn ang="0">
                      <a:pos x="182" y="2826"/>
                    </a:cxn>
                    <a:cxn ang="0">
                      <a:pos x="158" y="2816"/>
                    </a:cxn>
                    <a:cxn ang="0">
                      <a:pos x="122" y="2814"/>
                    </a:cxn>
                    <a:cxn ang="0">
                      <a:pos x="88" y="2814"/>
                    </a:cxn>
                    <a:cxn ang="0">
                      <a:pos x="54" y="2822"/>
                    </a:cxn>
                    <a:cxn ang="0">
                      <a:pos x="24" y="2836"/>
                    </a:cxn>
                    <a:cxn ang="0">
                      <a:pos x="6" y="2824"/>
                    </a:cxn>
                    <a:cxn ang="0">
                      <a:pos x="0" y="12"/>
                    </a:cxn>
                    <a:cxn ang="0">
                      <a:pos x="14" y="0"/>
                    </a:cxn>
                  </a:cxnLst>
                  <a:rect l="0" t="0" r="r" b="b"/>
                  <a:pathLst>
                    <a:path w="218" h="2838">
                      <a:moveTo>
                        <a:pt x="14" y="0"/>
                      </a:moveTo>
                      <a:lnTo>
                        <a:pt x="200" y="0"/>
                      </a:lnTo>
                      <a:lnTo>
                        <a:pt x="216" y="18"/>
                      </a:lnTo>
                      <a:lnTo>
                        <a:pt x="218" y="2834"/>
                      </a:lnTo>
                      <a:lnTo>
                        <a:pt x="202" y="2838"/>
                      </a:lnTo>
                      <a:lnTo>
                        <a:pt x="182" y="2826"/>
                      </a:lnTo>
                      <a:lnTo>
                        <a:pt x="158" y="2816"/>
                      </a:lnTo>
                      <a:lnTo>
                        <a:pt x="122" y="2814"/>
                      </a:lnTo>
                      <a:lnTo>
                        <a:pt x="88" y="2814"/>
                      </a:lnTo>
                      <a:lnTo>
                        <a:pt x="54" y="2822"/>
                      </a:lnTo>
                      <a:lnTo>
                        <a:pt x="24" y="2836"/>
                      </a:lnTo>
                      <a:lnTo>
                        <a:pt x="6" y="2824"/>
                      </a:lnTo>
                      <a:lnTo>
                        <a:pt x="0" y="12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pattFill prst="lgConfetti">
                  <a:fgClr>
                    <a:srgbClr val="CC6600"/>
                  </a:fgClr>
                  <a:bgClr>
                    <a:schemeClr val="bg1"/>
                  </a:bgClr>
                </a:pattFill>
                <a:ln w="9525">
                  <a:solidFill>
                    <a:srgbClr val="CC6600"/>
                  </a:solidFill>
                  <a:prstDash val="solid"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ro-RO"/>
                </a:p>
              </p:txBody>
            </p:sp>
          </p:grpSp>
        </p:grpSp>
        <p:sp>
          <p:nvSpPr>
            <p:cNvPr id="167265" name="Oval 353"/>
            <p:cNvSpPr>
              <a:spLocks noChangeAspect="1" noChangeArrowheads="1"/>
            </p:cNvSpPr>
            <p:nvPr/>
          </p:nvSpPr>
          <p:spPr bwMode="auto">
            <a:xfrm>
              <a:off x="2311" y="1662"/>
              <a:ext cx="72" cy="72"/>
            </a:xfrm>
            <a:prstGeom prst="ellipse">
              <a:avLst/>
            </a:prstGeom>
            <a:gradFill rotWithShape="0">
              <a:gsLst>
                <a:gs pos="0">
                  <a:schemeClr val="folHlink">
                    <a:gamma/>
                    <a:tint val="0"/>
                    <a:invGamma/>
                  </a:schemeClr>
                </a:gs>
                <a:gs pos="100000">
                  <a:schemeClr val="folHlink"/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</p:grpSp>
      <p:grpSp>
        <p:nvGrpSpPr>
          <p:cNvPr id="167266" name="Group 354"/>
          <p:cNvGrpSpPr>
            <a:grpSpLocks/>
          </p:cNvGrpSpPr>
          <p:nvPr/>
        </p:nvGrpSpPr>
        <p:grpSpPr bwMode="auto">
          <a:xfrm>
            <a:off x="4452938" y="4930775"/>
            <a:ext cx="303212" cy="2454275"/>
            <a:chOff x="2789" y="2943"/>
            <a:chExt cx="191" cy="1546"/>
          </a:xfrm>
        </p:grpSpPr>
        <p:sp>
          <p:nvSpPr>
            <p:cNvPr id="167267" name="AutoShape 355"/>
            <p:cNvSpPr>
              <a:spLocks noChangeAspect="1" noChangeArrowheads="1"/>
            </p:cNvSpPr>
            <p:nvPr/>
          </p:nvSpPr>
          <p:spPr bwMode="auto">
            <a:xfrm rot="10800000">
              <a:off x="2794" y="3210"/>
              <a:ext cx="172" cy="184"/>
            </a:xfrm>
            <a:custGeom>
              <a:avLst/>
              <a:gdLst>
                <a:gd name="G0" fmla="+- 8133 0 0"/>
                <a:gd name="G1" fmla="+- 7097633 0 0"/>
                <a:gd name="G2" fmla="+- 0 0 7097633"/>
                <a:gd name="T0" fmla="*/ 0 256 1"/>
                <a:gd name="T1" fmla="*/ 180 256 1"/>
                <a:gd name="G3" fmla="+- 7097633 T0 T1"/>
                <a:gd name="T2" fmla="*/ 0 256 1"/>
                <a:gd name="T3" fmla="*/ 90 256 1"/>
                <a:gd name="G4" fmla="+- 7097633 T2 T3"/>
                <a:gd name="G5" fmla="*/ G4 2 1"/>
                <a:gd name="T4" fmla="*/ 90 256 1"/>
                <a:gd name="T5" fmla="*/ 0 256 1"/>
                <a:gd name="G6" fmla="+- 7097633 T4 T5"/>
                <a:gd name="G7" fmla="*/ G6 2 1"/>
                <a:gd name="G8" fmla="abs 7097633"/>
                <a:gd name="T6" fmla="*/ 0 256 1"/>
                <a:gd name="T7" fmla="*/ 90 256 1"/>
                <a:gd name="G9" fmla="+- G8 T6 T7"/>
                <a:gd name="G10" fmla="?: G9 G7 G5"/>
                <a:gd name="T8" fmla="*/ 0 256 1"/>
                <a:gd name="T9" fmla="*/ 360 256 1"/>
                <a:gd name="G11" fmla="+- G10 T8 T9"/>
                <a:gd name="G12" fmla="?: G10 G11 G10"/>
                <a:gd name="T10" fmla="*/ 0 256 1"/>
                <a:gd name="T11" fmla="*/ 360 256 1"/>
                <a:gd name="G13" fmla="+- G12 T10 T11"/>
                <a:gd name="G14" fmla="?: G12 G13 G12"/>
                <a:gd name="G15" fmla="+- 0 0 G14"/>
                <a:gd name="G16" fmla="+- 10800 0 0"/>
                <a:gd name="G17" fmla="+- 10800 0 8133"/>
                <a:gd name="G18" fmla="*/ 8133 1 2"/>
                <a:gd name="G19" fmla="+- G18 5400 0"/>
                <a:gd name="G20" fmla="cos G19 7097633"/>
                <a:gd name="G21" fmla="sin G19 7097633"/>
                <a:gd name="G22" fmla="+- G20 10800 0"/>
                <a:gd name="G23" fmla="+- G21 10800 0"/>
                <a:gd name="G24" fmla="+- 10800 0 G20"/>
                <a:gd name="G25" fmla="+- 8133 10800 0"/>
                <a:gd name="G26" fmla="?: G9 G17 G25"/>
                <a:gd name="G27" fmla="?: G9 0 21600"/>
                <a:gd name="G28" fmla="cos 10800 7097633"/>
                <a:gd name="G29" fmla="sin 10800 7097633"/>
                <a:gd name="G30" fmla="sin 8133 7097633"/>
                <a:gd name="G31" fmla="+- G28 10800 0"/>
                <a:gd name="G32" fmla="+- G29 10800 0"/>
                <a:gd name="G33" fmla="+- G30 10800 0"/>
                <a:gd name="G34" fmla="?: G4 0 G31"/>
                <a:gd name="G35" fmla="?: 7097633 G34 0"/>
                <a:gd name="G36" fmla="?: G6 G35 G31"/>
                <a:gd name="G37" fmla="+- 21600 0 G36"/>
                <a:gd name="G38" fmla="?: G4 0 G33"/>
                <a:gd name="G39" fmla="?: 7097633 G38 G32"/>
                <a:gd name="G40" fmla="?: G6 G39 0"/>
                <a:gd name="G41" fmla="?: G4 G32 21600"/>
                <a:gd name="G42" fmla="?: G6 G41 G33"/>
                <a:gd name="T12" fmla="*/ 10800 w 21600"/>
                <a:gd name="T13" fmla="*/ 0 h 21600"/>
                <a:gd name="T14" fmla="*/ 7827 w 21600"/>
                <a:gd name="T15" fmla="*/ 19788 h 21600"/>
                <a:gd name="T16" fmla="*/ 10800 w 21600"/>
                <a:gd name="T17" fmla="*/ 2667 h 21600"/>
                <a:gd name="T18" fmla="*/ 13773 w 21600"/>
                <a:gd name="T19" fmla="*/ 19788 h 21600"/>
                <a:gd name="T20" fmla="*/ G36 w 21600"/>
                <a:gd name="T21" fmla="*/ G40 h 21600"/>
                <a:gd name="T22" fmla="*/ G37 w 21600"/>
                <a:gd name="T23" fmla="*/ G42 h 21600"/>
              </a:gdLst>
              <a:ahLst/>
              <a:cxnLst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T20" t="T21" r="T22" b="T23"/>
              <a:pathLst>
                <a:path w="21600" h="21600">
                  <a:moveTo>
                    <a:pt x="8246" y="18521"/>
                  </a:moveTo>
                  <a:cubicBezTo>
                    <a:pt x="4915" y="17420"/>
                    <a:pt x="2667" y="14307"/>
                    <a:pt x="2667" y="10800"/>
                  </a:cubicBezTo>
                  <a:cubicBezTo>
                    <a:pt x="2667" y="6308"/>
                    <a:pt x="6308" y="2667"/>
                    <a:pt x="10800" y="2667"/>
                  </a:cubicBezTo>
                  <a:cubicBezTo>
                    <a:pt x="15291" y="2667"/>
                    <a:pt x="18933" y="6308"/>
                    <a:pt x="18933" y="10800"/>
                  </a:cubicBezTo>
                  <a:cubicBezTo>
                    <a:pt x="18933" y="14307"/>
                    <a:pt x="16684" y="17420"/>
                    <a:pt x="13353" y="18521"/>
                  </a:cubicBezTo>
                  <a:lnTo>
                    <a:pt x="14191" y="21053"/>
                  </a:lnTo>
                  <a:cubicBezTo>
                    <a:pt x="18613" y="19591"/>
                    <a:pt x="21600" y="15457"/>
                    <a:pt x="21600" y="10800"/>
                  </a:cubicBezTo>
                  <a:cubicBezTo>
                    <a:pt x="21600" y="4835"/>
                    <a:pt x="16764" y="0"/>
                    <a:pt x="10800" y="0"/>
                  </a:cubicBezTo>
                  <a:cubicBezTo>
                    <a:pt x="4835" y="0"/>
                    <a:pt x="0" y="4835"/>
                    <a:pt x="0" y="10800"/>
                  </a:cubicBezTo>
                  <a:cubicBezTo>
                    <a:pt x="-1" y="15457"/>
                    <a:pt x="2986" y="19591"/>
                    <a:pt x="7408" y="21053"/>
                  </a:cubicBez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50000">
                  <a:schemeClr val="bg1">
                    <a:gamma/>
                    <a:shade val="24314"/>
                    <a:invGamma/>
                  </a:schemeClr>
                </a:gs>
                <a:gs pos="100000">
                  <a:schemeClr val="bg1"/>
                </a:gs>
              </a:gsLst>
              <a:lin ang="540000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grpSp>
          <p:nvGrpSpPr>
            <p:cNvPr id="167268" name="Group 356"/>
            <p:cNvGrpSpPr>
              <a:grpSpLocks noChangeAspect="1"/>
            </p:cNvGrpSpPr>
            <p:nvPr/>
          </p:nvGrpSpPr>
          <p:grpSpPr bwMode="auto">
            <a:xfrm>
              <a:off x="2789" y="2943"/>
              <a:ext cx="191" cy="303"/>
              <a:chOff x="2966" y="3622"/>
              <a:chExt cx="270" cy="431"/>
            </a:xfrm>
          </p:grpSpPr>
          <p:sp>
            <p:nvSpPr>
              <p:cNvPr id="167269" name="Freeform 357"/>
              <p:cNvSpPr>
                <a:spLocks noChangeAspect="1"/>
              </p:cNvSpPr>
              <p:nvPr/>
            </p:nvSpPr>
            <p:spPr bwMode="auto">
              <a:xfrm>
                <a:off x="3026" y="3622"/>
                <a:ext cx="142" cy="208"/>
              </a:xfrm>
              <a:custGeom>
                <a:avLst/>
                <a:gdLst/>
                <a:ahLst/>
                <a:cxnLst>
                  <a:cxn ang="0">
                    <a:pos x="58" y="0"/>
                  </a:cxn>
                  <a:cxn ang="0">
                    <a:pos x="142" y="0"/>
                  </a:cxn>
                  <a:cxn ang="0">
                    <a:pos x="140" y="208"/>
                  </a:cxn>
                  <a:cxn ang="0">
                    <a:pos x="0" y="208"/>
                  </a:cxn>
                  <a:cxn ang="0">
                    <a:pos x="0" y="82"/>
                  </a:cxn>
                  <a:cxn ang="0">
                    <a:pos x="106" y="82"/>
                  </a:cxn>
                  <a:cxn ang="0">
                    <a:pos x="104" y="66"/>
                  </a:cxn>
                  <a:cxn ang="0">
                    <a:pos x="98" y="48"/>
                  </a:cxn>
                  <a:cxn ang="0">
                    <a:pos x="58" y="22"/>
                  </a:cxn>
                  <a:cxn ang="0">
                    <a:pos x="52" y="12"/>
                  </a:cxn>
                  <a:cxn ang="0">
                    <a:pos x="58" y="0"/>
                  </a:cxn>
                </a:cxnLst>
                <a:rect l="0" t="0" r="r" b="b"/>
                <a:pathLst>
                  <a:path w="142" h="208">
                    <a:moveTo>
                      <a:pt x="58" y="0"/>
                    </a:moveTo>
                    <a:lnTo>
                      <a:pt x="142" y="0"/>
                    </a:lnTo>
                    <a:lnTo>
                      <a:pt x="140" y="208"/>
                    </a:lnTo>
                    <a:lnTo>
                      <a:pt x="0" y="208"/>
                    </a:lnTo>
                    <a:lnTo>
                      <a:pt x="0" y="82"/>
                    </a:lnTo>
                    <a:lnTo>
                      <a:pt x="106" y="82"/>
                    </a:lnTo>
                    <a:lnTo>
                      <a:pt x="104" y="66"/>
                    </a:lnTo>
                    <a:lnTo>
                      <a:pt x="98" y="48"/>
                    </a:lnTo>
                    <a:lnTo>
                      <a:pt x="58" y="22"/>
                    </a:lnTo>
                    <a:lnTo>
                      <a:pt x="52" y="12"/>
                    </a:lnTo>
                    <a:lnTo>
                      <a:pt x="58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folHlink">
                      <a:gamma/>
                      <a:shade val="22353"/>
                      <a:invGamma/>
                    </a:schemeClr>
                  </a:gs>
                  <a:gs pos="50000">
                    <a:schemeClr val="folHlink"/>
                  </a:gs>
                  <a:gs pos="100000">
                    <a:schemeClr val="folHlink">
                      <a:gamma/>
                      <a:shade val="22353"/>
                      <a:invGamma/>
                    </a:schemeClr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o-RO"/>
              </a:p>
            </p:txBody>
          </p:sp>
          <p:sp>
            <p:nvSpPr>
              <p:cNvPr id="167270" name="Rectangle 358"/>
              <p:cNvSpPr>
                <a:spLocks noChangeAspect="1" noChangeArrowheads="1"/>
              </p:cNvSpPr>
              <p:nvPr/>
            </p:nvSpPr>
            <p:spPr bwMode="auto">
              <a:xfrm>
                <a:off x="2966" y="3830"/>
                <a:ext cx="270" cy="43"/>
              </a:xfrm>
              <a:prstGeom prst="rect">
                <a:avLst/>
              </a:prstGeom>
              <a:gradFill rotWithShape="0">
                <a:gsLst>
                  <a:gs pos="0">
                    <a:schemeClr val="folHlink">
                      <a:gamma/>
                      <a:shade val="22353"/>
                      <a:invGamma/>
                    </a:schemeClr>
                  </a:gs>
                  <a:gs pos="50000">
                    <a:schemeClr val="folHlink"/>
                  </a:gs>
                  <a:gs pos="100000">
                    <a:schemeClr val="folHlink">
                      <a:gamma/>
                      <a:shade val="22353"/>
                      <a:invGamma/>
                    </a:schemeClr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67271" name="Rectangle 359"/>
              <p:cNvSpPr>
                <a:spLocks noChangeAspect="1" noChangeArrowheads="1"/>
              </p:cNvSpPr>
              <p:nvPr/>
            </p:nvSpPr>
            <p:spPr bwMode="auto">
              <a:xfrm>
                <a:off x="3042" y="3876"/>
                <a:ext cx="110" cy="177"/>
              </a:xfrm>
              <a:prstGeom prst="rect">
                <a:avLst/>
              </a:prstGeom>
              <a:gradFill rotWithShape="0">
                <a:gsLst>
                  <a:gs pos="0">
                    <a:schemeClr val="folHlink">
                      <a:gamma/>
                      <a:shade val="22353"/>
                      <a:invGamma/>
                    </a:schemeClr>
                  </a:gs>
                  <a:gs pos="50000">
                    <a:schemeClr val="folHlink"/>
                  </a:gs>
                  <a:gs pos="100000">
                    <a:schemeClr val="folHlink">
                      <a:gamma/>
                      <a:shade val="22353"/>
                      <a:invGamma/>
                    </a:schemeClr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sp>
          <p:nvSpPr>
            <p:cNvPr id="167272" name="Freeform 360"/>
            <p:cNvSpPr>
              <a:spLocks/>
            </p:cNvSpPr>
            <p:nvPr/>
          </p:nvSpPr>
          <p:spPr bwMode="auto">
            <a:xfrm>
              <a:off x="2886" y="3348"/>
              <a:ext cx="76" cy="114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6" y="1141"/>
                </a:cxn>
              </a:cxnLst>
              <a:rect l="0" t="0" r="r" b="b"/>
              <a:pathLst>
                <a:path w="76" h="1141">
                  <a:moveTo>
                    <a:pt x="0" y="0"/>
                  </a:moveTo>
                  <a:lnTo>
                    <a:pt x="76" y="1141"/>
                  </a:lnTo>
                </a:path>
              </a:pathLst>
            </a:custGeom>
            <a:noFill/>
            <a:ln w="76200" cap="flat" cmpd="sng">
              <a:pattFill prst="pct80">
                <a:fgClr>
                  <a:schemeClr val="tx1"/>
                </a:fgClr>
                <a:bgClr>
                  <a:srgbClr val="FFFFFF"/>
                </a:bgClr>
              </a:patt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ro-RO"/>
            </a:p>
          </p:txBody>
        </p:sp>
      </p:grpSp>
      <p:grpSp>
        <p:nvGrpSpPr>
          <p:cNvPr id="167273" name="Group 361"/>
          <p:cNvGrpSpPr>
            <a:grpSpLocks noChangeAspect="1"/>
          </p:cNvGrpSpPr>
          <p:nvPr/>
        </p:nvGrpSpPr>
        <p:grpSpPr bwMode="auto">
          <a:xfrm>
            <a:off x="4425950" y="3987800"/>
            <a:ext cx="292100" cy="1025525"/>
            <a:chOff x="2967" y="2790"/>
            <a:chExt cx="261" cy="914"/>
          </a:xfrm>
        </p:grpSpPr>
        <p:sp>
          <p:nvSpPr>
            <p:cNvPr id="167274" name="AutoShape 362"/>
            <p:cNvSpPr>
              <a:spLocks noChangeAspect="1" noChangeArrowheads="1"/>
            </p:cNvSpPr>
            <p:nvPr/>
          </p:nvSpPr>
          <p:spPr bwMode="auto">
            <a:xfrm>
              <a:off x="3036" y="2790"/>
              <a:ext cx="123" cy="129"/>
            </a:xfrm>
            <a:prstGeom prst="triangle">
              <a:avLst>
                <a:gd name="adj" fmla="val 50000"/>
              </a:avLst>
            </a:prstGeom>
            <a:gradFill rotWithShape="0">
              <a:gsLst>
                <a:gs pos="0">
                  <a:schemeClr val="folHlink">
                    <a:gamma/>
                    <a:shade val="41176"/>
                    <a:invGamma/>
                  </a:schemeClr>
                </a:gs>
                <a:gs pos="50000">
                  <a:schemeClr val="folHlink"/>
                </a:gs>
                <a:gs pos="100000">
                  <a:schemeClr val="folHlink">
                    <a:gamma/>
                    <a:shade val="41176"/>
                    <a:invGamma/>
                  </a:schemeClr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67275" name="Rectangle 363"/>
            <p:cNvSpPr>
              <a:spLocks noChangeAspect="1" noChangeArrowheads="1"/>
            </p:cNvSpPr>
            <p:nvPr/>
          </p:nvSpPr>
          <p:spPr bwMode="auto">
            <a:xfrm>
              <a:off x="2967" y="2922"/>
              <a:ext cx="261" cy="47"/>
            </a:xfrm>
            <a:prstGeom prst="rect">
              <a:avLst/>
            </a:prstGeom>
            <a:gradFill rotWithShape="0">
              <a:gsLst>
                <a:gs pos="0">
                  <a:schemeClr val="folHlink">
                    <a:gamma/>
                    <a:shade val="41176"/>
                    <a:invGamma/>
                  </a:schemeClr>
                </a:gs>
                <a:gs pos="50000">
                  <a:schemeClr val="folHlink"/>
                </a:gs>
                <a:gs pos="100000">
                  <a:schemeClr val="folHlink">
                    <a:gamma/>
                    <a:shade val="41176"/>
                    <a:invGamma/>
                  </a:schemeClr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67276" name="Rectangle 364"/>
            <p:cNvSpPr>
              <a:spLocks noChangeAspect="1" noChangeArrowheads="1"/>
            </p:cNvSpPr>
            <p:nvPr/>
          </p:nvSpPr>
          <p:spPr bwMode="auto">
            <a:xfrm>
              <a:off x="3000" y="2970"/>
              <a:ext cx="198" cy="210"/>
            </a:xfrm>
            <a:prstGeom prst="rect">
              <a:avLst/>
            </a:prstGeom>
            <a:gradFill rotWithShape="0">
              <a:gsLst>
                <a:gs pos="0">
                  <a:schemeClr val="folHlink">
                    <a:gamma/>
                    <a:shade val="41176"/>
                    <a:invGamma/>
                  </a:schemeClr>
                </a:gs>
                <a:gs pos="50000">
                  <a:schemeClr val="folHlink"/>
                </a:gs>
                <a:gs pos="100000">
                  <a:schemeClr val="folHlink">
                    <a:gamma/>
                    <a:shade val="41176"/>
                    <a:invGamma/>
                  </a:schemeClr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67277" name="AutoShape 365"/>
            <p:cNvSpPr>
              <a:spLocks noChangeAspect="1" noChangeArrowheads="1"/>
            </p:cNvSpPr>
            <p:nvPr/>
          </p:nvSpPr>
          <p:spPr bwMode="auto">
            <a:xfrm>
              <a:off x="3000" y="3180"/>
              <a:ext cx="197" cy="25"/>
            </a:xfrm>
            <a:custGeom>
              <a:avLst/>
              <a:gdLst>
                <a:gd name="G0" fmla="+- 3289 0 0"/>
                <a:gd name="G1" fmla="+- 21600 0 3289"/>
                <a:gd name="G2" fmla="*/ 3289 1 2"/>
                <a:gd name="G3" fmla="+- 21600 0 G2"/>
                <a:gd name="G4" fmla="+/ 3289 21600 2"/>
                <a:gd name="G5" fmla="+/ G1 0 2"/>
                <a:gd name="G6" fmla="*/ 21600 21600 3289"/>
                <a:gd name="G7" fmla="*/ G6 1 2"/>
                <a:gd name="G8" fmla="+- 21600 0 G7"/>
                <a:gd name="G9" fmla="*/ 21600 1 2"/>
                <a:gd name="G10" fmla="+- 3289 0 G9"/>
                <a:gd name="G11" fmla="?: G10 G8 0"/>
                <a:gd name="G12" fmla="?: G10 G7 21600"/>
                <a:gd name="T0" fmla="*/ 19955 w 21600"/>
                <a:gd name="T1" fmla="*/ 10800 h 21600"/>
                <a:gd name="T2" fmla="*/ 10800 w 21600"/>
                <a:gd name="T3" fmla="*/ 21600 h 21600"/>
                <a:gd name="T4" fmla="*/ 1645 w 21600"/>
                <a:gd name="T5" fmla="*/ 10800 h 21600"/>
                <a:gd name="T6" fmla="*/ 10800 w 21600"/>
                <a:gd name="T7" fmla="*/ 0 h 21600"/>
                <a:gd name="T8" fmla="*/ 3445 w 21600"/>
                <a:gd name="T9" fmla="*/ 3445 h 21600"/>
                <a:gd name="T10" fmla="*/ 18155 w 21600"/>
                <a:gd name="T11" fmla="*/ 18155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289" y="21600"/>
                  </a:lnTo>
                  <a:lnTo>
                    <a:pt x="18311" y="21600"/>
                  </a:lnTo>
                  <a:lnTo>
                    <a:pt x="2160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folHlink">
                    <a:gamma/>
                    <a:shade val="41176"/>
                    <a:invGamma/>
                  </a:schemeClr>
                </a:gs>
                <a:gs pos="50000">
                  <a:schemeClr val="folHlink"/>
                </a:gs>
                <a:gs pos="100000">
                  <a:schemeClr val="folHlink">
                    <a:gamma/>
                    <a:shade val="41176"/>
                    <a:invGamma/>
                  </a:schemeClr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67278" name="Freeform 366"/>
            <p:cNvSpPr>
              <a:spLocks noChangeAspect="1"/>
            </p:cNvSpPr>
            <p:nvPr/>
          </p:nvSpPr>
          <p:spPr bwMode="auto">
            <a:xfrm>
              <a:off x="3026" y="3204"/>
              <a:ext cx="142" cy="50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42" y="2"/>
                </a:cxn>
                <a:cxn ang="0">
                  <a:pos x="141" y="414"/>
                </a:cxn>
                <a:cxn ang="0">
                  <a:pos x="50" y="414"/>
                </a:cxn>
                <a:cxn ang="0">
                  <a:pos x="50" y="426"/>
                </a:cxn>
                <a:cxn ang="0">
                  <a:pos x="57" y="441"/>
                </a:cxn>
                <a:cxn ang="0">
                  <a:pos x="96" y="470"/>
                </a:cxn>
                <a:cxn ang="0">
                  <a:pos x="101" y="486"/>
                </a:cxn>
                <a:cxn ang="0">
                  <a:pos x="94" y="500"/>
                </a:cxn>
                <a:cxn ang="0">
                  <a:pos x="0" y="498"/>
                </a:cxn>
                <a:cxn ang="0">
                  <a:pos x="0" y="0"/>
                </a:cxn>
              </a:cxnLst>
              <a:rect l="0" t="0" r="r" b="b"/>
              <a:pathLst>
                <a:path w="142" h="500">
                  <a:moveTo>
                    <a:pt x="0" y="0"/>
                  </a:moveTo>
                  <a:lnTo>
                    <a:pt x="142" y="2"/>
                  </a:lnTo>
                  <a:lnTo>
                    <a:pt x="141" y="414"/>
                  </a:lnTo>
                  <a:lnTo>
                    <a:pt x="50" y="414"/>
                  </a:lnTo>
                  <a:lnTo>
                    <a:pt x="50" y="426"/>
                  </a:lnTo>
                  <a:lnTo>
                    <a:pt x="57" y="441"/>
                  </a:lnTo>
                  <a:lnTo>
                    <a:pt x="96" y="470"/>
                  </a:lnTo>
                  <a:lnTo>
                    <a:pt x="101" y="486"/>
                  </a:lnTo>
                  <a:lnTo>
                    <a:pt x="94" y="500"/>
                  </a:lnTo>
                  <a:lnTo>
                    <a:pt x="0" y="498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folHlink">
                    <a:gamma/>
                    <a:shade val="41176"/>
                    <a:invGamma/>
                  </a:schemeClr>
                </a:gs>
                <a:gs pos="50000">
                  <a:schemeClr val="folHlink"/>
                </a:gs>
                <a:gs pos="100000">
                  <a:schemeClr val="folHlink">
                    <a:gamma/>
                    <a:shade val="41176"/>
                    <a:invGamma/>
                  </a:schemeClr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o-RO"/>
            </a:p>
          </p:txBody>
        </p:sp>
      </p:grpSp>
      <p:sp>
        <p:nvSpPr>
          <p:cNvPr id="167279" name="Freeform 367" descr="5%"/>
          <p:cNvSpPr>
            <a:spLocks noChangeAspect="1"/>
          </p:cNvSpPr>
          <p:nvPr/>
        </p:nvSpPr>
        <p:spPr bwMode="auto">
          <a:xfrm>
            <a:off x="3660775" y="1762125"/>
            <a:ext cx="234950" cy="3178175"/>
          </a:xfrm>
          <a:custGeom>
            <a:avLst/>
            <a:gdLst/>
            <a:ahLst/>
            <a:cxnLst>
              <a:cxn ang="0">
                <a:pos x="14" y="0"/>
              </a:cxn>
              <a:cxn ang="0">
                <a:pos x="200" y="0"/>
              </a:cxn>
              <a:cxn ang="0">
                <a:pos x="216" y="18"/>
              </a:cxn>
              <a:cxn ang="0">
                <a:pos x="218" y="2834"/>
              </a:cxn>
              <a:cxn ang="0">
                <a:pos x="202" y="2838"/>
              </a:cxn>
              <a:cxn ang="0">
                <a:pos x="182" y="2826"/>
              </a:cxn>
              <a:cxn ang="0">
                <a:pos x="158" y="2816"/>
              </a:cxn>
              <a:cxn ang="0">
                <a:pos x="122" y="2814"/>
              </a:cxn>
              <a:cxn ang="0">
                <a:pos x="88" y="2814"/>
              </a:cxn>
              <a:cxn ang="0">
                <a:pos x="54" y="2822"/>
              </a:cxn>
              <a:cxn ang="0">
                <a:pos x="24" y="2836"/>
              </a:cxn>
              <a:cxn ang="0">
                <a:pos x="6" y="2824"/>
              </a:cxn>
              <a:cxn ang="0">
                <a:pos x="0" y="12"/>
              </a:cxn>
              <a:cxn ang="0">
                <a:pos x="14" y="0"/>
              </a:cxn>
            </a:cxnLst>
            <a:rect l="0" t="0" r="r" b="b"/>
            <a:pathLst>
              <a:path w="218" h="2838">
                <a:moveTo>
                  <a:pt x="14" y="0"/>
                </a:moveTo>
                <a:lnTo>
                  <a:pt x="200" y="0"/>
                </a:lnTo>
                <a:lnTo>
                  <a:pt x="216" y="18"/>
                </a:lnTo>
                <a:lnTo>
                  <a:pt x="218" y="2834"/>
                </a:lnTo>
                <a:lnTo>
                  <a:pt x="202" y="2838"/>
                </a:lnTo>
                <a:lnTo>
                  <a:pt x="182" y="2826"/>
                </a:lnTo>
                <a:lnTo>
                  <a:pt x="158" y="2816"/>
                </a:lnTo>
                <a:lnTo>
                  <a:pt x="122" y="2814"/>
                </a:lnTo>
                <a:lnTo>
                  <a:pt x="88" y="2814"/>
                </a:lnTo>
                <a:lnTo>
                  <a:pt x="54" y="2822"/>
                </a:lnTo>
                <a:lnTo>
                  <a:pt x="24" y="2836"/>
                </a:lnTo>
                <a:lnTo>
                  <a:pt x="6" y="2824"/>
                </a:lnTo>
                <a:lnTo>
                  <a:pt x="0" y="12"/>
                </a:lnTo>
                <a:lnTo>
                  <a:pt x="14" y="0"/>
                </a:lnTo>
                <a:close/>
              </a:path>
            </a:pathLst>
          </a:custGeom>
          <a:pattFill prst="pct5">
            <a:fgClr>
              <a:srgbClr val="CC6600"/>
            </a:fgClr>
            <a:bgClr>
              <a:schemeClr val="bg1"/>
            </a:bgClr>
          </a:pattFill>
          <a:ln w="9525">
            <a:solidFill>
              <a:srgbClr val="CC6600"/>
            </a:solidFill>
            <a:prstDash val="solid"/>
            <a:round/>
            <a:headEnd/>
            <a:tailEnd/>
          </a:ln>
          <a:effectLst/>
        </p:spPr>
        <p:txBody>
          <a:bodyPr/>
          <a:lstStyle/>
          <a:p>
            <a:endParaRPr lang="ro-RO"/>
          </a:p>
        </p:txBody>
      </p:sp>
      <p:sp>
        <p:nvSpPr>
          <p:cNvPr id="167280" name="AutoShape 368" descr="Голубая тисненая бумага"/>
          <p:cNvSpPr>
            <a:spLocks noChangeArrowheads="1"/>
          </p:cNvSpPr>
          <p:nvPr/>
        </p:nvSpPr>
        <p:spPr bwMode="auto">
          <a:xfrm>
            <a:off x="6324600" y="3810000"/>
            <a:ext cx="2590800" cy="609600"/>
          </a:xfrm>
          <a:prstGeom prst="wedgeRoundRectCallout">
            <a:avLst>
              <a:gd name="adj1" fmla="val -115194"/>
              <a:gd name="adj2" fmla="val 41926"/>
              <a:gd name="adj3" fmla="val 16667"/>
            </a:avLst>
          </a:prstGeom>
          <a:blipFill dpi="0" rotWithShape="0">
            <a:blip r:embed="rId3" cstate="print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/>
          <a:lstStyle/>
          <a:p>
            <a:pPr algn="ctr">
              <a:lnSpc>
                <a:spcPct val="80000"/>
              </a:lnSpc>
            </a:pPr>
            <a:r>
              <a:rPr lang="ru-RU" b="1">
                <a:effectLst>
                  <a:outerShdw blurRad="38100" dist="38100" dir="2700000" algn="tl">
                    <a:srgbClr val="FFFFFF"/>
                  </a:outerShdw>
                </a:effectLst>
                <a:latin typeface="Times New Roman" pitchFamily="18" charset="0"/>
              </a:rPr>
              <a:t>Взвод боевой пружины</a:t>
            </a:r>
          </a:p>
        </p:txBody>
      </p:sp>
      <p:sp>
        <p:nvSpPr>
          <p:cNvPr id="167281" name="AutoShape 369" descr="Газетная бумага">
            <a:hlinkClick r:id="" action="ppaction://hlinkshowjump?jump=endshow" highlightClick="1"/>
          </p:cNvPr>
          <p:cNvSpPr>
            <a:spLocks noChangeArrowheads="1"/>
          </p:cNvSpPr>
          <p:nvPr/>
        </p:nvSpPr>
        <p:spPr bwMode="auto">
          <a:xfrm>
            <a:off x="8743950" y="152400"/>
            <a:ext cx="247650" cy="290513"/>
          </a:xfrm>
          <a:prstGeom prst="actionButtonHome">
            <a:avLst/>
          </a:prstGeom>
          <a:blipFill dpi="0" rotWithShape="0">
            <a:blip r:embed="rId4" cstate="print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</p:spTree>
  </p:cSld>
  <p:clrMapOvr>
    <a:masterClrMapping/>
  </p:clrMapOvr>
  <p:transition>
    <p:sndAc>
      <p:stSnd>
        <p:snd r:embed="rId2" name="camera.wav"/>
      </p:stSnd>
    </p:sndAc>
  </p:transition>
  <p:timing>
    <p:tnLst>
      <p:par>
        <p:cTn id="1" dur="indefinite" restart="never" nodeType="tmRoot"/>
      </p:par>
    </p:tnLst>
  </p:timing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7938" name="Group 2"/>
          <p:cNvGrpSpPr>
            <a:grpSpLocks/>
          </p:cNvGrpSpPr>
          <p:nvPr/>
        </p:nvGrpSpPr>
        <p:grpSpPr bwMode="auto">
          <a:xfrm>
            <a:off x="3581400" y="-1143000"/>
            <a:ext cx="403225" cy="2392363"/>
            <a:chOff x="2254" y="0"/>
            <a:chExt cx="254" cy="1507"/>
          </a:xfrm>
        </p:grpSpPr>
        <p:grpSp>
          <p:nvGrpSpPr>
            <p:cNvPr id="167939" name="Group 3"/>
            <p:cNvGrpSpPr>
              <a:grpSpLocks noChangeAspect="1"/>
            </p:cNvGrpSpPr>
            <p:nvPr/>
          </p:nvGrpSpPr>
          <p:grpSpPr bwMode="auto">
            <a:xfrm>
              <a:off x="2294" y="564"/>
              <a:ext cx="172" cy="632"/>
              <a:chOff x="979" y="2230"/>
              <a:chExt cx="192" cy="377"/>
            </a:xfrm>
          </p:grpSpPr>
          <p:grpSp>
            <p:nvGrpSpPr>
              <p:cNvPr id="167940" name="Group 4"/>
              <p:cNvGrpSpPr>
                <a:grpSpLocks noChangeAspect="1"/>
              </p:cNvGrpSpPr>
              <p:nvPr/>
            </p:nvGrpSpPr>
            <p:grpSpPr bwMode="auto">
              <a:xfrm rot="-186789">
                <a:off x="983" y="2577"/>
                <a:ext cx="186" cy="30"/>
                <a:chOff x="2966" y="3408"/>
                <a:chExt cx="265" cy="43"/>
              </a:xfrm>
            </p:grpSpPr>
            <p:sp>
              <p:nvSpPr>
                <p:cNvPr id="167941" name="Rectangle 5"/>
                <p:cNvSpPr>
                  <a:spLocks noChangeAspect="1" noChangeArrowheads="1"/>
                </p:cNvSpPr>
                <p:nvPr/>
              </p:nvSpPr>
              <p:spPr bwMode="auto">
                <a:xfrm rot="240000">
                  <a:off x="2980" y="3418"/>
                  <a:ext cx="240" cy="23"/>
                </a:xfrm>
                <a:prstGeom prst="rect">
                  <a:avLst/>
                </a:prstGeom>
                <a:noFill/>
                <a:ln w="635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67942" name="Oval 6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2966" y="3408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67943" name="Oval 7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3206" y="3426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  <p:grpSp>
            <p:nvGrpSpPr>
              <p:cNvPr id="167944" name="Group 8"/>
              <p:cNvGrpSpPr>
                <a:grpSpLocks noChangeAspect="1"/>
              </p:cNvGrpSpPr>
              <p:nvPr/>
            </p:nvGrpSpPr>
            <p:grpSpPr bwMode="auto">
              <a:xfrm>
                <a:off x="983" y="2426"/>
                <a:ext cx="186" cy="30"/>
                <a:chOff x="2966" y="3408"/>
                <a:chExt cx="265" cy="43"/>
              </a:xfrm>
            </p:grpSpPr>
            <p:sp>
              <p:nvSpPr>
                <p:cNvPr id="167945" name="Rectangle 9"/>
                <p:cNvSpPr>
                  <a:spLocks noChangeAspect="1" noChangeArrowheads="1"/>
                </p:cNvSpPr>
                <p:nvPr/>
              </p:nvSpPr>
              <p:spPr bwMode="auto">
                <a:xfrm rot="240000">
                  <a:off x="2980" y="3418"/>
                  <a:ext cx="240" cy="23"/>
                </a:xfrm>
                <a:prstGeom prst="rect">
                  <a:avLst/>
                </a:prstGeom>
                <a:noFill/>
                <a:ln w="635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67946" name="Oval 10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2966" y="3408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67947" name="Oval 11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3206" y="3426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  <p:grpSp>
            <p:nvGrpSpPr>
              <p:cNvPr id="167948" name="Group 12"/>
              <p:cNvGrpSpPr>
                <a:grpSpLocks noChangeAspect="1"/>
              </p:cNvGrpSpPr>
              <p:nvPr/>
            </p:nvGrpSpPr>
            <p:grpSpPr bwMode="auto">
              <a:xfrm>
                <a:off x="982" y="2398"/>
                <a:ext cx="186" cy="30"/>
                <a:chOff x="2966" y="3408"/>
                <a:chExt cx="265" cy="43"/>
              </a:xfrm>
            </p:grpSpPr>
            <p:sp>
              <p:nvSpPr>
                <p:cNvPr id="167949" name="Rectangle 13"/>
                <p:cNvSpPr>
                  <a:spLocks noChangeAspect="1" noChangeArrowheads="1"/>
                </p:cNvSpPr>
                <p:nvPr/>
              </p:nvSpPr>
              <p:spPr bwMode="auto">
                <a:xfrm rot="240000">
                  <a:off x="2980" y="3418"/>
                  <a:ext cx="240" cy="23"/>
                </a:xfrm>
                <a:prstGeom prst="rect">
                  <a:avLst/>
                </a:prstGeom>
                <a:noFill/>
                <a:ln w="635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67950" name="Oval 14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2966" y="3408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67951" name="Oval 15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3206" y="3426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  <p:grpSp>
            <p:nvGrpSpPr>
              <p:cNvPr id="167952" name="Group 16"/>
              <p:cNvGrpSpPr>
                <a:grpSpLocks noChangeAspect="1"/>
              </p:cNvGrpSpPr>
              <p:nvPr/>
            </p:nvGrpSpPr>
            <p:grpSpPr bwMode="auto">
              <a:xfrm>
                <a:off x="981" y="2315"/>
                <a:ext cx="187" cy="30"/>
                <a:chOff x="2966" y="3408"/>
                <a:chExt cx="265" cy="43"/>
              </a:xfrm>
            </p:grpSpPr>
            <p:sp>
              <p:nvSpPr>
                <p:cNvPr id="167953" name="Rectangle 17"/>
                <p:cNvSpPr>
                  <a:spLocks noChangeAspect="1" noChangeArrowheads="1"/>
                </p:cNvSpPr>
                <p:nvPr/>
              </p:nvSpPr>
              <p:spPr bwMode="auto">
                <a:xfrm rot="240000">
                  <a:off x="2980" y="3418"/>
                  <a:ext cx="240" cy="23"/>
                </a:xfrm>
                <a:prstGeom prst="rect">
                  <a:avLst/>
                </a:prstGeom>
                <a:noFill/>
                <a:ln w="635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67954" name="Oval 18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2966" y="3408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67955" name="Oval 19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3206" y="3426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  <p:grpSp>
            <p:nvGrpSpPr>
              <p:cNvPr id="167956" name="Group 20"/>
              <p:cNvGrpSpPr>
                <a:grpSpLocks noChangeAspect="1"/>
              </p:cNvGrpSpPr>
              <p:nvPr/>
            </p:nvGrpSpPr>
            <p:grpSpPr bwMode="auto">
              <a:xfrm>
                <a:off x="983" y="2288"/>
                <a:ext cx="186" cy="30"/>
                <a:chOff x="2966" y="3408"/>
                <a:chExt cx="265" cy="43"/>
              </a:xfrm>
            </p:grpSpPr>
            <p:sp>
              <p:nvSpPr>
                <p:cNvPr id="167957" name="Rectangle 21"/>
                <p:cNvSpPr>
                  <a:spLocks noChangeAspect="1" noChangeArrowheads="1"/>
                </p:cNvSpPr>
                <p:nvPr/>
              </p:nvSpPr>
              <p:spPr bwMode="auto">
                <a:xfrm rot="240000">
                  <a:off x="2980" y="3418"/>
                  <a:ext cx="240" cy="23"/>
                </a:xfrm>
                <a:prstGeom prst="rect">
                  <a:avLst/>
                </a:prstGeom>
                <a:noFill/>
                <a:ln w="635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67958" name="Oval 22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2966" y="3408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67959" name="Oval 23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3206" y="3426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  <p:grpSp>
            <p:nvGrpSpPr>
              <p:cNvPr id="167960" name="Group 24"/>
              <p:cNvGrpSpPr>
                <a:grpSpLocks noChangeAspect="1"/>
              </p:cNvGrpSpPr>
              <p:nvPr/>
            </p:nvGrpSpPr>
            <p:grpSpPr bwMode="auto">
              <a:xfrm>
                <a:off x="984" y="2263"/>
                <a:ext cx="187" cy="30"/>
                <a:chOff x="2966" y="3408"/>
                <a:chExt cx="265" cy="43"/>
              </a:xfrm>
            </p:grpSpPr>
            <p:sp>
              <p:nvSpPr>
                <p:cNvPr id="167961" name="Rectangle 25"/>
                <p:cNvSpPr>
                  <a:spLocks noChangeAspect="1" noChangeArrowheads="1"/>
                </p:cNvSpPr>
                <p:nvPr/>
              </p:nvSpPr>
              <p:spPr bwMode="auto">
                <a:xfrm rot="240000">
                  <a:off x="2980" y="3418"/>
                  <a:ext cx="240" cy="23"/>
                </a:xfrm>
                <a:prstGeom prst="rect">
                  <a:avLst/>
                </a:prstGeom>
                <a:noFill/>
                <a:ln w="635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67962" name="Oval 26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2966" y="3408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67963" name="Oval 27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3206" y="3426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  <p:grpSp>
            <p:nvGrpSpPr>
              <p:cNvPr id="167964" name="Group 28"/>
              <p:cNvGrpSpPr>
                <a:grpSpLocks noChangeAspect="1"/>
              </p:cNvGrpSpPr>
              <p:nvPr/>
            </p:nvGrpSpPr>
            <p:grpSpPr bwMode="auto">
              <a:xfrm>
                <a:off x="979" y="2369"/>
                <a:ext cx="186" cy="30"/>
                <a:chOff x="2966" y="3408"/>
                <a:chExt cx="265" cy="43"/>
              </a:xfrm>
            </p:grpSpPr>
            <p:sp>
              <p:nvSpPr>
                <p:cNvPr id="167965" name="Rectangle 29"/>
                <p:cNvSpPr>
                  <a:spLocks noChangeAspect="1" noChangeArrowheads="1"/>
                </p:cNvSpPr>
                <p:nvPr/>
              </p:nvSpPr>
              <p:spPr bwMode="auto">
                <a:xfrm rot="240000">
                  <a:off x="2980" y="3418"/>
                  <a:ext cx="240" cy="23"/>
                </a:xfrm>
                <a:prstGeom prst="rect">
                  <a:avLst/>
                </a:prstGeom>
                <a:noFill/>
                <a:ln w="635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67966" name="Oval 30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2966" y="3408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67967" name="Oval 31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3206" y="3426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  <p:grpSp>
            <p:nvGrpSpPr>
              <p:cNvPr id="167968" name="Group 32"/>
              <p:cNvGrpSpPr>
                <a:grpSpLocks noChangeAspect="1"/>
              </p:cNvGrpSpPr>
              <p:nvPr/>
            </p:nvGrpSpPr>
            <p:grpSpPr bwMode="auto">
              <a:xfrm>
                <a:off x="979" y="2340"/>
                <a:ext cx="187" cy="31"/>
                <a:chOff x="2966" y="3408"/>
                <a:chExt cx="265" cy="43"/>
              </a:xfrm>
            </p:grpSpPr>
            <p:sp>
              <p:nvSpPr>
                <p:cNvPr id="167969" name="Rectangle 33"/>
                <p:cNvSpPr>
                  <a:spLocks noChangeAspect="1" noChangeArrowheads="1"/>
                </p:cNvSpPr>
                <p:nvPr/>
              </p:nvSpPr>
              <p:spPr bwMode="auto">
                <a:xfrm rot="240000">
                  <a:off x="2980" y="3418"/>
                  <a:ext cx="240" cy="23"/>
                </a:xfrm>
                <a:prstGeom prst="rect">
                  <a:avLst/>
                </a:prstGeom>
                <a:noFill/>
                <a:ln w="635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67970" name="Oval 34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2966" y="3408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67971" name="Oval 35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3206" y="3426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  <p:grpSp>
            <p:nvGrpSpPr>
              <p:cNvPr id="167972" name="Group 36"/>
              <p:cNvGrpSpPr>
                <a:grpSpLocks noChangeAspect="1"/>
              </p:cNvGrpSpPr>
              <p:nvPr/>
            </p:nvGrpSpPr>
            <p:grpSpPr bwMode="auto">
              <a:xfrm>
                <a:off x="982" y="2457"/>
                <a:ext cx="186" cy="30"/>
                <a:chOff x="2966" y="3408"/>
                <a:chExt cx="265" cy="43"/>
              </a:xfrm>
            </p:grpSpPr>
            <p:sp>
              <p:nvSpPr>
                <p:cNvPr id="167973" name="Rectangle 37"/>
                <p:cNvSpPr>
                  <a:spLocks noChangeAspect="1" noChangeArrowheads="1"/>
                </p:cNvSpPr>
                <p:nvPr/>
              </p:nvSpPr>
              <p:spPr bwMode="auto">
                <a:xfrm rot="240000">
                  <a:off x="2980" y="3418"/>
                  <a:ext cx="240" cy="23"/>
                </a:xfrm>
                <a:prstGeom prst="rect">
                  <a:avLst/>
                </a:prstGeom>
                <a:noFill/>
                <a:ln w="635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67974" name="Oval 38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2966" y="3408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67975" name="Oval 39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3206" y="3426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  <p:grpSp>
            <p:nvGrpSpPr>
              <p:cNvPr id="167976" name="Group 40"/>
              <p:cNvGrpSpPr>
                <a:grpSpLocks noChangeAspect="1"/>
              </p:cNvGrpSpPr>
              <p:nvPr/>
            </p:nvGrpSpPr>
            <p:grpSpPr bwMode="auto">
              <a:xfrm rot="136227">
                <a:off x="984" y="2240"/>
                <a:ext cx="187" cy="30"/>
                <a:chOff x="2966" y="3408"/>
                <a:chExt cx="265" cy="43"/>
              </a:xfrm>
            </p:grpSpPr>
            <p:sp>
              <p:nvSpPr>
                <p:cNvPr id="167977" name="Rectangle 41"/>
                <p:cNvSpPr>
                  <a:spLocks noChangeAspect="1" noChangeArrowheads="1"/>
                </p:cNvSpPr>
                <p:nvPr/>
              </p:nvSpPr>
              <p:spPr bwMode="auto">
                <a:xfrm rot="240000">
                  <a:off x="2980" y="3418"/>
                  <a:ext cx="240" cy="23"/>
                </a:xfrm>
                <a:prstGeom prst="rect">
                  <a:avLst/>
                </a:prstGeom>
                <a:noFill/>
                <a:ln w="635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67978" name="Oval 42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2966" y="3408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67979" name="Oval 43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3206" y="3426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  <p:grpSp>
            <p:nvGrpSpPr>
              <p:cNvPr id="167980" name="Group 44"/>
              <p:cNvGrpSpPr>
                <a:grpSpLocks noChangeAspect="1"/>
              </p:cNvGrpSpPr>
              <p:nvPr/>
            </p:nvGrpSpPr>
            <p:grpSpPr bwMode="auto">
              <a:xfrm rot="-208310">
                <a:off x="983" y="2230"/>
                <a:ext cx="186" cy="30"/>
                <a:chOff x="2966" y="3408"/>
                <a:chExt cx="265" cy="43"/>
              </a:xfrm>
            </p:grpSpPr>
            <p:sp>
              <p:nvSpPr>
                <p:cNvPr id="167981" name="Rectangle 45"/>
                <p:cNvSpPr>
                  <a:spLocks noChangeAspect="1" noChangeArrowheads="1"/>
                </p:cNvSpPr>
                <p:nvPr/>
              </p:nvSpPr>
              <p:spPr bwMode="auto">
                <a:xfrm rot="240000">
                  <a:off x="2980" y="3418"/>
                  <a:ext cx="240" cy="23"/>
                </a:xfrm>
                <a:prstGeom prst="rect">
                  <a:avLst/>
                </a:prstGeom>
                <a:noFill/>
                <a:ln w="635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67982" name="Oval 46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2966" y="3408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67983" name="Oval 47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3206" y="3426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  <p:grpSp>
            <p:nvGrpSpPr>
              <p:cNvPr id="167984" name="Group 48"/>
              <p:cNvGrpSpPr>
                <a:grpSpLocks noChangeAspect="1"/>
              </p:cNvGrpSpPr>
              <p:nvPr/>
            </p:nvGrpSpPr>
            <p:grpSpPr bwMode="auto">
              <a:xfrm>
                <a:off x="985" y="2541"/>
                <a:ext cx="186" cy="30"/>
                <a:chOff x="2966" y="3408"/>
                <a:chExt cx="265" cy="43"/>
              </a:xfrm>
            </p:grpSpPr>
            <p:sp>
              <p:nvSpPr>
                <p:cNvPr id="167985" name="Rectangle 49"/>
                <p:cNvSpPr>
                  <a:spLocks noChangeAspect="1" noChangeArrowheads="1"/>
                </p:cNvSpPr>
                <p:nvPr/>
              </p:nvSpPr>
              <p:spPr bwMode="auto">
                <a:xfrm rot="240000">
                  <a:off x="2980" y="3418"/>
                  <a:ext cx="240" cy="23"/>
                </a:xfrm>
                <a:prstGeom prst="rect">
                  <a:avLst/>
                </a:prstGeom>
                <a:noFill/>
                <a:ln w="635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67986" name="Oval 50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2966" y="3408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67987" name="Oval 51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3206" y="3426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  <p:grpSp>
            <p:nvGrpSpPr>
              <p:cNvPr id="167988" name="Group 52"/>
              <p:cNvGrpSpPr>
                <a:grpSpLocks noChangeAspect="1"/>
              </p:cNvGrpSpPr>
              <p:nvPr/>
            </p:nvGrpSpPr>
            <p:grpSpPr bwMode="auto">
              <a:xfrm>
                <a:off x="984" y="2513"/>
                <a:ext cx="186" cy="30"/>
                <a:chOff x="2966" y="3408"/>
                <a:chExt cx="265" cy="43"/>
              </a:xfrm>
            </p:grpSpPr>
            <p:sp>
              <p:nvSpPr>
                <p:cNvPr id="167989" name="Rectangle 53"/>
                <p:cNvSpPr>
                  <a:spLocks noChangeAspect="1" noChangeArrowheads="1"/>
                </p:cNvSpPr>
                <p:nvPr/>
              </p:nvSpPr>
              <p:spPr bwMode="auto">
                <a:xfrm rot="240000">
                  <a:off x="2980" y="3418"/>
                  <a:ext cx="240" cy="23"/>
                </a:xfrm>
                <a:prstGeom prst="rect">
                  <a:avLst/>
                </a:prstGeom>
                <a:noFill/>
                <a:ln w="635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67990" name="Oval 54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2966" y="3408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67991" name="Oval 55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3206" y="3426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  <p:grpSp>
            <p:nvGrpSpPr>
              <p:cNvPr id="167992" name="Group 56"/>
              <p:cNvGrpSpPr>
                <a:grpSpLocks noChangeAspect="1"/>
              </p:cNvGrpSpPr>
              <p:nvPr/>
            </p:nvGrpSpPr>
            <p:grpSpPr bwMode="auto">
              <a:xfrm>
                <a:off x="981" y="2484"/>
                <a:ext cx="186" cy="30"/>
                <a:chOff x="2966" y="3408"/>
                <a:chExt cx="265" cy="43"/>
              </a:xfrm>
            </p:grpSpPr>
            <p:sp>
              <p:nvSpPr>
                <p:cNvPr id="167993" name="Rectangle 57"/>
                <p:cNvSpPr>
                  <a:spLocks noChangeAspect="1" noChangeArrowheads="1"/>
                </p:cNvSpPr>
                <p:nvPr/>
              </p:nvSpPr>
              <p:spPr bwMode="auto">
                <a:xfrm rot="240000">
                  <a:off x="2980" y="3418"/>
                  <a:ext cx="240" cy="23"/>
                </a:xfrm>
                <a:prstGeom prst="rect">
                  <a:avLst/>
                </a:prstGeom>
                <a:noFill/>
                <a:ln w="635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67994" name="Oval 58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2966" y="3408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67995" name="Oval 59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3206" y="3426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  <p:grpSp>
            <p:nvGrpSpPr>
              <p:cNvPr id="167996" name="Group 60"/>
              <p:cNvGrpSpPr>
                <a:grpSpLocks noChangeAspect="1"/>
              </p:cNvGrpSpPr>
              <p:nvPr/>
            </p:nvGrpSpPr>
            <p:grpSpPr bwMode="auto">
              <a:xfrm>
                <a:off x="984" y="2572"/>
                <a:ext cx="186" cy="30"/>
                <a:chOff x="2966" y="3408"/>
                <a:chExt cx="265" cy="43"/>
              </a:xfrm>
            </p:grpSpPr>
            <p:sp>
              <p:nvSpPr>
                <p:cNvPr id="167997" name="Rectangle 61"/>
                <p:cNvSpPr>
                  <a:spLocks noChangeAspect="1" noChangeArrowheads="1"/>
                </p:cNvSpPr>
                <p:nvPr/>
              </p:nvSpPr>
              <p:spPr bwMode="auto">
                <a:xfrm rot="240000">
                  <a:off x="2980" y="3418"/>
                  <a:ext cx="240" cy="23"/>
                </a:xfrm>
                <a:prstGeom prst="rect">
                  <a:avLst/>
                </a:prstGeom>
                <a:noFill/>
                <a:ln w="635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67998" name="Oval 62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2966" y="3408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67999" name="Oval 63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3206" y="3426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</p:grpSp>
        <p:sp>
          <p:nvSpPr>
            <p:cNvPr id="168000" name="Rectangle 64"/>
            <p:cNvSpPr>
              <a:spLocks noChangeAspect="1" noChangeArrowheads="1"/>
            </p:cNvSpPr>
            <p:nvPr/>
          </p:nvSpPr>
          <p:spPr bwMode="auto">
            <a:xfrm flipH="1">
              <a:off x="2306" y="54"/>
              <a:ext cx="62" cy="42"/>
            </a:xfrm>
            <a:prstGeom prst="rect">
              <a:avLst/>
            </a:prstGeom>
            <a:gradFill rotWithShape="0">
              <a:gsLst>
                <a:gs pos="0">
                  <a:schemeClr val="folHlink">
                    <a:gamma/>
                    <a:shade val="46275"/>
                    <a:invGamma/>
                  </a:schemeClr>
                </a:gs>
                <a:gs pos="100000">
                  <a:schemeClr val="folHlink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68001" name="Rectangle 65"/>
            <p:cNvSpPr>
              <a:spLocks noChangeAspect="1" noChangeArrowheads="1"/>
            </p:cNvSpPr>
            <p:nvPr/>
          </p:nvSpPr>
          <p:spPr bwMode="auto">
            <a:xfrm flipH="1">
              <a:off x="2393" y="54"/>
              <a:ext cx="63" cy="42"/>
            </a:xfrm>
            <a:prstGeom prst="rect">
              <a:avLst/>
            </a:prstGeom>
            <a:gradFill rotWithShape="0">
              <a:gsLst>
                <a:gs pos="0">
                  <a:schemeClr val="folHlink">
                    <a:gamma/>
                    <a:shade val="46275"/>
                    <a:invGamma/>
                  </a:schemeClr>
                </a:gs>
                <a:gs pos="100000">
                  <a:schemeClr val="folHlink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grpSp>
          <p:nvGrpSpPr>
            <p:cNvPr id="168002" name="Group 66"/>
            <p:cNvGrpSpPr>
              <a:grpSpLocks noChangeAspect="1"/>
            </p:cNvGrpSpPr>
            <p:nvPr/>
          </p:nvGrpSpPr>
          <p:grpSpPr bwMode="auto">
            <a:xfrm>
              <a:off x="2254" y="0"/>
              <a:ext cx="254" cy="1507"/>
              <a:chOff x="934" y="1606"/>
              <a:chExt cx="284" cy="1684"/>
            </a:xfrm>
          </p:grpSpPr>
          <p:grpSp>
            <p:nvGrpSpPr>
              <p:cNvPr id="168003" name="Group 67"/>
              <p:cNvGrpSpPr>
                <a:grpSpLocks noChangeAspect="1"/>
              </p:cNvGrpSpPr>
              <p:nvPr/>
            </p:nvGrpSpPr>
            <p:grpSpPr bwMode="auto">
              <a:xfrm>
                <a:off x="934" y="1606"/>
                <a:ext cx="284" cy="1684"/>
                <a:chOff x="934" y="1606"/>
                <a:chExt cx="284" cy="1684"/>
              </a:xfrm>
            </p:grpSpPr>
            <p:grpSp>
              <p:nvGrpSpPr>
                <p:cNvPr id="168004" name="Group 68"/>
                <p:cNvGrpSpPr>
                  <a:grpSpLocks noChangeAspect="1"/>
                </p:cNvGrpSpPr>
                <p:nvPr/>
              </p:nvGrpSpPr>
              <p:grpSpPr bwMode="auto">
                <a:xfrm>
                  <a:off x="942" y="1718"/>
                  <a:ext cx="272" cy="1572"/>
                  <a:chOff x="942" y="1718"/>
                  <a:chExt cx="272" cy="1572"/>
                </a:xfrm>
              </p:grpSpPr>
              <p:sp>
                <p:nvSpPr>
                  <p:cNvPr id="168005" name="Freeform 69" descr="Широкий диагональный 1"/>
                  <p:cNvSpPr>
                    <a:spLocks noChangeAspect="1"/>
                  </p:cNvSpPr>
                  <p:nvPr/>
                </p:nvSpPr>
                <p:spPr bwMode="auto">
                  <a:xfrm>
                    <a:off x="942" y="2204"/>
                    <a:ext cx="272" cy="1086"/>
                  </a:xfrm>
                  <a:custGeom>
                    <a:avLst/>
                    <a:gdLst/>
                    <a:ahLst/>
                    <a:cxnLst>
                      <a:cxn ang="0">
                        <a:pos x="2" y="1086"/>
                      </a:cxn>
                      <a:cxn ang="0">
                        <a:pos x="0" y="30"/>
                      </a:cxn>
                      <a:cxn ang="0">
                        <a:pos x="10" y="12"/>
                      </a:cxn>
                      <a:cxn ang="0">
                        <a:pos x="28" y="4"/>
                      </a:cxn>
                      <a:cxn ang="0">
                        <a:pos x="250" y="0"/>
                      </a:cxn>
                      <a:cxn ang="0">
                        <a:pos x="264" y="12"/>
                      </a:cxn>
                      <a:cxn ang="0">
                        <a:pos x="268" y="34"/>
                      </a:cxn>
                      <a:cxn ang="0">
                        <a:pos x="272" y="1084"/>
                      </a:cxn>
                      <a:cxn ang="0">
                        <a:pos x="242" y="1084"/>
                      </a:cxn>
                      <a:cxn ang="0">
                        <a:pos x="240" y="44"/>
                      </a:cxn>
                      <a:cxn ang="0">
                        <a:pos x="232" y="28"/>
                      </a:cxn>
                      <a:cxn ang="0">
                        <a:pos x="200" y="28"/>
                      </a:cxn>
                      <a:cxn ang="0">
                        <a:pos x="198" y="2"/>
                      </a:cxn>
                      <a:cxn ang="0">
                        <a:pos x="70" y="2"/>
                      </a:cxn>
                      <a:cxn ang="0">
                        <a:pos x="70" y="28"/>
                      </a:cxn>
                      <a:cxn ang="0">
                        <a:pos x="40" y="30"/>
                      </a:cxn>
                      <a:cxn ang="0">
                        <a:pos x="28" y="40"/>
                      </a:cxn>
                      <a:cxn ang="0">
                        <a:pos x="30" y="1086"/>
                      </a:cxn>
                      <a:cxn ang="0">
                        <a:pos x="2" y="1086"/>
                      </a:cxn>
                    </a:cxnLst>
                    <a:rect l="0" t="0" r="r" b="b"/>
                    <a:pathLst>
                      <a:path w="272" h="1086">
                        <a:moveTo>
                          <a:pt x="2" y="1086"/>
                        </a:moveTo>
                        <a:lnTo>
                          <a:pt x="0" y="30"/>
                        </a:lnTo>
                        <a:lnTo>
                          <a:pt x="10" y="12"/>
                        </a:lnTo>
                        <a:lnTo>
                          <a:pt x="28" y="4"/>
                        </a:lnTo>
                        <a:lnTo>
                          <a:pt x="250" y="0"/>
                        </a:lnTo>
                        <a:lnTo>
                          <a:pt x="264" y="12"/>
                        </a:lnTo>
                        <a:lnTo>
                          <a:pt x="268" y="34"/>
                        </a:lnTo>
                        <a:lnTo>
                          <a:pt x="272" y="1084"/>
                        </a:lnTo>
                        <a:lnTo>
                          <a:pt x="242" y="1084"/>
                        </a:lnTo>
                        <a:lnTo>
                          <a:pt x="240" y="44"/>
                        </a:lnTo>
                        <a:lnTo>
                          <a:pt x="232" y="28"/>
                        </a:lnTo>
                        <a:lnTo>
                          <a:pt x="200" y="28"/>
                        </a:lnTo>
                        <a:lnTo>
                          <a:pt x="198" y="2"/>
                        </a:lnTo>
                        <a:lnTo>
                          <a:pt x="70" y="2"/>
                        </a:lnTo>
                        <a:lnTo>
                          <a:pt x="70" y="28"/>
                        </a:lnTo>
                        <a:lnTo>
                          <a:pt x="40" y="30"/>
                        </a:lnTo>
                        <a:lnTo>
                          <a:pt x="28" y="40"/>
                        </a:lnTo>
                        <a:lnTo>
                          <a:pt x="30" y="1086"/>
                        </a:lnTo>
                        <a:lnTo>
                          <a:pt x="2" y="1086"/>
                        </a:lnTo>
                        <a:close/>
                      </a:path>
                    </a:pathLst>
                  </a:custGeom>
                  <a:pattFill prst="wdDnDiag">
                    <a:fgClr>
                      <a:schemeClr val="tx2"/>
                    </a:fgClr>
                    <a:bgClr>
                      <a:schemeClr val="bg1"/>
                    </a:bgClr>
                  </a:patt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endParaRPr lang="ro-RO"/>
                  </a:p>
                </p:txBody>
              </p:sp>
              <p:sp>
                <p:nvSpPr>
                  <p:cNvPr id="168006" name="Freeform 70" descr="Алмазная решетка (контур)"/>
                  <p:cNvSpPr>
                    <a:spLocks noChangeAspect="1"/>
                  </p:cNvSpPr>
                  <p:nvPr/>
                </p:nvSpPr>
                <p:spPr bwMode="auto">
                  <a:xfrm>
                    <a:off x="972" y="1718"/>
                    <a:ext cx="208" cy="490"/>
                  </a:xfrm>
                  <a:custGeom>
                    <a:avLst/>
                    <a:gdLst/>
                    <a:ahLst/>
                    <a:cxnLst>
                      <a:cxn ang="0">
                        <a:pos x="4" y="4"/>
                      </a:cxn>
                      <a:cxn ang="0">
                        <a:pos x="0" y="486"/>
                      </a:cxn>
                      <a:cxn ang="0">
                        <a:pos x="40" y="486"/>
                      </a:cxn>
                      <a:cxn ang="0">
                        <a:pos x="38" y="34"/>
                      </a:cxn>
                      <a:cxn ang="0">
                        <a:pos x="80" y="32"/>
                      </a:cxn>
                      <a:cxn ang="0">
                        <a:pos x="78" y="0"/>
                      </a:cxn>
                      <a:cxn ang="0">
                        <a:pos x="120" y="0"/>
                      </a:cxn>
                      <a:cxn ang="0">
                        <a:pos x="122" y="32"/>
                      </a:cxn>
                      <a:cxn ang="0">
                        <a:pos x="172" y="32"/>
                      </a:cxn>
                      <a:cxn ang="0">
                        <a:pos x="172" y="490"/>
                      </a:cxn>
                      <a:cxn ang="0">
                        <a:pos x="208" y="484"/>
                      </a:cxn>
                      <a:cxn ang="0">
                        <a:pos x="208" y="6"/>
                      </a:cxn>
                      <a:cxn ang="0">
                        <a:pos x="4" y="4"/>
                      </a:cxn>
                    </a:cxnLst>
                    <a:rect l="0" t="0" r="r" b="b"/>
                    <a:pathLst>
                      <a:path w="208" h="490">
                        <a:moveTo>
                          <a:pt x="4" y="4"/>
                        </a:moveTo>
                        <a:lnTo>
                          <a:pt x="0" y="486"/>
                        </a:lnTo>
                        <a:lnTo>
                          <a:pt x="40" y="486"/>
                        </a:lnTo>
                        <a:lnTo>
                          <a:pt x="38" y="34"/>
                        </a:lnTo>
                        <a:lnTo>
                          <a:pt x="80" y="32"/>
                        </a:lnTo>
                        <a:lnTo>
                          <a:pt x="78" y="0"/>
                        </a:lnTo>
                        <a:lnTo>
                          <a:pt x="120" y="0"/>
                        </a:lnTo>
                        <a:lnTo>
                          <a:pt x="122" y="32"/>
                        </a:lnTo>
                        <a:lnTo>
                          <a:pt x="172" y="32"/>
                        </a:lnTo>
                        <a:lnTo>
                          <a:pt x="172" y="490"/>
                        </a:lnTo>
                        <a:lnTo>
                          <a:pt x="208" y="484"/>
                        </a:lnTo>
                        <a:lnTo>
                          <a:pt x="208" y="6"/>
                        </a:lnTo>
                        <a:lnTo>
                          <a:pt x="4" y="4"/>
                        </a:lnTo>
                        <a:close/>
                      </a:path>
                    </a:pathLst>
                  </a:custGeom>
                  <a:pattFill prst="openDmnd">
                    <a:fgClr>
                      <a:schemeClr val="tx1"/>
                    </a:fgClr>
                    <a:bgClr>
                      <a:schemeClr val="bg1"/>
                    </a:bgClr>
                  </a:patt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endParaRPr lang="ro-RO"/>
                  </a:p>
                </p:txBody>
              </p:sp>
              <p:grpSp>
                <p:nvGrpSpPr>
                  <p:cNvPr id="168007" name="Group 71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976" y="1976"/>
                    <a:ext cx="203" cy="228"/>
                    <a:chOff x="976" y="1976"/>
                    <a:chExt cx="203" cy="228"/>
                  </a:xfrm>
                </p:grpSpPr>
                <p:sp>
                  <p:nvSpPr>
                    <p:cNvPr id="168008" name="Rectangle 7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145" y="2172"/>
                      <a:ext cx="32" cy="32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6350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68009" name="Rectangle 73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976" y="2170"/>
                      <a:ext cx="32" cy="32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6350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68010" name="Rectangle 74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147" y="1978"/>
                      <a:ext cx="32" cy="32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6350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68011" name="Rectangle 75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978" y="1976"/>
                      <a:ext cx="32" cy="32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6350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</p:grpSp>
            </p:grpSp>
            <p:sp>
              <p:nvSpPr>
                <p:cNvPr id="168012" name="Freeform 76" descr="Плетенка"/>
                <p:cNvSpPr>
                  <a:spLocks noChangeAspect="1"/>
                </p:cNvSpPr>
                <p:nvPr/>
              </p:nvSpPr>
              <p:spPr bwMode="auto">
                <a:xfrm>
                  <a:off x="934" y="1606"/>
                  <a:ext cx="284" cy="252"/>
                </a:xfrm>
                <a:custGeom>
                  <a:avLst/>
                  <a:gdLst/>
                  <a:ahLst/>
                  <a:cxnLst>
                    <a:cxn ang="0">
                      <a:pos x="0" y="224"/>
                    </a:cxn>
                    <a:cxn ang="0">
                      <a:pos x="14" y="222"/>
                    </a:cxn>
                    <a:cxn ang="0">
                      <a:pos x="14" y="26"/>
                    </a:cxn>
                    <a:cxn ang="0">
                      <a:pos x="26" y="0"/>
                    </a:cxn>
                    <a:cxn ang="0">
                      <a:pos x="252" y="2"/>
                    </a:cxn>
                    <a:cxn ang="0">
                      <a:pos x="270" y="20"/>
                    </a:cxn>
                    <a:cxn ang="0">
                      <a:pos x="270" y="218"/>
                    </a:cxn>
                    <a:cxn ang="0">
                      <a:pos x="284" y="218"/>
                    </a:cxn>
                    <a:cxn ang="0">
                      <a:pos x="284" y="246"/>
                    </a:cxn>
                    <a:cxn ang="0">
                      <a:pos x="248" y="244"/>
                    </a:cxn>
                    <a:cxn ang="0">
                      <a:pos x="248" y="26"/>
                    </a:cxn>
                    <a:cxn ang="0">
                      <a:pos x="40" y="18"/>
                    </a:cxn>
                    <a:cxn ang="0">
                      <a:pos x="40" y="252"/>
                    </a:cxn>
                    <a:cxn ang="0">
                      <a:pos x="0" y="250"/>
                    </a:cxn>
                    <a:cxn ang="0">
                      <a:pos x="0" y="224"/>
                    </a:cxn>
                  </a:cxnLst>
                  <a:rect l="0" t="0" r="r" b="b"/>
                  <a:pathLst>
                    <a:path w="284" h="252">
                      <a:moveTo>
                        <a:pt x="0" y="224"/>
                      </a:moveTo>
                      <a:lnTo>
                        <a:pt x="14" y="222"/>
                      </a:lnTo>
                      <a:lnTo>
                        <a:pt x="14" y="26"/>
                      </a:lnTo>
                      <a:lnTo>
                        <a:pt x="26" y="0"/>
                      </a:lnTo>
                      <a:lnTo>
                        <a:pt x="252" y="2"/>
                      </a:lnTo>
                      <a:lnTo>
                        <a:pt x="270" y="20"/>
                      </a:lnTo>
                      <a:lnTo>
                        <a:pt x="270" y="218"/>
                      </a:lnTo>
                      <a:lnTo>
                        <a:pt x="284" y="218"/>
                      </a:lnTo>
                      <a:lnTo>
                        <a:pt x="284" y="246"/>
                      </a:lnTo>
                      <a:lnTo>
                        <a:pt x="248" y="244"/>
                      </a:lnTo>
                      <a:lnTo>
                        <a:pt x="248" y="26"/>
                      </a:lnTo>
                      <a:lnTo>
                        <a:pt x="40" y="18"/>
                      </a:lnTo>
                      <a:lnTo>
                        <a:pt x="40" y="252"/>
                      </a:lnTo>
                      <a:lnTo>
                        <a:pt x="0" y="250"/>
                      </a:lnTo>
                      <a:lnTo>
                        <a:pt x="0" y="224"/>
                      </a:lnTo>
                      <a:close/>
                    </a:path>
                  </a:pathLst>
                </a:custGeom>
                <a:pattFill prst="weave">
                  <a:fgClr>
                    <a:schemeClr val="tx1"/>
                  </a:fgClr>
                  <a:bgClr>
                    <a:schemeClr val="bg1"/>
                  </a:bgClr>
                </a:pattFill>
                <a:ln w="6350" cmpd="sng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ro-RO"/>
                </a:p>
              </p:txBody>
            </p:sp>
          </p:grpSp>
          <p:sp>
            <p:nvSpPr>
              <p:cNvPr id="168013" name="Line 77"/>
              <p:cNvSpPr>
                <a:spLocks noChangeAspect="1" noChangeShapeType="1"/>
              </p:cNvSpPr>
              <p:nvPr/>
            </p:nvSpPr>
            <p:spPr bwMode="auto">
              <a:xfrm>
                <a:off x="960" y="3288"/>
                <a:ext cx="240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o-RO"/>
              </a:p>
            </p:txBody>
          </p:sp>
        </p:grpSp>
        <p:grpSp>
          <p:nvGrpSpPr>
            <p:cNvPr id="168014" name="Group 78"/>
            <p:cNvGrpSpPr>
              <a:grpSpLocks noChangeAspect="1"/>
            </p:cNvGrpSpPr>
            <p:nvPr/>
          </p:nvGrpSpPr>
          <p:grpSpPr bwMode="auto">
            <a:xfrm>
              <a:off x="2304" y="428"/>
              <a:ext cx="166" cy="1048"/>
              <a:chOff x="982" y="1633"/>
              <a:chExt cx="186" cy="1171"/>
            </a:xfrm>
          </p:grpSpPr>
          <p:sp>
            <p:nvSpPr>
              <p:cNvPr id="168015" name="Freeform 79"/>
              <p:cNvSpPr>
                <a:spLocks noChangeAspect="1"/>
              </p:cNvSpPr>
              <p:nvPr/>
            </p:nvSpPr>
            <p:spPr bwMode="auto">
              <a:xfrm>
                <a:off x="1026" y="1758"/>
                <a:ext cx="94" cy="474"/>
              </a:xfrm>
              <a:custGeom>
                <a:avLst/>
                <a:gdLst/>
                <a:ahLst/>
                <a:cxnLst>
                  <a:cxn ang="0">
                    <a:pos x="0" y="472"/>
                  </a:cxn>
                  <a:cxn ang="0">
                    <a:pos x="0" y="58"/>
                  </a:cxn>
                  <a:cxn ang="0">
                    <a:pos x="10" y="44"/>
                  </a:cxn>
                  <a:cxn ang="0">
                    <a:pos x="12" y="6"/>
                  </a:cxn>
                  <a:cxn ang="0">
                    <a:pos x="31" y="0"/>
                  </a:cxn>
                  <a:cxn ang="0">
                    <a:pos x="63" y="0"/>
                  </a:cxn>
                  <a:cxn ang="0">
                    <a:pos x="78" y="10"/>
                  </a:cxn>
                  <a:cxn ang="0">
                    <a:pos x="82" y="46"/>
                  </a:cxn>
                  <a:cxn ang="0">
                    <a:pos x="94" y="56"/>
                  </a:cxn>
                  <a:cxn ang="0">
                    <a:pos x="94" y="472"/>
                  </a:cxn>
                  <a:cxn ang="0">
                    <a:pos x="0" y="472"/>
                  </a:cxn>
                </a:cxnLst>
                <a:rect l="0" t="0" r="r" b="b"/>
                <a:pathLst>
                  <a:path w="94" h="472">
                    <a:moveTo>
                      <a:pt x="0" y="472"/>
                    </a:moveTo>
                    <a:lnTo>
                      <a:pt x="0" y="58"/>
                    </a:lnTo>
                    <a:lnTo>
                      <a:pt x="10" y="44"/>
                    </a:lnTo>
                    <a:lnTo>
                      <a:pt x="12" y="6"/>
                    </a:lnTo>
                    <a:lnTo>
                      <a:pt x="31" y="0"/>
                    </a:lnTo>
                    <a:lnTo>
                      <a:pt x="63" y="0"/>
                    </a:lnTo>
                    <a:lnTo>
                      <a:pt x="78" y="10"/>
                    </a:lnTo>
                    <a:lnTo>
                      <a:pt x="82" y="46"/>
                    </a:lnTo>
                    <a:lnTo>
                      <a:pt x="94" y="56"/>
                    </a:lnTo>
                    <a:lnTo>
                      <a:pt x="94" y="472"/>
                    </a:lnTo>
                    <a:lnTo>
                      <a:pt x="0" y="472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folHlink">
                      <a:gamma/>
                      <a:shade val="33333"/>
                      <a:invGamma/>
                    </a:schemeClr>
                  </a:gs>
                  <a:gs pos="50000">
                    <a:schemeClr val="folHlink"/>
                  </a:gs>
                  <a:gs pos="100000">
                    <a:schemeClr val="folHlink">
                      <a:gamma/>
                      <a:shade val="33333"/>
                      <a:invGamma/>
                    </a:schemeClr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o-RO"/>
              </a:p>
            </p:txBody>
          </p:sp>
          <p:sp>
            <p:nvSpPr>
              <p:cNvPr id="168016" name="Rectangle 80" descr="Темн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1048" y="1770"/>
                <a:ext cx="48" cy="145"/>
              </a:xfrm>
              <a:prstGeom prst="rect">
                <a:avLst/>
              </a:prstGeom>
              <a:pattFill prst="dkDnDiag">
                <a:fgClr>
                  <a:schemeClr val="tx2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68017" name="Rectangle 81"/>
              <p:cNvSpPr>
                <a:spLocks noChangeAspect="1" noChangeArrowheads="1"/>
              </p:cNvSpPr>
              <p:nvPr/>
            </p:nvSpPr>
            <p:spPr bwMode="auto">
              <a:xfrm>
                <a:off x="1026" y="1983"/>
                <a:ext cx="94" cy="226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grpSp>
            <p:nvGrpSpPr>
              <p:cNvPr id="168018" name="Group 82"/>
              <p:cNvGrpSpPr>
                <a:grpSpLocks noChangeAspect="1"/>
              </p:cNvGrpSpPr>
              <p:nvPr/>
            </p:nvGrpSpPr>
            <p:grpSpPr bwMode="auto">
              <a:xfrm>
                <a:off x="1062" y="1633"/>
                <a:ext cx="17" cy="179"/>
                <a:chOff x="1524" y="2321"/>
                <a:chExt cx="17" cy="178"/>
              </a:xfrm>
            </p:grpSpPr>
            <p:sp>
              <p:nvSpPr>
                <p:cNvPr id="168019" name="Rectangle 83"/>
                <p:cNvSpPr>
                  <a:spLocks noChangeAspect="1" noChangeArrowheads="1"/>
                </p:cNvSpPr>
                <p:nvPr/>
              </p:nvSpPr>
              <p:spPr bwMode="auto">
                <a:xfrm rot="5400000">
                  <a:off x="1449" y="2407"/>
                  <a:ext cx="168" cy="16"/>
                </a:xfrm>
                <a:prstGeom prst="rect">
                  <a:avLst/>
                </a:prstGeom>
                <a:solidFill>
                  <a:schemeClr val="folHlink"/>
                </a:solidFill>
                <a:ln w="635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68020" name="Oval 84"/>
                <p:cNvSpPr>
                  <a:spLocks noChangeAspect="1" noChangeArrowheads="1"/>
                </p:cNvSpPr>
                <p:nvPr/>
              </p:nvSpPr>
              <p:spPr bwMode="auto">
                <a:xfrm rot="5160000">
                  <a:off x="1524" y="2321"/>
                  <a:ext cx="18" cy="17"/>
                </a:xfrm>
                <a:prstGeom prst="ellipse">
                  <a:avLst/>
                </a:prstGeom>
                <a:solidFill>
                  <a:schemeClr val="folHlink"/>
                </a:solid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  <p:grpSp>
            <p:nvGrpSpPr>
              <p:cNvPr id="168021" name="Group 85"/>
              <p:cNvGrpSpPr>
                <a:grpSpLocks noChangeAspect="1"/>
              </p:cNvGrpSpPr>
              <p:nvPr/>
            </p:nvGrpSpPr>
            <p:grpSpPr bwMode="auto">
              <a:xfrm>
                <a:off x="982" y="2228"/>
                <a:ext cx="186" cy="576"/>
                <a:chOff x="982" y="2235"/>
                <a:chExt cx="186" cy="569"/>
              </a:xfrm>
            </p:grpSpPr>
            <p:sp>
              <p:nvSpPr>
                <p:cNvPr id="168022" name="AutoShape 86"/>
                <p:cNvSpPr>
                  <a:spLocks noChangeAspect="1" noChangeArrowheads="1"/>
                </p:cNvSpPr>
                <p:nvPr/>
              </p:nvSpPr>
              <p:spPr bwMode="auto">
                <a:xfrm rot="5400000">
                  <a:off x="888" y="2360"/>
                  <a:ext cx="378" cy="127"/>
                </a:xfrm>
                <a:prstGeom prst="roundRect">
                  <a:avLst>
                    <a:gd name="adj" fmla="val 16667"/>
                  </a:avLst>
                </a:prstGeom>
                <a:gradFill rotWithShape="0">
                  <a:gsLst>
                    <a:gs pos="0">
                      <a:schemeClr val="folHlink">
                        <a:gamma/>
                        <a:shade val="39216"/>
                        <a:invGamma/>
                      </a:schemeClr>
                    </a:gs>
                    <a:gs pos="50000">
                      <a:schemeClr val="folHlink"/>
                    </a:gs>
                    <a:gs pos="100000">
                      <a:schemeClr val="folHlink">
                        <a:gamma/>
                        <a:shade val="39216"/>
                        <a:invGamma/>
                      </a:schemeClr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68023" name="AutoShape 87"/>
                <p:cNvSpPr>
                  <a:spLocks noChangeAspect="1" noChangeArrowheads="1"/>
                </p:cNvSpPr>
                <p:nvPr/>
              </p:nvSpPr>
              <p:spPr bwMode="auto">
                <a:xfrm flipV="1">
                  <a:off x="1040" y="2696"/>
                  <a:ext cx="70" cy="108"/>
                </a:xfrm>
                <a:prstGeom prst="triangle">
                  <a:avLst>
                    <a:gd name="adj" fmla="val 50000"/>
                  </a:avLst>
                </a:prstGeom>
                <a:gradFill rotWithShape="0">
                  <a:gsLst>
                    <a:gs pos="0">
                      <a:schemeClr val="folHlink">
                        <a:gamma/>
                        <a:shade val="39216"/>
                        <a:invGamma/>
                      </a:schemeClr>
                    </a:gs>
                    <a:gs pos="50000">
                      <a:schemeClr val="folHlink"/>
                    </a:gs>
                    <a:gs pos="100000">
                      <a:schemeClr val="folHlink">
                        <a:gamma/>
                        <a:shade val="39216"/>
                        <a:invGamma/>
                      </a:schemeClr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grpSp>
              <p:nvGrpSpPr>
                <p:cNvPr id="168024" name="Group 88"/>
                <p:cNvGrpSpPr>
                  <a:grpSpLocks noChangeAspect="1"/>
                </p:cNvGrpSpPr>
                <p:nvPr/>
              </p:nvGrpSpPr>
              <p:grpSpPr bwMode="auto">
                <a:xfrm>
                  <a:off x="982" y="2602"/>
                  <a:ext cx="186" cy="90"/>
                  <a:chOff x="982" y="2602"/>
                  <a:chExt cx="186" cy="90"/>
                </a:xfrm>
              </p:grpSpPr>
              <p:sp>
                <p:nvSpPr>
                  <p:cNvPr id="168025" name="Rectangle 8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982" y="2602"/>
                    <a:ext cx="186" cy="32"/>
                  </a:xfrm>
                  <a:prstGeom prst="rect">
                    <a:avLst/>
                  </a:prstGeom>
                  <a:gradFill rotWithShape="0">
                    <a:gsLst>
                      <a:gs pos="0">
                        <a:schemeClr val="folHlink">
                          <a:gamma/>
                          <a:shade val="39216"/>
                          <a:invGamma/>
                        </a:schemeClr>
                      </a:gs>
                      <a:gs pos="50000">
                        <a:schemeClr val="folHlink"/>
                      </a:gs>
                      <a:gs pos="100000">
                        <a:schemeClr val="folHlink">
                          <a:gamma/>
                          <a:shade val="39216"/>
                          <a:invGamma/>
                        </a:schemeClr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68026" name="Rectangle 9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014" y="2634"/>
                    <a:ext cx="120" cy="58"/>
                  </a:xfrm>
                  <a:prstGeom prst="rect">
                    <a:avLst/>
                  </a:prstGeom>
                  <a:gradFill rotWithShape="0">
                    <a:gsLst>
                      <a:gs pos="0">
                        <a:schemeClr val="folHlink">
                          <a:gamma/>
                          <a:shade val="39216"/>
                          <a:invGamma/>
                        </a:schemeClr>
                      </a:gs>
                      <a:gs pos="50000">
                        <a:schemeClr val="folHlink"/>
                      </a:gs>
                      <a:gs pos="100000">
                        <a:schemeClr val="folHlink">
                          <a:gamma/>
                          <a:shade val="39216"/>
                          <a:invGamma/>
                        </a:schemeClr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</p:grpSp>
          </p:grpSp>
        </p:grpSp>
      </p:grpSp>
      <p:sp>
        <p:nvSpPr>
          <p:cNvPr id="168027" name="AutoShape 91"/>
          <p:cNvSpPr>
            <a:spLocks noChangeAspect="1" noChangeArrowheads="1"/>
          </p:cNvSpPr>
          <p:nvPr/>
        </p:nvSpPr>
        <p:spPr bwMode="auto">
          <a:xfrm flipV="1">
            <a:off x="4276725" y="1143000"/>
            <a:ext cx="590550" cy="171450"/>
          </a:xfrm>
          <a:custGeom>
            <a:avLst/>
            <a:gdLst>
              <a:gd name="G0" fmla="+- 9404 0 0"/>
              <a:gd name="G1" fmla="+- 6014446 0 0"/>
              <a:gd name="G2" fmla="+- 0 0 6014446"/>
              <a:gd name="T0" fmla="*/ 0 256 1"/>
              <a:gd name="T1" fmla="*/ 180 256 1"/>
              <a:gd name="G3" fmla="+- 6014446 T0 T1"/>
              <a:gd name="T2" fmla="*/ 0 256 1"/>
              <a:gd name="T3" fmla="*/ 90 256 1"/>
              <a:gd name="G4" fmla="+- 6014446 T2 T3"/>
              <a:gd name="G5" fmla="*/ G4 2 1"/>
              <a:gd name="T4" fmla="*/ 90 256 1"/>
              <a:gd name="T5" fmla="*/ 0 256 1"/>
              <a:gd name="G6" fmla="+- 6014446 T4 T5"/>
              <a:gd name="G7" fmla="*/ G6 2 1"/>
              <a:gd name="G8" fmla="abs 6014446"/>
              <a:gd name="T6" fmla="*/ 0 256 1"/>
              <a:gd name="T7" fmla="*/ 90 256 1"/>
              <a:gd name="G9" fmla="+- G8 T6 T7"/>
              <a:gd name="G10" fmla="?: G9 G7 G5"/>
              <a:gd name="T8" fmla="*/ 0 256 1"/>
              <a:gd name="T9" fmla="*/ 360 256 1"/>
              <a:gd name="G11" fmla="+- G10 T8 T9"/>
              <a:gd name="G12" fmla="?: G10 G11 G10"/>
              <a:gd name="T10" fmla="*/ 0 256 1"/>
              <a:gd name="T11" fmla="*/ 360 256 1"/>
              <a:gd name="G13" fmla="+- G12 T10 T11"/>
              <a:gd name="G14" fmla="?: G12 G13 G12"/>
              <a:gd name="G15" fmla="+- 0 0 G14"/>
              <a:gd name="G16" fmla="+- 10800 0 0"/>
              <a:gd name="G17" fmla="+- 10800 0 9404"/>
              <a:gd name="G18" fmla="*/ 9404 1 2"/>
              <a:gd name="G19" fmla="+- G18 5400 0"/>
              <a:gd name="G20" fmla="cos G19 6014446"/>
              <a:gd name="G21" fmla="sin G19 6014446"/>
              <a:gd name="G22" fmla="+- G20 10800 0"/>
              <a:gd name="G23" fmla="+- G21 10800 0"/>
              <a:gd name="G24" fmla="+- 10800 0 G20"/>
              <a:gd name="G25" fmla="+- 9404 10800 0"/>
              <a:gd name="G26" fmla="?: G9 G17 G25"/>
              <a:gd name="G27" fmla="?: G9 0 21600"/>
              <a:gd name="G28" fmla="cos 10800 6014446"/>
              <a:gd name="G29" fmla="sin 10800 6014446"/>
              <a:gd name="G30" fmla="sin 9404 6014446"/>
              <a:gd name="G31" fmla="+- G28 10800 0"/>
              <a:gd name="G32" fmla="+- G29 10800 0"/>
              <a:gd name="G33" fmla="+- G30 10800 0"/>
              <a:gd name="G34" fmla="?: G4 0 G31"/>
              <a:gd name="G35" fmla="?: 6014446 G34 0"/>
              <a:gd name="G36" fmla="?: G6 G35 G31"/>
              <a:gd name="G37" fmla="+- 21600 0 G36"/>
              <a:gd name="G38" fmla="?: G4 0 G33"/>
              <a:gd name="G39" fmla="?: 6014446 G38 G32"/>
              <a:gd name="G40" fmla="?: G6 G39 0"/>
              <a:gd name="G41" fmla="?: G4 G32 21600"/>
              <a:gd name="G42" fmla="?: G6 G41 G33"/>
              <a:gd name="T12" fmla="*/ 10800 w 21600"/>
              <a:gd name="T13" fmla="*/ 0 h 21600"/>
              <a:gd name="T14" fmla="*/ 10487 w 21600"/>
              <a:gd name="T15" fmla="*/ 20897 h 21600"/>
              <a:gd name="T16" fmla="*/ 10800 w 21600"/>
              <a:gd name="T17" fmla="*/ 1396 h 21600"/>
              <a:gd name="T18" fmla="*/ 11113 w 21600"/>
              <a:gd name="T19" fmla="*/ 20897 h 21600"/>
              <a:gd name="T20" fmla="*/ G36 w 21600"/>
              <a:gd name="T21" fmla="*/ G40 h 21600"/>
              <a:gd name="T22" fmla="*/ G37 w 21600"/>
              <a:gd name="T23" fmla="*/ G42 h 21600"/>
            </a:gdLst>
            <a:ahLst/>
            <a:cxnLst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T20" t="T21" r="T22" b="T23"/>
            <a:pathLst>
              <a:path w="21600" h="21600">
                <a:moveTo>
                  <a:pt x="10509" y="20199"/>
                </a:moveTo>
                <a:cubicBezTo>
                  <a:pt x="5431" y="20042"/>
                  <a:pt x="1396" y="15880"/>
                  <a:pt x="1396" y="10800"/>
                </a:cubicBezTo>
                <a:cubicBezTo>
                  <a:pt x="1396" y="5606"/>
                  <a:pt x="5606" y="1396"/>
                  <a:pt x="10800" y="1396"/>
                </a:cubicBezTo>
                <a:cubicBezTo>
                  <a:pt x="15993" y="1396"/>
                  <a:pt x="20204" y="5606"/>
                  <a:pt x="20204" y="10800"/>
                </a:cubicBezTo>
                <a:cubicBezTo>
                  <a:pt x="20204" y="15880"/>
                  <a:pt x="16168" y="20042"/>
                  <a:pt x="11090" y="20199"/>
                </a:cubicBezTo>
                <a:lnTo>
                  <a:pt x="11134" y="21594"/>
                </a:lnTo>
                <a:cubicBezTo>
                  <a:pt x="16965" y="21414"/>
                  <a:pt x="21600" y="16634"/>
                  <a:pt x="21600" y="10800"/>
                </a:cubicBezTo>
                <a:cubicBezTo>
                  <a:pt x="21600" y="4835"/>
                  <a:pt x="16764" y="0"/>
                  <a:pt x="10800" y="0"/>
                </a:cubicBezTo>
                <a:cubicBezTo>
                  <a:pt x="4835" y="0"/>
                  <a:pt x="0" y="4835"/>
                  <a:pt x="0" y="10800"/>
                </a:cubicBezTo>
                <a:cubicBezTo>
                  <a:pt x="-1" y="16634"/>
                  <a:pt x="4634" y="21414"/>
                  <a:pt x="10465" y="21594"/>
                </a:cubicBezTo>
                <a:close/>
              </a:path>
            </a:pathLst>
          </a:custGeom>
          <a:gradFill rotWithShape="0">
            <a:gsLst>
              <a:gs pos="0">
                <a:schemeClr val="folHlink"/>
              </a:gs>
              <a:gs pos="100000">
                <a:schemeClr val="folHlink">
                  <a:gamma/>
                  <a:tint val="6275"/>
                  <a:invGamma/>
                </a:schemeClr>
              </a:gs>
            </a:gsLst>
            <a:path path="rect">
              <a:fillToRect l="50000" t="50000" r="50000" b="50000"/>
            </a:path>
          </a:gra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grpSp>
        <p:nvGrpSpPr>
          <p:cNvPr id="168028" name="Group 92"/>
          <p:cNvGrpSpPr>
            <a:grpSpLocks/>
          </p:cNvGrpSpPr>
          <p:nvPr/>
        </p:nvGrpSpPr>
        <p:grpSpPr bwMode="auto">
          <a:xfrm>
            <a:off x="4414838" y="4189413"/>
            <a:ext cx="314325" cy="342900"/>
            <a:chOff x="2960" y="2966"/>
            <a:chExt cx="273" cy="533"/>
          </a:xfrm>
        </p:grpSpPr>
        <p:grpSp>
          <p:nvGrpSpPr>
            <p:cNvPr id="168029" name="Group 93"/>
            <p:cNvGrpSpPr>
              <a:grpSpLocks/>
            </p:cNvGrpSpPr>
            <p:nvPr/>
          </p:nvGrpSpPr>
          <p:grpSpPr bwMode="auto">
            <a:xfrm rot="-186789">
              <a:off x="2964" y="3456"/>
              <a:ext cx="265" cy="43"/>
              <a:chOff x="2966" y="3408"/>
              <a:chExt cx="265" cy="43"/>
            </a:xfrm>
          </p:grpSpPr>
          <p:sp>
            <p:nvSpPr>
              <p:cNvPr id="168030" name="Rectangle 94"/>
              <p:cNvSpPr>
                <a:spLocks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68031" name="Oval 95" descr="Светлый диагональный 1"/>
              <p:cNvSpPr>
                <a:spLocks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68032" name="Oval 96" descr="Светлый диагональный 1"/>
              <p:cNvSpPr>
                <a:spLocks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68033" name="Group 97"/>
            <p:cNvGrpSpPr>
              <a:grpSpLocks/>
            </p:cNvGrpSpPr>
            <p:nvPr/>
          </p:nvGrpSpPr>
          <p:grpSpPr bwMode="auto">
            <a:xfrm>
              <a:off x="2964" y="3356"/>
              <a:ext cx="265" cy="43"/>
              <a:chOff x="2966" y="3408"/>
              <a:chExt cx="265" cy="43"/>
            </a:xfrm>
          </p:grpSpPr>
          <p:sp>
            <p:nvSpPr>
              <p:cNvPr id="168034" name="Rectangle 98"/>
              <p:cNvSpPr>
                <a:spLocks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68035" name="Oval 99" descr="Светлый диагональный 1"/>
              <p:cNvSpPr>
                <a:spLocks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68036" name="Oval 100" descr="Светлый диагональный 1"/>
              <p:cNvSpPr>
                <a:spLocks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68037" name="Group 101"/>
            <p:cNvGrpSpPr>
              <a:grpSpLocks/>
            </p:cNvGrpSpPr>
            <p:nvPr/>
          </p:nvGrpSpPr>
          <p:grpSpPr bwMode="auto">
            <a:xfrm>
              <a:off x="2968" y="3302"/>
              <a:ext cx="265" cy="43"/>
              <a:chOff x="2966" y="3408"/>
              <a:chExt cx="265" cy="43"/>
            </a:xfrm>
          </p:grpSpPr>
          <p:sp>
            <p:nvSpPr>
              <p:cNvPr id="168038" name="Rectangle 102"/>
              <p:cNvSpPr>
                <a:spLocks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68039" name="Oval 103" descr="Светлый диагональный 1"/>
              <p:cNvSpPr>
                <a:spLocks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68040" name="Oval 104" descr="Светлый диагональный 1"/>
              <p:cNvSpPr>
                <a:spLocks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68041" name="Group 105"/>
            <p:cNvGrpSpPr>
              <a:grpSpLocks/>
            </p:cNvGrpSpPr>
            <p:nvPr/>
          </p:nvGrpSpPr>
          <p:grpSpPr bwMode="auto">
            <a:xfrm>
              <a:off x="2962" y="3134"/>
              <a:ext cx="265" cy="43"/>
              <a:chOff x="2966" y="3408"/>
              <a:chExt cx="265" cy="43"/>
            </a:xfrm>
          </p:grpSpPr>
          <p:sp>
            <p:nvSpPr>
              <p:cNvPr id="168042" name="Rectangle 106"/>
              <p:cNvSpPr>
                <a:spLocks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68043" name="Oval 107" descr="Светлый диагональный 1"/>
              <p:cNvSpPr>
                <a:spLocks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68044" name="Oval 108" descr="Светлый диагональный 1"/>
              <p:cNvSpPr>
                <a:spLocks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68045" name="Group 109"/>
            <p:cNvGrpSpPr>
              <a:grpSpLocks/>
            </p:cNvGrpSpPr>
            <p:nvPr/>
          </p:nvGrpSpPr>
          <p:grpSpPr bwMode="auto">
            <a:xfrm>
              <a:off x="2964" y="3082"/>
              <a:ext cx="265" cy="43"/>
              <a:chOff x="2966" y="3408"/>
              <a:chExt cx="265" cy="43"/>
            </a:xfrm>
          </p:grpSpPr>
          <p:sp>
            <p:nvSpPr>
              <p:cNvPr id="168046" name="Rectangle 110"/>
              <p:cNvSpPr>
                <a:spLocks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68047" name="Oval 111" descr="Светлый диагональный 1"/>
              <p:cNvSpPr>
                <a:spLocks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68048" name="Oval 112" descr="Светлый диагональный 1"/>
              <p:cNvSpPr>
                <a:spLocks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68049" name="Group 113"/>
            <p:cNvGrpSpPr>
              <a:grpSpLocks/>
            </p:cNvGrpSpPr>
            <p:nvPr/>
          </p:nvGrpSpPr>
          <p:grpSpPr bwMode="auto">
            <a:xfrm>
              <a:off x="2966" y="3032"/>
              <a:ext cx="265" cy="43"/>
              <a:chOff x="2966" y="3408"/>
              <a:chExt cx="265" cy="43"/>
            </a:xfrm>
          </p:grpSpPr>
          <p:sp>
            <p:nvSpPr>
              <p:cNvPr id="168050" name="Rectangle 114"/>
              <p:cNvSpPr>
                <a:spLocks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68051" name="Oval 115" descr="Светлый диагональный 1"/>
              <p:cNvSpPr>
                <a:spLocks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68052" name="Oval 116" descr="Светлый диагональный 1"/>
              <p:cNvSpPr>
                <a:spLocks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68053" name="Group 117"/>
            <p:cNvGrpSpPr>
              <a:grpSpLocks/>
            </p:cNvGrpSpPr>
            <p:nvPr/>
          </p:nvGrpSpPr>
          <p:grpSpPr bwMode="auto">
            <a:xfrm>
              <a:off x="2964" y="3244"/>
              <a:ext cx="265" cy="43"/>
              <a:chOff x="2966" y="3408"/>
              <a:chExt cx="265" cy="43"/>
            </a:xfrm>
          </p:grpSpPr>
          <p:sp>
            <p:nvSpPr>
              <p:cNvPr id="168054" name="Rectangle 118"/>
              <p:cNvSpPr>
                <a:spLocks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68055" name="Oval 119" descr="Светлый диагональный 1"/>
              <p:cNvSpPr>
                <a:spLocks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68056" name="Oval 120" descr="Светлый диагональный 1"/>
              <p:cNvSpPr>
                <a:spLocks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68057" name="Group 121"/>
            <p:cNvGrpSpPr>
              <a:grpSpLocks/>
            </p:cNvGrpSpPr>
            <p:nvPr/>
          </p:nvGrpSpPr>
          <p:grpSpPr bwMode="auto">
            <a:xfrm>
              <a:off x="2962" y="3190"/>
              <a:ext cx="265" cy="43"/>
              <a:chOff x="2966" y="3408"/>
              <a:chExt cx="265" cy="43"/>
            </a:xfrm>
          </p:grpSpPr>
          <p:sp>
            <p:nvSpPr>
              <p:cNvPr id="168058" name="Rectangle 122"/>
              <p:cNvSpPr>
                <a:spLocks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68059" name="Oval 123" descr="Светлый диагональный 1"/>
              <p:cNvSpPr>
                <a:spLocks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68060" name="Oval 124" descr="Светлый диагональный 1"/>
              <p:cNvSpPr>
                <a:spLocks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68061" name="Group 125"/>
            <p:cNvGrpSpPr>
              <a:grpSpLocks/>
            </p:cNvGrpSpPr>
            <p:nvPr/>
          </p:nvGrpSpPr>
          <p:grpSpPr bwMode="auto">
            <a:xfrm>
              <a:off x="2960" y="3414"/>
              <a:ext cx="265" cy="43"/>
              <a:chOff x="2966" y="3408"/>
              <a:chExt cx="265" cy="43"/>
            </a:xfrm>
          </p:grpSpPr>
          <p:sp>
            <p:nvSpPr>
              <p:cNvPr id="168062" name="Rectangle 126"/>
              <p:cNvSpPr>
                <a:spLocks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68063" name="Oval 127" descr="Светлый диагональный 1"/>
              <p:cNvSpPr>
                <a:spLocks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68064" name="Oval 128" descr="Светлый диагональный 1"/>
              <p:cNvSpPr>
                <a:spLocks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68065" name="Group 129"/>
            <p:cNvGrpSpPr>
              <a:grpSpLocks/>
            </p:cNvGrpSpPr>
            <p:nvPr/>
          </p:nvGrpSpPr>
          <p:grpSpPr bwMode="auto">
            <a:xfrm rot="136227">
              <a:off x="2966" y="2980"/>
              <a:ext cx="265" cy="43"/>
              <a:chOff x="2966" y="3408"/>
              <a:chExt cx="265" cy="43"/>
            </a:xfrm>
          </p:grpSpPr>
          <p:sp>
            <p:nvSpPr>
              <p:cNvPr id="168066" name="Rectangle 130"/>
              <p:cNvSpPr>
                <a:spLocks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68067" name="Oval 131" descr="Светлый диагональный 1"/>
              <p:cNvSpPr>
                <a:spLocks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68068" name="Oval 132" descr="Светлый диагональный 1"/>
              <p:cNvSpPr>
                <a:spLocks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68069" name="Group 133"/>
            <p:cNvGrpSpPr>
              <a:grpSpLocks/>
            </p:cNvGrpSpPr>
            <p:nvPr/>
          </p:nvGrpSpPr>
          <p:grpSpPr bwMode="auto">
            <a:xfrm rot="-208310">
              <a:off x="2964" y="2966"/>
              <a:ext cx="265" cy="43"/>
              <a:chOff x="2966" y="3408"/>
              <a:chExt cx="265" cy="43"/>
            </a:xfrm>
          </p:grpSpPr>
          <p:sp>
            <p:nvSpPr>
              <p:cNvPr id="168070" name="Rectangle 134"/>
              <p:cNvSpPr>
                <a:spLocks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68071" name="Oval 135" descr="Светлый диагональный 1"/>
              <p:cNvSpPr>
                <a:spLocks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68072" name="Oval 136" descr="Светлый диагональный 1"/>
              <p:cNvSpPr>
                <a:spLocks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</p:grpSp>
      <p:sp>
        <p:nvSpPr>
          <p:cNvPr id="168073" name="Freeform 137"/>
          <p:cNvSpPr>
            <a:spLocks noChangeAspect="1"/>
          </p:cNvSpPr>
          <p:nvPr/>
        </p:nvSpPr>
        <p:spPr bwMode="auto">
          <a:xfrm>
            <a:off x="4489450" y="1979613"/>
            <a:ext cx="160338" cy="1073150"/>
          </a:xfrm>
          <a:custGeom>
            <a:avLst/>
            <a:gdLst/>
            <a:ahLst/>
            <a:cxnLst>
              <a:cxn ang="0">
                <a:pos x="0" y="960"/>
              </a:cxn>
              <a:cxn ang="0">
                <a:pos x="0" y="9"/>
              </a:cxn>
              <a:cxn ang="0">
                <a:pos x="5" y="3"/>
              </a:cxn>
              <a:cxn ang="0">
                <a:pos x="15" y="0"/>
              </a:cxn>
              <a:cxn ang="0">
                <a:pos x="39" y="15"/>
              </a:cxn>
              <a:cxn ang="0">
                <a:pos x="72" y="24"/>
              </a:cxn>
              <a:cxn ang="0">
                <a:pos x="102" y="18"/>
              </a:cxn>
              <a:cxn ang="0">
                <a:pos x="125" y="5"/>
              </a:cxn>
              <a:cxn ang="0">
                <a:pos x="135" y="2"/>
              </a:cxn>
              <a:cxn ang="0">
                <a:pos x="143" y="6"/>
              </a:cxn>
              <a:cxn ang="0">
                <a:pos x="144" y="960"/>
              </a:cxn>
              <a:cxn ang="0">
                <a:pos x="0" y="960"/>
              </a:cxn>
            </a:cxnLst>
            <a:rect l="0" t="0" r="r" b="b"/>
            <a:pathLst>
              <a:path w="144" h="960">
                <a:moveTo>
                  <a:pt x="0" y="960"/>
                </a:moveTo>
                <a:lnTo>
                  <a:pt x="0" y="9"/>
                </a:lnTo>
                <a:lnTo>
                  <a:pt x="5" y="3"/>
                </a:lnTo>
                <a:lnTo>
                  <a:pt x="15" y="0"/>
                </a:lnTo>
                <a:lnTo>
                  <a:pt x="39" y="15"/>
                </a:lnTo>
                <a:lnTo>
                  <a:pt x="72" y="24"/>
                </a:lnTo>
                <a:lnTo>
                  <a:pt x="102" y="18"/>
                </a:lnTo>
                <a:lnTo>
                  <a:pt x="125" y="5"/>
                </a:lnTo>
                <a:lnTo>
                  <a:pt x="135" y="2"/>
                </a:lnTo>
                <a:lnTo>
                  <a:pt x="143" y="6"/>
                </a:lnTo>
                <a:lnTo>
                  <a:pt x="144" y="960"/>
                </a:lnTo>
                <a:lnTo>
                  <a:pt x="0" y="960"/>
                </a:lnTo>
                <a:close/>
              </a:path>
            </a:pathLst>
          </a:custGeom>
          <a:gradFill rotWithShape="0">
            <a:gsLst>
              <a:gs pos="0">
                <a:schemeClr val="folHlink"/>
              </a:gs>
              <a:gs pos="50000">
                <a:schemeClr val="folHlink">
                  <a:gamma/>
                  <a:tint val="0"/>
                  <a:invGamma/>
                </a:schemeClr>
              </a:gs>
              <a:gs pos="100000">
                <a:schemeClr val="folHlink"/>
              </a:gs>
            </a:gsLst>
            <a:lin ang="0" scaled="1"/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endParaRPr lang="ro-RO"/>
          </a:p>
        </p:txBody>
      </p:sp>
      <p:grpSp>
        <p:nvGrpSpPr>
          <p:cNvPr id="168074" name="Group 138"/>
          <p:cNvGrpSpPr>
            <a:grpSpLocks/>
          </p:cNvGrpSpPr>
          <p:nvPr/>
        </p:nvGrpSpPr>
        <p:grpSpPr bwMode="auto">
          <a:xfrm>
            <a:off x="3149600" y="1066800"/>
            <a:ext cx="2843213" cy="4094163"/>
            <a:chOff x="1985" y="1437"/>
            <a:chExt cx="1791" cy="2579"/>
          </a:xfrm>
        </p:grpSpPr>
        <p:grpSp>
          <p:nvGrpSpPr>
            <p:cNvPr id="168075" name="Group 139"/>
            <p:cNvGrpSpPr>
              <a:grpSpLocks/>
            </p:cNvGrpSpPr>
            <p:nvPr/>
          </p:nvGrpSpPr>
          <p:grpSpPr bwMode="auto">
            <a:xfrm>
              <a:off x="1985" y="1437"/>
              <a:ext cx="1791" cy="2579"/>
              <a:chOff x="1985" y="1437"/>
              <a:chExt cx="1791" cy="2579"/>
            </a:xfrm>
          </p:grpSpPr>
          <p:grpSp>
            <p:nvGrpSpPr>
              <p:cNvPr id="168076" name="Group 140"/>
              <p:cNvGrpSpPr>
                <a:grpSpLocks noChangeAspect="1"/>
              </p:cNvGrpSpPr>
              <p:nvPr/>
            </p:nvGrpSpPr>
            <p:grpSpPr bwMode="auto">
              <a:xfrm>
                <a:off x="1993" y="1892"/>
                <a:ext cx="208" cy="1874"/>
                <a:chOff x="1836" y="1048"/>
                <a:chExt cx="294" cy="2656"/>
              </a:xfrm>
            </p:grpSpPr>
            <p:sp>
              <p:nvSpPr>
                <p:cNvPr id="168077" name="Rectangle 141" descr="Дранка"/>
                <p:cNvSpPr>
                  <a:spLocks noChangeAspect="1" noChangeArrowheads="1"/>
                </p:cNvSpPr>
                <p:nvPr/>
              </p:nvSpPr>
              <p:spPr bwMode="auto">
                <a:xfrm>
                  <a:off x="1836" y="1104"/>
                  <a:ext cx="294" cy="2553"/>
                </a:xfrm>
                <a:prstGeom prst="rect">
                  <a:avLst/>
                </a:prstGeom>
                <a:pattFill prst="shingle">
                  <a:fgClr>
                    <a:schemeClr val="folHlink"/>
                  </a:fgClr>
                  <a:bgClr>
                    <a:schemeClr val="bg1"/>
                  </a:bgClr>
                </a:patt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68078" name="AutoShape 142" descr="Дранка"/>
                <p:cNvSpPr>
                  <a:spLocks noChangeAspect="1" noChangeArrowheads="1"/>
                </p:cNvSpPr>
                <p:nvPr/>
              </p:nvSpPr>
              <p:spPr bwMode="auto">
                <a:xfrm>
                  <a:off x="2008" y="3656"/>
                  <a:ext cx="48" cy="48"/>
                </a:xfrm>
                <a:custGeom>
                  <a:avLst/>
                  <a:gdLst>
                    <a:gd name="G0" fmla="+- 5400 0 0"/>
                    <a:gd name="G1" fmla="+- 21600 0 5400"/>
                    <a:gd name="G2" fmla="*/ 5400 1 2"/>
                    <a:gd name="G3" fmla="+- 21600 0 G2"/>
                    <a:gd name="G4" fmla="+/ 5400 21600 2"/>
                    <a:gd name="G5" fmla="+/ G1 0 2"/>
                    <a:gd name="G6" fmla="*/ 21600 21600 5400"/>
                    <a:gd name="G7" fmla="*/ G6 1 2"/>
                    <a:gd name="G8" fmla="+- 21600 0 G7"/>
                    <a:gd name="G9" fmla="*/ 21600 1 2"/>
                    <a:gd name="G10" fmla="+- 5400 0 G9"/>
                    <a:gd name="G11" fmla="?: G10 G8 0"/>
                    <a:gd name="G12" fmla="?: G10 G7 21600"/>
                    <a:gd name="T0" fmla="*/ 18900 w 21600"/>
                    <a:gd name="T1" fmla="*/ 10800 h 21600"/>
                    <a:gd name="T2" fmla="*/ 10800 w 21600"/>
                    <a:gd name="T3" fmla="*/ 21600 h 21600"/>
                    <a:gd name="T4" fmla="*/ 2700 w 21600"/>
                    <a:gd name="T5" fmla="*/ 10800 h 21600"/>
                    <a:gd name="T6" fmla="*/ 10800 w 21600"/>
                    <a:gd name="T7" fmla="*/ 0 h 21600"/>
                    <a:gd name="T8" fmla="*/ 4500 w 21600"/>
                    <a:gd name="T9" fmla="*/ 4500 h 21600"/>
                    <a:gd name="T10" fmla="*/ 17100 w 21600"/>
                    <a:gd name="T11" fmla="*/ 171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T8" t="T9" r="T10" b="T11"/>
                  <a:pathLst>
                    <a:path w="21600" h="21600">
                      <a:moveTo>
                        <a:pt x="0" y="0"/>
                      </a:moveTo>
                      <a:lnTo>
                        <a:pt x="5400" y="21600"/>
                      </a:lnTo>
                      <a:lnTo>
                        <a:pt x="16200" y="21600"/>
                      </a:lnTo>
                      <a:lnTo>
                        <a:pt x="21600" y="0"/>
                      </a:lnTo>
                      <a:close/>
                    </a:path>
                  </a:pathLst>
                </a:custGeom>
                <a:pattFill prst="shingle">
                  <a:fgClr>
                    <a:schemeClr val="folHlink"/>
                  </a:fgClr>
                  <a:bgClr>
                    <a:schemeClr val="bg1"/>
                  </a:bgClr>
                </a:patt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68079" name="AutoShape 143" descr="Дранка"/>
                <p:cNvSpPr>
                  <a:spLocks noChangeAspect="1" noChangeArrowheads="1"/>
                </p:cNvSpPr>
                <p:nvPr/>
              </p:nvSpPr>
              <p:spPr bwMode="auto">
                <a:xfrm>
                  <a:off x="1920" y="3656"/>
                  <a:ext cx="48" cy="48"/>
                </a:xfrm>
                <a:custGeom>
                  <a:avLst/>
                  <a:gdLst>
                    <a:gd name="G0" fmla="+- 5400 0 0"/>
                    <a:gd name="G1" fmla="+- 21600 0 5400"/>
                    <a:gd name="G2" fmla="*/ 5400 1 2"/>
                    <a:gd name="G3" fmla="+- 21600 0 G2"/>
                    <a:gd name="G4" fmla="+/ 5400 21600 2"/>
                    <a:gd name="G5" fmla="+/ G1 0 2"/>
                    <a:gd name="G6" fmla="*/ 21600 21600 5400"/>
                    <a:gd name="G7" fmla="*/ G6 1 2"/>
                    <a:gd name="G8" fmla="+- 21600 0 G7"/>
                    <a:gd name="G9" fmla="*/ 21600 1 2"/>
                    <a:gd name="G10" fmla="+- 5400 0 G9"/>
                    <a:gd name="G11" fmla="?: G10 G8 0"/>
                    <a:gd name="G12" fmla="?: G10 G7 21600"/>
                    <a:gd name="T0" fmla="*/ 18900 w 21600"/>
                    <a:gd name="T1" fmla="*/ 10800 h 21600"/>
                    <a:gd name="T2" fmla="*/ 10800 w 21600"/>
                    <a:gd name="T3" fmla="*/ 21600 h 21600"/>
                    <a:gd name="T4" fmla="*/ 2700 w 21600"/>
                    <a:gd name="T5" fmla="*/ 10800 h 21600"/>
                    <a:gd name="T6" fmla="*/ 10800 w 21600"/>
                    <a:gd name="T7" fmla="*/ 0 h 21600"/>
                    <a:gd name="T8" fmla="*/ 4500 w 21600"/>
                    <a:gd name="T9" fmla="*/ 4500 h 21600"/>
                    <a:gd name="T10" fmla="*/ 17100 w 21600"/>
                    <a:gd name="T11" fmla="*/ 171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T8" t="T9" r="T10" b="T11"/>
                  <a:pathLst>
                    <a:path w="21600" h="21600">
                      <a:moveTo>
                        <a:pt x="0" y="0"/>
                      </a:moveTo>
                      <a:lnTo>
                        <a:pt x="5400" y="21600"/>
                      </a:lnTo>
                      <a:lnTo>
                        <a:pt x="16200" y="21600"/>
                      </a:lnTo>
                      <a:lnTo>
                        <a:pt x="21600" y="0"/>
                      </a:lnTo>
                      <a:close/>
                    </a:path>
                  </a:pathLst>
                </a:custGeom>
                <a:pattFill prst="shingle">
                  <a:fgClr>
                    <a:schemeClr val="folHlink"/>
                  </a:fgClr>
                  <a:bgClr>
                    <a:schemeClr val="bg1"/>
                  </a:bgClr>
                </a:patt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68080" name="AutoShape 144" descr="Дранка"/>
                <p:cNvSpPr>
                  <a:spLocks noChangeAspect="1" noChangeArrowheads="1"/>
                </p:cNvSpPr>
                <p:nvPr/>
              </p:nvSpPr>
              <p:spPr bwMode="auto">
                <a:xfrm rot="10800000">
                  <a:off x="2004" y="1048"/>
                  <a:ext cx="48" cy="48"/>
                </a:xfrm>
                <a:custGeom>
                  <a:avLst/>
                  <a:gdLst>
                    <a:gd name="G0" fmla="+- 5400 0 0"/>
                    <a:gd name="G1" fmla="+- 21600 0 5400"/>
                    <a:gd name="G2" fmla="*/ 5400 1 2"/>
                    <a:gd name="G3" fmla="+- 21600 0 G2"/>
                    <a:gd name="G4" fmla="+/ 5400 21600 2"/>
                    <a:gd name="G5" fmla="+/ G1 0 2"/>
                    <a:gd name="G6" fmla="*/ 21600 21600 5400"/>
                    <a:gd name="G7" fmla="*/ G6 1 2"/>
                    <a:gd name="G8" fmla="+- 21600 0 G7"/>
                    <a:gd name="G9" fmla="*/ 21600 1 2"/>
                    <a:gd name="G10" fmla="+- 5400 0 G9"/>
                    <a:gd name="G11" fmla="?: G10 G8 0"/>
                    <a:gd name="G12" fmla="?: G10 G7 21600"/>
                    <a:gd name="T0" fmla="*/ 18900 w 21600"/>
                    <a:gd name="T1" fmla="*/ 10800 h 21600"/>
                    <a:gd name="T2" fmla="*/ 10800 w 21600"/>
                    <a:gd name="T3" fmla="*/ 21600 h 21600"/>
                    <a:gd name="T4" fmla="*/ 2700 w 21600"/>
                    <a:gd name="T5" fmla="*/ 10800 h 21600"/>
                    <a:gd name="T6" fmla="*/ 10800 w 21600"/>
                    <a:gd name="T7" fmla="*/ 0 h 21600"/>
                    <a:gd name="T8" fmla="*/ 4500 w 21600"/>
                    <a:gd name="T9" fmla="*/ 4500 h 21600"/>
                    <a:gd name="T10" fmla="*/ 17100 w 21600"/>
                    <a:gd name="T11" fmla="*/ 171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T8" t="T9" r="T10" b="T11"/>
                  <a:pathLst>
                    <a:path w="21600" h="21600">
                      <a:moveTo>
                        <a:pt x="0" y="0"/>
                      </a:moveTo>
                      <a:lnTo>
                        <a:pt x="5400" y="21600"/>
                      </a:lnTo>
                      <a:lnTo>
                        <a:pt x="16200" y="21600"/>
                      </a:lnTo>
                      <a:lnTo>
                        <a:pt x="21600" y="0"/>
                      </a:lnTo>
                      <a:close/>
                    </a:path>
                  </a:pathLst>
                </a:custGeom>
                <a:pattFill prst="shingle">
                  <a:fgClr>
                    <a:schemeClr val="folHlink"/>
                  </a:fgClr>
                  <a:bgClr>
                    <a:schemeClr val="bg1"/>
                  </a:bgClr>
                </a:patt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68081" name="AutoShape 145" descr="Дранка"/>
                <p:cNvSpPr>
                  <a:spLocks noChangeAspect="1" noChangeArrowheads="1"/>
                </p:cNvSpPr>
                <p:nvPr/>
              </p:nvSpPr>
              <p:spPr bwMode="auto">
                <a:xfrm rot="10800000">
                  <a:off x="1916" y="1048"/>
                  <a:ext cx="48" cy="48"/>
                </a:xfrm>
                <a:custGeom>
                  <a:avLst/>
                  <a:gdLst>
                    <a:gd name="G0" fmla="+- 5400 0 0"/>
                    <a:gd name="G1" fmla="+- 21600 0 5400"/>
                    <a:gd name="G2" fmla="*/ 5400 1 2"/>
                    <a:gd name="G3" fmla="+- 21600 0 G2"/>
                    <a:gd name="G4" fmla="+/ 5400 21600 2"/>
                    <a:gd name="G5" fmla="+/ G1 0 2"/>
                    <a:gd name="G6" fmla="*/ 21600 21600 5400"/>
                    <a:gd name="G7" fmla="*/ G6 1 2"/>
                    <a:gd name="G8" fmla="+- 21600 0 G7"/>
                    <a:gd name="G9" fmla="*/ 21600 1 2"/>
                    <a:gd name="G10" fmla="+- 5400 0 G9"/>
                    <a:gd name="G11" fmla="?: G10 G8 0"/>
                    <a:gd name="G12" fmla="?: G10 G7 21600"/>
                    <a:gd name="T0" fmla="*/ 18900 w 21600"/>
                    <a:gd name="T1" fmla="*/ 10800 h 21600"/>
                    <a:gd name="T2" fmla="*/ 10800 w 21600"/>
                    <a:gd name="T3" fmla="*/ 21600 h 21600"/>
                    <a:gd name="T4" fmla="*/ 2700 w 21600"/>
                    <a:gd name="T5" fmla="*/ 10800 h 21600"/>
                    <a:gd name="T6" fmla="*/ 10800 w 21600"/>
                    <a:gd name="T7" fmla="*/ 0 h 21600"/>
                    <a:gd name="T8" fmla="*/ 4500 w 21600"/>
                    <a:gd name="T9" fmla="*/ 4500 h 21600"/>
                    <a:gd name="T10" fmla="*/ 17100 w 21600"/>
                    <a:gd name="T11" fmla="*/ 171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T8" t="T9" r="T10" b="T11"/>
                  <a:pathLst>
                    <a:path w="21600" h="21600">
                      <a:moveTo>
                        <a:pt x="0" y="0"/>
                      </a:moveTo>
                      <a:lnTo>
                        <a:pt x="5400" y="21600"/>
                      </a:lnTo>
                      <a:lnTo>
                        <a:pt x="16200" y="21600"/>
                      </a:lnTo>
                      <a:lnTo>
                        <a:pt x="21600" y="0"/>
                      </a:lnTo>
                      <a:close/>
                    </a:path>
                  </a:pathLst>
                </a:custGeom>
                <a:pattFill prst="shingle">
                  <a:fgClr>
                    <a:schemeClr val="folHlink"/>
                  </a:fgClr>
                  <a:bgClr>
                    <a:schemeClr val="bg1"/>
                  </a:bgClr>
                </a:patt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  <p:grpSp>
            <p:nvGrpSpPr>
              <p:cNvPr id="168082" name="Group 146"/>
              <p:cNvGrpSpPr>
                <a:grpSpLocks noChangeAspect="1"/>
              </p:cNvGrpSpPr>
              <p:nvPr/>
            </p:nvGrpSpPr>
            <p:grpSpPr bwMode="auto">
              <a:xfrm rot="-67822">
                <a:off x="3543" y="1880"/>
                <a:ext cx="208" cy="1870"/>
                <a:chOff x="1836" y="1048"/>
                <a:chExt cx="294" cy="2656"/>
              </a:xfrm>
            </p:grpSpPr>
            <p:sp>
              <p:nvSpPr>
                <p:cNvPr id="168083" name="Rectangle 147" descr="Дранка"/>
                <p:cNvSpPr>
                  <a:spLocks noChangeAspect="1" noChangeArrowheads="1"/>
                </p:cNvSpPr>
                <p:nvPr/>
              </p:nvSpPr>
              <p:spPr bwMode="auto">
                <a:xfrm>
                  <a:off x="1836" y="1104"/>
                  <a:ext cx="294" cy="2553"/>
                </a:xfrm>
                <a:prstGeom prst="rect">
                  <a:avLst/>
                </a:prstGeom>
                <a:pattFill prst="shingle">
                  <a:fgClr>
                    <a:schemeClr val="folHlink"/>
                  </a:fgClr>
                  <a:bgClr>
                    <a:schemeClr val="bg1"/>
                  </a:bgClr>
                </a:patt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68084" name="AutoShape 148" descr="Дранка"/>
                <p:cNvSpPr>
                  <a:spLocks noChangeAspect="1" noChangeArrowheads="1"/>
                </p:cNvSpPr>
                <p:nvPr/>
              </p:nvSpPr>
              <p:spPr bwMode="auto">
                <a:xfrm>
                  <a:off x="2008" y="3656"/>
                  <a:ext cx="48" cy="48"/>
                </a:xfrm>
                <a:custGeom>
                  <a:avLst/>
                  <a:gdLst>
                    <a:gd name="G0" fmla="+- 5400 0 0"/>
                    <a:gd name="G1" fmla="+- 21600 0 5400"/>
                    <a:gd name="G2" fmla="*/ 5400 1 2"/>
                    <a:gd name="G3" fmla="+- 21600 0 G2"/>
                    <a:gd name="G4" fmla="+/ 5400 21600 2"/>
                    <a:gd name="G5" fmla="+/ G1 0 2"/>
                    <a:gd name="G6" fmla="*/ 21600 21600 5400"/>
                    <a:gd name="G7" fmla="*/ G6 1 2"/>
                    <a:gd name="G8" fmla="+- 21600 0 G7"/>
                    <a:gd name="G9" fmla="*/ 21600 1 2"/>
                    <a:gd name="G10" fmla="+- 5400 0 G9"/>
                    <a:gd name="G11" fmla="?: G10 G8 0"/>
                    <a:gd name="G12" fmla="?: G10 G7 21600"/>
                    <a:gd name="T0" fmla="*/ 18900 w 21600"/>
                    <a:gd name="T1" fmla="*/ 10800 h 21600"/>
                    <a:gd name="T2" fmla="*/ 10800 w 21600"/>
                    <a:gd name="T3" fmla="*/ 21600 h 21600"/>
                    <a:gd name="T4" fmla="*/ 2700 w 21600"/>
                    <a:gd name="T5" fmla="*/ 10800 h 21600"/>
                    <a:gd name="T6" fmla="*/ 10800 w 21600"/>
                    <a:gd name="T7" fmla="*/ 0 h 21600"/>
                    <a:gd name="T8" fmla="*/ 4500 w 21600"/>
                    <a:gd name="T9" fmla="*/ 4500 h 21600"/>
                    <a:gd name="T10" fmla="*/ 17100 w 21600"/>
                    <a:gd name="T11" fmla="*/ 171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T8" t="T9" r="T10" b="T11"/>
                  <a:pathLst>
                    <a:path w="21600" h="21600">
                      <a:moveTo>
                        <a:pt x="0" y="0"/>
                      </a:moveTo>
                      <a:lnTo>
                        <a:pt x="5400" y="21600"/>
                      </a:lnTo>
                      <a:lnTo>
                        <a:pt x="16200" y="21600"/>
                      </a:lnTo>
                      <a:lnTo>
                        <a:pt x="21600" y="0"/>
                      </a:lnTo>
                      <a:close/>
                    </a:path>
                  </a:pathLst>
                </a:custGeom>
                <a:pattFill prst="shingle">
                  <a:fgClr>
                    <a:schemeClr val="folHlink"/>
                  </a:fgClr>
                  <a:bgClr>
                    <a:schemeClr val="bg1"/>
                  </a:bgClr>
                </a:patt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68085" name="AutoShape 149" descr="Дранка"/>
                <p:cNvSpPr>
                  <a:spLocks noChangeAspect="1" noChangeArrowheads="1"/>
                </p:cNvSpPr>
                <p:nvPr/>
              </p:nvSpPr>
              <p:spPr bwMode="auto">
                <a:xfrm>
                  <a:off x="1920" y="3656"/>
                  <a:ext cx="48" cy="48"/>
                </a:xfrm>
                <a:custGeom>
                  <a:avLst/>
                  <a:gdLst>
                    <a:gd name="G0" fmla="+- 5400 0 0"/>
                    <a:gd name="G1" fmla="+- 21600 0 5400"/>
                    <a:gd name="G2" fmla="*/ 5400 1 2"/>
                    <a:gd name="G3" fmla="+- 21600 0 G2"/>
                    <a:gd name="G4" fmla="+/ 5400 21600 2"/>
                    <a:gd name="G5" fmla="+/ G1 0 2"/>
                    <a:gd name="G6" fmla="*/ 21600 21600 5400"/>
                    <a:gd name="G7" fmla="*/ G6 1 2"/>
                    <a:gd name="G8" fmla="+- 21600 0 G7"/>
                    <a:gd name="G9" fmla="*/ 21600 1 2"/>
                    <a:gd name="G10" fmla="+- 5400 0 G9"/>
                    <a:gd name="G11" fmla="?: G10 G8 0"/>
                    <a:gd name="G12" fmla="?: G10 G7 21600"/>
                    <a:gd name="T0" fmla="*/ 18900 w 21600"/>
                    <a:gd name="T1" fmla="*/ 10800 h 21600"/>
                    <a:gd name="T2" fmla="*/ 10800 w 21600"/>
                    <a:gd name="T3" fmla="*/ 21600 h 21600"/>
                    <a:gd name="T4" fmla="*/ 2700 w 21600"/>
                    <a:gd name="T5" fmla="*/ 10800 h 21600"/>
                    <a:gd name="T6" fmla="*/ 10800 w 21600"/>
                    <a:gd name="T7" fmla="*/ 0 h 21600"/>
                    <a:gd name="T8" fmla="*/ 4500 w 21600"/>
                    <a:gd name="T9" fmla="*/ 4500 h 21600"/>
                    <a:gd name="T10" fmla="*/ 17100 w 21600"/>
                    <a:gd name="T11" fmla="*/ 171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T8" t="T9" r="T10" b="T11"/>
                  <a:pathLst>
                    <a:path w="21600" h="21600">
                      <a:moveTo>
                        <a:pt x="0" y="0"/>
                      </a:moveTo>
                      <a:lnTo>
                        <a:pt x="5400" y="21600"/>
                      </a:lnTo>
                      <a:lnTo>
                        <a:pt x="16200" y="21600"/>
                      </a:lnTo>
                      <a:lnTo>
                        <a:pt x="21600" y="0"/>
                      </a:lnTo>
                      <a:close/>
                    </a:path>
                  </a:pathLst>
                </a:custGeom>
                <a:pattFill prst="shingle">
                  <a:fgClr>
                    <a:schemeClr val="folHlink"/>
                  </a:fgClr>
                  <a:bgClr>
                    <a:schemeClr val="bg1"/>
                  </a:bgClr>
                </a:patt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68086" name="AutoShape 150" descr="Дранка"/>
                <p:cNvSpPr>
                  <a:spLocks noChangeAspect="1" noChangeArrowheads="1"/>
                </p:cNvSpPr>
                <p:nvPr/>
              </p:nvSpPr>
              <p:spPr bwMode="auto">
                <a:xfrm rot="10800000">
                  <a:off x="2004" y="1048"/>
                  <a:ext cx="48" cy="48"/>
                </a:xfrm>
                <a:custGeom>
                  <a:avLst/>
                  <a:gdLst>
                    <a:gd name="G0" fmla="+- 5400 0 0"/>
                    <a:gd name="G1" fmla="+- 21600 0 5400"/>
                    <a:gd name="G2" fmla="*/ 5400 1 2"/>
                    <a:gd name="G3" fmla="+- 21600 0 G2"/>
                    <a:gd name="G4" fmla="+/ 5400 21600 2"/>
                    <a:gd name="G5" fmla="+/ G1 0 2"/>
                    <a:gd name="G6" fmla="*/ 21600 21600 5400"/>
                    <a:gd name="G7" fmla="*/ G6 1 2"/>
                    <a:gd name="G8" fmla="+- 21600 0 G7"/>
                    <a:gd name="G9" fmla="*/ 21600 1 2"/>
                    <a:gd name="G10" fmla="+- 5400 0 G9"/>
                    <a:gd name="G11" fmla="?: G10 G8 0"/>
                    <a:gd name="G12" fmla="?: G10 G7 21600"/>
                    <a:gd name="T0" fmla="*/ 18900 w 21600"/>
                    <a:gd name="T1" fmla="*/ 10800 h 21600"/>
                    <a:gd name="T2" fmla="*/ 10800 w 21600"/>
                    <a:gd name="T3" fmla="*/ 21600 h 21600"/>
                    <a:gd name="T4" fmla="*/ 2700 w 21600"/>
                    <a:gd name="T5" fmla="*/ 10800 h 21600"/>
                    <a:gd name="T6" fmla="*/ 10800 w 21600"/>
                    <a:gd name="T7" fmla="*/ 0 h 21600"/>
                    <a:gd name="T8" fmla="*/ 4500 w 21600"/>
                    <a:gd name="T9" fmla="*/ 4500 h 21600"/>
                    <a:gd name="T10" fmla="*/ 17100 w 21600"/>
                    <a:gd name="T11" fmla="*/ 171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T8" t="T9" r="T10" b="T11"/>
                  <a:pathLst>
                    <a:path w="21600" h="21600">
                      <a:moveTo>
                        <a:pt x="0" y="0"/>
                      </a:moveTo>
                      <a:lnTo>
                        <a:pt x="5400" y="21600"/>
                      </a:lnTo>
                      <a:lnTo>
                        <a:pt x="16200" y="21600"/>
                      </a:lnTo>
                      <a:lnTo>
                        <a:pt x="21600" y="0"/>
                      </a:lnTo>
                      <a:close/>
                    </a:path>
                  </a:pathLst>
                </a:custGeom>
                <a:pattFill prst="shingle">
                  <a:fgClr>
                    <a:schemeClr val="folHlink"/>
                  </a:fgClr>
                  <a:bgClr>
                    <a:schemeClr val="bg1"/>
                  </a:bgClr>
                </a:patt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68087" name="AutoShape 151" descr="Дранка"/>
                <p:cNvSpPr>
                  <a:spLocks noChangeAspect="1" noChangeArrowheads="1"/>
                </p:cNvSpPr>
                <p:nvPr/>
              </p:nvSpPr>
              <p:spPr bwMode="auto">
                <a:xfrm rot="10800000">
                  <a:off x="1916" y="1048"/>
                  <a:ext cx="48" cy="48"/>
                </a:xfrm>
                <a:custGeom>
                  <a:avLst/>
                  <a:gdLst>
                    <a:gd name="G0" fmla="+- 5400 0 0"/>
                    <a:gd name="G1" fmla="+- 21600 0 5400"/>
                    <a:gd name="G2" fmla="*/ 5400 1 2"/>
                    <a:gd name="G3" fmla="+- 21600 0 G2"/>
                    <a:gd name="G4" fmla="+/ 5400 21600 2"/>
                    <a:gd name="G5" fmla="+/ G1 0 2"/>
                    <a:gd name="G6" fmla="*/ 21600 21600 5400"/>
                    <a:gd name="G7" fmla="*/ G6 1 2"/>
                    <a:gd name="G8" fmla="+- 21600 0 G7"/>
                    <a:gd name="G9" fmla="*/ 21600 1 2"/>
                    <a:gd name="G10" fmla="+- 5400 0 G9"/>
                    <a:gd name="G11" fmla="?: G10 G8 0"/>
                    <a:gd name="G12" fmla="?: G10 G7 21600"/>
                    <a:gd name="T0" fmla="*/ 18900 w 21600"/>
                    <a:gd name="T1" fmla="*/ 10800 h 21600"/>
                    <a:gd name="T2" fmla="*/ 10800 w 21600"/>
                    <a:gd name="T3" fmla="*/ 21600 h 21600"/>
                    <a:gd name="T4" fmla="*/ 2700 w 21600"/>
                    <a:gd name="T5" fmla="*/ 10800 h 21600"/>
                    <a:gd name="T6" fmla="*/ 10800 w 21600"/>
                    <a:gd name="T7" fmla="*/ 0 h 21600"/>
                    <a:gd name="T8" fmla="*/ 4500 w 21600"/>
                    <a:gd name="T9" fmla="*/ 4500 h 21600"/>
                    <a:gd name="T10" fmla="*/ 17100 w 21600"/>
                    <a:gd name="T11" fmla="*/ 171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T8" t="T9" r="T10" b="T11"/>
                  <a:pathLst>
                    <a:path w="21600" h="21600">
                      <a:moveTo>
                        <a:pt x="0" y="0"/>
                      </a:moveTo>
                      <a:lnTo>
                        <a:pt x="5400" y="21600"/>
                      </a:lnTo>
                      <a:lnTo>
                        <a:pt x="16200" y="21600"/>
                      </a:lnTo>
                      <a:lnTo>
                        <a:pt x="21600" y="0"/>
                      </a:lnTo>
                      <a:close/>
                    </a:path>
                  </a:pathLst>
                </a:custGeom>
                <a:pattFill prst="shingle">
                  <a:fgClr>
                    <a:schemeClr val="folHlink"/>
                  </a:fgClr>
                  <a:bgClr>
                    <a:schemeClr val="bg1"/>
                  </a:bgClr>
                </a:patt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  <p:grpSp>
            <p:nvGrpSpPr>
              <p:cNvPr id="168088" name="Group 152"/>
              <p:cNvGrpSpPr>
                <a:grpSpLocks noChangeAspect="1"/>
              </p:cNvGrpSpPr>
              <p:nvPr/>
            </p:nvGrpSpPr>
            <p:grpSpPr bwMode="auto">
              <a:xfrm>
                <a:off x="2002" y="1921"/>
                <a:ext cx="1753" cy="1785"/>
                <a:chOff x="1848" y="1089"/>
                <a:chExt cx="2487" cy="2531"/>
              </a:xfrm>
            </p:grpSpPr>
            <p:grpSp>
              <p:nvGrpSpPr>
                <p:cNvPr id="168089" name="Group 153"/>
                <p:cNvGrpSpPr>
                  <a:grpSpLocks noChangeAspect="1"/>
                </p:cNvGrpSpPr>
                <p:nvPr/>
              </p:nvGrpSpPr>
              <p:grpSpPr bwMode="auto">
                <a:xfrm>
                  <a:off x="4050" y="1089"/>
                  <a:ext cx="264" cy="230"/>
                  <a:chOff x="4050" y="1089"/>
                  <a:chExt cx="264" cy="230"/>
                </a:xfrm>
              </p:grpSpPr>
              <p:sp>
                <p:nvSpPr>
                  <p:cNvPr id="168090" name="Oval 15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053" y="1089"/>
                    <a:ext cx="113" cy="113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68091" name="Oval 15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194" y="1206"/>
                    <a:ext cx="113" cy="113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68092" name="Rectangle 15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194" y="1095"/>
                    <a:ext cx="120" cy="105"/>
                  </a:xfrm>
                  <a:prstGeom prst="rect">
                    <a:avLst/>
                  </a:prstGeom>
                  <a:gradFill rotWithShape="0">
                    <a:gsLst>
                      <a:gs pos="0">
                        <a:schemeClr val="folHlink"/>
                      </a:gs>
                      <a:gs pos="5000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68093" name="Rectangle 15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050" y="1206"/>
                    <a:ext cx="120" cy="105"/>
                  </a:xfrm>
                  <a:prstGeom prst="rect">
                    <a:avLst/>
                  </a:prstGeom>
                  <a:gradFill rotWithShape="0">
                    <a:gsLst>
                      <a:gs pos="0">
                        <a:schemeClr val="folHlink"/>
                      </a:gs>
                      <a:gs pos="5000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</p:grpSp>
            <p:grpSp>
              <p:nvGrpSpPr>
                <p:cNvPr id="168094" name="Group 158"/>
                <p:cNvGrpSpPr>
                  <a:grpSpLocks noChangeAspect="1"/>
                </p:cNvGrpSpPr>
                <p:nvPr/>
              </p:nvGrpSpPr>
              <p:grpSpPr bwMode="auto">
                <a:xfrm>
                  <a:off x="4050" y="1320"/>
                  <a:ext cx="264" cy="230"/>
                  <a:chOff x="4050" y="1089"/>
                  <a:chExt cx="264" cy="230"/>
                </a:xfrm>
              </p:grpSpPr>
              <p:sp>
                <p:nvSpPr>
                  <p:cNvPr id="168095" name="Oval 15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053" y="1089"/>
                    <a:ext cx="113" cy="113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68096" name="Oval 16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194" y="1206"/>
                    <a:ext cx="113" cy="113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68097" name="Rectangle 16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194" y="1095"/>
                    <a:ext cx="120" cy="105"/>
                  </a:xfrm>
                  <a:prstGeom prst="rect">
                    <a:avLst/>
                  </a:prstGeom>
                  <a:gradFill rotWithShape="0">
                    <a:gsLst>
                      <a:gs pos="0">
                        <a:schemeClr val="folHlink"/>
                      </a:gs>
                      <a:gs pos="5000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68098" name="Rectangle 16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050" y="1206"/>
                    <a:ext cx="120" cy="105"/>
                  </a:xfrm>
                  <a:prstGeom prst="rect">
                    <a:avLst/>
                  </a:prstGeom>
                  <a:gradFill rotWithShape="0">
                    <a:gsLst>
                      <a:gs pos="0">
                        <a:schemeClr val="folHlink"/>
                      </a:gs>
                      <a:gs pos="5000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</p:grpSp>
            <p:grpSp>
              <p:nvGrpSpPr>
                <p:cNvPr id="168099" name="Group 163"/>
                <p:cNvGrpSpPr>
                  <a:grpSpLocks noChangeAspect="1"/>
                </p:cNvGrpSpPr>
                <p:nvPr/>
              </p:nvGrpSpPr>
              <p:grpSpPr bwMode="auto">
                <a:xfrm>
                  <a:off x="4053" y="1545"/>
                  <a:ext cx="264" cy="230"/>
                  <a:chOff x="4050" y="1089"/>
                  <a:chExt cx="264" cy="230"/>
                </a:xfrm>
              </p:grpSpPr>
              <p:sp>
                <p:nvSpPr>
                  <p:cNvPr id="168100" name="Oval 16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053" y="1089"/>
                    <a:ext cx="113" cy="113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68101" name="Oval 16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194" y="1206"/>
                    <a:ext cx="113" cy="113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68102" name="Rectangle 16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194" y="1095"/>
                    <a:ext cx="120" cy="105"/>
                  </a:xfrm>
                  <a:prstGeom prst="rect">
                    <a:avLst/>
                  </a:prstGeom>
                  <a:gradFill rotWithShape="0">
                    <a:gsLst>
                      <a:gs pos="0">
                        <a:schemeClr val="folHlink"/>
                      </a:gs>
                      <a:gs pos="5000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68103" name="Rectangle 16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050" y="1206"/>
                    <a:ext cx="120" cy="105"/>
                  </a:xfrm>
                  <a:prstGeom prst="rect">
                    <a:avLst/>
                  </a:prstGeom>
                  <a:gradFill rotWithShape="0">
                    <a:gsLst>
                      <a:gs pos="0">
                        <a:schemeClr val="folHlink"/>
                      </a:gs>
                      <a:gs pos="5000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</p:grpSp>
            <p:grpSp>
              <p:nvGrpSpPr>
                <p:cNvPr id="168104" name="Group 168"/>
                <p:cNvGrpSpPr>
                  <a:grpSpLocks noChangeAspect="1"/>
                </p:cNvGrpSpPr>
                <p:nvPr/>
              </p:nvGrpSpPr>
              <p:grpSpPr bwMode="auto">
                <a:xfrm>
                  <a:off x="4056" y="1776"/>
                  <a:ext cx="264" cy="230"/>
                  <a:chOff x="4050" y="1089"/>
                  <a:chExt cx="264" cy="230"/>
                </a:xfrm>
              </p:grpSpPr>
              <p:sp>
                <p:nvSpPr>
                  <p:cNvPr id="168105" name="Oval 16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053" y="1089"/>
                    <a:ext cx="113" cy="113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68106" name="Oval 17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194" y="1206"/>
                    <a:ext cx="113" cy="113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68107" name="Rectangle 17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194" y="1095"/>
                    <a:ext cx="120" cy="105"/>
                  </a:xfrm>
                  <a:prstGeom prst="rect">
                    <a:avLst/>
                  </a:prstGeom>
                  <a:gradFill rotWithShape="0">
                    <a:gsLst>
                      <a:gs pos="0">
                        <a:schemeClr val="folHlink"/>
                      </a:gs>
                      <a:gs pos="5000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68108" name="Rectangle 17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050" y="1206"/>
                    <a:ext cx="120" cy="105"/>
                  </a:xfrm>
                  <a:prstGeom prst="rect">
                    <a:avLst/>
                  </a:prstGeom>
                  <a:gradFill rotWithShape="0">
                    <a:gsLst>
                      <a:gs pos="0">
                        <a:schemeClr val="folHlink"/>
                      </a:gs>
                      <a:gs pos="5000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</p:grpSp>
            <p:grpSp>
              <p:nvGrpSpPr>
                <p:cNvPr id="168109" name="Group 173"/>
                <p:cNvGrpSpPr>
                  <a:grpSpLocks noChangeAspect="1"/>
                </p:cNvGrpSpPr>
                <p:nvPr/>
              </p:nvGrpSpPr>
              <p:grpSpPr bwMode="auto">
                <a:xfrm>
                  <a:off x="4062" y="2004"/>
                  <a:ext cx="264" cy="230"/>
                  <a:chOff x="4050" y="1089"/>
                  <a:chExt cx="264" cy="230"/>
                </a:xfrm>
              </p:grpSpPr>
              <p:sp>
                <p:nvSpPr>
                  <p:cNvPr id="168110" name="Oval 17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053" y="1089"/>
                    <a:ext cx="113" cy="113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68111" name="Oval 17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194" y="1206"/>
                    <a:ext cx="113" cy="113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68112" name="Rectangle 17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194" y="1095"/>
                    <a:ext cx="120" cy="105"/>
                  </a:xfrm>
                  <a:prstGeom prst="rect">
                    <a:avLst/>
                  </a:prstGeom>
                  <a:gradFill rotWithShape="0">
                    <a:gsLst>
                      <a:gs pos="0">
                        <a:schemeClr val="folHlink"/>
                      </a:gs>
                      <a:gs pos="5000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68113" name="Rectangle 17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050" y="1206"/>
                    <a:ext cx="120" cy="105"/>
                  </a:xfrm>
                  <a:prstGeom prst="rect">
                    <a:avLst/>
                  </a:prstGeom>
                  <a:gradFill rotWithShape="0">
                    <a:gsLst>
                      <a:gs pos="0">
                        <a:schemeClr val="folHlink"/>
                      </a:gs>
                      <a:gs pos="5000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</p:grpSp>
            <p:grpSp>
              <p:nvGrpSpPr>
                <p:cNvPr id="168114" name="Group 178"/>
                <p:cNvGrpSpPr>
                  <a:grpSpLocks noChangeAspect="1"/>
                </p:cNvGrpSpPr>
                <p:nvPr/>
              </p:nvGrpSpPr>
              <p:grpSpPr bwMode="auto">
                <a:xfrm>
                  <a:off x="4062" y="2229"/>
                  <a:ext cx="264" cy="230"/>
                  <a:chOff x="4050" y="1089"/>
                  <a:chExt cx="264" cy="230"/>
                </a:xfrm>
              </p:grpSpPr>
              <p:sp>
                <p:nvSpPr>
                  <p:cNvPr id="168115" name="Oval 17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053" y="1089"/>
                    <a:ext cx="113" cy="113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68116" name="Oval 18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194" y="1206"/>
                    <a:ext cx="113" cy="113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68117" name="Rectangle 18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194" y="1095"/>
                    <a:ext cx="120" cy="105"/>
                  </a:xfrm>
                  <a:prstGeom prst="rect">
                    <a:avLst/>
                  </a:prstGeom>
                  <a:gradFill rotWithShape="0">
                    <a:gsLst>
                      <a:gs pos="0">
                        <a:schemeClr val="folHlink"/>
                      </a:gs>
                      <a:gs pos="5000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68118" name="Rectangle 18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050" y="1206"/>
                    <a:ext cx="120" cy="105"/>
                  </a:xfrm>
                  <a:prstGeom prst="rect">
                    <a:avLst/>
                  </a:prstGeom>
                  <a:gradFill rotWithShape="0">
                    <a:gsLst>
                      <a:gs pos="0">
                        <a:schemeClr val="folHlink"/>
                      </a:gs>
                      <a:gs pos="5000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</p:grpSp>
            <p:grpSp>
              <p:nvGrpSpPr>
                <p:cNvPr id="168119" name="Group 183"/>
                <p:cNvGrpSpPr>
                  <a:grpSpLocks noChangeAspect="1"/>
                </p:cNvGrpSpPr>
                <p:nvPr/>
              </p:nvGrpSpPr>
              <p:grpSpPr bwMode="auto">
                <a:xfrm>
                  <a:off x="4062" y="2451"/>
                  <a:ext cx="264" cy="230"/>
                  <a:chOff x="4050" y="1089"/>
                  <a:chExt cx="264" cy="230"/>
                </a:xfrm>
              </p:grpSpPr>
              <p:sp>
                <p:nvSpPr>
                  <p:cNvPr id="168120" name="Oval 18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053" y="1089"/>
                    <a:ext cx="113" cy="113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68121" name="Oval 18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194" y="1206"/>
                    <a:ext cx="113" cy="113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68122" name="Rectangle 18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194" y="1095"/>
                    <a:ext cx="120" cy="105"/>
                  </a:xfrm>
                  <a:prstGeom prst="rect">
                    <a:avLst/>
                  </a:prstGeom>
                  <a:gradFill rotWithShape="0">
                    <a:gsLst>
                      <a:gs pos="0">
                        <a:schemeClr val="folHlink"/>
                      </a:gs>
                      <a:gs pos="5000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68123" name="Rectangle 18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050" y="1206"/>
                    <a:ext cx="120" cy="105"/>
                  </a:xfrm>
                  <a:prstGeom prst="rect">
                    <a:avLst/>
                  </a:prstGeom>
                  <a:gradFill rotWithShape="0">
                    <a:gsLst>
                      <a:gs pos="0">
                        <a:schemeClr val="folHlink"/>
                      </a:gs>
                      <a:gs pos="5000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</p:grpSp>
            <p:grpSp>
              <p:nvGrpSpPr>
                <p:cNvPr id="168124" name="Group 188"/>
                <p:cNvGrpSpPr>
                  <a:grpSpLocks noChangeAspect="1"/>
                </p:cNvGrpSpPr>
                <p:nvPr/>
              </p:nvGrpSpPr>
              <p:grpSpPr bwMode="auto">
                <a:xfrm>
                  <a:off x="4065" y="2682"/>
                  <a:ext cx="264" cy="230"/>
                  <a:chOff x="4050" y="1089"/>
                  <a:chExt cx="264" cy="230"/>
                </a:xfrm>
              </p:grpSpPr>
              <p:sp>
                <p:nvSpPr>
                  <p:cNvPr id="168125" name="Oval 18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053" y="1089"/>
                    <a:ext cx="113" cy="113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68126" name="Oval 19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194" y="1206"/>
                    <a:ext cx="113" cy="113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68127" name="Rectangle 19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194" y="1095"/>
                    <a:ext cx="120" cy="105"/>
                  </a:xfrm>
                  <a:prstGeom prst="rect">
                    <a:avLst/>
                  </a:prstGeom>
                  <a:gradFill rotWithShape="0">
                    <a:gsLst>
                      <a:gs pos="0">
                        <a:schemeClr val="folHlink"/>
                      </a:gs>
                      <a:gs pos="5000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68128" name="Rectangle 19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050" y="1206"/>
                    <a:ext cx="120" cy="105"/>
                  </a:xfrm>
                  <a:prstGeom prst="rect">
                    <a:avLst/>
                  </a:prstGeom>
                  <a:gradFill rotWithShape="0">
                    <a:gsLst>
                      <a:gs pos="0">
                        <a:schemeClr val="folHlink"/>
                      </a:gs>
                      <a:gs pos="5000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</p:grpSp>
            <p:grpSp>
              <p:nvGrpSpPr>
                <p:cNvPr id="168129" name="Group 193"/>
                <p:cNvGrpSpPr>
                  <a:grpSpLocks noChangeAspect="1"/>
                </p:cNvGrpSpPr>
                <p:nvPr/>
              </p:nvGrpSpPr>
              <p:grpSpPr bwMode="auto">
                <a:xfrm>
                  <a:off x="4068" y="2910"/>
                  <a:ext cx="264" cy="230"/>
                  <a:chOff x="4050" y="1089"/>
                  <a:chExt cx="264" cy="230"/>
                </a:xfrm>
              </p:grpSpPr>
              <p:sp>
                <p:nvSpPr>
                  <p:cNvPr id="168130" name="Oval 19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053" y="1089"/>
                    <a:ext cx="113" cy="113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68131" name="Oval 19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194" y="1206"/>
                    <a:ext cx="113" cy="113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68132" name="Rectangle 19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194" y="1095"/>
                    <a:ext cx="120" cy="105"/>
                  </a:xfrm>
                  <a:prstGeom prst="rect">
                    <a:avLst/>
                  </a:prstGeom>
                  <a:gradFill rotWithShape="0">
                    <a:gsLst>
                      <a:gs pos="0">
                        <a:schemeClr val="folHlink"/>
                      </a:gs>
                      <a:gs pos="5000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68133" name="Rectangle 19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050" y="1206"/>
                    <a:ext cx="120" cy="105"/>
                  </a:xfrm>
                  <a:prstGeom prst="rect">
                    <a:avLst/>
                  </a:prstGeom>
                  <a:gradFill rotWithShape="0">
                    <a:gsLst>
                      <a:gs pos="0">
                        <a:schemeClr val="folHlink"/>
                      </a:gs>
                      <a:gs pos="5000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</p:grpSp>
            <p:grpSp>
              <p:nvGrpSpPr>
                <p:cNvPr id="168134" name="Group 198"/>
                <p:cNvGrpSpPr>
                  <a:grpSpLocks noChangeAspect="1"/>
                </p:cNvGrpSpPr>
                <p:nvPr/>
              </p:nvGrpSpPr>
              <p:grpSpPr bwMode="auto">
                <a:xfrm>
                  <a:off x="4071" y="3141"/>
                  <a:ext cx="264" cy="230"/>
                  <a:chOff x="4050" y="1089"/>
                  <a:chExt cx="264" cy="230"/>
                </a:xfrm>
              </p:grpSpPr>
              <p:sp>
                <p:nvSpPr>
                  <p:cNvPr id="168135" name="Oval 19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053" y="1089"/>
                    <a:ext cx="113" cy="113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68136" name="Oval 20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194" y="1206"/>
                    <a:ext cx="113" cy="113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68137" name="Rectangle 20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194" y="1095"/>
                    <a:ext cx="120" cy="105"/>
                  </a:xfrm>
                  <a:prstGeom prst="rect">
                    <a:avLst/>
                  </a:prstGeom>
                  <a:gradFill rotWithShape="0">
                    <a:gsLst>
                      <a:gs pos="0">
                        <a:schemeClr val="folHlink"/>
                      </a:gs>
                      <a:gs pos="5000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68138" name="Rectangle 20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050" y="1206"/>
                    <a:ext cx="120" cy="105"/>
                  </a:xfrm>
                  <a:prstGeom prst="rect">
                    <a:avLst/>
                  </a:prstGeom>
                  <a:gradFill rotWithShape="0">
                    <a:gsLst>
                      <a:gs pos="0">
                        <a:schemeClr val="folHlink"/>
                      </a:gs>
                      <a:gs pos="5000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</p:grpSp>
            <p:grpSp>
              <p:nvGrpSpPr>
                <p:cNvPr id="168139" name="Group 203"/>
                <p:cNvGrpSpPr>
                  <a:grpSpLocks noChangeAspect="1"/>
                </p:cNvGrpSpPr>
                <p:nvPr/>
              </p:nvGrpSpPr>
              <p:grpSpPr bwMode="auto">
                <a:xfrm>
                  <a:off x="4068" y="3372"/>
                  <a:ext cx="264" cy="230"/>
                  <a:chOff x="4050" y="1089"/>
                  <a:chExt cx="264" cy="230"/>
                </a:xfrm>
              </p:grpSpPr>
              <p:sp>
                <p:nvSpPr>
                  <p:cNvPr id="168140" name="Oval 20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053" y="1089"/>
                    <a:ext cx="113" cy="113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68141" name="Oval 20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194" y="1206"/>
                    <a:ext cx="113" cy="113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68142" name="Rectangle 20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194" y="1095"/>
                    <a:ext cx="120" cy="105"/>
                  </a:xfrm>
                  <a:prstGeom prst="rect">
                    <a:avLst/>
                  </a:prstGeom>
                  <a:gradFill rotWithShape="0">
                    <a:gsLst>
                      <a:gs pos="0">
                        <a:schemeClr val="folHlink"/>
                      </a:gs>
                      <a:gs pos="5000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68143" name="Rectangle 20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050" y="1206"/>
                    <a:ext cx="120" cy="105"/>
                  </a:xfrm>
                  <a:prstGeom prst="rect">
                    <a:avLst/>
                  </a:prstGeom>
                  <a:gradFill rotWithShape="0">
                    <a:gsLst>
                      <a:gs pos="0">
                        <a:schemeClr val="folHlink"/>
                      </a:gs>
                      <a:gs pos="5000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</p:grpSp>
            <p:grpSp>
              <p:nvGrpSpPr>
                <p:cNvPr id="168144" name="Group 208"/>
                <p:cNvGrpSpPr>
                  <a:grpSpLocks noChangeAspect="1"/>
                </p:cNvGrpSpPr>
                <p:nvPr/>
              </p:nvGrpSpPr>
              <p:grpSpPr bwMode="auto">
                <a:xfrm>
                  <a:off x="1848" y="1107"/>
                  <a:ext cx="264" cy="230"/>
                  <a:chOff x="4050" y="1089"/>
                  <a:chExt cx="264" cy="230"/>
                </a:xfrm>
              </p:grpSpPr>
              <p:sp>
                <p:nvSpPr>
                  <p:cNvPr id="168145" name="Oval 20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053" y="1089"/>
                    <a:ext cx="113" cy="113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68146" name="Oval 21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194" y="1206"/>
                    <a:ext cx="113" cy="113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68147" name="Rectangle 21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194" y="1095"/>
                    <a:ext cx="120" cy="105"/>
                  </a:xfrm>
                  <a:prstGeom prst="rect">
                    <a:avLst/>
                  </a:prstGeom>
                  <a:gradFill rotWithShape="0">
                    <a:gsLst>
                      <a:gs pos="0">
                        <a:schemeClr val="folHlink"/>
                      </a:gs>
                      <a:gs pos="5000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68148" name="Rectangle 21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050" y="1206"/>
                    <a:ext cx="120" cy="105"/>
                  </a:xfrm>
                  <a:prstGeom prst="rect">
                    <a:avLst/>
                  </a:prstGeom>
                  <a:gradFill rotWithShape="0">
                    <a:gsLst>
                      <a:gs pos="0">
                        <a:schemeClr val="folHlink"/>
                      </a:gs>
                      <a:gs pos="5000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</p:grpSp>
            <p:grpSp>
              <p:nvGrpSpPr>
                <p:cNvPr id="168149" name="Group 213"/>
                <p:cNvGrpSpPr>
                  <a:grpSpLocks noChangeAspect="1"/>
                </p:cNvGrpSpPr>
                <p:nvPr/>
              </p:nvGrpSpPr>
              <p:grpSpPr bwMode="auto">
                <a:xfrm>
                  <a:off x="1848" y="1338"/>
                  <a:ext cx="264" cy="230"/>
                  <a:chOff x="4050" y="1089"/>
                  <a:chExt cx="264" cy="230"/>
                </a:xfrm>
              </p:grpSpPr>
              <p:sp>
                <p:nvSpPr>
                  <p:cNvPr id="168150" name="Oval 21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053" y="1089"/>
                    <a:ext cx="113" cy="113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68151" name="Oval 21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194" y="1206"/>
                    <a:ext cx="113" cy="113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68152" name="Rectangle 21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194" y="1095"/>
                    <a:ext cx="120" cy="105"/>
                  </a:xfrm>
                  <a:prstGeom prst="rect">
                    <a:avLst/>
                  </a:prstGeom>
                  <a:gradFill rotWithShape="0">
                    <a:gsLst>
                      <a:gs pos="0">
                        <a:schemeClr val="folHlink"/>
                      </a:gs>
                      <a:gs pos="5000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68153" name="Rectangle 21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050" y="1206"/>
                    <a:ext cx="120" cy="105"/>
                  </a:xfrm>
                  <a:prstGeom prst="rect">
                    <a:avLst/>
                  </a:prstGeom>
                  <a:gradFill rotWithShape="0">
                    <a:gsLst>
                      <a:gs pos="0">
                        <a:schemeClr val="folHlink"/>
                      </a:gs>
                      <a:gs pos="5000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</p:grpSp>
            <p:grpSp>
              <p:nvGrpSpPr>
                <p:cNvPr id="168154" name="Group 218"/>
                <p:cNvGrpSpPr>
                  <a:grpSpLocks noChangeAspect="1"/>
                </p:cNvGrpSpPr>
                <p:nvPr/>
              </p:nvGrpSpPr>
              <p:grpSpPr bwMode="auto">
                <a:xfrm>
                  <a:off x="1851" y="1563"/>
                  <a:ext cx="264" cy="230"/>
                  <a:chOff x="4050" y="1089"/>
                  <a:chExt cx="264" cy="230"/>
                </a:xfrm>
              </p:grpSpPr>
              <p:sp>
                <p:nvSpPr>
                  <p:cNvPr id="168155" name="Oval 21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053" y="1089"/>
                    <a:ext cx="113" cy="113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68156" name="Oval 22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194" y="1206"/>
                    <a:ext cx="113" cy="113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68157" name="Rectangle 22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194" y="1095"/>
                    <a:ext cx="120" cy="105"/>
                  </a:xfrm>
                  <a:prstGeom prst="rect">
                    <a:avLst/>
                  </a:prstGeom>
                  <a:gradFill rotWithShape="0">
                    <a:gsLst>
                      <a:gs pos="0">
                        <a:schemeClr val="folHlink"/>
                      </a:gs>
                      <a:gs pos="5000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68158" name="Rectangle 22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050" y="1206"/>
                    <a:ext cx="120" cy="105"/>
                  </a:xfrm>
                  <a:prstGeom prst="rect">
                    <a:avLst/>
                  </a:prstGeom>
                  <a:gradFill rotWithShape="0">
                    <a:gsLst>
                      <a:gs pos="0">
                        <a:schemeClr val="folHlink"/>
                      </a:gs>
                      <a:gs pos="5000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</p:grpSp>
            <p:grpSp>
              <p:nvGrpSpPr>
                <p:cNvPr id="168159" name="Group 223"/>
                <p:cNvGrpSpPr>
                  <a:grpSpLocks noChangeAspect="1"/>
                </p:cNvGrpSpPr>
                <p:nvPr/>
              </p:nvGrpSpPr>
              <p:grpSpPr bwMode="auto">
                <a:xfrm>
                  <a:off x="1854" y="1794"/>
                  <a:ext cx="264" cy="230"/>
                  <a:chOff x="4050" y="1089"/>
                  <a:chExt cx="264" cy="230"/>
                </a:xfrm>
              </p:grpSpPr>
              <p:sp>
                <p:nvSpPr>
                  <p:cNvPr id="168160" name="Oval 22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053" y="1089"/>
                    <a:ext cx="113" cy="113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68161" name="Oval 22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194" y="1206"/>
                    <a:ext cx="113" cy="113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68162" name="Rectangle 22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194" y="1095"/>
                    <a:ext cx="120" cy="105"/>
                  </a:xfrm>
                  <a:prstGeom prst="rect">
                    <a:avLst/>
                  </a:prstGeom>
                  <a:gradFill rotWithShape="0">
                    <a:gsLst>
                      <a:gs pos="0">
                        <a:schemeClr val="folHlink"/>
                      </a:gs>
                      <a:gs pos="5000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68163" name="Rectangle 22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050" y="1206"/>
                    <a:ext cx="120" cy="105"/>
                  </a:xfrm>
                  <a:prstGeom prst="rect">
                    <a:avLst/>
                  </a:prstGeom>
                  <a:gradFill rotWithShape="0">
                    <a:gsLst>
                      <a:gs pos="0">
                        <a:schemeClr val="folHlink"/>
                      </a:gs>
                      <a:gs pos="5000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</p:grpSp>
            <p:grpSp>
              <p:nvGrpSpPr>
                <p:cNvPr id="168164" name="Group 228"/>
                <p:cNvGrpSpPr>
                  <a:grpSpLocks noChangeAspect="1"/>
                </p:cNvGrpSpPr>
                <p:nvPr/>
              </p:nvGrpSpPr>
              <p:grpSpPr bwMode="auto">
                <a:xfrm>
                  <a:off x="1860" y="2022"/>
                  <a:ext cx="264" cy="230"/>
                  <a:chOff x="4050" y="1089"/>
                  <a:chExt cx="264" cy="230"/>
                </a:xfrm>
              </p:grpSpPr>
              <p:sp>
                <p:nvSpPr>
                  <p:cNvPr id="168165" name="Oval 22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053" y="1089"/>
                    <a:ext cx="113" cy="113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68166" name="Oval 23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194" y="1206"/>
                    <a:ext cx="113" cy="113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68167" name="Rectangle 23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194" y="1095"/>
                    <a:ext cx="120" cy="105"/>
                  </a:xfrm>
                  <a:prstGeom prst="rect">
                    <a:avLst/>
                  </a:prstGeom>
                  <a:gradFill rotWithShape="0">
                    <a:gsLst>
                      <a:gs pos="0">
                        <a:schemeClr val="folHlink"/>
                      </a:gs>
                      <a:gs pos="5000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68168" name="Rectangle 23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050" y="1206"/>
                    <a:ext cx="120" cy="105"/>
                  </a:xfrm>
                  <a:prstGeom prst="rect">
                    <a:avLst/>
                  </a:prstGeom>
                  <a:gradFill rotWithShape="0">
                    <a:gsLst>
                      <a:gs pos="0">
                        <a:schemeClr val="folHlink"/>
                      </a:gs>
                      <a:gs pos="5000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</p:grpSp>
            <p:grpSp>
              <p:nvGrpSpPr>
                <p:cNvPr id="168169" name="Group 233"/>
                <p:cNvGrpSpPr>
                  <a:grpSpLocks noChangeAspect="1"/>
                </p:cNvGrpSpPr>
                <p:nvPr/>
              </p:nvGrpSpPr>
              <p:grpSpPr bwMode="auto">
                <a:xfrm>
                  <a:off x="1860" y="2247"/>
                  <a:ext cx="264" cy="230"/>
                  <a:chOff x="4050" y="1089"/>
                  <a:chExt cx="264" cy="230"/>
                </a:xfrm>
              </p:grpSpPr>
              <p:sp>
                <p:nvSpPr>
                  <p:cNvPr id="168170" name="Oval 23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053" y="1089"/>
                    <a:ext cx="113" cy="113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68171" name="Oval 23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194" y="1206"/>
                    <a:ext cx="113" cy="113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68172" name="Rectangle 23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194" y="1095"/>
                    <a:ext cx="120" cy="105"/>
                  </a:xfrm>
                  <a:prstGeom prst="rect">
                    <a:avLst/>
                  </a:prstGeom>
                  <a:gradFill rotWithShape="0">
                    <a:gsLst>
                      <a:gs pos="0">
                        <a:schemeClr val="folHlink"/>
                      </a:gs>
                      <a:gs pos="5000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68173" name="Rectangle 23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050" y="1206"/>
                    <a:ext cx="120" cy="105"/>
                  </a:xfrm>
                  <a:prstGeom prst="rect">
                    <a:avLst/>
                  </a:prstGeom>
                  <a:gradFill rotWithShape="0">
                    <a:gsLst>
                      <a:gs pos="0">
                        <a:schemeClr val="folHlink"/>
                      </a:gs>
                      <a:gs pos="5000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</p:grpSp>
            <p:grpSp>
              <p:nvGrpSpPr>
                <p:cNvPr id="168174" name="Group 238"/>
                <p:cNvGrpSpPr>
                  <a:grpSpLocks noChangeAspect="1"/>
                </p:cNvGrpSpPr>
                <p:nvPr/>
              </p:nvGrpSpPr>
              <p:grpSpPr bwMode="auto">
                <a:xfrm>
                  <a:off x="1860" y="2469"/>
                  <a:ext cx="264" cy="230"/>
                  <a:chOff x="4050" y="1089"/>
                  <a:chExt cx="264" cy="230"/>
                </a:xfrm>
              </p:grpSpPr>
              <p:sp>
                <p:nvSpPr>
                  <p:cNvPr id="168175" name="Oval 23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053" y="1089"/>
                    <a:ext cx="113" cy="113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68176" name="Oval 24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194" y="1206"/>
                    <a:ext cx="113" cy="113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68177" name="Rectangle 24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194" y="1095"/>
                    <a:ext cx="120" cy="105"/>
                  </a:xfrm>
                  <a:prstGeom prst="rect">
                    <a:avLst/>
                  </a:prstGeom>
                  <a:gradFill rotWithShape="0">
                    <a:gsLst>
                      <a:gs pos="0">
                        <a:schemeClr val="folHlink"/>
                      </a:gs>
                      <a:gs pos="5000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68178" name="Rectangle 24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050" y="1206"/>
                    <a:ext cx="120" cy="105"/>
                  </a:xfrm>
                  <a:prstGeom prst="rect">
                    <a:avLst/>
                  </a:prstGeom>
                  <a:gradFill rotWithShape="0">
                    <a:gsLst>
                      <a:gs pos="0">
                        <a:schemeClr val="folHlink"/>
                      </a:gs>
                      <a:gs pos="5000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</p:grpSp>
            <p:grpSp>
              <p:nvGrpSpPr>
                <p:cNvPr id="168179" name="Group 243"/>
                <p:cNvGrpSpPr>
                  <a:grpSpLocks noChangeAspect="1"/>
                </p:cNvGrpSpPr>
                <p:nvPr/>
              </p:nvGrpSpPr>
              <p:grpSpPr bwMode="auto">
                <a:xfrm>
                  <a:off x="1863" y="2700"/>
                  <a:ext cx="264" cy="230"/>
                  <a:chOff x="4050" y="1089"/>
                  <a:chExt cx="264" cy="230"/>
                </a:xfrm>
              </p:grpSpPr>
              <p:sp>
                <p:nvSpPr>
                  <p:cNvPr id="168180" name="Oval 24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053" y="1089"/>
                    <a:ext cx="113" cy="113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68181" name="Oval 24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194" y="1206"/>
                    <a:ext cx="113" cy="113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68182" name="Rectangle 24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194" y="1095"/>
                    <a:ext cx="120" cy="105"/>
                  </a:xfrm>
                  <a:prstGeom prst="rect">
                    <a:avLst/>
                  </a:prstGeom>
                  <a:gradFill rotWithShape="0">
                    <a:gsLst>
                      <a:gs pos="0">
                        <a:schemeClr val="folHlink"/>
                      </a:gs>
                      <a:gs pos="5000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68183" name="Rectangle 24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050" y="1206"/>
                    <a:ext cx="120" cy="105"/>
                  </a:xfrm>
                  <a:prstGeom prst="rect">
                    <a:avLst/>
                  </a:prstGeom>
                  <a:gradFill rotWithShape="0">
                    <a:gsLst>
                      <a:gs pos="0">
                        <a:schemeClr val="folHlink"/>
                      </a:gs>
                      <a:gs pos="5000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</p:grpSp>
            <p:grpSp>
              <p:nvGrpSpPr>
                <p:cNvPr id="168184" name="Group 248"/>
                <p:cNvGrpSpPr>
                  <a:grpSpLocks noChangeAspect="1"/>
                </p:cNvGrpSpPr>
                <p:nvPr/>
              </p:nvGrpSpPr>
              <p:grpSpPr bwMode="auto">
                <a:xfrm>
                  <a:off x="1866" y="2928"/>
                  <a:ext cx="264" cy="230"/>
                  <a:chOff x="4050" y="1089"/>
                  <a:chExt cx="264" cy="230"/>
                </a:xfrm>
              </p:grpSpPr>
              <p:sp>
                <p:nvSpPr>
                  <p:cNvPr id="168185" name="Oval 24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053" y="1089"/>
                    <a:ext cx="113" cy="113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68186" name="Oval 25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194" y="1206"/>
                    <a:ext cx="113" cy="113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68187" name="Rectangle 25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194" y="1095"/>
                    <a:ext cx="120" cy="105"/>
                  </a:xfrm>
                  <a:prstGeom prst="rect">
                    <a:avLst/>
                  </a:prstGeom>
                  <a:gradFill rotWithShape="0">
                    <a:gsLst>
                      <a:gs pos="0">
                        <a:schemeClr val="folHlink"/>
                      </a:gs>
                      <a:gs pos="5000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68188" name="Rectangle 25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050" y="1206"/>
                    <a:ext cx="120" cy="105"/>
                  </a:xfrm>
                  <a:prstGeom prst="rect">
                    <a:avLst/>
                  </a:prstGeom>
                  <a:gradFill rotWithShape="0">
                    <a:gsLst>
                      <a:gs pos="0">
                        <a:schemeClr val="folHlink"/>
                      </a:gs>
                      <a:gs pos="5000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</p:grpSp>
            <p:grpSp>
              <p:nvGrpSpPr>
                <p:cNvPr id="168189" name="Group 253"/>
                <p:cNvGrpSpPr>
                  <a:grpSpLocks noChangeAspect="1"/>
                </p:cNvGrpSpPr>
                <p:nvPr/>
              </p:nvGrpSpPr>
              <p:grpSpPr bwMode="auto">
                <a:xfrm>
                  <a:off x="1869" y="3159"/>
                  <a:ext cx="264" cy="230"/>
                  <a:chOff x="4050" y="1089"/>
                  <a:chExt cx="264" cy="230"/>
                </a:xfrm>
              </p:grpSpPr>
              <p:sp>
                <p:nvSpPr>
                  <p:cNvPr id="168190" name="Oval 25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053" y="1089"/>
                    <a:ext cx="113" cy="113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68191" name="Oval 25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194" y="1206"/>
                    <a:ext cx="113" cy="113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68192" name="Rectangle 25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194" y="1095"/>
                    <a:ext cx="120" cy="105"/>
                  </a:xfrm>
                  <a:prstGeom prst="rect">
                    <a:avLst/>
                  </a:prstGeom>
                  <a:gradFill rotWithShape="0">
                    <a:gsLst>
                      <a:gs pos="0">
                        <a:schemeClr val="folHlink"/>
                      </a:gs>
                      <a:gs pos="5000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68193" name="Rectangle 25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050" y="1206"/>
                    <a:ext cx="120" cy="105"/>
                  </a:xfrm>
                  <a:prstGeom prst="rect">
                    <a:avLst/>
                  </a:prstGeom>
                  <a:gradFill rotWithShape="0">
                    <a:gsLst>
                      <a:gs pos="0">
                        <a:schemeClr val="folHlink"/>
                      </a:gs>
                      <a:gs pos="5000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</p:grpSp>
            <p:grpSp>
              <p:nvGrpSpPr>
                <p:cNvPr id="168194" name="Group 258"/>
                <p:cNvGrpSpPr>
                  <a:grpSpLocks noChangeAspect="1"/>
                </p:cNvGrpSpPr>
                <p:nvPr/>
              </p:nvGrpSpPr>
              <p:grpSpPr bwMode="auto">
                <a:xfrm>
                  <a:off x="1866" y="3390"/>
                  <a:ext cx="264" cy="230"/>
                  <a:chOff x="4050" y="1089"/>
                  <a:chExt cx="264" cy="230"/>
                </a:xfrm>
              </p:grpSpPr>
              <p:sp>
                <p:nvSpPr>
                  <p:cNvPr id="168195" name="Oval 25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053" y="1089"/>
                    <a:ext cx="113" cy="113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68196" name="Oval 26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194" y="1206"/>
                    <a:ext cx="113" cy="113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68197" name="Rectangle 26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194" y="1095"/>
                    <a:ext cx="120" cy="105"/>
                  </a:xfrm>
                  <a:prstGeom prst="rect">
                    <a:avLst/>
                  </a:prstGeom>
                  <a:gradFill rotWithShape="0">
                    <a:gsLst>
                      <a:gs pos="0">
                        <a:schemeClr val="folHlink"/>
                      </a:gs>
                      <a:gs pos="5000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68198" name="Rectangle 26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050" y="1206"/>
                    <a:ext cx="120" cy="105"/>
                  </a:xfrm>
                  <a:prstGeom prst="rect">
                    <a:avLst/>
                  </a:prstGeom>
                  <a:gradFill rotWithShape="0">
                    <a:gsLst>
                      <a:gs pos="0">
                        <a:schemeClr val="folHlink"/>
                      </a:gs>
                      <a:gs pos="5000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</p:grpSp>
          </p:grpSp>
          <p:grpSp>
            <p:nvGrpSpPr>
              <p:cNvPr id="168199" name="Group 263"/>
              <p:cNvGrpSpPr>
                <a:grpSpLocks/>
              </p:cNvGrpSpPr>
              <p:nvPr/>
            </p:nvGrpSpPr>
            <p:grpSpPr bwMode="auto">
              <a:xfrm>
                <a:off x="1985" y="1437"/>
                <a:ext cx="1781" cy="538"/>
                <a:chOff x="1985" y="1437"/>
                <a:chExt cx="1781" cy="538"/>
              </a:xfrm>
            </p:grpSpPr>
            <p:grpSp>
              <p:nvGrpSpPr>
                <p:cNvPr id="168200" name="Group 264"/>
                <p:cNvGrpSpPr>
                  <a:grpSpLocks noChangeAspect="1"/>
                </p:cNvGrpSpPr>
                <p:nvPr/>
              </p:nvGrpSpPr>
              <p:grpSpPr bwMode="auto">
                <a:xfrm>
                  <a:off x="2661" y="1943"/>
                  <a:ext cx="427" cy="14"/>
                  <a:chOff x="2782" y="1104"/>
                  <a:chExt cx="606" cy="20"/>
                </a:xfrm>
              </p:grpSpPr>
              <p:sp>
                <p:nvSpPr>
                  <p:cNvPr id="168201" name="AutoShape 265" descr="Широкий диагональный 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782" y="1104"/>
                    <a:ext cx="606" cy="20"/>
                  </a:xfrm>
                  <a:custGeom>
                    <a:avLst/>
                    <a:gdLst>
                      <a:gd name="G0" fmla="+- 1733 0 0"/>
                      <a:gd name="G1" fmla="+- 21600 0 1733"/>
                      <a:gd name="G2" fmla="*/ 1733 1 2"/>
                      <a:gd name="G3" fmla="+- 21600 0 G2"/>
                      <a:gd name="G4" fmla="+/ 1733 21600 2"/>
                      <a:gd name="G5" fmla="+/ G1 0 2"/>
                      <a:gd name="G6" fmla="*/ 21600 21600 1733"/>
                      <a:gd name="G7" fmla="*/ G6 1 2"/>
                      <a:gd name="G8" fmla="+- 21600 0 G7"/>
                      <a:gd name="G9" fmla="*/ 21600 1 2"/>
                      <a:gd name="G10" fmla="+- 1733 0 G9"/>
                      <a:gd name="G11" fmla="?: G10 G8 0"/>
                      <a:gd name="G12" fmla="?: G10 G7 21600"/>
                      <a:gd name="T0" fmla="*/ 20733 w 21600"/>
                      <a:gd name="T1" fmla="*/ 10800 h 21600"/>
                      <a:gd name="T2" fmla="*/ 10800 w 21600"/>
                      <a:gd name="T3" fmla="*/ 21600 h 21600"/>
                      <a:gd name="T4" fmla="*/ 867 w 21600"/>
                      <a:gd name="T5" fmla="*/ 10800 h 21600"/>
                      <a:gd name="T6" fmla="*/ 10800 w 21600"/>
                      <a:gd name="T7" fmla="*/ 0 h 21600"/>
                      <a:gd name="T8" fmla="*/ 2667 w 21600"/>
                      <a:gd name="T9" fmla="*/ 2667 h 21600"/>
                      <a:gd name="T10" fmla="*/ 18933 w 21600"/>
                      <a:gd name="T11" fmla="*/ 18933 h 2160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T8" t="T9" r="T10" b="T11"/>
                    <a:pathLst>
                      <a:path w="21600" h="21600">
                        <a:moveTo>
                          <a:pt x="0" y="0"/>
                        </a:moveTo>
                        <a:lnTo>
                          <a:pt x="1733" y="21600"/>
                        </a:lnTo>
                        <a:lnTo>
                          <a:pt x="19867" y="21600"/>
                        </a:lnTo>
                        <a:lnTo>
                          <a:pt x="21600" y="0"/>
                        </a:lnTo>
                        <a:close/>
                      </a:path>
                    </a:pathLst>
                  </a:custGeom>
                  <a:pattFill prst="wdDnDiag">
                    <a:fgClr>
                      <a:schemeClr val="folHlink"/>
                    </a:fgClr>
                    <a:bgClr>
                      <a:schemeClr val="bg1"/>
                    </a:bgClr>
                  </a:patt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68202" name="Rectangle 26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980" y="1106"/>
                    <a:ext cx="213" cy="1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</p:grpSp>
            <p:grpSp>
              <p:nvGrpSpPr>
                <p:cNvPr id="168203" name="Group 267"/>
                <p:cNvGrpSpPr>
                  <a:grpSpLocks noChangeAspect="1"/>
                </p:cNvGrpSpPr>
                <p:nvPr/>
              </p:nvGrpSpPr>
              <p:grpSpPr bwMode="auto">
                <a:xfrm>
                  <a:off x="1985" y="1437"/>
                  <a:ext cx="1781" cy="538"/>
                  <a:chOff x="1797" y="873"/>
                  <a:chExt cx="2153" cy="650"/>
                </a:xfrm>
              </p:grpSpPr>
              <p:grpSp>
                <p:nvGrpSpPr>
                  <p:cNvPr id="168204" name="Group 268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111" y="1274"/>
                    <a:ext cx="319" cy="42"/>
                    <a:chOff x="2192" y="875"/>
                    <a:chExt cx="374" cy="49"/>
                  </a:xfrm>
                </p:grpSpPr>
                <p:sp>
                  <p:nvSpPr>
                    <p:cNvPr id="168205" name="AutoShape 269" descr="Широкий диагональный 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192" y="875"/>
                      <a:ext cx="374" cy="47"/>
                    </a:xfrm>
                    <a:custGeom>
                      <a:avLst/>
                      <a:gdLst>
                        <a:gd name="G0" fmla="+- 1733 0 0"/>
                        <a:gd name="G1" fmla="+- 21600 0 1733"/>
                        <a:gd name="G2" fmla="*/ 1733 1 2"/>
                        <a:gd name="G3" fmla="+- 21600 0 G2"/>
                        <a:gd name="G4" fmla="+/ 1733 21600 2"/>
                        <a:gd name="G5" fmla="+/ G1 0 2"/>
                        <a:gd name="G6" fmla="*/ 21600 21600 1733"/>
                        <a:gd name="G7" fmla="*/ G6 1 2"/>
                        <a:gd name="G8" fmla="+- 21600 0 G7"/>
                        <a:gd name="G9" fmla="*/ 21600 1 2"/>
                        <a:gd name="G10" fmla="+- 1733 0 G9"/>
                        <a:gd name="G11" fmla="?: G10 G8 0"/>
                        <a:gd name="G12" fmla="?: G10 G7 21600"/>
                        <a:gd name="T0" fmla="*/ 20733 w 21600"/>
                        <a:gd name="T1" fmla="*/ 10800 h 21600"/>
                        <a:gd name="T2" fmla="*/ 10800 w 21600"/>
                        <a:gd name="T3" fmla="*/ 21600 h 21600"/>
                        <a:gd name="T4" fmla="*/ 867 w 21600"/>
                        <a:gd name="T5" fmla="*/ 10800 h 21600"/>
                        <a:gd name="T6" fmla="*/ 10800 w 21600"/>
                        <a:gd name="T7" fmla="*/ 0 h 21600"/>
                        <a:gd name="T8" fmla="*/ 2667 w 21600"/>
                        <a:gd name="T9" fmla="*/ 2667 h 21600"/>
                        <a:gd name="T10" fmla="*/ 18933 w 21600"/>
                        <a:gd name="T11" fmla="*/ 18933 h 2160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</a:cxnLst>
                      <a:rect l="T8" t="T9" r="T10" b="T11"/>
                      <a:pathLst>
                        <a:path w="21600" h="21600">
                          <a:moveTo>
                            <a:pt x="0" y="0"/>
                          </a:moveTo>
                          <a:lnTo>
                            <a:pt x="1733" y="21600"/>
                          </a:lnTo>
                          <a:lnTo>
                            <a:pt x="19867" y="21600"/>
                          </a:lnTo>
                          <a:lnTo>
                            <a:pt x="21600" y="0"/>
                          </a:lnTo>
                          <a:close/>
                        </a:path>
                      </a:pathLst>
                    </a:custGeom>
                    <a:pattFill prst="wdDnDiag">
                      <a:fgClr>
                        <a:schemeClr val="folHlink"/>
                      </a:fgClr>
                      <a:bgClr>
                        <a:schemeClr val="bg1"/>
                      </a:bgClr>
                    </a:pattFill>
                    <a:ln w="9525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68206" name="Rectangle 270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280" y="877"/>
                      <a:ext cx="201" cy="47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</p:grpSp>
              <p:grpSp>
                <p:nvGrpSpPr>
                  <p:cNvPr id="168207" name="Group 271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1797" y="873"/>
                    <a:ext cx="2153" cy="650"/>
                    <a:chOff x="1797" y="873"/>
                    <a:chExt cx="2153" cy="650"/>
                  </a:xfrm>
                </p:grpSpPr>
                <p:sp>
                  <p:nvSpPr>
                    <p:cNvPr id="168208" name="Freeform 272" descr="Алмазная решетка (контур)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1812" y="1237"/>
                      <a:ext cx="72" cy="120"/>
                    </a:xfrm>
                    <a:custGeom>
                      <a:avLst/>
                      <a:gdLst/>
                      <a:ahLst/>
                      <a:cxnLst>
                        <a:cxn ang="0">
                          <a:pos x="62" y="0"/>
                        </a:cxn>
                        <a:cxn ang="0">
                          <a:pos x="80" y="29"/>
                        </a:cxn>
                        <a:cxn ang="0">
                          <a:pos x="84" y="74"/>
                        </a:cxn>
                        <a:cxn ang="0">
                          <a:pos x="78" y="111"/>
                        </a:cxn>
                        <a:cxn ang="0">
                          <a:pos x="66" y="141"/>
                        </a:cxn>
                        <a:cxn ang="0">
                          <a:pos x="0" y="140"/>
                        </a:cxn>
                        <a:cxn ang="0">
                          <a:pos x="18" y="116"/>
                        </a:cxn>
                        <a:cxn ang="0">
                          <a:pos x="33" y="78"/>
                        </a:cxn>
                        <a:cxn ang="0">
                          <a:pos x="32" y="51"/>
                        </a:cxn>
                        <a:cxn ang="0">
                          <a:pos x="29" y="26"/>
                        </a:cxn>
                        <a:cxn ang="0">
                          <a:pos x="17" y="0"/>
                        </a:cxn>
                        <a:cxn ang="0">
                          <a:pos x="62" y="0"/>
                        </a:cxn>
                      </a:cxnLst>
                      <a:rect l="0" t="0" r="r" b="b"/>
                      <a:pathLst>
                        <a:path w="84" h="141">
                          <a:moveTo>
                            <a:pt x="62" y="0"/>
                          </a:moveTo>
                          <a:lnTo>
                            <a:pt x="80" y="29"/>
                          </a:lnTo>
                          <a:lnTo>
                            <a:pt x="84" y="74"/>
                          </a:lnTo>
                          <a:lnTo>
                            <a:pt x="78" y="111"/>
                          </a:lnTo>
                          <a:lnTo>
                            <a:pt x="66" y="141"/>
                          </a:lnTo>
                          <a:lnTo>
                            <a:pt x="0" y="140"/>
                          </a:lnTo>
                          <a:lnTo>
                            <a:pt x="18" y="116"/>
                          </a:lnTo>
                          <a:lnTo>
                            <a:pt x="33" y="78"/>
                          </a:lnTo>
                          <a:lnTo>
                            <a:pt x="32" y="51"/>
                          </a:lnTo>
                          <a:lnTo>
                            <a:pt x="29" y="26"/>
                          </a:lnTo>
                          <a:lnTo>
                            <a:pt x="17" y="0"/>
                          </a:lnTo>
                          <a:lnTo>
                            <a:pt x="62" y="0"/>
                          </a:lnTo>
                          <a:close/>
                        </a:path>
                      </a:pathLst>
                    </a:custGeom>
                    <a:pattFill prst="openDmnd">
                      <a:fgClr>
                        <a:schemeClr val="accent1"/>
                      </a:fgClr>
                      <a:bgClr>
                        <a:schemeClr val="bg1"/>
                      </a:bgClr>
                    </a:pattFill>
                    <a:ln w="9525">
                      <a:solidFill>
                        <a:schemeClr val="accent1"/>
                      </a:solidFill>
                      <a:round/>
                      <a:headEnd/>
                      <a:tailEnd/>
                    </a:ln>
                    <a:effectLst/>
                  </p:spPr>
                  <p:txBody>
                    <a:bodyPr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68209" name="Freeform 273" descr="Алмазная решетка (контур)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866" y="1216"/>
                      <a:ext cx="70" cy="114"/>
                    </a:xfrm>
                    <a:custGeom>
                      <a:avLst/>
                      <a:gdLst/>
                      <a:ahLst/>
                      <a:cxnLst>
                        <a:cxn ang="0">
                          <a:pos x="83" y="0"/>
                        </a:cxn>
                        <a:cxn ang="0">
                          <a:pos x="32" y="0"/>
                        </a:cxn>
                        <a:cxn ang="0">
                          <a:pos x="11" y="33"/>
                        </a:cxn>
                        <a:cxn ang="0">
                          <a:pos x="0" y="74"/>
                        </a:cxn>
                        <a:cxn ang="0">
                          <a:pos x="8" y="111"/>
                        </a:cxn>
                        <a:cxn ang="0">
                          <a:pos x="32" y="132"/>
                        </a:cxn>
                        <a:cxn ang="0">
                          <a:pos x="78" y="134"/>
                        </a:cxn>
                        <a:cxn ang="0">
                          <a:pos x="66" y="113"/>
                        </a:cxn>
                        <a:cxn ang="0">
                          <a:pos x="59" y="86"/>
                        </a:cxn>
                        <a:cxn ang="0">
                          <a:pos x="59" y="57"/>
                        </a:cxn>
                        <a:cxn ang="0">
                          <a:pos x="66" y="27"/>
                        </a:cxn>
                        <a:cxn ang="0">
                          <a:pos x="83" y="0"/>
                        </a:cxn>
                      </a:cxnLst>
                      <a:rect l="0" t="0" r="r" b="b"/>
                      <a:pathLst>
                        <a:path w="83" h="134">
                          <a:moveTo>
                            <a:pt x="83" y="0"/>
                          </a:moveTo>
                          <a:lnTo>
                            <a:pt x="32" y="0"/>
                          </a:lnTo>
                          <a:lnTo>
                            <a:pt x="11" y="33"/>
                          </a:lnTo>
                          <a:lnTo>
                            <a:pt x="0" y="74"/>
                          </a:lnTo>
                          <a:lnTo>
                            <a:pt x="8" y="111"/>
                          </a:lnTo>
                          <a:lnTo>
                            <a:pt x="32" y="132"/>
                          </a:lnTo>
                          <a:lnTo>
                            <a:pt x="78" y="134"/>
                          </a:lnTo>
                          <a:lnTo>
                            <a:pt x="66" y="113"/>
                          </a:lnTo>
                          <a:lnTo>
                            <a:pt x="59" y="86"/>
                          </a:lnTo>
                          <a:lnTo>
                            <a:pt x="59" y="57"/>
                          </a:lnTo>
                          <a:lnTo>
                            <a:pt x="66" y="27"/>
                          </a:lnTo>
                          <a:lnTo>
                            <a:pt x="83" y="0"/>
                          </a:lnTo>
                          <a:close/>
                        </a:path>
                      </a:pathLst>
                    </a:custGeom>
                    <a:pattFill prst="openDmnd">
                      <a:fgClr>
                        <a:schemeClr val="accent1"/>
                      </a:fgClr>
                      <a:bgClr>
                        <a:schemeClr val="bg1"/>
                      </a:bgClr>
                    </a:pattFill>
                    <a:ln w="9525" cap="flat" cmpd="sng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/>
                    <a:lstStyle/>
                    <a:p>
                      <a:endParaRPr lang="ro-RO"/>
                    </a:p>
                  </p:txBody>
                </p:sp>
                <p:grpSp>
                  <p:nvGrpSpPr>
                    <p:cNvPr id="168210" name="Group 274"/>
                    <p:cNvGrpSpPr>
                      <a:grpSpLocks noChangeAspect="1"/>
                    </p:cNvGrpSpPr>
                    <p:nvPr/>
                  </p:nvGrpSpPr>
                  <p:grpSpPr bwMode="auto">
                    <a:xfrm>
                      <a:off x="2172" y="917"/>
                      <a:ext cx="203" cy="161"/>
                      <a:chOff x="2262" y="456"/>
                      <a:chExt cx="238" cy="177"/>
                    </a:xfrm>
                  </p:grpSpPr>
                  <p:grpSp>
                    <p:nvGrpSpPr>
                      <p:cNvPr id="168211" name="Group 275"/>
                      <p:cNvGrpSpPr>
                        <a:grpSpLocks noChangeAspect="1"/>
                      </p:cNvGrpSpPr>
                      <p:nvPr/>
                    </p:nvGrpSpPr>
                    <p:grpSpPr bwMode="auto">
                      <a:xfrm>
                        <a:off x="2332" y="464"/>
                        <a:ext cx="109" cy="169"/>
                        <a:chOff x="2332" y="464"/>
                        <a:chExt cx="109" cy="169"/>
                      </a:xfrm>
                    </p:grpSpPr>
                    <p:sp>
                      <p:nvSpPr>
                        <p:cNvPr id="168212" name="Rectangle 276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2332" y="464"/>
                          <a:ext cx="106" cy="126"/>
                        </a:xfrm>
                        <a:prstGeom prst="rect">
                          <a:avLst/>
                        </a:prstGeom>
                        <a:gradFill rotWithShape="0">
                          <a:gsLst>
                            <a:gs pos="0">
                              <a:srgbClr val="CC9900"/>
                            </a:gs>
                            <a:gs pos="50000">
                              <a:srgbClr val="CC9900">
                                <a:gamma/>
                                <a:tint val="0"/>
                                <a:invGamma/>
                              </a:srgbClr>
                            </a:gs>
                            <a:gs pos="100000">
                              <a:srgbClr val="CC9900"/>
                            </a:gs>
                          </a:gsLst>
                          <a:lin ang="0" scaled="1"/>
                        </a:gradFill>
                        <a:ln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68213" name="AutoShape 277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2334" y="588"/>
                          <a:ext cx="107" cy="45"/>
                        </a:xfrm>
                        <a:custGeom>
                          <a:avLst/>
                          <a:gdLst>
                            <a:gd name="G0" fmla="+- 5400 0 0"/>
                            <a:gd name="G1" fmla="+- 21600 0 5400"/>
                            <a:gd name="G2" fmla="*/ 5400 1 2"/>
                            <a:gd name="G3" fmla="+- 21600 0 G2"/>
                            <a:gd name="G4" fmla="+/ 5400 21600 2"/>
                            <a:gd name="G5" fmla="+/ G1 0 2"/>
                            <a:gd name="G6" fmla="*/ 21600 21600 5400"/>
                            <a:gd name="G7" fmla="*/ G6 1 2"/>
                            <a:gd name="G8" fmla="+- 21600 0 G7"/>
                            <a:gd name="G9" fmla="*/ 21600 1 2"/>
                            <a:gd name="G10" fmla="+- 5400 0 G9"/>
                            <a:gd name="G11" fmla="?: G10 G8 0"/>
                            <a:gd name="G12" fmla="?: G10 G7 21600"/>
                            <a:gd name="T0" fmla="*/ 18900 w 21600"/>
                            <a:gd name="T1" fmla="*/ 10800 h 21600"/>
                            <a:gd name="T2" fmla="*/ 10800 w 21600"/>
                            <a:gd name="T3" fmla="*/ 21600 h 21600"/>
                            <a:gd name="T4" fmla="*/ 2700 w 21600"/>
                            <a:gd name="T5" fmla="*/ 10800 h 21600"/>
                            <a:gd name="T6" fmla="*/ 10800 w 21600"/>
                            <a:gd name="T7" fmla="*/ 0 h 21600"/>
                            <a:gd name="T8" fmla="*/ 4500 w 21600"/>
                            <a:gd name="T9" fmla="*/ 4500 h 21600"/>
                            <a:gd name="T10" fmla="*/ 17100 w 21600"/>
                            <a:gd name="T11" fmla="*/ 17100 h 21600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  <a:cxn ang="0">
                              <a:pos x="T6" y="T7"/>
                            </a:cxn>
                          </a:cxnLst>
                          <a:rect l="T8" t="T9" r="T10" b="T11"/>
                          <a:pathLst>
                            <a:path w="21600" h="21600">
                              <a:moveTo>
                                <a:pt x="0" y="0"/>
                              </a:moveTo>
                              <a:lnTo>
                                <a:pt x="5400" y="21600"/>
                              </a:lnTo>
                              <a:lnTo>
                                <a:pt x="16200" y="21600"/>
                              </a:lnTo>
                              <a:lnTo>
                                <a:pt x="21600" y="0"/>
                              </a:lnTo>
                              <a:close/>
                            </a:path>
                          </a:pathLst>
                        </a:custGeom>
                        <a:gradFill rotWithShape="0">
                          <a:gsLst>
                            <a:gs pos="0">
                              <a:srgbClr val="CC9900"/>
                            </a:gs>
                            <a:gs pos="50000">
                              <a:srgbClr val="CC9900">
                                <a:gamma/>
                                <a:tint val="0"/>
                                <a:invGamma/>
                              </a:srgbClr>
                            </a:gs>
                            <a:gs pos="100000">
                              <a:srgbClr val="CC9900"/>
                            </a:gs>
                          </a:gsLst>
                          <a:lin ang="0" scaled="1"/>
                        </a:gradFill>
                        <a:ln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</p:grpSp>
                  <p:grpSp>
                    <p:nvGrpSpPr>
                      <p:cNvPr id="168214" name="Group 278"/>
                      <p:cNvGrpSpPr>
                        <a:grpSpLocks noChangeAspect="1"/>
                      </p:cNvGrpSpPr>
                      <p:nvPr/>
                    </p:nvGrpSpPr>
                    <p:grpSpPr bwMode="auto">
                      <a:xfrm>
                        <a:off x="2262" y="456"/>
                        <a:ext cx="238" cy="47"/>
                        <a:chOff x="2620" y="480"/>
                        <a:chExt cx="260" cy="36"/>
                      </a:xfrm>
                    </p:grpSpPr>
                    <p:sp>
                      <p:nvSpPr>
                        <p:cNvPr id="168215" name="Rectangle 279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2620" y="480"/>
                          <a:ext cx="260" cy="20"/>
                        </a:xfrm>
                        <a:prstGeom prst="rect">
                          <a:avLst/>
                        </a:prstGeom>
                        <a:gradFill rotWithShape="0">
                          <a:gsLst>
                            <a:gs pos="0">
                              <a:srgbClr val="CC9900"/>
                            </a:gs>
                            <a:gs pos="50000">
                              <a:srgbClr val="CC9900">
                                <a:gamma/>
                                <a:tint val="0"/>
                                <a:invGamma/>
                              </a:srgbClr>
                            </a:gs>
                            <a:gs pos="100000">
                              <a:srgbClr val="CC9900"/>
                            </a:gs>
                          </a:gsLst>
                          <a:lin ang="0" scaled="1"/>
                        </a:gradFill>
                        <a:ln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68216" name="AutoShape 280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2622" y="498"/>
                          <a:ext cx="256" cy="18"/>
                        </a:xfrm>
                        <a:custGeom>
                          <a:avLst/>
                          <a:gdLst>
                            <a:gd name="G0" fmla="+- 5400 0 0"/>
                            <a:gd name="G1" fmla="+- 21600 0 5400"/>
                            <a:gd name="G2" fmla="*/ 5400 1 2"/>
                            <a:gd name="G3" fmla="+- 21600 0 G2"/>
                            <a:gd name="G4" fmla="+/ 5400 21600 2"/>
                            <a:gd name="G5" fmla="+/ G1 0 2"/>
                            <a:gd name="G6" fmla="*/ 21600 21600 5400"/>
                            <a:gd name="G7" fmla="*/ G6 1 2"/>
                            <a:gd name="G8" fmla="+- 21600 0 G7"/>
                            <a:gd name="G9" fmla="*/ 21600 1 2"/>
                            <a:gd name="G10" fmla="+- 5400 0 G9"/>
                            <a:gd name="G11" fmla="?: G10 G8 0"/>
                            <a:gd name="G12" fmla="?: G10 G7 21600"/>
                            <a:gd name="T0" fmla="*/ 18900 w 21600"/>
                            <a:gd name="T1" fmla="*/ 10800 h 21600"/>
                            <a:gd name="T2" fmla="*/ 10800 w 21600"/>
                            <a:gd name="T3" fmla="*/ 21600 h 21600"/>
                            <a:gd name="T4" fmla="*/ 2700 w 21600"/>
                            <a:gd name="T5" fmla="*/ 10800 h 21600"/>
                            <a:gd name="T6" fmla="*/ 10800 w 21600"/>
                            <a:gd name="T7" fmla="*/ 0 h 21600"/>
                            <a:gd name="T8" fmla="*/ 4500 w 21600"/>
                            <a:gd name="T9" fmla="*/ 4500 h 21600"/>
                            <a:gd name="T10" fmla="*/ 17100 w 21600"/>
                            <a:gd name="T11" fmla="*/ 17100 h 21600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  <a:cxn ang="0">
                              <a:pos x="T6" y="T7"/>
                            </a:cxn>
                          </a:cxnLst>
                          <a:rect l="T8" t="T9" r="T10" b="T11"/>
                          <a:pathLst>
                            <a:path w="21600" h="21600">
                              <a:moveTo>
                                <a:pt x="0" y="0"/>
                              </a:moveTo>
                              <a:lnTo>
                                <a:pt x="5400" y="21600"/>
                              </a:lnTo>
                              <a:lnTo>
                                <a:pt x="16200" y="21600"/>
                              </a:lnTo>
                              <a:lnTo>
                                <a:pt x="21600" y="0"/>
                              </a:lnTo>
                              <a:close/>
                            </a:path>
                          </a:pathLst>
                        </a:custGeom>
                        <a:gradFill rotWithShape="0">
                          <a:gsLst>
                            <a:gs pos="0">
                              <a:srgbClr val="CC9900"/>
                            </a:gs>
                            <a:gs pos="50000">
                              <a:srgbClr val="CC9900">
                                <a:gamma/>
                                <a:tint val="0"/>
                                <a:invGamma/>
                              </a:srgbClr>
                            </a:gs>
                            <a:gs pos="100000">
                              <a:srgbClr val="CC9900"/>
                            </a:gs>
                          </a:gsLst>
                          <a:lin ang="0" scaled="1"/>
                        </a:gradFill>
                        <a:ln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</p:grpSp>
                </p:grpSp>
                <p:grpSp>
                  <p:nvGrpSpPr>
                    <p:cNvPr id="168217" name="Group 281"/>
                    <p:cNvGrpSpPr>
                      <a:grpSpLocks noChangeAspect="1"/>
                    </p:cNvGrpSpPr>
                    <p:nvPr/>
                  </p:nvGrpSpPr>
                  <p:grpSpPr bwMode="auto">
                    <a:xfrm>
                      <a:off x="1797" y="1162"/>
                      <a:ext cx="2153" cy="361"/>
                      <a:chOff x="1824" y="744"/>
                      <a:chExt cx="2526" cy="423"/>
                    </a:xfrm>
                  </p:grpSpPr>
                  <p:grpSp>
                    <p:nvGrpSpPr>
                      <p:cNvPr id="168218" name="Group 282"/>
                      <p:cNvGrpSpPr>
                        <a:grpSpLocks noChangeAspect="1"/>
                      </p:cNvGrpSpPr>
                      <p:nvPr/>
                    </p:nvGrpSpPr>
                    <p:grpSpPr bwMode="auto">
                      <a:xfrm>
                        <a:off x="1824" y="744"/>
                        <a:ext cx="2526" cy="422"/>
                        <a:chOff x="1824" y="744"/>
                        <a:chExt cx="2526" cy="422"/>
                      </a:xfrm>
                    </p:grpSpPr>
                    <p:sp>
                      <p:nvSpPr>
                        <p:cNvPr id="168219" name="Freeform 283" descr="Широкий диагональный 1"/>
                        <p:cNvSpPr>
                          <a:spLocks noChangeAspect="1"/>
                        </p:cNvSpPr>
                        <p:nvPr/>
                      </p:nvSpPr>
                      <p:spPr bwMode="auto">
                        <a:xfrm>
                          <a:off x="1824" y="744"/>
                          <a:ext cx="2526" cy="422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0" y="6"/>
                            </a:cxn>
                            <a:cxn ang="0">
                              <a:pos x="2514" y="0"/>
                            </a:cxn>
                            <a:cxn ang="0">
                              <a:pos x="2517" y="60"/>
                            </a:cxn>
                            <a:cxn ang="0">
                              <a:pos x="2430" y="66"/>
                            </a:cxn>
                            <a:cxn ang="0">
                              <a:pos x="2430" y="204"/>
                            </a:cxn>
                            <a:cxn ang="0">
                              <a:pos x="2514" y="204"/>
                            </a:cxn>
                            <a:cxn ang="0">
                              <a:pos x="2526" y="216"/>
                            </a:cxn>
                            <a:cxn ang="0">
                              <a:pos x="2523" y="339"/>
                            </a:cxn>
                            <a:cxn ang="0">
                              <a:pos x="2451" y="339"/>
                            </a:cxn>
                            <a:cxn ang="0">
                              <a:pos x="2448" y="282"/>
                            </a:cxn>
                            <a:cxn ang="0">
                              <a:pos x="2286" y="285"/>
                            </a:cxn>
                            <a:cxn ang="0">
                              <a:pos x="2286" y="339"/>
                            </a:cxn>
                            <a:cxn ang="0">
                              <a:pos x="2208" y="338"/>
                            </a:cxn>
                            <a:cxn ang="0">
                              <a:pos x="2208" y="416"/>
                            </a:cxn>
                            <a:cxn ang="0">
                              <a:pos x="1566" y="408"/>
                            </a:cxn>
                            <a:cxn ang="0">
                              <a:pos x="1566" y="93"/>
                            </a:cxn>
                            <a:cxn ang="0">
                              <a:pos x="1599" y="75"/>
                            </a:cxn>
                            <a:cxn ang="0">
                              <a:pos x="1599" y="0"/>
                            </a:cxn>
                            <a:cxn ang="0">
                              <a:pos x="921" y="3"/>
                            </a:cxn>
                            <a:cxn ang="0">
                              <a:pos x="921" y="78"/>
                            </a:cxn>
                            <a:cxn ang="0">
                              <a:pos x="957" y="99"/>
                            </a:cxn>
                            <a:cxn ang="0">
                              <a:pos x="957" y="417"/>
                            </a:cxn>
                            <a:cxn ang="0">
                              <a:pos x="720" y="417"/>
                            </a:cxn>
                            <a:cxn ang="0">
                              <a:pos x="717" y="171"/>
                            </a:cxn>
                            <a:cxn ang="0">
                              <a:pos x="750" y="132"/>
                            </a:cxn>
                            <a:cxn ang="0">
                              <a:pos x="750" y="39"/>
                            </a:cxn>
                            <a:cxn ang="0">
                              <a:pos x="795" y="39"/>
                            </a:cxn>
                            <a:cxn ang="0">
                              <a:pos x="795" y="3"/>
                            </a:cxn>
                            <a:cxn ang="0">
                              <a:pos x="315" y="6"/>
                            </a:cxn>
                            <a:cxn ang="0">
                              <a:pos x="315" y="39"/>
                            </a:cxn>
                            <a:cxn ang="0">
                              <a:pos x="360" y="42"/>
                            </a:cxn>
                            <a:cxn ang="0">
                              <a:pos x="360" y="132"/>
                            </a:cxn>
                            <a:cxn ang="0">
                              <a:pos x="384" y="177"/>
                            </a:cxn>
                            <a:cxn ang="0">
                              <a:pos x="381" y="420"/>
                            </a:cxn>
                            <a:cxn ang="0">
                              <a:pos x="312" y="422"/>
                            </a:cxn>
                            <a:cxn ang="0">
                              <a:pos x="312" y="360"/>
                            </a:cxn>
                            <a:cxn ang="0">
                              <a:pos x="240" y="360"/>
                            </a:cxn>
                            <a:cxn ang="0">
                              <a:pos x="237" y="291"/>
                            </a:cxn>
                            <a:cxn ang="0">
                              <a:pos x="78" y="291"/>
                            </a:cxn>
                            <a:cxn ang="0">
                              <a:pos x="75" y="357"/>
                            </a:cxn>
                            <a:cxn ang="0">
                              <a:pos x="6" y="360"/>
                            </a:cxn>
                            <a:cxn ang="0">
                              <a:pos x="3" y="255"/>
                            </a:cxn>
                            <a:cxn ang="0">
                              <a:pos x="15" y="231"/>
                            </a:cxn>
                            <a:cxn ang="0">
                              <a:pos x="111" y="234"/>
                            </a:cxn>
                            <a:cxn ang="0">
                              <a:pos x="111" y="81"/>
                            </a:cxn>
                            <a:cxn ang="0">
                              <a:pos x="33" y="81"/>
                            </a:cxn>
                            <a:cxn ang="0">
                              <a:pos x="3" y="57"/>
                            </a:cxn>
                            <a:cxn ang="0">
                              <a:pos x="0" y="6"/>
                            </a:cxn>
                          </a:cxnLst>
                          <a:rect l="0" t="0" r="r" b="b"/>
                          <a:pathLst>
                            <a:path w="2526" h="422">
                              <a:moveTo>
                                <a:pt x="0" y="6"/>
                              </a:moveTo>
                              <a:lnTo>
                                <a:pt x="2514" y="0"/>
                              </a:lnTo>
                              <a:lnTo>
                                <a:pt x="2517" y="60"/>
                              </a:lnTo>
                              <a:lnTo>
                                <a:pt x="2430" y="66"/>
                              </a:lnTo>
                              <a:lnTo>
                                <a:pt x="2430" y="204"/>
                              </a:lnTo>
                              <a:lnTo>
                                <a:pt x="2514" y="204"/>
                              </a:lnTo>
                              <a:lnTo>
                                <a:pt x="2526" y="216"/>
                              </a:lnTo>
                              <a:lnTo>
                                <a:pt x="2523" y="339"/>
                              </a:lnTo>
                              <a:lnTo>
                                <a:pt x="2451" y="339"/>
                              </a:lnTo>
                              <a:lnTo>
                                <a:pt x="2448" y="282"/>
                              </a:lnTo>
                              <a:lnTo>
                                <a:pt x="2286" y="285"/>
                              </a:lnTo>
                              <a:lnTo>
                                <a:pt x="2286" y="339"/>
                              </a:lnTo>
                              <a:lnTo>
                                <a:pt x="2208" y="338"/>
                              </a:lnTo>
                              <a:lnTo>
                                <a:pt x="2208" y="416"/>
                              </a:lnTo>
                              <a:lnTo>
                                <a:pt x="1566" y="408"/>
                              </a:lnTo>
                              <a:lnTo>
                                <a:pt x="1566" y="93"/>
                              </a:lnTo>
                              <a:lnTo>
                                <a:pt x="1599" y="75"/>
                              </a:lnTo>
                              <a:lnTo>
                                <a:pt x="1599" y="0"/>
                              </a:lnTo>
                              <a:lnTo>
                                <a:pt x="921" y="3"/>
                              </a:lnTo>
                              <a:lnTo>
                                <a:pt x="921" y="78"/>
                              </a:lnTo>
                              <a:lnTo>
                                <a:pt x="957" y="99"/>
                              </a:lnTo>
                              <a:lnTo>
                                <a:pt x="957" y="417"/>
                              </a:lnTo>
                              <a:lnTo>
                                <a:pt x="720" y="417"/>
                              </a:lnTo>
                              <a:lnTo>
                                <a:pt x="717" y="171"/>
                              </a:lnTo>
                              <a:lnTo>
                                <a:pt x="750" y="132"/>
                              </a:lnTo>
                              <a:lnTo>
                                <a:pt x="750" y="39"/>
                              </a:lnTo>
                              <a:lnTo>
                                <a:pt x="795" y="39"/>
                              </a:lnTo>
                              <a:lnTo>
                                <a:pt x="795" y="3"/>
                              </a:lnTo>
                              <a:lnTo>
                                <a:pt x="315" y="6"/>
                              </a:lnTo>
                              <a:lnTo>
                                <a:pt x="315" y="39"/>
                              </a:lnTo>
                              <a:lnTo>
                                <a:pt x="360" y="42"/>
                              </a:lnTo>
                              <a:lnTo>
                                <a:pt x="360" y="132"/>
                              </a:lnTo>
                              <a:lnTo>
                                <a:pt x="384" y="177"/>
                              </a:lnTo>
                              <a:lnTo>
                                <a:pt x="381" y="420"/>
                              </a:lnTo>
                              <a:lnTo>
                                <a:pt x="312" y="422"/>
                              </a:lnTo>
                              <a:lnTo>
                                <a:pt x="312" y="360"/>
                              </a:lnTo>
                              <a:lnTo>
                                <a:pt x="240" y="360"/>
                              </a:lnTo>
                              <a:lnTo>
                                <a:pt x="237" y="291"/>
                              </a:lnTo>
                              <a:lnTo>
                                <a:pt x="78" y="291"/>
                              </a:lnTo>
                              <a:lnTo>
                                <a:pt x="75" y="357"/>
                              </a:lnTo>
                              <a:lnTo>
                                <a:pt x="6" y="360"/>
                              </a:lnTo>
                              <a:lnTo>
                                <a:pt x="3" y="255"/>
                              </a:lnTo>
                              <a:lnTo>
                                <a:pt x="15" y="231"/>
                              </a:lnTo>
                              <a:lnTo>
                                <a:pt x="111" y="234"/>
                              </a:lnTo>
                              <a:lnTo>
                                <a:pt x="111" y="81"/>
                              </a:lnTo>
                              <a:lnTo>
                                <a:pt x="33" y="81"/>
                              </a:lnTo>
                              <a:lnTo>
                                <a:pt x="3" y="57"/>
                              </a:lnTo>
                              <a:lnTo>
                                <a:pt x="0" y="6"/>
                              </a:lnTo>
                              <a:close/>
                            </a:path>
                          </a:pathLst>
                        </a:custGeom>
                        <a:pattFill prst="wdDnDiag">
                          <a:fgClr>
                            <a:srgbClr val="006600"/>
                          </a:fgClr>
                          <a:bgClr>
                            <a:schemeClr val="bg1"/>
                          </a:bgClr>
                        </a:pattFill>
                        <a:ln w="9525">
                          <a:solidFill>
                            <a:srgbClr val="006600"/>
                          </a:solidFill>
                          <a:round/>
                          <a:headEnd/>
                          <a:tailEnd/>
                        </a:ln>
                        <a:effectLst/>
                      </p:spPr>
                      <p:txBody>
                        <a:bodyPr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68220" name="Freeform 284"/>
                        <p:cNvSpPr>
                          <a:spLocks noChangeAspect="1"/>
                        </p:cNvSpPr>
                        <p:nvPr/>
                      </p:nvSpPr>
                      <p:spPr bwMode="auto">
                        <a:xfrm>
                          <a:off x="2744" y="818"/>
                          <a:ext cx="39" cy="348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0" y="0"/>
                            </a:cxn>
                            <a:cxn ang="0">
                              <a:pos x="1" y="322"/>
                            </a:cxn>
                            <a:cxn ang="0">
                              <a:pos x="39" y="348"/>
                            </a:cxn>
                          </a:cxnLst>
                          <a:rect l="0" t="0" r="r" b="b"/>
                          <a:pathLst>
                            <a:path w="39" h="348">
                              <a:moveTo>
                                <a:pt x="0" y="0"/>
                              </a:moveTo>
                              <a:lnTo>
                                <a:pt x="1" y="322"/>
                              </a:lnTo>
                              <a:lnTo>
                                <a:pt x="39" y="348"/>
                              </a:lnTo>
                            </a:path>
                          </a:pathLst>
                        </a:custGeom>
                        <a:noFill/>
                        <a:ln w="6350" cmpd="sng">
                          <a:solidFill>
                            <a:srgbClr val="006600"/>
                          </a:solidFill>
                          <a:round/>
                          <a:headEnd type="none" w="med" len="med"/>
                          <a:tailEnd type="none" w="med" len="med"/>
                        </a:ln>
                        <a:effectLst/>
                      </p:spPr>
                      <p:txBody>
                        <a:bodyPr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68221" name="Freeform 285"/>
                        <p:cNvSpPr>
                          <a:spLocks noChangeAspect="1"/>
                        </p:cNvSpPr>
                        <p:nvPr/>
                      </p:nvSpPr>
                      <p:spPr bwMode="auto">
                        <a:xfrm flipH="1">
                          <a:off x="3384" y="811"/>
                          <a:ext cx="39" cy="348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0" y="0"/>
                            </a:cxn>
                            <a:cxn ang="0">
                              <a:pos x="1" y="322"/>
                            </a:cxn>
                            <a:cxn ang="0">
                              <a:pos x="39" y="348"/>
                            </a:cxn>
                          </a:cxnLst>
                          <a:rect l="0" t="0" r="r" b="b"/>
                          <a:pathLst>
                            <a:path w="39" h="348">
                              <a:moveTo>
                                <a:pt x="0" y="0"/>
                              </a:moveTo>
                              <a:lnTo>
                                <a:pt x="1" y="322"/>
                              </a:lnTo>
                              <a:lnTo>
                                <a:pt x="39" y="348"/>
                              </a:lnTo>
                            </a:path>
                          </a:pathLst>
                        </a:custGeom>
                        <a:noFill/>
                        <a:ln w="6350" cmpd="sng">
                          <a:solidFill>
                            <a:srgbClr val="006600"/>
                          </a:solidFill>
                          <a:round/>
                          <a:headEnd type="none" w="med" len="med"/>
                          <a:tailEnd type="none" w="med" len="med"/>
                        </a:ln>
                        <a:effectLst/>
                      </p:spPr>
                      <p:txBody>
                        <a:bodyPr/>
                        <a:lstStyle/>
                        <a:p>
                          <a:endParaRPr lang="ro-RO"/>
                        </a:p>
                      </p:txBody>
                    </p:sp>
                  </p:grpSp>
                  <p:sp>
                    <p:nvSpPr>
                      <p:cNvPr id="168222" name="Line 286"/>
                      <p:cNvSpPr>
                        <a:spLocks noChangeAspect="1" noChangeShapeType="1"/>
                      </p:cNvSpPr>
                      <p:nvPr/>
                    </p:nvSpPr>
                    <p:spPr bwMode="auto">
                      <a:xfrm>
                        <a:off x="2577" y="867"/>
                        <a:ext cx="0" cy="288"/>
                      </a:xfrm>
                      <a:prstGeom prst="line">
                        <a:avLst/>
                      </a:prstGeom>
                      <a:noFill/>
                      <a:ln w="6350">
                        <a:solidFill>
                          <a:srgbClr val="006600"/>
                        </a:solidFill>
                        <a:round/>
                        <a:headEnd/>
                        <a:tailEnd/>
                      </a:ln>
                      <a:effectLst/>
                    </p:spPr>
                    <p:txBody>
                      <a:bodyPr/>
                      <a:lstStyle/>
                      <a:p>
                        <a:endParaRPr lang="ro-RO"/>
                      </a:p>
                    </p:txBody>
                  </p:sp>
                  <p:sp>
                    <p:nvSpPr>
                      <p:cNvPr id="168223" name="Line 287"/>
                      <p:cNvSpPr>
                        <a:spLocks noChangeAspect="1" noChangeShapeType="1"/>
                      </p:cNvSpPr>
                      <p:nvPr/>
                    </p:nvSpPr>
                    <p:spPr bwMode="auto">
                      <a:xfrm flipH="1">
                        <a:off x="2172" y="866"/>
                        <a:ext cx="10" cy="301"/>
                      </a:xfrm>
                      <a:prstGeom prst="line">
                        <a:avLst/>
                      </a:prstGeom>
                      <a:noFill/>
                      <a:ln w="6350">
                        <a:solidFill>
                          <a:srgbClr val="006600"/>
                        </a:solidFill>
                        <a:round/>
                        <a:headEnd/>
                        <a:tailEnd/>
                      </a:ln>
                      <a:effectLst/>
                    </p:spPr>
                    <p:txBody>
                      <a:bodyPr/>
                      <a:lstStyle/>
                      <a:p>
                        <a:endParaRPr lang="ro-RO"/>
                      </a:p>
                    </p:txBody>
                  </p:sp>
                </p:grpSp>
                <p:grpSp>
                  <p:nvGrpSpPr>
                    <p:cNvPr id="168224" name="Group 288"/>
                    <p:cNvGrpSpPr>
                      <a:grpSpLocks noChangeAspect="1"/>
                    </p:cNvGrpSpPr>
                    <p:nvPr/>
                  </p:nvGrpSpPr>
                  <p:grpSpPr bwMode="auto">
                    <a:xfrm>
                      <a:off x="2070" y="910"/>
                      <a:ext cx="407" cy="365"/>
                      <a:chOff x="2144" y="448"/>
                      <a:chExt cx="478" cy="428"/>
                    </a:xfrm>
                  </p:grpSpPr>
                  <p:sp>
                    <p:nvSpPr>
                      <p:cNvPr id="168225" name="Freeform 289" descr="Темный диагональный 1"/>
                      <p:cNvSpPr>
                        <a:spLocks noChangeAspect="1"/>
                      </p:cNvSpPr>
                      <p:nvPr/>
                    </p:nvSpPr>
                    <p:spPr bwMode="auto">
                      <a:xfrm>
                        <a:off x="2144" y="448"/>
                        <a:ext cx="478" cy="428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112" y="2"/>
                          </a:cxn>
                          <a:cxn ang="0">
                            <a:pos x="378" y="2"/>
                          </a:cxn>
                          <a:cxn ang="0">
                            <a:pos x="398" y="26"/>
                          </a:cxn>
                          <a:cxn ang="0">
                            <a:pos x="398" y="116"/>
                          </a:cxn>
                          <a:cxn ang="0">
                            <a:pos x="352" y="114"/>
                          </a:cxn>
                          <a:cxn ang="0">
                            <a:pos x="352" y="160"/>
                          </a:cxn>
                          <a:cxn ang="0">
                            <a:pos x="418" y="162"/>
                          </a:cxn>
                          <a:cxn ang="0">
                            <a:pos x="418" y="218"/>
                          </a:cxn>
                          <a:cxn ang="0">
                            <a:pos x="468" y="220"/>
                          </a:cxn>
                          <a:cxn ang="0">
                            <a:pos x="478" y="244"/>
                          </a:cxn>
                          <a:cxn ang="0">
                            <a:pos x="478" y="276"/>
                          </a:cxn>
                          <a:cxn ang="0">
                            <a:pos x="398" y="278"/>
                          </a:cxn>
                          <a:cxn ang="0">
                            <a:pos x="404" y="332"/>
                          </a:cxn>
                          <a:cxn ang="0">
                            <a:pos x="434" y="334"/>
                          </a:cxn>
                          <a:cxn ang="0">
                            <a:pos x="434" y="428"/>
                          </a:cxn>
                          <a:cxn ang="0">
                            <a:pos x="406" y="426"/>
                          </a:cxn>
                          <a:cxn ang="0">
                            <a:pos x="406" y="376"/>
                          </a:cxn>
                          <a:cxn ang="0">
                            <a:pos x="336" y="376"/>
                          </a:cxn>
                          <a:cxn ang="0">
                            <a:pos x="336" y="302"/>
                          </a:cxn>
                          <a:cxn ang="0">
                            <a:pos x="274" y="238"/>
                          </a:cxn>
                          <a:cxn ang="0">
                            <a:pos x="274" y="194"/>
                          </a:cxn>
                          <a:cxn ang="0">
                            <a:pos x="296" y="152"/>
                          </a:cxn>
                          <a:cxn ang="0">
                            <a:pos x="296" y="60"/>
                          </a:cxn>
                          <a:cxn ang="0">
                            <a:pos x="380" y="20"/>
                          </a:cxn>
                          <a:cxn ang="0">
                            <a:pos x="380" y="116"/>
                          </a:cxn>
                          <a:cxn ang="0">
                            <a:pos x="380" y="0"/>
                          </a:cxn>
                          <a:cxn ang="0">
                            <a:pos x="110" y="2"/>
                          </a:cxn>
                          <a:cxn ang="0">
                            <a:pos x="112" y="118"/>
                          </a:cxn>
                          <a:cxn ang="0">
                            <a:pos x="112" y="32"/>
                          </a:cxn>
                          <a:cxn ang="0">
                            <a:pos x="188" y="62"/>
                          </a:cxn>
                          <a:cxn ang="0">
                            <a:pos x="188" y="146"/>
                          </a:cxn>
                          <a:cxn ang="0">
                            <a:pos x="210" y="194"/>
                          </a:cxn>
                          <a:cxn ang="0">
                            <a:pos x="210" y="234"/>
                          </a:cxn>
                          <a:cxn ang="0">
                            <a:pos x="140" y="298"/>
                          </a:cxn>
                          <a:cxn ang="0">
                            <a:pos x="140" y="376"/>
                          </a:cxn>
                          <a:cxn ang="0">
                            <a:pos x="66" y="376"/>
                          </a:cxn>
                          <a:cxn ang="0">
                            <a:pos x="66" y="424"/>
                          </a:cxn>
                          <a:cxn ang="0">
                            <a:pos x="44" y="424"/>
                          </a:cxn>
                          <a:cxn ang="0">
                            <a:pos x="44" y="340"/>
                          </a:cxn>
                          <a:cxn ang="0">
                            <a:pos x="74" y="336"/>
                          </a:cxn>
                          <a:cxn ang="0">
                            <a:pos x="74" y="284"/>
                          </a:cxn>
                          <a:cxn ang="0">
                            <a:pos x="2" y="282"/>
                          </a:cxn>
                          <a:cxn ang="0">
                            <a:pos x="0" y="246"/>
                          </a:cxn>
                          <a:cxn ang="0">
                            <a:pos x="10" y="224"/>
                          </a:cxn>
                          <a:cxn ang="0">
                            <a:pos x="64" y="224"/>
                          </a:cxn>
                          <a:cxn ang="0">
                            <a:pos x="62" y="166"/>
                          </a:cxn>
                          <a:cxn ang="0">
                            <a:pos x="136" y="166"/>
                          </a:cxn>
                          <a:cxn ang="0">
                            <a:pos x="136" y="120"/>
                          </a:cxn>
                          <a:cxn ang="0">
                            <a:pos x="90" y="116"/>
                          </a:cxn>
                          <a:cxn ang="0">
                            <a:pos x="90" y="28"/>
                          </a:cxn>
                          <a:cxn ang="0">
                            <a:pos x="112" y="2"/>
                          </a:cxn>
                        </a:cxnLst>
                        <a:rect l="0" t="0" r="r" b="b"/>
                        <a:pathLst>
                          <a:path w="478" h="428">
                            <a:moveTo>
                              <a:pt x="112" y="2"/>
                            </a:moveTo>
                            <a:lnTo>
                              <a:pt x="378" y="2"/>
                            </a:lnTo>
                            <a:lnTo>
                              <a:pt x="398" y="26"/>
                            </a:lnTo>
                            <a:lnTo>
                              <a:pt x="398" y="116"/>
                            </a:lnTo>
                            <a:lnTo>
                              <a:pt x="352" y="114"/>
                            </a:lnTo>
                            <a:lnTo>
                              <a:pt x="352" y="160"/>
                            </a:lnTo>
                            <a:lnTo>
                              <a:pt x="418" y="162"/>
                            </a:lnTo>
                            <a:lnTo>
                              <a:pt x="418" y="218"/>
                            </a:lnTo>
                            <a:lnTo>
                              <a:pt x="468" y="220"/>
                            </a:lnTo>
                            <a:lnTo>
                              <a:pt x="478" y="244"/>
                            </a:lnTo>
                            <a:lnTo>
                              <a:pt x="478" y="276"/>
                            </a:lnTo>
                            <a:lnTo>
                              <a:pt x="398" y="278"/>
                            </a:lnTo>
                            <a:lnTo>
                              <a:pt x="404" y="332"/>
                            </a:lnTo>
                            <a:lnTo>
                              <a:pt x="434" y="334"/>
                            </a:lnTo>
                            <a:lnTo>
                              <a:pt x="434" y="428"/>
                            </a:lnTo>
                            <a:lnTo>
                              <a:pt x="406" y="426"/>
                            </a:lnTo>
                            <a:lnTo>
                              <a:pt x="406" y="376"/>
                            </a:lnTo>
                            <a:lnTo>
                              <a:pt x="336" y="376"/>
                            </a:lnTo>
                            <a:lnTo>
                              <a:pt x="336" y="302"/>
                            </a:lnTo>
                            <a:lnTo>
                              <a:pt x="274" y="238"/>
                            </a:lnTo>
                            <a:lnTo>
                              <a:pt x="274" y="194"/>
                            </a:lnTo>
                            <a:lnTo>
                              <a:pt x="296" y="152"/>
                            </a:lnTo>
                            <a:lnTo>
                              <a:pt x="296" y="60"/>
                            </a:lnTo>
                            <a:lnTo>
                              <a:pt x="380" y="20"/>
                            </a:lnTo>
                            <a:lnTo>
                              <a:pt x="380" y="116"/>
                            </a:lnTo>
                            <a:lnTo>
                              <a:pt x="380" y="0"/>
                            </a:lnTo>
                            <a:lnTo>
                              <a:pt x="110" y="2"/>
                            </a:lnTo>
                            <a:lnTo>
                              <a:pt x="112" y="118"/>
                            </a:lnTo>
                            <a:lnTo>
                              <a:pt x="112" y="32"/>
                            </a:lnTo>
                            <a:lnTo>
                              <a:pt x="188" y="62"/>
                            </a:lnTo>
                            <a:lnTo>
                              <a:pt x="188" y="146"/>
                            </a:lnTo>
                            <a:lnTo>
                              <a:pt x="210" y="194"/>
                            </a:lnTo>
                            <a:lnTo>
                              <a:pt x="210" y="234"/>
                            </a:lnTo>
                            <a:lnTo>
                              <a:pt x="140" y="298"/>
                            </a:lnTo>
                            <a:lnTo>
                              <a:pt x="140" y="376"/>
                            </a:lnTo>
                            <a:lnTo>
                              <a:pt x="66" y="376"/>
                            </a:lnTo>
                            <a:lnTo>
                              <a:pt x="66" y="424"/>
                            </a:lnTo>
                            <a:lnTo>
                              <a:pt x="44" y="424"/>
                            </a:lnTo>
                            <a:lnTo>
                              <a:pt x="44" y="340"/>
                            </a:lnTo>
                            <a:lnTo>
                              <a:pt x="74" y="336"/>
                            </a:lnTo>
                            <a:lnTo>
                              <a:pt x="74" y="284"/>
                            </a:lnTo>
                            <a:lnTo>
                              <a:pt x="2" y="282"/>
                            </a:lnTo>
                            <a:lnTo>
                              <a:pt x="0" y="246"/>
                            </a:lnTo>
                            <a:lnTo>
                              <a:pt x="10" y="224"/>
                            </a:lnTo>
                            <a:lnTo>
                              <a:pt x="64" y="224"/>
                            </a:lnTo>
                            <a:lnTo>
                              <a:pt x="62" y="166"/>
                            </a:lnTo>
                            <a:lnTo>
                              <a:pt x="136" y="166"/>
                            </a:lnTo>
                            <a:lnTo>
                              <a:pt x="136" y="120"/>
                            </a:lnTo>
                            <a:lnTo>
                              <a:pt x="90" y="116"/>
                            </a:lnTo>
                            <a:lnTo>
                              <a:pt x="90" y="28"/>
                            </a:lnTo>
                            <a:lnTo>
                              <a:pt x="112" y="2"/>
                            </a:lnTo>
                            <a:close/>
                          </a:path>
                        </a:pathLst>
                      </a:custGeom>
                      <a:pattFill prst="dkDnDiag">
                        <a:fgClr>
                          <a:srgbClr val="006600"/>
                        </a:fgClr>
                        <a:bgClr>
                          <a:schemeClr val="bg1"/>
                        </a:bgClr>
                      </a:pattFill>
                      <a:ln w="9525">
                        <a:solidFill>
                          <a:srgbClr val="006600"/>
                        </a:solidFill>
                        <a:round/>
                        <a:headEnd/>
                        <a:tailEnd/>
                      </a:ln>
                      <a:effectLst/>
                    </p:spPr>
                    <p:txBody>
                      <a:bodyPr/>
                      <a:lstStyle/>
                      <a:p>
                        <a:endParaRPr lang="ro-RO"/>
                      </a:p>
                    </p:txBody>
                  </p:sp>
                  <p:sp>
                    <p:nvSpPr>
                      <p:cNvPr id="168226" name="Line 290" descr="Темный диагональный 1"/>
                      <p:cNvSpPr>
                        <a:spLocks noChangeAspect="1" noChangeShapeType="1"/>
                      </p:cNvSpPr>
                      <p:nvPr/>
                    </p:nvSpPr>
                    <p:spPr bwMode="auto">
                      <a:xfrm>
                        <a:off x="2284" y="822"/>
                        <a:ext cx="196" cy="0"/>
                      </a:xfrm>
                      <a:prstGeom prst="line">
                        <a:avLst/>
                      </a:prstGeom>
                      <a:noFill/>
                      <a:ln w="9525">
                        <a:solidFill>
                          <a:srgbClr val="006600"/>
                        </a:solidFill>
                        <a:prstDash val="dash"/>
                        <a:round/>
                        <a:headEnd/>
                        <a:tailEnd/>
                      </a:ln>
                      <a:effectLst/>
                    </p:spPr>
                    <p:txBody>
                      <a:bodyPr/>
                      <a:lstStyle/>
                      <a:p>
                        <a:endParaRPr lang="ro-RO"/>
                      </a:p>
                    </p:txBody>
                  </p:sp>
                </p:grpSp>
                <p:sp>
                  <p:nvSpPr>
                    <p:cNvPr id="168227" name="Rectangle 291" descr="Алмазная решетка (контур)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367" y="1007"/>
                      <a:ext cx="93" cy="40"/>
                    </a:xfrm>
                    <a:prstGeom prst="rect">
                      <a:avLst/>
                    </a:prstGeom>
                    <a:pattFill prst="openDmnd">
                      <a:fgClr>
                        <a:srgbClr val="808080"/>
                      </a:fgClr>
                      <a:bgClr>
                        <a:schemeClr val="bg1"/>
                      </a:bgClr>
                    </a:pattFill>
                    <a:ln w="9525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68228" name="Rectangle 292" descr="Алмазная решетка (контур)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095" y="1012"/>
                      <a:ext cx="92" cy="40"/>
                    </a:xfrm>
                    <a:prstGeom prst="rect">
                      <a:avLst/>
                    </a:prstGeom>
                    <a:pattFill prst="openDmnd">
                      <a:fgClr>
                        <a:srgbClr val="808080"/>
                      </a:fgClr>
                      <a:bgClr>
                        <a:schemeClr val="bg1"/>
                      </a:bgClr>
                    </a:pattFill>
                    <a:ln w="9525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68229" name="Rectangle 293" descr="Алмазная решетка (контур)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067" y="1151"/>
                      <a:ext cx="67" cy="45"/>
                    </a:xfrm>
                    <a:prstGeom prst="rect">
                      <a:avLst/>
                    </a:prstGeom>
                    <a:pattFill prst="openDmnd">
                      <a:fgClr>
                        <a:srgbClr val="808080"/>
                      </a:fgClr>
                      <a:bgClr>
                        <a:schemeClr val="bg1"/>
                      </a:bgClr>
                    </a:pattFill>
                    <a:ln w="9525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68230" name="Rectangle 294" descr="Алмазная решетка (контур)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412" y="1149"/>
                      <a:ext cx="66" cy="45"/>
                    </a:xfrm>
                    <a:prstGeom prst="rect">
                      <a:avLst/>
                    </a:prstGeom>
                    <a:pattFill prst="openDmnd">
                      <a:fgClr>
                        <a:srgbClr val="808080"/>
                      </a:fgClr>
                      <a:bgClr>
                        <a:schemeClr val="bg1"/>
                      </a:bgClr>
                    </a:pattFill>
                    <a:ln w="9525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68231" name="Rectangle 295" descr="Алмазная решетка (контур)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615" y="1388"/>
                      <a:ext cx="123" cy="96"/>
                    </a:xfrm>
                    <a:prstGeom prst="rect">
                      <a:avLst/>
                    </a:prstGeom>
                    <a:pattFill prst="openDmnd">
                      <a:fgClr>
                        <a:srgbClr val="808080"/>
                      </a:fgClr>
                      <a:bgClr>
                        <a:schemeClr val="bg1"/>
                      </a:bgClr>
                    </a:pattFill>
                    <a:ln w="9525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68232" name="Rectangle 296" descr="Алмазная решетка (контур)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006" y="1388"/>
                      <a:ext cx="122" cy="96"/>
                    </a:xfrm>
                    <a:prstGeom prst="rect">
                      <a:avLst/>
                    </a:prstGeom>
                    <a:pattFill prst="openDmnd">
                      <a:fgClr>
                        <a:srgbClr val="808080"/>
                      </a:fgClr>
                      <a:bgClr>
                        <a:schemeClr val="bg1"/>
                      </a:bgClr>
                    </a:pattFill>
                    <a:ln w="9525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68233" name="Freeform 297" descr="Широкий диагональный 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585" y="1152"/>
                      <a:ext cx="572" cy="233"/>
                    </a:xfrm>
                    <a:custGeom>
                      <a:avLst/>
                      <a:gdLst/>
                      <a:ahLst/>
                      <a:cxnLst>
                        <a:cxn ang="0">
                          <a:pos x="2" y="0"/>
                        </a:cxn>
                        <a:cxn ang="0">
                          <a:pos x="0" y="83"/>
                        </a:cxn>
                        <a:cxn ang="0">
                          <a:pos x="41" y="87"/>
                        </a:cxn>
                        <a:cxn ang="0">
                          <a:pos x="35" y="267"/>
                        </a:cxn>
                        <a:cxn ang="0">
                          <a:pos x="219" y="269"/>
                        </a:cxn>
                        <a:cxn ang="0">
                          <a:pos x="219" y="245"/>
                        </a:cxn>
                        <a:cxn ang="0">
                          <a:pos x="216" y="34"/>
                        </a:cxn>
                        <a:cxn ang="0">
                          <a:pos x="104" y="29"/>
                        </a:cxn>
                        <a:cxn ang="0">
                          <a:pos x="102" y="2"/>
                        </a:cxn>
                        <a:cxn ang="0">
                          <a:pos x="582" y="5"/>
                        </a:cxn>
                        <a:cxn ang="0">
                          <a:pos x="581" y="35"/>
                        </a:cxn>
                        <a:cxn ang="0">
                          <a:pos x="470" y="35"/>
                        </a:cxn>
                        <a:cxn ang="0">
                          <a:pos x="468" y="249"/>
                        </a:cxn>
                        <a:cxn ang="0">
                          <a:pos x="467" y="273"/>
                        </a:cxn>
                        <a:cxn ang="0">
                          <a:pos x="636" y="270"/>
                        </a:cxn>
                        <a:cxn ang="0">
                          <a:pos x="638" y="92"/>
                        </a:cxn>
                        <a:cxn ang="0">
                          <a:pos x="672" y="87"/>
                        </a:cxn>
                        <a:cxn ang="0">
                          <a:pos x="672" y="6"/>
                        </a:cxn>
                        <a:cxn ang="0">
                          <a:pos x="2" y="0"/>
                        </a:cxn>
                      </a:cxnLst>
                      <a:rect l="0" t="0" r="r" b="b"/>
                      <a:pathLst>
                        <a:path w="672" h="273">
                          <a:moveTo>
                            <a:pt x="2" y="0"/>
                          </a:moveTo>
                          <a:lnTo>
                            <a:pt x="0" y="83"/>
                          </a:lnTo>
                          <a:lnTo>
                            <a:pt x="41" y="87"/>
                          </a:lnTo>
                          <a:lnTo>
                            <a:pt x="35" y="267"/>
                          </a:lnTo>
                          <a:lnTo>
                            <a:pt x="219" y="269"/>
                          </a:lnTo>
                          <a:lnTo>
                            <a:pt x="219" y="245"/>
                          </a:lnTo>
                          <a:lnTo>
                            <a:pt x="216" y="34"/>
                          </a:lnTo>
                          <a:lnTo>
                            <a:pt x="104" y="29"/>
                          </a:lnTo>
                          <a:lnTo>
                            <a:pt x="102" y="2"/>
                          </a:lnTo>
                          <a:lnTo>
                            <a:pt x="582" y="5"/>
                          </a:lnTo>
                          <a:lnTo>
                            <a:pt x="581" y="35"/>
                          </a:lnTo>
                          <a:lnTo>
                            <a:pt x="470" y="35"/>
                          </a:lnTo>
                          <a:lnTo>
                            <a:pt x="468" y="249"/>
                          </a:lnTo>
                          <a:lnTo>
                            <a:pt x="467" y="273"/>
                          </a:lnTo>
                          <a:lnTo>
                            <a:pt x="636" y="270"/>
                          </a:lnTo>
                          <a:lnTo>
                            <a:pt x="638" y="92"/>
                          </a:lnTo>
                          <a:lnTo>
                            <a:pt x="672" y="87"/>
                          </a:lnTo>
                          <a:lnTo>
                            <a:pt x="672" y="6"/>
                          </a:lnTo>
                          <a:lnTo>
                            <a:pt x="2" y="0"/>
                          </a:lnTo>
                          <a:close/>
                        </a:path>
                      </a:pathLst>
                    </a:custGeom>
                    <a:pattFill prst="wdUpDiag">
                      <a:fgClr>
                        <a:srgbClr val="006600"/>
                      </a:fgClr>
                      <a:bgClr>
                        <a:schemeClr val="bg1"/>
                      </a:bgClr>
                    </a:pattFill>
                    <a:ln w="9525">
                      <a:solidFill>
                        <a:srgbClr val="006600"/>
                      </a:solidFill>
                      <a:round/>
                      <a:headEnd/>
                      <a:tailEnd/>
                    </a:ln>
                    <a:effectLst/>
                  </p:spPr>
                  <p:txBody>
                    <a:bodyPr/>
                    <a:lstStyle/>
                    <a:p>
                      <a:endParaRPr lang="ro-RO"/>
                    </a:p>
                  </p:txBody>
                </p:sp>
                <p:grpSp>
                  <p:nvGrpSpPr>
                    <p:cNvPr id="168234" name="Group 298"/>
                    <p:cNvGrpSpPr>
                      <a:grpSpLocks noChangeAspect="1"/>
                    </p:cNvGrpSpPr>
                    <p:nvPr/>
                  </p:nvGrpSpPr>
                  <p:grpSpPr bwMode="auto">
                    <a:xfrm>
                      <a:off x="2695" y="873"/>
                      <a:ext cx="372" cy="595"/>
                      <a:chOff x="2878" y="405"/>
                      <a:chExt cx="436" cy="697"/>
                    </a:xfrm>
                  </p:grpSpPr>
                  <p:grpSp>
                    <p:nvGrpSpPr>
                      <p:cNvPr id="168235" name="Group 299"/>
                      <p:cNvGrpSpPr>
                        <a:grpSpLocks noChangeAspect="1"/>
                      </p:cNvGrpSpPr>
                      <p:nvPr/>
                    </p:nvGrpSpPr>
                    <p:grpSpPr bwMode="auto">
                      <a:xfrm>
                        <a:off x="3028" y="915"/>
                        <a:ext cx="118" cy="187"/>
                        <a:chOff x="3028" y="915"/>
                        <a:chExt cx="118" cy="187"/>
                      </a:xfrm>
                    </p:grpSpPr>
                    <p:sp>
                      <p:nvSpPr>
                        <p:cNvPr id="168236" name="Rectangle 300" descr="Широкий диагональный 2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3028" y="915"/>
                          <a:ext cx="116" cy="167"/>
                        </a:xfrm>
                        <a:prstGeom prst="rect">
                          <a:avLst/>
                        </a:prstGeom>
                        <a:pattFill prst="wdUpDiag">
                          <a:fgClr>
                            <a:srgbClr val="006600"/>
                          </a:fgClr>
                          <a:bgClr>
                            <a:schemeClr val="bg1"/>
                          </a:bgClr>
                        </a:pattFill>
                        <a:ln w="9525">
                          <a:solidFill>
                            <a:srgbClr val="006600"/>
                          </a:solidFill>
                          <a:miter lim="800000"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68237" name="AutoShape 301" descr="Широкий диагональный 2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3029" y="1082"/>
                          <a:ext cx="117" cy="20"/>
                        </a:xfrm>
                        <a:custGeom>
                          <a:avLst/>
                          <a:gdLst>
                            <a:gd name="G0" fmla="+- 5400 0 0"/>
                            <a:gd name="G1" fmla="+- 21600 0 5400"/>
                            <a:gd name="G2" fmla="*/ 5400 1 2"/>
                            <a:gd name="G3" fmla="+- 21600 0 G2"/>
                            <a:gd name="G4" fmla="+/ 5400 21600 2"/>
                            <a:gd name="G5" fmla="+/ G1 0 2"/>
                            <a:gd name="G6" fmla="*/ 21600 21600 5400"/>
                            <a:gd name="G7" fmla="*/ G6 1 2"/>
                            <a:gd name="G8" fmla="+- 21600 0 G7"/>
                            <a:gd name="G9" fmla="*/ 21600 1 2"/>
                            <a:gd name="G10" fmla="+- 5400 0 G9"/>
                            <a:gd name="G11" fmla="?: G10 G8 0"/>
                            <a:gd name="G12" fmla="?: G10 G7 21600"/>
                            <a:gd name="T0" fmla="*/ 18900 w 21600"/>
                            <a:gd name="T1" fmla="*/ 10800 h 21600"/>
                            <a:gd name="T2" fmla="*/ 10800 w 21600"/>
                            <a:gd name="T3" fmla="*/ 21600 h 21600"/>
                            <a:gd name="T4" fmla="*/ 2700 w 21600"/>
                            <a:gd name="T5" fmla="*/ 10800 h 21600"/>
                            <a:gd name="T6" fmla="*/ 10800 w 21600"/>
                            <a:gd name="T7" fmla="*/ 0 h 21600"/>
                            <a:gd name="T8" fmla="*/ 4500 w 21600"/>
                            <a:gd name="T9" fmla="*/ 4500 h 21600"/>
                            <a:gd name="T10" fmla="*/ 17100 w 21600"/>
                            <a:gd name="T11" fmla="*/ 17100 h 21600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  <a:cxn ang="0">
                              <a:pos x="T6" y="T7"/>
                            </a:cxn>
                          </a:cxnLst>
                          <a:rect l="T8" t="T9" r="T10" b="T11"/>
                          <a:pathLst>
                            <a:path w="21600" h="21600">
                              <a:moveTo>
                                <a:pt x="0" y="0"/>
                              </a:moveTo>
                              <a:lnTo>
                                <a:pt x="5400" y="21600"/>
                              </a:lnTo>
                              <a:lnTo>
                                <a:pt x="16200" y="21600"/>
                              </a:lnTo>
                              <a:lnTo>
                                <a:pt x="21600" y="0"/>
                              </a:lnTo>
                              <a:close/>
                            </a:path>
                          </a:pathLst>
                        </a:custGeom>
                        <a:pattFill prst="wdUpDiag">
                          <a:fgClr>
                            <a:srgbClr val="006600"/>
                          </a:fgClr>
                          <a:bgClr>
                            <a:schemeClr val="bg1"/>
                          </a:bgClr>
                        </a:pattFill>
                        <a:ln w="9525">
                          <a:solidFill>
                            <a:srgbClr val="006600"/>
                          </a:solidFill>
                          <a:miter lim="800000"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</p:grpSp>
                  <p:grpSp>
                    <p:nvGrpSpPr>
                      <p:cNvPr id="168238" name="Group 302"/>
                      <p:cNvGrpSpPr>
                        <a:grpSpLocks noChangeAspect="1"/>
                      </p:cNvGrpSpPr>
                      <p:nvPr/>
                    </p:nvGrpSpPr>
                    <p:grpSpPr bwMode="auto">
                      <a:xfrm>
                        <a:off x="2878" y="405"/>
                        <a:ext cx="436" cy="600"/>
                        <a:chOff x="2878" y="405"/>
                        <a:chExt cx="436" cy="600"/>
                      </a:xfrm>
                    </p:grpSpPr>
                    <p:sp>
                      <p:nvSpPr>
                        <p:cNvPr id="168239" name="Freeform 303" descr="Широкий диагональный 1"/>
                        <p:cNvSpPr>
                          <a:spLocks noChangeAspect="1"/>
                        </p:cNvSpPr>
                        <p:nvPr/>
                      </p:nvSpPr>
                      <p:spPr bwMode="auto">
                        <a:xfrm>
                          <a:off x="2878" y="405"/>
                          <a:ext cx="436" cy="573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104" y="0"/>
                            </a:cxn>
                            <a:cxn ang="0">
                              <a:pos x="338" y="0"/>
                            </a:cxn>
                            <a:cxn ang="0">
                              <a:pos x="338" y="18"/>
                            </a:cxn>
                            <a:cxn ang="0">
                              <a:pos x="386" y="21"/>
                            </a:cxn>
                            <a:cxn ang="0">
                              <a:pos x="389" y="92"/>
                            </a:cxn>
                            <a:cxn ang="0">
                              <a:pos x="388" y="23"/>
                            </a:cxn>
                            <a:cxn ang="0">
                              <a:pos x="355" y="62"/>
                            </a:cxn>
                            <a:cxn ang="0">
                              <a:pos x="91" y="60"/>
                            </a:cxn>
                            <a:cxn ang="0">
                              <a:pos x="91" y="114"/>
                            </a:cxn>
                            <a:cxn ang="0">
                              <a:pos x="353" y="117"/>
                            </a:cxn>
                            <a:cxn ang="0">
                              <a:pos x="391" y="147"/>
                            </a:cxn>
                            <a:cxn ang="0">
                              <a:pos x="389" y="90"/>
                            </a:cxn>
                            <a:cxn ang="0">
                              <a:pos x="391" y="150"/>
                            </a:cxn>
                            <a:cxn ang="0">
                              <a:pos x="338" y="150"/>
                            </a:cxn>
                            <a:cxn ang="0">
                              <a:pos x="335" y="198"/>
                            </a:cxn>
                            <a:cxn ang="0">
                              <a:pos x="436" y="199"/>
                            </a:cxn>
                            <a:cxn ang="0">
                              <a:pos x="436" y="339"/>
                            </a:cxn>
                            <a:cxn ang="0">
                              <a:pos x="398" y="339"/>
                            </a:cxn>
                            <a:cxn ang="0">
                              <a:pos x="396" y="305"/>
                            </a:cxn>
                            <a:cxn ang="0">
                              <a:pos x="323" y="302"/>
                            </a:cxn>
                            <a:cxn ang="0">
                              <a:pos x="323" y="368"/>
                            </a:cxn>
                            <a:cxn ang="0">
                              <a:pos x="337" y="392"/>
                            </a:cxn>
                            <a:cxn ang="0">
                              <a:pos x="335" y="573"/>
                            </a:cxn>
                            <a:cxn ang="0">
                              <a:pos x="266" y="570"/>
                            </a:cxn>
                            <a:cxn ang="0">
                              <a:pos x="269" y="507"/>
                            </a:cxn>
                            <a:cxn ang="0">
                              <a:pos x="152" y="504"/>
                            </a:cxn>
                            <a:cxn ang="0">
                              <a:pos x="154" y="570"/>
                            </a:cxn>
                            <a:cxn ang="0">
                              <a:pos x="84" y="565"/>
                            </a:cxn>
                            <a:cxn ang="0">
                              <a:pos x="86" y="387"/>
                            </a:cxn>
                            <a:cxn ang="0">
                              <a:pos x="104" y="369"/>
                            </a:cxn>
                            <a:cxn ang="0">
                              <a:pos x="104" y="302"/>
                            </a:cxn>
                            <a:cxn ang="0">
                              <a:pos x="38" y="300"/>
                            </a:cxn>
                            <a:cxn ang="0">
                              <a:pos x="34" y="329"/>
                            </a:cxn>
                            <a:cxn ang="0">
                              <a:pos x="2" y="329"/>
                            </a:cxn>
                            <a:cxn ang="0">
                              <a:pos x="0" y="199"/>
                            </a:cxn>
                            <a:cxn ang="0">
                              <a:pos x="101" y="195"/>
                            </a:cxn>
                            <a:cxn ang="0">
                              <a:pos x="101" y="150"/>
                            </a:cxn>
                            <a:cxn ang="0">
                              <a:pos x="38" y="147"/>
                            </a:cxn>
                            <a:cxn ang="0">
                              <a:pos x="38" y="87"/>
                            </a:cxn>
                            <a:cxn ang="0">
                              <a:pos x="40" y="147"/>
                            </a:cxn>
                            <a:cxn ang="0">
                              <a:pos x="88" y="114"/>
                            </a:cxn>
                            <a:cxn ang="0">
                              <a:pos x="352" y="117"/>
                            </a:cxn>
                            <a:cxn ang="0">
                              <a:pos x="356" y="62"/>
                            </a:cxn>
                            <a:cxn ang="0">
                              <a:pos x="94" y="62"/>
                            </a:cxn>
                            <a:cxn ang="0">
                              <a:pos x="37" y="21"/>
                            </a:cxn>
                            <a:cxn ang="0">
                              <a:pos x="38" y="93"/>
                            </a:cxn>
                            <a:cxn ang="0">
                              <a:pos x="38" y="21"/>
                            </a:cxn>
                            <a:cxn ang="0">
                              <a:pos x="104" y="21"/>
                            </a:cxn>
                            <a:cxn ang="0">
                              <a:pos x="104" y="0"/>
                            </a:cxn>
                          </a:cxnLst>
                          <a:rect l="0" t="0" r="r" b="b"/>
                          <a:pathLst>
                            <a:path w="436" h="573">
                              <a:moveTo>
                                <a:pt x="104" y="0"/>
                              </a:moveTo>
                              <a:lnTo>
                                <a:pt x="338" y="0"/>
                              </a:lnTo>
                              <a:lnTo>
                                <a:pt x="338" y="18"/>
                              </a:lnTo>
                              <a:lnTo>
                                <a:pt x="386" y="21"/>
                              </a:lnTo>
                              <a:lnTo>
                                <a:pt x="389" y="92"/>
                              </a:lnTo>
                              <a:lnTo>
                                <a:pt x="388" y="23"/>
                              </a:lnTo>
                              <a:lnTo>
                                <a:pt x="355" y="62"/>
                              </a:lnTo>
                              <a:lnTo>
                                <a:pt x="91" y="60"/>
                              </a:lnTo>
                              <a:lnTo>
                                <a:pt x="91" y="114"/>
                              </a:lnTo>
                              <a:lnTo>
                                <a:pt x="353" y="117"/>
                              </a:lnTo>
                              <a:lnTo>
                                <a:pt x="391" y="147"/>
                              </a:lnTo>
                              <a:lnTo>
                                <a:pt x="389" y="90"/>
                              </a:lnTo>
                              <a:lnTo>
                                <a:pt x="391" y="150"/>
                              </a:lnTo>
                              <a:lnTo>
                                <a:pt x="338" y="150"/>
                              </a:lnTo>
                              <a:lnTo>
                                <a:pt x="335" y="198"/>
                              </a:lnTo>
                              <a:lnTo>
                                <a:pt x="436" y="199"/>
                              </a:lnTo>
                              <a:lnTo>
                                <a:pt x="436" y="339"/>
                              </a:lnTo>
                              <a:lnTo>
                                <a:pt x="398" y="339"/>
                              </a:lnTo>
                              <a:lnTo>
                                <a:pt x="396" y="305"/>
                              </a:lnTo>
                              <a:lnTo>
                                <a:pt x="323" y="302"/>
                              </a:lnTo>
                              <a:lnTo>
                                <a:pt x="323" y="368"/>
                              </a:lnTo>
                              <a:lnTo>
                                <a:pt x="337" y="392"/>
                              </a:lnTo>
                              <a:lnTo>
                                <a:pt x="335" y="573"/>
                              </a:lnTo>
                              <a:lnTo>
                                <a:pt x="266" y="570"/>
                              </a:lnTo>
                              <a:lnTo>
                                <a:pt x="269" y="507"/>
                              </a:lnTo>
                              <a:lnTo>
                                <a:pt x="152" y="504"/>
                              </a:lnTo>
                              <a:lnTo>
                                <a:pt x="154" y="570"/>
                              </a:lnTo>
                              <a:lnTo>
                                <a:pt x="84" y="565"/>
                              </a:lnTo>
                              <a:lnTo>
                                <a:pt x="86" y="387"/>
                              </a:lnTo>
                              <a:lnTo>
                                <a:pt x="104" y="369"/>
                              </a:lnTo>
                              <a:lnTo>
                                <a:pt x="104" y="302"/>
                              </a:lnTo>
                              <a:lnTo>
                                <a:pt x="38" y="300"/>
                              </a:lnTo>
                              <a:lnTo>
                                <a:pt x="34" y="329"/>
                              </a:lnTo>
                              <a:lnTo>
                                <a:pt x="2" y="329"/>
                              </a:lnTo>
                              <a:lnTo>
                                <a:pt x="0" y="199"/>
                              </a:lnTo>
                              <a:lnTo>
                                <a:pt x="101" y="195"/>
                              </a:lnTo>
                              <a:lnTo>
                                <a:pt x="101" y="150"/>
                              </a:lnTo>
                              <a:lnTo>
                                <a:pt x="38" y="147"/>
                              </a:lnTo>
                              <a:lnTo>
                                <a:pt x="38" y="87"/>
                              </a:lnTo>
                              <a:lnTo>
                                <a:pt x="40" y="147"/>
                              </a:lnTo>
                              <a:lnTo>
                                <a:pt x="88" y="114"/>
                              </a:lnTo>
                              <a:lnTo>
                                <a:pt x="352" y="117"/>
                              </a:lnTo>
                              <a:lnTo>
                                <a:pt x="356" y="62"/>
                              </a:lnTo>
                              <a:lnTo>
                                <a:pt x="94" y="62"/>
                              </a:lnTo>
                              <a:lnTo>
                                <a:pt x="37" y="21"/>
                              </a:lnTo>
                              <a:lnTo>
                                <a:pt x="38" y="93"/>
                              </a:lnTo>
                              <a:lnTo>
                                <a:pt x="38" y="21"/>
                              </a:lnTo>
                              <a:lnTo>
                                <a:pt x="104" y="21"/>
                              </a:lnTo>
                              <a:lnTo>
                                <a:pt x="104" y="0"/>
                              </a:lnTo>
                              <a:close/>
                            </a:path>
                          </a:pathLst>
                        </a:custGeom>
                        <a:pattFill prst="wdDnDiag">
                          <a:fgClr>
                            <a:srgbClr val="006600"/>
                          </a:fgClr>
                          <a:bgClr>
                            <a:schemeClr val="bg1"/>
                          </a:bgClr>
                        </a:pattFill>
                        <a:ln w="9525">
                          <a:solidFill>
                            <a:srgbClr val="006600"/>
                          </a:solidFill>
                          <a:round/>
                          <a:headEnd/>
                          <a:tailEnd/>
                        </a:ln>
                        <a:effectLst/>
                      </p:spPr>
                      <p:txBody>
                        <a:bodyPr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68240" name="Freeform 304"/>
                        <p:cNvSpPr>
                          <a:spLocks noChangeAspect="1"/>
                        </p:cNvSpPr>
                        <p:nvPr/>
                      </p:nvSpPr>
                      <p:spPr bwMode="auto">
                        <a:xfrm>
                          <a:off x="2970" y="779"/>
                          <a:ext cx="16" cy="218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12" y="0"/>
                            </a:cxn>
                            <a:cxn ang="0">
                              <a:pos x="16" y="197"/>
                            </a:cxn>
                            <a:cxn ang="0">
                              <a:pos x="0" y="218"/>
                            </a:cxn>
                          </a:cxnLst>
                          <a:rect l="0" t="0" r="r" b="b"/>
                          <a:pathLst>
                            <a:path w="16" h="218">
                              <a:moveTo>
                                <a:pt x="12" y="0"/>
                              </a:moveTo>
                              <a:lnTo>
                                <a:pt x="16" y="197"/>
                              </a:lnTo>
                              <a:lnTo>
                                <a:pt x="0" y="218"/>
                              </a:lnTo>
                            </a:path>
                          </a:pathLst>
                        </a:custGeom>
                        <a:noFill/>
                        <a:ln w="6350" cmpd="sng">
                          <a:solidFill>
                            <a:srgbClr val="006600"/>
                          </a:solidFill>
                          <a:round/>
                          <a:headEnd type="none" w="med" len="med"/>
                          <a:tailEnd type="none" w="med" len="med"/>
                        </a:ln>
                        <a:effectLst/>
                      </p:spPr>
                      <p:txBody>
                        <a:bodyPr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68241" name="Freeform 305"/>
                        <p:cNvSpPr>
                          <a:spLocks noChangeAspect="1"/>
                        </p:cNvSpPr>
                        <p:nvPr/>
                      </p:nvSpPr>
                      <p:spPr bwMode="auto">
                        <a:xfrm>
                          <a:off x="3195" y="773"/>
                          <a:ext cx="20" cy="232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0" y="0"/>
                            </a:cxn>
                            <a:cxn ang="0">
                              <a:pos x="0" y="199"/>
                            </a:cxn>
                            <a:cxn ang="0">
                              <a:pos x="20" y="232"/>
                            </a:cxn>
                          </a:cxnLst>
                          <a:rect l="0" t="0" r="r" b="b"/>
                          <a:pathLst>
                            <a:path w="20" h="232">
                              <a:moveTo>
                                <a:pt x="0" y="0"/>
                              </a:moveTo>
                              <a:lnTo>
                                <a:pt x="0" y="199"/>
                              </a:lnTo>
                              <a:lnTo>
                                <a:pt x="20" y="232"/>
                              </a:lnTo>
                            </a:path>
                          </a:pathLst>
                        </a:custGeom>
                        <a:noFill/>
                        <a:ln w="6350" cmpd="sng">
                          <a:solidFill>
                            <a:srgbClr val="006600"/>
                          </a:solidFill>
                          <a:round/>
                          <a:headEnd type="none" w="med" len="med"/>
                          <a:tailEnd type="none" w="med" len="med"/>
                        </a:ln>
                        <a:effectLst/>
                      </p:spPr>
                      <p:txBody>
                        <a:bodyPr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68242" name="Rectangle 306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2970" y="467"/>
                          <a:ext cx="262" cy="56"/>
                        </a:xfrm>
                        <a:prstGeom prst="rect">
                          <a:avLst/>
                        </a:prstGeom>
                        <a:solidFill>
                          <a:schemeClr val="bg1"/>
                        </a:solidFill>
                        <a:ln w="9525">
                          <a:solidFill>
                            <a:srgbClr val="006600"/>
                          </a:solidFill>
                          <a:miter lim="800000"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</p:grpSp>
                </p:grpSp>
                <p:sp>
                  <p:nvSpPr>
                    <p:cNvPr id="168243" name="Rectangle 307" descr="Алмазная решетка (контур)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728" y="1137"/>
                      <a:ext cx="53" cy="40"/>
                    </a:xfrm>
                    <a:prstGeom prst="rect">
                      <a:avLst/>
                    </a:prstGeom>
                    <a:pattFill prst="openDmnd">
                      <a:fgClr>
                        <a:srgbClr val="808080"/>
                      </a:fgClr>
                      <a:bgClr>
                        <a:schemeClr val="bg1"/>
                      </a:bgClr>
                    </a:pattFill>
                    <a:ln w="9525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68244" name="Rectangle 308" descr="Алмазная решетка (контур)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976" y="1138"/>
                      <a:ext cx="53" cy="40"/>
                    </a:xfrm>
                    <a:prstGeom prst="rect">
                      <a:avLst/>
                    </a:prstGeom>
                    <a:pattFill prst="openDmnd">
                      <a:fgClr>
                        <a:srgbClr val="808080"/>
                      </a:fgClr>
                      <a:bgClr>
                        <a:schemeClr val="bg1"/>
                      </a:bgClr>
                    </a:pattFill>
                    <a:ln w="9525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</p:grpSp>
            </p:grpSp>
          </p:grpSp>
          <p:grpSp>
            <p:nvGrpSpPr>
              <p:cNvPr id="168245" name="Group 309"/>
              <p:cNvGrpSpPr>
                <a:grpSpLocks/>
              </p:cNvGrpSpPr>
              <p:nvPr/>
            </p:nvGrpSpPr>
            <p:grpSpPr bwMode="auto">
              <a:xfrm>
                <a:off x="1992" y="1864"/>
                <a:ext cx="1784" cy="2152"/>
                <a:chOff x="1992" y="1864"/>
                <a:chExt cx="1784" cy="2152"/>
              </a:xfrm>
            </p:grpSpPr>
            <p:grpSp>
              <p:nvGrpSpPr>
                <p:cNvPr id="168246" name="Group 310"/>
                <p:cNvGrpSpPr>
                  <a:grpSpLocks noChangeAspect="1"/>
                </p:cNvGrpSpPr>
                <p:nvPr/>
              </p:nvGrpSpPr>
              <p:grpSpPr bwMode="auto">
                <a:xfrm>
                  <a:off x="1992" y="1864"/>
                  <a:ext cx="1784" cy="2152"/>
                  <a:chOff x="1806" y="1388"/>
                  <a:chExt cx="2156" cy="2602"/>
                </a:xfrm>
              </p:grpSpPr>
              <p:sp>
                <p:nvSpPr>
                  <p:cNvPr id="168247" name="Rectangle 31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861" y="2373"/>
                    <a:ext cx="41" cy="52"/>
                  </a:xfrm>
                  <a:prstGeom prst="rect">
                    <a:avLst/>
                  </a:prstGeom>
                  <a:solidFill>
                    <a:schemeClr val="bg1"/>
                  </a:solidFill>
                  <a:ln w="6350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grpSp>
                <p:nvGrpSpPr>
                  <p:cNvPr id="168248" name="Group 312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1806" y="1388"/>
                    <a:ext cx="2156" cy="2602"/>
                    <a:chOff x="1806" y="1388"/>
                    <a:chExt cx="2156" cy="2602"/>
                  </a:xfrm>
                </p:grpSpPr>
                <p:sp>
                  <p:nvSpPr>
                    <p:cNvPr id="168249" name="Rectangle 313" descr="Алмазная решетка (контур)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644" y="2387"/>
                      <a:ext cx="467" cy="20"/>
                    </a:xfrm>
                    <a:prstGeom prst="rect">
                      <a:avLst/>
                    </a:prstGeom>
                    <a:pattFill prst="openDmnd">
                      <a:fgClr>
                        <a:schemeClr val="tx2"/>
                      </a:fgClr>
                      <a:bgClr>
                        <a:schemeClr val="bg1"/>
                      </a:bgClr>
                    </a:pattFill>
                    <a:ln w="9525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  <p:grpSp>
                  <p:nvGrpSpPr>
                    <p:cNvPr id="168250" name="Group 314"/>
                    <p:cNvGrpSpPr>
                      <a:grpSpLocks noChangeAspect="1"/>
                    </p:cNvGrpSpPr>
                    <p:nvPr/>
                  </p:nvGrpSpPr>
                  <p:grpSpPr bwMode="auto">
                    <a:xfrm>
                      <a:off x="1806" y="1388"/>
                      <a:ext cx="2156" cy="2602"/>
                      <a:chOff x="1806" y="1388"/>
                      <a:chExt cx="2156" cy="2602"/>
                    </a:xfrm>
                  </p:grpSpPr>
                  <p:grpSp>
                    <p:nvGrpSpPr>
                      <p:cNvPr id="168251" name="Group 315"/>
                      <p:cNvGrpSpPr>
                        <a:grpSpLocks noChangeAspect="1"/>
                      </p:cNvGrpSpPr>
                      <p:nvPr/>
                    </p:nvGrpSpPr>
                    <p:grpSpPr bwMode="auto">
                      <a:xfrm>
                        <a:off x="2646" y="1505"/>
                        <a:ext cx="462" cy="884"/>
                        <a:chOff x="2820" y="1146"/>
                        <a:chExt cx="542" cy="1062"/>
                      </a:xfrm>
                    </p:grpSpPr>
                    <p:sp>
                      <p:nvSpPr>
                        <p:cNvPr id="168252" name="Rectangle 316" descr="Зигзаг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2820" y="1146"/>
                          <a:ext cx="182" cy="1056"/>
                        </a:xfrm>
                        <a:prstGeom prst="rect">
                          <a:avLst/>
                        </a:prstGeom>
                        <a:pattFill prst="zigZag">
                          <a:fgClr>
                            <a:srgbClr val="FF3300"/>
                          </a:fgClr>
                          <a:bgClr>
                            <a:schemeClr val="bg1"/>
                          </a:bgClr>
                        </a:pattFill>
                        <a:ln w="9525">
                          <a:solidFill>
                            <a:srgbClr val="FF3300"/>
                          </a:solidFill>
                          <a:miter lim="800000"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68253" name="Rectangle 317" descr="Зигзаг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3180" y="1152"/>
                          <a:ext cx="182" cy="1056"/>
                        </a:xfrm>
                        <a:prstGeom prst="rect">
                          <a:avLst/>
                        </a:prstGeom>
                        <a:pattFill prst="zigZag">
                          <a:fgClr>
                            <a:srgbClr val="FF3300"/>
                          </a:fgClr>
                          <a:bgClr>
                            <a:schemeClr val="bg1"/>
                          </a:bgClr>
                        </a:pattFill>
                        <a:ln w="9525">
                          <a:solidFill>
                            <a:srgbClr val="FF3300"/>
                          </a:solidFill>
                          <a:miter lim="800000"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</p:grpSp>
                  <p:grpSp>
                    <p:nvGrpSpPr>
                      <p:cNvPr id="168254" name="Group 318"/>
                      <p:cNvGrpSpPr>
                        <a:grpSpLocks noChangeAspect="1"/>
                      </p:cNvGrpSpPr>
                      <p:nvPr/>
                    </p:nvGrpSpPr>
                    <p:grpSpPr bwMode="auto">
                      <a:xfrm rot="10800000">
                        <a:off x="2784" y="2557"/>
                        <a:ext cx="203" cy="174"/>
                        <a:chOff x="2262" y="456"/>
                        <a:chExt cx="238" cy="177"/>
                      </a:xfrm>
                    </p:grpSpPr>
                    <p:grpSp>
                      <p:nvGrpSpPr>
                        <p:cNvPr id="168255" name="Group 319"/>
                        <p:cNvGrpSpPr>
                          <a:grpSpLocks noChangeAspect="1"/>
                        </p:cNvGrpSpPr>
                        <p:nvPr/>
                      </p:nvGrpSpPr>
                      <p:grpSpPr bwMode="auto">
                        <a:xfrm>
                          <a:off x="2332" y="464"/>
                          <a:ext cx="109" cy="169"/>
                          <a:chOff x="2332" y="464"/>
                          <a:chExt cx="109" cy="169"/>
                        </a:xfrm>
                      </p:grpSpPr>
                      <p:sp>
                        <p:nvSpPr>
                          <p:cNvPr id="168256" name="Rectangle 320"/>
                          <p:cNvSpPr>
                            <a:spLocks noChangeAspect="1" noChangeArrowheads="1"/>
                          </p:cNvSpPr>
                          <p:nvPr/>
                        </p:nvSpPr>
                        <p:spPr bwMode="auto">
                          <a:xfrm>
                            <a:off x="2332" y="464"/>
                            <a:ext cx="106" cy="126"/>
                          </a:xfrm>
                          <a:prstGeom prst="rect">
                            <a:avLst/>
                          </a:prstGeom>
                          <a:gradFill rotWithShape="0">
                            <a:gsLst>
                              <a:gs pos="0">
                                <a:srgbClr val="CC9900"/>
                              </a:gs>
                              <a:gs pos="50000">
                                <a:srgbClr val="CC9900">
                                  <a:gamma/>
                                  <a:tint val="0"/>
                                  <a:invGamma/>
                                </a:srgbClr>
                              </a:gs>
                              <a:gs pos="100000">
                                <a:srgbClr val="CC9900"/>
                              </a:gs>
                            </a:gsLst>
                            <a:lin ang="0" scaled="1"/>
                          </a:gradFill>
                          <a:ln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:ln>
                          <a:effectLst/>
                        </p:spPr>
                        <p:txBody>
                          <a:bodyPr wrap="none" anchor="ctr"/>
                          <a:lstStyle/>
                          <a:p>
                            <a:endParaRPr lang="ro-RO"/>
                          </a:p>
                        </p:txBody>
                      </p:sp>
                      <p:sp>
                        <p:nvSpPr>
                          <p:cNvPr id="168257" name="AutoShape 321"/>
                          <p:cNvSpPr>
                            <a:spLocks noChangeAspect="1" noChangeArrowheads="1"/>
                          </p:cNvSpPr>
                          <p:nvPr/>
                        </p:nvSpPr>
                        <p:spPr bwMode="auto">
                          <a:xfrm>
                            <a:off x="2334" y="588"/>
                            <a:ext cx="107" cy="45"/>
                          </a:xfrm>
                          <a:custGeom>
                            <a:avLst/>
                            <a:gdLst>
                              <a:gd name="G0" fmla="+- 5400 0 0"/>
                              <a:gd name="G1" fmla="+- 21600 0 5400"/>
                              <a:gd name="G2" fmla="*/ 5400 1 2"/>
                              <a:gd name="G3" fmla="+- 21600 0 G2"/>
                              <a:gd name="G4" fmla="+/ 5400 21600 2"/>
                              <a:gd name="G5" fmla="+/ G1 0 2"/>
                              <a:gd name="G6" fmla="*/ 21600 21600 5400"/>
                              <a:gd name="G7" fmla="*/ G6 1 2"/>
                              <a:gd name="G8" fmla="+- 21600 0 G7"/>
                              <a:gd name="G9" fmla="*/ 21600 1 2"/>
                              <a:gd name="G10" fmla="+- 5400 0 G9"/>
                              <a:gd name="G11" fmla="?: G10 G8 0"/>
                              <a:gd name="G12" fmla="?: G10 G7 21600"/>
                              <a:gd name="T0" fmla="*/ 18900 w 21600"/>
                              <a:gd name="T1" fmla="*/ 10800 h 21600"/>
                              <a:gd name="T2" fmla="*/ 10800 w 21600"/>
                              <a:gd name="T3" fmla="*/ 21600 h 21600"/>
                              <a:gd name="T4" fmla="*/ 2700 w 21600"/>
                              <a:gd name="T5" fmla="*/ 10800 h 21600"/>
                              <a:gd name="T6" fmla="*/ 10800 w 21600"/>
                              <a:gd name="T7" fmla="*/ 0 h 21600"/>
                              <a:gd name="T8" fmla="*/ 4500 w 21600"/>
                              <a:gd name="T9" fmla="*/ 4500 h 21600"/>
                              <a:gd name="T10" fmla="*/ 17100 w 21600"/>
                              <a:gd name="T11" fmla="*/ 17100 h 21600"/>
                            </a:gdLst>
                            <a:ahLst/>
                            <a:cxnLst>
                              <a:cxn ang="0">
                                <a:pos x="T0" y="T1"/>
                              </a:cxn>
                              <a:cxn ang="0">
                                <a:pos x="T2" y="T3"/>
                              </a:cxn>
                              <a:cxn ang="0">
                                <a:pos x="T4" y="T5"/>
                              </a:cxn>
                              <a:cxn ang="0">
                                <a:pos x="T6" y="T7"/>
                              </a:cxn>
                            </a:cxnLst>
                            <a:rect l="T8" t="T9" r="T10" b="T11"/>
                            <a:pathLst>
                              <a:path w="21600" h="21600">
                                <a:moveTo>
                                  <a:pt x="0" y="0"/>
                                </a:moveTo>
                                <a:lnTo>
                                  <a:pt x="5400" y="21600"/>
                                </a:lnTo>
                                <a:lnTo>
                                  <a:pt x="16200" y="21600"/>
                                </a:lnTo>
                                <a:lnTo>
                                  <a:pt x="21600" y="0"/>
                                </a:lnTo>
                                <a:close/>
                              </a:path>
                            </a:pathLst>
                          </a:custGeom>
                          <a:gradFill rotWithShape="0">
                            <a:gsLst>
                              <a:gs pos="0">
                                <a:srgbClr val="CC9900"/>
                              </a:gs>
                              <a:gs pos="50000">
                                <a:srgbClr val="CC9900">
                                  <a:gamma/>
                                  <a:tint val="0"/>
                                  <a:invGamma/>
                                </a:srgbClr>
                              </a:gs>
                              <a:gs pos="100000">
                                <a:srgbClr val="CC9900"/>
                              </a:gs>
                            </a:gsLst>
                            <a:lin ang="0" scaled="1"/>
                          </a:gradFill>
                          <a:ln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:ln>
                          <a:effectLst/>
                        </p:spPr>
                        <p:txBody>
                          <a:bodyPr wrap="none" anchor="ctr"/>
                          <a:lstStyle/>
                          <a:p>
                            <a:endParaRPr lang="ro-RO"/>
                          </a:p>
                        </p:txBody>
                      </p:sp>
                    </p:grpSp>
                    <p:grpSp>
                      <p:nvGrpSpPr>
                        <p:cNvPr id="168258" name="Group 322"/>
                        <p:cNvGrpSpPr>
                          <a:grpSpLocks noChangeAspect="1"/>
                        </p:cNvGrpSpPr>
                        <p:nvPr/>
                      </p:nvGrpSpPr>
                      <p:grpSpPr bwMode="auto">
                        <a:xfrm>
                          <a:off x="2262" y="456"/>
                          <a:ext cx="238" cy="47"/>
                          <a:chOff x="2620" y="480"/>
                          <a:chExt cx="260" cy="36"/>
                        </a:xfrm>
                      </p:grpSpPr>
                      <p:sp>
                        <p:nvSpPr>
                          <p:cNvPr id="168259" name="Rectangle 323"/>
                          <p:cNvSpPr>
                            <a:spLocks noChangeAspect="1" noChangeArrowheads="1"/>
                          </p:cNvSpPr>
                          <p:nvPr/>
                        </p:nvSpPr>
                        <p:spPr bwMode="auto">
                          <a:xfrm>
                            <a:off x="2620" y="480"/>
                            <a:ext cx="260" cy="20"/>
                          </a:xfrm>
                          <a:prstGeom prst="rect">
                            <a:avLst/>
                          </a:prstGeom>
                          <a:gradFill rotWithShape="0">
                            <a:gsLst>
                              <a:gs pos="0">
                                <a:srgbClr val="CC9900"/>
                              </a:gs>
                              <a:gs pos="50000">
                                <a:srgbClr val="CC9900">
                                  <a:gamma/>
                                  <a:tint val="0"/>
                                  <a:invGamma/>
                                </a:srgbClr>
                              </a:gs>
                              <a:gs pos="100000">
                                <a:srgbClr val="CC9900"/>
                              </a:gs>
                            </a:gsLst>
                            <a:lin ang="0" scaled="1"/>
                          </a:gradFill>
                          <a:ln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:ln>
                          <a:effectLst/>
                        </p:spPr>
                        <p:txBody>
                          <a:bodyPr wrap="none" anchor="ctr"/>
                          <a:lstStyle/>
                          <a:p>
                            <a:endParaRPr lang="ro-RO"/>
                          </a:p>
                        </p:txBody>
                      </p:sp>
                      <p:sp>
                        <p:nvSpPr>
                          <p:cNvPr id="168260" name="AutoShape 324"/>
                          <p:cNvSpPr>
                            <a:spLocks noChangeAspect="1" noChangeArrowheads="1"/>
                          </p:cNvSpPr>
                          <p:nvPr/>
                        </p:nvSpPr>
                        <p:spPr bwMode="auto">
                          <a:xfrm>
                            <a:off x="2622" y="498"/>
                            <a:ext cx="256" cy="18"/>
                          </a:xfrm>
                          <a:custGeom>
                            <a:avLst/>
                            <a:gdLst>
                              <a:gd name="G0" fmla="+- 5400 0 0"/>
                              <a:gd name="G1" fmla="+- 21600 0 5400"/>
                              <a:gd name="G2" fmla="*/ 5400 1 2"/>
                              <a:gd name="G3" fmla="+- 21600 0 G2"/>
                              <a:gd name="G4" fmla="+/ 5400 21600 2"/>
                              <a:gd name="G5" fmla="+/ G1 0 2"/>
                              <a:gd name="G6" fmla="*/ 21600 21600 5400"/>
                              <a:gd name="G7" fmla="*/ G6 1 2"/>
                              <a:gd name="G8" fmla="+- 21600 0 G7"/>
                              <a:gd name="G9" fmla="*/ 21600 1 2"/>
                              <a:gd name="G10" fmla="+- 5400 0 G9"/>
                              <a:gd name="G11" fmla="?: G10 G8 0"/>
                              <a:gd name="G12" fmla="?: G10 G7 21600"/>
                              <a:gd name="T0" fmla="*/ 18900 w 21600"/>
                              <a:gd name="T1" fmla="*/ 10800 h 21600"/>
                              <a:gd name="T2" fmla="*/ 10800 w 21600"/>
                              <a:gd name="T3" fmla="*/ 21600 h 21600"/>
                              <a:gd name="T4" fmla="*/ 2700 w 21600"/>
                              <a:gd name="T5" fmla="*/ 10800 h 21600"/>
                              <a:gd name="T6" fmla="*/ 10800 w 21600"/>
                              <a:gd name="T7" fmla="*/ 0 h 21600"/>
                              <a:gd name="T8" fmla="*/ 4500 w 21600"/>
                              <a:gd name="T9" fmla="*/ 4500 h 21600"/>
                              <a:gd name="T10" fmla="*/ 17100 w 21600"/>
                              <a:gd name="T11" fmla="*/ 17100 h 21600"/>
                            </a:gdLst>
                            <a:ahLst/>
                            <a:cxnLst>
                              <a:cxn ang="0">
                                <a:pos x="T0" y="T1"/>
                              </a:cxn>
                              <a:cxn ang="0">
                                <a:pos x="T2" y="T3"/>
                              </a:cxn>
                              <a:cxn ang="0">
                                <a:pos x="T4" y="T5"/>
                              </a:cxn>
                              <a:cxn ang="0">
                                <a:pos x="T6" y="T7"/>
                              </a:cxn>
                            </a:cxnLst>
                            <a:rect l="T8" t="T9" r="T10" b="T11"/>
                            <a:pathLst>
                              <a:path w="21600" h="21600">
                                <a:moveTo>
                                  <a:pt x="0" y="0"/>
                                </a:moveTo>
                                <a:lnTo>
                                  <a:pt x="5400" y="21600"/>
                                </a:lnTo>
                                <a:lnTo>
                                  <a:pt x="16200" y="21600"/>
                                </a:lnTo>
                                <a:lnTo>
                                  <a:pt x="21600" y="0"/>
                                </a:lnTo>
                                <a:close/>
                              </a:path>
                            </a:pathLst>
                          </a:custGeom>
                          <a:gradFill rotWithShape="0">
                            <a:gsLst>
                              <a:gs pos="0">
                                <a:srgbClr val="CC9900"/>
                              </a:gs>
                              <a:gs pos="50000">
                                <a:srgbClr val="CC9900">
                                  <a:gamma/>
                                  <a:tint val="0"/>
                                  <a:invGamma/>
                                </a:srgbClr>
                              </a:gs>
                              <a:gs pos="100000">
                                <a:srgbClr val="CC9900"/>
                              </a:gs>
                            </a:gsLst>
                            <a:lin ang="0" scaled="1"/>
                          </a:gradFill>
                          <a:ln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:ln>
                          <a:effectLst/>
                        </p:spPr>
                        <p:txBody>
                          <a:bodyPr wrap="none" anchor="ctr"/>
                          <a:lstStyle/>
                          <a:p>
                            <a:endParaRPr lang="ro-RO"/>
                          </a:p>
                        </p:txBody>
                      </p:sp>
                    </p:grpSp>
                  </p:grpSp>
                  <p:sp>
                    <p:nvSpPr>
                      <p:cNvPr id="168261" name="Freeform 325" descr="Широкий диагональный 1"/>
                      <p:cNvSpPr>
                        <a:spLocks noChangeAspect="1"/>
                      </p:cNvSpPr>
                      <p:nvPr/>
                    </p:nvSpPr>
                    <p:spPr bwMode="auto">
                      <a:xfrm>
                        <a:off x="2641" y="2406"/>
                        <a:ext cx="470" cy="297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4" y="28"/>
                          </a:cxn>
                          <a:cxn ang="0">
                            <a:pos x="0" y="2"/>
                          </a:cxn>
                          <a:cxn ang="0">
                            <a:pos x="188" y="2"/>
                          </a:cxn>
                          <a:cxn ang="0">
                            <a:pos x="188" y="146"/>
                          </a:cxn>
                          <a:cxn ang="0">
                            <a:pos x="366" y="146"/>
                          </a:cxn>
                          <a:cxn ang="0">
                            <a:pos x="366" y="0"/>
                          </a:cxn>
                          <a:cxn ang="0">
                            <a:pos x="552" y="0"/>
                          </a:cxn>
                          <a:cxn ang="0">
                            <a:pos x="552" y="32"/>
                          </a:cxn>
                          <a:cxn ang="0">
                            <a:pos x="536" y="34"/>
                          </a:cxn>
                          <a:cxn ang="0">
                            <a:pos x="540" y="102"/>
                          </a:cxn>
                          <a:cxn ang="0">
                            <a:pos x="450" y="102"/>
                          </a:cxn>
                          <a:cxn ang="0">
                            <a:pos x="456" y="318"/>
                          </a:cxn>
                          <a:cxn ang="0">
                            <a:pos x="432" y="342"/>
                          </a:cxn>
                          <a:cxn ang="0">
                            <a:pos x="404" y="348"/>
                          </a:cxn>
                          <a:cxn ang="0">
                            <a:pos x="338" y="320"/>
                          </a:cxn>
                          <a:cxn ang="0">
                            <a:pos x="338" y="230"/>
                          </a:cxn>
                          <a:cxn ang="0">
                            <a:pos x="310" y="176"/>
                          </a:cxn>
                          <a:cxn ang="0">
                            <a:pos x="306" y="148"/>
                          </a:cxn>
                          <a:cxn ang="0">
                            <a:pos x="250" y="148"/>
                          </a:cxn>
                          <a:cxn ang="0">
                            <a:pos x="244" y="176"/>
                          </a:cxn>
                          <a:cxn ang="0">
                            <a:pos x="222" y="226"/>
                          </a:cxn>
                          <a:cxn ang="0">
                            <a:pos x="222" y="322"/>
                          </a:cxn>
                          <a:cxn ang="0">
                            <a:pos x="168" y="346"/>
                          </a:cxn>
                          <a:cxn ang="0">
                            <a:pos x="130" y="342"/>
                          </a:cxn>
                          <a:cxn ang="0">
                            <a:pos x="106" y="316"/>
                          </a:cxn>
                          <a:cxn ang="0">
                            <a:pos x="106" y="96"/>
                          </a:cxn>
                          <a:cxn ang="0">
                            <a:pos x="18" y="102"/>
                          </a:cxn>
                          <a:cxn ang="0">
                            <a:pos x="16" y="36"/>
                          </a:cxn>
                          <a:cxn ang="0">
                            <a:pos x="4" y="28"/>
                          </a:cxn>
                        </a:cxnLst>
                        <a:rect l="0" t="0" r="r" b="b"/>
                        <a:pathLst>
                          <a:path w="552" h="348">
                            <a:moveTo>
                              <a:pt x="4" y="28"/>
                            </a:moveTo>
                            <a:lnTo>
                              <a:pt x="0" y="2"/>
                            </a:lnTo>
                            <a:lnTo>
                              <a:pt x="188" y="2"/>
                            </a:lnTo>
                            <a:lnTo>
                              <a:pt x="188" y="146"/>
                            </a:lnTo>
                            <a:lnTo>
                              <a:pt x="366" y="146"/>
                            </a:lnTo>
                            <a:lnTo>
                              <a:pt x="366" y="0"/>
                            </a:lnTo>
                            <a:lnTo>
                              <a:pt x="552" y="0"/>
                            </a:lnTo>
                            <a:lnTo>
                              <a:pt x="552" y="32"/>
                            </a:lnTo>
                            <a:lnTo>
                              <a:pt x="536" y="34"/>
                            </a:lnTo>
                            <a:lnTo>
                              <a:pt x="540" y="102"/>
                            </a:lnTo>
                            <a:lnTo>
                              <a:pt x="450" y="102"/>
                            </a:lnTo>
                            <a:lnTo>
                              <a:pt x="456" y="318"/>
                            </a:lnTo>
                            <a:lnTo>
                              <a:pt x="432" y="342"/>
                            </a:lnTo>
                            <a:lnTo>
                              <a:pt x="404" y="348"/>
                            </a:lnTo>
                            <a:lnTo>
                              <a:pt x="338" y="320"/>
                            </a:lnTo>
                            <a:lnTo>
                              <a:pt x="338" y="230"/>
                            </a:lnTo>
                            <a:lnTo>
                              <a:pt x="310" y="176"/>
                            </a:lnTo>
                            <a:lnTo>
                              <a:pt x="306" y="148"/>
                            </a:lnTo>
                            <a:lnTo>
                              <a:pt x="250" y="148"/>
                            </a:lnTo>
                            <a:lnTo>
                              <a:pt x="244" y="176"/>
                            </a:lnTo>
                            <a:lnTo>
                              <a:pt x="222" y="226"/>
                            </a:lnTo>
                            <a:lnTo>
                              <a:pt x="222" y="322"/>
                            </a:lnTo>
                            <a:lnTo>
                              <a:pt x="168" y="346"/>
                            </a:lnTo>
                            <a:lnTo>
                              <a:pt x="130" y="342"/>
                            </a:lnTo>
                            <a:lnTo>
                              <a:pt x="106" y="316"/>
                            </a:lnTo>
                            <a:lnTo>
                              <a:pt x="106" y="96"/>
                            </a:lnTo>
                            <a:lnTo>
                              <a:pt x="18" y="102"/>
                            </a:lnTo>
                            <a:lnTo>
                              <a:pt x="16" y="36"/>
                            </a:lnTo>
                            <a:lnTo>
                              <a:pt x="4" y="28"/>
                            </a:lnTo>
                            <a:close/>
                          </a:path>
                        </a:pathLst>
                      </a:custGeom>
                      <a:pattFill prst="wdDnDiag">
                        <a:fgClr>
                          <a:srgbClr val="4D4D4D"/>
                        </a:fgClr>
                        <a:bgClr>
                          <a:schemeClr val="bg1"/>
                        </a:bgClr>
                      </a:pattFill>
                      <a:ln w="9525">
                        <a:solidFill>
                          <a:srgbClr val="333333"/>
                        </a:solidFill>
                        <a:round/>
                        <a:headEnd/>
                        <a:tailEnd/>
                      </a:ln>
                      <a:effectLst/>
                    </p:spPr>
                    <p:txBody>
                      <a:bodyPr/>
                      <a:lstStyle/>
                      <a:p>
                        <a:endParaRPr lang="ro-RO"/>
                      </a:p>
                    </p:txBody>
                  </p:sp>
                  <p:grpSp>
                    <p:nvGrpSpPr>
                      <p:cNvPr id="168262" name="Group 326"/>
                      <p:cNvGrpSpPr>
                        <a:grpSpLocks noChangeAspect="1"/>
                      </p:cNvGrpSpPr>
                      <p:nvPr/>
                    </p:nvGrpSpPr>
                    <p:grpSpPr bwMode="auto">
                      <a:xfrm>
                        <a:off x="1806" y="1388"/>
                        <a:ext cx="2156" cy="2602"/>
                        <a:chOff x="1806" y="1388"/>
                        <a:chExt cx="2156" cy="2602"/>
                      </a:xfrm>
                    </p:grpSpPr>
                    <p:grpSp>
                      <p:nvGrpSpPr>
                        <p:cNvPr id="168263" name="Group 327"/>
                        <p:cNvGrpSpPr>
                          <a:grpSpLocks noChangeAspect="1"/>
                        </p:cNvGrpSpPr>
                        <p:nvPr/>
                      </p:nvGrpSpPr>
                      <p:grpSpPr bwMode="auto">
                        <a:xfrm>
                          <a:off x="2591" y="1516"/>
                          <a:ext cx="577" cy="2297"/>
                          <a:chOff x="2591" y="1516"/>
                          <a:chExt cx="577" cy="2297"/>
                        </a:xfrm>
                      </p:grpSpPr>
                      <p:sp>
                        <p:nvSpPr>
                          <p:cNvPr id="168264" name="Freeform 328" descr="Широкий диагональный 2"/>
                          <p:cNvSpPr>
                            <a:spLocks noChangeAspect="1"/>
                          </p:cNvSpPr>
                          <p:nvPr/>
                        </p:nvSpPr>
                        <p:spPr bwMode="auto">
                          <a:xfrm>
                            <a:off x="2591" y="1516"/>
                            <a:ext cx="577" cy="2297"/>
                          </a:xfrm>
                          <a:custGeom>
                            <a:avLst/>
                            <a:gdLst/>
                            <a:ahLst/>
                            <a:cxnLst>
                              <a:cxn ang="0">
                                <a:pos x="0" y="4"/>
                              </a:cxn>
                              <a:cxn ang="0">
                                <a:pos x="62" y="6"/>
                              </a:cxn>
                              <a:cxn ang="0">
                                <a:pos x="58" y="1144"/>
                              </a:cxn>
                              <a:cxn ang="0">
                                <a:pos x="160" y="1144"/>
                              </a:cxn>
                              <a:cxn ang="0">
                                <a:pos x="164" y="1382"/>
                              </a:cxn>
                              <a:cxn ang="0">
                                <a:pos x="184" y="1384"/>
                              </a:cxn>
                              <a:cxn ang="0">
                                <a:pos x="184" y="2334"/>
                              </a:cxn>
                              <a:cxn ang="0">
                                <a:pos x="330" y="2334"/>
                              </a:cxn>
                              <a:cxn ang="0">
                                <a:pos x="184" y="2336"/>
                              </a:cxn>
                              <a:cxn ang="0">
                                <a:pos x="184" y="2490"/>
                              </a:cxn>
                              <a:cxn ang="0">
                                <a:pos x="164" y="2486"/>
                              </a:cxn>
                              <a:cxn ang="0">
                                <a:pos x="514" y="2490"/>
                              </a:cxn>
                              <a:cxn ang="0">
                                <a:pos x="498" y="2490"/>
                              </a:cxn>
                              <a:cxn ang="0">
                                <a:pos x="492" y="2334"/>
                              </a:cxn>
                              <a:cxn ang="0">
                                <a:pos x="332" y="2334"/>
                              </a:cxn>
                              <a:cxn ang="0">
                                <a:pos x="494" y="2334"/>
                              </a:cxn>
                              <a:cxn ang="0">
                                <a:pos x="494" y="1388"/>
                              </a:cxn>
                              <a:cxn ang="0">
                                <a:pos x="514" y="1388"/>
                              </a:cxn>
                              <a:cxn ang="0">
                                <a:pos x="512" y="1142"/>
                              </a:cxn>
                              <a:cxn ang="0">
                                <a:pos x="614" y="1140"/>
                              </a:cxn>
                              <a:cxn ang="0">
                                <a:pos x="616" y="2"/>
                              </a:cxn>
                              <a:cxn ang="0">
                                <a:pos x="662" y="0"/>
                              </a:cxn>
                              <a:cxn ang="0">
                                <a:pos x="662" y="1252"/>
                              </a:cxn>
                              <a:cxn ang="0">
                                <a:pos x="548" y="1370"/>
                              </a:cxn>
                              <a:cxn ang="0">
                                <a:pos x="546" y="2344"/>
                              </a:cxn>
                              <a:cxn ang="0">
                                <a:pos x="676" y="2472"/>
                              </a:cxn>
                              <a:cxn ang="0">
                                <a:pos x="676" y="2684"/>
                              </a:cxn>
                              <a:cxn ang="0">
                                <a:pos x="604" y="2682"/>
                              </a:cxn>
                              <a:cxn ang="0">
                                <a:pos x="606" y="2626"/>
                              </a:cxn>
                              <a:cxn ang="0">
                                <a:pos x="588" y="2624"/>
                              </a:cxn>
                              <a:cxn ang="0">
                                <a:pos x="588" y="2492"/>
                              </a:cxn>
                              <a:cxn ang="0">
                                <a:pos x="98" y="2486"/>
                              </a:cxn>
                              <a:cxn ang="0">
                                <a:pos x="98" y="2626"/>
                              </a:cxn>
                              <a:cxn ang="0">
                                <a:pos x="76" y="2626"/>
                              </a:cxn>
                              <a:cxn ang="0">
                                <a:pos x="76" y="2692"/>
                              </a:cxn>
                              <a:cxn ang="0">
                                <a:pos x="0" y="2694"/>
                              </a:cxn>
                              <a:cxn ang="0">
                                <a:pos x="1" y="2472"/>
                              </a:cxn>
                              <a:cxn ang="0">
                                <a:pos x="130" y="2346"/>
                              </a:cxn>
                              <a:cxn ang="0">
                                <a:pos x="126" y="1374"/>
                              </a:cxn>
                              <a:cxn ang="0">
                                <a:pos x="2" y="1248"/>
                              </a:cxn>
                              <a:cxn ang="0">
                                <a:pos x="0" y="4"/>
                              </a:cxn>
                            </a:cxnLst>
                            <a:rect l="0" t="0" r="r" b="b"/>
                            <a:pathLst>
                              <a:path w="676" h="2694">
                                <a:moveTo>
                                  <a:pt x="0" y="4"/>
                                </a:moveTo>
                                <a:lnTo>
                                  <a:pt x="62" y="6"/>
                                </a:lnTo>
                                <a:lnTo>
                                  <a:pt x="58" y="1144"/>
                                </a:lnTo>
                                <a:lnTo>
                                  <a:pt x="160" y="1144"/>
                                </a:lnTo>
                                <a:lnTo>
                                  <a:pt x="164" y="1382"/>
                                </a:lnTo>
                                <a:lnTo>
                                  <a:pt x="184" y="1384"/>
                                </a:lnTo>
                                <a:lnTo>
                                  <a:pt x="184" y="2334"/>
                                </a:lnTo>
                                <a:lnTo>
                                  <a:pt x="330" y="2334"/>
                                </a:lnTo>
                                <a:lnTo>
                                  <a:pt x="184" y="2336"/>
                                </a:lnTo>
                                <a:lnTo>
                                  <a:pt x="184" y="2490"/>
                                </a:lnTo>
                                <a:lnTo>
                                  <a:pt x="164" y="2486"/>
                                </a:lnTo>
                                <a:lnTo>
                                  <a:pt x="514" y="2490"/>
                                </a:lnTo>
                                <a:lnTo>
                                  <a:pt x="498" y="2490"/>
                                </a:lnTo>
                                <a:lnTo>
                                  <a:pt x="492" y="2334"/>
                                </a:lnTo>
                                <a:lnTo>
                                  <a:pt x="332" y="2334"/>
                                </a:lnTo>
                                <a:lnTo>
                                  <a:pt x="494" y="2334"/>
                                </a:lnTo>
                                <a:lnTo>
                                  <a:pt x="494" y="1388"/>
                                </a:lnTo>
                                <a:lnTo>
                                  <a:pt x="514" y="1388"/>
                                </a:lnTo>
                                <a:lnTo>
                                  <a:pt x="512" y="1142"/>
                                </a:lnTo>
                                <a:lnTo>
                                  <a:pt x="614" y="1140"/>
                                </a:lnTo>
                                <a:lnTo>
                                  <a:pt x="616" y="2"/>
                                </a:lnTo>
                                <a:lnTo>
                                  <a:pt x="662" y="0"/>
                                </a:lnTo>
                                <a:lnTo>
                                  <a:pt x="662" y="1252"/>
                                </a:lnTo>
                                <a:lnTo>
                                  <a:pt x="548" y="1370"/>
                                </a:lnTo>
                                <a:lnTo>
                                  <a:pt x="546" y="2344"/>
                                </a:lnTo>
                                <a:lnTo>
                                  <a:pt x="676" y="2472"/>
                                </a:lnTo>
                                <a:lnTo>
                                  <a:pt x="676" y="2684"/>
                                </a:lnTo>
                                <a:lnTo>
                                  <a:pt x="604" y="2682"/>
                                </a:lnTo>
                                <a:lnTo>
                                  <a:pt x="606" y="2626"/>
                                </a:lnTo>
                                <a:lnTo>
                                  <a:pt x="588" y="2624"/>
                                </a:lnTo>
                                <a:lnTo>
                                  <a:pt x="588" y="2492"/>
                                </a:lnTo>
                                <a:lnTo>
                                  <a:pt x="98" y="2486"/>
                                </a:lnTo>
                                <a:lnTo>
                                  <a:pt x="98" y="2626"/>
                                </a:lnTo>
                                <a:lnTo>
                                  <a:pt x="76" y="2626"/>
                                </a:lnTo>
                                <a:lnTo>
                                  <a:pt x="76" y="2692"/>
                                </a:lnTo>
                                <a:lnTo>
                                  <a:pt x="0" y="2694"/>
                                </a:lnTo>
                                <a:lnTo>
                                  <a:pt x="1" y="2472"/>
                                </a:lnTo>
                                <a:lnTo>
                                  <a:pt x="130" y="2346"/>
                                </a:lnTo>
                                <a:lnTo>
                                  <a:pt x="126" y="1374"/>
                                </a:lnTo>
                                <a:lnTo>
                                  <a:pt x="2" y="1248"/>
                                </a:lnTo>
                                <a:lnTo>
                                  <a:pt x="0" y="4"/>
                                </a:lnTo>
                                <a:close/>
                              </a:path>
                            </a:pathLst>
                          </a:custGeom>
                          <a:pattFill prst="wdUpDiag">
                            <a:fgClr>
                              <a:schemeClr val="tx2"/>
                            </a:fgClr>
                            <a:bgClr>
                              <a:schemeClr val="bg1"/>
                            </a:bgClr>
                          </a:pattFill>
                          <a:ln w="9525">
                            <a:solidFill>
                              <a:schemeClr val="tx1"/>
                            </a:solidFill>
                            <a:round/>
                            <a:headEnd/>
                            <a:tailEnd/>
                          </a:ln>
                          <a:effectLst/>
                        </p:spPr>
                        <p:txBody>
                          <a:bodyPr/>
                          <a:lstStyle/>
                          <a:p>
                            <a:endParaRPr lang="ro-RO"/>
                          </a:p>
                        </p:txBody>
                      </p:sp>
                      <p:grpSp>
                        <p:nvGrpSpPr>
                          <p:cNvPr id="168265" name="Group 329"/>
                          <p:cNvGrpSpPr>
                            <a:grpSpLocks noChangeAspect="1"/>
                          </p:cNvGrpSpPr>
                          <p:nvPr/>
                        </p:nvGrpSpPr>
                        <p:grpSpPr bwMode="auto">
                          <a:xfrm>
                            <a:off x="2655" y="3434"/>
                            <a:ext cx="453" cy="328"/>
                            <a:chOff x="2655" y="3434"/>
                            <a:chExt cx="453" cy="328"/>
                          </a:xfrm>
                        </p:grpSpPr>
                        <p:sp>
                          <p:nvSpPr>
                            <p:cNvPr id="168266" name="Freeform 330" descr="Широкий диагональный 2"/>
                            <p:cNvSpPr>
                              <a:spLocks noChangeAspect="1"/>
                            </p:cNvSpPr>
                            <p:nvPr/>
                          </p:nvSpPr>
                          <p:spPr bwMode="auto">
                            <a:xfrm>
                              <a:off x="2655" y="3634"/>
                              <a:ext cx="18" cy="128"/>
                            </a:xfrm>
                            <a:custGeom>
                              <a:avLst/>
                              <a:gdLst/>
                              <a:ahLst/>
                              <a:cxnLst>
                                <a:cxn ang="0">
                                  <a:pos x="22" y="2"/>
                                </a:cxn>
                                <a:cxn ang="0">
                                  <a:pos x="2" y="0"/>
                                </a:cxn>
                                <a:cxn ang="0">
                                  <a:pos x="0" y="150"/>
                                </a:cxn>
                              </a:cxnLst>
                              <a:rect l="0" t="0" r="r" b="b"/>
                              <a:pathLst>
                                <a:path w="22" h="150">
                                  <a:moveTo>
                                    <a:pt x="22" y="2"/>
                                  </a:moveTo>
                                  <a:lnTo>
                                    <a:pt x="2" y="0"/>
                                  </a:lnTo>
                                  <a:lnTo>
                                    <a:pt x="0" y="150"/>
                                  </a:lnTo>
                                </a:path>
                              </a:pathLst>
                            </a:custGeom>
                            <a:noFill/>
                            <a:ln w="6350" cmpd="sng">
                              <a:solidFill>
                                <a:schemeClr val="tx1"/>
                              </a:solidFill>
                              <a:round/>
                              <a:headEnd type="none" w="med" len="med"/>
                              <a:tailEnd type="none" w="med" len="med"/>
                            </a:ln>
                            <a:effectLst/>
                          </p:spPr>
                          <p:txBody>
                            <a:bodyPr/>
                            <a:lstStyle/>
                            <a:p>
                              <a:endParaRPr lang="ro-RO"/>
                            </a:p>
                          </p:txBody>
                        </p:sp>
                        <p:sp>
                          <p:nvSpPr>
                            <p:cNvPr id="168267" name="Freeform 331" descr="Широкий диагональный 2"/>
                            <p:cNvSpPr>
                              <a:spLocks noChangeAspect="1"/>
                            </p:cNvSpPr>
                            <p:nvPr/>
                          </p:nvSpPr>
                          <p:spPr bwMode="auto">
                            <a:xfrm>
                              <a:off x="3091" y="3641"/>
                              <a:ext cx="17" cy="116"/>
                            </a:xfrm>
                            <a:custGeom>
                              <a:avLst/>
                              <a:gdLst/>
                              <a:ahLst/>
                              <a:cxnLst>
                                <a:cxn ang="0">
                                  <a:pos x="0" y="0"/>
                                </a:cxn>
                                <a:cxn ang="0">
                                  <a:pos x="20" y="0"/>
                                </a:cxn>
                                <a:cxn ang="0">
                                  <a:pos x="20" y="136"/>
                                </a:cxn>
                              </a:cxnLst>
                              <a:rect l="0" t="0" r="r" b="b"/>
                              <a:pathLst>
                                <a:path w="20" h="136">
                                  <a:moveTo>
                                    <a:pt x="0" y="0"/>
                                  </a:moveTo>
                                  <a:lnTo>
                                    <a:pt x="20" y="0"/>
                                  </a:lnTo>
                                  <a:lnTo>
                                    <a:pt x="20" y="136"/>
                                  </a:lnTo>
                                </a:path>
                              </a:pathLst>
                            </a:custGeom>
                            <a:noFill/>
                            <a:ln w="6350" cmpd="sng">
                              <a:solidFill>
                                <a:schemeClr val="tx1"/>
                              </a:solidFill>
                              <a:round/>
                              <a:headEnd type="none" w="med" len="med"/>
                              <a:tailEnd type="none" w="med" len="med"/>
                            </a:ln>
                            <a:effectLst/>
                          </p:spPr>
                          <p:txBody>
                            <a:bodyPr/>
                            <a:lstStyle/>
                            <a:p>
                              <a:endParaRPr lang="ro-RO"/>
                            </a:p>
                          </p:txBody>
                        </p:sp>
                        <p:sp>
                          <p:nvSpPr>
                            <p:cNvPr id="168268" name="Freeform 332" descr="Широкий диагональный 2"/>
                            <p:cNvSpPr>
                              <a:spLocks noChangeAspect="1"/>
                            </p:cNvSpPr>
                            <p:nvPr/>
                          </p:nvSpPr>
                          <p:spPr bwMode="auto">
                            <a:xfrm>
                              <a:off x="2730" y="3434"/>
                              <a:ext cx="17" cy="204"/>
                            </a:xfrm>
                            <a:custGeom>
                              <a:avLst/>
                              <a:gdLst/>
                              <a:ahLst/>
                              <a:cxnLst>
                                <a:cxn ang="0">
                                  <a:pos x="19" y="0"/>
                                </a:cxn>
                                <a:cxn ang="0">
                                  <a:pos x="0" y="32"/>
                                </a:cxn>
                                <a:cxn ang="0">
                                  <a:pos x="0" y="239"/>
                                </a:cxn>
                              </a:cxnLst>
                              <a:rect l="0" t="0" r="r" b="b"/>
                              <a:pathLst>
                                <a:path w="19" h="239">
                                  <a:moveTo>
                                    <a:pt x="19" y="0"/>
                                  </a:moveTo>
                                  <a:lnTo>
                                    <a:pt x="0" y="32"/>
                                  </a:lnTo>
                                  <a:lnTo>
                                    <a:pt x="0" y="239"/>
                                  </a:lnTo>
                                </a:path>
                              </a:pathLst>
                            </a:custGeom>
                            <a:noFill/>
                            <a:ln w="6350" cmpd="sng">
                              <a:solidFill>
                                <a:schemeClr val="tx1"/>
                              </a:solidFill>
                              <a:round/>
                              <a:headEnd type="none" w="med" len="med"/>
                              <a:tailEnd type="none" w="med" len="med"/>
                            </a:ln>
                            <a:effectLst/>
                          </p:spPr>
                          <p:txBody>
                            <a:bodyPr/>
                            <a:lstStyle/>
                            <a:p>
                              <a:endParaRPr lang="ro-RO"/>
                            </a:p>
                          </p:txBody>
                        </p:sp>
                        <p:sp>
                          <p:nvSpPr>
                            <p:cNvPr id="168269" name="Freeform 333" descr="Широкий диагональный 2"/>
                            <p:cNvSpPr>
                              <a:spLocks noChangeAspect="1"/>
                            </p:cNvSpPr>
                            <p:nvPr/>
                          </p:nvSpPr>
                          <p:spPr bwMode="auto">
                            <a:xfrm>
                              <a:off x="3018" y="3441"/>
                              <a:ext cx="11" cy="195"/>
                            </a:xfrm>
                            <a:custGeom>
                              <a:avLst/>
                              <a:gdLst/>
                              <a:ahLst/>
                              <a:cxnLst>
                                <a:cxn ang="0">
                                  <a:pos x="0" y="0"/>
                                </a:cxn>
                                <a:cxn ang="0">
                                  <a:pos x="13" y="30"/>
                                </a:cxn>
                                <a:cxn ang="0">
                                  <a:pos x="13" y="229"/>
                                </a:cxn>
                              </a:cxnLst>
                              <a:rect l="0" t="0" r="r" b="b"/>
                              <a:pathLst>
                                <a:path w="13" h="229">
                                  <a:moveTo>
                                    <a:pt x="0" y="0"/>
                                  </a:moveTo>
                                  <a:lnTo>
                                    <a:pt x="13" y="30"/>
                                  </a:lnTo>
                                  <a:lnTo>
                                    <a:pt x="13" y="229"/>
                                  </a:lnTo>
                                </a:path>
                              </a:pathLst>
                            </a:custGeom>
                            <a:noFill/>
                            <a:ln w="6350" cmpd="sng">
                              <a:solidFill>
                                <a:schemeClr val="tx1"/>
                              </a:solidFill>
                              <a:round/>
                              <a:headEnd type="none" w="med" len="med"/>
                              <a:tailEnd type="none" w="med" len="med"/>
                            </a:ln>
                            <a:effectLst/>
                          </p:spPr>
                          <p:txBody>
                            <a:bodyPr/>
                            <a:lstStyle/>
                            <a:p>
                              <a:endParaRPr lang="ro-RO"/>
                            </a:p>
                          </p:txBody>
                        </p:sp>
                      </p:grpSp>
                    </p:grpSp>
                    <p:sp>
                      <p:nvSpPr>
                        <p:cNvPr id="168270" name="Freeform 334" descr="Широкий диагональный 1"/>
                        <p:cNvSpPr>
                          <a:spLocks noChangeAspect="1"/>
                        </p:cNvSpPr>
                        <p:nvPr/>
                      </p:nvSpPr>
                      <p:spPr bwMode="auto">
                        <a:xfrm>
                          <a:off x="2658" y="3506"/>
                          <a:ext cx="450" cy="336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109" y="2"/>
                            </a:cxn>
                            <a:cxn ang="0">
                              <a:pos x="268" y="0"/>
                            </a:cxn>
                            <a:cxn ang="0">
                              <a:pos x="188" y="0"/>
                            </a:cxn>
                            <a:cxn ang="0">
                              <a:pos x="188" y="338"/>
                            </a:cxn>
                            <a:cxn ang="0">
                              <a:pos x="338" y="338"/>
                            </a:cxn>
                            <a:cxn ang="0">
                              <a:pos x="338" y="0"/>
                            </a:cxn>
                            <a:cxn ang="0">
                              <a:pos x="266" y="0"/>
                            </a:cxn>
                            <a:cxn ang="0">
                              <a:pos x="418" y="0"/>
                            </a:cxn>
                            <a:cxn ang="0">
                              <a:pos x="418" y="154"/>
                            </a:cxn>
                            <a:cxn ang="0">
                              <a:pos x="400" y="156"/>
                            </a:cxn>
                            <a:cxn ang="0">
                              <a:pos x="400" y="178"/>
                            </a:cxn>
                            <a:cxn ang="0">
                              <a:pos x="528" y="178"/>
                            </a:cxn>
                            <a:cxn ang="0">
                              <a:pos x="528" y="236"/>
                            </a:cxn>
                            <a:cxn ang="0">
                              <a:pos x="468" y="232"/>
                            </a:cxn>
                            <a:cxn ang="0">
                              <a:pos x="468" y="290"/>
                            </a:cxn>
                            <a:cxn ang="0">
                              <a:pos x="444" y="290"/>
                            </a:cxn>
                            <a:cxn ang="0">
                              <a:pos x="444" y="394"/>
                            </a:cxn>
                            <a:cxn ang="0">
                              <a:pos x="400" y="394"/>
                            </a:cxn>
                            <a:cxn ang="0">
                              <a:pos x="400" y="336"/>
                            </a:cxn>
                            <a:cxn ang="0">
                              <a:pos x="132" y="336"/>
                            </a:cxn>
                            <a:cxn ang="0">
                              <a:pos x="134" y="394"/>
                            </a:cxn>
                            <a:cxn ang="0">
                              <a:pos x="78" y="394"/>
                            </a:cxn>
                            <a:cxn ang="0">
                              <a:pos x="78" y="292"/>
                            </a:cxn>
                            <a:cxn ang="0">
                              <a:pos x="50" y="294"/>
                            </a:cxn>
                            <a:cxn ang="0">
                              <a:pos x="50" y="232"/>
                            </a:cxn>
                            <a:cxn ang="0">
                              <a:pos x="0" y="230"/>
                            </a:cxn>
                            <a:cxn ang="0">
                              <a:pos x="0" y="174"/>
                            </a:cxn>
                            <a:cxn ang="0">
                              <a:pos x="126" y="174"/>
                            </a:cxn>
                            <a:cxn ang="0">
                              <a:pos x="122" y="150"/>
                            </a:cxn>
                            <a:cxn ang="0">
                              <a:pos x="109" y="149"/>
                            </a:cxn>
                            <a:cxn ang="0">
                              <a:pos x="109" y="2"/>
                            </a:cxn>
                          </a:cxnLst>
                          <a:rect l="0" t="0" r="r" b="b"/>
                          <a:pathLst>
                            <a:path w="528" h="394">
                              <a:moveTo>
                                <a:pt x="109" y="2"/>
                              </a:moveTo>
                              <a:lnTo>
                                <a:pt x="268" y="0"/>
                              </a:lnTo>
                              <a:lnTo>
                                <a:pt x="188" y="0"/>
                              </a:lnTo>
                              <a:lnTo>
                                <a:pt x="188" y="338"/>
                              </a:lnTo>
                              <a:lnTo>
                                <a:pt x="338" y="338"/>
                              </a:lnTo>
                              <a:lnTo>
                                <a:pt x="338" y="0"/>
                              </a:lnTo>
                              <a:lnTo>
                                <a:pt x="266" y="0"/>
                              </a:lnTo>
                              <a:lnTo>
                                <a:pt x="418" y="0"/>
                              </a:lnTo>
                              <a:lnTo>
                                <a:pt x="418" y="154"/>
                              </a:lnTo>
                              <a:lnTo>
                                <a:pt x="400" y="156"/>
                              </a:lnTo>
                              <a:lnTo>
                                <a:pt x="400" y="178"/>
                              </a:lnTo>
                              <a:lnTo>
                                <a:pt x="528" y="178"/>
                              </a:lnTo>
                              <a:lnTo>
                                <a:pt x="528" y="236"/>
                              </a:lnTo>
                              <a:lnTo>
                                <a:pt x="468" y="232"/>
                              </a:lnTo>
                              <a:lnTo>
                                <a:pt x="468" y="290"/>
                              </a:lnTo>
                              <a:lnTo>
                                <a:pt x="444" y="290"/>
                              </a:lnTo>
                              <a:lnTo>
                                <a:pt x="444" y="394"/>
                              </a:lnTo>
                              <a:lnTo>
                                <a:pt x="400" y="394"/>
                              </a:lnTo>
                              <a:lnTo>
                                <a:pt x="400" y="336"/>
                              </a:lnTo>
                              <a:lnTo>
                                <a:pt x="132" y="336"/>
                              </a:lnTo>
                              <a:lnTo>
                                <a:pt x="134" y="394"/>
                              </a:lnTo>
                              <a:lnTo>
                                <a:pt x="78" y="394"/>
                              </a:lnTo>
                              <a:lnTo>
                                <a:pt x="78" y="292"/>
                              </a:lnTo>
                              <a:lnTo>
                                <a:pt x="50" y="294"/>
                              </a:lnTo>
                              <a:lnTo>
                                <a:pt x="50" y="232"/>
                              </a:lnTo>
                              <a:lnTo>
                                <a:pt x="0" y="230"/>
                              </a:lnTo>
                              <a:lnTo>
                                <a:pt x="0" y="174"/>
                              </a:lnTo>
                              <a:lnTo>
                                <a:pt x="126" y="174"/>
                              </a:lnTo>
                              <a:lnTo>
                                <a:pt x="122" y="150"/>
                              </a:lnTo>
                              <a:lnTo>
                                <a:pt x="109" y="149"/>
                              </a:lnTo>
                              <a:lnTo>
                                <a:pt x="109" y="2"/>
                              </a:lnTo>
                              <a:close/>
                            </a:path>
                          </a:pathLst>
                        </a:custGeom>
                        <a:pattFill prst="wdDnDiag">
                          <a:fgClr>
                            <a:schemeClr val="tx1"/>
                          </a:fgClr>
                          <a:bgClr>
                            <a:schemeClr val="bg1"/>
                          </a:bgClr>
                        </a:pattFill>
                        <a:ln w="952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</p:spPr>
                      <p:txBody>
                        <a:bodyPr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68271" name="Freeform 335" descr="Алмазная решетка (контур)"/>
                        <p:cNvSpPr>
                          <a:spLocks noChangeAspect="1"/>
                        </p:cNvSpPr>
                        <p:nvPr/>
                      </p:nvSpPr>
                      <p:spPr bwMode="auto">
                        <a:xfrm>
                          <a:off x="3062" y="1505"/>
                          <a:ext cx="617" cy="2127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116" y="14"/>
                            </a:cxn>
                            <a:cxn ang="0">
                              <a:pos x="688" y="0"/>
                            </a:cxn>
                            <a:cxn ang="0">
                              <a:pos x="724" y="2406"/>
                            </a:cxn>
                            <a:cxn ang="0">
                              <a:pos x="140" y="2412"/>
                            </a:cxn>
                            <a:cxn ang="0">
                              <a:pos x="140" y="2494"/>
                            </a:cxn>
                            <a:cxn ang="0">
                              <a:pos x="0" y="2354"/>
                            </a:cxn>
                            <a:cxn ang="0">
                              <a:pos x="0" y="1386"/>
                            </a:cxn>
                            <a:cxn ang="0">
                              <a:pos x="116" y="1266"/>
                            </a:cxn>
                            <a:cxn ang="0">
                              <a:pos x="116" y="14"/>
                            </a:cxn>
                          </a:cxnLst>
                          <a:rect l="0" t="0" r="r" b="b"/>
                          <a:pathLst>
                            <a:path w="724" h="2494">
                              <a:moveTo>
                                <a:pt x="116" y="14"/>
                              </a:moveTo>
                              <a:lnTo>
                                <a:pt x="688" y="0"/>
                              </a:lnTo>
                              <a:lnTo>
                                <a:pt x="724" y="2406"/>
                              </a:lnTo>
                              <a:lnTo>
                                <a:pt x="140" y="2412"/>
                              </a:lnTo>
                              <a:lnTo>
                                <a:pt x="140" y="2494"/>
                              </a:lnTo>
                              <a:lnTo>
                                <a:pt x="0" y="2354"/>
                              </a:lnTo>
                              <a:lnTo>
                                <a:pt x="0" y="1386"/>
                              </a:lnTo>
                              <a:lnTo>
                                <a:pt x="116" y="1266"/>
                              </a:lnTo>
                              <a:lnTo>
                                <a:pt x="116" y="14"/>
                              </a:lnTo>
                              <a:close/>
                            </a:path>
                          </a:pathLst>
                        </a:custGeom>
                        <a:pattFill prst="openDmnd">
                          <a:fgClr>
                            <a:srgbClr val="FF3300"/>
                          </a:fgClr>
                          <a:bgClr>
                            <a:schemeClr val="bg1"/>
                          </a:bgClr>
                        </a:pattFill>
                        <a:ln w="9525">
                          <a:solidFill>
                            <a:srgbClr val="FF3300"/>
                          </a:solidFill>
                          <a:round/>
                          <a:headEnd/>
                          <a:tailEnd/>
                        </a:ln>
                        <a:effectLst/>
                      </p:spPr>
                      <p:txBody>
                        <a:bodyPr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68272" name="Freeform 336" descr="Алмазная решетка (контур)"/>
                        <p:cNvSpPr>
                          <a:spLocks noChangeAspect="1"/>
                        </p:cNvSpPr>
                        <p:nvPr/>
                      </p:nvSpPr>
                      <p:spPr bwMode="auto">
                        <a:xfrm>
                          <a:off x="2443" y="1519"/>
                          <a:ext cx="252" cy="2102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0" y="0"/>
                            </a:cxn>
                            <a:cxn ang="0">
                              <a:pos x="172" y="0"/>
                            </a:cxn>
                            <a:cxn ang="0">
                              <a:pos x="170" y="1242"/>
                            </a:cxn>
                            <a:cxn ang="0">
                              <a:pos x="296" y="1368"/>
                            </a:cxn>
                            <a:cxn ang="0">
                              <a:pos x="295" y="2339"/>
                            </a:cxn>
                            <a:cxn ang="0">
                              <a:pos x="163" y="2465"/>
                            </a:cxn>
                            <a:cxn ang="0">
                              <a:pos x="163" y="2405"/>
                            </a:cxn>
                            <a:cxn ang="0">
                              <a:pos x="6" y="2404"/>
                            </a:cxn>
                            <a:cxn ang="0">
                              <a:pos x="0" y="0"/>
                            </a:cxn>
                          </a:cxnLst>
                          <a:rect l="0" t="0" r="r" b="b"/>
                          <a:pathLst>
                            <a:path w="296" h="2465">
                              <a:moveTo>
                                <a:pt x="0" y="0"/>
                              </a:moveTo>
                              <a:lnTo>
                                <a:pt x="172" y="0"/>
                              </a:lnTo>
                              <a:lnTo>
                                <a:pt x="170" y="1242"/>
                              </a:lnTo>
                              <a:lnTo>
                                <a:pt x="296" y="1368"/>
                              </a:lnTo>
                              <a:lnTo>
                                <a:pt x="295" y="2339"/>
                              </a:lnTo>
                              <a:lnTo>
                                <a:pt x="163" y="2465"/>
                              </a:lnTo>
                              <a:lnTo>
                                <a:pt x="163" y="2405"/>
                              </a:lnTo>
                              <a:lnTo>
                                <a:pt x="6" y="2404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pattFill prst="openDmnd">
                          <a:fgClr>
                            <a:srgbClr val="FF3300"/>
                          </a:fgClr>
                          <a:bgClr>
                            <a:schemeClr val="bg1"/>
                          </a:bgClr>
                        </a:pattFill>
                        <a:ln w="9525" cap="flat" cmpd="sng">
                          <a:solidFill>
                            <a:srgbClr val="FF33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>
                        <a:effectLst/>
                      </p:spPr>
                      <p:txBody>
                        <a:bodyPr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68273" name="Freeform 337" descr="Широкий диагональный 2"/>
                        <p:cNvSpPr>
                          <a:spLocks noChangeAspect="1"/>
                        </p:cNvSpPr>
                        <p:nvPr/>
                      </p:nvSpPr>
                      <p:spPr bwMode="auto">
                        <a:xfrm>
                          <a:off x="1806" y="3564"/>
                          <a:ext cx="2156" cy="246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0" y="100"/>
                            </a:cxn>
                            <a:cxn ang="0">
                              <a:pos x="66" y="99"/>
                            </a:cxn>
                            <a:cxn ang="0">
                              <a:pos x="66" y="153"/>
                            </a:cxn>
                            <a:cxn ang="0">
                              <a:pos x="237" y="151"/>
                            </a:cxn>
                            <a:cxn ang="0">
                              <a:pos x="241" y="97"/>
                            </a:cxn>
                            <a:cxn ang="0">
                              <a:pos x="295" y="97"/>
                            </a:cxn>
                            <a:cxn ang="0">
                              <a:pos x="294" y="87"/>
                            </a:cxn>
                            <a:cxn ang="0">
                              <a:pos x="321" y="88"/>
                            </a:cxn>
                            <a:cxn ang="0">
                              <a:pos x="321" y="12"/>
                            </a:cxn>
                            <a:cxn ang="0">
                              <a:pos x="903" y="10"/>
                            </a:cxn>
                            <a:cxn ang="0">
                              <a:pos x="901" y="88"/>
                            </a:cxn>
                            <a:cxn ang="0">
                              <a:pos x="1618" y="87"/>
                            </a:cxn>
                            <a:cxn ang="0">
                              <a:pos x="1618" y="4"/>
                            </a:cxn>
                            <a:cxn ang="0">
                              <a:pos x="2196" y="0"/>
                            </a:cxn>
                            <a:cxn ang="0">
                              <a:pos x="2196" y="79"/>
                            </a:cxn>
                            <a:cxn ang="0">
                              <a:pos x="2283" y="78"/>
                            </a:cxn>
                            <a:cxn ang="0">
                              <a:pos x="2293" y="136"/>
                            </a:cxn>
                            <a:cxn ang="0">
                              <a:pos x="2425" y="135"/>
                            </a:cxn>
                            <a:cxn ang="0">
                              <a:pos x="2427" y="78"/>
                            </a:cxn>
                            <a:cxn ang="0">
                              <a:pos x="2527" y="78"/>
                            </a:cxn>
                            <a:cxn ang="0">
                              <a:pos x="2529" y="213"/>
                            </a:cxn>
                            <a:cxn ang="0">
                              <a:pos x="2461" y="216"/>
                            </a:cxn>
                            <a:cxn ang="0">
                              <a:pos x="2461" y="279"/>
                            </a:cxn>
                            <a:cxn ang="0">
                              <a:pos x="1668" y="280"/>
                            </a:cxn>
                            <a:cxn ang="0">
                              <a:pos x="1668" y="88"/>
                            </a:cxn>
                            <a:cxn ang="0">
                              <a:pos x="1621" y="90"/>
                            </a:cxn>
                            <a:cxn ang="0">
                              <a:pos x="864" y="87"/>
                            </a:cxn>
                            <a:cxn ang="0">
                              <a:pos x="864" y="129"/>
                            </a:cxn>
                            <a:cxn ang="0">
                              <a:pos x="865" y="277"/>
                            </a:cxn>
                            <a:cxn ang="0">
                              <a:pos x="829" y="277"/>
                            </a:cxn>
                            <a:cxn ang="0">
                              <a:pos x="832" y="130"/>
                            </a:cxn>
                            <a:cxn ang="0">
                              <a:pos x="768" y="129"/>
                            </a:cxn>
                            <a:cxn ang="0">
                              <a:pos x="766" y="10"/>
                            </a:cxn>
                            <a:cxn ang="0">
                              <a:pos x="342" y="10"/>
                            </a:cxn>
                            <a:cxn ang="0">
                              <a:pos x="342" y="139"/>
                            </a:cxn>
                            <a:cxn ang="0">
                              <a:pos x="268" y="141"/>
                            </a:cxn>
                            <a:cxn ang="0">
                              <a:pos x="267" y="289"/>
                            </a:cxn>
                            <a:cxn ang="0">
                              <a:pos x="85" y="288"/>
                            </a:cxn>
                            <a:cxn ang="0">
                              <a:pos x="85" y="226"/>
                            </a:cxn>
                            <a:cxn ang="0">
                              <a:pos x="0" y="229"/>
                            </a:cxn>
                            <a:cxn ang="0">
                              <a:pos x="0" y="100"/>
                            </a:cxn>
                          </a:cxnLst>
                          <a:rect l="0" t="0" r="r" b="b"/>
                          <a:pathLst>
                            <a:path w="2529" h="289">
                              <a:moveTo>
                                <a:pt x="0" y="100"/>
                              </a:moveTo>
                              <a:lnTo>
                                <a:pt x="66" y="99"/>
                              </a:lnTo>
                              <a:lnTo>
                                <a:pt x="66" y="153"/>
                              </a:lnTo>
                              <a:lnTo>
                                <a:pt x="237" y="151"/>
                              </a:lnTo>
                              <a:lnTo>
                                <a:pt x="241" y="97"/>
                              </a:lnTo>
                              <a:lnTo>
                                <a:pt x="295" y="97"/>
                              </a:lnTo>
                              <a:lnTo>
                                <a:pt x="294" y="87"/>
                              </a:lnTo>
                              <a:lnTo>
                                <a:pt x="321" y="88"/>
                              </a:lnTo>
                              <a:lnTo>
                                <a:pt x="321" y="12"/>
                              </a:lnTo>
                              <a:lnTo>
                                <a:pt x="903" y="10"/>
                              </a:lnTo>
                              <a:lnTo>
                                <a:pt x="901" y="88"/>
                              </a:lnTo>
                              <a:lnTo>
                                <a:pt x="1618" y="87"/>
                              </a:lnTo>
                              <a:lnTo>
                                <a:pt x="1618" y="4"/>
                              </a:lnTo>
                              <a:lnTo>
                                <a:pt x="2196" y="0"/>
                              </a:lnTo>
                              <a:lnTo>
                                <a:pt x="2196" y="79"/>
                              </a:lnTo>
                              <a:lnTo>
                                <a:pt x="2283" y="78"/>
                              </a:lnTo>
                              <a:lnTo>
                                <a:pt x="2293" y="136"/>
                              </a:lnTo>
                              <a:lnTo>
                                <a:pt x="2425" y="135"/>
                              </a:lnTo>
                              <a:lnTo>
                                <a:pt x="2427" y="78"/>
                              </a:lnTo>
                              <a:lnTo>
                                <a:pt x="2527" y="78"/>
                              </a:lnTo>
                              <a:lnTo>
                                <a:pt x="2529" y="213"/>
                              </a:lnTo>
                              <a:lnTo>
                                <a:pt x="2461" y="216"/>
                              </a:lnTo>
                              <a:lnTo>
                                <a:pt x="2461" y="279"/>
                              </a:lnTo>
                              <a:lnTo>
                                <a:pt x="1668" y="280"/>
                              </a:lnTo>
                              <a:lnTo>
                                <a:pt x="1668" y="88"/>
                              </a:lnTo>
                              <a:lnTo>
                                <a:pt x="1621" y="90"/>
                              </a:lnTo>
                              <a:lnTo>
                                <a:pt x="864" y="87"/>
                              </a:lnTo>
                              <a:lnTo>
                                <a:pt x="864" y="129"/>
                              </a:lnTo>
                              <a:lnTo>
                                <a:pt x="865" y="277"/>
                              </a:lnTo>
                              <a:lnTo>
                                <a:pt x="829" y="277"/>
                              </a:lnTo>
                              <a:lnTo>
                                <a:pt x="832" y="130"/>
                              </a:lnTo>
                              <a:lnTo>
                                <a:pt x="768" y="129"/>
                              </a:lnTo>
                              <a:lnTo>
                                <a:pt x="766" y="10"/>
                              </a:lnTo>
                              <a:lnTo>
                                <a:pt x="342" y="10"/>
                              </a:lnTo>
                              <a:lnTo>
                                <a:pt x="342" y="139"/>
                              </a:lnTo>
                              <a:lnTo>
                                <a:pt x="268" y="141"/>
                              </a:lnTo>
                              <a:lnTo>
                                <a:pt x="267" y="289"/>
                              </a:lnTo>
                              <a:lnTo>
                                <a:pt x="85" y="288"/>
                              </a:lnTo>
                              <a:lnTo>
                                <a:pt x="85" y="226"/>
                              </a:lnTo>
                              <a:lnTo>
                                <a:pt x="0" y="229"/>
                              </a:lnTo>
                              <a:lnTo>
                                <a:pt x="0" y="100"/>
                              </a:lnTo>
                              <a:close/>
                            </a:path>
                          </a:pathLst>
                        </a:custGeom>
                        <a:pattFill prst="wdUpDiag">
                          <a:fgClr>
                            <a:schemeClr val="tx1"/>
                          </a:fgClr>
                          <a:bgClr>
                            <a:schemeClr val="bg1"/>
                          </a:bgClr>
                        </a:pattFill>
                        <a:ln w="952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</p:spPr>
                      <p:txBody>
                        <a:bodyPr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68274" name="Freeform 338" descr="Алмазная решетка (контур)"/>
                        <p:cNvSpPr>
                          <a:spLocks noChangeAspect="1"/>
                        </p:cNvSpPr>
                        <p:nvPr/>
                      </p:nvSpPr>
                      <p:spPr bwMode="auto">
                        <a:xfrm>
                          <a:off x="2063" y="1526"/>
                          <a:ext cx="41" cy="2108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0" y="0"/>
                            </a:cxn>
                            <a:cxn ang="0">
                              <a:pos x="39" y="0"/>
                            </a:cxn>
                            <a:cxn ang="0">
                              <a:pos x="48" y="2400"/>
                            </a:cxn>
                            <a:cxn ang="0">
                              <a:pos x="21" y="2397"/>
                            </a:cxn>
                            <a:cxn ang="0">
                              <a:pos x="18" y="2469"/>
                            </a:cxn>
                            <a:cxn ang="0">
                              <a:pos x="0" y="2472"/>
                            </a:cxn>
                            <a:cxn ang="0">
                              <a:pos x="0" y="0"/>
                            </a:cxn>
                          </a:cxnLst>
                          <a:rect l="0" t="0" r="r" b="b"/>
                          <a:pathLst>
                            <a:path w="48" h="2472">
                              <a:moveTo>
                                <a:pt x="0" y="0"/>
                              </a:moveTo>
                              <a:lnTo>
                                <a:pt x="39" y="0"/>
                              </a:lnTo>
                              <a:lnTo>
                                <a:pt x="48" y="2400"/>
                              </a:lnTo>
                              <a:lnTo>
                                <a:pt x="21" y="2397"/>
                              </a:lnTo>
                              <a:lnTo>
                                <a:pt x="18" y="2469"/>
                              </a:lnTo>
                              <a:lnTo>
                                <a:pt x="0" y="2472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pattFill prst="openDmnd">
                          <a:fgClr>
                            <a:srgbClr val="FF3300"/>
                          </a:fgClr>
                          <a:bgClr>
                            <a:schemeClr val="bg1"/>
                          </a:bgClr>
                        </a:pattFill>
                        <a:ln w="9525" cap="flat" cmpd="sng">
                          <a:solidFill>
                            <a:srgbClr val="FF33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>
                        <a:effectLst/>
                      </p:spPr>
                      <p:txBody>
                        <a:bodyPr/>
                        <a:lstStyle/>
                        <a:p>
                          <a:endParaRPr lang="ro-RO"/>
                        </a:p>
                      </p:txBody>
                    </p:sp>
                    <p:grpSp>
                      <p:nvGrpSpPr>
                        <p:cNvPr id="168275" name="Group 339"/>
                        <p:cNvGrpSpPr>
                          <a:grpSpLocks noChangeAspect="1"/>
                        </p:cNvGrpSpPr>
                        <p:nvPr/>
                      </p:nvGrpSpPr>
                      <p:grpSpPr bwMode="auto">
                        <a:xfrm>
                          <a:off x="2043" y="3649"/>
                          <a:ext cx="1175" cy="154"/>
                          <a:chOff x="2112" y="3660"/>
                          <a:chExt cx="1379" cy="180"/>
                        </a:xfrm>
                      </p:grpSpPr>
                      <p:sp>
                        <p:nvSpPr>
                          <p:cNvPr id="168276" name="Rectangle 340" descr="Алмазная решетка (контур)"/>
                          <p:cNvSpPr>
                            <a:spLocks noChangeAspect="1" noChangeArrowheads="1"/>
                          </p:cNvSpPr>
                          <p:nvPr/>
                        </p:nvSpPr>
                        <p:spPr bwMode="auto">
                          <a:xfrm>
                            <a:off x="2112" y="3702"/>
                            <a:ext cx="72" cy="138"/>
                          </a:xfrm>
                          <a:prstGeom prst="rect">
                            <a:avLst/>
                          </a:prstGeom>
                          <a:pattFill prst="openDmnd">
                            <a:fgClr>
                              <a:schemeClr val="folHlink"/>
                            </a:fgClr>
                            <a:bgClr>
                              <a:schemeClr val="bg1"/>
                            </a:bgClr>
                          </a:pattFill>
                          <a:ln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:ln>
                          <a:effectLst/>
                        </p:spPr>
                        <p:txBody>
                          <a:bodyPr wrap="none" anchor="ctr"/>
                          <a:lstStyle/>
                          <a:p>
                            <a:endParaRPr lang="ro-RO"/>
                          </a:p>
                        </p:txBody>
                      </p:sp>
                      <p:sp>
                        <p:nvSpPr>
                          <p:cNvPr id="168277" name="Rectangle 341" descr="Алмазная решетка (контур)"/>
                          <p:cNvSpPr>
                            <a:spLocks noChangeAspect="1" noChangeArrowheads="1"/>
                          </p:cNvSpPr>
                          <p:nvPr/>
                        </p:nvSpPr>
                        <p:spPr bwMode="auto">
                          <a:xfrm>
                            <a:off x="2592" y="3699"/>
                            <a:ext cx="72" cy="138"/>
                          </a:xfrm>
                          <a:prstGeom prst="rect">
                            <a:avLst/>
                          </a:prstGeom>
                          <a:pattFill prst="openDmnd">
                            <a:fgClr>
                              <a:schemeClr val="folHlink"/>
                            </a:fgClr>
                            <a:bgClr>
                              <a:schemeClr val="bg1"/>
                            </a:bgClr>
                          </a:pattFill>
                          <a:ln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:ln>
                          <a:effectLst/>
                        </p:spPr>
                        <p:txBody>
                          <a:bodyPr wrap="none" anchor="ctr"/>
                          <a:lstStyle/>
                          <a:p>
                            <a:endParaRPr lang="ro-RO"/>
                          </a:p>
                        </p:txBody>
                      </p:sp>
                      <p:sp>
                        <p:nvSpPr>
                          <p:cNvPr id="168278" name="Rectangle 342" descr="Алмазная решетка (контур)"/>
                          <p:cNvSpPr>
                            <a:spLocks noChangeAspect="1" noChangeArrowheads="1"/>
                          </p:cNvSpPr>
                          <p:nvPr/>
                        </p:nvSpPr>
                        <p:spPr bwMode="auto">
                          <a:xfrm>
                            <a:off x="2701" y="3663"/>
                            <a:ext cx="47" cy="174"/>
                          </a:xfrm>
                          <a:prstGeom prst="rect">
                            <a:avLst/>
                          </a:prstGeom>
                          <a:pattFill prst="openDmnd">
                            <a:fgClr>
                              <a:schemeClr val="folHlink"/>
                            </a:fgClr>
                            <a:bgClr>
                              <a:schemeClr val="bg1"/>
                            </a:bgClr>
                          </a:pattFill>
                          <a:ln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:ln>
                          <a:effectLst/>
                        </p:spPr>
                        <p:txBody>
                          <a:bodyPr wrap="none" anchor="ctr"/>
                          <a:lstStyle/>
                          <a:p>
                            <a:endParaRPr lang="ro-RO"/>
                          </a:p>
                        </p:txBody>
                      </p:sp>
                      <p:sp>
                        <p:nvSpPr>
                          <p:cNvPr id="168279" name="Rectangle 343" descr="Алмазная решетка (контур)"/>
                          <p:cNvSpPr>
                            <a:spLocks noChangeAspect="1" noChangeArrowheads="1"/>
                          </p:cNvSpPr>
                          <p:nvPr/>
                        </p:nvSpPr>
                        <p:spPr bwMode="auto">
                          <a:xfrm>
                            <a:off x="3444" y="3660"/>
                            <a:ext cx="47" cy="174"/>
                          </a:xfrm>
                          <a:prstGeom prst="rect">
                            <a:avLst/>
                          </a:prstGeom>
                          <a:pattFill prst="openDmnd">
                            <a:fgClr>
                              <a:schemeClr val="folHlink"/>
                            </a:fgClr>
                            <a:bgClr>
                              <a:schemeClr val="bg1"/>
                            </a:bgClr>
                          </a:pattFill>
                          <a:ln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:ln>
                          <a:effectLst/>
                        </p:spPr>
                        <p:txBody>
                          <a:bodyPr wrap="none" anchor="ctr"/>
                          <a:lstStyle/>
                          <a:p>
                            <a:endParaRPr lang="ro-RO"/>
                          </a:p>
                        </p:txBody>
                      </p:sp>
                    </p:grpSp>
                    <p:grpSp>
                      <p:nvGrpSpPr>
                        <p:cNvPr id="168280" name="Group 344"/>
                        <p:cNvGrpSpPr>
                          <a:grpSpLocks noChangeAspect="1"/>
                        </p:cNvGrpSpPr>
                        <p:nvPr/>
                      </p:nvGrpSpPr>
                      <p:grpSpPr bwMode="auto">
                        <a:xfrm>
                          <a:off x="2095" y="1388"/>
                          <a:ext cx="346" cy="2602"/>
                          <a:chOff x="2095" y="1388"/>
                          <a:chExt cx="346" cy="2602"/>
                        </a:xfrm>
                      </p:grpSpPr>
                      <p:sp>
                        <p:nvSpPr>
                          <p:cNvPr id="168281" name="Freeform 345" descr="Широкий диагональный 2"/>
                          <p:cNvSpPr>
                            <a:spLocks noChangeAspect="1"/>
                          </p:cNvSpPr>
                          <p:nvPr/>
                        </p:nvSpPr>
                        <p:spPr bwMode="auto">
                          <a:xfrm>
                            <a:off x="2095" y="1388"/>
                            <a:ext cx="346" cy="2602"/>
                          </a:xfrm>
                          <a:custGeom>
                            <a:avLst/>
                            <a:gdLst/>
                            <a:ahLst/>
                            <a:cxnLst>
                              <a:cxn ang="0">
                                <a:pos x="28" y="0"/>
                              </a:cxn>
                              <a:cxn ang="0">
                                <a:pos x="364" y="0"/>
                              </a:cxn>
                              <a:cxn ang="0">
                                <a:pos x="398" y="28"/>
                              </a:cxn>
                              <a:cxn ang="0">
                                <a:pos x="406" y="2848"/>
                              </a:cxn>
                              <a:cxn ang="0">
                                <a:pos x="388" y="2862"/>
                              </a:cxn>
                              <a:cxn ang="0">
                                <a:pos x="388" y="2888"/>
                              </a:cxn>
                              <a:cxn ang="0">
                                <a:pos x="388" y="2916"/>
                              </a:cxn>
                              <a:cxn ang="0">
                                <a:pos x="264" y="2916"/>
                              </a:cxn>
                              <a:cxn ang="0">
                                <a:pos x="262" y="3000"/>
                              </a:cxn>
                              <a:cxn ang="0">
                                <a:pos x="210" y="2998"/>
                              </a:cxn>
                              <a:cxn ang="0">
                                <a:pos x="210" y="2918"/>
                              </a:cxn>
                              <a:cxn ang="0">
                                <a:pos x="262" y="2918"/>
                              </a:cxn>
                              <a:cxn ang="0">
                                <a:pos x="212" y="2918"/>
                              </a:cxn>
                              <a:cxn ang="0">
                                <a:pos x="262" y="2856"/>
                              </a:cxn>
                              <a:cxn ang="0">
                                <a:pos x="186" y="2852"/>
                              </a:cxn>
                              <a:cxn ang="0">
                                <a:pos x="104" y="2918"/>
                              </a:cxn>
                              <a:cxn ang="0">
                                <a:pos x="102" y="2996"/>
                              </a:cxn>
                              <a:cxn ang="0">
                                <a:pos x="210" y="3000"/>
                              </a:cxn>
                              <a:cxn ang="0">
                                <a:pos x="210" y="3052"/>
                              </a:cxn>
                              <a:cxn ang="0">
                                <a:pos x="76" y="3050"/>
                              </a:cxn>
                              <a:cxn ang="0">
                                <a:pos x="76" y="3016"/>
                              </a:cxn>
                              <a:cxn ang="0">
                                <a:pos x="102" y="2998"/>
                              </a:cxn>
                              <a:cxn ang="0">
                                <a:pos x="78" y="3012"/>
                              </a:cxn>
                              <a:cxn ang="0">
                                <a:pos x="76" y="3048"/>
                              </a:cxn>
                              <a:cxn ang="0">
                                <a:pos x="58" y="3050"/>
                              </a:cxn>
                              <a:cxn ang="0">
                                <a:pos x="60" y="3006"/>
                              </a:cxn>
                              <a:cxn ang="0">
                                <a:pos x="84" y="2984"/>
                              </a:cxn>
                              <a:cxn ang="0">
                                <a:pos x="82" y="2912"/>
                              </a:cxn>
                              <a:cxn ang="0">
                                <a:pos x="30" y="2914"/>
                              </a:cxn>
                              <a:cxn ang="0">
                                <a:pos x="30" y="2858"/>
                              </a:cxn>
                              <a:cxn ang="0">
                                <a:pos x="10" y="2852"/>
                              </a:cxn>
                              <a:cxn ang="0">
                                <a:pos x="0" y="28"/>
                              </a:cxn>
                              <a:cxn ang="0">
                                <a:pos x="28" y="0"/>
                              </a:cxn>
                            </a:cxnLst>
                            <a:rect l="0" t="0" r="r" b="b"/>
                            <a:pathLst>
                              <a:path w="406" h="3052">
                                <a:moveTo>
                                  <a:pt x="28" y="0"/>
                                </a:moveTo>
                                <a:lnTo>
                                  <a:pt x="364" y="0"/>
                                </a:lnTo>
                                <a:lnTo>
                                  <a:pt x="398" y="28"/>
                                </a:lnTo>
                                <a:lnTo>
                                  <a:pt x="406" y="2848"/>
                                </a:lnTo>
                                <a:lnTo>
                                  <a:pt x="388" y="2862"/>
                                </a:lnTo>
                                <a:lnTo>
                                  <a:pt x="388" y="2888"/>
                                </a:lnTo>
                                <a:lnTo>
                                  <a:pt x="388" y="2916"/>
                                </a:lnTo>
                                <a:lnTo>
                                  <a:pt x="264" y="2916"/>
                                </a:lnTo>
                                <a:lnTo>
                                  <a:pt x="262" y="3000"/>
                                </a:lnTo>
                                <a:lnTo>
                                  <a:pt x="210" y="2998"/>
                                </a:lnTo>
                                <a:lnTo>
                                  <a:pt x="210" y="2918"/>
                                </a:lnTo>
                                <a:lnTo>
                                  <a:pt x="262" y="2918"/>
                                </a:lnTo>
                                <a:lnTo>
                                  <a:pt x="212" y="2918"/>
                                </a:lnTo>
                                <a:lnTo>
                                  <a:pt x="262" y="2856"/>
                                </a:lnTo>
                                <a:lnTo>
                                  <a:pt x="186" y="2852"/>
                                </a:lnTo>
                                <a:lnTo>
                                  <a:pt x="104" y="2918"/>
                                </a:lnTo>
                                <a:lnTo>
                                  <a:pt x="102" y="2996"/>
                                </a:lnTo>
                                <a:lnTo>
                                  <a:pt x="210" y="3000"/>
                                </a:lnTo>
                                <a:lnTo>
                                  <a:pt x="210" y="3052"/>
                                </a:lnTo>
                                <a:lnTo>
                                  <a:pt x="76" y="3050"/>
                                </a:lnTo>
                                <a:lnTo>
                                  <a:pt x="76" y="3016"/>
                                </a:lnTo>
                                <a:lnTo>
                                  <a:pt x="102" y="2998"/>
                                </a:lnTo>
                                <a:lnTo>
                                  <a:pt x="78" y="3012"/>
                                </a:lnTo>
                                <a:lnTo>
                                  <a:pt x="76" y="3048"/>
                                </a:lnTo>
                                <a:lnTo>
                                  <a:pt x="58" y="3050"/>
                                </a:lnTo>
                                <a:lnTo>
                                  <a:pt x="60" y="3006"/>
                                </a:lnTo>
                                <a:lnTo>
                                  <a:pt x="84" y="2984"/>
                                </a:lnTo>
                                <a:lnTo>
                                  <a:pt x="82" y="2912"/>
                                </a:lnTo>
                                <a:lnTo>
                                  <a:pt x="30" y="2914"/>
                                </a:lnTo>
                                <a:lnTo>
                                  <a:pt x="30" y="2858"/>
                                </a:lnTo>
                                <a:lnTo>
                                  <a:pt x="10" y="2852"/>
                                </a:lnTo>
                                <a:lnTo>
                                  <a:pt x="0" y="28"/>
                                </a:lnTo>
                                <a:lnTo>
                                  <a:pt x="28" y="0"/>
                                </a:lnTo>
                                <a:close/>
                              </a:path>
                            </a:pathLst>
                          </a:custGeom>
                          <a:pattFill prst="wdUpDiag">
                            <a:fgClr>
                              <a:schemeClr val="tx1"/>
                            </a:fgClr>
                            <a:bgClr>
                              <a:schemeClr val="bg1"/>
                            </a:bgClr>
                          </a:pattFill>
                          <a:ln w="9525">
                            <a:solidFill>
                              <a:schemeClr val="tx1"/>
                            </a:solidFill>
                            <a:round/>
                            <a:headEnd/>
                            <a:tailEnd/>
                          </a:ln>
                          <a:effectLst/>
                        </p:spPr>
                        <p:txBody>
                          <a:bodyPr/>
                          <a:lstStyle/>
                          <a:p>
                            <a:endParaRPr lang="ro-RO"/>
                          </a:p>
                        </p:txBody>
                      </p:sp>
                      <p:sp>
                        <p:nvSpPr>
                          <p:cNvPr id="168282" name="Freeform 346" descr="Широкий диагональный 2"/>
                          <p:cNvSpPr>
                            <a:spLocks noChangeAspect="1"/>
                          </p:cNvSpPr>
                          <p:nvPr/>
                        </p:nvSpPr>
                        <p:spPr bwMode="auto">
                          <a:xfrm>
                            <a:off x="2423" y="3516"/>
                            <a:ext cx="15" cy="321"/>
                          </a:xfrm>
                          <a:custGeom>
                            <a:avLst/>
                            <a:gdLst/>
                            <a:ahLst/>
                            <a:cxnLst>
                              <a:cxn ang="0">
                                <a:pos x="18" y="0"/>
                              </a:cxn>
                              <a:cxn ang="0">
                                <a:pos x="0" y="18"/>
                              </a:cxn>
                              <a:cxn ang="0">
                                <a:pos x="2" y="376"/>
                              </a:cxn>
                            </a:cxnLst>
                            <a:rect l="0" t="0" r="r" b="b"/>
                            <a:pathLst>
                              <a:path w="18" h="376">
                                <a:moveTo>
                                  <a:pt x="18" y="0"/>
                                </a:moveTo>
                                <a:lnTo>
                                  <a:pt x="0" y="18"/>
                                </a:lnTo>
                                <a:lnTo>
                                  <a:pt x="2" y="376"/>
                                </a:lnTo>
                              </a:path>
                            </a:pathLst>
                          </a:custGeom>
                          <a:noFill/>
                          <a:ln w="6350" cmpd="sng">
                            <a:solidFill>
                              <a:schemeClr val="tx1"/>
                            </a:solidFill>
                            <a:round/>
                            <a:headEnd type="none" w="med" len="med"/>
                            <a:tailEnd type="none" w="med" len="med"/>
                          </a:ln>
                          <a:effectLst/>
                        </p:spPr>
                        <p:txBody>
                          <a:bodyPr/>
                          <a:lstStyle/>
                          <a:p>
                            <a:endParaRPr lang="ro-RO"/>
                          </a:p>
                        </p:txBody>
                      </p:sp>
                      <p:sp>
                        <p:nvSpPr>
                          <p:cNvPr id="168283" name="Freeform 347" descr="Широкий диагональный 2"/>
                          <p:cNvSpPr>
                            <a:spLocks noChangeAspect="1"/>
                          </p:cNvSpPr>
                          <p:nvPr/>
                        </p:nvSpPr>
                        <p:spPr bwMode="auto">
                          <a:xfrm>
                            <a:off x="2102" y="3509"/>
                            <a:ext cx="19" cy="314"/>
                          </a:xfrm>
                          <a:custGeom>
                            <a:avLst/>
                            <a:gdLst/>
                            <a:ahLst/>
                            <a:cxnLst>
                              <a:cxn ang="0">
                                <a:pos x="0" y="0"/>
                              </a:cxn>
                              <a:cxn ang="0">
                                <a:pos x="20" y="20"/>
                              </a:cxn>
                              <a:cxn ang="0">
                                <a:pos x="22" y="368"/>
                              </a:cxn>
                            </a:cxnLst>
                            <a:rect l="0" t="0" r="r" b="b"/>
                            <a:pathLst>
                              <a:path w="22" h="368">
                                <a:moveTo>
                                  <a:pt x="0" y="0"/>
                                </a:moveTo>
                                <a:lnTo>
                                  <a:pt x="20" y="20"/>
                                </a:lnTo>
                                <a:lnTo>
                                  <a:pt x="22" y="368"/>
                                </a:lnTo>
                              </a:path>
                            </a:pathLst>
                          </a:custGeom>
                          <a:noFill/>
                          <a:ln w="6350" cmpd="sng">
                            <a:solidFill>
                              <a:schemeClr val="tx1"/>
                            </a:solidFill>
                            <a:round/>
                            <a:headEnd type="none" w="med" len="med"/>
                            <a:tailEnd type="none" w="med" len="med"/>
                          </a:ln>
                          <a:effectLst/>
                        </p:spPr>
                        <p:txBody>
                          <a:bodyPr/>
                          <a:lstStyle/>
                          <a:p>
                            <a:endParaRPr lang="ro-RO"/>
                          </a:p>
                        </p:txBody>
                      </p:sp>
                    </p:grpSp>
                  </p:grpSp>
                </p:grpSp>
              </p:grpSp>
            </p:grpSp>
            <p:sp>
              <p:nvSpPr>
                <p:cNvPr id="168284" name="Rectangle 348" descr="Алмазная решетка (контур)"/>
                <p:cNvSpPr>
                  <a:spLocks noChangeArrowheads="1"/>
                </p:cNvSpPr>
                <p:nvPr/>
              </p:nvSpPr>
              <p:spPr bwMode="auto">
                <a:xfrm>
                  <a:off x="2700" y="3828"/>
                  <a:ext cx="48" cy="48"/>
                </a:xfrm>
                <a:prstGeom prst="rect">
                  <a:avLst/>
                </a:prstGeom>
                <a:pattFill prst="openDmnd">
                  <a:fgClr>
                    <a:schemeClr val="folHlink"/>
                  </a:fgClr>
                  <a:bgClr>
                    <a:schemeClr val="bg1"/>
                  </a:bgClr>
                </a:patt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68285" name="Rectangle 349" descr="Алмазная решетка (контур)"/>
                <p:cNvSpPr>
                  <a:spLocks noChangeArrowheads="1"/>
                </p:cNvSpPr>
                <p:nvPr/>
              </p:nvSpPr>
              <p:spPr bwMode="auto">
                <a:xfrm>
                  <a:off x="3016" y="3826"/>
                  <a:ext cx="48" cy="48"/>
                </a:xfrm>
                <a:prstGeom prst="rect">
                  <a:avLst/>
                </a:prstGeom>
                <a:pattFill prst="openDmnd">
                  <a:fgClr>
                    <a:schemeClr val="folHlink"/>
                  </a:fgClr>
                  <a:bgClr>
                    <a:schemeClr val="bg1"/>
                  </a:bgClr>
                </a:patt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  <p:grpSp>
            <p:nvGrpSpPr>
              <p:cNvPr id="168286" name="Group 350"/>
              <p:cNvGrpSpPr>
                <a:grpSpLocks noChangeAspect="1"/>
              </p:cNvGrpSpPr>
              <p:nvPr/>
            </p:nvGrpSpPr>
            <p:grpSpPr bwMode="auto">
              <a:xfrm>
                <a:off x="2293" y="1862"/>
                <a:ext cx="180" cy="2029"/>
                <a:chOff x="2260" y="1006"/>
                <a:chExt cx="256" cy="2876"/>
              </a:xfrm>
            </p:grpSpPr>
            <p:sp>
              <p:nvSpPr>
                <p:cNvPr id="168287" name="Freeform 351" descr="Широкий диагональный 2"/>
                <p:cNvSpPr>
                  <a:spLocks noChangeAspect="1"/>
                </p:cNvSpPr>
                <p:nvPr/>
              </p:nvSpPr>
              <p:spPr bwMode="auto">
                <a:xfrm>
                  <a:off x="2260" y="1006"/>
                  <a:ext cx="256" cy="2876"/>
                </a:xfrm>
                <a:custGeom>
                  <a:avLst/>
                  <a:gdLst/>
                  <a:ahLst/>
                  <a:cxnLst>
                    <a:cxn ang="0">
                      <a:pos x="12" y="0"/>
                    </a:cxn>
                    <a:cxn ang="0">
                      <a:pos x="238" y="2"/>
                    </a:cxn>
                    <a:cxn ang="0">
                      <a:pos x="248" y="22"/>
                    </a:cxn>
                    <a:cxn ang="0">
                      <a:pos x="256" y="2856"/>
                    </a:cxn>
                    <a:cxn ang="0">
                      <a:pos x="236" y="2876"/>
                    </a:cxn>
                    <a:cxn ang="0">
                      <a:pos x="212" y="2868"/>
                    </a:cxn>
                    <a:cxn ang="0">
                      <a:pos x="180" y="2858"/>
                    </a:cxn>
                    <a:cxn ang="0">
                      <a:pos x="148" y="2850"/>
                    </a:cxn>
                    <a:cxn ang="0">
                      <a:pos x="122" y="2848"/>
                    </a:cxn>
                    <a:cxn ang="0">
                      <a:pos x="88" y="2856"/>
                    </a:cxn>
                    <a:cxn ang="0">
                      <a:pos x="52" y="2872"/>
                    </a:cxn>
                    <a:cxn ang="0">
                      <a:pos x="26" y="2872"/>
                    </a:cxn>
                    <a:cxn ang="0">
                      <a:pos x="0" y="2854"/>
                    </a:cxn>
                    <a:cxn ang="0">
                      <a:pos x="2" y="22"/>
                    </a:cxn>
                    <a:cxn ang="0">
                      <a:pos x="12" y="0"/>
                    </a:cxn>
                  </a:cxnLst>
                  <a:rect l="0" t="0" r="r" b="b"/>
                  <a:pathLst>
                    <a:path w="256" h="2876">
                      <a:moveTo>
                        <a:pt x="12" y="0"/>
                      </a:moveTo>
                      <a:lnTo>
                        <a:pt x="238" y="2"/>
                      </a:lnTo>
                      <a:lnTo>
                        <a:pt x="248" y="22"/>
                      </a:lnTo>
                      <a:lnTo>
                        <a:pt x="256" y="2856"/>
                      </a:lnTo>
                      <a:lnTo>
                        <a:pt x="236" y="2876"/>
                      </a:lnTo>
                      <a:lnTo>
                        <a:pt x="212" y="2868"/>
                      </a:lnTo>
                      <a:lnTo>
                        <a:pt x="180" y="2858"/>
                      </a:lnTo>
                      <a:lnTo>
                        <a:pt x="148" y="2850"/>
                      </a:lnTo>
                      <a:lnTo>
                        <a:pt x="122" y="2848"/>
                      </a:lnTo>
                      <a:lnTo>
                        <a:pt x="88" y="2856"/>
                      </a:lnTo>
                      <a:lnTo>
                        <a:pt x="52" y="2872"/>
                      </a:lnTo>
                      <a:lnTo>
                        <a:pt x="26" y="2872"/>
                      </a:lnTo>
                      <a:lnTo>
                        <a:pt x="0" y="2854"/>
                      </a:lnTo>
                      <a:lnTo>
                        <a:pt x="2" y="22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pattFill prst="wdUpDiag">
                  <a:fgClr>
                    <a:srgbClr val="CC9900"/>
                  </a:fgClr>
                  <a:bgClr>
                    <a:schemeClr val="bg1"/>
                  </a:bgClr>
                </a:pattFill>
                <a:ln w="9525">
                  <a:solidFill>
                    <a:srgbClr val="CC6600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ro-RO"/>
                </a:p>
              </p:txBody>
            </p:sp>
            <p:sp>
              <p:nvSpPr>
                <p:cNvPr id="168288" name="Freeform 352" descr="Крупное конфетти"/>
                <p:cNvSpPr>
                  <a:spLocks noChangeAspect="1"/>
                </p:cNvSpPr>
                <p:nvPr/>
              </p:nvSpPr>
              <p:spPr bwMode="auto">
                <a:xfrm>
                  <a:off x="2280" y="1024"/>
                  <a:ext cx="210" cy="2838"/>
                </a:xfrm>
                <a:custGeom>
                  <a:avLst/>
                  <a:gdLst/>
                  <a:ahLst/>
                  <a:cxnLst>
                    <a:cxn ang="0">
                      <a:pos x="14" y="0"/>
                    </a:cxn>
                    <a:cxn ang="0">
                      <a:pos x="200" y="0"/>
                    </a:cxn>
                    <a:cxn ang="0">
                      <a:pos x="216" y="18"/>
                    </a:cxn>
                    <a:cxn ang="0">
                      <a:pos x="218" y="2834"/>
                    </a:cxn>
                    <a:cxn ang="0">
                      <a:pos x="202" y="2838"/>
                    </a:cxn>
                    <a:cxn ang="0">
                      <a:pos x="182" y="2826"/>
                    </a:cxn>
                    <a:cxn ang="0">
                      <a:pos x="158" y="2816"/>
                    </a:cxn>
                    <a:cxn ang="0">
                      <a:pos x="122" y="2814"/>
                    </a:cxn>
                    <a:cxn ang="0">
                      <a:pos x="88" y="2814"/>
                    </a:cxn>
                    <a:cxn ang="0">
                      <a:pos x="54" y="2822"/>
                    </a:cxn>
                    <a:cxn ang="0">
                      <a:pos x="24" y="2836"/>
                    </a:cxn>
                    <a:cxn ang="0">
                      <a:pos x="6" y="2824"/>
                    </a:cxn>
                    <a:cxn ang="0">
                      <a:pos x="0" y="12"/>
                    </a:cxn>
                    <a:cxn ang="0">
                      <a:pos x="14" y="0"/>
                    </a:cxn>
                  </a:cxnLst>
                  <a:rect l="0" t="0" r="r" b="b"/>
                  <a:pathLst>
                    <a:path w="218" h="2838">
                      <a:moveTo>
                        <a:pt x="14" y="0"/>
                      </a:moveTo>
                      <a:lnTo>
                        <a:pt x="200" y="0"/>
                      </a:lnTo>
                      <a:lnTo>
                        <a:pt x="216" y="18"/>
                      </a:lnTo>
                      <a:lnTo>
                        <a:pt x="218" y="2834"/>
                      </a:lnTo>
                      <a:lnTo>
                        <a:pt x="202" y="2838"/>
                      </a:lnTo>
                      <a:lnTo>
                        <a:pt x="182" y="2826"/>
                      </a:lnTo>
                      <a:lnTo>
                        <a:pt x="158" y="2816"/>
                      </a:lnTo>
                      <a:lnTo>
                        <a:pt x="122" y="2814"/>
                      </a:lnTo>
                      <a:lnTo>
                        <a:pt x="88" y="2814"/>
                      </a:lnTo>
                      <a:lnTo>
                        <a:pt x="54" y="2822"/>
                      </a:lnTo>
                      <a:lnTo>
                        <a:pt x="24" y="2836"/>
                      </a:lnTo>
                      <a:lnTo>
                        <a:pt x="6" y="2824"/>
                      </a:lnTo>
                      <a:lnTo>
                        <a:pt x="0" y="12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pattFill prst="lgConfetti">
                  <a:fgClr>
                    <a:srgbClr val="CC6600"/>
                  </a:fgClr>
                  <a:bgClr>
                    <a:schemeClr val="bg1"/>
                  </a:bgClr>
                </a:pattFill>
                <a:ln w="9525">
                  <a:solidFill>
                    <a:srgbClr val="CC6600"/>
                  </a:solidFill>
                  <a:prstDash val="solid"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ro-RO"/>
                </a:p>
              </p:txBody>
            </p:sp>
          </p:grpSp>
        </p:grpSp>
        <p:sp>
          <p:nvSpPr>
            <p:cNvPr id="168289" name="Oval 353"/>
            <p:cNvSpPr>
              <a:spLocks noChangeAspect="1" noChangeArrowheads="1"/>
            </p:cNvSpPr>
            <p:nvPr/>
          </p:nvSpPr>
          <p:spPr bwMode="auto">
            <a:xfrm>
              <a:off x="2311" y="1662"/>
              <a:ext cx="72" cy="72"/>
            </a:xfrm>
            <a:prstGeom prst="ellipse">
              <a:avLst/>
            </a:prstGeom>
            <a:gradFill rotWithShape="0">
              <a:gsLst>
                <a:gs pos="0">
                  <a:schemeClr val="folHlink">
                    <a:gamma/>
                    <a:tint val="0"/>
                    <a:invGamma/>
                  </a:schemeClr>
                </a:gs>
                <a:gs pos="100000">
                  <a:schemeClr val="folHlink"/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</p:grpSp>
      <p:grpSp>
        <p:nvGrpSpPr>
          <p:cNvPr id="168290" name="Group 354"/>
          <p:cNvGrpSpPr>
            <a:grpSpLocks/>
          </p:cNvGrpSpPr>
          <p:nvPr/>
        </p:nvGrpSpPr>
        <p:grpSpPr bwMode="auto">
          <a:xfrm>
            <a:off x="4487863" y="4972050"/>
            <a:ext cx="303212" cy="2454275"/>
            <a:chOff x="2789" y="2943"/>
            <a:chExt cx="191" cy="1546"/>
          </a:xfrm>
        </p:grpSpPr>
        <p:sp>
          <p:nvSpPr>
            <p:cNvPr id="168291" name="AutoShape 355"/>
            <p:cNvSpPr>
              <a:spLocks noChangeAspect="1" noChangeArrowheads="1"/>
            </p:cNvSpPr>
            <p:nvPr/>
          </p:nvSpPr>
          <p:spPr bwMode="auto">
            <a:xfrm rot="10800000">
              <a:off x="2794" y="3210"/>
              <a:ext cx="172" cy="184"/>
            </a:xfrm>
            <a:custGeom>
              <a:avLst/>
              <a:gdLst>
                <a:gd name="G0" fmla="+- 8133 0 0"/>
                <a:gd name="G1" fmla="+- 7097633 0 0"/>
                <a:gd name="G2" fmla="+- 0 0 7097633"/>
                <a:gd name="T0" fmla="*/ 0 256 1"/>
                <a:gd name="T1" fmla="*/ 180 256 1"/>
                <a:gd name="G3" fmla="+- 7097633 T0 T1"/>
                <a:gd name="T2" fmla="*/ 0 256 1"/>
                <a:gd name="T3" fmla="*/ 90 256 1"/>
                <a:gd name="G4" fmla="+- 7097633 T2 T3"/>
                <a:gd name="G5" fmla="*/ G4 2 1"/>
                <a:gd name="T4" fmla="*/ 90 256 1"/>
                <a:gd name="T5" fmla="*/ 0 256 1"/>
                <a:gd name="G6" fmla="+- 7097633 T4 T5"/>
                <a:gd name="G7" fmla="*/ G6 2 1"/>
                <a:gd name="G8" fmla="abs 7097633"/>
                <a:gd name="T6" fmla="*/ 0 256 1"/>
                <a:gd name="T7" fmla="*/ 90 256 1"/>
                <a:gd name="G9" fmla="+- G8 T6 T7"/>
                <a:gd name="G10" fmla="?: G9 G7 G5"/>
                <a:gd name="T8" fmla="*/ 0 256 1"/>
                <a:gd name="T9" fmla="*/ 360 256 1"/>
                <a:gd name="G11" fmla="+- G10 T8 T9"/>
                <a:gd name="G12" fmla="?: G10 G11 G10"/>
                <a:gd name="T10" fmla="*/ 0 256 1"/>
                <a:gd name="T11" fmla="*/ 360 256 1"/>
                <a:gd name="G13" fmla="+- G12 T10 T11"/>
                <a:gd name="G14" fmla="?: G12 G13 G12"/>
                <a:gd name="G15" fmla="+- 0 0 G14"/>
                <a:gd name="G16" fmla="+- 10800 0 0"/>
                <a:gd name="G17" fmla="+- 10800 0 8133"/>
                <a:gd name="G18" fmla="*/ 8133 1 2"/>
                <a:gd name="G19" fmla="+- G18 5400 0"/>
                <a:gd name="G20" fmla="cos G19 7097633"/>
                <a:gd name="G21" fmla="sin G19 7097633"/>
                <a:gd name="G22" fmla="+- G20 10800 0"/>
                <a:gd name="G23" fmla="+- G21 10800 0"/>
                <a:gd name="G24" fmla="+- 10800 0 G20"/>
                <a:gd name="G25" fmla="+- 8133 10800 0"/>
                <a:gd name="G26" fmla="?: G9 G17 G25"/>
                <a:gd name="G27" fmla="?: G9 0 21600"/>
                <a:gd name="G28" fmla="cos 10800 7097633"/>
                <a:gd name="G29" fmla="sin 10800 7097633"/>
                <a:gd name="G30" fmla="sin 8133 7097633"/>
                <a:gd name="G31" fmla="+- G28 10800 0"/>
                <a:gd name="G32" fmla="+- G29 10800 0"/>
                <a:gd name="G33" fmla="+- G30 10800 0"/>
                <a:gd name="G34" fmla="?: G4 0 G31"/>
                <a:gd name="G35" fmla="?: 7097633 G34 0"/>
                <a:gd name="G36" fmla="?: G6 G35 G31"/>
                <a:gd name="G37" fmla="+- 21600 0 G36"/>
                <a:gd name="G38" fmla="?: G4 0 G33"/>
                <a:gd name="G39" fmla="?: 7097633 G38 G32"/>
                <a:gd name="G40" fmla="?: G6 G39 0"/>
                <a:gd name="G41" fmla="?: G4 G32 21600"/>
                <a:gd name="G42" fmla="?: G6 G41 G33"/>
                <a:gd name="T12" fmla="*/ 10800 w 21600"/>
                <a:gd name="T13" fmla="*/ 0 h 21600"/>
                <a:gd name="T14" fmla="*/ 7827 w 21600"/>
                <a:gd name="T15" fmla="*/ 19788 h 21600"/>
                <a:gd name="T16" fmla="*/ 10800 w 21600"/>
                <a:gd name="T17" fmla="*/ 2667 h 21600"/>
                <a:gd name="T18" fmla="*/ 13773 w 21600"/>
                <a:gd name="T19" fmla="*/ 19788 h 21600"/>
                <a:gd name="T20" fmla="*/ G36 w 21600"/>
                <a:gd name="T21" fmla="*/ G40 h 21600"/>
                <a:gd name="T22" fmla="*/ G37 w 21600"/>
                <a:gd name="T23" fmla="*/ G42 h 21600"/>
              </a:gdLst>
              <a:ahLst/>
              <a:cxnLst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T20" t="T21" r="T22" b="T23"/>
              <a:pathLst>
                <a:path w="21600" h="21600">
                  <a:moveTo>
                    <a:pt x="8246" y="18521"/>
                  </a:moveTo>
                  <a:cubicBezTo>
                    <a:pt x="4915" y="17420"/>
                    <a:pt x="2667" y="14307"/>
                    <a:pt x="2667" y="10800"/>
                  </a:cubicBezTo>
                  <a:cubicBezTo>
                    <a:pt x="2667" y="6308"/>
                    <a:pt x="6308" y="2667"/>
                    <a:pt x="10800" y="2667"/>
                  </a:cubicBezTo>
                  <a:cubicBezTo>
                    <a:pt x="15291" y="2667"/>
                    <a:pt x="18933" y="6308"/>
                    <a:pt x="18933" y="10800"/>
                  </a:cubicBezTo>
                  <a:cubicBezTo>
                    <a:pt x="18933" y="14307"/>
                    <a:pt x="16684" y="17420"/>
                    <a:pt x="13353" y="18521"/>
                  </a:cubicBezTo>
                  <a:lnTo>
                    <a:pt x="14191" y="21053"/>
                  </a:lnTo>
                  <a:cubicBezTo>
                    <a:pt x="18613" y="19591"/>
                    <a:pt x="21600" y="15457"/>
                    <a:pt x="21600" y="10800"/>
                  </a:cubicBezTo>
                  <a:cubicBezTo>
                    <a:pt x="21600" y="4835"/>
                    <a:pt x="16764" y="0"/>
                    <a:pt x="10800" y="0"/>
                  </a:cubicBezTo>
                  <a:cubicBezTo>
                    <a:pt x="4835" y="0"/>
                    <a:pt x="0" y="4835"/>
                    <a:pt x="0" y="10800"/>
                  </a:cubicBezTo>
                  <a:cubicBezTo>
                    <a:pt x="-1" y="15457"/>
                    <a:pt x="2986" y="19591"/>
                    <a:pt x="7408" y="21053"/>
                  </a:cubicBez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50000">
                  <a:schemeClr val="bg1">
                    <a:gamma/>
                    <a:shade val="24314"/>
                    <a:invGamma/>
                  </a:schemeClr>
                </a:gs>
                <a:gs pos="100000">
                  <a:schemeClr val="bg1"/>
                </a:gs>
              </a:gsLst>
              <a:lin ang="540000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grpSp>
          <p:nvGrpSpPr>
            <p:cNvPr id="168292" name="Group 356"/>
            <p:cNvGrpSpPr>
              <a:grpSpLocks noChangeAspect="1"/>
            </p:cNvGrpSpPr>
            <p:nvPr/>
          </p:nvGrpSpPr>
          <p:grpSpPr bwMode="auto">
            <a:xfrm>
              <a:off x="2789" y="2943"/>
              <a:ext cx="191" cy="303"/>
              <a:chOff x="2966" y="3622"/>
              <a:chExt cx="270" cy="431"/>
            </a:xfrm>
          </p:grpSpPr>
          <p:sp>
            <p:nvSpPr>
              <p:cNvPr id="168293" name="Freeform 357"/>
              <p:cNvSpPr>
                <a:spLocks noChangeAspect="1"/>
              </p:cNvSpPr>
              <p:nvPr/>
            </p:nvSpPr>
            <p:spPr bwMode="auto">
              <a:xfrm>
                <a:off x="3026" y="3622"/>
                <a:ext cx="142" cy="208"/>
              </a:xfrm>
              <a:custGeom>
                <a:avLst/>
                <a:gdLst/>
                <a:ahLst/>
                <a:cxnLst>
                  <a:cxn ang="0">
                    <a:pos x="58" y="0"/>
                  </a:cxn>
                  <a:cxn ang="0">
                    <a:pos x="142" y="0"/>
                  </a:cxn>
                  <a:cxn ang="0">
                    <a:pos x="140" y="208"/>
                  </a:cxn>
                  <a:cxn ang="0">
                    <a:pos x="0" y="208"/>
                  </a:cxn>
                  <a:cxn ang="0">
                    <a:pos x="0" y="82"/>
                  </a:cxn>
                  <a:cxn ang="0">
                    <a:pos x="106" y="82"/>
                  </a:cxn>
                  <a:cxn ang="0">
                    <a:pos x="104" y="66"/>
                  </a:cxn>
                  <a:cxn ang="0">
                    <a:pos x="98" y="48"/>
                  </a:cxn>
                  <a:cxn ang="0">
                    <a:pos x="58" y="22"/>
                  </a:cxn>
                  <a:cxn ang="0">
                    <a:pos x="52" y="12"/>
                  </a:cxn>
                  <a:cxn ang="0">
                    <a:pos x="58" y="0"/>
                  </a:cxn>
                </a:cxnLst>
                <a:rect l="0" t="0" r="r" b="b"/>
                <a:pathLst>
                  <a:path w="142" h="208">
                    <a:moveTo>
                      <a:pt x="58" y="0"/>
                    </a:moveTo>
                    <a:lnTo>
                      <a:pt x="142" y="0"/>
                    </a:lnTo>
                    <a:lnTo>
                      <a:pt x="140" y="208"/>
                    </a:lnTo>
                    <a:lnTo>
                      <a:pt x="0" y="208"/>
                    </a:lnTo>
                    <a:lnTo>
                      <a:pt x="0" y="82"/>
                    </a:lnTo>
                    <a:lnTo>
                      <a:pt x="106" y="82"/>
                    </a:lnTo>
                    <a:lnTo>
                      <a:pt x="104" y="66"/>
                    </a:lnTo>
                    <a:lnTo>
                      <a:pt x="98" y="48"/>
                    </a:lnTo>
                    <a:lnTo>
                      <a:pt x="58" y="22"/>
                    </a:lnTo>
                    <a:lnTo>
                      <a:pt x="52" y="12"/>
                    </a:lnTo>
                    <a:lnTo>
                      <a:pt x="58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folHlink">
                      <a:gamma/>
                      <a:shade val="22353"/>
                      <a:invGamma/>
                    </a:schemeClr>
                  </a:gs>
                  <a:gs pos="50000">
                    <a:schemeClr val="folHlink"/>
                  </a:gs>
                  <a:gs pos="100000">
                    <a:schemeClr val="folHlink">
                      <a:gamma/>
                      <a:shade val="22353"/>
                      <a:invGamma/>
                    </a:schemeClr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o-RO"/>
              </a:p>
            </p:txBody>
          </p:sp>
          <p:sp>
            <p:nvSpPr>
              <p:cNvPr id="168294" name="Rectangle 358"/>
              <p:cNvSpPr>
                <a:spLocks noChangeAspect="1" noChangeArrowheads="1"/>
              </p:cNvSpPr>
              <p:nvPr/>
            </p:nvSpPr>
            <p:spPr bwMode="auto">
              <a:xfrm>
                <a:off x="2966" y="3830"/>
                <a:ext cx="270" cy="43"/>
              </a:xfrm>
              <a:prstGeom prst="rect">
                <a:avLst/>
              </a:prstGeom>
              <a:gradFill rotWithShape="0">
                <a:gsLst>
                  <a:gs pos="0">
                    <a:schemeClr val="folHlink">
                      <a:gamma/>
                      <a:shade val="22353"/>
                      <a:invGamma/>
                    </a:schemeClr>
                  </a:gs>
                  <a:gs pos="50000">
                    <a:schemeClr val="folHlink"/>
                  </a:gs>
                  <a:gs pos="100000">
                    <a:schemeClr val="folHlink">
                      <a:gamma/>
                      <a:shade val="22353"/>
                      <a:invGamma/>
                    </a:schemeClr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68295" name="Rectangle 359"/>
              <p:cNvSpPr>
                <a:spLocks noChangeAspect="1" noChangeArrowheads="1"/>
              </p:cNvSpPr>
              <p:nvPr/>
            </p:nvSpPr>
            <p:spPr bwMode="auto">
              <a:xfrm>
                <a:off x="3042" y="3876"/>
                <a:ext cx="110" cy="177"/>
              </a:xfrm>
              <a:prstGeom prst="rect">
                <a:avLst/>
              </a:prstGeom>
              <a:gradFill rotWithShape="0">
                <a:gsLst>
                  <a:gs pos="0">
                    <a:schemeClr val="folHlink">
                      <a:gamma/>
                      <a:shade val="22353"/>
                      <a:invGamma/>
                    </a:schemeClr>
                  </a:gs>
                  <a:gs pos="50000">
                    <a:schemeClr val="folHlink"/>
                  </a:gs>
                  <a:gs pos="100000">
                    <a:schemeClr val="folHlink">
                      <a:gamma/>
                      <a:shade val="22353"/>
                      <a:invGamma/>
                    </a:schemeClr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sp>
          <p:nvSpPr>
            <p:cNvPr id="168296" name="Freeform 360"/>
            <p:cNvSpPr>
              <a:spLocks/>
            </p:cNvSpPr>
            <p:nvPr/>
          </p:nvSpPr>
          <p:spPr bwMode="auto">
            <a:xfrm>
              <a:off x="2886" y="3348"/>
              <a:ext cx="76" cy="114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6" y="1141"/>
                </a:cxn>
              </a:cxnLst>
              <a:rect l="0" t="0" r="r" b="b"/>
              <a:pathLst>
                <a:path w="76" h="1141">
                  <a:moveTo>
                    <a:pt x="0" y="0"/>
                  </a:moveTo>
                  <a:lnTo>
                    <a:pt x="76" y="1141"/>
                  </a:lnTo>
                </a:path>
              </a:pathLst>
            </a:custGeom>
            <a:noFill/>
            <a:ln w="76200" cap="flat" cmpd="sng">
              <a:pattFill prst="pct80">
                <a:fgClr>
                  <a:schemeClr val="tx1"/>
                </a:fgClr>
                <a:bgClr>
                  <a:srgbClr val="FFFFFF"/>
                </a:bgClr>
              </a:patt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ro-RO"/>
            </a:p>
          </p:txBody>
        </p:sp>
      </p:grpSp>
      <p:grpSp>
        <p:nvGrpSpPr>
          <p:cNvPr id="168297" name="Group 361"/>
          <p:cNvGrpSpPr>
            <a:grpSpLocks noChangeAspect="1"/>
          </p:cNvGrpSpPr>
          <p:nvPr/>
        </p:nvGrpSpPr>
        <p:grpSpPr bwMode="auto">
          <a:xfrm>
            <a:off x="4425950" y="3987800"/>
            <a:ext cx="292100" cy="1025525"/>
            <a:chOff x="2967" y="2790"/>
            <a:chExt cx="261" cy="914"/>
          </a:xfrm>
        </p:grpSpPr>
        <p:sp>
          <p:nvSpPr>
            <p:cNvPr id="168298" name="AutoShape 362"/>
            <p:cNvSpPr>
              <a:spLocks noChangeAspect="1" noChangeArrowheads="1"/>
            </p:cNvSpPr>
            <p:nvPr/>
          </p:nvSpPr>
          <p:spPr bwMode="auto">
            <a:xfrm>
              <a:off x="3036" y="2790"/>
              <a:ext cx="123" cy="129"/>
            </a:xfrm>
            <a:prstGeom prst="triangle">
              <a:avLst>
                <a:gd name="adj" fmla="val 50000"/>
              </a:avLst>
            </a:prstGeom>
            <a:gradFill rotWithShape="0">
              <a:gsLst>
                <a:gs pos="0">
                  <a:schemeClr val="folHlink">
                    <a:gamma/>
                    <a:shade val="41176"/>
                    <a:invGamma/>
                  </a:schemeClr>
                </a:gs>
                <a:gs pos="50000">
                  <a:schemeClr val="folHlink"/>
                </a:gs>
                <a:gs pos="100000">
                  <a:schemeClr val="folHlink">
                    <a:gamma/>
                    <a:shade val="41176"/>
                    <a:invGamma/>
                  </a:schemeClr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68299" name="Rectangle 363"/>
            <p:cNvSpPr>
              <a:spLocks noChangeAspect="1" noChangeArrowheads="1"/>
            </p:cNvSpPr>
            <p:nvPr/>
          </p:nvSpPr>
          <p:spPr bwMode="auto">
            <a:xfrm>
              <a:off x="2967" y="2922"/>
              <a:ext cx="261" cy="47"/>
            </a:xfrm>
            <a:prstGeom prst="rect">
              <a:avLst/>
            </a:prstGeom>
            <a:gradFill rotWithShape="0">
              <a:gsLst>
                <a:gs pos="0">
                  <a:schemeClr val="folHlink">
                    <a:gamma/>
                    <a:shade val="41176"/>
                    <a:invGamma/>
                  </a:schemeClr>
                </a:gs>
                <a:gs pos="50000">
                  <a:schemeClr val="folHlink"/>
                </a:gs>
                <a:gs pos="100000">
                  <a:schemeClr val="folHlink">
                    <a:gamma/>
                    <a:shade val="41176"/>
                    <a:invGamma/>
                  </a:schemeClr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68300" name="Rectangle 364"/>
            <p:cNvSpPr>
              <a:spLocks noChangeAspect="1" noChangeArrowheads="1"/>
            </p:cNvSpPr>
            <p:nvPr/>
          </p:nvSpPr>
          <p:spPr bwMode="auto">
            <a:xfrm>
              <a:off x="3000" y="2970"/>
              <a:ext cx="198" cy="210"/>
            </a:xfrm>
            <a:prstGeom prst="rect">
              <a:avLst/>
            </a:prstGeom>
            <a:gradFill rotWithShape="0">
              <a:gsLst>
                <a:gs pos="0">
                  <a:schemeClr val="folHlink">
                    <a:gamma/>
                    <a:shade val="41176"/>
                    <a:invGamma/>
                  </a:schemeClr>
                </a:gs>
                <a:gs pos="50000">
                  <a:schemeClr val="folHlink"/>
                </a:gs>
                <a:gs pos="100000">
                  <a:schemeClr val="folHlink">
                    <a:gamma/>
                    <a:shade val="41176"/>
                    <a:invGamma/>
                  </a:schemeClr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68301" name="AutoShape 365"/>
            <p:cNvSpPr>
              <a:spLocks noChangeAspect="1" noChangeArrowheads="1"/>
            </p:cNvSpPr>
            <p:nvPr/>
          </p:nvSpPr>
          <p:spPr bwMode="auto">
            <a:xfrm>
              <a:off x="3000" y="3180"/>
              <a:ext cx="197" cy="25"/>
            </a:xfrm>
            <a:custGeom>
              <a:avLst/>
              <a:gdLst>
                <a:gd name="G0" fmla="+- 3289 0 0"/>
                <a:gd name="G1" fmla="+- 21600 0 3289"/>
                <a:gd name="G2" fmla="*/ 3289 1 2"/>
                <a:gd name="G3" fmla="+- 21600 0 G2"/>
                <a:gd name="G4" fmla="+/ 3289 21600 2"/>
                <a:gd name="G5" fmla="+/ G1 0 2"/>
                <a:gd name="G6" fmla="*/ 21600 21600 3289"/>
                <a:gd name="G7" fmla="*/ G6 1 2"/>
                <a:gd name="G8" fmla="+- 21600 0 G7"/>
                <a:gd name="G9" fmla="*/ 21600 1 2"/>
                <a:gd name="G10" fmla="+- 3289 0 G9"/>
                <a:gd name="G11" fmla="?: G10 G8 0"/>
                <a:gd name="G12" fmla="?: G10 G7 21600"/>
                <a:gd name="T0" fmla="*/ 19955 w 21600"/>
                <a:gd name="T1" fmla="*/ 10800 h 21600"/>
                <a:gd name="T2" fmla="*/ 10800 w 21600"/>
                <a:gd name="T3" fmla="*/ 21600 h 21600"/>
                <a:gd name="T4" fmla="*/ 1645 w 21600"/>
                <a:gd name="T5" fmla="*/ 10800 h 21600"/>
                <a:gd name="T6" fmla="*/ 10800 w 21600"/>
                <a:gd name="T7" fmla="*/ 0 h 21600"/>
                <a:gd name="T8" fmla="*/ 3445 w 21600"/>
                <a:gd name="T9" fmla="*/ 3445 h 21600"/>
                <a:gd name="T10" fmla="*/ 18155 w 21600"/>
                <a:gd name="T11" fmla="*/ 18155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289" y="21600"/>
                  </a:lnTo>
                  <a:lnTo>
                    <a:pt x="18311" y="21600"/>
                  </a:lnTo>
                  <a:lnTo>
                    <a:pt x="2160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folHlink">
                    <a:gamma/>
                    <a:shade val="41176"/>
                    <a:invGamma/>
                  </a:schemeClr>
                </a:gs>
                <a:gs pos="50000">
                  <a:schemeClr val="folHlink"/>
                </a:gs>
                <a:gs pos="100000">
                  <a:schemeClr val="folHlink">
                    <a:gamma/>
                    <a:shade val="41176"/>
                    <a:invGamma/>
                  </a:schemeClr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68302" name="Freeform 366"/>
            <p:cNvSpPr>
              <a:spLocks noChangeAspect="1"/>
            </p:cNvSpPr>
            <p:nvPr/>
          </p:nvSpPr>
          <p:spPr bwMode="auto">
            <a:xfrm>
              <a:off x="3026" y="3204"/>
              <a:ext cx="142" cy="50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42" y="2"/>
                </a:cxn>
                <a:cxn ang="0">
                  <a:pos x="141" y="414"/>
                </a:cxn>
                <a:cxn ang="0">
                  <a:pos x="50" y="414"/>
                </a:cxn>
                <a:cxn ang="0">
                  <a:pos x="50" y="426"/>
                </a:cxn>
                <a:cxn ang="0">
                  <a:pos x="57" y="441"/>
                </a:cxn>
                <a:cxn ang="0">
                  <a:pos x="96" y="470"/>
                </a:cxn>
                <a:cxn ang="0">
                  <a:pos x="101" y="486"/>
                </a:cxn>
                <a:cxn ang="0">
                  <a:pos x="94" y="500"/>
                </a:cxn>
                <a:cxn ang="0">
                  <a:pos x="0" y="498"/>
                </a:cxn>
                <a:cxn ang="0">
                  <a:pos x="0" y="0"/>
                </a:cxn>
              </a:cxnLst>
              <a:rect l="0" t="0" r="r" b="b"/>
              <a:pathLst>
                <a:path w="142" h="500">
                  <a:moveTo>
                    <a:pt x="0" y="0"/>
                  </a:moveTo>
                  <a:lnTo>
                    <a:pt x="142" y="2"/>
                  </a:lnTo>
                  <a:lnTo>
                    <a:pt x="141" y="414"/>
                  </a:lnTo>
                  <a:lnTo>
                    <a:pt x="50" y="414"/>
                  </a:lnTo>
                  <a:lnTo>
                    <a:pt x="50" y="426"/>
                  </a:lnTo>
                  <a:lnTo>
                    <a:pt x="57" y="441"/>
                  </a:lnTo>
                  <a:lnTo>
                    <a:pt x="96" y="470"/>
                  </a:lnTo>
                  <a:lnTo>
                    <a:pt x="101" y="486"/>
                  </a:lnTo>
                  <a:lnTo>
                    <a:pt x="94" y="500"/>
                  </a:lnTo>
                  <a:lnTo>
                    <a:pt x="0" y="498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folHlink">
                    <a:gamma/>
                    <a:shade val="41176"/>
                    <a:invGamma/>
                  </a:schemeClr>
                </a:gs>
                <a:gs pos="50000">
                  <a:schemeClr val="folHlink"/>
                </a:gs>
                <a:gs pos="100000">
                  <a:schemeClr val="folHlink">
                    <a:gamma/>
                    <a:shade val="41176"/>
                    <a:invGamma/>
                  </a:schemeClr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o-RO"/>
            </a:p>
          </p:txBody>
        </p:sp>
      </p:grpSp>
      <p:sp>
        <p:nvSpPr>
          <p:cNvPr id="168303" name="Freeform 367" descr="5%"/>
          <p:cNvSpPr>
            <a:spLocks noChangeAspect="1"/>
          </p:cNvSpPr>
          <p:nvPr/>
        </p:nvSpPr>
        <p:spPr bwMode="auto">
          <a:xfrm>
            <a:off x="3660775" y="1762125"/>
            <a:ext cx="234950" cy="3178175"/>
          </a:xfrm>
          <a:custGeom>
            <a:avLst/>
            <a:gdLst/>
            <a:ahLst/>
            <a:cxnLst>
              <a:cxn ang="0">
                <a:pos x="14" y="0"/>
              </a:cxn>
              <a:cxn ang="0">
                <a:pos x="200" y="0"/>
              </a:cxn>
              <a:cxn ang="0">
                <a:pos x="216" y="18"/>
              </a:cxn>
              <a:cxn ang="0">
                <a:pos x="218" y="2834"/>
              </a:cxn>
              <a:cxn ang="0">
                <a:pos x="202" y="2838"/>
              </a:cxn>
              <a:cxn ang="0">
                <a:pos x="182" y="2826"/>
              </a:cxn>
              <a:cxn ang="0">
                <a:pos x="158" y="2816"/>
              </a:cxn>
              <a:cxn ang="0">
                <a:pos x="122" y="2814"/>
              </a:cxn>
              <a:cxn ang="0">
                <a:pos x="88" y="2814"/>
              </a:cxn>
              <a:cxn ang="0">
                <a:pos x="54" y="2822"/>
              </a:cxn>
              <a:cxn ang="0">
                <a:pos x="24" y="2836"/>
              </a:cxn>
              <a:cxn ang="0">
                <a:pos x="6" y="2824"/>
              </a:cxn>
              <a:cxn ang="0">
                <a:pos x="0" y="12"/>
              </a:cxn>
              <a:cxn ang="0">
                <a:pos x="14" y="0"/>
              </a:cxn>
            </a:cxnLst>
            <a:rect l="0" t="0" r="r" b="b"/>
            <a:pathLst>
              <a:path w="218" h="2838">
                <a:moveTo>
                  <a:pt x="14" y="0"/>
                </a:moveTo>
                <a:lnTo>
                  <a:pt x="200" y="0"/>
                </a:lnTo>
                <a:lnTo>
                  <a:pt x="216" y="18"/>
                </a:lnTo>
                <a:lnTo>
                  <a:pt x="218" y="2834"/>
                </a:lnTo>
                <a:lnTo>
                  <a:pt x="202" y="2838"/>
                </a:lnTo>
                <a:lnTo>
                  <a:pt x="182" y="2826"/>
                </a:lnTo>
                <a:lnTo>
                  <a:pt x="158" y="2816"/>
                </a:lnTo>
                <a:lnTo>
                  <a:pt x="122" y="2814"/>
                </a:lnTo>
                <a:lnTo>
                  <a:pt x="88" y="2814"/>
                </a:lnTo>
                <a:lnTo>
                  <a:pt x="54" y="2822"/>
                </a:lnTo>
                <a:lnTo>
                  <a:pt x="24" y="2836"/>
                </a:lnTo>
                <a:lnTo>
                  <a:pt x="6" y="2824"/>
                </a:lnTo>
                <a:lnTo>
                  <a:pt x="0" y="12"/>
                </a:lnTo>
                <a:lnTo>
                  <a:pt x="14" y="0"/>
                </a:lnTo>
                <a:close/>
              </a:path>
            </a:pathLst>
          </a:custGeom>
          <a:pattFill prst="pct5">
            <a:fgClr>
              <a:srgbClr val="CC6600"/>
            </a:fgClr>
            <a:bgClr>
              <a:schemeClr val="bg1"/>
            </a:bgClr>
          </a:pattFill>
          <a:ln w="9525">
            <a:solidFill>
              <a:srgbClr val="CC6600"/>
            </a:solidFill>
            <a:prstDash val="solid"/>
            <a:round/>
            <a:headEnd/>
            <a:tailEnd/>
          </a:ln>
          <a:effectLst/>
        </p:spPr>
        <p:txBody>
          <a:bodyPr/>
          <a:lstStyle/>
          <a:p>
            <a:endParaRPr lang="ro-RO"/>
          </a:p>
        </p:txBody>
      </p:sp>
      <p:sp>
        <p:nvSpPr>
          <p:cNvPr id="168304" name="AutoShape 368" descr="Голубая тисненая бумага"/>
          <p:cNvSpPr>
            <a:spLocks noChangeArrowheads="1"/>
          </p:cNvSpPr>
          <p:nvPr/>
        </p:nvSpPr>
        <p:spPr bwMode="auto">
          <a:xfrm>
            <a:off x="6324600" y="3810000"/>
            <a:ext cx="2590800" cy="609600"/>
          </a:xfrm>
          <a:prstGeom prst="wedgeRoundRectCallout">
            <a:avLst>
              <a:gd name="adj1" fmla="val -114093"/>
              <a:gd name="adj2" fmla="val 140366"/>
              <a:gd name="adj3" fmla="val 16667"/>
            </a:avLst>
          </a:prstGeom>
          <a:blipFill dpi="0" rotWithShape="0">
            <a:blip r:embed="rId2" cstate="print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/>
          <a:lstStyle/>
          <a:p>
            <a:pPr algn="ctr">
              <a:lnSpc>
                <a:spcPct val="80000"/>
              </a:lnSpc>
            </a:pPr>
            <a:r>
              <a:rPr lang="ru-RU" b="1">
                <a:effectLst>
                  <a:outerShdw blurRad="38100" dist="38100" dir="2700000" algn="tl">
                    <a:srgbClr val="FFFFFF"/>
                  </a:outerShdw>
                </a:effectLst>
                <a:latin typeface="Times New Roman" pitchFamily="18" charset="0"/>
              </a:rPr>
              <a:t>Срыв пятки ударника   </a:t>
            </a:r>
          </a:p>
        </p:txBody>
      </p:sp>
      <p:sp>
        <p:nvSpPr>
          <p:cNvPr id="168305" name="AutoShape 369" descr="Газетная бумага">
            <a:hlinkClick r:id="" action="ppaction://hlinkshowjump?jump=endshow" highlightClick="1"/>
          </p:cNvPr>
          <p:cNvSpPr>
            <a:spLocks noChangeArrowheads="1"/>
          </p:cNvSpPr>
          <p:nvPr/>
        </p:nvSpPr>
        <p:spPr bwMode="auto">
          <a:xfrm>
            <a:off x="8743950" y="152400"/>
            <a:ext cx="247650" cy="290513"/>
          </a:xfrm>
          <a:prstGeom prst="actionButtonHome">
            <a:avLst/>
          </a:prstGeom>
          <a:blipFill dpi="0" rotWithShape="0">
            <a:blip r:embed="rId3" cstate="print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8962" name="Group 2"/>
          <p:cNvGrpSpPr>
            <a:grpSpLocks/>
          </p:cNvGrpSpPr>
          <p:nvPr/>
        </p:nvGrpSpPr>
        <p:grpSpPr bwMode="auto">
          <a:xfrm>
            <a:off x="3581400" y="-1143000"/>
            <a:ext cx="403225" cy="2392363"/>
            <a:chOff x="2254" y="0"/>
            <a:chExt cx="254" cy="1507"/>
          </a:xfrm>
        </p:grpSpPr>
        <p:grpSp>
          <p:nvGrpSpPr>
            <p:cNvPr id="168963" name="Group 3"/>
            <p:cNvGrpSpPr>
              <a:grpSpLocks noChangeAspect="1"/>
            </p:cNvGrpSpPr>
            <p:nvPr/>
          </p:nvGrpSpPr>
          <p:grpSpPr bwMode="auto">
            <a:xfrm>
              <a:off x="2294" y="564"/>
              <a:ext cx="172" cy="632"/>
              <a:chOff x="979" y="2230"/>
              <a:chExt cx="192" cy="377"/>
            </a:xfrm>
          </p:grpSpPr>
          <p:grpSp>
            <p:nvGrpSpPr>
              <p:cNvPr id="168964" name="Group 4"/>
              <p:cNvGrpSpPr>
                <a:grpSpLocks noChangeAspect="1"/>
              </p:cNvGrpSpPr>
              <p:nvPr/>
            </p:nvGrpSpPr>
            <p:grpSpPr bwMode="auto">
              <a:xfrm rot="-186789">
                <a:off x="983" y="2577"/>
                <a:ext cx="186" cy="30"/>
                <a:chOff x="2966" y="3408"/>
                <a:chExt cx="265" cy="43"/>
              </a:xfrm>
            </p:grpSpPr>
            <p:sp>
              <p:nvSpPr>
                <p:cNvPr id="168965" name="Rectangle 5"/>
                <p:cNvSpPr>
                  <a:spLocks noChangeAspect="1" noChangeArrowheads="1"/>
                </p:cNvSpPr>
                <p:nvPr/>
              </p:nvSpPr>
              <p:spPr bwMode="auto">
                <a:xfrm rot="240000">
                  <a:off x="2980" y="3418"/>
                  <a:ext cx="240" cy="23"/>
                </a:xfrm>
                <a:prstGeom prst="rect">
                  <a:avLst/>
                </a:prstGeom>
                <a:noFill/>
                <a:ln w="635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68966" name="Oval 6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2966" y="3408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68967" name="Oval 7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3206" y="3426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  <p:grpSp>
            <p:nvGrpSpPr>
              <p:cNvPr id="168968" name="Group 8"/>
              <p:cNvGrpSpPr>
                <a:grpSpLocks noChangeAspect="1"/>
              </p:cNvGrpSpPr>
              <p:nvPr/>
            </p:nvGrpSpPr>
            <p:grpSpPr bwMode="auto">
              <a:xfrm>
                <a:off x="983" y="2426"/>
                <a:ext cx="186" cy="30"/>
                <a:chOff x="2966" y="3408"/>
                <a:chExt cx="265" cy="43"/>
              </a:xfrm>
            </p:grpSpPr>
            <p:sp>
              <p:nvSpPr>
                <p:cNvPr id="168969" name="Rectangle 9"/>
                <p:cNvSpPr>
                  <a:spLocks noChangeAspect="1" noChangeArrowheads="1"/>
                </p:cNvSpPr>
                <p:nvPr/>
              </p:nvSpPr>
              <p:spPr bwMode="auto">
                <a:xfrm rot="240000">
                  <a:off x="2980" y="3418"/>
                  <a:ext cx="240" cy="23"/>
                </a:xfrm>
                <a:prstGeom prst="rect">
                  <a:avLst/>
                </a:prstGeom>
                <a:noFill/>
                <a:ln w="635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68970" name="Oval 10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2966" y="3408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68971" name="Oval 11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3206" y="3426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  <p:grpSp>
            <p:nvGrpSpPr>
              <p:cNvPr id="168972" name="Group 12"/>
              <p:cNvGrpSpPr>
                <a:grpSpLocks noChangeAspect="1"/>
              </p:cNvGrpSpPr>
              <p:nvPr/>
            </p:nvGrpSpPr>
            <p:grpSpPr bwMode="auto">
              <a:xfrm>
                <a:off x="982" y="2398"/>
                <a:ext cx="186" cy="30"/>
                <a:chOff x="2966" y="3408"/>
                <a:chExt cx="265" cy="43"/>
              </a:xfrm>
            </p:grpSpPr>
            <p:sp>
              <p:nvSpPr>
                <p:cNvPr id="168973" name="Rectangle 13"/>
                <p:cNvSpPr>
                  <a:spLocks noChangeAspect="1" noChangeArrowheads="1"/>
                </p:cNvSpPr>
                <p:nvPr/>
              </p:nvSpPr>
              <p:spPr bwMode="auto">
                <a:xfrm rot="240000">
                  <a:off x="2980" y="3418"/>
                  <a:ext cx="240" cy="23"/>
                </a:xfrm>
                <a:prstGeom prst="rect">
                  <a:avLst/>
                </a:prstGeom>
                <a:noFill/>
                <a:ln w="635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68974" name="Oval 14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2966" y="3408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68975" name="Oval 15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3206" y="3426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  <p:grpSp>
            <p:nvGrpSpPr>
              <p:cNvPr id="168976" name="Group 16"/>
              <p:cNvGrpSpPr>
                <a:grpSpLocks noChangeAspect="1"/>
              </p:cNvGrpSpPr>
              <p:nvPr/>
            </p:nvGrpSpPr>
            <p:grpSpPr bwMode="auto">
              <a:xfrm>
                <a:off x="981" y="2315"/>
                <a:ext cx="187" cy="30"/>
                <a:chOff x="2966" y="3408"/>
                <a:chExt cx="265" cy="43"/>
              </a:xfrm>
            </p:grpSpPr>
            <p:sp>
              <p:nvSpPr>
                <p:cNvPr id="168977" name="Rectangle 17"/>
                <p:cNvSpPr>
                  <a:spLocks noChangeAspect="1" noChangeArrowheads="1"/>
                </p:cNvSpPr>
                <p:nvPr/>
              </p:nvSpPr>
              <p:spPr bwMode="auto">
                <a:xfrm rot="240000">
                  <a:off x="2980" y="3418"/>
                  <a:ext cx="240" cy="23"/>
                </a:xfrm>
                <a:prstGeom prst="rect">
                  <a:avLst/>
                </a:prstGeom>
                <a:noFill/>
                <a:ln w="635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68978" name="Oval 18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2966" y="3408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68979" name="Oval 19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3206" y="3426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  <p:grpSp>
            <p:nvGrpSpPr>
              <p:cNvPr id="168980" name="Group 20"/>
              <p:cNvGrpSpPr>
                <a:grpSpLocks noChangeAspect="1"/>
              </p:cNvGrpSpPr>
              <p:nvPr/>
            </p:nvGrpSpPr>
            <p:grpSpPr bwMode="auto">
              <a:xfrm>
                <a:off x="983" y="2288"/>
                <a:ext cx="186" cy="30"/>
                <a:chOff x="2966" y="3408"/>
                <a:chExt cx="265" cy="43"/>
              </a:xfrm>
            </p:grpSpPr>
            <p:sp>
              <p:nvSpPr>
                <p:cNvPr id="168981" name="Rectangle 21"/>
                <p:cNvSpPr>
                  <a:spLocks noChangeAspect="1" noChangeArrowheads="1"/>
                </p:cNvSpPr>
                <p:nvPr/>
              </p:nvSpPr>
              <p:spPr bwMode="auto">
                <a:xfrm rot="240000">
                  <a:off x="2980" y="3418"/>
                  <a:ext cx="240" cy="23"/>
                </a:xfrm>
                <a:prstGeom prst="rect">
                  <a:avLst/>
                </a:prstGeom>
                <a:noFill/>
                <a:ln w="635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68982" name="Oval 22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2966" y="3408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68983" name="Oval 23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3206" y="3426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  <p:grpSp>
            <p:nvGrpSpPr>
              <p:cNvPr id="168984" name="Group 24"/>
              <p:cNvGrpSpPr>
                <a:grpSpLocks noChangeAspect="1"/>
              </p:cNvGrpSpPr>
              <p:nvPr/>
            </p:nvGrpSpPr>
            <p:grpSpPr bwMode="auto">
              <a:xfrm>
                <a:off x="984" y="2263"/>
                <a:ext cx="187" cy="30"/>
                <a:chOff x="2966" y="3408"/>
                <a:chExt cx="265" cy="43"/>
              </a:xfrm>
            </p:grpSpPr>
            <p:sp>
              <p:nvSpPr>
                <p:cNvPr id="168985" name="Rectangle 25"/>
                <p:cNvSpPr>
                  <a:spLocks noChangeAspect="1" noChangeArrowheads="1"/>
                </p:cNvSpPr>
                <p:nvPr/>
              </p:nvSpPr>
              <p:spPr bwMode="auto">
                <a:xfrm rot="240000">
                  <a:off x="2980" y="3418"/>
                  <a:ext cx="240" cy="23"/>
                </a:xfrm>
                <a:prstGeom prst="rect">
                  <a:avLst/>
                </a:prstGeom>
                <a:noFill/>
                <a:ln w="635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68986" name="Oval 26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2966" y="3408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68987" name="Oval 27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3206" y="3426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  <p:grpSp>
            <p:nvGrpSpPr>
              <p:cNvPr id="168988" name="Group 28"/>
              <p:cNvGrpSpPr>
                <a:grpSpLocks noChangeAspect="1"/>
              </p:cNvGrpSpPr>
              <p:nvPr/>
            </p:nvGrpSpPr>
            <p:grpSpPr bwMode="auto">
              <a:xfrm>
                <a:off x="979" y="2369"/>
                <a:ext cx="186" cy="30"/>
                <a:chOff x="2966" y="3408"/>
                <a:chExt cx="265" cy="43"/>
              </a:xfrm>
            </p:grpSpPr>
            <p:sp>
              <p:nvSpPr>
                <p:cNvPr id="168989" name="Rectangle 29"/>
                <p:cNvSpPr>
                  <a:spLocks noChangeAspect="1" noChangeArrowheads="1"/>
                </p:cNvSpPr>
                <p:nvPr/>
              </p:nvSpPr>
              <p:spPr bwMode="auto">
                <a:xfrm rot="240000">
                  <a:off x="2980" y="3418"/>
                  <a:ext cx="240" cy="23"/>
                </a:xfrm>
                <a:prstGeom prst="rect">
                  <a:avLst/>
                </a:prstGeom>
                <a:noFill/>
                <a:ln w="635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68990" name="Oval 30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2966" y="3408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68991" name="Oval 31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3206" y="3426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  <p:grpSp>
            <p:nvGrpSpPr>
              <p:cNvPr id="168992" name="Group 32"/>
              <p:cNvGrpSpPr>
                <a:grpSpLocks noChangeAspect="1"/>
              </p:cNvGrpSpPr>
              <p:nvPr/>
            </p:nvGrpSpPr>
            <p:grpSpPr bwMode="auto">
              <a:xfrm>
                <a:off x="979" y="2340"/>
                <a:ext cx="187" cy="31"/>
                <a:chOff x="2966" y="3408"/>
                <a:chExt cx="265" cy="43"/>
              </a:xfrm>
            </p:grpSpPr>
            <p:sp>
              <p:nvSpPr>
                <p:cNvPr id="168993" name="Rectangle 33"/>
                <p:cNvSpPr>
                  <a:spLocks noChangeAspect="1" noChangeArrowheads="1"/>
                </p:cNvSpPr>
                <p:nvPr/>
              </p:nvSpPr>
              <p:spPr bwMode="auto">
                <a:xfrm rot="240000">
                  <a:off x="2980" y="3418"/>
                  <a:ext cx="240" cy="23"/>
                </a:xfrm>
                <a:prstGeom prst="rect">
                  <a:avLst/>
                </a:prstGeom>
                <a:noFill/>
                <a:ln w="635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68994" name="Oval 34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2966" y="3408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68995" name="Oval 35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3206" y="3426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  <p:grpSp>
            <p:nvGrpSpPr>
              <p:cNvPr id="168996" name="Group 36"/>
              <p:cNvGrpSpPr>
                <a:grpSpLocks noChangeAspect="1"/>
              </p:cNvGrpSpPr>
              <p:nvPr/>
            </p:nvGrpSpPr>
            <p:grpSpPr bwMode="auto">
              <a:xfrm>
                <a:off x="982" y="2457"/>
                <a:ext cx="186" cy="30"/>
                <a:chOff x="2966" y="3408"/>
                <a:chExt cx="265" cy="43"/>
              </a:xfrm>
            </p:grpSpPr>
            <p:sp>
              <p:nvSpPr>
                <p:cNvPr id="168997" name="Rectangle 37"/>
                <p:cNvSpPr>
                  <a:spLocks noChangeAspect="1" noChangeArrowheads="1"/>
                </p:cNvSpPr>
                <p:nvPr/>
              </p:nvSpPr>
              <p:spPr bwMode="auto">
                <a:xfrm rot="240000">
                  <a:off x="2980" y="3418"/>
                  <a:ext cx="240" cy="23"/>
                </a:xfrm>
                <a:prstGeom prst="rect">
                  <a:avLst/>
                </a:prstGeom>
                <a:noFill/>
                <a:ln w="635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68998" name="Oval 38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2966" y="3408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68999" name="Oval 39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3206" y="3426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  <p:grpSp>
            <p:nvGrpSpPr>
              <p:cNvPr id="169000" name="Group 40"/>
              <p:cNvGrpSpPr>
                <a:grpSpLocks noChangeAspect="1"/>
              </p:cNvGrpSpPr>
              <p:nvPr/>
            </p:nvGrpSpPr>
            <p:grpSpPr bwMode="auto">
              <a:xfrm rot="136227">
                <a:off x="984" y="2240"/>
                <a:ext cx="187" cy="30"/>
                <a:chOff x="2966" y="3408"/>
                <a:chExt cx="265" cy="43"/>
              </a:xfrm>
            </p:grpSpPr>
            <p:sp>
              <p:nvSpPr>
                <p:cNvPr id="169001" name="Rectangle 41"/>
                <p:cNvSpPr>
                  <a:spLocks noChangeAspect="1" noChangeArrowheads="1"/>
                </p:cNvSpPr>
                <p:nvPr/>
              </p:nvSpPr>
              <p:spPr bwMode="auto">
                <a:xfrm rot="240000">
                  <a:off x="2980" y="3418"/>
                  <a:ext cx="240" cy="23"/>
                </a:xfrm>
                <a:prstGeom prst="rect">
                  <a:avLst/>
                </a:prstGeom>
                <a:noFill/>
                <a:ln w="635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69002" name="Oval 42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2966" y="3408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69003" name="Oval 43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3206" y="3426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  <p:grpSp>
            <p:nvGrpSpPr>
              <p:cNvPr id="169004" name="Group 44"/>
              <p:cNvGrpSpPr>
                <a:grpSpLocks noChangeAspect="1"/>
              </p:cNvGrpSpPr>
              <p:nvPr/>
            </p:nvGrpSpPr>
            <p:grpSpPr bwMode="auto">
              <a:xfrm rot="-208310">
                <a:off x="983" y="2230"/>
                <a:ext cx="186" cy="30"/>
                <a:chOff x="2966" y="3408"/>
                <a:chExt cx="265" cy="43"/>
              </a:xfrm>
            </p:grpSpPr>
            <p:sp>
              <p:nvSpPr>
                <p:cNvPr id="169005" name="Rectangle 45"/>
                <p:cNvSpPr>
                  <a:spLocks noChangeAspect="1" noChangeArrowheads="1"/>
                </p:cNvSpPr>
                <p:nvPr/>
              </p:nvSpPr>
              <p:spPr bwMode="auto">
                <a:xfrm rot="240000">
                  <a:off x="2980" y="3418"/>
                  <a:ext cx="240" cy="23"/>
                </a:xfrm>
                <a:prstGeom prst="rect">
                  <a:avLst/>
                </a:prstGeom>
                <a:noFill/>
                <a:ln w="635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69006" name="Oval 46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2966" y="3408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69007" name="Oval 47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3206" y="3426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  <p:grpSp>
            <p:nvGrpSpPr>
              <p:cNvPr id="169008" name="Group 48"/>
              <p:cNvGrpSpPr>
                <a:grpSpLocks noChangeAspect="1"/>
              </p:cNvGrpSpPr>
              <p:nvPr/>
            </p:nvGrpSpPr>
            <p:grpSpPr bwMode="auto">
              <a:xfrm>
                <a:off x="985" y="2541"/>
                <a:ext cx="186" cy="30"/>
                <a:chOff x="2966" y="3408"/>
                <a:chExt cx="265" cy="43"/>
              </a:xfrm>
            </p:grpSpPr>
            <p:sp>
              <p:nvSpPr>
                <p:cNvPr id="169009" name="Rectangle 49"/>
                <p:cNvSpPr>
                  <a:spLocks noChangeAspect="1" noChangeArrowheads="1"/>
                </p:cNvSpPr>
                <p:nvPr/>
              </p:nvSpPr>
              <p:spPr bwMode="auto">
                <a:xfrm rot="240000">
                  <a:off x="2980" y="3418"/>
                  <a:ext cx="240" cy="23"/>
                </a:xfrm>
                <a:prstGeom prst="rect">
                  <a:avLst/>
                </a:prstGeom>
                <a:noFill/>
                <a:ln w="635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69010" name="Oval 50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2966" y="3408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69011" name="Oval 51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3206" y="3426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  <p:grpSp>
            <p:nvGrpSpPr>
              <p:cNvPr id="169012" name="Group 52"/>
              <p:cNvGrpSpPr>
                <a:grpSpLocks noChangeAspect="1"/>
              </p:cNvGrpSpPr>
              <p:nvPr/>
            </p:nvGrpSpPr>
            <p:grpSpPr bwMode="auto">
              <a:xfrm>
                <a:off x="984" y="2513"/>
                <a:ext cx="186" cy="30"/>
                <a:chOff x="2966" y="3408"/>
                <a:chExt cx="265" cy="43"/>
              </a:xfrm>
            </p:grpSpPr>
            <p:sp>
              <p:nvSpPr>
                <p:cNvPr id="169013" name="Rectangle 53"/>
                <p:cNvSpPr>
                  <a:spLocks noChangeAspect="1" noChangeArrowheads="1"/>
                </p:cNvSpPr>
                <p:nvPr/>
              </p:nvSpPr>
              <p:spPr bwMode="auto">
                <a:xfrm rot="240000">
                  <a:off x="2980" y="3418"/>
                  <a:ext cx="240" cy="23"/>
                </a:xfrm>
                <a:prstGeom prst="rect">
                  <a:avLst/>
                </a:prstGeom>
                <a:noFill/>
                <a:ln w="635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69014" name="Oval 54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2966" y="3408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69015" name="Oval 55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3206" y="3426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  <p:grpSp>
            <p:nvGrpSpPr>
              <p:cNvPr id="169016" name="Group 56"/>
              <p:cNvGrpSpPr>
                <a:grpSpLocks noChangeAspect="1"/>
              </p:cNvGrpSpPr>
              <p:nvPr/>
            </p:nvGrpSpPr>
            <p:grpSpPr bwMode="auto">
              <a:xfrm>
                <a:off x="981" y="2484"/>
                <a:ext cx="186" cy="30"/>
                <a:chOff x="2966" y="3408"/>
                <a:chExt cx="265" cy="43"/>
              </a:xfrm>
            </p:grpSpPr>
            <p:sp>
              <p:nvSpPr>
                <p:cNvPr id="169017" name="Rectangle 57"/>
                <p:cNvSpPr>
                  <a:spLocks noChangeAspect="1" noChangeArrowheads="1"/>
                </p:cNvSpPr>
                <p:nvPr/>
              </p:nvSpPr>
              <p:spPr bwMode="auto">
                <a:xfrm rot="240000">
                  <a:off x="2980" y="3418"/>
                  <a:ext cx="240" cy="23"/>
                </a:xfrm>
                <a:prstGeom prst="rect">
                  <a:avLst/>
                </a:prstGeom>
                <a:noFill/>
                <a:ln w="635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69018" name="Oval 58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2966" y="3408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69019" name="Oval 59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3206" y="3426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  <p:grpSp>
            <p:nvGrpSpPr>
              <p:cNvPr id="169020" name="Group 60"/>
              <p:cNvGrpSpPr>
                <a:grpSpLocks noChangeAspect="1"/>
              </p:cNvGrpSpPr>
              <p:nvPr/>
            </p:nvGrpSpPr>
            <p:grpSpPr bwMode="auto">
              <a:xfrm>
                <a:off x="984" y="2572"/>
                <a:ext cx="186" cy="30"/>
                <a:chOff x="2966" y="3408"/>
                <a:chExt cx="265" cy="43"/>
              </a:xfrm>
            </p:grpSpPr>
            <p:sp>
              <p:nvSpPr>
                <p:cNvPr id="169021" name="Rectangle 61"/>
                <p:cNvSpPr>
                  <a:spLocks noChangeAspect="1" noChangeArrowheads="1"/>
                </p:cNvSpPr>
                <p:nvPr/>
              </p:nvSpPr>
              <p:spPr bwMode="auto">
                <a:xfrm rot="240000">
                  <a:off x="2980" y="3418"/>
                  <a:ext cx="240" cy="23"/>
                </a:xfrm>
                <a:prstGeom prst="rect">
                  <a:avLst/>
                </a:prstGeom>
                <a:noFill/>
                <a:ln w="635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69022" name="Oval 62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2966" y="3408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69023" name="Oval 63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3206" y="3426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</p:grpSp>
        <p:sp>
          <p:nvSpPr>
            <p:cNvPr id="169024" name="Rectangle 64"/>
            <p:cNvSpPr>
              <a:spLocks noChangeAspect="1" noChangeArrowheads="1"/>
            </p:cNvSpPr>
            <p:nvPr/>
          </p:nvSpPr>
          <p:spPr bwMode="auto">
            <a:xfrm flipH="1">
              <a:off x="2306" y="54"/>
              <a:ext cx="62" cy="42"/>
            </a:xfrm>
            <a:prstGeom prst="rect">
              <a:avLst/>
            </a:prstGeom>
            <a:gradFill rotWithShape="0">
              <a:gsLst>
                <a:gs pos="0">
                  <a:schemeClr val="folHlink">
                    <a:gamma/>
                    <a:shade val="46275"/>
                    <a:invGamma/>
                  </a:schemeClr>
                </a:gs>
                <a:gs pos="100000">
                  <a:schemeClr val="folHlink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69025" name="Rectangle 65"/>
            <p:cNvSpPr>
              <a:spLocks noChangeAspect="1" noChangeArrowheads="1"/>
            </p:cNvSpPr>
            <p:nvPr/>
          </p:nvSpPr>
          <p:spPr bwMode="auto">
            <a:xfrm flipH="1">
              <a:off x="2393" y="54"/>
              <a:ext cx="63" cy="42"/>
            </a:xfrm>
            <a:prstGeom prst="rect">
              <a:avLst/>
            </a:prstGeom>
            <a:gradFill rotWithShape="0">
              <a:gsLst>
                <a:gs pos="0">
                  <a:schemeClr val="folHlink">
                    <a:gamma/>
                    <a:shade val="46275"/>
                    <a:invGamma/>
                  </a:schemeClr>
                </a:gs>
                <a:gs pos="100000">
                  <a:schemeClr val="folHlink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grpSp>
          <p:nvGrpSpPr>
            <p:cNvPr id="169026" name="Group 66"/>
            <p:cNvGrpSpPr>
              <a:grpSpLocks noChangeAspect="1"/>
            </p:cNvGrpSpPr>
            <p:nvPr/>
          </p:nvGrpSpPr>
          <p:grpSpPr bwMode="auto">
            <a:xfrm>
              <a:off x="2254" y="0"/>
              <a:ext cx="254" cy="1507"/>
              <a:chOff x="934" y="1606"/>
              <a:chExt cx="284" cy="1684"/>
            </a:xfrm>
          </p:grpSpPr>
          <p:grpSp>
            <p:nvGrpSpPr>
              <p:cNvPr id="169027" name="Group 67"/>
              <p:cNvGrpSpPr>
                <a:grpSpLocks noChangeAspect="1"/>
              </p:cNvGrpSpPr>
              <p:nvPr/>
            </p:nvGrpSpPr>
            <p:grpSpPr bwMode="auto">
              <a:xfrm>
                <a:off x="934" y="1606"/>
                <a:ext cx="284" cy="1684"/>
                <a:chOff x="934" y="1606"/>
                <a:chExt cx="284" cy="1684"/>
              </a:xfrm>
            </p:grpSpPr>
            <p:grpSp>
              <p:nvGrpSpPr>
                <p:cNvPr id="169028" name="Group 68"/>
                <p:cNvGrpSpPr>
                  <a:grpSpLocks noChangeAspect="1"/>
                </p:cNvGrpSpPr>
                <p:nvPr/>
              </p:nvGrpSpPr>
              <p:grpSpPr bwMode="auto">
                <a:xfrm>
                  <a:off x="942" y="1718"/>
                  <a:ext cx="272" cy="1572"/>
                  <a:chOff x="942" y="1718"/>
                  <a:chExt cx="272" cy="1572"/>
                </a:xfrm>
              </p:grpSpPr>
              <p:sp>
                <p:nvSpPr>
                  <p:cNvPr id="169029" name="Freeform 69" descr="Широкий диагональный 1"/>
                  <p:cNvSpPr>
                    <a:spLocks noChangeAspect="1"/>
                  </p:cNvSpPr>
                  <p:nvPr/>
                </p:nvSpPr>
                <p:spPr bwMode="auto">
                  <a:xfrm>
                    <a:off x="942" y="2204"/>
                    <a:ext cx="272" cy="1086"/>
                  </a:xfrm>
                  <a:custGeom>
                    <a:avLst/>
                    <a:gdLst/>
                    <a:ahLst/>
                    <a:cxnLst>
                      <a:cxn ang="0">
                        <a:pos x="2" y="1086"/>
                      </a:cxn>
                      <a:cxn ang="0">
                        <a:pos x="0" y="30"/>
                      </a:cxn>
                      <a:cxn ang="0">
                        <a:pos x="10" y="12"/>
                      </a:cxn>
                      <a:cxn ang="0">
                        <a:pos x="28" y="4"/>
                      </a:cxn>
                      <a:cxn ang="0">
                        <a:pos x="250" y="0"/>
                      </a:cxn>
                      <a:cxn ang="0">
                        <a:pos x="264" y="12"/>
                      </a:cxn>
                      <a:cxn ang="0">
                        <a:pos x="268" y="34"/>
                      </a:cxn>
                      <a:cxn ang="0">
                        <a:pos x="272" y="1084"/>
                      </a:cxn>
                      <a:cxn ang="0">
                        <a:pos x="242" y="1084"/>
                      </a:cxn>
                      <a:cxn ang="0">
                        <a:pos x="240" y="44"/>
                      </a:cxn>
                      <a:cxn ang="0">
                        <a:pos x="232" y="28"/>
                      </a:cxn>
                      <a:cxn ang="0">
                        <a:pos x="200" y="28"/>
                      </a:cxn>
                      <a:cxn ang="0">
                        <a:pos x="198" y="2"/>
                      </a:cxn>
                      <a:cxn ang="0">
                        <a:pos x="70" y="2"/>
                      </a:cxn>
                      <a:cxn ang="0">
                        <a:pos x="70" y="28"/>
                      </a:cxn>
                      <a:cxn ang="0">
                        <a:pos x="40" y="30"/>
                      </a:cxn>
                      <a:cxn ang="0">
                        <a:pos x="28" y="40"/>
                      </a:cxn>
                      <a:cxn ang="0">
                        <a:pos x="30" y="1086"/>
                      </a:cxn>
                      <a:cxn ang="0">
                        <a:pos x="2" y="1086"/>
                      </a:cxn>
                    </a:cxnLst>
                    <a:rect l="0" t="0" r="r" b="b"/>
                    <a:pathLst>
                      <a:path w="272" h="1086">
                        <a:moveTo>
                          <a:pt x="2" y="1086"/>
                        </a:moveTo>
                        <a:lnTo>
                          <a:pt x="0" y="30"/>
                        </a:lnTo>
                        <a:lnTo>
                          <a:pt x="10" y="12"/>
                        </a:lnTo>
                        <a:lnTo>
                          <a:pt x="28" y="4"/>
                        </a:lnTo>
                        <a:lnTo>
                          <a:pt x="250" y="0"/>
                        </a:lnTo>
                        <a:lnTo>
                          <a:pt x="264" y="12"/>
                        </a:lnTo>
                        <a:lnTo>
                          <a:pt x="268" y="34"/>
                        </a:lnTo>
                        <a:lnTo>
                          <a:pt x="272" y="1084"/>
                        </a:lnTo>
                        <a:lnTo>
                          <a:pt x="242" y="1084"/>
                        </a:lnTo>
                        <a:lnTo>
                          <a:pt x="240" y="44"/>
                        </a:lnTo>
                        <a:lnTo>
                          <a:pt x="232" y="28"/>
                        </a:lnTo>
                        <a:lnTo>
                          <a:pt x="200" y="28"/>
                        </a:lnTo>
                        <a:lnTo>
                          <a:pt x="198" y="2"/>
                        </a:lnTo>
                        <a:lnTo>
                          <a:pt x="70" y="2"/>
                        </a:lnTo>
                        <a:lnTo>
                          <a:pt x="70" y="28"/>
                        </a:lnTo>
                        <a:lnTo>
                          <a:pt x="40" y="30"/>
                        </a:lnTo>
                        <a:lnTo>
                          <a:pt x="28" y="40"/>
                        </a:lnTo>
                        <a:lnTo>
                          <a:pt x="30" y="1086"/>
                        </a:lnTo>
                        <a:lnTo>
                          <a:pt x="2" y="1086"/>
                        </a:lnTo>
                        <a:close/>
                      </a:path>
                    </a:pathLst>
                  </a:custGeom>
                  <a:pattFill prst="wdDnDiag">
                    <a:fgClr>
                      <a:schemeClr val="tx2"/>
                    </a:fgClr>
                    <a:bgClr>
                      <a:schemeClr val="bg1"/>
                    </a:bgClr>
                  </a:patt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endParaRPr lang="ro-RO"/>
                  </a:p>
                </p:txBody>
              </p:sp>
              <p:sp>
                <p:nvSpPr>
                  <p:cNvPr id="169030" name="Freeform 70" descr="Алмазная решетка (контур)"/>
                  <p:cNvSpPr>
                    <a:spLocks noChangeAspect="1"/>
                  </p:cNvSpPr>
                  <p:nvPr/>
                </p:nvSpPr>
                <p:spPr bwMode="auto">
                  <a:xfrm>
                    <a:off x="972" y="1718"/>
                    <a:ext cx="208" cy="490"/>
                  </a:xfrm>
                  <a:custGeom>
                    <a:avLst/>
                    <a:gdLst/>
                    <a:ahLst/>
                    <a:cxnLst>
                      <a:cxn ang="0">
                        <a:pos x="4" y="4"/>
                      </a:cxn>
                      <a:cxn ang="0">
                        <a:pos x="0" y="486"/>
                      </a:cxn>
                      <a:cxn ang="0">
                        <a:pos x="40" y="486"/>
                      </a:cxn>
                      <a:cxn ang="0">
                        <a:pos x="38" y="34"/>
                      </a:cxn>
                      <a:cxn ang="0">
                        <a:pos x="80" y="32"/>
                      </a:cxn>
                      <a:cxn ang="0">
                        <a:pos x="78" y="0"/>
                      </a:cxn>
                      <a:cxn ang="0">
                        <a:pos x="120" y="0"/>
                      </a:cxn>
                      <a:cxn ang="0">
                        <a:pos x="122" y="32"/>
                      </a:cxn>
                      <a:cxn ang="0">
                        <a:pos x="172" y="32"/>
                      </a:cxn>
                      <a:cxn ang="0">
                        <a:pos x="172" y="490"/>
                      </a:cxn>
                      <a:cxn ang="0">
                        <a:pos x="208" y="484"/>
                      </a:cxn>
                      <a:cxn ang="0">
                        <a:pos x="208" y="6"/>
                      </a:cxn>
                      <a:cxn ang="0">
                        <a:pos x="4" y="4"/>
                      </a:cxn>
                    </a:cxnLst>
                    <a:rect l="0" t="0" r="r" b="b"/>
                    <a:pathLst>
                      <a:path w="208" h="490">
                        <a:moveTo>
                          <a:pt x="4" y="4"/>
                        </a:moveTo>
                        <a:lnTo>
                          <a:pt x="0" y="486"/>
                        </a:lnTo>
                        <a:lnTo>
                          <a:pt x="40" y="486"/>
                        </a:lnTo>
                        <a:lnTo>
                          <a:pt x="38" y="34"/>
                        </a:lnTo>
                        <a:lnTo>
                          <a:pt x="80" y="32"/>
                        </a:lnTo>
                        <a:lnTo>
                          <a:pt x="78" y="0"/>
                        </a:lnTo>
                        <a:lnTo>
                          <a:pt x="120" y="0"/>
                        </a:lnTo>
                        <a:lnTo>
                          <a:pt x="122" y="32"/>
                        </a:lnTo>
                        <a:lnTo>
                          <a:pt x="172" y="32"/>
                        </a:lnTo>
                        <a:lnTo>
                          <a:pt x="172" y="490"/>
                        </a:lnTo>
                        <a:lnTo>
                          <a:pt x="208" y="484"/>
                        </a:lnTo>
                        <a:lnTo>
                          <a:pt x="208" y="6"/>
                        </a:lnTo>
                        <a:lnTo>
                          <a:pt x="4" y="4"/>
                        </a:lnTo>
                        <a:close/>
                      </a:path>
                    </a:pathLst>
                  </a:custGeom>
                  <a:pattFill prst="openDmnd">
                    <a:fgClr>
                      <a:schemeClr val="tx1"/>
                    </a:fgClr>
                    <a:bgClr>
                      <a:schemeClr val="bg1"/>
                    </a:bgClr>
                  </a:patt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endParaRPr lang="ro-RO"/>
                  </a:p>
                </p:txBody>
              </p:sp>
              <p:grpSp>
                <p:nvGrpSpPr>
                  <p:cNvPr id="169031" name="Group 71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976" y="1976"/>
                    <a:ext cx="203" cy="228"/>
                    <a:chOff x="976" y="1976"/>
                    <a:chExt cx="203" cy="228"/>
                  </a:xfrm>
                </p:grpSpPr>
                <p:sp>
                  <p:nvSpPr>
                    <p:cNvPr id="169032" name="Rectangle 7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145" y="2172"/>
                      <a:ext cx="32" cy="32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6350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69033" name="Rectangle 73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976" y="2170"/>
                      <a:ext cx="32" cy="32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6350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69034" name="Rectangle 74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147" y="1978"/>
                      <a:ext cx="32" cy="32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6350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69035" name="Rectangle 75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978" y="1976"/>
                      <a:ext cx="32" cy="32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6350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</p:grpSp>
            </p:grpSp>
            <p:sp>
              <p:nvSpPr>
                <p:cNvPr id="169036" name="Freeform 76" descr="Плетенка"/>
                <p:cNvSpPr>
                  <a:spLocks noChangeAspect="1"/>
                </p:cNvSpPr>
                <p:nvPr/>
              </p:nvSpPr>
              <p:spPr bwMode="auto">
                <a:xfrm>
                  <a:off x="934" y="1606"/>
                  <a:ext cx="284" cy="252"/>
                </a:xfrm>
                <a:custGeom>
                  <a:avLst/>
                  <a:gdLst/>
                  <a:ahLst/>
                  <a:cxnLst>
                    <a:cxn ang="0">
                      <a:pos x="0" y="224"/>
                    </a:cxn>
                    <a:cxn ang="0">
                      <a:pos x="14" y="222"/>
                    </a:cxn>
                    <a:cxn ang="0">
                      <a:pos x="14" y="26"/>
                    </a:cxn>
                    <a:cxn ang="0">
                      <a:pos x="26" y="0"/>
                    </a:cxn>
                    <a:cxn ang="0">
                      <a:pos x="252" y="2"/>
                    </a:cxn>
                    <a:cxn ang="0">
                      <a:pos x="270" y="20"/>
                    </a:cxn>
                    <a:cxn ang="0">
                      <a:pos x="270" y="218"/>
                    </a:cxn>
                    <a:cxn ang="0">
                      <a:pos x="284" y="218"/>
                    </a:cxn>
                    <a:cxn ang="0">
                      <a:pos x="284" y="246"/>
                    </a:cxn>
                    <a:cxn ang="0">
                      <a:pos x="248" y="244"/>
                    </a:cxn>
                    <a:cxn ang="0">
                      <a:pos x="248" y="26"/>
                    </a:cxn>
                    <a:cxn ang="0">
                      <a:pos x="40" y="18"/>
                    </a:cxn>
                    <a:cxn ang="0">
                      <a:pos x="40" y="252"/>
                    </a:cxn>
                    <a:cxn ang="0">
                      <a:pos x="0" y="250"/>
                    </a:cxn>
                    <a:cxn ang="0">
                      <a:pos x="0" y="224"/>
                    </a:cxn>
                  </a:cxnLst>
                  <a:rect l="0" t="0" r="r" b="b"/>
                  <a:pathLst>
                    <a:path w="284" h="252">
                      <a:moveTo>
                        <a:pt x="0" y="224"/>
                      </a:moveTo>
                      <a:lnTo>
                        <a:pt x="14" y="222"/>
                      </a:lnTo>
                      <a:lnTo>
                        <a:pt x="14" y="26"/>
                      </a:lnTo>
                      <a:lnTo>
                        <a:pt x="26" y="0"/>
                      </a:lnTo>
                      <a:lnTo>
                        <a:pt x="252" y="2"/>
                      </a:lnTo>
                      <a:lnTo>
                        <a:pt x="270" y="20"/>
                      </a:lnTo>
                      <a:lnTo>
                        <a:pt x="270" y="218"/>
                      </a:lnTo>
                      <a:lnTo>
                        <a:pt x="284" y="218"/>
                      </a:lnTo>
                      <a:lnTo>
                        <a:pt x="284" y="246"/>
                      </a:lnTo>
                      <a:lnTo>
                        <a:pt x="248" y="244"/>
                      </a:lnTo>
                      <a:lnTo>
                        <a:pt x="248" y="26"/>
                      </a:lnTo>
                      <a:lnTo>
                        <a:pt x="40" y="18"/>
                      </a:lnTo>
                      <a:lnTo>
                        <a:pt x="40" y="252"/>
                      </a:lnTo>
                      <a:lnTo>
                        <a:pt x="0" y="250"/>
                      </a:lnTo>
                      <a:lnTo>
                        <a:pt x="0" y="224"/>
                      </a:lnTo>
                      <a:close/>
                    </a:path>
                  </a:pathLst>
                </a:custGeom>
                <a:pattFill prst="weave">
                  <a:fgClr>
                    <a:schemeClr val="tx1"/>
                  </a:fgClr>
                  <a:bgClr>
                    <a:schemeClr val="bg1"/>
                  </a:bgClr>
                </a:pattFill>
                <a:ln w="6350" cmpd="sng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ro-RO"/>
                </a:p>
              </p:txBody>
            </p:sp>
          </p:grpSp>
          <p:sp>
            <p:nvSpPr>
              <p:cNvPr id="169037" name="Line 77"/>
              <p:cNvSpPr>
                <a:spLocks noChangeAspect="1" noChangeShapeType="1"/>
              </p:cNvSpPr>
              <p:nvPr/>
            </p:nvSpPr>
            <p:spPr bwMode="auto">
              <a:xfrm>
                <a:off x="960" y="3288"/>
                <a:ext cx="240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o-RO"/>
              </a:p>
            </p:txBody>
          </p:sp>
        </p:grpSp>
        <p:grpSp>
          <p:nvGrpSpPr>
            <p:cNvPr id="169038" name="Group 78"/>
            <p:cNvGrpSpPr>
              <a:grpSpLocks noChangeAspect="1"/>
            </p:cNvGrpSpPr>
            <p:nvPr/>
          </p:nvGrpSpPr>
          <p:grpSpPr bwMode="auto">
            <a:xfrm>
              <a:off x="2304" y="428"/>
              <a:ext cx="166" cy="1048"/>
              <a:chOff x="982" y="1633"/>
              <a:chExt cx="186" cy="1171"/>
            </a:xfrm>
          </p:grpSpPr>
          <p:sp>
            <p:nvSpPr>
              <p:cNvPr id="169039" name="Freeform 79"/>
              <p:cNvSpPr>
                <a:spLocks noChangeAspect="1"/>
              </p:cNvSpPr>
              <p:nvPr/>
            </p:nvSpPr>
            <p:spPr bwMode="auto">
              <a:xfrm>
                <a:off x="1026" y="1758"/>
                <a:ext cx="94" cy="474"/>
              </a:xfrm>
              <a:custGeom>
                <a:avLst/>
                <a:gdLst/>
                <a:ahLst/>
                <a:cxnLst>
                  <a:cxn ang="0">
                    <a:pos x="0" y="472"/>
                  </a:cxn>
                  <a:cxn ang="0">
                    <a:pos x="0" y="58"/>
                  </a:cxn>
                  <a:cxn ang="0">
                    <a:pos x="10" y="44"/>
                  </a:cxn>
                  <a:cxn ang="0">
                    <a:pos x="12" y="6"/>
                  </a:cxn>
                  <a:cxn ang="0">
                    <a:pos x="31" y="0"/>
                  </a:cxn>
                  <a:cxn ang="0">
                    <a:pos x="63" y="0"/>
                  </a:cxn>
                  <a:cxn ang="0">
                    <a:pos x="78" y="10"/>
                  </a:cxn>
                  <a:cxn ang="0">
                    <a:pos x="82" y="46"/>
                  </a:cxn>
                  <a:cxn ang="0">
                    <a:pos x="94" y="56"/>
                  </a:cxn>
                  <a:cxn ang="0">
                    <a:pos x="94" y="472"/>
                  </a:cxn>
                  <a:cxn ang="0">
                    <a:pos x="0" y="472"/>
                  </a:cxn>
                </a:cxnLst>
                <a:rect l="0" t="0" r="r" b="b"/>
                <a:pathLst>
                  <a:path w="94" h="472">
                    <a:moveTo>
                      <a:pt x="0" y="472"/>
                    </a:moveTo>
                    <a:lnTo>
                      <a:pt x="0" y="58"/>
                    </a:lnTo>
                    <a:lnTo>
                      <a:pt x="10" y="44"/>
                    </a:lnTo>
                    <a:lnTo>
                      <a:pt x="12" y="6"/>
                    </a:lnTo>
                    <a:lnTo>
                      <a:pt x="31" y="0"/>
                    </a:lnTo>
                    <a:lnTo>
                      <a:pt x="63" y="0"/>
                    </a:lnTo>
                    <a:lnTo>
                      <a:pt x="78" y="10"/>
                    </a:lnTo>
                    <a:lnTo>
                      <a:pt x="82" y="46"/>
                    </a:lnTo>
                    <a:lnTo>
                      <a:pt x="94" y="56"/>
                    </a:lnTo>
                    <a:lnTo>
                      <a:pt x="94" y="472"/>
                    </a:lnTo>
                    <a:lnTo>
                      <a:pt x="0" y="472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folHlink">
                      <a:gamma/>
                      <a:shade val="33333"/>
                      <a:invGamma/>
                    </a:schemeClr>
                  </a:gs>
                  <a:gs pos="50000">
                    <a:schemeClr val="folHlink"/>
                  </a:gs>
                  <a:gs pos="100000">
                    <a:schemeClr val="folHlink">
                      <a:gamma/>
                      <a:shade val="33333"/>
                      <a:invGamma/>
                    </a:schemeClr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o-RO"/>
              </a:p>
            </p:txBody>
          </p:sp>
          <p:sp>
            <p:nvSpPr>
              <p:cNvPr id="169040" name="Rectangle 80" descr="Темн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1048" y="1770"/>
                <a:ext cx="48" cy="145"/>
              </a:xfrm>
              <a:prstGeom prst="rect">
                <a:avLst/>
              </a:prstGeom>
              <a:pattFill prst="dkDnDiag">
                <a:fgClr>
                  <a:schemeClr val="tx2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69041" name="Rectangle 81"/>
              <p:cNvSpPr>
                <a:spLocks noChangeAspect="1" noChangeArrowheads="1"/>
              </p:cNvSpPr>
              <p:nvPr/>
            </p:nvSpPr>
            <p:spPr bwMode="auto">
              <a:xfrm>
                <a:off x="1026" y="1983"/>
                <a:ext cx="94" cy="226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grpSp>
            <p:nvGrpSpPr>
              <p:cNvPr id="169042" name="Group 82"/>
              <p:cNvGrpSpPr>
                <a:grpSpLocks noChangeAspect="1"/>
              </p:cNvGrpSpPr>
              <p:nvPr/>
            </p:nvGrpSpPr>
            <p:grpSpPr bwMode="auto">
              <a:xfrm>
                <a:off x="1062" y="1633"/>
                <a:ext cx="17" cy="179"/>
                <a:chOff x="1524" y="2321"/>
                <a:chExt cx="17" cy="178"/>
              </a:xfrm>
            </p:grpSpPr>
            <p:sp>
              <p:nvSpPr>
                <p:cNvPr id="169043" name="Rectangle 83"/>
                <p:cNvSpPr>
                  <a:spLocks noChangeAspect="1" noChangeArrowheads="1"/>
                </p:cNvSpPr>
                <p:nvPr/>
              </p:nvSpPr>
              <p:spPr bwMode="auto">
                <a:xfrm rot="5400000">
                  <a:off x="1449" y="2407"/>
                  <a:ext cx="168" cy="16"/>
                </a:xfrm>
                <a:prstGeom prst="rect">
                  <a:avLst/>
                </a:prstGeom>
                <a:solidFill>
                  <a:schemeClr val="folHlink"/>
                </a:solidFill>
                <a:ln w="635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69044" name="Oval 84"/>
                <p:cNvSpPr>
                  <a:spLocks noChangeAspect="1" noChangeArrowheads="1"/>
                </p:cNvSpPr>
                <p:nvPr/>
              </p:nvSpPr>
              <p:spPr bwMode="auto">
                <a:xfrm rot="5160000">
                  <a:off x="1524" y="2321"/>
                  <a:ext cx="18" cy="17"/>
                </a:xfrm>
                <a:prstGeom prst="ellipse">
                  <a:avLst/>
                </a:prstGeom>
                <a:solidFill>
                  <a:schemeClr val="folHlink"/>
                </a:solid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  <p:grpSp>
            <p:nvGrpSpPr>
              <p:cNvPr id="169045" name="Group 85"/>
              <p:cNvGrpSpPr>
                <a:grpSpLocks noChangeAspect="1"/>
              </p:cNvGrpSpPr>
              <p:nvPr/>
            </p:nvGrpSpPr>
            <p:grpSpPr bwMode="auto">
              <a:xfrm>
                <a:off x="982" y="2228"/>
                <a:ext cx="186" cy="576"/>
                <a:chOff x="982" y="2235"/>
                <a:chExt cx="186" cy="569"/>
              </a:xfrm>
            </p:grpSpPr>
            <p:sp>
              <p:nvSpPr>
                <p:cNvPr id="169046" name="AutoShape 86"/>
                <p:cNvSpPr>
                  <a:spLocks noChangeAspect="1" noChangeArrowheads="1"/>
                </p:cNvSpPr>
                <p:nvPr/>
              </p:nvSpPr>
              <p:spPr bwMode="auto">
                <a:xfrm rot="5400000">
                  <a:off x="888" y="2360"/>
                  <a:ext cx="378" cy="127"/>
                </a:xfrm>
                <a:prstGeom prst="roundRect">
                  <a:avLst>
                    <a:gd name="adj" fmla="val 16667"/>
                  </a:avLst>
                </a:prstGeom>
                <a:gradFill rotWithShape="0">
                  <a:gsLst>
                    <a:gs pos="0">
                      <a:schemeClr val="folHlink">
                        <a:gamma/>
                        <a:shade val="39216"/>
                        <a:invGamma/>
                      </a:schemeClr>
                    </a:gs>
                    <a:gs pos="50000">
                      <a:schemeClr val="folHlink"/>
                    </a:gs>
                    <a:gs pos="100000">
                      <a:schemeClr val="folHlink">
                        <a:gamma/>
                        <a:shade val="39216"/>
                        <a:invGamma/>
                      </a:schemeClr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69047" name="AutoShape 87"/>
                <p:cNvSpPr>
                  <a:spLocks noChangeAspect="1" noChangeArrowheads="1"/>
                </p:cNvSpPr>
                <p:nvPr/>
              </p:nvSpPr>
              <p:spPr bwMode="auto">
                <a:xfrm flipV="1">
                  <a:off x="1040" y="2696"/>
                  <a:ext cx="70" cy="108"/>
                </a:xfrm>
                <a:prstGeom prst="triangle">
                  <a:avLst>
                    <a:gd name="adj" fmla="val 50000"/>
                  </a:avLst>
                </a:prstGeom>
                <a:gradFill rotWithShape="0">
                  <a:gsLst>
                    <a:gs pos="0">
                      <a:schemeClr val="folHlink">
                        <a:gamma/>
                        <a:shade val="39216"/>
                        <a:invGamma/>
                      </a:schemeClr>
                    </a:gs>
                    <a:gs pos="50000">
                      <a:schemeClr val="folHlink"/>
                    </a:gs>
                    <a:gs pos="100000">
                      <a:schemeClr val="folHlink">
                        <a:gamma/>
                        <a:shade val="39216"/>
                        <a:invGamma/>
                      </a:schemeClr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grpSp>
              <p:nvGrpSpPr>
                <p:cNvPr id="169048" name="Group 88"/>
                <p:cNvGrpSpPr>
                  <a:grpSpLocks noChangeAspect="1"/>
                </p:cNvGrpSpPr>
                <p:nvPr/>
              </p:nvGrpSpPr>
              <p:grpSpPr bwMode="auto">
                <a:xfrm>
                  <a:off x="982" y="2602"/>
                  <a:ext cx="186" cy="90"/>
                  <a:chOff x="982" y="2602"/>
                  <a:chExt cx="186" cy="90"/>
                </a:xfrm>
              </p:grpSpPr>
              <p:sp>
                <p:nvSpPr>
                  <p:cNvPr id="169049" name="Rectangle 8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982" y="2602"/>
                    <a:ext cx="186" cy="32"/>
                  </a:xfrm>
                  <a:prstGeom prst="rect">
                    <a:avLst/>
                  </a:prstGeom>
                  <a:gradFill rotWithShape="0">
                    <a:gsLst>
                      <a:gs pos="0">
                        <a:schemeClr val="folHlink">
                          <a:gamma/>
                          <a:shade val="39216"/>
                          <a:invGamma/>
                        </a:schemeClr>
                      </a:gs>
                      <a:gs pos="50000">
                        <a:schemeClr val="folHlink"/>
                      </a:gs>
                      <a:gs pos="100000">
                        <a:schemeClr val="folHlink">
                          <a:gamma/>
                          <a:shade val="39216"/>
                          <a:invGamma/>
                        </a:schemeClr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69050" name="Rectangle 9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014" y="2634"/>
                    <a:ext cx="120" cy="58"/>
                  </a:xfrm>
                  <a:prstGeom prst="rect">
                    <a:avLst/>
                  </a:prstGeom>
                  <a:gradFill rotWithShape="0">
                    <a:gsLst>
                      <a:gs pos="0">
                        <a:schemeClr val="folHlink">
                          <a:gamma/>
                          <a:shade val="39216"/>
                          <a:invGamma/>
                        </a:schemeClr>
                      </a:gs>
                      <a:gs pos="50000">
                        <a:schemeClr val="folHlink"/>
                      </a:gs>
                      <a:gs pos="100000">
                        <a:schemeClr val="folHlink">
                          <a:gamma/>
                          <a:shade val="39216"/>
                          <a:invGamma/>
                        </a:schemeClr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</p:grpSp>
          </p:grpSp>
        </p:grpSp>
      </p:grpSp>
      <p:sp>
        <p:nvSpPr>
          <p:cNvPr id="169051" name="AutoShape 91"/>
          <p:cNvSpPr>
            <a:spLocks noChangeAspect="1" noChangeArrowheads="1"/>
          </p:cNvSpPr>
          <p:nvPr/>
        </p:nvSpPr>
        <p:spPr bwMode="auto">
          <a:xfrm flipV="1">
            <a:off x="4276725" y="1143000"/>
            <a:ext cx="590550" cy="171450"/>
          </a:xfrm>
          <a:custGeom>
            <a:avLst/>
            <a:gdLst>
              <a:gd name="G0" fmla="+- 9404 0 0"/>
              <a:gd name="G1" fmla="+- 6014446 0 0"/>
              <a:gd name="G2" fmla="+- 0 0 6014446"/>
              <a:gd name="T0" fmla="*/ 0 256 1"/>
              <a:gd name="T1" fmla="*/ 180 256 1"/>
              <a:gd name="G3" fmla="+- 6014446 T0 T1"/>
              <a:gd name="T2" fmla="*/ 0 256 1"/>
              <a:gd name="T3" fmla="*/ 90 256 1"/>
              <a:gd name="G4" fmla="+- 6014446 T2 T3"/>
              <a:gd name="G5" fmla="*/ G4 2 1"/>
              <a:gd name="T4" fmla="*/ 90 256 1"/>
              <a:gd name="T5" fmla="*/ 0 256 1"/>
              <a:gd name="G6" fmla="+- 6014446 T4 T5"/>
              <a:gd name="G7" fmla="*/ G6 2 1"/>
              <a:gd name="G8" fmla="abs 6014446"/>
              <a:gd name="T6" fmla="*/ 0 256 1"/>
              <a:gd name="T7" fmla="*/ 90 256 1"/>
              <a:gd name="G9" fmla="+- G8 T6 T7"/>
              <a:gd name="G10" fmla="?: G9 G7 G5"/>
              <a:gd name="T8" fmla="*/ 0 256 1"/>
              <a:gd name="T9" fmla="*/ 360 256 1"/>
              <a:gd name="G11" fmla="+- G10 T8 T9"/>
              <a:gd name="G12" fmla="?: G10 G11 G10"/>
              <a:gd name="T10" fmla="*/ 0 256 1"/>
              <a:gd name="T11" fmla="*/ 360 256 1"/>
              <a:gd name="G13" fmla="+- G12 T10 T11"/>
              <a:gd name="G14" fmla="?: G12 G13 G12"/>
              <a:gd name="G15" fmla="+- 0 0 G14"/>
              <a:gd name="G16" fmla="+- 10800 0 0"/>
              <a:gd name="G17" fmla="+- 10800 0 9404"/>
              <a:gd name="G18" fmla="*/ 9404 1 2"/>
              <a:gd name="G19" fmla="+- G18 5400 0"/>
              <a:gd name="G20" fmla="cos G19 6014446"/>
              <a:gd name="G21" fmla="sin G19 6014446"/>
              <a:gd name="G22" fmla="+- G20 10800 0"/>
              <a:gd name="G23" fmla="+- G21 10800 0"/>
              <a:gd name="G24" fmla="+- 10800 0 G20"/>
              <a:gd name="G25" fmla="+- 9404 10800 0"/>
              <a:gd name="G26" fmla="?: G9 G17 G25"/>
              <a:gd name="G27" fmla="?: G9 0 21600"/>
              <a:gd name="G28" fmla="cos 10800 6014446"/>
              <a:gd name="G29" fmla="sin 10800 6014446"/>
              <a:gd name="G30" fmla="sin 9404 6014446"/>
              <a:gd name="G31" fmla="+- G28 10800 0"/>
              <a:gd name="G32" fmla="+- G29 10800 0"/>
              <a:gd name="G33" fmla="+- G30 10800 0"/>
              <a:gd name="G34" fmla="?: G4 0 G31"/>
              <a:gd name="G35" fmla="?: 6014446 G34 0"/>
              <a:gd name="G36" fmla="?: G6 G35 G31"/>
              <a:gd name="G37" fmla="+- 21600 0 G36"/>
              <a:gd name="G38" fmla="?: G4 0 G33"/>
              <a:gd name="G39" fmla="?: 6014446 G38 G32"/>
              <a:gd name="G40" fmla="?: G6 G39 0"/>
              <a:gd name="G41" fmla="?: G4 G32 21600"/>
              <a:gd name="G42" fmla="?: G6 G41 G33"/>
              <a:gd name="T12" fmla="*/ 10800 w 21600"/>
              <a:gd name="T13" fmla="*/ 0 h 21600"/>
              <a:gd name="T14" fmla="*/ 10487 w 21600"/>
              <a:gd name="T15" fmla="*/ 20897 h 21600"/>
              <a:gd name="T16" fmla="*/ 10800 w 21600"/>
              <a:gd name="T17" fmla="*/ 1396 h 21600"/>
              <a:gd name="T18" fmla="*/ 11113 w 21600"/>
              <a:gd name="T19" fmla="*/ 20897 h 21600"/>
              <a:gd name="T20" fmla="*/ G36 w 21600"/>
              <a:gd name="T21" fmla="*/ G40 h 21600"/>
              <a:gd name="T22" fmla="*/ G37 w 21600"/>
              <a:gd name="T23" fmla="*/ G42 h 21600"/>
            </a:gdLst>
            <a:ahLst/>
            <a:cxnLst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T20" t="T21" r="T22" b="T23"/>
            <a:pathLst>
              <a:path w="21600" h="21600">
                <a:moveTo>
                  <a:pt x="10509" y="20199"/>
                </a:moveTo>
                <a:cubicBezTo>
                  <a:pt x="5431" y="20042"/>
                  <a:pt x="1396" y="15880"/>
                  <a:pt x="1396" y="10800"/>
                </a:cubicBezTo>
                <a:cubicBezTo>
                  <a:pt x="1396" y="5606"/>
                  <a:pt x="5606" y="1396"/>
                  <a:pt x="10800" y="1396"/>
                </a:cubicBezTo>
                <a:cubicBezTo>
                  <a:pt x="15993" y="1396"/>
                  <a:pt x="20204" y="5606"/>
                  <a:pt x="20204" y="10800"/>
                </a:cubicBezTo>
                <a:cubicBezTo>
                  <a:pt x="20204" y="15880"/>
                  <a:pt x="16168" y="20042"/>
                  <a:pt x="11090" y="20199"/>
                </a:cubicBezTo>
                <a:lnTo>
                  <a:pt x="11134" y="21594"/>
                </a:lnTo>
                <a:cubicBezTo>
                  <a:pt x="16965" y="21414"/>
                  <a:pt x="21600" y="16634"/>
                  <a:pt x="21600" y="10800"/>
                </a:cubicBezTo>
                <a:cubicBezTo>
                  <a:pt x="21600" y="4835"/>
                  <a:pt x="16764" y="0"/>
                  <a:pt x="10800" y="0"/>
                </a:cubicBezTo>
                <a:cubicBezTo>
                  <a:pt x="4835" y="0"/>
                  <a:pt x="0" y="4835"/>
                  <a:pt x="0" y="10800"/>
                </a:cubicBezTo>
                <a:cubicBezTo>
                  <a:pt x="-1" y="16634"/>
                  <a:pt x="4634" y="21414"/>
                  <a:pt x="10465" y="21594"/>
                </a:cubicBezTo>
                <a:close/>
              </a:path>
            </a:pathLst>
          </a:custGeom>
          <a:gradFill rotWithShape="0">
            <a:gsLst>
              <a:gs pos="0">
                <a:schemeClr val="folHlink"/>
              </a:gs>
              <a:gs pos="100000">
                <a:schemeClr val="folHlink">
                  <a:gamma/>
                  <a:tint val="6275"/>
                  <a:invGamma/>
                </a:schemeClr>
              </a:gs>
            </a:gsLst>
            <a:path path="rect">
              <a:fillToRect l="50000" t="50000" r="50000" b="50000"/>
            </a:path>
          </a:gra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grpSp>
        <p:nvGrpSpPr>
          <p:cNvPr id="169052" name="Group 92"/>
          <p:cNvGrpSpPr>
            <a:grpSpLocks/>
          </p:cNvGrpSpPr>
          <p:nvPr/>
        </p:nvGrpSpPr>
        <p:grpSpPr bwMode="auto">
          <a:xfrm>
            <a:off x="4424363" y="4098925"/>
            <a:ext cx="296862" cy="433388"/>
            <a:chOff x="2960" y="2966"/>
            <a:chExt cx="273" cy="533"/>
          </a:xfrm>
        </p:grpSpPr>
        <p:grpSp>
          <p:nvGrpSpPr>
            <p:cNvPr id="169053" name="Group 93"/>
            <p:cNvGrpSpPr>
              <a:grpSpLocks/>
            </p:cNvGrpSpPr>
            <p:nvPr/>
          </p:nvGrpSpPr>
          <p:grpSpPr bwMode="auto">
            <a:xfrm rot="-186789">
              <a:off x="2964" y="3456"/>
              <a:ext cx="265" cy="43"/>
              <a:chOff x="2966" y="3408"/>
              <a:chExt cx="265" cy="43"/>
            </a:xfrm>
          </p:grpSpPr>
          <p:sp>
            <p:nvSpPr>
              <p:cNvPr id="169054" name="Rectangle 94"/>
              <p:cNvSpPr>
                <a:spLocks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69055" name="Oval 95" descr="Светлый диагональный 1"/>
              <p:cNvSpPr>
                <a:spLocks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69056" name="Oval 96" descr="Светлый диагональный 1"/>
              <p:cNvSpPr>
                <a:spLocks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69057" name="Group 97"/>
            <p:cNvGrpSpPr>
              <a:grpSpLocks/>
            </p:cNvGrpSpPr>
            <p:nvPr/>
          </p:nvGrpSpPr>
          <p:grpSpPr bwMode="auto">
            <a:xfrm>
              <a:off x="2964" y="3356"/>
              <a:ext cx="265" cy="43"/>
              <a:chOff x="2966" y="3408"/>
              <a:chExt cx="265" cy="43"/>
            </a:xfrm>
          </p:grpSpPr>
          <p:sp>
            <p:nvSpPr>
              <p:cNvPr id="169058" name="Rectangle 98"/>
              <p:cNvSpPr>
                <a:spLocks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69059" name="Oval 99" descr="Светлый диагональный 1"/>
              <p:cNvSpPr>
                <a:spLocks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69060" name="Oval 100" descr="Светлый диагональный 1"/>
              <p:cNvSpPr>
                <a:spLocks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69061" name="Group 101"/>
            <p:cNvGrpSpPr>
              <a:grpSpLocks/>
            </p:cNvGrpSpPr>
            <p:nvPr/>
          </p:nvGrpSpPr>
          <p:grpSpPr bwMode="auto">
            <a:xfrm>
              <a:off x="2968" y="3302"/>
              <a:ext cx="265" cy="43"/>
              <a:chOff x="2966" y="3408"/>
              <a:chExt cx="265" cy="43"/>
            </a:xfrm>
          </p:grpSpPr>
          <p:sp>
            <p:nvSpPr>
              <p:cNvPr id="169062" name="Rectangle 102"/>
              <p:cNvSpPr>
                <a:spLocks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69063" name="Oval 103" descr="Светлый диагональный 1"/>
              <p:cNvSpPr>
                <a:spLocks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69064" name="Oval 104" descr="Светлый диагональный 1"/>
              <p:cNvSpPr>
                <a:spLocks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69065" name="Group 105"/>
            <p:cNvGrpSpPr>
              <a:grpSpLocks/>
            </p:cNvGrpSpPr>
            <p:nvPr/>
          </p:nvGrpSpPr>
          <p:grpSpPr bwMode="auto">
            <a:xfrm>
              <a:off x="2962" y="3134"/>
              <a:ext cx="265" cy="43"/>
              <a:chOff x="2966" y="3408"/>
              <a:chExt cx="265" cy="43"/>
            </a:xfrm>
          </p:grpSpPr>
          <p:sp>
            <p:nvSpPr>
              <p:cNvPr id="169066" name="Rectangle 106"/>
              <p:cNvSpPr>
                <a:spLocks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69067" name="Oval 107" descr="Светлый диагональный 1"/>
              <p:cNvSpPr>
                <a:spLocks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69068" name="Oval 108" descr="Светлый диагональный 1"/>
              <p:cNvSpPr>
                <a:spLocks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69069" name="Group 109"/>
            <p:cNvGrpSpPr>
              <a:grpSpLocks/>
            </p:cNvGrpSpPr>
            <p:nvPr/>
          </p:nvGrpSpPr>
          <p:grpSpPr bwMode="auto">
            <a:xfrm>
              <a:off x="2964" y="3082"/>
              <a:ext cx="265" cy="43"/>
              <a:chOff x="2966" y="3408"/>
              <a:chExt cx="265" cy="43"/>
            </a:xfrm>
          </p:grpSpPr>
          <p:sp>
            <p:nvSpPr>
              <p:cNvPr id="169070" name="Rectangle 110"/>
              <p:cNvSpPr>
                <a:spLocks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69071" name="Oval 111" descr="Светлый диагональный 1"/>
              <p:cNvSpPr>
                <a:spLocks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69072" name="Oval 112" descr="Светлый диагональный 1"/>
              <p:cNvSpPr>
                <a:spLocks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69073" name="Group 113"/>
            <p:cNvGrpSpPr>
              <a:grpSpLocks/>
            </p:cNvGrpSpPr>
            <p:nvPr/>
          </p:nvGrpSpPr>
          <p:grpSpPr bwMode="auto">
            <a:xfrm>
              <a:off x="2966" y="3032"/>
              <a:ext cx="265" cy="43"/>
              <a:chOff x="2966" y="3408"/>
              <a:chExt cx="265" cy="43"/>
            </a:xfrm>
          </p:grpSpPr>
          <p:sp>
            <p:nvSpPr>
              <p:cNvPr id="169074" name="Rectangle 114"/>
              <p:cNvSpPr>
                <a:spLocks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69075" name="Oval 115" descr="Светлый диагональный 1"/>
              <p:cNvSpPr>
                <a:spLocks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69076" name="Oval 116" descr="Светлый диагональный 1"/>
              <p:cNvSpPr>
                <a:spLocks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69077" name="Group 117"/>
            <p:cNvGrpSpPr>
              <a:grpSpLocks/>
            </p:cNvGrpSpPr>
            <p:nvPr/>
          </p:nvGrpSpPr>
          <p:grpSpPr bwMode="auto">
            <a:xfrm>
              <a:off x="2964" y="3244"/>
              <a:ext cx="265" cy="43"/>
              <a:chOff x="2966" y="3408"/>
              <a:chExt cx="265" cy="43"/>
            </a:xfrm>
          </p:grpSpPr>
          <p:sp>
            <p:nvSpPr>
              <p:cNvPr id="169078" name="Rectangle 118"/>
              <p:cNvSpPr>
                <a:spLocks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69079" name="Oval 119" descr="Светлый диагональный 1"/>
              <p:cNvSpPr>
                <a:spLocks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69080" name="Oval 120" descr="Светлый диагональный 1"/>
              <p:cNvSpPr>
                <a:spLocks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69081" name="Group 121"/>
            <p:cNvGrpSpPr>
              <a:grpSpLocks/>
            </p:cNvGrpSpPr>
            <p:nvPr/>
          </p:nvGrpSpPr>
          <p:grpSpPr bwMode="auto">
            <a:xfrm>
              <a:off x="2962" y="3190"/>
              <a:ext cx="265" cy="43"/>
              <a:chOff x="2966" y="3408"/>
              <a:chExt cx="265" cy="43"/>
            </a:xfrm>
          </p:grpSpPr>
          <p:sp>
            <p:nvSpPr>
              <p:cNvPr id="169082" name="Rectangle 122"/>
              <p:cNvSpPr>
                <a:spLocks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69083" name="Oval 123" descr="Светлый диагональный 1"/>
              <p:cNvSpPr>
                <a:spLocks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69084" name="Oval 124" descr="Светлый диагональный 1"/>
              <p:cNvSpPr>
                <a:spLocks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69085" name="Group 125"/>
            <p:cNvGrpSpPr>
              <a:grpSpLocks/>
            </p:cNvGrpSpPr>
            <p:nvPr/>
          </p:nvGrpSpPr>
          <p:grpSpPr bwMode="auto">
            <a:xfrm>
              <a:off x="2960" y="3414"/>
              <a:ext cx="265" cy="43"/>
              <a:chOff x="2966" y="3408"/>
              <a:chExt cx="265" cy="43"/>
            </a:xfrm>
          </p:grpSpPr>
          <p:sp>
            <p:nvSpPr>
              <p:cNvPr id="169086" name="Rectangle 126"/>
              <p:cNvSpPr>
                <a:spLocks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69087" name="Oval 127" descr="Светлый диагональный 1"/>
              <p:cNvSpPr>
                <a:spLocks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69088" name="Oval 128" descr="Светлый диагональный 1"/>
              <p:cNvSpPr>
                <a:spLocks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69089" name="Group 129"/>
            <p:cNvGrpSpPr>
              <a:grpSpLocks/>
            </p:cNvGrpSpPr>
            <p:nvPr/>
          </p:nvGrpSpPr>
          <p:grpSpPr bwMode="auto">
            <a:xfrm rot="136227">
              <a:off x="2966" y="2980"/>
              <a:ext cx="265" cy="43"/>
              <a:chOff x="2966" y="3408"/>
              <a:chExt cx="265" cy="43"/>
            </a:xfrm>
          </p:grpSpPr>
          <p:sp>
            <p:nvSpPr>
              <p:cNvPr id="169090" name="Rectangle 130"/>
              <p:cNvSpPr>
                <a:spLocks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69091" name="Oval 131" descr="Светлый диагональный 1"/>
              <p:cNvSpPr>
                <a:spLocks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69092" name="Oval 132" descr="Светлый диагональный 1"/>
              <p:cNvSpPr>
                <a:spLocks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69093" name="Group 133"/>
            <p:cNvGrpSpPr>
              <a:grpSpLocks/>
            </p:cNvGrpSpPr>
            <p:nvPr/>
          </p:nvGrpSpPr>
          <p:grpSpPr bwMode="auto">
            <a:xfrm rot="-208310">
              <a:off x="2964" y="2966"/>
              <a:ext cx="265" cy="43"/>
              <a:chOff x="2966" y="3408"/>
              <a:chExt cx="265" cy="43"/>
            </a:xfrm>
          </p:grpSpPr>
          <p:sp>
            <p:nvSpPr>
              <p:cNvPr id="169094" name="Rectangle 134"/>
              <p:cNvSpPr>
                <a:spLocks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69095" name="Oval 135" descr="Светлый диагональный 1"/>
              <p:cNvSpPr>
                <a:spLocks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69096" name="Oval 136" descr="Светлый диагональный 1"/>
              <p:cNvSpPr>
                <a:spLocks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</p:grpSp>
      <p:sp>
        <p:nvSpPr>
          <p:cNvPr id="169097" name="Freeform 137"/>
          <p:cNvSpPr>
            <a:spLocks noChangeAspect="1"/>
          </p:cNvSpPr>
          <p:nvPr/>
        </p:nvSpPr>
        <p:spPr bwMode="auto">
          <a:xfrm>
            <a:off x="4489450" y="1979613"/>
            <a:ext cx="160338" cy="1073150"/>
          </a:xfrm>
          <a:custGeom>
            <a:avLst/>
            <a:gdLst/>
            <a:ahLst/>
            <a:cxnLst>
              <a:cxn ang="0">
                <a:pos x="0" y="960"/>
              </a:cxn>
              <a:cxn ang="0">
                <a:pos x="0" y="9"/>
              </a:cxn>
              <a:cxn ang="0">
                <a:pos x="5" y="3"/>
              </a:cxn>
              <a:cxn ang="0">
                <a:pos x="15" y="0"/>
              </a:cxn>
              <a:cxn ang="0">
                <a:pos x="39" y="15"/>
              </a:cxn>
              <a:cxn ang="0">
                <a:pos x="72" y="24"/>
              </a:cxn>
              <a:cxn ang="0">
                <a:pos x="102" y="18"/>
              </a:cxn>
              <a:cxn ang="0">
                <a:pos x="125" y="5"/>
              </a:cxn>
              <a:cxn ang="0">
                <a:pos x="135" y="2"/>
              </a:cxn>
              <a:cxn ang="0">
                <a:pos x="143" y="6"/>
              </a:cxn>
              <a:cxn ang="0">
                <a:pos x="144" y="960"/>
              </a:cxn>
              <a:cxn ang="0">
                <a:pos x="0" y="960"/>
              </a:cxn>
            </a:cxnLst>
            <a:rect l="0" t="0" r="r" b="b"/>
            <a:pathLst>
              <a:path w="144" h="960">
                <a:moveTo>
                  <a:pt x="0" y="960"/>
                </a:moveTo>
                <a:lnTo>
                  <a:pt x="0" y="9"/>
                </a:lnTo>
                <a:lnTo>
                  <a:pt x="5" y="3"/>
                </a:lnTo>
                <a:lnTo>
                  <a:pt x="15" y="0"/>
                </a:lnTo>
                <a:lnTo>
                  <a:pt x="39" y="15"/>
                </a:lnTo>
                <a:lnTo>
                  <a:pt x="72" y="24"/>
                </a:lnTo>
                <a:lnTo>
                  <a:pt x="102" y="18"/>
                </a:lnTo>
                <a:lnTo>
                  <a:pt x="125" y="5"/>
                </a:lnTo>
                <a:lnTo>
                  <a:pt x="135" y="2"/>
                </a:lnTo>
                <a:lnTo>
                  <a:pt x="143" y="6"/>
                </a:lnTo>
                <a:lnTo>
                  <a:pt x="144" y="960"/>
                </a:lnTo>
                <a:lnTo>
                  <a:pt x="0" y="960"/>
                </a:lnTo>
                <a:close/>
              </a:path>
            </a:pathLst>
          </a:custGeom>
          <a:gradFill rotWithShape="0">
            <a:gsLst>
              <a:gs pos="0">
                <a:schemeClr val="folHlink"/>
              </a:gs>
              <a:gs pos="50000">
                <a:schemeClr val="folHlink">
                  <a:gamma/>
                  <a:tint val="0"/>
                  <a:invGamma/>
                </a:schemeClr>
              </a:gs>
              <a:gs pos="100000">
                <a:schemeClr val="folHlink"/>
              </a:gs>
            </a:gsLst>
            <a:lin ang="0" scaled="1"/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endParaRPr lang="ro-RO"/>
          </a:p>
        </p:txBody>
      </p:sp>
      <p:grpSp>
        <p:nvGrpSpPr>
          <p:cNvPr id="169098" name="Group 138"/>
          <p:cNvGrpSpPr>
            <a:grpSpLocks/>
          </p:cNvGrpSpPr>
          <p:nvPr/>
        </p:nvGrpSpPr>
        <p:grpSpPr bwMode="auto">
          <a:xfrm>
            <a:off x="3149600" y="1066800"/>
            <a:ext cx="2843213" cy="4094163"/>
            <a:chOff x="1985" y="1437"/>
            <a:chExt cx="1791" cy="2579"/>
          </a:xfrm>
        </p:grpSpPr>
        <p:grpSp>
          <p:nvGrpSpPr>
            <p:cNvPr id="169099" name="Group 139"/>
            <p:cNvGrpSpPr>
              <a:grpSpLocks/>
            </p:cNvGrpSpPr>
            <p:nvPr/>
          </p:nvGrpSpPr>
          <p:grpSpPr bwMode="auto">
            <a:xfrm>
              <a:off x="1985" y="1437"/>
              <a:ext cx="1791" cy="2579"/>
              <a:chOff x="1985" y="1437"/>
              <a:chExt cx="1791" cy="2579"/>
            </a:xfrm>
          </p:grpSpPr>
          <p:grpSp>
            <p:nvGrpSpPr>
              <p:cNvPr id="169100" name="Group 140"/>
              <p:cNvGrpSpPr>
                <a:grpSpLocks noChangeAspect="1"/>
              </p:cNvGrpSpPr>
              <p:nvPr/>
            </p:nvGrpSpPr>
            <p:grpSpPr bwMode="auto">
              <a:xfrm>
                <a:off x="1993" y="1892"/>
                <a:ext cx="208" cy="1874"/>
                <a:chOff x="1836" y="1048"/>
                <a:chExt cx="294" cy="2656"/>
              </a:xfrm>
            </p:grpSpPr>
            <p:sp>
              <p:nvSpPr>
                <p:cNvPr id="169101" name="Rectangle 141" descr="Дранка"/>
                <p:cNvSpPr>
                  <a:spLocks noChangeAspect="1" noChangeArrowheads="1"/>
                </p:cNvSpPr>
                <p:nvPr/>
              </p:nvSpPr>
              <p:spPr bwMode="auto">
                <a:xfrm>
                  <a:off x="1836" y="1104"/>
                  <a:ext cx="294" cy="2553"/>
                </a:xfrm>
                <a:prstGeom prst="rect">
                  <a:avLst/>
                </a:prstGeom>
                <a:pattFill prst="shingle">
                  <a:fgClr>
                    <a:schemeClr val="folHlink"/>
                  </a:fgClr>
                  <a:bgClr>
                    <a:schemeClr val="bg1"/>
                  </a:bgClr>
                </a:patt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69102" name="AutoShape 142" descr="Дранка"/>
                <p:cNvSpPr>
                  <a:spLocks noChangeAspect="1" noChangeArrowheads="1"/>
                </p:cNvSpPr>
                <p:nvPr/>
              </p:nvSpPr>
              <p:spPr bwMode="auto">
                <a:xfrm>
                  <a:off x="2008" y="3656"/>
                  <a:ext cx="48" cy="48"/>
                </a:xfrm>
                <a:custGeom>
                  <a:avLst/>
                  <a:gdLst>
                    <a:gd name="G0" fmla="+- 5400 0 0"/>
                    <a:gd name="G1" fmla="+- 21600 0 5400"/>
                    <a:gd name="G2" fmla="*/ 5400 1 2"/>
                    <a:gd name="G3" fmla="+- 21600 0 G2"/>
                    <a:gd name="G4" fmla="+/ 5400 21600 2"/>
                    <a:gd name="G5" fmla="+/ G1 0 2"/>
                    <a:gd name="G6" fmla="*/ 21600 21600 5400"/>
                    <a:gd name="G7" fmla="*/ G6 1 2"/>
                    <a:gd name="G8" fmla="+- 21600 0 G7"/>
                    <a:gd name="G9" fmla="*/ 21600 1 2"/>
                    <a:gd name="G10" fmla="+- 5400 0 G9"/>
                    <a:gd name="G11" fmla="?: G10 G8 0"/>
                    <a:gd name="G12" fmla="?: G10 G7 21600"/>
                    <a:gd name="T0" fmla="*/ 18900 w 21600"/>
                    <a:gd name="T1" fmla="*/ 10800 h 21600"/>
                    <a:gd name="T2" fmla="*/ 10800 w 21600"/>
                    <a:gd name="T3" fmla="*/ 21600 h 21600"/>
                    <a:gd name="T4" fmla="*/ 2700 w 21600"/>
                    <a:gd name="T5" fmla="*/ 10800 h 21600"/>
                    <a:gd name="T6" fmla="*/ 10800 w 21600"/>
                    <a:gd name="T7" fmla="*/ 0 h 21600"/>
                    <a:gd name="T8" fmla="*/ 4500 w 21600"/>
                    <a:gd name="T9" fmla="*/ 4500 h 21600"/>
                    <a:gd name="T10" fmla="*/ 17100 w 21600"/>
                    <a:gd name="T11" fmla="*/ 171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T8" t="T9" r="T10" b="T11"/>
                  <a:pathLst>
                    <a:path w="21600" h="21600">
                      <a:moveTo>
                        <a:pt x="0" y="0"/>
                      </a:moveTo>
                      <a:lnTo>
                        <a:pt x="5400" y="21600"/>
                      </a:lnTo>
                      <a:lnTo>
                        <a:pt x="16200" y="21600"/>
                      </a:lnTo>
                      <a:lnTo>
                        <a:pt x="21600" y="0"/>
                      </a:lnTo>
                      <a:close/>
                    </a:path>
                  </a:pathLst>
                </a:custGeom>
                <a:pattFill prst="shingle">
                  <a:fgClr>
                    <a:schemeClr val="folHlink"/>
                  </a:fgClr>
                  <a:bgClr>
                    <a:schemeClr val="bg1"/>
                  </a:bgClr>
                </a:patt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69103" name="AutoShape 143" descr="Дранка"/>
                <p:cNvSpPr>
                  <a:spLocks noChangeAspect="1" noChangeArrowheads="1"/>
                </p:cNvSpPr>
                <p:nvPr/>
              </p:nvSpPr>
              <p:spPr bwMode="auto">
                <a:xfrm>
                  <a:off x="1920" y="3656"/>
                  <a:ext cx="48" cy="48"/>
                </a:xfrm>
                <a:custGeom>
                  <a:avLst/>
                  <a:gdLst>
                    <a:gd name="G0" fmla="+- 5400 0 0"/>
                    <a:gd name="G1" fmla="+- 21600 0 5400"/>
                    <a:gd name="G2" fmla="*/ 5400 1 2"/>
                    <a:gd name="G3" fmla="+- 21600 0 G2"/>
                    <a:gd name="G4" fmla="+/ 5400 21600 2"/>
                    <a:gd name="G5" fmla="+/ G1 0 2"/>
                    <a:gd name="G6" fmla="*/ 21600 21600 5400"/>
                    <a:gd name="G7" fmla="*/ G6 1 2"/>
                    <a:gd name="G8" fmla="+- 21600 0 G7"/>
                    <a:gd name="G9" fmla="*/ 21600 1 2"/>
                    <a:gd name="G10" fmla="+- 5400 0 G9"/>
                    <a:gd name="G11" fmla="?: G10 G8 0"/>
                    <a:gd name="G12" fmla="?: G10 G7 21600"/>
                    <a:gd name="T0" fmla="*/ 18900 w 21600"/>
                    <a:gd name="T1" fmla="*/ 10800 h 21600"/>
                    <a:gd name="T2" fmla="*/ 10800 w 21600"/>
                    <a:gd name="T3" fmla="*/ 21600 h 21600"/>
                    <a:gd name="T4" fmla="*/ 2700 w 21600"/>
                    <a:gd name="T5" fmla="*/ 10800 h 21600"/>
                    <a:gd name="T6" fmla="*/ 10800 w 21600"/>
                    <a:gd name="T7" fmla="*/ 0 h 21600"/>
                    <a:gd name="T8" fmla="*/ 4500 w 21600"/>
                    <a:gd name="T9" fmla="*/ 4500 h 21600"/>
                    <a:gd name="T10" fmla="*/ 17100 w 21600"/>
                    <a:gd name="T11" fmla="*/ 171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T8" t="T9" r="T10" b="T11"/>
                  <a:pathLst>
                    <a:path w="21600" h="21600">
                      <a:moveTo>
                        <a:pt x="0" y="0"/>
                      </a:moveTo>
                      <a:lnTo>
                        <a:pt x="5400" y="21600"/>
                      </a:lnTo>
                      <a:lnTo>
                        <a:pt x="16200" y="21600"/>
                      </a:lnTo>
                      <a:lnTo>
                        <a:pt x="21600" y="0"/>
                      </a:lnTo>
                      <a:close/>
                    </a:path>
                  </a:pathLst>
                </a:custGeom>
                <a:pattFill prst="shingle">
                  <a:fgClr>
                    <a:schemeClr val="folHlink"/>
                  </a:fgClr>
                  <a:bgClr>
                    <a:schemeClr val="bg1"/>
                  </a:bgClr>
                </a:patt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69104" name="AutoShape 144" descr="Дранка"/>
                <p:cNvSpPr>
                  <a:spLocks noChangeAspect="1" noChangeArrowheads="1"/>
                </p:cNvSpPr>
                <p:nvPr/>
              </p:nvSpPr>
              <p:spPr bwMode="auto">
                <a:xfrm rot="10800000">
                  <a:off x="2004" y="1048"/>
                  <a:ext cx="48" cy="48"/>
                </a:xfrm>
                <a:custGeom>
                  <a:avLst/>
                  <a:gdLst>
                    <a:gd name="G0" fmla="+- 5400 0 0"/>
                    <a:gd name="G1" fmla="+- 21600 0 5400"/>
                    <a:gd name="G2" fmla="*/ 5400 1 2"/>
                    <a:gd name="G3" fmla="+- 21600 0 G2"/>
                    <a:gd name="G4" fmla="+/ 5400 21600 2"/>
                    <a:gd name="G5" fmla="+/ G1 0 2"/>
                    <a:gd name="G6" fmla="*/ 21600 21600 5400"/>
                    <a:gd name="G7" fmla="*/ G6 1 2"/>
                    <a:gd name="G8" fmla="+- 21600 0 G7"/>
                    <a:gd name="G9" fmla="*/ 21600 1 2"/>
                    <a:gd name="G10" fmla="+- 5400 0 G9"/>
                    <a:gd name="G11" fmla="?: G10 G8 0"/>
                    <a:gd name="G12" fmla="?: G10 G7 21600"/>
                    <a:gd name="T0" fmla="*/ 18900 w 21600"/>
                    <a:gd name="T1" fmla="*/ 10800 h 21600"/>
                    <a:gd name="T2" fmla="*/ 10800 w 21600"/>
                    <a:gd name="T3" fmla="*/ 21600 h 21600"/>
                    <a:gd name="T4" fmla="*/ 2700 w 21600"/>
                    <a:gd name="T5" fmla="*/ 10800 h 21600"/>
                    <a:gd name="T6" fmla="*/ 10800 w 21600"/>
                    <a:gd name="T7" fmla="*/ 0 h 21600"/>
                    <a:gd name="T8" fmla="*/ 4500 w 21600"/>
                    <a:gd name="T9" fmla="*/ 4500 h 21600"/>
                    <a:gd name="T10" fmla="*/ 17100 w 21600"/>
                    <a:gd name="T11" fmla="*/ 171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T8" t="T9" r="T10" b="T11"/>
                  <a:pathLst>
                    <a:path w="21600" h="21600">
                      <a:moveTo>
                        <a:pt x="0" y="0"/>
                      </a:moveTo>
                      <a:lnTo>
                        <a:pt x="5400" y="21600"/>
                      </a:lnTo>
                      <a:lnTo>
                        <a:pt x="16200" y="21600"/>
                      </a:lnTo>
                      <a:lnTo>
                        <a:pt x="21600" y="0"/>
                      </a:lnTo>
                      <a:close/>
                    </a:path>
                  </a:pathLst>
                </a:custGeom>
                <a:pattFill prst="shingle">
                  <a:fgClr>
                    <a:schemeClr val="folHlink"/>
                  </a:fgClr>
                  <a:bgClr>
                    <a:schemeClr val="bg1"/>
                  </a:bgClr>
                </a:patt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69105" name="AutoShape 145" descr="Дранка"/>
                <p:cNvSpPr>
                  <a:spLocks noChangeAspect="1" noChangeArrowheads="1"/>
                </p:cNvSpPr>
                <p:nvPr/>
              </p:nvSpPr>
              <p:spPr bwMode="auto">
                <a:xfrm rot="10800000">
                  <a:off x="1916" y="1048"/>
                  <a:ext cx="48" cy="48"/>
                </a:xfrm>
                <a:custGeom>
                  <a:avLst/>
                  <a:gdLst>
                    <a:gd name="G0" fmla="+- 5400 0 0"/>
                    <a:gd name="G1" fmla="+- 21600 0 5400"/>
                    <a:gd name="G2" fmla="*/ 5400 1 2"/>
                    <a:gd name="G3" fmla="+- 21600 0 G2"/>
                    <a:gd name="G4" fmla="+/ 5400 21600 2"/>
                    <a:gd name="G5" fmla="+/ G1 0 2"/>
                    <a:gd name="G6" fmla="*/ 21600 21600 5400"/>
                    <a:gd name="G7" fmla="*/ G6 1 2"/>
                    <a:gd name="G8" fmla="+- 21600 0 G7"/>
                    <a:gd name="G9" fmla="*/ 21600 1 2"/>
                    <a:gd name="G10" fmla="+- 5400 0 G9"/>
                    <a:gd name="G11" fmla="?: G10 G8 0"/>
                    <a:gd name="G12" fmla="?: G10 G7 21600"/>
                    <a:gd name="T0" fmla="*/ 18900 w 21600"/>
                    <a:gd name="T1" fmla="*/ 10800 h 21600"/>
                    <a:gd name="T2" fmla="*/ 10800 w 21600"/>
                    <a:gd name="T3" fmla="*/ 21600 h 21600"/>
                    <a:gd name="T4" fmla="*/ 2700 w 21600"/>
                    <a:gd name="T5" fmla="*/ 10800 h 21600"/>
                    <a:gd name="T6" fmla="*/ 10800 w 21600"/>
                    <a:gd name="T7" fmla="*/ 0 h 21600"/>
                    <a:gd name="T8" fmla="*/ 4500 w 21600"/>
                    <a:gd name="T9" fmla="*/ 4500 h 21600"/>
                    <a:gd name="T10" fmla="*/ 17100 w 21600"/>
                    <a:gd name="T11" fmla="*/ 171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T8" t="T9" r="T10" b="T11"/>
                  <a:pathLst>
                    <a:path w="21600" h="21600">
                      <a:moveTo>
                        <a:pt x="0" y="0"/>
                      </a:moveTo>
                      <a:lnTo>
                        <a:pt x="5400" y="21600"/>
                      </a:lnTo>
                      <a:lnTo>
                        <a:pt x="16200" y="21600"/>
                      </a:lnTo>
                      <a:lnTo>
                        <a:pt x="21600" y="0"/>
                      </a:lnTo>
                      <a:close/>
                    </a:path>
                  </a:pathLst>
                </a:custGeom>
                <a:pattFill prst="shingle">
                  <a:fgClr>
                    <a:schemeClr val="folHlink"/>
                  </a:fgClr>
                  <a:bgClr>
                    <a:schemeClr val="bg1"/>
                  </a:bgClr>
                </a:patt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  <p:grpSp>
            <p:nvGrpSpPr>
              <p:cNvPr id="169106" name="Group 146"/>
              <p:cNvGrpSpPr>
                <a:grpSpLocks noChangeAspect="1"/>
              </p:cNvGrpSpPr>
              <p:nvPr/>
            </p:nvGrpSpPr>
            <p:grpSpPr bwMode="auto">
              <a:xfrm rot="-67822">
                <a:off x="3543" y="1880"/>
                <a:ext cx="208" cy="1870"/>
                <a:chOff x="1836" y="1048"/>
                <a:chExt cx="294" cy="2656"/>
              </a:xfrm>
            </p:grpSpPr>
            <p:sp>
              <p:nvSpPr>
                <p:cNvPr id="169107" name="Rectangle 147" descr="Дранка"/>
                <p:cNvSpPr>
                  <a:spLocks noChangeAspect="1" noChangeArrowheads="1"/>
                </p:cNvSpPr>
                <p:nvPr/>
              </p:nvSpPr>
              <p:spPr bwMode="auto">
                <a:xfrm>
                  <a:off x="1836" y="1104"/>
                  <a:ext cx="294" cy="2553"/>
                </a:xfrm>
                <a:prstGeom prst="rect">
                  <a:avLst/>
                </a:prstGeom>
                <a:pattFill prst="shingle">
                  <a:fgClr>
                    <a:schemeClr val="folHlink"/>
                  </a:fgClr>
                  <a:bgClr>
                    <a:schemeClr val="bg1"/>
                  </a:bgClr>
                </a:patt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69108" name="AutoShape 148" descr="Дранка"/>
                <p:cNvSpPr>
                  <a:spLocks noChangeAspect="1" noChangeArrowheads="1"/>
                </p:cNvSpPr>
                <p:nvPr/>
              </p:nvSpPr>
              <p:spPr bwMode="auto">
                <a:xfrm>
                  <a:off x="2008" y="3656"/>
                  <a:ext cx="48" cy="48"/>
                </a:xfrm>
                <a:custGeom>
                  <a:avLst/>
                  <a:gdLst>
                    <a:gd name="G0" fmla="+- 5400 0 0"/>
                    <a:gd name="G1" fmla="+- 21600 0 5400"/>
                    <a:gd name="G2" fmla="*/ 5400 1 2"/>
                    <a:gd name="G3" fmla="+- 21600 0 G2"/>
                    <a:gd name="G4" fmla="+/ 5400 21600 2"/>
                    <a:gd name="G5" fmla="+/ G1 0 2"/>
                    <a:gd name="G6" fmla="*/ 21600 21600 5400"/>
                    <a:gd name="G7" fmla="*/ G6 1 2"/>
                    <a:gd name="G8" fmla="+- 21600 0 G7"/>
                    <a:gd name="G9" fmla="*/ 21600 1 2"/>
                    <a:gd name="G10" fmla="+- 5400 0 G9"/>
                    <a:gd name="G11" fmla="?: G10 G8 0"/>
                    <a:gd name="G12" fmla="?: G10 G7 21600"/>
                    <a:gd name="T0" fmla="*/ 18900 w 21600"/>
                    <a:gd name="T1" fmla="*/ 10800 h 21600"/>
                    <a:gd name="T2" fmla="*/ 10800 w 21600"/>
                    <a:gd name="T3" fmla="*/ 21600 h 21600"/>
                    <a:gd name="T4" fmla="*/ 2700 w 21600"/>
                    <a:gd name="T5" fmla="*/ 10800 h 21600"/>
                    <a:gd name="T6" fmla="*/ 10800 w 21600"/>
                    <a:gd name="T7" fmla="*/ 0 h 21600"/>
                    <a:gd name="T8" fmla="*/ 4500 w 21600"/>
                    <a:gd name="T9" fmla="*/ 4500 h 21600"/>
                    <a:gd name="T10" fmla="*/ 17100 w 21600"/>
                    <a:gd name="T11" fmla="*/ 171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T8" t="T9" r="T10" b="T11"/>
                  <a:pathLst>
                    <a:path w="21600" h="21600">
                      <a:moveTo>
                        <a:pt x="0" y="0"/>
                      </a:moveTo>
                      <a:lnTo>
                        <a:pt x="5400" y="21600"/>
                      </a:lnTo>
                      <a:lnTo>
                        <a:pt x="16200" y="21600"/>
                      </a:lnTo>
                      <a:lnTo>
                        <a:pt x="21600" y="0"/>
                      </a:lnTo>
                      <a:close/>
                    </a:path>
                  </a:pathLst>
                </a:custGeom>
                <a:pattFill prst="shingle">
                  <a:fgClr>
                    <a:schemeClr val="folHlink"/>
                  </a:fgClr>
                  <a:bgClr>
                    <a:schemeClr val="bg1"/>
                  </a:bgClr>
                </a:patt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69109" name="AutoShape 149" descr="Дранка"/>
                <p:cNvSpPr>
                  <a:spLocks noChangeAspect="1" noChangeArrowheads="1"/>
                </p:cNvSpPr>
                <p:nvPr/>
              </p:nvSpPr>
              <p:spPr bwMode="auto">
                <a:xfrm>
                  <a:off x="1920" y="3656"/>
                  <a:ext cx="48" cy="48"/>
                </a:xfrm>
                <a:custGeom>
                  <a:avLst/>
                  <a:gdLst>
                    <a:gd name="G0" fmla="+- 5400 0 0"/>
                    <a:gd name="G1" fmla="+- 21600 0 5400"/>
                    <a:gd name="G2" fmla="*/ 5400 1 2"/>
                    <a:gd name="G3" fmla="+- 21600 0 G2"/>
                    <a:gd name="G4" fmla="+/ 5400 21600 2"/>
                    <a:gd name="G5" fmla="+/ G1 0 2"/>
                    <a:gd name="G6" fmla="*/ 21600 21600 5400"/>
                    <a:gd name="G7" fmla="*/ G6 1 2"/>
                    <a:gd name="G8" fmla="+- 21600 0 G7"/>
                    <a:gd name="G9" fmla="*/ 21600 1 2"/>
                    <a:gd name="G10" fmla="+- 5400 0 G9"/>
                    <a:gd name="G11" fmla="?: G10 G8 0"/>
                    <a:gd name="G12" fmla="?: G10 G7 21600"/>
                    <a:gd name="T0" fmla="*/ 18900 w 21600"/>
                    <a:gd name="T1" fmla="*/ 10800 h 21600"/>
                    <a:gd name="T2" fmla="*/ 10800 w 21600"/>
                    <a:gd name="T3" fmla="*/ 21600 h 21600"/>
                    <a:gd name="T4" fmla="*/ 2700 w 21600"/>
                    <a:gd name="T5" fmla="*/ 10800 h 21600"/>
                    <a:gd name="T6" fmla="*/ 10800 w 21600"/>
                    <a:gd name="T7" fmla="*/ 0 h 21600"/>
                    <a:gd name="T8" fmla="*/ 4500 w 21600"/>
                    <a:gd name="T9" fmla="*/ 4500 h 21600"/>
                    <a:gd name="T10" fmla="*/ 17100 w 21600"/>
                    <a:gd name="T11" fmla="*/ 171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T8" t="T9" r="T10" b="T11"/>
                  <a:pathLst>
                    <a:path w="21600" h="21600">
                      <a:moveTo>
                        <a:pt x="0" y="0"/>
                      </a:moveTo>
                      <a:lnTo>
                        <a:pt x="5400" y="21600"/>
                      </a:lnTo>
                      <a:lnTo>
                        <a:pt x="16200" y="21600"/>
                      </a:lnTo>
                      <a:lnTo>
                        <a:pt x="21600" y="0"/>
                      </a:lnTo>
                      <a:close/>
                    </a:path>
                  </a:pathLst>
                </a:custGeom>
                <a:pattFill prst="shingle">
                  <a:fgClr>
                    <a:schemeClr val="folHlink"/>
                  </a:fgClr>
                  <a:bgClr>
                    <a:schemeClr val="bg1"/>
                  </a:bgClr>
                </a:patt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69110" name="AutoShape 150" descr="Дранка"/>
                <p:cNvSpPr>
                  <a:spLocks noChangeAspect="1" noChangeArrowheads="1"/>
                </p:cNvSpPr>
                <p:nvPr/>
              </p:nvSpPr>
              <p:spPr bwMode="auto">
                <a:xfrm rot="10800000">
                  <a:off x="2004" y="1048"/>
                  <a:ext cx="48" cy="48"/>
                </a:xfrm>
                <a:custGeom>
                  <a:avLst/>
                  <a:gdLst>
                    <a:gd name="G0" fmla="+- 5400 0 0"/>
                    <a:gd name="G1" fmla="+- 21600 0 5400"/>
                    <a:gd name="G2" fmla="*/ 5400 1 2"/>
                    <a:gd name="G3" fmla="+- 21600 0 G2"/>
                    <a:gd name="G4" fmla="+/ 5400 21600 2"/>
                    <a:gd name="G5" fmla="+/ G1 0 2"/>
                    <a:gd name="G6" fmla="*/ 21600 21600 5400"/>
                    <a:gd name="G7" fmla="*/ G6 1 2"/>
                    <a:gd name="G8" fmla="+- 21600 0 G7"/>
                    <a:gd name="G9" fmla="*/ 21600 1 2"/>
                    <a:gd name="G10" fmla="+- 5400 0 G9"/>
                    <a:gd name="G11" fmla="?: G10 G8 0"/>
                    <a:gd name="G12" fmla="?: G10 G7 21600"/>
                    <a:gd name="T0" fmla="*/ 18900 w 21600"/>
                    <a:gd name="T1" fmla="*/ 10800 h 21600"/>
                    <a:gd name="T2" fmla="*/ 10800 w 21600"/>
                    <a:gd name="T3" fmla="*/ 21600 h 21600"/>
                    <a:gd name="T4" fmla="*/ 2700 w 21600"/>
                    <a:gd name="T5" fmla="*/ 10800 h 21600"/>
                    <a:gd name="T6" fmla="*/ 10800 w 21600"/>
                    <a:gd name="T7" fmla="*/ 0 h 21600"/>
                    <a:gd name="T8" fmla="*/ 4500 w 21600"/>
                    <a:gd name="T9" fmla="*/ 4500 h 21600"/>
                    <a:gd name="T10" fmla="*/ 17100 w 21600"/>
                    <a:gd name="T11" fmla="*/ 171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T8" t="T9" r="T10" b="T11"/>
                  <a:pathLst>
                    <a:path w="21600" h="21600">
                      <a:moveTo>
                        <a:pt x="0" y="0"/>
                      </a:moveTo>
                      <a:lnTo>
                        <a:pt x="5400" y="21600"/>
                      </a:lnTo>
                      <a:lnTo>
                        <a:pt x="16200" y="21600"/>
                      </a:lnTo>
                      <a:lnTo>
                        <a:pt x="21600" y="0"/>
                      </a:lnTo>
                      <a:close/>
                    </a:path>
                  </a:pathLst>
                </a:custGeom>
                <a:pattFill prst="shingle">
                  <a:fgClr>
                    <a:schemeClr val="folHlink"/>
                  </a:fgClr>
                  <a:bgClr>
                    <a:schemeClr val="bg1"/>
                  </a:bgClr>
                </a:patt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69111" name="AutoShape 151" descr="Дранка"/>
                <p:cNvSpPr>
                  <a:spLocks noChangeAspect="1" noChangeArrowheads="1"/>
                </p:cNvSpPr>
                <p:nvPr/>
              </p:nvSpPr>
              <p:spPr bwMode="auto">
                <a:xfrm rot="10800000">
                  <a:off x="1916" y="1048"/>
                  <a:ext cx="48" cy="48"/>
                </a:xfrm>
                <a:custGeom>
                  <a:avLst/>
                  <a:gdLst>
                    <a:gd name="G0" fmla="+- 5400 0 0"/>
                    <a:gd name="G1" fmla="+- 21600 0 5400"/>
                    <a:gd name="G2" fmla="*/ 5400 1 2"/>
                    <a:gd name="G3" fmla="+- 21600 0 G2"/>
                    <a:gd name="G4" fmla="+/ 5400 21600 2"/>
                    <a:gd name="G5" fmla="+/ G1 0 2"/>
                    <a:gd name="G6" fmla="*/ 21600 21600 5400"/>
                    <a:gd name="G7" fmla="*/ G6 1 2"/>
                    <a:gd name="G8" fmla="+- 21600 0 G7"/>
                    <a:gd name="G9" fmla="*/ 21600 1 2"/>
                    <a:gd name="G10" fmla="+- 5400 0 G9"/>
                    <a:gd name="G11" fmla="?: G10 G8 0"/>
                    <a:gd name="G12" fmla="?: G10 G7 21600"/>
                    <a:gd name="T0" fmla="*/ 18900 w 21600"/>
                    <a:gd name="T1" fmla="*/ 10800 h 21600"/>
                    <a:gd name="T2" fmla="*/ 10800 w 21600"/>
                    <a:gd name="T3" fmla="*/ 21600 h 21600"/>
                    <a:gd name="T4" fmla="*/ 2700 w 21600"/>
                    <a:gd name="T5" fmla="*/ 10800 h 21600"/>
                    <a:gd name="T6" fmla="*/ 10800 w 21600"/>
                    <a:gd name="T7" fmla="*/ 0 h 21600"/>
                    <a:gd name="T8" fmla="*/ 4500 w 21600"/>
                    <a:gd name="T9" fmla="*/ 4500 h 21600"/>
                    <a:gd name="T10" fmla="*/ 17100 w 21600"/>
                    <a:gd name="T11" fmla="*/ 171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T8" t="T9" r="T10" b="T11"/>
                  <a:pathLst>
                    <a:path w="21600" h="21600">
                      <a:moveTo>
                        <a:pt x="0" y="0"/>
                      </a:moveTo>
                      <a:lnTo>
                        <a:pt x="5400" y="21600"/>
                      </a:lnTo>
                      <a:lnTo>
                        <a:pt x="16200" y="21600"/>
                      </a:lnTo>
                      <a:lnTo>
                        <a:pt x="21600" y="0"/>
                      </a:lnTo>
                      <a:close/>
                    </a:path>
                  </a:pathLst>
                </a:custGeom>
                <a:pattFill prst="shingle">
                  <a:fgClr>
                    <a:schemeClr val="folHlink"/>
                  </a:fgClr>
                  <a:bgClr>
                    <a:schemeClr val="bg1"/>
                  </a:bgClr>
                </a:patt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  <p:grpSp>
            <p:nvGrpSpPr>
              <p:cNvPr id="169112" name="Group 152"/>
              <p:cNvGrpSpPr>
                <a:grpSpLocks noChangeAspect="1"/>
              </p:cNvGrpSpPr>
              <p:nvPr/>
            </p:nvGrpSpPr>
            <p:grpSpPr bwMode="auto">
              <a:xfrm>
                <a:off x="2002" y="1921"/>
                <a:ext cx="1753" cy="1785"/>
                <a:chOff x="1848" y="1089"/>
                <a:chExt cx="2487" cy="2531"/>
              </a:xfrm>
            </p:grpSpPr>
            <p:grpSp>
              <p:nvGrpSpPr>
                <p:cNvPr id="169113" name="Group 153"/>
                <p:cNvGrpSpPr>
                  <a:grpSpLocks noChangeAspect="1"/>
                </p:cNvGrpSpPr>
                <p:nvPr/>
              </p:nvGrpSpPr>
              <p:grpSpPr bwMode="auto">
                <a:xfrm>
                  <a:off x="4050" y="1089"/>
                  <a:ext cx="264" cy="230"/>
                  <a:chOff x="4050" y="1089"/>
                  <a:chExt cx="264" cy="230"/>
                </a:xfrm>
              </p:grpSpPr>
              <p:sp>
                <p:nvSpPr>
                  <p:cNvPr id="169114" name="Oval 15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053" y="1089"/>
                    <a:ext cx="113" cy="113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69115" name="Oval 15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194" y="1206"/>
                    <a:ext cx="113" cy="113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69116" name="Rectangle 15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194" y="1095"/>
                    <a:ext cx="120" cy="105"/>
                  </a:xfrm>
                  <a:prstGeom prst="rect">
                    <a:avLst/>
                  </a:prstGeom>
                  <a:gradFill rotWithShape="0">
                    <a:gsLst>
                      <a:gs pos="0">
                        <a:schemeClr val="folHlink"/>
                      </a:gs>
                      <a:gs pos="5000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69117" name="Rectangle 15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050" y="1206"/>
                    <a:ext cx="120" cy="105"/>
                  </a:xfrm>
                  <a:prstGeom prst="rect">
                    <a:avLst/>
                  </a:prstGeom>
                  <a:gradFill rotWithShape="0">
                    <a:gsLst>
                      <a:gs pos="0">
                        <a:schemeClr val="folHlink"/>
                      </a:gs>
                      <a:gs pos="5000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</p:grpSp>
            <p:grpSp>
              <p:nvGrpSpPr>
                <p:cNvPr id="169118" name="Group 158"/>
                <p:cNvGrpSpPr>
                  <a:grpSpLocks noChangeAspect="1"/>
                </p:cNvGrpSpPr>
                <p:nvPr/>
              </p:nvGrpSpPr>
              <p:grpSpPr bwMode="auto">
                <a:xfrm>
                  <a:off x="4050" y="1320"/>
                  <a:ext cx="264" cy="230"/>
                  <a:chOff x="4050" y="1089"/>
                  <a:chExt cx="264" cy="230"/>
                </a:xfrm>
              </p:grpSpPr>
              <p:sp>
                <p:nvSpPr>
                  <p:cNvPr id="169119" name="Oval 15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053" y="1089"/>
                    <a:ext cx="113" cy="113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69120" name="Oval 16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194" y="1206"/>
                    <a:ext cx="113" cy="113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69121" name="Rectangle 16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194" y="1095"/>
                    <a:ext cx="120" cy="105"/>
                  </a:xfrm>
                  <a:prstGeom prst="rect">
                    <a:avLst/>
                  </a:prstGeom>
                  <a:gradFill rotWithShape="0">
                    <a:gsLst>
                      <a:gs pos="0">
                        <a:schemeClr val="folHlink"/>
                      </a:gs>
                      <a:gs pos="5000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69122" name="Rectangle 16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050" y="1206"/>
                    <a:ext cx="120" cy="105"/>
                  </a:xfrm>
                  <a:prstGeom prst="rect">
                    <a:avLst/>
                  </a:prstGeom>
                  <a:gradFill rotWithShape="0">
                    <a:gsLst>
                      <a:gs pos="0">
                        <a:schemeClr val="folHlink"/>
                      </a:gs>
                      <a:gs pos="5000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</p:grpSp>
            <p:grpSp>
              <p:nvGrpSpPr>
                <p:cNvPr id="169123" name="Group 163"/>
                <p:cNvGrpSpPr>
                  <a:grpSpLocks noChangeAspect="1"/>
                </p:cNvGrpSpPr>
                <p:nvPr/>
              </p:nvGrpSpPr>
              <p:grpSpPr bwMode="auto">
                <a:xfrm>
                  <a:off x="4053" y="1545"/>
                  <a:ext cx="264" cy="230"/>
                  <a:chOff x="4050" y="1089"/>
                  <a:chExt cx="264" cy="230"/>
                </a:xfrm>
              </p:grpSpPr>
              <p:sp>
                <p:nvSpPr>
                  <p:cNvPr id="169124" name="Oval 16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053" y="1089"/>
                    <a:ext cx="113" cy="113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69125" name="Oval 16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194" y="1206"/>
                    <a:ext cx="113" cy="113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69126" name="Rectangle 16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194" y="1095"/>
                    <a:ext cx="120" cy="105"/>
                  </a:xfrm>
                  <a:prstGeom prst="rect">
                    <a:avLst/>
                  </a:prstGeom>
                  <a:gradFill rotWithShape="0">
                    <a:gsLst>
                      <a:gs pos="0">
                        <a:schemeClr val="folHlink"/>
                      </a:gs>
                      <a:gs pos="5000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69127" name="Rectangle 16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050" y="1206"/>
                    <a:ext cx="120" cy="105"/>
                  </a:xfrm>
                  <a:prstGeom prst="rect">
                    <a:avLst/>
                  </a:prstGeom>
                  <a:gradFill rotWithShape="0">
                    <a:gsLst>
                      <a:gs pos="0">
                        <a:schemeClr val="folHlink"/>
                      </a:gs>
                      <a:gs pos="5000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</p:grpSp>
            <p:grpSp>
              <p:nvGrpSpPr>
                <p:cNvPr id="169128" name="Group 168"/>
                <p:cNvGrpSpPr>
                  <a:grpSpLocks noChangeAspect="1"/>
                </p:cNvGrpSpPr>
                <p:nvPr/>
              </p:nvGrpSpPr>
              <p:grpSpPr bwMode="auto">
                <a:xfrm>
                  <a:off x="4056" y="1776"/>
                  <a:ext cx="264" cy="230"/>
                  <a:chOff x="4050" y="1089"/>
                  <a:chExt cx="264" cy="230"/>
                </a:xfrm>
              </p:grpSpPr>
              <p:sp>
                <p:nvSpPr>
                  <p:cNvPr id="169129" name="Oval 16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053" y="1089"/>
                    <a:ext cx="113" cy="113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69130" name="Oval 17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194" y="1206"/>
                    <a:ext cx="113" cy="113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69131" name="Rectangle 17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194" y="1095"/>
                    <a:ext cx="120" cy="105"/>
                  </a:xfrm>
                  <a:prstGeom prst="rect">
                    <a:avLst/>
                  </a:prstGeom>
                  <a:gradFill rotWithShape="0">
                    <a:gsLst>
                      <a:gs pos="0">
                        <a:schemeClr val="folHlink"/>
                      </a:gs>
                      <a:gs pos="5000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69132" name="Rectangle 17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050" y="1206"/>
                    <a:ext cx="120" cy="105"/>
                  </a:xfrm>
                  <a:prstGeom prst="rect">
                    <a:avLst/>
                  </a:prstGeom>
                  <a:gradFill rotWithShape="0">
                    <a:gsLst>
                      <a:gs pos="0">
                        <a:schemeClr val="folHlink"/>
                      </a:gs>
                      <a:gs pos="5000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</p:grpSp>
            <p:grpSp>
              <p:nvGrpSpPr>
                <p:cNvPr id="169133" name="Group 173"/>
                <p:cNvGrpSpPr>
                  <a:grpSpLocks noChangeAspect="1"/>
                </p:cNvGrpSpPr>
                <p:nvPr/>
              </p:nvGrpSpPr>
              <p:grpSpPr bwMode="auto">
                <a:xfrm>
                  <a:off x="4062" y="2004"/>
                  <a:ext cx="264" cy="230"/>
                  <a:chOff x="4050" y="1089"/>
                  <a:chExt cx="264" cy="230"/>
                </a:xfrm>
              </p:grpSpPr>
              <p:sp>
                <p:nvSpPr>
                  <p:cNvPr id="169134" name="Oval 17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053" y="1089"/>
                    <a:ext cx="113" cy="113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69135" name="Oval 17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194" y="1206"/>
                    <a:ext cx="113" cy="113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69136" name="Rectangle 17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194" y="1095"/>
                    <a:ext cx="120" cy="105"/>
                  </a:xfrm>
                  <a:prstGeom prst="rect">
                    <a:avLst/>
                  </a:prstGeom>
                  <a:gradFill rotWithShape="0">
                    <a:gsLst>
                      <a:gs pos="0">
                        <a:schemeClr val="folHlink"/>
                      </a:gs>
                      <a:gs pos="5000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69137" name="Rectangle 17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050" y="1206"/>
                    <a:ext cx="120" cy="105"/>
                  </a:xfrm>
                  <a:prstGeom prst="rect">
                    <a:avLst/>
                  </a:prstGeom>
                  <a:gradFill rotWithShape="0">
                    <a:gsLst>
                      <a:gs pos="0">
                        <a:schemeClr val="folHlink"/>
                      </a:gs>
                      <a:gs pos="5000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</p:grpSp>
            <p:grpSp>
              <p:nvGrpSpPr>
                <p:cNvPr id="169138" name="Group 178"/>
                <p:cNvGrpSpPr>
                  <a:grpSpLocks noChangeAspect="1"/>
                </p:cNvGrpSpPr>
                <p:nvPr/>
              </p:nvGrpSpPr>
              <p:grpSpPr bwMode="auto">
                <a:xfrm>
                  <a:off x="4062" y="2229"/>
                  <a:ext cx="264" cy="230"/>
                  <a:chOff x="4050" y="1089"/>
                  <a:chExt cx="264" cy="230"/>
                </a:xfrm>
              </p:grpSpPr>
              <p:sp>
                <p:nvSpPr>
                  <p:cNvPr id="169139" name="Oval 17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053" y="1089"/>
                    <a:ext cx="113" cy="113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69140" name="Oval 18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194" y="1206"/>
                    <a:ext cx="113" cy="113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69141" name="Rectangle 18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194" y="1095"/>
                    <a:ext cx="120" cy="105"/>
                  </a:xfrm>
                  <a:prstGeom prst="rect">
                    <a:avLst/>
                  </a:prstGeom>
                  <a:gradFill rotWithShape="0">
                    <a:gsLst>
                      <a:gs pos="0">
                        <a:schemeClr val="folHlink"/>
                      </a:gs>
                      <a:gs pos="5000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69142" name="Rectangle 18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050" y="1206"/>
                    <a:ext cx="120" cy="105"/>
                  </a:xfrm>
                  <a:prstGeom prst="rect">
                    <a:avLst/>
                  </a:prstGeom>
                  <a:gradFill rotWithShape="0">
                    <a:gsLst>
                      <a:gs pos="0">
                        <a:schemeClr val="folHlink"/>
                      </a:gs>
                      <a:gs pos="5000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</p:grpSp>
            <p:grpSp>
              <p:nvGrpSpPr>
                <p:cNvPr id="169143" name="Group 183"/>
                <p:cNvGrpSpPr>
                  <a:grpSpLocks noChangeAspect="1"/>
                </p:cNvGrpSpPr>
                <p:nvPr/>
              </p:nvGrpSpPr>
              <p:grpSpPr bwMode="auto">
                <a:xfrm>
                  <a:off x="4062" y="2451"/>
                  <a:ext cx="264" cy="230"/>
                  <a:chOff x="4050" y="1089"/>
                  <a:chExt cx="264" cy="230"/>
                </a:xfrm>
              </p:grpSpPr>
              <p:sp>
                <p:nvSpPr>
                  <p:cNvPr id="169144" name="Oval 18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053" y="1089"/>
                    <a:ext cx="113" cy="113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69145" name="Oval 18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194" y="1206"/>
                    <a:ext cx="113" cy="113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69146" name="Rectangle 18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194" y="1095"/>
                    <a:ext cx="120" cy="105"/>
                  </a:xfrm>
                  <a:prstGeom prst="rect">
                    <a:avLst/>
                  </a:prstGeom>
                  <a:gradFill rotWithShape="0">
                    <a:gsLst>
                      <a:gs pos="0">
                        <a:schemeClr val="folHlink"/>
                      </a:gs>
                      <a:gs pos="5000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69147" name="Rectangle 18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050" y="1206"/>
                    <a:ext cx="120" cy="105"/>
                  </a:xfrm>
                  <a:prstGeom prst="rect">
                    <a:avLst/>
                  </a:prstGeom>
                  <a:gradFill rotWithShape="0">
                    <a:gsLst>
                      <a:gs pos="0">
                        <a:schemeClr val="folHlink"/>
                      </a:gs>
                      <a:gs pos="5000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</p:grpSp>
            <p:grpSp>
              <p:nvGrpSpPr>
                <p:cNvPr id="169148" name="Group 188"/>
                <p:cNvGrpSpPr>
                  <a:grpSpLocks noChangeAspect="1"/>
                </p:cNvGrpSpPr>
                <p:nvPr/>
              </p:nvGrpSpPr>
              <p:grpSpPr bwMode="auto">
                <a:xfrm>
                  <a:off x="4065" y="2682"/>
                  <a:ext cx="264" cy="230"/>
                  <a:chOff x="4050" y="1089"/>
                  <a:chExt cx="264" cy="230"/>
                </a:xfrm>
              </p:grpSpPr>
              <p:sp>
                <p:nvSpPr>
                  <p:cNvPr id="169149" name="Oval 18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053" y="1089"/>
                    <a:ext cx="113" cy="113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69150" name="Oval 19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194" y="1206"/>
                    <a:ext cx="113" cy="113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69151" name="Rectangle 19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194" y="1095"/>
                    <a:ext cx="120" cy="105"/>
                  </a:xfrm>
                  <a:prstGeom prst="rect">
                    <a:avLst/>
                  </a:prstGeom>
                  <a:gradFill rotWithShape="0">
                    <a:gsLst>
                      <a:gs pos="0">
                        <a:schemeClr val="folHlink"/>
                      </a:gs>
                      <a:gs pos="5000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69152" name="Rectangle 19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050" y="1206"/>
                    <a:ext cx="120" cy="105"/>
                  </a:xfrm>
                  <a:prstGeom prst="rect">
                    <a:avLst/>
                  </a:prstGeom>
                  <a:gradFill rotWithShape="0">
                    <a:gsLst>
                      <a:gs pos="0">
                        <a:schemeClr val="folHlink"/>
                      </a:gs>
                      <a:gs pos="5000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</p:grpSp>
            <p:grpSp>
              <p:nvGrpSpPr>
                <p:cNvPr id="169153" name="Group 193"/>
                <p:cNvGrpSpPr>
                  <a:grpSpLocks noChangeAspect="1"/>
                </p:cNvGrpSpPr>
                <p:nvPr/>
              </p:nvGrpSpPr>
              <p:grpSpPr bwMode="auto">
                <a:xfrm>
                  <a:off x="4068" y="2910"/>
                  <a:ext cx="264" cy="230"/>
                  <a:chOff x="4050" y="1089"/>
                  <a:chExt cx="264" cy="230"/>
                </a:xfrm>
              </p:grpSpPr>
              <p:sp>
                <p:nvSpPr>
                  <p:cNvPr id="169154" name="Oval 19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053" y="1089"/>
                    <a:ext cx="113" cy="113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69155" name="Oval 19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194" y="1206"/>
                    <a:ext cx="113" cy="113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69156" name="Rectangle 19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194" y="1095"/>
                    <a:ext cx="120" cy="105"/>
                  </a:xfrm>
                  <a:prstGeom prst="rect">
                    <a:avLst/>
                  </a:prstGeom>
                  <a:gradFill rotWithShape="0">
                    <a:gsLst>
                      <a:gs pos="0">
                        <a:schemeClr val="folHlink"/>
                      </a:gs>
                      <a:gs pos="5000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69157" name="Rectangle 19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050" y="1206"/>
                    <a:ext cx="120" cy="105"/>
                  </a:xfrm>
                  <a:prstGeom prst="rect">
                    <a:avLst/>
                  </a:prstGeom>
                  <a:gradFill rotWithShape="0">
                    <a:gsLst>
                      <a:gs pos="0">
                        <a:schemeClr val="folHlink"/>
                      </a:gs>
                      <a:gs pos="5000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</p:grpSp>
            <p:grpSp>
              <p:nvGrpSpPr>
                <p:cNvPr id="169158" name="Group 198"/>
                <p:cNvGrpSpPr>
                  <a:grpSpLocks noChangeAspect="1"/>
                </p:cNvGrpSpPr>
                <p:nvPr/>
              </p:nvGrpSpPr>
              <p:grpSpPr bwMode="auto">
                <a:xfrm>
                  <a:off x="4071" y="3141"/>
                  <a:ext cx="264" cy="230"/>
                  <a:chOff x="4050" y="1089"/>
                  <a:chExt cx="264" cy="230"/>
                </a:xfrm>
              </p:grpSpPr>
              <p:sp>
                <p:nvSpPr>
                  <p:cNvPr id="169159" name="Oval 19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053" y="1089"/>
                    <a:ext cx="113" cy="113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69160" name="Oval 20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194" y="1206"/>
                    <a:ext cx="113" cy="113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69161" name="Rectangle 20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194" y="1095"/>
                    <a:ext cx="120" cy="105"/>
                  </a:xfrm>
                  <a:prstGeom prst="rect">
                    <a:avLst/>
                  </a:prstGeom>
                  <a:gradFill rotWithShape="0">
                    <a:gsLst>
                      <a:gs pos="0">
                        <a:schemeClr val="folHlink"/>
                      </a:gs>
                      <a:gs pos="5000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69162" name="Rectangle 20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050" y="1206"/>
                    <a:ext cx="120" cy="105"/>
                  </a:xfrm>
                  <a:prstGeom prst="rect">
                    <a:avLst/>
                  </a:prstGeom>
                  <a:gradFill rotWithShape="0">
                    <a:gsLst>
                      <a:gs pos="0">
                        <a:schemeClr val="folHlink"/>
                      </a:gs>
                      <a:gs pos="5000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</p:grpSp>
            <p:grpSp>
              <p:nvGrpSpPr>
                <p:cNvPr id="169163" name="Group 203"/>
                <p:cNvGrpSpPr>
                  <a:grpSpLocks noChangeAspect="1"/>
                </p:cNvGrpSpPr>
                <p:nvPr/>
              </p:nvGrpSpPr>
              <p:grpSpPr bwMode="auto">
                <a:xfrm>
                  <a:off x="4068" y="3372"/>
                  <a:ext cx="264" cy="230"/>
                  <a:chOff x="4050" y="1089"/>
                  <a:chExt cx="264" cy="230"/>
                </a:xfrm>
              </p:grpSpPr>
              <p:sp>
                <p:nvSpPr>
                  <p:cNvPr id="169164" name="Oval 20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053" y="1089"/>
                    <a:ext cx="113" cy="113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69165" name="Oval 20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194" y="1206"/>
                    <a:ext cx="113" cy="113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69166" name="Rectangle 20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194" y="1095"/>
                    <a:ext cx="120" cy="105"/>
                  </a:xfrm>
                  <a:prstGeom prst="rect">
                    <a:avLst/>
                  </a:prstGeom>
                  <a:gradFill rotWithShape="0">
                    <a:gsLst>
                      <a:gs pos="0">
                        <a:schemeClr val="folHlink"/>
                      </a:gs>
                      <a:gs pos="5000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69167" name="Rectangle 20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050" y="1206"/>
                    <a:ext cx="120" cy="105"/>
                  </a:xfrm>
                  <a:prstGeom prst="rect">
                    <a:avLst/>
                  </a:prstGeom>
                  <a:gradFill rotWithShape="0">
                    <a:gsLst>
                      <a:gs pos="0">
                        <a:schemeClr val="folHlink"/>
                      </a:gs>
                      <a:gs pos="5000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</p:grpSp>
            <p:grpSp>
              <p:nvGrpSpPr>
                <p:cNvPr id="169168" name="Group 208"/>
                <p:cNvGrpSpPr>
                  <a:grpSpLocks noChangeAspect="1"/>
                </p:cNvGrpSpPr>
                <p:nvPr/>
              </p:nvGrpSpPr>
              <p:grpSpPr bwMode="auto">
                <a:xfrm>
                  <a:off x="1848" y="1107"/>
                  <a:ext cx="264" cy="230"/>
                  <a:chOff x="4050" y="1089"/>
                  <a:chExt cx="264" cy="230"/>
                </a:xfrm>
              </p:grpSpPr>
              <p:sp>
                <p:nvSpPr>
                  <p:cNvPr id="169169" name="Oval 20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053" y="1089"/>
                    <a:ext cx="113" cy="113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69170" name="Oval 21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194" y="1206"/>
                    <a:ext cx="113" cy="113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69171" name="Rectangle 21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194" y="1095"/>
                    <a:ext cx="120" cy="105"/>
                  </a:xfrm>
                  <a:prstGeom prst="rect">
                    <a:avLst/>
                  </a:prstGeom>
                  <a:gradFill rotWithShape="0">
                    <a:gsLst>
                      <a:gs pos="0">
                        <a:schemeClr val="folHlink"/>
                      </a:gs>
                      <a:gs pos="5000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69172" name="Rectangle 21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050" y="1206"/>
                    <a:ext cx="120" cy="105"/>
                  </a:xfrm>
                  <a:prstGeom prst="rect">
                    <a:avLst/>
                  </a:prstGeom>
                  <a:gradFill rotWithShape="0">
                    <a:gsLst>
                      <a:gs pos="0">
                        <a:schemeClr val="folHlink"/>
                      </a:gs>
                      <a:gs pos="5000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</p:grpSp>
            <p:grpSp>
              <p:nvGrpSpPr>
                <p:cNvPr id="169173" name="Group 213"/>
                <p:cNvGrpSpPr>
                  <a:grpSpLocks noChangeAspect="1"/>
                </p:cNvGrpSpPr>
                <p:nvPr/>
              </p:nvGrpSpPr>
              <p:grpSpPr bwMode="auto">
                <a:xfrm>
                  <a:off x="1848" y="1338"/>
                  <a:ext cx="264" cy="230"/>
                  <a:chOff x="4050" y="1089"/>
                  <a:chExt cx="264" cy="230"/>
                </a:xfrm>
              </p:grpSpPr>
              <p:sp>
                <p:nvSpPr>
                  <p:cNvPr id="169174" name="Oval 21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053" y="1089"/>
                    <a:ext cx="113" cy="113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69175" name="Oval 21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194" y="1206"/>
                    <a:ext cx="113" cy="113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69176" name="Rectangle 21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194" y="1095"/>
                    <a:ext cx="120" cy="105"/>
                  </a:xfrm>
                  <a:prstGeom prst="rect">
                    <a:avLst/>
                  </a:prstGeom>
                  <a:gradFill rotWithShape="0">
                    <a:gsLst>
                      <a:gs pos="0">
                        <a:schemeClr val="folHlink"/>
                      </a:gs>
                      <a:gs pos="5000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69177" name="Rectangle 21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050" y="1206"/>
                    <a:ext cx="120" cy="105"/>
                  </a:xfrm>
                  <a:prstGeom prst="rect">
                    <a:avLst/>
                  </a:prstGeom>
                  <a:gradFill rotWithShape="0">
                    <a:gsLst>
                      <a:gs pos="0">
                        <a:schemeClr val="folHlink"/>
                      </a:gs>
                      <a:gs pos="5000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</p:grpSp>
            <p:grpSp>
              <p:nvGrpSpPr>
                <p:cNvPr id="169178" name="Group 218"/>
                <p:cNvGrpSpPr>
                  <a:grpSpLocks noChangeAspect="1"/>
                </p:cNvGrpSpPr>
                <p:nvPr/>
              </p:nvGrpSpPr>
              <p:grpSpPr bwMode="auto">
                <a:xfrm>
                  <a:off x="1851" y="1563"/>
                  <a:ext cx="264" cy="230"/>
                  <a:chOff x="4050" y="1089"/>
                  <a:chExt cx="264" cy="230"/>
                </a:xfrm>
              </p:grpSpPr>
              <p:sp>
                <p:nvSpPr>
                  <p:cNvPr id="169179" name="Oval 21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053" y="1089"/>
                    <a:ext cx="113" cy="113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69180" name="Oval 22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194" y="1206"/>
                    <a:ext cx="113" cy="113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69181" name="Rectangle 22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194" y="1095"/>
                    <a:ext cx="120" cy="105"/>
                  </a:xfrm>
                  <a:prstGeom prst="rect">
                    <a:avLst/>
                  </a:prstGeom>
                  <a:gradFill rotWithShape="0">
                    <a:gsLst>
                      <a:gs pos="0">
                        <a:schemeClr val="folHlink"/>
                      </a:gs>
                      <a:gs pos="5000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69182" name="Rectangle 22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050" y="1206"/>
                    <a:ext cx="120" cy="105"/>
                  </a:xfrm>
                  <a:prstGeom prst="rect">
                    <a:avLst/>
                  </a:prstGeom>
                  <a:gradFill rotWithShape="0">
                    <a:gsLst>
                      <a:gs pos="0">
                        <a:schemeClr val="folHlink"/>
                      </a:gs>
                      <a:gs pos="5000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</p:grpSp>
            <p:grpSp>
              <p:nvGrpSpPr>
                <p:cNvPr id="169183" name="Group 223"/>
                <p:cNvGrpSpPr>
                  <a:grpSpLocks noChangeAspect="1"/>
                </p:cNvGrpSpPr>
                <p:nvPr/>
              </p:nvGrpSpPr>
              <p:grpSpPr bwMode="auto">
                <a:xfrm>
                  <a:off x="1854" y="1794"/>
                  <a:ext cx="264" cy="230"/>
                  <a:chOff x="4050" y="1089"/>
                  <a:chExt cx="264" cy="230"/>
                </a:xfrm>
              </p:grpSpPr>
              <p:sp>
                <p:nvSpPr>
                  <p:cNvPr id="169184" name="Oval 22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053" y="1089"/>
                    <a:ext cx="113" cy="113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69185" name="Oval 22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194" y="1206"/>
                    <a:ext cx="113" cy="113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69186" name="Rectangle 22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194" y="1095"/>
                    <a:ext cx="120" cy="105"/>
                  </a:xfrm>
                  <a:prstGeom prst="rect">
                    <a:avLst/>
                  </a:prstGeom>
                  <a:gradFill rotWithShape="0">
                    <a:gsLst>
                      <a:gs pos="0">
                        <a:schemeClr val="folHlink"/>
                      </a:gs>
                      <a:gs pos="5000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69187" name="Rectangle 22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050" y="1206"/>
                    <a:ext cx="120" cy="105"/>
                  </a:xfrm>
                  <a:prstGeom prst="rect">
                    <a:avLst/>
                  </a:prstGeom>
                  <a:gradFill rotWithShape="0">
                    <a:gsLst>
                      <a:gs pos="0">
                        <a:schemeClr val="folHlink"/>
                      </a:gs>
                      <a:gs pos="5000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</p:grpSp>
            <p:grpSp>
              <p:nvGrpSpPr>
                <p:cNvPr id="169188" name="Group 228"/>
                <p:cNvGrpSpPr>
                  <a:grpSpLocks noChangeAspect="1"/>
                </p:cNvGrpSpPr>
                <p:nvPr/>
              </p:nvGrpSpPr>
              <p:grpSpPr bwMode="auto">
                <a:xfrm>
                  <a:off x="1860" y="2022"/>
                  <a:ext cx="264" cy="230"/>
                  <a:chOff x="4050" y="1089"/>
                  <a:chExt cx="264" cy="230"/>
                </a:xfrm>
              </p:grpSpPr>
              <p:sp>
                <p:nvSpPr>
                  <p:cNvPr id="169189" name="Oval 22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053" y="1089"/>
                    <a:ext cx="113" cy="113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69190" name="Oval 23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194" y="1206"/>
                    <a:ext cx="113" cy="113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69191" name="Rectangle 23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194" y="1095"/>
                    <a:ext cx="120" cy="105"/>
                  </a:xfrm>
                  <a:prstGeom prst="rect">
                    <a:avLst/>
                  </a:prstGeom>
                  <a:gradFill rotWithShape="0">
                    <a:gsLst>
                      <a:gs pos="0">
                        <a:schemeClr val="folHlink"/>
                      </a:gs>
                      <a:gs pos="5000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69192" name="Rectangle 23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050" y="1206"/>
                    <a:ext cx="120" cy="105"/>
                  </a:xfrm>
                  <a:prstGeom prst="rect">
                    <a:avLst/>
                  </a:prstGeom>
                  <a:gradFill rotWithShape="0">
                    <a:gsLst>
                      <a:gs pos="0">
                        <a:schemeClr val="folHlink"/>
                      </a:gs>
                      <a:gs pos="5000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</p:grpSp>
            <p:grpSp>
              <p:nvGrpSpPr>
                <p:cNvPr id="169193" name="Group 233"/>
                <p:cNvGrpSpPr>
                  <a:grpSpLocks noChangeAspect="1"/>
                </p:cNvGrpSpPr>
                <p:nvPr/>
              </p:nvGrpSpPr>
              <p:grpSpPr bwMode="auto">
                <a:xfrm>
                  <a:off x="1860" y="2247"/>
                  <a:ext cx="264" cy="230"/>
                  <a:chOff x="4050" y="1089"/>
                  <a:chExt cx="264" cy="230"/>
                </a:xfrm>
              </p:grpSpPr>
              <p:sp>
                <p:nvSpPr>
                  <p:cNvPr id="169194" name="Oval 23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053" y="1089"/>
                    <a:ext cx="113" cy="113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69195" name="Oval 23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194" y="1206"/>
                    <a:ext cx="113" cy="113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69196" name="Rectangle 23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194" y="1095"/>
                    <a:ext cx="120" cy="105"/>
                  </a:xfrm>
                  <a:prstGeom prst="rect">
                    <a:avLst/>
                  </a:prstGeom>
                  <a:gradFill rotWithShape="0">
                    <a:gsLst>
                      <a:gs pos="0">
                        <a:schemeClr val="folHlink"/>
                      </a:gs>
                      <a:gs pos="5000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69197" name="Rectangle 23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050" y="1206"/>
                    <a:ext cx="120" cy="105"/>
                  </a:xfrm>
                  <a:prstGeom prst="rect">
                    <a:avLst/>
                  </a:prstGeom>
                  <a:gradFill rotWithShape="0">
                    <a:gsLst>
                      <a:gs pos="0">
                        <a:schemeClr val="folHlink"/>
                      </a:gs>
                      <a:gs pos="5000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</p:grpSp>
            <p:grpSp>
              <p:nvGrpSpPr>
                <p:cNvPr id="169198" name="Group 238"/>
                <p:cNvGrpSpPr>
                  <a:grpSpLocks noChangeAspect="1"/>
                </p:cNvGrpSpPr>
                <p:nvPr/>
              </p:nvGrpSpPr>
              <p:grpSpPr bwMode="auto">
                <a:xfrm>
                  <a:off x="1860" y="2469"/>
                  <a:ext cx="264" cy="230"/>
                  <a:chOff x="4050" y="1089"/>
                  <a:chExt cx="264" cy="230"/>
                </a:xfrm>
              </p:grpSpPr>
              <p:sp>
                <p:nvSpPr>
                  <p:cNvPr id="169199" name="Oval 23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053" y="1089"/>
                    <a:ext cx="113" cy="113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69200" name="Oval 24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194" y="1206"/>
                    <a:ext cx="113" cy="113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69201" name="Rectangle 24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194" y="1095"/>
                    <a:ext cx="120" cy="105"/>
                  </a:xfrm>
                  <a:prstGeom prst="rect">
                    <a:avLst/>
                  </a:prstGeom>
                  <a:gradFill rotWithShape="0">
                    <a:gsLst>
                      <a:gs pos="0">
                        <a:schemeClr val="folHlink"/>
                      </a:gs>
                      <a:gs pos="5000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69202" name="Rectangle 24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050" y="1206"/>
                    <a:ext cx="120" cy="105"/>
                  </a:xfrm>
                  <a:prstGeom prst="rect">
                    <a:avLst/>
                  </a:prstGeom>
                  <a:gradFill rotWithShape="0">
                    <a:gsLst>
                      <a:gs pos="0">
                        <a:schemeClr val="folHlink"/>
                      </a:gs>
                      <a:gs pos="5000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</p:grpSp>
            <p:grpSp>
              <p:nvGrpSpPr>
                <p:cNvPr id="169203" name="Group 243"/>
                <p:cNvGrpSpPr>
                  <a:grpSpLocks noChangeAspect="1"/>
                </p:cNvGrpSpPr>
                <p:nvPr/>
              </p:nvGrpSpPr>
              <p:grpSpPr bwMode="auto">
                <a:xfrm>
                  <a:off x="1863" y="2700"/>
                  <a:ext cx="264" cy="230"/>
                  <a:chOff x="4050" y="1089"/>
                  <a:chExt cx="264" cy="230"/>
                </a:xfrm>
              </p:grpSpPr>
              <p:sp>
                <p:nvSpPr>
                  <p:cNvPr id="169204" name="Oval 24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053" y="1089"/>
                    <a:ext cx="113" cy="113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69205" name="Oval 24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194" y="1206"/>
                    <a:ext cx="113" cy="113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69206" name="Rectangle 24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194" y="1095"/>
                    <a:ext cx="120" cy="105"/>
                  </a:xfrm>
                  <a:prstGeom prst="rect">
                    <a:avLst/>
                  </a:prstGeom>
                  <a:gradFill rotWithShape="0">
                    <a:gsLst>
                      <a:gs pos="0">
                        <a:schemeClr val="folHlink"/>
                      </a:gs>
                      <a:gs pos="5000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69207" name="Rectangle 24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050" y="1206"/>
                    <a:ext cx="120" cy="105"/>
                  </a:xfrm>
                  <a:prstGeom prst="rect">
                    <a:avLst/>
                  </a:prstGeom>
                  <a:gradFill rotWithShape="0">
                    <a:gsLst>
                      <a:gs pos="0">
                        <a:schemeClr val="folHlink"/>
                      </a:gs>
                      <a:gs pos="5000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</p:grpSp>
            <p:grpSp>
              <p:nvGrpSpPr>
                <p:cNvPr id="169208" name="Group 248"/>
                <p:cNvGrpSpPr>
                  <a:grpSpLocks noChangeAspect="1"/>
                </p:cNvGrpSpPr>
                <p:nvPr/>
              </p:nvGrpSpPr>
              <p:grpSpPr bwMode="auto">
                <a:xfrm>
                  <a:off x="1866" y="2928"/>
                  <a:ext cx="264" cy="230"/>
                  <a:chOff x="4050" y="1089"/>
                  <a:chExt cx="264" cy="230"/>
                </a:xfrm>
              </p:grpSpPr>
              <p:sp>
                <p:nvSpPr>
                  <p:cNvPr id="169209" name="Oval 24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053" y="1089"/>
                    <a:ext cx="113" cy="113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69210" name="Oval 25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194" y="1206"/>
                    <a:ext cx="113" cy="113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69211" name="Rectangle 25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194" y="1095"/>
                    <a:ext cx="120" cy="105"/>
                  </a:xfrm>
                  <a:prstGeom prst="rect">
                    <a:avLst/>
                  </a:prstGeom>
                  <a:gradFill rotWithShape="0">
                    <a:gsLst>
                      <a:gs pos="0">
                        <a:schemeClr val="folHlink"/>
                      </a:gs>
                      <a:gs pos="5000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69212" name="Rectangle 25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050" y="1206"/>
                    <a:ext cx="120" cy="105"/>
                  </a:xfrm>
                  <a:prstGeom prst="rect">
                    <a:avLst/>
                  </a:prstGeom>
                  <a:gradFill rotWithShape="0">
                    <a:gsLst>
                      <a:gs pos="0">
                        <a:schemeClr val="folHlink"/>
                      </a:gs>
                      <a:gs pos="5000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</p:grpSp>
            <p:grpSp>
              <p:nvGrpSpPr>
                <p:cNvPr id="169213" name="Group 253"/>
                <p:cNvGrpSpPr>
                  <a:grpSpLocks noChangeAspect="1"/>
                </p:cNvGrpSpPr>
                <p:nvPr/>
              </p:nvGrpSpPr>
              <p:grpSpPr bwMode="auto">
                <a:xfrm>
                  <a:off x="1869" y="3159"/>
                  <a:ext cx="264" cy="230"/>
                  <a:chOff x="4050" y="1089"/>
                  <a:chExt cx="264" cy="230"/>
                </a:xfrm>
              </p:grpSpPr>
              <p:sp>
                <p:nvSpPr>
                  <p:cNvPr id="169214" name="Oval 25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053" y="1089"/>
                    <a:ext cx="113" cy="113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69215" name="Oval 25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194" y="1206"/>
                    <a:ext cx="113" cy="113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69216" name="Rectangle 25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194" y="1095"/>
                    <a:ext cx="120" cy="105"/>
                  </a:xfrm>
                  <a:prstGeom prst="rect">
                    <a:avLst/>
                  </a:prstGeom>
                  <a:gradFill rotWithShape="0">
                    <a:gsLst>
                      <a:gs pos="0">
                        <a:schemeClr val="folHlink"/>
                      </a:gs>
                      <a:gs pos="5000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69217" name="Rectangle 25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050" y="1206"/>
                    <a:ext cx="120" cy="105"/>
                  </a:xfrm>
                  <a:prstGeom prst="rect">
                    <a:avLst/>
                  </a:prstGeom>
                  <a:gradFill rotWithShape="0">
                    <a:gsLst>
                      <a:gs pos="0">
                        <a:schemeClr val="folHlink"/>
                      </a:gs>
                      <a:gs pos="5000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</p:grpSp>
            <p:grpSp>
              <p:nvGrpSpPr>
                <p:cNvPr id="169218" name="Group 258"/>
                <p:cNvGrpSpPr>
                  <a:grpSpLocks noChangeAspect="1"/>
                </p:cNvGrpSpPr>
                <p:nvPr/>
              </p:nvGrpSpPr>
              <p:grpSpPr bwMode="auto">
                <a:xfrm>
                  <a:off x="1866" y="3390"/>
                  <a:ext cx="264" cy="230"/>
                  <a:chOff x="4050" y="1089"/>
                  <a:chExt cx="264" cy="230"/>
                </a:xfrm>
              </p:grpSpPr>
              <p:sp>
                <p:nvSpPr>
                  <p:cNvPr id="169219" name="Oval 25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053" y="1089"/>
                    <a:ext cx="113" cy="113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69220" name="Oval 26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194" y="1206"/>
                    <a:ext cx="113" cy="113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69221" name="Rectangle 26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194" y="1095"/>
                    <a:ext cx="120" cy="105"/>
                  </a:xfrm>
                  <a:prstGeom prst="rect">
                    <a:avLst/>
                  </a:prstGeom>
                  <a:gradFill rotWithShape="0">
                    <a:gsLst>
                      <a:gs pos="0">
                        <a:schemeClr val="folHlink"/>
                      </a:gs>
                      <a:gs pos="5000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69222" name="Rectangle 26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050" y="1206"/>
                    <a:ext cx="120" cy="105"/>
                  </a:xfrm>
                  <a:prstGeom prst="rect">
                    <a:avLst/>
                  </a:prstGeom>
                  <a:gradFill rotWithShape="0">
                    <a:gsLst>
                      <a:gs pos="0">
                        <a:schemeClr val="folHlink"/>
                      </a:gs>
                      <a:gs pos="5000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</p:grpSp>
          </p:grpSp>
          <p:grpSp>
            <p:nvGrpSpPr>
              <p:cNvPr id="169223" name="Group 263"/>
              <p:cNvGrpSpPr>
                <a:grpSpLocks/>
              </p:cNvGrpSpPr>
              <p:nvPr/>
            </p:nvGrpSpPr>
            <p:grpSpPr bwMode="auto">
              <a:xfrm>
                <a:off x="1985" y="1437"/>
                <a:ext cx="1781" cy="538"/>
                <a:chOff x="1985" y="1437"/>
                <a:chExt cx="1781" cy="538"/>
              </a:xfrm>
            </p:grpSpPr>
            <p:grpSp>
              <p:nvGrpSpPr>
                <p:cNvPr id="169224" name="Group 264"/>
                <p:cNvGrpSpPr>
                  <a:grpSpLocks noChangeAspect="1"/>
                </p:cNvGrpSpPr>
                <p:nvPr/>
              </p:nvGrpSpPr>
              <p:grpSpPr bwMode="auto">
                <a:xfrm>
                  <a:off x="2661" y="1943"/>
                  <a:ext cx="427" cy="14"/>
                  <a:chOff x="2782" y="1104"/>
                  <a:chExt cx="606" cy="20"/>
                </a:xfrm>
              </p:grpSpPr>
              <p:sp>
                <p:nvSpPr>
                  <p:cNvPr id="169225" name="AutoShape 265" descr="Широкий диагональный 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782" y="1104"/>
                    <a:ext cx="606" cy="20"/>
                  </a:xfrm>
                  <a:custGeom>
                    <a:avLst/>
                    <a:gdLst>
                      <a:gd name="G0" fmla="+- 1733 0 0"/>
                      <a:gd name="G1" fmla="+- 21600 0 1733"/>
                      <a:gd name="G2" fmla="*/ 1733 1 2"/>
                      <a:gd name="G3" fmla="+- 21600 0 G2"/>
                      <a:gd name="G4" fmla="+/ 1733 21600 2"/>
                      <a:gd name="G5" fmla="+/ G1 0 2"/>
                      <a:gd name="G6" fmla="*/ 21600 21600 1733"/>
                      <a:gd name="G7" fmla="*/ G6 1 2"/>
                      <a:gd name="G8" fmla="+- 21600 0 G7"/>
                      <a:gd name="G9" fmla="*/ 21600 1 2"/>
                      <a:gd name="G10" fmla="+- 1733 0 G9"/>
                      <a:gd name="G11" fmla="?: G10 G8 0"/>
                      <a:gd name="G12" fmla="?: G10 G7 21600"/>
                      <a:gd name="T0" fmla="*/ 20733 w 21600"/>
                      <a:gd name="T1" fmla="*/ 10800 h 21600"/>
                      <a:gd name="T2" fmla="*/ 10800 w 21600"/>
                      <a:gd name="T3" fmla="*/ 21600 h 21600"/>
                      <a:gd name="T4" fmla="*/ 867 w 21600"/>
                      <a:gd name="T5" fmla="*/ 10800 h 21600"/>
                      <a:gd name="T6" fmla="*/ 10800 w 21600"/>
                      <a:gd name="T7" fmla="*/ 0 h 21600"/>
                      <a:gd name="T8" fmla="*/ 2667 w 21600"/>
                      <a:gd name="T9" fmla="*/ 2667 h 21600"/>
                      <a:gd name="T10" fmla="*/ 18933 w 21600"/>
                      <a:gd name="T11" fmla="*/ 18933 h 2160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T8" t="T9" r="T10" b="T11"/>
                    <a:pathLst>
                      <a:path w="21600" h="21600">
                        <a:moveTo>
                          <a:pt x="0" y="0"/>
                        </a:moveTo>
                        <a:lnTo>
                          <a:pt x="1733" y="21600"/>
                        </a:lnTo>
                        <a:lnTo>
                          <a:pt x="19867" y="21600"/>
                        </a:lnTo>
                        <a:lnTo>
                          <a:pt x="21600" y="0"/>
                        </a:lnTo>
                        <a:close/>
                      </a:path>
                    </a:pathLst>
                  </a:custGeom>
                  <a:pattFill prst="wdDnDiag">
                    <a:fgClr>
                      <a:schemeClr val="folHlink"/>
                    </a:fgClr>
                    <a:bgClr>
                      <a:schemeClr val="bg1"/>
                    </a:bgClr>
                  </a:patt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69226" name="Rectangle 26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980" y="1106"/>
                    <a:ext cx="213" cy="1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</p:grpSp>
            <p:grpSp>
              <p:nvGrpSpPr>
                <p:cNvPr id="169227" name="Group 267"/>
                <p:cNvGrpSpPr>
                  <a:grpSpLocks noChangeAspect="1"/>
                </p:cNvGrpSpPr>
                <p:nvPr/>
              </p:nvGrpSpPr>
              <p:grpSpPr bwMode="auto">
                <a:xfrm>
                  <a:off x="1985" y="1437"/>
                  <a:ext cx="1781" cy="538"/>
                  <a:chOff x="1797" y="873"/>
                  <a:chExt cx="2153" cy="650"/>
                </a:xfrm>
              </p:grpSpPr>
              <p:grpSp>
                <p:nvGrpSpPr>
                  <p:cNvPr id="169228" name="Group 268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111" y="1274"/>
                    <a:ext cx="319" cy="42"/>
                    <a:chOff x="2192" y="875"/>
                    <a:chExt cx="374" cy="49"/>
                  </a:xfrm>
                </p:grpSpPr>
                <p:sp>
                  <p:nvSpPr>
                    <p:cNvPr id="169229" name="AutoShape 269" descr="Широкий диагональный 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192" y="875"/>
                      <a:ext cx="374" cy="47"/>
                    </a:xfrm>
                    <a:custGeom>
                      <a:avLst/>
                      <a:gdLst>
                        <a:gd name="G0" fmla="+- 1733 0 0"/>
                        <a:gd name="G1" fmla="+- 21600 0 1733"/>
                        <a:gd name="G2" fmla="*/ 1733 1 2"/>
                        <a:gd name="G3" fmla="+- 21600 0 G2"/>
                        <a:gd name="G4" fmla="+/ 1733 21600 2"/>
                        <a:gd name="G5" fmla="+/ G1 0 2"/>
                        <a:gd name="G6" fmla="*/ 21600 21600 1733"/>
                        <a:gd name="G7" fmla="*/ G6 1 2"/>
                        <a:gd name="G8" fmla="+- 21600 0 G7"/>
                        <a:gd name="G9" fmla="*/ 21600 1 2"/>
                        <a:gd name="G10" fmla="+- 1733 0 G9"/>
                        <a:gd name="G11" fmla="?: G10 G8 0"/>
                        <a:gd name="G12" fmla="?: G10 G7 21600"/>
                        <a:gd name="T0" fmla="*/ 20733 w 21600"/>
                        <a:gd name="T1" fmla="*/ 10800 h 21600"/>
                        <a:gd name="T2" fmla="*/ 10800 w 21600"/>
                        <a:gd name="T3" fmla="*/ 21600 h 21600"/>
                        <a:gd name="T4" fmla="*/ 867 w 21600"/>
                        <a:gd name="T5" fmla="*/ 10800 h 21600"/>
                        <a:gd name="T6" fmla="*/ 10800 w 21600"/>
                        <a:gd name="T7" fmla="*/ 0 h 21600"/>
                        <a:gd name="T8" fmla="*/ 2667 w 21600"/>
                        <a:gd name="T9" fmla="*/ 2667 h 21600"/>
                        <a:gd name="T10" fmla="*/ 18933 w 21600"/>
                        <a:gd name="T11" fmla="*/ 18933 h 2160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</a:cxnLst>
                      <a:rect l="T8" t="T9" r="T10" b="T11"/>
                      <a:pathLst>
                        <a:path w="21600" h="21600">
                          <a:moveTo>
                            <a:pt x="0" y="0"/>
                          </a:moveTo>
                          <a:lnTo>
                            <a:pt x="1733" y="21600"/>
                          </a:lnTo>
                          <a:lnTo>
                            <a:pt x="19867" y="21600"/>
                          </a:lnTo>
                          <a:lnTo>
                            <a:pt x="21600" y="0"/>
                          </a:lnTo>
                          <a:close/>
                        </a:path>
                      </a:pathLst>
                    </a:custGeom>
                    <a:pattFill prst="wdDnDiag">
                      <a:fgClr>
                        <a:schemeClr val="folHlink"/>
                      </a:fgClr>
                      <a:bgClr>
                        <a:schemeClr val="bg1"/>
                      </a:bgClr>
                    </a:pattFill>
                    <a:ln w="9525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69230" name="Rectangle 270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280" y="877"/>
                      <a:ext cx="201" cy="47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</p:grpSp>
              <p:grpSp>
                <p:nvGrpSpPr>
                  <p:cNvPr id="169231" name="Group 271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1797" y="873"/>
                    <a:ext cx="2153" cy="650"/>
                    <a:chOff x="1797" y="873"/>
                    <a:chExt cx="2153" cy="650"/>
                  </a:xfrm>
                </p:grpSpPr>
                <p:sp>
                  <p:nvSpPr>
                    <p:cNvPr id="169232" name="Freeform 272" descr="Алмазная решетка (контур)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1812" y="1237"/>
                      <a:ext cx="72" cy="120"/>
                    </a:xfrm>
                    <a:custGeom>
                      <a:avLst/>
                      <a:gdLst/>
                      <a:ahLst/>
                      <a:cxnLst>
                        <a:cxn ang="0">
                          <a:pos x="62" y="0"/>
                        </a:cxn>
                        <a:cxn ang="0">
                          <a:pos x="80" y="29"/>
                        </a:cxn>
                        <a:cxn ang="0">
                          <a:pos x="84" y="74"/>
                        </a:cxn>
                        <a:cxn ang="0">
                          <a:pos x="78" y="111"/>
                        </a:cxn>
                        <a:cxn ang="0">
                          <a:pos x="66" y="141"/>
                        </a:cxn>
                        <a:cxn ang="0">
                          <a:pos x="0" y="140"/>
                        </a:cxn>
                        <a:cxn ang="0">
                          <a:pos x="18" y="116"/>
                        </a:cxn>
                        <a:cxn ang="0">
                          <a:pos x="33" y="78"/>
                        </a:cxn>
                        <a:cxn ang="0">
                          <a:pos x="32" y="51"/>
                        </a:cxn>
                        <a:cxn ang="0">
                          <a:pos x="29" y="26"/>
                        </a:cxn>
                        <a:cxn ang="0">
                          <a:pos x="17" y="0"/>
                        </a:cxn>
                        <a:cxn ang="0">
                          <a:pos x="62" y="0"/>
                        </a:cxn>
                      </a:cxnLst>
                      <a:rect l="0" t="0" r="r" b="b"/>
                      <a:pathLst>
                        <a:path w="84" h="141">
                          <a:moveTo>
                            <a:pt x="62" y="0"/>
                          </a:moveTo>
                          <a:lnTo>
                            <a:pt x="80" y="29"/>
                          </a:lnTo>
                          <a:lnTo>
                            <a:pt x="84" y="74"/>
                          </a:lnTo>
                          <a:lnTo>
                            <a:pt x="78" y="111"/>
                          </a:lnTo>
                          <a:lnTo>
                            <a:pt x="66" y="141"/>
                          </a:lnTo>
                          <a:lnTo>
                            <a:pt x="0" y="140"/>
                          </a:lnTo>
                          <a:lnTo>
                            <a:pt x="18" y="116"/>
                          </a:lnTo>
                          <a:lnTo>
                            <a:pt x="33" y="78"/>
                          </a:lnTo>
                          <a:lnTo>
                            <a:pt x="32" y="51"/>
                          </a:lnTo>
                          <a:lnTo>
                            <a:pt x="29" y="26"/>
                          </a:lnTo>
                          <a:lnTo>
                            <a:pt x="17" y="0"/>
                          </a:lnTo>
                          <a:lnTo>
                            <a:pt x="62" y="0"/>
                          </a:lnTo>
                          <a:close/>
                        </a:path>
                      </a:pathLst>
                    </a:custGeom>
                    <a:pattFill prst="openDmnd">
                      <a:fgClr>
                        <a:schemeClr val="accent1"/>
                      </a:fgClr>
                      <a:bgClr>
                        <a:schemeClr val="bg1"/>
                      </a:bgClr>
                    </a:pattFill>
                    <a:ln w="9525">
                      <a:solidFill>
                        <a:schemeClr val="accent1"/>
                      </a:solidFill>
                      <a:round/>
                      <a:headEnd/>
                      <a:tailEnd/>
                    </a:ln>
                    <a:effectLst/>
                  </p:spPr>
                  <p:txBody>
                    <a:bodyPr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69233" name="Freeform 273" descr="Алмазная решетка (контур)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866" y="1216"/>
                      <a:ext cx="70" cy="114"/>
                    </a:xfrm>
                    <a:custGeom>
                      <a:avLst/>
                      <a:gdLst/>
                      <a:ahLst/>
                      <a:cxnLst>
                        <a:cxn ang="0">
                          <a:pos x="83" y="0"/>
                        </a:cxn>
                        <a:cxn ang="0">
                          <a:pos x="32" y="0"/>
                        </a:cxn>
                        <a:cxn ang="0">
                          <a:pos x="11" y="33"/>
                        </a:cxn>
                        <a:cxn ang="0">
                          <a:pos x="0" y="74"/>
                        </a:cxn>
                        <a:cxn ang="0">
                          <a:pos x="8" y="111"/>
                        </a:cxn>
                        <a:cxn ang="0">
                          <a:pos x="32" y="132"/>
                        </a:cxn>
                        <a:cxn ang="0">
                          <a:pos x="78" y="134"/>
                        </a:cxn>
                        <a:cxn ang="0">
                          <a:pos x="66" y="113"/>
                        </a:cxn>
                        <a:cxn ang="0">
                          <a:pos x="59" y="86"/>
                        </a:cxn>
                        <a:cxn ang="0">
                          <a:pos x="59" y="57"/>
                        </a:cxn>
                        <a:cxn ang="0">
                          <a:pos x="66" y="27"/>
                        </a:cxn>
                        <a:cxn ang="0">
                          <a:pos x="83" y="0"/>
                        </a:cxn>
                      </a:cxnLst>
                      <a:rect l="0" t="0" r="r" b="b"/>
                      <a:pathLst>
                        <a:path w="83" h="134">
                          <a:moveTo>
                            <a:pt x="83" y="0"/>
                          </a:moveTo>
                          <a:lnTo>
                            <a:pt x="32" y="0"/>
                          </a:lnTo>
                          <a:lnTo>
                            <a:pt x="11" y="33"/>
                          </a:lnTo>
                          <a:lnTo>
                            <a:pt x="0" y="74"/>
                          </a:lnTo>
                          <a:lnTo>
                            <a:pt x="8" y="111"/>
                          </a:lnTo>
                          <a:lnTo>
                            <a:pt x="32" y="132"/>
                          </a:lnTo>
                          <a:lnTo>
                            <a:pt x="78" y="134"/>
                          </a:lnTo>
                          <a:lnTo>
                            <a:pt x="66" y="113"/>
                          </a:lnTo>
                          <a:lnTo>
                            <a:pt x="59" y="86"/>
                          </a:lnTo>
                          <a:lnTo>
                            <a:pt x="59" y="57"/>
                          </a:lnTo>
                          <a:lnTo>
                            <a:pt x="66" y="27"/>
                          </a:lnTo>
                          <a:lnTo>
                            <a:pt x="83" y="0"/>
                          </a:lnTo>
                          <a:close/>
                        </a:path>
                      </a:pathLst>
                    </a:custGeom>
                    <a:pattFill prst="openDmnd">
                      <a:fgClr>
                        <a:schemeClr val="accent1"/>
                      </a:fgClr>
                      <a:bgClr>
                        <a:schemeClr val="bg1"/>
                      </a:bgClr>
                    </a:pattFill>
                    <a:ln w="9525" cap="flat" cmpd="sng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/>
                    <a:lstStyle/>
                    <a:p>
                      <a:endParaRPr lang="ro-RO"/>
                    </a:p>
                  </p:txBody>
                </p:sp>
                <p:grpSp>
                  <p:nvGrpSpPr>
                    <p:cNvPr id="169234" name="Group 274"/>
                    <p:cNvGrpSpPr>
                      <a:grpSpLocks noChangeAspect="1"/>
                    </p:cNvGrpSpPr>
                    <p:nvPr/>
                  </p:nvGrpSpPr>
                  <p:grpSpPr bwMode="auto">
                    <a:xfrm>
                      <a:off x="2172" y="917"/>
                      <a:ext cx="203" cy="161"/>
                      <a:chOff x="2262" y="456"/>
                      <a:chExt cx="238" cy="177"/>
                    </a:xfrm>
                  </p:grpSpPr>
                  <p:grpSp>
                    <p:nvGrpSpPr>
                      <p:cNvPr id="169235" name="Group 275"/>
                      <p:cNvGrpSpPr>
                        <a:grpSpLocks noChangeAspect="1"/>
                      </p:cNvGrpSpPr>
                      <p:nvPr/>
                    </p:nvGrpSpPr>
                    <p:grpSpPr bwMode="auto">
                      <a:xfrm>
                        <a:off x="2332" y="464"/>
                        <a:ext cx="109" cy="169"/>
                        <a:chOff x="2332" y="464"/>
                        <a:chExt cx="109" cy="169"/>
                      </a:xfrm>
                    </p:grpSpPr>
                    <p:sp>
                      <p:nvSpPr>
                        <p:cNvPr id="169236" name="Rectangle 276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2332" y="464"/>
                          <a:ext cx="106" cy="126"/>
                        </a:xfrm>
                        <a:prstGeom prst="rect">
                          <a:avLst/>
                        </a:prstGeom>
                        <a:gradFill rotWithShape="0">
                          <a:gsLst>
                            <a:gs pos="0">
                              <a:srgbClr val="CC9900"/>
                            </a:gs>
                            <a:gs pos="50000">
                              <a:srgbClr val="CC9900">
                                <a:gamma/>
                                <a:tint val="0"/>
                                <a:invGamma/>
                              </a:srgbClr>
                            </a:gs>
                            <a:gs pos="100000">
                              <a:srgbClr val="CC9900"/>
                            </a:gs>
                          </a:gsLst>
                          <a:lin ang="0" scaled="1"/>
                        </a:gradFill>
                        <a:ln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69237" name="AutoShape 277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2334" y="588"/>
                          <a:ext cx="107" cy="45"/>
                        </a:xfrm>
                        <a:custGeom>
                          <a:avLst/>
                          <a:gdLst>
                            <a:gd name="G0" fmla="+- 5400 0 0"/>
                            <a:gd name="G1" fmla="+- 21600 0 5400"/>
                            <a:gd name="G2" fmla="*/ 5400 1 2"/>
                            <a:gd name="G3" fmla="+- 21600 0 G2"/>
                            <a:gd name="G4" fmla="+/ 5400 21600 2"/>
                            <a:gd name="G5" fmla="+/ G1 0 2"/>
                            <a:gd name="G6" fmla="*/ 21600 21600 5400"/>
                            <a:gd name="G7" fmla="*/ G6 1 2"/>
                            <a:gd name="G8" fmla="+- 21600 0 G7"/>
                            <a:gd name="G9" fmla="*/ 21600 1 2"/>
                            <a:gd name="G10" fmla="+- 5400 0 G9"/>
                            <a:gd name="G11" fmla="?: G10 G8 0"/>
                            <a:gd name="G12" fmla="?: G10 G7 21600"/>
                            <a:gd name="T0" fmla="*/ 18900 w 21600"/>
                            <a:gd name="T1" fmla="*/ 10800 h 21600"/>
                            <a:gd name="T2" fmla="*/ 10800 w 21600"/>
                            <a:gd name="T3" fmla="*/ 21600 h 21600"/>
                            <a:gd name="T4" fmla="*/ 2700 w 21600"/>
                            <a:gd name="T5" fmla="*/ 10800 h 21600"/>
                            <a:gd name="T6" fmla="*/ 10800 w 21600"/>
                            <a:gd name="T7" fmla="*/ 0 h 21600"/>
                            <a:gd name="T8" fmla="*/ 4500 w 21600"/>
                            <a:gd name="T9" fmla="*/ 4500 h 21600"/>
                            <a:gd name="T10" fmla="*/ 17100 w 21600"/>
                            <a:gd name="T11" fmla="*/ 17100 h 21600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  <a:cxn ang="0">
                              <a:pos x="T6" y="T7"/>
                            </a:cxn>
                          </a:cxnLst>
                          <a:rect l="T8" t="T9" r="T10" b="T11"/>
                          <a:pathLst>
                            <a:path w="21600" h="21600">
                              <a:moveTo>
                                <a:pt x="0" y="0"/>
                              </a:moveTo>
                              <a:lnTo>
                                <a:pt x="5400" y="21600"/>
                              </a:lnTo>
                              <a:lnTo>
                                <a:pt x="16200" y="21600"/>
                              </a:lnTo>
                              <a:lnTo>
                                <a:pt x="21600" y="0"/>
                              </a:lnTo>
                              <a:close/>
                            </a:path>
                          </a:pathLst>
                        </a:custGeom>
                        <a:gradFill rotWithShape="0">
                          <a:gsLst>
                            <a:gs pos="0">
                              <a:srgbClr val="CC9900"/>
                            </a:gs>
                            <a:gs pos="50000">
                              <a:srgbClr val="CC9900">
                                <a:gamma/>
                                <a:tint val="0"/>
                                <a:invGamma/>
                              </a:srgbClr>
                            </a:gs>
                            <a:gs pos="100000">
                              <a:srgbClr val="CC9900"/>
                            </a:gs>
                          </a:gsLst>
                          <a:lin ang="0" scaled="1"/>
                        </a:gradFill>
                        <a:ln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</p:grpSp>
                  <p:grpSp>
                    <p:nvGrpSpPr>
                      <p:cNvPr id="169238" name="Group 278"/>
                      <p:cNvGrpSpPr>
                        <a:grpSpLocks noChangeAspect="1"/>
                      </p:cNvGrpSpPr>
                      <p:nvPr/>
                    </p:nvGrpSpPr>
                    <p:grpSpPr bwMode="auto">
                      <a:xfrm>
                        <a:off x="2262" y="456"/>
                        <a:ext cx="238" cy="47"/>
                        <a:chOff x="2620" y="480"/>
                        <a:chExt cx="260" cy="36"/>
                      </a:xfrm>
                    </p:grpSpPr>
                    <p:sp>
                      <p:nvSpPr>
                        <p:cNvPr id="169239" name="Rectangle 279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2620" y="480"/>
                          <a:ext cx="260" cy="20"/>
                        </a:xfrm>
                        <a:prstGeom prst="rect">
                          <a:avLst/>
                        </a:prstGeom>
                        <a:gradFill rotWithShape="0">
                          <a:gsLst>
                            <a:gs pos="0">
                              <a:srgbClr val="CC9900"/>
                            </a:gs>
                            <a:gs pos="50000">
                              <a:srgbClr val="CC9900">
                                <a:gamma/>
                                <a:tint val="0"/>
                                <a:invGamma/>
                              </a:srgbClr>
                            </a:gs>
                            <a:gs pos="100000">
                              <a:srgbClr val="CC9900"/>
                            </a:gs>
                          </a:gsLst>
                          <a:lin ang="0" scaled="1"/>
                        </a:gradFill>
                        <a:ln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69240" name="AutoShape 280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2622" y="498"/>
                          <a:ext cx="256" cy="18"/>
                        </a:xfrm>
                        <a:custGeom>
                          <a:avLst/>
                          <a:gdLst>
                            <a:gd name="G0" fmla="+- 5400 0 0"/>
                            <a:gd name="G1" fmla="+- 21600 0 5400"/>
                            <a:gd name="G2" fmla="*/ 5400 1 2"/>
                            <a:gd name="G3" fmla="+- 21600 0 G2"/>
                            <a:gd name="G4" fmla="+/ 5400 21600 2"/>
                            <a:gd name="G5" fmla="+/ G1 0 2"/>
                            <a:gd name="G6" fmla="*/ 21600 21600 5400"/>
                            <a:gd name="G7" fmla="*/ G6 1 2"/>
                            <a:gd name="G8" fmla="+- 21600 0 G7"/>
                            <a:gd name="G9" fmla="*/ 21600 1 2"/>
                            <a:gd name="G10" fmla="+- 5400 0 G9"/>
                            <a:gd name="G11" fmla="?: G10 G8 0"/>
                            <a:gd name="G12" fmla="?: G10 G7 21600"/>
                            <a:gd name="T0" fmla="*/ 18900 w 21600"/>
                            <a:gd name="T1" fmla="*/ 10800 h 21600"/>
                            <a:gd name="T2" fmla="*/ 10800 w 21600"/>
                            <a:gd name="T3" fmla="*/ 21600 h 21600"/>
                            <a:gd name="T4" fmla="*/ 2700 w 21600"/>
                            <a:gd name="T5" fmla="*/ 10800 h 21600"/>
                            <a:gd name="T6" fmla="*/ 10800 w 21600"/>
                            <a:gd name="T7" fmla="*/ 0 h 21600"/>
                            <a:gd name="T8" fmla="*/ 4500 w 21600"/>
                            <a:gd name="T9" fmla="*/ 4500 h 21600"/>
                            <a:gd name="T10" fmla="*/ 17100 w 21600"/>
                            <a:gd name="T11" fmla="*/ 17100 h 21600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  <a:cxn ang="0">
                              <a:pos x="T6" y="T7"/>
                            </a:cxn>
                          </a:cxnLst>
                          <a:rect l="T8" t="T9" r="T10" b="T11"/>
                          <a:pathLst>
                            <a:path w="21600" h="21600">
                              <a:moveTo>
                                <a:pt x="0" y="0"/>
                              </a:moveTo>
                              <a:lnTo>
                                <a:pt x="5400" y="21600"/>
                              </a:lnTo>
                              <a:lnTo>
                                <a:pt x="16200" y="21600"/>
                              </a:lnTo>
                              <a:lnTo>
                                <a:pt x="21600" y="0"/>
                              </a:lnTo>
                              <a:close/>
                            </a:path>
                          </a:pathLst>
                        </a:custGeom>
                        <a:gradFill rotWithShape="0">
                          <a:gsLst>
                            <a:gs pos="0">
                              <a:srgbClr val="CC9900"/>
                            </a:gs>
                            <a:gs pos="50000">
                              <a:srgbClr val="CC9900">
                                <a:gamma/>
                                <a:tint val="0"/>
                                <a:invGamma/>
                              </a:srgbClr>
                            </a:gs>
                            <a:gs pos="100000">
                              <a:srgbClr val="CC9900"/>
                            </a:gs>
                          </a:gsLst>
                          <a:lin ang="0" scaled="1"/>
                        </a:gradFill>
                        <a:ln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</p:grpSp>
                </p:grpSp>
                <p:grpSp>
                  <p:nvGrpSpPr>
                    <p:cNvPr id="169241" name="Group 281"/>
                    <p:cNvGrpSpPr>
                      <a:grpSpLocks noChangeAspect="1"/>
                    </p:cNvGrpSpPr>
                    <p:nvPr/>
                  </p:nvGrpSpPr>
                  <p:grpSpPr bwMode="auto">
                    <a:xfrm>
                      <a:off x="1797" y="1162"/>
                      <a:ext cx="2153" cy="361"/>
                      <a:chOff x="1824" y="744"/>
                      <a:chExt cx="2526" cy="423"/>
                    </a:xfrm>
                  </p:grpSpPr>
                  <p:grpSp>
                    <p:nvGrpSpPr>
                      <p:cNvPr id="169242" name="Group 282"/>
                      <p:cNvGrpSpPr>
                        <a:grpSpLocks noChangeAspect="1"/>
                      </p:cNvGrpSpPr>
                      <p:nvPr/>
                    </p:nvGrpSpPr>
                    <p:grpSpPr bwMode="auto">
                      <a:xfrm>
                        <a:off x="1824" y="744"/>
                        <a:ext cx="2526" cy="422"/>
                        <a:chOff x="1824" y="744"/>
                        <a:chExt cx="2526" cy="422"/>
                      </a:xfrm>
                    </p:grpSpPr>
                    <p:sp>
                      <p:nvSpPr>
                        <p:cNvPr id="169243" name="Freeform 283" descr="Широкий диагональный 1"/>
                        <p:cNvSpPr>
                          <a:spLocks noChangeAspect="1"/>
                        </p:cNvSpPr>
                        <p:nvPr/>
                      </p:nvSpPr>
                      <p:spPr bwMode="auto">
                        <a:xfrm>
                          <a:off x="1824" y="744"/>
                          <a:ext cx="2526" cy="422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0" y="6"/>
                            </a:cxn>
                            <a:cxn ang="0">
                              <a:pos x="2514" y="0"/>
                            </a:cxn>
                            <a:cxn ang="0">
                              <a:pos x="2517" y="60"/>
                            </a:cxn>
                            <a:cxn ang="0">
                              <a:pos x="2430" y="66"/>
                            </a:cxn>
                            <a:cxn ang="0">
                              <a:pos x="2430" y="204"/>
                            </a:cxn>
                            <a:cxn ang="0">
                              <a:pos x="2514" y="204"/>
                            </a:cxn>
                            <a:cxn ang="0">
                              <a:pos x="2526" y="216"/>
                            </a:cxn>
                            <a:cxn ang="0">
                              <a:pos x="2523" y="339"/>
                            </a:cxn>
                            <a:cxn ang="0">
                              <a:pos x="2451" y="339"/>
                            </a:cxn>
                            <a:cxn ang="0">
                              <a:pos x="2448" y="282"/>
                            </a:cxn>
                            <a:cxn ang="0">
                              <a:pos x="2286" y="285"/>
                            </a:cxn>
                            <a:cxn ang="0">
                              <a:pos x="2286" y="339"/>
                            </a:cxn>
                            <a:cxn ang="0">
                              <a:pos x="2208" y="338"/>
                            </a:cxn>
                            <a:cxn ang="0">
                              <a:pos x="2208" y="416"/>
                            </a:cxn>
                            <a:cxn ang="0">
                              <a:pos x="1566" y="408"/>
                            </a:cxn>
                            <a:cxn ang="0">
                              <a:pos x="1566" y="93"/>
                            </a:cxn>
                            <a:cxn ang="0">
                              <a:pos x="1599" y="75"/>
                            </a:cxn>
                            <a:cxn ang="0">
                              <a:pos x="1599" y="0"/>
                            </a:cxn>
                            <a:cxn ang="0">
                              <a:pos x="921" y="3"/>
                            </a:cxn>
                            <a:cxn ang="0">
                              <a:pos x="921" y="78"/>
                            </a:cxn>
                            <a:cxn ang="0">
                              <a:pos x="957" y="99"/>
                            </a:cxn>
                            <a:cxn ang="0">
                              <a:pos x="957" y="417"/>
                            </a:cxn>
                            <a:cxn ang="0">
                              <a:pos x="720" y="417"/>
                            </a:cxn>
                            <a:cxn ang="0">
                              <a:pos x="717" y="171"/>
                            </a:cxn>
                            <a:cxn ang="0">
                              <a:pos x="750" y="132"/>
                            </a:cxn>
                            <a:cxn ang="0">
                              <a:pos x="750" y="39"/>
                            </a:cxn>
                            <a:cxn ang="0">
                              <a:pos x="795" y="39"/>
                            </a:cxn>
                            <a:cxn ang="0">
                              <a:pos x="795" y="3"/>
                            </a:cxn>
                            <a:cxn ang="0">
                              <a:pos x="315" y="6"/>
                            </a:cxn>
                            <a:cxn ang="0">
                              <a:pos x="315" y="39"/>
                            </a:cxn>
                            <a:cxn ang="0">
                              <a:pos x="360" y="42"/>
                            </a:cxn>
                            <a:cxn ang="0">
                              <a:pos x="360" y="132"/>
                            </a:cxn>
                            <a:cxn ang="0">
                              <a:pos x="384" y="177"/>
                            </a:cxn>
                            <a:cxn ang="0">
                              <a:pos x="381" y="420"/>
                            </a:cxn>
                            <a:cxn ang="0">
                              <a:pos x="312" y="422"/>
                            </a:cxn>
                            <a:cxn ang="0">
                              <a:pos x="312" y="360"/>
                            </a:cxn>
                            <a:cxn ang="0">
                              <a:pos x="240" y="360"/>
                            </a:cxn>
                            <a:cxn ang="0">
                              <a:pos x="237" y="291"/>
                            </a:cxn>
                            <a:cxn ang="0">
                              <a:pos x="78" y="291"/>
                            </a:cxn>
                            <a:cxn ang="0">
                              <a:pos x="75" y="357"/>
                            </a:cxn>
                            <a:cxn ang="0">
                              <a:pos x="6" y="360"/>
                            </a:cxn>
                            <a:cxn ang="0">
                              <a:pos x="3" y="255"/>
                            </a:cxn>
                            <a:cxn ang="0">
                              <a:pos x="15" y="231"/>
                            </a:cxn>
                            <a:cxn ang="0">
                              <a:pos x="111" y="234"/>
                            </a:cxn>
                            <a:cxn ang="0">
                              <a:pos x="111" y="81"/>
                            </a:cxn>
                            <a:cxn ang="0">
                              <a:pos x="33" y="81"/>
                            </a:cxn>
                            <a:cxn ang="0">
                              <a:pos x="3" y="57"/>
                            </a:cxn>
                            <a:cxn ang="0">
                              <a:pos x="0" y="6"/>
                            </a:cxn>
                          </a:cxnLst>
                          <a:rect l="0" t="0" r="r" b="b"/>
                          <a:pathLst>
                            <a:path w="2526" h="422">
                              <a:moveTo>
                                <a:pt x="0" y="6"/>
                              </a:moveTo>
                              <a:lnTo>
                                <a:pt x="2514" y="0"/>
                              </a:lnTo>
                              <a:lnTo>
                                <a:pt x="2517" y="60"/>
                              </a:lnTo>
                              <a:lnTo>
                                <a:pt x="2430" y="66"/>
                              </a:lnTo>
                              <a:lnTo>
                                <a:pt x="2430" y="204"/>
                              </a:lnTo>
                              <a:lnTo>
                                <a:pt x="2514" y="204"/>
                              </a:lnTo>
                              <a:lnTo>
                                <a:pt x="2526" y="216"/>
                              </a:lnTo>
                              <a:lnTo>
                                <a:pt x="2523" y="339"/>
                              </a:lnTo>
                              <a:lnTo>
                                <a:pt x="2451" y="339"/>
                              </a:lnTo>
                              <a:lnTo>
                                <a:pt x="2448" y="282"/>
                              </a:lnTo>
                              <a:lnTo>
                                <a:pt x="2286" y="285"/>
                              </a:lnTo>
                              <a:lnTo>
                                <a:pt x="2286" y="339"/>
                              </a:lnTo>
                              <a:lnTo>
                                <a:pt x="2208" y="338"/>
                              </a:lnTo>
                              <a:lnTo>
                                <a:pt x="2208" y="416"/>
                              </a:lnTo>
                              <a:lnTo>
                                <a:pt x="1566" y="408"/>
                              </a:lnTo>
                              <a:lnTo>
                                <a:pt x="1566" y="93"/>
                              </a:lnTo>
                              <a:lnTo>
                                <a:pt x="1599" y="75"/>
                              </a:lnTo>
                              <a:lnTo>
                                <a:pt x="1599" y="0"/>
                              </a:lnTo>
                              <a:lnTo>
                                <a:pt x="921" y="3"/>
                              </a:lnTo>
                              <a:lnTo>
                                <a:pt x="921" y="78"/>
                              </a:lnTo>
                              <a:lnTo>
                                <a:pt x="957" y="99"/>
                              </a:lnTo>
                              <a:lnTo>
                                <a:pt x="957" y="417"/>
                              </a:lnTo>
                              <a:lnTo>
                                <a:pt x="720" y="417"/>
                              </a:lnTo>
                              <a:lnTo>
                                <a:pt x="717" y="171"/>
                              </a:lnTo>
                              <a:lnTo>
                                <a:pt x="750" y="132"/>
                              </a:lnTo>
                              <a:lnTo>
                                <a:pt x="750" y="39"/>
                              </a:lnTo>
                              <a:lnTo>
                                <a:pt x="795" y="39"/>
                              </a:lnTo>
                              <a:lnTo>
                                <a:pt x="795" y="3"/>
                              </a:lnTo>
                              <a:lnTo>
                                <a:pt x="315" y="6"/>
                              </a:lnTo>
                              <a:lnTo>
                                <a:pt x="315" y="39"/>
                              </a:lnTo>
                              <a:lnTo>
                                <a:pt x="360" y="42"/>
                              </a:lnTo>
                              <a:lnTo>
                                <a:pt x="360" y="132"/>
                              </a:lnTo>
                              <a:lnTo>
                                <a:pt x="384" y="177"/>
                              </a:lnTo>
                              <a:lnTo>
                                <a:pt x="381" y="420"/>
                              </a:lnTo>
                              <a:lnTo>
                                <a:pt x="312" y="422"/>
                              </a:lnTo>
                              <a:lnTo>
                                <a:pt x="312" y="360"/>
                              </a:lnTo>
                              <a:lnTo>
                                <a:pt x="240" y="360"/>
                              </a:lnTo>
                              <a:lnTo>
                                <a:pt x="237" y="291"/>
                              </a:lnTo>
                              <a:lnTo>
                                <a:pt x="78" y="291"/>
                              </a:lnTo>
                              <a:lnTo>
                                <a:pt x="75" y="357"/>
                              </a:lnTo>
                              <a:lnTo>
                                <a:pt x="6" y="360"/>
                              </a:lnTo>
                              <a:lnTo>
                                <a:pt x="3" y="255"/>
                              </a:lnTo>
                              <a:lnTo>
                                <a:pt x="15" y="231"/>
                              </a:lnTo>
                              <a:lnTo>
                                <a:pt x="111" y="234"/>
                              </a:lnTo>
                              <a:lnTo>
                                <a:pt x="111" y="81"/>
                              </a:lnTo>
                              <a:lnTo>
                                <a:pt x="33" y="81"/>
                              </a:lnTo>
                              <a:lnTo>
                                <a:pt x="3" y="57"/>
                              </a:lnTo>
                              <a:lnTo>
                                <a:pt x="0" y="6"/>
                              </a:lnTo>
                              <a:close/>
                            </a:path>
                          </a:pathLst>
                        </a:custGeom>
                        <a:pattFill prst="wdDnDiag">
                          <a:fgClr>
                            <a:srgbClr val="006600"/>
                          </a:fgClr>
                          <a:bgClr>
                            <a:schemeClr val="bg1"/>
                          </a:bgClr>
                        </a:pattFill>
                        <a:ln w="9525">
                          <a:solidFill>
                            <a:srgbClr val="006600"/>
                          </a:solidFill>
                          <a:round/>
                          <a:headEnd/>
                          <a:tailEnd/>
                        </a:ln>
                        <a:effectLst/>
                      </p:spPr>
                      <p:txBody>
                        <a:bodyPr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69244" name="Freeform 284"/>
                        <p:cNvSpPr>
                          <a:spLocks noChangeAspect="1"/>
                        </p:cNvSpPr>
                        <p:nvPr/>
                      </p:nvSpPr>
                      <p:spPr bwMode="auto">
                        <a:xfrm>
                          <a:off x="2744" y="818"/>
                          <a:ext cx="39" cy="348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0" y="0"/>
                            </a:cxn>
                            <a:cxn ang="0">
                              <a:pos x="1" y="322"/>
                            </a:cxn>
                            <a:cxn ang="0">
                              <a:pos x="39" y="348"/>
                            </a:cxn>
                          </a:cxnLst>
                          <a:rect l="0" t="0" r="r" b="b"/>
                          <a:pathLst>
                            <a:path w="39" h="348">
                              <a:moveTo>
                                <a:pt x="0" y="0"/>
                              </a:moveTo>
                              <a:lnTo>
                                <a:pt x="1" y="322"/>
                              </a:lnTo>
                              <a:lnTo>
                                <a:pt x="39" y="348"/>
                              </a:lnTo>
                            </a:path>
                          </a:pathLst>
                        </a:custGeom>
                        <a:noFill/>
                        <a:ln w="6350" cmpd="sng">
                          <a:solidFill>
                            <a:srgbClr val="006600"/>
                          </a:solidFill>
                          <a:round/>
                          <a:headEnd type="none" w="med" len="med"/>
                          <a:tailEnd type="none" w="med" len="med"/>
                        </a:ln>
                        <a:effectLst/>
                      </p:spPr>
                      <p:txBody>
                        <a:bodyPr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69245" name="Freeform 285"/>
                        <p:cNvSpPr>
                          <a:spLocks noChangeAspect="1"/>
                        </p:cNvSpPr>
                        <p:nvPr/>
                      </p:nvSpPr>
                      <p:spPr bwMode="auto">
                        <a:xfrm flipH="1">
                          <a:off x="3384" y="811"/>
                          <a:ext cx="39" cy="348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0" y="0"/>
                            </a:cxn>
                            <a:cxn ang="0">
                              <a:pos x="1" y="322"/>
                            </a:cxn>
                            <a:cxn ang="0">
                              <a:pos x="39" y="348"/>
                            </a:cxn>
                          </a:cxnLst>
                          <a:rect l="0" t="0" r="r" b="b"/>
                          <a:pathLst>
                            <a:path w="39" h="348">
                              <a:moveTo>
                                <a:pt x="0" y="0"/>
                              </a:moveTo>
                              <a:lnTo>
                                <a:pt x="1" y="322"/>
                              </a:lnTo>
                              <a:lnTo>
                                <a:pt x="39" y="348"/>
                              </a:lnTo>
                            </a:path>
                          </a:pathLst>
                        </a:custGeom>
                        <a:noFill/>
                        <a:ln w="6350" cmpd="sng">
                          <a:solidFill>
                            <a:srgbClr val="006600"/>
                          </a:solidFill>
                          <a:round/>
                          <a:headEnd type="none" w="med" len="med"/>
                          <a:tailEnd type="none" w="med" len="med"/>
                        </a:ln>
                        <a:effectLst/>
                      </p:spPr>
                      <p:txBody>
                        <a:bodyPr/>
                        <a:lstStyle/>
                        <a:p>
                          <a:endParaRPr lang="ro-RO"/>
                        </a:p>
                      </p:txBody>
                    </p:sp>
                  </p:grpSp>
                  <p:sp>
                    <p:nvSpPr>
                      <p:cNvPr id="169246" name="Line 286"/>
                      <p:cNvSpPr>
                        <a:spLocks noChangeAspect="1" noChangeShapeType="1"/>
                      </p:cNvSpPr>
                      <p:nvPr/>
                    </p:nvSpPr>
                    <p:spPr bwMode="auto">
                      <a:xfrm>
                        <a:off x="2577" y="867"/>
                        <a:ext cx="0" cy="288"/>
                      </a:xfrm>
                      <a:prstGeom prst="line">
                        <a:avLst/>
                      </a:prstGeom>
                      <a:noFill/>
                      <a:ln w="6350">
                        <a:solidFill>
                          <a:srgbClr val="006600"/>
                        </a:solidFill>
                        <a:round/>
                        <a:headEnd/>
                        <a:tailEnd/>
                      </a:ln>
                      <a:effectLst/>
                    </p:spPr>
                    <p:txBody>
                      <a:bodyPr/>
                      <a:lstStyle/>
                      <a:p>
                        <a:endParaRPr lang="ro-RO"/>
                      </a:p>
                    </p:txBody>
                  </p:sp>
                  <p:sp>
                    <p:nvSpPr>
                      <p:cNvPr id="169247" name="Line 287"/>
                      <p:cNvSpPr>
                        <a:spLocks noChangeAspect="1" noChangeShapeType="1"/>
                      </p:cNvSpPr>
                      <p:nvPr/>
                    </p:nvSpPr>
                    <p:spPr bwMode="auto">
                      <a:xfrm flipH="1">
                        <a:off x="2172" y="866"/>
                        <a:ext cx="10" cy="301"/>
                      </a:xfrm>
                      <a:prstGeom prst="line">
                        <a:avLst/>
                      </a:prstGeom>
                      <a:noFill/>
                      <a:ln w="6350">
                        <a:solidFill>
                          <a:srgbClr val="006600"/>
                        </a:solidFill>
                        <a:round/>
                        <a:headEnd/>
                        <a:tailEnd/>
                      </a:ln>
                      <a:effectLst/>
                    </p:spPr>
                    <p:txBody>
                      <a:bodyPr/>
                      <a:lstStyle/>
                      <a:p>
                        <a:endParaRPr lang="ro-RO"/>
                      </a:p>
                    </p:txBody>
                  </p:sp>
                </p:grpSp>
                <p:grpSp>
                  <p:nvGrpSpPr>
                    <p:cNvPr id="169248" name="Group 288"/>
                    <p:cNvGrpSpPr>
                      <a:grpSpLocks noChangeAspect="1"/>
                    </p:cNvGrpSpPr>
                    <p:nvPr/>
                  </p:nvGrpSpPr>
                  <p:grpSpPr bwMode="auto">
                    <a:xfrm>
                      <a:off x="2070" y="910"/>
                      <a:ext cx="407" cy="365"/>
                      <a:chOff x="2144" y="448"/>
                      <a:chExt cx="478" cy="428"/>
                    </a:xfrm>
                  </p:grpSpPr>
                  <p:sp>
                    <p:nvSpPr>
                      <p:cNvPr id="169249" name="Freeform 289" descr="Темный диагональный 1"/>
                      <p:cNvSpPr>
                        <a:spLocks noChangeAspect="1"/>
                      </p:cNvSpPr>
                      <p:nvPr/>
                    </p:nvSpPr>
                    <p:spPr bwMode="auto">
                      <a:xfrm>
                        <a:off x="2144" y="448"/>
                        <a:ext cx="478" cy="428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112" y="2"/>
                          </a:cxn>
                          <a:cxn ang="0">
                            <a:pos x="378" y="2"/>
                          </a:cxn>
                          <a:cxn ang="0">
                            <a:pos x="398" y="26"/>
                          </a:cxn>
                          <a:cxn ang="0">
                            <a:pos x="398" y="116"/>
                          </a:cxn>
                          <a:cxn ang="0">
                            <a:pos x="352" y="114"/>
                          </a:cxn>
                          <a:cxn ang="0">
                            <a:pos x="352" y="160"/>
                          </a:cxn>
                          <a:cxn ang="0">
                            <a:pos x="418" y="162"/>
                          </a:cxn>
                          <a:cxn ang="0">
                            <a:pos x="418" y="218"/>
                          </a:cxn>
                          <a:cxn ang="0">
                            <a:pos x="468" y="220"/>
                          </a:cxn>
                          <a:cxn ang="0">
                            <a:pos x="478" y="244"/>
                          </a:cxn>
                          <a:cxn ang="0">
                            <a:pos x="478" y="276"/>
                          </a:cxn>
                          <a:cxn ang="0">
                            <a:pos x="398" y="278"/>
                          </a:cxn>
                          <a:cxn ang="0">
                            <a:pos x="404" y="332"/>
                          </a:cxn>
                          <a:cxn ang="0">
                            <a:pos x="434" y="334"/>
                          </a:cxn>
                          <a:cxn ang="0">
                            <a:pos x="434" y="428"/>
                          </a:cxn>
                          <a:cxn ang="0">
                            <a:pos x="406" y="426"/>
                          </a:cxn>
                          <a:cxn ang="0">
                            <a:pos x="406" y="376"/>
                          </a:cxn>
                          <a:cxn ang="0">
                            <a:pos x="336" y="376"/>
                          </a:cxn>
                          <a:cxn ang="0">
                            <a:pos x="336" y="302"/>
                          </a:cxn>
                          <a:cxn ang="0">
                            <a:pos x="274" y="238"/>
                          </a:cxn>
                          <a:cxn ang="0">
                            <a:pos x="274" y="194"/>
                          </a:cxn>
                          <a:cxn ang="0">
                            <a:pos x="296" y="152"/>
                          </a:cxn>
                          <a:cxn ang="0">
                            <a:pos x="296" y="60"/>
                          </a:cxn>
                          <a:cxn ang="0">
                            <a:pos x="380" y="20"/>
                          </a:cxn>
                          <a:cxn ang="0">
                            <a:pos x="380" y="116"/>
                          </a:cxn>
                          <a:cxn ang="0">
                            <a:pos x="380" y="0"/>
                          </a:cxn>
                          <a:cxn ang="0">
                            <a:pos x="110" y="2"/>
                          </a:cxn>
                          <a:cxn ang="0">
                            <a:pos x="112" y="118"/>
                          </a:cxn>
                          <a:cxn ang="0">
                            <a:pos x="112" y="32"/>
                          </a:cxn>
                          <a:cxn ang="0">
                            <a:pos x="188" y="62"/>
                          </a:cxn>
                          <a:cxn ang="0">
                            <a:pos x="188" y="146"/>
                          </a:cxn>
                          <a:cxn ang="0">
                            <a:pos x="210" y="194"/>
                          </a:cxn>
                          <a:cxn ang="0">
                            <a:pos x="210" y="234"/>
                          </a:cxn>
                          <a:cxn ang="0">
                            <a:pos x="140" y="298"/>
                          </a:cxn>
                          <a:cxn ang="0">
                            <a:pos x="140" y="376"/>
                          </a:cxn>
                          <a:cxn ang="0">
                            <a:pos x="66" y="376"/>
                          </a:cxn>
                          <a:cxn ang="0">
                            <a:pos x="66" y="424"/>
                          </a:cxn>
                          <a:cxn ang="0">
                            <a:pos x="44" y="424"/>
                          </a:cxn>
                          <a:cxn ang="0">
                            <a:pos x="44" y="340"/>
                          </a:cxn>
                          <a:cxn ang="0">
                            <a:pos x="74" y="336"/>
                          </a:cxn>
                          <a:cxn ang="0">
                            <a:pos x="74" y="284"/>
                          </a:cxn>
                          <a:cxn ang="0">
                            <a:pos x="2" y="282"/>
                          </a:cxn>
                          <a:cxn ang="0">
                            <a:pos x="0" y="246"/>
                          </a:cxn>
                          <a:cxn ang="0">
                            <a:pos x="10" y="224"/>
                          </a:cxn>
                          <a:cxn ang="0">
                            <a:pos x="64" y="224"/>
                          </a:cxn>
                          <a:cxn ang="0">
                            <a:pos x="62" y="166"/>
                          </a:cxn>
                          <a:cxn ang="0">
                            <a:pos x="136" y="166"/>
                          </a:cxn>
                          <a:cxn ang="0">
                            <a:pos x="136" y="120"/>
                          </a:cxn>
                          <a:cxn ang="0">
                            <a:pos x="90" y="116"/>
                          </a:cxn>
                          <a:cxn ang="0">
                            <a:pos x="90" y="28"/>
                          </a:cxn>
                          <a:cxn ang="0">
                            <a:pos x="112" y="2"/>
                          </a:cxn>
                        </a:cxnLst>
                        <a:rect l="0" t="0" r="r" b="b"/>
                        <a:pathLst>
                          <a:path w="478" h="428">
                            <a:moveTo>
                              <a:pt x="112" y="2"/>
                            </a:moveTo>
                            <a:lnTo>
                              <a:pt x="378" y="2"/>
                            </a:lnTo>
                            <a:lnTo>
                              <a:pt x="398" y="26"/>
                            </a:lnTo>
                            <a:lnTo>
                              <a:pt x="398" y="116"/>
                            </a:lnTo>
                            <a:lnTo>
                              <a:pt x="352" y="114"/>
                            </a:lnTo>
                            <a:lnTo>
                              <a:pt x="352" y="160"/>
                            </a:lnTo>
                            <a:lnTo>
                              <a:pt x="418" y="162"/>
                            </a:lnTo>
                            <a:lnTo>
                              <a:pt x="418" y="218"/>
                            </a:lnTo>
                            <a:lnTo>
                              <a:pt x="468" y="220"/>
                            </a:lnTo>
                            <a:lnTo>
                              <a:pt x="478" y="244"/>
                            </a:lnTo>
                            <a:lnTo>
                              <a:pt x="478" y="276"/>
                            </a:lnTo>
                            <a:lnTo>
                              <a:pt x="398" y="278"/>
                            </a:lnTo>
                            <a:lnTo>
                              <a:pt x="404" y="332"/>
                            </a:lnTo>
                            <a:lnTo>
                              <a:pt x="434" y="334"/>
                            </a:lnTo>
                            <a:lnTo>
                              <a:pt x="434" y="428"/>
                            </a:lnTo>
                            <a:lnTo>
                              <a:pt x="406" y="426"/>
                            </a:lnTo>
                            <a:lnTo>
                              <a:pt x="406" y="376"/>
                            </a:lnTo>
                            <a:lnTo>
                              <a:pt x="336" y="376"/>
                            </a:lnTo>
                            <a:lnTo>
                              <a:pt x="336" y="302"/>
                            </a:lnTo>
                            <a:lnTo>
                              <a:pt x="274" y="238"/>
                            </a:lnTo>
                            <a:lnTo>
                              <a:pt x="274" y="194"/>
                            </a:lnTo>
                            <a:lnTo>
                              <a:pt x="296" y="152"/>
                            </a:lnTo>
                            <a:lnTo>
                              <a:pt x="296" y="60"/>
                            </a:lnTo>
                            <a:lnTo>
                              <a:pt x="380" y="20"/>
                            </a:lnTo>
                            <a:lnTo>
                              <a:pt x="380" y="116"/>
                            </a:lnTo>
                            <a:lnTo>
                              <a:pt x="380" y="0"/>
                            </a:lnTo>
                            <a:lnTo>
                              <a:pt x="110" y="2"/>
                            </a:lnTo>
                            <a:lnTo>
                              <a:pt x="112" y="118"/>
                            </a:lnTo>
                            <a:lnTo>
                              <a:pt x="112" y="32"/>
                            </a:lnTo>
                            <a:lnTo>
                              <a:pt x="188" y="62"/>
                            </a:lnTo>
                            <a:lnTo>
                              <a:pt x="188" y="146"/>
                            </a:lnTo>
                            <a:lnTo>
                              <a:pt x="210" y="194"/>
                            </a:lnTo>
                            <a:lnTo>
                              <a:pt x="210" y="234"/>
                            </a:lnTo>
                            <a:lnTo>
                              <a:pt x="140" y="298"/>
                            </a:lnTo>
                            <a:lnTo>
                              <a:pt x="140" y="376"/>
                            </a:lnTo>
                            <a:lnTo>
                              <a:pt x="66" y="376"/>
                            </a:lnTo>
                            <a:lnTo>
                              <a:pt x="66" y="424"/>
                            </a:lnTo>
                            <a:lnTo>
                              <a:pt x="44" y="424"/>
                            </a:lnTo>
                            <a:lnTo>
                              <a:pt x="44" y="340"/>
                            </a:lnTo>
                            <a:lnTo>
                              <a:pt x="74" y="336"/>
                            </a:lnTo>
                            <a:lnTo>
                              <a:pt x="74" y="284"/>
                            </a:lnTo>
                            <a:lnTo>
                              <a:pt x="2" y="282"/>
                            </a:lnTo>
                            <a:lnTo>
                              <a:pt x="0" y="246"/>
                            </a:lnTo>
                            <a:lnTo>
                              <a:pt x="10" y="224"/>
                            </a:lnTo>
                            <a:lnTo>
                              <a:pt x="64" y="224"/>
                            </a:lnTo>
                            <a:lnTo>
                              <a:pt x="62" y="166"/>
                            </a:lnTo>
                            <a:lnTo>
                              <a:pt x="136" y="166"/>
                            </a:lnTo>
                            <a:lnTo>
                              <a:pt x="136" y="120"/>
                            </a:lnTo>
                            <a:lnTo>
                              <a:pt x="90" y="116"/>
                            </a:lnTo>
                            <a:lnTo>
                              <a:pt x="90" y="28"/>
                            </a:lnTo>
                            <a:lnTo>
                              <a:pt x="112" y="2"/>
                            </a:lnTo>
                            <a:close/>
                          </a:path>
                        </a:pathLst>
                      </a:custGeom>
                      <a:pattFill prst="dkDnDiag">
                        <a:fgClr>
                          <a:srgbClr val="006600"/>
                        </a:fgClr>
                        <a:bgClr>
                          <a:schemeClr val="bg1"/>
                        </a:bgClr>
                      </a:pattFill>
                      <a:ln w="9525">
                        <a:solidFill>
                          <a:srgbClr val="006600"/>
                        </a:solidFill>
                        <a:round/>
                        <a:headEnd/>
                        <a:tailEnd/>
                      </a:ln>
                      <a:effectLst/>
                    </p:spPr>
                    <p:txBody>
                      <a:bodyPr/>
                      <a:lstStyle/>
                      <a:p>
                        <a:endParaRPr lang="ro-RO"/>
                      </a:p>
                    </p:txBody>
                  </p:sp>
                  <p:sp>
                    <p:nvSpPr>
                      <p:cNvPr id="169250" name="Line 290" descr="Темный диагональный 1"/>
                      <p:cNvSpPr>
                        <a:spLocks noChangeAspect="1" noChangeShapeType="1"/>
                      </p:cNvSpPr>
                      <p:nvPr/>
                    </p:nvSpPr>
                    <p:spPr bwMode="auto">
                      <a:xfrm>
                        <a:off x="2284" y="822"/>
                        <a:ext cx="196" cy="0"/>
                      </a:xfrm>
                      <a:prstGeom prst="line">
                        <a:avLst/>
                      </a:prstGeom>
                      <a:noFill/>
                      <a:ln w="9525">
                        <a:solidFill>
                          <a:srgbClr val="006600"/>
                        </a:solidFill>
                        <a:prstDash val="dash"/>
                        <a:round/>
                        <a:headEnd/>
                        <a:tailEnd/>
                      </a:ln>
                      <a:effectLst/>
                    </p:spPr>
                    <p:txBody>
                      <a:bodyPr/>
                      <a:lstStyle/>
                      <a:p>
                        <a:endParaRPr lang="ro-RO"/>
                      </a:p>
                    </p:txBody>
                  </p:sp>
                </p:grpSp>
                <p:sp>
                  <p:nvSpPr>
                    <p:cNvPr id="169251" name="Rectangle 291" descr="Алмазная решетка (контур)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367" y="1007"/>
                      <a:ext cx="93" cy="40"/>
                    </a:xfrm>
                    <a:prstGeom prst="rect">
                      <a:avLst/>
                    </a:prstGeom>
                    <a:pattFill prst="openDmnd">
                      <a:fgClr>
                        <a:srgbClr val="808080"/>
                      </a:fgClr>
                      <a:bgClr>
                        <a:schemeClr val="bg1"/>
                      </a:bgClr>
                    </a:pattFill>
                    <a:ln w="9525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69252" name="Rectangle 292" descr="Алмазная решетка (контур)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095" y="1012"/>
                      <a:ext cx="92" cy="40"/>
                    </a:xfrm>
                    <a:prstGeom prst="rect">
                      <a:avLst/>
                    </a:prstGeom>
                    <a:pattFill prst="openDmnd">
                      <a:fgClr>
                        <a:srgbClr val="808080"/>
                      </a:fgClr>
                      <a:bgClr>
                        <a:schemeClr val="bg1"/>
                      </a:bgClr>
                    </a:pattFill>
                    <a:ln w="9525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69253" name="Rectangle 293" descr="Алмазная решетка (контур)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067" y="1151"/>
                      <a:ext cx="67" cy="45"/>
                    </a:xfrm>
                    <a:prstGeom prst="rect">
                      <a:avLst/>
                    </a:prstGeom>
                    <a:pattFill prst="openDmnd">
                      <a:fgClr>
                        <a:srgbClr val="808080"/>
                      </a:fgClr>
                      <a:bgClr>
                        <a:schemeClr val="bg1"/>
                      </a:bgClr>
                    </a:pattFill>
                    <a:ln w="9525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69254" name="Rectangle 294" descr="Алмазная решетка (контур)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412" y="1149"/>
                      <a:ext cx="66" cy="45"/>
                    </a:xfrm>
                    <a:prstGeom prst="rect">
                      <a:avLst/>
                    </a:prstGeom>
                    <a:pattFill prst="openDmnd">
                      <a:fgClr>
                        <a:srgbClr val="808080"/>
                      </a:fgClr>
                      <a:bgClr>
                        <a:schemeClr val="bg1"/>
                      </a:bgClr>
                    </a:pattFill>
                    <a:ln w="9525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69255" name="Rectangle 295" descr="Алмазная решетка (контур)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615" y="1388"/>
                      <a:ext cx="123" cy="96"/>
                    </a:xfrm>
                    <a:prstGeom prst="rect">
                      <a:avLst/>
                    </a:prstGeom>
                    <a:pattFill prst="openDmnd">
                      <a:fgClr>
                        <a:srgbClr val="808080"/>
                      </a:fgClr>
                      <a:bgClr>
                        <a:schemeClr val="bg1"/>
                      </a:bgClr>
                    </a:pattFill>
                    <a:ln w="9525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69256" name="Rectangle 296" descr="Алмазная решетка (контур)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006" y="1388"/>
                      <a:ext cx="122" cy="96"/>
                    </a:xfrm>
                    <a:prstGeom prst="rect">
                      <a:avLst/>
                    </a:prstGeom>
                    <a:pattFill prst="openDmnd">
                      <a:fgClr>
                        <a:srgbClr val="808080"/>
                      </a:fgClr>
                      <a:bgClr>
                        <a:schemeClr val="bg1"/>
                      </a:bgClr>
                    </a:pattFill>
                    <a:ln w="9525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69257" name="Freeform 297" descr="Широкий диагональный 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585" y="1152"/>
                      <a:ext cx="572" cy="233"/>
                    </a:xfrm>
                    <a:custGeom>
                      <a:avLst/>
                      <a:gdLst/>
                      <a:ahLst/>
                      <a:cxnLst>
                        <a:cxn ang="0">
                          <a:pos x="2" y="0"/>
                        </a:cxn>
                        <a:cxn ang="0">
                          <a:pos x="0" y="83"/>
                        </a:cxn>
                        <a:cxn ang="0">
                          <a:pos x="41" y="87"/>
                        </a:cxn>
                        <a:cxn ang="0">
                          <a:pos x="35" y="267"/>
                        </a:cxn>
                        <a:cxn ang="0">
                          <a:pos x="219" y="269"/>
                        </a:cxn>
                        <a:cxn ang="0">
                          <a:pos x="219" y="245"/>
                        </a:cxn>
                        <a:cxn ang="0">
                          <a:pos x="216" y="34"/>
                        </a:cxn>
                        <a:cxn ang="0">
                          <a:pos x="104" y="29"/>
                        </a:cxn>
                        <a:cxn ang="0">
                          <a:pos x="102" y="2"/>
                        </a:cxn>
                        <a:cxn ang="0">
                          <a:pos x="582" y="5"/>
                        </a:cxn>
                        <a:cxn ang="0">
                          <a:pos x="581" y="35"/>
                        </a:cxn>
                        <a:cxn ang="0">
                          <a:pos x="470" y="35"/>
                        </a:cxn>
                        <a:cxn ang="0">
                          <a:pos x="468" y="249"/>
                        </a:cxn>
                        <a:cxn ang="0">
                          <a:pos x="467" y="273"/>
                        </a:cxn>
                        <a:cxn ang="0">
                          <a:pos x="636" y="270"/>
                        </a:cxn>
                        <a:cxn ang="0">
                          <a:pos x="638" y="92"/>
                        </a:cxn>
                        <a:cxn ang="0">
                          <a:pos x="672" y="87"/>
                        </a:cxn>
                        <a:cxn ang="0">
                          <a:pos x="672" y="6"/>
                        </a:cxn>
                        <a:cxn ang="0">
                          <a:pos x="2" y="0"/>
                        </a:cxn>
                      </a:cxnLst>
                      <a:rect l="0" t="0" r="r" b="b"/>
                      <a:pathLst>
                        <a:path w="672" h="273">
                          <a:moveTo>
                            <a:pt x="2" y="0"/>
                          </a:moveTo>
                          <a:lnTo>
                            <a:pt x="0" y="83"/>
                          </a:lnTo>
                          <a:lnTo>
                            <a:pt x="41" y="87"/>
                          </a:lnTo>
                          <a:lnTo>
                            <a:pt x="35" y="267"/>
                          </a:lnTo>
                          <a:lnTo>
                            <a:pt x="219" y="269"/>
                          </a:lnTo>
                          <a:lnTo>
                            <a:pt x="219" y="245"/>
                          </a:lnTo>
                          <a:lnTo>
                            <a:pt x="216" y="34"/>
                          </a:lnTo>
                          <a:lnTo>
                            <a:pt x="104" y="29"/>
                          </a:lnTo>
                          <a:lnTo>
                            <a:pt x="102" y="2"/>
                          </a:lnTo>
                          <a:lnTo>
                            <a:pt x="582" y="5"/>
                          </a:lnTo>
                          <a:lnTo>
                            <a:pt x="581" y="35"/>
                          </a:lnTo>
                          <a:lnTo>
                            <a:pt x="470" y="35"/>
                          </a:lnTo>
                          <a:lnTo>
                            <a:pt x="468" y="249"/>
                          </a:lnTo>
                          <a:lnTo>
                            <a:pt x="467" y="273"/>
                          </a:lnTo>
                          <a:lnTo>
                            <a:pt x="636" y="270"/>
                          </a:lnTo>
                          <a:lnTo>
                            <a:pt x="638" y="92"/>
                          </a:lnTo>
                          <a:lnTo>
                            <a:pt x="672" y="87"/>
                          </a:lnTo>
                          <a:lnTo>
                            <a:pt x="672" y="6"/>
                          </a:lnTo>
                          <a:lnTo>
                            <a:pt x="2" y="0"/>
                          </a:lnTo>
                          <a:close/>
                        </a:path>
                      </a:pathLst>
                    </a:custGeom>
                    <a:pattFill prst="wdUpDiag">
                      <a:fgClr>
                        <a:srgbClr val="006600"/>
                      </a:fgClr>
                      <a:bgClr>
                        <a:schemeClr val="bg1"/>
                      </a:bgClr>
                    </a:pattFill>
                    <a:ln w="9525">
                      <a:solidFill>
                        <a:srgbClr val="006600"/>
                      </a:solidFill>
                      <a:round/>
                      <a:headEnd/>
                      <a:tailEnd/>
                    </a:ln>
                    <a:effectLst/>
                  </p:spPr>
                  <p:txBody>
                    <a:bodyPr/>
                    <a:lstStyle/>
                    <a:p>
                      <a:endParaRPr lang="ro-RO"/>
                    </a:p>
                  </p:txBody>
                </p:sp>
                <p:grpSp>
                  <p:nvGrpSpPr>
                    <p:cNvPr id="169258" name="Group 298"/>
                    <p:cNvGrpSpPr>
                      <a:grpSpLocks noChangeAspect="1"/>
                    </p:cNvGrpSpPr>
                    <p:nvPr/>
                  </p:nvGrpSpPr>
                  <p:grpSpPr bwMode="auto">
                    <a:xfrm>
                      <a:off x="2695" y="873"/>
                      <a:ext cx="372" cy="595"/>
                      <a:chOff x="2878" y="405"/>
                      <a:chExt cx="436" cy="697"/>
                    </a:xfrm>
                  </p:grpSpPr>
                  <p:grpSp>
                    <p:nvGrpSpPr>
                      <p:cNvPr id="169259" name="Group 299"/>
                      <p:cNvGrpSpPr>
                        <a:grpSpLocks noChangeAspect="1"/>
                      </p:cNvGrpSpPr>
                      <p:nvPr/>
                    </p:nvGrpSpPr>
                    <p:grpSpPr bwMode="auto">
                      <a:xfrm>
                        <a:off x="3028" y="915"/>
                        <a:ext cx="118" cy="187"/>
                        <a:chOff x="3028" y="915"/>
                        <a:chExt cx="118" cy="187"/>
                      </a:xfrm>
                    </p:grpSpPr>
                    <p:sp>
                      <p:nvSpPr>
                        <p:cNvPr id="169260" name="Rectangle 300" descr="Широкий диагональный 2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3028" y="915"/>
                          <a:ext cx="116" cy="167"/>
                        </a:xfrm>
                        <a:prstGeom prst="rect">
                          <a:avLst/>
                        </a:prstGeom>
                        <a:pattFill prst="wdUpDiag">
                          <a:fgClr>
                            <a:srgbClr val="006600"/>
                          </a:fgClr>
                          <a:bgClr>
                            <a:schemeClr val="bg1"/>
                          </a:bgClr>
                        </a:pattFill>
                        <a:ln w="9525">
                          <a:solidFill>
                            <a:srgbClr val="006600"/>
                          </a:solidFill>
                          <a:miter lim="800000"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69261" name="AutoShape 301" descr="Широкий диагональный 2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3029" y="1082"/>
                          <a:ext cx="117" cy="20"/>
                        </a:xfrm>
                        <a:custGeom>
                          <a:avLst/>
                          <a:gdLst>
                            <a:gd name="G0" fmla="+- 5400 0 0"/>
                            <a:gd name="G1" fmla="+- 21600 0 5400"/>
                            <a:gd name="G2" fmla="*/ 5400 1 2"/>
                            <a:gd name="G3" fmla="+- 21600 0 G2"/>
                            <a:gd name="G4" fmla="+/ 5400 21600 2"/>
                            <a:gd name="G5" fmla="+/ G1 0 2"/>
                            <a:gd name="G6" fmla="*/ 21600 21600 5400"/>
                            <a:gd name="G7" fmla="*/ G6 1 2"/>
                            <a:gd name="G8" fmla="+- 21600 0 G7"/>
                            <a:gd name="G9" fmla="*/ 21600 1 2"/>
                            <a:gd name="G10" fmla="+- 5400 0 G9"/>
                            <a:gd name="G11" fmla="?: G10 G8 0"/>
                            <a:gd name="G12" fmla="?: G10 G7 21600"/>
                            <a:gd name="T0" fmla="*/ 18900 w 21600"/>
                            <a:gd name="T1" fmla="*/ 10800 h 21600"/>
                            <a:gd name="T2" fmla="*/ 10800 w 21600"/>
                            <a:gd name="T3" fmla="*/ 21600 h 21600"/>
                            <a:gd name="T4" fmla="*/ 2700 w 21600"/>
                            <a:gd name="T5" fmla="*/ 10800 h 21600"/>
                            <a:gd name="T6" fmla="*/ 10800 w 21600"/>
                            <a:gd name="T7" fmla="*/ 0 h 21600"/>
                            <a:gd name="T8" fmla="*/ 4500 w 21600"/>
                            <a:gd name="T9" fmla="*/ 4500 h 21600"/>
                            <a:gd name="T10" fmla="*/ 17100 w 21600"/>
                            <a:gd name="T11" fmla="*/ 17100 h 21600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  <a:cxn ang="0">
                              <a:pos x="T6" y="T7"/>
                            </a:cxn>
                          </a:cxnLst>
                          <a:rect l="T8" t="T9" r="T10" b="T11"/>
                          <a:pathLst>
                            <a:path w="21600" h="21600">
                              <a:moveTo>
                                <a:pt x="0" y="0"/>
                              </a:moveTo>
                              <a:lnTo>
                                <a:pt x="5400" y="21600"/>
                              </a:lnTo>
                              <a:lnTo>
                                <a:pt x="16200" y="21600"/>
                              </a:lnTo>
                              <a:lnTo>
                                <a:pt x="21600" y="0"/>
                              </a:lnTo>
                              <a:close/>
                            </a:path>
                          </a:pathLst>
                        </a:custGeom>
                        <a:pattFill prst="wdUpDiag">
                          <a:fgClr>
                            <a:srgbClr val="006600"/>
                          </a:fgClr>
                          <a:bgClr>
                            <a:schemeClr val="bg1"/>
                          </a:bgClr>
                        </a:pattFill>
                        <a:ln w="9525">
                          <a:solidFill>
                            <a:srgbClr val="006600"/>
                          </a:solidFill>
                          <a:miter lim="800000"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</p:grpSp>
                  <p:grpSp>
                    <p:nvGrpSpPr>
                      <p:cNvPr id="169262" name="Group 302"/>
                      <p:cNvGrpSpPr>
                        <a:grpSpLocks noChangeAspect="1"/>
                      </p:cNvGrpSpPr>
                      <p:nvPr/>
                    </p:nvGrpSpPr>
                    <p:grpSpPr bwMode="auto">
                      <a:xfrm>
                        <a:off x="2878" y="405"/>
                        <a:ext cx="436" cy="600"/>
                        <a:chOff x="2878" y="405"/>
                        <a:chExt cx="436" cy="600"/>
                      </a:xfrm>
                    </p:grpSpPr>
                    <p:sp>
                      <p:nvSpPr>
                        <p:cNvPr id="169263" name="Freeform 303" descr="Широкий диагональный 1"/>
                        <p:cNvSpPr>
                          <a:spLocks noChangeAspect="1"/>
                        </p:cNvSpPr>
                        <p:nvPr/>
                      </p:nvSpPr>
                      <p:spPr bwMode="auto">
                        <a:xfrm>
                          <a:off x="2878" y="405"/>
                          <a:ext cx="436" cy="573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104" y="0"/>
                            </a:cxn>
                            <a:cxn ang="0">
                              <a:pos x="338" y="0"/>
                            </a:cxn>
                            <a:cxn ang="0">
                              <a:pos x="338" y="18"/>
                            </a:cxn>
                            <a:cxn ang="0">
                              <a:pos x="386" y="21"/>
                            </a:cxn>
                            <a:cxn ang="0">
                              <a:pos x="389" y="92"/>
                            </a:cxn>
                            <a:cxn ang="0">
                              <a:pos x="388" y="23"/>
                            </a:cxn>
                            <a:cxn ang="0">
                              <a:pos x="355" y="62"/>
                            </a:cxn>
                            <a:cxn ang="0">
                              <a:pos x="91" y="60"/>
                            </a:cxn>
                            <a:cxn ang="0">
                              <a:pos x="91" y="114"/>
                            </a:cxn>
                            <a:cxn ang="0">
                              <a:pos x="353" y="117"/>
                            </a:cxn>
                            <a:cxn ang="0">
                              <a:pos x="391" y="147"/>
                            </a:cxn>
                            <a:cxn ang="0">
                              <a:pos x="389" y="90"/>
                            </a:cxn>
                            <a:cxn ang="0">
                              <a:pos x="391" y="150"/>
                            </a:cxn>
                            <a:cxn ang="0">
                              <a:pos x="338" y="150"/>
                            </a:cxn>
                            <a:cxn ang="0">
                              <a:pos x="335" y="198"/>
                            </a:cxn>
                            <a:cxn ang="0">
                              <a:pos x="436" y="199"/>
                            </a:cxn>
                            <a:cxn ang="0">
                              <a:pos x="436" y="339"/>
                            </a:cxn>
                            <a:cxn ang="0">
                              <a:pos x="398" y="339"/>
                            </a:cxn>
                            <a:cxn ang="0">
                              <a:pos x="396" y="305"/>
                            </a:cxn>
                            <a:cxn ang="0">
                              <a:pos x="323" y="302"/>
                            </a:cxn>
                            <a:cxn ang="0">
                              <a:pos x="323" y="368"/>
                            </a:cxn>
                            <a:cxn ang="0">
                              <a:pos x="337" y="392"/>
                            </a:cxn>
                            <a:cxn ang="0">
                              <a:pos x="335" y="573"/>
                            </a:cxn>
                            <a:cxn ang="0">
                              <a:pos x="266" y="570"/>
                            </a:cxn>
                            <a:cxn ang="0">
                              <a:pos x="269" y="507"/>
                            </a:cxn>
                            <a:cxn ang="0">
                              <a:pos x="152" y="504"/>
                            </a:cxn>
                            <a:cxn ang="0">
                              <a:pos x="154" y="570"/>
                            </a:cxn>
                            <a:cxn ang="0">
                              <a:pos x="84" y="565"/>
                            </a:cxn>
                            <a:cxn ang="0">
                              <a:pos x="86" y="387"/>
                            </a:cxn>
                            <a:cxn ang="0">
                              <a:pos x="104" y="369"/>
                            </a:cxn>
                            <a:cxn ang="0">
                              <a:pos x="104" y="302"/>
                            </a:cxn>
                            <a:cxn ang="0">
                              <a:pos x="38" y="300"/>
                            </a:cxn>
                            <a:cxn ang="0">
                              <a:pos x="34" y="329"/>
                            </a:cxn>
                            <a:cxn ang="0">
                              <a:pos x="2" y="329"/>
                            </a:cxn>
                            <a:cxn ang="0">
                              <a:pos x="0" y="199"/>
                            </a:cxn>
                            <a:cxn ang="0">
                              <a:pos x="101" y="195"/>
                            </a:cxn>
                            <a:cxn ang="0">
                              <a:pos x="101" y="150"/>
                            </a:cxn>
                            <a:cxn ang="0">
                              <a:pos x="38" y="147"/>
                            </a:cxn>
                            <a:cxn ang="0">
                              <a:pos x="38" y="87"/>
                            </a:cxn>
                            <a:cxn ang="0">
                              <a:pos x="40" y="147"/>
                            </a:cxn>
                            <a:cxn ang="0">
                              <a:pos x="88" y="114"/>
                            </a:cxn>
                            <a:cxn ang="0">
                              <a:pos x="352" y="117"/>
                            </a:cxn>
                            <a:cxn ang="0">
                              <a:pos x="356" y="62"/>
                            </a:cxn>
                            <a:cxn ang="0">
                              <a:pos x="94" y="62"/>
                            </a:cxn>
                            <a:cxn ang="0">
                              <a:pos x="37" y="21"/>
                            </a:cxn>
                            <a:cxn ang="0">
                              <a:pos x="38" y="93"/>
                            </a:cxn>
                            <a:cxn ang="0">
                              <a:pos x="38" y="21"/>
                            </a:cxn>
                            <a:cxn ang="0">
                              <a:pos x="104" y="21"/>
                            </a:cxn>
                            <a:cxn ang="0">
                              <a:pos x="104" y="0"/>
                            </a:cxn>
                          </a:cxnLst>
                          <a:rect l="0" t="0" r="r" b="b"/>
                          <a:pathLst>
                            <a:path w="436" h="573">
                              <a:moveTo>
                                <a:pt x="104" y="0"/>
                              </a:moveTo>
                              <a:lnTo>
                                <a:pt x="338" y="0"/>
                              </a:lnTo>
                              <a:lnTo>
                                <a:pt x="338" y="18"/>
                              </a:lnTo>
                              <a:lnTo>
                                <a:pt x="386" y="21"/>
                              </a:lnTo>
                              <a:lnTo>
                                <a:pt x="389" y="92"/>
                              </a:lnTo>
                              <a:lnTo>
                                <a:pt x="388" y="23"/>
                              </a:lnTo>
                              <a:lnTo>
                                <a:pt x="355" y="62"/>
                              </a:lnTo>
                              <a:lnTo>
                                <a:pt x="91" y="60"/>
                              </a:lnTo>
                              <a:lnTo>
                                <a:pt x="91" y="114"/>
                              </a:lnTo>
                              <a:lnTo>
                                <a:pt x="353" y="117"/>
                              </a:lnTo>
                              <a:lnTo>
                                <a:pt x="391" y="147"/>
                              </a:lnTo>
                              <a:lnTo>
                                <a:pt x="389" y="90"/>
                              </a:lnTo>
                              <a:lnTo>
                                <a:pt x="391" y="150"/>
                              </a:lnTo>
                              <a:lnTo>
                                <a:pt x="338" y="150"/>
                              </a:lnTo>
                              <a:lnTo>
                                <a:pt x="335" y="198"/>
                              </a:lnTo>
                              <a:lnTo>
                                <a:pt x="436" y="199"/>
                              </a:lnTo>
                              <a:lnTo>
                                <a:pt x="436" y="339"/>
                              </a:lnTo>
                              <a:lnTo>
                                <a:pt x="398" y="339"/>
                              </a:lnTo>
                              <a:lnTo>
                                <a:pt x="396" y="305"/>
                              </a:lnTo>
                              <a:lnTo>
                                <a:pt x="323" y="302"/>
                              </a:lnTo>
                              <a:lnTo>
                                <a:pt x="323" y="368"/>
                              </a:lnTo>
                              <a:lnTo>
                                <a:pt x="337" y="392"/>
                              </a:lnTo>
                              <a:lnTo>
                                <a:pt x="335" y="573"/>
                              </a:lnTo>
                              <a:lnTo>
                                <a:pt x="266" y="570"/>
                              </a:lnTo>
                              <a:lnTo>
                                <a:pt x="269" y="507"/>
                              </a:lnTo>
                              <a:lnTo>
                                <a:pt x="152" y="504"/>
                              </a:lnTo>
                              <a:lnTo>
                                <a:pt x="154" y="570"/>
                              </a:lnTo>
                              <a:lnTo>
                                <a:pt x="84" y="565"/>
                              </a:lnTo>
                              <a:lnTo>
                                <a:pt x="86" y="387"/>
                              </a:lnTo>
                              <a:lnTo>
                                <a:pt x="104" y="369"/>
                              </a:lnTo>
                              <a:lnTo>
                                <a:pt x="104" y="302"/>
                              </a:lnTo>
                              <a:lnTo>
                                <a:pt x="38" y="300"/>
                              </a:lnTo>
                              <a:lnTo>
                                <a:pt x="34" y="329"/>
                              </a:lnTo>
                              <a:lnTo>
                                <a:pt x="2" y="329"/>
                              </a:lnTo>
                              <a:lnTo>
                                <a:pt x="0" y="199"/>
                              </a:lnTo>
                              <a:lnTo>
                                <a:pt x="101" y="195"/>
                              </a:lnTo>
                              <a:lnTo>
                                <a:pt x="101" y="150"/>
                              </a:lnTo>
                              <a:lnTo>
                                <a:pt x="38" y="147"/>
                              </a:lnTo>
                              <a:lnTo>
                                <a:pt x="38" y="87"/>
                              </a:lnTo>
                              <a:lnTo>
                                <a:pt x="40" y="147"/>
                              </a:lnTo>
                              <a:lnTo>
                                <a:pt x="88" y="114"/>
                              </a:lnTo>
                              <a:lnTo>
                                <a:pt x="352" y="117"/>
                              </a:lnTo>
                              <a:lnTo>
                                <a:pt x="356" y="62"/>
                              </a:lnTo>
                              <a:lnTo>
                                <a:pt x="94" y="62"/>
                              </a:lnTo>
                              <a:lnTo>
                                <a:pt x="37" y="21"/>
                              </a:lnTo>
                              <a:lnTo>
                                <a:pt x="38" y="93"/>
                              </a:lnTo>
                              <a:lnTo>
                                <a:pt x="38" y="21"/>
                              </a:lnTo>
                              <a:lnTo>
                                <a:pt x="104" y="21"/>
                              </a:lnTo>
                              <a:lnTo>
                                <a:pt x="104" y="0"/>
                              </a:lnTo>
                              <a:close/>
                            </a:path>
                          </a:pathLst>
                        </a:custGeom>
                        <a:pattFill prst="wdDnDiag">
                          <a:fgClr>
                            <a:srgbClr val="006600"/>
                          </a:fgClr>
                          <a:bgClr>
                            <a:schemeClr val="bg1"/>
                          </a:bgClr>
                        </a:pattFill>
                        <a:ln w="9525">
                          <a:solidFill>
                            <a:srgbClr val="006600"/>
                          </a:solidFill>
                          <a:round/>
                          <a:headEnd/>
                          <a:tailEnd/>
                        </a:ln>
                        <a:effectLst/>
                      </p:spPr>
                      <p:txBody>
                        <a:bodyPr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69264" name="Freeform 304"/>
                        <p:cNvSpPr>
                          <a:spLocks noChangeAspect="1"/>
                        </p:cNvSpPr>
                        <p:nvPr/>
                      </p:nvSpPr>
                      <p:spPr bwMode="auto">
                        <a:xfrm>
                          <a:off x="2970" y="779"/>
                          <a:ext cx="16" cy="218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12" y="0"/>
                            </a:cxn>
                            <a:cxn ang="0">
                              <a:pos x="16" y="197"/>
                            </a:cxn>
                            <a:cxn ang="0">
                              <a:pos x="0" y="218"/>
                            </a:cxn>
                          </a:cxnLst>
                          <a:rect l="0" t="0" r="r" b="b"/>
                          <a:pathLst>
                            <a:path w="16" h="218">
                              <a:moveTo>
                                <a:pt x="12" y="0"/>
                              </a:moveTo>
                              <a:lnTo>
                                <a:pt x="16" y="197"/>
                              </a:lnTo>
                              <a:lnTo>
                                <a:pt x="0" y="218"/>
                              </a:lnTo>
                            </a:path>
                          </a:pathLst>
                        </a:custGeom>
                        <a:noFill/>
                        <a:ln w="6350" cmpd="sng">
                          <a:solidFill>
                            <a:srgbClr val="006600"/>
                          </a:solidFill>
                          <a:round/>
                          <a:headEnd type="none" w="med" len="med"/>
                          <a:tailEnd type="none" w="med" len="med"/>
                        </a:ln>
                        <a:effectLst/>
                      </p:spPr>
                      <p:txBody>
                        <a:bodyPr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69265" name="Freeform 305"/>
                        <p:cNvSpPr>
                          <a:spLocks noChangeAspect="1"/>
                        </p:cNvSpPr>
                        <p:nvPr/>
                      </p:nvSpPr>
                      <p:spPr bwMode="auto">
                        <a:xfrm>
                          <a:off x="3195" y="773"/>
                          <a:ext cx="20" cy="232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0" y="0"/>
                            </a:cxn>
                            <a:cxn ang="0">
                              <a:pos x="0" y="199"/>
                            </a:cxn>
                            <a:cxn ang="0">
                              <a:pos x="20" y="232"/>
                            </a:cxn>
                          </a:cxnLst>
                          <a:rect l="0" t="0" r="r" b="b"/>
                          <a:pathLst>
                            <a:path w="20" h="232">
                              <a:moveTo>
                                <a:pt x="0" y="0"/>
                              </a:moveTo>
                              <a:lnTo>
                                <a:pt x="0" y="199"/>
                              </a:lnTo>
                              <a:lnTo>
                                <a:pt x="20" y="232"/>
                              </a:lnTo>
                            </a:path>
                          </a:pathLst>
                        </a:custGeom>
                        <a:noFill/>
                        <a:ln w="6350" cmpd="sng">
                          <a:solidFill>
                            <a:srgbClr val="006600"/>
                          </a:solidFill>
                          <a:round/>
                          <a:headEnd type="none" w="med" len="med"/>
                          <a:tailEnd type="none" w="med" len="med"/>
                        </a:ln>
                        <a:effectLst/>
                      </p:spPr>
                      <p:txBody>
                        <a:bodyPr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69266" name="Rectangle 306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2970" y="467"/>
                          <a:ext cx="262" cy="56"/>
                        </a:xfrm>
                        <a:prstGeom prst="rect">
                          <a:avLst/>
                        </a:prstGeom>
                        <a:solidFill>
                          <a:schemeClr val="bg1"/>
                        </a:solidFill>
                        <a:ln w="9525">
                          <a:solidFill>
                            <a:srgbClr val="006600"/>
                          </a:solidFill>
                          <a:miter lim="800000"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</p:grpSp>
                </p:grpSp>
                <p:sp>
                  <p:nvSpPr>
                    <p:cNvPr id="169267" name="Rectangle 307" descr="Алмазная решетка (контур)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728" y="1137"/>
                      <a:ext cx="53" cy="40"/>
                    </a:xfrm>
                    <a:prstGeom prst="rect">
                      <a:avLst/>
                    </a:prstGeom>
                    <a:pattFill prst="openDmnd">
                      <a:fgClr>
                        <a:srgbClr val="808080"/>
                      </a:fgClr>
                      <a:bgClr>
                        <a:schemeClr val="bg1"/>
                      </a:bgClr>
                    </a:pattFill>
                    <a:ln w="9525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69268" name="Rectangle 308" descr="Алмазная решетка (контур)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976" y="1138"/>
                      <a:ext cx="53" cy="40"/>
                    </a:xfrm>
                    <a:prstGeom prst="rect">
                      <a:avLst/>
                    </a:prstGeom>
                    <a:pattFill prst="openDmnd">
                      <a:fgClr>
                        <a:srgbClr val="808080"/>
                      </a:fgClr>
                      <a:bgClr>
                        <a:schemeClr val="bg1"/>
                      </a:bgClr>
                    </a:pattFill>
                    <a:ln w="9525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</p:grpSp>
            </p:grpSp>
          </p:grpSp>
          <p:grpSp>
            <p:nvGrpSpPr>
              <p:cNvPr id="169269" name="Group 309"/>
              <p:cNvGrpSpPr>
                <a:grpSpLocks/>
              </p:cNvGrpSpPr>
              <p:nvPr/>
            </p:nvGrpSpPr>
            <p:grpSpPr bwMode="auto">
              <a:xfrm>
                <a:off x="1992" y="1864"/>
                <a:ext cx="1784" cy="2152"/>
                <a:chOff x="1992" y="1864"/>
                <a:chExt cx="1784" cy="2152"/>
              </a:xfrm>
            </p:grpSpPr>
            <p:grpSp>
              <p:nvGrpSpPr>
                <p:cNvPr id="169270" name="Group 310"/>
                <p:cNvGrpSpPr>
                  <a:grpSpLocks noChangeAspect="1"/>
                </p:cNvGrpSpPr>
                <p:nvPr/>
              </p:nvGrpSpPr>
              <p:grpSpPr bwMode="auto">
                <a:xfrm>
                  <a:off x="1992" y="1864"/>
                  <a:ext cx="1784" cy="2152"/>
                  <a:chOff x="1806" y="1388"/>
                  <a:chExt cx="2156" cy="2602"/>
                </a:xfrm>
              </p:grpSpPr>
              <p:sp>
                <p:nvSpPr>
                  <p:cNvPr id="169271" name="Rectangle 31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861" y="2373"/>
                    <a:ext cx="41" cy="52"/>
                  </a:xfrm>
                  <a:prstGeom prst="rect">
                    <a:avLst/>
                  </a:prstGeom>
                  <a:solidFill>
                    <a:schemeClr val="bg1"/>
                  </a:solidFill>
                  <a:ln w="6350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grpSp>
                <p:nvGrpSpPr>
                  <p:cNvPr id="169272" name="Group 312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1806" y="1388"/>
                    <a:ext cx="2156" cy="2602"/>
                    <a:chOff x="1806" y="1388"/>
                    <a:chExt cx="2156" cy="2602"/>
                  </a:xfrm>
                </p:grpSpPr>
                <p:sp>
                  <p:nvSpPr>
                    <p:cNvPr id="169273" name="Rectangle 313" descr="Алмазная решетка (контур)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644" y="2387"/>
                      <a:ext cx="467" cy="20"/>
                    </a:xfrm>
                    <a:prstGeom prst="rect">
                      <a:avLst/>
                    </a:prstGeom>
                    <a:pattFill prst="openDmnd">
                      <a:fgClr>
                        <a:schemeClr val="tx2"/>
                      </a:fgClr>
                      <a:bgClr>
                        <a:schemeClr val="bg1"/>
                      </a:bgClr>
                    </a:pattFill>
                    <a:ln w="9525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  <p:grpSp>
                  <p:nvGrpSpPr>
                    <p:cNvPr id="169274" name="Group 314"/>
                    <p:cNvGrpSpPr>
                      <a:grpSpLocks noChangeAspect="1"/>
                    </p:cNvGrpSpPr>
                    <p:nvPr/>
                  </p:nvGrpSpPr>
                  <p:grpSpPr bwMode="auto">
                    <a:xfrm>
                      <a:off x="1806" y="1388"/>
                      <a:ext cx="2156" cy="2602"/>
                      <a:chOff x="1806" y="1388"/>
                      <a:chExt cx="2156" cy="2602"/>
                    </a:xfrm>
                  </p:grpSpPr>
                  <p:grpSp>
                    <p:nvGrpSpPr>
                      <p:cNvPr id="169275" name="Group 315"/>
                      <p:cNvGrpSpPr>
                        <a:grpSpLocks noChangeAspect="1"/>
                      </p:cNvGrpSpPr>
                      <p:nvPr/>
                    </p:nvGrpSpPr>
                    <p:grpSpPr bwMode="auto">
                      <a:xfrm>
                        <a:off x="2646" y="1505"/>
                        <a:ext cx="462" cy="884"/>
                        <a:chOff x="2820" y="1146"/>
                        <a:chExt cx="542" cy="1062"/>
                      </a:xfrm>
                    </p:grpSpPr>
                    <p:sp>
                      <p:nvSpPr>
                        <p:cNvPr id="169276" name="Rectangle 316" descr="Зигзаг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2820" y="1146"/>
                          <a:ext cx="182" cy="1056"/>
                        </a:xfrm>
                        <a:prstGeom prst="rect">
                          <a:avLst/>
                        </a:prstGeom>
                        <a:pattFill prst="zigZag">
                          <a:fgClr>
                            <a:srgbClr val="FF3300"/>
                          </a:fgClr>
                          <a:bgClr>
                            <a:schemeClr val="bg1"/>
                          </a:bgClr>
                        </a:pattFill>
                        <a:ln w="9525">
                          <a:solidFill>
                            <a:srgbClr val="FF3300"/>
                          </a:solidFill>
                          <a:miter lim="800000"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69277" name="Rectangle 317" descr="Зигзаг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3180" y="1152"/>
                          <a:ext cx="182" cy="1056"/>
                        </a:xfrm>
                        <a:prstGeom prst="rect">
                          <a:avLst/>
                        </a:prstGeom>
                        <a:pattFill prst="zigZag">
                          <a:fgClr>
                            <a:srgbClr val="FF3300"/>
                          </a:fgClr>
                          <a:bgClr>
                            <a:schemeClr val="bg1"/>
                          </a:bgClr>
                        </a:pattFill>
                        <a:ln w="9525">
                          <a:solidFill>
                            <a:srgbClr val="FF3300"/>
                          </a:solidFill>
                          <a:miter lim="800000"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</p:grpSp>
                  <p:grpSp>
                    <p:nvGrpSpPr>
                      <p:cNvPr id="169278" name="Group 318"/>
                      <p:cNvGrpSpPr>
                        <a:grpSpLocks noChangeAspect="1"/>
                      </p:cNvGrpSpPr>
                      <p:nvPr/>
                    </p:nvGrpSpPr>
                    <p:grpSpPr bwMode="auto">
                      <a:xfrm rot="10800000">
                        <a:off x="2784" y="2557"/>
                        <a:ext cx="203" cy="174"/>
                        <a:chOff x="2262" y="456"/>
                        <a:chExt cx="238" cy="177"/>
                      </a:xfrm>
                    </p:grpSpPr>
                    <p:grpSp>
                      <p:nvGrpSpPr>
                        <p:cNvPr id="169279" name="Group 319"/>
                        <p:cNvGrpSpPr>
                          <a:grpSpLocks noChangeAspect="1"/>
                        </p:cNvGrpSpPr>
                        <p:nvPr/>
                      </p:nvGrpSpPr>
                      <p:grpSpPr bwMode="auto">
                        <a:xfrm>
                          <a:off x="2332" y="464"/>
                          <a:ext cx="109" cy="169"/>
                          <a:chOff x="2332" y="464"/>
                          <a:chExt cx="109" cy="169"/>
                        </a:xfrm>
                      </p:grpSpPr>
                      <p:sp>
                        <p:nvSpPr>
                          <p:cNvPr id="169280" name="Rectangle 320"/>
                          <p:cNvSpPr>
                            <a:spLocks noChangeAspect="1" noChangeArrowheads="1"/>
                          </p:cNvSpPr>
                          <p:nvPr/>
                        </p:nvSpPr>
                        <p:spPr bwMode="auto">
                          <a:xfrm>
                            <a:off x="2332" y="464"/>
                            <a:ext cx="106" cy="126"/>
                          </a:xfrm>
                          <a:prstGeom prst="rect">
                            <a:avLst/>
                          </a:prstGeom>
                          <a:gradFill rotWithShape="0">
                            <a:gsLst>
                              <a:gs pos="0">
                                <a:srgbClr val="CC9900"/>
                              </a:gs>
                              <a:gs pos="50000">
                                <a:srgbClr val="CC9900">
                                  <a:gamma/>
                                  <a:tint val="0"/>
                                  <a:invGamma/>
                                </a:srgbClr>
                              </a:gs>
                              <a:gs pos="100000">
                                <a:srgbClr val="CC9900"/>
                              </a:gs>
                            </a:gsLst>
                            <a:lin ang="0" scaled="1"/>
                          </a:gradFill>
                          <a:ln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:ln>
                          <a:effectLst/>
                        </p:spPr>
                        <p:txBody>
                          <a:bodyPr wrap="none" anchor="ctr"/>
                          <a:lstStyle/>
                          <a:p>
                            <a:endParaRPr lang="ro-RO"/>
                          </a:p>
                        </p:txBody>
                      </p:sp>
                      <p:sp>
                        <p:nvSpPr>
                          <p:cNvPr id="169281" name="AutoShape 321"/>
                          <p:cNvSpPr>
                            <a:spLocks noChangeAspect="1" noChangeArrowheads="1"/>
                          </p:cNvSpPr>
                          <p:nvPr/>
                        </p:nvSpPr>
                        <p:spPr bwMode="auto">
                          <a:xfrm>
                            <a:off x="2334" y="588"/>
                            <a:ext cx="107" cy="45"/>
                          </a:xfrm>
                          <a:custGeom>
                            <a:avLst/>
                            <a:gdLst>
                              <a:gd name="G0" fmla="+- 5400 0 0"/>
                              <a:gd name="G1" fmla="+- 21600 0 5400"/>
                              <a:gd name="G2" fmla="*/ 5400 1 2"/>
                              <a:gd name="G3" fmla="+- 21600 0 G2"/>
                              <a:gd name="G4" fmla="+/ 5400 21600 2"/>
                              <a:gd name="G5" fmla="+/ G1 0 2"/>
                              <a:gd name="G6" fmla="*/ 21600 21600 5400"/>
                              <a:gd name="G7" fmla="*/ G6 1 2"/>
                              <a:gd name="G8" fmla="+- 21600 0 G7"/>
                              <a:gd name="G9" fmla="*/ 21600 1 2"/>
                              <a:gd name="G10" fmla="+- 5400 0 G9"/>
                              <a:gd name="G11" fmla="?: G10 G8 0"/>
                              <a:gd name="G12" fmla="?: G10 G7 21600"/>
                              <a:gd name="T0" fmla="*/ 18900 w 21600"/>
                              <a:gd name="T1" fmla="*/ 10800 h 21600"/>
                              <a:gd name="T2" fmla="*/ 10800 w 21600"/>
                              <a:gd name="T3" fmla="*/ 21600 h 21600"/>
                              <a:gd name="T4" fmla="*/ 2700 w 21600"/>
                              <a:gd name="T5" fmla="*/ 10800 h 21600"/>
                              <a:gd name="T6" fmla="*/ 10800 w 21600"/>
                              <a:gd name="T7" fmla="*/ 0 h 21600"/>
                              <a:gd name="T8" fmla="*/ 4500 w 21600"/>
                              <a:gd name="T9" fmla="*/ 4500 h 21600"/>
                              <a:gd name="T10" fmla="*/ 17100 w 21600"/>
                              <a:gd name="T11" fmla="*/ 17100 h 21600"/>
                            </a:gdLst>
                            <a:ahLst/>
                            <a:cxnLst>
                              <a:cxn ang="0">
                                <a:pos x="T0" y="T1"/>
                              </a:cxn>
                              <a:cxn ang="0">
                                <a:pos x="T2" y="T3"/>
                              </a:cxn>
                              <a:cxn ang="0">
                                <a:pos x="T4" y="T5"/>
                              </a:cxn>
                              <a:cxn ang="0">
                                <a:pos x="T6" y="T7"/>
                              </a:cxn>
                            </a:cxnLst>
                            <a:rect l="T8" t="T9" r="T10" b="T11"/>
                            <a:pathLst>
                              <a:path w="21600" h="21600">
                                <a:moveTo>
                                  <a:pt x="0" y="0"/>
                                </a:moveTo>
                                <a:lnTo>
                                  <a:pt x="5400" y="21600"/>
                                </a:lnTo>
                                <a:lnTo>
                                  <a:pt x="16200" y="21600"/>
                                </a:lnTo>
                                <a:lnTo>
                                  <a:pt x="21600" y="0"/>
                                </a:lnTo>
                                <a:close/>
                              </a:path>
                            </a:pathLst>
                          </a:custGeom>
                          <a:gradFill rotWithShape="0">
                            <a:gsLst>
                              <a:gs pos="0">
                                <a:srgbClr val="CC9900"/>
                              </a:gs>
                              <a:gs pos="50000">
                                <a:srgbClr val="CC9900">
                                  <a:gamma/>
                                  <a:tint val="0"/>
                                  <a:invGamma/>
                                </a:srgbClr>
                              </a:gs>
                              <a:gs pos="100000">
                                <a:srgbClr val="CC9900"/>
                              </a:gs>
                            </a:gsLst>
                            <a:lin ang="0" scaled="1"/>
                          </a:gradFill>
                          <a:ln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:ln>
                          <a:effectLst/>
                        </p:spPr>
                        <p:txBody>
                          <a:bodyPr wrap="none" anchor="ctr"/>
                          <a:lstStyle/>
                          <a:p>
                            <a:endParaRPr lang="ro-RO"/>
                          </a:p>
                        </p:txBody>
                      </p:sp>
                    </p:grpSp>
                    <p:grpSp>
                      <p:nvGrpSpPr>
                        <p:cNvPr id="169282" name="Group 322"/>
                        <p:cNvGrpSpPr>
                          <a:grpSpLocks noChangeAspect="1"/>
                        </p:cNvGrpSpPr>
                        <p:nvPr/>
                      </p:nvGrpSpPr>
                      <p:grpSpPr bwMode="auto">
                        <a:xfrm>
                          <a:off x="2262" y="456"/>
                          <a:ext cx="238" cy="47"/>
                          <a:chOff x="2620" y="480"/>
                          <a:chExt cx="260" cy="36"/>
                        </a:xfrm>
                      </p:grpSpPr>
                      <p:sp>
                        <p:nvSpPr>
                          <p:cNvPr id="169283" name="Rectangle 323"/>
                          <p:cNvSpPr>
                            <a:spLocks noChangeAspect="1" noChangeArrowheads="1"/>
                          </p:cNvSpPr>
                          <p:nvPr/>
                        </p:nvSpPr>
                        <p:spPr bwMode="auto">
                          <a:xfrm>
                            <a:off x="2620" y="480"/>
                            <a:ext cx="260" cy="20"/>
                          </a:xfrm>
                          <a:prstGeom prst="rect">
                            <a:avLst/>
                          </a:prstGeom>
                          <a:gradFill rotWithShape="0">
                            <a:gsLst>
                              <a:gs pos="0">
                                <a:srgbClr val="CC9900"/>
                              </a:gs>
                              <a:gs pos="50000">
                                <a:srgbClr val="CC9900">
                                  <a:gamma/>
                                  <a:tint val="0"/>
                                  <a:invGamma/>
                                </a:srgbClr>
                              </a:gs>
                              <a:gs pos="100000">
                                <a:srgbClr val="CC9900"/>
                              </a:gs>
                            </a:gsLst>
                            <a:lin ang="0" scaled="1"/>
                          </a:gradFill>
                          <a:ln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:ln>
                          <a:effectLst/>
                        </p:spPr>
                        <p:txBody>
                          <a:bodyPr wrap="none" anchor="ctr"/>
                          <a:lstStyle/>
                          <a:p>
                            <a:endParaRPr lang="ro-RO"/>
                          </a:p>
                        </p:txBody>
                      </p:sp>
                      <p:sp>
                        <p:nvSpPr>
                          <p:cNvPr id="169284" name="AutoShape 324"/>
                          <p:cNvSpPr>
                            <a:spLocks noChangeAspect="1" noChangeArrowheads="1"/>
                          </p:cNvSpPr>
                          <p:nvPr/>
                        </p:nvSpPr>
                        <p:spPr bwMode="auto">
                          <a:xfrm>
                            <a:off x="2622" y="498"/>
                            <a:ext cx="256" cy="18"/>
                          </a:xfrm>
                          <a:custGeom>
                            <a:avLst/>
                            <a:gdLst>
                              <a:gd name="G0" fmla="+- 5400 0 0"/>
                              <a:gd name="G1" fmla="+- 21600 0 5400"/>
                              <a:gd name="G2" fmla="*/ 5400 1 2"/>
                              <a:gd name="G3" fmla="+- 21600 0 G2"/>
                              <a:gd name="G4" fmla="+/ 5400 21600 2"/>
                              <a:gd name="G5" fmla="+/ G1 0 2"/>
                              <a:gd name="G6" fmla="*/ 21600 21600 5400"/>
                              <a:gd name="G7" fmla="*/ G6 1 2"/>
                              <a:gd name="G8" fmla="+- 21600 0 G7"/>
                              <a:gd name="G9" fmla="*/ 21600 1 2"/>
                              <a:gd name="G10" fmla="+- 5400 0 G9"/>
                              <a:gd name="G11" fmla="?: G10 G8 0"/>
                              <a:gd name="G12" fmla="?: G10 G7 21600"/>
                              <a:gd name="T0" fmla="*/ 18900 w 21600"/>
                              <a:gd name="T1" fmla="*/ 10800 h 21600"/>
                              <a:gd name="T2" fmla="*/ 10800 w 21600"/>
                              <a:gd name="T3" fmla="*/ 21600 h 21600"/>
                              <a:gd name="T4" fmla="*/ 2700 w 21600"/>
                              <a:gd name="T5" fmla="*/ 10800 h 21600"/>
                              <a:gd name="T6" fmla="*/ 10800 w 21600"/>
                              <a:gd name="T7" fmla="*/ 0 h 21600"/>
                              <a:gd name="T8" fmla="*/ 4500 w 21600"/>
                              <a:gd name="T9" fmla="*/ 4500 h 21600"/>
                              <a:gd name="T10" fmla="*/ 17100 w 21600"/>
                              <a:gd name="T11" fmla="*/ 17100 h 21600"/>
                            </a:gdLst>
                            <a:ahLst/>
                            <a:cxnLst>
                              <a:cxn ang="0">
                                <a:pos x="T0" y="T1"/>
                              </a:cxn>
                              <a:cxn ang="0">
                                <a:pos x="T2" y="T3"/>
                              </a:cxn>
                              <a:cxn ang="0">
                                <a:pos x="T4" y="T5"/>
                              </a:cxn>
                              <a:cxn ang="0">
                                <a:pos x="T6" y="T7"/>
                              </a:cxn>
                            </a:cxnLst>
                            <a:rect l="T8" t="T9" r="T10" b="T11"/>
                            <a:pathLst>
                              <a:path w="21600" h="21600">
                                <a:moveTo>
                                  <a:pt x="0" y="0"/>
                                </a:moveTo>
                                <a:lnTo>
                                  <a:pt x="5400" y="21600"/>
                                </a:lnTo>
                                <a:lnTo>
                                  <a:pt x="16200" y="21600"/>
                                </a:lnTo>
                                <a:lnTo>
                                  <a:pt x="21600" y="0"/>
                                </a:lnTo>
                                <a:close/>
                              </a:path>
                            </a:pathLst>
                          </a:custGeom>
                          <a:gradFill rotWithShape="0">
                            <a:gsLst>
                              <a:gs pos="0">
                                <a:srgbClr val="CC9900"/>
                              </a:gs>
                              <a:gs pos="50000">
                                <a:srgbClr val="CC9900">
                                  <a:gamma/>
                                  <a:tint val="0"/>
                                  <a:invGamma/>
                                </a:srgbClr>
                              </a:gs>
                              <a:gs pos="100000">
                                <a:srgbClr val="CC9900"/>
                              </a:gs>
                            </a:gsLst>
                            <a:lin ang="0" scaled="1"/>
                          </a:gradFill>
                          <a:ln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:ln>
                          <a:effectLst/>
                        </p:spPr>
                        <p:txBody>
                          <a:bodyPr wrap="none" anchor="ctr"/>
                          <a:lstStyle/>
                          <a:p>
                            <a:endParaRPr lang="ro-RO"/>
                          </a:p>
                        </p:txBody>
                      </p:sp>
                    </p:grpSp>
                  </p:grpSp>
                  <p:sp>
                    <p:nvSpPr>
                      <p:cNvPr id="169285" name="Freeform 325" descr="Широкий диагональный 1"/>
                      <p:cNvSpPr>
                        <a:spLocks noChangeAspect="1"/>
                      </p:cNvSpPr>
                      <p:nvPr/>
                    </p:nvSpPr>
                    <p:spPr bwMode="auto">
                      <a:xfrm>
                        <a:off x="2641" y="2406"/>
                        <a:ext cx="470" cy="297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4" y="28"/>
                          </a:cxn>
                          <a:cxn ang="0">
                            <a:pos x="0" y="2"/>
                          </a:cxn>
                          <a:cxn ang="0">
                            <a:pos x="188" y="2"/>
                          </a:cxn>
                          <a:cxn ang="0">
                            <a:pos x="188" y="146"/>
                          </a:cxn>
                          <a:cxn ang="0">
                            <a:pos x="366" y="146"/>
                          </a:cxn>
                          <a:cxn ang="0">
                            <a:pos x="366" y="0"/>
                          </a:cxn>
                          <a:cxn ang="0">
                            <a:pos x="552" y="0"/>
                          </a:cxn>
                          <a:cxn ang="0">
                            <a:pos x="552" y="32"/>
                          </a:cxn>
                          <a:cxn ang="0">
                            <a:pos x="536" y="34"/>
                          </a:cxn>
                          <a:cxn ang="0">
                            <a:pos x="540" y="102"/>
                          </a:cxn>
                          <a:cxn ang="0">
                            <a:pos x="450" y="102"/>
                          </a:cxn>
                          <a:cxn ang="0">
                            <a:pos x="456" y="318"/>
                          </a:cxn>
                          <a:cxn ang="0">
                            <a:pos x="432" y="342"/>
                          </a:cxn>
                          <a:cxn ang="0">
                            <a:pos x="404" y="348"/>
                          </a:cxn>
                          <a:cxn ang="0">
                            <a:pos x="338" y="320"/>
                          </a:cxn>
                          <a:cxn ang="0">
                            <a:pos x="338" y="230"/>
                          </a:cxn>
                          <a:cxn ang="0">
                            <a:pos x="310" y="176"/>
                          </a:cxn>
                          <a:cxn ang="0">
                            <a:pos x="306" y="148"/>
                          </a:cxn>
                          <a:cxn ang="0">
                            <a:pos x="250" y="148"/>
                          </a:cxn>
                          <a:cxn ang="0">
                            <a:pos x="244" y="176"/>
                          </a:cxn>
                          <a:cxn ang="0">
                            <a:pos x="222" y="226"/>
                          </a:cxn>
                          <a:cxn ang="0">
                            <a:pos x="222" y="322"/>
                          </a:cxn>
                          <a:cxn ang="0">
                            <a:pos x="168" y="346"/>
                          </a:cxn>
                          <a:cxn ang="0">
                            <a:pos x="130" y="342"/>
                          </a:cxn>
                          <a:cxn ang="0">
                            <a:pos x="106" y="316"/>
                          </a:cxn>
                          <a:cxn ang="0">
                            <a:pos x="106" y="96"/>
                          </a:cxn>
                          <a:cxn ang="0">
                            <a:pos x="18" y="102"/>
                          </a:cxn>
                          <a:cxn ang="0">
                            <a:pos x="16" y="36"/>
                          </a:cxn>
                          <a:cxn ang="0">
                            <a:pos x="4" y="28"/>
                          </a:cxn>
                        </a:cxnLst>
                        <a:rect l="0" t="0" r="r" b="b"/>
                        <a:pathLst>
                          <a:path w="552" h="348">
                            <a:moveTo>
                              <a:pt x="4" y="28"/>
                            </a:moveTo>
                            <a:lnTo>
                              <a:pt x="0" y="2"/>
                            </a:lnTo>
                            <a:lnTo>
                              <a:pt x="188" y="2"/>
                            </a:lnTo>
                            <a:lnTo>
                              <a:pt x="188" y="146"/>
                            </a:lnTo>
                            <a:lnTo>
                              <a:pt x="366" y="146"/>
                            </a:lnTo>
                            <a:lnTo>
                              <a:pt x="366" y="0"/>
                            </a:lnTo>
                            <a:lnTo>
                              <a:pt x="552" y="0"/>
                            </a:lnTo>
                            <a:lnTo>
                              <a:pt x="552" y="32"/>
                            </a:lnTo>
                            <a:lnTo>
                              <a:pt x="536" y="34"/>
                            </a:lnTo>
                            <a:lnTo>
                              <a:pt x="540" y="102"/>
                            </a:lnTo>
                            <a:lnTo>
                              <a:pt x="450" y="102"/>
                            </a:lnTo>
                            <a:lnTo>
                              <a:pt x="456" y="318"/>
                            </a:lnTo>
                            <a:lnTo>
                              <a:pt x="432" y="342"/>
                            </a:lnTo>
                            <a:lnTo>
                              <a:pt x="404" y="348"/>
                            </a:lnTo>
                            <a:lnTo>
                              <a:pt x="338" y="320"/>
                            </a:lnTo>
                            <a:lnTo>
                              <a:pt x="338" y="230"/>
                            </a:lnTo>
                            <a:lnTo>
                              <a:pt x="310" y="176"/>
                            </a:lnTo>
                            <a:lnTo>
                              <a:pt x="306" y="148"/>
                            </a:lnTo>
                            <a:lnTo>
                              <a:pt x="250" y="148"/>
                            </a:lnTo>
                            <a:lnTo>
                              <a:pt x="244" y="176"/>
                            </a:lnTo>
                            <a:lnTo>
                              <a:pt x="222" y="226"/>
                            </a:lnTo>
                            <a:lnTo>
                              <a:pt x="222" y="322"/>
                            </a:lnTo>
                            <a:lnTo>
                              <a:pt x="168" y="346"/>
                            </a:lnTo>
                            <a:lnTo>
                              <a:pt x="130" y="342"/>
                            </a:lnTo>
                            <a:lnTo>
                              <a:pt x="106" y="316"/>
                            </a:lnTo>
                            <a:lnTo>
                              <a:pt x="106" y="96"/>
                            </a:lnTo>
                            <a:lnTo>
                              <a:pt x="18" y="102"/>
                            </a:lnTo>
                            <a:lnTo>
                              <a:pt x="16" y="36"/>
                            </a:lnTo>
                            <a:lnTo>
                              <a:pt x="4" y="28"/>
                            </a:lnTo>
                            <a:close/>
                          </a:path>
                        </a:pathLst>
                      </a:custGeom>
                      <a:pattFill prst="wdDnDiag">
                        <a:fgClr>
                          <a:srgbClr val="4D4D4D"/>
                        </a:fgClr>
                        <a:bgClr>
                          <a:schemeClr val="bg1"/>
                        </a:bgClr>
                      </a:pattFill>
                      <a:ln w="9525">
                        <a:solidFill>
                          <a:srgbClr val="333333"/>
                        </a:solidFill>
                        <a:round/>
                        <a:headEnd/>
                        <a:tailEnd/>
                      </a:ln>
                      <a:effectLst/>
                    </p:spPr>
                    <p:txBody>
                      <a:bodyPr/>
                      <a:lstStyle/>
                      <a:p>
                        <a:endParaRPr lang="ro-RO"/>
                      </a:p>
                    </p:txBody>
                  </p:sp>
                  <p:grpSp>
                    <p:nvGrpSpPr>
                      <p:cNvPr id="169286" name="Group 326"/>
                      <p:cNvGrpSpPr>
                        <a:grpSpLocks noChangeAspect="1"/>
                      </p:cNvGrpSpPr>
                      <p:nvPr/>
                    </p:nvGrpSpPr>
                    <p:grpSpPr bwMode="auto">
                      <a:xfrm>
                        <a:off x="1806" y="1388"/>
                        <a:ext cx="2156" cy="2602"/>
                        <a:chOff x="1806" y="1388"/>
                        <a:chExt cx="2156" cy="2602"/>
                      </a:xfrm>
                    </p:grpSpPr>
                    <p:grpSp>
                      <p:nvGrpSpPr>
                        <p:cNvPr id="169287" name="Group 327"/>
                        <p:cNvGrpSpPr>
                          <a:grpSpLocks noChangeAspect="1"/>
                        </p:cNvGrpSpPr>
                        <p:nvPr/>
                      </p:nvGrpSpPr>
                      <p:grpSpPr bwMode="auto">
                        <a:xfrm>
                          <a:off x="2591" y="1516"/>
                          <a:ext cx="577" cy="2297"/>
                          <a:chOff x="2591" y="1516"/>
                          <a:chExt cx="577" cy="2297"/>
                        </a:xfrm>
                      </p:grpSpPr>
                      <p:sp>
                        <p:nvSpPr>
                          <p:cNvPr id="169288" name="Freeform 328" descr="Широкий диагональный 2"/>
                          <p:cNvSpPr>
                            <a:spLocks noChangeAspect="1"/>
                          </p:cNvSpPr>
                          <p:nvPr/>
                        </p:nvSpPr>
                        <p:spPr bwMode="auto">
                          <a:xfrm>
                            <a:off x="2591" y="1516"/>
                            <a:ext cx="577" cy="2297"/>
                          </a:xfrm>
                          <a:custGeom>
                            <a:avLst/>
                            <a:gdLst/>
                            <a:ahLst/>
                            <a:cxnLst>
                              <a:cxn ang="0">
                                <a:pos x="0" y="4"/>
                              </a:cxn>
                              <a:cxn ang="0">
                                <a:pos x="62" y="6"/>
                              </a:cxn>
                              <a:cxn ang="0">
                                <a:pos x="58" y="1144"/>
                              </a:cxn>
                              <a:cxn ang="0">
                                <a:pos x="160" y="1144"/>
                              </a:cxn>
                              <a:cxn ang="0">
                                <a:pos x="164" y="1382"/>
                              </a:cxn>
                              <a:cxn ang="0">
                                <a:pos x="184" y="1384"/>
                              </a:cxn>
                              <a:cxn ang="0">
                                <a:pos x="184" y="2334"/>
                              </a:cxn>
                              <a:cxn ang="0">
                                <a:pos x="330" y="2334"/>
                              </a:cxn>
                              <a:cxn ang="0">
                                <a:pos x="184" y="2336"/>
                              </a:cxn>
                              <a:cxn ang="0">
                                <a:pos x="184" y="2490"/>
                              </a:cxn>
                              <a:cxn ang="0">
                                <a:pos x="164" y="2486"/>
                              </a:cxn>
                              <a:cxn ang="0">
                                <a:pos x="514" y="2490"/>
                              </a:cxn>
                              <a:cxn ang="0">
                                <a:pos x="498" y="2490"/>
                              </a:cxn>
                              <a:cxn ang="0">
                                <a:pos x="492" y="2334"/>
                              </a:cxn>
                              <a:cxn ang="0">
                                <a:pos x="332" y="2334"/>
                              </a:cxn>
                              <a:cxn ang="0">
                                <a:pos x="494" y="2334"/>
                              </a:cxn>
                              <a:cxn ang="0">
                                <a:pos x="494" y="1388"/>
                              </a:cxn>
                              <a:cxn ang="0">
                                <a:pos x="514" y="1388"/>
                              </a:cxn>
                              <a:cxn ang="0">
                                <a:pos x="512" y="1142"/>
                              </a:cxn>
                              <a:cxn ang="0">
                                <a:pos x="614" y="1140"/>
                              </a:cxn>
                              <a:cxn ang="0">
                                <a:pos x="616" y="2"/>
                              </a:cxn>
                              <a:cxn ang="0">
                                <a:pos x="662" y="0"/>
                              </a:cxn>
                              <a:cxn ang="0">
                                <a:pos x="662" y="1252"/>
                              </a:cxn>
                              <a:cxn ang="0">
                                <a:pos x="548" y="1370"/>
                              </a:cxn>
                              <a:cxn ang="0">
                                <a:pos x="546" y="2344"/>
                              </a:cxn>
                              <a:cxn ang="0">
                                <a:pos x="676" y="2472"/>
                              </a:cxn>
                              <a:cxn ang="0">
                                <a:pos x="676" y="2684"/>
                              </a:cxn>
                              <a:cxn ang="0">
                                <a:pos x="604" y="2682"/>
                              </a:cxn>
                              <a:cxn ang="0">
                                <a:pos x="606" y="2626"/>
                              </a:cxn>
                              <a:cxn ang="0">
                                <a:pos x="588" y="2624"/>
                              </a:cxn>
                              <a:cxn ang="0">
                                <a:pos x="588" y="2492"/>
                              </a:cxn>
                              <a:cxn ang="0">
                                <a:pos x="98" y="2486"/>
                              </a:cxn>
                              <a:cxn ang="0">
                                <a:pos x="98" y="2626"/>
                              </a:cxn>
                              <a:cxn ang="0">
                                <a:pos x="76" y="2626"/>
                              </a:cxn>
                              <a:cxn ang="0">
                                <a:pos x="76" y="2692"/>
                              </a:cxn>
                              <a:cxn ang="0">
                                <a:pos x="0" y="2694"/>
                              </a:cxn>
                              <a:cxn ang="0">
                                <a:pos x="1" y="2472"/>
                              </a:cxn>
                              <a:cxn ang="0">
                                <a:pos x="130" y="2346"/>
                              </a:cxn>
                              <a:cxn ang="0">
                                <a:pos x="126" y="1374"/>
                              </a:cxn>
                              <a:cxn ang="0">
                                <a:pos x="2" y="1248"/>
                              </a:cxn>
                              <a:cxn ang="0">
                                <a:pos x="0" y="4"/>
                              </a:cxn>
                            </a:cxnLst>
                            <a:rect l="0" t="0" r="r" b="b"/>
                            <a:pathLst>
                              <a:path w="676" h="2694">
                                <a:moveTo>
                                  <a:pt x="0" y="4"/>
                                </a:moveTo>
                                <a:lnTo>
                                  <a:pt x="62" y="6"/>
                                </a:lnTo>
                                <a:lnTo>
                                  <a:pt x="58" y="1144"/>
                                </a:lnTo>
                                <a:lnTo>
                                  <a:pt x="160" y="1144"/>
                                </a:lnTo>
                                <a:lnTo>
                                  <a:pt x="164" y="1382"/>
                                </a:lnTo>
                                <a:lnTo>
                                  <a:pt x="184" y="1384"/>
                                </a:lnTo>
                                <a:lnTo>
                                  <a:pt x="184" y="2334"/>
                                </a:lnTo>
                                <a:lnTo>
                                  <a:pt x="330" y="2334"/>
                                </a:lnTo>
                                <a:lnTo>
                                  <a:pt x="184" y="2336"/>
                                </a:lnTo>
                                <a:lnTo>
                                  <a:pt x="184" y="2490"/>
                                </a:lnTo>
                                <a:lnTo>
                                  <a:pt x="164" y="2486"/>
                                </a:lnTo>
                                <a:lnTo>
                                  <a:pt x="514" y="2490"/>
                                </a:lnTo>
                                <a:lnTo>
                                  <a:pt x="498" y="2490"/>
                                </a:lnTo>
                                <a:lnTo>
                                  <a:pt x="492" y="2334"/>
                                </a:lnTo>
                                <a:lnTo>
                                  <a:pt x="332" y="2334"/>
                                </a:lnTo>
                                <a:lnTo>
                                  <a:pt x="494" y="2334"/>
                                </a:lnTo>
                                <a:lnTo>
                                  <a:pt x="494" y="1388"/>
                                </a:lnTo>
                                <a:lnTo>
                                  <a:pt x="514" y="1388"/>
                                </a:lnTo>
                                <a:lnTo>
                                  <a:pt x="512" y="1142"/>
                                </a:lnTo>
                                <a:lnTo>
                                  <a:pt x="614" y="1140"/>
                                </a:lnTo>
                                <a:lnTo>
                                  <a:pt x="616" y="2"/>
                                </a:lnTo>
                                <a:lnTo>
                                  <a:pt x="662" y="0"/>
                                </a:lnTo>
                                <a:lnTo>
                                  <a:pt x="662" y="1252"/>
                                </a:lnTo>
                                <a:lnTo>
                                  <a:pt x="548" y="1370"/>
                                </a:lnTo>
                                <a:lnTo>
                                  <a:pt x="546" y="2344"/>
                                </a:lnTo>
                                <a:lnTo>
                                  <a:pt x="676" y="2472"/>
                                </a:lnTo>
                                <a:lnTo>
                                  <a:pt x="676" y="2684"/>
                                </a:lnTo>
                                <a:lnTo>
                                  <a:pt x="604" y="2682"/>
                                </a:lnTo>
                                <a:lnTo>
                                  <a:pt x="606" y="2626"/>
                                </a:lnTo>
                                <a:lnTo>
                                  <a:pt x="588" y="2624"/>
                                </a:lnTo>
                                <a:lnTo>
                                  <a:pt x="588" y="2492"/>
                                </a:lnTo>
                                <a:lnTo>
                                  <a:pt x="98" y="2486"/>
                                </a:lnTo>
                                <a:lnTo>
                                  <a:pt x="98" y="2626"/>
                                </a:lnTo>
                                <a:lnTo>
                                  <a:pt x="76" y="2626"/>
                                </a:lnTo>
                                <a:lnTo>
                                  <a:pt x="76" y="2692"/>
                                </a:lnTo>
                                <a:lnTo>
                                  <a:pt x="0" y="2694"/>
                                </a:lnTo>
                                <a:lnTo>
                                  <a:pt x="1" y="2472"/>
                                </a:lnTo>
                                <a:lnTo>
                                  <a:pt x="130" y="2346"/>
                                </a:lnTo>
                                <a:lnTo>
                                  <a:pt x="126" y="1374"/>
                                </a:lnTo>
                                <a:lnTo>
                                  <a:pt x="2" y="1248"/>
                                </a:lnTo>
                                <a:lnTo>
                                  <a:pt x="0" y="4"/>
                                </a:lnTo>
                                <a:close/>
                              </a:path>
                            </a:pathLst>
                          </a:custGeom>
                          <a:pattFill prst="wdUpDiag">
                            <a:fgClr>
                              <a:schemeClr val="tx2"/>
                            </a:fgClr>
                            <a:bgClr>
                              <a:schemeClr val="bg1"/>
                            </a:bgClr>
                          </a:pattFill>
                          <a:ln w="9525">
                            <a:solidFill>
                              <a:schemeClr val="tx1"/>
                            </a:solidFill>
                            <a:round/>
                            <a:headEnd/>
                            <a:tailEnd/>
                          </a:ln>
                          <a:effectLst/>
                        </p:spPr>
                        <p:txBody>
                          <a:bodyPr/>
                          <a:lstStyle/>
                          <a:p>
                            <a:endParaRPr lang="ro-RO"/>
                          </a:p>
                        </p:txBody>
                      </p:sp>
                      <p:grpSp>
                        <p:nvGrpSpPr>
                          <p:cNvPr id="169289" name="Group 329"/>
                          <p:cNvGrpSpPr>
                            <a:grpSpLocks noChangeAspect="1"/>
                          </p:cNvGrpSpPr>
                          <p:nvPr/>
                        </p:nvGrpSpPr>
                        <p:grpSpPr bwMode="auto">
                          <a:xfrm>
                            <a:off x="2655" y="3434"/>
                            <a:ext cx="453" cy="328"/>
                            <a:chOff x="2655" y="3434"/>
                            <a:chExt cx="453" cy="328"/>
                          </a:xfrm>
                        </p:grpSpPr>
                        <p:sp>
                          <p:nvSpPr>
                            <p:cNvPr id="169290" name="Freeform 330" descr="Широкий диагональный 2"/>
                            <p:cNvSpPr>
                              <a:spLocks noChangeAspect="1"/>
                            </p:cNvSpPr>
                            <p:nvPr/>
                          </p:nvSpPr>
                          <p:spPr bwMode="auto">
                            <a:xfrm>
                              <a:off x="2655" y="3634"/>
                              <a:ext cx="18" cy="128"/>
                            </a:xfrm>
                            <a:custGeom>
                              <a:avLst/>
                              <a:gdLst/>
                              <a:ahLst/>
                              <a:cxnLst>
                                <a:cxn ang="0">
                                  <a:pos x="22" y="2"/>
                                </a:cxn>
                                <a:cxn ang="0">
                                  <a:pos x="2" y="0"/>
                                </a:cxn>
                                <a:cxn ang="0">
                                  <a:pos x="0" y="150"/>
                                </a:cxn>
                              </a:cxnLst>
                              <a:rect l="0" t="0" r="r" b="b"/>
                              <a:pathLst>
                                <a:path w="22" h="150">
                                  <a:moveTo>
                                    <a:pt x="22" y="2"/>
                                  </a:moveTo>
                                  <a:lnTo>
                                    <a:pt x="2" y="0"/>
                                  </a:lnTo>
                                  <a:lnTo>
                                    <a:pt x="0" y="150"/>
                                  </a:lnTo>
                                </a:path>
                              </a:pathLst>
                            </a:custGeom>
                            <a:noFill/>
                            <a:ln w="6350" cmpd="sng">
                              <a:solidFill>
                                <a:schemeClr val="tx1"/>
                              </a:solidFill>
                              <a:round/>
                              <a:headEnd type="none" w="med" len="med"/>
                              <a:tailEnd type="none" w="med" len="med"/>
                            </a:ln>
                            <a:effectLst/>
                          </p:spPr>
                          <p:txBody>
                            <a:bodyPr/>
                            <a:lstStyle/>
                            <a:p>
                              <a:endParaRPr lang="ro-RO"/>
                            </a:p>
                          </p:txBody>
                        </p:sp>
                        <p:sp>
                          <p:nvSpPr>
                            <p:cNvPr id="169291" name="Freeform 331" descr="Широкий диагональный 2"/>
                            <p:cNvSpPr>
                              <a:spLocks noChangeAspect="1"/>
                            </p:cNvSpPr>
                            <p:nvPr/>
                          </p:nvSpPr>
                          <p:spPr bwMode="auto">
                            <a:xfrm>
                              <a:off x="3091" y="3641"/>
                              <a:ext cx="17" cy="116"/>
                            </a:xfrm>
                            <a:custGeom>
                              <a:avLst/>
                              <a:gdLst/>
                              <a:ahLst/>
                              <a:cxnLst>
                                <a:cxn ang="0">
                                  <a:pos x="0" y="0"/>
                                </a:cxn>
                                <a:cxn ang="0">
                                  <a:pos x="20" y="0"/>
                                </a:cxn>
                                <a:cxn ang="0">
                                  <a:pos x="20" y="136"/>
                                </a:cxn>
                              </a:cxnLst>
                              <a:rect l="0" t="0" r="r" b="b"/>
                              <a:pathLst>
                                <a:path w="20" h="136">
                                  <a:moveTo>
                                    <a:pt x="0" y="0"/>
                                  </a:moveTo>
                                  <a:lnTo>
                                    <a:pt x="20" y="0"/>
                                  </a:lnTo>
                                  <a:lnTo>
                                    <a:pt x="20" y="136"/>
                                  </a:lnTo>
                                </a:path>
                              </a:pathLst>
                            </a:custGeom>
                            <a:noFill/>
                            <a:ln w="6350" cmpd="sng">
                              <a:solidFill>
                                <a:schemeClr val="tx1"/>
                              </a:solidFill>
                              <a:round/>
                              <a:headEnd type="none" w="med" len="med"/>
                              <a:tailEnd type="none" w="med" len="med"/>
                            </a:ln>
                            <a:effectLst/>
                          </p:spPr>
                          <p:txBody>
                            <a:bodyPr/>
                            <a:lstStyle/>
                            <a:p>
                              <a:endParaRPr lang="ro-RO"/>
                            </a:p>
                          </p:txBody>
                        </p:sp>
                        <p:sp>
                          <p:nvSpPr>
                            <p:cNvPr id="169292" name="Freeform 332" descr="Широкий диагональный 2"/>
                            <p:cNvSpPr>
                              <a:spLocks noChangeAspect="1"/>
                            </p:cNvSpPr>
                            <p:nvPr/>
                          </p:nvSpPr>
                          <p:spPr bwMode="auto">
                            <a:xfrm>
                              <a:off x="2730" y="3434"/>
                              <a:ext cx="17" cy="204"/>
                            </a:xfrm>
                            <a:custGeom>
                              <a:avLst/>
                              <a:gdLst/>
                              <a:ahLst/>
                              <a:cxnLst>
                                <a:cxn ang="0">
                                  <a:pos x="19" y="0"/>
                                </a:cxn>
                                <a:cxn ang="0">
                                  <a:pos x="0" y="32"/>
                                </a:cxn>
                                <a:cxn ang="0">
                                  <a:pos x="0" y="239"/>
                                </a:cxn>
                              </a:cxnLst>
                              <a:rect l="0" t="0" r="r" b="b"/>
                              <a:pathLst>
                                <a:path w="19" h="239">
                                  <a:moveTo>
                                    <a:pt x="19" y="0"/>
                                  </a:moveTo>
                                  <a:lnTo>
                                    <a:pt x="0" y="32"/>
                                  </a:lnTo>
                                  <a:lnTo>
                                    <a:pt x="0" y="239"/>
                                  </a:lnTo>
                                </a:path>
                              </a:pathLst>
                            </a:custGeom>
                            <a:noFill/>
                            <a:ln w="6350" cmpd="sng">
                              <a:solidFill>
                                <a:schemeClr val="tx1"/>
                              </a:solidFill>
                              <a:round/>
                              <a:headEnd type="none" w="med" len="med"/>
                              <a:tailEnd type="none" w="med" len="med"/>
                            </a:ln>
                            <a:effectLst/>
                          </p:spPr>
                          <p:txBody>
                            <a:bodyPr/>
                            <a:lstStyle/>
                            <a:p>
                              <a:endParaRPr lang="ro-RO"/>
                            </a:p>
                          </p:txBody>
                        </p:sp>
                        <p:sp>
                          <p:nvSpPr>
                            <p:cNvPr id="169293" name="Freeform 333" descr="Широкий диагональный 2"/>
                            <p:cNvSpPr>
                              <a:spLocks noChangeAspect="1"/>
                            </p:cNvSpPr>
                            <p:nvPr/>
                          </p:nvSpPr>
                          <p:spPr bwMode="auto">
                            <a:xfrm>
                              <a:off x="3018" y="3441"/>
                              <a:ext cx="11" cy="195"/>
                            </a:xfrm>
                            <a:custGeom>
                              <a:avLst/>
                              <a:gdLst/>
                              <a:ahLst/>
                              <a:cxnLst>
                                <a:cxn ang="0">
                                  <a:pos x="0" y="0"/>
                                </a:cxn>
                                <a:cxn ang="0">
                                  <a:pos x="13" y="30"/>
                                </a:cxn>
                                <a:cxn ang="0">
                                  <a:pos x="13" y="229"/>
                                </a:cxn>
                              </a:cxnLst>
                              <a:rect l="0" t="0" r="r" b="b"/>
                              <a:pathLst>
                                <a:path w="13" h="229">
                                  <a:moveTo>
                                    <a:pt x="0" y="0"/>
                                  </a:moveTo>
                                  <a:lnTo>
                                    <a:pt x="13" y="30"/>
                                  </a:lnTo>
                                  <a:lnTo>
                                    <a:pt x="13" y="229"/>
                                  </a:lnTo>
                                </a:path>
                              </a:pathLst>
                            </a:custGeom>
                            <a:noFill/>
                            <a:ln w="6350" cmpd="sng">
                              <a:solidFill>
                                <a:schemeClr val="tx1"/>
                              </a:solidFill>
                              <a:round/>
                              <a:headEnd type="none" w="med" len="med"/>
                              <a:tailEnd type="none" w="med" len="med"/>
                            </a:ln>
                            <a:effectLst/>
                          </p:spPr>
                          <p:txBody>
                            <a:bodyPr/>
                            <a:lstStyle/>
                            <a:p>
                              <a:endParaRPr lang="ro-RO"/>
                            </a:p>
                          </p:txBody>
                        </p:sp>
                      </p:grpSp>
                    </p:grpSp>
                    <p:sp>
                      <p:nvSpPr>
                        <p:cNvPr id="169294" name="Freeform 334" descr="Широкий диагональный 1"/>
                        <p:cNvSpPr>
                          <a:spLocks noChangeAspect="1"/>
                        </p:cNvSpPr>
                        <p:nvPr/>
                      </p:nvSpPr>
                      <p:spPr bwMode="auto">
                        <a:xfrm>
                          <a:off x="2658" y="3506"/>
                          <a:ext cx="450" cy="336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109" y="2"/>
                            </a:cxn>
                            <a:cxn ang="0">
                              <a:pos x="268" y="0"/>
                            </a:cxn>
                            <a:cxn ang="0">
                              <a:pos x="188" y="0"/>
                            </a:cxn>
                            <a:cxn ang="0">
                              <a:pos x="188" y="338"/>
                            </a:cxn>
                            <a:cxn ang="0">
                              <a:pos x="338" y="338"/>
                            </a:cxn>
                            <a:cxn ang="0">
                              <a:pos x="338" y="0"/>
                            </a:cxn>
                            <a:cxn ang="0">
                              <a:pos x="266" y="0"/>
                            </a:cxn>
                            <a:cxn ang="0">
                              <a:pos x="418" y="0"/>
                            </a:cxn>
                            <a:cxn ang="0">
                              <a:pos x="418" y="154"/>
                            </a:cxn>
                            <a:cxn ang="0">
                              <a:pos x="400" y="156"/>
                            </a:cxn>
                            <a:cxn ang="0">
                              <a:pos x="400" y="178"/>
                            </a:cxn>
                            <a:cxn ang="0">
                              <a:pos x="528" y="178"/>
                            </a:cxn>
                            <a:cxn ang="0">
                              <a:pos x="528" y="236"/>
                            </a:cxn>
                            <a:cxn ang="0">
                              <a:pos x="468" y="232"/>
                            </a:cxn>
                            <a:cxn ang="0">
                              <a:pos x="468" y="290"/>
                            </a:cxn>
                            <a:cxn ang="0">
                              <a:pos x="444" y="290"/>
                            </a:cxn>
                            <a:cxn ang="0">
                              <a:pos x="444" y="394"/>
                            </a:cxn>
                            <a:cxn ang="0">
                              <a:pos x="400" y="394"/>
                            </a:cxn>
                            <a:cxn ang="0">
                              <a:pos x="400" y="336"/>
                            </a:cxn>
                            <a:cxn ang="0">
                              <a:pos x="132" y="336"/>
                            </a:cxn>
                            <a:cxn ang="0">
                              <a:pos x="134" y="394"/>
                            </a:cxn>
                            <a:cxn ang="0">
                              <a:pos x="78" y="394"/>
                            </a:cxn>
                            <a:cxn ang="0">
                              <a:pos x="78" y="292"/>
                            </a:cxn>
                            <a:cxn ang="0">
                              <a:pos x="50" y="294"/>
                            </a:cxn>
                            <a:cxn ang="0">
                              <a:pos x="50" y="232"/>
                            </a:cxn>
                            <a:cxn ang="0">
                              <a:pos x="0" y="230"/>
                            </a:cxn>
                            <a:cxn ang="0">
                              <a:pos x="0" y="174"/>
                            </a:cxn>
                            <a:cxn ang="0">
                              <a:pos x="126" y="174"/>
                            </a:cxn>
                            <a:cxn ang="0">
                              <a:pos x="122" y="150"/>
                            </a:cxn>
                            <a:cxn ang="0">
                              <a:pos x="109" y="149"/>
                            </a:cxn>
                            <a:cxn ang="0">
                              <a:pos x="109" y="2"/>
                            </a:cxn>
                          </a:cxnLst>
                          <a:rect l="0" t="0" r="r" b="b"/>
                          <a:pathLst>
                            <a:path w="528" h="394">
                              <a:moveTo>
                                <a:pt x="109" y="2"/>
                              </a:moveTo>
                              <a:lnTo>
                                <a:pt x="268" y="0"/>
                              </a:lnTo>
                              <a:lnTo>
                                <a:pt x="188" y="0"/>
                              </a:lnTo>
                              <a:lnTo>
                                <a:pt x="188" y="338"/>
                              </a:lnTo>
                              <a:lnTo>
                                <a:pt x="338" y="338"/>
                              </a:lnTo>
                              <a:lnTo>
                                <a:pt x="338" y="0"/>
                              </a:lnTo>
                              <a:lnTo>
                                <a:pt x="266" y="0"/>
                              </a:lnTo>
                              <a:lnTo>
                                <a:pt x="418" y="0"/>
                              </a:lnTo>
                              <a:lnTo>
                                <a:pt x="418" y="154"/>
                              </a:lnTo>
                              <a:lnTo>
                                <a:pt x="400" y="156"/>
                              </a:lnTo>
                              <a:lnTo>
                                <a:pt x="400" y="178"/>
                              </a:lnTo>
                              <a:lnTo>
                                <a:pt x="528" y="178"/>
                              </a:lnTo>
                              <a:lnTo>
                                <a:pt x="528" y="236"/>
                              </a:lnTo>
                              <a:lnTo>
                                <a:pt x="468" y="232"/>
                              </a:lnTo>
                              <a:lnTo>
                                <a:pt x="468" y="290"/>
                              </a:lnTo>
                              <a:lnTo>
                                <a:pt x="444" y="290"/>
                              </a:lnTo>
                              <a:lnTo>
                                <a:pt x="444" y="394"/>
                              </a:lnTo>
                              <a:lnTo>
                                <a:pt x="400" y="394"/>
                              </a:lnTo>
                              <a:lnTo>
                                <a:pt x="400" y="336"/>
                              </a:lnTo>
                              <a:lnTo>
                                <a:pt x="132" y="336"/>
                              </a:lnTo>
                              <a:lnTo>
                                <a:pt x="134" y="394"/>
                              </a:lnTo>
                              <a:lnTo>
                                <a:pt x="78" y="394"/>
                              </a:lnTo>
                              <a:lnTo>
                                <a:pt x="78" y="292"/>
                              </a:lnTo>
                              <a:lnTo>
                                <a:pt x="50" y="294"/>
                              </a:lnTo>
                              <a:lnTo>
                                <a:pt x="50" y="232"/>
                              </a:lnTo>
                              <a:lnTo>
                                <a:pt x="0" y="230"/>
                              </a:lnTo>
                              <a:lnTo>
                                <a:pt x="0" y="174"/>
                              </a:lnTo>
                              <a:lnTo>
                                <a:pt x="126" y="174"/>
                              </a:lnTo>
                              <a:lnTo>
                                <a:pt x="122" y="150"/>
                              </a:lnTo>
                              <a:lnTo>
                                <a:pt x="109" y="149"/>
                              </a:lnTo>
                              <a:lnTo>
                                <a:pt x="109" y="2"/>
                              </a:lnTo>
                              <a:close/>
                            </a:path>
                          </a:pathLst>
                        </a:custGeom>
                        <a:pattFill prst="wdDnDiag">
                          <a:fgClr>
                            <a:schemeClr val="tx1"/>
                          </a:fgClr>
                          <a:bgClr>
                            <a:schemeClr val="bg1"/>
                          </a:bgClr>
                        </a:pattFill>
                        <a:ln w="952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</p:spPr>
                      <p:txBody>
                        <a:bodyPr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69295" name="Freeform 335" descr="Алмазная решетка (контур)"/>
                        <p:cNvSpPr>
                          <a:spLocks noChangeAspect="1"/>
                        </p:cNvSpPr>
                        <p:nvPr/>
                      </p:nvSpPr>
                      <p:spPr bwMode="auto">
                        <a:xfrm>
                          <a:off x="3062" y="1505"/>
                          <a:ext cx="617" cy="2127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116" y="14"/>
                            </a:cxn>
                            <a:cxn ang="0">
                              <a:pos x="688" y="0"/>
                            </a:cxn>
                            <a:cxn ang="0">
                              <a:pos x="724" y="2406"/>
                            </a:cxn>
                            <a:cxn ang="0">
                              <a:pos x="140" y="2412"/>
                            </a:cxn>
                            <a:cxn ang="0">
                              <a:pos x="140" y="2494"/>
                            </a:cxn>
                            <a:cxn ang="0">
                              <a:pos x="0" y="2354"/>
                            </a:cxn>
                            <a:cxn ang="0">
                              <a:pos x="0" y="1386"/>
                            </a:cxn>
                            <a:cxn ang="0">
                              <a:pos x="116" y="1266"/>
                            </a:cxn>
                            <a:cxn ang="0">
                              <a:pos x="116" y="14"/>
                            </a:cxn>
                          </a:cxnLst>
                          <a:rect l="0" t="0" r="r" b="b"/>
                          <a:pathLst>
                            <a:path w="724" h="2494">
                              <a:moveTo>
                                <a:pt x="116" y="14"/>
                              </a:moveTo>
                              <a:lnTo>
                                <a:pt x="688" y="0"/>
                              </a:lnTo>
                              <a:lnTo>
                                <a:pt x="724" y="2406"/>
                              </a:lnTo>
                              <a:lnTo>
                                <a:pt x="140" y="2412"/>
                              </a:lnTo>
                              <a:lnTo>
                                <a:pt x="140" y="2494"/>
                              </a:lnTo>
                              <a:lnTo>
                                <a:pt x="0" y="2354"/>
                              </a:lnTo>
                              <a:lnTo>
                                <a:pt x="0" y="1386"/>
                              </a:lnTo>
                              <a:lnTo>
                                <a:pt x="116" y="1266"/>
                              </a:lnTo>
                              <a:lnTo>
                                <a:pt x="116" y="14"/>
                              </a:lnTo>
                              <a:close/>
                            </a:path>
                          </a:pathLst>
                        </a:custGeom>
                        <a:pattFill prst="openDmnd">
                          <a:fgClr>
                            <a:srgbClr val="FF3300"/>
                          </a:fgClr>
                          <a:bgClr>
                            <a:schemeClr val="bg1"/>
                          </a:bgClr>
                        </a:pattFill>
                        <a:ln w="9525">
                          <a:solidFill>
                            <a:srgbClr val="FF3300"/>
                          </a:solidFill>
                          <a:round/>
                          <a:headEnd/>
                          <a:tailEnd/>
                        </a:ln>
                        <a:effectLst/>
                      </p:spPr>
                      <p:txBody>
                        <a:bodyPr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69296" name="Freeform 336" descr="Алмазная решетка (контур)"/>
                        <p:cNvSpPr>
                          <a:spLocks noChangeAspect="1"/>
                        </p:cNvSpPr>
                        <p:nvPr/>
                      </p:nvSpPr>
                      <p:spPr bwMode="auto">
                        <a:xfrm>
                          <a:off x="2443" y="1519"/>
                          <a:ext cx="252" cy="2102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0" y="0"/>
                            </a:cxn>
                            <a:cxn ang="0">
                              <a:pos x="172" y="0"/>
                            </a:cxn>
                            <a:cxn ang="0">
                              <a:pos x="170" y="1242"/>
                            </a:cxn>
                            <a:cxn ang="0">
                              <a:pos x="296" y="1368"/>
                            </a:cxn>
                            <a:cxn ang="0">
                              <a:pos x="295" y="2339"/>
                            </a:cxn>
                            <a:cxn ang="0">
                              <a:pos x="163" y="2465"/>
                            </a:cxn>
                            <a:cxn ang="0">
                              <a:pos x="163" y="2405"/>
                            </a:cxn>
                            <a:cxn ang="0">
                              <a:pos x="6" y="2404"/>
                            </a:cxn>
                            <a:cxn ang="0">
                              <a:pos x="0" y="0"/>
                            </a:cxn>
                          </a:cxnLst>
                          <a:rect l="0" t="0" r="r" b="b"/>
                          <a:pathLst>
                            <a:path w="296" h="2465">
                              <a:moveTo>
                                <a:pt x="0" y="0"/>
                              </a:moveTo>
                              <a:lnTo>
                                <a:pt x="172" y="0"/>
                              </a:lnTo>
                              <a:lnTo>
                                <a:pt x="170" y="1242"/>
                              </a:lnTo>
                              <a:lnTo>
                                <a:pt x="296" y="1368"/>
                              </a:lnTo>
                              <a:lnTo>
                                <a:pt x="295" y="2339"/>
                              </a:lnTo>
                              <a:lnTo>
                                <a:pt x="163" y="2465"/>
                              </a:lnTo>
                              <a:lnTo>
                                <a:pt x="163" y="2405"/>
                              </a:lnTo>
                              <a:lnTo>
                                <a:pt x="6" y="2404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pattFill prst="openDmnd">
                          <a:fgClr>
                            <a:srgbClr val="FF3300"/>
                          </a:fgClr>
                          <a:bgClr>
                            <a:schemeClr val="bg1"/>
                          </a:bgClr>
                        </a:pattFill>
                        <a:ln w="9525" cap="flat" cmpd="sng">
                          <a:solidFill>
                            <a:srgbClr val="FF33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>
                        <a:effectLst/>
                      </p:spPr>
                      <p:txBody>
                        <a:bodyPr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69297" name="Freeform 337" descr="Широкий диагональный 2"/>
                        <p:cNvSpPr>
                          <a:spLocks noChangeAspect="1"/>
                        </p:cNvSpPr>
                        <p:nvPr/>
                      </p:nvSpPr>
                      <p:spPr bwMode="auto">
                        <a:xfrm>
                          <a:off x="1806" y="3564"/>
                          <a:ext cx="2156" cy="246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0" y="100"/>
                            </a:cxn>
                            <a:cxn ang="0">
                              <a:pos x="66" y="99"/>
                            </a:cxn>
                            <a:cxn ang="0">
                              <a:pos x="66" y="153"/>
                            </a:cxn>
                            <a:cxn ang="0">
                              <a:pos x="237" y="151"/>
                            </a:cxn>
                            <a:cxn ang="0">
                              <a:pos x="241" y="97"/>
                            </a:cxn>
                            <a:cxn ang="0">
                              <a:pos x="295" y="97"/>
                            </a:cxn>
                            <a:cxn ang="0">
                              <a:pos x="294" y="87"/>
                            </a:cxn>
                            <a:cxn ang="0">
                              <a:pos x="321" y="88"/>
                            </a:cxn>
                            <a:cxn ang="0">
                              <a:pos x="321" y="12"/>
                            </a:cxn>
                            <a:cxn ang="0">
                              <a:pos x="903" y="10"/>
                            </a:cxn>
                            <a:cxn ang="0">
                              <a:pos x="901" y="88"/>
                            </a:cxn>
                            <a:cxn ang="0">
                              <a:pos x="1618" y="87"/>
                            </a:cxn>
                            <a:cxn ang="0">
                              <a:pos x="1618" y="4"/>
                            </a:cxn>
                            <a:cxn ang="0">
                              <a:pos x="2196" y="0"/>
                            </a:cxn>
                            <a:cxn ang="0">
                              <a:pos x="2196" y="79"/>
                            </a:cxn>
                            <a:cxn ang="0">
                              <a:pos x="2283" y="78"/>
                            </a:cxn>
                            <a:cxn ang="0">
                              <a:pos x="2293" y="136"/>
                            </a:cxn>
                            <a:cxn ang="0">
                              <a:pos x="2425" y="135"/>
                            </a:cxn>
                            <a:cxn ang="0">
                              <a:pos x="2427" y="78"/>
                            </a:cxn>
                            <a:cxn ang="0">
                              <a:pos x="2527" y="78"/>
                            </a:cxn>
                            <a:cxn ang="0">
                              <a:pos x="2529" y="213"/>
                            </a:cxn>
                            <a:cxn ang="0">
                              <a:pos x="2461" y="216"/>
                            </a:cxn>
                            <a:cxn ang="0">
                              <a:pos x="2461" y="279"/>
                            </a:cxn>
                            <a:cxn ang="0">
                              <a:pos x="1668" y="280"/>
                            </a:cxn>
                            <a:cxn ang="0">
                              <a:pos x="1668" y="88"/>
                            </a:cxn>
                            <a:cxn ang="0">
                              <a:pos x="1621" y="90"/>
                            </a:cxn>
                            <a:cxn ang="0">
                              <a:pos x="864" y="87"/>
                            </a:cxn>
                            <a:cxn ang="0">
                              <a:pos x="864" y="129"/>
                            </a:cxn>
                            <a:cxn ang="0">
                              <a:pos x="865" y="277"/>
                            </a:cxn>
                            <a:cxn ang="0">
                              <a:pos x="829" y="277"/>
                            </a:cxn>
                            <a:cxn ang="0">
                              <a:pos x="832" y="130"/>
                            </a:cxn>
                            <a:cxn ang="0">
                              <a:pos x="768" y="129"/>
                            </a:cxn>
                            <a:cxn ang="0">
                              <a:pos x="766" y="10"/>
                            </a:cxn>
                            <a:cxn ang="0">
                              <a:pos x="342" y="10"/>
                            </a:cxn>
                            <a:cxn ang="0">
                              <a:pos x="342" y="139"/>
                            </a:cxn>
                            <a:cxn ang="0">
                              <a:pos x="268" y="141"/>
                            </a:cxn>
                            <a:cxn ang="0">
                              <a:pos x="267" y="289"/>
                            </a:cxn>
                            <a:cxn ang="0">
                              <a:pos x="85" y="288"/>
                            </a:cxn>
                            <a:cxn ang="0">
                              <a:pos x="85" y="226"/>
                            </a:cxn>
                            <a:cxn ang="0">
                              <a:pos x="0" y="229"/>
                            </a:cxn>
                            <a:cxn ang="0">
                              <a:pos x="0" y="100"/>
                            </a:cxn>
                          </a:cxnLst>
                          <a:rect l="0" t="0" r="r" b="b"/>
                          <a:pathLst>
                            <a:path w="2529" h="289">
                              <a:moveTo>
                                <a:pt x="0" y="100"/>
                              </a:moveTo>
                              <a:lnTo>
                                <a:pt x="66" y="99"/>
                              </a:lnTo>
                              <a:lnTo>
                                <a:pt x="66" y="153"/>
                              </a:lnTo>
                              <a:lnTo>
                                <a:pt x="237" y="151"/>
                              </a:lnTo>
                              <a:lnTo>
                                <a:pt x="241" y="97"/>
                              </a:lnTo>
                              <a:lnTo>
                                <a:pt x="295" y="97"/>
                              </a:lnTo>
                              <a:lnTo>
                                <a:pt x="294" y="87"/>
                              </a:lnTo>
                              <a:lnTo>
                                <a:pt x="321" y="88"/>
                              </a:lnTo>
                              <a:lnTo>
                                <a:pt x="321" y="12"/>
                              </a:lnTo>
                              <a:lnTo>
                                <a:pt x="903" y="10"/>
                              </a:lnTo>
                              <a:lnTo>
                                <a:pt x="901" y="88"/>
                              </a:lnTo>
                              <a:lnTo>
                                <a:pt x="1618" y="87"/>
                              </a:lnTo>
                              <a:lnTo>
                                <a:pt x="1618" y="4"/>
                              </a:lnTo>
                              <a:lnTo>
                                <a:pt x="2196" y="0"/>
                              </a:lnTo>
                              <a:lnTo>
                                <a:pt x="2196" y="79"/>
                              </a:lnTo>
                              <a:lnTo>
                                <a:pt x="2283" y="78"/>
                              </a:lnTo>
                              <a:lnTo>
                                <a:pt x="2293" y="136"/>
                              </a:lnTo>
                              <a:lnTo>
                                <a:pt x="2425" y="135"/>
                              </a:lnTo>
                              <a:lnTo>
                                <a:pt x="2427" y="78"/>
                              </a:lnTo>
                              <a:lnTo>
                                <a:pt x="2527" y="78"/>
                              </a:lnTo>
                              <a:lnTo>
                                <a:pt x="2529" y="213"/>
                              </a:lnTo>
                              <a:lnTo>
                                <a:pt x="2461" y="216"/>
                              </a:lnTo>
                              <a:lnTo>
                                <a:pt x="2461" y="279"/>
                              </a:lnTo>
                              <a:lnTo>
                                <a:pt x="1668" y="280"/>
                              </a:lnTo>
                              <a:lnTo>
                                <a:pt x="1668" y="88"/>
                              </a:lnTo>
                              <a:lnTo>
                                <a:pt x="1621" y="90"/>
                              </a:lnTo>
                              <a:lnTo>
                                <a:pt x="864" y="87"/>
                              </a:lnTo>
                              <a:lnTo>
                                <a:pt x="864" y="129"/>
                              </a:lnTo>
                              <a:lnTo>
                                <a:pt x="865" y="277"/>
                              </a:lnTo>
                              <a:lnTo>
                                <a:pt x="829" y="277"/>
                              </a:lnTo>
                              <a:lnTo>
                                <a:pt x="832" y="130"/>
                              </a:lnTo>
                              <a:lnTo>
                                <a:pt x="768" y="129"/>
                              </a:lnTo>
                              <a:lnTo>
                                <a:pt x="766" y="10"/>
                              </a:lnTo>
                              <a:lnTo>
                                <a:pt x="342" y="10"/>
                              </a:lnTo>
                              <a:lnTo>
                                <a:pt x="342" y="139"/>
                              </a:lnTo>
                              <a:lnTo>
                                <a:pt x="268" y="141"/>
                              </a:lnTo>
                              <a:lnTo>
                                <a:pt x="267" y="289"/>
                              </a:lnTo>
                              <a:lnTo>
                                <a:pt x="85" y="288"/>
                              </a:lnTo>
                              <a:lnTo>
                                <a:pt x="85" y="226"/>
                              </a:lnTo>
                              <a:lnTo>
                                <a:pt x="0" y="229"/>
                              </a:lnTo>
                              <a:lnTo>
                                <a:pt x="0" y="100"/>
                              </a:lnTo>
                              <a:close/>
                            </a:path>
                          </a:pathLst>
                        </a:custGeom>
                        <a:pattFill prst="wdUpDiag">
                          <a:fgClr>
                            <a:schemeClr val="tx1"/>
                          </a:fgClr>
                          <a:bgClr>
                            <a:schemeClr val="bg1"/>
                          </a:bgClr>
                        </a:pattFill>
                        <a:ln w="952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</p:spPr>
                      <p:txBody>
                        <a:bodyPr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69298" name="Freeform 338" descr="Алмазная решетка (контур)"/>
                        <p:cNvSpPr>
                          <a:spLocks noChangeAspect="1"/>
                        </p:cNvSpPr>
                        <p:nvPr/>
                      </p:nvSpPr>
                      <p:spPr bwMode="auto">
                        <a:xfrm>
                          <a:off x="2063" y="1526"/>
                          <a:ext cx="41" cy="2108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0" y="0"/>
                            </a:cxn>
                            <a:cxn ang="0">
                              <a:pos x="39" y="0"/>
                            </a:cxn>
                            <a:cxn ang="0">
                              <a:pos x="48" y="2400"/>
                            </a:cxn>
                            <a:cxn ang="0">
                              <a:pos x="21" y="2397"/>
                            </a:cxn>
                            <a:cxn ang="0">
                              <a:pos x="18" y="2469"/>
                            </a:cxn>
                            <a:cxn ang="0">
                              <a:pos x="0" y="2472"/>
                            </a:cxn>
                            <a:cxn ang="0">
                              <a:pos x="0" y="0"/>
                            </a:cxn>
                          </a:cxnLst>
                          <a:rect l="0" t="0" r="r" b="b"/>
                          <a:pathLst>
                            <a:path w="48" h="2472">
                              <a:moveTo>
                                <a:pt x="0" y="0"/>
                              </a:moveTo>
                              <a:lnTo>
                                <a:pt x="39" y="0"/>
                              </a:lnTo>
                              <a:lnTo>
                                <a:pt x="48" y="2400"/>
                              </a:lnTo>
                              <a:lnTo>
                                <a:pt x="21" y="2397"/>
                              </a:lnTo>
                              <a:lnTo>
                                <a:pt x="18" y="2469"/>
                              </a:lnTo>
                              <a:lnTo>
                                <a:pt x="0" y="2472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pattFill prst="openDmnd">
                          <a:fgClr>
                            <a:srgbClr val="FF3300"/>
                          </a:fgClr>
                          <a:bgClr>
                            <a:schemeClr val="bg1"/>
                          </a:bgClr>
                        </a:pattFill>
                        <a:ln w="9525" cap="flat" cmpd="sng">
                          <a:solidFill>
                            <a:srgbClr val="FF33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>
                        <a:effectLst/>
                      </p:spPr>
                      <p:txBody>
                        <a:bodyPr/>
                        <a:lstStyle/>
                        <a:p>
                          <a:endParaRPr lang="ro-RO"/>
                        </a:p>
                      </p:txBody>
                    </p:sp>
                    <p:grpSp>
                      <p:nvGrpSpPr>
                        <p:cNvPr id="169299" name="Group 339"/>
                        <p:cNvGrpSpPr>
                          <a:grpSpLocks noChangeAspect="1"/>
                        </p:cNvGrpSpPr>
                        <p:nvPr/>
                      </p:nvGrpSpPr>
                      <p:grpSpPr bwMode="auto">
                        <a:xfrm>
                          <a:off x="2043" y="3649"/>
                          <a:ext cx="1175" cy="154"/>
                          <a:chOff x="2112" y="3660"/>
                          <a:chExt cx="1379" cy="180"/>
                        </a:xfrm>
                      </p:grpSpPr>
                      <p:sp>
                        <p:nvSpPr>
                          <p:cNvPr id="169300" name="Rectangle 340" descr="Алмазная решетка (контур)"/>
                          <p:cNvSpPr>
                            <a:spLocks noChangeAspect="1" noChangeArrowheads="1"/>
                          </p:cNvSpPr>
                          <p:nvPr/>
                        </p:nvSpPr>
                        <p:spPr bwMode="auto">
                          <a:xfrm>
                            <a:off x="2112" y="3702"/>
                            <a:ext cx="72" cy="138"/>
                          </a:xfrm>
                          <a:prstGeom prst="rect">
                            <a:avLst/>
                          </a:prstGeom>
                          <a:pattFill prst="openDmnd">
                            <a:fgClr>
                              <a:schemeClr val="folHlink"/>
                            </a:fgClr>
                            <a:bgClr>
                              <a:schemeClr val="bg1"/>
                            </a:bgClr>
                          </a:pattFill>
                          <a:ln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:ln>
                          <a:effectLst/>
                        </p:spPr>
                        <p:txBody>
                          <a:bodyPr wrap="none" anchor="ctr"/>
                          <a:lstStyle/>
                          <a:p>
                            <a:endParaRPr lang="ro-RO"/>
                          </a:p>
                        </p:txBody>
                      </p:sp>
                      <p:sp>
                        <p:nvSpPr>
                          <p:cNvPr id="169301" name="Rectangle 341" descr="Алмазная решетка (контур)"/>
                          <p:cNvSpPr>
                            <a:spLocks noChangeAspect="1" noChangeArrowheads="1"/>
                          </p:cNvSpPr>
                          <p:nvPr/>
                        </p:nvSpPr>
                        <p:spPr bwMode="auto">
                          <a:xfrm>
                            <a:off x="2592" y="3699"/>
                            <a:ext cx="72" cy="138"/>
                          </a:xfrm>
                          <a:prstGeom prst="rect">
                            <a:avLst/>
                          </a:prstGeom>
                          <a:pattFill prst="openDmnd">
                            <a:fgClr>
                              <a:schemeClr val="folHlink"/>
                            </a:fgClr>
                            <a:bgClr>
                              <a:schemeClr val="bg1"/>
                            </a:bgClr>
                          </a:pattFill>
                          <a:ln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:ln>
                          <a:effectLst/>
                        </p:spPr>
                        <p:txBody>
                          <a:bodyPr wrap="none" anchor="ctr"/>
                          <a:lstStyle/>
                          <a:p>
                            <a:endParaRPr lang="ro-RO"/>
                          </a:p>
                        </p:txBody>
                      </p:sp>
                      <p:sp>
                        <p:nvSpPr>
                          <p:cNvPr id="169302" name="Rectangle 342" descr="Алмазная решетка (контур)"/>
                          <p:cNvSpPr>
                            <a:spLocks noChangeAspect="1" noChangeArrowheads="1"/>
                          </p:cNvSpPr>
                          <p:nvPr/>
                        </p:nvSpPr>
                        <p:spPr bwMode="auto">
                          <a:xfrm>
                            <a:off x="2701" y="3663"/>
                            <a:ext cx="47" cy="174"/>
                          </a:xfrm>
                          <a:prstGeom prst="rect">
                            <a:avLst/>
                          </a:prstGeom>
                          <a:pattFill prst="openDmnd">
                            <a:fgClr>
                              <a:schemeClr val="folHlink"/>
                            </a:fgClr>
                            <a:bgClr>
                              <a:schemeClr val="bg1"/>
                            </a:bgClr>
                          </a:pattFill>
                          <a:ln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:ln>
                          <a:effectLst/>
                        </p:spPr>
                        <p:txBody>
                          <a:bodyPr wrap="none" anchor="ctr"/>
                          <a:lstStyle/>
                          <a:p>
                            <a:endParaRPr lang="ro-RO"/>
                          </a:p>
                        </p:txBody>
                      </p:sp>
                      <p:sp>
                        <p:nvSpPr>
                          <p:cNvPr id="169303" name="Rectangle 343" descr="Алмазная решетка (контур)"/>
                          <p:cNvSpPr>
                            <a:spLocks noChangeAspect="1" noChangeArrowheads="1"/>
                          </p:cNvSpPr>
                          <p:nvPr/>
                        </p:nvSpPr>
                        <p:spPr bwMode="auto">
                          <a:xfrm>
                            <a:off x="3444" y="3660"/>
                            <a:ext cx="47" cy="174"/>
                          </a:xfrm>
                          <a:prstGeom prst="rect">
                            <a:avLst/>
                          </a:prstGeom>
                          <a:pattFill prst="openDmnd">
                            <a:fgClr>
                              <a:schemeClr val="folHlink"/>
                            </a:fgClr>
                            <a:bgClr>
                              <a:schemeClr val="bg1"/>
                            </a:bgClr>
                          </a:pattFill>
                          <a:ln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:ln>
                          <a:effectLst/>
                        </p:spPr>
                        <p:txBody>
                          <a:bodyPr wrap="none" anchor="ctr"/>
                          <a:lstStyle/>
                          <a:p>
                            <a:endParaRPr lang="ro-RO"/>
                          </a:p>
                        </p:txBody>
                      </p:sp>
                    </p:grpSp>
                    <p:grpSp>
                      <p:nvGrpSpPr>
                        <p:cNvPr id="169304" name="Group 344"/>
                        <p:cNvGrpSpPr>
                          <a:grpSpLocks noChangeAspect="1"/>
                        </p:cNvGrpSpPr>
                        <p:nvPr/>
                      </p:nvGrpSpPr>
                      <p:grpSpPr bwMode="auto">
                        <a:xfrm>
                          <a:off x="2095" y="1388"/>
                          <a:ext cx="346" cy="2602"/>
                          <a:chOff x="2095" y="1388"/>
                          <a:chExt cx="346" cy="2602"/>
                        </a:xfrm>
                      </p:grpSpPr>
                      <p:sp>
                        <p:nvSpPr>
                          <p:cNvPr id="169305" name="Freeform 345" descr="Широкий диагональный 2"/>
                          <p:cNvSpPr>
                            <a:spLocks noChangeAspect="1"/>
                          </p:cNvSpPr>
                          <p:nvPr/>
                        </p:nvSpPr>
                        <p:spPr bwMode="auto">
                          <a:xfrm>
                            <a:off x="2095" y="1388"/>
                            <a:ext cx="346" cy="2602"/>
                          </a:xfrm>
                          <a:custGeom>
                            <a:avLst/>
                            <a:gdLst/>
                            <a:ahLst/>
                            <a:cxnLst>
                              <a:cxn ang="0">
                                <a:pos x="28" y="0"/>
                              </a:cxn>
                              <a:cxn ang="0">
                                <a:pos x="364" y="0"/>
                              </a:cxn>
                              <a:cxn ang="0">
                                <a:pos x="398" y="28"/>
                              </a:cxn>
                              <a:cxn ang="0">
                                <a:pos x="406" y="2848"/>
                              </a:cxn>
                              <a:cxn ang="0">
                                <a:pos x="388" y="2862"/>
                              </a:cxn>
                              <a:cxn ang="0">
                                <a:pos x="388" y="2888"/>
                              </a:cxn>
                              <a:cxn ang="0">
                                <a:pos x="388" y="2916"/>
                              </a:cxn>
                              <a:cxn ang="0">
                                <a:pos x="264" y="2916"/>
                              </a:cxn>
                              <a:cxn ang="0">
                                <a:pos x="262" y="3000"/>
                              </a:cxn>
                              <a:cxn ang="0">
                                <a:pos x="210" y="2998"/>
                              </a:cxn>
                              <a:cxn ang="0">
                                <a:pos x="210" y="2918"/>
                              </a:cxn>
                              <a:cxn ang="0">
                                <a:pos x="262" y="2918"/>
                              </a:cxn>
                              <a:cxn ang="0">
                                <a:pos x="212" y="2918"/>
                              </a:cxn>
                              <a:cxn ang="0">
                                <a:pos x="262" y="2856"/>
                              </a:cxn>
                              <a:cxn ang="0">
                                <a:pos x="186" y="2852"/>
                              </a:cxn>
                              <a:cxn ang="0">
                                <a:pos x="104" y="2918"/>
                              </a:cxn>
                              <a:cxn ang="0">
                                <a:pos x="102" y="2996"/>
                              </a:cxn>
                              <a:cxn ang="0">
                                <a:pos x="210" y="3000"/>
                              </a:cxn>
                              <a:cxn ang="0">
                                <a:pos x="210" y="3052"/>
                              </a:cxn>
                              <a:cxn ang="0">
                                <a:pos x="76" y="3050"/>
                              </a:cxn>
                              <a:cxn ang="0">
                                <a:pos x="76" y="3016"/>
                              </a:cxn>
                              <a:cxn ang="0">
                                <a:pos x="102" y="2998"/>
                              </a:cxn>
                              <a:cxn ang="0">
                                <a:pos x="78" y="3012"/>
                              </a:cxn>
                              <a:cxn ang="0">
                                <a:pos x="76" y="3048"/>
                              </a:cxn>
                              <a:cxn ang="0">
                                <a:pos x="58" y="3050"/>
                              </a:cxn>
                              <a:cxn ang="0">
                                <a:pos x="60" y="3006"/>
                              </a:cxn>
                              <a:cxn ang="0">
                                <a:pos x="84" y="2984"/>
                              </a:cxn>
                              <a:cxn ang="0">
                                <a:pos x="82" y="2912"/>
                              </a:cxn>
                              <a:cxn ang="0">
                                <a:pos x="30" y="2914"/>
                              </a:cxn>
                              <a:cxn ang="0">
                                <a:pos x="30" y="2858"/>
                              </a:cxn>
                              <a:cxn ang="0">
                                <a:pos x="10" y="2852"/>
                              </a:cxn>
                              <a:cxn ang="0">
                                <a:pos x="0" y="28"/>
                              </a:cxn>
                              <a:cxn ang="0">
                                <a:pos x="28" y="0"/>
                              </a:cxn>
                            </a:cxnLst>
                            <a:rect l="0" t="0" r="r" b="b"/>
                            <a:pathLst>
                              <a:path w="406" h="3052">
                                <a:moveTo>
                                  <a:pt x="28" y="0"/>
                                </a:moveTo>
                                <a:lnTo>
                                  <a:pt x="364" y="0"/>
                                </a:lnTo>
                                <a:lnTo>
                                  <a:pt x="398" y="28"/>
                                </a:lnTo>
                                <a:lnTo>
                                  <a:pt x="406" y="2848"/>
                                </a:lnTo>
                                <a:lnTo>
                                  <a:pt x="388" y="2862"/>
                                </a:lnTo>
                                <a:lnTo>
                                  <a:pt x="388" y="2888"/>
                                </a:lnTo>
                                <a:lnTo>
                                  <a:pt x="388" y="2916"/>
                                </a:lnTo>
                                <a:lnTo>
                                  <a:pt x="264" y="2916"/>
                                </a:lnTo>
                                <a:lnTo>
                                  <a:pt x="262" y="3000"/>
                                </a:lnTo>
                                <a:lnTo>
                                  <a:pt x="210" y="2998"/>
                                </a:lnTo>
                                <a:lnTo>
                                  <a:pt x="210" y="2918"/>
                                </a:lnTo>
                                <a:lnTo>
                                  <a:pt x="262" y="2918"/>
                                </a:lnTo>
                                <a:lnTo>
                                  <a:pt x="212" y="2918"/>
                                </a:lnTo>
                                <a:lnTo>
                                  <a:pt x="262" y="2856"/>
                                </a:lnTo>
                                <a:lnTo>
                                  <a:pt x="186" y="2852"/>
                                </a:lnTo>
                                <a:lnTo>
                                  <a:pt x="104" y="2918"/>
                                </a:lnTo>
                                <a:lnTo>
                                  <a:pt x="102" y="2996"/>
                                </a:lnTo>
                                <a:lnTo>
                                  <a:pt x="210" y="3000"/>
                                </a:lnTo>
                                <a:lnTo>
                                  <a:pt x="210" y="3052"/>
                                </a:lnTo>
                                <a:lnTo>
                                  <a:pt x="76" y="3050"/>
                                </a:lnTo>
                                <a:lnTo>
                                  <a:pt x="76" y="3016"/>
                                </a:lnTo>
                                <a:lnTo>
                                  <a:pt x="102" y="2998"/>
                                </a:lnTo>
                                <a:lnTo>
                                  <a:pt x="78" y="3012"/>
                                </a:lnTo>
                                <a:lnTo>
                                  <a:pt x="76" y="3048"/>
                                </a:lnTo>
                                <a:lnTo>
                                  <a:pt x="58" y="3050"/>
                                </a:lnTo>
                                <a:lnTo>
                                  <a:pt x="60" y="3006"/>
                                </a:lnTo>
                                <a:lnTo>
                                  <a:pt x="84" y="2984"/>
                                </a:lnTo>
                                <a:lnTo>
                                  <a:pt x="82" y="2912"/>
                                </a:lnTo>
                                <a:lnTo>
                                  <a:pt x="30" y="2914"/>
                                </a:lnTo>
                                <a:lnTo>
                                  <a:pt x="30" y="2858"/>
                                </a:lnTo>
                                <a:lnTo>
                                  <a:pt x="10" y="2852"/>
                                </a:lnTo>
                                <a:lnTo>
                                  <a:pt x="0" y="28"/>
                                </a:lnTo>
                                <a:lnTo>
                                  <a:pt x="28" y="0"/>
                                </a:lnTo>
                                <a:close/>
                              </a:path>
                            </a:pathLst>
                          </a:custGeom>
                          <a:pattFill prst="wdUpDiag">
                            <a:fgClr>
                              <a:schemeClr val="tx1"/>
                            </a:fgClr>
                            <a:bgClr>
                              <a:schemeClr val="bg1"/>
                            </a:bgClr>
                          </a:pattFill>
                          <a:ln w="9525">
                            <a:solidFill>
                              <a:schemeClr val="tx1"/>
                            </a:solidFill>
                            <a:round/>
                            <a:headEnd/>
                            <a:tailEnd/>
                          </a:ln>
                          <a:effectLst/>
                        </p:spPr>
                        <p:txBody>
                          <a:bodyPr/>
                          <a:lstStyle/>
                          <a:p>
                            <a:endParaRPr lang="ro-RO"/>
                          </a:p>
                        </p:txBody>
                      </p:sp>
                      <p:sp>
                        <p:nvSpPr>
                          <p:cNvPr id="169306" name="Freeform 346" descr="Широкий диагональный 2"/>
                          <p:cNvSpPr>
                            <a:spLocks noChangeAspect="1"/>
                          </p:cNvSpPr>
                          <p:nvPr/>
                        </p:nvSpPr>
                        <p:spPr bwMode="auto">
                          <a:xfrm>
                            <a:off x="2423" y="3516"/>
                            <a:ext cx="15" cy="321"/>
                          </a:xfrm>
                          <a:custGeom>
                            <a:avLst/>
                            <a:gdLst/>
                            <a:ahLst/>
                            <a:cxnLst>
                              <a:cxn ang="0">
                                <a:pos x="18" y="0"/>
                              </a:cxn>
                              <a:cxn ang="0">
                                <a:pos x="0" y="18"/>
                              </a:cxn>
                              <a:cxn ang="0">
                                <a:pos x="2" y="376"/>
                              </a:cxn>
                            </a:cxnLst>
                            <a:rect l="0" t="0" r="r" b="b"/>
                            <a:pathLst>
                              <a:path w="18" h="376">
                                <a:moveTo>
                                  <a:pt x="18" y="0"/>
                                </a:moveTo>
                                <a:lnTo>
                                  <a:pt x="0" y="18"/>
                                </a:lnTo>
                                <a:lnTo>
                                  <a:pt x="2" y="376"/>
                                </a:lnTo>
                              </a:path>
                            </a:pathLst>
                          </a:custGeom>
                          <a:noFill/>
                          <a:ln w="6350" cmpd="sng">
                            <a:solidFill>
                              <a:schemeClr val="tx1"/>
                            </a:solidFill>
                            <a:round/>
                            <a:headEnd type="none" w="med" len="med"/>
                            <a:tailEnd type="none" w="med" len="med"/>
                          </a:ln>
                          <a:effectLst/>
                        </p:spPr>
                        <p:txBody>
                          <a:bodyPr/>
                          <a:lstStyle/>
                          <a:p>
                            <a:endParaRPr lang="ro-RO"/>
                          </a:p>
                        </p:txBody>
                      </p:sp>
                      <p:sp>
                        <p:nvSpPr>
                          <p:cNvPr id="169307" name="Freeform 347" descr="Широкий диагональный 2"/>
                          <p:cNvSpPr>
                            <a:spLocks noChangeAspect="1"/>
                          </p:cNvSpPr>
                          <p:nvPr/>
                        </p:nvSpPr>
                        <p:spPr bwMode="auto">
                          <a:xfrm>
                            <a:off x="2102" y="3509"/>
                            <a:ext cx="19" cy="314"/>
                          </a:xfrm>
                          <a:custGeom>
                            <a:avLst/>
                            <a:gdLst/>
                            <a:ahLst/>
                            <a:cxnLst>
                              <a:cxn ang="0">
                                <a:pos x="0" y="0"/>
                              </a:cxn>
                              <a:cxn ang="0">
                                <a:pos x="20" y="20"/>
                              </a:cxn>
                              <a:cxn ang="0">
                                <a:pos x="22" y="368"/>
                              </a:cxn>
                            </a:cxnLst>
                            <a:rect l="0" t="0" r="r" b="b"/>
                            <a:pathLst>
                              <a:path w="22" h="368">
                                <a:moveTo>
                                  <a:pt x="0" y="0"/>
                                </a:moveTo>
                                <a:lnTo>
                                  <a:pt x="20" y="20"/>
                                </a:lnTo>
                                <a:lnTo>
                                  <a:pt x="22" y="368"/>
                                </a:lnTo>
                              </a:path>
                            </a:pathLst>
                          </a:custGeom>
                          <a:noFill/>
                          <a:ln w="6350" cmpd="sng">
                            <a:solidFill>
                              <a:schemeClr val="tx1"/>
                            </a:solidFill>
                            <a:round/>
                            <a:headEnd type="none" w="med" len="med"/>
                            <a:tailEnd type="none" w="med" len="med"/>
                          </a:ln>
                          <a:effectLst/>
                        </p:spPr>
                        <p:txBody>
                          <a:bodyPr/>
                          <a:lstStyle/>
                          <a:p>
                            <a:endParaRPr lang="ro-RO"/>
                          </a:p>
                        </p:txBody>
                      </p:sp>
                    </p:grpSp>
                  </p:grpSp>
                </p:grpSp>
              </p:grpSp>
            </p:grpSp>
            <p:sp>
              <p:nvSpPr>
                <p:cNvPr id="169308" name="Rectangle 348" descr="Алмазная решетка (контур)"/>
                <p:cNvSpPr>
                  <a:spLocks noChangeArrowheads="1"/>
                </p:cNvSpPr>
                <p:nvPr/>
              </p:nvSpPr>
              <p:spPr bwMode="auto">
                <a:xfrm>
                  <a:off x="2700" y="3828"/>
                  <a:ext cx="48" cy="48"/>
                </a:xfrm>
                <a:prstGeom prst="rect">
                  <a:avLst/>
                </a:prstGeom>
                <a:pattFill prst="openDmnd">
                  <a:fgClr>
                    <a:schemeClr val="folHlink"/>
                  </a:fgClr>
                  <a:bgClr>
                    <a:schemeClr val="bg1"/>
                  </a:bgClr>
                </a:patt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69309" name="Rectangle 349" descr="Алмазная решетка (контур)"/>
                <p:cNvSpPr>
                  <a:spLocks noChangeArrowheads="1"/>
                </p:cNvSpPr>
                <p:nvPr/>
              </p:nvSpPr>
              <p:spPr bwMode="auto">
                <a:xfrm>
                  <a:off x="3016" y="3826"/>
                  <a:ext cx="48" cy="48"/>
                </a:xfrm>
                <a:prstGeom prst="rect">
                  <a:avLst/>
                </a:prstGeom>
                <a:pattFill prst="openDmnd">
                  <a:fgClr>
                    <a:schemeClr val="folHlink"/>
                  </a:fgClr>
                  <a:bgClr>
                    <a:schemeClr val="bg1"/>
                  </a:bgClr>
                </a:patt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  <p:grpSp>
            <p:nvGrpSpPr>
              <p:cNvPr id="169310" name="Group 350"/>
              <p:cNvGrpSpPr>
                <a:grpSpLocks noChangeAspect="1"/>
              </p:cNvGrpSpPr>
              <p:nvPr/>
            </p:nvGrpSpPr>
            <p:grpSpPr bwMode="auto">
              <a:xfrm>
                <a:off x="2293" y="1862"/>
                <a:ext cx="180" cy="2029"/>
                <a:chOff x="2260" y="1006"/>
                <a:chExt cx="256" cy="2876"/>
              </a:xfrm>
            </p:grpSpPr>
            <p:sp>
              <p:nvSpPr>
                <p:cNvPr id="169311" name="Freeform 351" descr="Широкий диагональный 2"/>
                <p:cNvSpPr>
                  <a:spLocks noChangeAspect="1"/>
                </p:cNvSpPr>
                <p:nvPr/>
              </p:nvSpPr>
              <p:spPr bwMode="auto">
                <a:xfrm>
                  <a:off x="2260" y="1006"/>
                  <a:ext cx="256" cy="2876"/>
                </a:xfrm>
                <a:custGeom>
                  <a:avLst/>
                  <a:gdLst/>
                  <a:ahLst/>
                  <a:cxnLst>
                    <a:cxn ang="0">
                      <a:pos x="12" y="0"/>
                    </a:cxn>
                    <a:cxn ang="0">
                      <a:pos x="238" y="2"/>
                    </a:cxn>
                    <a:cxn ang="0">
                      <a:pos x="248" y="22"/>
                    </a:cxn>
                    <a:cxn ang="0">
                      <a:pos x="256" y="2856"/>
                    </a:cxn>
                    <a:cxn ang="0">
                      <a:pos x="236" y="2876"/>
                    </a:cxn>
                    <a:cxn ang="0">
                      <a:pos x="212" y="2868"/>
                    </a:cxn>
                    <a:cxn ang="0">
                      <a:pos x="180" y="2858"/>
                    </a:cxn>
                    <a:cxn ang="0">
                      <a:pos x="148" y="2850"/>
                    </a:cxn>
                    <a:cxn ang="0">
                      <a:pos x="122" y="2848"/>
                    </a:cxn>
                    <a:cxn ang="0">
                      <a:pos x="88" y="2856"/>
                    </a:cxn>
                    <a:cxn ang="0">
                      <a:pos x="52" y="2872"/>
                    </a:cxn>
                    <a:cxn ang="0">
                      <a:pos x="26" y="2872"/>
                    </a:cxn>
                    <a:cxn ang="0">
                      <a:pos x="0" y="2854"/>
                    </a:cxn>
                    <a:cxn ang="0">
                      <a:pos x="2" y="22"/>
                    </a:cxn>
                    <a:cxn ang="0">
                      <a:pos x="12" y="0"/>
                    </a:cxn>
                  </a:cxnLst>
                  <a:rect l="0" t="0" r="r" b="b"/>
                  <a:pathLst>
                    <a:path w="256" h="2876">
                      <a:moveTo>
                        <a:pt x="12" y="0"/>
                      </a:moveTo>
                      <a:lnTo>
                        <a:pt x="238" y="2"/>
                      </a:lnTo>
                      <a:lnTo>
                        <a:pt x="248" y="22"/>
                      </a:lnTo>
                      <a:lnTo>
                        <a:pt x="256" y="2856"/>
                      </a:lnTo>
                      <a:lnTo>
                        <a:pt x="236" y="2876"/>
                      </a:lnTo>
                      <a:lnTo>
                        <a:pt x="212" y="2868"/>
                      </a:lnTo>
                      <a:lnTo>
                        <a:pt x="180" y="2858"/>
                      </a:lnTo>
                      <a:lnTo>
                        <a:pt x="148" y="2850"/>
                      </a:lnTo>
                      <a:lnTo>
                        <a:pt x="122" y="2848"/>
                      </a:lnTo>
                      <a:lnTo>
                        <a:pt x="88" y="2856"/>
                      </a:lnTo>
                      <a:lnTo>
                        <a:pt x="52" y="2872"/>
                      </a:lnTo>
                      <a:lnTo>
                        <a:pt x="26" y="2872"/>
                      </a:lnTo>
                      <a:lnTo>
                        <a:pt x="0" y="2854"/>
                      </a:lnTo>
                      <a:lnTo>
                        <a:pt x="2" y="22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pattFill prst="wdUpDiag">
                  <a:fgClr>
                    <a:srgbClr val="CC9900"/>
                  </a:fgClr>
                  <a:bgClr>
                    <a:schemeClr val="bg1"/>
                  </a:bgClr>
                </a:pattFill>
                <a:ln w="9525">
                  <a:solidFill>
                    <a:srgbClr val="CC6600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ro-RO"/>
                </a:p>
              </p:txBody>
            </p:sp>
            <p:sp>
              <p:nvSpPr>
                <p:cNvPr id="169312" name="Freeform 352" descr="Крупное конфетти"/>
                <p:cNvSpPr>
                  <a:spLocks noChangeAspect="1"/>
                </p:cNvSpPr>
                <p:nvPr/>
              </p:nvSpPr>
              <p:spPr bwMode="auto">
                <a:xfrm>
                  <a:off x="2280" y="1024"/>
                  <a:ext cx="210" cy="2838"/>
                </a:xfrm>
                <a:custGeom>
                  <a:avLst/>
                  <a:gdLst/>
                  <a:ahLst/>
                  <a:cxnLst>
                    <a:cxn ang="0">
                      <a:pos x="14" y="0"/>
                    </a:cxn>
                    <a:cxn ang="0">
                      <a:pos x="200" y="0"/>
                    </a:cxn>
                    <a:cxn ang="0">
                      <a:pos x="216" y="18"/>
                    </a:cxn>
                    <a:cxn ang="0">
                      <a:pos x="218" y="2834"/>
                    </a:cxn>
                    <a:cxn ang="0">
                      <a:pos x="202" y="2838"/>
                    </a:cxn>
                    <a:cxn ang="0">
                      <a:pos x="182" y="2826"/>
                    </a:cxn>
                    <a:cxn ang="0">
                      <a:pos x="158" y="2816"/>
                    </a:cxn>
                    <a:cxn ang="0">
                      <a:pos x="122" y="2814"/>
                    </a:cxn>
                    <a:cxn ang="0">
                      <a:pos x="88" y="2814"/>
                    </a:cxn>
                    <a:cxn ang="0">
                      <a:pos x="54" y="2822"/>
                    </a:cxn>
                    <a:cxn ang="0">
                      <a:pos x="24" y="2836"/>
                    </a:cxn>
                    <a:cxn ang="0">
                      <a:pos x="6" y="2824"/>
                    </a:cxn>
                    <a:cxn ang="0">
                      <a:pos x="0" y="12"/>
                    </a:cxn>
                    <a:cxn ang="0">
                      <a:pos x="14" y="0"/>
                    </a:cxn>
                  </a:cxnLst>
                  <a:rect l="0" t="0" r="r" b="b"/>
                  <a:pathLst>
                    <a:path w="218" h="2838">
                      <a:moveTo>
                        <a:pt x="14" y="0"/>
                      </a:moveTo>
                      <a:lnTo>
                        <a:pt x="200" y="0"/>
                      </a:lnTo>
                      <a:lnTo>
                        <a:pt x="216" y="18"/>
                      </a:lnTo>
                      <a:lnTo>
                        <a:pt x="218" y="2834"/>
                      </a:lnTo>
                      <a:lnTo>
                        <a:pt x="202" y="2838"/>
                      </a:lnTo>
                      <a:lnTo>
                        <a:pt x="182" y="2826"/>
                      </a:lnTo>
                      <a:lnTo>
                        <a:pt x="158" y="2816"/>
                      </a:lnTo>
                      <a:lnTo>
                        <a:pt x="122" y="2814"/>
                      </a:lnTo>
                      <a:lnTo>
                        <a:pt x="88" y="2814"/>
                      </a:lnTo>
                      <a:lnTo>
                        <a:pt x="54" y="2822"/>
                      </a:lnTo>
                      <a:lnTo>
                        <a:pt x="24" y="2836"/>
                      </a:lnTo>
                      <a:lnTo>
                        <a:pt x="6" y="2824"/>
                      </a:lnTo>
                      <a:lnTo>
                        <a:pt x="0" y="12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pattFill prst="lgConfetti">
                  <a:fgClr>
                    <a:srgbClr val="CC6600"/>
                  </a:fgClr>
                  <a:bgClr>
                    <a:schemeClr val="bg1"/>
                  </a:bgClr>
                </a:pattFill>
                <a:ln w="9525">
                  <a:solidFill>
                    <a:srgbClr val="CC6600"/>
                  </a:solidFill>
                  <a:prstDash val="solid"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ro-RO"/>
                </a:p>
              </p:txBody>
            </p:sp>
          </p:grpSp>
        </p:grpSp>
        <p:sp>
          <p:nvSpPr>
            <p:cNvPr id="169313" name="Oval 353"/>
            <p:cNvSpPr>
              <a:spLocks noChangeAspect="1" noChangeArrowheads="1"/>
            </p:cNvSpPr>
            <p:nvPr/>
          </p:nvSpPr>
          <p:spPr bwMode="auto">
            <a:xfrm>
              <a:off x="2311" y="1662"/>
              <a:ext cx="72" cy="72"/>
            </a:xfrm>
            <a:prstGeom prst="ellipse">
              <a:avLst/>
            </a:prstGeom>
            <a:gradFill rotWithShape="0">
              <a:gsLst>
                <a:gs pos="0">
                  <a:schemeClr val="folHlink">
                    <a:gamma/>
                    <a:tint val="0"/>
                    <a:invGamma/>
                  </a:schemeClr>
                </a:gs>
                <a:gs pos="100000">
                  <a:schemeClr val="folHlink"/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</p:grpSp>
      <p:grpSp>
        <p:nvGrpSpPr>
          <p:cNvPr id="169314" name="Group 354"/>
          <p:cNvGrpSpPr>
            <a:grpSpLocks/>
          </p:cNvGrpSpPr>
          <p:nvPr/>
        </p:nvGrpSpPr>
        <p:grpSpPr bwMode="auto">
          <a:xfrm>
            <a:off x="4478338" y="5108575"/>
            <a:ext cx="303212" cy="2454275"/>
            <a:chOff x="2789" y="2943"/>
            <a:chExt cx="191" cy="1546"/>
          </a:xfrm>
        </p:grpSpPr>
        <p:sp>
          <p:nvSpPr>
            <p:cNvPr id="169315" name="AutoShape 355"/>
            <p:cNvSpPr>
              <a:spLocks noChangeAspect="1" noChangeArrowheads="1"/>
            </p:cNvSpPr>
            <p:nvPr/>
          </p:nvSpPr>
          <p:spPr bwMode="auto">
            <a:xfrm rot="10800000">
              <a:off x="2794" y="3210"/>
              <a:ext cx="172" cy="184"/>
            </a:xfrm>
            <a:custGeom>
              <a:avLst/>
              <a:gdLst>
                <a:gd name="G0" fmla="+- 8133 0 0"/>
                <a:gd name="G1" fmla="+- 7097633 0 0"/>
                <a:gd name="G2" fmla="+- 0 0 7097633"/>
                <a:gd name="T0" fmla="*/ 0 256 1"/>
                <a:gd name="T1" fmla="*/ 180 256 1"/>
                <a:gd name="G3" fmla="+- 7097633 T0 T1"/>
                <a:gd name="T2" fmla="*/ 0 256 1"/>
                <a:gd name="T3" fmla="*/ 90 256 1"/>
                <a:gd name="G4" fmla="+- 7097633 T2 T3"/>
                <a:gd name="G5" fmla="*/ G4 2 1"/>
                <a:gd name="T4" fmla="*/ 90 256 1"/>
                <a:gd name="T5" fmla="*/ 0 256 1"/>
                <a:gd name="G6" fmla="+- 7097633 T4 T5"/>
                <a:gd name="G7" fmla="*/ G6 2 1"/>
                <a:gd name="G8" fmla="abs 7097633"/>
                <a:gd name="T6" fmla="*/ 0 256 1"/>
                <a:gd name="T7" fmla="*/ 90 256 1"/>
                <a:gd name="G9" fmla="+- G8 T6 T7"/>
                <a:gd name="G10" fmla="?: G9 G7 G5"/>
                <a:gd name="T8" fmla="*/ 0 256 1"/>
                <a:gd name="T9" fmla="*/ 360 256 1"/>
                <a:gd name="G11" fmla="+- G10 T8 T9"/>
                <a:gd name="G12" fmla="?: G10 G11 G10"/>
                <a:gd name="T10" fmla="*/ 0 256 1"/>
                <a:gd name="T11" fmla="*/ 360 256 1"/>
                <a:gd name="G13" fmla="+- G12 T10 T11"/>
                <a:gd name="G14" fmla="?: G12 G13 G12"/>
                <a:gd name="G15" fmla="+- 0 0 G14"/>
                <a:gd name="G16" fmla="+- 10800 0 0"/>
                <a:gd name="G17" fmla="+- 10800 0 8133"/>
                <a:gd name="G18" fmla="*/ 8133 1 2"/>
                <a:gd name="G19" fmla="+- G18 5400 0"/>
                <a:gd name="G20" fmla="cos G19 7097633"/>
                <a:gd name="G21" fmla="sin G19 7097633"/>
                <a:gd name="G22" fmla="+- G20 10800 0"/>
                <a:gd name="G23" fmla="+- G21 10800 0"/>
                <a:gd name="G24" fmla="+- 10800 0 G20"/>
                <a:gd name="G25" fmla="+- 8133 10800 0"/>
                <a:gd name="G26" fmla="?: G9 G17 G25"/>
                <a:gd name="G27" fmla="?: G9 0 21600"/>
                <a:gd name="G28" fmla="cos 10800 7097633"/>
                <a:gd name="G29" fmla="sin 10800 7097633"/>
                <a:gd name="G30" fmla="sin 8133 7097633"/>
                <a:gd name="G31" fmla="+- G28 10800 0"/>
                <a:gd name="G32" fmla="+- G29 10800 0"/>
                <a:gd name="G33" fmla="+- G30 10800 0"/>
                <a:gd name="G34" fmla="?: G4 0 G31"/>
                <a:gd name="G35" fmla="?: 7097633 G34 0"/>
                <a:gd name="G36" fmla="?: G6 G35 G31"/>
                <a:gd name="G37" fmla="+- 21600 0 G36"/>
                <a:gd name="G38" fmla="?: G4 0 G33"/>
                <a:gd name="G39" fmla="?: 7097633 G38 G32"/>
                <a:gd name="G40" fmla="?: G6 G39 0"/>
                <a:gd name="G41" fmla="?: G4 G32 21600"/>
                <a:gd name="G42" fmla="?: G6 G41 G33"/>
                <a:gd name="T12" fmla="*/ 10800 w 21600"/>
                <a:gd name="T13" fmla="*/ 0 h 21600"/>
                <a:gd name="T14" fmla="*/ 7827 w 21600"/>
                <a:gd name="T15" fmla="*/ 19788 h 21600"/>
                <a:gd name="T16" fmla="*/ 10800 w 21600"/>
                <a:gd name="T17" fmla="*/ 2667 h 21600"/>
                <a:gd name="T18" fmla="*/ 13773 w 21600"/>
                <a:gd name="T19" fmla="*/ 19788 h 21600"/>
                <a:gd name="T20" fmla="*/ G36 w 21600"/>
                <a:gd name="T21" fmla="*/ G40 h 21600"/>
                <a:gd name="T22" fmla="*/ G37 w 21600"/>
                <a:gd name="T23" fmla="*/ G42 h 21600"/>
              </a:gdLst>
              <a:ahLst/>
              <a:cxnLst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T20" t="T21" r="T22" b="T23"/>
              <a:pathLst>
                <a:path w="21600" h="21600">
                  <a:moveTo>
                    <a:pt x="8246" y="18521"/>
                  </a:moveTo>
                  <a:cubicBezTo>
                    <a:pt x="4915" y="17420"/>
                    <a:pt x="2667" y="14307"/>
                    <a:pt x="2667" y="10800"/>
                  </a:cubicBezTo>
                  <a:cubicBezTo>
                    <a:pt x="2667" y="6308"/>
                    <a:pt x="6308" y="2667"/>
                    <a:pt x="10800" y="2667"/>
                  </a:cubicBezTo>
                  <a:cubicBezTo>
                    <a:pt x="15291" y="2667"/>
                    <a:pt x="18933" y="6308"/>
                    <a:pt x="18933" y="10800"/>
                  </a:cubicBezTo>
                  <a:cubicBezTo>
                    <a:pt x="18933" y="14307"/>
                    <a:pt x="16684" y="17420"/>
                    <a:pt x="13353" y="18521"/>
                  </a:cubicBezTo>
                  <a:lnTo>
                    <a:pt x="14191" y="21053"/>
                  </a:lnTo>
                  <a:cubicBezTo>
                    <a:pt x="18613" y="19591"/>
                    <a:pt x="21600" y="15457"/>
                    <a:pt x="21600" y="10800"/>
                  </a:cubicBezTo>
                  <a:cubicBezTo>
                    <a:pt x="21600" y="4835"/>
                    <a:pt x="16764" y="0"/>
                    <a:pt x="10800" y="0"/>
                  </a:cubicBezTo>
                  <a:cubicBezTo>
                    <a:pt x="4835" y="0"/>
                    <a:pt x="0" y="4835"/>
                    <a:pt x="0" y="10800"/>
                  </a:cubicBezTo>
                  <a:cubicBezTo>
                    <a:pt x="-1" y="15457"/>
                    <a:pt x="2986" y="19591"/>
                    <a:pt x="7408" y="21053"/>
                  </a:cubicBez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50000">
                  <a:schemeClr val="bg1">
                    <a:gamma/>
                    <a:shade val="24314"/>
                    <a:invGamma/>
                  </a:schemeClr>
                </a:gs>
                <a:gs pos="100000">
                  <a:schemeClr val="bg1"/>
                </a:gs>
              </a:gsLst>
              <a:lin ang="540000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grpSp>
          <p:nvGrpSpPr>
            <p:cNvPr id="169316" name="Group 356"/>
            <p:cNvGrpSpPr>
              <a:grpSpLocks noChangeAspect="1"/>
            </p:cNvGrpSpPr>
            <p:nvPr/>
          </p:nvGrpSpPr>
          <p:grpSpPr bwMode="auto">
            <a:xfrm>
              <a:off x="2789" y="2943"/>
              <a:ext cx="191" cy="303"/>
              <a:chOff x="2966" y="3622"/>
              <a:chExt cx="270" cy="431"/>
            </a:xfrm>
          </p:grpSpPr>
          <p:sp>
            <p:nvSpPr>
              <p:cNvPr id="169317" name="Freeform 357"/>
              <p:cNvSpPr>
                <a:spLocks noChangeAspect="1"/>
              </p:cNvSpPr>
              <p:nvPr/>
            </p:nvSpPr>
            <p:spPr bwMode="auto">
              <a:xfrm>
                <a:off x="3026" y="3622"/>
                <a:ext cx="142" cy="208"/>
              </a:xfrm>
              <a:custGeom>
                <a:avLst/>
                <a:gdLst/>
                <a:ahLst/>
                <a:cxnLst>
                  <a:cxn ang="0">
                    <a:pos x="58" y="0"/>
                  </a:cxn>
                  <a:cxn ang="0">
                    <a:pos x="142" y="0"/>
                  </a:cxn>
                  <a:cxn ang="0">
                    <a:pos x="140" y="208"/>
                  </a:cxn>
                  <a:cxn ang="0">
                    <a:pos x="0" y="208"/>
                  </a:cxn>
                  <a:cxn ang="0">
                    <a:pos x="0" y="82"/>
                  </a:cxn>
                  <a:cxn ang="0">
                    <a:pos x="106" y="82"/>
                  </a:cxn>
                  <a:cxn ang="0">
                    <a:pos x="104" y="66"/>
                  </a:cxn>
                  <a:cxn ang="0">
                    <a:pos x="98" y="48"/>
                  </a:cxn>
                  <a:cxn ang="0">
                    <a:pos x="58" y="22"/>
                  </a:cxn>
                  <a:cxn ang="0">
                    <a:pos x="52" y="12"/>
                  </a:cxn>
                  <a:cxn ang="0">
                    <a:pos x="58" y="0"/>
                  </a:cxn>
                </a:cxnLst>
                <a:rect l="0" t="0" r="r" b="b"/>
                <a:pathLst>
                  <a:path w="142" h="208">
                    <a:moveTo>
                      <a:pt x="58" y="0"/>
                    </a:moveTo>
                    <a:lnTo>
                      <a:pt x="142" y="0"/>
                    </a:lnTo>
                    <a:lnTo>
                      <a:pt x="140" y="208"/>
                    </a:lnTo>
                    <a:lnTo>
                      <a:pt x="0" y="208"/>
                    </a:lnTo>
                    <a:lnTo>
                      <a:pt x="0" y="82"/>
                    </a:lnTo>
                    <a:lnTo>
                      <a:pt x="106" y="82"/>
                    </a:lnTo>
                    <a:lnTo>
                      <a:pt x="104" y="66"/>
                    </a:lnTo>
                    <a:lnTo>
                      <a:pt x="98" y="48"/>
                    </a:lnTo>
                    <a:lnTo>
                      <a:pt x="58" y="22"/>
                    </a:lnTo>
                    <a:lnTo>
                      <a:pt x="52" y="12"/>
                    </a:lnTo>
                    <a:lnTo>
                      <a:pt x="58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folHlink">
                      <a:gamma/>
                      <a:shade val="22353"/>
                      <a:invGamma/>
                    </a:schemeClr>
                  </a:gs>
                  <a:gs pos="50000">
                    <a:schemeClr val="folHlink"/>
                  </a:gs>
                  <a:gs pos="100000">
                    <a:schemeClr val="folHlink">
                      <a:gamma/>
                      <a:shade val="22353"/>
                      <a:invGamma/>
                    </a:schemeClr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o-RO"/>
              </a:p>
            </p:txBody>
          </p:sp>
          <p:sp>
            <p:nvSpPr>
              <p:cNvPr id="169318" name="Rectangle 358"/>
              <p:cNvSpPr>
                <a:spLocks noChangeAspect="1" noChangeArrowheads="1"/>
              </p:cNvSpPr>
              <p:nvPr/>
            </p:nvSpPr>
            <p:spPr bwMode="auto">
              <a:xfrm>
                <a:off x="2966" y="3830"/>
                <a:ext cx="270" cy="43"/>
              </a:xfrm>
              <a:prstGeom prst="rect">
                <a:avLst/>
              </a:prstGeom>
              <a:gradFill rotWithShape="0">
                <a:gsLst>
                  <a:gs pos="0">
                    <a:schemeClr val="folHlink">
                      <a:gamma/>
                      <a:shade val="22353"/>
                      <a:invGamma/>
                    </a:schemeClr>
                  </a:gs>
                  <a:gs pos="50000">
                    <a:schemeClr val="folHlink"/>
                  </a:gs>
                  <a:gs pos="100000">
                    <a:schemeClr val="folHlink">
                      <a:gamma/>
                      <a:shade val="22353"/>
                      <a:invGamma/>
                    </a:schemeClr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69319" name="Rectangle 359"/>
              <p:cNvSpPr>
                <a:spLocks noChangeAspect="1" noChangeArrowheads="1"/>
              </p:cNvSpPr>
              <p:nvPr/>
            </p:nvSpPr>
            <p:spPr bwMode="auto">
              <a:xfrm>
                <a:off x="3042" y="3876"/>
                <a:ext cx="110" cy="177"/>
              </a:xfrm>
              <a:prstGeom prst="rect">
                <a:avLst/>
              </a:prstGeom>
              <a:gradFill rotWithShape="0">
                <a:gsLst>
                  <a:gs pos="0">
                    <a:schemeClr val="folHlink">
                      <a:gamma/>
                      <a:shade val="22353"/>
                      <a:invGamma/>
                    </a:schemeClr>
                  </a:gs>
                  <a:gs pos="50000">
                    <a:schemeClr val="folHlink"/>
                  </a:gs>
                  <a:gs pos="100000">
                    <a:schemeClr val="folHlink">
                      <a:gamma/>
                      <a:shade val="22353"/>
                      <a:invGamma/>
                    </a:schemeClr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sp>
          <p:nvSpPr>
            <p:cNvPr id="169320" name="Freeform 360"/>
            <p:cNvSpPr>
              <a:spLocks/>
            </p:cNvSpPr>
            <p:nvPr/>
          </p:nvSpPr>
          <p:spPr bwMode="auto">
            <a:xfrm>
              <a:off x="2886" y="3348"/>
              <a:ext cx="76" cy="114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6" y="1141"/>
                </a:cxn>
              </a:cxnLst>
              <a:rect l="0" t="0" r="r" b="b"/>
              <a:pathLst>
                <a:path w="76" h="1141">
                  <a:moveTo>
                    <a:pt x="0" y="0"/>
                  </a:moveTo>
                  <a:lnTo>
                    <a:pt x="76" y="1141"/>
                  </a:lnTo>
                </a:path>
              </a:pathLst>
            </a:custGeom>
            <a:noFill/>
            <a:ln w="76200" cap="flat" cmpd="sng">
              <a:pattFill prst="pct80">
                <a:fgClr>
                  <a:schemeClr val="tx1"/>
                </a:fgClr>
                <a:bgClr>
                  <a:srgbClr val="FFFFFF"/>
                </a:bgClr>
              </a:patt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ro-RO"/>
            </a:p>
          </p:txBody>
        </p:sp>
      </p:grpSp>
      <p:grpSp>
        <p:nvGrpSpPr>
          <p:cNvPr id="169321" name="Group 361"/>
          <p:cNvGrpSpPr>
            <a:grpSpLocks noChangeAspect="1"/>
          </p:cNvGrpSpPr>
          <p:nvPr/>
        </p:nvGrpSpPr>
        <p:grpSpPr bwMode="auto">
          <a:xfrm>
            <a:off x="4425950" y="3898900"/>
            <a:ext cx="292100" cy="1025525"/>
            <a:chOff x="2967" y="2790"/>
            <a:chExt cx="261" cy="914"/>
          </a:xfrm>
        </p:grpSpPr>
        <p:sp>
          <p:nvSpPr>
            <p:cNvPr id="169322" name="AutoShape 362"/>
            <p:cNvSpPr>
              <a:spLocks noChangeAspect="1" noChangeArrowheads="1"/>
            </p:cNvSpPr>
            <p:nvPr/>
          </p:nvSpPr>
          <p:spPr bwMode="auto">
            <a:xfrm>
              <a:off x="3036" y="2790"/>
              <a:ext cx="123" cy="129"/>
            </a:xfrm>
            <a:prstGeom prst="triangle">
              <a:avLst>
                <a:gd name="adj" fmla="val 50000"/>
              </a:avLst>
            </a:prstGeom>
            <a:gradFill rotWithShape="0">
              <a:gsLst>
                <a:gs pos="0">
                  <a:schemeClr val="folHlink">
                    <a:gamma/>
                    <a:shade val="41176"/>
                    <a:invGamma/>
                  </a:schemeClr>
                </a:gs>
                <a:gs pos="50000">
                  <a:schemeClr val="folHlink"/>
                </a:gs>
                <a:gs pos="100000">
                  <a:schemeClr val="folHlink">
                    <a:gamma/>
                    <a:shade val="41176"/>
                    <a:invGamma/>
                  </a:schemeClr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69323" name="Rectangle 363"/>
            <p:cNvSpPr>
              <a:spLocks noChangeAspect="1" noChangeArrowheads="1"/>
            </p:cNvSpPr>
            <p:nvPr/>
          </p:nvSpPr>
          <p:spPr bwMode="auto">
            <a:xfrm>
              <a:off x="2967" y="2922"/>
              <a:ext cx="261" cy="47"/>
            </a:xfrm>
            <a:prstGeom prst="rect">
              <a:avLst/>
            </a:prstGeom>
            <a:gradFill rotWithShape="0">
              <a:gsLst>
                <a:gs pos="0">
                  <a:schemeClr val="folHlink">
                    <a:gamma/>
                    <a:shade val="41176"/>
                    <a:invGamma/>
                  </a:schemeClr>
                </a:gs>
                <a:gs pos="50000">
                  <a:schemeClr val="folHlink"/>
                </a:gs>
                <a:gs pos="100000">
                  <a:schemeClr val="folHlink">
                    <a:gamma/>
                    <a:shade val="41176"/>
                    <a:invGamma/>
                  </a:schemeClr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69324" name="Rectangle 364"/>
            <p:cNvSpPr>
              <a:spLocks noChangeAspect="1" noChangeArrowheads="1"/>
            </p:cNvSpPr>
            <p:nvPr/>
          </p:nvSpPr>
          <p:spPr bwMode="auto">
            <a:xfrm>
              <a:off x="3000" y="2970"/>
              <a:ext cx="198" cy="210"/>
            </a:xfrm>
            <a:prstGeom prst="rect">
              <a:avLst/>
            </a:prstGeom>
            <a:gradFill rotWithShape="0">
              <a:gsLst>
                <a:gs pos="0">
                  <a:schemeClr val="folHlink">
                    <a:gamma/>
                    <a:shade val="41176"/>
                    <a:invGamma/>
                  </a:schemeClr>
                </a:gs>
                <a:gs pos="50000">
                  <a:schemeClr val="folHlink"/>
                </a:gs>
                <a:gs pos="100000">
                  <a:schemeClr val="folHlink">
                    <a:gamma/>
                    <a:shade val="41176"/>
                    <a:invGamma/>
                  </a:schemeClr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69325" name="AutoShape 365"/>
            <p:cNvSpPr>
              <a:spLocks noChangeAspect="1" noChangeArrowheads="1"/>
            </p:cNvSpPr>
            <p:nvPr/>
          </p:nvSpPr>
          <p:spPr bwMode="auto">
            <a:xfrm>
              <a:off x="3000" y="3180"/>
              <a:ext cx="197" cy="25"/>
            </a:xfrm>
            <a:custGeom>
              <a:avLst/>
              <a:gdLst>
                <a:gd name="G0" fmla="+- 3289 0 0"/>
                <a:gd name="G1" fmla="+- 21600 0 3289"/>
                <a:gd name="G2" fmla="*/ 3289 1 2"/>
                <a:gd name="G3" fmla="+- 21600 0 G2"/>
                <a:gd name="G4" fmla="+/ 3289 21600 2"/>
                <a:gd name="G5" fmla="+/ G1 0 2"/>
                <a:gd name="G6" fmla="*/ 21600 21600 3289"/>
                <a:gd name="G7" fmla="*/ G6 1 2"/>
                <a:gd name="G8" fmla="+- 21600 0 G7"/>
                <a:gd name="G9" fmla="*/ 21600 1 2"/>
                <a:gd name="G10" fmla="+- 3289 0 G9"/>
                <a:gd name="G11" fmla="?: G10 G8 0"/>
                <a:gd name="G12" fmla="?: G10 G7 21600"/>
                <a:gd name="T0" fmla="*/ 19955 w 21600"/>
                <a:gd name="T1" fmla="*/ 10800 h 21600"/>
                <a:gd name="T2" fmla="*/ 10800 w 21600"/>
                <a:gd name="T3" fmla="*/ 21600 h 21600"/>
                <a:gd name="T4" fmla="*/ 1645 w 21600"/>
                <a:gd name="T5" fmla="*/ 10800 h 21600"/>
                <a:gd name="T6" fmla="*/ 10800 w 21600"/>
                <a:gd name="T7" fmla="*/ 0 h 21600"/>
                <a:gd name="T8" fmla="*/ 3445 w 21600"/>
                <a:gd name="T9" fmla="*/ 3445 h 21600"/>
                <a:gd name="T10" fmla="*/ 18155 w 21600"/>
                <a:gd name="T11" fmla="*/ 18155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289" y="21600"/>
                  </a:lnTo>
                  <a:lnTo>
                    <a:pt x="18311" y="21600"/>
                  </a:lnTo>
                  <a:lnTo>
                    <a:pt x="2160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folHlink">
                    <a:gamma/>
                    <a:shade val="41176"/>
                    <a:invGamma/>
                  </a:schemeClr>
                </a:gs>
                <a:gs pos="50000">
                  <a:schemeClr val="folHlink"/>
                </a:gs>
                <a:gs pos="100000">
                  <a:schemeClr val="folHlink">
                    <a:gamma/>
                    <a:shade val="41176"/>
                    <a:invGamma/>
                  </a:schemeClr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69326" name="Freeform 366"/>
            <p:cNvSpPr>
              <a:spLocks noChangeAspect="1"/>
            </p:cNvSpPr>
            <p:nvPr/>
          </p:nvSpPr>
          <p:spPr bwMode="auto">
            <a:xfrm>
              <a:off x="3026" y="3204"/>
              <a:ext cx="142" cy="50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42" y="2"/>
                </a:cxn>
                <a:cxn ang="0">
                  <a:pos x="141" y="414"/>
                </a:cxn>
                <a:cxn ang="0">
                  <a:pos x="50" y="414"/>
                </a:cxn>
                <a:cxn ang="0">
                  <a:pos x="50" y="426"/>
                </a:cxn>
                <a:cxn ang="0">
                  <a:pos x="57" y="441"/>
                </a:cxn>
                <a:cxn ang="0">
                  <a:pos x="96" y="470"/>
                </a:cxn>
                <a:cxn ang="0">
                  <a:pos x="101" y="486"/>
                </a:cxn>
                <a:cxn ang="0">
                  <a:pos x="94" y="500"/>
                </a:cxn>
                <a:cxn ang="0">
                  <a:pos x="0" y="498"/>
                </a:cxn>
                <a:cxn ang="0">
                  <a:pos x="0" y="0"/>
                </a:cxn>
              </a:cxnLst>
              <a:rect l="0" t="0" r="r" b="b"/>
              <a:pathLst>
                <a:path w="142" h="500">
                  <a:moveTo>
                    <a:pt x="0" y="0"/>
                  </a:moveTo>
                  <a:lnTo>
                    <a:pt x="142" y="2"/>
                  </a:lnTo>
                  <a:lnTo>
                    <a:pt x="141" y="414"/>
                  </a:lnTo>
                  <a:lnTo>
                    <a:pt x="50" y="414"/>
                  </a:lnTo>
                  <a:lnTo>
                    <a:pt x="50" y="426"/>
                  </a:lnTo>
                  <a:lnTo>
                    <a:pt x="57" y="441"/>
                  </a:lnTo>
                  <a:lnTo>
                    <a:pt x="96" y="470"/>
                  </a:lnTo>
                  <a:lnTo>
                    <a:pt x="101" y="486"/>
                  </a:lnTo>
                  <a:lnTo>
                    <a:pt x="94" y="500"/>
                  </a:lnTo>
                  <a:lnTo>
                    <a:pt x="0" y="498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folHlink">
                    <a:gamma/>
                    <a:shade val="41176"/>
                    <a:invGamma/>
                  </a:schemeClr>
                </a:gs>
                <a:gs pos="50000">
                  <a:schemeClr val="folHlink"/>
                </a:gs>
                <a:gs pos="100000">
                  <a:schemeClr val="folHlink">
                    <a:gamma/>
                    <a:shade val="41176"/>
                    <a:invGamma/>
                  </a:schemeClr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o-RO"/>
            </a:p>
          </p:txBody>
        </p:sp>
      </p:grpSp>
      <p:sp>
        <p:nvSpPr>
          <p:cNvPr id="169327" name="Freeform 367" descr="5%"/>
          <p:cNvSpPr>
            <a:spLocks noChangeAspect="1"/>
          </p:cNvSpPr>
          <p:nvPr/>
        </p:nvSpPr>
        <p:spPr bwMode="auto">
          <a:xfrm>
            <a:off x="3660775" y="1762125"/>
            <a:ext cx="234950" cy="3178175"/>
          </a:xfrm>
          <a:custGeom>
            <a:avLst/>
            <a:gdLst/>
            <a:ahLst/>
            <a:cxnLst>
              <a:cxn ang="0">
                <a:pos x="14" y="0"/>
              </a:cxn>
              <a:cxn ang="0">
                <a:pos x="200" y="0"/>
              </a:cxn>
              <a:cxn ang="0">
                <a:pos x="216" y="18"/>
              </a:cxn>
              <a:cxn ang="0">
                <a:pos x="218" y="2834"/>
              </a:cxn>
              <a:cxn ang="0">
                <a:pos x="202" y="2838"/>
              </a:cxn>
              <a:cxn ang="0">
                <a:pos x="182" y="2826"/>
              </a:cxn>
              <a:cxn ang="0">
                <a:pos x="158" y="2816"/>
              </a:cxn>
              <a:cxn ang="0">
                <a:pos x="122" y="2814"/>
              </a:cxn>
              <a:cxn ang="0">
                <a:pos x="88" y="2814"/>
              </a:cxn>
              <a:cxn ang="0">
                <a:pos x="54" y="2822"/>
              </a:cxn>
              <a:cxn ang="0">
                <a:pos x="24" y="2836"/>
              </a:cxn>
              <a:cxn ang="0">
                <a:pos x="6" y="2824"/>
              </a:cxn>
              <a:cxn ang="0">
                <a:pos x="0" y="12"/>
              </a:cxn>
              <a:cxn ang="0">
                <a:pos x="14" y="0"/>
              </a:cxn>
            </a:cxnLst>
            <a:rect l="0" t="0" r="r" b="b"/>
            <a:pathLst>
              <a:path w="218" h="2838">
                <a:moveTo>
                  <a:pt x="14" y="0"/>
                </a:moveTo>
                <a:lnTo>
                  <a:pt x="200" y="0"/>
                </a:lnTo>
                <a:lnTo>
                  <a:pt x="216" y="18"/>
                </a:lnTo>
                <a:lnTo>
                  <a:pt x="218" y="2834"/>
                </a:lnTo>
                <a:lnTo>
                  <a:pt x="202" y="2838"/>
                </a:lnTo>
                <a:lnTo>
                  <a:pt x="182" y="2826"/>
                </a:lnTo>
                <a:lnTo>
                  <a:pt x="158" y="2816"/>
                </a:lnTo>
                <a:lnTo>
                  <a:pt x="122" y="2814"/>
                </a:lnTo>
                <a:lnTo>
                  <a:pt x="88" y="2814"/>
                </a:lnTo>
                <a:lnTo>
                  <a:pt x="54" y="2822"/>
                </a:lnTo>
                <a:lnTo>
                  <a:pt x="24" y="2836"/>
                </a:lnTo>
                <a:lnTo>
                  <a:pt x="6" y="2824"/>
                </a:lnTo>
                <a:lnTo>
                  <a:pt x="0" y="12"/>
                </a:lnTo>
                <a:lnTo>
                  <a:pt x="14" y="0"/>
                </a:lnTo>
                <a:close/>
              </a:path>
            </a:pathLst>
          </a:custGeom>
          <a:pattFill prst="pct5">
            <a:fgClr>
              <a:srgbClr val="CC6600"/>
            </a:fgClr>
            <a:bgClr>
              <a:schemeClr val="bg1"/>
            </a:bgClr>
          </a:pattFill>
          <a:ln w="9525">
            <a:solidFill>
              <a:srgbClr val="CC6600"/>
            </a:solidFill>
            <a:prstDash val="solid"/>
            <a:round/>
            <a:headEnd/>
            <a:tailEnd/>
          </a:ln>
          <a:effectLst/>
        </p:spPr>
        <p:txBody>
          <a:bodyPr/>
          <a:lstStyle/>
          <a:p>
            <a:endParaRPr lang="ro-RO"/>
          </a:p>
        </p:txBody>
      </p:sp>
      <p:sp>
        <p:nvSpPr>
          <p:cNvPr id="169328" name="AutoShape 368" descr="Голубая тисненая бумага"/>
          <p:cNvSpPr>
            <a:spLocks noChangeArrowheads="1"/>
          </p:cNvSpPr>
          <p:nvPr/>
        </p:nvSpPr>
        <p:spPr bwMode="auto">
          <a:xfrm>
            <a:off x="6324600" y="3810000"/>
            <a:ext cx="2590800" cy="609600"/>
          </a:xfrm>
          <a:prstGeom prst="wedgeRoundRectCallout">
            <a:avLst>
              <a:gd name="adj1" fmla="val -113542"/>
              <a:gd name="adj2" fmla="val 183074"/>
              <a:gd name="adj3" fmla="val 16667"/>
            </a:avLst>
          </a:prstGeom>
          <a:blipFill dpi="0" rotWithShape="0">
            <a:blip r:embed="rId3" cstate="print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/>
          <a:lstStyle/>
          <a:p>
            <a:pPr algn="ctr">
              <a:lnSpc>
                <a:spcPct val="80000"/>
              </a:lnSpc>
            </a:pPr>
            <a:r>
              <a:rPr lang="ru-RU" b="1">
                <a:effectLst>
                  <a:outerShdw blurRad="38100" dist="38100" dir="2700000" algn="tl">
                    <a:srgbClr val="FFFFFF"/>
                  </a:outerShdw>
                </a:effectLst>
                <a:latin typeface="Times New Roman" pitchFamily="18" charset="0"/>
              </a:rPr>
              <a:t>Срыв пятки ударника   </a:t>
            </a:r>
          </a:p>
        </p:txBody>
      </p:sp>
      <p:sp>
        <p:nvSpPr>
          <p:cNvPr id="169329" name="AutoShape 369" descr="Газетная бумага">
            <a:hlinkClick r:id="" action="ppaction://hlinkshowjump?jump=endshow" highlightClick="1"/>
          </p:cNvPr>
          <p:cNvSpPr>
            <a:spLocks noChangeArrowheads="1"/>
          </p:cNvSpPr>
          <p:nvPr/>
        </p:nvSpPr>
        <p:spPr bwMode="auto">
          <a:xfrm>
            <a:off x="8743950" y="152400"/>
            <a:ext cx="247650" cy="290513"/>
          </a:xfrm>
          <a:prstGeom prst="actionButtonHome">
            <a:avLst/>
          </a:prstGeom>
          <a:blipFill dpi="0" rotWithShape="0">
            <a:blip r:embed="rId4" cstate="print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</p:spTree>
  </p:cSld>
  <p:clrMapOvr>
    <a:masterClrMapping/>
  </p:clrMapOvr>
  <p:transition>
    <p:sndAc>
      <p:stSnd>
        <p:snd r:embed="rId2" name="camera.wav"/>
      </p:stSnd>
    </p:sndAc>
  </p:transition>
  <p:timing>
    <p:tnLst>
      <p:par>
        <p:cTn id="1" dur="indefinite" restart="never" nodeType="tmRoot"/>
      </p:par>
    </p:tnLst>
  </p:timing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9986" name="Group 2"/>
          <p:cNvGrpSpPr>
            <a:grpSpLocks/>
          </p:cNvGrpSpPr>
          <p:nvPr/>
        </p:nvGrpSpPr>
        <p:grpSpPr bwMode="auto">
          <a:xfrm>
            <a:off x="3581400" y="-1143000"/>
            <a:ext cx="403225" cy="2392363"/>
            <a:chOff x="2254" y="0"/>
            <a:chExt cx="254" cy="1507"/>
          </a:xfrm>
        </p:grpSpPr>
        <p:grpSp>
          <p:nvGrpSpPr>
            <p:cNvPr id="169987" name="Group 3"/>
            <p:cNvGrpSpPr>
              <a:grpSpLocks noChangeAspect="1"/>
            </p:cNvGrpSpPr>
            <p:nvPr/>
          </p:nvGrpSpPr>
          <p:grpSpPr bwMode="auto">
            <a:xfrm>
              <a:off x="2294" y="564"/>
              <a:ext cx="172" cy="632"/>
              <a:chOff x="979" y="2230"/>
              <a:chExt cx="192" cy="377"/>
            </a:xfrm>
          </p:grpSpPr>
          <p:grpSp>
            <p:nvGrpSpPr>
              <p:cNvPr id="169988" name="Group 4"/>
              <p:cNvGrpSpPr>
                <a:grpSpLocks noChangeAspect="1"/>
              </p:cNvGrpSpPr>
              <p:nvPr/>
            </p:nvGrpSpPr>
            <p:grpSpPr bwMode="auto">
              <a:xfrm rot="-186789">
                <a:off x="983" y="2577"/>
                <a:ext cx="186" cy="30"/>
                <a:chOff x="2966" y="3408"/>
                <a:chExt cx="265" cy="43"/>
              </a:xfrm>
            </p:grpSpPr>
            <p:sp>
              <p:nvSpPr>
                <p:cNvPr id="169989" name="Rectangle 5"/>
                <p:cNvSpPr>
                  <a:spLocks noChangeAspect="1" noChangeArrowheads="1"/>
                </p:cNvSpPr>
                <p:nvPr/>
              </p:nvSpPr>
              <p:spPr bwMode="auto">
                <a:xfrm rot="240000">
                  <a:off x="2980" y="3418"/>
                  <a:ext cx="240" cy="23"/>
                </a:xfrm>
                <a:prstGeom prst="rect">
                  <a:avLst/>
                </a:prstGeom>
                <a:noFill/>
                <a:ln w="635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69990" name="Oval 6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2966" y="3408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69991" name="Oval 7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3206" y="3426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  <p:grpSp>
            <p:nvGrpSpPr>
              <p:cNvPr id="169992" name="Group 8"/>
              <p:cNvGrpSpPr>
                <a:grpSpLocks noChangeAspect="1"/>
              </p:cNvGrpSpPr>
              <p:nvPr/>
            </p:nvGrpSpPr>
            <p:grpSpPr bwMode="auto">
              <a:xfrm>
                <a:off x="983" y="2426"/>
                <a:ext cx="186" cy="30"/>
                <a:chOff x="2966" y="3408"/>
                <a:chExt cx="265" cy="43"/>
              </a:xfrm>
            </p:grpSpPr>
            <p:sp>
              <p:nvSpPr>
                <p:cNvPr id="169993" name="Rectangle 9"/>
                <p:cNvSpPr>
                  <a:spLocks noChangeAspect="1" noChangeArrowheads="1"/>
                </p:cNvSpPr>
                <p:nvPr/>
              </p:nvSpPr>
              <p:spPr bwMode="auto">
                <a:xfrm rot="240000">
                  <a:off x="2980" y="3418"/>
                  <a:ext cx="240" cy="23"/>
                </a:xfrm>
                <a:prstGeom prst="rect">
                  <a:avLst/>
                </a:prstGeom>
                <a:noFill/>
                <a:ln w="635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69994" name="Oval 10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2966" y="3408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69995" name="Oval 11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3206" y="3426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  <p:grpSp>
            <p:nvGrpSpPr>
              <p:cNvPr id="169996" name="Group 12"/>
              <p:cNvGrpSpPr>
                <a:grpSpLocks noChangeAspect="1"/>
              </p:cNvGrpSpPr>
              <p:nvPr/>
            </p:nvGrpSpPr>
            <p:grpSpPr bwMode="auto">
              <a:xfrm>
                <a:off x="982" y="2398"/>
                <a:ext cx="186" cy="30"/>
                <a:chOff x="2966" y="3408"/>
                <a:chExt cx="265" cy="43"/>
              </a:xfrm>
            </p:grpSpPr>
            <p:sp>
              <p:nvSpPr>
                <p:cNvPr id="169997" name="Rectangle 13"/>
                <p:cNvSpPr>
                  <a:spLocks noChangeAspect="1" noChangeArrowheads="1"/>
                </p:cNvSpPr>
                <p:nvPr/>
              </p:nvSpPr>
              <p:spPr bwMode="auto">
                <a:xfrm rot="240000">
                  <a:off x="2980" y="3418"/>
                  <a:ext cx="240" cy="23"/>
                </a:xfrm>
                <a:prstGeom prst="rect">
                  <a:avLst/>
                </a:prstGeom>
                <a:noFill/>
                <a:ln w="635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69998" name="Oval 14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2966" y="3408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69999" name="Oval 15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3206" y="3426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  <p:grpSp>
            <p:nvGrpSpPr>
              <p:cNvPr id="170000" name="Group 16"/>
              <p:cNvGrpSpPr>
                <a:grpSpLocks noChangeAspect="1"/>
              </p:cNvGrpSpPr>
              <p:nvPr/>
            </p:nvGrpSpPr>
            <p:grpSpPr bwMode="auto">
              <a:xfrm>
                <a:off x="981" y="2315"/>
                <a:ext cx="187" cy="30"/>
                <a:chOff x="2966" y="3408"/>
                <a:chExt cx="265" cy="43"/>
              </a:xfrm>
            </p:grpSpPr>
            <p:sp>
              <p:nvSpPr>
                <p:cNvPr id="170001" name="Rectangle 17"/>
                <p:cNvSpPr>
                  <a:spLocks noChangeAspect="1" noChangeArrowheads="1"/>
                </p:cNvSpPr>
                <p:nvPr/>
              </p:nvSpPr>
              <p:spPr bwMode="auto">
                <a:xfrm rot="240000">
                  <a:off x="2980" y="3418"/>
                  <a:ext cx="240" cy="23"/>
                </a:xfrm>
                <a:prstGeom prst="rect">
                  <a:avLst/>
                </a:prstGeom>
                <a:noFill/>
                <a:ln w="635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70002" name="Oval 18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2966" y="3408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70003" name="Oval 19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3206" y="3426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  <p:grpSp>
            <p:nvGrpSpPr>
              <p:cNvPr id="170004" name="Group 20"/>
              <p:cNvGrpSpPr>
                <a:grpSpLocks noChangeAspect="1"/>
              </p:cNvGrpSpPr>
              <p:nvPr/>
            </p:nvGrpSpPr>
            <p:grpSpPr bwMode="auto">
              <a:xfrm>
                <a:off x="983" y="2288"/>
                <a:ext cx="186" cy="30"/>
                <a:chOff x="2966" y="3408"/>
                <a:chExt cx="265" cy="43"/>
              </a:xfrm>
            </p:grpSpPr>
            <p:sp>
              <p:nvSpPr>
                <p:cNvPr id="170005" name="Rectangle 21"/>
                <p:cNvSpPr>
                  <a:spLocks noChangeAspect="1" noChangeArrowheads="1"/>
                </p:cNvSpPr>
                <p:nvPr/>
              </p:nvSpPr>
              <p:spPr bwMode="auto">
                <a:xfrm rot="240000">
                  <a:off x="2980" y="3418"/>
                  <a:ext cx="240" cy="23"/>
                </a:xfrm>
                <a:prstGeom prst="rect">
                  <a:avLst/>
                </a:prstGeom>
                <a:noFill/>
                <a:ln w="635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70006" name="Oval 22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2966" y="3408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70007" name="Oval 23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3206" y="3426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  <p:grpSp>
            <p:nvGrpSpPr>
              <p:cNvPr id="170008" name="Group 24"/>
              <p:cNvGrpSpPr>
                <a:grpSpLocks noChangeAspect="1"/>
              </p:cNvGrpSpPr>
              <p:nvPr/>
            </p:nvGrpSpPr>
            <p:grpSpPr bwMode="auto">
              <a:xfrm>
                <a:off x="984" y="2263"/>
                <a:ext cx="187" cy="30"/>
                <a:chOff x="2966" y="3408"/>
                <a:chExt cx="265" cy="43"/>
              </a:xfrm>
            </p:grpSpPr>
            <p:sp>
              <p:nvSpPr>
                <p:cNvPr id="170009" name="Rectangle 25"/>
                <p:cNvSpPr>
                  <a:spLocks noChangeAspect="1" noChangeArrowheads="1"/>
                </p:cNvSpPr>
                <p:nvPr/>
              </p:nvSpPr>
              <p:spPr bwMode="auto">
                <a:xfrm rot="240000">
                  <a:off x="2980" y="3418"/>
                  <a:ext cx="240" cy="23"/>
                </a:xfrm>
                <a:prstGeom prst="rect">
                  <a:avLst/>
                </a:prstGeom>
                <a:noFill/>
                <a:ln w="635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70010" name="Oval 26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2966" y="3408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70011" name="Oval 27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3206" y="3426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  <p:grpSp>
            <p:nvGrpSpPr>
              <p:cNvPr id="170012" name="Group 28"/>
              <p:cNvGrpSpPr>
                <a:grpSpLocks noChangeAspect="1"/>
              </p:cNvGrpSpPr>
              <p:nvPr/>
            </p:nvGrpSpPr>
            <p:grpSpPr bwMode="auto">
              <a:xfrm>
                <a:off x="979" y="2369"/>
                <a:ext cx="186" cy="30"/>
                <a:chOff x="2966" y="3408"/>
                <a:chExt cx="265" cy="43"/>
              </a:xfrm>
            </p:grpSpPr>
            <p:sp>
              <p:nvSpPr>
                <p:cNvPr id="170013" name="Rectangle 29"/>
                <p:cNvSpPr>
                  <a:spLocks noChangeAspect="1" noChangeArrowheads="1"/>
                </p:cNvSpPr>
                <p:nvPr/>
              </p:nvSpPr>
              <p:spPr bwMode="auto">
                <a:xfrm rot="240000">
                  <a:off x="2980" y="3418"/>
                  <a:ext cx="240" cy="23"/>
                </a:xfrm>
                <a:prstGeom prst="rect">
                  <a:avLst/>
                </a:prstGeom>
                <a:noFill/>
                <a:ln w="635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70014" name="Oval 30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2966" y="3408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70015" name="Oval 31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3206" y="3426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  <p:grpSp>
            <p:nvGrpSpPr>
              <p:cNvPr id="170016" name="Group 32"/>
              <p:cNvGrpSpPr>
                <a:grpSpLocks noChangeAspect="1"/>
              </p:cNvGrpSpPr>
              <p:nvPr/>
            </p:nvGrpSpPr>
            <p:grpSpPr bwMode="auto">
              <a:xfrm>
                <a:off x="979" y="2340"/>
                <a:ext cx="187" cy="31"/>
                <a:chOff x="2966" y="3408"/>
                <a:chExt cx="265" cy="43"/>
              </a:xfrm>
            </p:grpSpPr>
            <p:sp>
              <p:nvSpPr>
                <p:cNvPr id="170017" name="Rectangle 33"/>
                <p:cNvSpPr>
                  <a:spLocks noChangeAspect="1" noChangeArrowheads="1"/>
                </p:cNvSpPr>
                <p:nvPr/>
              </p:nvSpPr>
              <p:spPr bwMode="auto">
                <a:xfrm rot="240000">
                  <a:off x="2980" y="3418"/>
                  <a:ext cx="240" cy="23"/>
                </a:xfrm>
                <a:prstGeom prst="rect">
                  <a:avLst/>
                </a:prstGeom>
                <a:noFill/>
                <a:ln w="635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70018" name="Oval 34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2966" y="3408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70019" name="Oval 35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3206" y="3426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  <p:grpSp>
            <p:nvGrpSpPr>
              <p:cNvPr id="170020" name="Group 36"/>
              <p:cNvGrpSpPr>
                <a:grpSpLocks noChangeAspect="1"/>
              </p:cNvGrpSpPr>
              <p:nvPr/>
            </p:nvGrpSpPr>
            <p:grpSpPr bwMode="auto">
              <a:xfrm>
                <a:off x="982" y="2457"/>
                <a:ext cx="186" cy="30"/>
                <a:chOff x="2966" y="3408"/>
                <a:chExt cx="265" cy="43"/>
              </a:xfrm>
            </p:grpSpPr>
            <p:sp>
              <p:nvSpPr>
                <p:cNvPr id="170021" name="Rectangle 37"/>
                <p:cNvSpPr>
                  <a:spLocks noChangeAspect="1" noChangeArrowheads="1"/>
                </p:cNvSpPr>
                <p:nvPr/>
              </p:nvSpPr>
              <p:spPr bwMode="auto">
                <a:xfrm rot="240000">
                  <a:off x="2980" y="3418"/>
                  <a:ext cx="240" cy="23"/>
                </a:xfrm>
                <a:prstGeom prst="rect">
                  <a:avLst/>
                </a:prstGeom>
                <a:noFill/>
                <a:ln w="635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70022" name="Oval 38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2966" y="3408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70023" name="Oval 39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3206" y="3426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  <p:grpSp>
            <p:nvGrpSpPr>
              <p:cNvPr id="170024" name="Group 40"/>
              <p:cNvGrpSpPr>
                <a:grpSpLocks noChangeAspect="1"/>
              </p:cNvGrpSpPr>
              <p:nvPr/>
            </p:nvGrpSpPr>
            <p:grpSpPr bwMode="auto">
              <a:xfrm rot="136227">
                <a:off x="984" y="2240"/>
                <a:ext cx="187" cy="30"/>
                <a:chOff x="2966" y="3408"/>
                <a:chExt cx="265" cy="43"/>
              </a:xfrm>
            </p:grpSpPr>
            <p:sp>
              <p:nvSpPr>
                <p:cNvPr id="170025" name="Rectangle 41"/>
                <p:cNvSpPr>
                  <a:spLocks noChangeAspect="1" noChangeArrowheads="1"/>
                </p:cNvSpPr>
                <p:nvPr/>
              </p:nvSpPr>
              <p:spPr bwMode="auto">
                <a:xfrm rot="240000">
                  <a:off x="2980" y="3418"/>
                  <a:ext cx="240" cy="23"/>
                </a:xfrm>
                <a:prstGeom prst="rect">
                  <a:avLst/>
                </a:prstGeom>
                <a:noFill/>
                <a:ln w="635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70026" name="Oval 42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2966" y="3408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70027" name="Oval 43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3206" y="3426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  <p:grpSp>
            <p:nvGrpSpPr>
              <p:cNvPr id="170028" name="Group 44"/>
              <p:cNvGrpSpPr>
                <a:grpSpLocks noChangeAspect="1"/>
              </p:cNvGrpSpPr>
              <p:nvPr/>
            </p:nvGrpSpPr>
            <p:grpSpPr bwMode="auto">
              <a:xfrm rot="-208310">
                <a:off x="983" y="2230"/>
                <a:ext cx="186" cy="30"/>
                <a:chOff x="2966" y="3408"/>
                <a:chExt cx="265" cy="43"/>
              </a:xfrm>
            </p:grpSpPr>
            <p:sp>
              <p:nvSpPr>
                <p:cNvPr id="170029" name="Rectangle 45"/>
                <p:cNvSpPr>
                  <a:spLocks noChangeAspect="1" noChangeArrowheads="1"/>
                </p:cNvSpPr>
                <p:nvPr/>
              </p:nvSpPr>
              <p:spPr bwMode="auto">
                <a:xfrm rot="240000">
                  <a:off x="2980" y="3418"/>
                  <a:ext cx="240" cy="23"/>
                </a:xfrm>
                <a:prstGeom prst="rect">
                  <a:avLst/>
                </a:prstGeom>
                <a:noFill/>
                <a:ln w="635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70030" name="Oval 46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2966" y="3408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70031" name="Oval 47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3206" y="3426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  <p:grpSp>
            <p:nvGrpSpPr>
              <p:cNvPr id="170032" name="Group 48"/>
              <p:cNvGrpSpPr>
                <a:grpSpLocks noChangeAspect="1"/>
              </p:cNvGrpSpPr>
              <p:nvPr/>
            </p:nvGrpSpPr>
            <p:grpSpPr bwMode="auto">
              <a:xfrm>
                <a:off x="985" y="2541"/>
                <a:ext cx="186" cy="30"/>
                <a:chOff x="2966" y="3408"/>
                <a:chExt cx="265" cy="43"/>
              </a:xfrm>
            </p:grpSpPr>
            <p:sp>
              <p:nvSpPr>
                <p:cNvPr id="170033" name="Rectangle 49"/>
                <p:cNvSpPr>
                  <a:spLocks noChangeAspect="1" noChangeArrowheads="1"/>
                </p:cNvSpPr>
                <p:nvPr/>
              </p:nvSpPr>
              <p:spPr bwMode="auto">
                <a:xfrm rot="240000">
                  <a:off x="2980" y="3418"/>
                  <a:ext cx="240" cy="23"/>
                </a:xfrm>
                <a:prstGeom prst="rect">
                  <a:avLst/>
                </a:prstGeom>
                <a:noFill/>
                <a:ln w="635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70034" name="Oval 50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2966" y="3408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70035" name="Oval 51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3206" y="3426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  <p:grpSp>
            <p:nvGrpSpPr>
              <p:cNvPr id="170036" name="Group 52"/>
              <p:cNvGrpSpPr>
                <a:grpSpLocks noChangeAspect="1"/>
              </p:cNvGrpSpPr>
              <p:nvPr/>
            </p:nvGrpSpPr>
            <p:grpSpPr bwMode="auto">
              <a:xfrm>
                <a:off x="984" y="2513"/>
                <a:ext cx="186" cy="30"/>
                <a:chOff x="2966" y="3408"/>
                <a:chExt cx="265" cy="43"/>
              </a:xfrm>
            </p:grpSpPr>
            <p:sp>
              <p:nvSpPr>
                <p:cNvPr id="170037" name="Rectangle 53"/>
                <p:cNvSpPr>
                  <a:spLocks noChangeAspect="1" noChangeArrowheads="1"/>
                </p:cNvSpPr>
                <p:nvPr/>
              </p:nvSpPr>
              <p:spPr bwMode="auto">
                <a:xfrm rot="240000">
                  <a:off x="2980" y="3418"/>
                  <a:ext cx="240" cy="23"/>
                </a:xfrm>
                <a:prstGeom prst="rect">
                  <a:avLst/>
                </a:prstGeom>
                <a:noFill/>
                <a:ln w="635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70038" name="Oval 54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2966" y="3408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70039" name="Oval 55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3206" y="3426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  <p:grpSp>
            <p:nvGrpSpPr>
              <p:cNvPr id="170040" name="Group 56"/>
              <p:cNvGrpSpPr>
                <a:grpSpLocks noChangeAspect="1"/>
              </p:cNvGrpSpPr>
              <p:nvPr/>
            </p:nvGrpSpPr>
            <p:grpSpPr bwMode="auto">
              <a:xfrm>
                <a:off x="981" y="2484"/>
                <a:ext cx="186" cy="30"/>
                <a:chOff x="2966" y="3408"/>
                <a:chExt cx="265" cy="43"/>
              </a:xfrm>
            </p:grpSpPr>
            <p:sp>
              <p:nvSpPr>
                <p:cNvPr id="170041" name="Rectangle 57"/>
                <p:cNvSpPr>
                  <a:spLocks noChangeAspect="1" noChangeArrowheads="1"/>
                </p:cNvSpPr>
                <p:nvPr/>
              </p:nvSpPr>
              <p:spPr bwMode="auto">
                <a:xfrm rot="240000">
                  <a:off x="2980" y="3418"/>
                  <a:ext cx="240" cy="23"/>
                </a:xfrm>
                <a:prstGeom prst="rect">
                  <a:avLst/>
                </a:prstGeom>
                <a:noFill/>
                <a:ln w="635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70042" name="Oval 58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2966" y="3408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70043" name="Oval 59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3206" y="3426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  <p:grpSp>
            <p:nvGrpSpPr>
              <p:cNvPr id="170044" name="Group 60"/>
              <p:cNvGrpSpPr>
                <a:grpSpLocks noChangeAspect="1"/>
              </p:cNvGrpSpPr>
              <p:nvPr/>
            </p:nvGrpSpPr>
            <p:grpSpPr bwMode="auto">
              <a:xfrm>
                <a:off x="984" y="2572"/>
                <a:ext cx="186" cy="30"/>
                <a:chOff x="2966" y="3408"/>
                <a:chExt cx="265" cy="43"/>
              </a:xfrm>
            </p:grpSpPr>
            <p:sp>
              <p:nvSpPr>
                <p:cNvPr id="170045" name="Rectangle 61"/>
                <p:cNvSpPr>
                  <a:spLocks noChangeAspect="1" noChangeArrowheads="1"/>
                </p:cNvSpPr>
                <p:nvPr/>
              </p:nvSpPr>
              <p:spPr bwMode="auto">
                <a:xfrm rot="240000">
                  <a:off x="2980" y="3418"/>
                  <a:ext cx="240" cy="23"/>
                </a:xfrm>
                <a:prstGeom prst="rect">
                  <a:avLst/>
                </a:prstGeom>
                <a:noFill/>
                <a:ln w="635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70046" name="Oval 62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2966" y="3408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70047" name="Oval 63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3206" y="3426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</p:grpSp>
        <p:sp>
          <p:nvSpPr>
            <p:cNvPr id="170048" name="Rectangle 64"/>
            <p:cNvSpPr>
              <a:spLocks noChangeAspect="1" noChangeArrowheads="1"/>
            </p:cNvSpPr>
            <p:nvPr/>
          </p:nvSpPr>
          <p:spPr bwMode="auto">
            <a:xfrm flipH="1">
              <a:off x="2306" y="54"/>
              <a:ext cx="62" cy="42"/>
            </a:xfrm>
            <a:prstGeom prst="rect">
              <a:avLst/>
            </a:prstGeom>
            <a:gradFill rotWithShape="0">
              <a:gsLst>
                <a:gs pos="0">
                  <a:schemeClr val="folHlink">
                    <a:gamma/>
                    <a:shade val="46275"/>
                    <a:invGamma/>
                  </a:schemeClr>
                </a:gs>
                <a:gs pos="100000">
                  <a:schemeClr val="folHlink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70049" name="Rectangle 65"/>
            <p:cNvSpPr>
              <a:spLocks noChangeAspect="1" noChangeArrowheads="1"/>
            </p:cNvSpPr>
            <p:nvPr/>
          </p:nvSpPr>
          <p:spPr bwMode="auto">
            <a:xfrm flipH="1">
              <a:off x="2393" y="54"/>
              <a:ext cx="63" cy="42"/>
            </a:xfrm>
            <a:prstGeom prst="rect">
              <a:avLst/>
            </a:prstGeom>
            <a:gradFill rotWithShape="0">
              <a:gsLst>
                <a:gs pos="0">
                  <a:schemeClr val="folHlink">
                    <a:gamma/>
                    <a:shade val="46275"/>
                    <a:invGamma/>
                  </a:schemeClr>
                </a:gs>
                <a:gs pos="100000">
                  <a:schemeClr val="folHlink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grpSp>
          <p:nvGrpSpPr>
            <p:cNvPr id="170050" name="Group 66"/>
            <p:cNvGrpSpPr>
              <a:grpSpLocks noChangeAspect="1"/>
            </p:cNvGrpSpPr>
            <p:nvPr/>
          </p:nvGrpSpPr>
          <p:grpSpPr bwMode="auto">
            <a:xfrm>
              <a:off x="2254" y="0"/>
              <a:ext cx="254" cy="1507"/>
              <a:chOff x="934" y="1606"/>
              <a:chExt cx="284" cy="1684"/>
            </a:xfrm>
          </p:grpSpPr>
          <p:grpSp>
            <p:nvGrpSpPr>
              <p:cNvPr id="170051" name="Group 67"/>
              <p:cNvGrpSpPr>
                <a:grpSpLocks noChangeAspect="1"/>
              </p:cNvGrpSpPr>
              <p:nvPr/>
            </p:nvGrpSpPr>
            <p:grpSpPr bwMode="auto">
              <a:xfrm>
                <a:off x="934" y="1606"/>
                <a:ext cx="284" cy="1684"/>
                <a:chOff x="934" y="1606"/>
                <a:chExt cx="284" cy="1684"/>
              </a:xfrm>
            </p:grpSpPr>
            <p:grpSp>
              <p:nvGrpSpPr>
                <p:cNvPr id="170052" name="Group 68"/>
                <p:cNvGrpSpPr>
                  <a:grpSpLocks noChangeAspect="1"/>
                </p:cNvGrpSpPr>
                <p:nvPr/>
              </p:nvGrpSpPr>
              <p:grpSpPr bwMode="auto">
                <a:xfrm>
                  <a:off x="942" y="1718"/>
                  <a:ext cx="272" cy="1572"/>
                  <a:chOff x="942" y="1718"/>
                  <a:chExt cx="272" cy="1572"/>
                </a:xfrm>
              </p:grpSpPr>
              <p:sp>
                <p:nvSpPr>
                  <p:cNvPr id="170053" name="Freeform 69" descr="Широкий диагональный 1"/>
                  <p:cNvSpPr>
                    <a:spLocks noChangeAspect="1"/>
                  </p:cNvSpPr>
                  <p:nvPr/>
                </p:nvSpPr>
                <p:spPr bwMode="auto">
                  <a:xfrm>
                    <a:off x="942" y="2204"/>
                    <a:ext cx="272" cy="1086"/>
                  </a:xfrm>
                  <a:custGeom>
                    <a:avLst/>
                    <a:gdLst/>
                    <a:ahLst/>
                    <a:cxnLst>
                      <a:cxn ang="0">
                        <a:pos x="2" y="1086"/>
                      </a:cxn>
                      <a:cxn ang="0">
                        <a:pos x="0" y="30"/>
                      </a:cxn>
                      <a:cxn ang="0">
                        <a:pos x="10" y="12"/>
                      </a:cxn>
                      <a:cxn ang="0">
                        <a:pos x="28" y="4"/>
                      </a:cxn>
                      <a:cxn ang="0">
                        <a:pos x="250" y="0"/>
                      </a:cxn>
                      <a:cxn ang="0">
                        <a:pos x="264" y="12"/>
                      </a:cxn>
                      <a:cxn ang="0">
                        <a:pos x="268" y="34"/>
                      </a:cxn>
                      <a:cxn ang="0">
                        <a:pos x="272" y="1084"/>
                      </a:cxn>
                      <a:cxn ang="0">
                        <a:pos x="242" y="1084"/>
                      </a:cxn>
                      <a:cxn ang="0">
                        <a:pos x="240" y="44"/>
                      </a:cxn>
                      <a:cxn ang="0">
                        <a:pos x="232" y="28"/>
                      </a:cxn>
                      <a:cxn ang="0">
                        <a:pos x="200" y="28"/>
                      </a:cxn>
                      <a:cxn ang="0">
                        <a:pos x="198" y="2"/>
                      </a:cxn>
                      <a:cxn ang="0">
                        <a:pos x="70" y="2"/>
                      </a:cxn>
                      <a:cxn ang="0">
                        <a:pos x="70" y="28"/>
                      </a:cxn>
                      <a:cxn ang="0">
                        <a:pos x="40" y="30"/>
                      </a:cxn>
                      <a:cxn ang="0">
                        <a:pos x="28" y="40"/>
                      </a:cxn>
                      <a:cxn ang="0">
                        <a:pos x="30" y="1086"/>
                      </a:cxn>
                      <a:cxn ang="0">
                        <a:pos x="2" y="1086"/>
                      </a:cxn>
                    </a:cxnLst>
                    <a:rect l="0" t="0" r="r" b="b"/>
                    <a:pathLst>
                      <a:path w="272" h="1086">
                        <a:moveTo>
                          <a:pt x="2" y="1086"/>
                        </a:moveTo>
                        <a:lnTo>
                          <a:pt x="0" y="30"/>
                        </a:lnTo>
                        <a:lnTo>
                          <a:pt x="10" y="12"/>
                        </a:lnTo>
                        <a:lnTo>
                          <a:pt x="28" y="4"/>
                        </a:lnTo>
                        <a:lnTo>
                          <a:pt x="250" y="0"/>
                        </a:lnTo>
                        <a:lnTo>
                          <a:pt x="264" y="12"/>
                        </a:lnTo>
                        <a:lnTo>
                          <a:pt x="268" y="34"/>
                        </a:lnTo>
                        <a:lnTo>
                          <a:pt x="272" y="1084"/>
                        </a:lnTo>
                        <a:lnTo>
                          <a:pt x="242" y="1084"/>
                        </a:lnTo>
                        <a:lnTo>
                          <a:pt x="240" y="44"/>
                        </a:lnTo>
                        <a:lnTo>
                          <a:pt x="232" y="28"/>
                        </a:lnTo>
                        <a:lnTo>
                          <a:pt x="200" y="28"/>
                        </a:lnTo>
                        <a:lnTo>
                          <a:pt x="198" y="2"/>
                        </a:lnTo>
                        <a:lnTo>
                          <a:pt x="70" y="2"/>
                        </a:lnTo>
                        <a:lnTo>
                          <a:pt x="70" y="28"/>
                        </a:lnTo>
                        <a:lnTo>
                          <a:pt x="40" y="30"/>
                        </a:lnTo>
                        <a:lnTo>
                          <a:pt x="28" y="40"/>
                        </a:lnTo>
                        <a:lnTo>
                          <a:pt x="30" y="1086"/>
                        </a:lnTo>
                        <a:lnTo>
                          <a:pt x="2" y="1086"/>
                        </a:lnTo>
                        <a:close/>
                      </a:path>
                    </a:pathLst>
                  </a:custGeom>
                  <a:pattFill prst="wdDnDiag">
                    <a:fgClr>
                      <a:schemeClr val="tx2"/>
                    </a:fgClr>
                    <a:bgClr>
                      <a:schemeClr val="bg1"/>
                    </a:bgClr>
                  </a:patt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endParaRPr lang="ro-RO"/>
                  </a:p>
                </p:txBody>
              </p:sp>
              <p:sp>
                <p:nvSpPr>
                  <p:cNvPr id="170054" name="Freeform 70" descr="Алмазная решетка (контур)"/>
                  <p:cNvSpPr>
                    <a:spLocks noChangeAspect="1"/>
                  </p:cNvSpPr>
                  <p:nvPr/>
                </p:nvSpPr>
                <p:spPr bwMode="auto">
                  <a:xfrm>
                    <a:off x="972" y="1718"/>
                    <a:ext cx="208" cy="490"/>
                  </a:xfrm>
                  <a:custGeom>
                    <a:avLst/>
                    <a:gdLst/>
                    <a:ahLst/>
                    <a:cxnLst>
                      <a:cxn ang="0">
                        <a:pos x="4" y="4"/>
                      </a:cxn>
                      <a:cxn ang="0">
                        <a:pos x="0" y="486"/>
                      </a:cxn>
                      <a:cxn ang="0">
                        <a:pos x="40" y="486"/>
                      </a:cxn>
                      <a:cxn ang="0">
                        <a:pos x="38" y="34"/>
                      </a:cxn>
                      <a:cxn ang="0">
                        <a:pos x="80" y="32"/>
                      </a:cxn>
                      <a:cxn ang="0">
                        <a:pos x="78" y="0"/>
                      </a:cxn>
                      <a:cxn ang="0">
                        <a:pos x="120" y="0"/>
                      </a:cxn>
                      <a:cxn ang="0">
                        <a:pos x="122" y="32"/>
                      </a:cxn>
                      <a:cxn ang="0">
                        <a:pos x="172" y="32"/>
                      </a:cxn>
                      <a:cxn ang="0">
                        <a:pos x="172" y="490"/>
                      </a:cxn>
                      <a:cxn ang="0">
                        <a:pos x="208" y="484"/>
                      </a:cxn>
                      <a:cxn ang="0">
                        <a:pos x="208" y="6"/>
                      </a:cxn>
                      <a:cxn ang="0">
                        <a:pos x="4" y="4"/>
                      </a:cxn>
                    </a:cxnLst>
                    <a:rect l="0" t="0" r="r" b="b"/>
                    <a:pathLst>
                      <a:path w="208" h="490">
                        <a:moveTo>
                          <a:pt x="4" y="4"/>
                        </a:moveTo>
                        <a:lnTo>
                          <a:pt x="0" y="486"/>
                        </a:lnTo>
                        <a:lnTo>
                          <a:pt x="40" y="486"/>
                        </a:lnTo>
                        <a:lnTo>
                          <a:pt x="38" y="34"/>
                        </a:lnTo>
                        <a:lnTo>
                          <a:pt x="80" y="32"/>
                        </a:lnTo>
                        <a:lnTo>
                          <a:pt x="78" y="0"/>
                        </a:lnTo>
                        <a:lnTo>
                          <a:pt x="120" y="0"/>
                        </a:lnTo>
                        <a:lnTo>
                          <a:pt x="122" y="32"/>
                        </a:lnTo>
                        <a:lnTo>
                          <a:pt x="172" y="32"/>
                        </a:lnTo>
                        <a:lnTo>
                          <a:pt x="172" y="490"/>
                        </a:lnTo>
                        <a:lnTo>
                          <a:pt x="208" y="484"/>
                        </a:lnTo>
                        <a:lnTo>
                          <a:pt x="208" y="6"/>
                        </a:lnTo>
                        <a:lnTo>
                          <a:pt x="4" y="4"/>
                        </a:lnTo>
                        <a:close/>
                      </a:path>
                    </a:pathLst>
                  </a:custGeom>
                  <a:pattFill prst="openDmnd">
                    <a:fgClr>
                      <a:schemeClr val="tx1"/>
                    </a:fgClr>
                    <a:bgClr>
                      <a:schemeClr val="bg1"/>
                    </a:bgClr>
                  </a:patt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endParaRPr lang="ro-RO"/>
                  </a:p>
                </p:txBody>
              </p:sp>
              <p:grpSp>
                <p:nvGrpSpPr>
                  <p:cNvPr id="170055" name="Group 71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976" y="1976"/>
                    <a:ext cx="203" cy="228"/>
                    <a:chOff x="976" y="1976"/>
                    <a:chExt cx="203" cy="228"/>
                  </a:xfrm>
                </p:grpSpPr>
                <p:sp>
                  <p:nvSpPr>
                    <p:cNvPr id="170056" name="Rectangle 7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145" y="2172"/>
                      <a:ext cx="32" cy="32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6350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70057" name="Rectangle 73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976" y="2170"/>
                      <a:ext cx="32" cy="32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6350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70058" name="Rectangle 74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147" y="1978"/>
                      <a:ext cx="32" cy="32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6350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70059" name="Rectangle 75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978" y="1976"/>
                      <a:ext cx="32" cy="32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6350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</p:grpSp>
            </p:grpSp>
            <p:sp>
              <p:nvSpPr>
                <p:cNvPr id="170060" name="Freeform 76" descr="Плетенка"/>
                <p:cNvSpPr>
                  <a:spLocks noChangeAspect="1"/>
                </p:cNvSpPr>
                <p:nvPr/>
              </p:nvSpPr>
              <p:spPr bwMode="auto">
                <a:xfrm>
                  <a:off x="934" y="1606"/>
                  <a:ext cx="284" cy="252"/>
                </a:xfrm>
                <a:custGeom>
                  <a:avLst/>
                  <a:gdLst/>
                  <a:ahLst/>
                  <a:cxnLst>
                    <a:cxn ang="0">
                      <a:pos x="0" y="224"/>
                    </a:cxn>
                    <a:cxn ang="0">
                      <a:pos x="14" y="222"/>
                    </a:cxn>
                    <a:cxn ang="0">
                      <a:pos x="14" y="26"/>
                    </a:cxn>
                    <a:cxn ang="0">
                      <a:pos x="26" y="0"/>
                    </a:cxn>
                    <a:cxn ang="0">
                      <a:pos x="252" y="2"/>
                    </a:cxn>
                    <a:cxn ang="0">
                      <a:pos x="270" y="20"/>
                    </a:cxn>
                    <a:cxn ang="0">
                      <a:pos x="270" y="218"/>
                    </a:cxn>
                    <a:cxn ang="0">
                      <a:pos x="284" y="218"/>
                    </a:cxn>
                    <a:cxn ang="0">
                      <a:pos x="284" y="246"/>
                    </a:cxn>
                    <a:cxn ang="0">
                      <a:pos x="248" y="244"/>
                    </a:cxn>
                    <a:cxn ang="0">
                      <a:pos x="248" y="26"/>
                    </a:cxn>
                    <a:cxn ang="0">
                      <a:pos x="40" y="18"/>
                    </a:cxn>
                    <a:cxn ang="0">
                      <a:pos x="40" y="252"/>
                    </a:cxn>
                    <a:cxn ang="0">
                      <a:pos x="0" y="250"/>
                    </a:cxn>
                    <a:cxn ang="0">
                      <a:pos x="0" y="224"/>
                    </a:cxn>
                  </a:cxnLst>
                  <a:rect l="0" t="0" r="r" b="b"/>
                  <a:pathLst>
                    <a:path w="284" h="252">
                      <a:moveTo>
                        <a:pt x="0" y="224"/>
                      </a:moveTo>
                      <a:lnTo>
                        <a:pt x="14" y="222"/>
                      </a:lnTo>
                      <a:lnTo>
                        <a:pt x="14" y="26"/>
                      </a:lnTo>
                      <a:lnTo>
                        <a:pt x="26" y="0"/>
                      </a:lnTo>
                      <a:lnTo>
                        <a:pt x="252" y="2"/>
                      </a:lnTo>
                      <a:lnTo>
                        <a:pt x="270" y="20"/>
                      </a:lnTo>
                      <a:lnTo>
                        <a:pt x="270" y="218"/>
                      </a:lnTo>
                      <a:lnTo>
                        <a:pt x="284" y="218"/>
                      </a:lnTo>
                      <a:lnTo>
                        <a:pt x="284" y="246"/>
                      </a:lnTo>
                      <a:lnTo>
                        <a:pt x="248" y="244"/>
                      </a:lnTo>
                      <a:lnTo>
                        <a:pt x="248" y="26"/>
                      </a:lnTo>
                      <a:lnTo>
                        <a:pt x="40" y="18"/>
                      </a:lnTo>
                      <a:lnTo>
                        <a:pt x="40" y="252"/>
                      </a:lnTo>
                      <a:lnTo>
                        <a:pt x="0" y="250"/>
                      </a:lnTo>
                      <a:lnTo>
                        <a:pt x="0" y="224"/>
                      </a:lnTo>
                      <a:close/>
                    </a:path>
                  </a:pathLst>
                </a:custGeom>
                <a:pattFill prst="weave">
                  <a:fgClr>
                    <a:schemeClr val="tx1"/>
                  </a:fgClr>
                  <a:bgClr>
                    <a:schemeClr val="bg1"/>
                  </a:bgClr>
                </a:pattFill>
                <a:ln w="6350" cmpd="sng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ro-RO"/>
                </a:p>
              </p:txBody>
            </p:sp>
          </p:grpSp>
          <p:sp>
            <p:nvSpPr>
              <p:cNvPr id="170061" name="Line 77"/>
              <p:cNvSpPr>
                <a:spLocks noChangeAspect="1" noChangeShapeType="1"/>
              </p:cNvSpPr>
              <p:nvPr/>
            </p:nvSpPr>
            <p:spPr bwMode="auto">
              <a:xfrm>
                <a:off x="960" y="3288"/>
                <a:ext cx="240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o-RO"/>
              </a:p>
            </p:txBody>
          </p:sp>
        </p:grpSp>
        <p:grpSp>
          <p:nvGrpSpPr>
            <p:cNvPr id="170062" name="Group 78"/>
            <p:cNvGrpSpPr>
              <a:grpSpLocks noChangeAspect="1"/>
            </p:cNvGrpSpPr>
            <p:nvPr/>
          </p:nvGrpSpPr>
          <p:grpSpPr bwMode="auto">
            <a:xfrm>
              <a:off x="2304" y="428"/>
              <a:ext cx="166" cy="1048"/>
              <a:chOff x="982" y="1633"/>
              <a:chExt cx="186" cy="1171"/>
            </a:xfrm>
          </p:grpSpPr>
          <p:sp>
            <p:nvSpPr>
              <p:cNvPr id="170063" name="Freeform 79"/>
              <p:cNvSpPr>
                <a:spLocks noChangeAspect="1"/>
              </p:cNvSpPr>
              <p:nvPr/>
            </p:nvSpPr>
            <p:spPr bwMode="auto">
              <a:xfrm>
                <a:off x="1026" y="1758"/>
                <a:ext cx="94" cy="474"/>
              </a:xfrm>
              <a:custGeom>
                <a:avLst/>
                <a:gdLst/>
                <a:ahLst/>
                <a:cxnLst>
                  <a:cxn ang="0">
                    <a:pos x="0" y="472"/>
                  </a:cxn>
                  <a:cxn ang="0">
                    <a:pos x="0" y="58"/>
                  </a:cxn>
                  <a:cxn ang="0">
                    <a:pos x="10" y="44"/>
                  </a:cxn>
                  <a:cxn ang="0">
                    <a:pos x="12" y="6"/>
                  </a:cxn>
                  <a:cxn ang="0">
                    <a:pos x="31" y="0"/>
                  </a:cxn>
                  <a:cxn ang="0">
                    <a:pos x="63" y="0"/>
                  </a:cxn>
                  <a:cxn ang="0">
                    <a:pos x="78" y="10"/>
                  </a:cxn>
                  <a:cxn ang="0">
                    <a:pos x="82" y="46"/>
                  </a:cxn>
                  <a:cxn ang="0">
                    <a:pos x="94" y="56"/>
                  </a:cxn>
                  <a:cxn ang="0">
                    <a:pos x="94" y="472"/>
                  </a:cxn>
                  <a:cxn ang="0">
                    <a:pos x="0" y="472"/>
                  </a:cxn>
                </a:cxnLst>
                <a:rect l="0" t="0" r="r" b="b"/>
                <a:pathLst>
                  <a:path w="94" h="472">
                    <a:moveTo>
                      <a:pt x="0" y="472"/>
                    </a:moveTo>
                    <a:lnTo>
                      <a:pt x="0" y="58"/>
                    </a:lnTo>
                    <a:lnTo>
                      <a:pt x="10" y="44"/>
                    </a:lnTo>
                    <a:lnTo>
                      <a:pt x="12" y="6"/>
                    </a:lnTo>
                    <a:lnTo>
                      <a:pt x="31" y="0"/>
                    </a:lnTo>
                    <a:lnTo>
                      <a:pt x="63" y="0"/>
                    </a:lnTo>
                    <a:lnTo>
                      <a:pt x="78" y="10"/>
                    </a:lnTo>
                    <a:lnTo>
                      <a:pt x="82" y="46"/>
                    </a:lnTo>
                    <a:lnTo>
                      <a:pt x="94" y="56"/>
                    </a:lnTo>
                    <a:lnTo>
                      <a:pt x="94" y="472"/>
                    </a:lnTo>
                    <a:lnTo>
                      <a:pt x="0" y="472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folHlink">
                      <a:gamma/>
                      <a:shade val="33333"/>
                      <a:invGamma/>
                    </a:schemeClr>
                  </a:gs>
                  <a:gs pos="50000">
                    <a:schemeClr val="folHlink"/>
                  </a:gs>
                  <a:gs pos="100000">
                    <a:schemeClr val="folHlink">
                      <a:gamma/>
                      <a:shade val="33333"/>
                      <a:invGamma/>
                    </a:schemeClr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o-RO"/>
              </a:p>
            </p:txBody>
          </p:sp>
          <p:sp>
            <p:nvSpPr>
              <p:cNvPr id="170064" name="Rectangle 80" descr="Темн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1048" y="1770"/>
                <a:ext cx="48" cy="145"/>
              </a:xfrm>
              <a:prstGeom prst="rect">
                <a:avLst/>
              </a:prstGeom>
              <a:pattFill prst="dkDnDiag">
                <a:fgClr>
                  <a:schemeClr val="tx2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70065" name="Rectangle 81"/>
              <p:cNvSpPr>
                <a:spLocks noChangeAspect="1" noChangeArrowheads="1"/>
              </p:cNvSpPr>
              <p:nvPr/>
            </p:nvSpPr>
            <p:spPr bwMode="auto">
              <a:xfrm>
                <a:off x="1026" y="1983"/>
                <a:ext cx="94" cy="226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grpSp>
            <p:nvGrpSpPr>
              <p:cNvPr id="170066" name="Group 82"/>
              <p:cNvGrpSpPr>
                <a:grpSpLocks noChangeAspect="1"/>
              </p:cNvGrpSpPr>
              <p:nvPr/>
            </p:nvGrpSpPr>
            <p:grpSpPr bwMode="auto">
              <a:xfrm>
                <a:off x="1062" y="1633"/>
                <a:ext cx="17" cy="179"/>
                <a:chOff x="1524" y="2321"/>
                <a:chExt cx="17" cy="178"/>
              </a:xfrm>
            </p:grpSpPr>
            <p:sp>
              <p:nvSpPr>
                <p:cNvPr id="170067" name="Rectangle 83"/>
                <p:cNvSpPr>
                  <a:spLocks noChangeAspect="1" noChangeArrowheads="1"/>
                </p:cNvSpPr>
                <p:nvPr/>
              </p:nvSpPr>
              <p:spPr bwMode="auto">
                <a:xfrm rot="5400000">
                  <a:off x="1449" y="2407"/>
                  <a:ext cx="168" cy="16"/>
                </a:xfrm>
                <a:prstGeom prst="rect">
                  <a:avLst/>
                </a:prstGeom>
                <a:solidFill>
                  <a:schemeClr val="folHlink"/>
                </a:solidFill>
                <a:ln w="635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70068" name="Oval 84"/>
                <p:cNvSpPr>
                  <a:spLocks noChangeAspect="1" noChangeArrowheads="1"/>
                </p:cNvSpPr>
                <p:nvPr/>
              </p:nvSpPr>
              <p:spPr bwMode="auto">
                <a:xfrm rot="5160000">
                  <a:off x="1524" y="2321"/>
                  <a:ext cx="18" cy="17"/>
                </a:xfrm>
                <a:prstGeom prst="ellipse">
                  <a:avLst/>
                </a:prstGeom>
                <a:solidFill>
                  <a:schemeClr val="folHlink"/>
                </a:solid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  <p:grpSp>
            <p:nvGrpSpPr>
              <p:cNvPr id="170069" name="Group 85"/>
              <p:cNvGrpSpPr>
                <a:grpSpLocks noChangeAspect="1"/>
              </p:cNvGrpSpPr>
              <p:nvPr/>
            </p:nvGrpSpPr>
            <p:grpSpPr bwMode="auto">
              <a:xfrm>
                <a:off x="982" y="2228"/>
                <a:ext cx="186" cy="576"/>
                <a:chOff x="982" y="2235"/>
                <a:chExt cx="186" cy="569"/>
              </a:xfrm>
            </p:grpSpPr>
            <p:sp>
              <p:nvSpPr>
                <p:cNvPr id="170070" name="AutoShape 86"/>
                <p:cNvSpPr>
                  <a:spLocks noChangeAspect="1" noChangeArrowheads="1"/>
                </p:cNvSpPr>
                <p:nvPr/>
              </p:nvSpPr>
              <p:spPr bwMode="auto">
                <a:xfrm rot="5400000">
                  <a:off x="888" y="2360"/>
                  <a:ext cx="378" cy="127"/>
                </a:xfrm>
                <a:prstGeom prst="roundRect">
                  <a:avLst>
                    <a:gd name="adj" fmla="val 16667"/>
                  </a:avLst>
                </a:prstGeom>
                <a:gradFill rotWithShape="0">
                  <a:gsLst>
                    <a:gs pos="0">
                      <a:schemeClr val="folHlink">
                        <a:gamma/>
                        <a:shade val="39216"/>
                        <a:invGamma/>
                      </a:schemeClr>
                    </a:gs>
                    <a:gs pos="50000">
                      <a:schemeClr val="folHlink"/>
                    </a:gs>
                    <a:gs pos="100000">
                      <a:schemeClr val="folHlink">
                        <a:gamma/>
                        <a:shade val="39216"/>
                        <a:invGamma/>
                      </a:schemeClr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70071" name="AutoShape 87"/>
                <p:cNvSpPr>
                  <a:spLocks noChangeAspect="1" noChangeArrowheads="1"/>
                </p:cNvSpPr>
                <p:nvPr/>
              </p:nvSpPr>
              <p:spPr bwMode="auto">
                <a:xfrm flipV="1">
                  <a:off x="1040" y="2696"/>
                  <a:ext cx="70" cy="108"/>
                </a:xfrm>
                <a:prstGeom prst="triangle">
                  <a:avLst>
                    <a:gd name="adj" fmla="val 50000"/>
                  </a:avLst>
                </a:prstGeom>
                <a:gradFill rotWithShape="0">
                  <a:gsLst>
                    <a:gs pos="0">
                      <a:schemeClr val="folHlink">
                        <a:gamma/>
                        <a:shade val="39216"/>
                        <a:invGamma/>
                      </a:schemeClr>
                    </a:gs>
                    <a:gs pos="50000">
                      <a:schemeClr val="folHlink"/>
                    </a:gs>
                    <a:gs pos="100000">
                      <a:schemeClr val="folHlink">
                        <a:gamma/>
                        <a:shade val="39216"/>
                        <a:invGamma/>
                      </a:schemeClr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grpSp>
              <p:nvGrpSpPr>
                <p:cNvPr id="170072" name="Group 88"/>
                <p:cNvGrpSpPr>
                  <a:grpSpLocks noChangeAspect="1"/>
                </p:cNvGrpSpPr>
                <p:nvPr/>
              </p:nvGrpSpPr>
              <p:grpSpPr bwMode="auto">
                <a:xfrm>
                  <a:off x="982" y="2602"/>
                  <a:ext cx="186" cy="90"/>
                  <a:chOff x="982" y="2602"/>
                  <a:chExt cx="186" cy="90"/>
                </a:xfrm>
              </p:grpSpPr>
              <p:sp>
                <p:nvSpPr>
                  <p:cNvPr id="170073" name="Rectangle 8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982" y="2602"/>
                    <a:ext cx="186" cy="32"/>
                  </a:xfrm>
                  <a:prstGeom prst="rect">
                    <a:avLst/>
                  </a:prstGeom>
                  <a:gradFill rotWithShape="0">
                    <a:gsLst>
                      <a:gs pos="0">
                        <a:schemeClr val="folHlink">
                          <a:gamma/>
                          <a:shade val="39216"/>
                          <a:invGamma/>
                        </a:schemeClr>
                      </a:gs>
                      <a:gs pos="50000">
                        <a:schemeClr val="folHlink"/>
                      </a:gs>
                      <a:gs pos="100000">
                        <a:schemeClr val="folHlink">
                          <a:gamma/>
                          <a:shade val="39216"/>
                          <a:invGamma/>
                        </a:schemeClr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70074" name="Rectangle 9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014" y="2634"/>
                    <a:ext cx="120" cy="58"/>
                  </a:xfrm>
                  <a:prstGeom prst="rect">
                    <a:avLst/>
                  </a:prstGeom>
                  <a:gradFill rotWithShape="0">
                    <a:gsLst>
                      <a:gs pos="0">
                        <a:schemeClr val="folHlink">
                          <a:gamma/>
                          <a:shade val="39216"/>
                          <a:invGamma/>
                        </a:schemeClr>
                      </a:gs>
                      <a:gs pos="50000">
                        <a:schemeClr val="folHlink"/>
                      </a:gs>
                      <a:gs pos="100000">
                        <a:schemeClr val="folHlink">
                          <a:gamma/>
                          <a:shade val="39216"/>
                          <a:invGamma/>
                        </a:schemeClr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</p:grpSp>
          </p:grpSp>
        </p:grpSp>
      </p:grpSp>
      <p:sp>
        <p:nvSpPr>
          <p:cNvPr id="170075" name="AutoShape 91"/>
          <p:cNvSpPr>
            <a:spLocks noChangeAspect="1" noChangeArrowheads="1"/>
          </p:cNvSpPr>
          <p:nvPr/>
        </p:nvSpPr>
        <p:spPr bwMode="auto">
          <a:xfrm flipV="1">
            <a:off x="4276725" y="1143000"/>
            <a:ext cx="590550" cy="171450"/>
          </a:xfrm>
          <a:custGeom>
            <a:avLst/>
            <a:gdLst>
              <a:gd name="G0" fmla="+- 9404 0 0"/>
              <a:gd name="G1" fmla="+- 6014446 0 0"/>
              <a:gd name="G2" fmla="+- 0 0 6014446"/>
              <a:gd name="T0" fmla="*/ 0 256 1"/>
              <a:gd name="T1" fmla="*/ 180 256 1"/>
              <a:gd name="G3" fmla="+- 6014446 T0 T1"/>
              <a:gd name="T2" fmla="*/ 0 256 1"/>
              <a:gd name="T3" fmla="*/ 90 256 1"/>
              <a:gd name="G4" fmla="+- 6014446 T2 T3"/>
              <a:gd name="G5" fmla="*/ G4 2 1"/>
              <a:gd name="T4" fmla="*/ 90 256 1"/>
              <a:gd name="T5" fmla="*/ 0 256 1"/>
              <a:gd name="G6" fmla="+- 6014446 T4 T5"/>
              <a:gd name="G7" fmla="*/ G6 2 1"/>
              <a:gd name="G8" fmla="abs 6014446"/>
              <a:gd name="T6" fmla="*/ 0 256 1"/>
              <a:gd name="T7" fmla="*/ 90 256 1"/>
              <a:gd name="G9" fmla="+- G8 T6 T7"/>
              <a:gd name="G10" fmla="?: G9 G7 G5"/>
              <a:gd name="T8" fmla="*/ 0 256 1"/>
              <a:gd name="T9" fmla="*/ 360 256 1"/>
              <a:gd name="G11" fmla="+- G10 T8 T9"/>
              <a:gd name="G12" fmla="?: G10 G11 G10"/>
              <a:gd name="T10" fmla="*/ 0 256 1"/>
              <a:gd name="T11" fmla="*/ 360 256 1"/>
              <a:gd name="G13" fmla="+- G12 T10 T11"/>
              <a:gd name="G14" fmla="?: G12 G13 G12"/>
              <a:gd name="G15" fmla="+- 0 0 G14"/>
              <a:gd name="G16" fmla="+- 10800 0 0"/>
              <a:gd name="G17" fmla="+- 10800 0 9404"/>
              <a:gd name="G18" fmla="*/ 9404 1 2"/>
              <a:gd name="G19" fmla="+- G18 5400 0"/>
              <a:gd name="G20" fmla="cos G19 6014446"/>
              <a:gd name="G21" fmla="sin G19 6014446"/>
              <a:gd name="G22" fmla="+- G20 10800 0"/>
              <a:gd name="G23" fmla="+- G21 10800 0"/>
              <a:gd name="G24" fmla="+- 10800 0 G20"/>
              <a:gd name="G25" fmla="+- 9404 10800 0"/>
              <a:gd name="G26" fmla="?: G9 G17 G25"/>
              <a:gd name="G27" fmla="?: G9 0 21600"/>
              <a:gd name="G28" fmla="cos 10800 6014446"/>
              <a:gd name="G29" fmla="sin 10800 6014446"/>
              <a:gd name="G30" fmla="sin 9404 6014446"/>
              <a:gd name="G31" fmla="+- G28 10800 0"/>
              <a:gd name="G32" fmla="+- G29 10800 0"/>
              <a:gd name="G33" fmla="+- G30 10800 0"/>
              <a:gd name="G34" fmla="?: G4 0 G31"/>
              <a:gd name="G35" fmla="?: 6014446 G34 0"/>
              <a:gd name="G36" fmla="?: G6 G35 G31"/>
              <a:gd name="G37" fmla="+- 21600 0 G36"/>
              <a:gd name="G38" fmla="?: G4 0 G33"/>
              <a:gd name="G39" fmla="?: 6014446 G38 G32"/>
              <a:gd name="G40" fmla="?: G6 G39 0"/>
              <a:gd name="G41" fmla="?: G4 G32 21600"/>
              <a:gd name="G42" fmla="?: G6 G41 G33"/>
              <a:gd name="T12" fmla="*/ 10800 w 21600"/>
              <a:gd name="T13" fmla="*/ 0 h 21600"/>
              <a:gd name="T14" fmla="*/ 10487 w 21600"/>
              <a:gd name="T15" fmla="*/ 20897 h 21600"/>
              <a:gd name="T16" fmla="*/ 10800 w 21600"/>
              <a:gd name="T17" fmla="*/ 1396 h 21600"/>
              <a:gd name="T18" fmla="*/ 11113 w 21600"/>
              <a:gd name="T19" fmla="*/ 20897 h 21600"/>
              <a:gd name="T20" fmla="*/ G36 w 21600"/>
              <a:gd name="T21" fmla="*/ G40 h 21600"/>
              <a:gd name="T22" fmla="*/ G37 w 21600"/>
              <a:gd name="T23" fmla="*/ G42 h 21600"/>
            </a:gdLst>
            <a:ahLst/>
            <a:cxnLst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T20" t="T21" r="T22" b="T23"/>
            <a:pathLst>
              <a:path w="21600" h="21600">
                <a:moveTo>
                  <a:pt x="10509" y="20199"/>
                </a:moveTo>
                <a:cubicBezTo>
                  <a:pt x="5431" y="20042"/>
                  <a:pt x="1396" y="15880"/>
                  <a:pt x="1396" y="10800"/>
                </a:cubicBezTo>
                <a:cubicBezTo>
                  <a:pt x="1396" y="5606"/>
                  <a:pt x="5606" y="1396"/>
                  <a:pt x="10800" y="1396"/>
                </a:cubicBezTo>
                <a:cubicBezTo>
                  <a:pt x="15993" y="1396"/>
                  <a:pt x="20204" y="5606"/>
                  <a:pt x="20204" y="10800"/>
                </a:cubicBezTo>
                <a:cubicBezTo>
                  <a:pt x="20204" y="15880"/>
                  <a:pt x="16168" y="20042"/>
                  <a:pt x="11090" y="20199"/>
                </a:cubicBezTo>
                <a:lnTo>
                  <a:pt x="11134" y="21594"/>
                </a:lnTo>
                <a:cubicBezTo>
                  <a:pt x="16965" y="21414"/>
                  <a:pt x="21600" y="16634"/>
                  <a:pt x="21600" y="10800"/>
                </a:cubicBezTo>
                <a:cubicBezTo>
                  <a:pt x="21600" y="4835"/>
                  <a:pt x="16764" y="0"/>
                  <a:pt x="10800" y="0"/>
                </a:cubicBezTo>
                <a:cubicBezTo>
                  <a:pt x="4835" y="0"/>
                  <a:pt x="0" y="4835"/>
                  <a:pt x="0" y="10800"/>
                </a:cubicBezTo>
                <a:cubicBezTo>
                  <a:pt x="-1" y="16634"/>
                  <a:pt x="4634" y="21414"/>
                  <a:pt x="10465" y="21594"/>
                </a:cubicBezTo>
                <a:close/>
              </a:path>
            </a:pathLst>
          </a:custGeom>
          <a:gradFill rotWithShape="0">
            <a:gsLst>
              <a:gs pos="0">
                <a:schemeClr val="folHlink"/>
              </a:gs>
              <a:gs pos="100000">
                <a:schemeClr val="folHlink">
                  <a:gamma/>
                  <a:tint val="6275"/>
                  <a:invGamma/>
                </a:schemeClr>
              </a:gs>
            </a:gsLst>
            <a:path path="rect">
              <a:fillToRect l="50000" t="50000" r="50000" b="50000"/>
            </a:path>
          </a:gra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grpSp>
        <p:nvGrpSpPr>
          <p:cNvPr id="170076" name="Group 92"/>
          <p:cNvGrpSpPr>
            <a:grpSpLocks/>
          </p:cNvGrpSpPr>
          <p:nvPr/>
        </p:nvGrpSpPr>
        <p:grpSpPr bwMode="auto">
          <a:xfrm>
            <a:off x="4424363" y="4003675"/>
            <a:ext cx="296862" cy="528638"/>
            <a:chOff x="2960" y="2966"/>
            <a:chExt cx="273" cy="533"/>
          </a:xfrm>
        </p:grpSpPr>
        <p:grpSp>
          <p:nvGrpSpPr>
            <p:cNvPr id="170077" name="Group 93"/>
            <p:cNvGrpSpPr>
              <a:grpSpLocks/>
            </p:cNvGrpSpPr>
            <p:nvPr/>
          </p:nvGrpSpPr>
          <p:grpSpPr bwMode="auto">
            <a:xfrm rot="-186789">
              <a:off x="2964" y="3456"/>
              <a:ext cx="265" cy="43"/>
              <a:chOff x="2966" y="3408"/>
              <a:chExt cx="265" cy="43"/>
            </a:xfrm>
          </p:grpSpPr>
          <p:sp>
            <p:nvSpPr>
              <p:cNvPr id="170078" name="Rectangle 94"/>
              <p:cNvSpPr>
                <a:spLocks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70079" name="Oval 95" descr="Светлый диагональный 1"/>
              <p:cNvSpPr>
                <a:spLocks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70080" name="Oval 96" descr="Светлый диагональный 1"/>
              <p:cNvSpPr>
                <a:spLocks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70081" name="Group 97"/>
            <p:cNvGrpSpPr>
              <a:grpSpLocks/>
            </p:cNvGrpSpPr>
            <p:nvPr/>
          </p:nvGrpSpPr>
          <p:grpSpPr bwMode="auto">
            <a:xfrm>
              <a:off x="2964" y="3356"/>
              <a:ext cx="265" cy="43"/>
              <a:chOff x="2966" y="3408"/>
              <a:chExt cx="265" cy="43"/>
            </a:xfrm>
          </p:grpSpPr>
          <p:sp>
            <p:nvSpPr>
              <p:cNvPr id="170082" name="Rectangle 98"/>
              <p:cNvSpPr>
                <a:spLocks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70083" name="Oval 99" descr="Светлый диагональный 1"/>
              <p:cNvSpPr>
                <a:spLocks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70084" name="Oval 100" descr="Светлый диагональный 1"/>
              <p:cNvSpPr>
                <a:spLocks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70085" name="Group 101"/>
            <p:cNvGrpSpPr>
              <a:grpSpLocks/>
            </p:cNvGrpSpPr>
            <p:nvPr/>
          </p:nvGrpSpPr>
          <p:grpSpPr bwMode="auto">
            <a:xfrm>
              <a:off x="2968" y="3302"/>
              <a:ext cx="265" cy="43"/>
              <a:chOff x="2966" y="3408"/>
              <a:chExt cx="265" cy="43"/>
            </a:xfrm>
          </p:grpSpPr>
          <p:sp>
            <p:nvSpPr>
              <p:cNvPr id="170086" name="Rectangle 102"/>
              <p:cNvSpPr>
                <a:spLocks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70087" name="Oval 103" descr="Светлый диагональный 1"/>
              <p:cNvSpPr>
                <a:spLocks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70088" name="Oval 104" descr="Светлый диагональный 1"/>
              <p:cNvSpPr>
                <a:spLocks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70089" name="Group 105"/>
            <p:cNvGrpSpPr>
              <a:grpSpLocks/>
            </p:cNvGrpSpPr>
            <p:nvPr/>
          </p:nvGrpSpPr>
          <p:grpSpPr bwMode="auto">
            <a:xfrm>
              <a:off x="2962" y="3134"/>
              <a:ext cx="265" cy="43"/>
              <a:chOff x="2966" y="3408"/>
              <a:chExt cx="265" cy="43"/>
            </a:xfrm>
          </p:grpSpPr>
          <p:sp>
            <p:nvSpPr>
              <p:cNvPr id="170090" name="Rectangle 106"/>
              <p:cNvSpPr>
                <a:spLocks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70091" name="Oval 107" descr="Светлый диагональный 1"/>
              <p:cNvSpPr>
                <a:spLocks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70092" name="Oval 108" descr="Светлый диагональный 1"/>
              <p:cNvSpPr>
                <a:spLocks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70093" name="Group 109"/>
            <p:cNvGrpSpPr>
              <a:grpSpLocks/>
            </p:cNvGrpSpPr>
            <p:nvPr/>
          </p:nvGrpSpPr>
          <p:grpSpPr bwMode="auto">
            <a:xfrm>
              <a:off x="2964" y="3082"/>
              <a:ext cx="265" cy="43"/>
              <a:chOff x="2966" y="3408"/>
              <a:chExt cx="265" cy="43"/>
            </a:xfrm>
          </p:grpSpPr>
          <p:sp>
            <p:nvSpPr>
              <p:cNvPr id="170094" name="Rectangle 110"/>
              <p:cNvSpPr>
                <a:spLocks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70095" name="Oval 111" descr="Светлый диагональный 1"/>
              <p:cNvSpPr>
                <a:spLocks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70096" name="Oval 112" descr="Светлый диагональный 1"/>
              <p:cNvSpPr>
                <a:spLocks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70097" name="Group 113"/>
            <p:cNvGrpSpPr>
              <a:grpSpLocks/>
            </p:cNvGrpSpPr>
            <p:nvPr/>
          </p:nvGrpSpPr>
          <p:grpSpPr bwMode="auto">
            <a:xfrm>
              <a:off x="2966" y="3032"/>
              <a:ext cx="265" cy="43"/>
              <a:chOff x="2966" y="3408"/>
              <a:chExt cx="265" cy="43"/>
            </a:xfrm>
          </p:grpSpPr>
          <p:sp>
            <p:nvSpPr>
              <p:cNvPr id="170098" name="Rectangle 114"/>
              <p:cNvSpPr>
                <a:spLocks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70099" name="Oval 115" descr="Светлый диагональный 1"/>
              <p:cNvSpPr>
                <a:spLocks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70100" name="Oval 116" descr="Светлый диагональный 1"/>
              <p:cNvSpPr>
                <a:spLocks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70101" name="Group 117"/>
            <p:cNvGrpSpPr>
              <a:grpSpLocks/>
            </p:cNvGrpSpPr>
            <p:nvPr/>
          </p:nvGrpSpPr>
          <p:grpSpPr bwMode="auto">
            <a:xfrm>
              <a:off x="2964" y="3244"/>
              <a:ext cx="265" cy="43"/>
              <a:chOff x="2966" y="3408"/>
              <a:chExt cx="265" cy="43"/>
            </a:xfrm>
          </p:grpSpPr>
          <p:sp>
            <p:nvSpPr>
              <p:cNvPr id="170102" name="Rectangle 118"/>
              <p:cNvSpPr>
                <a:spLocks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70103" name="Oval 119" descr="Светлый диагональный 1"/>
              <p:cNvSpPr>
                <a:spLocks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70104" name="Oval 120" descr="Светлый диагональный 1"/>
              <p:cNvSpPr>
                <a:spLocks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70105" name="Group 121"/>
            <p:cNvGrpSpPr>
              <a:grpSpLocks/>
            </p:cNvGrpSpPr>
            <p:nvPr/>
          </p:nvGrpSpPr>
          <p:grpSpPr bwMode="auto">
            <a:xfrm>
              <a:off x="2962" y="3190"/>
              <a:ext cx="265" cy="43"/>
              <a:chOff x="2966" y="3408"/>
              <a:chExt cx="265" cy="43"/>
            </a:xfrm>
          </p:grpSpPr>
          <p:sp>
            <p:nvSpPr>
              <p:cNvPr id="170106" name="Rectangle 122"/>
              <p:cNvSpPr>
                <a:spLocks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70107" name="Oval 123" descr="Светлый диагональный 1"/>
              <p:cNvSpPr>
                <a:spLocks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70108" name="Oval 124" descr="Светлый диагональный 1"/>
              <p:cNvSpPr>
                <a:spLocks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70109" name="Group 125"/>
            <p:cNvGrpSpPr>
              <a:grpSpLocks/>
            </p:cNvGrpSpPr>
            <p:nvPr/>
          </p:nvGrpSpPr>
          <p:grpSpPr bwMode="auto">
            <a:xfrm>
              <a:off x="2960" y="3414"/>
              <a:ext cx="265" cy="43"/>
              <a:chOff x="2966" y="3408"/>
              <a:chExt cx="265" cy="43"/>
            </a:xfrm>
          </p:grpSpPr>
          <p:sp>
            <p:nvSpPr>
              <p:cNvPr id="170110" name="Rectangle 126"/>
              <p:cNvSpPr>
                <a:spLocks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70111" name="Oval 127" descr="Светлый диагональный 1"/>
              <p:cNvSpPr>
                <a:spLocks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70112" name="Oval 128" descr="Светлый диагональный 1"/>
              <p:cNvSpPr>
                <a:spLocks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70113" name="Group 129"/>
            <p:cNvGrpSpPr>
              <a:grpSpLocks/>
            </p:cNvGrpSpPr>
            <p:nvPr/>
          </p:nvGrpSpPr>
          <p:grpSpPr bwMode="auto">
            <a:xfrm rot="136227">
              <a:off x="2966" y="2980"/>
              <a:ext cx="265" cy="43"/>
              <a:chOff x="2966" y="3408"/>
              <a:chExt cx="265" cy="43"/>
            </a:xfrm>
          </p:grpSpPr>
          <p:sp>
            <p:nvSpPr>
              <p:cNvPr id="170114" name="Rectangle 130"/>
              <p:cNvSpPr>
                <a:spLocks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70115" name="Oval 131" descr="Светлый диагональный 1"/>
              <p:cNvSpPr>
                <a:spLocks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70116" name="Oval 132" descr="Светлый диагональный 1"/>
              <p:cNvSpPr>
                <a:spLocks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70117" name="Group 133"/>
            <p:cNvGrpSpPr>
              <a:grpSpLocks/>
            </p:cNvGrpSpPr>
            <p:nvPr/>
          </p:nvGrpSpPr>
          <p:grpSpPr bwMode="auto">
            <a:xfrm rot="-208310">
              <a:off x="2964" y="2966"/>
              <a:ext cx="265" cy="43"/>
              <a:chOff x="2966" y="3408"/>
              <a:chExt cx="265" cy="43"/>
            </a:xfrm>
          </p:grpSpPr>
          <p:sp>
            <p:nvSpPr>
              <p:cNvPr id="170118" name="Rectangle 134"/>
              <p:cNvSpPr>
                <a:spLocks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70119" name="Oval 135" descr="Светлый диагональный 1"/>
              <p:cNvSpPr>
                <a:spLocks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70120" name="Oval 136" descr="Светлый диагональный 1"/>
              <p:cNvSpPr>
                <a:spLocks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</p:grpSp>
      <p:sp>
        <p:nvSpPr>
          <p:cNvPr id="170121" name="Freeform 137"/>
          <p:cNvSpPr>
            <a:spLocks noChangeAspect="1"/>
          </p:cNvSpPr>
          <p:nvPr/>
        </p:nvSpPr>
        <p:spPr bwMode="auto">
          <a:xfrm>
            <a:off x="4489450" y="1979613"/>
            <a:ext cx="160338" cy="1073150"/>
          </a:xfrm>
          <a:custGeom>
            <a:avLst/>
            <a:gdLst/>
            <a:ahLst/>
            <a:cxnLst>
              <a:cxn ang="0">
                <a:pos x="0" y="960"/>
              </a:cxn>
              <a:cxn ang="0">
                <a:pos x="0" y="9"/>
              </a:cxn>
              <a:cxn ang="0">
                <a:pos x="5" y="3"/>
              </a:cxn>
              <a:cxn ang="0">
                <a:pos x="15" y="0"/>
              </a:cxn>
              <a:cxn ang="0">
                <a:pos x="39" y="15"/>
              </a:cxn>
              <a:cxn ang="0">
                <a:pos x="72" y="24"/>
              </a:cxn>
              <a:cxn ang="0">
                <a:pos x="102" y="18"/>
              </a:cxn>
              <a:cxn ang="0">
                <a:pos x="125" y="5"/>
              </a:cxn>
              <a:cxn ang="0">
                <a:pos x="135" y="2"/>
              </a:cxn>
              <a:cxn ang="0">
                <a:pos x="143" y="6"/>
              </a:cxn>
              <a:cxn ang="0">
                <a:pos x="144" y="960"/>
              </a:cxn>
              <a:cxn ang="0">
                <a:pos x="0" y="960"/>
              </a:cxn>
            </a:cxnLst>
            <a:rect l="0" t="0" r="r" b="b"/>
            <a:pathLst>
              <a:path w="144" h="960">
                <a:moveTo>
                  <a:pt x="0" y="960"/>
                </a:moveTo>
                <a:lnTo>
                  <a:pt x="0" y="9"/>
                </a:lnTo>
                <a:lnTo>
                  <a:pt x="5" y="3"/>
                </a:lnTo>
                <a:lnTo>
                  <a:pt x="15" y="0"/>
                </a:lnTo>
                <a:lnTo>
                  <a:pt x="39" y="15"/>
                </a:lnTo>
                <a:lnTo>
                  <a:pt x="72" y="24"/>
                </a:lnTo>
                <a:lnTo>
                  <a:pt x="102" y="18"/>
                </a:lnTo>
                <a:lnTo>
                  <a:pt x="125" y="5"/>
                </a:lnTo>
                <a:lnTo>
                  <a:pt x="135" y="2"/>
                </a:lnTo>
                <a:lnTo>
                  <a:pt x="143" y="6"/>
                </a:lnTo>
                <a:lnTo>
                  <a:pt x="144" y="960"/>
                </a:lnTo>
                <a:lnTo>
                  <a:pt x="0" y="960"/>
                </a:lnTo>
                <a:close/>
              </a:path>
            </a:pathLst>
          </a:custGeom>
          <a:gradFill rotWithShape="0">
            <a:gsLst>
              <a:gs pos="0">
                <a:schemeClr val="folHlink"/>
              </a:gs>
              <a:gs pos="50000">
                <a:schemeClr val="folHlink">
                  <a:gamma/>
                  <a:tint val="0"/>
                  <a:invGamma/>
                </a:schemeClr>
              </a:gs>
              <a:gs pos="100000">
                <a:schemeClr val="folHlink"/>
              </a:gs>
            </a:gsLst>
            <a:lin ang="0" scaled="1"/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endParaRPr lang="ro-RO"/>
          </a:p>
        </p:txBody>
      </p:sp>
      <p:grpSp>
        <p:nvGrpSpPr>
          <p:cNvPr id="170122" name="Group 138"/>
          <p:cNvGrpSpPr>
            <a:grpSpLocks/>
          </p:cNvGrpSpPr>
          <p:nvPr/>
        </p:nvGrpSpPr>
        <p:grpSpPr bwMode="auto">
          <a:xfrm>
            <a:off x="3149600" y="1066800"/>
            <a:ext cx="2843213" cy="4094163"/>
            <a:chOff x="1985" y="1437"/>
            <a:chExt cx="1791" cy="2579"/>
          </a:xfrm>
        </p:grpSpPr>
        <p:grpSp>
          <p:nvGrpSpPr>
            <p:cNvPr id="170123" name="Group 139"/>
            <p:cNvGrpSpPr>
              <a:grpSpLocks/>
            </p:cNvGrpSpPr>
            <p:nvPr/>
          </p:nvGrpSpPr>
          <p:grpSpPr bwMode="auto">
            <a:xfrm>
              <a:off x="1985" y="1437"/>
              <a:ext cx="1791" cy="2579"/>
              <a:chOff x="1985" y="1437"/>
              <a:chExt cx="1791" cy="2579"/>
            </a:xfrm>
          </p:grpSpPr>
          <p:grpSp>
            <p:nvGrpSpPr>
              <p:cNvPr id="170124" name="Group 140"/>
              <p:cNvGrpSpPr>
                <a:grpSpLocks noChangeAspect="1"/>
              </p:cNvGrpSpPr>
              <p:nvPr/>
            </p:nvGrpSpPr>
            <p:grpSpPr bwMode="auto">
              <a:xfrm>
                <a:off x="1993" y="1892"/>
                <a:ext cx="208" cy="1874"/>
                <a:chOff x="1836" y="1048"/>
                <a:chExt cx="294" cy="2656"/>
              </a:xfrm>
            </p:grpSpPr>
            <p:sp>
              <p:nvSpPr>
                <p:cNvPr id="170125" name="Rectangle 141" descr="Дранка"/>
                <p:cNvSpPr>
                  <a:spLocks noChangeAspect="1" noChangeArrowheads="1"/>
                </p:cNvSpPr>
                <p:nvPr/>
              </p:nvSpPr>
              <p:spPr bwMode="auto">
                <a:xfrm>
                  <a:off x="1836" y="1104"/>
                  <a:ext cx="294" cy="2553"/>
                </a:xfrm>
                <a:prstGeom prst="rect">
                  <a:avLst/>
                </a:prstGeom>
                <a:pattFill prst="shingle">
                  <a:fgClr>
                    <a:schemeClr val="folHlink"/>
                  </a:fgClr>
                  <a:bgClr>
                    <a:schemeClr val="bg1"/>
                  </a:bgClr>
                </a:patt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70126" name="AutoShape 142" descr="Дранка"/>
                <p:cNvSpPr>
                  <a:spLocks noChangeAspect="1" noChangeArrowheads="1"/>
                </p:cNvSpPr>
                <p:nvPr/>
              </p:nvSpPr>
              <p:spPr bwMode="auto">
                <a:xfrm>
                  <a:off x="2008" y="3656"/>
                  <a:ext cx="48" cy="48"/>
                </a:xfrm>
                <a:custGeom>
                  <a:avLst/>
                  <a:gdLst>
                    <a:gd name="G0" fmla="+- 5400 0 0"/>
                    <a:gd name="G1" fmla="+- 21600 0 5400"/>
                    <a:gd name="G2" fmla="*/ 5400 1 2"/>
                    <a:gd name="G3" fmla="+- 21600 0 G2"/>
                    <a:gd name="G4" fmla="+/ 5400 21600 2"/>
                    <a:gd name="G5" fmla="+/ G1 0 2"/>
                    <a:gd name="G6" fmla="*/ 21600 21600 5400"/>
                    <a:gd name="G7" fmla="*/ G6 1 2"/>
                    <a:gd name="G8" fmla="+- 21600 0 G7"/>
                    <a:gd name="G9" fmla="*/ 21600 1 2"/>
                    <a:gd name="G10" fmla="+- 5400 0 G9"/>
                    <a:gd name="G11" fmla="?: G10 G8 0"/>
                    <a:gd name="G12" fmla="?: G10 G7 21600"/>
                    <a:gd name="T0" fmla="*/ 18900 w 21600"/>
                    <a:gd name="T1" fmla="*/ 10800 h 21600"/>
                    <a:gd name="T2" fmla="*/ 10800 w 21600"/>
                    <a:gd name="T3" fmla="*/ 21600 h 21600"/>
                    <a:gd name="T4" fmla="*/ 2700 w 21600"/>
                    <a:gd name="T5" fmla="*/ 10800 h 21600"/>
                    <a:gd name="T6" fmla="*/ 10800 w 21600"/>
                    <a:gd name="T7" fmla="*/ 0 h 21600"/>
                    <a:gd name="T8" fmla="*/ 4500 w 21600"/>
                    <a:gd name="T9" fmla="*/ 4500 h 21600"/>
                    <a:gd name="T10" fmla="*/ 17100 w 21600"/>
                    <a:gd name="T11" fmla="*/ 171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T8" t="T9" r="T10" b="T11"/>
                  <a:pathLst>
                    <a:path w="21600" h="21600">
                      <a:moveTo>
                        <a:pt x="0" y="0"/>
                      </a:moveTo>
                      <a:lnTo>
                        <a:pt x="5400" y="21600"/>
                      </a:lnTo>
                      <a:lnTo>
                        <a:pt x="16200" y="21600"/>
                      </a:lnTo>
                      <a:lnTo>
                        <a:pt x="21600" y="0"/>
                      </a:lnTo>
                      <a:close/>
                    </a:path>
                  </a:pathLst>
                </a:custGeom>
                <a:pattFill prst="shingle">
                  <a:fgClr>
                    <a:schemeClr val="folHlink"/>
                  </a:fgClr>
                  <a:bgClr>
                    <a:schemeClr val="bg1"/>
                  </a:bgClr>
                </a:patt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70127" name="AutoShape 143" descr="Дранка"/>
                <p:cNvSpPr>
                  <a:spLocks noChangeAspect="1" noChangeArrowheads="1"/>
                </p:cNvSpPr>
                <p:nvPr/>
              </p:nvSpPr>
              <p:spPr bwMode="auto">
                <a:xfrm>
                  <a:off x="1920" y="3656"/>
                  <a:ext cx="48" cy="48"/>
                </a:xfrm>
                <a:custGeom>
                  <a:avLst/>
                  <a:gdLst>
                    <a:gd name="G0" fmla="+- 5400 0 0"/>
                    <a:gd name="G1" fmla="+- 21600 0 5400"/>
                    <a:gd name="G2" fmla="*/ 5400 1 2"/>
                    <a:gd name="G3" fmla="+- 21600 0 G2"/>
                    <a:gd name="G4" fmla="+/ 5400 21600 2"/>
                    <a:gd name="G5" fmla="+/ G1 0 2"/>
                    <a:gd name="G6" fmla="*/ 21600 21600 5400"/>
                    <a:gd name="G7" fmla="*/ G6 1 2"/>
                    <a:gd name="G8" fmla="+- 21600 0 G7"/>
                    <a:gd name="G9" fmla="*/ 21600 1 2"/>
                    <a:gd name="G10" fmla="+- 5400 0 G9"/>
                    <a:gd name="G11" fmla="?: G10 G8 0"/>
                    <a:gd name="G12" fmla="?: G10 G7 21600"/>
                    <a:gd name="T0" fmla="*/ 18900 w 21600"/>
                    <a:gd name="T1" fmla="*/ 10800 h 21600"/>
                    <a:gd name="T2" fmla="*/ 10800 w 21600"/>
                    <a:gd name="T3" fmla="*/ 21600 h 21600"/>
                    <a:gd name="T4" fmla="*/ 2700 w 21600"/>
                    <a:gd name="T5" fmla="*/ 10800 h 21600"/>
                    <a:gd name="T6" fmla="*/ 10800 w 21600"/>
                    <a:gd name="T7" fmla="*/ 0 h 21600"/>
                    <a:gd name="T8" fmla="*/ 4500 w 21600"/>
                    <a:gd name="T9" fmla="*/ 4500 h 21600"/>
                    <a:gd name="T10" fmla="*/ 17100 w 21600"/>
                    <a:gd name="T11" fmla="*/ 171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T8" t="T9" r="T10" b="T11"/>
                  <a:pathLst>
                    <a:path w="21600" h="21600">
                      <a:moveTo>
                        <a:pt x="0" y="0"/>
                      </a:moveTo>
                      <a:lnTo>
                        <a:pt x="5400" y="21600"/>
                      </a:lnTo>
                      <a:lnTo>
                        <a:pt x="16200" y="21600"/>
                      </a:lnTo>
                      <a:lnTo>
                        <a:pt x="21600" y="0"/>
                      </a:lnTo>
                      <a:close/>
                    </a:path>
                  </a:pathLst>
                </a:custGeom>
                <a:pattFill prst="shingle">
                  <a:fgClr>
                    <a:schemeClr val="folHlink"/>
                  </a:fgClr>
                  <a:bgClr>
                    <a:schemeClr val="bg1"/>
                  </a:bgClr>
                </a:patt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70128" name="AutoShape 144" descr="Дранка"/>
                <p:cNvSpPr>
                  <a:spLocks noChangeAspect="1" noChangeArrowheads="1"/>
                </p:cNvSpPr>
                <p:nvPr/>
              </p:nvSpPr>
              <p:spPr bwMode="auto">
                <a:xfrm rot="10800000">
                  <a:off x="2004" y="1048"/>
                  <a:ext cx="48" cy="48"/>
                </a:xfrm>
                <a:custGeom>
                  <a:avLst/>
                  <a:gdLst>
                    <a:gd name="G0" fmla="+- 5400 0 0"/>
                    <a:gd name="G1" fmla="+- 21600 0 5400"/>
                    <a:gd name="G2" fmla="*/ 5400 1 2"/>
                    <a:gd name="G3" fmla="+- 21600 0 G2"/>
                    <a:gd name="G4" fmla="+/ 5400 21600 2"/>
                    <a:gd name="G5" fmla="+/ G1 0 2"/>
                    <a:gd name="G6" fmla="*/ 21600 21600 5400"/>
                    <a:gd name="G7" fmla="*/ G6 1 2"/>
                    <a:gd name="G8" fmla="+- 21600 0 G7"/>
                    <a:gd name="G9" fmla="*/ 21600 1 2"/>
                    <a:gd name="G10" fmla="+- 5400 0 G9"/>
                    <a:gd name="G11" fmla="?: G10 G8 0"/>
                    <a:gd name="G12" fmla="?: G10 G7 21600"/>
                    <a:gd name="T0" fmla="*/ 18900 w 21600"/>
                    <a:gd name="T1" fmla="*/ 10800 h 21600"/>
                    <a:gd name="T2" fmla="*/ 10800 w 21600"/>
                    <a:gd name="T3" fmla="*/ 21600 h 21600"/>
                    <a:gd name="T4" fmla="*/ 2700 w 21600"/>
                    <a:gd name="T5" fmla="*/ 10800 h 21600"/>
                    <a:gd name="T6" fmla="*/ 10800 w 21600"/>
                    <a:gd name="T7" fmla="*/ 0 h 21600"/>
                    <a:gd name="T8" fmla="*/ 4500 w 21600"/>
                    <a:gd name="T9" fmla="*/ 4500 h 21600"/>
                    <a:gd name="T10" fmla="*/ 17100 w 21600"/>
                    <a:gd name="T11" fmla="*/ 171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T8" t="T9" r="T10" b="T11"/>
                  <a:pathLst>
                    <a:path w="21600" h="21600">
                      <a:moveTo>
                        <a:pt x="0" y="0"/>
                      </a:moveTo>
                      <a:lnTo>
                        <a:pt x="5400" y="21600"/>
                      </a:lnTo>
                      <a:lnTo>
                        <a:pt x="16200" y="21600"/>
                      </a:lnTo>
                      <a:lnTo>
                        <a:pt x="21600" y="0"/>
                      </a:lnTo>
                      <a:close/>
                    </a:path>
                  </a:pathLst>
                </a:custGeom>
                <a:pattFill prst="shingle">
                  <a:fgClr>
                    <a:schemeClr val="folHlink"/>
                  </a:fgClr>
                  <a:bgClr>
                    <a:schemeClr val="bg1"/>
                  </a:bgClr>
                </a:patt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70129" name="AutoShape 145" descr="Дранка"/>
                <p:cNvSpPr>
                  <a:spLocks noChangeAspect="1" noChangeArrowheads="1"/>
                </p:cNvSpPr>
                <p:nvPr/>
              </p:nvSpPr>
              <p:spPr bwMode="auto">
                <a:xfrm rot="10800000">
                  <a:off x="1916" y="1048"/>
                  <a:ext cx="48" cy="48"/>
                </a:xfrm>
                <a:custGeom>
                  <a:avLst/>
                  <a:gdLst>
                    <a:gd name="G0" fmla="+- 5400 0 0"/>
                    <a:gd name="G1" fmla="+- 21600 0 5400"/>
                    <a:gd name="G2" fmla="*/ 5400 1 2"/>
                    <a:gd name="G3" fmla="+- 21600 0 G2"/>
                    <a:gd name="G4" fmla="+/ 5400 21600 2"/>
                    <a:gd name="G5" fmla="+/ G1 0 2"/>
                    <a:gd name="G6" fmla="*/ 21600 21600 5400"/>
                    <a:gd name="G7" fmla="*/ G6 1 2"/>
                    <a:gd name="G8" fmla="+- 21600 0 G7"/>
                    <a:gd name="G9" fmla="*/ 21600 1 2"/>
                    <a:gd name="G10" fmla="+- 5400 0 G9"/>
                    <a:gd name="G11" fmla="?: G10 G8 0"/>
                    <a:gd name="G12" fmla="?: G10 G7 21600"/>
                    <a:gd name="T0" fmla="*/ 18900 w 21600"/>
                    <a:gd name="T1" fmla="*/ 10800 h 21600"/>
                    <a:gd name="T2" fmla="*/ 10800 w 21600"/>
                    <a:gd name="T3" fmla="*/ 21600 h 21600"/>
                    <a:gd name="T4" fmla="*/ 2700 w 21600"/>
                    <a:gd name="T5" fmla="*/ 10800 h 21600"/>
                    <a:gd name="T6" fmla="*/ 10800 w 21600"/>
                    <a:gd name="T7" fmla="*/ 0 h 21600"/>
                    <a:gd name="T8" fmla="*/ 4500 w 21600"/>
                    <a:gd name="T9" fmla="*/ 4500 h 21600"/>
                    <a:gd name="T10" fmla="*/ 17100 w 21600"/>
                    <a:gd name="T11" fmla="*/ 171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T8" t="T9" r="T10" b="T11"/>
                  <a:pathLst>
                    <a:path w="21600" h="21600">
                      <a:moveTo>
                        <a:pt x="0" y="0"/>
                      </a:moveTo>
                      <a:lnTo>
                        <a:pt x="5400" y="21600"/>
                      </a:lnTo>
                      <a:lnTo>
                        <a:pt x="16200" y="21600"/>
                      </a:lnTo>
                      <a:lnTo>
                        <a:pt x="21600" y="0"/>
                      </a:lnTo>
                      <a:close/>
                    </a:path>
                  </a:pathLst>
                </a:custGeom>
                <a:pattFill prst="shingle">
                  <a:fgClr>
                    <a:schemeClr val="folHlink"/>
                  </a:fgClr>
                  <a:bgClr>
                    <a:schemeClr val="bg1"/>
                  </a:bgClr>
                </a:patt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  <p:grpSp>
            <p:nvGrpSpPr>
              <p:cNvPr id="170130" name="Group 146"/>
              <p:cNvGrpSpPr>
                <a:grpSpLocks noChangeAspect="1"/>
              </p:cNvGrpSpPr>
              <p:nvPr/>
            </p:nvGrpSpPr>
            <p:grpSpPr bwMode="auto">
              <a:xfrm rot="-67822">
                <a:off x="3543" y="1880"/>
                <a:ext cx="208" cy="1870"/>
                <a:chOff x="1836" y="1048"/>
                <a:chExt cx="294" cy="2656"/>
              </a:xfrm>
            </p:grpSpPr>
            <p:sp>
              <p:nvSpPr>
                <p:cNvPr id="170131" name="Rectangle 147" descr="Дранка"/>
                <p:cNvSpPr>
                  <a:spLocks noChangeAspect="1" noChangeArrowheads="1"/>
                </p:cNvSpPr>
                <p:nvPr/>
              </p:nvSpPr>
              <p:spPr bwMode="auto">
                <a:xfrm>
                  <a:off x="1836" y="1104"/>
                  <a:ext cx="294" cy="2553"/>
                </a:xfrm>
                <a:prstGeom prst="rect">
                  <a:avLst/>
                </a:prstGeom>
                <a:pattFill prst="shingle">
                  <a:fgClr>
                    <a:schemeClr val="folHlink"/>
                  </a:fgClr>
                  <a:bgClr>
                    <a:schemeClr val="bg1"/>
                  </a:bgClr>
                </a:patt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70132" name="AutoShape 148" descr="Дранка"/>
                <p:cNvSpPr>
                  <a:spLocks noChangeAspect="1" noChangeArrowheads="1"/>
                </p:cNvSpPr>
                <p:nvPr/>
              </p:nvSpPr>
              <p:spPr bwMode="auto">
                <a:xfrm>
                  <a:off x="2008" y="3656"/>
                  <a:ext cx="48" cy="48"/>
                </a:xfrm>
                <a:custGeom>
                  <a:avLst/>
                  <a:gdLst>
                    <a:gd name="G0" fmla="+- 5400 0 0"/>
                    <a:gd name="G1" fmla="+- 21600 0 5400"/>
                    <a:gd name="G2" fmla="*/ 5400 1 2"/>
                    <a:gd name="G3" fmla="+- 21600 0 G2"/>
                    <a:gd name="G4" fmla="+/ 5400 21600 2"/>
                    <a:gd name="G5" fmla="+/ G1 0 2"/>
                    <a:gd name="G6" fmla="*/ 21600 21600 5400"/>
                    <a:gd name="G7" fmla="*/ G6 1 2"/>
                    <a:gd name="G8" fmla="+- 21600 0 G7"/>
                    <a:gd name="G9" fmla="*/ 21600 1 2"/>
                    <a:gd name="G10" fmla="+- 5400 0 G9"/>
                    <a:gd name="G11" fmla="?: G10 G8 0"/>
                    <a:gd name="G12" fmla="?: G10 G7 21600"/>
                    <a:gd name="T0" fmla="*/ 18900 w 21600"/>
                    <a:gd name="T1" fmla="*/ 10800 h 21600"/>
                    <a:gd name="T2" fmla="*/ 10800 w 21600"/>
                    <a:gd name="T3" fmla="*/ 21600 h 21600"/>
                    <a:gd name="T4" fmla="*/ 2700 w 21600"/>
                    <a:gd name="T5" fmla="*/ 10800 h 21600"/>
                    <a:gd name="T6" fmla="*/ 10800 w 21600"/>
                    <a:gd name="T7" fmla="*/ 0 h 21600"/>
                    <a:gd name="T8" fmla="*/ 4500 w 21600"/>
                    <a:gd name="T9" fmla="*/ 4500 h 21600"/>
                    <a:gd name="T10" fmla="*/ 17100 w 21600"/>
                    <a:gd name="T11" fmla="*/ 171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T8" t="T9" r="T10" b="T11"/>
                  <a:pathLst>
                    <a:path w="21600" h="21600">
                      <a:moveTo>
                        <a:pt x="0" y="0"/>
                      </a:moveTo>
                      <a:lnTo>
                        <a:pt x="5400" y="21600"/>
                      </a:lnTo>
                      <a:lnTo>
                        <a:pt x="16200" y="21600"/>
                      </a:lnTo>
                      <a:lnTo>
                        <a:pt x="21600" y="0"/>
                      </a:lnTo>
                      <a:close/>
                    </a:path>
                  </a:pathLst>
                </a:custGeom>
                <a:pattFill prst="shingle">
                  <a:fgClr>
                    <a:schemeClr val="folHlink"/>
                  </a:fgClr>
                  <a:bgClr>
                    <a:schemeClr val="bg1"/>
                  </a:bgClr>
                </a:patt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70133" name="AutoShape 149" descr="Дранка"/>
                <p:cNvSpPr>
                  <a:spLocks noChangeAspect="1" noChangeArrowheads="1"/>
                </p:cNvSpPr>
                <p:nvPr/>
              </p:nvSpPr>
              <p:spPr bwMode="auto">
                <a:xfrm>
                  <a:off x="1920" y="3656"/>
                  <a:ext cx="48" cy="48"/>
                </a:xfrm>
                <a:custGeom>
                  <a:avLst/>
                  <a:gdLst>
                    <a:gd name="G0" fmla="+- 5400 0 0"/>
                    <a:gd name="G1" fmla="+- 21600 0 5400"/>
                    <a:gd name="G2" fmla="*/ 5400 1 2"/>
                    <a:gd name="G3" fmla="+- 21600 0 G2"/>
                    <a:gd name="G4" fmla="+/ 5400 21600 2"/>
                    <a:gd name="G5" fmla="+/ G1 0 2"/>
                    <a:gd name="G6" fmla="*/ 21600 21600 5400"/>
                    <a:gd name="G7" fmla="*/ G6 1 2"/>
                    <a:gd name="G8" fmla="+- 21600 0 G7"/>
                    <a:gd name="G9" fmla="*/ 21600 1 2"/>
                    <a:gd name="G10" fmla="+- 5400 0 G9"/>
                    <a:gd name="G11" fmla="?: G10 G8 0"/>
                    <a:gd name="G12" fmla="?: G10 G7 21600"/>
                    <a:gd name="T0" fmla="*/ 18900 w 21600"/>
                    <a:gd name="T1" fmla="*/ 10800 h 21600"/>
                    <a:gd name="T2" fmla="*/ 10800 w 21600"/>
                    <a:gd name="T3" fmla="*/ 21600 h 21600"/>
                    <a:gd name="T4" fmla="*/ 2700 w 21600"/>
                    <a:gd name="T5" fmla="*/ 10800 h 21600"/>
                    <a:gd name="T6" fmla="*/ 10800 w 21600"/>
                    <a:gd name="T7" fmla="*/ 0 h 21600"/>
                    <a:gd name="T8" fmla="*/ 4500 w 21600"/>
                    <a:gd name="T9" fmla="*/ 4500 h 21600"/>
                    <a:gd name="T10" fmla="*/ 17100 w 21600"/>
                    <a:gd name="T11" fmla="*/ 171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T8" t="T9" r="T10" b="T11"/>
                  <a:pathLst>
                    <a:path w="21600" h="21600">
                      <a:moveTo>
                        <a:pt x="0" y="0"/>
                      </a:moveTo>
                      <a:lnTo>
                        <a:pt x="5400" y="21600"/>
                      </a:lnTo>
                      <a:lnTo>
                        <a:pt x="16200" y="21600"/>
                      </a:lnTo>
                      <a:lnTo>
                        <a:pt x="21600" y="0"/>
                      </a:lnTo>
                      <a:close/>
                    </a:path>
                  </a:pathLst>
                </a:custGeom>
                <a:pattFill prst="shingle">
                  <a:fgClr>
                    <a:schemeClr val="folHlink"/>
                  </a:fgClr>
                  <a:bgClr>
                    <a:schemeClr val="bg1"/>
                  </a:bgClr>
                </a:patt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70134" name="AutoShape 150" descr="Дранка"/>
                <p:cNvSpPr>
                  <a:spLocks noChangeAspect="1" noChangeArrowheads="1"/>
                </p:cNvSpPr>
                <p:nvPr/>
              </p:nvSpPr>
              <p:spPr bwMode="auto">
                <a:xfrm rot="10800000">
                  <a:off x="2004" y="1048"/>
                  <a:ext cx="48" cy="48"/>
                </a:xfrm>
                <a:custGeom>
                  <a:avLst/>
                  <a:gdLst>
                    <a:gd name="G0" fmla="+- 5400 0 0"/>
                    <a:gd name="G1" fmla="+- 21600 0 5400"/>
                    <a:gd name="G2" fmla="*/ 5400 1 2"/>
                    <a:gd name="G3" fmla="+- 21600 0 G2"/>
                    <a:gd name="G4" fmla="+/ 5400 21600 2"/>
                    <a:gd name="G5" fmla="+/ G1 0 2"/>
                    <a:gd name="G6" fmla="*/ 21600 21600 5400"/>
                    <a:gd name="G7" fmla="*/ G6 1 2"/>
                    <a:gd name="G8" fmla="+- 21600 0 G7"/>
                    <a:gd name="G9" fmla="*/ 21600 1 2"/>
                    <a:gd name="G10" fmla="+- 5400 0 G9"/>
                    <a:gd name="G11" fmla="?: G10 G8 0"/>
                    <a:gd name="G12" fmla="?: G10 G7 21600"/>
                    <a:gd name="T0" fmla="*/ 18900 w 21600"/>
                    <a:gd name="T1" fmla="*/ 10800 h 21600"/>
                    <a:gd name="T2" fmla="*/ 10800 w 21600"/>
                    <a:gd name="T3" fmla="*/ 21600 h 21600"/>
                    <a:gd name="T4" fmla="*/ 2700 w 21600"/>
                    <a:gd name="T5" fmla="*/ 10800 h 21600"/>
                    <a:gd name="T6" fmla="*/ 10800 w 21600"/>
                    <a:gd name="T7" fmla="*/ 0 h 21600"/>
                    <a:gd name="T8" fmla="*/ 4500 w 21600"/>
                    <a:gd name="T9" fmla="*/ 4500 h 21600"/>
                    <a:gd name="T10" fmla="*/ 17100 w 21600"/>
                    <a:gd name="T11" fmla="*/ 171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T8" t="T9" r="T10" b="T11"/>
                  <a:pathLst>
                    <a:path w="21600" h="21600">
                      <a:moveTo>
                        <a:pt x="0" y="0"/>
                      </a:moveTo>
                      <a:lnTo>
                        <a:pt x="5400" y="21600"/>
                      </a:lnTo>
                      <a:lnTo>
                        <a:pt x="16200" y="21600"/>
                      </a:lnTo>
                      <a:lnTo>
                        <a:pt x="21600" y="0"/>
                      </a:lnTo>
                      <a:close/>
                    </a:path>
                  </a:pathLst>
                </a:custGeom>
                <a:pattFill prst="shingle">
                  <a:fgClr>
                    <a:schemeClr val="folHlink"/>
                  </a:fgClr>
                  <a:bgClr>
                    <a:schemeClr val="bg1"/>
                  </a:bgClr>
                </a:patt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70135" name="AutoShape 151" descr="Дранка"/>
                <p:cNvSpPr>
                  <a:spLocks noChangeAspect="1" noChangeArrowheads="1"/>
                </p:cNvSpPr>
                <p:nvPr/>
              </p:nvSpPr>
              <p:spPr bwMode="auto">
                <a:xfrm rot="10800000">
                  <a:off x="1916" y="1048"/>
                  <a:ext cx="48" cy="48"/>
                </a:xfrm>
                <a:custGeom>
                  <a:avLst/>
                  <a:gdLst>
                    <a:gd name="G0" fmla="+- 5400 0 0"/>
                    <a:gd name="G1" fmla="+- 21600 0 5400"/>
                    <a:gd name="G2" fmla="*/ 5400 1 2"/>
                    <a:gd name="G3" fmla="+- 21600 0 G2"/>
                    <a:gd name="G4" fmla="+/ 5400 21600 2"/>
                    <a:gd name="G5" fmla="+/ G1 0 2"/>
                    <a:gd name="G6" fmla="*/ 21600 21600 5400"/>
                    <a:gd name="G7" fmla="*/ G6 1 2"/>
                    <a:gd name="G8" fmla="+- 21600 0 G7"/>
                    <a:gd name="G9" fmla="*/ 21600 1 2"/>
                    <a:gd name="G10" fmla="+- 5400 0 G9"/>
                    <a:gd name="G11" fmla="?: G10 G8 0"/>
                    <a:gd name="G12" fmla="?: G10 G7 21600"/>
                    <a:gd name="T0" fmla="*/ 18900 w 21600"/>
                    <a:gd name="T1" fmla="*/ 10800 h 21600"/>
                    <a:gd name="T2" fmla="*/ 10800 w 21600"/>
                    <a:gd name="T3" fmla="*/ 21600 h 21600"/>
                    <a:gd name="T4" fmla="*/ 2700 w 21600"/>
                    <a:gd name="T5" fmla="*/ 10800 h 21600"/>
                    <a:gd name="T6" fmla="*/ 10800 w 21600"/>
                    <a:gd name="T7" fmla="*/ 0 h 21600"/>
                    <a:gd name="T8" fmla="*/ 4500 w 21600"/>
                    <a:gd name="T9" fmla="*/ 4500 h 21600"/>
                    <a:gd name="T10" fmla="*/ 17100 w 21600"/>
                    <a:gd name="T11" fmla="*/ 171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T8" t="T9" r="T10" b="T11"/>
                  <a:pathLst>
                    <a:path w="21600" h="21600">
                      <a:moveTo>
                        <a:pt x="0" y="0"/>
                      </a:moveTo>
                      <a:lnTo>
                        <a:pt x="5400" y="21600"/>
                      </a:lnTo>
                      <a:lnTo>
                        <a:pt x="16200" y="21600"/>
                      </a:lnTo>
                      <a:lnTo>
                        <a:pt x="21600" y="0"/>
                      </a:lnTo>
                      <a:close/>
                    </a:path>
                  </a:pathLst>
                </a:custGeom>
                <a:pattFill prst="shingle">
                  <a:fgClr>
                    <a:schemeClr val="folHlink"/>
                  </a:fgClr>
                  <a:bgClr>
                    <a:schemeClr val="bg1"/>
                  </a:bgClr>
                </a:patt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  <p:grpSp>
            <p:nvGrpSpPr>
              <p:cNvPr id="170136" name="Group 152"/>
              <p:cNvGrpSpPr>
                <a:grpSpLocks noChangeAspect="1"/>
              </p:cNvGrpSpPr>
              <p:nvPr/>
            </p:nvGrpSpPr>
            <p:grpSpPr bwMode="auto">
              <a:xfrm>
                <a:off x="2002" y="1921"/>
                <a:ext cx="1753" cy="1785"/>
                <a:chOff x="1848" y="1089"/>
                <a:chExt cx="2487" cy="2531"/>
              </a:xfrm>
            </p:grpSpPr>
            <p:grpSp>
              <p:nvGrpSpPr>
                <p:cNvPr id="170137" name="Group 153"/>
                <p:cNvGrpSpPr>
                  <a:grpSpLocks noChangeAspect="1"/>
                </p:cNvGrpSpPr>
                <p:nvPr/>
              </p:nvGrpSpPr>
              <p:grpSpPr bwMode="auto">
                <a:xfrm>
                  <a:off x="4050" y="1089"/>
                  <a:ext cx="264" cy="230"/>
                  <a:chOff x="4050" y="1089"/>
                  <a:chExt cx="264" cy="230"/>
                </a:xfrm>
              </p:grpSpPr>
              <p:sp>
                <p:nvSpPr>
                  <p:cNvPr id="170138" name="Oval 15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053" y="1089"/>
                    <a:ext cx="113" cy="113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70139" name="Oval 15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194" y="1206"/>
                    <a:ext cx="113" cy="113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70140" name="Rectangle 15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194" y="1095"/>
                    <a:ext cx="120" cy="105"/>
                  </a:xfrm>
                  <a:prstGeom prst="rect">
                    <a:avLst/>
                  </a:prstGeom>
                  <a:gradFill rotWithShape="0">
                    <a:gsLst>
                      <a:gs pos="0">
                        <a:schemeClr val="folHlink"/>
                      </a:gs>
                      <a:gs pos="5000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70141" name="Rectangle 15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050" y="1206"/>
                    <a:ext cx="120" cy="105"/>
                  </a:xfrm>
                  <a:prstGeom prst="rect">
                    <a:avLst/>
                  </a:prstGeom>
                  <a:gradFill rotWithShape="0">
                    <a:gsLst>
                      <a:gs pos="0">
                        <a:schemeClr val="folHlink"/>
                      </a:gs>
                      <a:gs pos="5000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</p:grpSp>
            <p:grpSp>
              <p:nvGrpSpPr>
                <p:cNvPr id="170142" name="Group 158"/>
                <p:cNvGrpSpPr>
                  <a:grpSpLocks noChangeAspect="1"/>
                </p:cNvGrpSpPr>
                <p:nvPr/>
              </p:nvGrpSpPr>
              <p:grpSpPr bwMode="auto">
                <a:xfrm>
                  <a:off x="4050" y="1320"/>
                  <a:ext cx="264" cy="230"/>
                  <a:chOff x="4050" y="1089"/>
                  <a:chExt cx="264" cy="230"/>
                </a:xfrm>
              </p:grpSpPr>
              <p:sp>
                <p:nvSpPr>
                  <p:cNvPr id="170143" name="Oval 15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053" y="1089"/>
                    <a:ext cx="113" cy="113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70144" name="Oval 16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194" y="1206"/>
                    <a:ext cx="113" cy="113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70145" name="Rectangle 16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194" y="1095"/>
                    <a:ext cx="120" cy="105"/>
                  </a:xfrm>
                  <a:prstGeom prst="rect">
                    <a:avLst/>
                  </a:prstGeom>
                  <a:gradFill rotWithShape="0">
                    <a:gsLst>
                      <a:gs pos="0">
                        <a:schemeClr val="folHlink"/>
                      </a:gs>
                      <a:gs pos="5000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70146" name="Rectangle 16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050" y="1206"/>
                    <a:ext cx="120" cy="105"/>
                  </a:xfrm>
                  <a:prstGeom prst="rect">
                    <a:avLst/>
                  </a:prstGeom>
                  <a:gradFill rotWithShape="0">
                    <a:gsLst>
                      <a:gs pos="0">
                        <a:schemeClr val="folHlink"/>
                      </a:gs>
                      <a:gs pos="5000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</p:grpSp>
            <p:grpSp>
              <p:nvGrpSpPr>
                <p:cNvPr id="170147" name="Group 163"/>
                <p:cNvGrpSpPr>
                  <a:grpSpLocks noChangeAspect="1"/>
                </p:cNvGrpSpPr>
                <p:nvPr/>
              </p:nvGrpSpPr>
              <p:grpSpPr bwMode="auto">
                <a:xfrm>
                  <a:off x="4053" y="1545"/>
                  <a:ext cx="264" cy="230"/>
                  <a:chOff x="4050" y="1089"/>
                  <a:chExt cx="264" cy="230"/>
                </a:xfrm>
              </p:grpSpPr>
              <p:sp>
                <p:nvSpPr>
                  <p:cNvPr id="170148" name="Oval 16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053" y="1089"/>
                    <a:ext cx="113" cy="113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70149" name="Oval 16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194" y="1206"/>
                    <a:ext cx="113" cy="113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70150" name="Rectangle 16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194" y="1095"/>
                    <a:ext cx="120" cy="105"/>
                  </a:xfrm>
                  <a:prstGeom prst="rect">
                    <a:avLst/>
                  </a:prstGeom>
                  <a:gradFill rotWithShape="0">
                    <a:gsLst>
                      <a:gs pos="0">
                        <a:schemeClr val="folHlink"/>
                      </a:gs>
                      <a:gs pos="5000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70151" name="Rectangle 16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050" y="1206"/>
                    <a:ext cx="120" cy="105"/>
                  </a:xfrm>
                  <a:prstGeom prst="rect">
                    <a:avLst/>
                  </a:prstGeom>
                  <a:gradFill rotWithShape="0">
                    <a:gsLst>
                      <a:gs pos="0">
                        <a:schemeClr val="folHlink"/>
                      </a:gs>
                      <a:gs pos="5000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</p:grpSp>
            <p:grpSp>
              <p:nvGrpSpPr>
                <p:cNvPr id="170152" name="Group 168"/>
                <p:cNvGrpSpPr>
                  <a:grpSpLocks noChangeAspect="1"/>
                </p:cNvGrpSpPr>
                <p:nvPr/>
              </p:nvGrpSpPr>
              <p:grpSpPr bwMode="auto">
                <a:xfrm>
                  <a:off x="4056" y="1776"/>
                  <a:ext cx="264" cy="230"/>
                  <a:chOff x="4050" y="1089"/>
                  <a:chExt cx="264" cy="230"/>
                </a:xfrm>
              </p:grpSpPr>
              <p:sp>
                <p:nvSpPr>
                  <p:cNvPr id="170153" name="Oval 16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053" y="1089"/>
                    <a:ext cx="113" cy="113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70154" name="Oval 17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194" y="1206"/>
                    <a:ext cx="113" cy="113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70155" name="Rectangle 17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194" y="1095"/>
                    <a:ext cx="120" cy="105"/>
                  </a:xfrm>
                  <a:prstGeom prst="rect">
                    <a:avLst/>
                  </a:prstGeom>
                  <a:gradFill rotWithShape="0">
                    <a:gsLst>
                      <a:gs pos="0">
                        <a:schemeClr val="folHlink"/>
                      </a:gs>
                      <a:gs pos="5000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70156" name="Rectangle 17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050" y="1206"/>
                    <a:ext cx="120" cy="105"/>
                  </a:xfrm>
                  <a:prstGeom prst="rect">
                    <a:avLst/>
                  </a:prstGeom>
                  <a:gradFill rotWithShape="0">
                    <a:gsLst>
                      <a:gs pos="0">
                        <a:schemeClr val="folHlink"/>
                      </a:gs>
                      <a:gs pos="5000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</p:grpSp>
            <p:grpSp>
              <p:nvGrpSpPr>
                <p:cNvPr id="170157" name="Group 173"/>
                <p:cNvGrpSpPr>
                  <a:grpSpLocks noChangeAspect="1"/>
                </p:cNvGrpSpPr>
                <p:nvPr/>
              </p:nvGrpSpPr>
              <p:grpSpPr bwMode="auto">
                <a:xfrm>
                  <a:off x="4062" y="2004"/>
                  <a:ext cx="264" cy="230"/>
                  <a:chOff x="4050" y="1089"/>
                  <a:chExt cx="264" cy="230"/>
                </a:xfrm>
              </p:grpSpPr>
              <p:sp>
                <p:nvSpPr>
                  <p:cNvPr id="170158" name="Oval 17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053" y="1089"/>
                    <a:ext cx="113" cy="113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70159" name="Oval 17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194" y="1206"/>
                    <a:ext cx="113" cy="113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70160" name="Rectangle 17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194" y="1095"/>
                    <a:ext cx="120" cy="105"/>
                  </a:xfrm>
                  <a:prstGeom prst="rect">
                    <a:avLst/>
                  </a:prstGeom>
                  <a:gradFill rotWithShape="0">
                    <a:gsLst>
                      <a:gs pos="0">
                        <a:schemeClr val="folHlink"/>
                      </a:gs>
                      <a:gs pos="5000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70161" name="Rectangle 17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050" y="1206"/>
                    <a:ext cx="120" cy="105"/>
                  </a:xfrm>
                  <a:prstGeom prst="rect">
                    <a:avLst/>
                  </a:prstGeom>
                  <a:gradFill rotWithShape="0">
                    <a:gsLst>
                      <a:gs pos="0">
                        <a:schemeClr val="folHlink"/>
                      </a:gs>
                      <a:gs pos="5000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</p:grpSp>
            <p:grpSp>
              <p:nvGrpSpPr>
                <p:cNvPr id="170162" name="Group 178"/>
                <p:cNvGrpSpPr>
                  <a:grpSpLocks noChangeAspect="1"/>
                </p:cNvGrpSpPr>
                <p:nvPr/>
              </p:nvGrpSpPr>
              <p:grpSpPr bwMode="auto">
                <a:xfrm>
                  <a:off x="4062" y="2229"/>
                  <a:ext cx="264" cy="230"/>
                  <a:chOff x="4050" y="1089"/>
                  <a:chExt cx="264" cy="230"/>
                </a:xfrm>
              </p:grpSpPr>
              <p:sp>
                <p:nvSpPr>
                  <p:cNvPr id="170163" name="Oval 17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053" y="1089"/>
                    <a:ext cx="113" cy="113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70164" name="Oval 18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194" y="1206"/>
                    <a:ext cx="113" cy="113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70165" name="Rectangle 18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194" y="1095"/>
                    <a:ext cx="120" cy="105"/>
                  </a:xfrm>
                  <a:prstGeom prst="rect">
                    <a:avLst/>
                  </a:prstGeom>
                  <a:gradFill rotWithShape="0">
                    <a:gsLst>
                      <a:gs pos="0">
                        <a:schemeClr val="folHlink"/>
                      </a:gs>
                      <a:gs pos="5000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70166" name="Rectangle 18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050" y="1206"/>
                    <a:ext cx="120" cy="105"/>
                  </a:xfrm>
                  <a:prstGeom prst="rect">
                    <a:avLst/>
                  </a:prstGeom>
                  <a:gradFill rotWithShape="0">
                    <a:gsLst>
                      <a:gs pos="0">
                        <a:schemeClr val="folHlink"/>
                      </a:gs>
                      <a:gs pos="5000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</p:grpSp>
            <p:grpSp>
              <p:nvGrpSpPr>
                <p:cNvPr id="170167" name="Group 183"/>
                <p:cNvGrpSpPr>
                  <a:grpSpLocks noChangeAspect="1"/>
                </p:cNvGrpSpPr>
                <p:nvPr/>
              </p:nvGrpSpPr>
              <p:grpSpPr bwMode="auto">
                <a:xfrm>
                  <a:off x="4062" y="2451"/>
                  <a:ext cx="264" cy="230"/>
                  <a:chOff x="4050" y="1089"/>
                  <a:chExt cx="264" cy="230"/>
                </a:xfrm>
              </p:grpSpPr>
              <p:sp>
                <p:nvSpPr>
                  <p:cNvPr id="170168" name="Oval 18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053" y="1089"/>
                    <a:ext cx="113" cy="113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70169" name="Oval 18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194" y="1206"/>
                    <a:ext cx="113" cy="113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70170" name="Rectangle 18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194" y="1095"/>
                    <a:ext cx="120" cy="105"/>
                  </a:xfrm>
                  <a:prstGeom prst="rect">
                    <a:avLst/>
                  </a:prstGeom>
                  <a:gradFill rotWithShape="0">
                    <a:gsLst>
                      <a:gs pos="0">
                        <a:schemeClr val="folHlink"/>
                      </a:gs>
                      <a:gs pos="5000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70171" name="Rectangle 18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050" y="1206"/>
                    <a:ext cx="120" cy="105"/>
                  </a:xfrm>
                  <a:prstGeom prst="rect">
                    <a:avLst/>
                  </a:prstGeom>
                  <a:gradFill rotWithShape="0">
                    <a:gsLst>
                      <a:gs pos="0">
                        <a:schemeClr val="folHlink"/>
                      </a:gs>
                      <a:gs pos="5000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</p:grpSp>
            <p:grpSp>
              <p:nvGrpSpPr>
                <p:cNvPr id="170172" name="Group 188"/>
                <p:cNvGrpSpPr>
                  <a:grpSpLocks noChangeAspect="1"/>
                </p:cNvGrpSpPr>
                <p:nvPr/>
              </p:nvGrpSpPr>
              <p:grpSpPr bwMode="auto">
                <a:xfrm>
                  <a:off x="4065" y="2682"/>
                  <a:ext cx="264" cy="230"/>
                  <a:chOff x="4050" y="1089"/>
                  <a:chExt cx="264" cy="230"/>
                </a:xfrm>
              </p:grpSpPr>
              <p:sp>
                <p:nvSpPr>
                  <p:cNvPr id="170173" name="Oval 18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053" y="1089"/>
                    <a:ext cx="113" cy="113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70174" name="Oval 19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194" y="1206"/>
                    <a:ext cx="113" cy="113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70175" name="Rectangle 19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194" y="1095"/>
                    <a:ext cx="120" cy="105"/>
                  </a:xfrm>
                  <a:prstGeom prst="rect">
                    <a:avLst/>
                  </a:prstGeom>
                  <a:gradFill rotWithShape="0">
                    <a:gsLst>
                      <a:gs pos="0">
                        <a:schemeClr val="folHlink"/>
                      </a:gs>
                      <a:gs pos="5000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70176" name="Rectangle 19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050" y="1206"/>
                    <a:ext cx="120" cy="105"/>
                  </a:xfrm>
                  <a:prstGeom prst="rect">
                    <a:avLst/>
                  </a:prstGeom>
                  <a:gradFill rotWithShape="0">
                    <a:gsLst>
                      <a:gs pos="0">
                        <a:schemeClr val="folHlink"/>
                      </a:gs>
                      <a:gs pos="5000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</p:grpSp>
            <p:grpSp>
              <p:nvGrpSpPr>
                <p:cNvPr id="170177" name="Group 193"/>
                <p:cNvGrpSpPr>
                  <a:grpSpLocks noChangeAspect="1"/>
                </p:cNvGrpSpPr>
                <p:nvPr/>
              </p:nvGrpSpPr>
              <p:grpSpPr bwMode="auto">
                <a:xfrm>
                  <a:off x="4068" y="2910"/>
                  <a:ext cx="264" cy="230"/>
                  <a:chOff x="4050" y="1089"/>
                  <a:chExt cx="264" cy="230"/>
                </a:xfrm>
              </p:grpSpPr>
              <p:sp>
                <p:nvSpPr>
                  <p:cNvPr id="170178" name="Oval 19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053" y="1089"/>
                    <a:ext cx="113" cy="113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70179" name="Oval 19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194" y="1206"/>
                    <a:ext cx="113" cy="113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70180" name="Rectangle 19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194" y="1095"/>
                    <a:ext cx="120" cy="105"/>
                  </a:xfrm>
                  <a:prstGeom prst="rect">
                    <a:avLst/>
                  </a:prstGeom>
                  <a:gradFill rotWithShape="0">
                    <a:gsLst>
                      <a:gs pos="0">
                        <a:schemeClr val="folHlink"/>
                      </a:gs>
                      <a:gs pos="5000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70181" name="Rectangle 19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050" y="1206"/>
                    <a:ext cx="120" cy="105"/>
                  </a:xfrm>
                  <a:prstGeom prst="rect">
                    <a:avLst/>
                  </a:prstGeom>
                  <a:gradFill rotWithShape="0">
                    <a:gsLst>
                      <a:gs pos="0">
                        <a:schemeClr val="folHlink"/>
                      </a:gs>
                      <a:gs pos="5000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</p:grpSp>
            <p:grpSp>
              <p:nvGrpSpPr>
                <p:cNvPr id="170182" name="Group 198"/>
                <p:cNvGrpSpPr>
                  <a:grpSpLocks noChangeAspect="1"/>
                </p:cNvGrpSpPr>
                <p:nvPr/>
              </p:nvGrpSpPr>
              <p:grpSpPr bwMode="auto">
                <a:xfrm>
                  <a:off x="4071" y="3141"/>
                  <a:ext cx="264" cy="230"/>
                  <a:chOff x="4050" y="1089"/>
                  <a:chExt cx="264" cy="230"/>
                </a:xfrm>
              </p:grpSpPr>
              <p:sp>
                <p:nvSpPr>
                  <p:cNvPr id="170183" name="Oval 19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053" y="1089"/>
                    <a:ext cx="113" cy="113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70184" name="Oval 20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194" y="1206"/>
                    <a:ext cx="113" cy="113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70185" name="Rectangle 20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194" y="1095"/>
                    <a:ext cx="120" cy="105"/>
                  </a:xfrm>
                  <a:prstGeom prst="rect">
                    <a:avLst/>
                  </a:prstGeom>
                  <a:gradFill rotWithShape="0">
                    <a:gsLst>
                      <a:gs pos="0">
                        <a:schemeClr val="folHlink"/>
                      </a:gs>
                      <a:gs pos="5000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70186" name="Rectangle 20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050" y="1206"/>
                    <a:ext cx="120" cy="105"/>
                  </a:xfrm>
                  <a:prstGeom prst="rect">
                    <a:avLst/>
                  </a:prstGeom>
                  <a:gradFill rotWithShape="0">
                    <a:gsLst>
                      <a:gs pos="0">
                        <a:schemeClr val="folHlink"/>
                      </a:gs>
                      <a:gs pos="5000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</p:grpSp>
            <p:grpSp>
              <p:nvGrpSpPr>
                <p:cNvPr id="170187" name="Group 203"/>
                <p:cNvGrpSpPr>
                  <a:grpSpLocks noChangeAspect="1"/>
                </p:cNvGrpSpPr>
                <p:nvPr/>
              </p:nvGrpSpPr>
              <p:grpSpPr bwMode="auto">
                <a:xfrm>
                  <a:off x="4068" y="3372"/>
                  <a:ext cx="264" cy="230"/>
                  <a:chOff x="4050" y="1089"/>
                  <a:chExt cx="264" cy="230"/>
                </a:xfrm>
              </p:grpSpPr>
              <p:sp>
                <p:nvSpPr>
                  <p:cNvPr id="170188" name="Oval 20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053" y="1089"/>
                    <a:ext cx="113" cy="113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70189" name="Oval 20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194" y="1206"/>
                    <a:ext cx="113" cy="113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70190" name="Rectangle 20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194" y="1095"/>
                    <a:ext cx="120" cy="105"/>
                  </a:xfrm>
                  <a:prstGeom prst="rect">
                    <a:avLst/>
                  </a:prstGeom>
                  <a:gradFill rotWithShape="0">
                    <a:gsLst>
                      <a:gs pos="0">
                        <a:schemeClr val="folHlink"/>
                      </a:gs>
                      <a:gs pos="5000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70191" name="Rectangle 20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050" y="1206"/>
                    <a:ext cx="120" cy="105"/>
                  </a:xfrm>
                  <a:prstGeom prst="rect">
                    <a:avLst/>
                  </a:prstGeom>
                  <a:gradFill rotWithShape="0">
                    <a:gsLst>
                      <a:gs pos="0">
                        <a:schemeClr val="folHlink"/>
                      </a:gs>
                      <a:gs pos="5000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</p:grpSp>
            <p:grpSp>
              <p:nvGrpSpPr>
                <p:cNvPr id="170192" name="Group 208"/>
                <p:cNvGrpSpPr>
                  <a:grpSpLocks noChangeAspect="1"/>
                </p:cNvGrpSpPr>
                <p:nvPr/>
              </p:nvGrpSpPr>
              <p:grpSpPr bwMode="auto">
                <a:xfrm>
                  <a:off x="1848" y="1107"/>
                  <a:ext cx="264" cy="230"/>
                  <a:chOff x="4050" y="1089"/>
                  <a:chExt cx="264" cy="230"/>
                </a:xfrm>
              </p:grpSpPr>
              <p:sp>
                <p:nvSpPr>
                  <p:cNvPr id="170193" name="Oval 20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053" y="1089"/>
                    <a:ext cx="113" cy="113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70194" name="Oval 21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194" y="1206"/>
                    <a:ext cx="113" cy="113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70195" name="Rectangle 21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194" y="1095"/>
                    <a:ext cx="120" cy="105"/>
                  </a:xfrm>
                  <a:prstGeom prst="rect">
                    <a:avLst/>
                  </a:prstGeom>
                  <a:gradFill rotWithShape="0">
                    <a:gsLst>
                      <a:gs pos="0">
                        <a:schemeClr val="folHlink"/>
                      </a:gs>
                      <a:gs pos="5000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70196" name="Rectangle 21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050" y="1206"/>
                    <a:ext cx="120" cy="105"/>
                  </a:xfrm>
                  <a:prstGeom prst="rect">
                    <a:avLst/>
                  </a:prstGeom>
                  <a:gradFill rotWithShape="0">
                    <a:gsLst>
                      <a:gs pos="0">
                        <a:schemeClr val="folHlink"/>
                      </a:gs>
                      <a:gs pos="5000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</p:grpSp>
            <p:grpSp>
              <p:nvGrpSpPr>
                <p:cNvPr id="170197" name="Group 213"/>
                <p:cNvGrpSpPr>
                  <a:grpSpLocks noChangeAspect="1"/>
                </p:cNvGrpSpPr>
                <p:nvPr/>
              </p:nvGrpSpPr>
              <p:grpSpPr bwMode="auto">
                <a:xfrm>
                  <a:off x="1848" y="1338"/>
                  <a:ext cx="264" cy="230"/>
                  <a:chOff x="4050" y="1089"/>
                  <a:chExt cx="264" cy="230"/>
                </a:xfrm>
              </p:grpSpPr>
              <p:sp>
                <p:nvSpPr>
                  <p:cNvPr id="170198" name="Oval 21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053" y="1089"/>
                    <a:ext cx="113" cy="113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70199" name="Oval 21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194" y="1206"/>
                    <a:ext cx="113" cy="113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70200" name="Rectangle 21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194" y="1095"/>
                    <a:ext cx="120" cy="105"/>
                  </a:xfrm>
                  <a:prstGeom prst="rect">
                    <a:avLst/>
                  </a:prstGeom>
                  <a:gradFill rotWithShape="0">
                    <a:gsLst>
                      <a:gs pos="0">
                        <a:schemeClr val="folHlink"/>
                      </a:gs>
                      <a:gs pos="5000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70201" name="Rectangle 21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050" y="1206"/>
                    <a:ext cx="120" cy="105"/>
                  </a:xfrm>
                  <a:prstGeom prst="rect">
                    <a:avLst/>
                  </a:prstGeom>
                  <a:gradFill rotWithShape="0">
                    <a:gsLst>
                      <a:gs pos="0">
                        <a:schemeClr val="folHlink"/>
                      </a:gs>
                      <a:gs pos="5000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</p:grpSp>
            <p:grpSp>
              <p:nvGrpSpPr>
                <p:cNvPr id="170202" name="Group 218"/>
                <p:cNvGrpSpPr>
                  <a:grpSpLocks noChangeAspect="1"/>
                </p:cNvGrpSpPr>
                <p:nvPr/>
              </p:nvGrpSpPr>
              <p:grpSpPr bwMode="auto">
                <a:xfrm>
                  <a:off x="1851" y="1563"/>
                  <a:ext cx="264" cy="230"/>
                  <a:chOff x="4050" y="1089"/>
                  <a:chExt cx="264" cy="230"/>
                </a:xfrm>
              </p:grpSpPr>
              <p:sp>
                <p:nvSpPr>
                  <p:cNvPr id="170203" name="Oval 21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053" y="1089"/>
                    <a:ext cx="113" cy="113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70204" name="Oval 22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194" y="1206"/>
                    <a:ext cx="113" cy="113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70205" name="Rectangle 22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194" y="1095"/>
                    <a:ext cx="120" cy="105"/>
                  </a:xfrm>
                  <a:prstGeom prst="rect">
                    <a:avLst/>
                  </a:prstGeom>
                  <a:gradFill rotWithShape="0">
                    <a:gsLst>
                      <a:gs pos="0">
                        <a:schemeClr val="folHlink"/>
                      </a:gs>
                      <a:gs pos="5000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70206" name="Rectangle 22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050" y="1206"/>
                    <a:ext cx="120" cy="105"/>
                  </a:xfrm>
                  <a:prstGeom prst="rect">
                    <a:avLst/>
                  </a:prstGeom>
                  <a:gradFill rotWithShape="0">
                    <a:gsLst>
                      <a:gs pos="0">
                        <a:schemeClr val="folHlink"/>
                      </a:gs>
                      <a:gs pos="5000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</p:grpSp>
            <p:grpSp>
              <p:nvGrpSpPr>
                <p:cNvPr id="170207" name="Group 223"/>
                <p:cNvGrpSpPr>
                  <a:grpSpLocks noChangeAspect="1"/>
                </p:cNvGrpSpPr>
                <p:nvPr/>
              </p:nvGrpSpPr>
              <p:grpSpPr bwMode="auto">
                <a:xfrm>
                  <a:off x="1854" y="1794"/>
                  <a:ext cx="264" cy="230"/>
                  <a:chOff x="4050" y="1089"/>
                  <a:chExt cx="264" cy="230"/>
                </a:xfrm>
              </p:grpSpPr>
              <p:sp>
                <p:nvSpPr>
                  <p:cNvPr id="170208" name="Oval 22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053" y="1089"/>
                    <a:ext cx="113" cy="113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70209" name="Oval 22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194" y="1206"/>
                    <a:ext cx="113" cy="113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70210" name="Rectangle 22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194" y="1095"/>
                    <a:ext cx="120" cy="105"/>
                  </a:xfrm>
                  <a:prstGeom prst="rect">
                    <a:avLst/>
                  </a:prstGeom>
                  <a:gradFill rotWithShape="0">
                    <a:gsLst>
                      <a:gs pos="0">
                        <a:schemeClr val="folHlink"/>
                      </a:gs>
                      <a:gs pos="5000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70211" name="Rectangle 22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050" y="1206"/>
                    <a:ext cx="120" cy="105"/>
                  </a:xfrm>
                  <a:prstGeom prst="rect">
                    <a:avLst/>
                  </a:prstGeom>
                  <a:gradFill rotWithShape="0">
                    <a:gsLst>
                      <a:gs pos="0">
                        <a:schemeClr val="folHlink"/>
                      </a:gs>
                      <a:gs pos="5000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</p:grpSp>
            <p:grpSp>
              <p:nvGrpSpPr>
                <p:cNvPr id="170212" name="Group 228"/>
                <p:cNvGrpSpPr>
                  <a:grpSpLocks noChangeAspect="1"/>
                </p:cNvGrpSpPr>
                <p:nvPr/>
              </p:nvGrpSpPr>
              <p:grpSpPr bwMode="auto">
                <a:xfrm>
                  <a:off x="1860" y="2022"/>
                  <a:ext cx="264" cy="230"/>
                  <a:chOff x="4050" y="1089"/>
                  <a:chExt cx="264" cy="230"/>
                </a:xfrm>
              </p:grpSpPr>
              <p:sp>
                <p:nvSpPr>
                  <p:cNvPr id="170213" name="Oval 22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053" y="1089"/>
                    <a:ext cx="113" cy="113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70214" name="Oval 23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194" y="1206"/>
                    <a:ext cx="113" cy="113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70215" name="Rectangle 23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194" y="1095"/>
                    <a:ext cx="120" cy="105"/>
                  </a:xfrm>
                  <a:prstGeom prst="rect">
                    <a:avLst/>
                  </a:prstGeom>
                  <a:gradFill rotWithShape="0">
                    <a:gsLst>
                      <a:gs pos="0">
                        <a:schemeClr val="folHlink"/>
                      </a:gs>
                      <a:gs pos="5000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70216" name="Rectangle 23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050" y="1206"/>
                    <a:ext cx="120" cy="105"/>
                  </a:xfrm>
                  <a:prstGeom prst="rect">
                    <a:avLst/>
                  </a:prstGeom>
                  <a:gradFill rotWithShape="0">
                    <a:gsLst>
                      <a:gs pos="0">
                        <a:schemeClr val="folHlink"/>
                      </a:gs>
                      <a:gs pos="5000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</p:grpSp>
            <p:grpSp>
              <p:nvGrpSpPr>
                <p:cNvPr id="170217" name="Group 233"/>
                <p:cNvGrpSpPr>
                  <a:grpSpLocks noChangeAspect="1"/>
                </p:cNvGrpSpPr>
                <p:nvPr/>
              </p:nvGrpSpPr>
              <p:grpSpPr bwMode="auto">
                <a:xfrm>
                  <a:off x="1860" y="2247"/>
                  <a:ext cx="264" cy="230"/>
                  <a:chOff x="4050" y="1089"/>
                  <a:chExt cx="264" cy="230"/>
                </a:xfrm>
              </p:grpSpPr>
              <p:sp>
                <p:nvSpPr>
                  <p:cNvPr id="170218" name="Oval 23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053" y="1089"/>
                    <a:ext cx="113" cy="113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70219" name="Oval 23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194" y="1206"/>
                    <a:ext cx="113" cy="113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70220" name="Rectangle 23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194" y="1095"/>
                    <a:ext cx="120" cy="105"/>
                  </a:xfrm>
                  <a:prstGeom prst="rect">
                    <a:avLst/>
                  </a:prstGeom>
                  <a:gradFill rotWithShape="0">
                    <a:gsLst>
                      <a:gs pos="0">
                        <a:schemeClr val="folHlink"/>
                      </a:gs>
                      <a:gs pos="5000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70221" name="Rectangle 23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050" y="1206"/>
                    <a:ext cx="120" cy="105"/>
                  </a:xfrm>
                  <a:prstGeom prst="rect">
                    <a:avLst/>
                  </a:prstGeom>
                  <a:gradFill rotWithShape="0">
                    <a:gsLst>
                      <a:gs pos="0">
                        <a:schemeClr val="folHlink"/>
                      </a:gs>
                      <a:gs pos="5000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</p:grpSp>
            <p:grpSp>
              <p:nvGrpSpPr>
                <p:cNvPr id="170222" name="Group 238"/>
                <p:cNvGrpSpPr>
                  <a:grpSpLocks noChangeAspect="1"/>
                </p:cNvGrpSpPr>
                <p:nvPr/>
              </p:nvGrpSpPr>
              <p:grpSpPr bwMode="auto">
                <a:xfrm>
                  <a:off x="1860" y="2469"/>
                  <a:ext cx="264" cy="230"/>
                  <a:chOff x="4050" y="1089"/>
                  <a:chExt cx="264" cy="230"/>
                </a:xfrm>
              </p:grpSpPr>
              <p:sp>
                <p:nvSpPr>
                  <p:cNvPr id="170223" name="Oval 23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053" y="1089"/>
                    <a:ext cx="113" cy="113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70224" name="Oval 24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194" y="1206"/>
                    <a:ext cx="113" cy="113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70225" name="Rectangle 24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194" y="1095"/>
                    <a:ext cx="120" cy="105"/>
                  </a:xfrm>
                  <a:prstGeom prst="rect">
                    <a:avLst/>
                  </a:prstGeom>
                  <a:gradFill rotWithShape="0">
                    <a:gsLst>
                      <a:gs pos="0">
                        <a:schemeClr val="folHlink"/>
                      </a:gs>
                      <a:gs pos="5000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70226" name="Rectangle 24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050" y="1206"/>
                    <a:ext cx="120" cy="105"/>
                  </a:xfrm>
                  <a:prstGeom prst="rect">
                    <a:avLst/>
                  </a:prstGeom>
                  <a:gradFill rotWithShape="0">
                    <a:gsLst>
                      <a:gs pos="0">
                        <a:schemeClr val="folHlink"/>
                      </a:gs>
                      <a:gs pos="5000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</p:grpSp>
            <p:grpSp>
              <p:nvGrpSpPr>
                <p:cNvPr id="170227" name="Group 243"/>
                <p:cNvGrpSpPr>
                  <a:grpSpLocks noChangeAspect="1"/>
                </p:cNvGrpSpPr>
                <p:nvPr/>
              </p:nvGrpSpPr>
              <p:grpSpPr bwMode="auto">
                <a:xfrm>
                  <a:off x="1863" y="2700"/>
                  <a:ext cx="264" cy="230"/>
                  <a:chOff x="4050" y="1089"/>
                  <a:chExt cx="264" cy="230"/>
                </a:xfrm>
              </p:grpSpPr>
              <p:sp>
                <p:nvSpPr>
                  <p:cNvPr id="170228" name="Oval 24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053" y="1089"/>
                    <a:ext cx="113" cy="113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70229" name="Oval 24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194" y="1206"/>
                    <a:ext cx="113" cy="113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70230" name="Rectangle 24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194" y="1095"/>
                    <a:ext cx="120" cy="105"/>
                  </a:xfrm>
                  <a:prstGeom prst="rect">
                    <a:avLst/>
                  </a:prstGeom>
                  <a:gradFill rotWithShape="0">
                    <a:gsLst>
                      <a:gs pos="0">
                        <a:schemeClr val="folHlink"/>
                      </a:gs>
                      <a:gs pos="5000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70231" name="Rectangle 24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050" y="1206"/>
                    <a:ext cx="120" cy="105"/>
                  </a:xfrm>
                  <a:prstGeom prst="rect">
                    <a:avLst/>
                  </a:prstGeom>
                  <a:gradFill rotWithShape="0">
                    <a:gsLst>
                      <a:gs pos="0">
                        <a:schemeClr val="folHlink"/>
                      </a:gs>
                      <a:gs pos="5000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</p:grpSp>
            <p:grpSp>
              <p:nvGrpSpPr>
                <p:cNvPr id="170232" name="Group 248"/>
                <p:cNvGrpSpPr>
                  <a:grpSpLocks noChangeAspect="1"/>
                </p:cNvGrpSpPr>
                <p:nvPr/>
              </p:nvGrpSpPr>
              <p:grpSpPr bwMode="auto">
                <a:xfrm>
                  <a:off x="1866" y="2928"/>
                  <a:ext cx="264" cy="230"/>
                  <a:chOff x="4050" y="1089"/>
                  <a:chExt cx="264" cy="230"/>
                </a:xfrm>
              </p:grpSpPr>
              <p:sp>
                <p:nvSpPr>
                  <p:cNvPr id="170233" name="Oval 24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053" y="1089"/>
                    <a:ext cx="113" cy="113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70234" name="Oval 25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194" y="1206"/>
                    <a:ext cx="113" cy="113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70235" name="Rectangle 25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194" y="1095"/>
                    <a:ext cx="120" cy="105"/>
                  </a:xfrm>
                  <a:prstGeom prst="rect">
                    <a:avLst/>
                  </a:prstGeom>
                  <a:gradFill rotWithShape="0">
                    <a:gsLst>
                      <a:gs pos="0">
                        <a:schemeClr val="folHlink"/>
                      </a:gs>
                      <a:gs pos="5000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70236" name="Rectangle 25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050" y="1206"/>
                    <a:ext cx="120" cy="105"/>
                  </a:xfrm>
                  <a:prstGeom prst="rect">
                    <a:avLst/>
                  </a:prstGeom>
                  <a:gradFill rotWithShape="0">
                    <a:gsLst>
                      <a:gs pos="0">
                        <a:schemeClr val="folHlink"/>
                      </a:gs>
                      <a:gs pos="5000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</p:grpSp>
            <p:grpSp>
              <p:nvGrpSpPr>
                <p:cNvPr id="170237" name="Group 253"/>
                <p:cNvGrpSpPr>
                  <a:grpSpLocks noChangeAspect="1"/>
                </p:cNvGrpSpPr>
                <p:nvPr/>
              </p:nvGrpSpPr>
              <p:grpSpPr bwMode="auto">
                <a:xfrm>
                  <a:off x="1869" y="3159"/>
                  <a:ext cx="264" cy="230"/>
                  <a:chOff x="4050" y="1089"/>
                  <a:chExt cx="264" cy="230"/>
                </a:xfrm>
              </p:grpSpPr>
              <p:sp>
                <p:nvSpPr>
                  <p:cNvPr id="170238" name="Oval 25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053" y="1089"/>
                    <a:ext cx="113" cy="113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70239" name="Oval 25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194" y="1206"/>
                    <a:ext cx="113" cy="113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70240" name="Rectangle 25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194" y="1095"/>
                    <a:ext cx="120" cy="105"/>
                  </a:xfrm>
                  <a:prstGeom prst="rect">
                    <a:avLst/>
                  </a:prstGeom>
                  <a:gradFill rotWithShape="0">
                    <a:gsLst>
                      <a:gs pos="0">
                        <a:schemeClr val="folHlink"/>
                      </a:gs>
                      <a:gs pos="5000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70241" name="Rectangle 25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050" y="1206"/>
                    <a:ext cx="120" cy="105"/>
                  </a:xfrm>
                  <a:prstGeom prst="rect">
                    <a:avLst/>
                  </a:prstGeom>
                  <a:gradFill rotWithShape="0">
                    <a:gsLst>
                      <a:gs pos="0">
                        <a:schemeClr val="folHlink"/>
                      </a:gs>
                      <a:gs pos="5000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</p:grpSp>
            <p:grpSp>
              <p:nvGrpSpPr>
                <p:cNvPr id="170242" name="Group 258"/>
                <p:cNvGrpSpPr>
                  <a:grpSpLocks noChangeAspect="1"/>
                </p:cNvGrpSpPr>
                <p:nvPr/>
              </p:nvGrpSpPr>
              <p:grpSpPr bwMode="auto">
                <a:xfrm>
                  <a:off x="1866" y="3390"/>
                  <a:ext cx="264" cy="230"/>
                  <a:chOff x="4050" y="1089"/>
                  <a:chExt cx="264" cy="230"/>
                </a:xfrm>
              </p:grpSpPr>
              <p:sp>
                <p:nvSpPr>
                  <p:cNvPr id="170243" name="Oval 25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053" y="1089"/>
                    <a:ext cx="113" cy="113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70244" name="Oval 26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194" y="1206"/>
                    <a:ext cx="113" cy="113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70245" name="Rectangle 26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194" y="1095"/>
                    <a:ext cx="120" cy="105"/>
                  </a:xfrm>
                  <a:prstGeom prst="rect">
                    <a:avLst/>
                  </a:prstGeom>
                  <a:gradFill rotWithShape="0">
                    <a:gsLst>
                      <a:gs pos="0">
                        <a:schemeClr val="folHlink"/>
                      </a:gs>
                      <a:gs pos="5000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70246" name="Rectangle 26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050" y="1206"/>
                    <a:ext cx="120" cy="105"/>
                  </a:xfrm>
                  <a:prstGeom prst="rect">
                    <a:avLst/>
                  </a:prstGeom>
                  <a:gradFill rotWithShape="0">
                    <a:gsLst>
                      <a:gs pos="0">
                        <a:schemeClr val="folHlink"/>
                      </a:gs>
                      <a:gs pos="5000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</p:grpSp>
          </p:grpSp>
          <p:grpSp>
            <p:nvGrpSpPr>
              <p:cNvPr id="170247" name="Group 263"/>
              <p:cNvGrpSpPr>
                <a:grpSpLocks/>
              </p:cNvGrpSpPr>
              <p:nvPr/>
            </p:nvGrpSpPr>
            <p:grpSpPr bwMode="auto">
              <a:xfrm>
                <a:off x="1985" y="1437"/>
                <a:ext cx="1781" cy="538"/>
                <a:chOff x="1985" y="1437"/>
                <a:chExt cx="1781" cy="538"/>
              </a:xfrm>
            </p:grpSpPr>
            <p:grpSp>
              <p:nvGrpSpPr>
                <p:cNvPr id="170248" name="Group 264"/>
                <p:cNvGrpSpPr>
                  <a:grpSpLocks noChangeAspect="1"/>
                </p:cNvGrpSpPr>
                <p:nvPr/>
              </p:nvGrpSpPr>
              <p:grpSpPr bwMode="auto">
                <a:xfrm>
                  <a:off x="2661" y="1943"/>
                  <a:ext cx="427" cy="14"/>
                  <a:chOff x="2782" y="1104"/>
                  <a:chExt cx="606" cy="20"/>
                </a:xfrm>
              </p:grpSpPr>
              <p:sp>
                <p:nvSpPr>
                  <p:cNvPr id="170249" name="AutoShape 265" descr="Широкий диагональный 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782" y="1104"/>
                    <a:ext cx="606" cy="20"/>
                  </a:xfrm>
                  <a:custGeom>
                    <a:avLst/>
                    <a:gdLst>
                      <a:gd name="G0" fmla="+- 1733 0 0"/>
                      <a:gd name="G1" fmla="+- 21600 0 1733"/>
                      <a:gd name="G2" fmla="*/ 1733 1 2"/>
                      <a:gd name="G3" fmla="+- 21600 0 G2"/>
                      <a:gd name="G4" fmla="+/ 1733 21600 2"/>
                      <a:gd name="G5" fmla="+/ G1 0 2"/>
                      <a:gd name="G6" fmla="*/ 21600 21600 1733"/>
                      <a:gd name="G7" fmla="*/ G6 1 2"/>
                      <a:gd name="G8" fmla="+- 21600 0 G7"/>
                      <a:gd name="G9" fmla="*/ 21600 1 2"/>
                      <a:gd name="G10" fmla="+- 1733 0 G9"/>
                      <a:gd name="G11" fmla="?: G10 G8 0"/>
                      <a:gd name="G12" fmla="?: G10 G7 21600"/>
                      <a:gd name="T0" fmla="*/ 20733 w 21600"/>
                      <a:gd name="T1" fmla="*/ 10800 h 21600"/>
                      <a:gd name="T2" fmla="*/ 10800 w 21600"/>
                      <a:gd name="T3" fmla="*/ 21600 h 21600"/>
                      <a:gd name="T4" fmla="*/ 867 w 21600"/>
                      <a:gd name="T5" fmla="*/ 10800 h 21600"/>
                      <a:gd name="T6" fmla="*/ 10800 w 21600"/>
                      <a:gd name="T7" fmla="*/ 0 h 21600"/>
                      <a:gd name="T8" fmla="*/ 2667 w 21600"/>
                      <a:gd name="T9" fmla="*/ 2667 h 21600"/>
                      <a:gd name="T10" fmla="*/ 18933 w 21600"/>
                      <a:gd name="T11" fmla="*/ 18933 h 2160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T8" t="T9" r="T10" b="T11"/>
                    <a:pathLst>
                      <a:path w="21600" h="21600">
                        <a:moveTo>
                          <a:pt x="0" y="0"/>
                        </a:moveTo>
                        <a:lnTo>
                          <a:pt x="1733" y="21600"/>
                        </a:lnTo>
                        <a:lnTo>
                          <a:pt x="19867" y="21600"/>
                        </a:lnTo>
                        <a:lnTo>
                          <a:pt x="21600" y="0"/>
                        </a:lnTo>
                        <a:close/>
                      </a:path>
                    </a:pathLst>
                  </a:custGeom>
                  <a:pattFill prst="wdDnDiag">
                    <a:fgClr>
                      <a:schemeClr val="folHlink"/>
                    </a:fgClr>
                    <a:bgClr>
                      <a:schemeClr val="bg1"/>
                    </a:bgClr>
                  </a:patt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70250" name="Rectangle 26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980" y="1106"/>
                    <a:ext cx="213" cy="1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</p:grpSp>
            <p:grpSp>
              <p:nvGrpSpPr>
                <p:cNvPr id="170251" name="Group 267"/>
                <p:cNvGrpSpPr>
                  <a:grpSpLocks noChangeAspect="1"/>
                </p:cNvGrpSpPr>
                <p:nvPr/>
              </p:nvGrpSpPr>
              <p:grpSpPr bwMode="auto">
                <a:xfrm>
                  <a:off x="1985" y="1437"/>
                  <a:ext cx="1781" cy="538"/>
                  <a:chOff x="1797" y="873"/>
                  <a:chExt cx="2153" cy="650"/>
                </a:xfrm>
              </p:grpSpPr>
              <p:grpSp>
                <p:nvGrpSpPr>
                  <p:cNvPr id="170252" name="Group 268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111" y="1274"/>
                    <a:ext cx="319" cy="42"/>
                    <a:chOff x="2192" y="875"/>
                    <a:chExt cx="374" cy="49"/>
                  </a:xfrm>
                </p:grpSpPr>
                <p:sp>
                  <p:nvSpPr>
                    <p:cNvPr id="170253" name="AutoShape 269" descr="Широкий диагональный 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192" y="875"/>
                      <a:ext cx="374" cy="47"/>
                    </a:xfrm>
                    <a:custGeom>
                      <a:avLst/>
                      <a:gdLst>
                        <a:gd name="G0" fmla="+- 1733 0 0"/>
                        <a:gd name="G1" fmla="+- 21600 0 1733"/>
                        <a:gd name="G2" fmla="*/ 1733 1 2"/>
                        <a:gd name="G3" fmla="+- 21600 0 G2"/>
                        <a:gd name="G4" fmla="+/ 1733 21600 2"/>
                        <a:gd name="G5" fmla="+/ G1 0 2"/>
                        <a:gd name="G6" fmla="*/ 21600 21600 1733"/>
                        <a:gd name="G7" fmla="*/ G6 1 2"/>
                        <a:gd name="G8" fmla="+- 21600 0 G7"/>
                        <a:gd name="G9" fmla="*/ 21600 1 2"/>
                        <a:gd name="G10" fmla="+- 1733 0 G9"/>
                        <a:gd name="G11" fmla="?: G10 G8 0"/>
                        <a:gd name="G12" fmla="?: G10 G7 21600"/>
                        <a:gd name="T0" fmla="*/ 20733 w 21600"/>
                        <a:gd name="T1" fmla="*/ 10800 h 21600"/>
                        <a:gd name="T2" fmla="*/ 10800 w 21600"/>
                        <a:gd name="T3" fmla="*/ 21600 h 21600"/>
                        <a:gd name="T4" fmla="*/ 867 w 21600"/>
                        <a:gd name="T5" fmla="*/ 10800 h 21600"/>
                        <a:gd name="T6" fmla="*/ 10800 w 21600"/>
                        <a:gd name="T7" fmla="*/ 0 h 21600"/>
                        <a:gd name="T8" fmla="*/ 2667 w 21600"/>
                        <a:gd name="T9" fmla="*/ 2667 h 21600"/>
                        <a:gd name="T10" fmla="*/ 18933 w 21600"/>
                        <a:gd name="T11" fmla="*/ 18933 h 2160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</a:cxnLst>
                      <a:rect l="T8" t="T9" r="T10" b="T11"/>
                      <a:pathLst>
                        <a:path w="21600" h="21600">
                          <a:moveTo>
                            <a:pt x="0" y="0"/>
                          </a:moveTo>
                          <a:lnTo>
                            <a:pt x="1733" y="21600"/>
                          </a:lnTo>
                          <a:lnTo>
                            <a:pt x="19867" y="21600"/>
                          </a:lnTo>
                          <a:lnTo>
                            <a:pt x="21600" y="0"/>
                          </a:lnTo>
                          <a:close/>
                        </a:path>
                      </a:pathLst>
                    </a:custGeom>
                    <a:pattFill prst="wdDnDiag">
                      <a:fgClr>
                        <a:schemeClr val="folHlink"/>
                      </a:fgClr>
                      <a:bgClr>
                        <a:schemeClr val="bg1"/>
                      </a:bgClr>
                    </a:pattFill>
                    <a:ln w="9525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70254" name="Rectangle 270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280" y="877"/>
                      <a:ext cx="201" cy="47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</p:grpSp>
              <p:grpSp>
                <p:nvGrpSpPr>
                  <p:cNvPr id="170255" name="Group 271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1797" y="873"/>
                    <a:ext cx="2153" cy="650"/>
                    <a:chOff x="1797" y="873"/>
                    <a:chExt cx="2153" cy="650"/>
                  </a:xfrm>
                </p:grpSpPr>
                <p:sp>
                  <p:nvSpPr>
                    <p:cNvPr id="170256" name="Freeform 272" descr="Алмазная решетка (контур)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1812" y="1237"/>
                      <a:ext cx="72" cy="120"/>
                    </a:xfrm>
                    <a:custGeom>
                      <a:avLst/>
                      <a:gdLst/>
                      <a:ahLst/>
                      <a:cxnLst>
                        <a:cxn ang="0">
                          <a:pos x="62" y="0"/>
                        </a:cxn>
                        <a:cxn ang="0">
                          <a:pos x="80" y="29"/>
                        </a:cxn>
                        <a:cxn ang="0">
                          <a:pos x="84" y="74"/>
                        </a:cxn>
                        <a:cxn ang="0">
                          <a:pos x="78" y="111"/>
                        </a:cxn>
                        <a:cxn ang="0">
                          <a:pos x="66" y="141"/>
                        </a:cxn>
                        <a:cxn ang="0">
                          <a:pos x="0" y="140"/>
                        </a:cxn>
                        <a:cxn ang="0">
                          <a:pos x="18" y="116"/>
                        </a:cxn>
                        <a:cxn ang="0">
                          <a:pos x="33" y="78"/>
                        </a:cxn>
                        <a:cxn ang="0">
                          <a:pos x="32" y="51"/>
                        </a:cxn>
                        <a:cxn ang="0">
                          <a:pos x="29" y="26"/>
                        </a:cxn>
                        <a:cxn ang="0">
                          <a:pos x="17" y="0"/>
                        </a:cxn>
                        <a:cxn ang="0">
                          <a:pos x="62" y="0"/>
                        </a:cxn>
                      </a:cxnLst>
                      <a:rect l="0" t="0" r="r" b="b"/>
                      <a:pathLst>
                        <a:path w="84" h="141">
                          <a:moveTo>
                            <a:pt x="62" y="0"/>
                          </a:moveTo>
                          <a:lnTo>
                            <a:pt x="80" y="29"/>
                          </a:lnTo>
                          <a:lnTo>
                            <a:pt x="84" y="74"/>
                          </a:lnTo>
                          <a:lnTo>
                            <a:pt x="78" y="111"/>
                          </a:lnTo>
                          <a:lnTo>
                            <a:pt x="66" y="141"/>
                          </a:lnTo>
                          <a:lnTo>
                            <a:pt x="0" y="140"/>
                          </a:lnTo>
                          <a:lnTo>
                            <a:pt x="18" y="116"/>
                          </a:lnTo>
                          <a:lnTo>
                            <a:pt x="33" y="78"/>
                          </a:lnTo>
                          <a:lnTo>
                            <a:pt x="32" y="51"/>
                          </a:lnTo>
                          <a:lnTo>
                            <a:pt x="29" y="26"/>
                          </a:lnTo>
                          <a:lnTo>
                            <a:pt x="17" y="0"/>
                          </a:lnTo>
                          <a:lnTo>
                            <a:pt x="62" y="0"/>
                          </a:lnTo>
                          <a:close/>
                        </a:path>
                      </a:pathLst>
                    </a:custGeom>
                    <a:pattFill prst="openDmnd">
                      <a:fgClr>
                        <a:schemeClr val="accent1"/>
                      </a:fgClr>
                      <a:bgClr>
                        <a:schemeClr val="bg1"/>
                      </a:bgClr>
                    </a:pattFill>
                    <a:ln w="9525">
                      <a:solidFill>
                        <a:schemeClr val="accent1"/>
                      </a:solidFill>
                      <a:round/>
                      <a:headEnd/>
                      <a:tailEnd/>
                    </a:ln>
                    <a:effectLst/>
                  </p:spPr>
                  <p:txBody>
                    <a:bodyPr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70257" name="Freeform 273" descr="Алмазная решетка (контур)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866" y="1216"/>
                      <a:ext cx="70" cy="114"/>
                    </a:xfrm>
                    <a:custGeom>
                      <a:avLst/>
                      <a:gdLst/>
                      <a:ahLst/>
                      <a:cxnLst>
                        <a:cxn ang="0">
                          <a:pos x="83" y="0"/>
                        </a:cxn>
                        <a:cxn ang="0">
                          <a:pos x="32" y="0"/>
                        </a:cxn>
                        <a:cxn ang="0">
                          <a:pos x="11" y="33"/>
                        </a:cxn>
                        <a:cxn ang="0">
                          <a:pos x="0" y="74"/>
                        </a:cxn>
                        <a:cxn ang="0">
                          <a:pos x="8" y="111"/>
                        </a:cxn>
                        <a:cxn ang="0">
                          <a:pos x="32" y="132"/>
                        </a:cxn>
                        <a:cxn ang="0">
                          <a:pos x="78" y="134"/>
                        </a:cxn>
                        <a:cxn ang="0">
                          <a:pos x="66" y="113"/>
                        </a:cxn>
                        <a:cxn ang="0">
                          <a:pos x="59" y="86"/>
                        </a:cxn>
                        <a:cxn ang="0">
                          <a:pos x="59" y="57"/>
                        </a:cxn>
                        <a:cxn ang="0">
                          <a:pos x="66" y="27"/>
                        </a:cxn>
                        <a:cxn ang="0">
                          <a:pos x="83" y="0"/>
                        </a:cxn>
                      </a:cxnLst>
                      <a:rect l="0" t="0" r="r" b="b"/>
                      <a:pathLst>
                        <a:path w="83" h="134">
                          <a:moveTo>
                            <a:pt x="83" y="0"/>
                          </a:moveTo>
                          <a:lnTo>
                            <a:pt x="32" y="0"/>
                          </a:lnTo>
                          <a:lnTo>
                            <a:pt x="11" y="33"/>
                          </a:lnTo>
                          <a:lnTo>
                            <a:pt x="0" y="74"/>
                          </a:lnTo>
                          <a:lnTo>
                            <a:pt x="8" y="111"/>
                          </a:lnTo>
                          <a:lnTo>
                            <a:pt x="32" y="132"/>
                          </a:lnTo>
                          <a:lnTo>
                            <a:pt x="78" y="134"/>
                          </a:lnTo>
                          <a:lnTo>
                            <a:pt x="66" y="113"/>
                          </a:lnTo>
                          <a:lnTo>
                            <a:pt x="59" y="86"/>
                          </a:lnTo>
                          <a:lnTo>
                            <a:pt x="59" y="57"/>
                          </a:lnTo>
                          <a:lnTo>
                            <a:pt x="66" y="27"/>
                          </a:lnTo>
                          <a:lnTo>
                            <a:pt x="83" y="0"/>
                          </a:lnTo>
                          <a:close/>
                        </a:path>
                      </a:pathLst>
                    </a:custGeom>
                    <a:pattFill prst="openDmnd">
                      <a:fgClr>
                        <a:schemeClr val="accent1"/>
                      </a:fgClr>
                      <a:bgClr>
                        <a:schemeClr val="bg1"/>
                      </a:bgClr>
                    </a:pattFill>
                    <a:ln w="9525" cap="flat" cmpd="sng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/>
                    <a:lstStyle/>
                    <a:p>
                      <a:endParaRPr lang="ro-RO"/>
                    </a:p>
                  </p:txBody>
                </p:sp>
                <p:grpSp>
                  <p:nvGrpSpPr>
                    <p:cNvPr id="170258" name="Group 274"/>
                    <p:cNvGrpSpPr>
                      <a:grpSpLocks noChangeAspect="1"/>
                    </p:cNvGrpSpPr>
                    <p:nvPr/>
                  </p:nvGrpSpPr>
                  <p:grpSpPr bwMode="auto">
                    <a:xfrm>
                      <a:off x="2172" y="917"/>
                      <a:ext cx="203" cy="161"/>
                      <a:chOff x="2262" y="456"/>
                      <a:chExt cx="238" cy="177"/>
                    </a:xfrm>
                  </p:grpSpPr>
                  <p:grpSp>
                    <p:nvGrpSpPr>
                      <p:cNvPr id="170259" name="Group 275"/>
                      <p:cNvGrpSpPr>
                        <a:grpSpLocks noChangeAspect="1"/>
                      </p:cNvGrpSpPr>
                      <p:nvPr/>
                    </p:nvGrpSpPr>
                    <p:grpSpPr bwMode="auto">
                      <a:xfrm>
                        <a:off x="2332" y="464"/>
                        <a:ext cx="109" cy="169"/>
                        <a:chOff x="2332" y="464"/>
                        <a:chExt cx="109" cy="169"/>
                      </a:xfrm>
                    </p:grpSpPr>
                    <p:sp>
                      <p:nvSpPr>
                        <p:cNvPr id="170260" name="Rectangle 276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2332" y="464"/>
                          <a:ext cx="106" cy="126"/>
                        </a:xfrm>
                        <a:prstGeom prst="rect">
                          <a:avLst/>
                        </a:prstGeom>
                        <a:gradFill rotWithShape="0">
                          <a:gsLst>
                            <a:gs pos="0">
                              <a:srgbClr val="CC9900"/>
                            </a:gs>
                            <a:gs pos="50000">
                              <a:srgbClr val="CC9900">
                                <a:gamma/>
                                <a:tint val="0"/>
                                <a:invGamma/>
                              </a:srgbClr>
                            </a:gs>
                            <a:gs pos="100000">
                              <a:srgbClr val="CC9900"/>
                            </a:gs>
                          </a:gsLst>
                          <a:lin ang="0" scaled="1"/>
                        </a:gradFill>
                        <a:ln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70261" name="AutoShape 277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2334" y="588"/>
                          <a:ext cx="107" cy="45"/>
                        </a:xfrm>
                        <a:custGeom>
                          <a:avLst/>
                          <a:gdLst>
                            <a:gd name="G0" fmla="+- 5400 0 0"/>
                            <a:gd name="G1" fmla="+- 21600 0 5400"/>
                            <a:gd name="G2" fmla="*/ 5400 1 2"/>
                            <a:gd name="G3" fmla="+- 21600 0 G2"/>
                            <a:gd name="G4" fmla="+/ 5400 21600 2"/>
                            <a:gd name="G5" fmla="+/ G1 0 2"/>
                            <a:gd name="G6" fmla="*/ 21600 21600 5400"/>
                            <a:gd name="G7" fmla="*/ G6 1 2"/>
                            <a:gd name="G8" fmla="+- 21600 0 G7"/>
                            <a:gd name="G9" fmla="*/ 21600 1 2"/>
                            <a:gd name="G10" fmla="+- 5400 0 G9"/>
                            <a:gd name="G11" fmla="?: G10 G8 0"/>
                            <a:gd name="G12" fmla="?: G10 G7 21600"/>
                            <a:gd name="T0" fmla="*/ 18900 w 21600"/>
                            <a:gd name="T1" fmla="*/ 10800 h 21600"/>
                            <a:gd name="T2" fmla="*/ 10800 w 21600"/>
                            <a:gd name="T3" fmla="*/ 21600 h 21600"/>
                            <a:gd name="T4" fmla="*/ 2700 w 21600"/>
                            <a:gd name="T5" fmla="*/ 10800 h 21600"/>
                            <a:gd name="T6" fmla="*/ 10800 w 21600"/>
                            <a:gd name="T7" fmla="*/ 0 h 21600"/>
                            <a:gd name="T8" fmla="*/ 4500 w 21600"/>
                            <a:gd name="T9" fmla="*/ 4500 h 21600"/>
                            <a:gd name="T10" fmla="*/ 17100 w 21600"/>
                            <a:gd name="T11" fmla="*/ 17100 h 21600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  <a:cxn ang="0">
                              <a:pos x="T6" y="T7"/>
                            </a:cxn>
                          </a:cxnLst>
                          <a:rect l="T8" t="T9" r="T10" b="T11"/>
                          <a:pathLst>
                            <a:path w="21600" h="21600">
                              <a:moveTo>
                                <a:pt x="0" y="0"/>
                              </a:moveTo>
                              <a:lnTo>
                                <a:pt x="5400" y="21600"/>
                              </a:lnTo>
                              <a:lnTo>
                                <a:pt x="16200" y="21600"/>
                              </a:lnTo>
                              <a:lnTo>
                                <a:pt x="21600" y="0"/>
                              </a:lnTo>
                              <a:close/>
                            </a:path>
                          </a:pathLst>
                        </a:custGeom>
                        <a:gradFill rotWithShape="0">
                          <a:gsLst>
                            <a:gs pos="0">
                              <a:srgbClr val="CC9900"/>
                            </a:gs>
                            <a:gs pos="50000">
                              <a:srgbClr val="CC9900">
                                <a:gamma/>
                                <a:tint val="0"/>
                                <a:invGamma/>
                              </a:srgbClr>
                            </a:gs>
                            <a:gs pos="100000">
                              <a:srgbClr val="CC9900"/>
                            </a:gs>
                          </a:gsLst>
                          <a:lin ang="0" scaled="1"/>
                        </a:gradFill>
                        <a:ln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</p:grpSp>
                  <p:grpSp>
                    <p:nvGrpSpPr>
                      <p:cNvPr id="170262" name="Group 278"/>
                      <p:cNvGrpSpPr>
                        <a:grpSpLocks noChangeAspect="1"/>
                      </p:cNvGrpSpPr>
                      <p:nvPr/>
                    </p:nvGrpSpPr>
                    <p:grpSpPr bwMode="auto">
                      <a:xfrm>
                        <a:off x="2262" y="456"/>
                        <a:ext cx="238" cy="47"/>
                        <a:chOff x="2620" y="480"/>
                        <a:chExt cx="260" cy="36"/>
                      </a:xfrm>
                    </p:grpSpPr>
                    <p:sp>
                      <p:nvSpPr>
                        <p:cNvPr id="170263" name="Rectangle 279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2620" y="480"/>
                          <a:ext cx="260" cy="20"/>
                        </a:xfrm>
                        <a:prstGeom prst="rect">
                          <a:avLst/>
                        </a:prstGeom>
                        <a:gradFill rotWithShape="0">
                          <a:gsLst>
                            <a:gs pos="0">
                              <a:srgbClr val="CC9900"/>
                            </a:gs>
                            <a:gs pos="50000">
                              <a:srgbClr val="CC9900">
                                <a:gamma/>
                                <a:tint val="0"/>
                                <a:invGamma/>
                              </a:srgbClr>
                            </a:gs>
                            <a:gs pos="100000">
                              <a:srgbClr val="CC9900"/>
                            </a:gs>
                          </a:gsLst>
                          <a:lin ang="0" scaled="1"/>
                        </a:gradFill>
                        <a:ln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70264" name="AutoShape 280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2622" y="498"/>
                          <a:ext cx="256" cy="18"/>
                        </a:xfrm>
                        <a:custGeom>
                          <a:avLst/>
                          <a:gdLst>
                            <a:gd name="G0" fmla="+- 5400 0 0"/>
                            <a:gd name="G1" fmla="+- 21600 0 5400"/>
                            <a:gd name="G2" fmla="*/ 5400 1 2"/>
                            <a:gd name="G3" fmla="+- 21600 0 G2"/>
                            <a:gd name="G4" fmla="+/ 5400 21600 2"/>
                            <a:gd name="G5" fmla="+/ G1 0 2"/>
                            <a:gd name="G6" fmla="*/ 21600 21600 5400"/>
                            <a:gd name="G7" fmla="*/ G6 1 2"/>
                            <a:gd name="G8" fmla="+- 21600 0 G7"/>
                            <a:gd name="G9" fmla="*/ 21600 1 2"/>
                            <a:gd name="G10" fmla="+- 5400 0 G9"/>
                            <a:gd name="G11" fmla="?: G10 G8 0"/>
                            <a:gd name="G12" fmla="?: G10 G7 21600"/>
                            <a:gd name="T0" fmla="*/ 18900 w 21600"/>
                            <a:gd name="T1" fmla="*/ 10800 h 21600"/>
                            <a:gd name="T2" fmla="*/ 10800 w 21600"/>
                            <a:gd name="T3" fmla="*/ 21600 h 21600"/>
                            <a:gd name="T4" fmla="*/ 2700 w 21600"/>
                            <a:gd name="T5" fmla="*/ 10800 h 21600"/>
                            <a:gd name="T6" fmla="*/ 10800 w 21600"/>
                            <a:gd name="T7" fmla="*/ 0 h 21600"/>
                            <a:gd name="T8" fmla="*/ 4500 w 21600"/>
                            <a:gd name="T9" fmla="*/ 4500 h 21600"/>
                            <a:gd name="T10" fmla="*/ 17100 w 21600"/>
                            <a:gd name="T11" fmla="*/ 17100 h 21600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  <a:cxn ang="0">
                              <a:pos x="T6" y="T7"/>
                            </a:cxn>
                          </a:cxnLst>
                          <a:rect l="T8" t="T9" r="T10" b="T11"/>
                          <a:pathLst>
                            <a:path w="21600" h="21600">
                              <a:moveTo>
                                <a:pt x="0" y="0"/>
                              </a:moveTo>
                              <a:lnTo>
                                <a:pt x="5400" y="21600"/>
                              </a:lnTo>
                              <a:lnTo>
                                <a:pt x="16200" y="21600"/>
                              </a:lnTo>
                              <a:lnTo>
                                <a:pt x="21600" y="0"/>
                              </a:lnTo>
                              <a:close/>
                            </a:path>
                          </a:pathLst>
                        </a:custGeom>
                        <a:gradFill rotWithShape="0">
                          <a:gsLst>
                            <a:gs pos="0">
                              <a:srgbClr val="CC9900"/>
                            </a:gs>
                            <a:gs pos="50000">
                              <a:srgbClr val="CC9900">
                                <a:gamma/>
                                <a:tint val="0"/>
                                <a:invGamma/>
                              </a:srgbClr>
                            </a:gs>
                            <a:gs pos="100000">
                              <a:srgbClr val="CC9900"/>
                            </a:gs>
                          </a:gsLst>
                          <a:lin ang="0" scaled="1"/>
                        </a:gradFill>
                        <a:ln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</p:grpSp>
                </p:grpSp>
                <p:grpSp>
                  <p:nvGrpSpPr>
                    <p:cNvPr id="170265" name="Group 281"/>
                    <p:cNvGrpSpPr>
                      <a:grpSpLocks noChangeAspect="1"/>
                    </p:cNvGrpSpPr>
                    <p:nvPr/>
                  </p:nvGrpSpPr>
                  <p:grpSpPr bwMode="auto">
                    <a:xfrm>
                      <a:off x="1797" y="1162"/>
                      <a:ext cx="2153" cy="361"/>
                      <a:chOff x="1824" y="744"/>
                      <a:chExt cx="2526" cy="423"/>
                    </a:xfrm>
                  </p:grpSpPr>
                  <p:grpSp>
                    <p:nvGrpSpPr>
                      <p:cNvPr id="170266" name="Group 282"/>
                      <p:cNvGrpSpPr>
                        <a:grpSpLocks noChangeAspect="1"/>
                      </p:cNvGrpSpPr>
                      <p:nvPr/>
                    </p:nvGrpSpPr>
                    <p:grpSpPr bwMode="auto">
                      <a:xfrm>
                        <a:off x="1824" y="744"/>
                        <a:ext cx="2526" cy="422"/>
                        <a:chOff x="1824" y="744"/>
                        <a:chExt cx="2526" cy="422"/>
                      </a:xfrm>
                    </p:grpSpPr>
                    <p:sp>
                      <p:nvSpPr>
                        <p:cNvPr id="170267" name="Freeform 283" descr="Широкий диагональный 1"/>
                        <p:cNvSpPr>
                          <a:spLocks noChangeAspect="1"/>
                        </p:cNvSpPr>
                        <p:nvPr/>
                      </p:nvSpPr>
                      <p:spPr bwMode="auto">
                        <a:xfrm>
                          <a:off x="1824" y="744"/>
                          <a:ext cx="2526" cy="422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0" y="6"/>
                            </a:cxn>
                            <a:cxn ang="0">
                              <a:pos x="2514" y="0"/>
                            </a:cxn>
                            <a:cxn ang="0">
                              <a:pos x="2517" y="60"/>
                            </a:cxn>
                            <a:cxn ang="0">
                              <a:pos x="2430" y="66"/>
                            </a:cxn>
                            <a:cxn ang="0">
                              <a:pos x="2430" y="204"/>
                            </a:cxn>
                            <a:cxn ang="0">
                              <a:pos x="2514" y="204"/>
                            </a:cxn>
                            <a:cxn ang="0">
                              <a:pos x="2526" y="216"/>
                            </a:cxn>
                            <a:cxn ang="0">
                              <a:pos x="2523" y="339"/>
                            </a:cxn>
                            <a:cxn ang="0">
                              <a:pos x="2451" y="339"/>
                            </a:cxn>
                            <a:cxn ang="0">
                              <a:pos x="2448" y="282"/>
                            </a:cxn>
                            <a:cxn ang="0">
                              <a:pos x="2286" y="285"/>
                            </a:cxn>
                            <a:cxn ang="0">
                              <a:pos x="2286" y="339"/>
                            </a:cxn>
                            <a:cxn ang="0">
                              <a:pos x="2208" y="338"/>
                            </a:cxn>
                            <a:cxn ang="0">
                              <a:pos x="2208" y="416"/>
                            </a:cxn>
                            <a:cxn ang="0">
                              <a:pos x="1566" y="408"/>
                            </a:cxn>
                            <a:cxn ang="0">
                              <a:pos x="1566" y="93"/>
                            </a:cxn>
                            <a:cxn ang="0">
                              <a:pos x="1599" y="75"/>
                            </a:cxn>
                            <a:cxn ang="0">
                              <a:pos x="1599" y="0"/>
                            </a:cxn>
                            <a:cxn ang="0">
                              <a:pos x="921" y="3"/>
                            </a:cxn>
                            <a:cxn ang="0">
                              <a:pos x="921" y="78"/>
                            </a:cxn>
                            <a:cxn ang="0">
                              <a:pos x="957" y="99"/>
                            </a:cxn>
                            <a:cxn ang="0">
                              <a:pos x="957" y="417"/>
                            </a:cxn>
                            <a:cxn ang="0">
                              <a:pos x="720" y="417"/>
                            </a:cxn>
                            <a:cxn ang="0">
                              <a:pos x="717" y="171"/>
                            </a:cxn>
                            <a:cxn ang="0">
                              <a:pos x="750" y="132"/>
                            </a:cxn>
                            <a:cxn ang="0">
                              <a:pos x="750" y="39"/>
                            </a:cxn>
                            <a:cxn ang="0">
                              <a:pos x="795" y="39"/>
                            </a:cxn>
                            <a:cxn ang="0">
                              <a:pos x="795" y="3"/>
                            </a:cxn>
                            <a:cxn ang="0">
                              <a:pos x="315" y="6"/>
                            </a:cxn>
                            <a:cxn ang="0">
                              <a:pos x="315" y="39"/>
                            </a:cxn>
                            <a:cxn ang="0">
                              <a:pos x="360" y="42"/>
                            </a:cxn>
                            <a:cxn ang="0">
                              <a:pos x="360" y="132"/>
                            </a:cxn>
                            <a:cxn ang="0">
                              <a:pos x="384" y="177"/>
                            </a:cxn>
                            <a:cxn ang="0">
                              <a:pos x="381" y="420"/>
                            </a:cxn>
                            <a:cxn ang="0">
                              <a:pos x="312" y="422"/>
                            </a:cxn>
                            <a:cxn ang="0">
                              <a:pos x="312" y="360"/>
                            </a:cxn>
                            <a:cxn ang="0">
                              <a:pos x="240" y="360"/>
                            </a:cxn>
                            <a:cxn ang="0">
                              <a:pos x="237" y="291"/>
                            </a:cxn>
                            <a:cxn ang="0">
                              <a:pos x="78" y="291"/>
                            </a:cxn>
                            <a:cxn ang="0">
                              <a:pos x="75" y="357"/>
                            </a:cxn>
                            <a:cxn ang="0">
                              <a:pos x="6" y="360"/>
                            </a:cxn>
                            <a:cxn ang="0">
                              <a:pos x="3" y="255"/>
                            </a:cxn>
                            <a:cxn ang="0">
                              <a:pos x="15" y="231"/>
                            </a:cxn>
                            <a:cxn ang="0">
                              <a:pos x="111" y="234"/>
                            </a:cxn>
                            <a:cxn ang="0">
                              <a:pos x="111" y="81"/>
                            </a:cxn>
                            <a:cxn ang="0">
                              <a:pos x="33" y="81"/>
                            </a:cxn>
                            <a:cxn ang="0">
                              <a:pos x="3" y="57"/>
                            </a:cxn>
                            <a:cxn ang="0">
                              <a:pos x="0" y="6"/>
                            </a:cxn>
                          </a:cxnLst>
                          <a:rect l="0" t="0" r="r" b="b"/>
                          <a:pathLst>
                            <a:path w="2526" h="422">
                              <a:moveTo>
                                <a:pt x="0" y="6"/>
                              </a:moveTo>
                              <a:lnTo>
                                <a:pt x="2514" y="0"/>
                              </a:lnTo>
                              <a:lnTo>
                                <a:pt x="2517" y="60"/>
                              </a:lnTo>
                              <a:lnTo>
                                <a:pt x="2430" y="66"/>
                              </a:lnTo>
                              <a:lnTo>
                                <a:pt x="2430" y="204"/>
                              </a:lnTo>
                              <a:lnTo>
                                <a:pt x="2514" y="204"/>
                              </a:lnTo>
                              <a:lnTo>
                                <a:pt x="2526" y="216"/>
                              </a:lnTo>
                              <a:lnTo>
                                <a:pt x="2523" y="339"/>
                              </a:lnTo>
                              <a:lnTo>
                                <a:pt x="2451" y="339"/>
                              </a:lnTo>
                              <a:lnTo>
                                <a:pt x="2448" y="282"/>
                              </a:lnTo>
                              <a:lnTo>
                                <a:pt x="2286" y="285"/>
                              </a:lnTo>
                              <a:lnTo>
                                <a:pt x="2286" y="339"/>
                              </a:lnTo>
                              <a:lnTo>
                                <a:pt x="2208" y="338"/>
                              </a:lnTo>
                              <a:lnTo>
                                <a:pt x="2208" y="416"/>
                              </a:lnTo>
                              <a:lnTo>
                                <a:pt x="1566" y="408"/>
                              </a:lnTo>
                              <a:lnTo>
                                <a:pt x="1566" y="93"/>
                              </a:lnTo>
                              <a:lnTo>
                                <a:pt x="1599" y="75"/>
                              </a:lnTo>
                              <a:lnTo>
                                <a:pt x="1599" y="0"/>
                              </a:lnTo>
                              <a:lnTo>
                                <a:pt x="921" y="3"/>
                              </a:lnTo>
                              <a:lnTo>
                                <a:pt x="921" y="78"/>
                              </a:lnTo>
                              <a:lnTo>
                                <a:pt x="957" y="99"/>
                              </a:lnTo>
                              <a:lnTo>
                                <a:pt x="957" y="417"/>
                              </a:lnTo>
                              <a:lnTo>
                                <a:pt x="720" y="417"/>
                              </a:lnTo>
                              <a:lnTo>
                                <a:pt x="717" y="171"/>
                              </a:lnTo>
                              <a:lnTo>
                                <a:pt x="750" y="132"/>
                              </a:lnTo>
                              <a:lnTo>
                                <a:pt x="750" y="39"/>
                              </a:lnTo>
                              <a:lnTo>
                                <a:pt x="795" y="39"/>
                              </a:lnTo>
                              <a:lnTo>
                                <a:pt x="795" y="3"/>
                              </a:lnTo>
                              <a:lnTo>
                                <a:pt x="315" y="6"/>
                              </a:lnTo>
                              <a:lnTo>
                                <a:pt x="315" y="39"/>
                              </a:lnTo>
                              <a:lnTo>
                                <a:pt x="360" y="42"/>
                              </a:lnTo>
                              <a:lnTo>
                                <a:pt x="360" y="132"/>
                              </a:lnTo>
                              <a:lnTo>
                                <a:pt x="384" y="177"/>
                              </a:lnTo>
                              <a:lnTo>
                                <a:pt x="381" y="420"/>
                              </a:lnTo>
                              <a:lnTo>
                                <a:pt x="312" y="422"/>
                              </a:lnTo>
                              <a:lnTo>
                                <a:pt x="312" y="360"/>
                              </a:lnTo>
                              <a:lnTo>
                                <a:pt x="240" y="360"/>
                              </a:lnTo>
                              <a:lnTo>
                                <a:pt x="237" y="291"/>
                              </a:lnTo>
                              <a:lnTo>
                                <a:pt x="78" y="291"/>
                              </a:lnTo>
                              <a:lnTo>
                                <a:pt x="75" y="357"/>
                              </a:lnTo>
                              <a:lnTo>
                                <a:pt x="6" y="360"/>
                              </a:lnTo>
                              <a:lnTo>
                                <a:pt x="3" y="255"/>
                              </a:lnTo>
                              <a:lnTo>
                                <a:pt x="15" y="231"/>
                              </a:lnTo>
                              <a:lnTo>
                                <a:pt x="111" y="234"/>
                              </a:lnTo>
                              <a:lnTo>
                                <a:pt x="111" y="81"/>
                              </a:lnTo>
                              <a:lnTo>
                                <a:pt x="33" y="81"/>
                              </a:lnTo>
                              <a:lnTo>
                                <a:pt x="3" y="57"/>
                              </a:lnTo>
                              <a:lnTo>
                                <a:pt x="0" y="6"/>
                              </a:lnTo>
                              <a:close/>
                            </a:path>
                          </a:pathLst>
                        </a:custGeom>
                        <a:pattFill prst="wdDnDiag">
                          <a:fgClr>
                            <a:srgbClr val="006600"/>
                          </a:fgClr>
                          <a:bgClr>
                            <a:schemeClr val="bg1"/>
                          </a:bgClr>
                        </a:pattFill>
                        <a:ln w="9525">
                          <a:solidFill>
                            <a:srgbClr val="006600"/>
                          </a:solidFill>
                          <a:round/>
                          <a:headEnd/>
                          <a:tailEnd/>
                        </a:ln>
                        <a:effectLst/>
                      </p:spPr>
                      <p:txBody>
                        <a:bodyPr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70268" name="Freeform 284"/>
                        <p:cNvSpPr>
                          <a:spLocks noChangeAspect="1"/>
                        </p:cNvSpPr>
                        <p:nvPr/>
                      </p:nvSpPr>
                      <p:spPr bwMode="auto">
                        <a:xfrm>
                          <a:off x="2744" y="818"/>
                          <a:ext cx="39" cy="348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0" y="0"/>
                            </a:cxn>
                            <a:cxn ang="0">
                              <a:pos x="1" y="322"/>
                            </a:cxn>
                            <a:cxn ang="0">
                              <a:pos x="39" y="348"/>
                            </a:cxn>
                          </a:cxnLst>
                          <a:rect l="0" t="0" r="r" b="b"/>
                          <a:pathLst>
                            <a:path w="39" h="348">
                              <a:moveTo>
                                <a:pt x="0" y="0"/>
                              </a:moveTo>
                              <a:lnTo>
                                <a:pt x="1" y="322"/>
                              </a:lnTo>
                              <a:lnTo>
                                <a:pt x="39" y="348"/>
                              </a:lnTo>
                            </a:path>
                          </a:pathLst>
                        </a:custGeom>
                        <a:noFill/>
                        <a:ln w="6350" cmpd="sng">
                          <a:solidFill>
                            <a:srgbClr val="006600"/>
                          </a:solidFill>
                          <a:round/>
                          <a:headEnd type="none" w="med" len="med"/>
                          <a:tailEnd type="none" w="med" len="med"/>
                        </a:ln>
                        <a:effectLst/>
                      </p:spPr>
                      <p:txBody>
                        <a:bodyPr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70269" name="Freeform 285"/>
                        <p:cNvSpPr>
                          <a:spLocks noChangeAspect="1"/>
                        </p:cNvSpPr>
                        <p:nvPr/>
                      </p:nvSpPr>
                      <p:spPr bwMode="auto">
                        <a:xfrm flipH="1">
                          <a:off x="3384" y="811"/>
                          <a:ext cx="39" cy="348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0" y="0"/>
                            </a:cxn>
                            <a:cxn ang="0">
                              <a:pos x="1" y="322"/>
                            </a:cxn>
                            <a:cxn ang="0">
                              <a:pos x="39" y="348"/>
                            </a:cxn>
                          </a:cxnLst>
                          <a:rect l="0" t="0" r="r" b="b"/>
                          <a:pathLst>
                            <a:path w="39" h="348">
                              <a:moveTo>
                                <a:pt x="0" y="0"/>
                              </a:moveTo>
                              <a:lnTo>
                                <a:pt x="1" y="322"/>
                              </a:lnTo>
                              <a:lnTo>
                                <a:pt x="39" y="348"/>
                              </a:lnTo>
                            </a:path>
                          </a:pathLst>
                        </a:custGeom>
                        <a:noFill/>
                        <a:ln w="6350" cmpd="sng">
                          <a:solidFill>
                            <a:srgbClr val="006600"/>
                          </a:solidFill>
                          <a:round/>
                          <a:headEnd type="none" w="med" len="med"/>
                          <a:tailEnd type="none" w="med" len="med"/>
                        </a:ln>
                        <a:effectLst/>
                      </p:spPr>
                      <p:txBody>
                        <a:bodyPr/>
                        <a:lstStyle/>
                        <a:p>
                          <a:endParaRPr lang="ro-RO"/>
                        </a:p>
                      </p:txBody>
                    </p:sp>
                  </p:grpSp>
                  <p:sp>
                    <p:nvSpPr>
                      <p:cNvPr id="170270" name="Line 286"/>
                      <p:cNvSpPr>
                        <a:spLocks noChangeAspect="1" noChangeShapeType="1"/>
                      </p:cNvSpPr>
                      <p:nvPr/>
                    </p:nvSpPr>
                    <p:spPr bwMode="auto">
                      <a:xfrm>
                        <a:off x="2577" y="867"/>
                        <a:ext cx="0" cy="288"/>
                      </a:xfrm>
                      <a:prstGeom prst="line">
                        <a:avLst/>
                      </a:prstGeom>
                      <a:noFill/>
                      <a:ln w="6350">
                        <a:solidFill>
                          <a:srgbClr val="006600"/>
                        </a:solidFill>
                        <a:round/>
                        <a:headEnd/>
                        <a:tailEnd/>
                      </a:ln>
                      <a:effectLst/>
                    </p:spPr>
                    <p:txBody>
                      <a:bodyPr/>
                      <a:lstStyle/>
                      <a:p>
                        <a:endParaRPr lang="ro-RO"/>
                      </a:p>
                    </p:txBody>
                  </p:sp>
                  <p:sp>
                    <p:nvSpPr>
                      <p:cNvPr id="170271" name="Line 287"/>
                      <p:cNvSpPr>
                        <a:spLocks noChangeAspect="1" noChangeShapeType="1"/>
                      </p:cNvSpPr>
                      <p:nvPr/>
                    </p:nvSpPr>
                    <p:spPr bwMode="auto">
                      <a:xfrm flipH="1">
                        <a:off x="2172" y="866"/>
                        <a:ext cx="10" cy="301"/>
                      </a:xfrm>
                      <a:prstGeom prst="line">
                        <a:avLst/>
                      </a:prstGeom>
                      <a:noFill/>
                      <a:ln w="6350">
                        <a:solidFill>
                          <a:srgbClr val="006600"/>
                        </a:solidFill>
                        <a:round/>
                        <a:headEnd/>
                        <a:tailEnd/>
                      </a:ln>
                      <a:effectLst/>
                    </p:spPr>
                    <p:txBody>
                      <a:bodyPr/>
                      <a:lstStyle/>
                      <a:p>
                        <a:endParaRPr lang="ro-RO"/>
                      </a:p>
                    </p:txBody>
                  </p:sp>
                </p:grpSp>
                <p:grpSp>
                  <p:nvGrpSpPr>
                    <p:cNvPr id="170272" name="Group 288"/>
                    <p:cNvGrpSpPr>
                      <a:grpSpLocks noChangeAspect="1"/>
                    </p:cNvGrpSpPr>
                    <p:nvPr/>
                  </p:nvGrpSpPr>
                  <p:grpSpPr bwMode="auto">
                    <a:xfrm>
                      <a:off x="2070" y="910"/>
                      <a:ext cx="407" cy="365"/>
                      <a:chOff x="2144" y="448"/>
                      <a:chExt cx="478" cy="428"/>
                    </a:xfrm>
                  </p:grpSpPr>
                  <p:sp>
                    <p:nvSpPr>
                      <p:cNvPr id="170273" name="Freeform 289" descr="Темный диагональный 1"/>
                      <p:cNvSpPr>
                        <a:spLocks noChangeAspect="1"/>
                      </p:cNvSpPr>
                      <p:nvPr/>
                    </p:nvSpPr>
                    <p:spPr bwMode="auto">
                      <a:xfrm>
                        <a:off x="2144" y="448"/>
                        <a:ext cx="478" cy="428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112" y="2"/>
                          </a:cxn>
                          <a:cxn ang="0">
                            <a:pos x="378" y="2"/>
                          </a:cxn>
                          <a:cxn ang="0">
                            <a:pos x="398" y="26"/>
                          </a:cxn>
                          <a:cxn ang="0">
                            <a:pos x="398" y="116"/>
                          </a:cxn>
                          <a:cxn ang="0">
                            <a:pos x="352" y="114"/>
                          </a:cxn>
                          <a:cxn ang="0">
                            <a:pos x="352" y="160"/>
                          </a:cxn>
                          <a:cxn ang="0">
                            <a:pos x="418" y="162"/>
                          </a:cxn>
                          <a:cxn ang="0">
                            <a:pos x="418" y="218"/>
                          </a:cxn>
                          <a:cxn ang="0">
                            <a:pos x="468" y="220"/>
                          </a:cxn>
                          <a:cxn ang="0">
                            <a:pos x="478" y="244"/>
                          </a:cxn>
                          <a:cxn ang="0">
                            <a:pos x="478" y="276"/>
                          </a:cxn>
                          <a:cxn ang="0">
                            <a:pos x="398" y="278"/>
                          </a:cxn>
                          <a:cxn ang="0">
                            <a:pos x="404" y="332"/>
                          </a:cxn>
                          <a:cxn ang="0">
                            <a:pos x="434" y="334"/>
                          </a:cxn>
                          <a:cxn ang="0">
                            <a:pos x="434" y="428"/>
                          </a:cxn>
                          <a:cxn ang="0">
                            <a:pos x="406" y="426"/>
                          </a:cxn>
                          <a:cxn ang="0">
                            <a:pos x="406" y="376"/>
                          </a:cxn>
                          <a:cxn ang="0">
                            <a:pos x="336" y="376"/>
                          </a:cxn>
                          <a:cxn ang="0">
                            <a:pos x="336" y="302"/>
                          </a:cxn>
                          <a:cxn ang="0">
                            <a:pos x="274" y="238"/>
                          </a:cxn>
                          <a:cxn ang="0">
                            <a:pos x="274" y="194"/>
                          </a:cxn>
                          <a:cxn ang="0">
                            <a:pos x="296" y="152"/>
                          </a:cxn>
                          <a:cxn ang="0">
                            <a:pos x="296" y="60"/>
                          </a:cxn>
                          <a:cxn ang="0">
                            <a:pos x="380" y="20"/>
                          </a:cxn>
                          <a:cxn ang="0">
                            <a:pos x="380" y="116"/>
                          </a:cxn>
                          <a:cxn ang="0">
                            <a:pos x="380" y="0"/>
                          </a:cxn>
                          <a:cxn ang="0">
                            <a:pos x="110" y="2"/>
                          </a:cxn>
                          <a:cxn ang="0">
                            <a:pos x="112" y="118"/>
                          </a:cxn>
                          <a:cxn ang="0">
                            <a:pos x="112" y="32"/>
                          </a:cxn>
                          <a:cxn ang="0">
                            <a:pos x="188" y="62"/>
                          </a:cxn>
                          <a:cxn ang="0">
                            <a:pos x="188" y="146"/>
                          </a:cxn>
                          <a:cxn ang="0">
                            <a:pos x="210" y="194"/>
                          </a:cxn>
                          <a:cxn ang="0">
                            <a:pos x="210" y="234"/>
                          </a:cxn>
                          <a:cxn ang="0">
                            <a:pos x="140" y="298"/>
                          </a:cxn>
                          <a:cxn ang="0">
                            <a:pos x="140" y="376"/>
                          </a:cxn>
                          <a:cxn ang="0">
                            <a:pos x="66" y="376"/>
                          </a:cxn>
                          <a:cxn ang="0">
                            <a:pos x="66" y="424"/>
                          </a:cxn>
                          <a:cxn ang="0">
                            <a:pos x="44" y="424"/>
                          </a:cxn>
                          <a:cxn ang="0">
                            <a:pos x="44" y="340"/>
                          </a:cxn>
                          <a:cxn ang="0">
                            <a:pos x="74" y="336"/>
                          </a:cxn>
                          <a:cxn ang="0">
                            <a:pos x="74" y="284"/>
                          </a:cxn>
                          <a:cxn ang="0">
                            <a:pos x="2" y="282"/>
                          </a:cxn>
                          <a:cxn ang="0">
                            <a:pos x="0" y="246"/>
                          </a:cxn>
                          <a:cxn ang="0">
                            <a:pos x="10" y="224"/>
                          </a:cxn>
                          <a:cxn ang="0">
                            <a:pos x="64" y="224"/>
                          </a:cxn>
                          <a:cxn ang="0">
                            <a:pos x="62" y="166"/>
                          </a:cxn>
                          <a:cxn ang="0">
                            <a:pos x="136" y="166"/>
                          </a:cxn>
                          <a:cxn ang="0">
                            <a:pos x="136" y="120"/>
                          </a:cxn>
                          <a:cxn ang="0">
                            <a:pos x="90" y="116"/>
                          </a:cxn>
                          <a:cxn ang="0">
                            <a:pos x="90" y="28"/>
                          </a:cxn>
                          <a:cxn ang="0">
                            <a:pos x="112" y="2"/>
                          </a:cxn>
                        </a:cxnLst>
                        <a:rect l="0" t="0" r="r" b="b"/>
                        <a:pathLst>
                          <a:path w="478" h="428">
                            <a:moveTo>
                              <a:pt x="112" y="2"/>
                            </a:moveTo>
                            <a:lnTo>
                              <a:pt x="378" y="2"/>
                            </a:lnTo>
                            <a:lnTo>
                              <a:pt x="398" y="26"/>
                            </a:lnTo>
                            <a:lnTo>
                              <a:pt x="398" y="116"/>
                            </a:lnTo>
                            <a:lnTo>
                              <a:pt x="352" y="114"/>
                            </a:lnTo>
                            <a:lnTo>
                              <a:pt x="352" y="160"/>
                            </a:lnTo>
                            <a:lnTo>
                              <a:pt x="418" y="162"/>
                            </a:lnTo>
                            <a:lnTo>
                              <a:pt x="418" y="218"/>
                            </a:lnTo>
                            <a:lnTo>
                              <a:pt x="468" y="220"/>
                            </a:lnTo>
                            <a:lnTo>
                              <a:pt x="478" y="244"/>
                            </a:lnTo>
                            <a:lnTo>
                              <a:pt x="478" y="276"/>
                            </a:lnTo>
                            <a:lnTo>
                              <a:pt x="398" y="278"/>
                            </a:lnTo>
                            <a:lnTo>
                              <a:pt x="404" y="332"/>
                            </a:lnTo>
                            <a:lnTo>
                              <a:pt x="434" y="334"/>
                            </a:lnTo>
                            <a:lnTo>
                              <a:pt x="434" y="428"/>
                            </a:lnTo>
                            <a:lnTo>
                              <a:pt x="406" y="426"/>
                            </a:lnTo>
                            <a:lnTo>
                              <a:pt x="406" y="376"/>
                            </a:lnTo>
                            <a:lnTo>
                              <a:pt x="336" y="376"/>
                            </a:lnTo>
                            <a:lnTo>
                              <a:pt x="336" y="302"/>
                            </a:lnTo>
                            <a:lnTo>
                              <a:pt x="274" y="238"/>
                            </a:lnTo>
                            <a:lnTo>
                              <a:pt x="274" y="194"/>
                            </a:lnTo>
                            <a:lnTo>
                              <a:pt x="296" y="152"/>
                            </a:lnTo>
                            <a:lnTo>
                              <a:pt x="296" y="60"/>
                            </a:lnTo>
                            <a:lnTo>
                              <a:pt x="380" y="20"/>
                            </a:lnTo>
                            <a:lnTo>
                              <a:pt x="380" y="116"/>
                            </a:lnTo>
                            <a:lnTo>
                              <a:pt x="380" y="0"/>
                            </a:lnTo>
                            <a:lnTo>
                              <a:pt x="110" y="2"/>
                            </a:lnTo>
                            <a:lnTo>
                              <a:pt x="112" y="118"/>
                            </a:lnTo>
                            <a:lnTo>
                              <a:pt x="112" y="32"/>
                            </a:lnTo>
                            <a:lnTo>
                              <a:pt x="188" y="62"/>
                            </a:lnTo>
                            <a:lnTo>
                              <a:pt x="188" y="146"/>
                            </a:lnTo>
                            <a:lnTo>
                              <a:pt x="210" y="194"/>
                            </a:lnTo>
                            <a:lnTo>
                              <a:pt x="210" y="234"/>
                            </a:lnTo>
                            <a:lnTo>
                              <a:pt x="140" y="298"/>
                            </a:lnTo>
                            <a:lnTo>
                              <a:pt x="140" y="376"/>
                            </a:lnTo>
                            <a:lnTo>
                              <a:pt x="66" y="376"/>
                            </a:lnTo>
                            <a:lnTo>
                              <a:pt x="66" y="424"/>
                            </a:lnTo>
                            <a:lnTo>
                              <a:pt x="44" y="424"/>
                            </a:lnTo>
                            <a:lnTo>
                              <a:pt x="44" y="340"/>
                            </a:lnTo>
                            <a:lnTo>
                              <a:pt x="74" y="336"/>
                            </a:lnTo>
                            <a:lnTo>
                              <a:pt x="74" y="284"/>
                            </a:lnTo>
                            <a:lnTo>
                              <a:pt x="2" y="282"/>
                            </a:lnTo>
                            <a:lnTo>
                              <a:pt x="0" y="246"/>
                            </a:lnTo>
                            <a:lnTo>
                              <a:pt x="10" y="224"/>
                            </a:lnTo>
                            <a:lnTo>
                              <a:pt x="64" y="224"/>
                            </a:lnTo>
                            <a:lnTo>
                              <a:pt x="62" y="166"/>
                            </a:lnTo>
                            <a:lnTo>
                              <a:pt x="136" y="166"/>
                            </a:lnTo>
                            <a:lnTo>
                              <a:pt x="136" y="120"/>
                            </a:lnTo>
                            <a:lnTo>
                              <a:pt x="90" y="116"/>
                            </a:lnTo>
                            <a:lnTo>
                              <a:pt x="90" y="28"/>
                            </a:lnTo>
                            <a:lnTo>
                              <a:pt x="112" y="2"/>
                            </a:lnTo>
                            <a:close/>
                          </a:path>
                        </a:pathLst>
                      </a:custGeom>
                      <a:pattFill prst="dkDnDiag">
                        <a:fgClr>
                          <a:srgbClr val="006600"/>
                        </a:fgClr>
                        <a:bgClr>
                          <a:schemeClr val="bg1"/>
                        </a:bgClr>
                      </a:pattFill>
                      <a:ln w="9525">
                        <a:solidFill>
                          <a:srgbClr val="006600"/>
                        </a:solidFill>
                        <a:round/>
                        <a:headEnd/>
                        <a:tailEnd/>
                      </a:ln>
                      <a:effectLst/>
                    </p:spPr>
                    <p:txBody>
                      <a:bodyPr/>
                      <a:lstStyle/>
                      <a:p>
                        <a:endParaRPr lang="ro-RO"/>
                      </a:p>
                    </p:txBody>
                  </p:sp>
                  <p:sp>
                    <p:nvSpPr>
                      <p:cNvPr id="170274" name="Line 290" descr="Темный диагональный 1"/>
                      <p:cNvSpPr>
                        <a:spLocks noChangeAspect="1" noChangeShapeType="1"/>
                      </p:cNvSpPr>
                      <p:nvPr/>
                    </p:nvSpPr>
                    <p:spPr bwMode="auto">
                      <a:xfrm>
                        <a:off x="2284" y="822"/>
                        <a:ext cx="196" cy="0"/>
                      </a:xfrm>
                      <a:prstGeom prst="line">
                        <a:avLst/>
                      </a:prstGeom>
                      <a:noFill/>
                      <a:ln w="9525">
                        <a:solidFill>
                          <a:srgbClr val="006600"/>
                        </a:solidFill>
                        <a:prstDash val="dash"/>
                        <a:round/>
                        <a:headEnd/>
                        <a:tailEnd/>
                      </a:ln>
                      <a:effectLst/>
                    </p:spPr>
                    <p:txBody>
                      <a:bodyPr/>
                      <a:lstStyle/>
                      <a:p>
                        <a:endParaRPr lang="ro-RO"/>
                      </a:p>
                    </p:txBody>
                  </p:sp>
                </p:grpSp>
                <p:sp>
                  <p:nvSpPr>
                    <p:cNvPr id="170275" name="Rectangle 291" descr="Алмазная решетка (контур)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367" y="1007"/>
                      <a:ext cx="93" cy="40"/>
                    </a:xfrm>
                    <a:prstGeom prst="rect">
                      <a:avLst/>
                    </a:prstGeom>
                    <a:pattFill prst="openDmnd">
                      <a:fgClr>
                        <a:srgbClr val="808080"/>
                      </a:fgClr>
                      <a:bgClr>
                        <a:schemeClr val="bg1"/>
                      </a:bgClr>
                    </a:pattFill>
                    <a:ln w="9525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70276" name="Rectangle 292" descr="Алмазная решетка (контур)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095" y="1012"/>
                      <a:ext cx="92" cy="40"/>
                    </a:xfrm>
                    <a:prstGeom prst="rect">
                      <a:avLst/>
                    </a:prstGeom>
                    <a:pattFill prst="openDmnd">
                      <a:fgClr>
                        <a:srgbClr val="808080"/>
                      </a:fgClr>
                      <a:bgClr>
                        <a:schemeClr val="bg1"/>
                      </a:bgClr>
                    </a:pattFill>
                    <a:ln w="9525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70277" name="Rectangle 293" descr="Алмазная решетка (контур)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067" y="1151"/>
                      <a:ext cx="67" cy="45"/>
                    </a:xfrm>
                    <a:prstGeom prst="rect">
                      <a:avLst/>
                    </a:prstGeom>
                    <a:pattFill prst="openDmnd">
                      <a:fgClr>
                        <a:srgbClr val="808080"/>
                      </a:fgClr>
                      <a:bgClr>
                        <a:schemeClr val="bg1"/>
                      </a:bgClr>
                    </a:pattFill>
                    <a:ln w="9525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70278" name="Rectangle 294" descr="Алмазная решетка (контур)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412" y="1149"/>
                      <a:ext cx="66" cy="45"/>
                    </a:xfrm>
                    <a:prstGeom prst="rect">
                      <a:avLst/>
                    </a:prstGeom>
                    <a:pattFill prst="openDmnd">
                      <a:fgClr>
                        <a:srgbClr val="808080"/>
                      </a:fgClr>
                      <a:bgClr>
                        <a:schemeClr val="bg1"/>
                      </a:bgClr>
                    </a:pattFill>
                    <a:ln w="9525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70279" name="Rectangle 295" descr="Алмазная решетка (контур)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615" y="1388"/>
                      <a:ext cx="123" cy="96"/>
                    </a:xfrm>
                    <a:prstGeom prst="rect">
                      <a:avLst/>
                    </a:prstGeom>
                    <a:pattFill prst="openDmnd">
                      <a:fgClr>
                        <a:srgbClr val="808080"/>
                      </a:fgClr>
                      <a:bgClr>
                        <a:schemeClr val="bg1"/>
                      </a:bgClr>
                    </a:pattFill>
                    <a:ln w="9525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70280" name="Rectangle 296" descr="Алмазная решетка (контур)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006" y="1388"/>
                      <a:ext cx="122" cy="96"/>
                    </a:xfrm>
                    <a:prstGeom prst="rect">
                      <a:avLst/>
                    </a:prstGeom>
                    <a:pattFill prst="openDmnd">
                      <a:fgClr>
                        <a:srgbClr val="808080"/>
                      </a:fgClr>
                      <a:bgClr>
                        <a:schemeClr val="bg1"/>
                      </a:bgClr>
                    </a:pattFill>
                    <a:ln w="9525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70281" name="Freeform 297" descr="Широкий диагональный 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585" y="1152"/>
                      <a:ext cx="572" cy="233"/>
                    </a:xfrm>
                    <a:custGeom>
                      <a:avLst/>
                      <a:gdLst/>
                      <a:ahLst/>
                      <a:cxnLst>
                        <a:cxn ang="0">
                          <a:pos x="2" y="0"/>
                        </a:cxn>
                        <a:cxn ang="0">
                          <a:pos x="0" y="83"/>
                        </a:cxn>
                        <a:cxn ang="0">
                          <a:pos x="41" y="87"/>
                        </a:cxn>
                        <a:cxn ang="0">
                          <a:pos x="35" y="267"/>
                        </a:cxn>
                        <a:cxn ang="0">
                          <a:pos x="219" y="269"/>
                        </a:cxn>
                        <a:cxn ang="0">
                          <a:pos x="219" y="245"/>
                        </a:cxn>
                        <a:cxn ang="0">
                          <a:pos x="216" y="34"/>
                        </a:cxn>
                        <a:cxn ang="0">
                          <a:pos x="104" y="29"/>
                        </a:cxn>
                        <a:cxn ang="0">
                          <a:pos x="102" y="2"/>
                        </a:cxn>
                        <a:cxn ang="0">
                          <a:pos x="582" y="5"/>
                        </a:cxn>
                        <a:cxn ang="0">
                          <a:pos x="581" y="35"/>
                        </a:cxn>
                        <a:cxn ang="0">
                          <a:pos x="470" y="35"/>
                        </a:cxn>
                        <a:cxn ang="0">
                          <a:pos x="468" y="249"/>
                        </a:cxn>
                        <a:cxn ang="0">
                          <a:pos x="467" y="273"/>
                        </a:cxn>
                        <a:cxn ang="0">
                          <a:pos x="636" y="270"/>
                        </a:cxn>
                        <a:cxn ang="0">
                          <a:pos x="638" y="92"/>
                        </a:cxn>
                        <a:cxn ang="0">
                          <a:pos x="672" y="87"/>
                        </a:cxn>
                        <a:cxn ang="0">
                          <a:pos x="672" y="6"/>
                        </a:cxn>
                        <a:cxn ang="0">
                          <a:pos x="2" y="0"/>
                        </a:cxn>
                      </a:cxnLst>
                      <a:rect l="0" t="0" r="r" b="b"/>
                      <a:pathLst>
                        <a:path w="672" h="273">
                          <a:moveTo>
                            <a:pt x="2" y="0"/>
                          </a:moveTo>
                          <a:lnTo>
                            <a:pt x="0" y="83"/>
                          </a:lnTo>
                          <a:lnTo>
                            <a:pt x="41" y="87"/>
                          </a:lnTo>
                          <a:lnTo>
                            <a:pt x="35" y="267"/>
                          </a:lnTo>
                          <a:lnTo>
                            <a:pt x="219" y="269"/>
                          </a:lnTo>
                          <a:lnTo>
                            <a:pt x="219" y="245"/>
                          </a:lnTo>
                          <a:lnTo>
                            <a:pt x="216" y="34"/>
                          </a:lnTo>
                          <a:lnTo>
                            <a:pt x="104" y="29"/>
                          </a:lnTo>
                          <a:lnTo>
                            <a:pt x="102" y="2"/>
                          </a:lnTo>
                          <a:lnTo>
                            <a:pt x="582" y="5"/>
                          </a:lnTo>
                          <a:lnTo>
                            <a:pt x="581" y="35"/>
                          </a:lnTo>
                          <a:lnTo>
                            <a:pt x="470" y="35"/>
                          </a:lnTo>
                          <a:lnTo>
                            <a:pt x="468" y="249"/>
                          </a:lnTo>
                          <a:lnTo>
                            <a:pt x="467" y="273"/>
                          </a:lnTo>
                          <a:lnTo>
                            <a:pt x="636" y="270"/>
                          </a:lnTo>
                          <a:lnTo>
                            <a:pt x="638" y="92"/>
                          </a:lnTo>
                          <a:lnTo>
                            <a:pt x="672" y="87"/>
                          </a:lnTo>
                          <a:lnTo>
                            <a:pt x="672" y="6"/>
                          </a:lnTo>
                          <a:lnTo>
                            <a:pt x="2" y="0"/>
                          </a:lnTo>
                          <a:close/>
                        </a:path>
                      </a:pathLst>
                    </a:custGeom>
                    <a:pattFill prst="wdUpDiag">
                      <a:fgClr>
                        <a:srgbClr val="006600"/>
                      </a:fgClr>
                      <a:bgClr>
                        <a:schemeClr val="bg1"/>
                      </a:bgClr>
                    </a:pattFill>
                    <a:ln w="9525">
                      <a:solidFill>
                        <a:srgbClr val="006600"/>
                      </a:solidFill>
                      <a:round/>
                      <a:headEnd/>
                      <a:tailEnd/>
                    </a:ln>
                    <a:effectLst/>
                  </p:spPr>
                  <p:txBody>
                    <a:bodyPr/>
                    <a:lstStyle/>
                    <a:p>
                      <a:endParaRPr lang="ro-RO"/>
                    </a:p>
                  </p:txBody>
                </p:sp>
                <p:grpSp>
                  <p:nvGrpSpPr>
                    <p:cNvPr id="170282" name="Group 298"/>
                    <p:cNvGrpSpPr>
                      <a:grpSpLocks noChangeAspect="1"/>
                    </p:cNvGrpSpPr>
                    <p:nvPr/>
                  </p:nvGrpSpPr>
                  <p:grpSpPr bwMode="auto">
                    <a:xfrm>
                      <a:off x="2695" y="873"/>
                      <a:ext cx="372" cy="595"/>
                      <a:chOff x="2878" y="405"/>
                      <a:chExt cx="436" cy="697"/>
                    </a:xfrm>
                  </p:grpSpPr>
                  <p:grpSp>
                    <p:nvGrpSpPr>
                      <p:cNvPr id="170283" name="Group 299"/>
                      <p:cNvGrpSpPr>
                        <a:grpSpLocks noChangeAspect="1"/>
                      </p:cNvGrpSpPr>
                      <p:nvPr/>
                    </p:nvGrpSpPr>
                    <p:grpSpPr bwMode="auto">
                      <a:xfrm>
                        <a:off x="3028" y="915"/>
                        <a:ext cx="118" cy="187"/>
                        <a:chOff x="3028" y="915"/>
                        <a:chExt cx="118" cy="187"/>
                      </a:xfrm>
                    </p:grpSpPr>
                    <p:sp>
                      <p:nvSpPr>
                        <p:cNvPr id="170284" name="Rectangle 300" descr="Широкий диагональный 2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3028" y="915"/>
                          <a:ext cx="116" cy="167"/>
                        </a:xfrm>
                        <a:prstGeom prst="rect">
                          <a:avLst/>
                        </a:prstGeom>
                        <a:pattFill prst="wdUpDiag">
                          <a:fgClr>
                            <a:srgbClr val="006600"/>
                          </a:fgClr>
                          <a:bgClr>
                            <a:schemeClr val="bg1"/>
                          </a:bgClr>
                        </a:pattFill>
                        <a:ln w="9525">
                          <a:solidFill>
                            <a:srgbClr val="006600"/>
                          </a:solidFill>
                          <a:miter lim="800000"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70285" name="AutoShape 301" descr="Широкий диагональный 2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3029" y="1082"/>
                          <a:ext cx="117" cy="20"/>
                        </a:xfrm>
                        <a:custGeom>
                          <a:avLst/>
                          <a:gdLst>
                            <a:gd name="G0" fmla="+- 5400 0 0"/>
                            <a:gd name="G1" fmla="+- 21600 0 5400"/>
                            <a:gd name="G2" fmla="*/ 5400 1 2"/>
                            <a:gd name="G3" fmla="+- 21600 0 G2"/>
                            <a:gd name="G4" fmla="+/ 5400 21600 2"/>
                            <a:gd name="G5" fmla="+/ G1 0 2"/>
                            <a:gd name="G6" fmla="*/ 21600 21600 5400"/>
                            <a:gd name="G7" fmla="*/ G6 1 2"/>
                            <a:gd name="G8" fmla="+- 21600 0 G7"/>
                            <a:gd name="G9" fmla="*/ 21600 1 2"/>
                            <a:gd name="G10" fmla="+- 5400 0 G9"/>
                            <a:gd name="G11" fmla="?: G10 G8 0"/>
                            <a:gd name="G12" fmla="?: G10 G7 21600"/>
                            <a:gd name="T0" fmla="*/ 18900 w 21600"/>
                            <a:gd name="T1" fmla="*/ 10800 h 21600"/>
                            <a:gd name="T2" fmla="*/ 10800 w 21600"/>
                            <a:gd name="T3" fmla="*/ 21600 h 21600"/>
                            <a:gd name="T4" fmla="*/ 2700 w 21600"/>
                            <a:gd name="T5" fmla="*/ 10800 h 21600"/>
                            <a:gd name="T6" fmla="*/ 10800 w 21600"/>
                            <a:gd name="T7" fmla="*/ 0 h 21600"/>
                            <a:gd name="T8" fmla="*/ 4500 w 21600"/>
                            <a:gd name="T9" fmla="*/ 4500 h 21600"/>
                            <a:gd name="T10" fmla="*/ 17100 w 21600"/>
                            <a:gd name="T11" fmla="*/ 17100 h 21600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  <a:cxn ang="0">
                              <a:pos x="T6" y="T7"/>
                            </a:cxn>
                          </a:cxnLst>
                          <a:rect l="T8" t="T9" r="T10" b="T11"/>
                          <a:pathLst>
                            <a:path w="21600" h="21600">
                              <a:moveTo>
                                <a:pt x="0" y="0"/>
                              </a:moveTo>
                              <a:lnTo>
                                <a:pt x="5400" y="21600"/>
                              </a:lnTo>
                              <a:lnTo>
                                <a:pt x="16200" y="21600"/>
                              </a:lnTo>
                              <a:lnTo>
                                <a:pt x="21600" y="0"/>
                              </a:lnTo>
                              <a:close/>
                            </a:path>
                          </a:pathLst>
                        </a:custGeom>
                        <a:pattFill prst="wdUpDiag">
                          <a:fgClr>
                            <a:srgbClr val="006600"/>
                          </a:fgClr>
                          <a:bgClr>
                            <a:schemeClr val="bg1"/>
                          </a:bgClr>
                        </a:pattFill>
                        <a:ln w="9525">
                          <a:solidFill>
                            <a:srgbClr val="006600"/>
                          </a:solidFill>
                          <a:miter lim="800000"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</p:grpSp>
                  <p:grpSp>
                    <p:nvGrpSpPr>
                      <p:cNvPr id="170286" name="Group 302"/>
                      <p:cNvGrpSpPr>
                        <a:grpSpLocks noChangeAspect="1"/>
                      </p:cNvGrpSpPr>
                      <p:nvPr/>
                    </p:nvGrpSpPr>
                    <p:grpSpPr bwMode="auto">
                      <a:xfrm>
                        <a:off x="2878" y="405"/>
                        <a:ext cx="436" cy="600"/>
                        <a:chOff x="2878" y="405"/>
                        <a:chExt cx="436" cy="600"/>
                      </a:xfrm>
                    </p:grpSpPr>
                    <p:sp>
                      <p:nvSpPr>
                        <p:cNvPr id="170287" name="Freeform 303" descr="Широкий диагональный 1"/>
                        <p:cNvSpPr>
                          <a:spLocks noChangeAspect="1"/>
                        </p:cNvSpPr>
                        <p:nvPr/>
                      </p:nvSpPr>
                      <p:spPr bwMode="auto">
                        <a:xfrm>
                          <a:off x="2878" y="405"/>
                          <a:ext cx="436" cy="573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104" y="0"/>
                            </a:cxn>
                            <a:cxn ang="0">
                              <a:pos x="338" y="0"/>
                            </a:cxn>
                            <a:cxn ang="0">
                              <a:pos x="338" y="18"/>
                            </a:cxn>
                            <a:cxn ang="0">
                              <a:pos x="386" y="21"/>
                            </a:cxn>
                            <a:cxn ang="0">
                              <a:pos x="389" y="92"/>
                            </a:cxn>
                            <a:cxn ang="0">
                              <a:pos x="388" y="23"/>
                            </a:cxn>
                            <a:cxn ang="0">
                              <a:pos x="355" y="62"/>
                            </a:cxn>
                            <a:cxn ang="0">
                              <a:pos x="91" y="60"/>
                            </a:cxn>
                            <a:cxn ang="0">
                              <a:pos x="91" y="114"/>
                            </a:cxn>
                            <a:cxn ang="0">
                              <a:pos x="353" y="117"/>
                            </a:cxn>
                            <a:cxn ang="0">
                              <a:pos x="391" y="147"/>
                            </a:cxn>
                            <a:cxn ang="0">
                              <a:pos x="389" y="90"/>
                            </a:cxn>
                            <a:cxn ang="0">
                              <a:pos x="391" y="150"/>
                            </a:cxn>
                            <a:cxn ang="0">
                              <a:pos x="338" y="150"/>
                            </a:cxn>
                            <a:cxn ang="0">
                              <a:pos x="335" y="198"/>
                            </a:cxn>
                            <a:cxn ang="0">
                              <a:pos x="436" y="199"/>
                            </a:cxn>
                            <a:cxn ang="0">
                              <a:pos x="436" y="339"/>
                            </a:cxn>
                            <a:cxn ang="0">
                              <a:pos x="398" y="339"/>
                            </a:cxn>
                            <a:cxn ang="0">
                              <a:pos x="396" y="305"/>
                            </a:cxn>
                            <a:cxn ang="0">
                              <a:pos x="323" y="302"/>
                            </a:cxn>
                            <a:cxn ang="0">
                              <a:pos x="323" y="368"/>
                            </a:cxn>
                            <a:cxn ang="0">
                              <a:pos x="337" y="392"/>
                            </a:cxn>
                            <a:cxn ang="0">
                              <a:pos x="335" y="573"/>
                            </a:cxn>
                            <a:cxn ang="0">
                              <a:pos x="266" y="570"/>
                            </a:cxn>
                            <a:cxn ang="0">
                              <a:pos x="269" y="507"/>
                            </a:cxn>
                            <a:cxn ang="0">
                              <a:pos x="152" y="504"/>
                            </a:cxn>
                            <a:cxn ang="0">
                              <a:pos x="154" y="570"/>
                            </a:cxn>
                            <a:cxn ang="0">
                              <a:pos x="84" y="565"/>
                            </a:cxn>
                            <a:cxn ang="0">
                              <a:pos x="86" y="387"/>
                            </a:cxn>
                            <a:cxn ang="0">
                              <a:pos x="104" y="369"/>
                            </a:cxn>
                            <a:cxn ang="0">
                              <a:pos x="104" y="302"/>
                            </a:cxn>
                            <a:cxn ang="0">
                              <a:pos x="38" y="300"/>
                            </a:cxn>
                            <a:cxn ang="0">
                              <a:pos x="34" y="329"/>
                            </a:cxn>
                            <a:cxn ang="0">
                              <a:pos x="2" y="329"/>
                            </a:cxn>
                            <a:cxn ang="0">
                              <a:pos x="0" y="199"/>
                            </a:cxn>
                            <a:cxn ang="0">
                              <a:pos x="101" y="195"/>
                            </a:cxn>
                            <a:cxn ang="0">
                              <a:pos x="101" y="150"/>
                            </a:cxn>
                            <a:cxn ang="0">
                              <a:pos x="38" y="147"/>
                            </a:cxn>
                            <a:cxn ang="0">
                              <a:pos x="38" y="87"/>
                            </a:cxn>
                            <a:cxn ang="0">
                              <a:pos x="40" y="147"/>
                            </a:cxn>
                            <a:cxn ang="0">
                              <a:pos x="88" y="114"/>
                            </a:cxn>
                            <a:cxn ang="0">
                              <a:pos x="352" y="117"/>
                            </a:cxn>
                            <a:cxn ang="0">
                              <a:pos x="356" y="62"/>
                            </a:cxn>
                            <a:cxn ang="0">
                              <a:pos x="94" y="62"/>
                            </a:cxn>
                            <a:cxn ang="0">
                              <a:pos x="37" y="21"/>
                            </a:cxn>
                            <a:cxn ang="0">
                              <a:pos x="38" y="93"/>
                            </a:cxn>
                            <a:cxn ang="0">
                              <a:pos x="38" y="21"/>
                            </a:cxn>
                            <a:cxn ang="0">
                              <a:pos x="104" y="21"/>
                            </a:cxn>
                            <a:cxn ang="0">
                              <a:pos x="104" y="0"/>
                            </a:cxn>
                          </a:cxnLst>
                          <a:rect l="0" t="0" r="r" b="b"/>
                          <a:pathLst>
                            <a:path w="436" h="573">
                              <a:moveTo>
                                <a:pt x="104" y="0"/>
                              </a:moveTo>
                              <a:lnTo>
                                <a:pt x="338" y="0"/>
                              </a:lnTo>
                              <a:lnTo>
                                <a:pt x="338" y="18"/>
                              </a:lnTo>
                              <a:lnTo>
                                <a:pt x="386" y="21"/>
                              </a:lnTo>
                              <a:lnTo>
                                <a:pt x="389" y="92"/>
                              </a:lnTo>
                              <a:lnTo>
                                <a:pt x="388" y="23"/>
                              </a:lnTo>
                              <a:lnTo>
                                <a:pt x="355" y="62"/>
                              </a:lnTo>
                              <a:lnTo>
                                <a:pt x="91" y="60"/>
                              </a:lnTo>
                              <a:lnTo>
                                <a:pt x="91" y="114"/>
                              </a:lnTo>
                              <a:lnTo>
                                <a:pt x="353" y="117"/>
                              </a:lnTo>
                              <a:lnTo>
                                <a:pt x="391" y="147"/>
                              </a:lnTo>
                              <a:lnTo>
                                <a:pt x="389" y="90"/>
                              </a:lnTo>
                              <a:lnTo>
                                <a:pt x="391" y="150"/>
                              </a:lnTo>
                              <a:lnTo>
                                <a:pt x="338" y="150"/>
                              </a:lnTo>
                              <a:lnTo>
                                <a:pt x="335" y="198"/>
                              </a:lnTo>
                              <a:lnTo>
                                <a:pt x="436" y="199"/>
                              </a:lnTo>
                              <a:lnTo>
                                <a:pt x="436" y="339"/>
                              </a:lnTo>
                              <a:lnTo>
                                <a:pt x="398" y="339"/>
                              </a:lnTo>
                              <a:lnTo>
                                <a:pt x="396" y="305"/>
                              </a:lnTo>
                              <a:lnTo>
                                <a:pt x="323" y="302"/>
                              </a:lnTo>
                              <a:lnTo>
                                <a:pt x="323" y="368"/>
                              </a:lnTo>
                              <a:lnTo>
                                <a:pt x="337" y="392"/>
                              </a:lnTo>
                              <a:lnTo>
                                <a:pt x="335" y="573"/>
                              </a:lnTo>
                              <a:lnTo>
                                <a:pt x="266" y="570"/>
                              </a:lnTo>
                              <a:lnTo>
                                <a:pt x="269" y="507"/>
                              </a:lnTo>
                              <a:lnTo>
                                <a:pt x="152" y="504"/>
                              </a:lnTo>
                              <a:lnTo>
                                <a:pt x="154" y="570"/>
                              </a:lnTo>
                              <a:lnTo>
                                <a:pt x="84" y="565"/>
                              </a:lnTo>
                              <a:lnTo>
                                <a:pt x="86" y="387"/>
                              </a:lnTo>
                              <a:lnTo>
                                <a:pt x="104" y="369"/>
                              </a:lnTo>
                              <a:lnTo>
                                <a:pt x="104" y="302"/>
                              </a:lnTo>
                              <a:lnTo>
                                <a:pt x="38" y="300"/>
                              </a:lnTo>
                              <a:lnTo>
                                <a:pt x="34" y="329"/>
                              </a:lnTo>
                              <a:lnTo>
                                <a:pt x="2" y="329"/>
                              </a:lnTo>
                              <a:lnTo>
                                <a:pt x="0" y="199"/>
                              </a:lnTo>
                              <a:lnTo>
                                <a:pt x="101" y="195"/>
                              </a:lnTo>
                              <a:lnTo>
                                <a:pt x="101" y="150"/>
                              </a:lnTo>
                              <a:lnTo>
                                <a:pt x="38" y="147"/>
                              </a:lnTo>
                              <a:lnTo>
                                <a:pt x="38" y="87"/>
                              </a:lnTo>
                              <a:lnTo>
                                <a:pt x="40" y="147"/>
                              </a:lnTo>
                              <a:lnTo>
                                <a:pt x="88" y="114"/>
                              </a:lnTo>
                              <a:lnTo>
                                <a:pt x="352" y="117"/>
                              </a:lnTo>
                              <a:lnTo>
                                <a:pt x="356" y="62"/>
                              </a:lnTo>
                              <a:lnTo>
                                <a:pt x="94" y="62"/>
                              </a:lnTo>
                              <a:lnTo>
                                <a:pt x="37" y="21"/>
                              </a:lnTo>
                              <a:lnTo>
                                <a:pt x="38" y="93"/>
                              </a:lnTo>
                              <a:lnTo>
                                <a:pt x="38" y="21"/>
                              </a:lnTo>
                              <a:lnTo>
                                <a:pt x="104" y="21"/>
                              </a:lnTo>
                              <a:lnTo>
                                <a:pt x="104" y="0"/>
                              </a:lnTo>
                              <a:close/>
                            </a:path>
                          </a:pathLst>
                        </a:custGeom>
                        <a:pattFill prst="wdDnDiag">
                          <a:fgClr>
                            <a:srgbClr val="006600"/>
                          </a:fgClr>
                          <a:bgClr>
                            <a:schemeClr val="bg1"/>
                          </a:bgClr>
                        </a:pattFill>
                        <a:ln w="9525">
                          <a:solidFill>
                            <a:srgbClr val="006600"/>
                          </a:solidFill>
                          <a:round/>
                          <a:headEnd/>
                          <a:tailEnd/>
                        </a:ln>
                        <a:effectLst/>
                      </p:spPr>
                      <p:txBody>
                        <a:bodyPr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70288" name="Freeform 304"/>
                        <p:cNvSpPr>
                          <a:spLocks noChangeAspect="1"/>
                        </p:cNvSpPr>
                        <p:nvPr/>
                      </p:nvSpPr>
                      <p:spPr bwMode="auto">
                        <a:xfrm>
                          <a:off x="2970" y="779"/>
                          <a:ext cx="16" cy="218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12" y="0"/>
                            </a:cxn>
                            <a:cxn ang="0">
                              <a:pos x="16" y="197"/>
                            </a:cxn>
                            <a:cxn ang="0">
                              <a:pos x="0" y="218"/>
                            </a:cxn>
                          </a:cxnLst>
                          <a:rect l="0" t="0" r="r" b="b"/>
                          <a:pathLst>
                            <a:path w="16" h="218">
                              <a:moveTo>
                                <a:pt x="12" y="0"/>
                              </a:moveTo>
                              <a:lnTo>
                                <a:pt x="16" y="197"/>
                              </a:lnTo>
                              <a:lnTo>
                                <a:pt x="0" y="218"/>
                              </a:lnTo>
                            </a:path>
                          </a:pathLst>
                        </a:custGeom>
                        <a:noFill/>
                        <a:ln w="6350" cmpd="sng">
                          <a:solidFill>
                            <a:srgbClr val="006600"/>
                          </a:solidFill>
                          <a:round/>
                          <a:headEnd type="none" w="med" len="med"/>
                          <a:tailEnd type="none" w="med" len="med"/>
                        </a:ln>
                        <a:effectLst/>
                      </p:spPr>
                      <p:txBody>
                        <a:bodyPr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70289" name="Freeform 305"/>
                        <p:cNvSpPr>
                          <a:spLocks noChangeAspect="1"/>
                        </p:cNvSpPr>
                        <p:nvPr/>
                      </p:nvSpPr>
                      <p:spPr bwMode="auto">
                        <a:xfrm>
                          <a:off x="3195" y="773"/>
                          <a:ext cx="20" cy="232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0" y="0"/>
                            </a:cxn>
                            <a:cxn ang="0">
                              <a:pos x="0" y="199"/>
                            </a:cxn>
                            <a:cxn ang="0">
                              <a:pos x="20" y="232"/>
                            </a:cxn>
                          </a:cxnLst>
                          <a:rect l="0" t="0" r="r" b="b"/>
                          <a:pathLst>
                            <a:path w="20" h="232">
                              <a:moveTo>
                                <a:pt x="0" y="0"/>
                              </a:moveTo>
                              <a:lnTo>
                                <a:pt x="0" y="199"/>
                              </a:lnTo>
                              <a:lnTo>
                                <a:pt x="20" y="232"/>
                              </a:lnTo>
                            </a:path>
                          </a:pathLst>
                        </a:custGeom>
                        <a:noFill/>
                        <a:ln w="6350" cmpd="sng">
                          <a:solidFill>
                            <a:srgbClr val="006600"/>
                          </a:solidFill>
                          <a:round/>
                          <a:headEnd type="none" w="med" len="med"/>
                          <a:tailEnd type="none" w="med" len="med"/>
                        </a:ln>
                        <a:effectLst/>
                      </p:spPr>
                      <p:txBody>
                        <a:bodyPr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70290" name="Rectangle 306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2970" y="467"/>
                          <a:ext cx="262" cy="56"/>
                        </a:xfrm>
                        <a:prstGeom prst="rect">
                          <a:avLst/>
                        </a:prstGeom>
                        <a:solidFill>
                          <a:schemeClr val="bg1"/>
                        </a:solidFill>
                        <a:ln w="9525">
                          <a:solidFill>
                            <a:srgbClr val="006600"/>
                          </a:solidFill>
                          <a:miter lim="800000"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</p:grpSp>
                </p:grpSp>
                <p:sp>
                  <p:nvSpPr>
                    <p:cNvPr id="170291" name="Rectangle 307" descr="Алмазная решетка (контур)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728" y="1137"/>
                      <a:ext cx="53" cy="40"/>
                    </a:xfrm>
                    <a:prstGeom prst="rect">
                      <a:avLst/>
                    </a:prstGeom>
                    <a:pattFill prst="openDmnd">
                      <a:fgClr>
                        <a:srgbClr val="808080"/>
                      </a:fgClr>
                      <a:bgClr>
                        <a:schemeClr val="bg1"/>
                      </a:bgClr>
                    </a:pattFill>
                    <a:ln w="9525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70292" name="Rectangle 308" descr="Алмазная решетка (контур)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976" y="1138"/>
                      <a:ext cx="53" cy="40"/>
                    </a:xfrm>
                    <a:prstGeom prst="rect">
                      <a:avLst/>
                    </a:prstGeom>
                    <a:pattFill prst="openDmnd">
                      <a:fgClr>
                        <a:srgbClr val="808080"/>
                      </a:fgClr>
                      <a:bgClr>
                        <a:schemeClr val="bg1"/>
                      </a:bgClr>
                    </a:pattFill>
                    <a:ln w="9525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</p:grpSp>
            </p:grpSp>
          </p:grpSp>
          <p:grpSp>
            <p:nvGrpSpPr>
              <p:cNvPr id="170293" name="Group 309"/>
              <p:cNvGrpSpPr>
                <a:grpSpLocks/>
              </p:cNvGrpSpPr>
              <p:nvPr/>
            </p:nvGrpSpPr>
            <p:grpSpPr bwMode="auto">
              <a:xfrm>
                <a:off x="1992" y="1864"/>
                <a:ext cx="1784" cy="2152"/>
                <a:chOff x="1992" y="1864"/>
                <a:chExt cx="1784" cy="2152"/>
              </a:xfrm>
            </p:grpSpPr>
            <p:grpSp>
              <p:nvGrpSpPr>
                <p:cNvPr id="170294" name="Group 310"/>
                <p:cNvGrpSpPr>
                  <a:grpSpLocks noChangeAspect="1"/>
                </p:cNvGrpSpPr>
                <p:nvPr/>
              </p:nvGrpSpPr>
              <p:grpSpPr bwMode="auto">
                <a:xfrm>
                  <a:off x="1992" y="1864"/>
                  <a:ext cx="1784" cy="2152"/>
                  <a:chOff x="1806" y="1388"/>
                  <a:chExt cx="2156" cy="2602"/>
                </a:xfrm>
              </p:grpSpPr>
              <p:sp>
                <p:nvSpPr>
                  <p:cNvPr id="170295" name="Rectangle 31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861" y="2373"/>
                    <a:ext cx="41" cy="52"/>
                  </a:xfrm>
                  <a:prstGeom prst="rect">
                    <a:avLst/>
                  </a:prstGeom>
                  <a:solidFill>
                    <a:schemeClr val="bg1"/>
                  </a:solidFill>
                  <a:ln w="6350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grpSp>
                <p:nvGrpSpPr>
                  <p:cNvPr id="170296" name="Group 312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1806" y="1388"/>
                    <a:ext cx="2156" cy="2602"/>
                    <a:chOff x="1806" y="1388"/>
                    <a:chExt cx="2156" cy="2602"/>
                  </a:xfrm>
                </p:grpSpPr>
                <p:sp>
                  <p:nvSpPr>
                    <p:cNvPr id="170297" name="Rectangle 313" descr="Алмазная решетка (контур)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644" y="2387"/>
                      <a:ext cx="467" cy="20"/>
                    </a:xfrm>
                    <a:prstGeom prst="rect">
                      <a:avLst/>
                    </a:prstGeom>
                    <a:pattFill prst="openDmnd">
                      <a:fgClr>
                        <a:schemeClr val="tx2"/>
                      </a:fgClr>
                      <a:bgClr>
                        <a:schemeClr val="bg1"/>
                      </a:bgClr>
                    </a:pattFill>
                    <a:ln w="9525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  <p:grpSp>
                  <p:nvGrpSpPr>
                    <p:cNvPr id="170298" name="Group 314"/>
                    <p:cNvGrpSpPr>
                      <a:grpSpLocks noChangeAspect="1"/>
                    </p:cNvGrpSpPr>
                    <p:nvPr/>
                  </p:nvGrpSpPr>
                  <p:grpSpPr bwMode="auto">
                    <a:xfrm>
                      <a:off x="1806" y="1388"/>
                      <a:ext cx="2156" cy="2602"/>
                      <a:chOff x="1806" y="1388"/>
                      <a:chExt cx="2156" cy="2602"/>
                    </a:xfrm>
                  </p:grpSpPr>
                  <p:grpSp>
                    <p:nvGrpSpPr>
                      <p:cNvPr id="170299" name="Group 315"/>
                      <p:cNvGrpSpPr>
                        <a:grpSpLocks noChangeAspect="1"/>
                      </p:cNvGrpSpPr>
                      <p:nvPr/>
                    </p:nvGrpSpPr>
                    <p:grpSpPr bwMode="auto">
                      <a:xfrm>
                        <a:off x="2646" y="1505"/>
                        <a:ext cx="462" cy="884"/>
                        <a:chOff x="2820" y="1146"/>
                        <a:chExt cx="542" cy="1062"/>
                      </a:xfrm>
                    </p:grpSpPr>
                    <p:sp>
                      <p:nvSpPr>
                        <p:cNvPr id="170300" name="Rectangle 316" descr="Зигзаг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2820" y="1146"/>
                          <a:ext cx="182" cy="1056"/>
                        </a:xfrm>
                        <a:prstGeom prst="rect">
                          <a:avLst/>
                        </a:prstGeom>
                        <a:pattFill prst="zigZag">
                          <a:fgClr>
                            <a:srgbClr val="FF3300"/>
                          </a:fgClr>
                          <a:bgClr>
                            <a:schemeClr val="bg1"/>
                          </a:bgClr>
                        </a:pattFill>
                        <a:ln w="9525">
                          <a:solidFill>
                            <a:srgbClr val="FF3300"/>
                          </a:solidFill>
                          <a:miter lim="800000"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70301" name="Rectangle 317" descr="Зигзаг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3180" y="1152"/>
                          <a:ext cx="182" cy="1056"/>
                        </a:xfrm>
                        <a:prstGeom prst="rect">
                          <a:avLst/>
                        </a:prstGeom>
                        <a:pattFill prst="zigZag">
                          <a:fgClr>
                            <a:srgbClr val="FF3300"/>
                          </a:fgClr>
                          <a:bgClr>
                            <a:schemeClr val="bg1"/>
                          </a:bgClr>
                        </a:pattFill>
                        <a:ln w="9525">
                          <a:solidFill>
                            <a:srgbClr val="FF3300"/>
                          </a:solidFill>
                          <a:miter lim="800000"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</p:grpSp>
                  <p:grpSp>
                    <p:nvGrpSpPr>
                      <p:cNvPr id="170302" name="Group 318"/>
                      <p:cNvGrpSpPr>
                        <a:grpSpLocks noChangeAspect="1"/>
                      </p:cNvGrpSpPr>
                      <p:nvPr/>
                    </p:nvGrpSpPr>
                    <p:grpSpPr bwMode="auto">
                      <a:xfrm rot="10800000">
                        <a:off x="2784" y="2557"/>
                        <a:ext cx="203" cy="174"/>
                        <a:chOff x="2262" y="456"/>
                        <a:chExt cx="238" cy="177"/>
                      </a:xfrm>
                    </p:grpSpPr>
                    <p:grpSp>
                      <p:nvGrpSpPr>
                        <p:cNvPr id="170303" name="Group 319"/>
                        <p:cNvGrpSpPr>
                          <a:grpSpLocks noChangeAspect="1"/>
                        </p:cNvGrpSpPr>
                        <p:nvPr/>
                      </p:nvGrpSpPr>
                      <p:grpSpPr bwMode="auto">
                        <a:xfrm>
                          <a:off x="2332" y="464"/>
                          <a:ext cx="109" cy="169"/>
                          <a:chOff x="2332" y="464"/>
                          <a:chExt cx="109" cy="169"/>
                        </a:xfrm>
                      </p:grpSpPr>
                      <p:sp>
                        <p:nvSpPr>
                          <p:cNvPr id="170304" name="Rectangle 320"/>
                          <p:cNvSpPr>
                            <a:spLocks noChangeAspect="1" noChangeArrowheads="1"/>
                          </p:cNvSpPr>
                          <p:nvPr/>
                        </p:nvSpPr>
                        <p:spPr bwMode="auto">
                          <a:xfrm>
                            <a:off x="2332" y="464"/>
                            <a:ext cx="106" cy="126"/>
                          </a:xfrm>
                          <a:prstGeom prst="rect">
                            <a:avLst/>
                          </a:prstGeom>
                          <a:gradFill rotWithShape="0">
                            <a:gsLst>
                              <a:gs pos="0">
                                <a:srgbClr val="CC9900"/>
                              </a:gs>
                              <a:gs pos="50000">
                                <a:srgbClr val="CC9900">
                                  <a:gamma/>
                                  <a:tint val="0"/>
                                  <a:invGamma/>
                                </a:srgbClr>
                              </a:gs>
                              <a:gs pos="100000">
                                <a:srgbClr val="CC9900"/>
                              </a:gs>
                            </a:gsLst>
                            <a:lin ang="0" scaled="1"/>
                          </a:gradFill>
                          <a:ln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:ln>
                          <a:effectLst/>
                        </p:spPr>
                        <p:txBody>
                          <a:bodyPr wrap="none" anchor="ctr"/>
                          <a:lstStyle/>
                          <a:p>
                            <a:endParaRPr lang="ro-RO"/>
                          </a:p>
                        </p:txBody>
                      </p:sp>
                      <p:sp>
                        <p:nvSpPr>
                          <p:cNvPr id="170305" name="AutoShape 321"/>
                          <p:cNvSpPr>
                            <a:spLocks noChangeAspect="1" noChangeArrowheads="1"/>
                          </p:cNvSpPr>
                          <p:nvPr/>
                        </p:nvSpPr>
                        <p:spPr bwMode="auto">
                          <a:xfrm>
                            <a:off x="2334" y="588"/>
                            <a:ext cx="107" cy="45"/>
                          </a:xfrm>
                          <a:custGeom>
                            <a:avLst/>
                            <a:gdLst>
                              <a:gd name="G0" fmla="+- 5400 0 0"/>
                              <a:gd name="G1" fmla="+- 21600 0 5400"/>
                              <a:gd name="G2" fmla="*/ 5400 1 2"/>
                              <a:gd name="G3" fmla="+- 21600 0 G2"/>
                              <a:gd name="G4" fmla="+/ 5400 21600 2"/>
                              <a:gd name="G5" fmla="+/ G1 0 2"/>
                              <a:gd name="G6" fmla="*/ 21600 21600 5400"/>
                              <a:gd name="G7" fmla="*/ G6 1 2"/>
                              <a:gd name="G8" fmla="+- 21600 0 G7"/>
                              <a:gd name="G9" fmla="*/ 21600 1 2"/>
                              <a:gd name="G10" fmla="+- 5400 0 G9"/>
                              <a:gd name="G11" fmla="?: G10 G8 0"/>
                              <a:gd name="G12" fmla="?: G10 G7 21600"/>
                              <a:gd name="T0" fmla="*/ 18900 w 21600"/>
                              <a:gd name="T1" fmla="*/ 10800 h 21600"/>
                              <a:gd name="T2" fmla="*/ 10800 w 21600"/>
                              <a:gd name="T3" fmla="*/ 21600 h 21600"/>
                              <a:gd name="T4" fmla="*/ 2700 w 21600"/>
                              <a:gd name="T5" fmla="*/ 10800 h 21600"/>
                              <a:gd name="T6" fmla="*/ 10800 w 21600"/>
                              <a:gd name="T7" fmla="*/ 0 h 21600"/>
                              <a:gd name="T8" fmla="*/ 4500 w 21600"/>
                              <a:gd name="T9" fmla="*/ 4500 h 21600"/>
                              <a:gd name="T10" fmla="*/ 17100 w 21600"/>
                              <a:gd name="T11" fmla="*/ 17100 h 21600"/>
                            </a:gdLst>
                            <a:ahLst/>
                            <a:cxnLst>
                              <a:cxn ang="0">
                                <a:pos x="T0" y="T1"/>
                              </a:cxn>
                              <a:cxn ang="0">
                                <a:pos x="T2" y="T3"/>
                              </a:cxn>
                              <a:cxn ang="0">
                                <a:pos x="T4" y="T5"/>
                              </a:cxn>
                              <a:cxn ang="0">
                                <a:pos x="T6" y="T7"/>
                              </a:cxn>
                            </a:cxnLst>
                            <a:rect l="T8" t="T9" r="T10" b="T11"/>
                            <a:pathLst>
                              <a:path w="21600" h="21600">
                                <a:moveTo>
                                  <a:pt x="0" y="0"/>
                                </a:moveTo>
                                <a:lnTo>
                                  <a:pt x="5400" y="21600"/>
                                </a:lnTo>
                                <a:lnTo>
                                  <a:pt x="16200" y="21600"/>
                                </a:lnTo>
                                <a:lnTo>
                                  <a:pt x="21600" y="0"/>
                                </a:lnTo>
                                <a:close/>
                              </a:path>
                            </a:pathLst>
                          </a:custGeom>
                          <a:gradFill rotWithShape="0">
                            <a:gsLst>
                              <a:gs pos="0">
                                <a:srgbClr val="CC9900"/>
                              </a:gs>
                              <a:gs pos="50000">
                                <a:srgbClr val="CC9900">
                                  <a:gamma/>
                                  <a:tint val="0"/>
                                  <a:invGamma/>
                                </a:srgbClr>
                              </a:gs>
                              <a:gs pos="100000">
                                <a:srgbClr val="CC9900"/>
                              </a:gs>
                            </a:gsLst>
                            <a:lin ang="0" scaled="1"/>
                          </a:gradFill>
                          <a:ln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:ln>
                          <a:effectLst/>
                        </p:spPr>
                        <p:txBody>
                          <a:bodyPr wrap="none" anchor="ctr"/>
                          <a:lstStyle/>
                          <a:p>
                            <a:endParaRPr lang="ro-RO"/>
                          </a:p>
                        </p:txBody>
                      </p:sp>
                    </p:grpSp>
                    <p:grpSp>
                      <p:nvGrpSpPr>
                        <p:cNvPr id="170306" name="Group 322"/>
                        <p:cNvGrpSpPr>
                          <a:grpSpLocks noChangeAspect="1"/>
                        </p:cNvGrpSpPr>
                        <p:nvPr/>
                      </p:nvGrpSpPr>
                      <p:grpSpPr bwMode="auto">
                        <a:xfrm>
                          <a:off x="2262" y="456"/>
                          <a:ext cx="238" cy="47"/>
                          <a:chOff x="2620" y="480"/>
                          <a:chExt cx="260" cy="36"/>
                        </a:xfrm>
                      </p:grpSpPr>
                      <p:sp>
                        <p:nvSpPr>
                          <p:cNvPr id="170307" name="Rectangle 323"/>
                          <p:cNvSpPr>
                            <a:spLocks noChangeAspect="1" noChangeArrowheads="1"/>
                          </p:cNvSpPr>
                          <p:nvPr/>
                        </p:nvSpPr>
                        <p:spPr bwMode="auto">
                          <a:xfrm>
                            <a:off x="2620" y="480"/>
                            <a:ext cx="260" cy="20"/>
                          </a:xfrm>
                          <a:prstGeom prst="rect">
                            <a:avLst/>
                          </a:prstGeom>
                          <a:gradFill rotWithShape="0">
                            <a:gsLst>
                              <a:gs pos="0">
                                <a:srgbClr val="CC9900"/>
                              </a:gs>
                              <a:gs pos="50000">
                                <a:srgbClr val="CC9900">
                                  <a:gamma/>
                                  <a:tint val="0"/>
                                  <a:invGamma/>
                                </a:srgbClr>
                              </a:gs>
                              <a:gs pos="100000">
                                <a:srgbClr val="CC9900"/>
                              </a:gs>
                            </a:gsLst>
                            <a:lin ang="0" scaled="1"/>
                          </a:gradFill>
                          <a:ln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:ln>
                          <a:effectLst/>
                        </p:spPr>
                        <p:txBody>
                          <a:bodyPr wrap="none" anchor="ctr"/>
                          <a:lstStyle/>
                          <a:p>
                            <a:endParaRPr lang="ro-RO"/>
                          </a:p>
                        </p:txBody>
                      </p:sp>
                      <p:sp>
                        <p:nvSpPr>
                          <p:cNvPr id="170308" name="AutoShape 324"/>
                          <p:cNvSpPr>
                            <a:spLocks noChangeAspect="1" noChangeArrowheads="1"/>
                          </p:cNvSpPr>
                          <p:nvPr/>
                        </p:nvSpPr>
                        <p:spPr bwMode="auto">
                          <a:xfrm>
                            <a:off x="2622" y="498"/>
                            <a:ext cx="256" cy="18"/>
                          </a:xfrm>
                          <a:custGeom>
                            <a:avLst/>
                            <a:gdLst>
                              <a:gd name="G0" fmla="+- 5400 0 0"/>
                              <a:gd name="G1" fmla="+- 21600 0 5400"/>
                              <a:gd name="G2" fmla="*/ 5400 1 2"/>
                              <a:gd name="G3" fmla="+- 21600 0 G2"/>
                              <a:gd name="G4" fmla="+/ 5400 21600 2"/>
                              <a:gd name="G5" fmla="+/ G1 0 2"/>
                              <a:gd name="G6" fmla="*/ 21600 21600 5400"/>
                              <a:gd name="G7" fmla="*/ G6 1 2"/>
                              <a:gd name="G8" fmla="+- 21600 0 G7"/>
                              <a:gd name="G9" fmla="*/ 21600 1 2"/>
                              <a:gd name="G10" fmla="+- 5400 0 G9"/>
                              <a:gd name="G11" fmla="?: G10 G8 0"/>
                              <a:gd name="G12" fmla="?: G10 G7 21600"/>
                              <a:gd name="T0" fmla="*/ 18900 w 21600"/>
                              <a:gd name="T1" fmla="*/ 10800 h 21600"/>
                              <a:gd name="T2" fmla="*/ 10800 w 21600"/>
                              <a:gd name="T3" fmla="*/ 21600 h 21600"/>
                              <a:gd name="T4" fmla="*/ 2700 w 21600"/>
                              <a:gd name="T5" fmla="*/ 10800 h 21600"/>
                              <a:gd name="T6" fmla="*/ 10800 w 21600"/>
                              <a:gd name="T7" fmla="*/ 0 h 21600"/>
                              <a:gd name="T8" fmla="*/ 4500 w 21600"/>
                              <a:gd name="T9" fmla="*/ 4500 h 21600"/>
                              <a:gd name="T10" fmla="*/ 17100 w 21600"/>
                              <a:gd name="T11" fmla="*/ 17100 h 21600"/>
                            </a:gdLst>
                            <a:ahLst/>
                            <a:cxnLst>
                              <a:cxn ang="0">
                                <a:pos x="T0" y="T1"/>
                              </a:cxn>
                              <a:cxn ang="0">
                                <a:pos x="T2" y="T3"/>
                              </a:cxn>
                              <a:cxn ang="0">
                                <a:pos x="T4" y="T5"/>
                              </a:cxn>
                              <a:cxn ang="0">
                                <a:pos x="T6" y="T7"/>
                              </a:cxn>
                            </a:cxnLst>
                            <a:rect l="T8" t="T9" r="T10" b="T11"/>
                            <a:pathLst>
                              <a:path w="21600" h="21600">
                                <a:moveTo>
                                  <a:pt x="0" y="0"/>
                                </a:moveTo>
                                <a:lnTo>
                                  <a:pt x="5400" y="21600"/>
                                </a:lnTo>
                                <a:lnTo>
                                  <a:pt x="16200" y="21600"/>
                                </a:lnTo>
                                <a:lnTo>
                                  <a:pt x="21600" y="0"/>
                                </a:lnTo>
                                <a:close/>
                              </a:path>
                            </a:pathLst>
                          </a:custGeom>
                          <a:gradFill rotWithShape="0">
                            <a:gsLst>
                              <a:gs pos="0">
                                <a:srgbClr val="CC9900"/>
                              </a:gs>
                              <a:gs pos="50000">
                                <a:srgbClr val="CC9900">
                                  <a:gamma/>
                                  <a:tint val="0"/>
                                  <a:invGamma/>
                                </a:srgbClr>
                              </a:gs>
                              <a:gs pos="100000">
                                <a:srgbClr val="CC9900"/>
                              </a:gs>
                            </a:gsLst>
                            <a:lin ang="0" scaled="1"/>
                          </a:gradFill>
                          <a:ln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:ln>
                          <a:effectLst/>
                        </p:spPr>
                        <p:txBody>
                          <a:bodyPr wrap="none" anchor="ctr"/>
                          <a:lstStyle/>
                          <a:p>
                            <a:endParaRPr lang="ro-RO"/>
                          </a:p>
                        </p:txBody>
                      </p:sp>
                    </p:grpSp>
                  </p:grpSp>
                  <p:sp>
                    <p:nvSpPr>
                      <p:cNvPr id="170309" name="Freeform 325" descr="Широкий диагональный 1"/>
                      <p:cNvSpPr>
                        <a:spLocks noChangeAspect="1"/>
                      </p:cNvSpPr>
                      <p:nvPr/>
                    </p:nvSpPr>
                    <p:spPr bwMode="auto">
                      <a:xfrm>
                        <a:off x="2641" y="2406"/>
                        <a:ext cx="470" cy="297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4" y="28"/>
                          </a:cxn>
                          <a:cxn ang="0">
                            <a:pos x="0" y="2"/>
                          </a:cxn>
                          <a:cxn ang="0">
                            <a:pos x="188" y="2"/>
                          </a:cxn>
                          <a:cxn ang="0">
                            <a:pos x="188" y="146"/>
                          </a:cxn>
                          <a:cxn ang="0">
                            <a:pos x="366" y="146"/>
                          </a:cxn>
                          <a:cxn ang="0">
                            <a:pos x="366" y="0"/>
                          </a:cxn>
                          <a:cxn ang="0">
                            <a:pos x="552" y="0"/>
                          </a:cxn>
                          <a:cxn ang="0">
                            <a:pos x="552" y="32"/>
                          </a:cxn>
                          <a:cxn ang="0">
                            <a:pos x="536" y="34"/>
                          </a:cxn>
                          <a:cxn ang="0">
                            <a:pos x="540" y="102"/>
                          </a:cxn>
                          <a:cxn ang="0">
                            <a:pos x="450" y="102"/>
                          </a:cxn>
                          <a:cxn ang="0">
                            <a:pos x="456" y="318"/>
                          </a:cxn>
                          <a:cxn ang="0">
                            <a:pos x="432" y="342"/>
                          </a:cxn>
                          <a:cxn ang="0">
                            <a:pos x="404" y="348"/>
                          </a:cxn>
                          <a:cxn ang="0">
                            <a:pos x="338" y="320"/>
                          </a:cxn>
                          <a:cxn ang="0">
                            <a:pos x="338" y="230"/>
                          </a:cxn>
                          <a:cxn ang="0">
                            <a:pos x="310" y="176"/>
                          </a:cxn>
                          <a:cxn ang="0">
                            <a:pos x="306" y="148"/>
                          </a:cxn>
                          <a:cxn ang="0">
                            <a:pos x="250" y="148"/>
                          </a:cxn>
                          <a:cxn ang="0">
                            <a:pos x="244" y="176"/>
                          </a:cxn>
                          <a:cxn ang="0">
                            <a:pos x="222" y="226"/>
                          </a:cxn>
                          <a:cxn ang="0">
                            <a:pos x="222" y="322"/>
                          </a:cxn>
                          <a:cxn ang="0">
                            <a:pos x="168" y="346"/>
                          </a:cxn>
                          <a:cxn ang="0">
                            <a:pos x="130" y="342"/>
                          </a:cxn>
                          <a:cxn ang="0">
                            <a:pos x="106" y="316"/>
                          </a:cxn>
                          <a:cxn ang="0">
                            <a:pos x="106" y="96"/>
                          </a:cxn>
                          <a:cxn ang="0">
                            <a:pos x="18" y="102"/>
                          </a:cxn>
                          <a:cxn ang="0">
                            <a:pos x="16" y="36"/>
                          </a:cxn>
                          <a:cxn ang="0">
                            <a:pos x="4" y="28"/>
                          </a:cxn>
                        </a:cxnLst>
                        <a:rect l="0" t="0" r="r" b="b"/>
                        <a:pathLst>
                          <a:path w="552" h="348">
                            <a:moveTo>
                              <a:pt x="4" y="28"/>
                            </a:moveTo>
                            <a:lnTo>
                              <a:pt x="0" y="2"/>
                            </a:lnTo>
                            <a:lnTo>
                              <a:pt x="188" y="2"/>
                            </a:lnTo>
                            <a:lnTo>
                              <a:pt x="188" y="146"/>
                            </a:lnTo>
                            <a:lnTo>
                              <a:pt x="366" y="146"/>
                            </a:lnTo>
                            <a:lnTo>
                              <a:pt x="366" y="0"/>
                            </a:lnTo>
                            <a:lnTo>
                              <a:pt x="552" y="0"/>
                            </a:lnTo>
                            <a:lnTo>
                              <a:pt x="552" y="32"/>
                            </a:lnTo>
                            <a:lnTo>
                              <a:pt x="536" y="34"/>
                            </a:lnTo>
                            <a:lnTo>
                              <a:pt x="540" y="102"/>
                            </a:lnTo>
                            <a:lnTo>
                              <a:pt x="450" y="102"/>
                            </a:lnTo>
                            <a:lnTo>
                              <a:pt x="456" y="318"/>
                            </a:lnTo>
                            <a:lnTo>
                              <a:pt x="432" y="342"/>
                            </a:lnTo>
                            <a:lnTo>
                              <a:pt x="404" y="348"/>
                            </a:lnTo>
                            <a:lnTo>
                              <a:pt x="338" y="320"/>
                            </a:lnTo>
                            <a:lnTo>
                              <a:pt x="338" y="230"/>
                            </a:lnTo>
                            <a:lnTo>
                              <a:pt x="310" y="176"/>
                            </a:lnTo>
                            <a:lnTo>
                              <a:pt x="306" y="148"/>
                            </a:lnTo>
                            <a:lnTo>
                              <a:pt x="250" y="148"/>
                            </a:lnTo>
                            <a:lnTo>
                              <a:pt x="244" y="176"/>
                            </a:lnTo>
                            <a:lnTo>
                              <a:pt x="222" y="226"/>
                            </a:lnTo>
                            <a:lnTo>
                              <a:pt x="222" y="322"/>
                            </a:lnTo>
                            <a:lnTo>
                              <a:pt x="168" y="346"/>
                            </a:lnTo>
                            <a:lnTo>
                              <a:pt x="130" y="342"/>
                            </a:lnTo>
                            <a:lnTo>
                              <a:pt x="106" y="316"/>
                            </a:lnTo>
                            <a:lnTo>
                              <a:pt x="106" y="96"/>
                            </a:lnTo>
                            <a:lnTo>
                              <a:pt x="18" y="102"/>
                            </a:lnTo>
                            <a:lnTo>
                              <a:pt x="16" y="36"/>
                            </a:lnTo>
                            <a:lnTo>
                              <a:pt x="4" y="28"/>
                            </a:lnTo>
                            <a:close/>
                          </a:path>
                        </a:pathLst>
                      </a:custGeom>
                      <a:pattFill prst="wdDnDiag">
                        <a:fgClr>
                          <a:srgbClr val="4D4D4D"/>
                        </a:fgClr>
                        <a:bgClr>
                          <a:schemeClr val="bg1"/>
                        </a:bgClr>
                      </a:pattFill>
                      <a:ln w="9525">
                        <a:solidFill>
                          <a:srgbClr val="333333"/>
                        </a:solidFill>
                        <a:round/>
                        <a:headEnd/>
                        <a:tailEnd/>
                      </a:ln>
                      <a:effectLst/>
                    </p:spPr>
                    <p:txBody>
                      <a:bodyPr/>
                      <a:lstStyle/>
                      <a:p>
                        <a:endParaRPr lang="ro-RO"/>
                      </a:p>
                    </p:txBody>
                  </p:sp>
                  <p:grpSp>
                    <p:nvGrpSpPr>
                      <p:cNvPr id="170310" name="Group 326"/>
                      <p:cNvGrpSpPr>
                        <a:grpSpLocks noChangeAspect="1"/>
                      </p:cNvGrpSpPr>
                      <p:nvPr/>
                    </p:nvGrpSpPr>
                    <p:grpSpPr bwMode="auto">
                      <a:xfrm>
                        <a:off x="1806" y="1388"/>
                        <a:ext cx="2156" cy="2602"/>
                        <a:chOff x="1806" y="1388"/>
                        <a:chExt cx="2156" cy="2602"/>
                      </a:xfrm>
                    </p:grpSpPr>
                    <p:grpSp>
                      <p:nvGrpSpPr>
                        <p:cNvPr id="170311" name="Group 327"/>
                        <p:cNvGrpSpPr>
                          <a:grpSpLocks noChangeAspect="1"/>
                        </p:cNvGrpSpPr>
                        <p:nvPr/>
                      </p:nvGrpSpPr>
                      <p:grpSpPr bwMode="auto">
                        <a:xfrm>
                          <a:off x="2591" y="1516"/>
                          <a:ext cx="577" cy="2297"/>
                          <a:chOff x="2591" y="1516"/>
                          <a:chExt cx="577" cy="2297"/>
                        </a:xfrm>
                      </p:grpSpPr>
                      <p:sp>
                        <p:nvSpPr>
                          <p:cNvPr id="170312" name="Freeform 328" descr="Широкий диагональный 2"/>
                          <p:cNvSpPr>
                            <a:spLocks noChangeAspect="1"/>
                          </p:cNvSpPr>
                          <p:nvPr/>
                        </p:nvSpPr>
                        <p:spPr bwMode="auto">
                          <a:xfrm>
                            <a:off x="2591" y="1516"/>
                            <a:ext cx="577" cy="2297"/>
                          </a:xfrm>
                          <a:custGeom>
                            <a:avLst/>
                            <a:gdLst/>
                            <a:ahLst/>
                            <a:cxnLst>
                              <a:cxn ang="0">
                                <a:pos x="0" y="4"/>
                              </a:cxn>
                              <a:cxn ang="0">
                                <a:pos x="62" y="6"/>
                              </a:cxn>
                              <a:cxn ang="0">
                                <a:pos x="58" y="1144"/>
                              </a:cxn>
                              <a:cxn ang="0">
                                <a:pos x="160" y="1144"/>
                              </a:cxn>
                              <a:cxn ang="0">
                                <a:pos x="164" y="1382"/>
                              </a:cxn>
                              <a:cxn ang="0">
                                <a:pos x="184" y="1384"/>
                              </a:cxn>
                              <a:cxn ang="0">
                                <a:pos x="184" y="2334"/>
                              </a:cxn>
                              <a:cxn ang="0">
                                <a:pos x="330" y="2334"/>
                              </a:cxn>
                              <a:cxn ang="0">
                                <a:pos x="184" y="2336"/>
                              </a:cxn>
                              <a:cxn ang="0">
                                <a:pos x="184" y="2490"/>
                              </a:cxn>
                              <a:cxn ang="0">
                                <a:pos x="164" y="2486"/>
                              </a:cxn>
                              <a:cxn ang="0">
                                <a:pos x="514" y="2490"/>
                              </a:cxn>
                              <a:cxn ang="0">
                                <a:pos x="498" y="2490"/>
                              </a:cxn>
                              <a:cxn ang="0">
                                <a:pos x="492" y="2334"/>
                              </a:cxn>
                              <a:cxn ang="0">
                                <a:pos x="332" y="2334"/>
                              </a:cxn>
                              <a:cxn ang="0">
                                <a:pos x="494" y="2334"/>
                              </a:cxn>
                              <a:cxn ang="0">
                                <a:pos x="494" y="1388"/>
                              </a:cxn>
                              <a:cxn ang="0">
                                <a:pos x="514" y="1388"/>
                              </a:cxn>
                              <a:cxn ang="0">
                                <a:pos x="512" y="1142"/>
                              </a:cxn>
                              <a:cxn ang="0">
                                <a:pos x="614" y="1140"/>
                              </a:cxn>
                              <a:cxn ang="0">
                                <a:pos x="616" y="2"/>
                              </a:cxn>
                              <a:cxn ang="0">
                                <a:pos x="662" y="0"/>
                              </a:cxn>
                              <a:cxn ang="0">
                                <a:pos x="662" y="1252"/>
                              </a:cxn>
                              <a:cxn ang="0">
                                <a:pos x="548" y="1370"/>
                              </a:cxn>
                              <a:cxn ang="0">
                                <a:pos x="546" y="2344"/>
                              </a:cxn>
                              <a:cxn ang="0">
                                <a:pos x="676" y="2472"/>
                              </a:cxn>
                              <a:cxn ang="0">
                                <a:pos x="676" y="2684"/>
                              </a:cxn>
                              <a:cxn ang="0">
                                <a:pos x="604" y="2682"/>
                              </a:cxn>
                              <a:cxn ang="0">
                                <a:pos x="606" y="2626"/>
                              </a:cxn>
                              <a:cxn ang="0">
                                <a:pos x="588" y="2624"/>
                              </a:cxn>
                              <a:cxn ang="0">
                                <a:pos x="588" y="2492"/>
                              </a:cxn>
                              <a:cxn ang="0">
                                <a:pos x="98" y="2486"/>
                              </a:cxn>
                              <a:cxn ang="0">
                                <a:pos x="98" y="2626"/>
                              </a:cxn>
                              <a:cxn ang="0">
                                <a:pos x="76" y="2626"/>
                              </a:cxn>
                              <a:cxn ang="0">
                                <a:pos x="76" y="2692"/>
                              </a:cxn>
                              <a:cxn ang="0">
                                <a:pos x="0" y="2694"/>
                              </a:cxn>
                              <a:cxn ang="0">
                                <a:pos x="1" y="2472"/>
                              </a:cxn>
                              <a:cxn ang="0">
                                <a:pos x="130" y="2346"/>
                              </a:cxn>
                              <a:cxn ang="0">
                                <a:pos x="126" y="1374"/>
                              </a:cxn>
                              <a:cxn ang="0">
                                <a:pos x="2" y="1248"/>
                              </a:cxn>
                              <a:cxn ang="0">
                                <a:pos x="0" y="4"/>
                              </a:cxn>
                            </a:cxnLst>
                            <a:rect l="0" t="0" r="r" b="b"/>
                            <a:pathLst>
                              <a:path w="676" h="2694">
                                <a:moveTo>
                                  <a:pt x="0" y="4"/>
                                </a:moveTo>
                                <a:lnTo>
                                  <a:pt x="62" y="6"/>
                                </a:lnTo>
                                <a:lnTo>
                                  <a:pt x="58" y="1144"/>
                                </a:lnTo>
                                <a:lnTo>
                                  <a:pt x="160" y="1144"/>
                                </a:lnTo>
                                <a:lnTo>
                                  <a:pt x="164" y="1382"/>
                                </a:lnTo>
                                <a:lnTo>
                                  <a:pt x="184" y="1384"/>
                                </a:lnTo>
                                <a:lnTo>
                                  <a:pt x="184" y="2334"/>
                                </a:lnTo>
                                <a:lnTo>
                                  <a:pt x="330" y="2334"/>
                                </a:lnTo>
                                <a:lnTo>
                                  <a:pt x="184" y="2336"/>
                                </a:lnTo>
                                <a:lnTo>
                                  <a:pt x="184" y="2490"/>
                                </a:lnTo>
                                <a:lnTo>
                                  <a:pt x="164" y="2486"/>
                                </a:lnTo>
                                <a:lnTo>
                                  <a:pt x="514" y="2490"/>
                                </a:lnTo>
                                <a:lnTo>
                                  <a:pt x="498" y="2490"/>
                                </a:lnTo>
                                <a:lnTo>
                                  <a:pt x="492" y="2334"/>
                                </a:lnTo>
                                <a:lnTo>
                                  <a:pt x="332" y="2334"/>
                                </a:lnTo>
                                <a:lnTo>
                                  <a:pt x="494" y="2334"/>
                                </a:lnTo>
                                <a:lnTo>
                                  <a:pt x="494" y="1388"/>
                                </a:lnTo>
                                <a:lnTo>
                                  <a:pt x="514" y="1388"/>
                                </a:lnTo>
                                <a:lnTo>
                                  <a:pt x="512" y="1142"/>
                                </a:lnTo>
                                <a:lnTo>
                                  <a:pt x="614" y="1140"/>
                                </a:lnTo>
                                <a:lnTo>
                                  <a:pt x="616" y="2"/>
                                </a:lnTo>
                                <a:lnTo>
                                  <a:pt x="662" y="0"/>
                                </a:lnTo>
                                <a:lnTo>
                                  <a:pt x="662" y="1252"/>
                                </a:lnTo>
                                <a:lnTo>
                                  <a:pt x="548" y="1370"/>
                                </a:lnTo>
                                <a:lnTo>
                                  <a:pt x="546" y="2344"/>
                                </a:lnTo>
                                <a:lnTo>
                                  <a:pt x="676" y="2472"/>
                                </a:lnTo>
                                <a:lnTo>
                                  <a:pt x="676" y="2684"/>
                                </a:lnTo>
                                <a:lnTo>
                                  <a:pt x="604" y="2682"/>
                                </a:lnTo>
                                <a:lnTo>
                                  <a:pt x="606" y="2626"/>
                                </a:lnTo>
                                <a:lnTo>
                                  <a:pt x="588" y="2624"/>
                                </a:lnTo>
                                <a:lnTo>
                                  <a:pt x="588" y="2492"/>
                                </a:lnTo>
                                <a:lnTo>
                                  <a:pt x="98" y="2486"/>
                                </a:lnTo>
                                <a:lnTo>
                                  <a:pt x="98" y="2626"/>
                                </a:lnTo>
                                <a:lnTo>
                                  <a:pt x="76" y="2626"/>
                                </a:lnTo>
                                <a:lnTo>
                                  <a:pt x="76" y="2692"/>
                                </a:lnTo>
                                <a:lnTo>
                                  <a:pt x="0" y="2694"/>
                                </a:lnTo>
                                <a:lnTo>
                                  <a:pt x="1" y="2472"/>
                                </a:lnTo>
                                <a:lnTo>
                                  <a:pt x="130" y="2346"/>
                                </a:lnTo>
                                <a:lnTo>
                                  <a:pt x="126" y="1374"/>
                                </a:lnTo>
                                <a:lnTo>
                                  <a:pt x="2" y="1248"/>
                                </a:lnTo>
                                <a:lnTo>
                                  <a:pt x="0" y="4"/>
                                </a:lnTo>
                                <a:close/>
                              </a:path>
                            </a:pathLst>
                          </a:custGeom>
                          <a:pattFill prst="wdUpDiag">
                            <a:fgClr>
                              <a:schemeClr val="tx2"/>
                            </a:fgClr>
                            <a:bgClr>
                              <a:schemeClr val="bg1"/>
                            </a:bgClr>
                          </a:pattFill>
                          <a:ln w="9525">
                            <a:solidFill>
                              <a:schemeClr val="tx1"/>
                            </a:solidFill>
                            <a:round/>
                            <a:headEnd/>
                            <a:tailEnd/>
                          </a:ln>
                          <a:effectLst/>
                        </p:spPr>
                        <p:txBody>
                          <a:bodyPr/>
                          <a:lstStyle/>
                          <a:p>
                            <a:endParaRPr lang="ro-RO"/>
                          </a:p>
                        </p:txBody>
                      </p:sp>
                      <p:grpSp>
                        <p:nvGrpSpPr>
                          <p:cNvPr id="170313" name="Group 329"/>
                          <p:cNvGrpSpPr>
                            <a:grpSpLocks noChangeAspect="1"/>
                          </p:cNvGrpSpPr>
                          <p:nvPr/>
                        </p:nvGrpSpPr>
                        <p:grpSpPr bwMode="auto">
                          <a:xfrm>
                            <a:off x="2655" y="3434"/>
                            <a:ext cx="453" cy="328"/>
                            <a:chOff x="2655" y="3434"/>
                            <a:chExt cx="453" cy="328"/>
                          </a:xfrm>
                        </p:grpSpPr>
                        <p:sp>
                          <p:nvSpPr>
                            <p:cNvPr id="170314" name="Freeform 330" descr="Широкий диагональный 2"/>
                            <p:cNvSpPr>
                              <a:spLocks noChangeAspect="1"/>
                            </p:cNvSpPr>
                            <p:nvPr/>
                          </p:nvSpPr>
                          <p:spPr bwMode="auto">
                            <a:xfrm>
                              <a:off x="2655" y="3634"/>
                              <a:ext cx="18" cy="128"/>
                            </a:xfrm>
                            <a:custGeom>
                              <a:avLst/>
                              <a:gdLst/>
                              <a:ahLst/>
                              <a:cxnLst>
                                <a:cxn ang="0">
                                  <a:pos x="22" y="2"/>
                                </a:cxn>
                                <a:cxn ang="0">
                                  <a:pos x="2" y="0"/>
                                </a:cxn>
                                <a:cxn ang="0">
                                  <a:pos x="0" y="150"/>
                                </a:cxn>
                              </a:cxnLst>
                              <a:rect l="0" t="0" r="r" b="b"/>
                              <a:pathLst>
                                <a:path w="22" h="150">
                                  <a:moveTo>
                                    <a:pt x="22" y="2"/>
                                  </a:moveTo>
                                  <a:lnTo>
                                    <a:pt x="2" y="0"/>
                                  </a:lnTo>
                                  <a:lnTo>
                                    <a:pt x="0" y="150"/>
                                  </a:lnTo>
                                </a:path>
                              </a:pathLst>
                            </a:custGeom>
                            <a:noFill/>
                            <a:ln w="6350" cmpd="sng">
                              <a:solidFill>
                                <a:schemeClr val="tx1"/>
                              </a:solidFill>
                              <a:round/>
                              <a:headEnd type="none" w="med" len="med"/>
                              <a:tailEnd type="none" w="med" len="med"/>
                            </a:ln>
                            <a:effectLst/>
                          </p:spPr>
                          <p:txBody>
                            <a:bodyPr/>
                            <a:lstStyle/>
                            <a:p>
                              <a:endParaRPr lang="ro-RO"/>
                            </a:p>
                          </p:txBody>
                        </p:sp>
                        <p:sp>
                          <p:nvSpPr>
                            <p:cNvPr id="170315" name="Freeform 331" descr="Широкий диагональный 2"/>
                            <p:cNvSpPr>
                              <a:spLocks noChangeAspect="1"/>
                            </p:cNvSpPr>
                            <p:nvPr/>
                          </p:nvSpPr>
                          <p:spPr bwMode="auto">
                            <a:xfrm>
                              <a:off x="3091" y="3641"/>
                              <a:ext cx="17" cy="116"/>
                            </a:xfrm>
                            <a:custGeom>
                              <a:avLst/>
                              <a:gdLst/>
                              <a:ahLst/>
                              <a:cxnLst>
                                <a:cxn ang="0">
                                  <a:pos x="0" y="0"/>
                                </a:cxn>
                                <a:cxn ang="0">
                                  <a:pos x="20" y="0"/>
                                </a:cxn>
                                <a:cxn ang="0">
                                  <a:pos x="20" y="136"/>
                                </a:cxn>
                              </a:cxnLst>
                              <a:rect l="0" t="0" r="r" b="b"/>
                              <a:pathLst>
                                <a:path w="20" h="136">
                                  <a:moveTo>
                                    <a:pt x="0" y="0"/>
                                  </a:moveTo>
                                  <a:lnTo>
                                    <a:pt x="20" y="0"/>
                                  </a:lnTo>
                                  <a:lnTo>
                                    <a:pt x="20" y="136"/>
                                  </a:lnTo>
                                </a:path>
                              </a:pathLst>
                            </a:custGeom>
                            <a:noFill/>
                            <a:ln w="6350" cmpd="sng">
                              <a:solidFill>
                                <a:schemeClr val="tx1"/>
                              </a:solidFill>
                              <a:round/>
                              <a:headEnd type="none" w="med" len="med"/>
                              <a:tailEnd type="none" w="med" len="med"/>
                            </a:ln>
                            <a:effectLst/>
                          </p:spPr>
                          <p:txBody>
                            <a:bodyPr/>
                            <a:lstStyle/>
                            <a:p>
                              <a:endParaRPr lang="ro-RO"/>
                            </a:p>
                          </p:txBody>
                        </p:sp>
                        <p:sp>
                          <p:nvSpPr>
                            <p:cNvPr id="170316" name="Freeform 332" descr="Широкий диагональный 2"/>
                            <p:cNvSpPr>
                              <a:spLocks noChangeAspect="1"/>
                            </p:cNvSpPr>
                            <p:nvPr/>
                          </p:nvSpPr>
                          <p:spPr bwMode="auto">
                            <a:xfrm>
                              <a:off x="2730" y="3434"/>
                              <a:ext cx="17" cy="204"/>
                            </a:xfrm>
                            <a:custGeom>
                              <a:avLst/>
                              <a:gdLst/>
                              <a:ahLst/>
                              <a:cxnLst>
                                <a:cxn ang="0">
                                  <a:pos x="19" y="0"/>
                                </a:cxn>
                                <a:cxn ang="0">
                                  <a:pos x="0" y="32"/>
                                </a:cxn>
                                <a:cxn ang="0">
                                  <a:pos x="0" y="239"/>
                                </a:cxn>
                              </a:cxnLst>
                              <a:rect l="0" t="0" r="r" b="b"/>
                              <a:pathLst>
                                <a:path w="19" h="239">
                                  <a:moveTo>
                                    <a:pt x="19" y="0"/>
                                  </a:moveTo>
                                  <a:lnTo>
                                    <a:pt x="0" y="32"/>
                                  </a:lnTo>
                                  <a:lnTo>
                                    <a:pt x="0" y="239"/>
                                  </a:lnTo>
                                </a:path>
                              </a:pathLst>
                            </a:custGeom>
                            <a:noFill/>
                            <a:ln w="6350" cmpd="sng">
                              <a:solidFill>
                                <a:schemeClr val="tx1"/>
                              </a:solidFill>
                              <a:round/>
                              <a:headEnd type="none" w="med" len="med"/>
                              <a:tailEnd type="none" w="med" len="med"/>
                            </a:ln>
                            <a:effectLst/>
                          </p:spPr>
                          <p:txBody>
                            <a:bodyPr/>
                            <a:lstStyle/>
                            <a:p>
                              <a:endParaRPr lang="ro-RO"/>
                            </a:p>
                          </p:txBody>
                        </p:sp>
                        <p:sp>
                          <p:nvSpPr>
                            <p:cNvPr id="170317" name="Freeform 333" descr="Широкий диагональный 2"/>
                            <p:cNvSpPr>
                              <a:spLocks noChangeAspect="1"/>
                            </p:cNvSpPr>
                            <p:nvPr/>
                          </p:nvSpPr>
                          <p:spPr bwMode="auto">
                            <a:xfrm>
                              <a:off x="3018" y="3441"/>
                              <a:ext cx="11" cy="195"/>
                            </a:xfrm>
                            <a:custGeom>
                              <a:avLst/>
                              <a:gdLst/>
                              <a:ahLst/>
                              <a:cxnLst>
                                <a:cxn ang="0">
                                  <a:pos x="0" y="0"/>
                                </a:cxn>
                                <a:cxn ang="0">
                                  <a:pos x="13" y="30"/>
                                </a:cxn>
                                <a:cxn ang="0">
                                  <a:pos x="13" y="229"/>
                                </a:cxn>
                              </a:cxnLst>
                              <a:rect l="0" t="0" r="r" b="b"/>
                              <a:pathLst>
                                <a:path w="13" h="229">
                                  <a:moveTo>
                                    <a:pt x="0" y="0"/>
                                  </a:moveTo>
                                  <a:lnTo>
                                    <a:pt x="13" y="30"/>
                                  </a:lnTo>
                                  <a:lnTo>
                                    <a:pt x="13" y="229"/>
                                  </a:lnTo>
                                </a:path>
                              </a:pathLst>
                            </a:custGeom>
                            <a:noFill/>
                            <a:ln w="6350" cmpd="sng">
                              <a:solidFill>
                                <a:schemeClr val="tx1"/>
                              </a:solidFill>
                              <a:round/>
                              <a:headEnd type="none" w="med" len="med"/>
                              <a:tailEnd type="none" w="med" len="med"/>
                            </a:ln>
                            <a:effectLst/>
                          </p:spPr>
                          <p:txBody>
                            <a:bodyPr/>
                            <a:lstStyle/>
                            <a:p>
                              <a:endParaRPr lang="ro-RO"/>
                            </a:p>
                          </p:txBody>
                        </p:sp>
                      </p:grpSp>
                    </p:grpSp>
                    <p:sp>
                      <p:nvSpPr>
                        <p:cNvPr id="170318" name="Freeform 334" descr="Широкий диагональный 1"/>
                        <p:cNvSpPr>
                          <a:spLocks noChangeAspect="1"/>
                        </p:cNvSpPr>
                        <p:nvPr/>
                      </p:nvSpPr>
                      <p:spPr bwMode="auto">
                        <a:xfrm>
                          <a:off x="2658" y="3506"/>
                          <a:ext cx="450" cy="336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109" y="2"/>
                            </a:cxn>
                            <a:cxn ang="0">
                              <a:pos x="268" y="0"/>
                            </a:cxn>
                            <a:cxn ang="0">
                              <a:pos x="188" y="0"/>
                            </a:cxn>
                            <a:cxn ang="0">
                              <a:pos x="188" y="338"/>
                            </a:cxn>
                            <a:cxn ang="0">
                              <a:pos x="338" y="338"/>
                            </a:cxn>
                            <a:cxn ang="0">
                              <a:pos x="338" y="0"/>
                            </a:cxn>
                            <a:cxn ang="0">
                              <a:pos x="266" y="0"/>
                            </a:cxn>
                            <a:cxn ang="0">
                              <a:pos x="418" y="0"/>
                            </a:cxn>
                            <a:cxn ang="0">
                              <a:pos x="418" y="154"/>
                            </a:cxn>
                            <a:cxn ang="0">
                              <a:pos x="400" y="156"/>
                            </a:cxn>
                            <a:cxn ang="0">
                              <a:pos x="400" y="178"/>
                            </a:cxn>
                            <a:cxn ang="0">
                              <a:pos x="528" y="178"/>
                            </a:cxn>
                            <a:cxn ang="0">
                              <a:pos x="528" y="236"/>
                            </a:cxn>
                            <a:cxn ang="0">
                              <a:pos x="468" y="232"/>
                            </a:cxn>
                            <a:cxn ang="0">
                              <a:pos x="468" y="290"/>
                            </a:cxn>
                            <a:cxn ang="0">
                              <a:pos x="444" y="290"/>
                            </a:cxn>
                            <a:cxn ang="0">
                              <a:pos x="444" y="394"/>
                            </a:cxn>
                            <a:cxn ang="0">
                              <a:pos x="400" y="394"/>
                            </a:cxn>
                            <a:cxn ang="0">
                              <a:pos x="400" y="336"/>
                            </a:cxn>
                            <a:cxn ang="0">
                              <a:pos x="132" y="336"/>
                            </a:cxn>
                            <a:cxn ang="0">
                              <a:pos x="134" y="394"/>
                            </a:cxn>
                            <a:cxn ang="0">
                              <a:pos x="78" y="394"/>
                            </a:cxn>
                            <a:cxn ang="0">
                              <a:pos x="78" y="292"/>
                            </a:cxn>
                            <a:cxn ang="0">
                              <a:pos x="50" y="294"/>
                            </a:cxn>
                            <a:cxn ang="0">
                              <a:pos x="50" y="232"/>
                            </a:cxn>
                            <a:cxn ang="0">
                              <a:pos x="0" y="230"/>
                            </a:cxn>
                            <a:cxn ang="0">
                              <a:pos x="0" y="174"/>
                            </a:cxn>
                            <a:cxn ang="0">
                              <a:pos x="126" y="174"/>
                            </a:cxn>
                            <a:cxn ang="0">
                              <a:pos x="122" y="150"/>
                            </a:cxn>
                            <a:cxn ang="0">
                              <a:pos x="109" y="149"/>
                            </a:cxn>
                            <a:cxn ang="0">
                              <a:pos x="109" y="2"/>
                            </a:cxn>
                          </a:cxnLst>
                          <a:rect l="0" t="0" r="r" b="b"/>
                          <a:pathLst>
                            <a:path w="528" h="394">
                              <a:moveTo>
                                <a:pt x="109" y="2"/>
                              </a:moveTo>
                              <a:lnTo>
                                <a:pt x="268" y="0"/>
                              </a:lnTo>
                              <a:lnTo>
                                <a:pt x="188" y="0"/>
                              </a:lnTo>
                              <a:lnTo>
                                <a:pt x="188" y="338"/>
                              </a:lnTo>
                              <a:lnTo>
                                <a:pt x="338" y="338"/>
                              </a:lnTo>
                              <a:lnTo>
                                <a:pt x="338" y="0"/>
                              </a:lnTo>
                              <a:lnTo>
                                <a:pt x="266" y="0"/>
                              </a:lnTo>
                              <a:lnTo>
                                <a:pt x="418" y="0"/>
                              </a:lnTo>
                              <a:lnTo>
                                <a:pt x="418" y="154"/>
                              </a:lnTo>
                              <a:lnTo>
                                <a:pt x="400" y="156"/>
                              </a:lnTo>
                              <a:lnTo>
                                <a:pt x="400" y="178"/>
                              </a:lnTo>
                              <a:lnTo>
                                <a:pt x="528" y="178"/>
                              </a:lnTo>
                              <a:lnTo>
                                <a:pt x="528" y="236"/>
                              </a:lnTo>
                              <a:lnTo>
                                <a:pt x="468" y="232"/>
                              </a:lnTo>
                              <a:lnTo>
                                <a:pt x="468" y="290"/>
                              </a:lnTo>
                              <a:lnTo>
                                <a:pt x="444" y="290"/>
                              </a:lnTo>
                              <a:lnTo>
                                <a:pt x="444" y="394"/>
                              </a:lnTo>
                              <a:lnTo>
                                <a:pt x="400" y="394"/>
                              </a:lnTo>
                              <a:lnTo>
                                <a:pt x="400" y="336"/>
                              </a:lnTo>
                              <a:lnTo>
                                <a:pt x="132" y="336"/>
                              </a:lnTo>
                              <a:lnTo>
                                <a:pt x="134" y="394"/>
                              </a:lnTo>
                              <a:lnTo>
                                <a:pt x="78" y="394"/>
                              </a:lnTo>
                              <a:lnTo>
                                <a:pt x="78" y="292"/>
                              </a:lnTo>
                              <a:lnTo>
                                <a:pt x="50" y="294"/>
                              </a:lnTo>
                              <a:lnTo>
                                <a:pt x="50" y="232"/>
                              </a:lnTo>
                              <a:lnTo>
                                <a:pt x="0" y="230"/>
                              </a:lnTo>
                              <a:lnTo>
                                <a:pt x="0" y="174"/>
                              </a:lnTo>
                              <a:lnTo>
                                <a:pt x="126" y="174"/>
                              </a:lnTo>
                              <a:lnTo>
                                <a:pt x="122" y="150"/>
                              </a:lnTo>
                              <a:lnTo>
                                <a:pt x="109" y="149"/>
                              </a:lnTo>
                              <a:lnTo>
                                <a:pt x="109" y="2"/>
                              </a:lnTo>
                              <a:close/>
                            </a:path>
                          </a:pathLst>
                        </a:custGeom>
                        <a:pattFill prst="wdDnDiag">
                          <a:fgClr>
                            <a:schemeClr val="tx1"/>
                          </a:fgClr>
                          <a:bgClr>
                            <a:schemeClr val="bg1"/>
                          </a:bgClr>
                        </a:pattFill>
                        <a:ln w="952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</p:spPr>
                      <p:txBody>
                        <a:bodyPr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70319" name="Freeform 335" descr="Алмазная решетка (контур)"/>
                        <p:cNvSpPr>
                          <a:spLocks noChangeAspect="1"/>
                        </p:cNvSpPr>
                        <p:nvPr/>
                      </p:nvSpPr>
                      <p:spPr bwMode="auto">
                        <a:xfrm>
                          <a:off x="3062" y="1505"/>
                          <a:ext cx="617" cy="2127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116" y="14"/>
                            </a:cxn>
                            <a:cxn ang="0">
                              <a:pos x="688" y="0"/>
                            </a:cxn>
                            <a:cxn ang="0">
                              <a:pos x="724" y="2406"/>
                            </a:cxn>
                            <a:cxn ang="0">
                              <a:pos x="140" y="2412"/>
                            </a:cxn>
                            <a:cxn ang="0">
                              <a:pos x="140" y="2494"/>
                            </a:cxn>
                            <a:cxn ang="0">
                              <a:pos x="0" y="2354"/>
                            </a:cxn>
                            <a:cxn ang="0">
                              <a:pos x="0" y="1386"/>
                            </a:cxn>
                            <a:cxn ang="0">
                              <a:pos x="116" y="1266"/>
                            </a:cxn>
                            <a:cxn ang="0">
                              <a:pos x="116" y="14"/>
                            </a:cxn>
                          </a:cxnLst>
                          <a:rect l="0" t="0" r="r" b="b"/>
                          <a:pathLst>
                            <a:path w="724" h="2494">
                              <a:moveTo>
                                <a:pt x="116" y="14"/>
                              </a:moveTo>
                              <a:lnTo>
                                <a:pt x="688" y="0"/>
                              </a:lnTo>
                              <a:lnTo>
                                <a:pt x="724" y="2406"/>
                              </a:lnTo>
                              <a:lnTo>
                                <a:pt x="140" y="2412"/>
                              </a:lnTo>
                              <a:lnTo>
                                <a:pt x="140" y="2494"/>
                              </a:lnTo>
                              <a:lnTo>
                                <a:pt x="0" y="2354"/>
                              </a:lnTo>
                              <a:lnTo>
                                <a:pt x="0" y="1386"/>
                              </a:lnTo>
                              <a:lnTo>
                                <a:pt x="116" y="1266"/>
                              </a:lnTo>
                              <a:lnTo>
                                <a:pt x="116" y="14"/>
                              </a:lnTo>
                              <a:close/>
                            </a:path>
                          </a:pathLst>
                        </a:custGeom>
                        <a:pattFill prst="openDmnd">
                          <a:fgClr>
                            <a:srgbClr val="FF3300"/>
                          </a:fgClr>
                          <a:bgClr>
                            <a:schemeClr val="bg1"/>
                          </a:bgClr>
                        </a:pattFill>
                        <a:ln w="9525">
                          <a:solidFill>
                            <a:srgbClr val="FF3300"/>
                          </a:solidFill>
                          <a:round/>
                          <a:headEnd/>
                          <a:tailEnd/>
                        </a:ln>
                        <a:effectLst/>
                      </p:spPr>
                      <p:txBody>
                        <a:bodyPr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70320" name="Freeform 336" descr="Алмазная решетка (контур)"/>
                        <p:cNvSpPr>
                          <a:spLocks noChangeAspect="1"/>
                        </p:cNvSpPr>
                        <p:nvPr/>
                      </p:nvSpPr>
                      <p:spPr bwMode="auto">
                        <a:xfrm>
                          <a:off x="2443" y="1519"/>
                          <a:ext cx="252" cy="2102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0" y="0"/>
                            </a:cxn>
                            <a:cxn ang="0">
                              <a:pos x="172" y="0"/>
                            </a:cxn>
                            <a:cxn ang="0">
                              <a:pos x="170" y="1242"/>
                            </a:cxn>
                            <a:cxn ang="0">
                              <a:pos x="296" y="1368"/>
                            </a:cxn>
                            <a:cxn ang="0">
                              <a:pos x="295" y="2339"/>
                            </a:cxn>
                            <a:cxn ang="0">
                              <a:pos x="163" y="2465"/>
                            </a:cxn>
                            <a:cxn ang="0">
                              <a:pos x="163" y="2405"/>
                            </a:cxn>
                            <a:cxn ang="0">
                              <a:pos x="6" y="2404"/>
                            </a:cxn>
                            <a:cxn ang="0">
                              <a:pos x="0" y="0"/>
                            </a:cxn>
                          </a:cxnLst>
                          <a:rect l="0" t="0" r="r" b="b"/>
                          <a:pathLst>
                            <a:path w="296" h="2465">
                              <a:moveTo>
                                <a:pt x="0" y="0"/>
                              </a:moveTo>
                              <a:lnTo>
                                <a:pt x="172" y="0"/>
                              </a:lnTo>
                              <a:lnTo>
                                <a:pt x="170" y="1242"/>
                              </a:lnTo>
                              <a:lnTo>
                                <a:pt x="296" y="1368"/>
                              </a:lnTo>
                              <a:lnTo>
                                <a:pt x="295" y="2339"/>
                              </a:lnTo>
                              <a:lnTo>
                                <a:pt x="163" y="2465"/>
                              </a:lnTo>
                              <a:lnTo>
                                <a:pt x="163" y="2405"/>
                              </a:lnTo>
                              <a:lnTo>
                                <a:pt x="6" y="2404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pattFill prst="openDmnd">
                          <a:fgClr>
                            <a:srgbClr val="FF3300"/>
                          </a:fgClr>
                          <a:bgClr>
                            <a:schemeClr val="bg1"/>
                          </a:bgClr>
                        </a:pattFill>
                        <a:ln w="9525" cap="flat" cmpd="sng">
                          <a:solidFill>
                            <a:srgbClr val="FF33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>
                        <a:effectLst/>
                      </p:spPr>
                      <p:txBody>
                        <a:bodyPr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70321" name="Freeform 337" descr="Широкий диагональный 2"/>
                        <p:cNvSpPr>
                          <a:spLocks noChangeAspect="1"/>
                        </p:cNvSpPr>
                        <p:nvPr/>
                      </p:nvSpPr>
                      <p:spPr bwMode="auto">
                        <a:xfrm>
                          <a:off x="1806" y="3564"/>
                          <a:ext cx="2156" cy="246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0" y="100"/>
                            </a:cxn>
                            <a:cxn ang="0">
                              <a:pos x="66" y="99"/>
                            </a:cxn>
                            <a:cxn ang="0">
                              <a:pos x="66" y="153"/>
                            </a:cxn>
                            <a:cxn ang="0">
                              <a:pos x="237" y="151"/>
                            </a:cxn>
                            <a:cxn ang="0">
                              <a:pos x="241" y="97"/>
                            </a:cxn>
                            <a:cxn ang="0">
                              <a:pos x="295" y="97"/>
                            </a:cxn>
                            <a:cxn ang="0">
                              <a:pos x="294" y="87"/>
                            </a:cxn>
                            <a:cxn ang="0">
                              <a:pos x="321" y="88"/>
                            </a:cxn>
                            <a:cxn ang="0">
                              <a:pos x="321" y="12"/>
                            </a:cxn>
                            <a:cxn ang="0">
                              <a:pos x="903" y="10"/>
                            </a:cxn>
                            <a:cxn ang="0">
                              <a:pos x="901" y="88"/>
                            </a:cxn>
                            <a:cxn ang="0">
                              <a:pos x="1618" y="87"/>
                            </a:cxn>
                            <a:cxn ang="0">
                              <a:pos x="1618" y="4"/>
                            </a:cxn>
                            <a:cxn ang="0">
                              <a:pos x="2196" y="0"/>
                            </a:cxn>
                            <a:cxn ang="0">
                              <a:pos x="2196" y="79"/>
                            </a:cxn>
                            <a:cxn ang="0">
                              <a:pos x="2283" y="78"/>
                            </a:cxn>
                            <a:cxn ang="0">
                              <a:pos x="2293" y="136"/>
                            </a:cxn>
                            <a:cxn ang="0">
                              <a:pos x="2425" y="135"/>
                            </a:cxn>
                            <a:cxn ang="0">
                              <a:pos x="2427" y="78"/>
                            </a:cxn>
                            <a:cxn ang="0">
                              <a:pos x="2527" y="78"/>
                            </a:cxn>
                            <a:cxn ang="0">
                              <a:pos x="2529" y="213"/>
                            </a:cxn>
                            <a:cxn ang="0">
                              <a:pos x="2461" y="216"/>
                            </a:cxn>
                            <a:cxn ang="0">
                              <a:pos x="2461" y="279"/>
                            </a:cxn>
                            <a:cxn ang="0">
                              <a:pos x="1668" y="280"/>
                            </a:cxn>
                            <a:cxn ang="0">
                              <a:pos x="1668" y="88"/>
                            </a:cxn>
                            <a:cxn ang="0">
                              <a:pos x="1621" y="90"/>
                            </a:cxn>
                            <a:cxn ang="0">
                              <a:pos x="864" y="87"/>
                            </a:cxn>
                            <a:cxn ang="0">
                              <a:pos x="864" y="129"/>
                            </a:cxn>
                            <a:cxn ang="0">
                              <a:pos x="865" y="277"/>
                            </a:cxn>
                            <a:cxn ang="0">
                              <a:pos x="829" y="277"/>
                            </a:cxn>
                            <a:cxn ang="0">
                              <a:pos x="832" y="130"/>
                            </a:cxn>
                            <a:cxn ang="0">
                              <a:pos x="768" y="129"/>
                            </a:cxn>
                            <a:cxn ang="0">
                              <a:pos x="766" y="10"/>
                            </a:cxn>
                            <a:cxn ang="0">
                              <a:pos x="342" y="10"/>
                            </a:cxn>
                            <a:cxn ang="0">
                              <a:pos x="342" y="139"/>
                            </a:cxn>
                            <a:cxn ang="0">
                              <a:pos x="268" y="141"/>
                            </a:cxn>
                            <a:cxn ang="0">
                              <a:pos x="267" y="289"/>
                            </a:cxn>
                            <a:cxn ang="0">
                              <a:pos x="85" y="288"/>
                            </a:cxn>
                            <a:cxn ang="0">
                              <a:pos x="85" y="226"/>
                            </a:cxn>
                            <a:cxn ang="0">
                              <a:pos x="0" y="229"/>
                            </a:cxn>
                            <a:cxn ang="0">
                              <a:pos x="0" y="100"/>
                            </a:cxn>
                          </a:cxnLst>
                          <a:rect l="0" t="0" r="r" b="b"/>
                          <a:pathLst>
                            <a:path w="2529" h="289">
                              <a:moveTo>
                                <a:pt x="0" y="100"/>
                              </a:moveTo>
                              <a:lnTo>
                                <a:pt x="66" y="99"/>
                              </a:lnTo>
                              <a:lnTo>
                                <a:pt x="66" y="153"/>
                              </a:lnTo>
                              <a:lnTo>
                                <a:pt x="237" y="151"/>
                              </a:lnTo>
                              <a:lnTo>
                                <a:pt x="241" y="97"/>
                              </a:lnTo>
                              <a:lnTo>
                                <a:pt x="295" y="97"/>
                              </a:lnTo>
                              <a:lnTo>
                                <a:pt x="294" y="87"/>
                              </a:lnTo>
                              <a:lnTo>
                                <a:pt x="321" y="88"/>
                              </a:lnTo>
                              <a:lnTo>
                                <a:pt x="321" y="12"/>
                              </a:lnTo>
                              <a:lnTo>
                                <a:pt x="903" y="10"/>
                              </a:lnTo>
                              <a:lnTo>
                                <a:pt x="901" y="88"/>
                              </a:lnTo>
                              <a:lnTo>
                                <a:pt x="1618" y="87"/>
                              </a:lnTo>
                              <a:lnTo>
                                <a:pt x="1618" y="4"/>
                              </a:lnTo>
                              <a:lnTo>
                                <a:pt x="2196" y="0"/>
                              </a:lnTo>
                              <a:lnTo>
                                <a:pt x="2196" y="79"/>
                              </a:lnTo>
                              <a:lnTo>
                                <a:pt x="2283" y="78"/>
                              </a:lnTo>
                              <a:lnTo>
                                <a:pt x="2293" y="136"/>
                              </a:lnTo>
                              <a:lnTo>
                                <a:pt x="2425" y="135"/>
                              </a:lnTo>
                              <a:lnTo>
                                <a:pt x="2427" y="78"/>
                              </a:lnTo>
                              <a:lnTo>
                                <a:pt x="2527" y="78"/>
                              </a:lnTo>
                              <a:lnTo>
                                <a:pt x="2529" y="213"/>
                              </a:lnTo>
                              <a:lnTo>
                                <a:pt x="2461" y="216"/>
                              </a:lnTo>
                              <a:lnTo>
                                <a:pt x="2461" y="279"/>
                              </a:lnTo>
                              <a:lnTo>
                                <a:pt x="1668" y="280"/>
                              </a:lnTo>
                              <a:lnTo>
                                <a:pt x="1668" y="88"/>
                              </a:lnTo>
                              <a:lnTo>
                                <a:pt x="1621" y="90"/>
                              </a:lnTo>
                              <a:lnTo>
                                <a:pt x="864" y="87"/>
                              </a:lnTo>
                              <a:lnTo>
                                <a:pt x="864" y="129"/>
                              </a:lnTo>
                              <a:lnTo>
                                <a:pt x="865" y="277"/>
                              </a:lnTo>
                              <a:lnTo>
                                <a:pt x="829" y="277"/>
                              </a:lnTo>
                              <a:lnTo>
                                <a:pt x="832" y="130"/>
                              </a:lnTo>
                              <a:lnTo>
                                <a:pt x="768" y="129"/>
                              </a:lnTo>
                              <a:lnTo>
                                <a:pt x="766" y="10"/>
                              </a:lnTo>
                              <a:lnTo>
                                <a:pt x="342" y="10"/>
                              </a:lnTo>
                              <a:lnTo>
                                <a:pt x="342" y="139"/>
                              </a:lnTo>
                              <a:lnTo>
                                <a:pt x="268" y="141"/>
                              </a:lnTo>
                              <a:lnTo>
                                <a:pt x="267" y="289"/>
                              </a:lnTo>
                              <a:lnTo>
                                <a:pt x="85" y="288"/>
                              </a:lnTo>
                              <a:lnTo>
                                <a:pt x="85" y="226"/>
                              </a:lnTo>
                              <a:lnTo>
                                <a:pt x="0" y="229"/>
                              </a:lnTo>
                              <a:lnTo>
                                <a:pt x="0" y="100"/>
                              </a:lnTo>
                              <a:close/>
                            </a:path>
                          </a:pathLst>
                        </a:custGeom>
                        <a:pattFill prst="wdUpDiag">
                          <a:fgClr>
                            <a:schemeClr val="tx1"/>
                          </a:fgClr>
                          <a:bgClr>
                            <a:schemeClr val="bg1"/>
                          </a:bgClr>
                        </a:pattFill>
                        <a:ln w="952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</p:spPr>
                      <p:txBody>
                        <a:bodyPr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70322" name="Freeform 338" descr="Алмазная решетка (контур)"/>
                        <p:cNvSpPr>
                          <a:spLocks noChangeAspect="1"/>
                        </p:cNvSpPr>
                        <p:nvPr/>
                      </p:nvSpPr>
                      <p:spPr bwMode="auto">
                        <a:xfrm>
                          <a:off x="2063" y="1526"/>
                          <a:ext cx="41" cy="2108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0" y="0"/>
                            </a:cxn>
                            <a:cxn ang="0">
                              <a:pos x="39" y="0"/>
                            </a:cxn>
                            <a:cxn ang="0">
                              <a:pos x="48" y="2400"/>
                            </a:cxn>
                            <a:cxn ang="0">
                              <a:pos x="21" y="2397"/>
                            </a:cxn>
                            <a:cxn ang="0">
                              <a:pos x="18" y="2469"/>
                            </a:cxn>
                            <a:cxn ang="0">
                              <a:pos x="0" y="2472"/>
                            </a:cxn>
                            <a:cxn ang="0">
                              <a:pos x="0" y="0"/>
                            </a:cxn>
                          </a:cxnLst>
                          <a:rect l="0" t="0" r="r" b="b"/>
                          <a:pathLst>
                            <a:path w="48" h="2472">
                              <a:moveTo>
                                <a:pt x="0" y="0"/>
                              </a:moveTo>
                              <a:lnTo>
                                <a:pt x="39" y="0"/>
                              </a:lnTo>
                              <a:lnTo>
                                <a:pt x="48" y="2400"/>
                              </a:lnTo>
                              <a:lnTo>
                                <a:pt x="21" y="2397"/>
                              </a:lnTo>
                              <a:lnTo>
                                <a:pt x="18" y="2469"/>
                              </a:lnTo>
                              <a:lnTo>
                                <a:pt x="0" y="2472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pattFill prst="openDmnd">
                          <a:fgClr>
                            <a:srgbClr val="FF3300"/>
                          </a:fgClr>
                          <a:bgClr>
                            <a:schemeClr val="bg1"/>
                          </a:bgClr>
                        </a:pattFill>
                        <a:ln w="9525" cap="flat" cmpd="sng">
                          <a:solidFill>
                            <a:srgbClr val="FF33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>
                        <a:effectLst/>
                      </p:spPr>
                      <p:txBody>
                        <a:bodyPr/>
                        <a:lstStyle/>
                        <a:p>
                          <a:endParaRPr lang="ro-RO"/>
                        </a:p>
                      </p:txBody>
                    </p:sp>
                    <p:grpSp>
                      <p:nvGrpSpPr>
                        <p:cNvPr id="170323" name="Group 339"/>
                        <p:cNvGrpSpPr>
                          <a:grpSpLocks noChangeAspect="1"/>
                        </p:cNvGrpSpPr>
                        <p:nvPr/>
                      </p:nvGrpSpPr>
                      <p:grpSpPr bwMode="auto">
                        <a:xfrm>
                          <a:off x="2043" y="3649"/>
                          <a:ext cx="1175" cy="154"/>
                          <a:chOff x="2112" y="3660"/>
                          <a:chExt cx="1379" cy="180"/>
                        </a:xfrm>
                      </p:grpSpPr>
                      <p:sp>
                        <p:nvSpPr>
                          <p:cNvPr id="170324" name="Rectangle 340" descr="Алмазная решетка (контур)"/>
                          <p:cNvSpPr>
                            <a:spLocks noChangeAspect="1" noChangeArrowheads="1"/>
                          </p:cNvSpPr>
                          <p:nvPr/>
                        </p:nvSpPr>
                        <p:spPr bwMode="auto">
                          <a:xfrm>
                            <a:off x="2112" y="3702"/>
                            <a:ext cx="72" cy="138"/>
                          </a:xfrm>
                          <a:prstGeom prst="rect">
                            <a:avLst/>
                          </a:prstGeom>
                          <a:pattFill prst="openDmnd">
                            <a:fgClr>
                              <a:schemeClr val="folHlink"/>
                            </a:fgClr>
                            <a:bgClr>
                              <a:schemeClr val="bg1"/>
                            </a:bgClr>
                          </a:pattFill>
                          <a:ln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:ln>
                          <a:effectLst/>
                        </p:spPr>
                        <p:txBody>
                          <a:bodyPr wrap="none" anchor="ctr"/>
                          <a:lstStyle/>
                          <a:p>
                            <a:endParaRPr lang="ro-RO"/>
                          </a:p>
                        </p:txBody>
                      </p:sp>
                      <p:sp>
                        <p:nvSpPr>
                          <p:cNvPr id="170325" name="Rectangle 341" descr="Алмазная решетка (контур)"/>
                          <p:cNvSpPr>
                            <a:spLocks noChangeAspect="1" noChangeArrowheads="1"/>
                          </p:cNvSpPr>
                          <p:nvPr/>
                        </p:nvSpPr>
                        <p:spPr bwMode="auto">
                          <a:xfrm>
                            <a:off x="2592" y="3699"/>
                            <a:ext cx="72" cy="138"/>
                          </a:xfrm>
                          <a:prstGeom prst="rect">
                            <a:avLst/>
                          </a:prstGeom>
                          <a:pattFill prst="openDmnd">
                            <a:fgClr>
                              <a:schemeClr val="folHlink"/>
                            </a:fgClr>
                            <a:bgClr>
                              <a:schemeClr val="bg1"/>
                            </a:bgClr>
                          </a:pattFill>
                          <a:ln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:ln>
                          <a:effectLst/>
                        </p:spPr>
                        <p:txBody>
                          <a:bodyPr wrap="none" anchor="ctr"/>
                          <a:lstStyle/>
                          <a:p>
                            <a:endParaRPr lang="ro-RO"/>
                          </a:p>
                        </p:txBody>
                      </p:sp>
                      <p:sp>
                        <p:nvSpPr>
                          <p:cNvPr id="170326" name="Rectangle 342" descr="Алмазная решетка (контур)"/>
                          <p:cNvSpPr>
                            <a:spLocks noChangeAspect="1" noChangeArrowheads="1"/>
                          </p:cNvSpPr>
                          <p:nvPr/>
                        </p:nvSpPr>
                        <p:spPr bwMode="auto">
                          <a:xfrm>
                            <a:off x="2701" y="3663"/>
                            <a:ext cx="47" cy="174"/>
                          </a:xfrm>
                          <a:prstGeom prst="rect">
                            <a:avLst/>
                          </a:prstGeom>
                          <a:pattFill prst="openDmnd">
                            <a:fgClr>
                              <a:schemeClr val="folHlink"/>
                            </a:fgClr>
                            <a:bgClr>
                              <a:schemeClr val="bg1"/>
                            </a:bgClr>
                          </a:pattFill>
                          <a:ln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:ln>
                          <a:effectLst/>
                        </p:spPr>
                        <p:txBody>
                          <a:bodyPr wrap="none" anchor="ctr"/>
                          <a:lstStyle/>
                          <a:p>
                            <a:endParaRPr lang="ro-RO"/>
                          </a:p>
                        </p:txBody>
                      </p:sp>
                      <p:sp>
                        <p:nvSpPr>
                          <p:cNvPr id="170327" name="Rectangle 343" descr="Алмазная решетка (контур)"/>
                          <p:cNvSpPr>
                            <a:spLocks noChangeAspect="1" noChangeArrowheads="1"/>
                          </p:cNvSpPr>
                          <p:nvPr/>
                        </p:nvSpPr>
                        <p:spPr bwMode="auto">
                          <a:xfrm>
                            <a:off x="3444" y="3660"/>
                            <a:ext cx="47" cy="174"/>
                          </a:xfrm>
                          <a:prstGeom prst="rect">
                            <a:avLst/>
                          </a:prstGeom>
                          <a:pattFill prst="openDmnd">
                            <a:fgClr>
                              <a:schemeClr val="folHlink"/>
                            </a:fgClr>
                            <a:bgClr>
                              <a:schemeClr val="bg1"/>
                            </a:bgClr>
                          </a:pattFill>
                          <a:ln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:ln>
                          <a:effectLst/>
                        </p:spPr>
                        <p:txBody>
                          <a:bodyPr wrap="none" anchor="ctr"/>
                          <a:lstStyle/>
                          <a:p>
                            <a:endParaRPr lang="ro-RO"/>
                          </a:p>
                        </p:txBody>
                      </p:sp>
                    </p:grpSp>
                    <p:grpSp>
                      <p:nvGrpSpPr>
                        <p:cNvPr id="170328" name="Group 344"/>
                        <p:cNvGrpSpPr>
                          <a:grpSpLocks noChangeAspect="1"/>
                        </p:cNvGrpSpPr>
                        <p:nvPr/>
                      </p:nvGrpSpPr>
                      <p:grpSpPr bwMode="auto">
                        <a:xfrm>
                          <a:off x="2095" y="1388"/>
                          <a:ext cx="346" cy="2602"/>
                          <a:chOff x="2095" y="1388"/>
                          <a:chExt cx="346" cy="2602"/>
                        </a:xfrm>
                      </p:grpSpPr>
                      <p:sp>
                        <p:nvSpPr>
                          <p:cNvPr id="170329" name="Freeform 345" descr="Широкий диагональный 2"/>
                          <p:cNvSpPr>
                            <a:spLocks noChangeAspect="1"/>
                          </p:cNvSpPr>
                          <p:nvPr/>
                        </p:nvSpPr>
                        <p:spPr bwMode="auto">
                          <a:xfrm>
                            <a:off x="2095" y="1388"/>
                            <a:ext cx="346" cy="2602"/>
                          </a:xfrm>
                          <a:custGeom>
                            <a:avLst/>
                            <a:gdLst/>
                            <a:ahLst/>
                            <a:cxnLst>
                              <a:cxn ang="0">
                                <a:pos x="28" y="0"/>
                              </a:cxn>
                              <a:cxn ang="0">
                                <a:pos x="364" y="0"/>
                              </a:cxn>
                              <a:cxn ang="0">
                                <a:pos x="398" y="28"/>
                              </a:cxn>
                              <a:cxn ang="0">
                                <a:pos x="406" y="2848"/>
                              </a:cxn>
                              <a:cxn ang="0">
                                <a:pos x="388" y="2862"/>
                              </a:cxn>
                              <a:cxn ang="0">
                                <a:pos x="388" y="2888"/>
                              </a:cxn>
                              <a:cxn ang="0">
                                <a:pos x="388" y="2916"/>
                              </a:cxn>
                              <a:cxn ang="0">
                                <a:pos x="264" y="2916"/>
                              </a:cxn>
                              <a:cxn ang="0">
                                <a:pos x="262" y="3000"/>
                              </a:cxn>
                              <a:cxn ang="0">
                                <a:pos x="210" y="2998"/>
                              </a:cxn>
                              <a:cxn ang="0">
                                <a:pos x="210" y="2918"/>
                              </a:cxn>
                              <a:cxn ang="0">
                                <a:pos x="262" y="2918"/>
                              </a:cxn>
                              <a:cxn ang="0">
                                <a:pos x="212" y="2918"/>
                              </a:cxn>
                              <a:cxn ang="0">
                                <a:pos x="262" y="2856"/>
                              </a:cxn>
                              <a:cxn ang="0">
                                <a:pos x="186" y="2852"/>
                              </a:cxn>
                              <a:cxn ang="0">
                                <a:pos x="104" y="2918"/>
                              </a:cxn>
                              <a:cxn ang="0">
                                <a:pos x="102" y="2996"/>
                              </a:cxn>
                              <a:cxn ang="0">
                                <a:pos x="210" y="3000"/>
                              </a:cxn>
                              <a:cxn ang="0">
                                <a:pos x="210" y="3052"/>
                              </a:cxn>
                              <a:cxn ang="0">
                                <a:pos x="76" y="3050"/>
                              </a:cxn>
                              <a:cxn ang="0">
                                <a:pos x="76" y="3016"/>
                              </a:cxn>
                              <a:cxn ang="0">
                                <a:pos x="102" y="2998"/>
                              </a:cxn>
                              <a:cxn ang="0">
                                <a:pos x="78" y="3012"/>
                              </a:cxn>
                              <a:cxn ang="0">
                                <a:pos x="76" y="3048"/>
                              </a:cxn>
                              <a:cxn ang="0">
                                <a:pos x="58" y="3050"/>
                              </a:cxn>
                              <a:cxn ang="0">
                                <a:pos x="60" y="3006"/>
                              </a:cxn>
                              <a:cxn ang="0">
                                <a:pos x="84" y="2984"/>
                              </a:cxn>
                              <a:cxn ang="0">
                                <a:pos x="82" y="2912"/>
                              </a:cxn>
                              <a:cxn ang="0">
                                <a:pos x="30" y="2914"/>
                              </a:cxn>
                              <a:cxn ang="0">
                                <a:pos x="30" y="2858"/>
                              </a:cxn>
                              <a:cxn ang="0">
                                <a:pos x="10" y="2852"/>
                              </a:cxn>
                              <a:cxn ang="0">
                                <a:pos x="0" y="28"/>
                              </a:cxn>
                              <a:cxn ang="0">
                                <a:pos x="28" y="0"/>
                              </a:cxn>
                            </a:cxnLst>
                            <a:rect l="0" t="0" r="r" b="b"/>
                            <a:pathLst>
                              <a:path w="406" h="3052">
                                <a:moveTo>
                                  <a:pt x="28" y="0"/>
                                </a:moveTo>
                                <a:lnTo>
                                  <a:pt x="364" y="0"/>
                                </a:lnTo>
                                <a:lnTo>
                                  <a:pt x="398" y="28"/>
                                </a:lnTo>
                                <a:lnTo>
                                  <a:pt x="406" y="2848"/>
                                </a:lnTo>
                                <a:lnTo>
                                  <a:pt x="388" y="2862"/>
                                </a:lnTo>
                                <a:lnTo>
                                  <a:pt x="388" y="2888"/>
                                </a:lnTo>
                                <a:lnTo>
                                  <a:pt x="388" y="2916"/>
                                </a:lnTo>
                                <a:lnTo>
                                  <a:pt x="264" y="2916"/>
                                </a:lnTo>
                                <a:lnTo>
                                  <a:pt x="262" y="3000"/>
                                </a:lnTo>
                                <a:lnTo>
                                  <a:pt x="210" y="2998"/>
                                </a:lnTo>
                                <a:lnTo>
                                  <a:pt x="210" y="2918"/>
                                </a:lnTo>
                                <a:lnTo>
                                  <a:pt x="262" y="2918"/>
                                </a:lnTo>
                                <a:lnTo>
                                  <a:pt x="212" y="2918"/>
                                </a:lnTo>
                                <a:lnTo>
                                  <a:pt x="262" y="2856"/>
                                </a:lnTo>
                                <a:lnTo>
                                  <a:pt x="186" y="2852"/>
                                </a:lnTo>
                                <a:lnTo>
                                  <a:pt x="104" y="2918"/>
                                </a:lnTo>
                                <a:lnTo>
                                  <a:pt x="102" y="2996"/>
                                </a:lnTo>
                                <a:lnTo>
                                  <a:pt x="210" y="3000"/>
                                </a:lnTo>
                                <a:lnTo>
                                  <a:pt x="210" y="3052"/>
                                </a:lnTo>
                                <a:lnTo>
                                  <a:pt x="76" y="3050"/>
                                </a:lnTo>
                                <a:lnTo>
                                  <a:pt x="76" y="3016"/>
                                </a:lnTo>
                                <a:lnTo>
                                  <a:pt x="102" y="2998"/>
                                </a:lnTo>
                                <a:lnTo>
                                  <a:pt x="78" y="3012"/>
                                </a:lnTo>
                                <a:lnTo>
                                  <a:pt x="76" y="3048"/>
                                </a:lnTo>
                                <a:lnTo>
                                  <a:pt x="58" y="3050"/>
                                </a:lnTo>
                                <a:lnTo>
                                  <a:pt x="60" y="3006"/>
                                </a:lnTo>
                                <a:lnTo>
                                  <a:pt x="84" y="2984"/>
                                </a:lnTo>
                                <a:lnTo>
                                  <a:pt x="82" y="2912"/>
                                </a:lnTo>
                                <a:lnTo>
                                  <a:pt x="30" y="2914"/>
                                </a:lnTo>
                                <a:lnTo>
                                  <a:pt x="30" y="2858"/>
                                </a:lnTo>
                                <a:lnTo>
                                  <a:pt x="10" y="2852"/>
                                </a:lnTo>
                                <a:lnTo>
                                  <a:pt x="0" y="28"/>
                                </a:lnTo>
                                <a:lnTo>
                                  <a:pt x="28" y="0"/>
                                </a:lnTo>
                                <a:close/>
                              </a:path>
                            </a:pathLst>
                          </a:custGeom>
                          <a:pattFill prst="wdUpDiag">
                            <a:fgClr>
                              <a:schemeClr val="tx1"/>
                            </a:fgClr>
                            <a:bgClr>
                              <a:schemeClr val="bg1"/>
                            </a:bgClr>
                          </a:pattFill>
                          <a:ln w="9525">
                            <a:solidFill>
                              <a:schemeClr val="tx1"/>
                            </a:solidFill>
                            <a:round/>
                            <a:headEnd/>
                            <a:tailEnd/>
                          </a:ln>
                          <a:effectLst/>
                        </p:spPr>
                        <p:txBody>
                          <a:bodyPr/>
                          <a:lstStyle/>
                          <a:p>
                            <a:endParaRPr lang="ro-RO"/>
                          </a:p>
                        </p:txBody>
                      </p:sp>
                      <p:sp>
                        <p:nvSpPr>
                          <p:cNvPr id="170330" name="Freeform 346" descr="Широкий диагональный 2"/>
                          <p:cNvSpPr>
                            <a:spLocks noChangeAspect="1"/>
                          </p:cNvSpPr>
                          <p:nvPr/>
                        </p:nvSpPr>
                        <p:spPr bwMode="auto">
                          <a:xfrm>
                            <a:off x="2423" y="3516"/>
                            <a:ext cx="15" cy="321"/>
                          </a:xfrm>
                          <a:custGeom>
                            <a:avLst/>
                            <a:gdLst/>
                            <a:ahLst/>
                            <a:cxnLst>
                              <a:cxn ang="0">
                                <a:pos x="18" y="0"/>
                              </a:cxn>
                              <a:cxn ang="0">
                                <a:pos x="0" y="18"/>
                              </a:cxn>
                              <a:cxn ang="0">
                                <a:pos x="2" y="376"/>
                              </a:cxn>
                            </a:cxnLst>
                            <a:rect l="0" t="0" r="r" b="b"/>
                            <a:pathLst>
                              <a:path w="18" h="376">
                                <a:moveTo>
                                  <a:pt x="18" y="0"/>
                                </a:moveTo>
                                <a:lnTo>
                                  <a:pt x="0" y="18"/>
                                </a:lnTo>
                                <a:lnTo>
                                  <a:pt x="2" y="376"/>
                                </a:lnTo>
                              </a:path>
                            </a:pathLst>
                          </a:custGeom>
                          <a:noFill/>
                          <a:ln w="6350" cmpd="sng">
                            <a:solidFill>
                              <a:schemeClr val="tx1"/>
                            </a:solidFill>
                            <a:round/>
                            <a:headEnd type="none" w="med" len="med"/>
                            <a:tailEnd type="none" w="med" len="med"/>
                          </a:ln>
                          <a:effectLst/>
                        </p:spPr>
                        <p:txBody>
                          <a:bodyPr/>
                          <a:lstStyle/>
                          <a:p>
                            <a:endParaRPr lang="ro-RO"/>
                          </a:p>
                        </p:txBody>
                      </p:sp>
                      <p:sp>
                        <p:nvSpPr>
                          <p:cNvPr id="170331" name="Freeform 347" descr="Широкий диагональный 2"/>
                          <p:cNvSpPr>
                            <a:spLocks noChangeAspect="1"/>
                          </p:cNvSpPr>
                          <p:nvPr/>
                        </p:nvSpPr>
                        <p:spPr bwMode="auto">
                          <a:xfrm>
                            <a:off x="2102" y="3509"/>
                            <a:ext cx="19" cy="314"/>
                          </a:xfrm>
                          <a:custGeom>
                            <a:avLst/>
                            <a:gdLst/>
                            <a:ahLst/>
                            <a:cxnLst>
                              <a:cxn ang="0">
                                <a:pos x="0" y="0"/>
                              </a:cxn>
                              <a:cxn ang="0">
                                <a:pos x="20" y="20"/>
                              </a:cxn>
                              <a:cxn ang="0">
                                <a:pos x="22" y="368"/>
                              </a:cxn>
                            </a:cxnLst>
                            <a:rect l="0" t="0" r="r" b="b"/>
                            <a:pathLst>
                              <a:path w="22" h="368">
                                <a:moveTo>
                                  <a:pt x="0" y="0"/>
                                </a:moveTo>
                                <a:lnTo>
                                  <a:pt x="20" y="20"/>
                                </a:lnTo>
                                <a:lnTo>
                                  <a:pt x="22" y="368"/>
                                </a:lnTo>
                              </a:path>
                            </a:pathLst>
                          </a:custGeom>
                          <a:noFill/>
                          <a:ln w="6350" cmpd="sng">
                            <a:solidFill>
                              <a:schemeClr val="tx1"/>
                            </a:solidFill>
                            <a:round/>
                            <a:headEnd type="none" w="med" len="med"/>
                            <a:tailEnd type="none" w="med" len="med"/>
                          </a:ln>
                          <a:effectLst/>
                        </p:spPr>
                        <p:txBody>
                          <a:bodyPr/>
                          <a:lstStyle/>
                          <a:p>
                            <a:endParaRPr lang="ro-RO"/>
                          </a:p>
                        </p:txBody>
                      </p:sp>
                    </p:grpSp>
                  </p:grpSp>
                </p:grpSp>
              </p:grpSp>
            </p:grpSp>
            <p:sp>
              <p:nvSpPr>
                <p:cNvPr id="170332" name="Rectangle 348" descr="Алмазная решетка (контур)"/>
                <p:cNvSpPr>
                  <a:spLocks noChangeArrowheads="1"/>
                </p:cNvSpPr>
                <p:nvPr/>
              </p:nvSpPr>
              <p:spPr bwMode="auto">
                <a:xfrm>
                  <a:off x="2700" y="3828"/>
                  <a:ext cx="48" cy="48"/>
                </a:xfrm>
                <a:prstGeom prst="rect">
                  <a:avLst/>
                </a:prstGeom>
                <a:pattFill prst="openDmnd">
                  <a:fgClr>
                    <a:schemeClr val="folHlink"/>
                  </a:fgClr>
                  <a:bgClr>
                    <a:schemeClr val="bg1"/>
                  </a:bgClr>
                </a:patt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70333" name="Rectangle 349" descr="Алмазная решетка (контур)"/>
                <p:cNvSpPr>
                  <a:spLocks noChangeArrowheads="1"/>
                </p:cNvSpPr>
                <p:nvPr/>
              </p:nvSpPr>
              <p:spPr bwMode="auto">
                <a:xfrm>
                  <a:off x="3016" y="3826"/>
                  <a:ext cx="48" cy="48"/>
                </a:xfrm>
                <a:prstGeom prst="rect">
                  <a:avLst/>
                </a:prstGeom>
                <a:pattFill prst="openDmnd">
                  <a:fgClr>
                    <a:schemeClr val="folHlink"/>
                  </a:fgClr>
                  <a:bgClr>
                    <a:schemeClr val="bg1"/>
                  </a:bgClr>
                </a:patt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  <p:grpSp>
            <p:nvGrpSpPr>
              <p:cNvPr id="170334" name="Group 350"/>
              <p:cNvGrpSpPr>
                <a:grpSpLocks noChangeAspect="1"/>
              </p:cNvGrpSpPr>
              <p:nvPr/>
            </p:nvGrpSpPr>
            <p:grpSpPr bwMode="auto">
              <a:xfrm>
                <a:off x="2293" y="1862"/>
                <a:ext cx="180" cy="2029"/>
                <a:chOff x="2260" y="1006"/>
                <a:chExt cx="256" cy="2876"/>
              </a:xfrm>
            </p:grpSpPr>
            <p:sp>
              <p:nvSpPr>
                <p:cNvPr id="170335" name="Freeform 351" descr="Широкий диагональный 2"/>
                <p:cNvSpPr>
                  <a:spLocks noChangeAspect="1"/>
                </p:cNvSpPr>
                <p:nvPr/>
              </p:nvSpPr>
              <p:spPr bwMode="auto">
                <a:xfrm>
                  <a:off x="2260" y="1006"/>
                  <a:ext cx="256" cy="2876"/>
                </a:xfrm>
                <a:custGeom>
                  <a:avLst/>
                  <a:gdLst/>
                  <a:ahLst/>
                  <a:cxnLst>
                    <a:cxn ang="0">
                      <a:pos x="12" y="0"/>
                    </a:cxn>
                    <a:cxn ang="0">
                      <a:pos x="238" y="2"/>
                    </a:cxn>
                    <a:cxn ang="0">
                      <a:pos x="248" y="22"/>
                    </a:cxn>
                    <a:cxn ang="0">
                      <a:pos x="256" y="2856"/>
                    </a:cxn>
                    <a:cxn ang="0">
                      <a:pos x="236" y="2876"/>
                    </a:cxn>
                    <a:cxn ang="0">
                      <a:pos x="212" y="2868"/>
                    </a:cxn>
                    <a:cxn ang="0">
                      <a:pos x="180" y="2858"/>
                    </a:cxn>
                    <a:cxn ang="0">
                      <a:pos x="148" y="2850"/>
                    </a:cxn>
                    <a:cxn ang="0">
                      <a:pos x="122" y="2848"/>
                    </a:cxn>
                    <a:cxn ang="0">
                      <a:pos x="88" y="2856"/>
                    </a:cxn>
                    <a:cxn ang="0">
                      <a:pos x="52" y="2872"/>
                    </a:cxn>
                    <a:cxn ang="0">
                      <a:pos x="26" y="2872"/>
                    </a:cxn>
                    <a:cxn ang="0">
                      <a:pos x="0" y="2854"/>
                    </a:cxn>
                    <a:cxn ang="0">
                      <a:pos x="2" y="22"/>
                    </a:cxn>
                    <a:cxn ang="0">
                      <a:pos x="12" y="0"/>
                    </a:cxn>
                  </a:cxnLst>
                  <a:rect l="0" t="0" r="r" b="b"/>
                  <a:pathLst>
                    <a:path w="256" h="2876">
                      <a:moveTo>
                        <a:pt x="12" y="0"/>
                      </a:moveTo>
                      <a:lnTo>
                        <a:pt x="238" y="2"/>
                      </a:lnTo>
                      <a:lnTo>
                        <a:pt x="248" y="22"/>
                      </a:lnTo>
                      <a:lnTo>
                        <a:pt x="256" y="2856"/>
                      </a:lnTo>
                      <a:lnTo>
                        <a:pt x="236" y="2876"/>
                      </a:lnTo>
                      <a:lnTo>
                        <a:pt x="212" y="2868"/>
                      </a:lnTo>
                      <a:lnTo>
                        <a:pt x="180" y="2858"/>
                      </a:lnTo>
                      <a:lnTo>
                        <a:pt x="148" y="2850"/>
                      </a:lnTo>
                      <a:lnTo>
                        <a:pt x="122" y="2848"/>
                      </a:lnTo>
                      <a:lnTo>
                        <a:pt x="88" y="2856"/>
                      </a:lnTo>
                      <a:lnTo>
                        <a:pt x="52" y="2872"/>
                      </a:lnTo>
                      <a:lnTo>
                        <a:pt x="26" y="2872"/>
                      </a:lnTo>
                      <a:lnTo>
                        <a:pt x="0" y="2854"/>
                      </a:lnTo>
                      <a:lnTo>
                        <a:pt x="2" y="22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pattFill prst="wdUpDiag">
                  <a:fgClr>
                    <a:srgbClr val="CC9900"/>
                  </a:fgClr>
                  <a:bgClr>
                    <a:schemeClr val="bg1"/>
                  </a:bgClr>
                </a:pattFill>
                <a:ln w="9525">
                  <a:solidFill>
                    <a:srgbClr val="CC6600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ro-RO"/>
                </a:p>
              </p:txBody>
            </p:sp>
            <p:sp>
              <p:nvSpPr>
                <p:cNvPr id="170336" name="Freeform 352" descr="Крупное конфетти"/>
                <p:cNvSpPr>
                  <a:spLocks noChangeAspect="1"/>
                </p:cNvSpPr>
                <p:nvPr/>
              </p:nvSpPr>
              <p:spPr bwMode="auto">
                <a:xfrm>
                  <a:off x="2280" y="1024"/>
                  <a:ext cx="210" cy="2838"/>
                </a:xfrm>
                <a:custGeom>
                  <a:avLst/>
                  <a:gdLst/>
                  <a:ahLst/>
                  <a:cxnLst>
                    <a:cxn ang="0">
                      <a:pos x="14" y="0"/>
                    </a:cxn>
                    <a:cxn ang="0">
                      <a:pos x="200" y="0"/>
                    </a:cxn>
                    <a:cxn ang="0">
                      <a:pos x="216" y="18"/>
                    </a:cxn>
                    <a:cxn ang="0">
                      <a:pos x="218" y="2834"/>
                    </a:cxn>
                    <a:cxn ang="0">
                      <a:pos x="202" y="2838"/>
                    </a:cxn>
                    <a:cxn ang="0">
                      <a:pos x="182" y="2826"/>
                    </a:cxn>
                    <a:cxn ang="0">
                      <a:pos x="158" y="2816"/>
                    </a:cxn>
                    <a:cxn ang="0">
                      <a:pos x="122" y="2814"/>
                    </a:cxn>
                    <a:cxn ang="0">
                      <a:pos x="88" y="2814"/>
                    </a:cxn>
                    <a:cxn ang="0">
                      <a:pos x="54" y="2822"/>
                    </a:cxn>
                    <a:cxn ang="0">
                      <a:pos x="24" y="2836"/>
                    </a:cxn>
                    <a:cxn ang="0">
                      <a:pos x="6" y="2824"/>
                    </a:cxn>
                    <a:cxn ang="0">
                      <a:pos x="0" y="12"/>
                    </a:cxn>
                    <a:cxn ang="0">
                      <a:pos x="14" y="0"/>
                    </a:cxn>
                  </a:cxnLst>
                  <a:rect l="0" t="0" r="r" b="b"/>
                  <a:pathLst>
                    <a:path w="218" h="2838">
                      <a:moveTo>
                        <a:pt x="14" y="0"/>
                      </a:moveTo>
                      <a:lnTo>
                        <a:pt x="200" y="0"/>
                      </a:lnTo>
                      <a:lnTo>
                        <a:pt x="216" y="18"/>
                      </a:lnTo>
                      <a:lnTo>
                        <a:pt x="218" y="2834"/>
                      </a:lnTo>
                      <a:lnTo>
                        <a:pt x="202" y="2838"/>
                      </a:lnTo>
                      <a:lnTo>
                        <a:pt x="182" y="2826"/>
                      </a:lnTo>
                      <a:lnTo>
                        <a:pt x="158" y="2816"/>
                      </a:lnTo>
                      <a:lnTo>
                        <a:pt x="122" y="2814"/>
                      </a:lnTo>
                      <a:lnTo>
                        <a:pt x="88" y="2814"/>
                      </a:lnTo>
                      <a:lnTo>
                        <a:pt x="54" y="2822"/>
                      </a:lnTo>
                      <a:lnTo>
                        <a:pt x="24" y="2836"/>
                      </a:lnTo>
                      <a:lnTo>
                        <a:pt x="6" y="2824"/>
                      </a:lnTo>
                      <a:lnTo>
                        <a:pt x="0" y="12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pattFill prst="lgConfetti">
                  <a:fgClr>
                    <a:srgbClr val="CC6600"/>
                  </a:fgClr>
                  <a:bgClr>
                    <a:schemeClr val="bg1"/>
                  </a:bgClr>
                </a:pattFill>
                <a:ln w="9525">
                  <a:solidFill>
                    <a:srgbClr val="CC6600"/>
                  </a:solidFill>
                  <a:prstDash val="solid"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ro-RO"/>
                </a:p>
              </p:txBody>
            </p:sp>
          </p:grpSp>
        </p:grpSp>
        <p:sp>
          <p:nvSpPr>
            <p:cNvPr id="170337" name="Oval 353"/>
            <p:cNvSpPr>
              <a:spLocks noChangeAspect="1" noChangeArrowheads="1"/>
            </p:cNvSpPr>
            <p:nvPr/>
          </p:nvSpPr>
          <p:spPr bwMode="auto">
            <a:xfrm>
              <a:off x="2311" y="1662"/>
              <a:ext cx="72" cy="72"/>
            </a:xfrm>
            <a:prstGeom prst="ellipse">
              <a:avLst/>
            </a:prstGeom>
            <a:gradFill rotWithShape="0">
              <a:gsLst>
                <a:gs pos="0">
                  <a:schemeClr val="folHlink">
                    <a:gamma/>
                    <a:tint val="0"/>
                    <a:invGamma/>
                  </a:schemeClr>
                </a:gs>
                <a:gs pos="100000">
                  <a:schemeClr val="folHlink"/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</p:grpSp>
      <p:grpSp>
        <p:nvGrpSpPr>
          <p:cNvPr id="170338" name="Group 354"/>
          <p:cNvGrpSpPr>
            <a:grpSpLocks/>
          </p:cNvGrpSpPr>
          <p:nvPr/>
        </p:nvGrpSpPr>
        <p:grpSpPr bwMode="auto">
          <a:xfrm>
            <a:off x="4495800" y="5334000"/>
            <a:ext cx="303213" cy="2454275"/>
            <a:chOff x="2789" y="2943"/>
            <a:chExt cx="191" cy="1546"/>
          </a:xfrm>
        </p:grpSpPr>
        <p:sp>
          <p:nvSpPr>
            <p:cNvPr id="170339" name="AutoShape 355"/>
            <p:cNvSpPr>
              <a:spLocks noChangeAspect="1" noChangeArrowheads="1"/>
            </p:cNvSpPr>
            <p:nvPr/>
          </p:nvSpPr>
          <p:spPr bwMode="auto">
            <a:xfrm rot="10800000">
              <a:off x="2794" y="3210"/>
              <a:ext cx="172" cy="184"/>
            </a:xfrm>
            <a:custGeom>
              <a:avLst/>
              <a:gdLst>
                <a:gd name="G0" fmla="+- 8133 0 0"/>
                <a:gd name="G1" fmla="+- 7097633 0 0"/>
                <a:gd name="G2" fmla="+- 0 0 7097633"/>
                <a:gd name="T0" fmla="*/ 0 256 1"/>
                <a:gd name="T1" fmla="*/ 180 256 1"/>
                <a:gd name="G3" fmla="+- 7097633 T0 T1"/>
                <a:gd name="T2" fmla="*/ 0 256 1"/>
                <a:gd name="T3" fmla="*/ 90 256 1"/>
                <a:gd name="G4" fmla="+- 7097633 T2 T3"/>
                <a:gd name="G5" fmla="*/ G4 2 1"/>
                <a:gd name="T4" fmla="*/ 90 256 1"/>
                <a:gd name="T5" fmla="*/ 0 256 1"/>
                <a:gd name="G6" fmla="+- 7097633 T4 T5"/>
                <a:gd name="G7" fmla="*/ G6 2 1"/>
                <a:gd name="G8" fmla="abs 7097633"/>
                <a:gd name="T6" fmla="*/ 0 256 1"/>
                <a:gd name="T7" fmla="*/ 90 256 1"/>
                <a:gd name="G9" fmla="+- G8 T6 T7"/>
                <a:gd name="G10" fmla="?: G9 G7 G5"/>
                <a:gd name="T8" fmla="*/ 0 256 1"/>
                <a:gd name="T9" fmla="*/ 360 256 1"/>
                <a:gd name="G11" fmla="+- G10 T8 T9"/>
                <a:gd name="G12" fmla="?: G10 G11 G10"/>
                <a:gd name="T10" fmla="*/ 0 256 1"/>
                <a:gd name="T11" fmla="*/ 360 256 1"/>
                <a:gd name="G13" fmla="+- G12 T10 T11"/>
                <a:gd name="G14" fmla="?: G12 G13 G12"/>
                <a:gd name="G15" fmla="+- 0 0 G14"/>
                <a:gd name="G16" fmla="+- 10800 0 0"/>
                <a:gd name="G17" fmla="+- 10800 0 8133"/>
                <a:gd name="G18" fmla="*/ 8133 1 2"/>
                <a:gd name="G19" fmla="+- G18 5400 0"/>
                <a:gd name="G20" fmla="cos G19 7097633"/>
                <a:gd name="G21" fmla="sin G19 7097633"/>
                <a:gd name="G22" fmla="+- G20 10800 0"/>
                <a:gd name="G23" fmla="+- G21 10800 0"/>
                <a:gd name="G24" fmla="+- 10800 0 G20"/>
                <a:gd name="G25" fmla="+- 8133 10800 0"/>
                <a:gd name="G26" fmla="?: G9 G17 G25"/>
                <a:gd name="G27" fmla="?: G9 0 21600"/>
                <a:gd name="G28" fmla="cos 10800 7097633"/>
                <a:gd name="G29" fmla="sin 10800 7097633"/>
                <a:gd name="G30" fmla="sin 8133 7097633"/>
                <a:gd name="G31" fmla="+- G28 10800 0"/>
                <a:gd name="G32" fmla="+- G29 10800 0"/>
                <a:gd name="G33" fmla="+- G30 10800 0"/>
                <a:gd name="G34" fmla="?: G4 0 G31"/>
                <a:gd name="G35" fmla="?: 7097633 G34 0"/>
                <a:gd name="G36" fmla="?: G6 G35 G31"/>
                <a:gd name="G37" fmla="+- 21600 0 G36"/>
                <a:gd name="G38" fmla="?: G4 0 G33"/>
                <a:gd name="G39" fmla="?: 7097633 G38 G32"/>
                <a:gd name="G40" fmla="?: G6 G39 0"/>
                <a:gd name="G41" fmla="?: G4 G32 21600"/>
                <a:gd name="G42" fmla="?: G6 G41 G33"/>
                <a:gd name="T12" fmla="*/ 10800 w 21600"/>
                <a:gd name="T13" fmla="*/ 0 h 21600"/>
                <a:gd name="T14" fmla="*/ 7827 w 21600"/>
                <a:gd name="T15" fmla="*/ 19788 h 21600"/>
                <a:gd name="T16" fmla="*/ 10800 w 21600"/>
                <a:gd name="T17" fmla="*/ 2667 h 21600"/>
                <a:gd name="T18" fmla="*/ 13773 w 21600"/>
                <a:gd name="T19" fmla="*/ 19788 h 21600"/>
                <a:gd name="T20" fmla="*/ G36 w 21600"/>
                <a:gd name="T21" fmla="*/ G40 h 21600"/>
                <a:gd name="T22" fmla="*/ G37 w 21600"/>
                <a:gd name="T23" fmla="*/ G42 h 21600"/>
              </a:gdLst>
              <a:ahLst/>
              <a:cxnLst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T20" t="T21" r="T22" b="T23"/>
              <a:pathLst>
                <a:path w="21600" h="21600">
                  <a:moveTo>
                    <a:pt x="8246" y="18521"/>
                  </a:moveTo>
                  <a:cubicBezTo>
                    <a:pt x="4915" y="17420"/>
                    <a:pt x="2667" y="14307"/>
                    <a:pt x="2667" y="10800"/>
                  </a:cubicBezTo>
                  <a:cubicBezTo>
                    <a:pt x="2667" y="6308"/>
                    <a:pt x="6308" y="2667"/>
                    <a:pt x="10800" y="2667"/>
                  </a:cubicBezTo>
                  <a:cubicBezTo>
                    <a:pt x="15291" y="2667"/>
                    <a:pt x="18933" y="6308"/>
                    <a:pt x="18933" y="10800"/>
                  </a:cubicBezTo>
                  <a:cubicBezTo>
                    <a:pt x="18933" y="14307"/>
                    <a:pt x="16684" y="17420"/>
                    <a:pt x="13353" y="18521"/>
                  </a:cubicBezTo>
                  <a:lnTo>
                    <a:pt x="14191" y="21053"/>
                  </a:lnTo>
                  <a:cubicBezTo>
                    <a:pt x="18613" y="19591"/>
                    <a:pt x="21600" y="15457"/>
                    <a:pt x="21600" y="10800"/>
                  </a:cubicBezTo>
                  <a:cubicBezTo>
                    <a:pt x="21600" y="4835"/>
                    <a:pt x="16764" y="0"/>
                    <a:pt x="10800" y="0"/>
                  </a:cubicBezTo>
                  <a:cubicBezTo>
                    <a:pt x="4835" y="0"/>
                    <a:pt x="0" y="4835"/>
                    <a:pt x="0" y="10800"/>
                  </a:cubicBezTo>
                  <a:cubicBezTo>
                    <a:pt x="-1" y="15457"/>
                    <a:pt x="2986" y="19591"/>
                    <a:pt x="7408" y="21053"/>
                  </a:cubicBez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50000">
                  <a:schemeClr val="bg1">
                    <a:gamma/>
                    <a:shade val="24314"/>
                    <a:invGamma/>
                  </a:schemeClr>
                </a:gs>
                <a:gs pos="100000">
                  <a:schemeClr val="bg1"/>
                </a:gs>
              </a:gsLst>
              <a:lin ang="540000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grpSp>
          <p:nvGrpSpPr>
            <p:cNvPr id="170340" name="Group 356"/>
            <p:cNvGrpSpPr>
              <a:grpSpLocks noChangeAspect="1"/>
            </p:cNvGrpSpPr>
            <p:nvPr/>
          </p:nvGrpSpPr>
          <p:grpSpPr bwMode="auto">
            <a:xfrm>
              <a:off x="2789" y="2943"/>
              <a:ext cx="191" cy="303"/>
              <a:chOff x="2966" y="3622"/>
              <a:chExt cx="270" cy="431"/>
            </a:xfrm>
          </p:grpSpPr>
          <p:sp>
            <p:nvSpPr>
              <p:cNvPr id="170341" name="Freeform 357"/>
              <p:cNvSpPr>
                <a:spLocks noChangeAspect="1"/>
              </p:cNvSpPr>
              <p:nvPr/>
            </p:nvSpPr>
            <p:spPr bwMode="auto">
              <a:xfrm>
                <a:off x="3026" y="3622"/>
                <a:ext cx="142" cy="208"/>
              </a:xfrm>
              <a:custGeom>
                <a:avLst/>
                <a:gdLst/>
                <a:ahLst/>
                <a:cxnLst>
                  <a:cxn ang="0">
                    <a:pos x="58" y="0"/>
                  </a:cxn>
                  <a:cxn ang="0">
                    <a:pos x="142" y="0"/>
                  </a:cxn>
                  <a:cxn ang="0">
                    <a:pos x="140" y="208"/>
                  </a:cxn>
                  <a:cxn ang="0">
                    <a:pos x="0" y="208"/>
                  </a:cxn>
                  <a:cxn ang="0">
                    <a:pos x="0" y="82"/>
                  </a:cxn>
                  <a:cxn ang="0">
                    <a:pos x="106" y="82"/>
                  </a:cxn>
                  <a:cxn ang="0">
                    <a:pos x="104" y="66"/>
                  </a:cxn>
                  <a:cxn ang="0">
                    <a:pos x="98" y="48"/>
                  </a:cxn>
                  <a:cxn ang="0">
                    <a:pos x="58" y="22"/>
                  </a:cxn>
                  <a:cxn ang="0">
                    <a:pos x="52" y="12"/>
                  </a:cxn>
                  <a:cxn ang="0">
                    <a:pos x="58" y="0"/>
                  </a:cxn>
                </a:cxnLst>
                <a:rect l="0" t="0" r="r" b="b"/>
                <a:pathLst>
                  <a:path w="142" h="208">
                    <a:moveTo>
                      <a:pt x="58" y="0"/>
                    </a:moveTo>
                    <a:lnTo>
                      <a:pt x="142" y="0"/>
                    </a:lnTo>
                    <a:lnTo>
                      <a:pt x="140" y="208"/>
                    </a:lnTo>
                    <a:lnTo>
                      <a:pt x="0" y="208"/>
                    </a:lnTo>
                    <a:lnTo>
                      <a:pt x="0" y="82"/>
                    </a:lnTo>
                    <a:lnTo>
                      <a:pt x="106" y="82"/>
                    </a:lnTo>
                    <a:lnTo>
                      <a:pt x="104" y="66"/>
                    </a:lnTo>
                    <a:lnTo>
                      <a:pt x="98" y="48"/>
                    </a:lnTo>
                    <a:lnTo>
                      <a:pt x="58" y="22"/>
                    </a:lnTo>
                    <a:lnTo>
                      <a:pt x="52" y="12"/>
                    </a:lnTo>
                    <a:lnTo>
                      <a:pt x="58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folHlink">
                      <a:gamma/>
                      <a:shade val="22353"/>
                      <a:invGamma/>
                    </a:schemeClr>
                  </a:gs>
                  <a:gs pos="50000">
                    <a:schemeClr val="folHlink"/>
                  </a:gs>
                  <a:gs pos="100000">
                    <a:schemeClr val="folHlink">
                      <a:gamma/>
                      <a:shade val="22353"/>
                      <a:invGamma/>
                    </a:schemeClr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o-RO"/>
              </a:p>
            </p:txBody>
          </p:sp>
          <p:sp>
            <p:nvSpPr>
              <p:cNvPr id="170342" name="Rectangle 358"/>
              <p:cNvSpPr>
                <a:spLocks noChangeAspect="1" noChangeArrowheads="1"/>
              </p:cNvSpPr>
              <p:nvPr/>
            </p:nvSpPr>
            <p:spPr bwMode="auto">
              <a:xfrm>
                <a:off x="2966" y="3830"/>
                <a:ext cx="270" cy="43"/>
              </a:xfrm>
              <a:prstGeom prst="rect">
                <a:avLst/>
              </a:prstGeom>
              <a:gradFill rotWithShape="0">
                <a:gsLst>
                  <a:gs pos="0">
                    <a:schemeClr val="folHlink">
                      <a:gamma/>
                      <a:shade val="22353"/>
                      <a:invGamma/>
                    </a:schemeClr>
                  </a:gs>
                  <a:gs pos="50000">
                    <a:schemeClr val="folHlink"/>
                  </a:gs>
                  <a:gs pos="100000">
                    <a:schemeClr val="folHlink">
                      <a:gamma/>
                      <a:shade val="22353"/>
                      <a:invGamma/>
                    </a:schemeClr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70343" name="Rectangle 359"/>
              <p:cNvSpPr>
                <a:spLocks noChangeAspect="1" noChangeArrowheads="1"/>
              </p:cNvSpPr>
              <p:nvPr/>
            </p:nvSpPr>
            <p:spPr bwMode="auto">
              <a:xfrm>
                <a:off x="3042" y="3876"/>
                <a:ext cx="110" cy="177"/>
              </a:xfrm>
              <a:prstGeom prst="rect">
                <a:avLst/>
              </a:prstGeom>
              <a:gradFill rotWithShape="0">
                <a:gsLst>
                  <a:gs pos="0">
                    <a:schemeClr val="folHlink">
                      <a:gamma/>
                      <a:shade val="22353"/>
                      <a:invGamma/>
                    </a:schemeClr>
                  </a:gs>
                  <a:gs pos="50000">
                    <a:schemeClr val="folHlink"/>
                  </a:gs>
                  <a:gs pos="100000">
                    <a:schemeClr val="folHlink">
                      <a:gamma/>
                      <a:shade val="22353"/>
                      <a:invGamma/>
                    </a:schemeClr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sp>
          <p:nvSpPr>
            <p:cNvPr id="170344" name="Freeform 360"/>
            <p:cNvSpPr>
              <a:spLocks/>
            </p:cNvSpPr>
            <p:nvPr/>
          </p:nvSpPr>
          <p:spPr bwMode="auto">
            <a:xfrm>
              <a:off x="2886" y="3348"/>
              <a:ext cx="76" cy="114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6" y="1141"/>
                </a:cxn>
              </a:cxnLst>
              <a:rect l="0" t="0" r="r" b="b"/>
              <a:pathLst>
                <a:path w="76" h="1141">
                  <a:moveTo>
                    <a:pt x="0" y="0"/>
                  </a:moveTo>
                  <a:lnTo>
                    <a:pt x="76" y="1141"/>
                  </a:lnTo>
                </a:path>
              </a:pathLst>
            </a:custGeom>
            <a:noFill/>
            <a:ln w="76200" cap="flat" cmpd="sng">
              <a:pattFill prst="pct80">
                <a:fgClr>
                  <a:schemeClr val="tx1"/>
                </a:fgClr>
                <a:bgClr>
                  <a:srgbClr val="FFFFFF"/>
                </a:bgClr>
              </a:patt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ro-RO"/>
            </a:p>
          </p:txBody>
        </p:sp>
      </p:grpSp>
      <p:grpSp>
        <p:nvGrpSpPr>
          <p:cNvPr id="170345" name="Group 361"/>
          <p:cNvGrpSpPr>
            <a:grpSpLocks noChangeAspect="1"/>
          </p:cNvGrpSpPr>
          <p:nvPr/>
        </p:nvGrpSpPr>
        <p:grpSpPr bwMode="auto">
          <a:xfrm>
            <a:off x="4425950" y="3803650"/>
            <a:ext cx="292100" cy="1025525"/>
            <a:chOff x="2967" y="2790"/>
            <a:chExt cx="261" cy="914"/>
          </a:xfrm>
        </p:grpSpPr>
        <p:sp>
          <p:nvSpPr>
            <p:cNvPr id="170346" name="AutoShape 362"/>
            <p:cNvSpPr>
              <a:spLocks noChangeAspect="1" noChangeArrowheads="1"/>
            </p:cNvSpPr>
            <p:nvPr/>
          </p:nvSpPr>
          <p:spPr bwMode="auto">
            <a:xfrm>
              <a:off x="3036" y="2790"/>
              <a:ext cx="123" cy="129"/>
            </a:xfrm>
            <a:prstGeom prst="triangle">
              <a:avLst>
                <a:gd name="adj" fmla="val 50000"/>
              </a:avLst>
            </a:prstGeom>
            <a:gradFill rotWithShape="0">
              <a:gsLst>
                <a:gs pos="0">
                  <a:schemeClr val="folHlink">
                    <a:gamma/>
                    <a:shade val="41176"/>
                    <a:invGamma/>
                  </a:schemeClr>
                </a:gs>
                <a:gs pos="50000">
                  <a:schemeClr val="folHlink"/>
                </a:gs>
                <a:gs pos="100000">
                  <a:schemeClr val="folHlink">
                    <a:gamma/>
                    <a:shade val="41176"/>
                    <a:invGamma/>
                  </a:schemeClr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70347" name="Rectangle 363"/>
            <p:cNvSpPr>
              <a:spLocks noChangeAspect="1" noChangeArrowheads="1"/>
            </p:cNvSpPr>
            <p:nvPr/>
          </p:nvSpPr>
          <p:spPr bwMode="auto">
            <a:xfrm>
              <a:off x="2967" y="2922"/>
              <a:ext cx="261" cy="47"/>
            </a:xfrm>
            <a:prstGeom prst="rect">
              <a:avLst/>
            </a:prstGeom>
            <a:gradFill rotWithShape="0">
              <a:gsLst>
                <a:gs pos="0">
                  <a:schemeClr val="folHlink">
                    <a:gamma/>
                    <a:shade val="41176"/>
                    <a:invGamma/>
                  </a:schemeClr>
                </a:gs>
                <a:gs pos="50000">
                  <a:schemeClr val="folHlink"/>
                </a:gs>
                <a:gs pos="100000">
                  <a:schemeClr val="folHlink">
                    <a:gamma/>
                    <a:shade val="41176"/>
                    <a:invGamma/>
                  </a:schemeClr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70348" name="Rectangle 364"/>
            <p:cNvSpPr>
              <a:spLocks noChangeAspect="1" noChangeArrowheads="1"/>
            </p:cNvSpPr>
            <p:nvPr/>
          </p:nvSpPr>
          <p:spPr bwMode="auto">
            <a:xfrm>
              <a:off x="3000" y="2970"/>
              <a:ext cx="198" cy="210"/>
            </a:xfrm>
            <a:prstGeom prst="rect">
              <a:avLst/>
            </a:prstGeom>
            <a:gradFill rotWithShape="0">
              <a:gsLst>
                <a:gs pos="0">
                  <a:schemeClr val="folHlink">
                    <a:gamma/>
                    <a:shade val="41176"/>
                    <a:invGamma/>
                  </a:schemeClr>
                </a:gs>
                <a:gs pos="50000">
                  <a:schemeClr val="folHlink"/>
                </a:gs>
                <a:gs pos="100000">
                  <a:schemeClr val="folHlink">
                    <a:gamma/>
                    <a:shade val="41176"/>
                    <a:invGamma/>
                  </a:schemeClr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70349" name="AutoShape 365"/>
            <p:cNvSpPr>
              <a:spLocks noChangeAspect="1" noChangeArrowheads="1"/>
            </p:cNvSpPr>
            <p:nvPr/>
          </p:nvSpPr>
          <p:spPr bwMode="auto">
            <a:xfrm>
              <a:off x="3000" y="3180"/>
              <a:ext cx="197" cy="25"/>
            </a:xfrm>
            <a:custGeom>
              <a:avLst/>
              <a:gdLst>
                <a:gd name="G0" fmla="+- 3289 0 0"/>
                <a:gd name="G1" fmla="+- 21600 0 3289"/>
                <a:gd name="G2" fmla="*/ 3289 1 2"/>
                <a:gd name="G3" fmla="+- 21600 0 G2"/>
                <a:gd name="G4" fmla="+/ 3289 21600 2"/>
                <a:gd name="G5" fmla="+/ G1 0 2"/>
                <a:gd name="G6" fmla="*/ 21600 21600 3289"/>
                <a:gd name="G7" fmla="*/ G6 1 2"/>
                <a:gd name="G8" fmla="+- 21600 0 G7"/>
                <a:gd name="G9" fmla="*/ 21600 1 2"/>
                <a:gd name="G10" fmla="+- 3289 0 G9"/>
                <a:gd name="G11" fmla="?: G10 G8 0"/>
                <a:gd name="G12" fmla="?: G10 G7 21600"/>
                <a:gd name="T0" fmla="*/ 19955 w 21600"/>
                <a:gd name="T1" fmla="*/ 10800 h 21600"/>
                <a:gd name="T2" fmla="*/ 10800 w 21600"/>
                <a:gd name="T3" fmla="*/ 21600 h 21600"/>
                <a:gd name="T4" fmla="*/ 1645 w 21600"/>
                <a:gd name="T5" fmla="*/ 10800 h 21600"/>
                <a:gd name="T6" fmla="*/ 10800 w 21600"/>
                <a:gd name="T7" fmla="*/ 0 h 21600"/>
                <a:gd name="T8" fmla="*/ 3445 w 21600"/>
                <a:gd name="T9" fmla="*/ 3445 h 21600"/>
                <a:gd name="T10" fmla="*/ 18155 w 21600"/>
                <a:gd name="T11" fmla="*/ 18155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289" y="21600"/>
                  </a:lnTo>
                  <a:lnTo>
                    <a:pt x="18311" y="21600"/>
                  </a:lnTo>
                  <a:lnTo>
                    <a:pt x="2160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folHlink">
                    <a:gamma/>
                    <a:shade val="41176"/>
                    <a:invGamma/>
                  </a:schemeClr>
                </a:gs>
                <a:gs pos="50000">
                  <a:schemeClr val="folHlink"/>
                </a:gs>
                <a:gs pos="100000">
                  <a:schemeClr val="folHlink">
                    <a:gamma/>
                    <a:shade val="41176"/>
                    <a:invGamma/>
                  </a:schemeClr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70350" name="Freeform 366"/>
            <p:cNvSpPr>
              <a:spLocks noChangeAspect="1"/>
            </p:cNvSpPr>
            <p:nvPr/>
          </p:nvSpPr>
          <p:spPr bwMode="auto">
            <a:xfrm>
              <a:off x="3026" y="3204"/>
              <a:ext cx="142" cy="50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42" y="2"/>
                </a:cxn>
                <a:cxn ang="0">
                  <a:pos x="141" y="414"/>
                </a:cxn>
                <a:cxn ang="0">
                  <a:pos x="50" y="414"/>
                </a:cxn>
                <a:cxn ang="0">
                  <a:pos x="50" y="426"/>
                </a:cxn>
                <a:cxn ang="0">
                  <a:pos x="57" y="441"/>
                </a:cxn>
                <a:cxn ang="0">
                  <a:pos x="96" y="470"/>
                </a:cxn>
                <a:cxn ang="0">
                  <a:pos x="101" y="486"/>
                </a:cxn>
                <a:cxn ang="0">
                  <a:pos x="94" y="500"/>
                </a:cxn>
                <a:cxn ang="0">
                  <a:pos x="0" y="498"/>
                </a:cxn>
                <a:cxn ang="0">
                  <a:pos x="0" y="0"/>
                </a:cxn>
              </a:cxnLst>
              <a:rect l="0" t="0" r="r" b="b"/>
              <a:pathLst>
                <a:path w="142" h="500">
                  <a:moveTo>
                    <a:pt x="0" y="0"/>
                  </a:moveTo>
                  <a:lnTo>
                    <a:pt x="142" y="2"/>
                  </a:lnTo>
                  <a:lnTo>
                    <a:pt x="141" y="414"/>
                  </a:lnTo>
                  <a:lnTo>
                    <a:pt x="50" y="414"/>
                  </a:lnTo>
                  <a:lnTo>
                    <a:pt x="50" y="426"/>
                  </a:lnTo>
                  <a:lnTo>
                    <a:pt x="57" y="441"/>
                  </a:lnTo>
                  <a:lnTo>
                    <a:pt x="96" y="470"/>
                  </a:lnTo>
                  <a:lnTo>
                    <a:pt x="101" y="486"/>
                  </a:lnTo>
                  <a:lnTo>
                    <a:pt x="94" y="500"/>
                  </a:lnTo>
                  <a:lnTo>
                    <a:pt x="0" y="498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folHlink">
                    <a:gamma/>
                    <a:shade val="41176"/>
                    <a:invGamma/>
                  </a:schemeClr>
                </a:gs>
                <a:gs pos="50000">
                  <a:schemeClr val="folHlink"/>
                </a:gs>
                <a:gs pos="100000">
                  <a:schemeClr val="folHlink">
                    <a:gamma/>
                    <a:shade val="41176"/>
                    <a:invGamma/>
                  </a:schemeClr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o-RO"/>
            </a:p>
          </p:txBody>
        </p:sp>
      </p:grpSp>
      <p:sp>
        <p:nvSpPr>
          <p:cNvPr id="170351" name="Freeform 367" descr="5%"/>
          <p:cNvSpPr>
            <a:spLocks noChangeAspect="1"/>
          </p:cNvSpPr>
          <p:nvPr/>
        </p:nvSpPr>
        <p:spPr bwMode="auto">
          <a:xfrm>
            <a:off x="3660775" y="1762125"/>
            <a:ext cx="234950" cy="3178175"/>
          </a:xfrm>
          <a:custGeom>
            <a:avLst/>
            <a:gdLst/>
            <a:ahLst/>
            <a:cxnLst>
              <a:cxn ang="0">
                <a:pos x="14" y="0"/>
              </a:cxn>
              <a:cxn ang="0">
                <a:pos x="200" y="0"/>
              </a:cxn>
              <a:cxn ang="0">
                <a:pos x="216" y="18"/>
              </a:cxn>
              <a:cxn ang="0">
                <a:pos x="218" y="2834"/>
              </a:cxn>
              <a:cxn ang="0">
                <a:pos x="202" y="2838"/>
              </a:cxn>
              <a:cxn ang="0">
                <a:pos x="182" y="2826"/>
              </a:cxn>
              <a:cxn ang="0">
                <a:pos x="158" y="2816"/>
              </a:cxn>
              <a:cxn ang="0">
                <a:pos x="122" y="2814"/>
              </a:cxn>
              <a:cxn ang="0">
                <a:pos x="88" y="2814"/>
              </a:cxn>
              <a:cxn ang="0">
                <a:pos x="54" y="2822"/>
              </a:cxn>
              <a:cxn ang="0">
                <a:pos x="24" y="2836"/>
              </a:cxn>
              <a:cxn ang="0">
                <a:pos x="6" y="2824"/>
              </a:cxn>
              <a:cxn ang="0">
                <a:pos x="0" y="12"/>
              </a:cxn>
              <a:cxn ang="0">
                <a:pos x="14" y="0"/>
              </a:cxn>
            </a:cxnLst>
            <a:rect l="0" t="0" r="r" b="b"/>
            <a:pathLst>
              <a:path w="218" h="2838">
                <a:moveTo>
                  <a:pt x="14" y="0"/>
                </a:moveTo>
                <a:lnTo>
                  <a:pt x="200" y="0"/>
                </a:lnTo>
                <a:lnTo>
                  <a:pt x="216" y="18"/>
                </a:lnTo>
                <a:lnTo>
                  <a:pt x="218" y="2834"/>
                </a:lnTo>
                <a:lnTo>
                  <a:pt x="202" y="2838"/>
                </a:lnTo>
                <a:lnTo>
                  <a:pt x="182" y="2826"/>
                </a:lnTo>
                <a:lnTo>
                  <a:pt x="158" y="2816"/>
                </a:lnTo>
                <a:lnTo>
                  <a:pt x="122" y="2814"/>
                </a:lnTo>
                <a:lnTo>
                  <a:pt x="88" y="2814"/>
                </a:lnTo>
                <a:lnTo>
                  <a:pt x="54" y="2822"/>
                </a:lnTo>
                <a:lnTo>
                  <a:pt x="24" y="2836"/>
                </a:lnTo>
                <a:lnTo>
                  <a:pt x="6" y="2824"/>
                </a:lnTo>
                <a:lnTo>
                  <a:pt x="0" y="12"/>
                </a:lnTo>
                <a:lnTo>
                  <a:pt x="14" y="0"/>
                </a:lnTo>
                <a:close/>
              </a:path>
            </a:pathLst>
          </a:custGeom>
          <a:pattFill prst="pct5">
            <a:fgClr>
              <a:srgbClr val="CC6600"/>
            </a:fgClr>
            <a:bgClr>
              <a:schemeClr val="bg1"/>
            </a:bgClr>
          </a:pattFill>
          <a:ln w="9525">
            <a:solidFill>
              <a:srgbClr val="CC6600"/>
            </a:solidFill>
            <a:prstDash val="solid"/>
            <a:round/>
            <a:headEnd/>
            <a:tailEnd/>
          </a:ln>
          <a:effectLst/>
        </p:spPr>
        <p:txBody>
          <a:bodyPr/>
          <a:lstStyle/>
          <a:p>
            <a:endParaRPr lang="ro-RO"/>
          </a:p>
        </p:txBody>
      </p:sp>
      <p:sp>
        <p:nvSpPr>
          <p:cNvPr id="170352" name="AutoShape 368" descr="Голубая тисненая бумага"/>
          <p:cNvSpPr>
            <a:spLocks noChangeArrowheads="1"/>
          </p:cNvSpPr>
          <p:nvPr/>
        </p:nvSpPr>
        <p:spPr bwMode="auto">
          <a:xfrm>
            <a:off x="6324600" y="3810000"/>
            <a:ext cx="2590800" cy="609600"/>
          </a:xfrm>
          <a:prstGeom prst="wedgeRoundRectCallout">
            <a:avLst>
              <a:gd name="adj1" fmla="val -112991"/>
              <a:gd name="adj2" fmla="val 49741"/>
              <a:gd name="adj3" fmla="val 16667"/>
            </a:avLst>
          </a:prstGeom>
          <a:blipFill dpi="0" rotWithShape="0">
            <a:blip r:embed="rId2" cstate="print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/>
          <a:lstStyle/>
          <a:p>
            <a:pPr algn="ctr">
              <a:lnSpc>
                <a:spcPct val="80000"/>
              </a:lnSpc>
            </a:pPr>
            <a:r>
              <a:rPr lang="ru-RU" b="1">
                <a:effectLst>
                  <a:outerShdw blurRad="38100" dist="38100" dir="2700000" algn="tl">
                    <a:srgbClr val="FFFFFF"/>
                  </a:outerShdw>
                </a:effectLst>
                <a:latin typeface="Times New Roman" pitchFamily="18" charset="0"/>
              </a:rPr>
              <a:t>Растяжение боевой пружины   </a:t>
            </a:r>
          </a:p>
        </p:txBody>
      </p:sp>
      <p:sp>
        <p:nvSpPr>
          <p:cNvPr id="170353" name="AutoShape 369" descr="Газетная бумага">
            <a:hlinkClick r:id="" action="ppaction://hlinkshowjump?jump=endshow" highlightClick="1"/>
          </p:cNvPr>
          <p:cNvSpPr>
            <a:spLocks noChangeArrowheads="1"/>
          </p:cNvSpPr>
          <p:nvPr/>
        </p:nvSpPr>
        <p:spPr bwMode="auto">
          <a:xfrm>
            <a:off x="8743950" y="152400"/>
            <a:ext cx="247650" cy="290513"/>
          </a:xfrm>
          <a:prstGeom prst="actionButtonHome">
            <a:avLst/>
          </a:prstGeom>
          <a:blipFill dpi="0" rotWithShape="0">
            <a:blip r:embed="rId3" cstate="print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1010" name="Group 2"/>
          <p:cNvGrpSpPr>
            <a:grpSpLocks/>
          </p:cNvGrpSpPr>
          <p:nvPr/>
        </p:nvGrpSpPr>
        <p:grpSpPr bwMode="auto">
          <a:xfrm>
            <a:off x="3581400" y="-1143000"/>
            <a:ext cx="403225" cy="2392363"/>
            <a:chOff x="2254" y="0"/>
            <a:chExt cx="254" cy="1507"/>
          </a:xfrm>
        </p:grpSpPr>
        <p:grpSp>
          <p:nvGrpSpPr>
            <p:cNvPr id="171011" name="Group 3"/>
            <p:cNvGrpSpPr>
              <a:grpSpLocks noChangeAspect="1"/>
            </p:cNvGrpSpPr>
            <p:nvPr/>
          </p:nvGrpSpPr>
          <p:grpSpPr bwMode="auto">
            <a:xfrm>
              <a:off x="2294" y="564"/>
              <a:ext cx="172" cy="632"/>
              <a:chOff x="979" y="2230"/>
              <a:chExt cx="192" cy="377"/>
            </a:xfrm>
          </p:grpSpPr>
          <p:grpSp>
            <p:nvGrpSpPr>
              <p:cNvPr id="171012" name="Group 4"/>
              <p:cNvGrpSpPr>
                <a:grpSpLocks noChangeAspect="1"/>
              </p:cNvGrpSpPr>
              <p:nvPr/>
            </p:nvGrpSpPr>
            <p:grpSpPr bwMode="auto">
              <a:xfrm rot="-186789">
                <a:off x="983" y="2577"/>
                <a:ext cx="186" cy="30"/>
                <a:chOff x="2966" y="3408"/>
                <a:chExt cx="265" cy="43"/>
              </a:xfrm>
            </p:grpSpPr>
            <p:sp>
              <p:nvSpPr>
                <p:cNvPr id="171013" name="Rectangle 5"/>
                <p:cNvSpPr>
                  <a:spLocks noChangeAspect="1" noChangeArrowheads="1"/>
                </p:cNvSpPr>
                <p:nvPr/>
              </p:nvSpPr>
              <p:spPr bwMode="auto">
                <a:xfrm rot="240000">
                  <a:off x="2980" y="3418"/>
                  <a:ext cx="240" cy="23"/>
                </a:xfrm>
                <a:prstGeom prst="rect">
                  <a:avLst/>
                </a:prstGeom>
                <a:noFill/>
                <a:ln w="635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71014" name="Oval 6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2966" y="3408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71015" name="Oval 7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3206" y="3426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  <p:grpSp>
            <p:nvGrpSpPr>
              <p:cNvPr id="171016" name="Group 8"/>
              <p:cNvGrpSpPr>
                <a:grpSpLocks noChangeAspect="1"/>
              </p:cNvGrpSpPr>
              <p:nvPr/>
            </p:nvGrpSpPr>
            <p:grpSpPr bwMode="auto">
              <a:xfrm>
                <a:off x="983" y="2426"/>
                <a:ext cx="186" cy="30"/>
                <a:chOff x="2966" y="3408"/>
                <a:chExt cx="265" cy="43"/>
              </a:xfrm>
            </p:grpSpPr>
            <p:sp>
              <p:nvSpPr>
                <p:cNvPr id="171017" name="Rectangle 9"/>
                <p:cNvSpPr>
                  <a:spLocks noChangeAspect="1" noChangeArrowheads="1"/>
                </p:cNvSpPr>
                <p:nvPr/>
              </p:nvSpPr>
              <p:spPr bwMode="auto">
                <a:xfrm rot="240000">
                  <a:off x="2980" y="3418"/>
                  <a:ext cx="240" cy="23"/>
                </a:xfrm>
                <a:prstGeom prst="rect">
                  <a:avLst/>
                </a:prstGeom>
                <a:noFill/>
                <a:ln w="635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71018" name="Oval 10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2966" y="3408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71019" name="Oval 11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3206" y="3426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  <p:grpSp>
            <p:nvGrpSpPr>
              <p:cNvPr id="171020" name="Group 12"/>
              <p:cNvGrpSpPr>
                <a:grpSpLocks noChangeAspect="1"/>
              </p:cNvGrpSpPr>
              <p:nvPr/>
            </p:nvGrpSpPr>
            <p:grpSpPr bwMode="auto">
              <a:xfrm>
                <a:off x="982" y="2398"/>
                <a:ext cx="186" cy="30"/>
                <a:chOff x="2966" y="3408"/>
                <a:chExt cx="265" cy="43"/>
              </a:xfrm>
            </p:grpSpPr>
            <p:sp>
              <p:nvSpPr>
                <p:cNvPr id="171021" name="Rectangle 13"/>
                <p:cNvSpPr>
                  <a:spLocks noChangeAspect="1" noChangeArrowheads="1"/>
                </p:cNvSpPr>
                <p:nvPr/>
              </p:nvSpPr>
              <p:spPr bwMode="auto">
                <a:xfrm rot="240000">
                  <a:off x="2980" y="3418"/>
                  <a:ext cx="240" cy="23"/>
                </a:xfrm>
                <a:prstGeom prst="rect">
                  <a:avLst/>
                </a:prstGeom>
                <a:noFill/>
                <a:ln w="635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71022" name="Oval 14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2966" y="3408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71023" name="Oval 15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3206" y="3426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  <p:grpSp>
            <p:nvGrpSpPr>
              <p:cNvPr id="171024" name="Group 16"/>
              <p:cNvGrpSpPr>
                <a:grpSpLocks noChangeAspect="1"/>
              </p:cNvGrpSpPr>
              <p:nvPr/>
            </p:nvGrpSpPr>
            <p:grpSpPr bwMode="auto">
              <a:xfrm>
                <a:off x="981" y="2315"/>
                <a:ext cx="187" cy="30"/>
                <a:chOff x="2966" y="3408"/>
                <a:chExt cx="265" cy="43"/>
              </a:xfrm>
            </p:grpSpPr>
            <p:sp>
              <p:nvSpPr>
                <p:cNvPr id="171025" name="Rectangle 17"/>
                <p:cNvSpPr>
                  <a:spLocks noChangeAspect="1" noChangeArrowheads="1"/>
                </p:cNvSpPr>
                <p:nvPr/>
              </p:nvSpPr>
              <p:spPr bwMode="auto">
                <a:xfrm rot="240000">
                  <a:off x="2980" y="3418"/>
                  <a:ext cx="240" cy="23"/>
                </a:xfrm>
                <a:prstGeom prst="rect">
                  <a:avLst/>
                </a:prstGeom>
                <a:noFill/>
                <a:ln w="635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71026" name="Oval 18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2966" y="3408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71027" name="Oval 19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3206" y="3426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  <p:grpSp>
            <p:nvGrpSpPr>
              <p:cNvPr id="171028" name="Group 20"/>
              <p:cNvGrpSpPr>
                <a:grpSpLocks noChangeAspect="1"/>
              </p:cNvGrpSpPr>
              <p:nvPr/>
            </p:nvGrpSpPr>
            <p:grpSpPr bwMode="auto">
              <a:xfrm>
                <a:off x="983" y="2288"/>
                <a:ext cx="186" cy="30"/>
                <a:chOff x="2966" y="3408"/>
                <a:chExt cx="265" cy="43"/>
              </a:xfrm>
            </p:grpSpPr>
            <p:sp>
              <p:nvSpPr>
                <p:cNvPr id="171029" name="Rectangle 21"/>
                <p:cNvSpPr>
                  <a:spLocks noChangeAspect="1" noChangeArrowheads="1"/>
                </p:cNvSpPr>
                <p:nvPr/>
              </p:nvSpPr>
              <p:spPr bwMode="auto">
                <a:xfrm rot="240000">
                  <a:off x="2980" y="3418"/>
                  <a:ext cx="240" cy="23"/>
                </a:xfrm>
                <a:prstGeom prst="rect">
                  <a:avLst/>
                </a:prstGeom>
                <a:noFill/>
                <a:ln w="635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71030" name="Oval 22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2966" y="3408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71031" name="Oval 23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3206" y="3426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  <p:grpSp>
            <p:nvGrpSpPr>
              <p:cNvPr id="171032" name="Group 24"/>
              <p:cNvGrpSpPr>
                <a:grpSpLocks noChangeAspect="1"/>
              </p:cNvGrpSpPr>
              <p:nvPr/>
            </p:nvGrpSpPr>
            <p:grpSpPr bwMode="auto">
              <a:xfrm>
                <a:off x="984" y="2263"/>
                <a:ext cx="187" cy="30"/>
                <a:chOff x="2966" y="3408"/>
                <a:chExt cx="265" cy="43"/>
              </a:xfrm>
            </p:grpSpPr>
            <p:sp>
              <p:nvSpPr>
                <p:cNvPr id="171033" name="Rectangle 25"/>
                <p:cNvSpPr>
                  <a:spLocks noChangeAspect="1" noChangeArrowheads="1"/>
                </p:cNvSpPr>
                <p:nvPr/>
              </p:nvSpPr>
              <p:spPr bwMode="auto">
                <a:xfrm rot="240000">
                  <a:off x="2980" y="3418"/>
                  <a:ext cx="240" cy="23"/>
                </a:xfrm>
                <a:prstGeom prst="rect">
                  <a:avLst/>
                </a:prstGeom>
                <a:noFill/>
                <a:ln w="635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71034" name="Oval 26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2966" y="3408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71035" name="Oval 27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3206" y="3426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  <p:grpSp>
            <p:nvGrpSpPr>
              <p:cNvPr id="171036" name="Group 28"/>
              <p:cNvGrpSpPr>
                <a:grpSpLocks noChangeAspect="1"/>
              </p:cNvGrpSpPr>
              <p:nvPr/>
            </p:nvGrpSpPr>
            <p:grpSpPr bwMode="auto">
              <a:xfrm>
                <a:off x="979" y="2369"/>
                <a:ext cx="186" cy="30"/>
                <a:chOff x="2966" y="3408"/>
                <a:chExt cx="265" cy="43"/>
              </a:xfrm>
            </p:grpSpPr>
            <p:sp>
              <p:nvSpPr>
                <p:cNvPr id="171037" name="Rectangle 29"/>
                <p:cNvSpPr>
                  <a:spLocks noChangeAspect="1" noChangeArrowheads="1"/>
                </p:cNvSpPr>
                <p:nvPr/>
              </p:nvSpPr>
              <p:spPr bwMode="auto">
                <a:xfrm rot="240000">
                  <a:off x="2980" y="3418"/>
                  <a:ext cx="240" cy="23"/>
                </a:xfrm>
                <a:prstGeom prst="rect">
                  <a:avLst/>
                </a:prstGeom>
                <a:noFill/>
                <a:ln w="635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71038" name="Oval 30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2966" y="3408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71039" name="Oval 31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3206" y="3426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  <p:grpSp>
            <p:nvGrpSpPr>
              <p:cNvPr id="171040" name="Group 32"/>
              <p:cNvGrpSpPr>
                <a:grpSpLocks noChangeAspect="1"/>
              </p:cNvGrpSpPr>
              <p:nvPr/>
            </p:nvGrpSpPr>
            <p:grpSpPr bwMode="auto">
              <a:xfrm>
                <a:off x="979" y="2340"/>
                <a:ext cx="187" cy="31"/>
                <a:chOff x="2966" y="3408"/>
                <a:chExt cx="265" cy="43"/>
              </a:xfrm>
            </p:grpSpPr>
            <p:sp>
              <p:nvSpPr>
                <p:cNvPr id="171041" name="Rectangle 33"/>
                <p:cNvSpPr>
                  <a:spLocks noChangeAspect="1" noChangeArrowheads="1"/>
                </p:cNvSpPr>
                <p:nvPr/>
              </p:nvSpPr>
              <p:spPr bwMode="auto">
                <a:xfrm rot="240000">
                  <a:off x="2980" y="3418"/>
                  <a:ext cx="240" cy="23"/>
                </a:xfrm>
                <a:prstGeom prst="rect">
                  <a:avLst/>
                </a:prstGeom>
                <a:noFill/>
                <a:ln w="635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71042" name="Oval 34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2966" y="3408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71043" name="Oval 35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3206" y="3426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  <p:grpSp>
            <p:nvGrpSpPr>
              <p:cNvPr id="171044" name="Group 36"/>
              <p:cNvGrpSpPr>
                <a:grpSpLocks noChangeAspect="1"/>
              </p:cNvGrpSpPr>
              <p:nvPr/>
            </p:nvGrpSpPr>
            <p:grpSpPr bwMode="auto">
              <a:xfrm>
                <a:off x="982" y="2457"/>
                <a:ext cx="186" cy="30"/>
                <a:chOff x="2966" y="3408"/>
                <a:chExt cx="265" cy="43"/>
              </a:xfrm>
            </p:grpSpPr>
            <p:sp>
              <p:nvSpPr>
                <p:cNvPr id="171045" name="Rectangle 37"/>
                <p:cNvSpPr>
                  <a:spLocks noChangeAspect="1" noChangeArrowheads="1"/>
                </p:cNvSpPr>
                <p:nvPr/>
              </p:nvSpPr>
              <p:spPr bwMode="auto">
                <a:xfrm rot="240000">
                  <a:off x="2980" y="3418"/>
                  <a:ext cx="240" cy="23"/>
                </a:xfrm>
                <a:prstGeom prst="rect">
                  <a:avLst/>
                </a:prstGeom>
                <a:noFill/>
                <a:ln w="635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71046" name="Oval 38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2966" y="3408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71047" name="Oval 39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3206" y="3426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  <p:grpSp>
            <p:nvGrpSpPr>
              <p:cNvPr id="171048" name="Group 40"/>
              <p:cNvGrpSpPr>
                <a:grpSpLocks noChangeAspect="1"/>
              </p:cNvGrpSpPr>
              <p:nvPr/>
            </p:nvGrpSpPr>
            <p:grpSpPr bwMode="auto">
              <a:xfrm rot="136227">
                <a:off x="984" y="2240"/>
                <a:ext cx="187" cy="30"/>
                <a:chOff x="2966" y="3408"/>
                <a:chExt cx="265" cy="43"/>
              </a:xfrm>
            </p:grpSpPr>
            <p:sp>
              <p:nvSpPr>
                <p:cNvPr id="171049" name="Rectangle 41"/>
                <p:cNvSpPr>
                  <a:spLocks noChangeAspect="1" noChangeArrowheads="1"/>
                </p:cNvSpPr>
                <p:nvPr/>
              </p:nvSpPr>
              <p:spPr bwMode="auto">
                <a:xfrm rot="240000">
                  <a:off x="2980" y="3418"/>
                  <a:ext cx="240" cy="23"/>
                </a:xfrm>
                <a:prstGeom prst="rect">
                  <a:avLst/>
                </a:prstGeom>
                <a:noFill/>
                <a:ln w="635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71050" name="Oval 42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2966" y="3408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71051" name="Oval 43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3206" y="3426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  <p:grpSp>
            <p:nvGrpSpPr>
              <p:cNvPr id="171052" name="Group 44"/>
              <p:cNvGrpSpPr>
                <a:grpSpLocks noChangeAspect="1"/>
              </p:cNvGrpSpPr>
              <p:nvPr/>
            </p:nvGrpSpPr>
            <p:grpSpPr bwMode="auto">
              <a:xfrm rot="-208310">
                <a:off x="983" y="2230"/>
                <a:ext cx="186" cy="30"/>
                <a:chOff x="2966" y="3408"/>
                <a:chExt cx="265" cy="43"/>
              </a:xfrm>
            </p:grpSpPr>
            <p:sp>
              <p:nvSpPr>
                <p:cNvPr id="171053" name="Rectangle 45"/>
                <p:cNvSpPr>
                  <a:spLocks noChangeAspect="1" noChangeArrowheads="1"/>
                </p:cNvSpPr>
                <p:nvPr/>
              </p:nvSpPr>
              <p:spPr bwMode="auto">
                <a:xfrm rot="240000">
                  <a:off x="2980" y="3418"/>
                  <a:ext cx="240" cy="23"/>
                </a:xfrm>
                <a:prstGeom prst="rect">
                  <a:avLst/>
                </a:prstGeom>
                <a:noFill/>
                <a:ln w="635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71054" name="Oval 46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2966" y="3408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71055" name="Oval 47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3206" y="3426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  <p:grpSp>
            <p:nvGrpSpPr>
              <p:cNvPr id="171056" name="Group 48"/>
              <p:cNvGrpSpPr>
                <a:grpSpLocks noChangeAspect="1"/>
              </p:cNvGrpSpPr>
              <p:nvPr/>
            </p:nvGrpSpPr>
            <p:grpSpPr bwMode="auto">
              <a:xfrm>
                <a:off x="985" y="2541"/>
                <a:ext cx="186" cy="30"/>
                <a:chOff x="2966" y="3408"/>
                <a:chExt cx="265" cy="43"/>
              </a:xfrm>
            </p:grpSpPr>
            <p:sp>
              <p:nvSpPr>
                <p:cNvPr id="171057" name="Rectangle 49"/>
                <p:cNvSpPr>
                  <a:spLocks noChangeAspect="1" noChangeArrowheads="1"/>
                </p:cNvSpPr>
                <p:nvPr/>
              </p:nvSpPr>
              <p:spPr bwMode="auto">
                <a:xfrm rot="240000">
                  <a:off x="2980" y="3418"/>
                  <a:ext cx="240" cy="23"/>
                </a:xfrm>
                <a:prstGeom prst="rect">
                  <a:avLst/>
                </a:prstGeom>
                <a:noFill/>
                <a:ln w="635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71058" name="Oval 50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2966" y="3408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71059" name="Oval 51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3206" y="3426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  <p:grpSp>
            <p:nvGrpSpPr>
              <p:cNvPr id="171060" name="Group 52"/>
              <p:cNvGrpSpPr>
                <a:grpSpLocks noChangeAspect="1"/>
              </p:cNvGrpSpPr>
              <p:nvPr/>
            </p:nvGrpSpPr>
            <p:grpSpPr bwMode="auto">
              <a:xfrm>
                <a:off x="984" y="2513"/>
                <a:ext cx="186" cy="30"/>
                <a:chOff x="2966" y="3408"/>
                <a:chExt cx="265" cy="43"/>
              </a:xfrm>
            </p:grpSpPr>
            <p:sp>
              <p:nvSpPr>
                <p:cNvPr id="171061" name="Rectangle 53"/>
                <p:cNvSpPr>
                  <a:spLocks noChangeAspect="1" noChangeArrowheads="1"/>
                </p:cNvSpPr>
                <p:nvPr/>
              </p:nvSpPr>
              <p:spPr bwMode="auto">
                <a:xfrm rot="240000">
                  <a:off x="2980" y="3418"/>
                  <a:ext cx="240" cy="23"/>
                </a:xfrm>
                <a:prstGeom prst="rect">
                  <a:avLst/>
                </a:prstGeom>
                <a:noFill/>
                <a:ln w="635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71062" name="Oval 54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2966" y="3408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71063" name="Oval 55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3206" y="3426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  <p:grpSp>
            <p:nvGrpSpPr>
              <p:cNvPr id="171064" name="Group 56"/>
              <p:cNvGrpSpPr>
                <a:grpSpLocks noChangeAspect="1"/>
              </p:cNvGrpSpPr>
              <p:nvPr/>
            </p:nvGrpSpPr>
            <p:grpSpPr bwMode="auto">
              <a:xfrm>
                <a:off x="981" y="2484"/>
                <a:ext cx="186" cy="30"/>
                <a:chOff x="2966" y="3408"/>
                <a:chExt cx="265" cy="43"/>
              </a:xfrm>
            </p:grpSpPr>
            <p:sp>
              <p:nvSpPr>
                <p:cNvPr id="171065" name="Rectangle 57"/>
                <p:cNvSpPr>
                  <a:spLocks noChangeAspect="1" noChangeArrowheads="1"/>
                </p:cNvSpPr>
                <p:nvPr/>
              </p:nvSpPr>
              <p:spPr bwMode="auto">
                <a:xfrm rot="240000">
                  <a:off x="2980" y="3418"/>
                  <a:ext cx="240" cy="23"/>
                </a:xfrm>
                <a:prstGeom prst="rect">
                  <a:avLst/>
                </a:prstGeom>
                <a:noFill/>
                <a:ln w="635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71066" name="Oval 58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2966" y="3408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71067" name="Oval 59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3206" y="3426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  <p:grpSp>
            <p:nvGrpSpPr>
              <p:cNvPr id="171068" name="Group 60"/>
              <p:cNvGrpSpPr>
                <a:grpSpLocks noChangeAspect="1"/>
              </p:cNvGrpSpPr>
              <p:nvPr/>
            </p:nvGrpSpPr>
            <p:grpSpPr bwMode="auto">
              <a:xfrm>
                <a:off x="984" y="2572"/>
                <a:ext cx="186" cy="30"/>
                <a:chOff x="2966" y="3408"/>
                <a:chExt cx="265" cy="43"/>
              </a:xfrm>
            </p:grpSpPr>
            <p:sp>
              <p:nvSpPr>
                <p:cNvPr id="171069" name="Rectangle 61"/>
                <p:cNvSpPr>
                  <a:spLocks noChangeAspect="1" noChangeArrowheads="1"/>
                </p:cNvSpPr>
                <p:nvPr/>
              </p:nvSpPr>
              <p:spPr bwMode="auto">
                <a:xfrm rot="240000">
                  <a:off x="2980" y="3418"/>
                  <a:ext cx="240" cy="23"/>
                </a:xfrm>
                <a:prstGeom prst="rect">
                  <a:avLst/>
                </a:prstGeom>
                <a:noFill/>
                <a:ln w="635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71070" name="Oval 62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2966" y="3408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71071" name="Oval 63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3206" y="3426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</p:grpSp>
        <p:sp>
          <p:nvSpPr>
            <p:cNvPr id="171072" name="Rectangle 64"/>
            <p:cNvSpPr>
              <a:spLocks noChangeAspect="1" noChangeArrowheads="1"/>
            </p:cNvSpPr>
            <p:nvPr/>
          </p:nvSpPr>
          <p:spPr bwMode="auto">
            <a:xfrm flipH="1">
              <a:off x="2306" y="54"/>
              <a:ext cx="62" cy="42"/>
            </a:xfrm>
            <a:prstGeom prst="rect">
              <a:avLst/>
            </a:prstGeom>
            <a:gradFill rotWithShape="0">
              <a:gsLst>
                <a:gs pos="0">
                  <a:schemeClr val="folHlink">
                    <a:gamma/>
                    <a:shade val="46275"/>
                    <a:invGamma/>
                  </a:schemeClr>
                </a:gs>
                <a:gs pos="100000">
                  <a:schemeClr val="folHlink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71073" name="Rectangle 65"/>
            <p:cNvSpPr>
              <a:spLocks noChangeAspect="1" noChangeArrowheads="1"/>
            </p:cNvSpPr>
            <p:nvPr/>
          </p:nvSpPr>
          <p:spPr bwMode="auto">
            <a:xfrm flipH="1">
              <a:off x="2393" y="54"/>
              <a:ext cx="63" cy="42"/>
            </a:xfrm>
            <a:prstGeom prst="rect">
              <a:avLst/>
            </a:prstGeom>
            <a:gradFill rotWithShape="0">
              <a:gsLst>
                <a:gs pos="0">
                  <a:schemeClr val="folHlink">
                    <a:gamma/>
                    <a:shade val="46275"/>
                    <a:invGamma/>
                  </a:schemeClr>
                </a:gs>
                <a:gs pos="100000">
                  <a:schemeClr val="folHlink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grpSp>
          <p:nvGrpSpPr>
            <p:cNvPr id="171074" name="Group 66"/>
            <p:cNvGrpSpPr>
              <a:grpSpLocks noChangeAspect="1"/>
            </p:cNvGrpSpPr>
            <p:nvPr/>
          </p:nvGrpSpPr>
          <p:grpSpPr bwMode="auto">
            <a:xfrm>
              <a:off x="2254" y="0"/>
              <a:ext cx="254" cy="1507"/>
              <a:chOff x="934" y="1606"/>
              <a:chExt cx="284" cy="1684"/>
            </a:xfrm>
          </p:grpSpPr>
          <p:grpSp>
            <p:nvGrpSpPr>
              <p:cNvPr id="171075" name="Group 67"/>
              <p:cNvGrpSpPr>
                <a:grpSpLocks noChangeAspect="1"/>
              </p:cNvGrpSpPr>
              <p:nvPr/>
            </p:nvGrpSpPr>
            <p:grpSpPr bwMode="auto">
              <a:xfrm>
                <a:off x="934" y="1606"/>
                <a:ext cx="284" cy="1684"/>
                <a:chOff x="934" y="1606"/>
                <a:chExt cx="284" cy="1684"/>
              </a:xfrm>
            </p:grpSpPr>
            <p:grpSp>
              <p:nvGrpSpPr>
                <p:cNvPr id="171076" name="Group 68"/>
                <p:cNvGrpSpPr>
                  <a:grpSpLocks noChangeAspect="1"/>
                </p:cNvGrpSpPr>
                <p:nvPr/>
              </p:nvGrpSpPr>
              <p:grpSpPr bwMode="auto">
                <a:xfrm>
                  <a:off x="942" y="1718"/>
                  <a:ext cx="272" cy="1572"/>
                  <a:chOff x="942" y="1718"/>
                  <a:chExt cx="272" cy="1572"/>
                </a:xfrm>
              </p:grpSpPr>
              <p:sp>
                <p:nvSpPr>
                  <p:cNvPr id="171077" name="Freeform 69" descr="Широкий диагональный 1"/>
                  <p:cNvSpPr>
                    <a:spLocks noChangeAspect="1"/>
                  </p:cNvSpPr>
                  <p:nvPr/>
                </p:nvSpPr>
                <p:spPr bwMode="auto">
                  <a:xfrm>
                    <a:off x="942" y="2204"/>
                    <a:ext cx="272" cy="1086"/>
                  </a:xfrm>
                  <a:custGeom>
                    <a:avLst/>
                    <a:gdLst/>
                    <a:ahLst/>
                    <a:cxnLst>
                      <a:cxn ang="0">
                        <a:pos x="2" y="1086"/>
                      </a:cxn>
                      <a:cxn ang="0">
                        <a:pos x="0" y="30"/>
                      </a:cxn>
                      <a:cxn ang="0">
                        <a:pos x="10" y="12"/>
                      </a:cxn>
                      <a:cxn ang="0">
                        <a:pos x="28" y="4"/>
                      </a:cxn>
                      <a:cxn ang="0">
                        <a:pos x="250" y="0"/>
                      </a:cxn>
                      <a:cxn ang="0">
                        <a:pos x="264" y="12"/>
                      </a:cxn>
                      <a:cxn ang="0">
                        <a:pos x="268" y="34"/>
                      </a:cxn>
                      <a:cxn ang="0">
                        <a:pos x="272" y="1084"/>
                      </a:cxn>
                      <a:cxn ang="0">
                        <a:pos x="242" y="1084"/>
                      </a:cxn>
                      <a:cxn ang="0">
                        <a:pos x="240" y="44"/>
                      </a:cxn>
                      <a:cxn ang="0">
                        <a:pos x="232" y="28"/>
                      </a:cxn>
                      <a:cxn ang="0">
                        <a:pos x="200" y="28"/>
                      </a:cxn>
                      <a:cxn ang="0">
                        <a:pos x="198" y="2"/>
                      </a:cxn>
                      <a:cxn ang="0">
                        <a:pos x="70" y="2"/>
                      </a:cxn>
                      <a:cxn ang="0">
                        <a:pos x="70" y="28"/>
                      </a:cxn>
                      <a:cxn ang="0">
                        <a:pos x="40" y="30"/>
                      </a:cxn>
                      <a:cxn ang="0">
                        <a:pos x="28" y="40"/>
                      </a:cxn>
                      <a:cxn ang="0">
                        <a:pos x="30" y="1086"/>
                      </a:cxn>
                      <a:cxn ang="0">
                        <a:pos x="2" y="1086"/>
                      </a:cxn>
                    </a:cxnLst>
                    <a:rect l="0" t="0" r="r" b="b"/>
                    <a:pathLst>
                      <a:path w="272" h="1086">
                        <a:moveTo>
                          <a:pt x="2" y="1086"/>
                        </a:moveTo>
                        <a:lnTo>
                          <a:pt x="0" y="30"/>
                        </a:lnTo>
                        <a:lnTo>
                          <a:pt x="10" y="12"/>
                        </a:lnTo>
                        <a:lnTo>
                          <a:pt x="28" y="4"/>
                        </a:lnTo>
                        <a:lnTo>
                          <a:pt x="250" y="0"/>
                        </a:lnTo>
                        <a:lnTo>
                          <a:pt x="264" y="12"/>
                        </a:lnTo>
                        <a:lnTo>
                          <a:pt x="268" y="34"/>
                        </a:lnTo>
                        <a:lnTo>
                          <a:pt x="272" y="1084"/>
                        </a:lnTo>
                        <a:lnTo>
                          <a:pt x="242" y="1084"/>
                        </a:lnTo>
                        <a:lnTo>
                          <a:pt x="240" y="44"/>
                        </a:lnTo>
                        <a:lnTo>
                          <a:pt x="232" y="28"/>
                        </a:lnTo>
                        <a:lnTo>
                          <a:pt x="200" y="28"/>
                        </a:lnTo>
                        <a:lnTo>
                          <a:pt x="198" y="2"/>
                        </a:lnTo>
                        <a:lnTo>
                          <a:pt x="70" y="2"/>
                        </a:lnTo>
                        <a:lnTo>
                          <a:pt x="70" y="28"/>
                        </a:lnTo>
                        <a:lnTo>
                          <a:pt x="40" y="30"/>
                        </a:lnTo>
                        <a:lnTo>
                          <a:pt x="28" y="40"/>
                        </a:lnTo>
                        <a:lnTo>
                          <a:pt x="30" y="1086"/>
                        </a:lnTo>
                        <a:lnTo>
                          <a:pt x="2" y="1086"/>
                        </a:lnTo>
                        <a:close/>
                      </a:path>
                    </a:pathLst>
                  </a:custGeom>
                  <a:pattFill prst="wdDnDiag">
                    <a:fgClr>
                      <a:schemeClr val="tx2"/>
                    </a:fgClr>
                    <a:bgClr>
                      <a:schemeClr val="bg1"/>
                    </a:bgClr>
                  </a:patt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endParaRPr lang="ro-RO"/>
                  </a:p>
                </p:txBody>
              </p:sp>
              <p:sp>
                <p:nvSpPr>
                  <p:cNvPr id="171078" name="Freeform 70" descr="Алмазная решетка (контур)"/>
                  <p:cNvSpPr>
                    <a:spLocks noChangeAspect="1"/>
                  </p:cNvSpPr>
                  <p:nvPr/>
                </p:nvSpPr>
                <p:spPr bwMode="auto">
                  <a:xfrm>
                    <a:off x="972" y="1718"/>
                    <a:ext cx="208" cy="490"/>
                  </a:xfrm>
                  <a:custGeom>
                    <a:avLst/>
                    <a:gdLst/>
                    <a:ahLst/>
                    <a:cxnLst>
                      <a:cxn ang="0">
                        <a:pos x="4" y="4"/>
                      </a:cxn>
                      <a:cxn ang="0">
                        <a:pos x="0" y="486"/>
                      </a:cxn>
                      <a:cxn ang="0">
                        <a:pos x="40" y="486"/>
                      </a:cxn>
                      <a:cxn ang="0">
                        <a:pos x="38" y="34"/>
                      </a:cxn>
                      <a:cxn ang="0">
                        <a:pos x="80" y="32"/>
                      </a:cxn>
                      <a:cxn ang="0">
                        <a:pos x="78" y="0"/>
                      </a:cxn>
                      <a:cxn ang="0">
                        <a:pos x="120" y="0"/>
                      </a:cxn>
                      <a:cxn ang="0">
                        <a:pos x="122" y="32"/>
                      </a:cxn>
                      <a:cxn ang="0">
                        <a:pos x="172" y="32"/>
                      </a:cxn>
                      <a:cxn ang="0">
                        <a:pos x="172" y="490"/>
                      </a:cxn>
                      <a:cxn ang="0">
                        <a:pos x="208" y="484"/>
                      </a:cxn>
                      <a:cxn ang="0">
                        <a:pos x="208" y="6"/>
                      </a:cxn>
                      <a:cxn ang="0">
                        <a:pos x="4" y="4"/>
                      </a:cxn>
                    </a:cxnLst>
                    <a:rect l="0" t="0" r="r" b="b"/>
                    <a:pathLst>
                      <a:path w="208" h="490">
                        <a:moveTo>
                          <a:pt x="4" y="4"/>
                        </a:moveTo>
                        <a:lnTo>
                          <a:pt x="0" y="486"/>
                        </a:lnTo>
                        <a:lnTo>
                          <a:pt x="40" y="486"/>
                        </a:lnTo>
                        <a:lnTo>
                          <a:pt x="38" y="34"/>
                        </a:lnTo>
                        <a:lnTo>
                          <a:pt x="80" y="32"/>
                        </a:lnTo>
                        <a:lnTo>
                          <a:pt x="78" y="0"/>
                        </a:lnTo>
                        <a:lnTo>
                          <a:pt x="120" y="0"/>
                        </a:lnTo>
                        <a:lnTo>
                          <a:pt x="122" y="32"/>
                        </a:lnTo>
                        <a:lnTo>
                          <a:pt x="172" y="32"/>
                        </a:lnTo>
                        <a:lnTo>
                          <a:pt x="172" y="490"/>
                        </a:lnTo>
                        <a:lnTo>
                          <a:pt x="208" y="484"/>
                        </a:lnTo>
                        <a:lnTo>
                          <a:pt x="208" y="6"/>
                        </a:lnTo>
                        <a:lnTo>
                          <a:pt x="4" y="4"/>
                        </a:lnTo>
                        <a:close/>
                      </a:path>
                    </a:pathLst>
                  </a:custGeom>
                  <a:pattFill prst="openDmnd">
                    <a:fgClr>
                      <a:schemeClr val="tx1"/>
                    </a:fgClr>
                    <a:bgClr>
                      <a:schemeClr val="bg1"/>
                    </a:bgClr>
                  </a:patt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endParaRPr lang="ro-RO"/>
                  </a:p>
                </p:txBody>
              </p:sp>
              <p:grpSp>
                <p:nvGrpSpPr>
                  <p:cNvPr id="171079" name="Group 71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976" y="1976"/>
                    <a:ext cx="203" cy="228"/>
                    <a:chOff x="976" y="1976"/>
                    <a:chExt cx="203" cy="228"/>
                  </a:xfrm>
                </p:grpSpPr>
                <p:sp>
                  <p:nvSpPr>
                    <p:cNvPr id="171080" name="Rectangle 7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145" y="2172"/>
                      <a:ext cx="32" cy="32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6350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71081" name="Rectangle 73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976" y="2170"/>
                      <a:ext cx="32" cy="32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6350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71082" name="Rectangle 74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147" y="1978"/>
                      <a:ext cx="32" cy="32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6350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71083" name="Rectangle 75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978" y="1976"/>
                      <a:ext cx="32" cy="32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6350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</p:grpSp>
            </p:grpSp>
            <p:sp>
              <p:nvSpPr>
                <p:cNvPr id="171084" name="Freeform 76" descr="Плетенка"/>
                <p:cNvSpPr>
                  <a:spLocks noChangeAspect="1"/>
                </p:cNvSpPr>
                <p:nvPr/>
              </p:nvSpPr>
              <p:spPr bwMode="auto">
                <a:xfrm>
                  <a:off x="934" y="1606"/>
                  <a:ext cx="284" cy="252"/>
                </a:xfrm>
                <a:custGeom>
                  <a:avLst/>
                  <a:gdLst/>
                  <a:ahLst/>
                  <a:cxnLst>
                    <a:cxn ang="0">
                      <a:pos x="0" y="224"/>
                    </a:cxn>
                    <a:cxn ang="0">
                      <a:pos x="14" y="222"/>
                    </a:cxn>
                    <a:cxn ang="0">
                      <a:pos x="14" y="26"/>
                    </a:cxn>
                    <a:cxn ang="0">
                      <a:pos x="26" y="0"/>
                    </a:cxn>
                    <a:cxn ang="0">
                      <a:pos x="252" y="2"/>
                    </a:cxn>
                    <a:cxn ang="0">
                      <a:pos x="270" y="20"/>
                    </a:cxn>
                    <a:cxn ang="0">
                      <a:pos x="270" y="218"/>
                    </a:cxn>
                    <a:cxn ang="0">
                      <a:pos x="284" y="218"/>
                    </a:cxn>
                    <a:cxn ang="0">
                      <a:pos x="284" y="246"/>
                    </a:cxn>
                    <a:cxn ang="0">
                      <a:pos x="248" y="244"/>
                    </a:cxn>
                    <a:cxn ang="0">
                      <a:pos x="248" y="26"/>
                    </a:cxn>
                    <a:cxn ang="0">
                      <a:pos x="40" y="18"/>
                    </a:cxn>
                    <a:cxn ang="0">
                      <a:pos x="40" y="252"/>
                    </a:cxn>
                    <a:cxn ang="0">
                      <a:pos x="0" y="250"/>
                    </a:cxn>
                    <a:cxn ang="0">
                      <a:pos x="0" y="224"/>
                    </a:cxn>
                  </a:cxnLst>
                  <a:rect l="0" t="0" r="r" b="b"/>
                  <a:pathLst>
                    <a:path w="284" h="252">
                      <a:moveTo>
                        <a:pt x="0" y="224"/>
                      </a:moveTo>
                      <a:lnTo>
                        <a:pt x="14" y="222"/>
                      </a:lnTo>
                      <a:lnTo>
                        <a:pt x="14" y="26"/>
                      </a:lnTo>
                      <a:lnTo>
                        <a:pt x="26" y="0"/>
                      </a:lnTo>
                      <a:lnTo>
                        <a:pt x="252" y="2"/>
                      </a:lnTo>
                      <a:lnTo>
                        <a:pt x="270" y="20"/>
                      </a:lnTo>
                      <a:lnTo>
                        <a:pt x="270" y="218"/>
                      </a:lnTo>
                      <a:lnTo>
                        <a:pt x="284" y="218"/>
                      </a:lnTo>
                      <a:lnTo>
                        <a:pt x="284" y="246"/>
                      </a:lnTo>
                      <a:lnTo>
                        <a:pt x="248" y="244"/>
                      </a:lnTo>
                      <a:lnTo>
                        <a:pt x="248" y="26"/>
                      </a:lnTo>
                      <a:lnTo>
                        <a:pt x="40" y="18"/>
                      </a:lnTo>
                      <a:lnTo>
                        <a:pt x="40" y="252"/>
                      </a:lnTo>
                      <a:lnTo>
                        <a:pt x="0" y="250"/>
                      </a:lnTo>
                      <a:lnTo>
                        <a:pt x="0" y="224"/>
                      </a:lnTo>
                      <a:close/>
                    </a:path>
                  </a:pathLst>
                </a:custGeom>
                <a:pattFill prst="weave">
                  <a:fgClr>
                    <a:schemeClr val="tx1"/>
                  </a:fgClr>
                  <a:bgClr>
                    <a:schemeClr val="bg1"/>
                  </a:bgClr>
                </a:pattFill>
                <a:ln w="6350" cmpd="sng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ro-RO"/>
                </a:p>
              </p:txBody>
            </p:sp>
          </p:grpSp>
          <p:sp>
            <p:nvSpPr>
              <p:cNvPr id="171085" name="Line 77"/>
              <p:cNvSpPr>
                <a:spLocks noChangeAspect="1" noChangeShapeType="1"/>
              </p:cNvSpPr>
              <p:nvPr/>
            </p:nvSpPr>
            <p:spPr bwMode="auto">
              <a:xfrm>
                <a:off x="960" y="3288"/>
                <a:ext cx="240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o-RO"/>
              </a:p>
            </p:txBody>
          </p:sp>
        </p:grpSp>
        <p:grpSp>
          <p:nvGrpSpPr>
            <p:cNvPr id="171086" name="Group 78"/>
            <p:cNvGrpSpPr>
              <a:grpSpLocks noChangeAspect="1"/>
            </p:cNvGrpSpPr>
            <p:nvPr/>
          </p:nvGrpSpPr>
          <p:grpSpPr bwMode="auto">
            <a:xfrm>
              <a:off x="2304" y="428"/>
              <a:ext cx="166" cy="1048"/>
              <a:chOff x="982" y="1633"/>
              <a:chExt cx="186" cy="1171"/>
            </a:xfrm>
          </p:grpSpPr>
          <p:sp>
            <p:nvSpPr>
              <p:cNvPr id="171087" name="Freeform 79"/>
              <p:cNvSpPr>
                <a:spLocks noChangeAspect="1"/>
              </p:cNvSpPr>
              <p:nvPr/>
            </p:nvSpPr>
            <p:spPr bwMode="auto">
              <a:xfrm>
                <a:off x="1026" y="1758"/>
                <a:ext cx="94" cy="474"/>
              </a:xfrm>
              <a:custGeom>
                <a:avLst/>
                <a:gdLst/>
                <a:ahLst/>
                <a:cxnLst>
                  <a:cxn ang="0">
                    <a:pos x="0" y="472"/>
                  </a:cxn>
                  <a:cxn ang="0">
                    <a:pos x="0" y="58"/>
                  </a:cxn>
                  <a:cxn ang="0">
                    <a:pos x="10" y="44"/>
                  </a:cxn>
                  <a:cxn ang="0">
                    <a:pos x="12" y="6"/>
                  </a:cxn>
                  <a:cxn ang="0">
                    <a:pos x="31" y="0"/>
                  </a:cxn>
                  <a:cxn ang="0">
                    <a:pos x="63" y="0"/>
                  </a:cxn>
                  <a:cxn ang="0">
                    <a:pos x="78" y="10"/>
                  </a:cxn>
                  <a:cxn ang="0">
                    <a:pos x="82" y="46"/>
                  </a:cxn>
                  <a:cxn ang="0">
                    <a:pos x="94" y="56"/>
                  </a:cxn>
                  <a:cxn ang="0">
                    <a:pos x="94" y="472"/>
                  </a:cxn>
                  <a:cxn ang="0">
                    <a:pos x="0" y="472"/>
                  </a:cxn>
                </a:cxnLst>
                <a:rect l="0" t="0" r="r" b="b"/>
                <a:pathLst>
                  <a:path w="94" h="472">
                    <a:moveTo>
                      <a:pt x="0" y="472"/>
                    </a:moveTo>
                    <a:lnTo>
                      <a:pt x="0" y="58"/>
                    </a:lnTo>
                    <a:lnTo>
                      <a:pt x="10" y="44"/>
                    </a:lnTo>
                    <a:lnTo>
                      <a:pt x="12" y="6"/>
                    </a:lnTo>
                    <a:lnTo>
                      <a:pt x="31" y="0"/>
                    </a:lnTo>
                    <a:lnTo>
                      <a:pt x="63" y="0"/>
                    </a:lnTo>
                    <a:lnTo>
                      <a:pt x="78" y="10"/>
                    </a:lnTo>
                    <a:lnTo>
                      <a:pt x="82" y="46"/>
                    </a:lnTo>
                    <a:lnTo>
                      <a:pt x="94" y="56"/>
                    </a:lnTo>
                    <a:lnTo>
                      <a:pt x="94" y="472"/>
                    </a:lnTo>
                    <a:lnTo>
                      <a:pt x="0" y="472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folHlink">
                      <a:gamma/>
                      <a:shade val="33333"/>
                      <a:invGamma/>
                    </a:schemeClr>
                  </a:gs>
                  <a:gs pos="50000">
                    <a:schemeClr val="folHlink"/>
                  </a:gs>
                  <a:gs pos="100000">
                    <a:schemeClr val="folHlink">
                      <a:gamma/>
                      <a:shade val="33333"/>
                      <a:invGamma/>
                    </a:schemeClr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o-RO"/>
              </a:p>
            </p:txBody>
          </p:sp>
          <p:sp>
            <p:nvSpPr>
              <p:cNvPr id="171088" name="Rectangle 80" descr="Темн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1048" y="1770"/>
                <a:ext cx="48" cy="145"/>
              </a:xfrm>
              <a:prstGeom prst="rect">
                <a:avLst/>
              </a:prstGeom>
              <a:pattFill prst="dkDnDiag">
                <a:fgClr>
                  <a:schemeClr val="tx2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71089" name="Rectangle 81"/>
              <p:cNvSpPr>
                <a:spLocks noChangeAspect="1" noChangeArrowheads="1"/>
              </p:cNvSpPr>
              <p:nvPr/>
            </p:nvSpPr>
            <p:spPr bwMode="auto">
              <a:xfrm>
                <a:off x="1026" y="1983"/>
                <a:ext cx="94" cy="226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grpSp>
            <p:nvGrpSpPr>
              <p:cNvPr id="171090" name="Group 82"/>
              <p:cNvGrpSpPr>
                <a:grpSpLocks noChangeAspect="1"/>
              </p:cNvGrpSpPr>
              <p:nvPr/>
            </p:nvGrpSpPr>
            <p:grpSpPr bwMode="auto">
              <a:xfrm>
                <a:off x="1062" y="1633"/>
                <a:ext cx="17" cy="179"/>
                <a:chOff x="1524" y="2321"/>
                <a:chExt cx="17" cy="178"/>
              </a:xfrm>
            </p:grpSpPr>
            <p:sp>
              <p:nvSpPr>
                <p:cNvPr id="171091" name="Rectangle 83"/>
                <p:cNvSpPr>
                  <a:spLocks noChangeAspect="1" noChangeArrowheads="1"/>
                </p:cNvSpPr>
                <p:nvPr/>
              </p:nvSpPr>
              <p:spPr bwMode="auto">
                <a:xfrm rot="5400000">
                  <a:off x="1449" y="2407"/>
                  <a:ext cx="168" cy="16"/>
                </a:xfrm>
                <a:prstGeom prst="rect">
                  <a:avLst/>
                </a:prstGeom>
                <a:solidFill>
                  <a:schemeClr val="folHlink"/>
                </a:solidFill>
                <a:ln w="635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71092" name="Oval 84"/>
                <p:cNvSpPr>
                  <a:spLocks noChangeAspect="1" noChangeArrowheads="1"/>
                </p:cNvSpPr>
                <p:nvPr/>
              </p:nvSpPr>
              <p:spPr bwMode="auto">
                <a:xfrm rot="5160000">
                  <a:off x="1524" y="2321"/>
                  <a:ext cx="18" cy="17"/>
                </a:xfrm>
                <a:prstGeom prst="ellipse">
                  <a:avLst/>
                </a:prstGeom>
                <a:solidFill>
                  <a:schemeClr val="folHlink"/>
                </a:solid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  <p:grpSp>
            <p:nvGrpSpPr>
              <p:cNvPr id="171093" name="Group 85"/>
              <p:cNvGrpSpPr>
                <a:grpSpLocks noChangeAspect="1"/>
              </p:cNvGrpSpPr>
              <p:nvPr/>
            </p:nvGrpSpPr>
            <p:grpSpPr bwMode="auto">
              <a:xfrm>
                <a:off x="982" y="2228"/>
                <a:ext cx="186" cy="576"/>
                <a:chOff x="982" y="2235"/>
                <a:chExt cx="186" cy="569"/>
              </a:xfrm>
            </p:grpSpPr>
            <p:sp>
              <p:nvSpPr>
                <p:cNvPr id="171094" name="AutoShape 86"/>
                <p:cNvSpPr>
                  <a:spLocks noChangeAspect="1" noChangeArrowheads="1"/>
                </p:cNvSpPr>
                <p:nvPr/>
              </p:nvSpPr>
              <p:spPr bwMode="auto">
                <a:xfrm rot="5400000">
                  <a:off x="888" y="2360"/>
                  <a:ext cx="378" cy="127"/>
                </a:xfrm>
                <a:prstGeom prst="roundRect">
                  <a:avLst>
                    <a:gd name="adj" fmla="val 16667"/>
                  </a:avLst>
                </a:prstGeom>
                <a:gradFill rotWithShape="0">
                  <a:gsLst>
                    <a:gs pos="0">
                      <a:schemeClr val="folHlink">
                        <a:gamma/>
                        <a:shade val="39216"/>
                        <a:invGamma/>
                      </a:schemeClr>
                    </a:gs>
                    <a:gs pos="50000">
                      <a:schemeClr val="folHlink"/>
                    </a:gs>
                    <a:gs pos="100000">
                      <a:schemeClr val="folHlink">
                        <a:gamma/>
                        <a:shade val="39216"/>
                        <a:invGamma/>
                      </a:schemeClr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71095" name="AutoShape 87"/>
                <p:cNvSpPr>
                  <a:spLocks noChangeAspect="1" noChangeArrowheads="1"/>
                </p:cNvSpPr>
                <p:nvPr/>
              </p:nvSpPr>
              <p:spPr bwMode="auto">
                <a:xfrm flipV="1">
                  <a:off x="1040" y="2696"/>
                  <a:ext cx="70" cy="108"/>
                </a:xfrm>
                <a:prstGeom prst="triangle">
                  <a:avLst>
                    <a:gd name="adj" fmla="val 50000"/>
                  </a:avLst>
                </a:prstGeom>
                <a:gradFill rotWithShape="0">
                  <a:gsLst>
                    <a:gs pos="0">
                      <a:schemeClr val="folHlink">
                        <a:gamma/>
                        <a:shade val="39216"/>
                        <a:invGamma/>
                      </a:schemeClr>
                    </a:gs>
                    <a:gs pos="50000">
                      <a:schemeClr val="folHlink"/>
                    </a:gs>
                    <a:gs pos="100000">
                      <a:schemeClr val="folHlink">
                        <a:gamma/>
                        <a:shade val="39216"/>
                        <a:invGamma/>
                      </a:schemeClr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grpSp>
              <p:nvGrpSpPr>
                <p:cNvPr id="171096" name="Group 88"/>
                <p:cNvGrpSpPr>
                  <a:grpSpLocks noChangeAspect="1"/>
                </p:cNvGrpSpPr>
                <p:nvPr/>
              </p:nvGrpSpPr>
              <p:grpSpPr bwMode="auto">
                <a:xfrm>
                  <a:off x="982" y="2602"/>
                  <a:ext cx="186" cy="90"/>
                  <a:chOff x="982" y="2602"/>
                  <a:chExt cx="186" cy="90"/>
                </a:xfrm>
              </p:grpSpPr>
              <p:sp>
                <p:nvSpPr>
                  <p:cNvPr id="171097" name="Rectangle 8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982" y="2602"/>
                    <a:ext cx="186" cy="32"/>
                  </a:xfrm>
                  <a:prstGeom prst="rect">
                    <a:avLst/>
                  </a:prstGeom>
                  <a:gradFill rotWithShape="0">
                    <a:gsLst>
                      <a:gs pos="0">
                        <a:schemeClr val="folHlink">
                          <a:gamma/>
                          <a:shade val="39216"/>
                          <a:invGamma/>
                        </a:schemeClr>
                      </a:gs>
                      <a:gs pos="50000">
                        <a:schemeClr val="folHlink"/>
                      </a:gs>
                      <a:gs pos="100000">
                        <a:schemeClr val="folHlink">
                          <a:gamma/>
                          <a:shade val="39216"/>
                          <a:invGamma/>
                        </a:schemeClr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71098" name="Rectangle 9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014" y="2634"/>
                    <a:ext cx="120" cy="58"/>
                  </a:xfrm>
                  <a:prstGeom prst="rect">
                    <a:avLst/>
                  </a:prstGeom>
                  <a:gradFill rotWithShape="0">
                    <a:gsLst>
                      <a:gs pos="0">
                        <a:schemeClr val="folHlink">
                          <a:gamma/>
                          <a:shade val="39216"/>
                          <a:invGamma/>
                        </a:schemeClr>
                      </a:gs>
                      <a:gs pos="50000">
                        <a:schemeClr val="folHlink"/>
                      </a:gs>
                      <a:gs pos="100000">
                        <a:schemeClr val="folHlink">
                          <a:gamma/>
                          <a:shade val="39216"/>
                          <a:invGamma/>
                        </a:schemeClr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</p:grpSp>
          </p:grpSp>
        </p:grpSp>
      </p:grpSp>
      <p:sp>
        <p:nvSpPr>
          <p:cNvPr id="171099" name="AutoShape 91"/>
          <p:cNvSpPr>
            <a:spLocks noChangeAspect="1" noChangeArrowheads="1"/>
          </p:cNvSpPr>
          <p:nvPr/>
        </p:nvSpPr>
        <p:spPr bwMode="auto">
          <a:xfrm flipV="1">
            <a:off x="4276725" y="1143000"/>
            <a:ext cx="590550" cy="171450"/>
          </a:xfrm>
          <a:custGeom>
            <a:avLst/>
            <a:gdLst>
              <a:gd name="G0" fmla="+- 9404 0 0"/>
              <a:gd name="G1" fmla="+- 6014446 0 0"/>
              <a:gd name="G2" fmla="+- 0 0 6014446"/>
              <a:gd name="T0" fmla="*/ 0 256 1"/>
              <a:gd name="T1" fmla="*/ 180 256 1"/>
              <a:gd name="G3" fmla="+- 6014446 T0 T1"/>
              <a:gd name="T2" fmla="*/ 0 256 1"/>
              <a:gd name="T3" fmla="*/ 90 256 1"/>
              <a:gd name="G4" fmla="+- 6014446 T2 T3"/>
              <a:gd name="G5" fmla="*/ G4 2 1"/>
              <a:gd name="T4" fmla="*/ 90 256 1"/>
              <a:gd name="T5" fmla="*/ 0 256 1"/>
              <a:gd name="G6" fmla="+- 6014446 T4 T5"/>
              <a:gd name="G7" fmla="*/ G6 2 1"/>
              <a:gd name="G8" fmla="abs 6014446"/>
              <a:gd name="T6" fmla="*/ 0 256 1"/>
              <a:gd name="T7" fmla="*/ 90 256 1"/>
              <a:gd name="G9" fmla="+- G8 T6 T7"/>
              <a:gd name="G10" fmla="?: G9 G7 G5"/>
              <a:gd name="T8" fmla="*/ 0 256 1"/>
              <a:gd name="T9" fmla="*/ 360 256 1"/>
              <a:gd name="G11" fmla="+- G10 T8 T9"/>
              <a:gd name="G12" fmla="?: G10 G11 G10"/>
              <a:gd name="T10" fmla="*/ 0 256 1"/>
              <a:gd name="T11" fmla="*/ 360 256 1"/>
              <a:gd name="G13" fmla="+- G12 T10 T11"/>
              <a:gd name="G14" fmla="?: G12 G13 G12"/>
              <a:gd name="G15" fmla="+- 0 0 G14"/>
              <a:gd name="G16" fmla="+- 10800 0 0"/>
              <a:gd name="G17" fmla="+- 10800 0 9404"/>
              <a:gd name="G18" fmla="*/ 9404 1 2"/>
              <a:gd name="G19" fmla="+- G18 5400 0"/>
              <a:gd name="G20" fmla="cos G19 6014446"/>
              <a:gd name="G21" fmla="sin G19 6014446"/>
              <a:gd name="G22" fmla="+- G20 10800 0"/>
              <a:gd name="G23" fmla="+- G21 10800 0"/>
              <a:gd name="G24" fmla="+- 10800 0 G20"/>
              <a:gd name="G25" fmla="+- 9404 10800 0"/>
              <a:gd name="G26" fmla="?: G9 G17 G25"/>
              <a:gd name="G27" fmla="?: G9 0 21600"/>
              <a:gd name="G28" fmla="cos 10800 6014446"/>
              <a:gd name="G29" fmla="sin 10800 6014446"/>
              <a:gd name="G30" fmla="sin 9404 6014446"/>
              <a:gd name="G31" fmla="+- G28 10800 0"/>
              <a:gd name="G32" fmla="+- G29 10800 0"/>
              <a:gd name="G33" fmla="+- G30 10800 0"/>
              <a:gd name="G34" fmla="?: G4 0 G31"/>
              <a:gd name="G35" fmla="?: 6014446 G34 0"/>
              <a:gd name="G36" fmla="?: G6 G35 G31"/>
              <a:gd name="G37" fmla="+- 21600 0 G36"/>
              <a:gd name="G38" fmla="?: G4 0 G33"/>
              <a:gd name="G39" fmla="?: 6014446 G38 G32"/>
              <a:gd name="G40" fmla="?: G6 G39 0"/>
              <a:gd name="G41" fmla="?: G4 G32 21600"/>
              <a:gd name="G42" fmla="?: G6 G41 G33"/>
              <a:gd name="T12" fmla="*/ 10800 w 21600"/>
              <a:gd name="T13" fmla="*/ 0 h 21600"/>
              <a:gd name="T14" fmla="*/ 10487 w 21600"/>
              <a:gd name="T15" fmla="*/ 20897 h 21600"/>
              <a:gd name="T16" fmla="*/ 10800 w 21600"/>
              <a:gd name="T17" fmla="*/ 1396 h 21600"/>
              <a:gd name="T18" fmla="*/ 11113 w 21600"/>
              <a:gd name="T19" fmla="*/ 20897 h 21600"/>
              <a:gd name="T20" fmla="*/ G36 w 21600"/>
              <a:gd name="T21" fmla="*/ G40 h 21600"/>
              <a:gd name="T22" fmla="*/ G37 w 21600"/>
              <a:gd name="T23" fmla="*/ G42 h 21600"/>
            </a:gdLst>
            <a:ahLst/>
            <a:cxnLst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T20" t="T21" r="T22" b="T23"/>
            <a:pathLst>
              <a:path w="21600" h="21600">
                <a:moveTo>
                  <a:pt x="10509" y="20199"/>
                </a:moveTo>
                <a:cubicBezTo>
                  <a:pt x="5431" y="20042"/>
                  <a:pt x="1396" y="15880"/>
                  <a:pt x="1396" y="10800"/>
                </a:cubicBezTo>
                <a:cubicBezTo>
                  <a:pt x="1396" y="5606"/>
                  <a:pt x="5606" y="1396"/>
                  <a:pt x="10800" y="1396"/>
                </a:cubicBezTo>
                <a:cubicBezTo>
                  <a:pt x="15993" y="1396"/>
                  <a:pt x="20204" y="5606"/>
                  <a:pt x="20204" y="10800"/>
                </a:cubicBezTo>
                <a:cubicBezTo>
                  <a:pt x="20204" y="15880"/>
                  <a:pt x="16168" y="20042"/>
                  <a:pt x="11090" y="20199"/>
                </a:cubicBezTo>
                <a:lnTo>
                  <a:pt x="11134" y="21594"/>
                </a:lnTo>
                <a:cubicBezTo>
                  <a:pt x="16965" y="21414"/>
                  <a:pt x="21600" y="16634"/>
                  <a:pt x="21600" y="10800"/>
                </a:cubicBezTo>
                <a:cubicBezTo>
                  <a:pt x="21600" y="4835"/>
                  <a:pt x="16764" y="0"/>
                  <a:pt x="10800" y="0"/>
                </a:cubicBezTo>
                <a:cubicBezTo>
                  <a:pt x="4835" y="0"/>
                  <a:pt x="0" y="4835"/>
                  <a:pt x="0" y="10800"/>
                </a:cubicBezTo>
                <a:cubicBezTo>
                  <a:pt x="-1" y="16634"/>
                  <a:pt x="4634" y="21414"/>
                  <a:pt x="10465" y="21594"/>
                </a:cubicBezTo>
                <a:close/>
              </a:path>
            </a:pathLst>
          </a:custGeom>
          <a:gradFill rotWithShape="0">
            <a:gsLst>
              <a:gs pos="0">
                <a:schemeClr val="folHlink"/>
              </a:gs>
              <a:gs pos="100000">
                <a:schemeClr val="folHlink">
                  <a:gamma/>
                  <a:tint val="6275"/>
                  <a:invGamma/>
                </a:schemeClr>
              </a:gs>
            </a:gsLst>
            <a:path path="rect">
              <a:fillToRect l="50000" t="50000" r="50000" b="50000"/>
            </a:path>
          </a:gra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grpSp>
        <p:nvGrpSpPr>
          <p:cNvPr id="171100" name="Group 92"/>
          <p:cNvGrpSpPr>
            <a:grpSpLocks/>
          </p:cNvGrpSpPr>
          <p:nvPr/>
        </p:nvGrpSpPr>
        <p:grpSpPr bwMode="auto">
          <a:xfrm>
            <a:off x="4424363" y="3810000"/>
            <a:ext cx="300037" cy="722313"/>
            <a:chOff x="2960" y="2966"/>
            <a:chExt cx="273" cy="533"/>
          </a:xfrm>
        </p:grpSpPr>
        <p:grpSp>
          <p:nvGrpSpPr>
            <p:cNvPr id="171101" name="Group 93"/>
            <p:cNvGrpSpPr>
              <a:grpSpLocks/>
            </p:cNvGrpSpPr>
            <p:nvPr/>
          </p:nvGrpSpPr>
          <p:grpSpPr bwMode="auto">
            <a:xfrm rot="-186789">
              <a:off x="2964" y="3456"/>
              <a:ext cx="265" cy="43"/>
              <a:chOff x="2966" y="3408"/>
              <a:chExt cx="265" cy="43"/>
            </a:xfrm>
          </p:grpSpPr>
          <p:sp>
            <p:nvSpPr>
              <p:cNvPr id="171102" name="Rectangle 94"/>
              <p:cNvSpPr>
                <a:spLocks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71103" name="Oval 95" descr="Светлый диагональный 1"/>
              <p:cNvSpPr>
                <a:spLocks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71104" name="Oval 96" descr="Светлый диагональный 1"/>
              <p:cNvSpPr>
                <a:spLocks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71105" name="Group 97"/>
            <p:cNvGrpSpPr>
              <a:grpSpLocks/>
            </p:cNvGrpSpPr>
            <p:nvPr/>
          </p:nvGrpSpPr>
          <p:grpSpPr bwMode="auto">
            <a:xfrm>
              <a:off x="2964" y="3356"/>
              <a:ext cx="265" cy="43"/>
              <a:chOff x="2966" y="3408"/>
              <a:chExt cx="265" cy="43"/>
            </a:xfrm>
          </p:grpSpPr>
          <p:sp>
            <p:nvSpPr>
              <p:cNvPr id="171106" name="Rectangle 98"/>
              <p:cNvSpPr>
                <a:spLocks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71107" name="Oval 99" descr="Светлый диагональный 1"/>
              <p:cNvSpPr>
                <a:spLocks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71108" name="Oval 100" descr="Светлый диагональный 1"/>
              <p:cNvSpPr>
                <a:spLocks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71109" name="Group 101"/>
            <p:cNvGrpSpPr>
              <a:grpSpLocks/>
            </p:cNvGrpSpPr>
            <p:nvPr/>
          </p:nvGrpSpPr>
          <p:grpSpPr bwMode="auto">
            <a:xfrm>
              <a:off x="2968" y="3302"/>
              <a:ext cx="265" cy="43"/>
              <a:chOff x="2966" y="3408"/>
              <a:chExt cx="265" cy="43"/>
            </a:xfrm>
          </p:grpSpPr>
          <p:sp>
            <p:nvSpPr>
              <p:cNvPr id="171110" name="Rectangle 102"/>
              <p:cNvSpPr>
                <a:spLocks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71111" name="Oval 103" descr="Светлый диагональный 1"/>
              <p:cNvSpPr>
                <a:spLocks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71112" name="Oval 104" descr="Светлый диагональный 1"/>
              <p:cNvSpPr>
                <a:spLocks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71113" name="Group 105"/>
            <p:cNvGrpSpPr>
              <a:grpSpLocks/>
            </p:cNvGrpSpPr>
            <p:nvPr/>
          </p:nvGrpSpPr>
          <p:grpSpPr bwMode="auto">
            <a:xfrm>
              <a:off x="2962" y="3134"/>
              <a:ext cx="265" cy="43"/>
              <a:chOff x="2966" y="3408"/>
              <a:chExt cx="265" cy="43"/>
            </a:xfrm>
          </p:grpSpPr>
          <p:sp>
            <p:nvSpPr>
              <p:cNvPr id="171114" name="Rectangle 106"/>
              <p:cNvSpPr>
                <a:spLocks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71115" name="Oval 107" descr="Светлый диагональный 1"/>
              <p:cNvSpPr>
                <a:spLocks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71116" name="Oval 108" descr="Светлый диагональный 1"/>
              <p:cNvSpPr>
                <a:spLocks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71117" name="Group 109"/>
            <p:cNvGrpSpPr>
              <a:grpSpLocks/>
            </p:cNvGrpSpPr>
            <p:nvPr/>
          </p:nvGrpSpPr>
          <p:grpSpPr bwMode="auto">
            <a:xfrm>
              <a:off x="2964" y="3082"/>
              <a:ext cx="265" cy="43"/>
              <a:chOff x="2966" y="3408"/>
              <a:chExt cx="265" cy="43"/>
            </a:xfrm>
          </p:grpSpPr>
          <p:sp>
            <p:nvSpPr>
              <p:cNvPr id="171118" name="Rectangle 110"/>
              <p:cNvSpPr>
                <a:spLocks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71119" name="Oval 111" descr="Светлый диагональный 1"/>
              <p:cNvSpPr>
                <a:spLocks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71120" name="Oval 112" descr="Светлый диагональный 1"/>
              <p:cNvSpPr>
                <a:spLocks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71121" name="Group 113"/>
            <p:cNvGrpSpPr>
              <a:grpSpLocks/>
            </p:cNvGrpSpPr>
            <p:nvPr/>
          </p:nvGrpSpPr>
          <p:grpSpPr bwMode="auto">
            <a:xfrm>
              <a:off x="2966" y="3032"/>
              <a:ext cx="265" cy="43"/>
              <a:chOff x="2966" y="3408"/>
              <a:chExt cx="265" cy="43"/>
            </a:xfrm>
          </p:grpSpPr>
          <p:sp>
            <p:nvSpPr>
              <p:cNvPr id="171122" name="Rectangle 114"/>
              <p:cNvSpPr>
                <a:spLocks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71123" name="Oval 115" descr="Светлый диагональный 1"/>
              <p:cNvSpPr>
                <a:spLocks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71124" name="Oval 116" descr="Светлый диагональный 1"/>
              <p:cNvSpPr>
                <a:spLocks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71125" name="Group 117"/>
            <p:cNvGrpSpPr>
              <a:grpSpLocks/>
            </p:cNvGrpSpPr>
            <p:nvPr/>
          </p:nvGrpSpPr>
          <p:grpSpPr bwMode="auto">
            <a:xfrm>
              <a:off x="2964" y="3244"/>
              <a:ext cx="265" cy="43"/>
              <a:chOff x="2966" y="3408"/>
              <a:chExt cx="265" cy="43"/>
            </a:xfrm>
          </p:grpSpPr>
          <p:sp>
            <p:nvSpPr>
              <p:cNvPr id="171126" name="Rectangle 118"/>
              <p:cNvSpPr>
                <a:spLocks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71127" name="Oval 119" descr="Светлый диагональный 1"/>
              <p:cNvSpPr>
                <a:spLocks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71128" name="Oval 120" descr="Светлый диагональный 1"/>
              <p:cNvSpPr>
                <a:spLocks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71129" name="Group 121"/>
            <p:cNvGrpSpPr>
              <a:grpSpLocks/>
            </p:cNvGrpSpPr>
            <p:nvPr/>
          </p:nvGrpSpPr>
          <p:grpSpPr bwMode="auto">
            <a:xfrm>
              <a:off x="2962" y="3190"/>
              <a:ext cx="265" cy="43"/>
              <a:chOff x="2966" y="3408"/>
              <a:chExt cx="265" cy="43"/>
            </a:xfrm>
          </p:grpSpPr>
          <p:sp>
            <p:nvSpPr>
              <p:cNvPr id="171130" name="Rectangle 122"/>
              <p:cNvSpPr>
                <a:spLocks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71131" name="Oval 123" descr="Светлый диагональный 1"/>
              <p:cNvSpPr>
                <a:spLocks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71132" name="Oval 124" descr="Светлый диагональный 1"/>
              <p:cNvSpPr>
                <a:spLocks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71133" name="Group 125"/>
            <p:cNvGrpSpPr>
              <a:grpSpLocks/>
            </p:cNvGrpSpPr>
            <p:nvPr/>
          </p:nvGrpSpPr>
          <p:grpSpPr bwMode="auto">
            <a:xfrm>
              <a:off x="2960" y="3414"/>
              <a:ext cx="265" cy="43"/>
              <a:chOff x="2966" y="3408"/>
              <a:chExt cx="265" cy="43"/>
            </a:xfrm>
          </p:grpSpPr>
          <p:sp>
            <p:nvSpPr>
              <p:cNvPr id="171134" name="Rectangle 126"/>
              <p:cNvSpPr>
                <a:spLocks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71135" name="Oval 127" descr="Светлый диагональный 1"/>
              <p:cNvSpPr>
                <a:spLocks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71136" name="Oval 128" descr="Светлый диагональный 1"/>
              <p:cNvSpPr>
                <a:spLocks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71137" name="Group 129"/>
            <p:cNvGrpSpPr>
              <a:grpSpLocks/>
            </p:cNvGrpSpPr>
            <p:nvPr/>
          </p:nvGrpSpPr>
          <p:grpSpPr bwMode="auto">
            <a:xfrm rot="136227">
              <a:off x="2966" y="2980"/>
              <a:ext cx="265" cy="43"/>
              <a:chOff x="2966" y="3408"/>
              <a:chExt cx="265" cy="43"/>
            </a:xfrm>
          </p:grpSpPr>
          <p:sp>
            <p:nvSpPr>
              <p:cNvPr id="171138" name="Rectangle 130"/>
              <p:cNvSpPr>
                <a:spLocks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71139" name="Oval 131" descr="Светлый диагональный 1"/>
              <p:cNvSpPr>
                <a:spLocks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71140" name="Oval 132" descr="Светлый диагональный 1"/>
              <p:cNvSpPr>
                <a:spLocks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71141" name="Group 133"/>
            <p:cNvGrpSpPr>
              <a:grpSpLocks/>
            </p:cNvGrpSpPr>
            <p:nvPr/>
          </p:nvGrpSpPr>
          <p:grpSpPr bwMode="auto">
            <a:xfrm rot="-208310">
              <a:off x="2964" y="2966"/>
              <a:ext cx="265" cy="43"/>
              <a:chOff x="2966" y="3408"/>
              <a:chExt cx="265" cy="43"/>
            </a:xfrm>
          </p:grpSpPr>
          <p:sp>
            <p:nvSpPr>
              <p:cNvPr id="171142" name="Rectangle 134"/>
              <p:cNvSpPr>
                <a:spLocks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71143" name="Oval 135" descr="Светлый диагональный 1"/>
              <p:cNvSpPr>
                <a:spLocks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71144" name="Oval 136" descr="Светлый диагональный 1"/>
              <p:cNvSpPr>
                <a:spLocks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</p:grpSp>
      <p:sp>
        <p:nvSpPr>
          <p:cNvPr id="171145" name="Freeform 137"/>
          <p:cNvSpPr>
            <a:spLocks noChangeAspect="1"/>
          </p:cNvSpPr>
          <p:nvPr/>
        </p:nvSpPr>
        <p:spPr bwMode="auto">
          <a:xfrm>
            <a:off x="4489450" y="1979613"/>
            <a:ext cx="160338" cy="1073150"/>
          </a:xfrm>
          <a:custGeom>
            <a:avLst/>
            <a:gdLst/>
            <a:ahLst/>
            <a:cxnLst>
              <a:cxn ang="0">
                <a:pos x="0" y="960"/>
              </a:cxn>
              <a:cxn ang="0">
                <a:pos x="0" y="9"/>
              </a:cxn>
              <a:cxn ang="0">
                <a:pos x="5" y="3"/>
              </a:cxn>
              <a:cxn ang="0">
                <a:pos x="15" y="0"/>
              </a:cxn>
              <a:cxn ang="0">
                <a:pos x="39" y="15"/>
              </a:cxn>
              <a:cxn ang="0">
                <a:pos x="72" y="24"/>
              </a:cxn>
              <a:cxn ang="0">
                <a:pos x="102" y="18"/>
              </a:cxn>
              <a:cxn ang="0">
                <a:pos x="125" y="5"/>
              </a:cxn>
              <a:cxn ang="0">
                <a:pos x="135" y="2"/>
              </a:cxn>
              <a:cxn ang="0">
                <a:pos x="143" y="6"/>
              </a:cxn>
              <a:cxn ang="0">
                <a:pos x="144" y="960"/>
              </a:cxn>
              <a:cxn ang="0">
                <a:pos x="0" y="960"/>
              </a:cxn>
            </a:cxnLst>
            <a:rect l="0" t="0" r="r" b="b"/>
            <a:pathLst>
              <a:path w="144" h="960">
                <a:moveTo>
                  <a:pt x="0" y="960"/>
                </a:moveTo>
                <a:lnTo>
                  <a:pt x="0" y="9"/>
                </a:lnTo>
                <a:lnTo>
                  <a:pt x="5" y="3"/>
                </a:lnTo>
                <a:lnTo>
                  <a:pt x="15" y="0"/>
                </a:lnTo>
                <a:lnTo>
                  <a:pt x="39" y="15"/>
                </a:lnTo>
                <a:lnTo>
                  <a:pt x="72" y="24"/>
                </a:lnTo>
                <a:lnTo>
                  <a:pt x="102" y="18"/>
                </a:lnTo>
                <a:lnTo>
                  <a:pt x="125" y="5"/>
                </a:lnTo>
                <a:lnTo>
                  <a:pt x="135" y="2"/>
                </a:lnTo>
                <a:lnTo>
                  <a:pt x="143" y="6"/>
                </a:lnTo>
                <a:lnTo>
                  <a:pt x="144" y="960"/>
                </a:lnTo>
                <a:lnTo>
                  <a:pt x="0" y="960"/>
                </a:lnTo>
                <a:close/>
              </a:path>
            </a:pathLst>
          </a:custGeom>
          <a:gradFill rotWithShape="0">
            <a:gsLst>
              <a:gs pos="0">
                <a:schemeClr val="folHlink"/>
              </a:gs>
              <a:gs pos="50000">
                <a:schemeClr val="folHlink">
                  <a:gamma/>
                  <a:tint val="0"/>
                  <a:invGamma/>
                </a:schemeClr>
              </a:gs>
              <a:gs pos="100000">
                <a:schemeClr val="folHlink"/>
              </a:gs>
            </a:gsLst>
            <a:lin ang="0" scaled="1"/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endParaRPr lang="ro-RO"/>
          </a:p>
        </p:txBody>
      </p:sp>
      <p:grpSp>
        <p:nvGrpSpPr>
          <p:cNvPr id="171146" name="Group 138"/>
          <p:cNvGrpSpPr>
            <a:grpSpLocks/>
          </p:cNvGrpSpPr>
          <p:nvPr/>
        </p:nvGrpSpPr>
        <p:grpSpPr bwMode="auto">
          <a:xfrm>
            <a:off x="3149600" y="1066800"/>
            <a:ext cx="2843213" cy="4094163"/>
            <a:chOff x="1985" y="1437"/>
            <a:chExt cx="1791" cy="2579"/>
          </a:xfrm>
        </p:grpSpPr>
        <p:grpSp>
          <p:nvGrpSpPr>
            <p:cNvPr id="171147" name="Group 139"/>
            <p:cNvGrpSpPr>
              <a:grpSpLocks/>
            </p:cNvGrpSpPr>
            <p:nvPr/>
          </p:nvGrpSpPr>
          <p:grpSpPr bwMode="auto">
            <a:xfrm>
              <a:off x="1985" y="1437"/>
              <a:ext cx="1791" cy="2579"/>
              <a:chOff x="1985" y="1437"/>
              <a:chExt cx="1791" cy="2579"/>
            </a:xfrm>
          </p:grpSpPr>
          <p:grpSp>
            <p:nvGrpSpPr>
              <p:cNvPr id="171148" name="Group 140"/>
              <p:cNvGrpSpPr>
                <a:grpSpLocks noChangeAspect="1"/>
              </p:cNvGrpSpPr>
              <p:nvPr/>
            </p:nvGrpSpPr>
            <p:grpSpPr bwMode="auto">
              <a:xfrm>
                <a:off x="1993" y="1892"/>
                <a:ext cx="208" cy="1874"/>
                <a:chOff x="1836" y="1048"/>
                <a:chExt cx="294" cy="2656"/>
              </a:xfrm>
            </p:grpSpPr>
            <p:sp>
              <p:nvSpPr>
                <p:cNvPr id="171149" name="Rectangle 141" descr="Дранка"/>
                <p:cNvSpPr>
                  <a:spLocks noChangeAspect="1" noChangeArrowheads="1"/>
                </p:cNvSpPr>
                <p:nvPr/>
              </p:nvSpPr>
              <p:spPr bwMode="auto">
                <a:xfrm>
                  <a:off x="1836" y="1104"/>
                  <a:ext cx="294" cy="2553"/>
                </a:xfrm>
                <a:prstGeom prst="rect">
                  <a:avLst/>
                </a:prstGeom>
                <a:pattFill prst="shingle">
                  <a:fgClr>
                    <a:schemeClr val="folHlink"/>
                  </a:fgClr>
                  <a:bgClr>
                    <a:schemeClr val="bg1"/>
                  </a:bgClr>
                </a:patt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71150" name="AutoShape 142" descr="Дранка"/>
                <p:cNvSpPr>
                  <a:spLocks noChangeAspect="1" noChangeArrowheads="1"/>
                </p:cNvSpPr>
                <p:nvPr/>
              </p:nvSpPr>
              <p:spPr bwMode="auto">
                <a:xfrm>
                  <a:off x="2008" y="3656"/>
                  <a:ext cx="48" cy="48"/>
                </a:xfrm>
                <a:custGeom>
                  <a:avLst/>
                  <a:gdLst>
                    <a:gd name="G0" fmla="+- 5400 0 0"/>
                    <a:gd name="G1" fmla="+- 21600 0 5400"/>
                    <a:gd name="G2" fmla="*/ 5400 1 2"/>
                    <a:gd name="G3" fmla="+- 21600 0 G2"/>
                    <a:gd name="G4" fmla="+/ 5400 21600 2"/>
                    <a:gd name="G5" fmla="+/ G1 0 2"/>
                    <a:gd name="G6" fmla="*/ 21600 21600 5400"/>
                    <a:gd name="G7" fmla="*/ G6 1 2"/>
                    <a:gd name="G8" fmla="+- 21600 0 G7"/>
                    <a:gd name="G9" fmla="*/ 21600 1 2"/>
                    <a:gd name="G10" fmla="+- 5400 0 G9"/>
                    <a:gd name="G11" fmla="?: G10 G8 0"/>
                    <a:gd name="G12" fmla="?: G10 G7 21600"/>
                    <a:gd name="T0" fmla="*/ 18900 w 21600"/>
                    <a:gd name="T1" fmla="*/ 10800 h 21600"/>
                    <a:gd name="T2" fmla="*/ 10800 w 21600"/>
                    <a:gd name="T3" fmla="*/ 21600 h 21600"/>
                    <a:gd name="T4" fmla="*/ 2700 w 21600"/>
                    <a:gd name="T5" fmla="*/ 10800 h 21600"/>
                    <a:gd name="T6" fmla="*/ 10800 w 21600"/>
                    <a:gd name="T7" fmla="*/ 0 h 21600"/>
                    <a:gd name="T8" fmla="*/ 4500 w 21600"/>
                    <a:gd name="T9" fmla="*/ 4500 h 21600"/>
                    <a:gd name="T10" fmla="*/ 17100 w 21600"/>
                    <a:gd name="T11" fmla="*/ 171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T8" t="T9" r="T10" b="T11"/>
                  <a:pathLst>
                    <a:path w="21600" h="21600">
                      <a:moveTo>
                        <a:pt x="0" y="0"/>
                      </a:moveTo>
                      <a:lnTo>
                        <a:pt x="5400" y="21600"/>
                      </a:lnTo>
                      <a:lnTo>
                        <a:pt x="16200" y="21600"/>
                      </a:lnTo>
                      <a:lnTo>
                        <a:pt x="21600" y="0"/>
                      </a:lnTo>
                      <a:close/>
                    </a:path>
                  </a:pathLst>
                </a:custGeom>
                <a:pattFill prst="shingle">
                  <a:fgClr>
                    <a:schemeClr val="folHlink"/>
                  </a:fgClr>
                  <a:bgClr>
                    <a:schemeClr val="bg1"/>
                  </a:bgClr>
                </a:patt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71151" name="AutoShape 143" descr="Дранка"/>
                <p:cNvSpPr>
                  <a:spLocks noChangeAspect="1" noChangeArrowheads="1"/>
                </p:cNvSpPr>
                <p:nvPr/>
              </p:nvSpPr>
              <p:spPr bwMode="auto">
                <a:xfrm>
                  <a:off x="1920" y="3656"/>
                  <a:ext cx="48" cy="48"/>
                </a:xfrm>
                <a:custGeom>
                  <a:avLst/>
                  <a:gdLst>
                    <a:gd name="G0" fmla="+- 5400 0 0"/>
                    <a:gd name="G1" fmla="+- 21600 0 5400"/>
                    <a:gd name="G2" fmla="*/ 5400 1 2"/>
                    <a:gd name="G3" fmla="+- 21600 0 G2"/>
                    <a:gd name="G4" fmla="+/ 5400 21600 2"/>
                    <a:gd name="G5" fmla="+/ G1 0 2"/>
                    <a:gd name="G6" fmla="*/ 21600 21600 5400"/>
                    <a:gd name="G7" fmla="*/ G6 1 2"/>
                    <a:gd name="G8" fmla="+- 21600 0 G7"/>
                    <a:gd name="G9" fmla="*/ 21600 1 2"/>
                    <a:gd name="G10" fmla="+- 5400 0 G9"/>
                    <a:gd name="G11" fmla="?: G10 G8 0"/>
                    <a:gd name="G12" fmla="?: G10 G7 21600"/>
                    <a:gd name="T0" fmla="*/ 18900 w 21600"/>
                    <a:gd name="T1" fmla="*/ 10800 h 21600"/>
                    <a:gd name="T2" fmla="*/ 10800 w 21600"/>
                    <a:gd name="T3" fmla="*/ 21600 h 21600"/>
                    <a:gd name="T4" fmla="*/ 2700 w 21600"/>
                    <a:gd name="T5" fmla="*/ 10800 h 21600"/>
                    <a:gd name="T6" fmla="*/ 10800 w 21600"/>
                    <a:gd name="T7" fmla="*/ 0 h 21600"/>
                    <a:gd name="T8" fmla="*/ 4500 w 21600"/>
                    <a:gd name="T9" fmla="*/ 4500 h 21600"/>
                    <a:gd name="T10" fmla="*/ 17100 w 21600"/>
                    <a:gd name="T11" fmla="*/ 171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T8" t="T9" r="T10" b="T11"/>
                  <a:pathLst>
                    <a:path w="21600" h="21600">
                      <a:moveTo>
                        <a:pt x="0" y="0"/>
                      </a:moveTo>
                      <a:lnTo>
                        <a:pt x="5400" y="21600"/>
                      </a:lnTo>
                      <a:lnTo>
                        <a:pt x="16200" y="21600"/>
                      </a:lnTo>
                      <a:lnTo>
                        <a:pt x="21600" y="0"/>
                      </a:lnTo>
                      <a:close/>
                    </a:path>
                  </a:pathLst>
                </a:custGeom>
                <a:pattFill prst="shingle">
                  <a:fgClr>
                    <a:schemeClr val="folHlink"/>
                  </a:fgClr>
                  <a:bgClr>
                    <a:schemeClr val="bg1"/>
                  </a:bgClr>
                </a:patt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71152" name="AutoShape 144" descr="Дранка"/>
                <p:cNvSpPr>
                  <a:spLocks noChangeAspect="1" noChangeArrowheads="1"/>
                </p:cNvSpPr>
                <p:nvPr/>
              </p:nvSpPr>
              <p:spPr bwMode="auto">
                <a:xfrm rot="10800000">
                  <a:off x="2004" y="1048"/>
                  <a:ext cx="48" cy="48"/>
                </a:xfrm>
                <a:custGeom>
                  <a:avLst/>
                  <a:gdLst>
                    <a:gd name="G0" fmla="+- 5400 0 0"/>
                    <a:gd name="G1" fmla="+- 21600 0 5400"/>
                    <a:gd name="G2" fmla="*/ 5400 1 2"/>
                    <a:gd name="G3" fmla="+- 21600 0 G2"/>
                    <a:gd name="G4" fmla="+/ 5400 21600 2"/>
                    <a:gd name="G5" fmla="+/ G1 0 2"/>
                    <a:gd name="G6" fmla="*/ 21600 21600 5400"/>
                    <a:gd name="G7" fmla="*/ G6 1 2"/>
                    <a:gd name="G8" fmla="+- 21600 0 G7"/>
                    <a:gd name="G9" fmla="*/ 21600 1 2"/>
                    <a:gd name="G10" fmla="+- 5400 0 G9"/>
                    <a:gd name="G11" fmla="?: G10 G8 0"/>
                    <a:gd name="G12" fmla="?: G10 G7 21600"/>
                    <a:gd name="T0" fmla="*/ 18900 w 21600"/>
                    <a:gd name="T1" fmla="*/ 10800 h 21600"/>
                    <a:gd name="T2" fmla="*/ 10800 w 21600"/>
                    <a:gd name="T3" fmla="*/ 21600 h 21600"/>
                    <a:gd name="T4" fmla="*/ 2700 w 21600"/>
                    <a:gd name="T5" fmla="*/ 10800 h 21600"/>
                    <a:gd name="T6" fmla="*/ 10800 w 21600"/>
                    <a:gd name="T7" fmla="*/ 0 h 21600"/>
                    <a:gd name="T8" fmla="*/ 4500 w 21600"/>
                    <a:gd name="T9" fmla="*/ 4500 h 21600"/>
                    <a:gd name="T10" fmla="*/ 17100 w 21600"/>
                    <a:gd name="T11" fmla="*/ 171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T8" t="T9" r="T10" b="T11"/>
                  <a:pathLst>
                    <a:path w="21600" h="21600">
                      <a:moveTo>
                        <a:pt x="0" y="0"/>
                      </a:moveTo>
                      <a:lnTo>
                        <a:pt x="5400" y="21600"/>
                      </a:lnTo>
                      <a:lnTo>
                        <a:pt x="16200" y="21600"/>
                      </a:lnTo>
                      <a:lnTo>
                        <a:pt x="21600" y="0"/>
                      </a:lnTo>
                      <a:close/>
                    </a:path>
                  </a:pathLst>
                </a:custGeom>
                <a:pattFill prst="shingle">
                  <a:fgClr>
                    <a:schemeClr val="folHlink"/>
                  </a:fgClr>
                  <a:bgClr>
                    <a:schemeClr val="bg1"/>
                  </a:bgClr>
                </a:patt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71153" name="AutoShape 145" descr="Дранка"/>
                <p:cNvSpPr>
                  <a:spLocks noChangeAspect="1" noChangeArrowheads="1"/>
                </p:cNvSpPr>
                <p:nvPr/>
              </p:nvSpPr>
              <p:spPr bwMode="auto">
                <a:xfrm rot="10800000">
                  <a:off x="1916" y="1048"/>
                  <a:ext cx="48" cy="48"/>
                </a:xfrm>
                <a:custGeom>
                  <a:avLst/>
                  <a:gdLst>
                    <a:gd name="G0" fmla="+- 5400 0 0"/>
                    <a:gd name="G1" fmla="+- 21600 0 5400"/>
                    <a:gd name="G2" fmla="*/ 5400 1 2"/>
                    <a:gd name="G3" fmla="+- 21600 0 G2"/>
                    <a:gd name="G4" fmla="+/ 5400 21600 2"/>
                    <a:gd name="G5" fmla="+/ G1 0 2"/>
                    <a:gd name="G6" fmla="*/ 21600 21600 5400"/>
                    <a:gd name="G7" fmla="*/ G6 1 2"/>
                    <a:gd name="G8" fmla="+- 21600 0 G7"/>
                    <a:gd name="G9" fmla="*/ 21600 1 2"/>
                    <a:gd name="G10" fmla="+- 5400 0 G9"/>
                    <a:gd name="G11" fmla="?: G10 G8 0"/>
                    <a:gd name="G12" fmla="?: G10 G7 21600"/>
                    <a:gd name="T0" fmla="*/ 18900 w 21600"/>
                    <a:gd name="T1" fmla="*/ 10800 h 21600"/>
                    <a:gd name="T2" fmla="*/ 10800 w 21600"/>
                    <a:gd name="T3" fmla="*/ 21600 h 21600"/>
                    <a:gd name="T4" fmla="*/ 2700 w 21600"/>
                    <a:gd name="T5" fmla="*/ 10800 h 21600"/>
                    <a:gd name="T6" fmla="*/ 10800 w 21600"/>
                    <a:gd name="T7" fmla="*/ 0 h 21600"/>
                    <a:gd name="T8" fmla="*/ 4500 w 21600"/>
                    <a:gd name="T9" fmla="*/ 4500 h 21600"/>
                    <a:gd name="T10" fmla="*/ 17100 w 21600"/>
                    <a:gd name="T11" fmla="*/ 171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T8" t="T9" r="T10" b="T11"/>
                  <a:pathLst>
                    <a:path w="21600" h="21600">
                      <a:moveTo>
                        <a:pt x="0" y="0"/>
                      </a:moveTo>
                      <a:lnTo>
                        <a:pt x="5400" y="21600"/>
                      </a:lnTo>
                      <a:lnTo>
                        <a:pt x="16200" y="21600"/>
                      </a:lnTo>
                      <a:lnTo>
                        <a:pt x="21600" y="0"/>
                      </a:lnTo>
                      <a:close/>
                    </a:path>
                  </a:pathLst>
                </a:custGeom>
                <a:pattFill prst="shingle">
                  <a:fgClr>
                    <a:schemeClr val="folHlink"/>
                  </a:fgClr>
                  <a:bgClr>
                    <a:schemeClr val="bg1"/>
                  </a:bgClr>
                </a:patt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  <p:grpSp>
            <p:nvGrpSpPr>
              <p:cNvPr id="171154" name="Group 146"/>
              <p:cNvGrpSpPr>
                <a:grpSpLocks noChangeAspect="1"/>
              </p:cNvGrpSpPr>
              <p:nvPr/>
            </p:nvGrpSpPr>
            <p:grpSpPr bwMode="auto">
              <a:xfrm rot="-67822">
                <a:off x="3543" y="1880"/>
                <a:ext cx="208" cy="1870"/>
                <a:chOff x="1836" y="1048"/>
                <a:chExt cx="294" cy="2656"/>
              </a:xfrm>
            </p:grpSpPr>
            <p:sp>
              <p:nvSpPr>
                <p:cNvPr id="171155" name="Rectangle 147" descr="Дранка"/>
                <p:cNvSpPr>
                  <a:spLocks noChangeAspect="1" noChangeArrowheads="1"/>
                </p:cNvSpPr>
                <p:nvPr/>
              </p:nvSpPr>
              <p:spPr bwMode="auto">
                <a:xfrm>
                  <a:off x="1836" y="1104"/>
                  <a:ext cx="294" cy="2553"/>
                </a:xfrm>
                <a:prstGeom prst="rect">
                  <a:avLst/>
                </a:prstGeom>
                <a:pattFill prst="shingle">
                  <a:fgClr>
                    <a:schemeClr val="folHlink"/>
                  </a:fgClr>
                  <a:bgClr>
                    <a:schemeClr val="bg1"/>
                  </a:bgClr>
                </a:patt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71156" name="AutoShape 148" descr="Дранка"/>
                <p:cNvSpPr>
                  <a:spLocks noChangeAspect="1" noChangeArrowheads="1"/>
                </p:cNvSpPr>
                <p:nvPr/>
              </p:nvSpPr>
              <p:spPr bwMode="auto">
                <a:xfrm>
                  <a:off x="2008" y="3656"/>
                  <a:ext cx="48" cy="48"/>
                </a:xfrm>
                <a:custGeom>
                  <a:avLst/>
                  <a:gdLst>
                    <a:gd name="G0" fmla="+- 5400 0 0"/>
                    <a:gd name="G1" fmla="+- 21600 0 5400"/>
                    <a:gd name="G2" fmla="*/ 5400 1 2"/>
                    <a:gd name="G3" fmla="+- 21600 0 G2"/>
                    <a:gd name="G4" fmla="+/ 5400 21600 2"/>
                    <a:gd name="G5" fmla="+/ G1 0 2"/>
                    <a:gd name="G6" fmla="*/ 21600 21600 5400"/>
                    <a:gd name="G7" fmla="*/ G6 1 2"/>
                    <a:gd name="G8" fmla="+- 21600 0 G7"/>
                    <a:gd name="G9" fmla="*/ 21600 1 2"/>
                    <a:gd name="G10" fmla="+- 5400 0 G9"/>
                    <a:gd name="G11" fmla="?: G10 G8 0"/>
                    <a:gd name="G12" fmla="?: G10 G7 21600"/>
                    <a:gd name="T0" fmla="*/ 18900 w 21600"/>
                    <a:gd name="T1" fmla="*/ 10800 h 21600"/>
                    <a:gd name="T2" fmla="*/ 10800 w 21600"/>
                    <a:gd name="T3" fmla="*/ 21600 h 21600"/>
                    <a:gd name="T4" fmla="*/ 2700 w 21600"/>
                    <a:gd name="T5" fmla="*/ 10800 h 21600"/>
                    <a:gd name="T6" fmla="*/ 10800 w 21600"/>
                    <a:gd name="T7" fmla="*/ 0 h 21600"/>
                    <a:gd name="T8" fmla="*/ 4500 w 21600"/>
                    <a:gd name="T9" fmla="*/ 4500 h 21600"/>
                    <a:gd name="T10" fmla="*/ 17100 w 21600"/>
                    <a:gd name="T11" fmla="*/ 171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T8" t="T9" r="T10" b="T11"/>
                  <a:pathLst>
                    <a:path w="21600" h="21600">
                      <a:moveTo>
                        <a:pt x="0" y="0"/>
                      </a:moveTo>
                      <a:lnTo>
                        <a:pt x="5400" y="21600"/>
                      </a:lnTo>
                      <a:lnTo>
                        <a:pt x="16200" y="21600"/>
                      </a:lnTo>
                      <a:lnTo>
                        <a:pt x="21600" y="0"/>
                      </a:lnTo>
                      <a:close/>
                    </a:path>
                  </a:pathLst>
                </a:custGeom>
                <a:pattFill prst="shingle">
                  <a:fgClr>
                    <a:schemeClr val="folHlink"/>
                  </a:fgClr>
                  <a:bgClr>
                    <a:schemeClr val="bg1"/>
                  </a:bgClr>
                </a:patt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71157" name="AutoShape 149" descr="Дранка"/>
                <p:cNvSpPr>
                  <a:spLocks noChangeAspect="1" noChangeArrowheads="1"/>
                </p:cNvSpPr>
                <p:nvPr/>
              </p:nvSpPr>
              <p:spPr bwMode="auto">
                <a:xfrm>
                  <a:off x="1920" y="3656"/>
                  <a:ext cx="48" cy="48"/>
                </a:xfrm>
                <a:custGeom>
                  <a:avLst/>
                  <a:gdLst>
                    <a:gd name="G0" fmla="+- 5400 0 0"/>
                    <a:gd name="G1" fmla="+- 21600 0 5400"/>
                    <a:gd name="G2" fmla="*/ 5400 1 2"/>
                    <a:gd name="G3" fmla="+- 21600 0 G2"/>
                    <a:gd name="G4" fmla="+/ 5400 21600 2"/>
                    <a:gd name="G5" fmla="+/ G1 0 2"/>
                    <a:gd name="G6" fmla="*/ 21600 21600 5400"/>
                    <a:gd name="G7" fmla="*/ G6 1 2"/>
                    <a:gd name="G8" fmla="+- 21600 0 G7"/>
                    <a:gd name="G9" fmla="*/ 21600 1 2"/>
                    <a:gd name="G10" fmla="+- 5400 0 G9"/>
                    <a:gd name="G11" fmla="?: G10 G8 0"/>
                    <a:gd name="G12" fmla="?: G10 G7 21600"/>
                    <a:gd name="T0" fmla="*/ 18900 w 21600"/>
                    <a:gd name="T1" fmla="*/ 10800 h 21600"/>
                    <a:gd name="T2" fmla="*/ 10800 w 21600"/>
                    <a:gd name="T3" fmla="*/ 21600 h 21600"/>
                    <a:gd name="T4" fmla="*/ 2700 w 21600"/>
                    <a:gd name="T5" fmla="*/ 10800 h 21600"/>
                    <a:gd name="T6" fmla="*/ 10800 w 21600"/>
                    <a:gd name="T7" fmla="*/ 0 h 21600"/>
                    <a:gd name="T8" fmla="*/ 4500 w 21600"/>
                    <a:gd name="T9" fmla="*/ 4500 h 21600"/>
                    <a:gd name="T10" fmla="*/ 17100 w 21600"/>
                    <a:gd name="T11" fmla="*/ 171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T8" t="T9" r="T10" b="T11"/>
                  <a:pathLst>
                    <a:path w="21600" h="21600">
                      <a:moveTo>
                        <a:pt x="0" y="0"/>
                      </a:moveTo>
                      <a:lnTo>
                        <a:pt x="5400" y="21600"/>
                      </a:lnTo>
                      <a:lnTo>
                        <a:pt x="16200" y="21600"/>
                      </a:lnTo>
                      <a:lnTo>
                        <a:pt x="21600" y="0"/>
                      </a:lnTo>
                      <a:close/>
                    </a:path>
                  </a:pathLst>
                </a:custGeom>
                <a:pattFill prst="shingle">
                  <a:fgClr>
                    <a:schemeClr val="folHlink"/>
                  </a:fgClr>
                  <a:bgClr>
                    <a:schemeClr val="bg1"/>
                  </a:bgClr>
                </a:patt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71158" name="AutoShape 150" descr="Дранка"/>
                <p:cNvSpPr>
                  <a:spLocks noChangeAspect="1" noChangeArrowheads="1"/>
                </p:cNvSpPr>
                <p:nvPr/>
              </p:nvSpPr>
              <p:spPr bwMode="auto">
                <a:xfrm rot="10800000">
                  <a:off x="2004" y="1048"/>
                  <a:ext cx="48" cy="48"/>
                </a:xfrm>
                <a:custGeom>
                  <a:avLst/>
                  <a:gdLst>
                    <a:gd name="G0" fmla="+- 5400 0 0"/>
                    <a:gd name="G1" fmla="+- 21600 0 5400"/>
                    <a:gd name="G2" fmla="*/ 5400 1 2"/>
                    <a:gd name="G3" fmla="+- 21600 0 G2"/>
                    <a:gd name="G4" fmla="+/ 5400 21600 2"/>
                    <a:gd name="G5" fmla="+/ G1 0 2"/>
                    <a:gd name="G6" fmla="*/ 21600 21600 5400"/>
                    <a:gd name="G7" fmla="*/ G6 1 2"/>
                    <a:gd name="G8" fmla="+- 21600 0 G7"/>
                    <a:gd name="G9" fmla="*/ 21600 1 2"/>
                    <a:gd name="G10" fmla="+- 5400 0 G9"/>
                    <a:gd name="G11" fmla="?: G10 G8 0"/>
                    <a:gd name="G12" fmla="?: G10 G7 21600"/>
                    <a:gd name="T0" fmla="*/ 18900 w 21600"/>
                    <a:gd name="T1" fmla="*/ 10800 h 21600"/>
                    <a:gd name="T2" fmla="*/ 10800 w 21600"/>
                    <a:gd name="T3" fmla="*/ 21600 h 21600"/>
                    <a:gd name="T4" fmla="*/ 2700 w 21600"/>
                    <a:gd name="T5" fmla="*/ 10800 h 21600"/>
                    <a:gd name="T6" fmla="*/ 10800 w 21600"/>
                    <a:gd name="T7" fmla="*/ 0 h 21600"/>
                    <a:gd name="T8" fmla="*/ 4500 w 21600"/>
                    <a:gd name="T9" fmla="*/ 4500 h 21600"/>
                    <a:gd name="T10" fmla="*/ 17100 w 21600"/>
                    <a:gd name="T11" fmla="*/ 171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T8" t="T9" r="T10" b="T11"/>
                  <a:pathLst>
                    <a:path w="21600" h="21600">
                      <a:moveTo>
                        <a:pt x="0" y="0"/>
                      </a:moveTo>
                      <a:lnTo>
                        <a:pt x="5400" y="21600"/>
                      </a:lnTo>
                      <a:lnTo>
                        <a:pt x="16200" y="21600"/>
                      </a:lnTo>
                      <a:lnTo>
                        <a:pt x="21600" y="0"/>
                      </a:lnTo>
                      <a:close/>
                    </a:path>
                  </a:pathLst>
                </a:custGeom>
                <a:pattFill prst="shingle">
                  <a:fgClr>
                    <a:schemeClr val="folHlink"/>
                  </a:fgClr>
                  <a:bgClr>
                    <a:schemeClr val="bg1"/>
                  </a:bgClr>
                </a:patt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71159" name="AutoShape 151" descr="Дранка"/>
                <p:cNvSpPr>
                  <a:spLocks noChangeAspect="1" noChangeArrowheads="1"/>
                </p:cNvSpPr>
                <p:nvPr/>
              </p:nvSpPr>
              <p:spPr bwMode="auto">
                <a:xfrm rot="10800000">
                  <a:off x="1916" y="1048"/>
                  <a:ext cx="48" cy="48"/>
                </a:xfrm>
                <a:custGeom>
                  <a:avLst/>
                  <a:gdLst>
                    <a:gd name="G0" fmla="+- 5400 0 0"/>
                    <a:gd name="G1" fmla="+- 21600 0 5400"/>
                    <a:gd name="G2" fmla="*/ 5400 1 2"/>
                    <a:gd name="G3" fmla="+- 21600 0 G2"/>
                    <a:gd name="G4" fmla="+/ 5400 21600 2"/>
                    <a:gd name="G5" fmla="+/ G1 0 2"/>
                    <a:gd name="G6" fmla="*/ 21600 21600 5400"/>
                    <a:gd name="G7" fmla="*/ G6 1 2"/>
                    <a:gd name="G8" fmla="+- 21600 0 G7"/>
                    <a:gd name="G9" fmla="*/ 21600 1 2"/>
                    <a:gd name="G10" fmla="+- 5400 0 G9"/>
                    <a:gd name="G11" fmla="?: G10 G8 0"/>
                    <a:gd name="G12" fmla="?: G10 G7 21600"/>
                    <a:gd name="T0" fmla="*/ 18900 w 21600"/>
                    <a:gd name="T1" fmla="*/ 10800 h 21600"/>
                    <a:gd name="T2" fmla="*/ 10800 w 21600"/>
                    <a:gd name="T3" fmla="*/ 21600 h 21600"/>
                    <a:gd name="T4" fmla="*/ 2700 w 21600"/>
                    <a:gd name="T5" fmla="*/ 10800 h 21600"/>
                    <a:gd name="T6" fmla="*/ 10800 w 21600"/>
                    <a:gd name="T7" fmla="*/ 0 h 21600"/>
                    <a:gd name="T8" fmla="*/ 4500 w 21600"/>
                    <a:gd name="T9" fmla="*/ 4500 h 21600"/>
                    <a:gd name="T10" fmla="*/ 17100 w 21600"/>
                    <a:gd name="T11" fmla="*/ 171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T8" t="T9" r="T10" b="T11"/>
                  <a:pathLst>
                    <a:path w="21600" h="21600">
                      <a:moveTo>
                        <a:pt x="0" y="0"/>
                      </a:moveTo>
                      <a:lnTo>
                        <a:pt x="5400" y="21600"/>
                      </a:lnTo>
                      <a:lnTo>
                        <a:pt x="16200" y="21600"/>
                      </a:lnTo>
                      <a:lnTo>
                        <a:pt x="21600" y="0"/>
                      </a:lnTo>
                      <a:close/>
                    </a:path>
                  </a:pathLst>
                </a:custGeom>
                <a:pattFill prst="shingle">
                  <a:fgClr>
                    <a:schemeClr val="folHlink"/>
                  </a:fgClr>
                  <a:bgClr>
                    <a:schemeClr val="bg1"/>
                  </a:bgClr>
                </a:patt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  <p:grpSp>
            <p:nvGrpSpPr>
              <p:cNvPr id="171160" name="Group 152"/>
              <p:cNvGrpSpPr>
                <a:grpSpLocks noChangeAspect="1"/>
              </p:cNvGrpSpPr>
              <p:nvPr/>
            </p:nvGrpSpPr>
            <p:grpSpPr bwMode="auto">
              <a:xfrm>
                <a:off x="2002" y="1921"/>
                <a:ext cx="1753" cy="1785"/>
                <a:chOff x="1848" y="1089"/>
                <a:chExt cx="2487" cy="2531"/>
              </a:xfrm>
            </p:grpSpPr>
            <p:grpSp>
              <p:nvGrpSpPr>
                <p:cNvPr id="171161" name="Group 153"/>
                <p:cNvGrpSpPr>
                  <a:grpSpLocks noChangeAspect="1"/>
                </p:cNvGrpSpPr>
                <p:nvPr/>
              </p:nvGrpSpPr>
              <p:grpSpPr bwMode="auto">
                <a:xfrm>
                  <a:off x="4050" y="1089"/>
                  <a:ext cx="264" cy="230"/>
                  <a:chOff x="4050" y="1089"/>
                  <a:chExt cx="264" cy="230"/>
                </a:xfrm>
              </p:grpSpPr>
              <p:sp>
                <p:nvSpPr>
                  <p:cNvPr id="171162" name="Oval 15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053" y="1089"/>
                    <a:ext cx="113" cy="113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71163" name="Oval 15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194" y="1206"/>
                    <a:ext cx="113" cy="113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71164" name="Rectangle 15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194" y="1095"/>
                    <a:ext cx="120" cy="105"/>
                  </a:xfrm>
                  <a:prstGeom prst="rect">
                    <a:avLst/>
                  </a:prstGeom>
                  <a:gradFill rotWithShape="0">
                    <a:gsLst>
                      <a:gs pos="0">
                        <a:schemeClr val="folHlink"/>
                      </a:gs>
                      <a:gs pos="5000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71165" name="Rectangle 15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050" y="1206"/>
                    <a:ext cx="120" cy="105"/>
                  </a:xfrm>
                  <a:prstGeom prst="rect">
                    <a:avLst/>
                  </a:prstGeom>
                  <a:gradFill rotWithShape="0">
                    <a:gsLst>
                      <a:gs pos="0">
                        <a:schemeClr val="folHlink"/>
                      </a:gs>
                      <a:gs pos="5000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</p:grpSp>
            <p:grpSp>
              <p:nvGrpSpPr>
                <p:cNvPr id="171166" name="Group 158"/>
                <p:cNvGrpSpPr>
                  <a:grpSpLocks noChangeAspect="1"/>
                </p:cNvGrpSpPr>
                <p:nvPr/>
              </p:nvGrpSpPr>
              <p:grpSpPr bwMode="auto">
                <a:xfrm>
                  <a:off x="4050" y="1320"/>
                  <a:ext cx="264" cy="230"/>
                  <a:chOff x="4050" y="1089"/>
                  <a:chExt cx="264" cy="230"/>
                </a:xfrm>
              </p:grpSpPr>
              <p:sp>
                <p:nvSpPr>
                  <p:cNvPr id="171167" name="Oval 15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053" y="1089"/>
                    <a:ext cx="113" cy="113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71168" name="Oval 16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194" y="1206"/>
                    <a:ext cx="113" cy="113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71169" name="Rectangle 16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194" y="1095"/>
                    <a:ext cx="120" cy="105"/>
                  </a:xfrm>
                  <a:prstGeom prst="rect">
                    <a:avLst/>
                  </a:prstGeom>
                  <a:gradFill rotWithShape="0">
                    <a:gsLst>
                      <a:gs pos="0">
                        <a:schemeClr val="folHlink"/>
                      </a:gs>
                      <a:gs pos="5000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71170" name="Rectangle 16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050" y="1206"/>
                    <a:ext cx="120" cy="105"/>
                  </a:xfrm>
                  <a:prstGeom prst="rect">
                    <a:avLst/>
                  </a:prstGeom>
                  <a:gradFill rotWithShape="0">
                    <a:gsLst>
                      <a:gs pos="0">
                        <a:schemeClr val="folHlink"/>
                      </a:gs>
                      <a:gs pos="5000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</p:grpSp>
            <p:grpSp>
              <p:nvGrpSpPr>
                <p:cNvPr id="171171" name="Group 163"/>
                <p:cNvGrpSpPr>
                  <a:grpSpLocks noChangeAspect="1"/>
                </p:cNvGrpSpPr>
                <p:nvPr/>
              </p:nvGrpSpPr>
              <p:grpSpPr bwMode="auto">
                <a:xfrm>
                  <a:off x="4053" y="1545"/>
                  <a:ext cx="264" cy="230"/>
                  <a:chOff x="4050" y="1089"/>
                  <a:chExt cx="264" cy="230"/>
                </a:xfrm>
              </p:grpSpPr>
              <p:sp>
                <p:nvSpPr>
                  <p:cNvPr id="171172" name="Oval 16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053" y="1089"/>
                    <a:ext cx="113" cy="113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71173" name="Oval 16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194" y="1206"/>
                    <a:ext cx="113" cy="113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71174" name="Rectangle 16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194" y="1095"/>
                    <a:ext cx="120" cy="105"/>
                  </a:xfrm>
                  <a:prstGeom prst="rect">
                    <a:avLst/>
                  </a:prstGeom>
                  <a:gradFill rotWithShape="0">
                    <a:gsLst>
                      <a:gs pos="0">
                        <a:schemeClr val="folHlink"/>
                      </a:gs>
                      <a:gs pos="5000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71175" name="Rectangle 16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050" y="1206"/>
                    <a:ext cx="120" cy="105"/>
                  </a:xfrm>
                  <a:prstGeom prst="rect">
                    <a:avLst/>
                  </a:prstGeom>
                  <a:gradFill rotWithShape="0">
                    <a:gsLst>
                      <a:gs pos="0">
                        <a:schemeClr val="folHlink"/>
                      </a:gs>
                      <a:gs pos="5000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</p:grpSp>
            <p:grpSp>
              <p:nvGrpSpPr>
                <p:cNvPr id="171176" name="Group 168"/>
                <p:cNvGrpSpPr>
                  <a:grpSpLocks noChangeAspect="1"/>
                </p:cNvGrpSpPr>
                <p:nvPr/>
              </p:nvGrpSpPr>
              <p:grpSpPr bwMode="auto">
                <a:xfrm>
                  <a:off x="4056" y="1776"/>
                  <a:ext cx="264" cy="230"/>
                  <a:chOff x="4050" y="1089"/>
                  <a:chExt cx="264" cy="230"/>
                </a:xfrm>
              </p:grpSpPr>
              <p:sp>
                <p:nvSpPr>
                  <p:cNvPr id="171177" name="Oval 16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053" y="1089"/>
                    <a:ext cx="113" cy="113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71178" name="Oval 17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194" y="1206"/>
                    <a:ext cx="113" cy="113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71179" name="Rectangle 17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194" y="1095"/>
                    <a:ext cx="120" cy="105"/>
                  </a:xfrm>
                  <a:prstGeom prst="rect">
                    <a:avLst/>
                  </a:prstGeom>
                  <a:gradFill rotWithShape="0">
                    <a:gsLst>
                      <a:gs pos="0">
                        <a:schemeClr val="folHlink"/>
                      </a:gs>
                      <a:gs pos="5000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71180" name="Rectangle 17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050" y="1206"/>
                    <a:ext cx="120" cy="105"/>
                  </a:xfrm>
                  <a:prstGeom prst="rect">
                    <a:avLst/>
                  </a:prstGeom>
                  <a:gradFill rotWithShape="0">
                    <a:gsLst>
                      <a:gs pos="0">
                        <a:schemeClr val="folHlink"/>
                      </a:gs>
                      <a:gs pos="5000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</p:grpSp>
            <p:grpSp>
              <p:nvGrpSpPr>
                <p:cNvPr id="171181" name="Group 173"/>
                <p:cNvGrpSpPr>
                  <a:grpSpLocks noChangeAspect="1"/>
                </p:cNvGrpSpPr>
                <p:nvPr/>
              </p:nvGrpSpPr>
              <p:grpSpPr bwMode="auto">
                <a:xfrm>
                  <a:off x="4062" y="2004"/>
                  <a:ext cx="264" cy="230"/>
                  <a:chOff x="4050" y="1089"/>
                  <a:chExt cx="264" cy="230"/>
                </a:xfrm>
              </p:grpSpPr>
              <p:sp>
                <p:nvSpPr>
                  <p:cNvPr id="171182" name="Oval 17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053" y="1089"/>
                    <a:ext cx="113" cy="113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71183" name="Oval 17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194" y="1206"/>
                    <a:ext cx="113" cy="113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71184" name="Rectangle 17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194" y="1095"/>
                    <a:ext cx="120" cy="105"/>
                  </a:xfrm>
                  <a:prstGeom prst="rect">
                    <a:avLst/>
                  </a:prstGeom>
                  <a:gradFill rotWithShape="0">
                    <a:gsLst>
                      <a:gs pos="0">
                        <a:schemeClr val="folHlink"/>
                      </a:gs>
                      <a:gs pos="5000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71185" name="Rectangle 17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050" y="1206"/>
                    <a:ext cx="120" cy="105"/>
                  </a:xfrm>
                  <a:prstGeom prst="rect">
                    <a:avLst/>
                  </a:prstGeom>
                  <a:gradFill rotWithShape="0">
                    <a:gsLst>
                      <a:gs pos="0">
                        <a:schemeClr val="folHlink"/>
                      </a:gs>
                      <a:gs pos="5000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</p:grpSp>
            <p:grpSp>
              <p:nvGrpSpPr>
                <p:cNvPr id="171186" name="Group 178"/>
                <p:cNvGrpSpPr>
                  <a:grpSpLocks noChangeAspect="1"/>
                </p:cNvGrpSpPr>
                <p:nvPr/>
              </p:nvGrpSpPr>
              <p:grpSpPr bwMode="auto">
                <a:xfrm>
                  <a:off x="4062" y="2229"/>
                  <a:ext cx="264" cy="230"/>
                  <a:chOff x="4050" y="1089"/>
                  <a:chExt cx="264" cy="230"/>
                </a:xfrm>
              </p:grpSpPr>
              <p:sp>
                <p:nvSpPr>
                  <p:cNvPr id="171187" name="Oval 17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053" y="1089"/>
                    <a:ext cx="113" cy="113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71188" name="Oval 18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194" y="1206"/>
                    <a:ext cx="113" cy="113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71189" name="Rectangle 18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194" y="1095"/>
                    <a:ext cx="120" cy="105"/>
                  </a:xfrm>
                  <a:prstGeom prst="rect">
                    <a:avLst/>
                  </a:prstGeom>
                  <a:gradFill rotWithShape="0">
                    <a:gsLst>
                      <a:gs pos="0">
                        <a:schemeClr val="folHlink"/>
                      </a:gs>
                      <a:gs pos="5000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71190" name="Rectangle 18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050" y="1206"/>
                    <a:ext cx="120" cy="105"/>
                  </a:xfrm>
                  <a:prstGeom prst="rect">
                    <a:avLst/>
                  </a:prstGeom>
                  <a:gradFill rotWithShape="0">
                    <a:gsLst>
                      <a:gs pos="0">
                        <a:schemeClr val="folHlink"/>
                      </a:gs>
                      <a:gs pos="5000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</p:grpSp>
            <p:grpSp>
              <p:nvGrpSpPr>
                <p:cNvPr id="171191" name="Group 183"/>
                <p:cNvGrpSpPr>
                  <a:grpSpLocks noChangeAspect="1"/>
                </p:cNvGrpSpPr>
                <p:nvPr/>
              </p:nvGrpSpPr>
              <p:grpSpPr bwMode="auto">
                <a:xfrm>
                  <a:off x="4062" y="2451"/>
                  <a:ext cx="264" cy="230"/>
                  <a:chOff x="4050" y="1089"/>
                  <a:chExt cx="264" cy="230"/>
                </a:xfrm>
              </p:grpSpPr>
              <p:sp>
                <p:nvSpPr>
                  <p:cNvPr id="171192" name="Oval 18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053" y="1089"/>
                    <a:ext cx="113" cy="113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71193" name="Oval 18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194" y="1206"/>
                    <a:ext cx="113" cy="113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71194" name="Rectangle 18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194" y="1095"/>
                    <a:ext cx="120" cy="105"/>
                  </a:xfrm>
                  <a:prstGeom prst="rect">
                    <a:avLst/>
                  </a:prstGeom>
                  <a:gradFill rotWithShape="0">
                    <a:gsLst>
                      <a:gs pos="0">
                        <a:schemeClr val="folHlink"/>
                      </a:gs>
                      <a:gs pos="5000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71195" name="Rectangle 18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050" y="1206"/>
                    <a:ext cx="120" cy="105"/>
                  </a:xfrm>
                  <a:prstGeom prst="rect">
                    <a:avLst/>
                  </a:prstGeom>
                  <a:gradFill rotWithShape="0">
                    <a:gsLst>
                      <a:gs pos="0">
                        <a:schemeClr val="folHlink"/>
                      </a:gs>
                      <a:gs pos="5000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</p:grpSp>
            <p:grpSp>
              <p:nvGrpSpPr>
                <p:cNvPr id="171196" name="Group 188"/>
                <p:cNvGrpSpPr>
                  <a:grpSpLocks noChangeAspect="1"/>
                </p:cNvGrpSpPr>
                <p:nvPr/>
              </p:nvGrpSpPr>
              <p:grpSpPr bwMode="auto">
                <a:xfrm>
                  <a:off x="4065" y="2682"/>
                  <a:ext cx="264" cy="230"/>
                  <a:chOff x="4050" y="1089"/>
                  <a:chExt cx="264" cy="230"/>
                </a:xfrm>
              </p:grpSpPr>
              <p:sp>
                <p:nvSpPr>
                  <p:cNvPr id="171197" name="Oval 18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053" y="1089"/>
                    <a:ext cx="113" cy="113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71198" name="Oval 19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194" y="1206"/>
                    <a:ext cx="113" cy="113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71199" name="Rectangle 19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194" y="1095"/>
                    <a:ext cx="120" cy="105"/>
                  </a:xfrm>
                  <a:prstGeom prst="rect">
                    <a:avLst/>
                  </a:prstGeom>
                  <a:gradFill rotWithShape="0">
                    <a:gsLst>
                      <a:gs pos="0">
                        <a:schemeClr val="folHlink"/>
                      </a:gs>
                      <a:gs pos="5000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71200" name="Rectangle 19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050" y="1206"/>
                    <a:ext cx="120" cy="105"/>
                  </a:xfrm>
                  <a:prstGeom prst="rect">
                    <a:avLst/>
                  </a:prstGeom>
                  <a:gradFill rotWithShape="0">
                    <a:gsLst>
                      <a:gs pos="0">
                        <a:schemeClr val="folHlink"/>
                      </a:gs>
                      <a:gs pos="5000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</p:grpSp>
            <p:grpSp>
              <p:nvGrpSpPr>
                <p:cNvPr id="171201" name="Group 193"/>
                <p:cNvGrpSpPr>
                  <a:grpSpLocks noChangeAspect="1"/>
                </p:cNvGrpSpPr>
                <p:nvPr/>
              </p:nvGrpSpPr>
              <p:grpSpPr bwMode="auto">
                <a:xfrm>
                  <a:off x="4068" y="2910"/>
                  <a:ext cx="264" cy="230"/>
                  <a:chOff x="4050" y="1089"/>
                  <a:chExt cx="264" cy="230"/>
                </a:xfrm>
              </p:grpSpPr>
              <p:sp>
                <p:nvSpPr>
                  <p:cNvPr id="171202" name="Oval 19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053" y="1089"/>
                    <a:ext cx="113" cy="113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71203" name="Oval 19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194" y="1206"/>
                    <a:ext cx="113" cy="113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71204" name="Rectangle 19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194" y="1095"/>
                    <a:ext cx="120" cy="105"/>
                  </a:xfrm>
                  <a:prstGeom prst="rect">
                    <a:avLst/>
                  </a:prstGeom>
                  <a:gradFill rotWithShape="0">
                    <a:gsLst>
                      <a:gs pos="0">
                        <a:schemeClr val="folHlink"/>
                      </a:gs>
                      <a:gs pos="5000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71205" name="Rectangle 19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050" y="1206"/>
                    <a:ext cx="120" cy="105"/>
                  </a:xfrm>
                  <a:prstGeom prst="rect">
                    <a:avLst/>
                  </a:prstGeom>
                  <a:gradFill rotWithShape="0">
                    <a:gsLst>
                      <a:gs pos="0">
                        <a:schemeClr val="folHlink"/>
                      </a:gs>
                      <a:gs pos="5000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</p:grpSp>
            <p:grpSp>
              <p:nvGrpSpPr>
                <p:cNvPr id="171206" name="Group 198"/>
                <p:cNvGrpSpPr>
                  <a:grpSpLocks noChangeAspect="1"/>
                </p:cNvGrpSpPr>
                <p:nvPr/>
              </p:nvGrpSpPr>
              <p:grpSpPr bwMode="auto">
                <a:xfrm>
                  <a:off x="4071" y="3141"/>
                  <a:ext cx="264" cy="230"/>
                  <a:chOff x="4050" y="1089"/>
                  <a:chExt cx="264" cy="230"/>
                </a:xfrm>
              </p:grpSpPr>
              <p:sp>
                <p:nvSpPr>
                  <p:cNvPr id="171207" name="Oval 19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053" y="1089"/>
                    <a:ext cx="113" cy="113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71208" name="Oval 20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194" y="1206"/>
                    <a:ext cx="113" cy="113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71209" name="Rectangle 20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194" y="1095"/>
                    <a:ext cx="120" cy="105"/>
                  </a:xfrm>
                  <a:prstGeom prst="rect">
                    <a:avLst/>
                  </a:prstGeom>
                  <a:gradFill rotWithShape="0">
                    <a:gsLst>
                      <a:gs pos="0">
                        <a:schemeClr val="folHlink"/>
                      </a:gs>
                      <a:gs pos="5000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71210" name="Rectangle 20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050" y="1206"/>
                    <a:ext cx="120" cy="105"/>
                  </a:xfrm>
                  <a:prstGeom prst="rect">
                    <a:avLst/>
                  </a:prstGeom>
                  <a:gradFill rotWithShape="0">
                    <a:gsLst>
                      <a:gs pos="0">
                        <a:schemeClr val="folHlink"/>
                      </a:gs>
                      <a:gs pos="5000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</p:grpSp>
            <p:grpSp>
              <p:nvGrpSpPr>
                <p:cNvPr id="171211" name="Group 203"/>
                <p:cNvGrpSpPr>
                  <a:grpSpLocks noChangeAspect="1"/>
                </p:cNvGrpSpPr>
                <p:nvPr/>
              </p:nvGrpSpPr>
              <p:grpSpPr bwMode="auto">
                <a:xfrm>
                  <a:off x="4068" y="3372"/>
                  <a:ext cx="264" cy="230"/>
                  <a:chOff x="4050" y="1089"/>
                  <a:chExt cx="264" cy="230"/>
                </a:xfrm>
              </p:grpSpPr>
              <p:sp>
                <p:nvSpPr>
                  <p:cNvPr id="171212" name="Oval 20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053" y="1089"/>
                    <a:ext cx="113" cy="113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71213" name="Oval 20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194" y="1206"/>
                    <a:ext cx="113" cy="113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71214" name="Rectangle 20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194" y="1095"/>
                    <a:ext cx="120" cy="105"/>
                  </a:xfrm>
                  <a:prstGeom prst="rect">
                    <a:avLst/>
                  </a:prstGeom>
                  <a:gradFill rotWithShape="0">
                    <a:gsLst>
                      <a:gs pos="0">
                        <a:schemeClr val="folHlink"/>
                      </a:gs>
                      <a:gs pos="5000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71215" name="Rectangle 20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050" y="1206"/>
                    <a:ext cx="120" cy="105"/>
                  </a:xfrm>
                  <a:prstGeom prst="rect">
                    <a:avLst/>
                  </a:prstGeom>
                  <a:gradFill rotWithShape="0">
                    <a:gsLst>
                      <a:gs pos="0">
                        <a:schemeClr val="folHlink"/>
                      </a:gs>
                      <a:gs pos="5000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</p:grpSp>
            <p:grpSp>
              <p:nvGrpSpPr>
                <p:cNvPr id="171216" name="Group 208"/>
                <p:cNvGrpSpPr>
                  <a:grpSpLocks noChangeAspect="1"/>
                </p:cNvGrpSpPr>
                <p:nvPr/>
              </p:nvGrpSpPr>
              <p:grpSpPr bwMode="auto">
                <a:xfrm>
                  <a:off x="1848" y="1107"/>
                  <a:ext cx="264" cy="230"/>
                  <a:chOff x="4050" y="1089"/>
                  <a:chExt cx="264" cy="230"/>
                </a:xfrm>
              </p:grpSpPr>
              <p:sp>
                <p:nvSpPr>
                  <p:cNvPr id="171217" name="Oval 20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053" y="1089"/>
                    <a:ext cx="113" cy="113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71218" name="Oval 21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194" y="1206"/>
                    <a:ext cx="113" cy="113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71219" name="Rectangle 21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194" y="1095"/>
                    <a:ext cx="120" cy="105"/>
                  </a:xfrm>
                  <a:prstGeom prst="rect">
                    <a:avLst/>
                  </a:prstGeom>
                  <a:gradFill rotWithShape="0">
                    <a:gsLst>
                      <a:gs pos="0">
                        <a:schemeClr val="folHlink"/>
                      </a:gs>
                      <a:gs pos="5000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71220" name="Rectangle 21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050" y="1206"/>
                    <a:ext cx="120" cy="105"/>
                  </a:xfrm>
                  <a:prstGeom prst="rect">
                    <a:avLst/>
                  </a:prstGeom>
                  <a:gradFill rotWithShape="0">
                    <a:gsLst>
                      <a:gs pos="0">
                        <a:schemeClr val="folHlink"/>
                      </a:gs>
                      <a:gs pos="5000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</p:grpSp>
            <p:grpSp>
              <p:nvGrpSpPr>
                <p:cNvPr id="171221" name="Group 213"/>
                <p:cNvGrpSpPr>
                  <a:grpSpLocks noChangeAspect="1"/>
                </p:cNvGrpSpPr>
                <p:nvPr/>
              </p:nvGrpSpPr>
              <p:grpSpPr bwMode="auto">
                <a:xfrm>
                  <a:off x="1848" y="1338"/>
                  <a:ext cx="264" cy="230"/>
                  <a:chOff x="4050" y="1089"/>
                  <a:chExt cx="264" cy="230"/>
                </a:xfrm>
              </p:grpSpPr>
              <p:sp>
                <p:nvSpPr>
                  <p:cNvPr id="171222" name="Oval 21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053" y="1089"/>
                    <a:ext cx="113" cy="113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71223" name="Oval 21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194" y="1206"/>
                    <a:ext cx="113" cy="113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71224" name="Rectangle 21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194" y="1095"/>
                    <a:ext cx="120" cy="105"/>
                  </a:xfrm>
                  <a:prstGeom prst="rect">
                    <a:avLst/>
                  </a:prstGeom>
                  <a:gradFill rotWithShape="0">
                    <a:gsLst>
                      <a:gs pos="0">
                        <a:schemeClr val="folHlink"/>
                      </a:gs>
                      <a:gs pos="5000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71225" name="Rectangle 21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050" y="1206"/>
                    <a:ext cx="120" cy="105"/>
                  </a:xfrm>
                  <a:prstGeom prst="rect">
                    <a:avLst/>
                  </a:prstGeom>
                  <a:gradFill rotWithShape="0">
                    <a:gsLst>
                      <a:gs pos="0">
                        <a:schemeClr val="folHlink"/>
                      </a:gs>
                      <a:gs pos="5000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</p:grpSp>
            <p:grpSp>
              <p:nvGrpSpPr>
                <p:cNvPr id="171226" name="Group 218"/>
                <p:cNvGrpSpPr>
                  <a:grpSpLocks noChangeAspect="1"/>
                </p:cNvGrpSpPr>
                <p:nvPr/>
              </p:nvGrpSpPr>
              <p:grpSpPr bwMode="auto">
                <a:xfrm>
                  <a:off x="1851" y="1563"/>
                  <a:ext cx="264" cy="230"/>
                  <a:chOff x="4050" y="1089"/>
                  <a:chExt cx="264" cy="230"/>
                </a:xfrm>
              </p:grpSpPr>
              <p:sp>
                <p:nvSpPr>
                  <p:cNvPr id="171227" name="Oval 21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053" y="1089"/>
                    <a:ext cx="113" cy="113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71228" name="Oval 22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194" y="1206"/>
                    <a:ext cx="113" cy="113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71229" name="Rectangle 22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194" y="1095"/>
                    <a:ext cx="120" cy="105"/>
                  </a:xfrm>
                  <a:prstGeom prst="rect">
                    <a:avLst/>
                  </a:prstGeom>
                  <a:gradFill rotWithShape="0">
                    <a:gsLst>
                      <a:gs pos="0">
                        <a:schemeClr val="folHlink"/>
                      </a:gs>
                      <a:gs pos="5000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71230" name="Rectangle 22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050" y="1206"/>
                    <a:ext cx="120" cy="105"/>
                  </a:xfrm>
                  <a:prstGeom prst="rect">
                    <a:avLst/>
                  </a:prstGeom>
                  <a:gradFill rotWithShape="0">
                    <a:gsLst>
                      <a:gs pos="0">
                        <a:schemeClr val="folHlink"/>
                      </a:gs>
                      <a:gs pos="5000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</p:grpSp>
            <p:grpSp>
              <p:nvGrpSpPr>
                <p:cNvPr id="171231" name="Group 223"/>
                <p:cNvGrpSpPr>
                  <a:grpSpLocks noChangeAspect="1"/>
                </p:cNvGrpSpPr>
                <p:nvPr/>
              </p:nvGrpSpPr>
              <p:grpSpPr bwMode="auto">
                <a:xfrm>
                  <a:off x="1854" y="1794"/>
                  <a:ext cx="264" cy="230"/>
                  <a:chOff x="4050" y="1089"/>
                  <a:chExt cx="264" cy="230"/>
                </a:xfrm>
              </p:grpSpPr>
              <p:sp>
                <p:nvSpPr>
                  <p:cNvPr id="171232" name="Oval 22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053" y="1089"/>
                    <a:ext cx="113" cy="113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71233" name="Oval 22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194" y="1206"/>
                    <a:ext cx="113" cy="113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71234" name="Rectangle 22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194" y="1095"/>
                    <a:ext cx="120" cy="105"/>
                  </a:xfrm>
                  <a:prstGeom prst="rect">
                    <a:avLst/>
                  </a:prstGeom>
                  <a:gradFill rotWithShape="0">
                    <a:gsLst>
                      <a:gs pos="0">
                        <a:schemeClr val="folHlink"/>
                      </a:gs>
                      <a:gs pos="5000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71235" name="Rectangle 22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050" y="1206"/>
                    <a:ext cx="120" cy="105"/>
                  </a:xfrm>
                  <a:prstGeom prst="rect">
                    <a:avLst/>
                  </a:prstGeom>
                  <a:gradFill rotWithShape="0">
                    <a:gsLst>
                      <a:gs pos="0">
                        <a:schemeClr val="folHlink"/>
                      </a:gs>
                      <a:gs pos="5000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</p:grpSp>
            <p:grpSp>
              <p:nvGrpSpPr>
                <p:cNvPr id="171236" name="Group 228"/>
                <p:cNvGrpSpPr>
                  <a:grpSpLocks noChangeAspect="1"/>
                </p:cNvGrpSpPr>
                <p:nvPr/>
              </p:nvGrpSpPr>
              <p:grpSpPr bwMode="auto">
                <a:xfrm>
                  <a:off x="1860" y="2022"/>
                  <a:ext cx="264" cy="230"/>
                  <a:chOff x="4050" y="1089"/>
                  <a:chExt cx="264" cy="230"/>
                </a:xfrm>
              </p:grpSpPr>
              <p:sp>
                <p:nvSpPr>
                  <p:cNvPr id="171237" name="Oval 22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053" y="1089"/>
                    <a:ext cx="113" cy="113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71238" name="Oval 23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194" y="1206"/>
                    <a:ext cx="113" cy="113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71239" name="Rectangle 23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194" y="1095"/>
                    <a:ext cx="120" cy="105"/>
                  </a:xfrm>
                  <a:prstGeom prst="rect">
                    <a:avLst/>
                  </a:prstGeom>
                  <a:gradFill rotWithShape="0">
                    <a:gsLst>
                      <a:gs pos="0">
                        <a:schemeClr val="folHlink"/>
                      </a:gs>
                      <a:gs pos="5000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71240" name="Rectangle 23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050" y="1206"/>
                    <a:ext cx="120" cy="105"/>
                  </a:xfrm>
                  <a:prstGeom prst="rect">
                    <a:avLst/>
                  </a:prstGeom>
                  <a:gradFill rotWithShape="0">
                    <a:gsLst>
                      <a:gs pos="0">
                        <a:schemeClr val="folHlink"/>
                      </a:gs>
                      <a:gs pos="5000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</p:grpSp>
            <p:grpSp>
              <p:nvGrpSpPr>
                <p:cNvPr id="171241" name="Group 233"/>
                <p:cNvGrpSpPr>
                  <a:grpSpLocks noChangeAspect="1"/>
                </p:cNvGrpSpPr>
                <p:nvPr/>
              </p:nvGrpSpPr>
              <p:grpSpPr bwMode="auto">
                <a:xfrm>
                  <a:off x="1860" y="2247"/>
                  <a:ext cx="264" cy="230"/>
                  <a:chOff x="4050" y="1089"/>
                  <a:chExt cx="264" cy="230"/>
                </a:xfrm>
              </p:grpSpPr>
              <p:sp>
                <p:nvSpPr>
                  <p:cNvPr id="171242" name="Oval 23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053" y="1089"/>
                    <a:ext cx="113" cy="113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71243" name="Oval 23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194" y="1206"/>
                    <a:ext cx="113" cy="113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71244" name="Rectangle 23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194" y="1095"/>
                    <a:ext cx="120" cy="105"/>
                  </a:xfrm>
                  <a:prstGeom prst="rect">
                    <a:avLst/>
                  </a:prstGeom>
                  <a:gradFill rotWithShape="0">
                    <a:gsLst>
                      <a:gs pos="0">
                        <a:schemeClr val="folHlink"/>
                      </a:gs>
                      <a:gs pos="5000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71245" name="Rectangle 23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050" y="1206"/>
                    <a:ext cx="120" cy="105"/>
                  </a:xfrm>
                  <a:prstGeom prst="rect">
                    <a:avLst/>
                  </a:prstGeom>
                  <a:gradFill rotWithShape="0">
                    <a:gsLst>
                      <a:gs pos="0">
                        <a:schemeClr val="folHlink"/>
                      </a:gs>
                      <a:gs pos="5000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</p:grpSp>
            <p:grpSp>
              <p:nvGrpSpPr>
                <p:cNvPr id="171246" name="Group 238"/>
                <p:cNvGrpSpPr>
                  <a:grpSpLocks noChangeAspect="1"/>
                </p:cNvGrpSpPr>
                <p:nvPr/>
              </p:nvGrpSpPr>
              <p:grpSpPr bwMode="auto">
                <a:xfrm>
                  <a:off x="1860" y="2469"/>
                  <a:ext cx="264" cy="230"/>
                  <a:chOff x="4050" y="1089"/>
                  <a:chExt cx="264" cy="230"/>
                </a:xfrm>
              </p:grpSpPr>
              <p:sp>
                <p:nvSpPr>
                  <p:cNvPr id="171247" name="Oval 23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053" y="1089"/>
                    <a:ext cx="113" cy="113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71248" name="Oval 24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194" y="1206"/>
                    <a:ext cx="113" cy="113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71249" name="Rectangle 24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194" y="1095"/>
                    <a:ext cx="120" cy="105"/>
                  </a:xfrm>
                  <a:prstGeom prst="rect">
                    <a:avLst/>
                  </a:prstGeom>
                  <a:gradFill rotWithShape="0">
                    <a:gsLst>
                      <a:gs pos="0">
                        <a:schemeClr val="folHlink"/>
                      </a:gs>
                      <a:gs pos="5000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71250" name="Rectangle 24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050" y="1206"/>
                    <a:ext cx="120" cy="105"/>
                  </a:xfrm>
                  <a:prstGeom prst="rect">
                    <a:avLst/>
                  </a:prstGeom>
                  <a:gradFill rotWithShape="0">
                    <a:gsLst>
                      <a:gs pos="0">
                        <a:schemeClr val="folHlink"/>
                      </a:gs>
                      <a:gs pos="5000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</p:grpSp>
            <p:grpSp>
              <p:nvGrpSpPr>
                <p:cNvPr id="171251" name="Group 243"/>
                <p:cNvGrpSpPr>
                  <a:grpSpLocks noChangeAspect="1"/>
                </p:cNvGrpSpPr>
                <p:nvPr/>
              </p:nvGrpSpPr>
              <p:grpSpPr bwMode="auto">
                <a:xfrm>
                  <a:off x="1863" y="2700"/>
                  <a:ext cx="264" cy="230"/>
                  <a:chOff x="4050" y="1089"/>
                  <a:chExt cx="264" cy="230"/>
                </a:xfrm>
              </p:grpSpPr>
              <p:sp>
                <p:nvSpPr>
                  <p:cNvPr id="171252" name="Oval 24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053" y="1089"/>
                    <a:ext cx="113" cy="113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71253" name="Oval 24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194" y="1206"/>
                    <a:ext cx="113" cy="113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71254" name="Rectangle 24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194" y="1095"/>
                    <a:ext cx="120" cy="105"/>
                  </a:xfrm>
                  <a:prstGeom prst="rect">
                    <a:avLst/>
                  </a:prstGeom>
                  <a:gradFill rotWithShape="0">
                    <a:gsLst>
                      <a:gs pos="0">
                        <a:schemeClr val="folHlink"/>
                      </a:gs>
                      <a:gs pos="5000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71255" name="Rectangle 24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050" y="1206"/>
                    <a:ext cx="120" cy="105"/>
                  </a:xfrm>
                  <a:prstGeom prst="rect">
                    <a:avLst/>
                  </a:prstGeom>
                  <a:gradFill rotWithShape="0">
                    <a:gsLst>
                      <a:gs pos="0">
                        <a:schemeClr val="folHlink"/>
                      </a:gs>
                      <a:gs pos="5000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</p:grpSp>
            <p:grpSp>
              <p:nvGrpSpPr>
                <p:cNvPr id="171256" name="Group 248"/>
                <p:cNvGrpSpPr>
                  <a:grpSpLocks noChangeAspect="1"/>
                </p:cNvGrpSpPr>
                <p:nvPr/>
              </p:nvGrpSpPr>
              <p:grpSpPr bwMode="auto">
                <a:xfrm>
                  <a:off x="1866" y="2928"/>
                  <a:ext cx="264" cy="230"/>
                  <a:chOff x="4050" y="1089"/>
                  <a:chExt cx="264" cy="230"/>
                </a:xfrm>
              </p:grpSpPr>
              <p:sp>
                <p:nvSpPr>
                  <p:cNvPr id="171257" name="Oval 24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053" y="1089"/>
                    <a:ext cx="113" cy="113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71258" name="Oval 25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194" y="1206"/>
                    <a:ext cx="113" cy="113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71259" name="Rectangle 25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194" y="1095"/>
                    <a:ext cx="120" cy="105"/>
                  </a:xfrm>
                  <a:prstGeom prst="rect">
                    <a:avLst/>
                  </a:prstGeom>
                  <a:gradFill rotWithShape="0">
                    <a:gsLst>
                      <a:gs pos="0">
                        <a:schemeClr val="folHlink"/>
                      </a:gs>
                      <a:gs pos="5000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71260" name="Rectangle 25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050" y="1206"/>
                    <a:ext cx="120" cy="105"/>
                  </a:xfrm>
                  <a:prstGeom prst="rect">
                    <a:avLst/>
                  </a:prstGeom>
                  <a:gradFill rotWithShape="0">
                    <a:gsLst>
                      <a:gs pos="0">
                        <a:schemeClr val="folHlink"/>
                      </a:gs>
                      <a:gs pos="5000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</p:grpSp>
            <p:grpSp>
              <p:nvGrpSpPr>
                <p:cNvPr id="171261" name="Group 253"/>
                <p:cNvGrpSpPr>
                  <a:grpSpLocks noChangeAspect="1"/>
                </p:cNvGrpSpPr>
                <p:nvPr/>
              </p:nvGrpSpPr>
              <p:grpSpPr bwMode="auto">
                <a:xfrm>
                  <a:off x="1869" y="3159"/>
                  <a:ext cx="264" cy="230"/>
                  <a:chOff x="4050" y="1089"/>
                  <a:chExt cx="264" cy="230"/>
                </a:xfrm>
              </p:grpSpPr>
              <p:sp>
                <p:nvSpPr>
                  <p:cNvPr id="171262" name="Oval 25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053" y="1089"/>
                    <a:ext cx="113" cy="113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71263" name="Oval 25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194" y="1206"/>
                    <a:ext cx="113" cy="113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71264" name="Rectangle 25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194" y="1095"/>
                    <a:ext cx="120" cy="105"/>
                  </a:xfrm>
                  <a:prstGeom prst="rect">
                    <a:avLst/>
                  </a:prstGeom>
                  <a:gradFill rotWithShape="0">
                    <a:gsLst>
                      <a:gs pos="0">
                        <a:schemeClr val="folHlink"/>
                      </a:gs>
                      <a:gs pos="5000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71265" name="Rectangle 25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050" y="1206"/>
                    <a:ext cx="120" cy="105"/>
                  </a:xfrm>
                  <a:prstGeom prst="rect">
                    <a:avLst/>
                  </a:prstGeom>
                  <a:gradFill rotWithShape="0">
                    <a:gsLst>
                      <a:gs pos="0">
                        <a:schemeClr val="folHlink"/>
                      </a:gs>
                      <a:gs pos="5000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</p:grpSp>
            <p:grpSp>
              <p:nvGrpSpPr>
                <p:cNvPr id="171266" name="Group 258"/>
                <p:cNvGrpSpPr>
                  <a:grpSpLocks noChangeAspect="1"/>
                </p:cNvGrpSpPr>
                <p:nvPr/>
              </p:nvGrpSpPr>
              <p:grpSpPr bwMode="auto">
                <a:xfrm>
                  <a:off x="1866" y="3390"/>
                  <a:ext cx="264" cy="230"/>
                  <a:chOff x="4050" y="1089"/>
                  <a:chExt cx="264" cy="230"/>
                </a:xfrm>
              </p:grpSpPr>
              <p:sp>
                <p:nvSpPr>
                  <p:cNvPr id="171267" name="Oval 25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053" y="1089"/>
                    <a:ext cx="113" cy="113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71268" name="Oval 26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194" y="1206"/>
                    <a:ext cx="113" cy="113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71269" name="Rectangle 26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194" y="1095"/>
                    <a:ext cx="120" cy="105"/>
                  </a:xfrm>
                  <a:prstGeom prst="rect">
                    <a:avLst/>
                  </a:prstGeom>
                  <a:gradFill rotWithShape="0">
                    <a:gsLst>
                      <a:gs pos="0">
                        <a:schemeClr val="folHlink"/>
                      </a:gs>
                      <a:gs pos="5000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71270" name="Rectangle 26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050" y="1206"/>
                    <a:ext cx="120" cy="105"/>
                  </a:xfrm>
                  <a:prstGeom prst="rect">
                    <a:avLst/>
                  </a:prstGeom>
                  <a:gradFill rotWithShape="0">
                    <a:gsLst>
                      <a:gs pos="0">
                        <a:schemeClr val="folHlink"/>
                      </a:gs>
                      <a:gs pos="5000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</p:grpSp>
          </p:grpSp>
          <p:grpSp>
            <p:nvGrpSpPr>
              <p:cNvPr id="171271" name="Group 263"/>
              <p:cNvGrpSpPr>
                <a:grpSpLocks/>
              </p:cNvGrpSpPr>
              <p:nvPr/>
            </p:nvGrpSpPr>
            <p:grpSpPr bwMode="auto">
              <a:xfrm>
                <a:off x="1985" y="1437"/>
                <a:ext cx="1781" cy="538"/>
                <a:chOff x="1985" y="1437"/>
                <a:chExt cx="1781" cy="538"/>
              </a:xfrm>
            </p:grpSpPr>
            <p:grpSp>
              <p:nvGrpSpPr>
                <p:cNvPr id="171272" name="Group 264"/>
                <p:cNvGrpSpPr>
                  <a:grpSpLocks noChangeAspect="1"/>
                </p:cNvGrpSpPr>
                <p:nvPr/>
              </p:nvGrpSpPr>
              <p:grpSpPr bwMode="auto">
                <a:xfrm>
                  <a:off x="2661" y="1943"/>
                  <a:ext cx="427" cy="14"/>
                  <a:chOff x="2782" y="1104"/>
                  <a:chExt cx="606" cy="20"/>
                </a:xfrm>
              </p:grpSpPr>
              <p:sp>
                <p:nvSpPr>
                  <p:cNvPr id="171273" name="AutoShape 265" descr="Широкий диагональный 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782" y="1104"/>
                    <a:ext cx="606" cy="20"/>
                  </a:xfrm>
                  <a:custGeom>
                    <a:avLst/>
                    <a:gdLst>
                      <a:gd name="G0" fmla="+- 1733 0 0"/>
                      <a:gd name="G1" fmla="+- 21600 0 1733"/>
                      <a:gd name="G2" fmla="*/ 1733 1 2"/>
                      <a:gd name="G3" fmla="+- 21600 0 G2"/>
                      <a:gd name="G4" fmla="+/ 1733 21600 2"/>
                      <a:gd name="G5" fmla="+/ G1 0 2"/>
                      <a:gd name="G6" fmla="*/ 21600 21600 1733"/>
                      <a:gd name="G7" fmla="*/ G6 1 2"/>
                      <a:gd name="G8" fmla="+- 21600 0 G7"/>
                      <a:gd name="G9" fmla="*/ 21600 1 2"/>
                      <a:gd name="G10" fmla="+- 1733 0 G9"/>
                      <a:gd name="G11" fmla="?: G10 G8 0"/>
                      <a:gd name="G12" fmla="?: G10 G7 21600"/>
                      <a:gd name="T0" fmla="*/ 20733 w 21600"/>
                      <a:gd name="T1" fmla="*/ 10800 h 21600"/>
                      <a:gd name="T2" fmla="*/ 10800 w 21600"/>
                      <a:gd name="T3" fmla="*/ 21600 h 21600"/>
                      <a:gd name="T4" fmla="*/ 867 w 21600"/>
                      <a:gd name="T5" fmla="*/ 10800 h 21600"/>
                      <a:gd name="T6" fmla="*/ 10800 w 21600"/>
                      <a:gd name="T7" fmla="*/ 0 h 21600"/>
                      <a:gd name="T8" fmla="*/ 2667 w 21600"/>
                      <a:gd name="T9" fmla="*/ 2667 h 21600"/>
                      <a:gd name="T10" fmla="*/ 18933 w 21600"/>
                      <a:gd name="T11" fmla="*/ 18933 h 2160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T8" t="T9" r="T10" b="T11"/>
                    <a:pathLst>
                      <a:path w="21600" h="21600">
                        <a:moveTo>
                          <a:pt x="0" y="0"/>
                        </a:moveTo>
                        <a:lnTo>
                          <a:pt x="1733" y="21600"/>
                        </a:lnTo>
                        <a:lnTo>
                          <a:pt x="19867" y="21600"/>
                        </a:lnTo>
                        <a:lnTo>
                          <a:pt x="21600" y="0"/>
                        </a:lnTo>
                        <a:close/>
                      </a:path>
                    </a:pathLst>
                  </a:custGeom>
                  <a:pattFill prst="wdDnDiag">
                    <a:fgClr>
                      <a:schemeClr val="folHlink"/>
                    </a:fgClr>
                    <a:bgClr>
                      <a:schemeClr val="bg1"/>
                    </a:bgClr>
                  </a:patt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71274" name="Rectangle 26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980" y="1106"/>
                    <a:ext cx="213" cy="1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</p:grpSp>
            <p:grpSp>
              <p:nvGrpSpPr>
                <p:cNvPr id="171275" name="Group 267"/>
                <p:cNvGrpSpPr>
                  <a:grpSpLocks noChangeAspect="1"/>
                </p:cNvGrpSpPr>
                <p:nvPr/>
              </p:nvGrpSpPr>
              <p:grpSpPr bwMode="auto">
                <a:xfrm>
                  <a:off x="1985" y="1437"/>
                  <a:ext cx="1781" cy="538"/>
                  <a:chOff x="1797" y="873"/>
                  <a:chExt cx="2153" cy="650"/>
                </a:xfrm>
              </p:grpSpPr>
              <p:grpSp>
                <p:nvGrpSpPr>
                  <p:cNvPr id="171276" name="Group 268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111" y="1274"/>
                    <a:ext cx="319" cy="42"/>
                    <a:chOff x="2192" y="875"/>
                    <a:chExt cx="374" cy="49"/>
                  </a:xfrm>
                </p:grpSpPr>
                <p:sp>
                  <p:nvSpPr>
                    <p:cNvPr id="171277" name="AutoShape 269" descr="Широкий диагональный 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192" y="875"/>
                      <a:ext cx="374" cy="47"/>
                    </a:xfrm>
                    <a:custGeom>
                      <a:avLst/>
                      <a:gdLst>
                        <a:gd name="G0" fmla="+- 1733 0 0"/>
                        <a:gd name="G1" fmla="+- 21600 0 1733"/>
                        <a:gd name="G2" fmla="*/ 1733 1 2"/>
                        <a:gd name="G3" fmla="+- 21600 0 G2"/>
                        <a:gd name="G4" fmla="+/ 1733 21600 2"/>
                        <a:gd name="G5" fmla="+/ G1 0 2"/>
                        <a:gd name="G6" fmla="*/ 21600 21600 1733"/>
                        <a:gd name="G7" fmla="*/ G6 1 2"/>
                        <a:gd name="G8" fmla="+- 21600 0 G7"/>
                        <a:gd name="G9" fmla="*/ 21600 1 2"/>
                        <a:gd name="G10" fmla="+- 1733 0 G9"/>
                        <a:gd name="G11" fmla="?: G10 G8 0"/>
                        <a:gd name="G12" fmla="?: G10 G7 21600"/>
                        <a:gd name="T0" fmla="*/ 20733 w 21600"/>
                        <a:gd name="T1" fmla="*/ 10800 h 21600"/>
                        <a:gd name="T2" fmla="*/ 10800 w 21600"/>
                        <a:gd name="T3" fmla="*/ 21600 h 21600"/>
                        <a:gd name="T4" fmla="*/ 867 w 21600"/>
                        <a:gd name="T5" fmla="*/ 10800 h 21600"/>
                        <a:gd name="T6" fmla="*/ 10800 w 21600"/>
                        <a:gd name="T7" fmla="*/ 0 h 21600"/>
                        <a:gd name="T8" fmla="*/ 2667 w 21600"/>
                        <a:gd name="T9" fmla="*/ 2667 h 21600"/>
                        <a:gd name="T10" fmla="*/ 18933 w 21600"/>
                        <a:gd name="T11" fmla="*/ 18933 h 2160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</a:cxnLst>
                      <a:rect l="T8" t="T9" r="T10" b="T11"/>
                      <a:pathLst>
                        <a:path w="21600" h="21600">
                          <a:moveTo>
                            <a:pt x="0" y="0"/>
                          </a:moveTo>
                          <a:lnTo>
                            <a:pt x="1733" y="21600"/>
                          </a:lnTo>
                          <a:lnTo>
                            <a:pt x="19867" y="21600"/>
                          </a:lnTo>
                          <a:lnTo>
                            <a:pt x="21600" y="0"/>
                          </a:lnTo>
                          <a:close/>
                        </a:path>
                      </a:pathLst>
                    </a:custGeom>
                    <a:pattFill prst="wdDnDiag">
                      <a:fgClr>
                        <a:schemeClr val="folHlink"/>
                      </a:fgClr>
                      <a:bgClr>
                        <a:schemeClr val="bg1"/>
                      </a:bgClr>
                    </a:pattFill>
                    <a:ln w="9525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71278" name="Rectangle 270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280" y="877"/>
                      <a:ext cx="201" cy="47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</p:grpSp>
              <p:grpSp>
                <p:nvGrpSpPr>
                  <p:cNvPr id="171279" name="Group 271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1797" y="873"/>
                    <a:ext cx="2153" cy="650"/>
                    <a:chOff x="1797" y="873"/>
                    <a:chExt cx="2153" cy="650"/>
                  </a:xfrm>
                </p:grpSpPr>
                <p:sp>
                  <p:nvSpPr>
                    <p:cNvPr id="171280" name="Freeform 272" descr="Алмазная решетка (контур)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1812" y="1237"/>
                      <a:ext cx="72" cy="120"/>
                    </a:xfrm>
                    <a:custGeom>
                      <a:avLst/>
                      <a:gdLst/>
                      <a:ahLst/>
                      <a:cxnLst>
                        <a:cxn ang="0">
                          <a:pos x="62" y="0"/>
                        </a:cxn>
                        <a:cxn ang="0">
                          <a:pos x="80" y="29"/>
                        </a:cxn>
                        <a:cxn ang="0">
                          <a:pos x="84" y="74"/>
                        </a:cxn>
                        <a:cxn ang="0">
                          <a:pos x="78" y="111"/>
                        </a:cxn>
                        <a:cxn ang="0">
                          <a:pos x="66" y="141"/>
                        </a:cxn>
                        <a:cxn ang="0">
                          <a:pos x="0" y="140"/>
                        </a:cxn>
                        <a:cxn ang="0">
                          <a:pos x="18" y="116"/>
                        </a:cxn>
                        <a:cxn ang="0">
                          <a:pos x="33" y="78"/>
                        </a:cxn>
                        <a:cxn ang="0">
                          <a:pos x="32" y="51"/>
                        </a:cxn>
                        <a:cxn ang="0">
                          <a:pos x="29" y="26"/>
                        </a:cxn>
                        <a:cxn ang="0">
                          <a:pos x="17" y="0"/>
                        </a:cxn>
                        <a:cxn ang="0">
                          <a:pos x="62" y="0"/>
                        </a:cxn>
                      </a:cxnLst>
                      <a:rect l="0" t="0" r="r" b="b"/>
                      <a:pathLst>
                        <a:path w="84" h="141">
                          <a:moveTo>
                            <a:pt x="62" y="0"/>
                          </a:moveTo>
                          <a:lnTo>
                            <a:pt x="80" y="29"/>
                          </a:lnTo>
                          <a:lnTo>
                            <a:pt x="84" y="74"/>
                          </a:lnTo>
                          <a:lnTo>
                            <a:pt x="78" y="111"/>
                          </a:lnTo>
                          <a:lnTo>
                            <a:pt x="66" y="141"/>
                          </a:lnTo>
                          <a:lnTo>
                            <a:pt x="0" y="140"/>
                          </a:lnTo>
                          <a:lnTo>
                            <a:pt x="18" y="116"/>
                          </a:lnTo>
                          <a:lnTo>
                            <a:pt x="33" y="78"/>
                          </a:lnTo>
                          <a:lnTo>
                            <a:pt x="32" y="51"/>
                          </a:lnTo>
                          <a:lnTo>
                            <a:pt x="29" y="26"/>
                          </a:lnTo>
                          <a:lnTo>
                            <a:pt x="17" y="0"/>
                          </a:lnTo>
                          <a:lnTo>
                            <a:pt x="62" y="0"/>
                          </a:lnTo>
                          <a:close/>
                        </a:path>
                      </a:pathLst>
                    </a:custGeom>
                    <a:pattFill prst="openDmnd">
                      <a:fgClr>
                        <a:schemeClr val="accent1"/>
                      </a:fgClr>
                      <a:bgClr>
                        <a:schemeClr val="bg1"/>
                      </a:bgClr>
                    </a:pattFill>
                    <a:ln w="9525">
                      <a:solidFill>
                        <a:schemeClr val="accent1"/>
                      </a:solidFill>
                      <a:round/>
                      <a:headEnd/>
                      <a:tailEnd/>
                    </a:ln>
                    <a:effectLst/>
                  </p:spPr>
                  <p:txBody>
                    <a:bodyPr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71281" name="Freeform 273" descr="Алмазная решетка (контур)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866" y="1216"/>
                      <a:ext cx="70" cy="114"/>
                    </a:xfrm>
                    <a:custGeom>
                      <a:avLst/>
                      <a:gdLst/>
                      <a:ahLst/>
                      <a:cxnLst>
                        <a:cxn ang="0">
                          <a:pos x="83" y="0"/>
                        </a:cxn>
                        <a:cxn ang="0">
                          <a:pos x="32" y="0"/>
                        </a:cxn>
                        <a:cxn ang="0">
                          <a:pos x="11" y="33"/>
                        </a:cxn>
                        <a:cxn ang="0">
                          <a:pos x="0" y="74"/>
                        </a:cxn>
                        <a:cxn ang="0">
                          <a:pos x="8" y="111"/>
                        </a:cxn>
                        <a:cxn ang="0">
                          <a:pos x="32" y="132"/>
                        </a:cxn>
                        <a:cxn ang="0">
                          <a:pos x="78" y="134"/>
                        </a:cxn>
                        <a:cxn ang="0">
                          <a:pos x="66" y="113"/>
                        </a:cxn>
                        <a:cxn ang="0">
                          <a:pos x="59" y="86"/>
                        </a:cxn>
                        <a:cxn ang="0">
                          <a:pos x="59" y="57"/>
                        </a:cxn>
                        <a:cxn ang="0">
                          <a:pos x="66" y="27"/>
                        </a:cxn>
                        <a:cxn ang="0">
                          <a:pos x="83" y="0"/>
                        </a:cxn>
                      </a:cxnLst>
                      <a:rect l="0" t="0" r="r" b="b"/>
                      <a:pathLst>
                        <a:path w="83" h="134">
                          <a:moveTo>
                            <a:pt x="83" y="0"/>
                          </a:moveTo>
                          <a:lnTo>
                            <a:pt x="32" y="0"/>
                          </a:lnTo>
                          <a:lnTo>
                            <a:pt x="11" y="33"/>
                          </a:lnTo>
                          <a:lnTo>
                            <a:pt x="0" y="74"/>
                          </a:lnTo>
                          <a:lnTo>
                            <a:pt x="8" y="111"/>
                          </a:lnTo>
                          <a:lnTo>
                            <a:pt x="32" y="132"/>
                          </a:lnTo>
                          <a:lnTo>
                            <a:pt x="78" y="134"/>
                          </a:lnTo>
                          <a:lnTo>
                            <a:pt x="66" y="113"/>
                          </a:lnTo>
                          <a:lnTo>
                            <a:pt x="59" y="86"/>
                          </a:lnTo>
                          <a:lnTo>
                            <a:pt x="59" y="57"/>
                          </a:lnTo>
                          <a:lnTo>
                            <a:pt x="66" y="27"/>
                          </a:lnTo>
                          <a:lnTo>
                            <a:pt x="83" y="0"/>
                          </a:lnTo>
                          <a:close/>
                        </a:path>
                      </a:pathLst>
                    </a:custGeom>
                    <a:pattFill prst="openDmnd">
                      <a:fgClr>
                        <a:schemeClr val="accent1"/>
                      </a:fgClr>
                      <a:bgClr>
                        <a:schemeClr val="bg1"/>
                      </a:bgClr>
                    </a:pattFill>
                    <a:ln w="9525" cap="flat" cmpd="sng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/>
                    <a:lstStyle/>
                    <a:p>
                      <a:endParaRPr lang="ro-RO"/>
                    </a:p>
                  </p:txBody>
                </p:sp>
                <p:grpSp>
                  <p:nvGrpSpPr>
                    <p:cNvPr id="171282" name="Group 274"/>
                    <p:cNvGrpSpPr>
                      <a:grpSpLocks noChangeAspect="1"/>
                    </p:cNvGrpSpPr>
                    <p:nvPr/>
                  </p:nvGrpSpPr>
                  <p:grpSpPr bwMode="auto">
                    <a:xfrm>
                      <a:off x="2172" y="917"/>
                      <a:ext cx="203" cy="161"/>
                      <a:chOff x="2262" y="456"/>
                      <a:chExt cx="238" cy="177"/>
                    </a:xfrm>
                  </p:grpSpPr>
                  <p:grpSp>
                    <p:nvGrpSpPr>
                      <p:cNvPr id="171283" name="Group 275"/>
                      <p:cNvGrpSpPr>
                        <a:grpSpLocks noChangeAspect="1"/>
                      </p:cNvGrpSpPr>
                      <p:nvPr/>
                    </p:nvGrpSpPr>
                    <p:grpSpPr bwMode="auto">
                      <a:xfrm>
                        <a:off x="2332" y="464"/>
                        <a:ext cx="109" cy="169"/>
                        <a:chOff x="2332" y="464"/>
                        <a:chExt cx="109" cy="169"/>
                      </a:xfrm>
                    </p:grpSpPr>
                    <p:sp>
                      <p:nvSpPr>
                        <p:cNvPr id="171284" name="Rectangle 276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2332" y="464"/>
                          <a:ext cx="106" cy="126"/>
                        </a:xfrm>
                        <a:prstGeom prst="rect">
                          <a:avLst/>
                        </a:prstGeom>
                        <a:gradFill rotWithShape="0">
                          <a:gsLst>
                            <a:gs pos="0">
                              <a:srgbClr val="CC9900"/>
                            </a:gs>
                            <a:gs pos="50000">
                              <a:srgbClr val="CC9900">
                                <a:gamma/>
                                <a:tint val="0"/>
                                <a:invGamma/>
                              </a:srgbClr>
                            </a:gs>
                            <a:gs pos="100000">
                              <a:srgbClr val="CC9900"/>
                            </a:gs>
                          </a:gsLst>
                          <a:lin ang="0" scaled="1"/>
                        </a:gradFill>
                        <a:ln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71285" name="AutoShape 277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2334" y="588"/>
                          <a:ext cx="107" cy="45"/>
                        </a:xfrm>
                        <a:custGeom>
                          <a:avLst/>
                          <a:gdLst>
                            <a:gd name="G0" fmla="+- 5400 0 0"/>
                            <a:gd name="G1" fmla="+- 21600 0 5400"/>
                            <a:gd name="G2" fmla="*/ 5400 1 2"/>
                            <a:gd name="G3" fmla="+- 21600 0 G2"/>
                            <a:gd name="G4" fmla="+/ 5400 21600 2"/>
                            <a:gd name="G5" fmla="+/ G1 0 2"/>
                            <a:gd name="G6" fmla="*/ 21600 21600 5400"/>
                            <a:gd name="G7" fmla="*/ G6 1 2"/>
                            <a:gd name="G8" fmla="+- 21600 0 G7"/>
                            <a:gd name="G9" fmla="*/ 21600 1 2"/>
                            <a:gd name="G10" fmla="+- 5400 0 G9"/>
                            <a:gd name="G11" fmla="?: G10 G8 0"/>
                            <a:gd name="G12" fmla="?: G10 G7 21600"/>
                            <a:gd name="T0" fmla="*/ 18900 w 21600"/>
                            <a:gd name="T1" fmla="*/ 10800 h 21600"/>
                            <a:gd name="T2" fmla="*/ 10800 w 21600"/>
                            <a:gd name="T3" fmla="*/ 21600 h 21600"/>
                            <a:gd name="T4" fmla="*/ 2700 w 21600"/>
                            <a:gd name="T5" fmla="*/ 10800 h 21600"/>
                            <a:gd name="T6" fmla="*/ 10800 w 21600"/>
                            <a:gd name="T7" fmla="*/ 0 h 21600"/>
                            <a:gd name="T8" fmla="*/ 4500 w 21600"/>
                            <a:gd name="T9" fmla="*/ 4500 h 21600"/>
                            <a:gd name="T10" fmla="*/ 17100 w 21600"/>
                            <a:gd name="T11" fmla="*/ 17100 h 21600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  <a:cxn ang="0">
                              <a:pos x="T6" y="T7"/>
                            </a:cxn>
                          </a:cxnLst>
                          <a:rect l="T8" t="T9" r="T10" b="T11"/>
                          <a:pathLst>
                            <a:path w="21600" h="21600">
                              <a:moveTo>
                                <a:pt x="0" y="0"/>
                              </a:moveTo>
                              <a:lnTo>
                                <a:pt x="5400" y="21600"/>
                              </a:lnTo>
                              <a:lnTo>
                                <a:pt x="16200" y="21600"/>
                              </a:lnTo>
                              <a:lnTo>
                                <a:pt x="21600" y="0"/>
                              </a:lnTo>
                              <a:close/>
                            </a:path>
                          </a:pathLst>
                        </a:custGeom>
                        <a:gradFill rotWithShape="0">
                          <a:gsLst>
                            <a:gs pos="0">
                              <a:srgbClr val="CC9900"/>
                            </a:gs>
                            <a:gs pos="50000">
                              <a:srgbClr val="CC9900">
                                <a:gamma/>
                                <a:tint val="0"/>
                                <a:invGamma/>
                              </a:srgbClr>
                            </a:gs>
                            <a:gs pos="100000">
                              <a:srgbClr val="CC9900"/>
                            </a:gs>
                          </a:gsLst>
                          <a:lin ang="0" scaled="1"/>
                        </a:gradFill>
                        <a:ln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</p:grpSp>
                  <p:grpSp>
                    <p:nvGrpSpPr>
                      <p:cNvPr id="171286" name="Group 278"/>
                      <p:cNvGrpSpPr>
                        <a:grpSpLocks noChangeAspect="1"/>
                      </p:cNvGrpSpPr>
                      <p:nvPr/>
                    </p:nvGrpSpPr>
                    <p:grpSpPr bwMode="auto">
                      <a:xfrm>
                        <a:off x="2262" y="456"/>
                        <a:ext cx="238" cy="47"/>
                        <a:chOff x="2620" y="480"/>
                        <a:chExt cx="260" cy="36"/>
                      </a:xfrm>
                    </p:grpSpPr>
                    <p:sp>
                      <p:nvSpPr>
                        <p:cNvPr id="171287" name="Rectangle 279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2620" y="480"/>
                          <a:ext cx="260" cy="20"/>
                        </a:xfrm>
                        <a:prstGeom prst="rect">
                          <a:avLst/>
                        </a:prstGeom>
                        <a:gradFill rotWithShape="0">
                          <a:gsLst>
                            <a:gs pos="0">
                              <a:srgbClr val="CC9900"/>
                            </a:gs>
                            <a:gs pos="50000">
                              <a:srgbClr val="CC9900">
                                <a:gamma/>
                                <a:tint val="0"/>
                                <a:invGamma/>
                              </a:srgbClr>
                            </a:gs>
                            <a:gs pos="100000">
                              <a:srgbClr val="CC9900"/>
                            </a:gs>
                          </a:gsLst>
                          <a:lin ang="0" scaled="1"/>
                        </a:gradFill>
                        <a:ln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71288" name="AutoShape 280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2622" y="498"/>
                          <a:ext cx="256" cy="18"/>
                        </a:xfrm>
                        <a:custGeom>
                          <a:avLst/>
                          <a:gdLst>
                            <a:gd name="G0" fmla="+- 5400 0 0"/>
                            <a:gd name="G1" fmla="+- 21600 0 5400"/>
                            <a:gd name="G2" fmla="*/ 5400 1 2"/>
                            <a:gd name="G3" fmla="+- 21600 0 G2"/>
                            <a:gd name="G4" fmla="+/ 5400 21600 2"/>
                            <a:gd name="G5" fmla="+/ G1 0 2"/>
                            <a:gd name="G6" fmla="*/ 21600 21600 5400"/>
                            <a:gd name="G7" fmla="*/ G6 1 2"/>
                            <a:gd name="G8" fmla="+- 21600 0 G7"/>
                            <a:gd name="G9" fmla="*/ 21600 1 2"/>
                            <a:gd name="G10" fmla="+- 5400 0 G9"/>
                            <a:gd name="G11" fmla="?: G10 G8 0"/>
                            <a:gd name="G12" fmla="?: G10 G7 21600"/>
                            <a:gd name="T0" fmla="*/ 18900 w 21600"/>
                            <a:gd name="T1" fmla="*/ 10800 h 21600"/>
                            <a:gd name="T2" fmla="*/ 10800 w 21600"/>
                            <a:gd name="T3" fmla="*/ 21600 h 21600"/>
                            <a:gd name="T4" fmla="*/ 2700 w 21600"/>
                            <a:gd name="T5" fmla="*/ 10800 h 21600"/>
                            <a:gd name="T6" fmla="*/ 10800 w 21600"/>
                            <a:gd name="T7" fmla="*/ 0 h 21600"/>
                            <a:gd name="T8" fmla="*/ 4500 w 21600"/>
                            <a:gd name="T9" fmla="*/ 4500 h 21600"/>
                            <a:gd name="T10" fmla="*/ 17100 w 21600"/>
                            <a:gd name="T11" fmla="*/ 17100 h 21600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  <a:cxn ang="0">
                              <a:pos x="T6" y="T7"/>
                            </a:cxn>
                          </a:cxnLst>
                          <a:rect l="T8" t="T9" r="T10" b="T11"/>
                          <a:pathLst>
                            <a:path w="21600" h="21600">
                              <a:moveTo>
                                <a:pt x="0" y="0"/>
                              </a:moveTo>
                              <a:lnTo>
                                <a:pt x="5400" y="21600"/>
                              </a:lnTo>
                              <a:lnTo>
                                <a:pt x="16200" y="21600"/>
                              </a:lnTo>
                              <a:lnTo>
                                <a:pt x="21600" y="0"/>
                              </a:lnTo>
                              <a:close/>
                            </a:path>
                          </a:pathLst>
                        </a:custGeom>
                        <a:gradFill rotWithShape="0">
                          <a:gsLst>
                            <a:gs pos="0">
                              <a:srgbClr val="CC9900"/>
                            </a:gs>
                            <a:gs pos="50000">
                              <a:srgbClr val="CC9900">
                                <a:gamma/>
                                <a:tint val="0"/>
                                <a:invGamma/>
                              </a:srgbClr>
                            </a:gs>
                            <a:gs pos="100000">
                              <a:srgbClr val="CC9900"/>
                            </a:gs>
                          </a:gsLst>
                          <a:lin ang="0" scaled="1"/>
                        </a:gradFill>
                        <a:ln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</p:grpSp>
                </p:grpSp>
                <p:grpSp>
                  <p:nvGrpSpPr>
                    <p:cNvPr id="171289" name="Group 281"/>
                    <p:cNvGrpSpPr>
                      <a:grpSpLocks noChangeAspect="1"/>
                    </p:cNvGrpSpPr>
                    <p:nvPr/>
                  </p:nvGrpSpPr>
                  <p:grpSpPr bwMode="auto">
                    <a:xfrm>
                      <a:off x="1797" y="1162"/>
                      <a:ext cx="2153" cy="361"/>
                      <a:chOff x="1824" y="744"/>
                      <a:chExt cx="2526" cy="423"/>
                    </a:xfrm>
                  </p:grpSpPr>
                  <p:grpSp>
                    <p:nvGrpSpPr>
                      <p:cNvPr id="171290" name="Group 282"/>
                      <p:cNvGrpSpPr>
                        <a:grpSpLocks noChangeAspect="1"/>
                      </p:cNvGrpSpPr>
                      <p:nvPr/>
                    </p:nvGrpSpPr>
                    <p:grpSpPr bwMode="auto">
                      <a:xfrm>
                        <a:off x="1824" y="744"/>
                        <a:ext cx="2526" cy="422"/>
                        <a:chOff x="1824" y="744"/>
                        <a:chExt cx="2526" cy="422"/>
                      </a:xfrm>
                    </p:grpSpPr>
                    <p:sp>
                      <p:nvSpPr>
                        <p:cNvPr id="171291" name="Freeform 283" descr="Широкий диагональный 1"/>
                        <p:cNvSpPr>
                          <a:spLocks noChangeAspect="1"/>
                        </p:cNvSpPr>
                        <p:nvPr/>
                      </p:nvSpPr>
                      <p:spPr bwMode="auto">
                        <a:xfrm>
                          <a:off x="1824" y="744"/>
                          <a:ext cx="2526" cy="422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0" y="6"/>
                            </a:cxn>
                            <a:cxn ang="0">
                              <a:pos x="2514" y="0"/>
                            </a:cxn>
                            <a:cxn ang="0">
                              <a:pos x="2517" y="60"/>
                            </a:cxn>
                            <a:cxn ang="0">
                              <a:pos x="2430" y="66"/>
                            </a:cxn>
                            <a:cxn ang="0">
                              <a:pos x="2430" y="204"/>
                            </a:cxn>
                            <a:cxn ang="0">
                              <a:pos x="2514" y="204"/>
                            </a:cxn>
                            <a:cxn ang="0">
                              <a:pos x="2526" y="216"/>
                            </a:cxn>
                            <a:cxn ang="0">
                              <a:pos x="2523" y="339"/>
                            </a:cxn>
                            <a:cxn ang="0">
                              <a:pos x="2451" y="339"/>
                            </a:cxn>
                            <a:cxn ang="0">
                              <a:pos x="2448" y="282"/>
                            </a:cxn>
                            <a:cxn ang="0">
                              <a:pos x="2286" y="285"/>
                            </a:cxn>
                            <a:cxn ang="0">
                              <a:pos x="2286" y="339"/>
                            </a:cxn>
                            <a:cxn ang="0">
                              <a:pos x="2208" y="338"/>
                            </a:cxn>
                            <a:cxn ang="0">
                              <a:pos x="2208" y="416"/>
                            </a:cxn>
                            <a:cxn ang="0">
                              <a:pos x="1566" y="408"/>
                            </a:cxn>
                            <a:cxn ang="0">
                              <a:pos x="1566" y="93"/>
                            </a:cxn>
                            <a:cxn ang="0">
                              <a:pos x="1599" y="75"/>
                            </a:cxn>
                            <a:cxn ang="0">
                              <a:pos x="1599" y="0"/>
                            </a:cxn>
                            <a:cxn ang="0">
                              <a:pos x="921" y="3"/>
                            </a:cxn>
                            <a:cxn ang="0">
                              <a:pos x="921" y="78"/>
                            </a:cxn>
                            <a:cxn ang="0">
                              <a:pos x="957" y="99"/>
                            </a:cxn>
                            <a:cxn ang="0">
                              <a:pos x="957" y="417"/>
                            </a:cxn>
                            <a:cxn ang="0">
                              <a:pos x="720" y="417"/>
                            </a:cxn>
                            <a:cxn ang="0">
                              <a:pos x="717" y="171"/>
                            </a:cxn>
                            <a:cxn ang="0">
                              <a:pos x="750" y="132"/>
                            </a:cxn>
                            <a:cxn ang="0">
                              <a:pos x="750" y="39"/>
                            </a:cxn>
                            <a:cxn ang="0">
                              <a:pos x="795" y="39"/>
                            </a:cxn>
                            <a:cxn ang="0">
                              <a:pos x="795" y="3"/>
                            </a:cxn>
                            <a:cxn ang="0">
                              <a:pos x="315" y="6"/>
                            </a:cxn>
                            <a:cxn ang="0">
                              <a:pos x="315" y="39"/>
                            </a:cxn>
                            <a:cxn ang="0">
                              <a:pos x="360" y="42"/>
                            </a:cxn>
                            <a:cxn ang="0">
                              <a:pos x="360" y="132"/>
                            </a:cxn>
                            <a:cxn ang="0">
                              <a:pos x="384" y="177"/>
                            </a:cxn>
                            <a:cxn ang="0">
                              <a:pos x="381" y="420"/>
                            </a:cxn>
                            <a:cxn ang="0">
                              <a:pos x="312" y="422"/>
                            </a:cxn>
                            <a:cxn ang="0">
                              <a:pos x="312" y="360"/>
                            </a:cxn>
                            <a:cxn ang="0">
                              <a:pos x="240" y="360"/>
                            </a:cxn>
                            <a:cxn ang="0">
                              <a:pos x="237" y="291"/>
                            </a:cxn>
                            <a:cxn ang="0">
                              <a:pos x="78" y="291"/>
                            </a:cxn>
                            <a:cxn ang="0">
                              <a:pos x="75" y="357"/>
                            </a:cxn>
                            <a:cxn ang="0">
                              <a:pos x="6" y="360"/>
                            </a:cxn>
                            <a:cxn ang="0">
                              <a:pos x="3" y="255"/>
                            </a:cxn>
                            <a:cxn ang="0">
                              <a:pos x="15" y="231"/>
                            </a:cxn>
                            <a:cxn ang="0">
                              <a:pos x="111" y="234"/>
                            </a:cxn>
                            <a:cxn ang="0">
                              <a:pos x="111" y="81"/>
                            </a:cxn>
                            <a:cxn ang="0">
                              <a:pos x="33" y="81"/>
                            </a:cxn>
                            <a:cxn ang="0">
                              <a:pos x="3" y="57"/>
                            </a:cxn>
                            <a:cxn ang="0">
                              <a:pos x="0" y="6"/>
                            </a:cxn>
                          </a:cxnLst>
                          <a:rect l="0" t="0" r="r" b="b"/>
                          <a:pathLst>
                            <a:path w="2526" h="422">
                              <a:moveTo>
                                <a:pt x="0" y="6"/>
                              </a:moveTo>
                              <a:lnTo>
                                <a:pt x="2514" y="0"/>
                              </a:lnTo>
                              <a:lnTo>
                                <a:pt x="2517" y="60"/>
                              </a:lnTo>
                              <a:lnTo>
                                <a:pt x="2430" y="66"/>
                              </a:lnTo>
                              <a:lnTo>
                                <a:pt x="2430" y="204"/>
                              </a:lnTo>
                              <a:lnTo>
                                <a:pt x="2514" y="204"/>
                              </a:lnTo>
                              <a:lnTo>
                                <a:pt x="2526" y="216"/>
                              </a:lnTo>
                              <a:lnTo>
                                <a:pt x="2523" y="339"/>
                              </a:lnTo>
                              <a:lnTo>
                                <a:pt x="2451" y="339"/>
                              </a:lnTo>
                              <a:lnTo>
                                <a:pt x="2448" y="282"/>
                              </a:lnTo>
                              <a:lnTo>
                                <a:pt x="2286" y="285"/>
                              </a:lnTo>
                              <a:lnTo>
                                <a:pt x="2286" y="339"/>
                              </a:lnTo>
                              <a:lnTo>
                                <a:pt x="2208" y="338"/>
                              </a:lnTo>
                              <a:lnTo>
                                <a:pt x="2208" y="416"/>
                              </a:lnTo>
                              <a:lnTo>
                                <a:pt x="1566" y="408"/>
                              </a:lnTo>
                              <a:lnTo>
                                <a:pt x="1566" y="93"/>
                              </a:lnTo>
                              <a:lnTo>
                                <a:pt x="1599" y="75"/>
                              </a:lnTo>
                              <a:lnTo>
                                <a:pt x="1599" y="0"/>
                              </a:lnTo>
                              <a:lnTo>
                                <a:pt x="921" y="3"/>
                              </a:lnTo>
                              <a:lnTo>
                                <a:pt x="921" y="78"/>
                              </a:lnTo>
                              <a:lnTo>
                                <a:pt x="957" y="99"/>
                              </a:lnTo>
                              <a:lnTo>
                                <a:pt x="957" y="417"/>
                              </a:lnTo>
                              <a:lnTo>
                                <a:pt x="720" y="417"/>
                              </a:lnTo>
                              <a:lnTo>
                                <a:pt x="717" y="171"/>
                              </a:lnTo>
                              <a:lnTo>
                                <a:pt x="750" y="132"/>
                              </a:lnTo>
                              <a:lnTo>
                                <a:pt x="750" y="39"/>
                              </a:lnTo>
                              <a:lnTo>
                                <a:pt x="795" y="39"/>
                              </a:lnTo>
                              <a:lnTo>
                                <a:pt x="795" y="3"/>
                              </a:lnTo>
                              <a:lnTo>
                                <a:pt x="315" y="6"/>
                              </a:lnTo>
                              <a:lnTo>
                                <a:pt x="315" y="39"/>
                              </a:lnTo>
                              <a:lnTo>
                                <a:pt x="360" y="42"/>
                              </a:lnTo>
                              <a:lnTo>
                                <a:pt x="360" y="132"/>
                              </a:lnTo>
                              <a:lnTo>
                                <a:pt x="384" y="177"/>
                              </a:lnTo>
                              <a:lnTo>
                                <a:pt x="381" y="420"/>
                              </a:lnTo>
                              <a:lnTo>
                                <a:pt x="312" y="422"/>
                              </a:lnTo>
                              <a:lnTo>
                                <a:pt x="312" y="360"/>
                              </a:lnTo>
                              <a:lnTo>
                                <a:pt x="240" y="360"/>
                              </a:lnTo>
                              <a:lnTo>
                                <a:pt x="237" y="291"/>
                              </a:lnTo>
                              <a:lnTo>
                                <a:pt x="78" y="291"/>
                              </a:lnTo>
                              <a:lnTo>
                                <a:pt x="75" y="357"/>
                              </a:lnTo>
                              <a:lnTo>
                                <a:pt x="6" y="360"/>
                              </a:lnTo>
                              <a:lnTo>
                                <a:pt x="3" y="255"/>
                              </a:lnTo>
                              <a:lnTo>
                                <a:pt x="15" y="231"/>
                              </a:lnTo>
                              <a:lnTo>
                                <a:pt x="111" y="234"/>
                              </a:lnTo>
                              <a:lnTo>
                                <a:pt x="111" y="81"/>
                              </a:lnTo>
                              <a:lnTo>
                                <a:pt x="33" y="81"/>
                              </a:lnTo>
                              <a:lnTo>
                                <a:pt x="3" y="57"/>
                              </a:lnTo>
                              <a:lnTo>
                                <a:pt x="0" y="6"/>
                              </a:lnTo>
                              <a:close/>
                            </a:path>
                          </a:pathLst>
                        </a:custGeom>
                        <a:pattFill prst="wdDnDiag">
                          <a:fgClr>
                            <a:srgbClr val="006600"/>
                          </a:fgClr>
                          <a:bgClr>
                            <a:schemeClr val="bg1"/>
                          </a:bgClr>
                        </a:pattFill>
                        <a:ln w="9525">
                          <a:solidFill>
                            <a:srgbClr val="006600"/>
                          </a:solidFill>
                          <a:round/>
                          <a:headEnd/>
                          <a:tailEnd/>
                        </a:ln>
                        <a:effectLst/>
                      </p:spPr>
                      <p:txBody>
                        <a:bodyPr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71292" name="Freeform 284"/>
                        <p:cNvSpPr>
                          <a:spLocks noChangeAspect="1"/>
                        </p:cNvSpPr>
                        <p:nvPr/>
                      </p:nvSpPr>
                      <p:spPr bwMode="auto">
                        <a:xfrm>
                          <a:off x="2744" y="818"/>
                          <a:ext cx="39" cy="348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0" y="0"/>
                            </a:cxn>
                            <a:cxn ang="0">
                              <a:pos x="1" y="322"/>
                            </a:cxn>
                            <a:cxn ang="0">
                              <a:pos x="39" y="348"/>
                            </a:cxn>
                          </a:cxnLst>
                          <a:rect l="0" t="0" r="r" b="b"/>
                          <a:pathLst>
                            <a:path w="39" h="348">
                              <a:moveTo>
                                <a:pt x="0" y="0"/>
                              </a:moveTo>
                              <a:lnTo>
                                <a:pt x="1" y="322"/>
                              </a:lnTo>
                              <a:lnTo>
                                <a:pt x="39" y="348"/>
                              </a:lnTo>
                            </a:path>
                          </a:pathLst>
                        </a:custGeom>
                        <a:noFill/>
                        <a:ln w="6350" cmpd="sng">
                          <a:solidFill>
                            <a:srgbClr val="006600"/>
                          </a:solidFill>
                          <a:round/>
                          <a:headEnd type="none" w="med" len="med"/>
                          <a:tailEnd type="none" w="med" len="med"/>
                        </a:ln>
                        <a:effectLst/>
                      </p:spPr>
                      <p:txBody>
                        <a:bodyPr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71293" name="Freeform 285"/>
                        <p:cNvSpPr>
                          <a:spLocks noChangeAspect="1"/>
                        </p:cNvSpPr>
                        <p:nvPr/>
                      </p:nvSpPr>
                      <p:spPr bwMode="auto">
                        <a:xfrm flipH="1">
                          <a:off x="3384" y="811"/>
                          <a:ext cx="39" cy="348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0" y="0"/>
                            </a:cxn>
                            <a:cxn ang="0">
                              <a:pos x="1" y="322"/>
                            </a:cxn>
                            <a:cxn ang="0">
                              <a:pos x="39" y="348"/>
                            </a:cxn>
                          </a:cxnLst>
                          <a:rect l="0" t="0" r="r" b="b"/>
                          <a:pathLst>
                            <a:path w="39" h="348">
                              <a:moveTo>
                                <a:pt x="0" y="0"/>
                              </a:moveTo>
                              <a:lnTo>
                                <a:pt x="1" y="322"/>
                              </a:lnTo>
                              <a:lnTo>
                                <a:pt x="39" y="348"/>
                              </a:lnTo>
                            </a:path>
                          </a:pathLst>
                        </a:custGeom>
                        <a:noFill/>
                        <a:ln w="6350" cmpd="sng">
                          <a:solidFill>
                            <a:srgbClr val="006600"/>
                          </a:solidFill>
                          <a:round/>
                          <a:headEnd type="none" w="med" len="med"/>
                          <a:tailEnd type="none" w="med" len="med"/>
                        </a:ln>
                        <a:effectLst/>
                      </p:spPr>
                      <p:txBody>
                        <a:bodyPr/>
                        <a:lstStyle/>
                        <a:p>
                          <a:endParaRPr lang="ro-RO"/>
                        </a:p>
                      </p:txBody>
                    </p:sp>
                  </p:grpSp>
                  <p:sp>
                    <p:nvSpPr>
                      <p:cNvPr id="171294" name="Line 286"/>
                      <p:cNvSpPr>
                        <a:spLocks noChangeAspect="1" noChangeShapeType="1"/>
                      </p:cNvSpPr>
                      <p:nvPr/>
                    </p:nvSpPr>
                    <p:spPr bwMode="auto">
                      <a:xfrm>
                        <a:off x="2577" y="867"/>
                        <a:ext cx="0" cy="288"/>
                      </a:xfrm>
                      <a:prstGeom prst="line">
                        <a:avLst/>
                      </a:prstGeom>
                      <a:noFill/>
                      <a:ln w="6350">
                        <a:solidFill>
                          <a:srgbClr val="006600"/>
                        </a:solidFill>
                        <a:round/>
                        <a:headEnd/>
                        <a:tailEnd/>
                      </a:ln>
                      <a:effectLst/>
                    </p:spPr>
                    <p:txBody>
                      <a:bodyPr/>
                      <a:lstStyle/>
                      <a:p>
                        <a:endParaRPr lang="ro-RO"/>
                      </a:p>
                    </p:txBody>
                  </p:sp>
                  <p:sp>
                    <p:nvSpPr>
                      <p:cNvPr id="171295" name="Line 287"/>
                      <p:cNvSpPr>
                        <a:spLocks noChangeAspect="1" noChangeShapeType="1"/>
                      </p:cNvSpPr>
                      <p:nvPr/>
                    </p:nvSpPr>
                    <p:spPr bwMode="auto">
                      <a:xfrm flipH="1">
                        <a:off x="2172" y="866"/>
                        <a:ext cx="10" cy="301"/>
                      </a:xfrm>
                      <a:prstGeom prst="line">
                        <a:avLst/>
                      </a:prstGeom>
                      <a:noFill/>
                      <a:ln w="6350">
                        <a:solidFill>
                          <a:srgbClr val="006600"/>
                        </a:solidFill>
                        <a:round/>
                        <a:headEnd/>
                        <a:tailEnd/>
                      </a:ln>
                      <a:effectLst/>
                    </p:spPr>
                    <p:txBody>
                      <a:bodyPr/>
                      <a:lstStyle/>
                      <a:p>
                        <a:endParaRPr lang="ro-RO"/>
                      </a:p>
                    </p:txBody>
                  </p:sp>
                </p:grpSp>
                <p:grpSp>
                  <p:nvGrpSpPr>
                    <p:cNvPr id="171296" name="Group 288"/>
                    <p:cNvGrpSpPr>
                      <a:grpSpLocks noChangeAspect="1"/>
                    </p:cNvGrpSpPr>
                    <p:nvPr/>
                  </p:nvGrpSpPr>
                  <p:grpSpPr bwMode="auto">
                    <a:xfrm>
                      <a:off x="2070" y="910"/>
                      <a:ext cx="407" cy="365"/>
                      <a:chOff x="2144" y="448"/>
                      <a:chExt cx="478" cy="428"/>
                    </a:xfrm>
                  </p:grpSpPr>
                  <p:sp>
                    <p:nvSpPr>
                      <p:cNvPr id="171297" name="Freeform 289" descr="Темный диагональный 1"/>
                      <p:cNvSpPr>
                        <a:spLocks noChangeAspect="1"/>
                      </p:cNvSpPr>
                      <p:nvPr/>
                    </p:nvSpPr>
                    <p:spPr bwMode="auto">
                      <a:xfrm>
                        <a:off x="2144" y="448"/>
                        <a:ext cx="478" cy="428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112" y="2"/>
                          </a:cxn>
                          <a:cxn ang="0">
                            <a:pos x="378" y="2"/>
                          </a:cxn>
                          <a:cxn ang="0">
                            <a:pos x="398" y="26"/>
                          </a:cxn>
                          <a:cxn ang="0">
                            <a:pos x="398" y="116"/>
                          </a:cxn>
                          <a:cxn ang="0">
                            <a:pos x="352" y="114"/>
                          </a:cxn>
                          <a:cxn ang="0">
                            <a:pos x="352" y="160"/>
                          </a:cxn>
                          <a:cxn ang="0">
                            <a:pos x="418" y="162"/>
                          </a:cxn>
                          <a:cxn ang="0">
                            <a:pos x="418" y="218"/>
                          </a:cxn>
                          <a:cxn ang="0">
                            <a:pos x="468" y="220"/>
                          </a:cxn>
                          <a:cxn ang="0">
                            <a:pos x="478" y="244"/>
                          </a:cxn>
                          <a:cxn ang="0">
                            <a:pos x="478" y="276"/>
                          </a:cxn>
                          <a:cxn ang="0">
                            <a:pos x="398" y="278"/>
                          </a:cxn>
                          <a:cxn ang="0">
                            <a:pos x="404" y="332"/>
                          </a:cxn>
                          <a:cxn ang="0">
                            <a:pos x="434" y="334"/>
                          </a:cxn>
                          <a:cxn ang="0">
                            <a:pos x="434" y="428"/>
                          </a:cxn>
                          <a:cxn ang="0">
                            <a:pos x="406" y="426"/>
                          </a:cxn>
                          <a:cxn ang="0">
                            <a:pos x="406" y="376"/>
                          </a:cxn>
                          <a:cxn ang="0">
                            <a:pos x="336" y="376"/>
                          </a:cxn>
                          <a:cxn ang="0">
                            <a:pos x="336" y="302"/>
                          </a:cxn>
                          <a:cxn ang="0">
                            <a:pos x="274" y="238"/>
                          </a:cxn>
                          <a:cxn ang="0">
                            <a:pos x="274" y="194"/>
                          </a:cxn>
                          <a:cxn ang="0">
                            <a:pos x="296" y="152"/>
                          </a:cxn>
                          <a:cxn ang="0">
                            <a:pos x="296" y="60"/>
                          </a:cxn>
                          <a:cxn ang="0">
                            <a:pos x="380" y="20"/>
                          </a:cxn>
                          <a:cxn ang="0">
                            <a:pos x="380" y="116"/>
                          </a:cxn>
                          <a:cxn ang="0">
                            <a:pos x="380" y="0"/>
                          </a:cxn>
                          <a:cxn ang="0">
                            <a:pos x="110" y="2"/>
                          </a:cxn>
                          <a:cxn ang="0">
                            <a:pos x="112" y="118"/>
                          </a:cxn>
                          <a:cxn ang="0">
                            <a:pos x="112" y="32"/>
                          </a:cxn>
                          <a:cxn ang="0">
                            <a:pos x="188" y="62"/>
                          </a:cxn>
                          <a:cxn ang="0">
                            <a:pos x="188" y="146"/>
                          </a:cxn>
                          <a:cxn ang="0">
                            <a:pos x="210" y="194"/>
                          </a:cxn>
                          <a:cxn ang="0">
                            <a:pos x="210" y="234"/>
                          </a:cxn>
                          <a:cxn ang="0">
                            <a:pos x="140" y="298"/>
                          </a:cxn>
                          <a:cxn ang="0">
                            <a:pos x="140" y="376"/>
                          </a:cxn>
                          <a:cxn ang="0">
                            <a:pos x="66" y="376"/>
                          </a:cxn>
                          <a:cxn ang="0">
                            <a:pos x="66" y="424"/>
                          </a:cxn>
                          <a:cxn ang="0">
                            <a:pos x="44" y="424"/>
                          </a:cxn>
                          <a:cxn ang="0">
                            <a:pos x="44" y="340"/>
                          </a:cxn>
                          <a:cxn ang="0">
                            <a:pos x="74" y="336"/>
                          </a:cxn>
                          <a:cxn ang="0">
                            <a:pos x="74" y="284"/>
                          </a:cxn>
                          <a:cxn ang="0">
                            <a:pos x="2" y="282"/>
                          </a:cxn>
                          <a:cxn ang="0">
                            <a:pos x="0" y="246"/>
                          </a:cxn>
                          <a:cxn ang="0">
                            <a:pos x="10" y="224"/>
                          </a:cxn>
                          <a:cxn ang="0">
                            <a:pos x="64" y="224"/>
                          </a:cxn>
                          <a:cxn ang="0">
                            <a:pos x="62" y="166"/>
                          </a:cxn>
                          <a:cxn ang="0">
                            <a:pos x="136" y="166"/>
                          </a:cxn>
                          <a:cxn ang="0">
                            <a:pos x="136" y="120"/>
                          </a:cxn>
                          <a:cxn ang="0">
                            <a:pos x="90" y="116"/>
                          </a:cxn>
                          <a:cxn ang="0">
                            <a:pos x="90" y="28"/>
                          </a:cxn>
                          <a:cxn ang="0">
                            <a:pos x="112" y="2"/>
                          </a:cxn>
                        </a:cxnLst>
                        <a:rect l="0" t="0" r="r" b="b"/>
                        <a:pathLst>
                          <a:path w="478" h="428">
                            <a:moveTo>
                              <a:pt x="112" y="2"/>
                            </a:moveTo>
                            <a:lnTo>
                              <a:pt x="378" y="2"/>
                            </a:lnTo>
                            <a:lnTo>
                              <a:pt x="398" y="26"/>
                            </a:lnTo>
                            <a:lnTo>
                              <a:pt x="398" y="116"/>
                            </a:lnTo>
                            <a:lnTo>
                              <a:pt x="352" y="114"/>
                            </a:lnTo>
                            <a:lnTo>
                              <a:pt x="352" y="160"/>
                            </a:lnTo>
                            <a:lnTo>
                              <a:pt x="418" y="162"/>
                            </a:lnTo>
                            <a:lnTo>
                              <a:pt x="418" y="218"/>
                            </a:lnTo>
                            <a:lnTo>
                              <a:pt x="468" y="220"/>
                            </a:lnTo>
                            <a:lnTo>
                              <a:pt x="478" y="244"/>
                            </a:lnTo>
                            <a:lnTo>
                              <a:pt x="478" y="276"/>
                            </a:lnTo>
                            <a:lnTo>
                              <a:pt x="398" y="278"/>
                            </a:lnTo>
                            <a:lnTo>
                              <a:pt x="404" y="332"/>
                            </a:lnTo>
                            <a:lnTo>
                              <a:pt x="434" y="334"/>
                            </a:lnTo>
                            <a:lnTo>
                              <a:pt x="434" y="428"/>
                            </a:lnTo>
                            <a:lnTo>
                              <a:pt x="406" y="426"/>
                            </a:lnTo>
                            <a:lnTo>
                              <a:pt x="406" y="376"/>
                            </a:lnTo>
                            <a:lnTo>
                              <a:pt x="336" y="376"/>
                            </a:lnTo>
                            <a:lnTo>
                              <a:pt x="336" y="302"/>
                            </a:lnTo>
                            <a:lnTo>
                              <a:pt x="274" y="238"/>
                            </a:lnTo>
                            <a:lnTo>
                              <a:pt x="274" y="194"/>
                            </a:lnTo>
                            <a:lnTo>
                              <a:pt x="296" y="152"/>
                            </a:lnTo>
                            <a:lnTo>
                              <a:pt x="296" y="60"/>
                            </a:lnTo>
                            <a:lnTo>
                              <a:pt x="380" y="20"/>
                            </a:lnTo>
                            <a:lnTo>
                              <a:pt x="380" y="116"/>
                            </a:lnTo>
                            <a:lnTo>
                              <a:pt x="380" y="0"/>
                            </a:lnTo>
                            <a:lnTo>
                              <a:pt x="110" y="2"/>
                            </a:lnTo>
                            <a:lnTo>
                              <a:pt x="112" y="118"/>
                            </a:lnTo>
                            <a:lnTo>
                              <a:pt x="112" y="32"/>
                            </a:lnTo>
                            <a:lnTo>
                              <a:pt x="188" y="62"/>
                            </a:lnTo>
                            <a:lnTo>
                              <a:pt x="188" y="146"/>
                            </a:lnTo>
                            <a:lnTo>
                              <a:pt x="210" y="194"/>
                            </a:lnTo>
                            <a:lnTo>
                              <a:pt x="210" y="234"/>
                            </a:lnTo>
                            <a:lnTo>
                              <a:pt x="140" y="298"/>
                            </a:lnTo>
                            <a:lnTo>
                              <a:pt x="140" y="376"/>
                            </a:lnTo>
                            <a:lnTo>
                              <a:pt x="66" y="376"/>
                            </a:lnTo>
                            <a:lnTo>
                              <a:pt x="66" y="424"/>
                            </a:lnTo>
                            <a:lnTo>
                              <a:pt x="44" y="424"/>
                            </a:lnTo>
                            <a:lnTo>
                              <a:pt x="44" y="340"/>
                            </a:lnTo>
                            <a:lnTo>
                              <a:pt x="74" y="336"/>
                            </a:lnTo>
                            <a:lnTo>
                              <a:pt x="74" y="284"/>
                            </a:lnTo>
                            <a:lnTo>
                              <a:pt x="2" y="282"/>
                            </a:lnTo>
                            <a:lnTo>
                              <a:pt x="0" y="246"/>
                            </a:lnTo>
                            <a:lnTo>
                              <a:pt x="10" y="224"/>
                            </a:lnTo>
                            <a:lnTo>
                              <a:pt x="64" y="224"/>
                            </a:lnTo>
                            <a:lnTo>
                              <a:pt x="62" y="166"/>
                            </a:lnTo>
                            <a:lnTo>
                              <a:pt x="136" y="166"/>
                            </a:lnTo>
                            <a:lnTo>
                              <a:pt x="136" y="120"/>
                            </a:lnTo>
                            <a:lnTo>
                              <a:pt x="90" y="116"/>
                            </a:lnTo>
                            <a:lnTo>
                              <a:pt x="90" y="28"/>
                            </a:lnTo>
                            <a:lnTo>
                              <a:pt x="112" y="2"/>
                            </a:lnTo>
                            <a:close/>
                          </a:path>
                        </a:pathLst>
                      </a:custGeom>
                      <a:pattFill prst="dkDnDiag">
                        <a:fgClr>
                          <a:srgbClr val="006600"/>
                        </a:fgClr>
                        <a:bgClr>
                          <a:schemeClr val="bg1"/>
                        </a:bgClr>
                      </a:pattFill>
                      <a:ln w="9525">
                        <a:solidFill>
                          <a:srgbClr val="006600"/>
                        </a:solidFill>
                        <a:round/>
                        <a:headEnd/>
                        <a:tailEnd/>
                      </a:ln>
                      <a:effectLst/>
                    </p:spPr>
                    <p:txBody>
                      <a:bodyPr/>
                      <a:lstStyle/>
                      <a:p>
                        <a:endParaRPr lang="ro-RO"/>
                      </a:p>
                    </p:txBody>
                  </p:sp>
                  <p:sp>
                    <p:nvSpPr>
                      <p:cNvPr id="171298" name="Line 290" descr="Темный диагональный 1"/>
                      <p:cNvSpPr>
                        <a:spLocks noChangeAspect="1" noChangeShapeType="1"/>
                      </p:cNvSpPr>
                      <p:nvPr/>
                    </p:nvSpPr>
                    <p:spPr bwMode="auto">
                      <a:xfrm>
                        <a:off x="2284" y="822"/>
                        <a:ext cx="196" cy="0"/>
                      </a:xfrm>
                      <a:prstGeom prst="line">
                        <a:avLst/>
                      </a:prstGeom>
                      <a:noFill/>
                      <a:ln w="9525">
                        <a:solidFill>
                          <a:srgbClr val="006600"/>
                        </a:solidFill>
                        <a:prstDash val="dash"/>
                        <a:round/>
                        <a:headEnd/>
                        <a:tailEnd/>
                      </a:ln>
                      <a:effectLst/>
                    </p:spPr>
                    <p:txBody>
                      <a:bodyPr/>
                      <a:lstStyle/>
                      <a:p>
                        <a:endParaRPr lang="ro-RO"/>
                      </a:p>
                    </p:txBody>
                  </p:sp>
                </p:grpSp>
                <p:sp>
                  <p:nvSpPr>
                    <p:cNvPr id="171299" name="Rectangle 291" descr="Алмазная решетка (контур)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367" y="1007"/>
                      <a:ext cx="93" cy="40"/>
                    </a:xfrm>
                    <a:prstGeom prst="rect">
                      <a:avLst/>
                    </a:prstGeom>
                    <a:pattFill prst="openDmnd">
                      <a:fgClr>
                        <a:srgbClr val="808080"/>
                      </a:fgClr>
                      <a:bgClr>
                        <a:schemeClr val="bg1"/>
                      </a:bgClr>
                    </a:pattFill>
                    <a:ln w="9525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71300" name="Rectangle 292" descr="Алмазная решетка (контур)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095" y="1012"/>
                      <a:ext cx="92" cy="40"/>
                    </a:xfrm>
                    <a:prstGeom prst="rect">
                      <a:avLst/>
                    </a:prstGeom>
                    <a:pattFill prst="openDmnd">
                      <a:fgClr>
                        <a:srgbClr val="808080"/>
                      </a:fgClr>
                      <a:bgClr>
                        <a:schemeClr val="bg1"/>
                      </a:bgClr>
                    </a:pattFill>
                    <a:ln w="9525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71301" name="Rectangle 293" descr="Алмазная решетка (контур)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067" y="1151"/>
                      <a:ext cx="67" cy="45"/>
                    </a:xfrm>
                    <a:prstGeom prst="rect">
                      <a:avLst/>
                    </a:prstGeom>
                    <a:pattFill prst="openDmnd">
                      <a:fgClr>
                        <a:srgbClr val="808080"/>
                      </a:fgClr>
                      <a:bgClr>
                        <a:schemeClr val="bg1"/>
                      </a:bgClr>
                    </a:pattFill>
                    <a:ln w="9525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71302" name="Rectangle 294" descr="Алмазная решетка (контур)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412" y="1149"/>
                      <a:ext cx="66" cy="45"/>
                    </a:xfrm>
                    <a:prstGeom prst="rect">
                      <a:avLst/>
                    </a:prstGeom>
                    <a:pattFill prst="openDmnd">
                      <a:fgClr>
                        <a:srgbClr val="808080"/>
                      </a:fgClr>
                      <a:bgClr>
                        <a:schemeClr val="bg1"/>
                      </a:bgClr>
                    </a:pattFill>
                    <a:ln w="9525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71303" name="Rectangle 295" descr="Алмазная решетка (контур)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615" y="1388"/>
                      <a:ext cx="123" cy="96"/>
                    </a:xfrm>
                    <a:prstGeom prst="rect">
                      <a:avLst/>
                    </a:prstGeom>
                    <a:pattFill prst="openDmnd">
                      <a:fgClr>
                        <a:srgbClr val="808080"/>
                      </a:fgClr>
                      <a:bgClr>
                        <a:schemeClr val="bg1"/>
                      </a:bgClr>
                    </a:pattFill>
                    <a:ln w="9525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71304" name="Rectangle 296" descr="Алмазная решетка (контур)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006" y="1388"/>
                      <a:ext cx="122" cy="96"/>
                    </a:xfrm>
                    <a:prstGeom prst="rect">
                      <a:avLst/>
                    </a:prstGeom>
                    <a:pattFill prst="openDmnd">
                      <a:fgClr>
                        <a:srgbClr val="808080"/>
                      </a:fgClr>
                      <a:bgClr>
                        <a:schemeClr val="bg1"/>
                      </a:bgClr>
                    </a:pattFill>
                    <a:ln w="9525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71305" name="Freeform 297" descr="Широкий диагональный 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585" y="1152"/>
                      <a:ext cx="572" cy="233"/>
                    </a:xfrm>
                    <a:custGeom>
                      <a:avLst/>
                      <a:gdLst/>
                      <a:ahLst/>
                      <a:cxnLst>
                        <a:cxn ang="0">
                          <a:pos x="2" y="0"/>
                        </a:cxn>
                        <a:cxn ang="0">
                          <a:pos x="0" y="83"/>
                        </a:cxn>
                        <a:cxn ang="0">
                          <a:pos x="41" y="87"/>
                        </a:cxn>
                        <a:cxn ang="0">
                          <a:pos x="35" y="267"/>
                        </a:cxn>
                        <a:cxn ang="0">
                          <a:pos x="219" y="269"/>
                        </a:cxn>
                        <a:cxn ang="0">
                          <a:pos x="219" y="245"/>
                        </a:cxn>
                        <a:cxn ang="0">
                          <a:pos x="216" y="34"/>
                        </a:cxn>
                        <a:cxn ang="0">
                          <a:pos x="104" y="29"/>
                        </a:cxn>
                        <a:cxn ang="0">
                          <a:pos x="102" y="2"/>
                        </a:cxn>
                        <a:cxn ang="0">
                          <a:pos x="582" y="5"/>
                        </a:cxn>
                        <a:cxn ang="0">
                          <a:pos x="581" y="35"/>
                        </a:cxn>
                        <a:cxn ang="0">
                          <a:pos x="470" y="35"/>
                        </a:cxn>
                        <a:cxn ang="0">
                          <a:pos x="468" y="249"/>
                        </a:cxn>
                        <a:cxn ang="0">
                          <a:pos x="467" y="273"/>
                        </a:cxn>
                        <a:cxn ang="0">
                          <a:pos x="636" y="270"/>
                        </a:cxn>
                        <a:cxn ang="0">
                          <a:pos x="638" y="92"/>
                        </a:cxn>
                        <a:cxn ang="0">
                          <a:pos x="672" y="87"/>
                        </a:cxn>
                        <a:cxn ang="0">
                          <a:pos x="672" y="6"/>
                        </a:cxn>
                        <a:cxn ang="0">
                          <a:pos x="2" y="0"/>
                        </a:cxn>
                      </a:cxnLst>
                      <a:rect l="0" t="0" r="r" b="b"/>
                      <a:pathLst>
                        <a:path w="672" h="273">
                          <a:moveTo>
                            <a:pt x="2" y="0"/>
                          </a:moveTo>
                          <a:lnTo>
                            <a:pt x="0" y="83"/>
                          </a:lnTo>
                          <a:lnTo>
                            <a:pt x="41" y="87"/>
                          </a:lnTo>
                          <a:lnTo>
                            <a:pt x="35" y="267"/>
                          </a:lnTo>
                          <a:lnTo>
                            <a:pt x="219" y="269"/>
                          </a:lnTo>
                          <a:lnTo>
                            <a:pt x="219" y="245"/>
                          </a:lnTo>
                          <a:lnTo>
                            <a:pt x="216" y="34"/>
                          </a:lnTo>
                          <a:lnTo>
                            <a:pt x="104" y="29"/>
                          </a:lnTo>
                          <a:lnTo>
                            <a:pt x="102" y="2"/>
                          </a:lnTo>
                          <a:lnTo>
                            <a:pt x="582" y="5"/>
                          </a:lnTo>
                          <a:lnTo>
                            <a:pt x="581" y="35"/>
                          </a:lnTo>
                          <a:lnTo>
                            <a:pt x="470" y="35"/>
                          </a:lnTo>
                          <a:lnTo>
                            <a:pt x="468" y="249"/>
                          </a:lnTo>
                          <a:lnTo>
                            <a:pt x="467" y="273"/>
                          </a:lnTo>
                          <a:lnTo>
                            <a:pt x="636" y="270"/>
                          </a:lnTo>
                          <a:lnTo>
                            <a:pt x="638" y="92"/>
                          </a:lnTo>
                          <a:lnTo>
                            <a:pt x="672" y="87"/>
                          </a:lnTo>
                          <a:lnTo>
                            <a:pt x="672" y="6"/>
                          </a:lnTo>
                          <a:lnTo>
                            <a:pt x="2" y="0"/>
                          </a:lnTo>
                          <a:close/>
                        </a:path>
                      </a:pathLst>
                    </a:custGeom>
                    <a:pattFill prst="wdUpDiag">
                      <a:fgClr>
                        <a:srgbClr val="006600"/>
                      </a:fgClr>
                      <a:bgClr>
                        <a:schemeClr val="bg1"/>
                      </a:bgClr>
                    </a:pattFill>
                    <a:ln w="9525">
                      <a:solidFill>
                        <a:srgbClr val="006600"/>
                      </a:solidFill>
                      <a:round/>
                      <a:headEnd/>
                      <a:tailEnd/>
                    </a:ln>
                    <a:effectLst/>
                  </p:spPr>
                  <p:txBody>
                    <a:bodyPr/>
                    <a:lstStyle/>
                    <a:p>
                      <a:endParaRPr lang="ro-RO"/>
                    </a:p>
                  </p:txBody>
                </p:sp>
                <p:grpSp>
                  <p:nvGrpSpPr>
                    <p:cNvPr id="171306" name="Group 298"/>
                    <p:cNvGrpSpPr>
                      <a:grpSpLocks noChangeAspect="1"/>
                    </p:cNvGrpSpPr>
                    <p:nvPr/>
                  </p:nvGrpSpPr>
                  <p:grpSpPr bwMode="auto">
                    <a:xfrm>
                      <a:off x="2695" y="873"/>
                      <a:ext cx="372" cy="595"/>
                      <a:chOff x="2878" y="405"/>
                      <a:chExt cx="436" cy="697"/>
                    </a:xfrm>
                  </p:grpSpPr>
                  <p:grpSp>
                    <p:nvGrpSpPr>
                      <p:cNvPr id="171307" name="Group 299"/>
                      <p:cNvGrpSpPr>
                        <a:grpSpLocks noChangeAspect="1"/>
                      </p:cNvGrpSpPr>
                      <p:nvPr/>
                    </p:nvGrpSpPr>
                    <p:grpSpPr bwMode="auto">
                      <a:xfrm>
                        <a:off x="3028" y="915"/>
                        <a:ext cx="118" cy="187"/>
                        <a:chOff x="3028" y="915"/>
                        <a:chExt cx="118" cy="187"/>
                      </a:xfrm>
                    </p:grpSpPr>
                    <p:sp>
                      <p:nvSpPr>
                        <p:cNvPr id="171308" name="Rectangle 300" descr="Широкий диагональный 2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3028" y="915"/>
                          <a:ext cx="116" cy="167"/>
                        </a:xfrm>
                        <a:prstGeom prst="rect">
                          <a:avLst/>
                        </a:prstGeom>
                        <a:pattFill prst="wdUpDiag">
                          <a:fgClr>
                            <a:srgbClr val="006600"/>
                          </a:fgClr>
                          <a:bgClr>
                            <a:schemeClr val="bg1"/>
                          </a:bgClr>
                        </a:pattFill>
                        <a:ln w="9525">
                          <a:solidFill>
                            <a:srgbClr val="006600"/>
                          </a:solidFill>
                          <a:miter lim="800000"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71309" name="AutoShape 301" descr="Широкий диагональный 2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3029" y="1082"/>
                          <a:ext cx="117" cy="20"/>
                        </a:xfrm>
                        <a:custGeom>
                          <a:avLst/>
                          <a:gdLst>
                            <a:gd name="G0" fmla="+- 5400 0 0"/>
                            <a:gd name="G1" fmla="+- 21600 0 5400"/>
                            <a:gd name="G2" fmla="*/ 5400 1 2"/>
                            <a:gd name="G3" fmla="+- 21600 0 G2"/>
                            <a:gd name="G4" fmla="+/ 5400 21600 2"/>
                            <a:gd name="G5" fmla="+/ G1 0 2"/>
                            <a:gd name="G6" fmla="*/ 21600 21600 5400"/>
                            <a:gd name="G7" fmla="*/ G6 1 2"/>
                            <a:gd name="G8" fmla="+- 21600 0 G7"/>
                            <a:gd name="G9" fmla="*/ 21600 1 2"/>
                            <a:gd name="G10" fmla="+- 5400 0 G9"/>
                            <a:gd name="G11" fmla="?: G10 G8 0"/>
                            <a:gd name="G12" fmla="?: G10 G7 21600"/>
                            <a:gd name="T0" fmla="*/ 18900 w 21600"/>
                            <a:gd name="T1" fmla="*/ 10800 h 21600"/>
                            <a:gd name="T2" fmla="*/ 10800 w 21600"/>
                            <a:gd name="T3" fmla="*/ 21600 h 21600"/>
                            <a:gd name="T4" fmla="*/ 2700 w 21600"/>
                            <a:gd name="T5" fmla="*/ 10800 h 21600"/>
                            <a:gd name="T6" fmla="*/ 10800 w 21600"/>
                            <a:gd name="T7" fmla="*/ 0 h 21600"/>
                            <a:gd name="T8" fmla="*/ 4500 w 21600"/>
                            <a:gd name="T9" fmla="*/ 4500 h 21600"/>
                            <a:gd name="T10" fmla="*/ 17100 w 21600"/>
                            <a:gd name="T11" fmla="*/ 17100 h 21600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  <a:cxn ang="0">
                              <a:pos x="T6" y="T7"/>
                            </a:cxn>
                          </a:cxnLst>
                          <a:rect l="T8" t="T9" r="T10" b="T11"/>
                          <a:pathLst>
                            <a:path w="21600" h="21600">
                              <a:moveTo>
                                <a:pt x="0" y="0"/>
                              </a:moveTo>
                              <a:lnTo>
                                <a:pt x="5400" y="21600"/>
                              </a:lnTo>
                              <a:lnTo>
                                <a:pt x="16200" y="21600"/>
                              </a:lnTo>
                              <a:lnTo>
                                <a:pt x="21600" y="0"/>
                              </a:lnTo>
                              <a:close/>
                            </a:path>
                          </a:pathLst>
                        </a:custGeom>
                        <a:pattFill prst="wdUpDiag">
                          <a:fgClr>
                            <a:srgbClr val="006600"/>
                          </a:fgClr>
                          <a:bgClr>
                            <a:schemeClr val="bg1"/>
                          </a:bgClr>
                        </a:pattFill>
                        <a:ln w="9525">
                          <a:solidFill>
                            <a:srgbClr val="006600"/>
                          </a:solidFill>
                          <a:miter lim="800000"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</p:grpSp>
                  <p:grpSp>
                    <p:nvGrpSpPr>
                      <p:cNvPr id="171310" name="Group 302"/>
                      <p:cNvGrpSpPr>
                        <a:grpSpLocks noChangeAspect="1"/>
                      </p:cNvGrpSpPr>
                      <p:nvPr/>
                    </p:nvGrpSpPr>
                    <p:grpSpPr bwMode="auto">
                      <a:xfrm>
                        <a:off x="2878" y="405"/>
                        <a:ext cx="436" cy="600"/>
                        <a:chOff x="2878" y="405"/>
                        <a:chExt cx="436" cy="600"/>
                      </a:xfrm>
                    </p:grpSpPr>
                    <p:sp>
                      <p:nvSpPr>
                        <p:cNvPr id="171311" name="Freeform 303" descr="Широкий диагональный 1"/>
                        <p:cNvSpPr>
                          <a:spLocks noChangeAspect="1"/>
                        </p:cNvSpPr>
                        <p:nvPr/>
                      </p:nvSpPr>
                      <p:spPr bwMode="auto">
                        <a:xfrm>
                          <a:off x="2878" y="405"/>
                          <a:ext cx="436" cy="573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104" y="0"/>
                            </a:cxn>
                            <a:cxn ang="0">
                              <a:pos x="338" y="0"/>
                            </a:cxn>
                            <a:cxn ang="0">
                              <a:pos x="338" y="18"/>
                            </a:cxn>
                            <a:cxn ang="0">
                              <a:pos x="386" y="21"/>
                            </a:cxn>
                            <a:cxn ang="0">
                              <a:pos x="389" y="92"/>
                            </a:cxn>
                            <a:cxn ang="0">
                              <a:pos x="388" y="23"/>
                            </a:cxn>
                            <a:cxn ang="0">
                              <a:pos x="355" y="62"/>
                            </a:cxn>
                            <a:cxn ang="0">
                              <a:pos x="91" y="60"/>
                            </a:cxn>
                            <a:cxn ang="0">
                              <a:pos x="91" y="114"/>
                            </a:cxn>
                            <a:cxn ang="0">
                              <a:pos x="353" y="117"/>
                            </a:cxn>
                            <a:cxn ang="0">
                              <a:pos x="391" y="147"/>
                            </a:cxn>
                            <a:cxn ang="0">
                              <a:pos x="389" y="90"/>
                            </a:cxn>
                            <a:cxn ang="0">
                              <a:pos x="391" y="150"/>
                            </a:cxn>
                            <a:cxn ang="0">
                              <a:pos x="338" y="150"/>
                            </a:cxn>
                            <a:cxn ang="0">
                              <a:pos x="335" y="198"/>
                            </a:cxn>
                            <a:cxn ang="0">
                              <a:pos x="436" y="199"/>
                            </a:cxn>
                            <a:cxn ang="0">
                              <a:pos x="436" y="339"/>
                            </a:cxn>
                            <a:cxn ang="0">
                              <a:pos x="398" y="339"/>
                            </a:cxn>
                            <a:cxn ang="0">
                              <a:pos x="396" y="305"/>
                            </a:cxn>
                            <a:cxn ang="0">
                              <a:pos x="323" y="302"/>
                            </a:cxn>
                            <a:cxn ang="0">
                              <a:pos x="323" y="368"/>
                            </a:cxn>
                            <a:cxn ang="0">
                              <a:pos x="337" y="392"/>
                            </a:cxn>
                            <a:cxn ang="0">
                              <a:pos x="335" y="573"/>
                            </a:cxn>
                            <a:cxn ang="0">
                              <a:pos x="266" y="570"/>
                            </a:cxn>
                            <a:cxn ang="0">
                              <a:pos x="269" y="507"/>
                            </a:cxn>
                            <a:cxn ang="0">
                              <a:pos x="152" y="504"/>
                            </a:cxn>
                            <a:cxn ang="0">
                              <a:pos x="154" y="570"/>
                            </a:cxn>
                            <a:cxn ang="0">
                              <a:pos x="84" y="565"/>
                            </a:cxn>
                            <a:cxn ang="0">
                              <a:pos x="86" y="387"/>
                            </a:cxn>
                            <a:cxn ang="0">
                              <a:pos x="104" y="369"/>
                            </a:cxn>
                            <a:cxn ang="0">
                              <a:pos x="104" y="302"/>
                            </a:cxn>
                            <a:cxn ang="0">
                              <a:pos x="38" y="300"/>
                            </a:cxn>
                            <a:cxn ang="0">
                              <a:pos x="34" y="329"/>
                            </a:cxn>
                            <a:cxn ang="0">
                              <a:pos x="2" y="329"/>
                            </a:cxn>
                            <a:cxn ang="0">
                              <a:pos x="0" y="199"/>
                            </a:cxn>
                            <a:cxn ang="0">
                              <a:pos x="101" y="195"/>
                            </a:cxn>
                            <a:cxn ang="0">
                              <a:pos x="101" y="150"/>
                            </a:cxn>
                            <a:cxn ang="0">
                              <a:pos x="38" y="147"/>
                            </a:cxn>
                            <a:cxn ang="0">
                              <a:pos x="38" y="87"/>
                            </a:cxn>
                            <a:cxn ang="0">
                              <a:pos x="40" y="147"/>
                            </a:cxn>
                            <a:cxn ang="0">
                              <a:pos x="88" y="114"/>
                            </a:cxn>
                            <a:cxn ang="0">
                              <a:pos x="352" y="117"/>
                            </a:cxn>
                            <a:cxn ang="0">
                              <a:pos x="356" y="62"/>
                            </a:cxn>
                            <a:cxn ang="0">
                              <a:pos x="94" y="62"/>
                            </a:cxn>
                            <a:cxn ang="0">
                              <a:pos x="37" y="21"/>
                            </a:cxn>
                            <a:cxn ang="0">
                              <a:pos x="38" y="93"/>
                            </a:cxn>
                            <a:cxn ang="0">
                              <a:pos x="38" y="21"/>
                            </a:cxn>
                            <a:cxn ang="0">
                              <a:pos x="104" y="21"/>
                            </a:cxn>
                            <a:cxn ang="0">
                              <a:pos x="104" y="0"/>
                            </a:cxn>
                          </a:cxnLst>
                          <a:rect l="0" t="0" r="r" b="b"/>
                          <a:pathLst>
                            <a:path w="436" h="573">
                              <a:moveTo>
                                <a:pt x="104" y="0"/>
                              </a:moveTo>
                              <a:lnTo>
                                <a:pt x="338" y="0"/>
                              </a:lnTo>
                              <a:lnTo>
                                <a:pt x="338" y="18"/>
                              </a:lnTo>
                              <a:lnTo>
                                <a:pt x="386" y="21"/>
                              </a:lnTo>
                              <a:lnTo>
                                <a:pt x="389" y="92"/>
                              </a:lnTo>
                              <a:lnTo>
                                <a:pt x="388" y="23"/>
                              </a:lnTo>
                              <a:lnTo>
                                <a:pt x="355" y="62"/>
                              </a:lnTo>
                              <a:lnTo>
                                <a:pt x="91" y="60"/>
                              </a:lnTo>
                              <a:lnTo>
                                <a:pt x="91" y="114"/>
                              </a:lnTo>
                              <a:lnTo>
                                <a:pt x="353" y="117"/>
                              </a:lnTo>
                              <a:lnTo>
                                <a:pt x="391" y="147"/>
                              </a:lnTo>
                              <a:lnTo>
                                <a:pt x="389" y="90"/>
                              </a:lnTo>
                              <a:lnTo>
                                <a:pt x="391" y="150"/>
                              </a:lnTo>
                              <a:lnTo>
                                <a:pt x="338" y="150"/>
                              </a:lnTo>
                              <a:lnTo>
                                <a:pt x="335" y="198"/>
                              </a:lnTo>
                              <a:lnTo>
                                <a:pt x="436" y="199"/>
                              </a:lnTo>
                              <a:lnTo>
                                <a:pt x="436" y="339"/>
                              </a:lnTo>
                              <a:lnTo>
                                <a:pt x="398" y="339"/>
                              </a:lnTo>
                              <a:lnTo>
                                <a:pt x="396" y="305"/>
                              </a:lnTo>
                              <a:lnTo>
                                <a:pt x="323" y="302"/>
                              </a:lnTo>
                              <a:lnTo>
                                <a:pt x="323" y="368"/>
                              </a:lnTo>
                              <a:lnTo>
                                <a:pt x="337" y="392"/>
                              </a:lnTo>
                              <a:lnTo>
                                <a:pt x="335" y="573"/>
                              </a:lnTo>
                              <a:lnTo>
                                <a:pt x="266" y="570"/>
                              </a:lnTo>
                              <a:lnTo>
                                <a:pt x="269" y="507"/>
                              </a:lnTo>
                              <a:lnTo>
                                <a:pt x="152" y="504"/>
                              </a:lnTo>
                              <a:lnTo>
                                <a:pt x="154" y="570"/>
                              </a:lnTo>
                              <a:lnTo>
                                <a:pt x="84" y="565"/>
                              </a:lnTo>
                              <a:lnTo>
                                <a:pt x="86" y="387"/>
                              </a:lnTo>
                              <a:lnTo>
                                <a:pt x="104" y="369"/>
                              </a:lnTo>
                              <a:lnTo>
                                <a:pt x="104" y="302"/>
                              </a:lnTo>
                              <a:lnTo>
                                <a:pt x="38" y="300"/>
                              </a:lnTo>
                              <a:lnTo>
                                <a:pt x="34" y="329"/>
                              </a:lnTo>
                              <a:lnTo>
                                <a:pt x="2" y="329"/>
                              </a:lnTo>
                              <a:lnTo>
                                <a:pt x="0" y="199"/>
                              </a:lnTo>
                              <a:lnTo>
                                <a:pt x="101" y="195"/>
                              </a:lnTo>
                              <a:lnTo>
                                <a:pt x="101" y="150"/>
                              </a:lnTo>
                              <a:lnTo>
                                <a:pt x="38" y="147"/>
                              </a:lnTo>
                              <a:lnTo>
                                <a:pt x="38" y="87"/>
                              </a:lnTo>
                              <a:lnTo>
                                <a:pt x="40" y="147"/>
                              </a:lnTo>
                              <a:lnTo>
                                <a:pt x="88" y="114"/>
                              </a:lnTo>
                              <a:lnTo>
                                <a:pt x="352" y="117"/>
                              </a:lnTo>
                              <a:lnTo>
                                <a:pt x="356" y="62"/>
                              </a:lnTo>
                              <a:lnTo>
                                <a:pt x="94" y="62"/>
                              </a:lnTo>
                              <a:lnTo>
                                <a:pt x="37" y="21"/>
                              </a:lnTo>
                              <a:lnTo>
                                <a:pt x="38" y="93"/>
                              </a:lnTo>
                              <a:lnTo>
                                <a:pt x="38" y="21"/>
                              </a:lnTo>
                              <a:lnTo>
                                <a:pt x="104" y="21"/>
                              </a:lnTo>
                              <a:lnTo>
                                <a:pt x="104" y="0"/>
                              </a:lnTo>
                              <a:close/>
                            </a:path>
                          </a:pathLst>
                        </a:custGeom>
                        <a:pattFill prst="wdDnDiag">
                          <a:fgClr>
                            <a:srgbClr val="006600"/>
                          </a:fgClr>
                          <a:bgClr>
                            <a:schemeClr val="bg1"/>
                          </a:bgClr>
                        </a:pattFill>
                        <a:ln w="9525">
                          <a:solidFill>
                            <a:srgbClr val="006600"/>
                          </a:solidFill>
                          <a:round/>
                          <a:headEnd/>
                          <a:tailEnd/>
                        </a:ln>
                        <a:effectLst/>
                      </p:spPr>
                      <p:txBody>
                        <a:bodyPr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71312" name="Freeform 304"/>
                        <p:cNvSpPr>
                          <a:spLocks noChangeAspect="1"/>
                        </p:cNvSpPr>
                        <p:nvPr/>
                      </p:nvSpPr>
                      <p:spPr bwMode="auto">
                        <a:xfrm>
                          <a:off x="2970" y="779"/>
                          <a:ext cx="16" cy="218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12" y="0"/>
                            </a:cxn>
                            <a:cxn ang="0">
                              <a:pos x="16" y="197"/>
                            </a:cxn>
                            <a:cxn ang="0">
                              <a:pos x="0" y="218"/>
                            </a:cxn>
                          </a:cxnLst>
                          <a:rect l="0" t="0" r="r" b="b"/>
                          <a:pathLst>
                            <a:path w="16" h="218">
                              <a:moveTo>
                                <a:pt x="12" y="0"/>
                              </a:moveTo>
                              <a:lnTo>
                                <a:pt x="16" y="197"/>
                              </a:lnTo>
                              <a:lnTo>
                                <a:pt x="0" y="218"/>
                              </a:lnTo>
                            </a:path>
                          </a:pathLst>
                        </a:custGeom>
                        <a:noFill/>
                        <a:ln w="6350" cmpd="sng">
                          <a:solidFill>
                            <a:srgbClr val="006600"/>
                          </a:solidFill>
                          <a:round/>
                          <a:headEnd type="none" w="med" len="med"/>
                          <a:tailEnd type="none" w="med" len="med"/>
                        </a:ln>
                        <a:effectLst/>
                      </p:spPr>
                      <p:txBody>
                        <a:bodyPr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71313" name="Freeform 305"/>
                        <p:cNvSpPr>
                          <a:spLocks noChangeAspect="1"/>
                        </p:cNvSpPr>
                        <p:nvPr/>
                      </p:nvSpPr>
                      <p:spPr bwMode="auto">
                        <a:xfrm>
                          <a:off x="3195" y="773"/>
                          <a:ext cx="20" cy="232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0" y="0"/>
                            </a:cxn>
                            <a:cxn ang="0">
                              <a:pos x="0" y="199"/>
                            </a:cxn>
                            <a:cxn ang="0">
                              <a:pos x="20" y="232"/>
                            </a:cxn>
                          </a:cxnLst>
                          <a:rect l="0" t="0" r="r" b="b"/>
                          <a:pathLst>
                            <a:path w="20" h="232">
                              <a:moveTo>
                                <a:pt x="0" y="0"/>
                              </a:moveTo>
                              <a:lnTo>
                                <a:pt x="0" y="199"/>
                              </a:lnTo>
                              <a:lnTo>
                                <a:pt x="20" y="232"/>
                              </a:lnTo>
                            </a:path>
                          </a:pathLst>
                        </a:custGeom>
                        <a:noFill/>
                        <a:ln w="6350" cmpd="sng">
                          <a:solidFill>
                            <a:srgbClr val="006600"/>
                          </a:solidFill>
                          <a:round/>
                          <a:headEnd type="none" w="med" len="med"/>
                          <a:tailEnd type="none" w="med" len="med"/>
                        </a:ln>
                        <a:effectLst/>
                      </p:spPr>
                      <p:txBody>
                        <a:bodyPr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71314" name="Rectangle 306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2970" y="467"/>
                          <a:ext cx="262" cy="56"/>
                        </a:xfrm>
                        <a:prstGeom prst="rect">
                          <a:avLst/>
                        </a:prstGeom>
                        <a:solidFill>
                          <a:schemeClr val="bg1"/>
                        </a:solidFill>
                        <a:ln w="9525">
                          <a:solidFill>
                            <a:srgbClr val="006600"/>
                          </a:solidFill>
                          <a:miter lim="800000"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</p:grpSp>
                </p:grpSp>
                <p:sp>
                  <p:nvSpPr>
                    <p:cNvPr id="171315" name="Rectangle 307" descr="Алмазная решетка (контур)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728" y="1137"/>
                      <a:ext cx="53" cy="40"/>
                    </a:xfrm>
                    <a:prstGeom prst="rect">
                      <a:avLst/>
                    </a:prstGeom>
                    <a:pattFill prst="openDmnd">
                      <a:fgClr>
                        <a:srgbClr val="808080"/>
                      </a:fgClr>
                      <a:bgClr>
                        <a:schemeClr val="bg1"/>
                      </a:bgClr>
                    </a:pattFill>
                    <a:ln w="9525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71316" name="Rectangle 308" descr="Алмазная решетка (контур)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976" y="1138"/>
                      <a:ext cx="53" cy="40"/>
                    </a:xfrm>
                    <a:prstGeom prst="rect">
                      <a:avLst/>
                    </a:prstGeom>
                    <a:pattFill prst="openDmnd">
                      <a:fgClr>
                        <a:srgbClr val="808080"/>
                      </a:fgClr>
                      <a:bgClr>
                        <a:schemeClr val="bg1"/>
                      </a:bgClr>
                    </a:pattFill>
                    <a:ln w="9525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</p:grpSp>
            </p:grpSp>
          </p:grpSp>
          <p:grpSp>
            <p:nvGrpSpPr>
              <p:cNvPr id="171317" name="Group 309"/>
              <p:cNvGrpSpPr>
                <a:grpSpLocks/>
              </p:cNvGrpSpPr>
              <p:nvPr/>
            </p:nvGrpSpPr>
            <p:grpSpPr bwMode="auto">
              <a:xfrm>
                <a:off x="1992" y="1864"/>
                <a:ext cx="1784" cy="2152"/>
                <a:chOff x="1992" y="1864"/>
                <a:chExt cx="1784" cy="2152"/>
              </a:xfrm>
            </p:grpSpPr>
            <p:grpSp>
              <p:nvGrpSpPr>
                <p:cNvPr id="171318" name="Group 310"/>
                <p:cNvGrpSpPr>
                  <a:grpSpLocks noChangeAspect="1"/>
                </p:cNvGrpSpPr>
                <p:nvPr/>
              </p:nvGrpSpPr>
              <p:grpSpPr bwMode="auto">
                <a:xfrm>
                  <a:off x="1992" y="1864"/>
                  <a:ext cx="1784" cy="2152"/>
                  <a:chOff x="1806" y="1388"/>
                  <a:chExt cx="2156" cy="2602"/>
                </a:xfrm>
              </p:grpSpPr>
              <p:sp>
                <p:nvSpPr>
                  <p:cNvPr id="171319" name="Rectangle 31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861" y="2373"/>
                    <a:ext cx="41" cy="52"/>
                  </a:xfrm>
                  <a:prstGeom prst="rect">
                    <a:avLst/>
                  </a:prstGeom>
                  <a:solidFill>
                    <a:schemeClr val="bg1"/>
                  </a:solidFill>
                  <a:ln w="6350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grpSp>
                <p:nvGrpSpPr>
                  <p:cNvPr id="171320" name="Group 312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1806" y="1388"/>
                    <a:ext cx="2156" cy="2602"/>
                    <a:chOff x="1806" y="1388"/>
                    <a:chExt cx="2156" cy="2602"/>
                  </a:xfrm>
                </p:grpSpPr>
                <p:sp>
                  <p:nvSpPr>
                    <p:cNvPr id="171321" name="Rectangle 313" descr="Алмазная решетка (контур)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644" y="2387"/>
                      <a:ext cx="467" cy="20"/>
                    </a:xfrm>
                    <a:prstGeom prst="rect">
                      <a:avLst/>
                    </a:prstGeom>
                    <a:pattFill prst="openDmnd">
                      <a:fgClr>
                        <a:schemeClr val="tx2"/>
                      </a:fgClr>
                      <a:bgClr>
                        <a:schemeClr val="bg1"/>
                      </a:bgClr>
                    </a:pattFill>
                    <a:ln w="9525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  <p:grpSp>
                  <p:nvGrpSpPr>
                    <p:cNvPr id="171322" name="Group 314"/>
                    <p:cNvGrpSpPr>
                      <a:grpSpLocks noChangeAspect="1"/>
                    </p:cNvGrpSpPr>
                    <p:nvPr/>
                  </p:nvGrpSpPr>
                  <p:grpSpPr bwMode="auto">
                    <a:xfrm>
                      <a:off x="1806" y="1388"/>
                      <a:ext cx="2156" cy="2602"/>
                      <a:chOff x="1806" y="1388"/>
                      <a:chExt cx="2156" cy="2602"/>
                    </a:xfrm>
                  </p:grpSpPr>
                  <p:grpSp>
                    <p:nvGrpSpPr>
                      <p:cNvPr id="171323" name="Group 315"/>
                      <p:cNvGrpSpPr>
                        <a:grpSpLocks noChangeAspect="1"/>
                      </p:cNvGrpSpPr>
                      <p:nvPr/>
                    </p:nvGrpSpPr>
                    <p:grpSpPr bwMode="auto">
                      <a:xfrm>
                        <a:off x="2646" y="1505"/>
                        <a:ext cx="462" cy="884"/>
                        <a:chOff x="2820" y="1146"/>
                        <a:chExt cx="542" cy="1062"/>
                      </a:xfrm>
                    </p:grpSpPr>
                    <p:sp>
                      <p:nvSpPr>
                        <p:cNvPr id="171324" name="Rectangle 316" descr="Зигзаг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2820" y="1146"/>
                          <a:ext cx="182" cy="1056"/>
                        </a:xfrm>
                        <a:prstGeom prst="rect">
                          <a:avLst/>
                        </a:prstGeom>
                        <a:pattFill prst="zigZag">
                          <a:fgClr>
                            <a:srgbClr val="FF3300"/>
                          </a:fgClr>
                          <a:bgClr>
                            <a:schemeClr val="bg1"/>
                          </a:bgClr>
                        </a:pattFill>
                        <a:ln w="9525">
                          <a:solidFill>
                            <a:srgbClr val="FF3300"/>
                          </a:solidFill>
                          <a:miter lim="800000"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71325" name="Rectangle 317" descr="Зигзаг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3180" y="1152"/>
                          <a:ext cx="182" cy="1056"/>
                        </a:xfrm>
                        <a:prstGeom prst="rect">
                          <a:avLst/>
                        </a:prstGeom>
                        <a:pattFill prst="zigZag">
                          <a:fgClr>
                            <a:srgbClr val="FF3300"/>
                          </a:fgClr>
                          <a:bgClr>
                            <a:schemeClr val="bg1"/>
                          </a:bgClr>
                        </a:pattFill>
                        <a:ln w="9525">
                          <a:solidFill>
                            <a:srgbClr val="FF3300"/>
                          </a:solidFill>
                          <a:miter lim="800000"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</p:grpSp>
                  <p:grpSp>
                    <p:nvGrpSpPr>
                      <p:cNvPr id="171326" name="Group 318"/>
                      <p:cNvGrpSpPr>
                        <a:grpSpLocks noChangeAspect="1"/>
                      </p:cNvGrpSpPr>
                      <p:nvPr/>
                    </p:nvGrpSpPr>
                    <p:grpSpPr bwMode="auto">
                      <a:xfrm rot="10800000">
                        <a:off x="2784" y="2557"/>
                        <a:ext cx="203" cy="174"/>
                        <a:chOff x="2262" y="456"/>
                        <a:chExt cx="238" cy="177"/>
                      </a:xfrm>
                    </p:grpSpPr>
                    <p:grpSp>
                      <p:nvGrpSpPr>
                        <p:cNvPr id="171327" name="Group 319"/>
                        <p:cNvGrpSpPr>
                          <a:grpSpLocks noChangeAspect="1"/>
                        </p:cNvGrpSpPr>
                        <p:nvPr/>
                      </p:nvGrpSpPr>
                      <p:grpSpPr bwMode="auto">
                        <a:xfrm>
                          <a:off x="2332" y="464"/>
                          <a:ext cx="109" cy="169"/>
                          <a:chOff x="2332" y="464"/>
                          <a:chExt cx="109" cy="169"/>
                        </a:xfrm>
                      </p:grpSpPr>
                      <p:sp>
                        <p:nvSpPr>
                          <p:cNvPr id="171328" name="Rectangle 320"/>
                          <p:cNvSpPr>
                            <a:spLocks noChangeAspect="1" noChangeArrowheads="1"/>
                          </p:cNvSpPr>
                          <p:nvPr/>
                        </p:nvSpPr>
                        <p:spPr bwMode="auto">
                          <a:xfrm>
                            <a:off x="2332" y="464"/>
                            <a:ext cx="106" cy="126"/>
                          </a:xfrm>
                          <a:prstGeom prst="rect">
                            <a:avLst/>
                          </a:prstGeom>
                          <a:gradFill rotWithShape="0">
                            <a:gsLst>
                              <a:gs pos="0">
                                <a:srgbClr val="CC9900"/>
                              </a:gs>
                              <a:gs pos="50000">
                                <a:srgbClr val="CC9900">
                                  <a:gamma/>
                                  <a:tint val="0"/>
                                  <a:invGamma/>
                                </a:srgbClr>
                              </a:gs>
                              <a:gs pos="100000">
                                <a:srgbClr val="CC9900"/>
                              </a:gs>
                            </a:gsLst>
                            <a:lin ang="0" scaled="1"/>
                          </a:gradFill>
                          <a:ln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:ln>
                          <a:effectLst/>
                        </p:spPr>
                        <p:txBody>
                          <a:bodyPr wrap="none" anchor="ctr"/>
                          <a:lstStyle/>
                          <a:p>
                            <a:endParaRPr lang="ro-RO"/>
                          </a:p>
                        </p:txBody>
                      </p:sp>
                      <p:sp>
                        <p:nvSpPr>
                          <p:cNvPr id="171329" name="AutoShape 321"/>
                          <p:cNvSpPr>
                            <a:spLocks noChangeAspect="1" noChangeArrowheads="1"/>
                          </p:cNvSpPr>
                          <p:nvPr/>
                        </p:nvSpPr>
                        <p:spPr bwMode="auto">
                          <a:xfrm>
                            <a:off x="2334" y="588"/>
                            <a:ext cx="107" cy="45"/>
                          </a:xfrm>
                          <a:custGeom>
                            <a:avLst/>
                            <a:gdLst>
                              <a:gd name="G0" fmla="+- 5400 0 0"/>
                              <a:gd name="G1" fmla="+- 21600 0 5400"/>
                              <a:gd name="G2" fmla="*/ 5400 1 2"/>
                              <a:gd name="G3" fmla="+- 21600 0 G2"/>
                              <a:gd name="G4" fmla="+/ 5400 21600 2"/>
                              <a:gd name="G5" fmla="+/ G1 0 2"/>
                              <a:gd name="G6" fmla="*/ 21600 21600 5400"/>
                              <a:gd name="G7" fmla="*/ G6 1 2"/>
                              <a:gd name="G8" fmla="+- 21600 0 G7"/>
                              <a:gd name="G9" fmla="*/ 21600 1 2"/>
                              <a:gd name="G10" fmla="+- 5400 0 G9"/>
                              <a:gd name="G11" fmla="?: G10 G8 0"/>
                              <a:gd name="G12" fmla="?: G10 G7 21600"/>
                              <a:gd name="T0" fmla="*/ 18900 w 21600"/>
                              <a:gd name="T1" fmla="*/ 10800 h 21600"/>
                              <a:gd name="T2" fmla="*/ 10800 w 21600"/>
                              <a:gd name="T3" fmla="*/ 21600 h 21600"/>
                              <a:gd name="T4" fmla="*/ 2700 w 21600"/>
                              <a:gd name="T5" fmla="*/ 10800 h 21600"/>
                              <a:gd name="T6" fmla="*/ 10800 w 21600"/>
                              <a:gd name="T7" fmla="*/ 0 h 21600"/>
                              <a:gd name="T8" fmla="*/ 4500 w 21600"/>
                              <a:gd name="T9" fmla="*/ 4500 h 21600"/>
                              <a:gd name="T10" fmla="*/ 17100 w 21600"/>
                              <a:gd name="T11" fmla="*/ 17100 h 21600"/>
                            </a:gdLst>
                            <a:ahLst/>
                            <a:cxnLst>
                              <a:cxn ang="0">
                                <a:pos x="T0" y="T1"/>
                              </a:cxn>
                              <a:cxn ang="0">
                                <a:pos x="T2" y="T3"/>
                              </a:cxn>
                              <a:cxn ang="0">
                                <a:pos x="T4" y="T5"/>
                              </a:cxn>
                              <a:cxn ang="0">
                                <a:pos x="T6" y="T7"/>
                              </a:cxn>
                            </a:cxnLst>
                            <a:rect l="T8" t="T9" r="T10" b="T11"/>
                            <a:pathLst>
                              <a:path w="21600" h="21600">
                                <a:moveTo>
                                  <a:pt x="0" y="0"/>
                                </a:moveTo>
                                <a:lnTo>
                                  <a:pt x="5400" y="21600"/>
                                </a:lnTo>
                                <a:lnTo>
                                  <a:pt x="16200" y="21600"/>
                                </a:lnTo>
                                <a:lnTo>
                                  <a:pt x="21600" y="0"/>
                                </a:lnTo>
                                <a:close/>
                              </a:path>
                            </a:pathLst>
                          </a:custGeom>
                          <a:gradFill rotWithShape="0">
                            <a:gsLst>
                              <a:gs pos="0">
                                <a:srgbClr val="CC9900"/>
                              </a:gs>
                              <a:gs pos="50000">
                                <a:srgbClr val="CC9900">
                                  <a:gamma/>
                                  <a:tint val="0"/>
                                  <a:invGamma/>
                                </a:srgbClr>
                              </a:gs>
                              <a:gs pos="100000">
                                <a:srgbClr val="CC9900"/>
                              </a:gs>
                            </a:gsLst>
                            <a:lin ang="0" scaled="1"/>
                          </a:gradFill>
                          <a:ln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:ln>
                          <a:effectLst/>
                        </p:spPr>
                        <p:txBody>
                          <a:bodyPr wrap="none" anchor="ctr"/>
                          <a:lstStyle/>
                          <a:p>
                            <a:endParaRPr lang="ro-RO"/>
                          </a:p>
                        </p:txBody>
                      </p:sp>
                    </p:grpSp>
                    <p:grpSp>
                      <p:nvGrpSpPr>
                        <p:cNvPr id="171330" name="Group 322"/>
                        <p:cNvGrpSpPr>
                          <a:grpSpLocks noChangeAspect="1"/>
                        </p:cNvGrpSpPr>
                        <p:nvPr/>
                      </p:nvGrpSpPr>
                      <p:grpSpPr bwMode="auto">
                        <a:xfrm>
                          <a:off x="2262" y="456"/>
                          <a:ext cx="238" cy="47"/>
                          <a:chOff x="2620" y="480"/>
                          <a:chExt cx="260" cy="36"/>
                        </a:xfrm>
                      </p:grpSpPr>
                      <p:sp>
                        <p:nvSpPr>
                          <p:cNvPr id="171331" name="Rectangle 323"/>
                          <p:cNvSpPr>
                            <a:spLocks noChangeAspect="1" noChangeArrowheads="1"/>
                          </p:cNvSpPr>
                          <p:nvPr/>
                        </p:nvSpPr>
                        <p:spPr bwMode="auto">
                          <a:xfrm>
                            <a:off x="2620" y="480"/>
                            <a:ext cx="260" cy="20"/>
                          </a:xfrm>
                          <a:prstGeom prst="rect">
                            <a:avLst/>
                          </a:prstGeom>
                          <a:gradFill rotWithShape="0">
                            <a:gsLst>
                              <a:gs pos="0">
                                <a:srgbClr val="CC9900"/>
                              </a:gs>
                              <a:gs pos="50000">
                                <a:srgbClr val="CC9900">
                                  <a:gamma/>
                                  <a:tint val="0"/>
                                  <a:invGamma/>
                                </a:srgbClr>
                              </a:gs>
                              <a:gs pos="100000">
                                <a:srgbClr val="CC9900"/>
                              </a:gs>
                            </a:gsLst>
                            <a:lin ang="0" scaled="1"/>
                          </a:gradFill>
                          <a:ln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:ln>
                          <a:effectLst/>
                        </p:spPr>
                        <p:txBody>
                          <a:bodyPr wrap="none" anchor="ctr"/>
                          <a:lstStyle/>
                          <a:p>
                            <a:endParaRPr lang="ro-RO"/>
                          </a:p>
                        </p:txBody>
                      </p:sp>
                      <p:sp>
                        <p:nvSpPr>
                          <p:cNvPr id="171332" name="AutoShape 324"/>
                          <p:cNvSpPr>
                            <a:spLocks noChangeAspect="1" noChangeArrowheads="1"/>
                          </p:cNvSpPr>
                          <p:nvPr/>
                        </p:nvSpPr>
                        <p:spPr bwMode="auto">
                          <a:xfrm>
                            <a:off x="2622" y="498"/>
                            <a:ext cx="256" cy="18"/>
                          </a:xfrm>
                          <a:custGeom>
                            <a:avLst/>
                            <a:gdLst>
                              <a:gd name="G0" fmla="+- 5400 0 0"/>
                              <a:gd name="G1" fmla="+- 21600 0 5400"/>
                              <a:gd name="G2" fmla="*/ 5400 1 2"/>
                              <a:gd name="G3" fmla="+- 21600 0 G2"/>
                              <a:gd name="G4" fmla="+/ 5400 21600 2"/>
                              <a:gd name="G5" fmla="+/ G1 0 2"/>
                              <a:gd name="G6" fmla="*/ 21600 21600 5400"/>
                              <a:gd name="G7" fmla="*/ G6 1 2"/>
                              <a:gd name="G8" fmla="+- 21600 0 G7"/>
                              <a:gd name="G9" fmla="*/ 21600 1 2"/>
                              <a:gd name="G10" fmla="+- 5400 0 G9"/>
                              <a:gd name="G11" fmla="?: G10 G8 0"/>
                              <a:gd name="G12" fmla="?: G10 G7 21600"/>
                              <a:gd name="T0" fmla="*/ 18900 w 21600"/>
                              <a:gd name="T1" fmla="*/ 10800 h 21600"/>
                              <a:gd name="T2" fmla="*/ 10800 w 21600"/>
                              <a:gd name="T3" fmla="*/ 21600 h 21600"/>
                              <a:gd name="T4" fmla="*/ 2700 w 21600"/>
                              <a:gd name="T5" fmla="*/ 10800 h 21600"/>
                              <a:gd name="T6" fmla="*/ 10800 w 21600"/>
                              <a:gd name="T7" fmla="*/ 0 h 21600"/>
                              <a:gd name="T8" fmla="*/ 4500 w 21600"/>
                              <a:gd name="T9" fmla="*/ 4500 h 21600"/>
                              <a:gd name="T10" fmla="*/ 17100 w 21600"/>
                              <a:gd name="T11" fmla="*/ 17100 h 21600"/>
                            </a:gdLst>
                            <a:ahLst/>
                            <a:cxnLst>
                              <a:cxn ang="0">
                                <a:pos x="T0" y="T1"/>
                              </a:cxn>
                              <a:cxn ang="0">
                                <a:pos x="T2" y="T3"/>
                              </a:cxn>
                              <a:cxn ang="0">
                                <a:pos x="T4" y="T5"/>
                              </a:cxn>
                              <a:cxn ang="0">
                                <a:pos x="T6" y="T7"/>
                              </a:cxn>
                            </a:cxnLst>
                            <a:rect l="T8" t="T9" r="T10" b="T11"/>
                            <a:pathLst>
                              <a:path w="21600" h="21600">
                                <a:moveTo>
                                  <a:pt x="0" y="0"/>
                                </a:moveTo>
                                <a:lnTo>
                                  <a:pt x="5400" y="21600"/>
                                </a:lnTo>
                                <a:lnTo>
                                  <a:pt x="16200" y="21600"/>
                                </a:lnTo>
                                <a:lnTo>
                                  <a:pt x="21600" y="0"/>
                                </a:lnTo>
                                <a:close/>
                              </a:path>
                            </a:pathLst>
                          </a:custGeom>
                          <a:gradFill rotWithShape="0">
                            <a:gsLst>
                              <a:gs pos="0">
                                <a:srgbClr val="CC9900"/>
                              </a:gs>
                              <a:gs pos="50000">
                                <a:srgbClr val="CC9900">
                                  <a:gamma/>
                                  <a:tint val="0"/>
                                  <a:invGamma/>
                                </a:srgbClr>
                              </a:gs>
                              <a:gs pos="100000">
                                <a:srgbClr val="CC9900"/>
                              </a:gs>
                            </a:gsLst>
                            <a:lin ang="0" scaled="1"/>
                          </a:gradFill>
                          <a:ln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:ln>
                          <a:effectLst/>
                        </p:spPr>
                        <p:txBody>
                          <a:bodyPr wrap="none" anchor="ctr"/>
                          <a:lstStyle/>
                          <a:p>
                            <a:endParaRPr lang="ro-RO"/>
                          </a:p>
                        </p:txBody>
                      </p:sp>
                    </p:grpSp>
                  </p:grpSp>
                  <p:sp>
                    <p:nvSpPr>
                      <p:cNvPr id="171333" name="Freeform 325" descr="Широкий диагональный 1"/>
                      <p:cNvSpPr>
                        <a:spLocks noChangeAspect="1"/>
                      </p:cNvSpPr>
                      <p:nvPr/>
                    </p:nvSpPr>
                    <p:spPr bwMode="auto">
                      <a:xfrm>
                        <a:off x="2641" y="2406"/>
                        <a:ext cx="470" cy="297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4" y="28"/>
                          </a:cxn>
                          <a:cxn ang="0">
                            <a:pos x="0" y="2"/>
                          </a:cxn>
                          <a:cxn ang="0">
                            <a:pos x="188" y="2"/>
                          </a:cxn>
                          <a:cxn ang="0">
                            <a:pos x="188" y="146"/>
                          </a:cxn>
                          <a:cxn ang="0">
                            <a:pos x="366" y="146"/>
                          </a:cxn>
                          <a:cxn ang="0">
                            <a:pos x="366" y="0"/>
                          </a:cxn>
                          <a:cxn ang="0">
                            <a:pos x="552" y="0"/>
                          </a:cxn>
                          <a:cxn ang="0">
                            <a:pos x="552" y="32"/>
                          </a:cxn>
                          <a:cxn ang="0">
                            <a:pos x="536" y="34"/>
                          </a:cxn>
                          <a:cxn ang="0">
                            <a:pos x="540" y="102"/>
                          </a:cxn>
                          <a:cxn ang="0">
                            <a:pos x="450" y="102"/>
                          </a:cxn>
                          <a:cxn ang="0">
                            <a:pos x="456" y="318"/>
                          </a:cxn>
                          <a:cxn ang="0">
                            <a:pos x="432" y="342"/>
                          </a:cxn>
                          <a:cxn ang="0">
                            <a:pos x="404" y="348"/>
                          </a:cxn>
                          <a:cxn ang="0">
                            <a:pos x="338" y="320"/>
                          </a:cxn>
                          <a:cxn ang="0">
                            <a:pos x="338" y="230"/>
                          </a:cxn>
                          <a:cxn ang="0">
                            <a:pos x="310" y="176"/>
                          </a:cxn>
                          <a:cxn ang="0">
                            <a:pos x="306" y="148"/>
                          </a:cxn>
                          <a:cxn ang="0">
                            <a:pos x="250" y="148"/>
                          </a:cxn>
                          <a:cxn ang="0">
                            <a:pos x="244" y="176"/>
                          </a:cxn>
                          <a:cxn ang="0">
                            <a:pos x="222" y="226"/>
                          </a:cxn>
                          <a:cxn ang="0">
                            <a:pos x="222" y="322"/>
                          </a:cxn>
                          <a:cxn ang="0">
                            <a:pos x="168" y="346"/>
                          </a:cxn>
                          <a:cxn ang="0">
                            <a:pos x="130" y="342"/>
                          </a:cxn>
                          <a:cxn ang="0">
                            <a:pos x="106" y="316"/>
                          </a:cxn>
                          <a:cxn ang="0">
                            <a:pos x="106" y="96"/>
                          </a:cxn>
                          <a:cxn ang="0">
                            <a:pos x="18" y="102"/>
                          </a:cxn>
                          <a:cxn ang="0">
                            <a:pos x="16" y="36"/>
                          </a:cxn>
                          <a:cxn ang="0">
                            <a:pos x="4" y="28"/>
                          </a:cxn>
                        </a:cxnLst>
                        <a:rect l="0" t="0" r="r" b="b"/>
                        <a:pathLst>
                          <a:path w="552" h="348">
                            <a:moveTo>
                              <a:pt x="4" y="28"/>
                            </a:moveTo>
                            <a:lnTo>
                              <a:pt x="0" y="2"/>
                            </a:lnTo>
                            <a:lnTo>
                              <a:pt x="188" y="2"/>
                            </a:lnTo>
                            <a:lnTo>
                              <a:pt x="188" y="146"/>
                            </a:lnTo>
                            <a:lnTo>
                              <a:pt x="366" y="146"/>
                            </a:lnTo>
                            <a:lnTo>
                              <a:pt x="366" y="0"/>
                            </a:lnTo>
                            <a:lnTo>
                              <a:pt x="552" y="0"/>
                            </a:lnTo>
                            <a:lnTo>
                              <a:pt x="552" y="32"/>
                            </a:lnTo>
                            <a:lnTo>
                              <a:pt x="536" y="34"/>
                            </a:lnTo>
                            <a:lnTo>
                              <a:pt x="540" y="102"/>
                            </a:lnTo>
                            <a:lnTo>
                              <a:pt x="450" y="102"/>
                            </a:lnTo>
                            <a:lnTo>
                              <a:pt x="456" y="318"/>
                            </a:lnTo>
                            <a:lnTo>
                              <a:pt x="432" y="342"/>
                            </a:lnTo>
                            <a:lnTo>
                              <a:pt x="404" y="348"/>
                            </a:lnTo>
                            <a:lnTo>
                              <a:pt x="338" y="320"/>
                            </a:lnTo>
                            <a:lnTo>
                              <a:pt x="338" y="230"/>
                            </a:lnTo>
                            <a:lnTo>
                              <a:pt x="310" y="176"/>
                            </a:lnTo>
                            <a:lnTo>
                              <a:pt x="306" y="148"/>
                            </a:lnTo>
                            <a:lnTo>
                              <a:pt x="250" y="148"/>
                            </a:lnTo>
                            <a:lnTo>
                              <a:pt x="244" y="176"/>
                            </a:lnTo>
                            <a:lnTo>
                              <a:pt x="222" y="226"/>
                            </a:lnTo>
                            <a:lnTo>
                              <a:pt x="222" y="322"/>
                            </a:lnTo>
                            <a:lnTo>
                              <a:pt x="168" y="346"/>
                            </a:lnTo>
                            <a:lnTo>
                              <a:pt x="130" y="342"/>
                            </a:lnTo>
                            <a:lnTo>
                              <a:pt x="106" y="316"/>
                            </a:lnTo>
                            <a:lnTo>
                              <a:pt x="106" y="96"/>
                            </a:lnTo>
                            <a:lnTo>
                              <a:pt x="18" y="102"/>
                            </a:lnTo>
                            <a:lnTo>
                              <a:pt x="16" y="36"/>
                            </a:lnTo>
                            <a:lnTo>
                              <a:pt x="4" y="28"/>
                            </a:lnTo>
                            <a:close/>
                          </a:path>
                        </a:pathLst>
                      </a:custGeom>
                      <a:pattFill prst="wdDnDiag">
                        <a:fgClr>
                          <a:srgbClr val="4D4D4D"/>
                        </a:fgClr>
                        <a:bgClr>
                          <a:schemeClr val="bg1"/>
                        </a:bgClr>
                      </a:pattFill>
                      <a:ln w="9525">
                        <a:solidFill>
                          <a:srgbClr val="333333"/>
                        </a:solidFill>
                        <a:round/>
                        <a:headEnd/>
                        <a:tailEnd/>
                      </a:ln>
                      <a:effectLst/>
                    </p:spPr>
                    <p:txBody>
                      <a:bodyPr/>
                      <a:lstStyle/>
                      <a:p>
                        <a:endParaRPr lang="ro-RO"/>
                      </a:p>
                    </p:txBody>
                  </p:sp>
                  <p:grpSp>
                    <p:nvGrpSpPr>
                      <p:cNvPr id="171334" name="Group 326"/>
                      <p:cNvGrpSpPr>
                        <a:grpSpLocks noChangeAspect="1"/>
                      </p:cNvGrpSpPr>
                      <p:nvPr/>
                    </p:nvGrpSpPr>
                    <p:grpSpPr bwMode="auto">
                      <a:xfrm>
                        <a:off x="1806" y="1388"/>
                        <a:ext cx="2156" cy="2602"/>
                        <a:chOff x="1806" y="1388"/>
                        <a:chExt cx="2156" cy="2602"/>
                      </a:xfrm>
                    </p:grpSpPr>
                    <p:grpSp>
                      <p:nvGrpSpPr>
                        <p:cNvPr id="171335" name="Group 327"/>
                        <p:cNvGrpSpPr>
                          <a:grpSpLocks noChangeAspect="1"/>
                        </p:cNvGrpSpPr>
                        <p:nvPr/>
                      </p:nvGrpSpPr>
                      <p:grpSpPr bwMode="auto">
                        <a:xfrm>
                          <a:off x="2591" y="1516"/>
                          <a:ext cx="577" cy="2297"/>
                          <a:chOff x="2591" y="1516"/>
                          <a:chExt cx="577" cy="2297"/>
                        </a:xfrm>
                      </p:grpSpPr>
                      <p:sp>
                        <p:nvSpPr>
                          <p:cNvPr id="171336" name="Freeform 328" descr="Широкий диагональный 2"/>
                          <p:cNvSpPr>
                            <a:spLocks noChangeAspect="1"/>
                          </p:cNvSpPr>
                          <p:nvPr/>
                        </p:nvSpPr>
                        <p:spPr bwMode="auto">
                          <a:xfrm>
                            <a:off x="2591" y="1516"/>
                            <a:ext cx="577" cy="2297"/>
                          </a:xfrm>
                          <a:custGeom>
                            <a:avLst/>
                            <a:gdLst/>
                            <a:ahLst/>
                            <a:cxnLst>
                              <a:cxn ang="0">
                                <a:pos x="0" y="4"/>
                              </a:cxn>
                              <a:cxn ang="0">
                                <a:pos x="62" y="6"/>
                              </a:cxn>
                              <a:cxn ang="0">
                                <a:pos x="58" y="1144"/>
                              </a:cxn>
                              <a:cxn ang="0">
                                <a:pos x="160" y="1144"/>
                              </a:cxn>
                              <a:cxn ang="0">
                                <a:pos x="164" y="1382"/>
                              </a:cxn>
                              <a:cxn ang="0">
                                <a:pos x="184" y="1384"/>
                              </a:cxn>
                              <a:cxn ang="0">
                                <a:pos x="184" y="2334"/>
                              </a:cxn>
                              <a:cxn ang="0">
                                <a:pos x="330" y="2334"/>
                              </a:cxn>
                              <a:cxn ang="0">
                                <a:pos x="184" y="2336"/>
                              </a:cxn>
                              <a:cxn ang="0">
                                <a:pos x="184" y="2490"/>
                              </a:cxn>
                              <a:cxn ang="0">
                                <a:pos x="164" y="2486"/>
                              </a:cxn>
                              <a:cxn ang="0">
                                <a:pos x="514" y="2490"/>
                              </a:cxn>
                              <a:cxn ang="0">
                                <a:pos x="498" y="2490"/>
                              </a:cxn>
                              <a:cxn ang="0">
                                <a:pos x="492" y="2334"/>
                              </a:cxn>
                              <a:cxn ang="0">
                                <a:pos x="332" y="2334"/>
                              </a:cxn>
                              <a:cxn ang="0">
                                <a:pos x="494" y="2334"/>
                              </a:cxn>
                              <a:cxn ang="0">
                                <a:pos x="494" y="1388"/>
                              </a:cxn>
                              <a:cxn ang="0">
                                <a:pos x="514" y="1388"/>
                              </a:cxn>
                              <a:cxn ang="0">
                                <a:pos x="512" y="1142"/>
                              </a:cxn>
                              <a:cxn ang="0">
                                <a:pos x="614" y="1140"/>
                              </a:cxn>
                              <a:cxn ang="0">
                                <a:pos x="616" y="2"/>
                              </a:cxn>
                              <a:cxn ang="0">
                                <a:pos x="662" y="0"/>
                              </a:cxn>
                              <a:cxn ang="0">
                                <a:pos x="662" y="1252"/>
                              </a:cxn>
                              <a:cxn ang="0">
                                <a:pos x="548" y="1370"/>
                              </a:cxn>
                              <a:cxn ang="0">
                                <a:pos x="546" y="2344"/>
                              </a:cxn>
                              <a:cxn ang="0">
                                <a:pos x="676" y="2472"/>
                              </a:cxn>
                              <a:cxn ang="0">
                                <a:pos x="676" y="2684"/>
                              </a:cxn>
                              <a:cxn ang="0">
                                <a:pos x="604" y="2682"/>
                              </a:cxn>
                              <a:cxn ang="0">
                                <a:pos x="606" y="2626"/>
                              </a:cxn>
                              <a:cxn ang="0">
                                <a:pos x="588" y="2624"/>
                              </a:cxn>
                              <a:cxn ang="0">
                                <a:pos x="588" y="2492"/>
                              </a:cxn>
                              <a:cxn ang="0">
                                <a:pos x="98" y="2486"/>
                              </a:cxn>
                              <a:cxn ang="0">
                                <a:pos x="98" y="2626"/>
                              </a:cxn>
                              <a:cxn ang="0">
                                <a:pos x="76" y="2626"/>
                              </a:cxn>
                              <a:cxn ang="0">
                                <a:pos x="76" y="2692"/>
                              </a:cxn>
                              <a:cxn ang="0">
                                <a:pos x="0" y="2694"/>
                              </a:cxn>
                              <a:cxn ang="0">
                                <a:pos x="1" y="2472"/>
                              </a:cxn>
                              <a:cxn ang="0">
                                <a:pos x="130" y="2346"/>
                              </a:cxn>
                              <a:cxn ang="0">
                                <a:pos x="126" y="1374"/>
                              </a:cxn>
                              <a:cxn ang="0">
                                <a:pos x="2" y="1248"/>
                              </a:cxn>
                              <a:cxn ang="0">
                                <a:pos x="0" y="4"/>
                              </a:cxn>
                            </a:cxnLst>
                            <a:rect l="0" t="0" r="r" b="b"/>
                            <a:pathLst>
                              <a:path w="676" h="2694">
                                <a:moveTo>
                                  <a:pt x="0" y="4"/>
                                </a:moveTo>
                                <a:lnTo>
                                  <a:pt x="62" y="6"/>
                                </a:lnTo>
                                <a:lnTo>
                                  <a:pt x="58" y="1144"/>
                                </a:lnTo>
                                <a:lnTo>
                                  <a:pt x="160" y="1144"/>
                                </a:lnTo>
                                <a:lnTo>
                                  <a:pt x="164" y="1382"/>
                                </a:lnTo>
                                <a:lnTo>
                                  <a:pt x="184" y="1384"/>
                                </a:lnTo>
                                <a:lnTo>
                                  <a:pt x="184" y="2334"/>
                                </a:lnTo>
                                <a:lnTo>
                                  <a:pt x="330" y="2334"/>
                                </a:lnTo>
                                <a:lnTo>
                                  <a:pt x="184" y="2336"/>
                                </a:lnTo>
                                <a:lnTo>
                                  <a:pt x="184" y="2490"/>
                                </a:lnTo>
                                <a:lnTo>
                                  <a:pt x="164" y="2486"/>
                                </a:lnTo>
                                <a:lnTo>
                                  <a:pt x="514" y="2490"/>
                                </a:lnTo>
                                <a:lnTo>
                                  <a:pt x="498" y="2490"/>
                                </a:lnTo>
                                <a:lnTo>
                                  <a:pt x="492" y="2334"/>
                                </a:lnTo>
                                <a:lnTo>
                                  <a:pt x="332" y="2334"/>
                                </a:lnTo>
                                <a:lnTo>
                                  <a:pt x="494" y="2334"/>
                                </a:lnTo>
                                <a:lnTo>
                                  <a:pt x="494" y="1388"/>
                                </a:lnTo>
                                <a:lnTo>
                                  <a:pt x="514" y="1388"/>
                                </a:lnTo>
                                <a:lnTo>
                                  <a:pt x="512" y="1142"/>
                                </a:lnTo>
                                <a:lnTo>
                                  <a:pt x="614" y="1140"/>
                                </a:lnTo>
                                <a:lnTo>
                                  <a:pt x="616" y="2"/>
                                </a:lnTo>
                                <a:lnTo>
                                  <a:pt x="662" y="0"/>
                                </a:lnTo>
                                <a:lnTo>
                                  <a:pt x="662" y="1252"/>
                                </a:lnTo>
                                <a:lnTo>
                                  <a:pt x="548" y="1370"/>
                                </a:lnTo>
                                <a:lnTo>
                                  <a:pt x="546" y="2344"/>
                                </a:lnTo>
                                <a:lnTo>
                                  <a:pt x="676" y="2472"/>
                                </a:lnTo>
                                <a:lnTo>
                                  <a:pt x="676" y="2684"/>
                                </a:lnTo>
                                <a:lnTo>
                                  <a:pt x="604" y="2682"/>
                                </a:lnTo>
                                <a:lnTo>
                                  <a:pt x="606" y="2626"/>
                                </a:lnTo>
                                <a:lnTo>
                                  <a:pt x="588" y="2624"/>
                                </a:lnTo>
                                <a:lnTo>
                                  <a:pt x="588" y="2492"/>
                                </a:lnTo>
                                <a:lnTo>
                                  <a:pt x="98" y="2486"/>
                                </a:lnTo>
                                <a:lnTo>
                                  <a:pt x="98" y="2626"/>
                                </a:lnTo>
                                <a:lnTo>
                                  <a:pt x="76" y="2626"/>
                                </a:lnTo>
                                <a:lnTo>
                                  <a:pt x="76" y="2692"/>
                                </a:lnTo>
                                <a:lnTo>
                                  <a:pt x="0" y="2694"/>
                                </a:lnTo>
                                <a:lnTo>
                                  <a:pt x="1" y="2472"/>
                                </a:lnTo>
                                <a:lnTo>
                                  <a:pt x="130" y="2346"/>
                                </a:lnTo>
                                <a:lnTo>
                                  <a:pt x="126" y="1374"/>
                                </a:lnTo>
                                <a:lnTo>
                                  <a:pt x="2" y="1248"/>
                                </a:lnTo>
                                <a:lnTo>
                                  <a:pt x="0" y="4"/>
                                </a:lnTo>
                                <a:close/>
                              </a:path>
                            </a:pathLst>
                          </a:custGeom>
                          <a:pattFill prst="wdUpDiag">
                            <a:fgClr>
                              <a:schemeClr val="tx2"/>
                            </a:fgClr>
                            <a:bgClr>
                              <a:schemeClr val="bg1"/>
                            </a:bgClr>
                          </a:pattFill>
                          <a:ln w="9525">
                            <a:solidFill>
                              <a:schemeClr val="tx1"/>
                            </a:solidFill>
                            <a:round/>
                            <a:headEnd/>
                            <a:tailEnd/>
                          </a:ln>
                          <a:effectLst/>
                        </p:spPr>
                        <p:txBody>
                          <a:bodyPr/>
                          <a:lstStyle/>
                          <a:p>
                            <a:endParaRPr lang="ro-RO"/>
                          </a:p>
                        </p:txBody>
                      </p:sp>
                      <p:grpSp>
                        <p:nvGrpSpPr>
                          <p:cNvPr id="171337" name="Group 329"/>
                          <p:cNvGrpSpPr>
                            <a:grpSpLocks noChangeAspect="1"/>
                          </p:cNvGrpSpPr>
                          <p:nvPr/>
                        </p:nvGrpSpPr>
                        <p:grpSpPr bwMode="auto">
                          <a:xfrm>
                            <a:off x="2655" y="3434"/>
                            <a:ext cx="453" cy="328"/>
                            <a:chOff x="2655" y="3434"/>
                            <a:chExt cx="453" cy="328"/>
                          </a:xfrm>
                        </p:grpSpPr>
                        <p:sp>
                          <p:nvSpPr>
                            <p:cNvPr id="171338" name="Freeform 330" descr="Широкий диагональный 2"/>
                            <p:cNvSpPr>
                              <a:spLocks noChangeAspect="1"/>
                            </p:cNvSpPr>
                            <p:nvPr/>
                          </p:nvSpPr>
                          <p:spPr bwMode="auto">
                            <a:xfrm>
                              <a:off x="2655" y="3634"/>
                              <a:ext cx="18" cy="128"/>
                            </a:xfrm>
                            <a:custGeom>
                              <a:avLst/>
                              <a:gdLst/>
                              <a:ahLst/>
                              <a:cxnLst>
                                <a:cxn ang="0">
                                  <a:pos x="22" y="2"/>
                                </a:cxn>
                                <a:cxn ang="0">
                                  <a:pos x="2" y="0"/>
                                </a:cxn>
                                <a:cxn ang="0">
                                  <a:pos x="0" y="150"/>
                                </a:cxn>
                              </a:cxnLst>
                              <a:rect l="0" t="0" r="r" b="b"/>
                              <a:pathLst>
                                <a:path w="22" h="150">
                                  <a:moveTo>
                                    <a:pt x="22" y="2"/>
                                  </a:moveTo>
                                  <a:lnTo>
                                    <a:pt x="2" y="0"/>
                                  </a:lnTo>
                                  <a:lnTo>
                                    <a:pt x="0" y="150"/>
                                  </a:lnTo>
                                </a:path>
                              </a:pathLst>
                            </a:custGeom>
                            <a:noFill/>
                            <a:ln w="6350" cmpd="sng">
                              <a:solidFill>
                                <a:schemeClr val="tx1"/>
                              </a:solidFill>
                              <a:round/>
                              <a:headEnd type="none" w="med" len="med"/>
                              <a:tailEnd type="none" w="med" len="med"/>
                            </a:ln>
                            <a:effectLst/>
                          </p:spPr>
                          <p:txBody>
                            <a:bodyPr/>
                            <a:lstStyle/>
                            <a:p>
                              <a:endParaRPr lang="ro-RO"/>
                            </a:p>
                          </p:txBody>
                        </p:sp>
                        <p:sp>
                          <p:nvSpPr>
                            <p:cNvPr id="171339" name="Freeform 331" descr="Широкий диагональный 2"/>
                            <p:cNvSpPr>
                              <a:spLocks noChangeAspect="1"/>
                            </p:cNvSpPr>
                            <p:nvPr/>
                          </p:nvSpPr>
                          <p:spPr bwMode="auto">
                            <a:xfrm>
                              <a:off x="3091" y="3641"/>
                              <a:ext cx="17" cy="116"/>
                            </a:xfrm>
                            <a:custGeom>
                              <a:avLst/>
                              <a:gdLst/>
                              <a:ahLst/>
                              <a:cxnLst>
                                <a:cxn ang="0">
                                  <a:pos x="0" y="0"/>
                                </a:cxn>
                                <a:cxn ang="0">
                                  <a:pos x="20" y="0"/>
                                </a:cxn>
                                <a:cxn ang="0">
                                  <a:pos x="20" y="136"/>
                                </a:cxn>
                              </a:cxnLst>
                              <a:rect l="0" t="0" r="r" b="b"/>
                              <a:pathLst>
                                <a:path w="20" h="136">
                                  <a:moveTo>
                                    <a:pt x="0" y="0"/>
                                  </a:moveTo>
                                  <a:lnTo>
                                    <a:pt x="20" y="0"/>
                                  </a:lnTo>
                                  <a:lnTo>
                                    <a:pt x="20" y="136"/>
                                  </a:lnTo>
                                </a:path>
                              </a:pathLst>
                            </a:custGeom>
                            <a:noFill/>
                            <a:ln w="6350" cmpd="sng">
                              <a:solidFill>
                                <a:schemeClr val="tx1"/>
                              </a:solidFill>
                              <a:round/>
                              <a:headEnd type="none" w="med" len="med"/>
                              <a:tailEnd type="none" w="med" len="med"/>
                            </a:ln>
                            <a:effectLst/>
                          </p:spPr>
                          <p:txBody>
                            <a:bodyPr/>
                            <a:lstStyle/>
                            <a:p>
                              <a:endParaRPr lang="ro-RO"/>
                            </a:p>
                          </p:txBody>
                        </p:sp>
                        <p:sp>
                          <p:nvSpPr>
                            <p:cNvPr id="171340" name="Freeform 332" descr="Широкий диагональный 2"/>
                            <p:cNvSpPr>
                              <a:spLocks noChangeAspect="1"/>
                            </p:cNvSpPr>
                            <p:nvPr/>
                          </p:nvSpPr>
                          <p:spPr bwMode="auto">
                            <a:xfrm>
                              <a:off x="2730" y="3434"/>
                              <a:ext cx="17" cy="204"/>
                            </a:xfrm>
                            <a:custGeom>
                              <a:avLst/>
                              <a:gdLst/>
                              <a:ahLst/>
                              <a:cxnLst>
                                <a:cxn ang="0">
                                  <a:pos x="19" y="0"/>
                                </a:cxn>
                                <a:cxn ang="0">
                                  <a:pos x="0" y="32"/>
                                </a:cxn>
                                <a:cxn ang="0">
                                  <a:pos x="0" y="239"/>
                                </a:cxn>
                              </a:cxnLst>
                              <a:rect l="0" t="0" r="r" b="b"/>
                              <a:pathLst>
                                <a:path w="19" h="239">
                                  <a:moveTo>
                                    <a:pt x="19" y="0"/>
                                  </a:moveTo>
                                  <a:lnTo>
                                    <a:pt x="0" y="32"/>
                                  </a:lnTo>
                                  <a:lnTo>
                                    <a:pt x="0" y="239"/>
                                  </a:lnTo>
                                </a:path>
                              </a:pathLst>
                            </a:custGeom>
                            <a:noFill/>
                            <a:ln w="6350" cmpd="sng">
                              <a:solidFill>
                                <a:schemeClr val="tx1"/>
                              </a:solidFill>
                              <a:round/>
                              <a:headEnd type="none" w="med" len="med"/>
                              <a:tailEnd type="none" w="med" len="med"/>
                            </a:ln>
                            <a:effectLst/>
                          </p:spPr>
                          <p:txBody>
                            <a:bodyPr/>
                            <a:lstStyle/>
                            <a:p>
                              <a:endParaRPr lang="ro-RO"/>
                            </a:p>
                          </p:txBody>
                        </p:sp>
                        <p:sp>
                          <p:nvSpPr>
                            <p:cNvPr id="171341" name="Freeform 333" descr="Широкий диагональный 2"/>
                            <p:cNvSpPr>
                              <a:spLocks noChangeAspect="1"/>
                            </p:cNvSpPr>
                            <p:nvPr/>
                          </p:nvSpPr>
                          <p:spPr bwMode="auto">
                            <a:xfrm>
                              <a:off x="3018" y="3441"/>
                              <a:ext cx="11" cy="195"/>
                            </a:xfrm>
                            <a:custGeom>
                              <a:avLst/>
                              <a:gdLst/>
                              <a:ahLst/>
                              <a:cxnLst>
                                <a:cxn ang="0">
                                  <a:pos x="0" y="0"/>
                                </a:cxn>
                                <a:cxn ang="0">
                                  <a:pos x="13" y="30"/>
                                </a:cxn>
                                <a:cxn ang="0">
                                  <a:pos x="13" y="229"/>
                                </a:cxn>
                              </a:cxnLst>
                              <a:rect l="0" t="0" r="r" b="b"/>
                              <a:pathLst>
                                <a:path w="13" h="229">
                                  <a:moveTo>
                                    <a:pt x="0" y="0"/>
                                  </a:moveTo>
                                  <a:lnTo>
                                    <a:pt x="13" y="30"/>
                                  </a:lnTo>
                                  <a:lnTo>
                                    <a:pt x="13" y="229"/>
                                  </a:lnTo>
                                </a:path>
                              </a:pathLst>
                            </a:custGeom>
                            <a:noFill/>
                            <a:ln w="6350" cmpd="sng">
                              <a:solidFill>
                                <a:schemeClr val="tx1"/>
                              </a:solidFill>
                              <a:round/>
                              <a:headEnd type="none" w="med" len="med"/>
                              <a:tailEnd type="none" w="med" len="med"/>
                            </a:ln>
                            <a:effectLst/>
                          </p:spPr>
                          <p:txBody>
                            <a:bodyPr/>
                            <a:lstStyle/>
                            <a:p>
                              <a:endParaRPr lang="ro-RO"/>
                            </a:p>
                          </p:txBody>
                        </p:sp>
                      </p:grpSp>
                    </p:grpSp>
                    <p:sp>
                      <p:nvSpPr>
                        <p:cNvPr id="171342" name="Freeform 334" descr="Широкий диагональный 1"/>
                        <p:cNvSpPr>
                          <a:spLocks noChangeAspect="1"/>
                        </p:cNvSpPr>
                        <p:nvPr/>
                      </p:nvSpPr>
                      <p:spPr bwMode="auto">
                        <a:xfrm>
                          <a:off x="2658" y="3506"/>
                          <a:ext cx="450" cy="336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109" y="2"/>
                            </a:cxn>
                            <a:cxn ang="0">
                              <a:pos x="268" y="0"/>
                            </a:cxn>
                            <a:cxn ang="0">
                              <a:pos x="188" y="0"/>
                            </a:cxn>
                            <a:cxn ang="0">
                              <a:pos x="188" y="338"/>
                            </a:cxn>
                            <a:cxn ang="0">
                              <a:pos x="338" y="338"/>
                            </a:cxn>
                            <a:cxn ang="0">
                              <a:pos x="338" y="0"/>
                            </a:cxn>
                            <a:cxn ang="0">
                              <a:pos x="266" y="0"/>
                            </a:cxn>
                            <a:cxn ang="0">
                              <a:pos x="418" y="0"/>
                            </a:cxn>
                            <a:cxn ang="0">
                              <a:pos x="418" y="154"/>
                            </a:cxn>
                            <a:cxn ang="0">
                              <a:pos x="400" y="156"/>
                            </a:cxn>
                            <a:cxn ang="0">
                              <a:pos x="400" y="178"/>
                            </a:cxn>
                            <a:cxn ang="0">
                              <a:pos x="528" y="178"/>
                            </a:cxn>
                            <a:cxn ang="0">
                              <a:pos x="528" y="236"/>
                            </a:cxn>
                            <a:cxn ang="0">
                              <a:pos x="468" y="232"/>
                            </a:cxn>
                            <a:cxn ang="0">
                              <a:pos x="468" y="290"/>
                            </a:cxn>
                            <a:cxn ang="0">
                              <a:pos x="444" y="290"/>
                            </a:cxn>
                            <a:cxn ang="0">
                              <a:pos x="444" y="394"/>
                            </a:cxn>
                            <a:cxn ang="0">
                              <a:pos x="400" y="394"/>
                            </a:cxn>
                            <a:cxn ang="0">
                              <a:pos x="400" y="336"/>
                            </a:cxn>
                            <a:cxn ang="0">
                              <a:pos x="132" y="336"/>
                            </a:cxn>
                            <a:cxn ang="0">
                              <a:pos x="134" y="394"/>
                            </a:cxn>
                            <a:cxn ang="0">
                              <a:pos x="78" y="394"/>
                            </a:cxn>
                            <a:cxn ang="0">
                              <a:pos x="78" y="292"/>
                            </a:cxn>
                            <a:cxn ang="0">
                              <a:pos x="50" y="294"/>
                            </a:cxn>
                            <a:cxn ang="0">
                              <a:pos x="50" y="232"/>
                            </a:cxn>
                            <a:cxn ang="0">
                              <a:pos x="0" y="230"/>
                            </a:cxn>
                            <a:cxn ang="0">
                              <a:pos x="0" y="174"/>
                            </a:cxn>
                            <a:cxn ang="0">
                              <a:pos x="126" y="174"/>
                            </a:cxn>
                            <a:cxn ang="0">
                              <a:pos x="122" y="150"/>
                            </a:cxn>
                            <a:cxn ang="0">
                              <a:pos x="109" y="149"/>
                            </a:cxn>
                            <a:cxn ang="0">
                              <a:pos x="109" y="2"/>
                            </a:cxn>
                          </a:cxnLst>
                          <a:rect l="0" t="0" r="r" b="b"/>
                          <a:pathLst>
                            <a:path w="528" h="394">
                              <a:moveTo>
                                <a:pt x="109" y="2"/>
                              </a:moveTo>
                              <a:lnTo>
                                <a:pt x="268" y="0"/>
                              </a:lnTo>
                              <a:lnTo>
                                <a:pt x="188" y="0"/>
                              </a:lnTo>
                              <a:lnTo>
                                <a:pt x="188" y="338"/>
                              </a:lnTo>
                              <a:lnTo>
                                <a:pt x="338" y="338"/>
                              </a:lnTo>
                              <a:lnTo>
                                <a:pt x="338" y="0"/>
                              </a:lnTo>
                              <a:lnTo>
                                <a:pt x="266" y="0"/>
                              </a:lnTo>
                              <a:lnTo>
                                <a:pt x="418" y="0"/>
                              </a:lnTo>
                              <a:lnTo>
                                <a:pt x="418" y="154"/>
                              </a:lnTo>
                              <a:lnTo>
                                <a:pt x="400" y="156"/>
                              </a:lnTo>
                              <a:lnTo>
                                <a:pt x="400" y="178"/>
                              </a:lnTo>
                              <a:lnTo>
                                <a:pt x="528" y="178"/>
                              </a:lnTo>
                              <a:lnTo>
                                <a:pt x="528" y="236"/>
                              </a:lnTo>
                              <a:lnTo>
                                <a:pt x="468" y="232"/>
                              </a:lnTo>
                              <a:lnTo>
                                <a:pt x="468" y="290"/>
                              </a:lnTo>
                              <a:lnTo>
                                <a:pt x="444" y="290"/>
                              </a:lnTo>
                              <a:lnTo>
                                <a:pt x="444" y="394"/>
                              </a:lnTo>
                              <a:lnTo>
                                <a:pt x="400" y="394"/>
                              </a:lnTo>
                              <a:lnTo>
                                <a:pt x="400" y="336"/>
                              </a:lnTo>
                              <a:lnTo>
                                <a:pt x="132" y="336"/>
                              </a:lnTo>
                              <a:lnTo>
                                <a:pt x="134" y="394"/>
                              </a:lnTo>
                              <a:lnTo>
                                <a:pt x="78" y="394"/>
                              </a:lnTo>
                              <a:lnTo>
                                <a:pt x="78" y="292"/>
                              </a:lnTo>
                              <a:lnTo>
                                <a:pt x="50" y="294"/>
                              </a:lnTo>
                              <a:lnTo>
                                <a:pt x="50" y="232"/>
                              </a:lnTo>
                              <a:lnTo>
                                <a:pt x="0" y="230"/>
                              </a:lnTo>
                              <a:lnTo>
                                <a:pt x="0" y="174"/>
                              </a:lnTo>
                              <a:lnTo>
                                <a:pt x="126" y="174"/>
                              </a:lnTo>
                              <a:lnTo>
                                <a:pt x="122" y="150"/>
                              </a:lnTo>
                              <a:lnTo>
                                <a:pt x="109" y="149"/>
                              </a:lnTo>
                              <a:lnTo>
                                <a:pt x="109" y="2"/>
                              </a:lnTo>
                              <a:close/>
                            </a:path>
                          </a:pathLst>
                        </a:custGeom>
                        <a:pattFill prst="wdDnDiag">
                          <a:fgClr>
                            <a:schemeClr val="tx1"/>
                          </a:fgClr>
                          <a:bgClr>
                            <a:schemeClr val="bg1"/>
                          </a:bgClr>
                        </a:pattFill>
                        <a:ln w="952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</p:spPr>
                      <p:txBody>
                        <a:bodyPr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71343" name="Freeform 335" descr="Алмазная решетка (контур)"/>
                        <p:cNvSpPr>
                          <a:spLocks noChangeAspect="1"/>
                        </p:cNvSpPr>
                        <p:nvPr/>
                      </p:nvSpPr>
                      <p:spPr bwMode="auto">
                        <a:xfrm>
                          <a:off x="3062" y="1505"/>
                          <a:ext cx="617" cy="2127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116" y="14"/>
                            </a:cxn>
                            <a:cxn ang="0">
                              <a:pos x="688" y="0"/>
                            </a:cxn>
                            <a:cxn ang="0">
                              <a:pos x="724" y="2406"/>
                            </a:cxn>
                            <a:cxn ang="0">
                              <a:pos x="140" y="2412"/>
                            </a:cxn>
                            <a:cxn ang="0">
                              <a:pos x="140" y="2494"/>
                            </a:cxn>
                            <a:cxn ang="0">
                              <a:pos x="0" y="2354"/>
                            </a:cxn>
                            <a:cxn ang="0">
                              <a:pos x="0" y="1386"/>
                            </a:cxn>
                            <a:cxn ang="0">
                              <a:pos x="116" y="1266"/>
                            </a:cxn>
                            <a:cxn ang="0">
                              <a:pos x="116" y="14"/>
                            </a:cxn>
                          </a:cxnLst>
                          <a:rect l="0" t="0" r="r" b="b"/>
                          <a:pathLst>
                            <a:path w="724" h="2494">
                              <a:moveTo>
                                <a:pt x="116" y="14"/>
                              </a:moveTo>
                              <a:lnTo>
                                <a:pt x="688" y="0"/>
                              </a:lnTo>
                              <a:lnTo>
                                <a:pt x="724" y="2406"/>
                              </a:lnTo>
                              <a:lnTo>
                                <a:pt x="140" y="2412"/>
                              </a:lnTo>
                              <a:lnTo>
                                <a:pt x="140" y="2494"/>
                              </a:lnTo>
                              <a:lnTo>
                                <a:pt x="0" y="2354"/>
                              </a:lnTo>
                              <a:lnTo>
                                <a:pt x="0" y="1386"/>
                              </a:lnTo>
                              <a:lnTo>
                                <a:pt x="116" y="1266"/>
                              </a:lnTo>
                              <a:lnTo>
                                <a:pt x="116" y="14"/>
                              </a:lnTo>
                              <a:close/>
                            </a:path>
                          </a:pathLst>
                        </a:custGeom>
                        <a:pattFill prst="openDmnd">
                          <a:fgClr>
                            <a:srgbClr val="FF3300"/>
                          </a:fgClr>
                          <a:bgClr>
                            <a:schemeClr val="bg1"/>
                          </a:bgClr>
                        </a:pattFill>
                        <a:ln w="9525">
                          <a:solidFill>
                            <a:srgbClr val="FF3300"/>
                          </a:solidFill>
                          <a:round/>
                          <a:headEnd/>
                          <a:tailEnd/>
                        </a:ln>
                        <a:effectLst/>
                      </p:spPr>
                      <p:txBody>
                        <a:bodyPr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71344" name="Freeform 336" descr="Алмазная решетка (контур)"/>
                        <p:cNvSpPr>
                          <a:spLocks noChangeAspect="1"/>
                        </p:cNvSpPr>
                        <p:nvPr/>
                      </p:nvSpPr>
                      <p:spPr bwMode="auto">
                        <a:xfrm>
                          <a:off x="2443" y="1519"/>
                          <a:ext cx="252" cy="2102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0" y="0"/>
                            </a:cxn>
                            <a:cxn ang="0">
                              <a:pos x="172" y="0"/>
                            </a:cxn>
                            <a:cxn ang="0">
                              <a:pos x="170" y="1242"/>
                            </a:cxn>
                            <a:cxn ang="0">
                              <a:pos x="296" y="1368"/>
                            </a:cxn>
                            <a:cxn ang="0">
                              <a:pos x="295" y="2339"/>
                            </a:cxn>
                            <a:cxn ang="0">
                              <a:pos x="163" y="2465"/>
                            </a:cxn>
                            <a:cxn ang="0">
                              <a:pos x="163" y="2405"/>
                            </a:cxn>
                            <a:cxn ang="0">
                              <a:pos x="6" y="2404"/>
                            </a:cxn>
                            <a:cxn ang="0">
                              <a:pos x="0" y="0"/>
                            </a:cxn>
                          </a:cxnLst>
                          <a:rect l="0" t="0" r="r" b="b"/>
                          <a:pathLst>
                            <a:path w="296" h="2465">
                              <a:moveTo>
                                <a:pt x="0" y="0"/>
                              </a:moveTo>
                              <a:lnTo>
                                <a:pt x="172" y="0"/>
                              </a:lnTo>
                              <a:lnTo>
                                <a:pt x="170" y="1242"/>
                              </a:lnTo>
                              <a:lnTo>
                                <a:pt x="296" y="1368"/>
                              </a:lnTo>
                              <a:lnTo>
                                <a:pt x="295" y="2339"/>
                              </a:lnTo>
                              <a:lnTo>
                                <a:pt x="163" y="2465"/>
                              </a:lnTo>
                              <a:lnTo>
                                <a:pt x="163" y="2405"/>
                              </a:lnTo>
                              <a:lnTo>
                                <a:pt x="6" y="2404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pattFill prst="openDmnd">
                          <a:fgClr>
                            <a:srgbClr val="FF3300"/>
                          </a:fgClr>
                          <a:bgClr>
                            <a:schemeClr val="bg1"/>
                          </a:bgClr>
                        </a:pattFill>
                        <a:ln w="9525" cap="flat" cmpd="sng">
                          <a:solidFill>
                            <a:srgbClr val="FF33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>
                        <a:effectLst/>
                      </p:spPr>
                      <p:txBody>
                        <a:bodyPr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71345" name="Freeform 337" descr="Широкий диагональный 2"/>
                        <p:cNvSpPr>
                          <a:spLocks noChangeAspect="1"/>
                        </p:cNvSpPr>
                        <p:nvPr/>
                      </p:nvSpPr>
                      <p:spPr bwMode="auto">
                        <a:xfrm>
                          <a:off x="1806" y="3564"/>
                          <a:ext cx="2156" cy="246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0" y="100"/>
                            </a:cxn>
                            <a:cxn ang="0">
                              <a:pos x="66" y="99"/>
                            </a:cxn>
                            <a:cxn ang="0">
                              <a:pos x="66" y="153"/>
                            </a:cxn>
                            <a:cxn ang="0">
                              <a:pos x="237" y="151"/>
                            </a:cxn>
                            <a:cxn ang="0">
                              <a:pos x="241" y="97"/>
                            </a:cxn>
                            <a:cxn ang="0">
                              <a:pos x="295" y="97"/>
                            </a:cxn>
                            <a:cxn ang="0">
                              <a:pos x="294" y="87"/>
                            </a:cxn>
                            <a:cxn ang="0">
                              <a:pos x="321" y="88"/>
                            </a:cxn>
                            <a:cxn ang="0">
                              <a:pos x="321" y="12"/>
                            </a:cxn>
                            <a:cxn ang="0">
                              <a:pos x="903" y="10"/>
                            </a:cxn>
                            <a:cxn ang="0">
                              <a:pos x="901" y="88"/>
                            </a:cxn>
                            <a:cxn ang="0">
                              <a:pos x="1618" y="87"/>
                            </a:cxn>
                            <a:cxn ang="0">
                              <a:pos x="1618" y="4"/>
                            </a:cxn>
                            <a:cxn ang="0">
                              <a:pos x="2196" y="0"/>
                            </a:cxn>
                            <a:cxn ang="0">
                              <a:pos x="2196" y="79"/>
                            </a:cxn>
                            <a:cxn ang="0">
                              <a:pos x="2283" y="78"/>
                            </a:cxn>
                            <a:cxn ang="0">
                              <a:pos x="2293" y="136"/>
                            </a:cxn>
                            <a:cxn ang="0">
                              <a:pos x="2425" y="135"/>
                            </a:cxn>
                            <a:cxn ang="0">
                              <a:pos x="2427" y="78"/>
                            </a:cxn>
                            <a:cxn ang="0">
                              <a:pos x="2527" y="78"/>
                            </a:cxn>
                            <a:cxn ang="0">
                              <a:pos x="2529" y="213"/>
                            </a:cxn>
                            <a:cxn ang="0">
                              <a:pos x="2461" y="216"/>
                            </a:cxn>
                            <a:cxn ang="0">
                              <a:pos x="2461" y="279"/>
                            </a:cxn>
                            <a:cxn ang="0">
                              <a:pos x="1668" y="280"/>
                            </a:cxn>
                            <a:cxn ang="0">
                              <a:pos x="1668" y="88"/>
                            </a:cxn>
                            <a:cxn ang="0">
                              <a:pos x="1621" y="90"/>
                            </a:cxn>
                            <a:cxn ang="0">
                              <a:pos x="864" y="87"/>
                            </a:cxn>
                            <a:cxn ang="0">
                              <a:pos x="864" y="129"/>
                            </a:cxn>
                            <a:cxn ang="0">
                              <a:pos x="865" y="277"/>
                            </a:cxn>
                            <a:cxn ang="0">
                              <a:pos x="829" y="277"/>
                            </a:cxn>
                            <a:cxn ang="0">
                              <a:pos x="832" y="130"/>
                            </a:cxn>
                            <a:cxn ang="0">
                              <a:pos x="768" y="129"/>
                            </a:cxn>
                            <a:cxn ang="0">
                              <a:pos x="766" y="10"/>
                            </a:cxn>
                            <a:cxn ang="0">
                              <a:pos x="342" y="10"/>
                            </a:cxn>
                            <a:cxn ang="0">
                              <a:pos x="342" y="139"/>
                            </a:cxn>
                            <a:cxn ang="0">
                              <a:pos x="268" y="141"/>
                            </a:cxn>
                            <a:cxn ang="0">
                              <a:pos x="267" y="289"/>
                            </a:cxn>
                            <a:cxn ang="0">
                              <a:pos x="85" y="288"/>
                            </a:cxn>
                            <a:cxn ang="0">
                              <a:pos x="85" y="226"/>
                            </a:cxn>
                            <a:cxn ang="0">
                              <a:pos x="0" y="229"/>
                            </a:cxn>
                            <a:cxn ang="0">
                              <a:pos x="0" y="100"/>
                            </a:cxn>
                          </a:cxnLst>
                          <a:rect l="0" t="0" r="r" b="b"/>
                          <a:pathLst>
                            <a:path w="2529" h="289">
                              <a:moveTo>
                                <a:pt x="0" y="100"/>
                              </a:moveTo>
                              <a:lnTo>
                                <a:pt x="66" y="99"/>
                              </a:lnTo>
                              <a:lnTo>
                                <a:pt x="66" y="153"/>
                              </a:lnTo>
                              <a:lnTo>
                                <a:pt x="237" y="151"/>
                              </a:lnTo>
                              <a:lnTo>
                                <a:pt x="241" y="97"/>
                              </a:lnTo>
                              <a:lnTo>
                                <a:pt x="295" y="97"/>
                              </a:lnTo>
                              <a:lnTo>
                                <a:pt x="294" y="87"/>
                              </a:lnTo>
                              <a:lnTo>
                                <a:pt x="321" y="88"/>
                              </a:lnTo>
                              <a:lnTo>
                                <a:pt x="321" y="12"/>
                              </a:lnTo>
                              <a:lnTo>
                                <a:pt x="903" y="10"/>
                              </a:lnTo>
                              <a:lnTo>
                                <a:pt x="901" y="88"/>
                              </a:lnTo>
                              <a:lnTo>
                                <a:pt x="1618" y="87"/>
                              </a:lnTo>
                              <a:lnTo>
                                <a:pt x="1618" y="4"/>
                              </a:lnTo>
                              <a:lnTo>
                                <a:pt x="2196" y="0"/>
                              </a:lnTo>
                              <a:lnTo>
                                <a:pt x="2196" y="79"/>
                              </a:lnTo>
                              <a:lnTo>
                                <a:pt x="2283" y="78"/>
                              </a:lnTo>
                              <a:lnTo>
                                <a:pt x="2293" y="136"/>
                              </a:lnTo>
                              <a:lnTo>
                                <a:pt x="2425" y="135"/>
                              </a:lnTo>
                              <a:lnTo>
                                <a:pt x="2427" y="78"/>
                              </a:lnTo>
                              <a:lnTo>
                                <a:pt x="2527" y="78"/>
                              </a:lnTo>
                              <a:lnTo>
                                <a:pt x="2529" y="213"/>
                              </a:lnTo>
                              <a:lnTo>
                                <a:pt x="2461" y="216"/>
                              </a:lnTo>
                              <a:lnTo>
                                <a:pt x="2461" y="279"/>
                              </a:lnTo>
                              <a:lnTo>
                                <a:pt x="1668" y="280"/>
                              </a:lnTo>
                              <a:lnTo>
                                <a:pt x="1668" y="88"/>
                              </a:lnTo>
                              <a:lnTo>
                                <a:pt x="1621" y="90"/>
                              </a:lnTo>
                              <a:lnTo>
                                <a:pt x="864" y="87"/>
                              </a:lnTo>
                              <a:lnTo>
                                <a:pt x="864" y="129"/>
                              </a:lnTo>
                              <a:lnTo>
                                <a:pt x="865" y="277"/>
                              </a:lnTo>
                              <a:lnTo>
                                <a:pt x="829" y="277"/>
                              </a:lnTo>
                              <a:lnTo>
                                <a:pt x="832" y="130"/>
                              </a:lnTo>
                              <a:lnTo>
                                <a:pt x="768" y="129"/>
                              </a:lnTo>
                              <a:lnTo>
                                <a:pt x="766" y="10"/>
                              </a:lnTo>
                              <a:lnTo>
                                <a:pt x="342" y="10"/>
                              </a:lnTo>
                              <a:lnTo>
                                <a:pt x="342" y="139"/>
                              </a:lnTo>
                              <a:lnTo>
                                <a:pt x="268" y="141"/>
                              </a:lnTo>
                              <a:lnTo>
                                <a:pt x="267" y="289"/>
                              </a:lnTo>
                              <a:lnTo>
                                <a:pt x="85" y="288"/>
                              </a:lnTo>
                              <a:lnTo>
                                <a:pt x="85" y="226"/>
                              </a:lnTo>
                              <a:lnTo>
                                <a:pt x="0" y="229"/>
                              </a:lnTo>
                              <a:lnTo>
                                <a:pt x="0" y="100"/>
                              </a:lnTo>
                              <a:close/>
                            </a:path>
                          </a:pathLst>
                        </a:custGeom>
                        <a:pattFill prst="wdUpDiag">
                          <a:fgClr>
                            <a:schemeClr val="tx1"/>
                          </a:fgClr>
                          <a:bgClr>
                            <a:schemeClr val="bg1"/>
                          </a:bgClr>
                        </a:pattFill>
                        <a:ln w="952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</p:spPr>
                      <p:txBody>
                        <a:bodyPr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71346" name="Freeform 338" descr="Алмазная решетка (контур)"/>
                        <p:cNvSpPr>
                          <a:spLocks noChangeAspect="1"/>
                        </p:cNvSpPr>
                        <p:nvPr/>
                      </p:nvSpPr>
                      <p:spPr bwMode="auto">
                        <a:xfrm>
                          <a:off x="2063" y="1526"/>
                          <a:ext cx="41" cy="2108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0" y="0"/>
                            </a:cxn>
                            <a:cxn ang="0">
                              <a:pos x="39" y="0"/>
                            </a:cxn>
                            <a:cxn ang="0">
                              <a:pos x="48" y="2400"/>
                            </a:cxn>
                            <a:cxn ang="0">
                              <a:pos x="21" y="2397"/>
                            </a:cxn>
                            <a:cxn ang="0">
                              <a:pos x="18" y="2469"/>
                            </a:cxn>
                            <a:cxn ang="0">
                              <a:pos x="0" y="2472"/>
                            </a:cxn>
                            <a:cxn ang="0">
                              <a:pos x="0" y="0"/>
                            </a:cxn>
                          </a:cxnLst>
                          <a:rect l="0" t="0" r="r" b="b"/>
                          <a:pathLst>
                            <a:path w="48" h="2472">
                              <a:moveTo>
                                <a:pt x="0" y="0"/>
                              </a:moveTo>
                              <a:lnTo>
                                <a:pt x="39" y="0"/>
                              </a:lnTo>
                              <a:lnTo>
                                <a:pt x="48" y="2400"/>
                              </a:lnTo>
                              <a:lnTo>
                                <a:pt x="21" y="2397"/>
                              </a:lnTo>
                              <a:lnTo>
                                <a:pt x="18" y="2469"/>
                              </a:lnTo>
                              <a:lnTo>
                                <a:pt x="0" y="2472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pattFill prst="openDmnd">
                          <a:fgClr>
                            <a:srgbClr val="FF3300"/>
                          </a:fgClr>
                          <a:bgClr>
                            <a:schemeClr val="bg1"/>
                          </a:bgClr>
                        </a:pattFill>
                        <a:ln w="9525" cap="flat" cmpd="sng">
                          <a:solidFill>
                            <a:srgbClr val="FF33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>
                        <a:effectLst/>
                      </p:spPr>
                      <p:txBody>
                        <a:bodyPr/>
                        <a:lstStyle/>
                        <a:p>
                          <a:endParaRPr lang="ro-RO"/>
                        </a:p>
                      </p:txBody>
                    </p:sp>
                    <p:grpSp>
                      <p:nvGrpSpPr>
                        <p:cNvPr id="171347" name="Group 339"/>
                        <p:cNvGrpSpPr>
                          <a:grpSpLocks noChangeAspect="1"/>
                        </p:cNvGrpSpPr>
                        <p:nvPr/>
                      </p:nvGrpSpPr>
                      <p:grpSpPr bwMode="auto">
                        <a:xfrm>
                          <a:off x="2043" y="3649"/>
                          <a:ext cx="1175" cy="154"/>
                          <a:chOff x="2112" y="3660"/>
                          <a:chExt cx="1379" cy="180"/>
                        </a:xfrm>
                      </p:grpSpPr>
                      <p:sp>
                        <p:nvSpPr>
                          <p:cNvPr id="171348" name="Rectangle 340" descr="Алмазная решетка (контур)"/>
                          <p:cNvSpPr>
                            <a:spLocks noChangeAspect="1" noChangeArrowheads="1"/>
                          </p:cNvSpPr>
                          <p:nvPr/>
                        </p:nvSpPr>
                        <p:spPr bwMode="auto">
                          <a:xfrm>
                            <a:off x="2112" y="3702"/>
                            <a:ext cx="72" cy="138"/>
                          </a:xfrm>
                          <a:prstGeom prst="rect">
                            <a:avLst/>
                          </a:prstGeom>
                          <a:pattFill prst="openDmnd">
                            <a:fgClr>
                              <a:schemeClr val="folHlink"/>
                            </a:fgClr>
                            <a:bgClr>
                              <a:schemeClr val="bg1"/>
                            </a:bgClr>
                          </a:pattFill>
                          <a:ln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:ln>
                          <a:effectLst/>
                        </p:spPr>
                        <p:txBody>
                          <a:bodyPr wrap="none" anchor="ctr"/>
                          <a:lstStyle/>
                          <a:p>
                            <a:endParaRPr lang="ro-RO"/>
                          </a:p>
                        </p:txBody>
                      </p:sp>
                      <p:sp>
                        <p:nvSpPr>
                          <p:cNvPr id="171349" name="Rectangle 341" descr="Алмазная решетка (контур)"/>
                          <p:cNvSpPr>
                            <a:spLocks noChangeAspect="1" noChangeArrowheads="1"/>
                          </p:cNvSpPr>
                          <p:nvPr/>
                        </p:nvSpPr>
                        <p:spPr bwMode="auto">
                          <a:xfrm>
                            <a:off x="2592" y="3699"/>
                            <a:ext cx="72" cy="138"/>
                          </a:xfrm>
                          <a:prstGeom prst="rect">
                            <a:avLst/>
                          </a:prstGeom>
                          <a:pattFill prst="openDmnd">
                            <a:fgClr>
                              <a:schemeClr val="folHlink"/>
                            </a:fgClr>
                            <a:bgClr>
                              <a:schemeClr val="bg1"/>
                            </a:bgClr>
                          </a:pattFill>
                          <a:ln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:ln>
                          <a:effectLst/>
                        </p:spPr>
                        <p:txBody>
                          <a:bodyPr wrap="none" anchor="ctr"/>
                          <a:lstStyle/>
                          <a:p>
                            <a:endParaRPr lang="ro-RO"/>
                          </a:p>
                        </p:txBody>
                      </p:sp>
                      <p:sp>
                        <p:nvSpPr>
                          <p:cNvPr id="171350" name="Rectangle 342" descr="Алмазная решетка (контур)"/>
                          <p:cNvSpPr>
                            <a:spLocks noChangeAspect="1" noChangeArrowheads="1"/>
                          </p:cNvSpPr>
                          <p:nvPr/>
                        </p:nvSpPr>
                        <p:spPr bwMode="auto">
                          <a:xfrm>
                            <a:off x="2701" y="3663"/>
                            <a:ext cx="47" cy="174"/>
                          </a:xfrm>
                          <a:prstGeom prst="rect">
                            <a:avLst/>
                          </a:prstGeom>
                          <a:pattFill prst="openDmnd">
                            <a:fgClr>
                              <a:schemeClr val="folHlink"/>
                            </a:fgClr>
                            <a:bgClr>
                              <a:schemeClr val="bg1"/>
                            </a:bgClr>
                          </a:pattFill>
                          <a:ln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:ln>
                          <a:effectLst/>
                        </p:spPr>
                        <p:txBody>
                          <a:bodyPr wrap="none" anchor="ctr"/>
                          <a:lstStyle/>
                          <a:p>
                            <a:endParaRPr lang="ro-RO"/>
                          </a:p>
                        </p:txBody>
                      </p:sp>
                      <p:sp>
                        <p:nvSpPr>
                          <p:cNvPr id="171351" name="Rectangle 343" descr="Алмазная решетка (контур)"/>
                          <p:cNvSpPr>
                            <a:spLocks noChangeAspect="1" noChangeArrowheads="1"/>
                          </p:cNvSpPr>
                          <p:nvPr/>
                        </p:nvSpPr>
                        <p:spPr bwMode="auto">
                          <a:xfrm>
                            <a:off x="3444" y="3660"/>
                            <a:ext cx="47" cy="174"/>
                          </a:xfrm>
                          <a:prstGeom prst="rect">
                            <a:avLst/>
                          </a:prstGeom>
                          <a:pattFill prst="openDmnd">
                            <a:fgClr>
                              <a:schemeClr val="folHlink"/>
                            </a:fgClr>
                            <a:bgClr>
                              <a:schemeClr val="bg1"/>
                            </a:bgClr>
                          </a:pattFill>
                          <a:ln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:ln>
                          <a:effectLst/>
                        </p:spPr>
                        <p:txBody>
                          <a:bodyPr wrap="none" anchor="ctr"/>
                          <a:lstStyle/>
                          <a:p>
                            <a:endParaRPr lang="ro-RO"/>
                          </a:p>
                        </p:txBody>
                      </p:sp>
                    </p:grpSp>
                    <p:grpSp>
                      <p:nvGrpSpPr>
                        <p:cNvPr id="171352" name="Group 344"/>
                        <p:cNvGrpSpPr>
                          <a:grpSpLocks noChangeAspect="1"/>
                        </p:cNvGrpSpPr>
                        <p:nvPr/>
                      </p:nvGrpSpPr>
                      <p:grpSpPr bwMode="auto">
                        <a:xfrm>
                          <a:off x="2095" y="1388"/>
                          <a:ext cx="346" cy="2602"/>
                          <a:chOff x="2095" y="1388"/>
                          <a:chExt cx="346" cy="2602"/>
                        </a:xfrm>
                      </p:grpSpPr>
                      <p:sp>
                        <p:nvSpPr>
                          <p:cNvPr id="171353" name="Freeform 345" descr="Широкий диагональный 2"/>
                          <p:cNvSpPr>
                            <a:spLocks noChangeAspect="1"/>
                          </p:cNvSpPr>
                          <p:nvPr/>
                        </p:nvSpPr>
                        <p:spPr bwMode="auto">
                          <a:xfrm>
                            <a:off x="2095" y="1388"/>
                            <a:ext cx="346" cy="2602"/>
                          </a:xfrm>
                          <a:custGeom>
                            <a:avLst/>
                            <a:gdLst/>
                            <a:ahLst/>
                            <a:cxnLst>
                              <a:cxn ang="0">
                                <a:pos x="28" y="0"/>
                              </a:cxn>
                              <a:cxn ang="0">
                                <a:pos x="364" y="0"/>
                              </a:cxn>
                              <a:cxn ang="0">
                                <a:pos x="398" y="28"/>
                              </a:cxn>
                              <a:cxn ang="0">
                                <a:pos x="406" y="2848"/>
                              </a:cxn>
                              <a:cxn ang="0">
                                <a:pos x="388" y="2862"/>
                              </a:cxn>
                              <a:cxn ang="0">
                                <a:pos x="388" y="2888"/>
                              </a:cxn>
                              <a:cxn ang="0">
                                <a:pos x="388" y="2916"/>
                              </a:cxn>
                              <a:cxn ang="0">
                                <a:pos x="264" y="2916"/>
                              </a:cxn>
                              <a:cxn ang="0">
                                <a:pos x="262" y="3000"/>
                              </a:cxn>
                              <a:cxn ang="0">
                                <a:pos x="210" y="2998"/>
                              </a:cxn>
                              <a:cxn ang="0">
                                <a:pos x="210" y="2918"/>
                              </a:cxn>
                              <a:cxn ang="0">
                                <a:pos x="262" y="2918"/>
                              </a:cxn>
                              <a:cxn ang="0">
                                <a:pos x="212" y="2918"/>
                              </a:cxn>
                              <a:cxn ang="0">
                                <a:pos x="262" y="2856"/>
                              </a:cxn>
                              <a:cxn ang="0">
                                <a:pos x="186" y="2852"/>
                              </a:cxn>
                              <a:cxn ang="0">
                                <a:pos x="104" y="2918"/>
                              </a:cxn>
                              <a:cxn ang="0">
                                <a:pos x="102" y="2996"/>
                              </a:cxn>
                              <a:cxn ang="0">
                                <a:pos x="210" y="3000"/>
                              </a:cxn>
                              <a:cxn ang="0">
                                <a:pos x="210" y="3052"/>
                              </a:cxn>
                              <a:cxn ang="0">
                                <a:pos x="76" y="3050"/>
                              </a:cxn>
                              <a:cxn ang="0">
                                <a:pos x="76" y="3016"/>
                              </a:cxn>
                              <a:cxn ang="0">
                                <a:pos x="102" y="2998"/>
                              </a:cxn>
                              <a:cxn ang="0">
                                <a:pos x="78" y="3012"/>
                              </a:cxn>
                              <a:cxn ang="0">
                                <a:pos x="76" y="3048"/>
                              </a:cxn>
                              <a:cxn ang="0">
                                <a:pos x="58" y="3050"/>
                              </a:cxn>
                              <a:cxn ang="0">
                                <a:pos x="60" y="3006"/>
                              </a:cxn>
                              <a:cxn ang="0">
                                <a:pos x="84" y="2984"/>
                              </a:cxn>
                              <a:cxn ang="0">
                                <a:pos x="82" y="2912"/>
                              </a:cxn>
                              <a:cxn ang="0">
                                <a:pos x="30" y="2914"/>
                              </a:cxn>
                              <a:cxn ang="0">
                                <a:pos x="30" y="2858"/>
                              </a:cxn>
                              <a:cxn ang="0">
                                <a:pos x="10" y="2852"/>
                              </a:cxn>
                              <a:cxn ang="0">
                                <a:pos x="0" y="28"/>
                              </a:cxn>
                              <a:cxn ang="0">
                                <a:pos x="28" y="0"/>
                              </a:cxn>
                            </a:cxnLst>
                            <a:rect l="0" t="0" r="r" b="b"/>
                            <a:pathLst>
                              <a:path w="406" h="3052">
                                <a:moveTo>
                                  <a:pt x="28" y="0"/>
                                </a:moveTo>
                                <a:lnTo>
                                  <a:pt x="364" y="0"/>
                                </a:lnTo>
                                <a:lnTo>
                                  <a:pt x="398" y="28"/>
                                </a:lnTo>
                                <a:lnTo>
                                  <a:pt x="406" y="2848"/>
                                </a:lnTo>
                                <a:lnTo>
                                  <a:pt x="388" y="2862"/>
                                </a:lnTo>
                                <a:lnTo>
                                  <a:pt x="388" y="2888"/>
                                </a:lnTo>
                                <a:lnTo>
                                  <a:pt x="388" y="2916"/>
                                </a:lnTo>
                                <a:lnTo>
                                  <a:pt x="264" y="2916"/>
                                </a:lnTo>
                                <a:lnTo>
                                  <a:pt x="262" y="3000"/>
                                </a:lnTo>
                                <a:lnTo>
                                  <a:pt x="210" y="2998"/>
                                </a:lnTo>
                                <a:lnTo>
                                  <a:pt x="210" y="2918"/>
                                </a:lnTo>
                                <a:lnTo>
                                  <a:pt x="262" y="2918"/>
                                </a:lnTo>
                                <a:lnTo>
                                  <a:pt x="212" y="2918"/>
                                </a:lnTo>
                                <a:lnTo>
                                  <a:pt x="262" y="2856"/>
                                </a:lnTo>
                                <a:lnTo>
                                  <a:pt x="186" y="2852"/>
                                </a:lnTo>
                                <a:lnTo>
                                  <a:pt x="104" y="2918"/>
                                </a:lnTo>
                                <a:lnTo>
                                  <a:pt x="102" y="2996"/>
                                </a:lnTo>
                                <a:lnTo>
                                  <a:pt x="210" y="3000"/>
                                </a:lnTo>
                                <a:lnTo>
                                  <a:pt x="210" y="3052"/>
                                </a:lnTo>
                                <a:lnTo>
                                  <a:pt x="76" y="3050"/>
                                </a:lnTo>
                                <a:lnTo>
                                  <a:pt x="76" y="3016"/>
                                </a:lnTo>
                                <a:lnTo>
                                  <a:pt x="102" y="2998"/>
                                </a:lnTo>
                                <a:lnTo>
                                  <a:pt x="78" y="3012"/>
                                </a:lnTo>
                                <a:lnTo>
                                  <a:pt x="76" y="3048"/>
                                </a:lnTo>
                                <a:lnTo>
                                  <a:pt x="58" y="3050"/>
                                </a:lnTo>
                                <a:lnTo>
                                  <a:pt x="60" y="3006"/>
                                </a:lnTo>
                                <a:lnTo>
                                  <a:pt x="84" y="2984"/>
                                </a:lnTo>
                                <a:lnTo>
                                  <a:pt x="82" y="2912"/>
                                </a:lnTo>
                                <a:lnTo>
                                  <a:pt x="30" y="2914"/>
                                </a:lnTo>
                                <a:lnTo>
                                  <a:pt x="30" y="2858"/>
                                </a:lnTo>
                                <a:lnTo>
                                  <a:pt x="10" y="2852"/>
                                </a:lnTo>
                                <a:lnTo>
                                  <a:pt x="0" y="28"/>
                                </a:lnTo>
                                <a:lnTo>
                                  <a:pt x="28" y="0"/>
                                </a:lnTo>
                                <a:close/>
                              </a:path>
                            </a:pathLst>
                          </a:custGeom>
                          <a:pattFill prst="wdUpDiag">
                            <a:fgClr>
                              <a:schemeClr val="tx1"/>
                            </a:fgClr>
                            <a:bgClr>
                              <a:schemeClr val="bg1"/>
                            </a:bgClr>
                          </a:pattFill>
                          <a:ln w="9525">
                            <a:solidFill>
                              <a:schemeClr val="tx1"/>
                            </a:solidFill>
                            <a:round/>
                            <a:headEnd/>
                            <a:tailEnd/>
                          </a:ln>
                          <a:effectLst/>
                        </p:spPr>
                        <p:txBody>
                          <a:bodyPr/>
                          <a:lstStyle/>
                          <a:p>
                            <a:endParaRPr lang="ro-RO"/>
                          </a:p>
                        </p:txBody>
                      </p:sp>
                      <p:sp>
                        <p:nvSpPr>
                          <p:cNvPr id="171354" name="Freeform 346" descr="Широкий диагональный 2"/>
                          <p:cNvSpPr>
                            <a:spLocks noChangeAspect="1"/>
                          </p:cNvSpPr>
                          <p:nvPr/>
                        </p:nvSpPr>
                        <p:spPr bwMode="auto">
                          <a:xfrm>
                            <a:off x="2423" y="3516"/>
                            <a:ext cx="15" cy="321"/>
                          </a:xfrm>
                          <a:custGeom>
                            <a:avLst/>
                            <a:gdLst/>
                            <a:ahLst/>
                            <a:cxnLst>
                              <a:cxn ang="0">
                                <a:pos x="18" y="0"/>
                              </a:cxn>
                              <a:cxn ang="0">
                                <a:pos x="0" y="18"/>
                              </a:cxn>
                              <a:cxn ang="0">
                                <a:pos x="2" y="376"/>
                              </a:cxn>
                            </a:cxnLst>
                            <a:rect l="0" t="0" r="r" b="b"/>
                            <a:pathLst>
                              <a:path w="18" h="376">
                                <a:moveTo>
                                  <a:pt x="18" y="0"/>
                                </a:moveTo>
                                <a:lnTo>
                                  <a:pt x="0" y="18"/>
                                </a:lnTo>
                                <a:lnTo>
                                  <a:pt x="2" y="376"/>
                                </a:lnTo>
                              </a:path>
                            </a:pathLst>
                          </a:custGeom>
                          <a:noFill/>
                          <a:ln w="6350" cmpd="sng">
                            <a:solidFill>
                              <a:schemeClr val="tx1"/>
                            </a:solidFill>
                            <a:round/>
                            <a:headEnd type="none" w="med" len="med"/>
                            <a:tailEnd type="none" w="med" len="med"/>
                          </a:ln>
                          <a:effectLst/>
                        </p:spPr>
                        <p:txBody>
                          <a:bodyPr/>
                          <a:lstStyle/>
                          <a:p>
                            <a:endParaRPr lang="ro-RO"/>
                          </a:p>
                        </p:txBody>
                      </p:sp>
                      <p:sp>
                        <p:nvSpPr>
                          <p:cNvPr id="171355" name="Freeform 347" descr="Широкий диагональный 2"/>
                          <p:cNvSpPr>
                            <a:spLocks noChangeAspect="1"/>
                          </p:cNvSpPr>
                          <p:nvPr/>
                        </p:nvSpPr>
                        <p:spPr bwMode="auto">
                          <a:xfrm>
                            <a:off x="2102" y="3509"/>
                            <a:ext cx="19" cy="314"/>
                          </a:xfrm>
                          <a:custGeom>
                            <a:avLst/>
                            <a:gdLst/>
                            <a:ahLst/>
                            <a:cxnLst>
                              <a:cxn ang="0">
                                <a:pos x="0" y="0"/>
                              </a:cxn>
                              <a:cxn ang="0">
                                <a:pos x="20" y="20"/>
                              </a:cxn>
                              <a:cxn ang="0">
                                <a:pos x="22" y="368"/>
                              </a:cxn>
                            </a:cxnLst>
                            <a:rect l="0" t="0" r="r" b="b"/>
                            <a:pathLst>
                              <a:path w="22" h="368">
                                <a:moveTo>
                                  <a:pt x="0" y="0"/>
                                </a:moveTo>
                                <a:lnTo>
                                  <a:pt x="20" y="20"/>
                                </a:lnTo>
                                <a:lnTo>
                                  <a:pt x="22" y="368"/>
                                </a:lnTo>
                              </a:path>
                            </a:pathLst>
                          </a:custGeom>
                          <a:noFill/>
                          <a:ln w="6350" cmpd="sng">
                            <a:solidFill>
                              <a:schemeClr val="tx1"/>
                            </a:solidFill>
                            <a:round/>
                            <a:headEnd type="none" w="med" len="med"/>
                            <a:tailEnd type="none" w="med" len="med"/>
                          </a:ln>
                          <a:effectLst/>
                        </p:spPr>
                        <p:txBody>
                          <a:bodyPr/>
                          <a:lstStyle/>
                          <a:p>
                            <a:endParaRPr lang="ro-RO"/>
                          </a:p>
                        </p:txBody>
                      </p:sp>
                    </p:grpSp>
                  </p:grpSp>
                </p:grpSp>
              </p:grpSp>
            </p:grpSp>
            <p:sp>
              <p:nvSpPr>
                <p:cNvPr id="171356" name="Rectangle 348" descr="Алмазная решетка (контур)"/>
                <p:cNvSpPr>
                  <a:spLocks noChangeArrowheads="1"/>
                </p:cNvSpPr>
                <p:nvPr/>
              </p:nvSpPr>
              <p:spPr bwMode="auto">
                <a:xfrm>
                  <a:off x="2700" y="3828"/>
                  <a:ext cx="48" cy="48"/>
                </a:xfrm>
                <a:prstGeom prst="rect">
                  <a:avLst/>
                </a:prstGeom>
                <a:pattFill prst="openDmnd">
                  <a:fgClr>
                    <a:schemeClr val="folHlink"/>
                  </a:fgClr>
                  <a:bgClr>
                    <a:schemeClr val="bg1"/>
                  </a:bgClr>
                </a:patt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71357" name="Rectangle 349" descr="Алмазная решетка (контур)"/>
                <p:cNvSpPr>
                  <a:spLocks noChangeArrowheads="1"/>
                </p:cNvSpPr>
                <p:nvPr/>
              </p:nvSpPr>
              <p:spPr bwMode="auto">
                <a:xfrm>
                  <a:off x="3016" y="3826"/>
                  <a:ext cx="48" cy="48"/>
                </a:xfrm>
                <a:prstGeom prst="rect">
                  <a:avLst/>
                </a:prstGeom>
                <a:pattFill prst="openDmnd">
                  <a:fgClr>
                    <a:schemeClr val="folHlink"/>
                  </a:fgClr>
                  <a:bgClr>
                    <a:schemeClr val="bg1"/>
                  </a:bgClr>
                </a:patt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  <p:grpSp>
            <p:nvGrpSpPr>
              <p:cNvPr id="171358" name="Group 350"/>
              <p:cNvGrpSpPr>
                <a:grpSpLocks noChangeAspect="1"/>
              </p:cNvGrpSpPr>
              <p:nvPr/>
            </p:nvGrpSpPr>
            <p:grpSpPr bwMode="auto">
              <a:xfrm>
                <a:off x="2293" y="1862"/>
                <a:ext cx="180" cy="2029"/>
                <a:chOff x="2260" y="1006"/>
                <a:chExt cx="256" cy="2876"/>
              </a:xfrm>
            </p:grpSpPr>
            <p:sp>
              <p:nvSpPr>
                <p:cNvPr id="171359" name="Freeform 351" descr="Широкий диагональный 2"/>
                <p:cNvSpPr>
                  <a:spLocks noChangeAspect="1"/>
                </p:cNvSpPr>
                <p:nvPr/>
              </p:nvSpPr>
              <p:spPr bwMode="auto">
                <a:xfrm>
                  <a:off x="2260" y="1006"/>
                  <a:ext cx="256" cy="2876"/>
                </a:xfrm>
                <a:custGeom>
                  <a:avLst/>
                  <a:gdLst/>
                  <a:ahLst/>
                  <a:cxnLst>
                    <a:cxn ang="0">
                      <a:pos x="12" y="0"/>
                    </a:cxn>
                    <a:cxn ang="0">
                      <a:pos x="238" y="2"/>
                    </a:cxn>
                    <a:cxn ang="0">
                      <a:pos x="248" y="22"/>
                    </a:cxn>
                    <a:cxn ang="0">
                      <a:pos x="256" y="2856"/>
                    </a:cxn>
                    <a:cxn ang="0">
                      <a:pos x="236" y="2876"/>
                    </a:cxn>
                    <a:cxn ang="0">
                      <a:pos x="212" y="2868"/>
                    </a:cxn>
                    <a:cxn ang="0">
                      <a:pos x="180" y="2858"/>
                    </a:cxn>
                    <a:cxn ang="0">
                      <a:pos x="148" y="2850"/>
                    </a:cxn>
                    <a:cxn ang="0">
                      <a:pos x="122" y="2848"/>
                    </a:cxn>
                    <a:cxn ang="0">
                      <a:pos x="88" y="2856"/>
                    </a:cxn>
                    <a:cxn ang="0">
                      <a:pos x="52" y="2872"/>
                    </a:cxn>
                    <a:cxn ang="0">
                      <a:pos x="26" y="2872"/>
                    </a:cxn>
                    <a:cxn ang="0">
                      <a:pos x="0" y="2854"/>
                    </a:cxn>
                    <a:cxn ang="0">
                      <a:pos x="2" y="22"/>
                    </a:cxn>
                    <a:cxn ang="0">
                      <a:pos x="12" y="0"/>
                    </a:cxn>
                  </a:cxnLst>
                  <a:rect l="0" t="0" r="r" b="b"/>
                  <a:pathLst>
                    <a:path w="256" h="2876">
                      <a:moveTo>
                        <a:pt x="12" y="0"/>
                      </a:moveTo>
                      <a:lnTo>
                        <a:pt x="238" y="2"/>
                      </a:lnTo>
                      <a:lnTo>
                        <a:pt x="248" y="22"/>
                      </a:lnTo>
                      <a:lnTo>
                        <a:pt x="256" y="2856"/>
                      </a:lnTo>
                      <a:lnTo>
                        <a:pt x="236" y="2876"/>
                      </a:lnTo>
                      <a:lnTo>
                        <a:pt x="212" y="2868"/>
                      </a:lnTo>
                      <a:lnTo>
                        <a:pt x="180" y="2858"/>
                      </a:lnTo>
                      <a:lnTo>
                        <a:pt x="148" y="2850"/>
                      </a:lnTo>
                      <a:lnTo>
                        <a:pt x="122" y="2848"/>
                      </a:lnTo>
                      <a:lnTo>
                        <a:pt x="88" y="2856"/>
                      </a:lnTo>
                      <a:lnTo>
                        <a:pt x="52" y="2872"/>
                      </a:lnTo>
                      <a:lnTo>
                        <a:pt x="26" y="2872"/>
                      </a:lnTo>
                      <a:lnTo>
                        <a:pt x="0" y="2854"/>
                      </a:lnTo>
                      <a:lnTo>
                        <a:pt x="2" y="22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pattFill prst="wdUpDiag">
                  <a:fgClr>
                    <a:srgbClr val="CC9900"/>
                  </a:fgClr>
                  <a:bgClr>
                    <a:schemeClr val="bg1"/>
                  </a:bgClr>
                </a:pattFill>
                <a:ln w="9525">
                  <a:solidFill>
                    <a:srgbClr val="CC6600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ro-RO"/>
                </a:p>
              </p:txBody>
            </p:sp>
            <p:sp>
              <p:nvSpPr>
                <p:cNvPr id="171360" name="Freeform 352" descr="Крупное конфетти"/>
                <p:cNvSpPr>
                  <a:spLocks noChangeAspect="1"/>
                </p:cNvSpPr>
                <p:nvPr/>
              </p:nvSpPr>
              <p:spPr bwMode="auto">
                <a:xfrm>
                  <a:off x="2280" y="1024"/>
                  <a:ext cx="210" cy="2838"/>
                </a:xfrm>
                <a:custGeom>
                  <a:avLst/>
                  <a:gdLst/>
                  <a:ahLst/>
                  <a:cxnLst>
                    <a:cxn ang="0">
                      <a:pos x="14" y="0"/>
                    </a:cxn>
                    <a:cxn ang="0">
                      <a:pos x="200" y="0"/>
                    </a:cxn>
                    <a:cxn ang="0">
                      <a:pos x="216" y="18"/>
                    </a:cxn>
                    <a:cxn ang="0">
                      <a:pos x="218" y="2834"/>
                    </a:cxn>
                    <a:cxn ang="0">
                      <a:pos x="202" y="2838"/>
                    </a:cxn>
                    <a:cxn ang="0">
                      <a:pos x="182" y="2826"/>
                    </a:cxn>
                    <a:cxn ang="0">
                      <a:pos x="158" y="2816"/>
                    </a:cxn>
                    <a:cxn ang="0">
                      <a:pos x="122" y="2814"/>
                    </a:cxn>
                    <a:cxn ang="0">
                      <a:pos x="88" y="2814"/>
                    </a:cxn>
                    <a:cxn ang="0">
                      <a:pos x="54" y="2822"/>
                    </a:cxn>
                    <a:cxn ang="0">
                      <a:pos x="24" y="2836"/>
                    </a:cxn>
                    <a:cxn ang="0">
                      <a:pos x="6" y="2824"/>
                    </a:cxn>
                    <a:cxn ang="0">
                      <a:pos x="0" y="12"/>
                    </a:cxn>
                    <a:cxn ang="0">
                      <a:pos x="14" y="0"/>
                    </a:cxn>
                  </a:cxnLst>
                  <a:rect l="0" t="0" r="r" b="b"/>
                  <a:pathLst>
                    <a:path w="218" h="2838">
                      <a:moveTo>
                        <a:pt x="14" y="0"/>
                      </a:moveTo>
                      <a:lnTo>
                        <a:pt x="200" y="0"/>
                      </a:lnTo>
                      <a:lnTo>
                        <a:pt x="216" y="18"/>
                      </a:lnTo>
                      <a:lnTo>
                        <a:pt x="218" y="2834"/>
                      </a:lnTo>
                      <a:lnTo>
                        <a:pt x="202" y="2838"/>
                      </a:lnTo>
                      <a:lnTo>
                        <a:pt x="182" y="2826"/>
                      </a:lnTo>
                      <a:lnTo>
                        <a:pt x="158" y="2816"/>
                      </a:lnTo>
                      <a:lnTo>
                        <a:pt x="122" y="2814"/>
                      </a:lnTo>
                      <a:lnTo>
                        <a:pt x="88" y="2814"/>
                      </a:lnTo>
                      <a:lnTo>
                        <a:pt x="54" y="2822"/>
                      </a:lnTo>
                      <a:lnTo>
                        <a:pt x="24" y="2836"/>
                      </a:lnTo>
                      <a:lnTo>
                        <a:pt x="6" y="2824"/>
                      </a:lnTo>
                      <a:lnTo>
                        <a:pt x="0" y="12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pattFill prst="lgConfetti">
                  <a:fgClr>
                    <a:srgbClr val="CC6600"/>
                  </a:fgClr>
                  <a:bgClr>
                    <a:schemeClr val="bg1"/>
                  </a:bgClr>
                </a:pattFill>
                <a:ln w="9525">
                  <a:solidFill>
                    <a:srgbClr val="CC6600"/>
                  </a:solidFill>
                  <a:prstDash val="solid"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ro-RO"/>
                </a:p>
              </p:txBody>
            </p:sp>
          </p:grpSp>
        </p:grpSp>
        <p:sp>
          <p:nvSpPr>
            <p:cNvPr id="171361" name="Oval 353"/>
            <p:cNvSpPr>
              <a:spLocks noChangeAspect="1" noChangeArrowheads="1"/>
            </p:cNvSpPr>
            <p:nvPr/>
          </p:nvSpPr>
          <p:spPr bwMode="auto">
            <a:xfrm>
              <a:off x="2311" y="1662"/>
              <a:ext cx="72" cy="72"/>
            </a:xfrm>
            <a:prstGeom prst="ellipse">
              <a:avLst/>
            </a:prstGeom>
            <a:gradFill rotWithShape="0">
              <a:gsLst>
                <a:gs pos="0">
                  <a:schemeClr val="folHlink">
                    <a:gamma/>
                    <a:tint val="0"/>
                    <a:invGamma/>
                  </a:schemeClr>
                </a:gs>
                <a:gs pos="100000">
                  <a:schemeClr val="folHlink"/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</p:grpSp>
      <p:grpSp>
        <p:nvGrpSpPr>
          <p:cNvPr id="171362" name="Group 354"/>
          <p:cNvGrpSpPr>
            <a:grpSpLocks/>
          </p:cNvGrpSpPr>
          <p:nvPr/>
        </p:nvGrpSpPr>
        <p:grpSpPr bwMode="auto">
          <a:xfrm>
            <a:off x="4495800" y="5630863"/>
            <a:ext cx="303213" cy="2454275"/>
            <a:chOff x="2789" y="2943"/>
            <a:chExt cx="191" cy="1546"/>
          </a:xfrm>
        </p:grpSpPr>
        <p:sp>
          <p:nvSpPr>
            <p:cNvPr id="171363" name="AutoShape 355"/>
            <p:cNvSpPr>
              <a:spLocks noChangeAspect="1" noChangeArrowheads="1"/>
            </p:cNvSpPr>
            <p:nvPr/>
          </p:nvSpPr>
          <p:spPr bwMode="auto">
            <a:xfrm rot="10800000">
              <a:off x="2794" y="3210"/>
              <a:ext cx="172" cy="184"/>
            </a:xfrm>
            <a:custGeom>
              <a:avLst/>
              <a:gdLst>
                <a:gd name="G0" fmla="+- 8133 0 0"/>
                <a:gd name="G1" fmla="+- 7097633 0 0"/>
                <a:gd name="G2" fmla="+- 0 0 7097633"/>
                <a:gd name="T0" fmla="*/ 0 256 1"/>
                <a:gd name="T1" fmla="*/ 180 256 1"/>
                <a:gd name="G3" fmla="+- 7097633 T0 T1"/>
                <a:gd name="T2" fmla="*/ 0 256 1"/>
                <a:gd name="T3" fmla="*/ 90 256 1"/>
                <a:gd name="G4" fmla="+- 7097633 T2 T3"/>
                <a:gd name="G5" fmla="*/ G4 2 1"/>
                <a:gd name="T4" fmla="*/ 90 256 1"/>
                <a:gd name="T5" fmla="*/ 0 256 1"/>
                <a:gd name="G6" fmla="+- 7097633 T4 T5"/>
                <a:gd name="G7" fmla="*/ G6 2 1"/>
                <a:gd name="G8" fmla="abs 7097633"/>
                <a:gd name="T6" fmla="*/ 0 256 1"/>
                <a:gd name="T7" fmla="*/ 90 256 1"/>
                <a:gd name="G9" fmla="+- G8 T6 T7"/>
                <a:gd name="G10" fmla="?: G9 G7 G5"/>
                <a:gd name="T8" fmla="*/ 0 256 1"/>
                <a:gd name="T9" fmla="*/ 360 256 1"/>
                <a:gd name="G11" fmla="+- G10 T8 T9"/>
                <a:gd name="G12" fmla="?: G10 G11 G10"/>
                <a:gd name="T10" fmla="*/ 0 256 1"/>
                <a:gd name="T11" fmla="*/ 360 256 1"/>
                <a:gd name="G13" fmla="+- G12 T10 T11"/>
                <a:gd name="G14" fmla="?: G12 G13 G12"/>
                <a:gd name="G15" fmla="+- 0 0 G14"/>
                <a:gd name="G16" fmla="+- 10800 0 0"/>
                <a:gd name="G17" fmla="+- 10800 0 8133"/>
                <a:gd name="G18" fmla="*/ 8133 1 2"/>
                <a:gd name="G19" fmla="+- G18 5400 0"/>
                <a:gd name="G20" fmla="cos G19 7097633"/>
                <a:gd name="G21" fmla="sin G19 7097633"/>
                <a:gd name="G22" fmla="+- G20 10800 0"/>
                <a:gd name="G23" fmla="+- G21 10800 0"/>
                <a:gd name="G24" fmla="+- 10800 0 G20"/>
                <a:gd name="G25" fmla="+- 8133 10800 0"/>
                <a:gd name="G26" fmla="?: G9 G17 G25"/>
                <a:gd name="G27" fmla="?: G9 0 21600"/>
                <a:gd name="G28" fmla="cos 10800 7097633"/>
                <a:gd name="G29" fmla="sin 10800 7097633"/>
                <a:gd name="G30" fmla="sin 8133 7097633"/>
                <a:gd name="G31" fmla="+- G28 10800 0"/>
                <a:gd name="G32" fmla="+- G29 10800 0"/>
                <a:gd name="G33" fmla="+- G30 10800 0"/>
                <a:gd name="G34" fmla="?: G4 0 G31"/>
                <a:gd name="G35" fmla="?: 7097633 G34 0"/>
                <a:gd name="G36" fmla="?: G6 G35 G31"/>
                <a:gd name="G37" fmla="+- 21600 0 G36"/>
                <a:gd name="G38" fmla="?: G4 0 G33"/>
                <a:gd name="G39" fmla="?: 7097633 G38 G32"/>
                <a:gd name="G40" fmla="?: G6 G39 0"/>
                <a:gd name="G41" fmla="?: G4 G32 21600"/>
                <a:gd name="G42" fmla="?: G6 G41 G33"/>
                <a:gd name="T12" fmla="*/ 10800 w 21600"/>
                <a:gd name="T13" fmla="*/ 0 h 21600"/>
                <a:gd name="T14" fmla="*/ 7827 w 21600"/>
                <a:gd name="T15" fmla="*/ 19788 h 21600"/>
                <a:gd name="T16" fmla="*/ 10800 w 21600"/>
                <a:gd name="T17" fmla="*/ 2667 h 21600"/>
                <a:gd name="T18" fmla="*/ 13773 w 21600"/>
                <a:gd name="T19" fmla="*/ 19788 h 21600"/>
                <a:gd name="T20" fmla="*/ G36 w 21600"/>
                <a:gd name="T21" fmla="*/ G40 h 21600"/>
                <a:gd name="T22" fmla="*/ G37 w 21600"/>
                <a:gd name="T23" fmla="*/ G42 h 21600"/>
              </a:gdLst>
              <a:ahLst/>
              <a:cxnLst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T20" t="T21" r="T22" b="T23"/>
              <a:pathLst>
                <a:path w="21600" h="21600">
                  <a:moveTo>
                    <a:pt x="8246" y="18521"/>
                  </a:moveTo>
                  <a:cubicBezTo>
                    <a:pt x="4915" y="17420"/>
                    <a:pt x="2667" y="14307"/>
                    <a:pt x="2667" y="10800"/>
                  </a:cubicBezTo>
                  <a:cubicBezTo>
                    <a:pt x="2667" y="6308"/>
                    <a:pt x="6308" y="2667"/>
                    <a:pt x="10800" y="2667"/>
                  </a:cubicBezTo>
                  <a:cubicBezTo>
                    <a:pt x="15291" y="2667"/>
                    <a:pt x="18933" y="6308"/>
                    <a:pt x="18933" y="10800"/>
                  </a:cubicBezTo>
                  <a:cubicBezTo>
                    <a:pt x="18933" y="14307"/>
                    <a:pt x="16684" y="17420"/>
                    <a:pt x="13353" y="18521"/>
                  </a:cubicBezTo>
                  <a:lnTo>
                    <a:pt x="14191" y="21053"/>
                  </a:lnTo>
                  <a:cubicBezTo>
                    <a:pt x="18613" y="19591"/>
                    <a:pt x="21600" y="15457"/>
                    <a:pt x="21600" y="10800"/>
                  </a:cubicBezTo>
                  <a:cubicBezTo>
                    <a:pt x="21600" y="4835"/>
                    <a:pt x="16764" y="0"/>
                    <a:pt x="10800" y="0"/>
                  </a:cubicBezTo>
                  <a:cubicBezTo>
                    <a:pt x="4835" y="0"/>
                    <a:pt x="0" y="4835"/>
                    <a:pt x="0" y="10800"/>
                  </a:cubicBezTo>
                  <a:cubicBezTo>
                    <a:pt x="-1" y="15457"/>
                    <a:pt x="2986" y="19591"/>
                    <a:pt x="7408" y="21053"/>
                  </a:cubicBez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50000">
                  <a:schemeClr val="bg1">
                    <a:gamma/>
                    <a:shade val="24314"/>
                    <a:invGamma/>
                  </a:schemeClr>
                </a:gs>
                <a:gs pos="100000">
                  <a:schemeClr val="bg1"/>
                </a:gs>
              </a:gsLst>
              <a:lin ang="540000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grpSp>
          <p:nvGrpSpPr>
            <p:cNvPr id="171364" name="Group 356"/>
            <p:cNvGrpSpPr>
              <a:grpSpLocks noChangeAspect="1"/>
            </p:cNvGrpSpPr>
            <p:nvPr/>
          </p:nvGrpSpPr>
          <p:grpSpPr bwMode="auto">
            <a:xfrm>
              <a:off x="2789" y="2943"/>
              <a:ext cx="191" cy="303"/>
              <a:chOff x="2966" y="3622"/>
              <a:chExt cx="270" cy="431"/>
            </a:xfrm>
          </p:grpSpPr>
          <p:sp>
            <p:nvSpPr>
              <p:cNvPr id="171365" name="Freeform 357"/>
              <p:cNvSpPr>
                <a:spLocks noChangeAspect="1"/>
              </p:cNvSpPr>
              <p:nvPr/>
            </p:nvSpPr>
            <p:spPr bwMode="auto">
              <a:xfrm>
                <a:off x="3026" y="3622"/>
                <a:ext cx="142" cy="208"/>
              </a:xfrm>
              <a:custGeom>
                <a:avLst/>
                <a:gdLst/>
                <a:ahLst/>
                <a:cxnLst>
                  <a:cxn ang="0">
                    <a:pos x="58" y="0"/>
                  </a:cxn>
                  <a:cxn ang="0">
                    <a:pos x="142" y="0"/>
                  </a:cxn>
                  <a:cxn ang="0">
                    <a:pos x="140" y="208"/>
                  </a:cxn>
                  <a:cxn ang="0">
                    <a:pos x="0" y="208"/>
                  </a:cxn>
                  <a:cxn ang="0">
                    <a:pos x="0" y="82"/>
                  </a:cxn>
                  <a:cxn ang="0">
                    <a:pos x="106" y="82"/>
                  </a:cxn>
                  <a:cxn ang="0">
                    <a:pos x="104" y="66"/>
                  </a:cxn>
                  <a:cxn ang="0">
                    <a:pos x="98" y="48"/>
                  </a:cxn>
                  <a:cxn ang="0">
                    <a:pos x="58" y="22"/>
                  </a:cxn>
                  <a:cxn ang="0">
                    <a:pos x="52" y="12"/>
                  </a:cxn>
                  <a:cxn ang="0">
                    <a:pos x="58" y="0"/>
                  </a:cxn>
                </a:cxnLst>
                <a:rect l="0" t="0" r="r" b="b"/>
                <a:pathLst>
                  <a:path w="142" h="208">
                    <a:moveTo>
                      <a:pt x="58" y="0"/>
                    </a:moveTo>
                    <a:lnTo>
                      <a:pt x="142" y="0"/>
                    </a:lnTo>
                    <a:lnTo>
                      <a:pt x="140" y="208"/>
                    </a:lnTo>
                    <a:lnTo>
                      <a:pt x="0" y="208"/>
                    </a:lnTo>
                    <a:lnTo>
                      <a:pt x="0" y="82"/>
                    </a:lnTo>
                    <a:lnTo>
                      <a:pt x="106" y="82"/>
                    </a:lnTo>
                    <a:lnTo>
                      <a:pt x="104" y="66"/>
                    </a:lnTo>
                    <a:lnTo>
                      <a:pt x="98" y="48"/>
                    </a:lnTo>
                    <a:lnTo>
                      <a:pt x="58" y="22"/>
                    </a:lnTo>
                    <a:lnTo>
                      <a:pt x="52" y="12"/>
                    </a:lnTo>
                    <a:lnTo>
                      <a:pt x="58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folHlink">
                      <a:gamma/>
                      <a:shade val="22353"/>
                      <a:invGamma/>
                    </a:schemeClr>
                  </a:gs>
                  <a:gs pos="50000">
                    <a:schemeClr val="folHlink"/>
                  </a:gs>
                  <a:gs pos="100000">
                    <a:schemeClr val="folHlink">
                      <a:gamma/>
                      <a:shade val="22353"/>
                      <a:invGamma/>
                    </a:schemeClr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o-RO"/>
              </a:p>
            </p:txBody>
          </p:sp>
          <p:sp>
            <p:nvSpPr>
              <p:cNvPr id="171366" name="Rectangle 358"/>
              <p:cNvSpPr>
                <a:spLocks noChangeAspect="1" noChangeArrowheads="1"/>
              </p:cNvSpPr>
              <p:nvPr/>
            </p:nvSpPr>
            <p:spPr bwMode="auto">
              <a:xfrm>
                <a:off x="2966" y="3830"/>
                <a:ext cx="270" cy="43"/>
              </a:xfrm>
              <a:prstGeom prst="rect">
                <a:avLst/>
              </a:prstGeom>
              <a:gradFill rotWithShape="0">
                <a:gsLst>
                  <a:gs pos="0">
                    <a:schemeClr val="folHlink">
                      <a:gamma/>
                      <a:shade val="22353"/>
                      <a:invGamma/>
                    </a:schemeClr>
                  </a:gs>
                  <a:gs pos="50000">
                    <a:schemeClr val="folHlink"/>
                  </a:gs>
                  <a:gs pos="100000">
                    <a:schemeClr val="folHlink">
                      <a:gamma/>
                      <a:shade val="22353"/>
                      <a:invGamma/>
                    </a:schemeClr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71367" name="Rectangle 359"/>
              <p:cNvSpPr>
                <a:spLocks noChangeAspect="1" noChangeArrowheads="1"/>
              </p:cNvSpPr>
              <p:nvPr/>
            </p:nvSpPr>
            <p:spPr bwMode="auto">
              <a:xfrm>
                <a:off x="3042" y="3876"/>
                <a:ext cx="110" cy="177"/>
              </a:xfrm>
              <a:prstGeom prst="rect">
                <a:avLst/>
              </a:prstGeom>
              <a:gradFill rotWithShape="0">
                <a:gsLst>
                  <a:gs pos="0">
                    <a:schemeClr val="folHlink">
                      <a:gamma/>
                      <a:shade val="22353"/>
                      <a:invGamma/>
                    </a:schemeClr>
                  </a:gs>
                  <a:gs pos="50000">
                    <a:schemeClr val="folHlink"/>
                  </a:gs>
                  <a:gs pos="100000">
                    <a:schemeClr val="folHlink">
                      <a:gamma/>
                      <a:shade val="22353"/>
                      <a:invGamma/>
                    </a:schemeClr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sp>
          <p:nvSpPr>
            <p:cNvPr id="171368" name="Freeform 360"/>
            <p:cNvSpPr>
              <a:spLocks/>
            </p:cNvSpPr>
            <p:nvPr/>
          </p:nvSpPr>
          <p:spPr bwMode="auto">
            <a:xfrm>
              <a:off x="2886" y="3348"/>
              <a:ext cx="76" cy="114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6" y="1141"/>
                </a:cxn>
              </a:cxnLst>
              <a:rect l="0" t="0" r="r" b="b"/>
              <a:pathLst>
                <a:path w="76" h="1141">
                  <a:moveTo>
                    <a:pt x="0" y="0"/>
                  </a:moveTo>
                  <a:lnTo>
                    <a:pt x="76" y="1141"/>
                  </a:lnTo>
                </a:path>
              </a:pathLst>
            </a:custGeom>
            <a:noFill/>
            <a:ln w="76200" cap="flat" cmpd="sng">
              <a:pattFill prst="pct80">
                <a:fgClr>
                  <a:schemeClr val="tx1"/>
                </a:fgClr>
                <a:bgClr>
                  <a:srgbClr val="FFFFFF"/>
                </a:bgClr>
              </a:patt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ro-RO"/>
            </a:p>
          </p:txBody>
        </p:sp>
      </p:grpSp>
      <p:grpSp>
        <p:nvGrpSpPr>
          <p:cNvPr id="171369" name="Group 361"/>
          <p:cNvGrpSpPr>
            <a:grpSpLocks noChangeAspect="1"/>
          </p:cNvGrpSpPr>
          <p:nvPr/>
        </p:nvGrpSpPr>
        <p:grpSpPr bwMode="auto">
          <a:xfrm>
            <a:off x="4425950" y="3581400"/>
            <a:ext cx="292100" cy="1025525"/>
            <a:chOff x="2967" y="2790"/>
            <a:chExt cx="261" cy="914"/>
          </a:xfrm>
        </p:grpSpPr>
        <p:sp>
          <p:nvSpPr>
            <p:cNvPr id="171370" name="AutoShape 362"/>
            <p:cNvSpPr>
              <a:spLocks noChangeAspect="1" noChangeArrowheads="1"/>
            </p:cNvSpPr>
            <p:nvPr/>
          </p:nvSpPr>
          <p:spPr bwMode="auto">
            <a:xfrm>
              <a:off x="3036" y="2790"/>
              <a:ext cx="123" cy="129"/>
            </a:xfrm>
            <a:prstGeom prst="triangle">
              <a:avLst>
                <a:gd name="adj" fmla="val 50000"/>
              </a:avLst>
            </a:prstGeom>
            <a:gradFill rotWithShape="0">
              <a:gsLst>
                <a:gs pos="0">
                  <a:schemeClr val="folHlink">
                    <a:gamma/>
                    <a:shade val="41176"/>
                    <a:invGamma/>
                  </a:schemeClr>
                </a:gs>
                <a:gs pos="50000">
                  <a:schemeClr val="folHlink"/>
                </a:gs>
                <a:gs pos="100000">
                  <a:schemeClr val="folHlink">
                    <a:gamma/>
                    <a:shade val="41176"/>
                    <a:invGamma/>
                  </a:schemeClr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71371" name="Rectangle 363"/>
            <p:cNvSpPr>
              <a:spLocks noChangeAspect="1" noChangeArrowheads="1"/>
            </p:cNvSpPr>
            <p:nvPr/>
          </p:nvSpPr>
          <p:spPr bwMode="auto">
            <a:xfrm>
              <a:off x="2967" y="2922"/>
              <a:ext cx="261" cy="47"/>
            </a:xfrm>
            <a:prstGeom prst="rect">
              <a:avLst/>
            </a:prstGeom>
            <a:gradFill rotWithShape="0">
              <a:gsLst>
                <a:gs pos="0">
                  <a:schemeClr val="folHlink">
                    <a:gamma/>
                    <a:shade val="41176"/>
                    <a:invGamma/>
                  </a:schemeClr>
                </a:gs>
                <a:gs pos="50000">
                  <a:schemeClr val="folHlink"/>
                </a:gs>
                <a:gs pos="100000">
                  <a:schemeClr val="folHlink">
                    <a:gamma/>
                    <a:shade val="41176"/>
                    <a:invGamma/>
                  </a:schemeClr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71372" name="Rectangle 364"/>
            <p:cNvSpPr>
              <a:spLocks noChangeAspect="1" noChangeArrowheads="1"/>
            </p:cNvSpPr>
            <p:nvPr/>
          </p:nvSpPr>
          <p:spPr bwMode="auto">
            <a:xfrm>
              <a:off x="3000" y="2970"/>
              <a:ext cx="198" cy="210"/>
            </a:xfrm>
            <a:prstGeom prst="rect">
              <a:avLst/>
            </a:prstGeom>
            <a:gradFill rotWithShape="0">
              <a:gsLst>
                <a:gs pos="0">
                  <a:schemeClr val="folHlink">
                    <a:gamma/>
                    <a:shade val="41176"/>
                    <a:invGamma/>
                  </a:schemeClr>
                </a:gs>
                <a:gs pos="50000">
                  <a:schemeClr val="folHlink"/>
                </a:gs>
                <a:gs pos="100000">
                  <a:schemeClr val="folHlink">
                    <a:gamma/>
                    <a:shade val="41176"/>
                    <a:invGamma/>
                  </a:schemeClr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71373" name="AutoShape 365"/>
            <p:cNvSpPr>
              <a:spLocks noChangeAspect="1" noChangeArrowheads="1"/>
            </p:cNvSpPr>
            <p:nvPr/>
          </p:nvSpPr>
          <p:spPr bwMode="auto">
            <a:xfrm>
              <a:off x="3000" y="3180"/>
              <a:ext cx="197" cy="25"/>
            </a:xfrm>
            <a:custGeom>
              <a:avLst/>
              <a:gdLst>
                <a:gd name="G0" fmla="+- 3289 0 0"/>
                <a:gd name="G1" fmla="+- 21600 0 3289"/>
                <a:gd name="G2" fmla="*/ 3289 1 2"/>
                <a:gd name="G3" fmla="+- 21600 0 G2"/>
                <a:gd name="G4" fmla="+/ 3289 21600 2"/>
                <a:gd name="G5" fmla="+/ G1 0 2"/>
                <a:gd name="G6" fmla="*/ 21600 21600 3289"/>
                <a:gd name="G7" fmla="*/ G6 1 2"/>
                <a:gd name="G8" fmla="+- 21600 0 G7"/>
                <a:gd name="G9" fmla="*/ 21600 1 2"/>
                <a:gd name="G10" fmla="+- 3289 0 G9"/>
                <a:gd name="G11" fmla="?: G10 G8 0"/>
                <a:gd name="G12" fmla="?: G10 G7 21600"/>
                <a:gd name="T0" fmla="*/ 19955 w 21600"/>
                <a:gd name="T1" fmla="*/ 10800 h 21600"/>
                <a:gd name="T2" fmla="*/ 10800 w 21600"/>
                <a:gd name="T3" fmla="*/ 21600 h 21600"/>
                <a:gd name="T4" fmla="*/ 1645 w 21600"/>
                <a:gd name="T5" fmla="*/ 10800 h 21600"/>
                <a:gd name="T6" fmla="*/ 10800 w 21600"/>
                <a:gd name="T7" fmla="*/ 0 h 21600"/>
                <a:gd name="T8" fmla="*/ 3445 w 21600"/>
                <a:gd name="T9" fmla="*/ 3445 h 21600"/>
                <a:gd name="T10" fmla="*/ 18155 w 21600"/>
                <a:gd name="T11" fmla="*/ 18155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289" y="21600"/>
                  </a:lnTo>
                  <a:lnTo>
                    <a:pt x="18311" y="21600"/>
                  </a:lnTo>
                  <a:lnTo>
                    <a:pt x="2160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folHlink">
                    <a:gamma/>
                    <a:shade val="41176"/>
                    <a:invGamma/>
                  </a:schemeClr>
                </a:gs>
                <a:gs pos="50000">
                  <a:schemeClr val="folHlink"/>
                </a:gs>
                <a:gs pos="100000">
                  <a:schemeClr val="folHlink">
                    <a:gamma/>
                    <a:shade val="41176"/>
                    <a:invGamma/>
                  </a:schemeClr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71374" name="Freeform 366"/>
            <p:cNvSpPr>
              <a:spLocks noChangeAspect="1"/>
            </p:cNvSpPr>
            <p:nvPr/>
          </p:nvSpPr>
          <p:spPr bwMode="auto">
            <a:xfrm>
              <a:off x="3026" y="3204"/>
              <a:ext cx="142" cy="50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42" y="2"/>
                </a:cxn>
                <a:cxn ang="0">
                  <a:pos x="141" y="414"/>
                </a:cxn>
                <a:cxn ang="0">
                  <a:pos x="50" y="414"/>
                </a:cxn>
                <a:cxn ang="0">
                  <a:pos x="50" y="426"/>
                </a:cxn>
                <a:cxn ang="0">
                  <a:pos x="57" y="441"/>
                </a:cxn>
                <a:cxn ang="0">
                  <a:pos x="96" y="470"/>
                </a:cxn>
                <a:cxn ang="0">
                  <a:pos x="101" y="486"/>
                </a:cxn>
                <a:cxn ang="0">
                  <a:pos x="94" y="500"/>
                </a:cxn>
                <a:cxn ang="0">
                  <a:pos x="0" y="498"/>
                </a:cxn>
                <a:cxn ang="0">
                  <a:pos x="0" y="0"/>
                </a:cxn>
              </a:cxnLst>
              <a:rect l="0" t="0" r="r" b="b"/>
              <a:pathLst>
                <a:path w="142" h="500">
                  <a:moveTo>
                    <a:pt x="0" y="0"/>
                  </a:moveTo>
                  <a:lnTo>
                    <a:pt x="142" y="2"/>
                  </a:lnTo>
                  <a:lnTo>
                    <a:pt x="141" y="414"/>
                  </a:lnTo>
                  <a:lnTo>
                    <a:pt x="50" y="414"/>
                  </a:lnTo>
                  <a:lnTo>
                    <a:pt x="50" y="426"/>
                  </a:lnTo>
                  <a:lnTo>
                    <a:pt x="57" y="441"/>
                  </a:lnTo>
                  <a:lnTo>
                    <a:pt x="96" y="470"/>
                  </a:lnTo>
                  <a:lnTo>
                    <a:pt x="101" y="486"/>
                  </a:lnTo>
                  <a:lnTo>
                    <a:pt x="94" y="500"/>
                  </a:lnTo>
                  <a:lnTo>
                    <a:pt x="0" y="498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folHlink">
                    <a:gamma/>
                    <a:shade val="41176"/>
                    <a:invGamma/>
                  </a:schemeClr>
                </a:gs>
                <a:gs pos="50000">
                  <a:schemeClr val="folHlink"/>
                </a:gs>
                <a:gs pos="100000">
                  <a:schemeClr val="folHlink">
                    <a:gamma/>
                    <a:shade val="41176"/>
                    <a:invGamma/>
                  </a:schemeClr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o-RO"/>
            </a:p>
          </p:txBody>
        </p:sp>
      </p:grpSp>
      <p:sp>
        <p:nvSpPr>
          <p:cNvPr id="171375" name="Freeform 367" descr="5%"/>
          <p:cNvSpPr>
            <a:spLocks noChangeAspect="1"/>
          </p:cNvSpPr>
          <p:nvPr/>
        </p:nvSpPr>
        <p:spPr bwMode="auto">
          <a:xfrm>
            <a:off x="3660775" y="1762125"/>
            <a:ext cx="234950" cy="3178175"/>
          </a:xfrm>
          <a:custGeom>
            <a:avLst/>
            <a:gdLst/>
            <a:ahLst/>
            <a:cxnLst>
              <a:cxn ang="0">
                <a:pos x="14" y="0"/>
              </a:cxn>
              <a:cxn ang="0">
                <a:pos x="200" y="0"/>
              </a:cxn>
              <a:cxn ang="0">
                <a:pos x="216" y="18"/>
              </a:cxn>
              <a:cxn ang="0">
                <a:pos x="218" y="2834"/>
              </a:cxn>
              <a:cxn ang="0">
                <a:pos x="202" y="2838"/>
              </a:cxn>
              <a:cxn ang="0">
                <a:pos x="182" y="2826"/>
              </a:cxn>
              <a:cxn ang="0">
                <a:pos x="158" y="2816"/>
              </a:cxn>
              <a:cxn ang="0">
                <a:pos x="122" y="2814"/>
              </a:cxn>
              <a:cxn ang="0">
                <a:pos x="88" y="2814"/>
              </a:cxn>
              <a:cxn ang="0">
                <a:pos x="54" y="2822"/>
              </a:cxn>
              <a:cxn ang="0">
                <a:pos x="24" y="2836"/>
              </a:cxn>
              <a:cxn ang="0">
                <a:pos x="6" y="2824"/>
              </a:cxn>
              <a:cxn ang="0">
                <a:pos x="0" y="12"/>
              </a:cxn>
              <a:cxn ang="0">
                <a:pos x="14" y="0"/>
              </a:cxn>
            </a:cxnLst>
            <a:rect l="0" t="0" r="r" b="b"/>
            <a:pathLst>
              <a:path w="218" h="2838">
                <a:moveTo>
                  <a:pt x="14" y="0"/>
                </a:moveTo>
                <a:lnTo>
                  <a:pt x="200" y="0"/>
                </a:lnTo>
                <a:lnTo>
                  <a:pt x="216" y="18"/>
                </a:lnTo>
                <a:lnTo>
                  <a:pt x="218" y="2834"/>
                </a:lnTo>
                <a:lnTo>
                  <a:pt x="202" y="2838"/>
                </a:lnTo>
                <a:lnTo>
                  <a:pt x="182" y="2826"/>
                </a:lnTo>
                <a:lnTo>
                  <a:pt x="158" y="2816"/>
                </a:lnTo>
                <a:lnTo>
                  <a:pt x="122" y="2814"/>
                </a:lnTo>
                <a:lnTo>
                  <a:pt x="88" y="2814"/>
                </a:lnTo>
                <a:lnTo>
                  <a:pt x="54" y="2822"/>
                </a:lnTo>
                <a:lnTo>
                  <a:pt x="24" y="2836"/>
                </a:lnTo>
                <a:lnTo>
                  <a:pt x="6" y="2824"/>
                </a:lnTo>
                <a:lnTo>
                  <a:pt x="0" y="12"/>
                </a:lnTo>
                <a:lnTo>
                  <a:pt x="14" y="0"/>
                </a:lnTo>
                <a:close/>
              </a:path>
            </a:pathLst>
          </a:custGeom>
          <a:pattFill prst="pct5">
            <a:fgClr>
              <a:srgbClr val="CC6600"/>
            </a:fgClr>
            <a:bgClr>
              <a:schemeClr val="bg1"/>
            </a:bgClr>
          </a:pattFill>
          <a:ln w="9525">
            <a:solidFill>
              <a:srgbClr val="CC6600"/>
            </a:solidFill>
            <a:prstDash val="solid"/>
            <a:round/>
            <a:headEnd/>
            <a:tailEnd/>
          </a:ln>
          <a:effectLst/>
        </p:spPr>
        <p:txBody>
          <a:bodyPr/>
          <a:lstStyle/>
          <a:p>
            <a:endParaRPr lang="ro-RO"/>
          </a:p>
        </p:txBody>
      </p:sp>
      <p:sp>
        <p:nvSpPr>
          <p:cNvPr id="171376" name="AutoShape 368" descr="Голубая тисненая бумага"/>
          <p:cNvSpPr>
            <a:spLocks noChangeArrowheads="1"/>
          </p:cNvSpPr>
          <p:nvPr/>
        </p:nvSpPr>
        <p:spPr bwMode="auto">
          <a:xfrm>
            <a:off x="6324600" y="3810000"/>
            <a:ext cx="2590800" cy="609600"/>
          </a:xfrm>
          <a:prstGeom prst="wedgeRoundRectCallout">
            <a:avLst>
              <a:gd name="adj1" fmla="val -117463"/>
              <a:gd name="adj2" fmla="val 40366"/>
              <a:gd name="adj3" fmla="val 16667"/>
            </a:avLst>
          </a:prstGeom>
          <a:blipFill dpi="0" rotWithShape="0">
            <a:blip r:embed="rId2" cstate="print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/>
          <a:lstStyle/>
          <a:p>
            <a:pPr algn="ctr">
              <a:lnSpc>
                <a:spcPct val="120000"/>
              </a:lnSpc>
            </a:pPr>
            <a:r>
              <a:rPr lang="ru-RU" b="1">
                <a:effectLst>
                  <a:outerShdw blurRad="38100" dist="38100" dir="2700000" algn="tl">
                    <a:srgbClr val="FFFFFF"/>
                  </a:outerShdw>
                </a:effectLst>
                <a:latin typeface="Times New Roman" pitchFamily="18" charset="0"/>
              </a:rPr>
              <a:t>Боевой ход ударника   </a:t>
            </a:r>
          </a:p>
        </p:txBody>
      </p:sp>
      <p:sp>
        <p:nvSpPr>
          <p:cNvPr id="171377" name="AutoShape 369" descr="Газетная бумага">
            <a:hlinkClick r:id="" action="ppaction://hlinkshowjump?jump=endshow" highlightClick="1"/>
          </p:cNvPr>
          <p:cNvSpPr>
            <a:spLocks noChangeArrowheads="1"/>
          </p:cNvSpPr>
          <p:nvPr/>
        </p:nvSpPr>
        <p:spPr bwMode="auto">
          <a:xfrm>
            <a:off x="8743950" y="152400"/>
            <a:ext cx="247650" cy="290513"/>
          </a:xfrm>
          <a:prstGeom prst="actionButtonHome">
            <a:avLst/>
          </a:prstGeom>
          <a:blipFill dpi="0" rotWithShape="0">
            <a:blip r:embed="rId3" cstate="print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2034" name="Group 2"/>
          <p:cNvGrpSpPr>
            <a:grpSpLocks/>
          </p:cNvGrpSpPr>
          <p:nvPr/>
        </p:nvGrpSpPr>
        <p:grpSpPr bwMode="auto">
          <a:xfrm>
            <a:off x="3581400" y="-1143000"/>
            <a:ext cx="403225" cy="2392363"/>
            <a:chOff x="2254" y="0"/>
            <a:chExt cx="254" cy="1507"/>
          </a:xfrm>
        </p:grpSpPr>
        <p:grpSp>
          <p:nvGrpSpPr>
            <p:cNvPr id="172035" name="Group 3"/>
            <p:cNvGrpSpPr>
              <a:grpSpLocks noChangeAspect="1"/>
            </p:cNvGrpSpPr>
            <p:nvPr/>
          </p:nvGrpSpPr>
          <p:grpSpPr bwMode="auto">
            <a:xfrm>
              <a:off x="2294" y="564"/>
              <a:ext cx="172" cy="632"/>
              <a:chOff x="979" y="2230"/>
              <a:chExt cx="192" cy="377"/>
            </a:xfrm>
          </p:grpSpPr>
          <p:grpSp>
            <p:nvGrpSpPr>
              <p:cNvPr id="172036" name="Group 4"/>
              <p:cNvGrpSpPr>
                <a:grpSpLocks noChangeAspect="1"/>
              </p:cNvGrpSpPr>
              <p:nvPr/>
            </p:nvGrpSpPr>
            <p:grpSpPr bwMode="auto">
              <a:xfrm rot="-186789">
                <a:off x="983" y="2577"/>
                <a:ext cx="186" cy="30"/>
                <a:chOff x="2966" y="3408"/>
                <a:chExt cx="265" cy="43"/>
              </a:xfrm>
            </p:grpSpPr>
            <p:sp>
              <p:nvSpPr>
                <p:cNvPr id="172037" name="Rectangle 5"/>
                <p:cNvSpPr>
                  <a:spLocks noChangeAspect="1" noChangeArrowheads="1"/>
                </p:cNvSpPr>
                <p:nvPr/>
              </p:nvSpPr>
              <p:spPr bwMode="auto">
                <a:xfrm rot="240000">
                  <a:off x="2980" y="3418"/>
                  <a:ext cx="240" cy="23"/>
                </a:xfrm>
                <a:prstGeom prst="rect">
                  <a:avLst/>
                </a:prstGeom>
                <a:noFill/>
                <a:ln w="635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72038" name="Oval 6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2966" y="3408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72039" name="Oval 7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3206" y="3426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  <p:grpSp>
            <p:nvGrpSpPr>
              <p:cNvPr id="172040" name="Group 8"/>
              <p:cNvGrpSpPr>
                <a:grpSpLocks noChangeAspect="1"/>
              </p:cNvGrpSpPr>
              <p:nvPr/>
            </p:nvGrpSpPr>
            <p:grpSpPr bwMode="auto">
              <a:xfrm>
                <a:off x="983" y="2426"/>
                <a:ext cx="186" cy="30"/>
                <a:chOff x="2966" y="3408"/>
                <a:chExt cx="265" cy="43"/>
              </a:xfrm>
            </p:grpSpPr>
            <p:sp>
              <p:nvSpPr>
                <p:cNvPr id="172041" name="Rectangle 9"/>
                <p:cNvSpPr>
                  <a:spLocks noChangeAspect="1" noChangeArrowheads="1"/>
                </p:cNvSpPr>
                <p:nvPr/>
              </p:nvSpPr>
              <p:spPr bwMode="auto">
                <a:xfrm rot="240000">
                  <a:off x="2980" y="3418"/>
                  <a:ext cx="240" cy="23"/>
                </a:xfrm>
                <a:prstGeom prst="rect">
                  <a:avLst/>
                </a:prstGeom>
                <a:noFill/>
                <a:ln w="635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72042" name="Oval 10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2966" y="3408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72043" name="Oval 11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3206" y="3426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  <p:grpSp>
            <p:nvGrpSpPr>
              <p:cNvPr id="172044" name="Group 12"/>
              <p:cNvGrpSpPr>
                <a:grpSpLocks noChangeAspect="1"/>
              </p:cNvGrpSpPr>
              <p:nvPr/>
            </p:nvGrpSpPr>
            <p:grpSpPr bwMode="auto">
              <a:xfrm>
                <a:off x="982" y="2398"/>
                <a:ext cx="186" cy="30"/>
                <a:chOff x="2966" y="3408"/>
                <a:chExt cx="265" cy="43"/>
              </a:xfrm>
            </p:grpSpPr>
            <p:sp>
              <p:nvSpPr>
                <p:cNvPr id="172045" name="Rectangle 13"/>
                <p:cNvSpPr>
                  <a:spLocks noChangeAspect="1" noChangeArrowheads="1"/>
                </p:cNvSpPr>
                <p:nvPr/>
              </p:nvSpPr>
              <p:spPr bwMode="auto">
                <a:xfrm rot="240000">
                  <a:off x="2980" y="3418"/>
                  <a:ext cx="240" cy="23"/>
                </a:xfrm>
                <a:prstGeom prst="rect">
                  <a:avLst/>
                </a:prstGeom>
                <a:noFill/>
                <a:ln w="635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72046" name="Oval 14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2966" y="3408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72047" name="Oval 15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3206" y="3426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  <p:grpSp>
            <p:nvGrpSpPr>
              <p:cNvPr id="172048" name="Group 16"/>
              <p:cNvGrpSpPr>
                <a:grpSpLocks noChangeAspect="1"/>
              </p:cNvGrpSpPr>
              <p:nvPr/>
            </p:nvGrpSpPr>
            <p:grpSpPr bwMode="auto">
              <a:xfrm>
                <a:off x="981" y="2315"/>
                <a:ext cx="187" cy="30"/>
                <a:chOff x="2966" y="3408"/>
                <a:chExt cx="265" cy="43"/>
              </a:xfrm>
            </p:grpSpPr>
            <p:sp>
              <p:nvSpPr>
                <p:cNvPr id="172049" name="Rectangle 17"/>
                <p:cNvSpPr>
                  <a:spLocks noChangeAspect="1" noChangeArrowheads="1"/>
                </p:cNvSpPr>
                <p:nvPr/>
              </p:nvSpPr>
              <p:spPr bwMode="auto">
                <a:xfrm rot="240000">
                  <a:off x="2980" y="3418"/>
                  <a:ext cx="240" cy="23"/>
                </a:xfrm>
                <a:prstGeom prst="rect">
                  <a:avLst/>
                </a:prstGeom>
                <a:noFill/>
                <a:ln w="635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72050" name="Oval 18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2966" y="3408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72051" name="Oval 19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3206" y="3426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  <p:grpSp>
            <p:nvGrpSpPr>
              <p:cNvPr id="172052" name="Group 20"/>
              <p:cNvGrpSpPr>
                <a:grpSpLocks noChangeAspect="1"/>
              </p:cNvGrpSpPr>
              <p:nvPr/>
            </p:nvGrpSpPr>
            <p:grpSpPr bwMode="auto">
              <a:xfrm>
                <a:off x="983" y="2288"/>
                <a:ext cx="186" cy="30"/>
                <a:chOff x="2966" y="3408"/>
                <a:chExt cx="265" cy="43"/>
              </a:xfrm>
            </p:grpSpPr>
            <p:sp>
              <p:nvSpPr>
                <p:cNvPr id="172053" name="Rectangle 21"/>
                <p:cNvSpPr>
                  <a:spLocks noChangeAspect="1" noChangeArrowheads="1"/>
                </p:cNvSpPr>
                <p:nvPr/>
              </p:nvSpPr>
              <p:spPr bwMode="auto">
                <a:xfrm rot="240000">
                  <a:off x="2980" y="3418"/>
                  <a:ext cx="240" cy="23"/>
                </a:xfrm>
                <a:prstGeom prst="rect">
                  <a:avLst/>
                </a:prstGeom>
                <a:noFill/>
                <a:ln w="635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72054" name="Oval 22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2966" y="3408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72055" name="Oval 23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3206" y="3426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  <p:grpSp>
            <p:nvGrpSpPr>
              <p:cNvPr id="172056" name="Group 24"/>
              <p:cNvGrpSpPr>
                <a:grpSpLocks noChangeAspect="1"/>
              </p:cNvGrpSpPr>
              <p:nvPr/>
            </p:nvGrpSpPr>
            <p:grpSpPr bwMode="auto">
              <a:xfrm>
                <a:off x="984" y="2263"/>
                <a:ext cx="187" cy="30"/>
                <a:chOff x="2966" y="3408"/>
                <a:chExt cx="265" cy="43"/>
              </a:xfrm>
            </p:grpSpPr>
            <p:sp>
              <p:nvSpPr>
                <p:cNvPr id="172057" name="Rectangle 25"/>
                <p:cNvSpPr>
                  <a:spLocks noChangeAspect="1" noChangeArrowheads="1"/>
                </p:cNvSpPr>
                <p:nvPr/>
              </p:nvSpPr>
              <p:spPr bwMode="auto">
                <a:xfrm rot="240000">
                  <a:off x="2980" y="3418"/>
                  <a:ext cx="240" cy="23"/>
                </a:xfrm>
                <a:prstGeom prst="rect">
                  <a:avLst/>
                </a:prstGeom>
                <a:noFill/>
                <a:ln w="635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72058" name="Oval 26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2966" y="3408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72059" name="Oval 27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3206" y="3426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  <p:grpSp>
            <p:nvGrpSpPr>
              <p:cNvPr id="172060" name="Group 28"/>
              <p:cNvGrpSpPr>
                <a:grpSpLocks noChangeAspect="1"/>
              </p:cNvGrpSpPr>
              <p:nvPr/>
            </p:nvGrpSpPr>
            <p:grpSpPr bwMode="auto">
              <a:xfrm>
                <a:off x="979" y="2369"/>
                <a:ext cx="186" cy="30"/>
                <a:chOff x="2966" y="3408"/>
                <a:chExt cx="265" cy="43"/>
              </a:xfrm>
            </p:grpSpPr>
            <p:sp>
              <p:nvSpPr>
                <p:cNvPr id="172061" name="Rectangle 29"/>
                <p:cNvSpPr>
                  <a:spLocks noChangeAspect="1" noChangeArrowheads="1"/>
                </p:cNvSpPr>
                <p:nvPr/>
              </p:nvSpPr>
              <p:spPr bwMode="auto">
                <a:xfrm rot="240000">
                  <a:off x="2980" y="3418"/>
                  <a:ext cx="240" cy="23"/>
                </a:xfrm>
                <a:prstGeom prst="rect">
                  <a:avLst/>
                </a:prstGeom>
                <a:noFill/>
                <a:ln w="635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72062" name="Oval 30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2966" y="3408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72063" name="Oval 31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3206" y="3426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  <p:grpSp>
            <p:nvGrpSpPr>
              <p:cNvPr id="172064" name="Group 32"/>
              <p:cNvGrpSpPr>
                <a:grpSpLocks noChangeAspect="1"/>
              </p:cNvGrpSpPr>
              <p:nvPr/>
            </p:nvGrpSpPr>
            <p:grpSpPr bwMode="auto">
              <a:xfrm>
                <a:off x="979" y="2340"/>
                <a:ext cx="187" cy="31"/>
                <a:chOff x="2966" y="3408"/>
                <a:chExt cx="265" cy="43"/>
              </a:xfrm>
            </p:grpSpPr>
            <p:sp>
              <p:nvSpPr>
                <p:cNvPr id="172065" name="Rectangle 33"/>
                <p:cNvSpPr>
                  <a:spLocks noChangeAspect="1" noChangeArrowheads="1"/>
                </p:cNvSpPr>
                <p:nvPr/>
              </p:nvSpPr>
              <p:spPr bwMode="auto">
                <a:xfrm rot="240000">
                  <a:off x="2980" y="3418"/>
                  <a:ext cx="240" cy="23"/>
                </a:xfrm>
                <a:prstGeom prst="rect">
                  <a:avLst/>
                </a:prstGeom>
                <a:noFill/>
                <a:ln w="635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72066" name="Oval 34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2966" y="3408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72067" name="Oval 35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3206" y="3426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  <p:grpSp>
            <p:nvGrpSpPr>
              <p:cNvPr id="172068" name="Group 36"/>
              <p:cNvGrpSpPr>
                <a:grpSpLocks noChangeAspect="1"/>
              </p:cNvGrpSpPr>
              <p:nvPr/>
            </p:nvGrpSpPr>
            <p:grpSpPr bwMode="auto">
              <a:xfrm>
                <a:off x="982" y="2457"/>
                <a:ext cx="186" cy="30"/>
                <a:chOff x="2966" y="3408"/>
                <a:chExt cx="265" cy="43"/>
              </a:xfrm>
            </p:grpSpPr>
            <p:sp>
              <p:nvSpPr>
                <p:cNvPr id="172069" name="Rectangle 37"/>
                <p:cNvSpPr>
                  <a:spLocks noChangeAspect="1" noChangeArrowheads="1"/>
                </p:cNvSpPr>
                <p:nvPr/>
              </p:nvSpPr>
              <p:spPr bwMode="auto">
                <a:xfrm rot="240000">
                  <a:off x="2980" y="3418"/>
                  <a:ext cx="240" cy="23"/>
                </a:xfrm>
                <a:prstGeom prst="rect">
                  <a:avLst/>
                </a:prstGeom>
                <a:noFill/>
                <a:ln w="635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72070" name="Oval 38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2966" y="3408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72071" name="Oval 39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3206" y="3426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  <p:grpSp>
            <p:nvGrpSpPr>
              <p:cNvPr id="172072" name="Group 40"/>
              <p:cNvGrpSpPr>
                <a:grpSpLocks noChangeAspect="1"/>
              </p:cNvGrpSpPr>
              <p:nvPr/>
            </p:nvGrpSpPr>
            <p:grpSpPr bwMode="auto">
              <a:xfrm rot="136227">
                <a:off x="984" y="2240"/>
                <a:ext cx="187" cy="30"/>
                <a:chOff x="2966" y="3408"/>
                <a:chExt cx="265" cy="43"/>
              </a:xfrm>
            </p:grpSpPr>
            <p:sp>
              <p:nvSpPr>
                <p:cNvPr id="172073" name="Rectangle 41"/>
                <p:cNvSpPr>
                  <a:spLocks noChangeAspect="1" noChangeArrowheads="1"/>
                </p:cNvSpPr>
                <p:nvPr/>
              </p:nvSpPr>
              <p:spPr bwMode="auto">
                <a:xfrm rot="240000">
                  <a:off x="2980" y="3418"/>
                  <a:ext cx="240" cy="23"/>
                </a:xfrm>
                <a:prstGeom prst="rect">
                  <a:avLst/>
                </a:prstGeom>
                <a:noFill/>
                <a:ln w="635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72074" name="Oval 42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2966" y="3408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72075" name="Oval 43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3206" y="3426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  <p:grpSp>
            <p:nvGrpSpPr>
              <p:cNvPr id="172076" name="Group 44"/>
              <p:cNvGrpSpPr>
                <a:grpSpLocks noChangeAspect="1"/>
              </p:cNvGrpSpPr>
              <p:nvPr/>
            </p:nvGrpSpPr>
            <p:grpSpPr bwMode="auto">
              <a:xfrm rot="-208310">
                <a:off x="983" y="2230"/>
                <a:ext cx="186" cy="30"/>
                <a:chOff x="2966" y="3408"/>
                <a:chExt cx="265" cy="43"/>
              </a:xfrm>
            </p:grpSpPr>
            <p:sp>
              <p:nvSpPr>
                <p:cNvPr id="172077" name="Rectangle 45"/>
                <p:cNvSpPr>
                  <a:spLocks noChangeAspect="1" noChangeArrowheads="1"/>
                </p:cNvSpPr>
                <p:nvPr/>
              </p:nvSpPr>
              <p:spPr bwMode="auto">
                <a:xfrm rot="240000">
                  <a:off x="2980" y="3418"/>
                  <a:ext cx="240" cy="23"/>
                </a:xfrm>
                <a:prstGeom prst="rect">
                  <a:avLst/>
                </a:prstGeom>
                <a:noFill/>
                <a:ln w="635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72078" name="Oval 46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2966" y="3408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72079" name="Oval 47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3206" y="3426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  <p:grpSp>
            <p:nvGrpSpPr>
              <p:cNvPr id="172080" name="Group 48"/>
              <p:cNvGrpSpPr>
                <a:grpSpLocks noChangeAspect="1"/>
              </p:cNvGrpSpPr>
              <p:nvPr/>
            </p:nvGrpSpPr>
            <p:grpSpPr bwMode="auto">
              <a:xfrm>
                <a:off x="985" y="2541"/>
                <a:ext cx="186" cy="30"/>
                <a:chOff x="2966" y="3408"/>
                <a:chExt cx="265" cy="43"/>
              </a:xfrm>
            </p:grpSpPr>
            <p:sp>
              <p:nvSpPr>
                <p:cNvPr id="172081" name="Rectangle 49"/>
                <p:cNvSpPr>
                  <a:spLocks noChangeAspect="1" noChangeArrowheads="1"/>
                </p:cNvSpPr>
                <p:nvPr/>
              </p:nvSpPr>
              <p:spPr bwMode="auto">
                <a:xfrm rot="240000">
                  <a:off x="2980" y="3418"/>
                  <a:ext cx="240" cy="23"/>
                </a:xfrm>
                <a:prstGeom prst="rect">
                  <a:avLst/>
                </a:prstGeom>
                <a:noFill/>
                <a:ln w="635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72082" name="Oval 50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2966" y="3408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72083" name="Oval 51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3206" y="3426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  <p:grpSp>
            <p:nvGrpSpPr>
              <p:cNvPr id="172084" name="Group 52"/>
              <p:cNvGrpSpPr>
                <a:grpSpLocks noChangeAspect="1"/>
              </p:cNvGrpSpPr>
              <p:nvPr/>
            </p:nvGrpSpPr>
            <p:grpSpPr bwMode="auto">
              <a:xfrm>
                <a:off x="984" y="2513"/>
                <a:ext cx="186" cy="30"/>
                <a:chOff x="2966" y="3408"/>
                <a:chExt cx="265" cy="43"/>
              </a:xfrm>
            </p:grpSpPr>
            <p:sp>
              <p:nvSpPr>
                <p:cNvPr id="172085" name="Rectangle 53"/>
                <p:cNvSpPr>
                  <a:spLocks noChangeAspect="1" noChangeArrowheads="1"/>
                </p:cNvSpPr>
                <p:nvPr/>
              </p:nvSpPr>
              <p:spPr bwMode="auto">
                <a:xfrm rot="240000">
                  <a:off x="2980" y="3418"/>
                  <a:ext cx="240" cy="23"/>
                </a:xfrm>
                <a:prstGeom prst="rect">
                  <a:avLst/>
                </a:prstGeom>
                <a:noFill/>
                <a:ln w="635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72086" name="Oval 54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2966" y="3408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72087" name="Oval 55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3206" y="3426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  <p:grpSp>
            <p:nvGrpSpPr>
              <p:cNvPr id="172088" name="Group 56"/>
              <p:cNvGrpSpPr>
                <a:grpSpLocks noChangeAspect="1"/>
              </p:cNvGrpSpPr>
              <p:nvPr/>
            </p:nvGrpSpPr>
            <p:grpSpPr bwMode="auto">
              <a:xfrm>
                <a:off x="981" y="2484"/>
                <a:ext cx="186" cy="30"/>
                <a:chOff x="2966" y="3408"/>
                <a:chExt cx="265" cy="43"/>
              </a:xfrm>
            </p:grpSpPr>
            <p:sp>
              <p:nvSpPr>
                <p:cNvPr id="172089" name="Rectangle 57"/>
                <p:cNvSpPr>
                  <a:spLocks noChangeAspect="1" noChangeArrowheads="1"/>
                </p:cNvSpPr>
                <p:nvPr/>
              </p:nvSpPr>
              <p:spPr bwMode="auto">
                <a:xfrm rot="240000">
                  <a:off x="2980" y="3418"/>
                  <a:ext cx="240" cy="23"/>
                </a:xfrm>
                <a:prstGeom prst="rect">
                  <a:avLst/>
                </a:prstGeom>
                <a:noFill/>
                <a:ln w="635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72090" name="Oval 58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2966" y="3408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72091" name="Oval 59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3206" y="3426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  <p:grpSp>
            <p:nvGrpSpPr>
              <p:cNvPr id="172092" name="Group 60"/>
              <p:cNvGrpSpPr>
                <a:grpSpLocks noChangeAspect="1"/>
              </p:cNvGrpSpPr>
              <p:nvPr/>
            </p:nvGrpSpPr>
            <p:grpSpPr bwMode="auto">
              <a:xfrm>
                <a:off x="984" y="2572"/>
                <a:ext cx="186" cy="30"/>
                <a:chOff x="2966" y="3408"/>
                <a:chExt cx="265" cy="43"/>
              </a:xfrm>
            </p:grpSpPr>
            <p:sp>
              <p:nvSpPr>
                <p:cNvPr id="172093" name="Rectangle 61"/>
                <p:cNvSpPr>
                  <a:spLocks noChangeAspect="1" noChangeArrowheads="1"/>
                </p:cNvSpPr>
                <p:nvPr/>
              </p:nvSpPr>
              <p:spPr bwMode="auto">
                <a:xfrm rot="240000">
                  <a:off x="2980" y="3418"/>
                  <a:ext cx="240" cy="23"/>
                </a:xfrm>
                <a:prstGeom prst="rect">
                  <a:avLst/>
                </a:prstGeom>
                <a:noFill/>
                <a:ln w="635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72094" name="Oval 62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2966" y="3408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72095" name="Oval 63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3206" y="3426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</p:grpSp>
        <p:sp>
          <p:nvSpPr>
            <p:cNvPr id="172096" name="Rectangle 64"/>
            <p:cNvSpPr>
              <a:spLocks noChangeAspect="1" noChangeArrowheads="1"/>
            </p:cNvSpPr>
            <p:nvPr/>
          </p:nvSpPr>
          <p:spPr bwMode="auto">
            <a:xfrm flipH="1">
              <a:off x="2306" y="54"/>
              <a:ext cx="62" cy="42"/>
            </a:xfrm>
            <a:prstGeom prst="rect">
              <a:avLst/>
            </a:prstGeom>
            <a:gradFill rotWithShape="0">
              <a:gsLst>
                <a:gs pos="0">
                  <a:schemeClr val="folHlink">
                    <a:gamma/>
                    <a:shade val="46275"/>
                    <a:invGamma/>
                  </a:schemeClr>
                </a:gs>
                <a:gs pos="100000">
                  <a:schemeClr val="folHlink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72097" name="Rectangle 65"/>
            <p:cNvSpPr>
              <a:spLocks noChangeAspect="1" noChangeArrowheads="1"/>
            </p:cNvSpPr>
            <p:nvPr/>
          </p:nvSpPr>
          <p:spPr bwMode="auto">
            <a:xfrm flipH="1">
              <a:off x="2393" y="54"/>
              <a:ext cx="63" cy="42"/>
            </a:xfrm>
            <a:prstGeom prst="rect">
              <a:avLst/>
            </a:prstGeom>
            <a:gradFill rotWithShape="0">
              <a:gsLst>
                <a:gs pos="0">
                  <a:schemeClr val="folHlink">
                    <a:gamma/>
                    <a:shade val="46275"/>
                    <a:invGamma/>
                  </a:schemeClr>
                </a:gs>
                <a:gs pos="100000">
                  <a:schemeClr val="folHlink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grpSp>
          <p:nvGrpSpPr>
            <p:cNvPr id="172098" name="Group 66"/>
            <p:cNvGrpSpPr>
              <a:grpSpLocks noChangeAspect="1"/>
            </p:cNvGrpSpPr>
            <p:nvPr/>
          </p:nvGrpSpPr>
          <p:grpSpPr bwMode="auto">
            <a:xfrm>
              <a:off x="2254" y="0"/>
              <a:ext cx="254" cy="1507"/>
              <a:chOff x="934" y="1606"/>
              <a:chExt cx="284" cy="1684"/>
            </a:xfrm>
          </p:grpSpPr>
          <p:grpSp>
            <p:nvGrpSpPr>
              <p:cNvPr id="172099" name="Group 67"/>
              <p:cNvGrpSpPr>
                <a:grpSpLocks noChangeAspect="1"/>
              </p:cNvGrpSpPr>
              <p:nvPr/>
            </p:nvGrpSpPr>
            <p:grpSpPr bwMode="auto">
              <a:xfrm>
                <a:off x="934" y="1606"/>
                <a:ext cx="284" cy="1684"/>
                <a:chOff x="934" y="1606"/>
                <a:chExt cx="284" cy="1684"/>
              </a:xfrm>
            </p:grpSpPr>
            <p:grpSp>
              <p:nvGrpSpPr>
                <p:cNvPr id="172100" name="Group 68"/>
                <p:cNvGrpSpPr>
                  <a:grpSpLocks noChangeAspect="1"/>
                </p:cNvGrpSpPr>
                <p:nvPr/>
              </p:nvGrpSpPr>
              <p:grpSpPr bwMode="auto">
                <a:xfrm>
                  <a:off x="942" y="1718"/>
                  <a:ext cx="272" cy="1572"/>
                  <a:chOff x="942" y="1718"/>
                  <a:chExt cx="272" cy="1572"/>
                </a:xfrm>
              </p:grpSpPr>
              <p:sp>
                <p:nvSpPr>
                  <p:cNvPr id="172101" name="Freeform 69" descr="Широкий диагональный 1"/>
                  <p:cNvSpPr>
                    <a:spLocks noChangeAspect="1"/>
                  </p:cNvSpPr>
                  <p:nvPr/>
                </p:nvSpPr>
                <p:spPr bwMode="auto">
                  <a:xfrm>
                    <a:off x="942" y="2204"/>
                    <a:ext cx="272" cy="1086"/>
                  </a:xfrm>
                  <a:custGeom>
                    <a:avLst/>
                    <a:gdLst/>
                    <a:ahLst/>
                    <a:cxnLst>
                      <a:cxn ang="0">
                        <a:pos x="2" y="1086"/>
                      </a:cxn>
                      <a:cxn ang="0">
                        <a:pos x="0" y="30"/>
                      </a:cxn>
                      <a:cxn ang="0">
                        <a:pos x="10" y="12"/>
                      </a:cxn>
                      <a:cxn ang="0">
                        <a:pos x="28" y="4"/>
                      </a:cxn>
                      <a:cxn ang="0">
                        <a:pos x="250" y="0"/>
                      </a:cxn>
                      <a:cxn ang="0">
                        <a:pos x="264" y="12"/>
                      </a:cxn>
                      <a:cxn ang="0">
                        <a:pos x="268" y="34"/>
                      </a:cxn>
                      <a:cxn ang="0">
                        <a:pos x="272" y="1084"/>
                      </a:cxn>
                      <a:cxn ang="0">
                        <a:pos x="242" y="1084"/>
                      </a:cxn>
                      <a:cxn ang="0">
                        <a:pos x="240" y="44"/>
                      </a:cxn>
                      <a:cxn ang="0">
                        <a:pos x="232" y="28"/>
                      </a:cxn>
                      <a:cxn ang="0">
                        <a:pos x="200" y="28"/>
                      </a:cxn>
                      <a:cxn ang="0">
                        <a:pos x="198" y="2"/>
                      </a:cxn>
                      <a:cxn ang="0">
                        <a:pos x="70" y="2"/>
                      </a:cxn>
                      <a:cxn ang="0">
                        <a:pos x="70" y="28"/>
                      </a:cxn>
                      <a:cxn ang="0">
                        <a:pos x="40" y="30"/>
                      </a:cxn>
                      <a:cxn ang="0">
                        <a:pos x="28" y="40"/>
                      </a:cxn>
                      <a:cxn ang="0">
                        <a:pos x="30" y="1086"/>
                      </a:cxn>
                      <a:cxn ang="0">
                        <a:pos x="2" y="1086"/>
                      </a:cxn>
                    </a:cxnLst>
                    <a:rect l="0" t="0" r="r" b="b"/>
                    <a:pathLst>
                      <a:path w="272" h="1086">
                        <a:moveTo>
                          <a:pt x="2" y="1086"/>
                        </a:moveTo>
                        <a:lnTo>
                          <a:pt x="0" y="30"/>
                        </a:lnTo>
                        <a:lnTo>
                          <a:pt x="10" y="12"/>
                        </a:lnTo>
                        <a:lnTo>
                          <a:pt x="28" y="4"/>
                        </a:lnTo>
                        <a:lnTo>
                          <a:pt x="250" y="0"/>
                        </a:lnTo>
                        <a:lnTo>
                          <a:pt x="264" y="12"/>
                        </a:lnTo>
                        <a:lnTo>
                          <a:pt x="268" y="34"/>
                        </a:lnTo>
                        <a:lnTo>
                          <a:pt x="272" y="1084"/>
                        </a:lnTo>
                        <a:lnTo>
                          <a:pt x="242" y="1084"/>
                        </a:lnTo>
                        <a:lnTo>
                          <a:pt x="240" y="44"/>
                        </a:lnTo>
                        <a:lnTo>
                          <a:pt x="232" y="28"/>
                        </a:lnTo>
                        <a:lnTo>
                          <a:pt x="200" y="28"/>
                        </a:lnTo>
                        <a:lnTo>
                          <a:pt x="198" y="2"/>
                        </a:lnTo>
                        <a:lnTo>
                          <a:pt x="70" y="2"/>
                        </a:lnTo>
                        <a:lnTo>
                          <a:pt x="70" y="28"/>
                        </a:lnTo>
                        <a:lnTo>
                          <a:pt x="40" y="30"/>
                        </a:lnTo>
                        <a:lnTo>
                          <a:pt x="28" y="40"/>
                        </a:lnTo>
                        <a:lnTo>
                          <a:pt x="30" y="1086"/>
                        </a:lnTo>
                        <a:lnTo>
                          <a:pt x="2" y="1086"/>
                        </a:lnTo>
                        <a:close/>
                      </a:path>
                    </a:pathLst>
                  </a:custGeom>
                  <a:pattFill prst="wdDnDiag">
                    <a:fgClr>
                      <a:schemeClr val="tx2"/>
                    </a:fgClr>
                    <a:bgClr>
                      <a:schemeClr val="bg1"/>
                    </a:bgClr>
                  </a:patt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endParaRPr lang="ro-RO"/>
                  </a:p>
                </p:txBody>
              </p:sp>
              <p:sp>
                <p:nvSpPr>
                  <p:cNvPr id="172102" name="Freeform 70" descr="Алмазная решетка (контур)"/>
                  <p:cNvSpPr>
                    <a:spLocks noChangeAspect="1"/>
                  </p:cNvSpPr>
                  <p:nvPr/>
                </p:nvSpPr>
                <p:spPr bwMode="auto">
                  <a:xfrm>
                    <a:off x="972" y="1718"/>
                    <a:ext cx="208" cy="490"/>
                  </a:xfrm>
                  <a:custGeom>
                    <a:avLst/>
                    <a:gdLst/>
                    <a:ahLst/>
                    <a:cxnLst>
                      <a:cxn ang="0">
                        <a:pos x="4" y="4"/>
                      </a:cxn>
                      <a:cxn ang="0">
                        <a:pos x="0" y="486"/>
                      </a:cxn>
                      <a:cxn ang="0">
                        <a:pos x="40" y="486"/>
                      </a:cxn>
                      <a:cxn ang="0">
                        <a:pos x="38" y="34"/>
                      </a:cxn>
                      <a:cxn ang="0">
                        <a:pos x="80" y="32"/>
                      </a:cxn>
                      <a:cxn ang="0">
                        <a:pos x="78" y="0"/>
                      </a:cxn>
                      <a:cxn ang="0">
                        <a:pos x="120" y="0"/>
                      </a:cxn>
                      <a:cxn ang="0">
                        <a:pos x="122" y="32"/>
                      </a:cxn>
                      <a:cxn ang="0">
                        <a:pos x="172" y="32"/>
                      </a:cxn>
                      <a:cxn ang="0">
                        <a:pos x="172" y="490"/>
                      </a:cxn>
                      <a:cxn ang="0">
                        <a:pos x="208" y="484"/>
                      </a:cxn>
                      <a:cxn ang="0">
                        <a:pos x="208" y="6"/>
                      </a:cxn>
                      <a:cxn ang="0">
                        <a:pos x="4" y="4"/>
                      </a:cxn>
                    </a:cxnLst>
                    <a:rect l="0" t="0" r="r" b="b"/>
                    <a:pathLst>
                      <a:path w="208" h="490">
                        <a:moveTo>
                          <a:pt x="4" y="4"/>
                        </a:moveTo>
                        <a:lnTo>
                          <a:pt x="0" y="486"/>
                        </a:lnTo>
                        <a:lnTo>
                          <a:pt x="40" y="486"/>
                        </a:lnTo>
                        <a:lnTo>
                          <a:pt x="38" y="34"/>
                        </a:lnTo>
                        <a:lnTo>
                          <a:pt x="80" y="32"/>
                        </a:lnTo>
                        <a:lnTo>
                          <a:pt x="78" y="0"/>
                        </a:lnTo>
                        <a:lnTo>
                          <a:pt x="120" y="0"/>
                        </a:lnTo>
                        <a:lnTo>
                          <a:pt x="122" y="32"/>
                        </a:lnTo>
                        <a:lnTo>
                          <a:pt x="172" y="32"/>
                        </a:lnTo>
                        <a:lnTo>
                          <a:pt x="172" y="490"/>
                        </a:lnTo>
                        <a:lnTo>
                          <a:pt x="208" y="484"/>
                        </a:lnTo>
                        <a:lnTo>
                          <a:pt x="208" y="6"/>
                        </a:lnTo>
                        <a:lnTo>
                          <a:pt x="4" y="4"/>
                        </a:lnTo>
                        <a:close/>
                      </a:path>
                    </a:pathLst>
                  </a:custGeom>
                  <a:pattFill prst="openDmnd">
                    <a:fgClr>
                      <a:schemeClr val="tx1"/>
                    </a:fgClr>
                    <a:bgClr>
                      <a:schemeClr val="bg1"/>
                    </a:bgClr>
                  </a:patt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endParaRPr lang="ro-RO"/>
                  </a:p>
                </p:txBody>
              </p:sp>
              <p:grpSp>
                <p:nvGrpSpPr>
                  <p:cNvPr id="172103" name="Group 71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976" y="1976"/>
                    <a:ext cx="203" cy="228"/>
                    <a:chOff x="976" y="1976"/>
                    <a:chExt cx="203" cy="228"/>
                  </a:xfrm>
                </p:grpSpPr>
                <p:sp>
                  <p:nvSpPr>
                    <p:cNvPr id="172104" name="Rectangle 7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145" y="2172"/>
                      <a:ext cx="32" cy="32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6350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72105" name="Rectangle 73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976" y="2170"/>
                      <a:ext cx="32" cy="32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6350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72106" name="Rectangle 74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147" y="1978"/>
                      <a:ext cx="32" cy="32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6350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72107" name="Rectangle 75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978" y="1976"/>
                      <a:ext cx="32" cy="32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6350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</p:grpSp>
            </p:grpSp>
            <p:sp>
              <p:nvSpPr>
                <p:cNvPr id="172108" name="Freeform 76" descr="Плетенка"/>
                <p:cNvSpPr>
                  <a:spLocks noChangeAspect="1"/>
                </p:cNvSpPr>
                <p:nvPr/>
              </p:nvSpPr>
              <p:spPr bwMode="auto">
                <a:xfrm>
                  <a:off x="934" y="1606"/>
                  <a:ext cx="284" cy="252"/>
                </a:xfrm>
                <a:custGeom>
                  <a:avLst/>
                  <a:gdLst/>
                  <a:ahLst/>
                  <a:cxnLst>
                    <a:cxn ang="0">
                      <a:pos x="0" y="224"/>
                    </a:cxn>
                    <a:cxn ang="0">
                      <a:pos x="14" y="222"/>
                    </a:cxn>
                    <a:cxn ang="0">
                      <a:pos x="14" y="26"/>
                    </a:cxn>
                    <a:cxn ang="0">
                      <a:pos x="26" y="0"/>
                    </a:cxn>
                    <a:cxn ang="0">
                      <a:pos x="252" y="2"/>
                    </a:cxn>
                    <a:cxn ang="0">
                      <a:pos x="270" y="20"/>
                    </a:cxn>
                    <a:cxn ang="0">
                      <a:pos x="270" y="218"/>
                    </a:cxn>
                    <a:cxn ang="0">
                      <a:pos x="284" y="218"/>
                    </a:cxn>
                    <a:cxn ang="0">
                      <a:pos x="284" y="246"/>
                    </a:cxn>
                    <a:cxn ang="0">
                      <a:pos x="248" y="244"/>
                    </a:cxn>
                    <a:cxn ang="0">
                      <a:pos x="248" y="26"/>
                    </a:cxn>
                    <a:cxn ang="0">
                      <a:pos x="40" y="18"/>
                    </a:cxn>
                    <a:cxn ang="0">
                      <a:pos x="40" y="252"/>
                    </a:cxn>
                    <a:cxn ang="0">
                      <a:pos x="0" y="250"/>
                    </a:cxn>
                    <a:cxn ang="0">
                      <a:pos x="0" y="224"/>
                    </a:cxn>
                  </a:cxnLst>
                  <a:rect l="0" t="0" r="r" b="b"/>
                  <a:pathLst>
                    <a:path w="284" h="252">
                      <a:moveTo>
                        <a:pt x="0" y="224"/>
                      </a:moveTo>
                      <a:lnTo>
                        <a:pt x="14" y="222"/>
                      </a:lnTo>
                      <a:lnTo>
                        <a:pt x="14" y="26"/>
                      </a:lnTo>
                      <a:lnTo>
                        <a:pt x="26" y="0"/>
                      </a:lnTo>
                      <a:lnTo>
                        <a:pt x="252" y="2"/>
                      </a:lnTo>
                      <a:lnTo>
                        <a:pt x="270" y="20"/>
                      </a:lnTo>
                      <a:lnTo>
                        <a:pt x="270" y="218"/>
                      </a:lnTo>
                      <a:lnTo>
                        <a:pt x="284" y="218"/>
                      </a:lnTo>
                      <a:lnTo>
                        <a:pt x="284" y="246"/>
                      </a:lnTo>
                      <a:lnTo>
                        <a:pt x="248" y="244"/>
                      </a:lnTo>
                      <a:lnTo>
                        <a:pt x="248" y="26"/>
                      </a:lnTo>
                      <a:lnTo>
                        <a:pt x="40" y="18"/>
                      </a:lnTo>
                      <a:lnTo>
                        <a:pt x="40" y="252"/>
                      </a:lnTo>
                      <a:lnTo>
                        <a:pt x="0" y="250"/>
                      </a:lnTo>
                      <a:lnTo>
                        <a:pt x="0" y="224"/>
                      </a:lnTo>
                      <a:close/>
                    </a:path>
                  </a:pathLst>
                </a:custGeom>
                <a:pattFill prst="weave">
                  <a:fgClr>
                    <a:schemeClr val="tx1"/>
                  </a:fgClr>
                  <a:bgClr>
                    <a:schemeClr val="bg1"/>
                  </a:bgClr>
                </a:pattFill>
                <a:ln w="6350" cmpd="sng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ro-RO"/>
                </a:p>
              </p:txBody>
            </p:sp>
          </p:grpSp>
          <p:sp>
            <p:nvSpPr>
              <p:cNvPr id="172109" name="Line 77"/>
              <p:cNvSpPr>
                <a:spLocks noChangeAspect="1" noChangeShapeType="1"/>
              </p:cNvSpPr>
              <p:nvPr/>
            </p:nvSpPr>
            <p:spPr bwMode="auto">
              <a:xfrm>
                <a:off x="960" y="3288"/>
                <a:ext cx="240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o-RO"/>
              </a:p>
            </p:txBody>
          </p:sp>
        </p:grpSp>
        <p:grpSp>
          <p:nvGrpSpPr>
            <p:cNvPr id="172110" name="Group 78"/>
            <p:cNvGrpSpPr>
              <a:grpSpLocks noChangeAspect="1"/>
            </p:cNvGrpSpPr>
            <p:nvPr/>
          </p:nvGrpSpPr>
          <p:grpSpPr bwMode="auto">
            <a:xfrm>
              <a:off x="2304" y="428"/>
              <a:ext cx="166" cy="1048"/>
              <a:chOff x="982" y="1633"/>
              <a:chExt cx="186" cy="1171"/>
            </a:xfrm>
          </p:grpSpPr>
          <p:sp>
            <p:nvSpPr>
              <p:cNvPr id="172111" name="Freeform 79"/>
              <p:cNvSpPr>
                <a:spLocks noChangeAspect="1"/>
              </p:cNvSpPr>
              <p:nvPr/>
            </p:nvSpPr>
            <p:spPr bwMode="auto">
              <a:xfrm>
                <a:off x="1026" y="1758"/>
                <a:ext cx="94" cy="474"/>
              </a:xfrm>
              <a:custGeom>
                <a:avLst/>
                <a:gdLst/>
                <a:ahLst/>
                <a:cxnLst>
                  <a:cxn ang="0">
                    <a:pos x="0" y="472"/>
                  </a:cxn>
                  <a:cxn ang="0">
                    <a:pos x="0" y="58"/>
                  </a:cxn>
                  <a:cxn ang="0">
                    <a:pos x="10" y="44"/>
                  </a:cxn>
                  <a:cxn ang="0">
                    <a:pos x="12" y="6"/>
                  </a:cxn>
                  <a:cxn ang="0">
                    <a:pos x="31" y="0"/>
                  </a:cxn>
                  <a:cxn ang="0">
                    <a:pos x="63" y="0"/>
                  </a:cxn>
                  <a:cxn ang="0">
                    <a:pos x="78" y="10"/>
                  </a:cxn>
                  <a:cxn ang="0">
                    <a:pos x="82" y="46"/>
                  </a:cxn>
                  <a:cxn ang="0">
                    <a:pos x="94" y="56"/>
                  </a:cxn>
                  <a:cxn ang="0">
                    <a:pos x="94" y="472"/>
                  </a:cxn>
                  <a:cxn ang="0">
                    <a:pos x="0" y="472"/>
                  </a:cxn>
                </a:cxnLst>
                <a:rect l="0" t="0" r="r" b="b"/>
                <a:pathLst>
                  <a:path w="94" h="472">
                    <a:moveTo>
                      <a:pt x="0" y="472"/>
                    </a:moveTo>
                    <a:lnTo>
                      <a:pt x="0" y="58"/>
                    </a:lnTo>
                    <a:lnTo>
                      <a:pt x="10" y="44"/>
                    </a:lnTo>
                    <a:lnTo>
                      <a:pt x="12" y="6"/>
                    </a:lnTo>
                    <a:lnTo>
                      <a:pt x="31" y="0"/>
                    </a:lnTo>
                    <a:lnTo>
                      <a:pt x="63" y="0"/>
                    </a:lnTo>
                    <a:lnTo>
                      <a:pt x="78" y="10"/>
                    </a:lnTo>
                    <a:lnTo>
                      <a:pt x="82" y="46"/>
                    </a:lnTo>
                    <a:lnTo>
                      <a:pt x="94" y="56"/>
                    </a:lnTo>
                    <a:lnTo>
                      <a:pt x="94" y="472"/>
                    </a:lnTo>
                    <a:lnTo>
                      <a:pt x="0" y="472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folHlink">
                      <a:gamma/>
                      <a:shade val="33333"/>
                      <a:invGamma/>
                    </a:schemeClr>
                  </a:gs>
                  <a:gs pos="50000">
                    <a:schemeClr val="folHlink"/>
                  </a:gs>
                  <a:gs pos="100000">
                    <a:schemeClr val="folHlink">
                      <a:gamma/>
                      <a:shade val="33333"/>
                      <a:invGamma/>
                    </a:schemeClr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o-RO"/>
              </a:p>
            </p:txBody>
          </p:sp>
          <p:sp>
            <p:nvSpPr>
              <p:cNvPr id="172112" name="Rectangle 80" descr="Темн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1048" y="1770"/>
                <a:ext cx="48" cy="145"/>
              </a:xfrm>
              <a:prstGeom prst="rect">
                <a:avLst/>
              </a:prstGeom>
              <a:pattFill prst="dkDnDiag">
                <a:fgClr>
                  <a:schemeClr val="tx2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72113" name="Rectangle 81"/>
              <p:cNvSpPr>
                <a:spLocks noChangeAspect="1" noChangeArrowheads="1"/>
              </p:cNvSpPr>
              <p:nvPr/>
            </p:nvSpPr>
            <p:spPr bwMode="auto">
              <a:xfrm>
                <a:off x="1026" y="1983"/>
                <a:ext cx="94" cy="226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grpSp>
            <p:nvGrpSpPr>
              <p:cNvPr id="172114" name="Group 82"/>
              <p:cNvGrpSpPr>
                <a:grpSpLocks noChangeAspect="1"/>
              </p:cNvGrpSpPr>
              <p:nvPr/>
            </p:nvGrpSpPr>
            <p:grpSpPr bwMode="auto">
              <a:xfrm>
                <a:off x="1062" y="1633"/>
                <a:ext cx="17" cy="179"/>
                <a:chOff x="1524" y="2321"/>
                <a:chExt cx="17" cy="178"/>
              </a:xfrm>
            </p:grpSpPr>
            <p:sp>
              <p:nvSpPr>
                <p:cNvPr id="172115" name="Rectangle 83"/>
                <p:cNvSpPr>
                  <a:spLocks noChangeAspect="1" noChangeArrowheads="1"/>
                </p:cNvSpPr>
                <p:nvPr/>
              </p:nvSpPr>
              <p:spPr bwMode="auto">
                <a:xfrm rot="5400000">
                  <a:off x="1449" y="2407"/>
                  <a:ext cx="168" cy="16"/>
                </a:xfrm>
                <a:prstGeom prst="rect">
                  <a:avLst/>
                </a:prstGeom>
                <a:solidFill>
                  <a:schemeClr val="folHlink"/>
                </a:solidFill>
                <a:ln w="635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72116" name="Oval 84"/>
                <p:cNvSpPr>
                  <a:spLocks noChangeAspect="1" noChangeArrowheads="1"/>
                </p:cNvSpPr>
                <p:nvPr/>
              </p:nvSpPr>
              <p:spPr bwMode="auto">
                <a:xfrm rot="5160000">
                  <a:off x="1524" y="2321"/>
                  <a:ext cx="18" cy="17"/>
                </a:xfrm>
                <a:prstGeom prst="ellipse">
                  <a:avLst/>
                </a:prstGeom>
                <a:solidFill>
                  <a:schemeClr val="folHlink"/>
                </a:solid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  <p:grpSp>
            <p:nvGrpSpPr>
              <p:cNvPr id="172117" name="Group 85"/>
              <p:cNvGrpSpPr>
                <a:grpSpLocks noChangeAspect="1"/>
              </p:cNvGrpSpPr>
              <p:nvPr/>
            </p:nvGrpSpPr>
            <p:grpSpPr bwMode="auto">
              <a:xfrm>
                <a:off x="982" y="2228"/>
                <a:ext cx="186" cy="576"/>
                <a:chOff x="982" y="2235"/>
                <a:chExt cx="186" cy="569"/>
              </a:xfrm>
            </p:grpSpPr>
            <p:sp>
              <p:nvSpPr>
                <p:cNvPr id="172118" name="AutoShape 86"/>
                <p:cNvSpPr>
                  <a:spLocks noChangeAspect="1" noChangeArrowheads="1"/>
                </p:cNvSpPr>
                <p:nvPr/>
              </p:nvSpPr>
              <p:spPr bwMode="auto">
                <a:xfrm rot="5400000">
                  <a:off x="888" y="2360"/>
                  <a:ext cx="378" cy="127"/>
                </a:xfrm>
                <a:prstGeom prst="roundRect">
                  <a:avLst>
                    <a:gd name="adj" fmla="val 16667"/>
                  </a:avLst>
                </a:prstGeom>
                <a:gradFill rotWithShape="0">
                  <a:gsLst>
                    <a:gs pos="0">
                      <a:schemeClr val="folHlink">
                        <a:gamma/>
                        <a:shade val="39216"/>
                        <a:invGamma/>
                      </a:schemeClr>
                    </a:gs>
                    <a:gs pos="50000">
                      <a:schemeClr val="folHlink"/>
                    </a:gs>
                    <a:gs pos="100000">
                      <a:schemeClr val="folHlink">
                        <a:gamma/>
                        <a:shade val="39216"/>
                        <a:invGamma/>
                      </a:schemeClr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72119" name="AutoShape 87"/>
                <p:cNvSpPr>
                  <a:spLocks noChangeAspect="1" noChangeArrowheads="1"/>
                </p:cNvSpPr>
                <p:nvPr/>
              </p:nvSpPr>
              <p:spPr bwMode="auto">
                <a:xfrm flipV="1">
                  <a:off x="1040" y="2696"/>
                  <a:ext cx="70" cy="108"/>
                </a:xfrm>
                <a:prstGeom prst="triangle">
                  <a:avLst>
                    <a:gd name="adj" fmla="val 50000"/>
                  </a:avLst>
                </a:prstGeom>
                <a:gradFill rotWithShape="0">
                  <a:gsLst>
                    <a:gs pos="0">
                      <a:schemeClr val="folHlink">
                        <a:gamma/>
                        <a:shade val="39216"/>
                        <a:invGamma/>
                      </a:schemeClr>
                    </a:gs>
                    <a:gs pos="50000">
                      <a:schemeClr val="folHlink"/>
                    </a:gs>
                    <a:gs pos="100000">
                      <a:schemeClr val="folHlink">
                        <a:gamma/>
                        <a:shade val="39216"/>
                        <a:invGamma/>
                      </a:schemeClr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grpSp>
              <p:nvGrpSpPr>
                <p:cNvPr id="172120" name="Group 88"/>
                <p:cNvGrpSpPr>
                  <a:grpSpLocks noChangeAspect="1"/>
                </p:cNvGrpSpPr>
                <p:nvPr/>
              </p:nvGrpSpPr>
              <p:grpSpPr bwMode="auto">
                <a:xfrm>
                  <a:off x="982" y="2602"/>
                  <a:ext cx="186" cy="90"/>
                  <a:chOff x="982" y="2602"/>
                  <a:chExt cx="186" cy="90"/>
                </a:xfrm>
              </p:grpSpPr>
              <p:sp>
                <p:nvSpPr>
                  <p:cNvPr id="172121" name="Rectangle 8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982" y="2602"/>
                    <a:ext cx="186" cy="32"/>
                  </a:xfrm>
                  <a:prstGeom prst="rect">
                    <a:avLst/>
                  </a:prstGeom>
                  <a:gradFill rotWithShape="0">
                    <a:gsLst>
                      <a:gs pos="0">
                        <a:schemeClr val="folHlink">
                          <a:gamma/>
                          <a:shade val="39216"/>
                          <a:invGamma/>
                        </a:schemeClr>
                      </a:gs>
                      <a:gs pos="50000">
                        <a:schemeClr val="folHlink"/>
                      </a:gs>
                      <a:gs pos="100000">
                        <a:schemeClr val="folHlink">
                          <a:gamma/>
                          <a:shade val="39216"/>
                          <a:invGamma/>
                        </a:schemeClr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72122" name="Rectangle 9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014" y="2634"/>
                    <a:ext cx="120" cy="58"/>
                  </a:xfrm>
                  <a:prstGeom prst="rect">
                    <a:avLst/>
                  </a:prstGeom>
                  <a:gradFill rotWithShape="0">
                    <a:gsLst>
                      <a:gs pos="0">
                        <a:schemeClr val="folHlink">
                          <a:gamma/>
                          <a:shade val="39216"/>
                          <a:invGamma/>
                        </a:schemeClr>
                      </a:gs>
                      <a:gs pos="50000">
                        <a:schemeClr val="folHlink"/>
                      </a:gs>
                      <a:gs pos="100000">
                        <a:schemeClr val="folHlink">
                          <a:gamma/>
                          <a:shade val="39216"/>
                          <a:invGamma/>
                        </a:schemeClr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</p:grpSp>
          </p:grpSp>
        </p:grpSp>
      </p:grpSp>
      <p:sp>
        <p:nvSpPr>
          <p:cNvPr id="172123" name="AutoShape 91"/>
          <p:cNvSpPr>
            <a:spLocks noChangeAspect="1" noChangeArrowheads="1"/>
          </p:cNvSpPr>
          <p:nvPr/>
        </p:nvSpPr>
        <p:spPr bwMode="auto">
          <a:xfrm flipV="1">
            <a:off x="4276725" y="1143000"/>
            <a:ext cx="590550" cy="171450"/>
          </a:xfrm>
          <a:custGeom>
            <a:avLst/>
            <a:gdLst>
              <a:gd name="G0" fmla="+- 9404 0 0"/>
              <a:gd name="G1" fmla="+- 6014446 0 0"/>
              <a:gd name="G2" fmla="+- 0 0 6014446"/>
              <a:gd name="T0" fmla="*/ 0 256 1"/>
              <a:gd name="T1" fmla="*/ 180 256 1"/>
              <a:gd name="G3" fmla="+- 6014446 T0 T1"/>
              <a:gd name="T2" fmla="*/ 0 256 1"/>
              <a:gd name="T3" fmla="*/ 90 256 1"/>
              <a:gd name="G4" fmla="+- 6014446 T2 T3"/>
              <a:gd name="G5" fmla="*/ G4 2 1"/>
              <a:gd name="T4" fmla="*/ 90 256 1"/>
              <a:gd name="T5" fmla="*/ 0 256 1"/>
              <a:gd name="G6" fmla="+- 6014446 T4 T5"/>
              <a:gd name="G7" fmla="*/ G6 2 1"/>
              <a:gd name="G8" fmla="abs 6014446"/>
              <a:gd name="T6" fmla="*/ 0 256 1"/>
              <a:gd name="T7" fmla="*/ 90 256 1"/>
              <a:gd name="G9" fmla="+- G8 T6 T7"/>
              <a:gd name="G10" fmla="?: G9 G7 G5"/>
              <a:gd name="T8" fmla="*/ 0 256 1"/>
              <a:gd name="T9" fmla="*/ 360 256 1"/>
              <a:gd name="G11" fmla="+- G10 T8 T9"/>
              <a:gd name="G12" fmla="?: G10 G11 G10"/>
              <a:gd name="T10" fmla="*/ 0 256 1"/>
              <a:gd name="T11" fmla="*/ 360 256 1"/>
              <a:gd name="G13" fmla="+- G12 T10 T11"/>
              <a:gd name="G14" fmla="?: G12 G13 G12"/>
              <a:gd name="G15" fmla="+- 0 0 G14"/>
              <a:gd name="G16" fmla="+- 10800 0 0"/>
              <a:gd name="G17" fmla="+- 10800 0 9404"/>
              <a:gd name="G18" fmla="*/ 9404 1 2"/>
              <a:gd name="G19" fmla="+- G18 5400 0"/>
              <a:gd name="G20" fmla="cos G19 6014446"/>
              <a:gd name="G21" fmla="sin G19 6014446"/>
              <a:gd name="G22" fmla="+- G20 10800 0"/>
              <a:gd name="G23" fmla="+- G21 10800 0"/>
              <a:gd name="G24" fmla="+- 10800 0 G20"/>
              <a:gd name="G25" fmla="+- 9404 10800 0"/>
              <a:gd name="G26" fmla="?: G9 G17 G25"/>
              <a:gd name="G27" fmla="?: G9 0 21600"/>
              <a:gd name="G28" fmla="cos 10800 6014446"/>
              <a:gd name="G29" fmla="sin 10800 6014446"/>
              <a:gd name="G30" fmla="sin 9404 6014446"/>
              <a:gd name="G31" fmla="+- G28 10800 0"/>
              <a:gd name="G32" fmla="+- G29 10800 0"/>
              <a:gd name="G33" fmla="+- G30 10800 0"/>
              <a:gd name="G34" fmla="?: G4 0 G31"/>
              <a:gd name="G35" fmla="?: 6014446 G34 0"/>
              <a:gd name="G36" fmla="?: G6 G35 G31"/>
              <a:gd name="G37" fmla="+- 21600 0 G36"/>
              <a:gd name="G38" fmla="?: G4 0 G33"/>
              <a:gd name="G39" fmla="?: 6014446 G38 G32"/>
              <a:gd name="G40" fmla="?: G6 G39 0"/>
              <a:gd name="G41" fmla="?: G4 G32 21600"/>
              <a:gd name="G42" fmla="?: G6 G41 G33"/>
              <a:gd name="T12" fmla="*/ 10800 w 21600"/>
              <a:gd name="T13" fmla="*/ 0 h 21600"/>
              <a:gd name="T14" fmla="*/ 10487 w 21600"/>
              <a:gd name="T15" fmla="*/ 20897 h 21600"/>
              <a:gd name="T16" fmla="*/ 10800 w 21600"/>
              <a:gd name="T17" fmla="*/ 1396 h 21600"/>
              <a:gd name="T18" fmla="*/ 11113 w 21600"/>
              <a:gd name="T19" fmla="*/ 20897 h 21600"/>
              <a:gd name="T20" fmla="*/ G36 w 21600"/>
              <a:gd name="T21" fmla="*/ G40 h 21600"/>
              <a:gd name="T22" fmla="*/ G37 w 21600"/>
              <a:gd name="T23" fmla="*/ G42 h 21600"/>
            </a:gdLst>
            <a:ahLst/>
            <a:cxnLst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T20" t="T21" r="T22" b="T23"/>
            <a:pathLst>
              <a:path w="21600" h="21600">
                <a:moveTo>
                  <a:pt x="10509" y="20199"/>
                </a:moveTo>
                <a:cubicBezTo>
                  <a:pt x="5431" y="20042"/>
                  <a:pt x="1396" y="15880"/>
                  <a:pt x="1396" y="10800"/>
                </a:cubicBezTo>
                <a:cubicBezTo>
                  <a:pt x="1396" y="5606"/>
                  <a:pt x="5606" y="1396"/>
                  <a:pt x="10800" y="1396"/>
                </a:cubicBezTo>
                <a:cubicBezTo>
                  <a:pt x="15993" y="1396"/>
                  <a:pt x="20204" y="5606"/>
                  <a:pt x="20204" y="10800"/>
                </a:cubicBezTo>
                <a:cubicBezTo>
                  <a:pt x="20204" y="15880"/>
                  <a:pt x="16168" y="20042"/>
                  <a:pt x="11090" y="20199"/>
                </a:cubicBezTo>
                <a:lnTo>
                  <a:pt x="11134" y="21594"/>
                </a:lnTo>
                <a:cubicBezTo>
                  <a:pt x="16965" y="21414"/>
                  <a:pt x="21600" y="16634"/>
                  <a:pt x="21600" y="10800"/>
                </a:cubicBezTo>
                <a:cubicBezTo>
                  <a:pt x="21600" y="4835"/>
                  <a:pt x="16764" y="0"/>
                  <a:pt x="10800" y="0"/>
                </a:cubicBezTo>
                <a:cubicBezTo>
                  <a:pt x="4835" y="0"/>
                  <a:pt x="0" y="4835"/>
                  <a:pt x="0" y="10800"/>
                </a:cubicBezTo>
                <a:cubicBezTo>
                  <a:pt x="-1" y="16634"/>
                  <a:pt x="4634" y="21414"/>
                  <a:pt x="10465" y="21594"/>
                </a:cubicBezTo>
                <a:close/>
              </a:path>
            </a:pathLst>
          </a:custGeom>
          <a:gradFill rotWithShape="0">
            <a:gsLst>
              <a:gs pos="0">
                <a:schemeClr val="folHlink"/>
              </a:gs>
              <a:gs pos="100000">
                <a:schemeClr val="folHlink">
                  <a:gamma/>
                  <a:tint val="6275"/>
                  <a:invGamma/>
                </a:schemeClr>
              </a:gs>
            </a:gsLst>
            <a:path path="rect">
              <a:fillToRect l="50000" t="50000" r="50000" b="50000"/>
            </a:path>
          </a:gra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grpSp>
        <p:nvGrpSpPr>
          <p:cNvPr id="172124" name="Group 92"/>
          <p:cNvGrpSpPr>
            <a:grpSpLocks/>
          </p:cNvGrpSpPr>
          <p:nvPr/>
        </p:nvGrpSpPr>
        <p:grpSpPr bwMode="auto">
          <a:xfrm>
            <a:off x="4424363" y="3810000"/>
            <a:ext cx="300037" cy="722313"/>
            <a:chOff x="2960" y="2966"/>
            <a:chExt cx="273" cy="533"/>
          </a:xfrm>
        </p:grpSpPr>
        <p:grpSp>
          <p:nvGrpSpPr>
            <p:cNvPr id="172125" name="Group 93"/>
            <p:cNvGrpSpPr>
              <a:grpSpLocks/>
            </p:cNvGrpSpPr>
            <p:nvPr/>
          </p:nvGrpSpPr>
          <p:grpSpPr bwMode="auto">
            <a:xfrm rot="-186789">
              <a:off x="2964" y="3456"/>
              <a:ext cx="265" cy="43"/>
              <a:chOff x="2966" y="3408"/>
              <a:chExt cx="265" cy="43"/>
            </a:xfrm>
          </p:grpSpPr>
          <p:sp>
            <p:nvSpPr>
              <p:cNvPr id="172126" name="Rectangle 94"/>
              <p:cNvSpPr>
                <a:spLocks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72127" name="Oval 95" descr="Светлый диагональный 1"/>
              <p:cNvSpPr>
                <a:spLocks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72128" name="Oval 96" descr="Светлый диагональный 1"/>
              <p:cNvSpPr>
                <a:spLocks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72129" name="Group 97"/>
            <p:cNvGrpSpPr>
              <a:grpSpLocks/>
            </p:cNvGrpSpPr>
            <p:nvPr/>
          </p:nvGrpSpPr>
          <p:grpSpPr bwMode="auto">
            <a:xfrm>
              <a:off x="2964" y="3356"/>
              <a:ext cx="265" cy="43"/>
              <a:chOff x="2966" y="3408"/>
              <a:chExt cx="265" cy="43"/>
            </a:xfrm>
          </p:grpSpPr>
          <p:sp>
            <p:nvSpPr>
              <p:cNvPr id="172130" name="Rectangle 98"/>
              <p:cNvSpPr>
                <a:spLocks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72131" name="Oval 99" descr="Светлый диагональный 1"/>
              <p:cNvSpPr>
                <a:spLocks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72132" name="Oval 100" descr="Светлый диагональный 1"/>
              <p:cNvSpPr>
                <a:spLocks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72133" name="Group 101"/>
            <p:cNvGrpSpPr>
              <a:grpSpLocks/>
            </p:cNvGrpSpPr>
            <p:nvPr/>
          </p:nvGrpSpPr>
          <p:grpSpPr bwMode="auto">
            <a:xfrm>
              <a:off x="2968" y="3302"/>
              <a:ext cx="265" cy="43"/>
              <a:chOff x="2966" y="3408"/>
              <a:chExt cx="265" cy="43"/>
            </a:xfrm>
          </p:grpSpPr>
          <p:sp>
            <p:nvSpPr>
              <p:cNvPr id="172134" name="Rectangle 102"/>
              <p:cNvSpPr>
                <a:spLocks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72135" name="Oval 103" descr="Светлый диагональный 1"/>
              <p:cNvSpPr>
                <a:spLocks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72136" name="Oval 104" descr="Светлый диагональный 1"/>
              <p:cNvSpPr>
                <a:spLocks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72137" name="Group 105"/>
            <p:cNvGrpSpPr>
              <a:grpSpLocks/>
            </p:cNvGrpSpPr>
            <p:nvPr/>
          </p:nvGrpSpPr>
          <p:grpSpPr bwMode="auto">
            <a:xfrm>
              <a:off x="2962" y="3134"/>
              <a:ext cx="265" cy="43"/>
              <a:chOff x="2966" y="3408"/>
              <a:chExt cx="265" cy="43"/>
            </a:xfrm>
          </p:grpSpPr>
          <p:sp>
            <p:nvSpPr>
              <p:cNvPr id="172138" name="Rectangle 106"/>
              <p:cNvSpPr>
                <a:spLocks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72139" name="Oval 107" descr="Светлый диагональный 1"/>
              <p:cNvSpPr>
                <a:spLocks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72140" name="Oval 108" descr="Светлый диагональный 1"/>
              <p:cNvSpPr>
                <a:spLocks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72141" name="Group 109"/>
            <p:cNvGrpSpPr>
              <a:grpSpLocks/>
            </p:cNvGrpSpPr>
            <p:nvPr/>
          </p:nvGrpSpPr>
          <p:grpSpPr bwMode="auto">
            <a:xfrm>
              <a:off x="2964" y="3082"/>
              <a:ext cx="265" cy="43"/>
              <a:chOff x="2966" y="3408"/>
              <a:chExt cx="265" cy="43"/>
            </a:xfrm>
          </p:grpSpPr>
          <p:sp>
            <p:nvSpPr>
              <p:cNvPr id="172142" name="Rectangle 110"/>
              <p:cNvSpPr>
                <a:spLocks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72143" name="Oval 111" descr="Светлый диагональный 1"/>
              <p:cNvSpPr>
                <a:spLocks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72144" name="Oval 112" descr="Светлый диагональный 1"/>
              <p:cNvSpPr>
                <a:spLocks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72145" name="Group 113"/>
            <p:cNvGrpSpPr>
              <a:grpSpLocks/>
            </p:cNvGrpSpPr>
            <p:nvPr/>
          </p:nvGrpSpPr>
          <p:grpSpPr bwMode="auto">
            <a:xfrm>
              <a:off x="2966" y="3032"/>
              <a:ext cx="265" cy="43"/>
              <a:chOff x="2966" y="3408"/>
              <a:chExt cx="265" cy="43"/>
            </a:xfrm>
          </p:grpSpPr>
          <p:sp>
            <p:nvSpPr>
              <p:cNvPr id="172146" name="Rectangle 114"/>
              <p:cNvSpPr>
                <a:spLocks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72147" name="Oval 115" descr="Светлый диагональный 1"/>
              <p:cNvSpPr>
                <a:spLocks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72148" name="Oval 116" descr="Светлый диагональный 1"/>
              <p:cNvSpPr>
                <a:spLocks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72149" name="Group 117"/>
            <p:cNvGrpSpPr>
              <a:grpSpLocks/>
            </p:cNvGrpSpPr>
            <p:nvPr/>
          </p:nvGrpSpPr>
          <p:grpSpPr bwMode="auto">
            <a:xfrm>
              <a:off x="2964" y="3244"/>
              <a:ext cx="265" cy="43"/>
              <a:chOff x="2966" y="3408"/>
              <a:chExt cx="265" cy="43"/>
            </a:xfrm>
          </p:grpSpPr>
          <p:sp>
            <p:nvSpPr>
              <p:cNvPr id="172150" name="Rectangle 118"/>
              <p:cNvSpPr>
                <a:spLocks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72151" name="Oval 119" descr="Светлый диагональный 1"/>
              <p:cNvSpPr>
                <a:spLocks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72152" name="Oval 120" descr="Светлый диагональный 1"/>
              <p:cNvSpPr>
                <a:spLocks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72153" name="Group 121"/>
            <p:cNvGrpSpPr>
              <a:grpSpLocks/>
            </p:cNvGrpSpPr>
            <p:nvPr/>
          </p:nvGrpSpPr>
          <p:grpSpPr bwMode="auto">
            <a:xfrm>
              <a:off x="2962" y="3190"/>
              <a:ext cx="265" cy="43"/>
              <a:chOff x="2966" y="3408"/>
              <a:chExt cx="265" cy="43"/>
            </a:xfrm>
          </p:grpSpPr>
          <p:sp>
            <p:nvSpPr>
              <p:cNvPr id="172154" name="Rectangle 122"/>
              <p:cNvSpPr>
                <a:spLocks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72155" name="Oval 123" descr="Светлый диагональный 1"/>
              <p:cNvSpPr>
                <a:spLocks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72156" name="Oval 124" descr="Светлый диагональный 1"/>
              <p:cNvSpPr>
                <a:spLocks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72157" name="Group 125"/>
            <p:cNvGrpSpPr>
              <a:grpSpLocks/>
            </p:cNvGrpSpPr>
            <p:nvPr/>
          </p:nvGrpSpPr>
          <p:grpSpPr bwMode="auto">
            <a:xfrm>
              <a:off x="2960" y="3414"/>
              <a:ext cx="265" cy="43"/>
              <a:chOff x="2966" y="3408"/>
              <a:chExt cx="265" cy="43"/>
            </a:xfrm>
          </p:grpSpPr>
          <p:sp>
            <p:nvSpPr>
              <p:cNvPr id="172158" name="Rectangle 126"/>
              <p:cNvSpPr>
                <a:spLocks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72159" name="Oval 127" descr="Светлый диагональный 1"/>
              <p:cNvSpPr>
                <a:spLocks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72160" name="Oval 128" descr="Светлый диагональный 1"/>
              <p:cNvSpPr>
                <a:spLocks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72161" name="Group 129"/>
            <p:cNvGrpSpPr>
              <a:grpSpLocks/>
            </p:cNvGrpSpPr>
            <p:nvPr/>
          </p:nvGrpSpPr>
          <p:grpSpPr bwMode="auto">
            <a:xfrm rot="136227">
              <a:off x="2966" y="2980"/>
              <a:ext cx="265" cy="43"/>
              <a:chOff x="2966" y="3408"/>
              <a:chExt cx="265" cy="43"/>
            </a:xfrm>
          </p:grpSpPr>
          <p:sp>
            <p:nvSpPr>
              <p:cNvPr id="172162" name="Rectangle 130"/>
              <p:cNvSpPr>
                <a:spLocks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72163" name="Oval 131" descr="Светлый диагональный 1"/>
              <p:cNvSpPr>
                <a:spLocks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72164" name="Oval 132" descr="Светлый диагональный 1"/>
              <p:cNvSpPr>
                <a:spLocks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72165" name="Group 133"/>
            <p:cNvGrpSpPr>
              <a:grpSpLocks/>
            </p:cNvGrpSpPr>
            <p:nvPr/>
          </p:nvGrpSpPr>
          <p:grpSpPr bwMode="auto">
            <a:xfrm rot="-208310">
              <a:off x="2964" y="2966"/>
              <a:ext cx="265" cy="43"/>
              <a:chOff x="2966" y="3408"/>
              <a:chExt cx="265" cy="43"/>
            </a:xfrm>
          </p:grpSpPr>
          <p:sp>
            <p:nvSpPr>
              <p:cNvPr id="172166" name="Rectangle 134"/>
              <p:cNvSpPr>
                <a:spLocks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72167" name="Oval 135" descr="Светлый диагональный 1"/>
              <p:cNvSpPr>
                <a:spLocks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72168" name="Oval 136" descr="Светлый диагональный 1"/>
              <p:cNvSpPr>
                <a:spLocks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</p:grpSp>
      <p:sp>
        <p:nvSpPr>
          <p:cNvPr id="172169" name="Freeform 137"/>
          <p:cNvSpPr>
            <a:spLocks noChangeAspect="1"/>
          </p:cNvSpPr>
          <p:nvPr/>
        </p:nvSpPr>
        <p:spPr bwMode="auto">
          <a:xfrm>
            <a:off x="4489450" y="1979613"/>
            <a:ext cx="160338" cy="1073150"/>
          </a:xfrm>
          <a:custGeom>
            <a:avLst/>
            <a:gdLst/>
            <a:ahLst/>
            <a:cxnLst>
              <a:cxn ang="0">
                <a:pos x="0" y="960"/>
              </a:cxn>
              <a:cxn ang="0">
                <a:pos x="0" y="9"/>
              </a:cxn>
              <a:cxn ang="0">
                <a:pos x="5" y="3"/>
              </a:cxn>
              <a:cxn ang="0">
                <a:pos x="15" y="0"/>
              </a:cxn>
              <a:cxn ang="0">
                <a:pos x="39" y="15"/>
              </a:cxn>
              <a:cxn ang="0">
                <a:pos x="72" y="24"/>
              </a:cxn>
              <a:cxn ang="0">
                <a:pos x="102" y="18"/>
              </a:cxn>
              <a:cxn ang="0">
                <a:pos x="125" y="5"/>
              </a:cxn>
              <a:cxn ang="0">
                <a:pos x="135" y="2"/>
              </a:cxn>
              <a:cxn ang="0">
                <a:pos x="143" y="6"/>
              </a:cxn>
              <a:cxn ang="0">
                <a:pos x="144" y="960"/>
              </a:cxn>
              <a:cxn ang="0">
                <a:pos x="0" y="960"/>
              </a:cxn>
            </a:cxnLst>
            <a:rect l="0" t="0" r="r" b="b"/>
            <a:pathLst>
              <a:path w="144" h="960">
                <a:moveTo>
                  <a:pt x="0" y="960"/>
                </a:moveTo>
                <a:lnTo>
                  <a:pt x="0" y="9"/>
                </a:lnTo>
                <a:lnTo>
                  <a:pt x="5" y="3"/>
                </a:lnTo>
                <a:lnTo>
                  <a:pt x="15" y="0"/>
                </a:lnTo>
                <a:lnTo>
                  <a:pt x="39" y="15"/>
                </a:lnTo>
                <a:lnTo>
                  <a:pt x="72" y="24"/>
                </a:lnTo>
                <a:lnTo>
                  <a:pt x="102" y="18"/>
                </a:lnTo>
                <a:lnTo>
                  <a:pt x="125" y="5"/>
                </a:lnTo>
                <a:lnTo>
                  <a:pt x="135" y="2"/>
                </a:lnTo>
                <a:lnTo>
                  <a:pt x="143" y="6"/>
                </a:lnTo>
                <a:lnTo>
                  <a:pt x="144" y="960"/>
                </a:lnTo>
                <a:lnTo>
                  <a:pt x="0" y="960"/>
                </a:lnTo>
                <a:close/>
              </a:path>
            </a:pathLst>
          </a:custGeom>
          <a:gradFill rotWithShape="0">
            <a:gsLst>
              <a:gs pos="0">
                <a:schemeClr val="folHlink"/>
              </a:gs>
              <a:gs pos="50000">
                <a:schemeClr val="folHlink">
                  <a:gamma/>
                  <a:tint val="0"/>
                  <a:invGamma/>
                </a:schemeClr>
              </a:gs>
              <a:gs pos="100000">
                <a:schemeClr val="folHlink"/>
              </a:gs>
            </a:gsLst>
            <a:lin ang="0" scaled="1"/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endParaRPr lang="ro-RO"/>
          </a:p>
        </p:txBody>
      </p:sp>
      <p:grpSp>
        <p:nvGrpSpPr>
          <p:cNvPr id="172170" name="Group 138"/>
          <p:cNvGrpSpPr>
            <a:grpSpLocks/>
          </p:cNvGrpSpPr>
          <p:nvPr/>
        </p:nvGrpSpPr>
        <p:grpSpPr bwMode="auto">
          <a:xfrm>
            <a:off x="4648200" y="5943600"/>
            <a:ext cx="303213" cy="2454275"/>
            <a:chOff x="2789" y="2943"/>
            <a:chExt cx="191" cy="1546"/>
          </a:xfrm>
        </p:grpSpPr>
        <p:sp>
          <p:nvSpPr>
            <p:cNvPr id="172171" name="AutoShape 139"/>
            <p:cNvSpPr>
              <a:spLocks noChangeAspect="1" noChangeArrowheads="1"/>
            </p:cNvSpPr>
            <p:nvPr/>
          </p:nvSpPr>
          <p:spPr bwMode="auto">
            <a:xfrm rot="10800000">
              <a:off x="2794" y="3210"/>
              <a:ext cx="172" cy="184"/>
            </a:xfrm>
            <a:custGeom>
              <a:avLst/>
              <a:gdLst>
                <a:gd name="G0" fmla="+- 8133 0 0"/>
                <a:gd name="G1" fmla="+- 7097633 0 0"/>
                <a:gd name="G2" fmla="+- 0 0 7097633"/>
                <a:gd name="T0" fmla="*/ 0 256 1"/>
                <a:gd name="T1" fmla="*/ 180 256 1"/>
                <a:gd name="G3" fmla="+- 7097633 T0 T1"/>
                <a:gd name="T2" fmla="*/ 0 256 1"/>
                <a:gd name="T3" fmla="*/ 90 256 1"/>
                <a:gd name="G4" fmla="+- 7097633 T2 T3"/>
                <a:gd name="G5" fmla="*/ G4 2 1"/>
                <a:gd name="T4" fmla="*/ 90 256 1"/>
                <a:gd name="T5" fmla="*/ 0 256 1"/>
                <a:gd name="G6" fmla="+- 7097633 T4 T5"/>
                <a:gd name="G7" fmla="*/ G6 2 1"/>
                <a:gd name="G8" fmla="abs 7097633"/>
                <a:gd name="T6" fmla="*/ 0 256 1"/>
                <a:gd name="T7" fmla="*/ 90 256 1"/>
                <a:gd name="G9" fmla="+- G8 T6 T7"/>
                <a:gd name="G10" fmla="?: G9 G7 G5"/>
                <a:gd name="T8" fmla="*/ 0 256 1"/>
                <a:gd name="T9" fmla="*/ 360 256 1"/>
                <a:gd name="G11" fmla="+- G10 T8 T9"/>
                <a:gd name="G12" fmla="?: G10 G11 G10"/>
                <a:gd name="T10" fmla="*/ 0 256 1"/>
                <a:gd name="T11" fmla="*/ 360 256 1"/>
                <a:gd name="G13" fmla="+- G12 T10 T11"/>
                <a:gd name="G14" fmla="?: G12 G13 G12"/>
                <a:gd name="G15" fmla="+- 0 0 G14"/>
                <a:gd name="G16" fmla="+- 10800 0 0"/>
                <a:gd name="G17" fmla="+- 10800 0 8133"/>
                <a:gd name="G18" fmla="*/ 8133 1 2"/>
                <a:gd name="G19" fmla="+- G18 5400 0"/>
                <a:gd name="G20" fmla="cos G19 7097633"/>
                <a:gd name="G21" fmla="sin G19 7097633"/>
                <a:gd name="G22" fmla="+- G20 10800 0"/>
                <a:gd name="G23" fmla="+- G21 10800 0"/>
                <a:gd name="G24" fmla="+- 10800 0 G20"/>
                <a:gd name="G25" fmla="+- 8133 10800 0"/>
                <a:gd name="G26" fmla="?: G9 G17 G25"/>
                <a:gd name="G27" fmla="?: G9 0 21600"/>
                <a:gd name="G28" fmla="cos 10800 7097633"/>
                <a:gd name="G29" fmla="sin 10800 7097633"/>
                <a:gd name="G30" fmla="sin 8133 7097633"/>
                <a:gd name="G31" fmla="+- G28 10800 0"/>
                <a:gd name="G32" fmla="+- G29 10800 0"/>
                <a:gd name="G33" fmla="+- G30 10800 0"/>
                <a:gd name="G34" fmla="?: G4 0 G31"/>
                <a:gd name="G35" fmla="?: 7097633 G34 0"/>
                <a:gd name="G36" fmla="?: G6 G35 G31"/>
                <a:gd name="G37" fmla="+- 21600 0 G36"/>
                <a:gd name="G38" fmla="?: G4 0 G33"/>
                <a:gd name="G39" fmla="?: 7097633 G38 G32"/>
                <a:gd name="G40" fmla="?: G6 G39 0"/>
                <a:gd name="G41" fmla="?: G4 G32 21600"/>
                <a:gd name="G42" fmla="?: G6 G41 G33"/>
                <a:gd name="T12" fmla="*/ 10800 w 21600"/>
                <a:gd name="T13" fmla="*/ 0 h 21600"/>
                <a:gd name="T14" fmla="*/ 7827 w 21600"/>
                <a:gd name="T15" fmla="*/ 19788 h 21600"/>
                <a:gd name="T16" fmla="*/ 10800 w 21600"/>
                <a:gd name="T17" fmla="*/ 2667 h 21600"/>
                <a:gd name="T18" fmla="*/ 13773 w 21600"/>
                <a:gd name="T19" fmla="*/ 19788 h 21600"/>
                <a:gd name="T20" fmla="*/ G36 w 21600"/>
                <a:gd name="T21" fmla="*/ G40 h 21600"/>
                <a:gd name="T22" fmla="*/ G37 w 21600"/>
                <a:gd name="T23" fmla="*/ G42 h 21600"/>
              </a:gdLst>
              <a:ahLst/>
              <a:cxnLst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T20" t="T21" r="T22" b="T23"/>
              <a:pathLst>
                <a:path w="21600" h="21600">
                  <a:moveTo>
                    <a:pt x="8246" y="18521"/>
                  </a:moveTo>
                  <a:cubicBezTo>
                    <a:pt x="4915" y="17420"/>
                    <a:pt x="2667" y="14307"/>
                    <a:pt x="2667" y="10800"/>
                  </a:cubicBezTo>
                  <a:cubicBezTo>
                    <a:pt x="2667" y="6308"/>
                    <a:pt x="6308" y="2667"/>
                    <a:pt x="10800" y="2667"/>
                  </a:cubicBezTo>
                  <a:cubicBezTo>
                    <a:pt x="15291" y="2667"/>
                    <a:pt x="18933" y="6308"/>
                    <a:pt x="18933" y="10800"/>
                  </a:cubicBezTo>
                  <a:cubicBezTo>
                    <a:pt x="18933" y="14307"/>
                    <a:pt x="16684" y="17420"/>
                    <a:pt x="13353" y="18521"/>
                  </a:cubicBezTo>
                  <a:lnTo>
                    <a:pt x="14191" y="21053"/>
                  </a:lnTo>
                  <a:cubicBezTo>
                    <a:pt x="18613" y="19591"/>
                    <a:pt x="21600" y="15457"/>
                    <a:pt x="21600" y="10800"/>
                  </a:cubicBezTo>
                  <a:cubicBezTo>
                    <a:pt x="21600" y="4835"/>
                    <a:pt x="16764" y="0"/>
                    <a:pt x="10800" y="0"/>
                  </a:cubicBezTo>
                  <a:cubicBezTo>
                    <a:pt x="4835" y="0"/>
                    <a:pt x="0" y="4835"/>
                    <a:pt x="0" y="10800"/>
                  </a:cubicBezTo>
                  <a:cubicBezTo>
                    <a:pt x="-1" y="15457"/>
                    <a:pt x="2986" y="19591"/>
                    <a:pt x="7408" y="21053"/>
                  </a:cubicBez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50000">
                  <a:schemeClr val="bg1">
                    <a:gamma/>
                    <a:shade val="24314"/>
                    <a:invGamma/>
                  </a:schemeClr>
                </a:gs>
                <a:gs pos="100000">
                  <a:schemeClr val="bg1"/>
                </a:gs>
              </a:gsLst>
              <a:lin ang="540000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grpSp>
          <p:nvGrpSpPr>
            <p:cNvPr id="172172" name="Group 140"/>
            <p:cNvGrpSpPr>
              <a:grpSpLocks noChangeAspect="1"/>
            </p:cNvGrpSpPr>
            <p:nvPr/>
          </p:nvGrpSpPr>
          <p:grpSpPr bwMode="auto">
            <a:xfrm>
              <a:off x="2789" y="2943"/>
              <a:ext cx="191" cy="303"/>
              <a:chOff x="2966" y="3622"/>
              <a:chExt cx="270" cy="431"/>
            </a:xfrm>
          </p:grpSpPr>
          <p:sp>
            <p:nvSpPr>
              <p:cNvPr id="172173" name="Freeform 141"/>
              <p:cNvSpPr>
                <a:spLocks noChangeAspect="1"/>
              </p:cNvSpPr>
              <p:nvPr/>
            </p:nvSpPr>
            <p:spPr bwMode="auto">
              <a:xfrm>
                <a:off x="3026" y="3622"/>
                <a:ext cx="142" cy="208"/>
              </a:xfrm>
              <a:custGeom>
                <a:avLst/>
                <a:gdLst/>
                <a:ahLst/>
                <a:cxnLst>
                  <a:cxn ang="0">
                    <a:pos x="58" y="0"/>
                  </a:cxn>
                  <a:cxn ang="0">
                    <a:pos x="142" y="0"/>
                  </a:cxn>
                  <a:cxn ang="0">
                    <a:pos x="140" y="208"/>
                  </a:cxn>
                  <a:cxn ang="0">
                    <a:pos x="0" y="208"/>
                  </a:cxn>
                  <a:cxn ang="0">
                    <a:pos x="0" y="82"/>
                  </a:cxn>
                  <a:cxn ang="0">
                    <a:pos x="106" y="82"/>
                  </a:cxn>
                  <a:cxn ang="0">
                    <a:pos x="104" y="66"/>
                  </a:cxn>
                  <a:cxn ang="0">
                    <a:pos x="98" y="48"/>
                  </a:cxn>
                  <a:cxn ang="0">
                    <a:pos x="58" y="22"/>
                  </a:cxn>
                  <a:cxn ang="0">
                    <a:pos x="52" y="12"/>
                  </a:cxn>
                  <a:cxn ang="0">
                    <a:pos x="58" y="0"/>
                  </a:cxn>
                </a:cxnLst>
                <a:rect l="0" t="0" r="r" b="b"/>
                <a:pathLst>
                  <a:path w="142" h="208">
                    <a:moveTo>
                      <a:pt x="58" y="0"/>
                    </a:moveTo>
                    <a:lnTo>
                      <a:pt x="142" y="0"/>
                    </a:lnTo>
                    <a:lnTo>
                      <a:pt x="140" y="208"/>
                    </a:lnTo>
                    <a:lnTo>
                      <a:pt x="0" y="208"/>
                    </a:lnTo>
                    <a:lnTo>
                      <a:pt x="0" y="82"/>
                    </a:lnTo>
                    <a:lnTo>
                      <a:pt x="106" y="82"/>
                    </a:lnTo>
                    <a:lnTo>
                      <a:pt x="104" y="66"/>
                    </a:lnTo>
                    <a:lnTo>
                      <a:pt x="98" y="48"/>
                    </a:lnTo>
                    <a:lnTo>
                      <a:pt x="58" y="22"/>
                    </a:lnTo>
                    <a:lnTo>
                      <a:pt x="52" y="12"/>
                    </a:lnTo>
                    <a:lnTo>
                      <a:pt x="58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folHlink">
                      <a:gamma/>
                      <a:shade val="22353"/>
                      <a:invGamma/>
                    </a:schemeClr>
                  </a:gs>
                  <a:gs pos="50000">
                    <a:schemeClr val="folHlink"/>
                  </a:gs>
                  <a:gs pos="100000">
                    <a:schemeClr val="folHlink">
                      <a:gamma/>
                      <a:shade val="22353"/>
                      <a:invGamma/>
                    </a:schemeClr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o-RO"/>
              </a:p>
            </p:txBody>
          </p:sp>
          <p:sp>
            <p:nvSpPr>
              <p:cNvPr id="172174" name="Rectangle 142"/>
              <p:cNvSpPr>
                <a:spLocks noChangeAspect="1" noChangeArrowheads="1"/>
              </p:cNvSpPr>
              <p:nvPr/>
            </p:nvSpPr>
            <p:spPr bwMode="auto">
              <a:xfrm>
                <a:off x="2966" y="3830"/>
                <a:ext cx="270" cy="43"/>
              </a:xfrm>
              <a:prstGeom prst="rect">
                <a:avLst/>
              </a:prstGeom>
              <a:gradFill rotWithShape="0">
                <a:gsLst>
                  <a:gs pos="0">
                    <a:schemeClr val="folHlink">
                      <a:gamma/>
                      <a:shade val="22353"/>
                      <a:invGamma/>
                    </a:schemeClr>
                  </a:gs>
                  <a:gs pos="50000">
                    <a:schemeClr val="folHlink"/>
                  </a:gs>
                  <a:gs pos="100000">
                    <a:schemeClr val="folHlink">
                      <a:gamma/>
                      <a:shade val="22353"/>
                      <a:invGamma/>
                    </a:schemeClr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72175" name="Rectangle 143"/>
              <p:cNvSpPr>
                <a:spLocks noChangeAspect="1" noChangeArrowheads="1"/>
              </p:cNvSpPr>
              <p:nvPr/>
            </p:nvSpPr>
            <p:spPr bwMode="auto">
              <a:xfrm>
                <a:off x="3042" y="3876"/>
                <a:ext cx="110" cy="177"/>
              </a:xfrm>
              <a:prstGeom prst="rect">
                <a:avLst/>
              </a:prstGeom>
              <a:gradFill rotWithShape="0">
                <a:gsLst>
                  <a:gs pos="0">
                    <a:schemeClr val="folHlink">
                      <a:gamma/>
                      <a:shade val="22353"/>
                      <a:invGamma/>
                    </a:schemeClr>
                  </a:gs>
                  <a:gs pos="50000">
                    <a:schemeClr val="folHlink"/>
                  </a:gs>
                  <a:gs pos="100000">
                    <a:schemeClr val="folHlink">
                      <a:gamma/>
                      <a:shade val="22353"/>
                      <a:invGamma/>
                    </a:schemeClr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sp>
          <p:nvSpPr>
            <p:cNvPr id="172176" name="Freeform 144"/>
            <p:cNvSpPr>
              <a:spLocks/>
            </p:cNvSpPr>
            <p:nvPr/>
          </p:nvSpPr>
          <p:spPr bwMode="auto">
            <a:xfrm>
              <a:off x="2886" y="3348"/>
              <a:ext cx="76" cy="114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6" y="1141"/>
                </a:cxn>
              </a:cxnLst>
              <a:rect l="0" t="0" r="r" b="b"/>
              <a:pathLst>
                <a:path w="76" h="1141">
                  <a:moveTo>
                    <a:pt x="0" y="0"/>
                  </a:moveTo>
                  <a:lnTo>
                    <a:pt x="76" y="1141"/>
                  </a:lnTo>
                </a:path>
              </a:pathLst>
            </a:custGeom>
            <a:noFill/>
            <a:ln w="76200" cap="flat" cmpd="sng">
              <a:pattFill prst="pct80">
                <a:fgClr>
                  <a:schemeClr val="tx1"/>
                </a:fgClr>
                <a:bgClr>
                  <a:srgbClr val="FFFFFF"/>
                </a:bgClr>
              </a:patt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ro-RO"/>
            </a:p>
          </p:txBody>
        </p:sp>
      </p:grpSp>
      <p:grpSp>
        <p:nvGrpSpPr>
          <p:cNvPr id="172177" name="Group 145"/>
          <p:cNvGrpSpPr>
            <a:grpSpLocks noChangeAspect="1"/>
          </p:cNvGrpSpPr>
          <p:nvPr/>
        </p:nvGrpSpPr>
        <p:grpSpPr bwMode="auto">
          <a:xfrm>
            <a:off x="4425950" y="3429000"/>
            <a:ext cx="292100" cy="1025525"/>
            <a:chOff x="2967" y="2790"/>
            <a:chExt cx="261" cy="914"/>
          </a:xfrm>
        </p:grpSpPr>
        <p:sp>
          <p:nvSpPr>
            <p:cNvPr id="172178" name="AutoShape 146"/>
            <p:cNvSpPr>
              <a:spLocks noChangeAspect="1" noChangeArrowheads="1"/>
            </p:cNvSpPr>
            <p:nvPr/>
          </p:nvSpPr>
          <p:spPr bwMode="auto">
            <a:xfrm>
              <a:off x="3036" y="2790"/>
              <a:ext cx="123" cy="129"/>
            </a:xfrm>
            <a:prstGeom prst="triangle">
              <a:avLst>
                <a:gd name="adj" fmla="val 50000"/>
              </a:avLst>
            </a:prstGeom>
            <a:gradFill rotWithShape="0">
              <a:gsLst>
                <a:gs pos="0">
                  <a:schemeClr val="folHlink">
                    <a:gamma/>
                    <a:shade val="41176"/>
                    <a:invGamma/>
                  </a:schemeClr>
                </a:gs>
                <a:gs pos="50000">
                  <a:schemeClr val="folHlink"/>
                </a:gs>
                <a:gs pos="100000">
                  <a:schemeClr val="folHlink">
                    <a:gamma/>
                    <a:shade val="41176"/>
                    <a:invGamma/>
                  </a:schemeClr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72179" name="Rectangle 147"/>
            <p:cNvSpPr>
              <a:spLocks noChangeAspect="1" noChangeArrowheads="1"/>
            </p:cNvSpPr>
            <p:nvPr/>
          </p:nvSpPr>
          <p:spPr bwMode="auto">
            <a:xfrm>
              <a:off x="2967" y="2922"/>
              <a:ext cx="261" cy="47"/>
            </a:xfrm>
            <a:prstGeom prst="rect">
              <a:avLst/>
            </a:prstGeom>
            <a:gradFill rotWithShape="0">
              <a:gsLst>
                <a:gs pos="0">
                  <a:schemeClr val="folHlink">
                    <a:gamma/>
                    <a:shade val="41176"/>
                    <a:invGamma/>
                  </a:schemeClr>
                </a:gs>
                <a:gs pos="50000">
                  <a:schemeClr val="folHlink"/>
                </a:gs>
                <a:gs pos="100000">
                  <a:schemeClr val="folHlink">
                    <a:gamma/>
                    <a:shade val="41176"/>
                    <a:invGamma/>
                  </a:schemeClr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72180" name="Rectangle 148"/>
            <p:cNvSpPr>
              <a:spLocks noChangeAspect="1" noChangeArrowheads="1"/>
            </p:cNvSpPr>
            <p:nvPr/>
          </p:nvSpPr>
          <p:spPr bwMode="auto">
            <a:xfrm>
              <a:off x="3000" y="2970"/>
              <a:ext cx="198" cy="210"/>
            </a:xfrm>
            <a:prstGeom prst="rect">
              <a:avLst/>
            </a:prstGeom>
            <a:gradFill rotWithShape="0">
              <a:gsLst>
                <a:gs pos="0">
                  <a:schemeClr val="folHlink">
                    <a:gamma/>
                    <a:shade val="41176"/>
                    <a:invGamma/>
                  </a:schemeClr>
                </a:gs>
                <a:gs pos="50000">
                  <a:schemeClr val="folHlink"/>
                </a:gs>
                <a:gs pos="100000">
                  <a:schemeClr val="folHlink">
                    <a:gamma/>
                    <a:shade val="41176"/>
                    <a:invGamma/>
                  </a:schemeClr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72181" name="AutoShape 149"/>
            <p:cNvSpPr>
              <a:spLocks noChangeAspect="1" noChangeArrowheads="1"/>
            </p:cNvSpPr>
            <p:nvPr/>
          </p:nvSpPr>
          <p:spPr bwMode="auto">
            <a:xfrm>
              <a:off x="3000" y="3180"/>
              <a:ext cx="197" cy="25"/>
            </a:xfrm>
            <a:custGeom>
              <a:avLst/>
              <a:gdLst>
                <a:gd name="G0" fmla="+- 3289 0 0"/>
                <a:gd name="G1" fmla="+- 21600 0 3289"/>
                <a:gd name="G2" fmla="*/ 3289 1 2"/>
                <a:gd name="G3" fmla="+- 21600 0 G2"/>
                <a:gd name="G4" fmla="+/ 3289 21600 2"/>
                <a:gd name="G5" fmla="+/ G1 0 2"/>
                <a:gd name="G6" fmla="*/ 21600 21600 3289"/>
                <a:gd name="G7" fmla="*/ G6 1 2"/>
                <a:gd name="G8" fmla="+- 21600 0 G7"/>
                <a:gd name="G9" fmla="*/ 21600 1 2"/>
                <a:gd name="G10" fmla="+- 3289 0 G9"/>
                <a:gd name="G11" fmla="?: G10 G8 0"/>
                <a:gd name="G12" fmla="?: G10 G7 21600"/>
                <a:gd name="T0" fmla="*/ 19955 w 21600"/>
                <a:gd name="T1" fmla="*/ 10800 h 21600"/>
                <a:gd name="T2" fmla="*/ 10800 w 21600"/>
                <a:gd name="T3" fmla="*/ 21600 h 21600"/>
                <a:gd name="T4" fmla="*/ 1645 w 21600"/>
                <a:gd name="T5" fmla="*/ 10800 h 21600"/>
                <a:gd name="T6" fmla="*/ 10800 w 21600"/>
                <a:gd name="T7" fmla="*/ 0 h 21600"/>
                <a:gd name="T8" fmla="*/ 3445 w 21600"/>
                <a:gd name="T9" fmla="*/ 3445 h 21600"/>
                <a:gd name="T10" fmla="*/ 18155 w 21600"/>
                <a:gd name="T11" fmla="*/ 18155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289" y="21600"/>
                  </a:lnTo>
                  <a:lnTo>
                    <a:pt x="18311" y="21600"/>
                  </a:lnTo>
                  <a:lnTo>
                    <a:pt x="2160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folHlink">
                    <a:gamma/>
                    <a:shade val="41176"/>
                    <a:invGamma/>
                  </a:schemeClr>
                </a:gs>
                <a:gs pos="50000">
                  <a:schemeClr val="folHlink"/>
                </a:gs>
                <a:gs pos="100000">
                  <a:schemeClr val="folHlink">
                    <a:gamma/>
                    <a:shade val="41176"/>
                    <a:invGamma/>
                  </a:schemeClr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72182" name="Freeform 150"/>
            <p:cNvSpPr>
              <a:spLocks noChangeAspect="1"/>
            </p:cNvSpPr>
            <p:nvPr/>
          </p:nvSpPr>
          <p:spPr bwMode="auto">
            <a:xfrm>
              <a:off x="3026" y="3204"/>
              <a:ext cx="142" cy="50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42" y="2"/>
                </a:cxn>
                <a:cxn ang="0">
                  <a:pos x="141" y="414"/>
                </a:cxn>
                <a:cxn ang="0">
                  <a:pos x="50" y="414"/>
                </a:cxn>
                <a:cxn ang="0">
                  <a:pos x="50" y="426"/>
                </a:cxn>
                <a:cxn ang="0">
                  <a:pos x="57" y="441"/>
                </a:cxn>
                <a:cxn ang="0">
                  <a:pos x="96" y="470"/>
                </a:cxn>
                <a:cxn ang="0">
                  <a:pos x="101" y="486"/>
                </a:cxn>
                <a:cxn ang="0">
                  <a:pos x="94" y="500"/>
                </a:cxn>
                <a:cxn ang="0">
                  <a:pos x="0" y="498"/>
                </a:cxn>
                <a:cxn ang="0">
                  <a:pos x="0" y="0"/>
                </a:cxn>
              </a:cxnLst>
              <a:rect l="0" t="0" r="r" b="b"/>
              <a:pathLst>
                <a:path w="142" h="500">
                  <a:moveTo>
                    <a:pt x="0" y="0"/>
                  </a:moveTo>
                  <a:lnTo>
                    <a:pt x="142" y="2"/>
                  </a:lnTo>
                  <a:lnTo>
                    <a:pt x="141" y="414"/>
                  </a:lnTo>
                  <a:lnTo>
                    <a:pt x="50" y="414"/>
                  </a:lnTo>
                  <a:lnTo>
                    <a:pt x="50" y="426"/>
                  </a:lnTo>
                  <a:lnTo>
                    <a:pt x="57" y="441"/>
                  </a:lnTo>
                  <a:lnTo>
                    <a:pt x="96" y="470"/>
                  </a:lnTo>
                  <a:lnTo>
                    <a:pt x="101" y="486"/>
                  </a:lnTo>
                  <a:lnTo>
                    <a:pt x="94" y="500"/>
                  </a:lnTo>
                  <a:lnTo>
                    <a:pt x="0" y="498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folHlink">
                    <a:gamma/>
                    <a:shade val="41176"/>
                    <a:invGamma/>
                  </a:schemeClr>
                </a:gs>
                <a:gs pos="50000">
                  <a:schemeClr val="folHlink"/>
                </a:gs>
                <a:gs pos="100000">
                  <a:schemeClr val="folHlink">
                    <a:gamma/>
                    <a:shade val="41176"/>
                    <a:invGamma/>
                  </a:schemeClr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o-RO"/>
            </a:p>
          </p:txBody>
        </p:sp>
      </p:grpSp>
      <p:grpSp>
        <p:nvGrpSpPr>
          <p:cNvPr id="172183" name="Group 151"/>
          <p:cNvGrpSpPr>
            <a:grpSpLocks/>
          </p:cNvGrpSpPr>
          <p:nvPr/>
        </p:nvGrpSpPr>
        <p:grpSpPr bwMode="auto">
          <a:xfrm>
            <a:off x="3149600" y="1066800"/>
            <a:ext cx="2843213" cy="4094163"/>
            <a:chOff x="1985" y="1437"/>
            <a:chExt cx="1791" cy="2579"/>
          </a:xfrm>
        </p:grpSpPr>
        <p:grpSp>
          <p:nvGrpSpPr>
            <p:cNvPr id="172184" name="Group 152"/>
            <p:cNvGrpSpPr>
              <a:grpSpLocks/>
            </p:cNvGrpSpPr>
            <p:nvPr/>
          </p:nvGrpSpPr>
          <p:grpSpPr bwMode="auto">
            <a:xfrm>
              <a:off x="1985" y="1437"/>
              <a:ext cx="1791" cy="2579"/>
              <a:chOff x="1985" y="1437"/>
              <a:chExt cx="1791" cy="2579"/>
            </a:xfrm>
          </p:grpSpPr>
          <p:grpSp>
            <p:nvGrpSpPr>
              <p:cNvPr id="172185" name="Group 153"/>
              <p:cNvGrpSpPr>
                <a:grpSpLocks noChangeAspect="1"/>
              </p:cNvGrpSpPr>
              <p:nvPr/>
            </p:nvGrpSpPr>
            <p:grpSpPr bwMode="auto">
              <a:xfrm>
                <a:off x="1993" y="1892"/>
                <a:ext cx="208" cy="1874"/>
                <a:chOff x="1836" y="1048"/>
                <a:chExt cx="294" cy="2656"/>
              </a:xfrm>
            </p:grpSpPr>
            <p:sp>
              <p:nvSpPr>
                <p:cNvPr id="172186" name="Rectangle 154" descr="Дранка"/>
                <p:cNvSpPr>
                  <a:spLocks noChangeAspect="1" noChangeArrowheads="1"/>
                </p:cNvSpPr>
                <p:nvPr/>
              </p:nvSpPr>
              <p:spPr bwMode="auto">
                <a:xfrm>
                  <a:off x="1836" y="1104"/>
                  <a:ext cx="294" cy="2553"/>
                </a:xfrm>
                <a:prstGeom prst="rect">
                  <a:avLst/>
                </a:prstGeom>
                <a:pattFill prst="shingle">
                  <a:fgClr>
                    <a:schemeClr val="folHlink"/>
                  </a:fgClr>
                  <a:bgClr>
                    <a:schemeClr val="bg1"/>
                  </a:bgClr>
                </a:patt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72187" name="AutoShape 155" descr="Дранка"/>
                <p:cNvSpPr>
                  <a:spLocks noChangeAspect="1" noChangeArrowheads="1"/>
                </p:cNvSpPr>
                <p:nvPr/>
              </p:nvSpPr>
              <p:spPr bwMode="auto">
                <a:xfrm>
                  <a:off x="2008" y="3656"/>
                  <a:ext cx="48" cy="48"/>
                </a:xfrm>
                <a:custGeom>
                  <a:avLst/>
                  <a:gdLst>
                    <a:gd name="G0" fmla="+- 5400 0 0"/>
                    <a:gd name="G1" fmla="+- 21600 0 5400"/>
                    <a:gd name="G2" fmla="*/ 5400 1 2"/>
                    <a:gd name="G3" fmla="+- 21600 0 G2"/>
                    <a:gd name="G4" fmla="+/ 5400 21600 2"/>
                    <a:gd name="G5" fmla="+/ G1 0 2"/>
                    <a:gd name="G6" fmla="*/ 21600 21600 5400"/>
                    <a:gd name="G7" fmla="*/ G6 1 2"/>
                    <a:gd name="G8" fmla="+- 21600 0 G7"/>
                    <a:gd name="G9" fmla="*/ 21600 1 2"/>
                    <a:gd name="G10" fmla="+- 5400 0 G9"/>
                    <a:gd name="G11" fmla="?: G10 G8 0"/>
                    <a:gd name="G12" fmla="?: G10 G7 21600"/>
                    <a:gd name="T0" fmla="*/ 18900 w 21600"/>
                    <a:gd name="T1" fmla="*/ 10800 h 21600"/>
                    <a:gd name="T2" fmla="*/ 10800 w 21600"/>
                    <a:gd name="T3" fmla="*/ 21600 h 21600"/>
                    <a:gd name="T4" fmla="*/ 2700 w 21600"/>
                    <a:gd name="T5" fmla="*/ 10800 h 21600"/>
                    <a:gd name="T6" fmla="*/ 10800 w 21600"/>
                    <a:gd name="T7" fmla="*/ 0 h 21600"/>
                    <a:gd name="T8" fmla="*/ 4500 w 21600"/>
                    <a:gd name="T9" fmla="*/ 4500 h 21600"/>
                    <a:gd name="T10" fmla="*/ 17100 w 21600"/>
                    <a:gd name="T11" fmla="*/ 171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T8" t="T9" r="T10" b="T11"/>
                  <a:pathLst>
                    <a:path w="21600" h="21600">
                      <a:moveTo>
                        <a:pt x="0" y="0"/>
                      </a:moveTo>
                      <a:lnTo>
                        <a:pt x="5400" y="21600"/>
                      </a:lnTo>
                      <a:lnTo>
                        <a:pt x="16200" y="21600"/>
                      </a:lnTo>
                      <a:lnTo>
                        <a:pt x="21600" y="0"/>
                      </a:lnTo>
                      <a:close/>
                    </a:path>
                  </a:pathLst>
                </a:custGeom>
                <a:pattFill prst="shingle">
                  <a:fgClr>
                    <a:schemeClr val="folHlink"/>
                  </a:fgClr>
                  <a:bgClr>
                    <a:schemeClr val="bg1"/>
                  </a:bgClr>
                </a:patt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72188" name="AutoShape 156" descr="Дранка"/>
                <p:cNvSpPr>
                  <a:spLocks noChangeAspect="1" noChangeArrowheads="1"/>
                </p:cNvSpPr>
                <p:nvPr/>
              </p:nvSpPr>
              <p:spPr bwMode="auto">
                <a:xfrm>
                  <a:off x="1920" y="3656"/>
                  <a:ext cx="48" cy="48"/>
                </a:xfrm>
                <a:custGeom>
                  <a:avLst/>
                  <a:gdLst>
                    <a:gd name="G0" fmla="+- 5400 0 0"/>
                    <a:gd name="G1" fmla="+- 21600 0 5400"/>
                    <a:gd name="G2" fmla="*/ 5400 1 2"/>
                    <a:gd name="G3" fmla="+- 21600 0 G2"/>
                    <a:gd name="G4" fmla="+/ 5400 21600 2"/>
                    <a:gd name="G5" fmla="+/ G1 0 2"/>
                    <a:gd name="G6" fmla="*/ 21600 21600 5400"/>
                    <a:gd name="G7" fmla="*/ G6 1 2"/>
                    <a:gd name="G8" fmla="+- 21600 0 G7"/>
                    <a:gd name="G9" fmla="*/ 21600 1 2"/>
                    <a:gd name="G10" fmla="+- 5400 0 G9"/>
                    <a:gd name="G11" fmla="?: G10 G8 0"/>
                    <a:gd name="G12" fmla="?: G10 G7 21600"/>
                    <a:gd name="T0" fmla="*/ 18900 w 21600"/>
                    <a:gd name="T1" fmla="*/ 10800 h 21600"/>
                    <a:gd name="T2" fmla="*/ 10800 w 21600"/>
                    <a:gd name="T3" fmla="*/ 21600 h 21600"/>
                    <a:gd name="T4" fmla="*/ 2700 w 21600"/>
                    <a:gd name="T5" fmla="*/ 10800 h 21600"/>
                    <a:gd name="T6" fmla="*/ 10800 w 21600"/>
                    <a:gd name="T7" fmla="*/ 0 h 21600"/>
                    <a:gd name="T8" fmla="*/ 4500 w 21600"/>
                    <a:gd name="T9" fmla="*/ 4500 h 21600"/>
                    <a:gd name="T10" fmla="*/ 17100 w 21600"/>
                    <a:gd name="T11" fmla="*/ 171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T8" t="T9" r="T10" b="T11"/>
                  <a:pathLst>
                    <a:path w="21600" h="21600">
                      <a:moveTo>
                        <a:pt x="0" y="0"/>
                      </a:moveTo>
                      <a:lnTo>
                        <a:pt x="5400" y="21600"/>
                      </a:lnTo>
                      <a:lnTo>
                        <a:pt x="16200" y="21600"/>
                      </a:lnTo>
                      <a:lnTo>
                        <a:pt x="21600" y="0"/>
                      </a:lnTo>
                      <a:close/>
                    </a:path>
                  </a:pathLst>
                </a:custGeom>
                <a:pattFill prst="shingle">
                  <a:fgClr>
                    <a:schemeClr val="folHlink"/>
                  </a:fgClr>
                  <a:bgClr>
                    <a:schemeClr val="bg1"/>
                  </a:bgClr>
                </a:patt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72189" name="AutoShape 157" descr="Дранка"/>
                <p:cNvSpPr>
                  <a:spLocks noChangeAspect="1" noChangeArrowheads="1"/>
                </p:cNvSpPr>
                <p:nvPr/>
              </p:nvSpPr>
              <p:spPr bwMode="auto">
                <a:xfrm rot="10800000">
                  <a:off x="2004" y="1048"/>
                  <a:ext cx="48" cy="48"/>
                </a:xfrm>
                <a:custGeom>
                  <a:avLst/>
                  <a:gdLst>
                    <a:gd name="G0" fmla="+- 5400 0 0"/>
                    <a:gd name="G1" fmla="+- 21600 0 5400"/>
                    <a:gd name="G2" fmla="*/ 5400 1 2"/>
                    <a:gd name="G3" fmla="+- 21600 0 G2"/>
                    <a:gd name="G4" fmla="+/ 5400 21600 2"/>
                    <a:gd name="G5" fmla="+/ G1 0 2"/>
                    <a:gd name="G6" fmla="*/ 21600 21600 5400"/>
                    <a:gd name="G7" fmla="*/ G6 1 2"/>
                    <a:gd name="G8" fmla="+- 21600 0 G7"/>
                    <a:gd name="G9" fmla="*/ 21600 1 2"/>
                    <a:gd name="G10" fmla="+- 5400 0 G9"/>
                    <a:gd name="G11" fmla="?: G10 G8 0"/>
                    <a:gd name="G12" fmla="?: G10 G7 21600"/>
                    <a:gd name="T0" fmla="*/ 18900 w 21600"/>
                    <a:gd name="T1" fmla="*/ 10800 h 21600"/>
                    <a:gd name="T2" fmla="*/ 10800 w 21600"/>
                    <a:gd name="T3" fmla="*/ 21600 h 21600"/>
                    <a:gd name="T4" fmla="*/ 2700 w 21600"/>
                    <a:gd name="T5" fmla="*/ 10800 h 21600"/>
                    <a:gd name="T6" fmla="*/ 10800 w 21600"/>
                    <a:gd name="T7" fmla="*/ 0 h 21600"/>
                    <a:gd name="T8" fmla="*/ 4500 w 21600"/>
                    <a:gd name="T9" fmla="*/ 4500 h 21600"/>
                    <a:gd name="T10" fmla="*/ 17100 w 21600"/>
                    <a:gd name="T11" fmla="*/ 171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T8" t="T9" r="T10" b="T11"/>
                  <a:pathLst>
                    <a:path w="21600" h="21600">
                      <a:moveTo>
                        <a:pt x="0" y="0"/>
                      </a:moveTo>
                      <a:lnTo>
                        <a:pt x="5400" y="21600"/>
                      </a:lnTo>
                      <a:lnTo>
                        <a:pt x="16200" y="21600"/>
                      </a:lnTo>
                      <a:lnTo>
                        <a:pt x="21600" y="0"/>
                      </a:lnTo>
                      <a:close/>
                    </a:path>
                  </a:pathLst>
                </a:custGeom>
                <a:pattFill prst="shingle">
                  <a:fgClr>
                    <a:schemeClr val="folHlink"/>
                  </a:fgClr>
                  <a:bgClr>
                    <a:schemeClr val="bg1"/>
                  </a:bgClr>
                </a:patt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72190" name="AutoShape 158" descr="Дранка"/>
                <p:cNvSpPr>
                  <a:spLocks noChangeAspect="1" noChangeArrowheads="1"/>
                </p:cNvSpPr>
                <p:nvPr/>
              </p:nvSpPr>
              <p:spPr bwMode="auto">
                <a:xfrm rot="10800000">
                  <a:off x="1916" y="1048"/>
                  <a:ext cx="48" cy="48"/>
                </a:xfrm>
                <a:custGeom>
                  <a:avLst/>
                  <a:gdLst>
                    <a:gd name="G0" fmla="+- 5400 0 0"/>
                    <a:gd name="G1" fmla="+- 21600 0 5400"/>
                    <a:gd name="G2" fmla="*/ 5400 1 2"/>
                    <a:gd name="G3" fmla="+- 21600 0 G2"/>
                    <a:gd name="G4" fmla="+/ 5400 21600 2"/>
                    <a:gd name="G5" fmla="+/ G1 0 2"/>
                    <a:gd name="G6" fmla="*/ 21600 21600 5400"/>
                    <a:gd name="G7" fmla="*/ G6 1 2"/>
                    <a:gd name="G8" fmla="+- 21600 0 G7"/>
                    <a:gd name="G9" fmla="*/ 21600 1 2"/>
                    <a:gd name="G10" fmla="+- 5400 0 G9"/>
                    <a:gd name="G11" fmla="?: G10 G8 0"/>
                    <a:gd name="G12" fmla="?: G10 G7 21600"/>
                    <a:gd name="T0" fmla="*/ 18900 w 21600"/>
                    <a:gd name="T1" fmla="*/ 10800 h 21600"/>
                    <a:gd name="T2" fmla="*/ 10800 w 21600"/>
                    <a:gd name="T3" fmla="*/ 21600 h 21600"/>
                    <a:gd name="T4" fmla="*/ 2700 w 21600"/>
                    <a:gd name="T5" fmla="*/ 10800 h 21600"/>
                    <a:gd name="T6" fmla="*/ 10800 w 21600"/>
                    <a:gd name="T7" fmla="*/ 0 h 21600"/>
                    <a:gd name="T8" fmla="*/ 4500 w 21600"/>
                    <a:gd name="T9" fmla="*/ 4500 h 21600"/>
                    <a:gd name="T10" fmla="*/ 17100 w 21600"/>
                    <a:gd name="T11" fmla="*/ 171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T8" t="T9" r="T10" b="T11"/>
                  <a:pathLst>
                    <a:path w="21600" h="21600">
                      <a:moveTo>
                        <a:pt x="0" y="0"/>
                      </a:moveTo>
                      <a:lnTo>
                        <a:pt x="5400" y="21600"/>
                      </a:lnTo>
                      <a:lnTo>
                        <a:pt x="16200" y="21600"/>
                      </a:lnTo>
                      <a:lnTo>
                        <a:pt x="21600" y="0"/>
                      </a:lnTo>
                      <a:close/>
                    </a:path>
                  </a:pathLst>
                </a:custGeom>
                <a:pattFill prst="shingle">
                  <a:fgClr>
                    <a:schemeClr val="folHlink"/>
                  </a:fgClr>
                  <a:bgClr>
                    <a:schemeClr val="bg1"/>
                  </a:bgClr>
                </a:patt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  <p:grpSp>
            <p:nvGrpSpPr>
              <p:cNvPr id="172191" name="Group 159"/>
              <p:cNvGrpSpPr>
                <a:grpSpLocks noChangeAspect="1"/>
              </p:cNvGrpSpPr>
              <p:nvPr/>
            </p:nvGrpSpPr>
            <p:grpSpPr bwMode="auto">
              <a:xfrm rot="-67822">
                <a:off x="3543" y="1880"/>
                <a:ext cx="208" cy="1870"/>
                <a:chOff x="1836" y="1048"/>
                <a:chExt cx="294" cy="2656"/>
              </a:xfrm>
            </p:grpSpPr>
            <p:sp>
              <p:nvSpPr>
                <p:cNvPr id="172192" name="Rectangle 160" descr="Дранка"/>
                <p:cNvSpPr>
                  <a:spLocks noChangeAspect="1" noChangeArrowheads="1"/>
                </p:cNvSpPr>
                <p:nvPr/>
              </p:nvSpPr>
              <p:spPr bwMode="auto">
                <a:xfrm>
                  <a:off x="1836" y="1104"/>
                  <a:ext cx="294" cy="2553"/>
                </a:xfrm>
                <a:prstGeom prst="rect">
                  <a:avLst/>
                </a:prstGeom>
                <a:pattFill prst="shingle">
                  <a:fgClr>
                    <a:schemeClr val="folHlink"/>
                  </a:fgClr>
                  <a:bgClr>
                    <a:schemeClr val="bg1"/>
                  </a:bgClr>
                </a:patt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72193" name="AutoShape 161" descr="Дранка"/>
                <p:cNvSpPr>
                  <a:spLocks noChangeAspect="1" noChangeArrowheads="1"/>
                </p:cNvSpPr>
                <p:nvPr/>
              </p:nvSpPr>
              <p:spPr bwMode="auto">
                <a:xfrm>
                  <a:off x="2008" y="3656"/>
                  <a:ext cx="48" cy="48"/>
                </a:xfrm>
                <a:custGeom>
                  <a:avLst/>
                  <a:gdLst>
                    <a:gd name="G0" fmla="+- 5400 0 0"/>
                    <a:gd name="G1" fmla="+- 21600 0 5400"/>
                    <a:gd name="G2" fmla="*/ 5400 1 2"/>
                    <a:gd name="G3" fmla="+- 21600 0 G2"/>
                    <a:gd name="G4" fmla="+/ 5400 21600 2"/>
                    <a:gd name="G5" fmla="+/ G1 0 2"/>
                    <a:gd name="G6" fmla="*/ 21600 21600 5400"/>
                    <a:gd name="G7" fmla="*/ G6 1 2"/>
                    <a:gd name="G8" fmla="+- 21600 0 G7"/>
                    <a:gd name="G9" fmla="*/ 21600 1 2"/>
                    <a:gd name="G10" fmla="+- 5400 0 G9"/>
                    <a:gd name="G11" fmla="?: G10 G8 0"/>
                    <a:gd name="G12" fmla="?: G10 G7 21600"/>
                    <a:gd name="T0" fmla="*/ 18900 w 21600"/>
                    <a:gd name="T1" fmla="*/ 10800 h 21600"/>
                    <a:gd name="T2" fmla="*/ 10800 w 21600"/>
                    <a:gd name="T3" fmla="*/ 21600 h 21600"/>
                    <a:gd name="T4" fmla="*/ 2700 w 21600"/>
                    <a:gd name="T5" fmla="*/ 10800 h 21600"/>
                    <a:gd name="T6" fmla="*/ 10800 w 21600"/>
                    <a:gd name="T7" fmla="*/ 0 h 21600"/>
                    <a:gd name="T8" fmla="*/ 4500 w 21600"/>
                    <a:gd name="T9" fmla="*/ 4500 h 21600"/>
                    <a:gd name="T10" fmla="*/ 17100 w 21600"/>
                    <a:gd name="T11" fmla="*/ 171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T8" t="T9" r="T10" b="T11"/>
                  <a:pathLst>
                    <a:path w="21600" h="21600">
                      <a:moveTo>
                        <a:pt x="0" y="0"/>
                      </a:moveTo>
                      <a:lnTo>
                        <a:pt x="5400" y="21600"/>
                      </a:lnTo>
                      <a:lnTo>
                        <a:pt x="16200" y="21600"/>
                      </a:lnTo>
                      <a:lnTo>
                        <a:pt x="21600" y="0"/>
                      </a:lnTo>
                      <a:close/>
                    </a:path>
                  </a:pathLst>
                </a:custGeom>
                <a:pattFill prst="shingle">
                  <a:fgClr>
                    <a:schemeClr val="folHlink"/>
                  </a:fgClr>
                  <a:bgClr>
                    <a:schemeClr val="bg1"/>
                  </a:bgClr>
                </a:patt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72194" name="AutoShape 162" descr="Дранка"/>
                <p:cNvSpPr>
                  <a:spLocks noChangeAspect="1" noChangeArrowheads="1"/>
                </p:cNvSpPr>
                <p:nvPr/>
              </p:nvSpPr>
              <p:spPr bwMode="auto">
                <a:xfrm>
                  <a:off x="1920" y="3656"/>
                  <a:ext cx="48" cy="48"/>
                </a:xfrm>
                <a:custGeom>
                  <a:avLst/>
                  <a:gdLst>
                    <a:gd name="G0" fmla="+- 5400 0 0"/>
                    <a:gd name="G1" fmla="+- 21600 0 5400"/>
                    <a:gd name="G2" fmla="*/ 5400 1 2"/>
                    <a:gd name="G3" fmla="+- 21600 0 G2"/>
                    <a:gd name="G4" fmla="+/ 5400 21600 2"/>
                    <a:gd name="G5" fmla="+/ G1 0 2"/>
                    <a:gd name="G6" fmla="*/ 21600 21600 5400"/>
                    <a:gd name="G7" fmla="*/ G6 1 2"/>
                    <a:gd name="G8" fmla="+- 21600 0 G7"/>
                    <a:gd name="G9" fmla="*/ 21600 1 2"/>
                    <a:gd name="G10" fmla="+- 5400 0 G9"/>
                    <a:gd name="G11" fmla="?: G10 G8 0"/>
                    <a:gd name="G12" fmla="?: G10 G7 21600"/>
                    <a:gd name="T0" fmla="*/ 18900 w 21600"/>
                    <a:gd name="T1" fmla="*/ 10800 h 21600"/>
                    <a:gd name="T2" fmla="*/ 10800 w 21600"/>
                    <a:gd name="T3" fmla="*/ 21600 h 21600"/>
                    <a:gd name="T4" fmla="*/ 2700 w 21600"/>
                    <a:gd name="T5" fmla="*/ 10800 h 21600"/>
                    <a:gd name="T6" fmla="*/ 10800 w 21600"/>
                    <a:gd name="T7" fmla="*/ 0 h 21600"/>
                    <a:gd name="T8" fmla="*/ 4500 w 21600"/>
                    <a:gd name="T9" fmla="*/ 4500 h 21600"/>
                    <a:gd name="T10" fmla="*/ 17100 w 21600"/>
                    <a:gd name="T11" fmla="*/ 171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T8" t="T9" r="T10" b="T11"/>
                  <a:pathLst>
                    <a:path w="21600" h="21600">
                      <a:moveTo>
                        <a:pt x="0" y="0"/>
                      </a:moveTo>
                      <a:lnTo>
                        <a:pt x="5400" y="21600"/>
                      </a:lnTo>
                      <a:lnTo>
                        <a:pt x="16200" y="21600"/>
                      </a:lnTo>
                      <a:lnTo>
                        <a:pt x="21600" y="0"/>
                      </a:lnTo>
                      <a:close/>
                    </a:path>
                  </a:pathLst>
                </a:custGeom>
                <a:pattFill prst="shingle">
                  <a:fgClr>
                    <a:schemeClr val="folHlink"/>
                  </a:fgClr>
                  <a:bgClr>
                    <a:schemeClr val="bg1"/>
                  </a:bgClr>
                </a:patt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72195" name="AutoShape 163" descr="Дранка"/>
                <p:cNvSpPr>
                  <a:spLocks noChangeAspect="1" noChangeArrowheads="1"/>
                </p:cNvSpPr>
                <p:nvPr/>
              </p:nvSpPr>
              <p:spPr bwMode="auto">
                <a:xfrm rot="10800000">
                  <a:off x="2004" y="1048"/>
                  <a:ext cx="48" cy="48"/>
                </a:xfrm>
                <a:custGeom>
                  <a:avLst/>
                  <a:gdLst>
                    <a:gd name="G0" fmla="+- 5400 0 0"/>
                    <a:gd name="G1" fmla="+- 21600 0 5400"/>
                    <a:gd name="G2" fmla="*/ 5400 1 2"/>
                    <a:gd name="G3" fmla="+- 21600 0 G2"/>
                    <a:gd name="G4" fmla="+/ 5400 21600 2"/>
                    <a:gd name="G5" fmla="+/ G1 0 2"/>
                    <a:gd name="G6" fmla="*/ 21600 21600 5400"/>
                    <a:gd name="G7" fmla="*/ G6 1 2"/>
                    <a:gd name="G8" fmla="+- 21600 0 G7"/>
                    <a:gd name="G9" fmla="*/ 21600 1 2"/>
                    <a:gd name="G10" fmla="+- 5400 0 G9"/>
                    <a:gd name="G11" fmla="?: G10 G8 0"/>
                    <a:gd name="G12" fmla="?: G10 G7 21600"/>
                    <a:gd name="T0" fmla="*/ 18900 w 21600"/>
                    <a:gd name="T1" fmla="*/ 10800 h 21600"/>
                    <a:gd name="T2" fmla="*/ 10800 w 21600"/>
                    <a:gd name="T3" fmla="*/ 21600 h 21600"/>
                    <a:gd name="T4" fmla="*/ 2700 w 21600"/>
                    <a:gd name="T5" fmla="*/ 10800 h 21600"/>
                    <a:gd name="T6" fmla="*/ 10800 w 21600"/>
                    <a:gd name="T7" fmla="*/ 0 h 21600"/>
                    <a:gd name="T8" fmla="*/ 4500 w 21600"/>
                    <a:gd name="T9" fmla="*/ 4500 h 21600"/>
                    <a:gd name="T10" fmla="*/ 17100 w 21600"/>
                    <a:gd name="T11" fmla="*/ 171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T8" t="T9" r="T10" b="T11"/>
                  <a:pathLst>
                    <a:path w="21600" h="21600">
                      <a:moveTo>
                        <a:pt x="0" y="0"/>
                      </a:moveTo>
                      <a:lnTo>
                        <a:pt x="5400" y="21600"/>
                      </a:lnTo>
                      <a:lnTo>
                        <a:pt x="16200" y="21600"/>
                      </a:lnTo>
                      <a:lnTo>
                        <a:pt x="21600" y="0"/>
                      </a:lnTo>
                      <a:close/>
                    </a:path>
                  </a:pathLst>
                </a:custGeom>
                <a:pattFill prst="shingle">
                  <a:fgClr>
                    <a:schemeClr val="folHlink"/>
                  </a:fgClr>
                  <a:bgClr>
                    <a:schemeClr val="bg1"/>
                  </a:bgClr>
                </a:patt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72196" name="AutoShape 164" descr="Дранка"/>
                <p:cNvSpPr>
                  <a:spLocks noChangeAspect="1" noChangeArrowheads="1"/>
                </p:cNvSpPr>
                <p:nvPr/>
              </p:nvSpPr>
              <p:spPr bwMode="auto">
                <a:xfrm rot="10800000">
                  <a:off x="1916" y="1048"/>
                  <a:ext cx="48" cy="48"/>
                </a:xfrm>
                <a:custGeom>
                  <a:avLst/>
                  <a:gdLst>
                    <a:gd name="G0" fmla="+- 5400 0 0"/>
                    <a:gd name="G1" fmla="+- 21600 0 5400"/>
                    <a:gd name="G2" fmla="*/ 5400 1 2"/>
                    <a:gd name="G3" fmla="+- 21600 0 G2"/>
                    <a:gd name="G4" fmla="+/ 5400 21600 2"/>
                    <a:gd name="G5" fmla="+/ G1 0 2"/>
                    <a:gd name="G6" fmla="*/ 21600 21600 5400"/>
                    <a:gd name="G7" fmla="*/ G6 1 2"/>
                    <a:gd name="G8" fmla="+- 21600 0 G7"/>
                    <a:gd name="G9" fmla="*/ 21600 1 2"/>
                    <a:gd name="G10" fmla="+- 5400 0 G9"/>
                    <a:gd name="G11" fmla="?: G10 G8 0"/>
                    <a:gd name="G12" fmla="?: G10 G7 21600"/>
                    <a:gd name="T0" fmla="*/ 18900 w 21600"/>
                    <a:gd name="T1" fmla="*/ 10800 h 21600"/>
                    <a:gd name="T2" fmla="*/ 10800 w 21600"/>
                    <a:gd name="T3" fmla="*/ 21600 h 21600"/>
                    <a:gd name="T4" fmla="*/ 2700 w 21600"/>
                    <a:gd name="T5" fmla="*/ 10800 h 21600"/>
                    <a:gd name="T6" fmla="*/ 10800 w 21600"/>
                    <a:gd name="T7" fmla="*/ 0 h 21600"/>
                    <a:gd name="T8" fmla="*/ 4500 w 21600"/>
                    <a:gd name="T9" fmla="*/ 4500 h 21600"/>
                    <a:gd name="T10" fmla="*/ 17100 w 21600"/>
                    <a:gd name="T11" fmla="*/ 171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T8" t="T9" r="T10" b="T11"/>
                  <a:pathLst>
                    <a:path w="21600" h="21600">
                      <a:moveTo>
                        <a:pt x="0" y="0"/>
                      </a:moveTo>
                      <a:lnTo>
                        <a:pt x="5400" y="21600"/>
                      </a:lnTo>
                      <a:lnTo>
                        <a:pt x="16200" y="21600"/>
                      </a:lnTo>
                      <a:lnTo>
                        <a:pt x="21600" y="0"/>
                      </a:lnTo>
                      <a:close/>
                    </a:path>
                  </a:pathLst>
                </a:custGeom>
                <a:pattFill prst="shingle">
                  <a:fgClr>
                    <a:schemeClr val="folHlink"/>
                  </a:fgClr>
                  <a:bgClr>
                    <a:schemeClr val="bg1"/>
                  </a:bgClr>
                </a:patt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  <p:grpSp>
            <p:nvGrpSpPr>
              <p:cNvPr id="172197" name="Group 165"/>
              <p:cNvGrpSpPr>
                <a:grpSpLocks noChangeAspect="1"/>
              </p:cNvGrpSpPr>
              <p:nvPr/>
            </p:nvGrpSpPr>
            <p:grpSpPr bwMode="auto">
              <a:xfrm>
                <a:off x="2002" y="1921"/>
                <a:ext cx="1753" cy="1785"/>
                <a:chOff x="1848" y="1089"/>
                <a:chExt cx="2487" cy="2531"/>
              </a:xfrm>
            </p:grpSpPr>
            <p:grpSp>
              <p:nvGrpSpPr>
                <p:cNvPr id="172198" name="Group 166"/>
                <p:cNvGrpSpPr>
                  <a:grpSpLocks noChangeAspect="1"/>
                </p:cNvGrpSpPr>
                <p:nvPr/>
              </p:nvGrpSpPr>
              <p:grpSpPr bwMode="auto">
                <a:xfrm>
                  <a:off x="4050" y="1089"/>
                  <a:ext cx="264" cy="230"/>
                  <a:chOff x="4050" y="1089"/>
                  <a:chExt cx="264" cy="230"/>
                </a:xfrm>
              </p:grpSpPr>
              <p:sp>
                <p:nvSpPr>
                  <p:cNvPr id="172199" name="Oval 16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053" y="1089"/>
                    <a:ext cx="113" cy="113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72200" name="Oval 16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194" y="1206"/>
                    <a:ext cx="113" cy="113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72201" name="Rectangle 16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194" y="1095"/>
                    <a:ext cx="120" cy="105"/>
                  </a:xfrm>
                  <a:prstGeom prst="rect">
                    <a:avLst/>
                  </a:prstGeom>
                  <a:gradFill rotWithShape="0">
                    <a:gsLst>
                      <a:gs pos="0">
                        <a:schemeClr val="folHlink"/>
                      </a:gs>
                      <a:gs pos="5000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72202" name="Rectangle 17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050" y="1206"/>
                    <a:ext cx="120" cy="105"/>
                  </a:xfrm>
                  <a:prstGeom prst="rect">
                    <a:avLst/>
                  </a:prstGeom>
                  <a:gradFill rotWithShape="0">
                    <a:gsLst>
                      <a:gs pos="0">
                        <a:schemeClr val="folHlink"/>
                      </a:gs>
                      <a:gs pos="5000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</p:grpSp>
            <p:grpSp>
              <p:nvGrpSpPr>
                <p:cNvPr id="172203" name="Group 171"/>
                <p:cNvGrpSpPr>
                  <a:grpSpLocks noChangeAspect="1"/>
                </p:cNvGrpSpPr>
                <p:nvPr/>
              </p:nvGrpSpPr>
              <p:grpSpPr bwMode="auto">
                <a:xfrm>
                  <a:off x="4050" y="1320"/>
                  <a:ext cx="264" cy="230"/>
                  <a:chOff x="4050" y="1089"/>
                  <a:chExt cx="264" cy="230"/>
                </a:xfrm>
              </p:grpSpPr>
              <p:sp>
                <p:nvSpPr>
                  <p:cNvPr id="172204" name="Oval 17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053" y="1089"/>
                    <a:ext cx="113" cy="113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72205" name="Oval 17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194" y="1206"/>
                    <a:ext cx="113" cy="113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72206" name="Rectangle 17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194" y="1095"/>
                    <a:ext cx="120" cy="105"/>
                  </a:xfrm>
                  <a:prstGeom prst="rect">
                    <a:avLst/>
                  </a:prstGeom>
                  <a:gradFill rotWithShape="0">
                    <a:gsLst>
                      <a:gs pos="0">
                        <a:schemeClr val="folHlink"/>
                      </a:gs>
                      <a:gs pos="5000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72207" name="Rectangle 17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050" y="1206"/>
                    <a:ext cx="120" cy="105"/>
                  </a:xfrm>
                  <a:prstGeom prst="rect">
                    <a:avLst/>
                  </a:prstGeom>
                  <a:gradFill rotWithShape="0">
                    <a:gsLst>
                      <a:gs pos="0">
                        <a:schemeClr val="folHlink"/>
                      </a:gs>
                      <a:gs pos="5000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</p:grpSp>
            <p:grpSp>
              <p:nvGrpSpPr>
                <p:cNvPr id="172208" name="Group 176"/>
                <p:cNvGrpSpPr>
                  <a:grpSpLocks noChangeAspect="1"/>
                </p:cNvGrpSpPr>
                <p:nvPr/>
              </p:nvGrpSpPr>
              <p:grpSpPr bwMode="auto">
                <a:xfrm>
                  <a:off x="4053" y="1545"/>
                  <a:ext cx="264" cy="230"/>
                  <a:chOff x="4050" y="1089"/>
                  <a:chExt cx="264" cy="230"/>
                </a:xfrm>
              </p:grpSpPr>
              <p:sp>
                <p:nvSpPr>
                  <p:cNvPr id="172209" name="Oval 17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053" y="1089"/>
                    <a:ext cx="113" cy="113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72210" name="Oval 17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194" y="1206"/>
                    <a:ext cx="113" cy="113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72211" name="Rectangle 17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194" y="1095"/>
                    <a:ext cx="120" cy="105"/>
                  </a:xfrm>
                  <a:prstGeom prst="rect">
                    <a:avLst/>
                  </a:prstGeom>
                  <a:gradFill rotWithShape="0">
                    <a:gsLst>
                      <a:gs pos="0">
                        <a:schemeClr val="folHlink"/>
                      </a:gs>
                      <a:gs pos="5000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72212" name="Rectangle 18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050" y="1206"/>
                    <a:ext cx="120" cy="105"/>
                  </a:xfrm>
                  <a:prstGeom prst="rect">
                    <a:avLst/>
                  </a:prstGeom>
                  <a:gradFill rotWithShape="0">
                    <a:gsLst>
                      <a:gs pos="0">
                        <a:schemeClr val="folHlink"/>
                      </a:gs>
                      <a:gs pos="5000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</p:grpSp>
            <p:grpSp>
              <p:nvGrpSpPr>
                <p:cNvPr id="172213" name="Group 181"/>
                <p:cNvGrpSpPr>
                  <a:grpSpLocks noChangeAspect="1"/>
                </p:cNvGrpSpPr>
                <p:nvPr/>
              </p:nvGrpSpPr>
              <p:grpSpPr bwMode="auto">
                <a:xfrm>
                  <a:off x="4056" y="1776"/>
                  <a:ext cx="264" cy="230"/>
                  <a:chOff x="4050" y="1089"/>
                  <a:chExt cx="264" cy="230"/>
                </a:xfrm>
              </p:grpSpPr>
              <p:sp>
                <p:nvSpPr>
                  <p:cNvPr id="172214" name="Oval 18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053" y="1089"/>
                    <a:ext cx="113" cy="113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72215" name="Oval 18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194" y="1206"/>
                    <a:ext cx="113" cy="113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72216" name="Rectangle 18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194" y="1095"/>
                    <a:ext cx="120" cy="105"/>
                  </a:xfrm>
                  <a:prstGeom prst="rect">
                    <a:avLst/>
                  </a:prstGeom>
                  <a:gradFill rotWithShape="0">
                    <a:gsLst>
                      <a:gs pos="0">
                        <a:schemeClr val="folHlink"/>
                      </a:gs>
                      <a:gs pos="5000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72217" name="Rectangle 18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050" y="1206"/>
                    <a:ext cx="120" cy="105"/>
                  </a:xfrm>
                  <a:prstGeom prst="rect">
                    <a:avLst/>
                  </a:prstGeom>
                  <a:gradFill rotWithShape="0">
                    <a:gsLst>
                      <a:gs pos="0">
                        <a:schemeClr val="folHlink"/>
                      </a:gs>
                      <a:gs pos="5000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</p:grpSp>
            <p:grpSp>
              <p:nvGrpSpPr>
                <p:cNvPr id="172218" name="Group 186"/>
                <p:cNvGrpSpPr>
                  <a:grpSpLocks noChangeAspect="1"/>
                </p:cNvGrpSpPr>
                <p:nvPr/>
              </p:nvGrpSpPr>
              <p:grpSpPr bwMode="auto">
                <a:xfrm>
                  <a:off x="4062" y="2004"/>
                  <a:ext cx="264" cy="230"/>
                  <a:chOff x="4050" y="1089"/>
                  <a:chExt cx="264" cy="230"/>
                </a:xfrm>
              </p:grpSpPr>
              <p:sp>
                <p:nvSpPr>
                  <p:cNvPr id="172219" name="Oval 18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053" y="1089"/>
                    <a:ext cx="113" cy="113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72220" name="Oval 18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194" y="1206"/>
                    <a:ext cx="113" cy="113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72221" name="Rectangle 18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194" y="1095"/>
                    <a:ext cx="120" cy="105"/>
                  </a:xfrm>
                  <a:prstGeom prst="rect">
                    <a:avLst/>
                  </a:prstGeom>
                  <a:gradFill rotWithShape="0">
                    <a:gsLst>
                      <a:gs pos="0">
                        <a:schemeClr val="folHlink"/>
                      </a:gs>
                      <a:gs pos="5000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72222" name="Rectangle 19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050" y="1206"/>
                    <a:ext cx="120" cy="105"/>
                  </a:xfrm>
                  <a:prstGeom prst="rect">
                    <a:avLst/>
                  </a:prstGeom>
                  <a:gradFill rotWithShape="0">
                    <a:gsLst>
                      <a:gs pos="0">
                        <a:schemeClr val="folHlink"/>
                      </a:gs>
                      <a:gs pos="5000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</p:grpSp>
            <p:grpSp>
              <p:nvGrpSpPr>
                <p:cNvPr id="172223" name="Group 191"/>
                <p:cNvGrpSpPr>
                  <a:grpSpLocks noChangeAspect="1"/>
                </p:cNvGrpSpPr>
                <p:nvPr/>
              </p:nvGrpSpPr>
              <p:grpSpPr bwMode="auto">
                <a:xfrm>
                  <a:off x="4062" y="2229"/>
                  <a:ext cx="264" cy="230"/>
                  <a:chOff x="4050" y="1089"/>
                  <a:chExt cx="264" cy="230"/>
                </a:xfrm>
              </p:grpSpPr>
              <p:sp>
                <p:nvSpPr>
                  <p:cNvPr id="172224" name="Oval 19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053" y="1089"/>
                    <a:ext cx="113" cy="113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72225" name="Oval 19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194" y="1206"/>
                    <a:ext cx="113" cy="113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72226" name="Rectangle 19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194" y="1095"/>
                    <a:ext cx="120" cy="105"/>
                  </a:xfrm>
                  <a:prstGeom prst="rect">
                    <a:avLst/>
                  </a:prstGeom>
                  <a:gradFill rotWithShape="0">
                    <a:gsLst>
                      <a:gs pos="0">
                        <a:schemeClr val="folHlink"/>
                      </a:gs>
                      <a:gs pos="5000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72227" name="Rectangle 19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050" y="1206"/>
                    <a:ext cx="120" cy="105"/>
                  </a:xfrm>
                  <a:prstGeom prst="rect">
                    <a:avLst/>
                  </a:prstGeom>
                  <a:gradFill rotWithShape="0">
                    <a:gsLst>
                      <a:gs pos="0">
                        <a:schemeClr val="folHlink"/>
                      </a:gs>
                      <a:gs pos="5000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</p:grpSp>
            <p:grpSp>
              <p:nvGrpSpPr>
                <p:cNvPr id="172228" name="Group 196"/>
                <p:cNvGrpSpPr>
                  <a:grpSpLocks noChangeAspect="1"/>
                </p:cNvGrpSpPr>
                <p:nvPr/>
              </p:nvGrpSpPr>
              <p:grpSpPr bwMode="auto">
                <a:xfrm>
                  <a:off x="4062" y="2451"/>
                  <a:ext cx="264" cy="230"/>
                  <a:chOff x="4050" y="1089"/>
                  <a:chExt cx="264" cy="230"/>
                </a:xfrm>
              </p:grpSpPr>
              <p:sp>
                <p:nvSpPr>
                  <p:cNvPr id="172229" name="Oval 19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053" y="1089"/>
                    <a:ext cx="113" cy="113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72230" name="Oval 19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194" y="1206"/>
                    <a:ext cx="113" cy="113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72231" name="Rectangle 19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194" y="1095"/>
                    <a:ext cx="120" cy="105"/>
                  </a:xfrm>
                  <a:prstGeom prst="rect">
                    <a:avLst/>
                  </a:prstGeom>
                  <a:gradFill rotWithShape="0">
                    <a:gsLst>
                      <a:gs pos="0">
                        <a:schemeClr val="folHlink"/>
                      </a:gs>
                      <a:gs pos="5000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72232" name="Rectangle 20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050" y="1206"/>
                    <a:ext cx="120" cy="105"/>
                  </a:xfrm>
                  <a:prstGeom prst="rect">
                    <a:avLst/>
                  </a:prstGeom>
                  <a:gradFill rotWithShape="0">
                    <a:gsLst>
                      <a:gs pos="0">
                        <a:schemeClr val="folHlink"/>
                      </a:gs>
                      <a:gs pos="5000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</p:grpSp>
            <p:grpSp>
              <p:nvGrpSpPr>
                <p:cNvPr id="172233" name="Group 201"/>
                <p:cNvGrpSpPr>
                  <a:grpSpLocks noChangeAspect="1"/>
                </p:cNvGrpSpPr>
                <p:nvPr/>
              </p:nvGrpSpPr>
              <p:grpSpPr bwMode="auto">
                <a:xfrm>
                  <a:off x="4065" y="2682"/>
                  <a:ext cx="264" cy="230"/>
                  <a:chOff x="4050" y="1089"/>
                  <a:chExt cx="264" cy="230"/>
                </a:xfrm>
              </p:grpSpPr>
              <p:sp>
                <p:nvSpPr>
                  <p:cNvPr id="172234" name="Oval 20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053" y="1089"/>
                    <a:ext cx="113" cy="113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72235" name="Oval 20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194" y="1206"/>
                    <a:ext cx="113" cy="113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72236" name="Rectangle 20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194" y="1095"/>
                    <a:ext cx="120" cy="105"/>
                  </a:xfrm>
                  <a:prstGeom prst="rect">
                    <a:avLst/>
                  </a:prstGeom>
                  <a:gradFill rotWithShape="0">
                    <a:gsLst>
                      <a:gs pos="0">
                        <a:schemeClr val="folHlink"/>
                      </a:gs>
                      <a:gs pos="5000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72237" name="Rectangle 20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050" y="1206"/>
                    <a:ext cx="120" cy="105"/>
                  </a:xfrm>
                  <a:prstGeom prst="rect">
                    <a:avLst/>
                  </a:prstGeom>
                  <a:gradFill rotWithShape="0">
                    <a:gsLst>
                      <a:gs pos="0">
                        <a:schemeClr val="folHlink"/>
                      </a:gs>
                      <a:gs pos="5000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</p:grpSp>
            <p:grpSp>
              <p:nvGrpSpPr>
                <p:cNvPr id="172238" name="Group 206"/>
                <p:cNvGrpSpPr>
                  <a:grpSpLocks noChangeAspect="1"/>
                </p:cNvGrpSpPr>
                <p:nvPr/>
              </p:nvGrpSpPr>
              <p:grpSpPr bwMode="auto">
                <a:xfrm>
                  <a:off x="4068" y="2910"/>
                  <a:ext cx="264" cy="230"/>
                  <a:chOff x="4050" y="1089"/>
                  <a:chExt cx="264" cy="230"/>
                </a:xfrm>
              </p:grpSpPr>
              <p:sp>
                <p:nvSpPr>
                  <p:cNvPr id="172239" name="Oval 20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053" y="1089"/>
                    <a:ext cx="113" cy="113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72240" name="Oval 20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194" y="1206"/>
                    <a:ext cx="113" cy="113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72241" name="Rectangle 20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194" y="1095"/>
                    <a:ext cx="120" cy="105"/>
                  </a:xfrm>
                  <a:prstGeom prst="rect">
                    <a:avLst/>
                  </a:prstGeom>
                  <a:gradFill rotWithShape="0">
                    <a:gsLst>
                      <a:gs pos="0">
                        <a:schemeClr val="folHlink"/>
                      </a:gs>
                      <a:gs pos="5000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72242" name="Rectangle 21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050" y="1206"/>
                    <a:ext cx="120" cy="105"/>
                  </a:xfrm>
                  <a:prstGeom prst="rect">
                    <a:avLst/>
                  </a:prstGeom>
                  <a:gradFill rotWithShape="0">
                    <a:gsLst>
                      <a:gs pos="0">
                        <a:schemeClr val="folHlink"/>
                      </a:gs>
                      <a:gs pos="5000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</p:grpSp>
            <p:grpSp>
              <p:nvGrpSpPr>
                <p:cNvPr id="172243" name="Group 211"/>
                <p:cNvGrpSpPr>
                  <a:grpSpLocks noChangeAspect="1"/>
                </p:cNvGrpSpPr>
                <p:nvPr/>
              </p:nvGrpSpPr>
              <p:grpSpPr bwMode="auto">
                <a:xfrm>
                  <a:off x="4071" y="3141"/>
                  <a:ext cx="264" cy="230"/>
                  <a:chOff x="4050" y="1089"/>
                  <a:chExt cx="264" cy="230"/>
                </a:xfrm>
              </p:grpSpPr>
              <p:sp>
                <p:nvSpPr>
                  <p:cNvPr id="172244" name="Oval 21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053" y="1089"/>
                    <a:ext cx="113" cy="113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72245" name="Oval 21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194" y="1206"/>
                    <a:ext cx="113" cy="113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72246" name="Rectangle 21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194" y="1095"/>
                    <a:ext cx="120" cy="105"/>
                  </a:xfrm>
                  <a:prstGeom prst="rect">
                    <a:avLst/>
                  </a:prstGeom>
                  <a:gradFill rotWithShape="0">
                    <a:gsLst>
                      <a:gs pos="0">
                        <a:schemeClr val="folHlink"/>
                      </a:gs>
                      <a:gs pos="5000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72247" name="Rectangle 21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050" y="1206"/>
                    <a:ext cx="120" cy="105"/>
                  </a:xfrm>
                  <a:prstGeom prst="rect">
                    <a:avLst/>
                  </a:prstGeom>
                  <a:gradFill rotWithShape="0">
                    <a:gsLst>
                      <a:gs pos="0">
                        <a:schemeClr val="folHlink"/>
                      </a:gs>
                      <a:gs pos="5000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</p:grpSp>
            <p:grpSp>
              <p:nvGrpSpPr>
                <p:cNvPr id="172248" name="Group 216"/>
                <p:cNvGrpSpPr>
                  <a:grpSpLocks noChangeAspect="1"/>
                </p:cNvGrpSpPr>
                <p:nvPr/>
              </p:nvGrpSpPr>
              <p:grpSpPr bwMode="auto">
                <a:xfrm>
                  <a:off x="4068" y="3372"/>
                  <a:ext cx="264" cy="230"/>
                  <a:chOff x="4050" y="1089"/>
                  <a:chExt cx="264" cy="230"/>
                </a:xfrm>
              </p:grpSpPr>
              <p:sp>
                <p:nvSpPr>
                  <p:cNvPr id="172249" name="Oval 21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053" y="1089"/>
                    <a:ext cx="113" cy="113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72250" name="Oval 21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194" y="1206"/>
                    <a:ext cx="113" cy="113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72251" name="Rectangle 21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194" y="1095"/>
                    <a:ext cx="120" cy="105"/>
                  </a:xfrm>
                  <a:prstGeom prst="rect">
                    <a:avLst/>
                  </a:prstGeom>
                  <a:gradFill rotWithShape="0">
                    <a:gsLst>
                      <a:gs pos="0">
                        <a:schemeClr val="folHlink"/>
                      </a:gs>
                      <a:gs pos="5000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72252" name="Rectangle 22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050" y="1206"/>
                    <a:ext cx="120" cy="105"/>
                  </a:xfrm>
                  <a:prstGeom prst="rect">
                    <a:avLst/>
                  </a:prstGeom>
                  <a:gradFill rotWithShape="0">
                    <a:gsLst>
                      <a:gs pos="0">
                        <a:schemeClr val="folHlink"/>
                      </a:gs>
                      <a:gs pos="5000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</p:grpSp>
            <p:grpSp>
              <p:nvGrpSpPr>
                <p:cNvPr id="172253" name="Group 221"/>
                <p:cNvGrpSpPr>
                  <a:grpSpLocks noChangeAspect="1"/>
                </p:cNvGrpSpPr>
                <p:nvPr/>
              </p:nvGrpSpPr>
              <p:grpSpPr bwMode="auto">
                <a:xfrm>
                  <a:off x="1848" y="1107"/>
                  <a:ext cx="264" cy="230"/>
                  <a:chOff x="4050" y="1089"/>
                  <a:chExt cx="264" cy="230"/>
                </a:xfrm>
              </p:grpSpPr>
              <p:sp>
                <p:nvSpPr>
                  <p:cNvPr id="172254" name="Oval 22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053" y="1089"/>
                    <a:ext cx="113" cy="113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72255" name="Oval 22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194" y="1206"/>
                    <a:ext cx="113" cy="113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72256" name="Rectangle 22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194" y="1095"/>
                    <a:ext cx="120" cy="105"/>
                  </a:xfrm>
                  <a:prstGeom prst="rect">
                    <a:avLst/>
                  </a:prstGeom>
                  <a:gradFill rotWithShape="0">
                    <a:gsLst>
                      <a:gs pos="0">
                        <a:schemeClr val="folHlink"/>
                      </a:gs>
                      <a:gs pos="5000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72257" name="Rectangle 22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050" y="1206"/>
                    <a:ext cx="120" cy="105"/>
                  </a:xfrm>
                  <a:prstGeom prst="rect">
                    <a:avLst/>
                  </a:prstGeom>
                  <a:gradFill rotWithShape="0">
                    <a:gsLst>
                      <a:gs pos="0">
                        <a:schemeClr val="folHlink"/>
                      </a:gs>
                      <a:gs pos="5000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</p:grpSp>
            <p:grpSp>
              <p:nvGrpSpPr>
                <p:cNvPr id="172258" name="Group 226"/>
                <p:cNvGrpSpPr>
                  <a:grpSpLocks noChangeAspect="1"/>
                </p:cNvGrpSpPr>
                <p:nvPr/>
              </p:nvGrpSpPr>
              <p:grpSpPr bwMode="auto">
                <a:xfrm>
                  <a:off x="1848" y="1338"/>
                  <a:ext cx="264" cy="230"/>
                  <a:chOff x="4050" y="1089"/>
                  <a:chExt cx="264" cy="230"/>
                </a:xfrm>
              </p:grpSpPr>
              <p:sp>
                <p:nvSpPr>
                  <p:cNvPr id="172259" name="Oval 22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053" y="1089"/>
                    <a:ext cx="113" cy="113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72260" name="Oval 22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194" y="1206"/>
                    <a:ext cx="113" cy="113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72261" name="Rectangle 22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194" y="1095"/>
                    <a:ext cx="120" cy="105"/>
                  </a:xfrm>
                  <a:prstGeom prst="rect">
                    <a:avLst/>
                  </a:prstGeom>
                  <a:gradFill rotWithShape="0">
                    <a:gsLst>
                      <a:gs pos="0">
                        <a:schemeClr val="folHlink"/>
                      </a:gs>
                      <a:gs pos="5000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72262" name="Rectangle 23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050" y="1206"/>
                    <a:ext cx="120" cy="105"/>
                  </a:xfrm>
                  <a:prstGeom prst="rect">
                    <a:avLst/>
                  </a:prstGeom>
                  <a:gradFill rotWithShape="0">
                    <a:gsLst>
                      <a:gs pos="0">
                        <a:schemeClr val="folHlink"/>
                      </a:gs>
                      <a:gs pos="5000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</p:grpSp>
            <p:grpSp>
              <p:nvGrpSpPr>
                <p:cNvPr id="172263" name="Group 231"/>
                <p:cNvGrpSpPr>
                  <a:grpSpLocks noChangeAspect="1"/>
                </p:cNvGrpSpPr>
                <p:nvPr/>
              </p:nvGrpSpPr>
              <p:grpSpPr bwMode="auto">
                <a:xfrm>
                  <a:off x="1851" y="1563"/>
                  <a:ext cx="264" cy="230"/>
                  <a:chOff x="4050" y="1089"/>
                  <a:chExt cx="264" cy="230"/>
                </a:xfrm>
              </p:grpSpPr>
              <p:sp>
                <p:nvSpPr>
                  <p:cNvPr id="172264" name="Oval 23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053" y="1089"/>
                    <a:ext cx="113" cy="113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72265" name="Oval 23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194" y="1206"/>
                    <a:ext cx="113" cy="113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72266" name="Rectangle 23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194" y="1095"/>
                    <a:ext cx="120" cy="105"/>
                  </a:xfrm>
                  <a:prstGeom prst="rect">
                    <a:avLst/>
                  </a:prstGeom>
                  <a:gradFill rotWithShape="0">
                    <a:gsLst>
                      <a:gs pos="0">
                        <a:schemeClr val="folHlink"/>
                      </a:gs>
                      <a:gs pos="5000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72267" name="Rectangle 23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050" y="1206"/>
                    <a:ext cx="120" cy="105"/>
                  </a:xfrm>
                  <a:prstGeom prst="rect">
                    <a:avLst/>
                  </a:prstGeom>
                  <a:gradFill rotWithShape="0">
                    <a:gsLst>
                      <a:gs pos="0">
                        <a:schemeClr val="folHlink"/>
                      </a:gs>
                      <a:gs pos="5000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</p:grpSp>
            <p:grpSp>
              <p:nvGrpSpPr>
                <p:cNvPr id="172268" name="Group 236"/>
                <p:cNvGrpSpPr>
                  <a:grpSpLocks noChangeAspect="1"/>
                </p:cNvGrpSpPr>
                <p:nvPr/>
              </p:nvGrpSpPr>
              <p:grpSpPr bwMode="auto">
                <a:xfrm>
                  <a:off x="1854" y="1794"/>
                  <a:ext cx="264" cy="230"/>
                  <a:chOff x="4050" y="1089"/>
                  <a:chExt cx="264" cy="230"/>
                </a:xfrm>
              </p:grpSpPr>
              <p:sp>
                <p:nvSpPr>
                  <p:cNvPr id="172269" name="Oval 23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053" y="1089"/>
                    <a:ext cx="113" cy="113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72270" name="Oval 23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194" y="1206"/>
                    <a:ext cx="113" cy="113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72271" name="Rectangle 23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194" y="1095"/>
                    <a:ext cx="120" cy="105"/>
                  </a:xfrm>
                  <a:prstGeom prst="rect">
                    <a:avLst/>
                  </a:prstGeom>
                  <a:gradFill rotWithShape="0">
                    <a:gsLst>
                      <a:gs pos="0">
                        <a:schemeClr val="folHlink"/>
                      </a:gs>
                      <a:gs pos="5000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72272" name="Rectangle 24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050" y="1206"/>
                    <a:ext cx="120" cy="105"/>
                  </a:xfrm>
                  <a:prstGeom prst="rect">
                    <a:avLst/>
                  </a:prstGeom>
                  <a:gradFill rotWithShape="0">
                    <a:gsLst>
                      <a:gs pos="0">
                        <a:schemeClr val="folHlink"/>
                      </a:gs>
                      <a:gs pos="5000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</p:grpSp>
            <p:grpSp>
              <p:nvGrpSpPr>
                <p:cNvPr id="172273" name="Group 241"/>
                <p:cNvGrpSpPr>
                  <a:grpSpLocks noChangeAspect="1"/>
                </p:cNvGrpSpPr>
                <p:nvPr/>
              </p:nvGrpSpPr>
              <p:grpSpPr bwMode="auto">
                <a:xfrm>
                  <a:off x="1860" y="2022"/>
                  <a:ext cx="264" cy="230"/>
                  <a:chOff x="4050" y="1089"/>
                  <a:chExt cx="264" cy="230"/>
                </a:xfrm>
              </p:grpSpPr>
              <p:sp>
                <p:nvSpPr>
                  <p:cNvPr id="172274" name="Oval 24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053" y="1089"/>
                    <a:ext cx="113" cy="113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72275" name="Oval 24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194" y="1206"/>
                    <a:ext cx="113" cy="113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72276" name="Rectangle 24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194" y="1095"/>
                    <a:ext cx="120" cy="105"/>
                  </a:xfrm>
                  <a:prstGeom prst="rect">
                    <a:avLst/>
                  </a:prstGeom>
                  <a:gradFill rotWithShape="0">
                    <a:gsLst>
                      <a:gs pos="0">
                        <a:schemeClr val="folHlink"/>
                      </a:gs>
                      <a:gs pos="5000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72277" name="Rectangle 24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050" y="1206"/>
                    <a:ext cx="120" cy="105"/>
                  </a:xfrm>
                  <a:prstGeom prst="rect">
                    <a:avLst/>
                  </a:prstGeom>
                  <a:gradFill rotWithShape="0">
                    <a:gsLst>
                      <a:gs pos="0">
                        <a:schemeClr val="folHlink"/>
                      </a:gs>
                      <a:gs pos="5000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</p:grpSp>
            <p:grpSp>
              <p:nvGrpSpPr>
                <p:cNvPr id="172278" name="Group 246"/>
                <p:cNvGrpSpPr>
                  <a:grpSpLocks noChangeAspect="1"/>
                </p:cNvGrpSpPr>
                <p:nvPr/>
              </p:nvGrpSpPr>
              <p:grpSpPr bwMode="auto">
                <a:xfrm>
                  <a:off x="1860" y="2247"/>
                  <a:ext cx="264" cy="230"/>
                  <a:chOff x="4050" y="1089"/>
                  <a:chExt cx="264" cy="230"/>
                </a:xfrm>
              </p:grpSpPr>
              <p:sp>
                <p:nvSpPr>
                  <p:cNvPr id="172279" name="Oval 24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053" y="1089"/>
                    <a:ext cx="113" cy="113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72280" name="Oval 24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194" y="1206"/>
                    <a:ext cx="113" cy="113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72281" name="Rectangle 24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194" y="1095"/>
                    <a:ext cx="120" cy="105"/>
                  </a:xfrm>
                  <a:prstGeom prst="rect">
                    <a:avLst/>
                  </a:prstGeom>
                  <a:gradFill rotWithShape="0">
                    <a:gsLst>
                      <a:gs pos="0">
                        <a:schemeClr val="folHlink"/>
                      </a:gs>
                      <a:gs pos="5000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72282" name="Rectangle 25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050" y="1206"/>
                    <a:ext cx="120" cy="105"/>
                  </a:xfrm>
                  <a:prstGeom prst="rect">
                    <a:avLst/>
                  </a:prstGeom>
                  <a:gradFill rotWithShape="0">
                    <a:gsLst>
                      <a:gs pos="0">
                        <a:schemeClr val="folHlink"/>
                      </a:gs>
                      <a:gs pos="5000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</p:grpSp>
            <p:grpSp>
              <p:nvGrpSpPr>
                <p:cNvPr id="172283" name="Group 251"/>
                <p:cNvGrpSpPr>
                  <a:grpSpLocks noChangeAspect="1"/>
                </p:cNvGrpSpPr>
                <p:nvPr/>
              </p:nvGrpSpPr>
              <p:grpSpPr bwMode="auto">
                <a:xfrm>
                  <a:off x="1860" y="2469"/>
                  <a:ext cx="264" cy="230"/>
                  <a:chOff x="4050" y="1089"/>
                  <a:chExt cx="264" cy="230"/>
                </a:xfrm>
              </p:grpSpPr>
              <p:sp>
                <p:nvSpPr>
                  <p:cNvPr id="172284" name="Oval 25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053" y="1089"/>
                    <a:ext cx="113" cy="113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72285" name="Oval 25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194" y="1206"/>
                    <a:ext cx="113" cy="113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72286" name="Rectangle 25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194" y="1095"/>
                    <a:ext cx="120" cy="105"/>
                  </a:xfrm>
                  <a:prstGeom prst="rect">
                    <a:avLst/>
                  </a:prstGeom>
                  <a:gradFill rotWithShape="0">
                    <a:gsLst>
                      <a:gs pos="0">
                        <a:schemeClr val="folHlink"/>
                      </a:gs>
                      <a:gs pos="5000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72287" name="Rectangle 25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050" y="1206"/>
                    <a:ext cx="120" cy="105"/>
                  </a:xfrm>
                  <a:prstGeom prst="rect">
                    <a:avLst/>
                  </a:prstGeom>
                  <a:gradFill rotWithShape="0">
                    <a:gsLst>
                      <a:gs pos="0">
                        <a:schemeClr val="folHlink"/>
                      </a:gs>
                      <a:gs pos="5000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</p:grpSp>
            <p:grpSp>
              <p:nvGrpSpPr>
                <p:cNvPr id="172288" name="Group 256"/>
                <p:cNvGrpSpPr>
                  <a:grpSpLocks noChangeAspect="1"/>
                </p:cNvGrpSpPr>
                <p:nvPr/>
              </p:nvGrpSpPr>
              <p:grpSpPr bwMode="auto">
                <a:xfrm>
                  <a:off x="1863" y="2700"/>
                  <a:ext cx="264" cy="230"/>
                  <a:chOff x="4050" y="1089"/>
                  <a:chExt cx="264" cy="230"/>
                </a:xfrm>
              </p:grpSpPr>
              <p:sp>
                <p:nvSpPr>
                  <p:cNvPr id="172289" name="Oval 25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053" y="1089"/>
                    <a:ext cx="113" cy="113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72290" name="Oval 25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194" y="1206"/>
                    <a:ext cx="113" cy="113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72291" name="Rectangle 25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194" y="1095"/>
                    <a:ext cx="120" cy="105"/>
                  </a:xfrm>
                  <a:prstGeom prst="rect">
                    <a:avLst/>
                  </a:prstGeom>
                  <a:gradFill rotWithShape="0">
                    <a:gsLst>
                      <a:gs pos="0">
                        <a:schemeClr val="folHlink"/>
                      </a:gs>
                      <a:gs pos="5000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72292" name="Rectangle 26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050" y="1206"/>
                    <a:ext cx="120" cy="105"/>
                  </a:xfrm>
                  <a:prstGeom prst="rect">
                    <a:avLst/>
                  </a:prstGeom>
                  <a:gradFill rotWithShape="0">
                    <a:gsLst>
                      <a:gs pos="0">
                        <a:schemeClr val="folHlink"/>
                      </a:gs>
                      <a:gs pos="5000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</p:grpSp>
            <p:grpSp>
              <p:nvGrpSpPr>
                <p:cNvPr id="172293" name="Group 261"/>
                <p:cNvGrpSpPr>
                  <a:grpSpLocks noChangeAspect="1"/>
                </p:cNvGrpSpPr>
                <p:nvPr/>
              </p:nvGrpSpPr>
              <p:grpSpPr bwMode="auto">
                <a:xfrm>
                  <a:off x="1866" y="2928"/>
                  <a:ext cx="264" cy="230"/>
                  <a:chOff x="4050" y="1089"/>
                  <a:chExt cx="264" cy="230"/>
                </a:xfrm>
              </p:grpSpPr>
              <p:sp>
                <p:nvSpPr>
                  <p:cNvPr id="172294" name="Oval 26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053" y="1089"/>
                    <a:ext cx="113" cy="113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72295" name="Oval 26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194" y="1206"/>
                    <a:ext cx="113" cy="113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72296" name="Rectangle 26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194" y="1095"/>
                    <a:ext cx="120" cy="105"/>
                  </a:xfrm>
                  <a:prstGeom prst="rect">
                    <a:avLst/>
                  </a:prstGeom>
                  <a:gradFill rotWithShape="0">
                    <a:gsLst>
                      <a:gs pos="0">
                        <a:schemeClr val="folHlink"/>
                      </a:gs>
                      <a:gs pos="5000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72297" name="Rectangle 26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050" y="1206"/>
                    <a:ext cx="120" cy="105"/>
                  </a:xfrm>
                  <a:prstGeom prst="rect">
                    <a:avLst/>
                  </a:prstGeom>
                  <a:gradFill rotWithShape="0">
                    <a:gsLst>
                      <a:gs pos="0">
                        <a:schemeClr val="folHlink"/>
                      </a:gs>
                      <a:gs pos="5000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</p:grpSp>
            <p:grpSp>
              <p:nvGrpSpPr>
                <p:cNvPr id="172298" name="Group 266"/>
                <p:cNvGrpSpPr>
                  <a:grpSpLocks noChangeAspect="1"/>
                </p:cNvGrpSpPr>
                <p:nvPr/>
              </p:nvGrpSpPr>
              <p:grpSpPr bwMode="auto">
                <a:xfrm>
                  <a:off x="1869" y="3159"/>
                  <a:ext cx="264" cy="230"/>
                  <a:chOff x="4050" y="1089"/>
                  <a:chExt cx="264" cy="230"/>
                </a:xfrm>
              </p:grpSpPr>
              <p:sp>
                <p:nvSpPr>
                  <p:cNvPr id="172299" name="Oval 26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053" y="1089"/>
                    <a:ext cx="113" cy="113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72300" name="Oval 26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194" y="1206"/>
                    <a:ext cx="113" cy="113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72301" name="Rectangle 26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194" y="1095"/>
                    <a:ext cx="120" cy="105"/>
                  </a:xfrm>
                  <a:prstGeom prst="rect">
                    <a:avLst/>
                  </a:prstGeom>
                  <a:gradFill rotWithShape="0">
                    <a:gsLst>
                      <a:gs pos="0">
                        <a:schemeClr val="folHlink"/>
                      </a:gs>
                      <a:gs pos="5000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72302" name="Rectangle 27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050" y="1206"/>
                    <a:ext cx="120" cy="105"/>
                  </a:xfrm>
                  <a:prstGeom prst="rect">
                    <a:avLst/>
                  </a:prstGeom>
                  <a:gradFill rotWithShape="0">
                    <a:gsLst>
                      <a:gs pos="0">
                        <a:schemeClr val="folHlink"/>
                      </a:gs>
                      <a:gs pos="5000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</p:grpSp>
            <p:grpSp>
              <p:nvGrpSpPr>
                <p:cNvPr id="172303" name="Group 271"/>
                <p:cNvGrpSpPr>
                  <a:grpSpLocks noChangeAspect="1"/>
                </p:cNvGrpSpPr>
                <p:nvPr/>
              </p:nvGrpSpPr>
              <p:grpSpPr bwMode="auto">
                <a:xfrm>
                  <a:off x="1866" y="3390"/>
                  <a:ext cx="264" cy="230"/>
                  <a:chOff x="4050" y="1089"/>
                  <a:chExt cx="264" cy="230"/>
                </a:xfrm>
              </p:grpSpPr>
              <p:sp>
                <p:nvSpPr>
                  <p:cNvPr id="172304" name="Oval 27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053" y="1089"/>
                    <a:ext cx="113" cy="113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72305" name="Oval 27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194" y="1206"/>
                    <a:ext cx="113" cy="113"/>
                  </a:xfrm>
                  <a:prstGeom prst="ellipse">
                    <a:avLst/>
                  </a:prstGeom>
                  <a:gradFill rotWithShape="0">
                    <a:gsLst>
                      <a:gs pos="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path path="shape">
                      <a:fillToRect l="50000" t="50000" r="50000" b="50000"/>
                    </a:path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72306" name="Rectangle 27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194" y="1095"/>
                    <a:ext cx="120" cy="105"/>
                  </a:xfrm>
                  <a:prstGeom prst="rect">
                    <a:avLst/>
                  </a:prstGeom>
                  <a:gradFill rotWithShape="0">
                    <a:gsLst>
                      <a:gs pos="0">
                        <a:schemeClr val="folHlink"/>
                      </a:gs>
                      <a:gs pos="5000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72307" name="Rectangle 27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050" y="1206"/>
                    <a:ext cx="120" cy="105"/>
                  </a:xfrm>
                  <a:prstGeom prst="rect">
                    <a:avLst/>
                  </a:prstGeom>
                  <a:gradFill rotWithShape="0">
                    <a:gsLst>
                      <a:gs pos="0">
                        <a:schemeClr val="folHlink"/>
                      </a:gs>
                      <a:gs pos="50000">
                        <a:schemeClr val="folHlink">
                          <a:gamma/>
                          <a:tint val="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</p:grpSp>
          </p:grpSp>
          <p:grpSp>
            <p:nvGrpSpPr>
              <p:cNvPr id="172308" name="Group 276"/>
              <p:cNvGrpSpPr>
                <a:grpSpLocks/>
              </p:cNvGrpSpPr>
              <p:nvPr/>
            </p:nvGrpSpPr>
            <p:grpSpPr bwMode="auto">
              <a:xfrm>
                <a:off x="1985" y="1437"/>
                <a:ext cx="1781" cy="538"/>
                <a:chOff x="1985" y="1437"/>
                <a:chExt cx="1781" cy="538"/>
              </a:xfrm>
            </p:grpSpPr>
            <p:grpSp>
              <p:nvGrpSpPr>
                <p:cNvPr id="172309" name="Group 277"/>
                <p:cNvGrpSpPr>
                  <a:grpSpLocks noChangeAspect="1"/>
                </p:cNvGrpSpPr>
                <p:nvPr/>
              </p:nvGrpSpPr>
              <p:grpSpPr bwMode="auto">
                <a:xfrm>
                  <a:off x="2661" y="1943"/>
                  <a:ext cx="427" cy="14"/>
                  <a:chOff x="2782" y="1104"/>
                  <a:chExt cx="606" cy="20"/>
                </a:xfrm>
              </p:grpSpPr>
              <p:sp>
                <p:nvSpPr>
                  <p:cNvPr id="172310" name="AutoShape 278" descr="Широкий диагональный 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782" y="1104"/>
                    <a:ext cx="606" cy="20"/>
                  </a:xfrm>
                  <a:custGeom>
                    <a:avLst/>
                    <a:gdLst>
                      <a:gd name="G0" fmla="+- 1733 0 0"/>
                      <a:gd name="G1" fmla="+- 21600 0 1733"/>
                      <a:gd name="G2" fmla="*/ 1733 1 2"/>
                      <a:gd name="G3" fmla="+- 21600 0 G2"/>
                      <a:gd name="G4" fmla="+/ 1733 21600 2"/>
                      <a:gd name="G5" fmla="+/ G1 0 2"/>
                      <a:gd name="G6" fmla="*/ 21600 21600 1733"/>
                      <a:gd name="G7" fmla="*/ G6 1 2"/>
                      <a:gd name="G8" fmla="+- 21600 0 G7"/>
                      <a:gd name="G9" fmla="*/ 21600 1 2"/>
                      <a:gd name="G10" fmla="+- 1733 0 G9"/>
                      <a:gd name="G11" fmla="?: G10 G8 0"/>
                      <a:gd name="G12" fmla="?: G10 G7 21600"/>
                      <a:gd name="T0" fmla="*/ 20733 w 21600"/>
                      <a:gd name="T1" fmla="*/ 10800 h 21600"/>
                      <a:gd name="T2" fmla="*/ 10800 w 21600"/>
                      <a:gd name="T3" fmla="*/ 21600 h 21600"/>
                      <a:gd name="T4" fmla="*/ 867 w 21600"/>
                      <a:gd name="T5" fmla="*/ 10800 h 21600"/>
                      <a:gd name="T6" fmla="*/ 10800 w 21600"/>
                      <a:gd name="T7" fmla="*/ 0 h 21600"/>
                      <a:gd name="T8" fmla="*/ 2667 w 21600"/>
                      <a:gd name="T9" fmla="*/ 2667 h 21600"/>
                      <a:gd name="T10" fmla="*/ 18933 w 21600"/>
                      <a:gd name="T11" fmla="*/ 18933 h 2160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T8" t="T9" r="T10" b="T11"/>
                    <a:pathLst>
                      <a:path w="21600" h="21600">
                        <a:moveTo>
                          <a:pt x="0" y="0"/>
                        </a:moveTo>
                        <a:lnTo>
                          <a:pt x="1733" y="21600"/>
                        </a:lnTo>
                        <a:lnTo>
                          <a:pt x="19867" y="21600"/>
                        </a:lnTo>
                        <a:lnTo>
                          <a:pt x="21600" y="0"/>
                        </a:lnTo>
                        <a:close/>
                      </a:path>
                    </a:pathLst>
                  </a:custGeom>
                  <a:pattFill prst="wdDnDiag">
                    <a:fgClr>
                      <a:schemeClr val="folHlink"/>
                    </a:fgClr>
                    <a:bgClr>
                      <a:schemeClr val="bg1"/>
                    </a:bgClr>
                  </a:patt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72311" name="Rectangle 27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980" y="1106"/>
                    <a:ext cx="213" cy="16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</p:grpSp>
            <p:grpSp>
              <p:nvGrpSpPr>
                <p:cNvPr id="172312" name="Group 280"/>
                <p:cNvGrpSpPr>
                  <a:grpSpLocks noChangeAspect="1"/>
                </p:cNvGrpSpPr>
                <p:nvPr/>
              </p:nvGrpSpPr>
              <p:grpSpPr bwMode="auto">
                <a:xfrm>
                  <a:off x="1985" y="1437"/>
                  <a:ext cx="1781" cy="538"/>
                  <a:chOff x="1797" y="873"/>
                  <a:chExt cx="2153" cy="650"/>
                </a:xfrm>
              </p:grpSpPr>
              <p:grpSp>
                <p:nvGrpSpPr>
                  <p:cNvPr id="172313" name="Group 281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111" y="1274"/>
                    <a:ext cx="319" cy="42"/>
                    <a:chOff x="2192" y="875"/>
                    <a:chExt cx="374" cy="49"/>
                  </a:xfrm>
                </p:grpSpPr>
                <p:sp>
                  <p:nvSpPr>
                    <p:cNvPr id="172314" name="AutoShape 282" descr="Широкий диагональный 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192" y="875"/>
                      <a:ext cx="374" cy="47"/>
                    </a:xfrm>
                    <a:custGeom>
                      <a:avLst/>
                      <a:gdLst>
                        <a:gd name="G0" fmla="+- 1733 0 0"/>
                        <a:gd name="G1" fmla="+- 21600 0 1733"/>
                        <a:gd name="G2" fmla="*/ 1733 1 2"/>
                        <a:gd name="G3" fmla="+- 21600 0 G2"/>
                        <a:gd name="G4" fmla="+/ 1733 21600 2"/>
                        <a:gd name="G5" fmla="+/ G1 0 2"/>
                        <a:gd name="G6" fmla="*/ 21600 21600 1733"/>
                        <a:gd name="G7" fmla="*/ G6 1 2"/>
                        <a:gd name="G8" fmla="+- 21600 0 G7"/>
                        <a:gd name="G9" fmla="*/ 21600 1 2"/>
                        <a:gd name="G10" fmla="+- 1733 0 G9"/>
                        <a:gd name="G11" fmla="?: G10 G8 0"/>
                        <a:gd name="G12" fmla="?: G10 G7 21600"/>
                        <a:gd name="T0" fmla="*/ 20733 w 21600"/>
                        <a:gd name="T1" fmla="*/ 10800 h 21600"/>
                        <a:gd name="T2" fmla="*/ 10800 w 21600"/>
                        <a:gd name="T3" fmla="*/ 21600 h 21600"/>
                        <a:gd name="T4" fmla="*/ 867 w 21600"/>
                        <a:gd name="T5" fmla="*/ 10800 h 21600"/>
                        <a:gd name="T6" fmla="*/ 10800 w 21600"/>
                        <a:gd name="T7" fmla="*/ 0 h 21600"/>
                        <a:gd name="T8" fmla="*/ 2667 w 21600"/>
                        <a:gd name="T9" fmla="*/ 2667 h 21600"/>
                        <a:gd name="T10" fmla="*/ 18933 w 21600"/>
                        <a:gd name="T11" fmla="*/ 18933 h 2160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</a:cxnLst>
                      <a:rect l="T8" t="T9" r="T10" b="T11"/>
                      <a:pathLst>
                        <a:path w="21600" h="21600">
                          <a:moveTo>
                            <a:pt x="0" y="0"/>
                          </a:moveTo>
                          <a:lnTo>
                            <a:pt x="1733" y="21600"/>
                          </a:lnTo>
                          <a:lnTo>
                            <a:pt x="19867" y="21600"/>
                          </a:lnTo>
                          <a:lnTo>
                            <a:pt x="21600" y="0"/>
                          </a:lnTo>
                          <a:close/>
                        </a:path>
                      </a:pathLst>
                    </a:custGeom>
                    <a:pattFill prst="wdDnDiag">
                      <a:fgClr>
                        <a:schemeClr val="folHlink"/>
                      </a:fgClr>
                      <a:bgClr>
                        <a:schemeClr val="bg1"/>
                      </a:bgClr>
                    </a:pattFill>
                    <a:ln w="9525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72315" name="Rectangle 283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280" y="877"/>
                      <a:ext cx="201" cy="47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</p:grpSp>
              <p:grpSp>
                <p:nvGrpSpPr>
                  <p:cNvPr id="172316" name="Group 284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1797" y="873"/>
                    <a:ext cx="2153" cy="650"/>
                    <a:chOff x="1797" y="873"/>
                    <a:chExt cx="2153" cy="650"/>
                  </a:xfrm>
                </p:grpSpPr>
                <p:sp>
                  <p:nvSpPr>
                    <p:cNvPr id="172317" name="Freeform 285" descr="Алмазная решетка (контур)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1812" y="1237"/>
                      <a:ext cx="72" cy="120"/>
                    </a:xfrm>
                    <a:custGeom>
                      <a:avLst/>
                      <a:gdLst/>
                      <a:ahLst/>
                      <a:cxnLst>
                        <a:cxn ang="0">
                          <a:pos x="62" y="0"/>
                        </a:cxn>
                        <a:cxn ang="0">
                          <a:pos x="80" y="29"/>
                        </a:cxn>
                        <a:cxn ang="0">
                          <a:pos x="84" y="74"/>
                        </a:cxn>
                        <a:cxn ang="0">
                          <a:pos x="78" y="111"/>
                        </a:cxn>
                        <a:cxn ang="0">
                          <a:pos x="66" y="141"/>
                        </a:cxn>
                        <a:cxn ang="0">
                          <a:pos x="0" y="140"/>
                        </a:cxn>
                        <a:cxn ang="0">
                          <a:pos x="18" y="116"/>
                        </a:cxn>
                        <a:cxn ang="0">
                          <a:pos x="33" y="78"/>
                        </a:cxn>
                        <a:cxn ang="0">
                          <a:pos x="32" y="51"/>
                        </a:cxn>
                        <a:cxn ang="0">
                          <a:pos x="29" y="26"/>
                        </a:cxn>
                        <a:cxn ang="0">
                          <a:pos x="17" y="0"/>
                        </a:cxn>
                        <a:cxn ang="0">
                          <a:pos x="62" y="0"/>
                        </a:cxn>
                      </a:cxnLst>
                      <a:rect l="0" t="0" r="r" b="b"/>
                      <a:pathLst>
                        <a:path w="84" h="141">
                          <a:moveTo>
                            <a:pt x="62" y="0"/>
                          </a:moveTo>
                          <a:lnTo>
                            <a:pt x="80" y="29"/>
                          </a:lnTo>
                          <a:lnTo>
                            <a:pt x="84" y="74"/>
                          </a:lnTo>
                          <a:lnTo>
                            <a:pt x="78" y="111"/>
                          </a:lnTo>
                          <a:lnTo>
                            <a:pt x="66" y="141"/>
                          </a:lnTo>
                          <a:lnTo>
                            <a:pt x="0" y="140"/>
                          </a:lnTo>
                          <a:lnTo>
                            <a:pt x="18" y="116"/>
                          </a:lnTo>
                          <a:lnTo>
                            <a:pt x="33" y="78"/>
                          </a:lnTo>
                          <a:lnTo>
                            <a:pt x="32" y="51"/>
                          </a:lnTo>
                          <a:lnTo>
                            <a:pt x="29" y="26"/>
                          </a:lnTo>
                          <a:lnTo>
                            <a:pt x="17" y="0"/>
                          </a:lnTo>
                          <a:lnTo>
                            <a:pt x="62" y="0"/>
                          </a:lnTo>
                          <a:close/>
                        </a:path>
                      </a:pathLst>
                    </a:custGeom>
                    <a:pattFill prst="openDmnd">
                      <a:fgClr>
                        <a:schemeClr val="accent1"/>
                      </a:fgClr>
                      <a:bgClr>
                        <a:schemeClr val="bg1"/>
                      </a:bgClr>
                    </a:pattFill>
                    <a:ln w="9525">
                      <a:solidFill>
                        <a:schemeClr val="accent1"/>
                      </a:solidFill>
                      <a:round/>
                      <a:headEnd/>
                      <a:tailEnd/>
                    </a:ln>
                    <a:effectLst/>
                  </p:spPr>
                  <p:txBody>
                    <a:bodyPr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72318" name="Freeform 286" descr="Алмазная решетка (контур)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866" y="1216"/>
                      <a:ext cx="70" cy="114"/>
                    </a:xfrm>
                    <a:custGeom>
                      <a:avLst/>
                      <a:gdLst/>
                      <a:ahLst/>
                      <a:cxnLst>
                        <a:cxn ang="0">
                          <a:pos x="83" y="0"/>
                        </a:cxn>
                        <a:cxn ang="0">
                          <a:pos x="32" y="0"/>
                        </a:cxn>
                        <a:cxn ang="0">
                          <a:pos x="11" y="33"/>
                        </a:cxn>
                        <a:cxn ang="0">
                          <a:pos x="0" y="74"/>
                        </a:cxn>
                        <a:cxn ang="0">
                          <a:pos x="8" y="111"/>
                        </a:cxn>
                        <a:cxn ang="0">
                          <a:pos x="32" y="132"/>
                        </a:cxn>
                        <a:cxn ang="0">
                          <a:pos x="78" y="134"/>
                        </a:cxn>
                        <a:cxn ang="0">
                          <a:pos x="66" y="113"/>
                        </a:cxn>
                        <a:cxn ang="0">
                          <a:pos x="59" y="86"/>
                        </a:cxn>
                        <a:cxn ang="0">
                          <a:pos x="59" y="57"/>
                        </a:cxn>
                        <a:cxn ang="0">
                          <a:pos x="66" y="27"/>
                        </a:cxn>
                        <a:cxn ang="0">
                          <a:pos x="83" y="0"/>
                        </a:cxn>
                      </a:cxnLst>
                      <a:rect l="0" t="0" r="r" b="b"/>
                      <a:pathLst>
                        <a:path w="83" h="134">
                          <a:moveTo>
                            <a:pt x="83" y="0"/>
                          </a:moveTo>
                          <a:lnTo>
                            <a:pt x="32" y="0"/>
                          </a:lnTo>
                          <a:lnTo>
                            <a:pt x="11" y="33"/>
                          </a:lnTo>
                          <a:lnTo>
                            <a:pt x="0" y="74"/>
                          </a:lnTo>
                          <a:lnTo>
                            <a:pt x="8" y="111"/>
                          </a:lnTo>
                          <a:lnTo>
                            <a:pt x="32" y="132"/>
                          </a:lnTo>
                          <a:lnTo>
                            <a:pt x="78" y="134"/>
                          </a:lnTo>
                          <a:lnTo>
                            <a:pt x="66" y="113"/>
                          </a:lnTo>
                          <a:lnTo>
                            <a:pt x="59" y="86"/>
                          </a:lnTo>
                          <a:lnTo>
                            <a:pt x="59" y="57"/>
                          </a:lnTo>
                          <a:lnTo>
                            <a:pt x="66" y="27"/>
                          </a:lnTo>
                          <a:lnTo>
                            <a:pt x="83" y="0"/>
                          </a:lnTo>
                          <a:close/>
                        </a:path>
                      </a:pathLst>
                    </a:custGeom>
                    <a:pattFill prst="openDmnd">
                      <a:fgClr>
                        <a:schemeClr val="accent1"/>
                      </a:fgClr>
                      <a:bgClr>
                        <a:schemeClr val="bg1"/>
                      </a:bgClr>
                    </a:pattFill>
                    <a:ln w="9525" cap="flat" cmpd="sng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/>
                    <a:lstStyle/>
                    <a:p>
                      <a:endParaRPr lang="ro-RO"/>
                    </a:p>
                  </p:txBody>
                </p:sp>
                <p:grpSp>
                  <p:nvGrpSpPr>
                    <p:cNvPr id="172319" name="Group 287"/>
                    <p:cNvGrpSpPr>
                      <a:grpSpLocks noChangeAspect="1"/>
                    </p:cNvGrpSpPr>
                    <p:nvPr/>
                  </p:nvGrpSpPr>
                  <p:grpSpPr bwMode="auto">
                    <a:xfrm>
                      <a:off x="2172" y="917"/>
                      <a:ext cx="203" cy="161"/>
                      <a:chOff x="2262" y="456"/>
                      <a:chExt cx="238" cy="177"/>
                    </a:xfrm>
                  </p:grpSpPr>
                  <p:grpSp>
                    <p:nvGrpSpPr>
                      <p:cNvPr id="172320" name="Group 288"/>
                      <p:cNvGrpSpPr>
                        <a:grpSpLocks noChangeAspect="1"/>
                      </p:cNvGrpSpPr>
                      <p:nvPr/>
                    </p:nvGrpSpPr>
                    <p:grpSpPr bwMode="auto">
                      <a:xfrm>
                        <a:off x="2332" y="464"/>
                        <a:ext cx="109" cy="169"/>
                        <a:chOff x="2332" y="464"/>
                        <a:chExt cx="109" cy="169"/>
                      </a:xfrm>
                    </p:grpSpPr>
                    <p:sp>
                      <p:nvSpPr>
                        <p:cNvPr id="172321" name="Rectangle 289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2332" y="464"/>
                          <a:ext cx="106" cy="126"/>
                        </a:xfrm>
                        <a:prstGeom prst="rect">
                          <a:avLst/>
                        </a:prstGeom>
                        <a:gradFill rotWithShape="0">
                          <a:gsLst>
                            <a:gs pos="0">
                              <a:srgbClr val="CC9900"/>
                            </a:gs>
                            <a:gs pos="50000">
                              <a:srgbClr val="CC9900">
                                <a:gamma/>
                                <a:tint val="0"/>
                                <a:invGamma/>
                              </a:srgbClr>
                            </a:gs>
                            <a:gs pos="100000">
                              <a:srgbClr val="CC9900"/>
                            </a:gs>
                          </a:gsLst>
                          <a:lin ang="0" scaled="1"/>
                        </a:gradFill>
                        <a:ln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72322" name="AutoShape 290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2334" y="588"/>
                          <a:ext cx="107" cy="45"/>
                        </a:xfrm>
                        <a:custGeom>
                          <a:avLst/>
                          <a:gdLst>
                            <a:gd name="G0" fmla="+- 5400 0 0"/>
                            <a:gd name="G1" fmla="+- 21600 0 5400"/>
                            <a:gd name="G2" fmla="*/ 5400 1 2"/>
                            <a:gd name="G3" fmla="+- 21600 0 G2"/>
                            <a:gd name="G4" fmla="+/ 5400 21600 2"/>
                            <a:gd name="G5" fmla="+/ G1 0 2"/>
                            <a:gd name="G6" fmla="*/ 21600 21600 5400"/>
                            <a:gd name="G7" fmla="*/ G6 1 2"/>
                            <a:gd name="G8" fmla="+- 21600 0 G7"/>
                            <a:gd name="G9" fmla="*/ 21600 1 2"/>
                            <a:gd name="G10" fmla="+- 5400 0 G9"/>
                            <a:gd name="G11" fmla="?: G10 G8 0"/>
                            <a:gd name="G12" fmla="?: G10 G7 21600"/>
                            <a:gd name="T0" fmla="*/ 18900 w 21600"/>
                            <a:gd name="T1" fmla="*/ 10800 h 21600"/>
                            <a:gd name="T2" fmla="*/ 10800 w 21600"/>
                            <a:gd name="T3" fmla="*/ 21600 h 21600"/>
                            <a:gd name="T4" fmla="*/ 2700 w 21600"/>
                            <a:gd name="T5" fmla="*/ 10800 h 21600"/>
                            <a:gd name="T6" fmla="*/ 10800 w 21600"/>
                            <a:gd name="T7" fmla="*/ 0 h 21600"/>
                            <a:gd name="T8" fmla="*/ 4500 w 21600"/>
                            <a:gd name="T9" fmla="*/ 4500 h 21600"/>
                            <a:gd name="T10" fmla="*/ 17100 w 21600"/>
                            <a:gd name="T11" fmla="*/ 17100 h 21600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  <a:cxn ang="0">
                              <a:pos x="T6" y="T7"/>
                            </a:cxn>
                          </a:cxnLst>
                          <a:rect l="T8" t="T9" r="T10" b="T11"/>
                          <a:pathLst>
                            <a:path w="21600" h="21600">
                              <a:moveTo>
                                <a:pt x="0" y="0"/>
                              </a:moveTo>
                              <a:lnTo>
                                <a:pt x="5400" y="21600"/>
                              </a:lnTo>
                              <a:lnTo>
                                <a:pt x="16200" y="21600"/>
                              </a:lnTo>
                              <a:lnTo>
                                <a:pt x="21600" y="0"/>
                              </a:lnTo>
                              <a:close/>
                            </a:path>
                          </a:pathLst>
                        </a:custGeom>
                        <a:gradFill rotWithShape="0">
                          <a:gsLst>
                            <a:gs pos="0">
                              <a:srgbClr val="CC9900"/>
                            </a:gs>
                            <a:gs pos="50000">
                              <a:srgbClr val="CC9900">
                                <a:gamma/>
                                <a:tint val="0"/>
                                <a:invGamma/>
                              </a:srgbClr>
                            </a:gs>
                            <a:gs pos="100000">
                              <a:srgbClr val="CC9900"/>
                            </a:gs>
                          </a:gsLst>
                          <a:lin ang="0" scaled="1"/>
                        </a:gradFill>
                        <a:ln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</p:grpSp>
                  <p:grpSp>
                    <p:nvGrpSpPr>
                      <p:cNvPr id="172323" name="Group 291"/>
                      <p:cNvGrpSpPr>
                        <a:grpSpLocks noChangeAspect="1"/>
                      </p:cNvGrpSpPr>
                      <p:nvPr/>
                    </p:nvGrpSpPr>
                    <p:grpSpPr bwMode="auto">
                      <a:xfrm>
                        <a:off x="2262" y="456"/>
                        <a:ext cx="238" cy="47"/>
                        <a:chOff x="2620" y="480"/>
                        <a:chExt cx="260" cy="36"/>
                      </a:xfrm>
                    </p:grpSpPr>
                    <p:sp>
                      <p:nvSpPr>
                        <p:cNvPr id="172324" name="Rectangle 292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2620" y="480"/>
                          <a:ext cx="260" cy="20"/>
                        </a:xfrm>
                        <a:prstGeom prst="rect">
                          <a:avLst/>
                        </a:prstGeom>
                        <a:gradFill rotWithShape="0">
                          <a:gsLst>
                            <a:gs pos="0">
                              <a:srgbClr val="CC9900"/>
                            </a:gs>
                            <a:gs pos="50000">
                              <a:srgbClr val="CC9900">
                                <a:gamma/>
                                <a:tint val="0"/>
                                <a:invGamma/>
                              </a:srgbClr>
                            </a:gs>
                            <a:gs pos="100000">
                              <a:srgbClr val="CC9900"/>
                            </a:gs>
                          </a:gsLst>
                          <a:lin ang="0" scaled="1"/>
                        </a:gradFill>
                        <a:ln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72325" name="AutoShape 293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2622" y="498"/>
                          <a:ext cx="256" cy="18"/>
                        </a:xfrm>
                        <a:custGeom>
                          <a:avLst/>
                          <a:gdLst>
                            <a:gd name="G0" fmla="+- 5400 0 0"/>
                            <a:gd name="G1" fmla="+- 21600 0 5400"/>
                            <a:gd name="G2" fmla="*/ 5400 1 2"/>
                            <a:gd name="G3" fmla="+- 21600 0 G2"/>
                            <a:gd name="G4" fmla="+/ 5400 21600 2"/>
                            <a:gd name="G5" fmla="+/ G1 0 2"/>
                            <a:gd name="G6" fmla="*/ 21600 21600 5400"/>
                            <a:gd name="G7" fmla="*/ G6 1 2"/>
                            <a:gd name="G8" fmla="+- 21600 0 G7"/>
                            <a:gd name="G9" fmla="*/ 21600 1 2"/>
                            <a:gd name="G10" fmla="+- 5400 0 G9"/>
                            <a:gd name="G11" fmla="?: G10 G8 0"/>
                            <a:gd name="G12" fmla="?: G10 G7 21600"/>
                            <a:gd name="T0" fmla="*/ 18900 w 21600"/>
                            <a:gd name="T1" fmla="*/ 10800 h 21600"/>
                            <a:gd name="T2" fmla="*/ 10800 w 21600"/>
                            <a:gd name="T3" fmla="*/ 21600 h 21600"/>
                            <a:gd name="T4" fmla="*/ 2700 w 21600"/>
                            <a:gd name="T5" fmla="*/ 10800 h 21600"/>
                            <a:gd name="T6" fmla="*/ 10800 w 21600"/>
                            <a:gd name="T7" fmla="*/ 0 h 21600"/>
                            <a:gd name="T8" fmla="*/ 4500 w 21600"/>
                            <a:gd name="T9" fmla="*/ 4500 h 21600"/>
                            <a:gd name="T10" fmla="*/ 17100 w 21600"/>
                            <a:gd name="T11" fmla="*/ 17100 h 21600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  <a:cxn ang="0">
                              <a:pos x="T6" y="T7"/>
                            </a:cxn>
                          </a:cxnLst>
                          <a:rect l="T8" t="T9" r="T10" b="T11"/>
                          <a:pathLst>
                            <a:path w="21600" h="21600">
                              <a:moveTo>
                                <a:pt x="0" y="0"/>
                              </a:moveTo>
                              <a:lnTo>
                                <a:pt x="5400" y="21600"/>
                              </a:lnTo>
                              <a:lnTo>
                                <a:pt x="16200" y="21600"/>
                              </a:lnTo>
                              <a:lnTo>
                                <a:pt x="21600" y="0"/>
                              </a:lnTo>
                              <a:close/>
                            </a:path>
                          </a:pathLst>
                        </a:custGeom>
                        <a:gradFill rotWithShape="0">
                          <a:gsLst>
                            <a:gs pos="0">
                              <a:srgbClr val="CC9900"/>
                            </a:gs>
                            <a:gs pos="50000">
                              <a:srgbClr val="CC9900">
                                <a:gamma/>
                                <a:tint val="0"/>
                                <a:invGamma/>
                              </a:srgbClr>
                            </a:gs>
                            <a:gs pos="100000">
                              <a:srgbClr val="CC9900"/>
                            </a:gs>
                          </a:gsLst>
                          <a:lin ang="0" scaled="1"/>
                        </a:gradFill>
                        <a:ln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</p:grpSp>
                </p:grpSp>
                <p:grpSp>
                  <p:nvGrpSpPr>
                    <p:cNvPr id="172326" name="Group 294"/>
                    <p:cNvGrpSpPr>
                      <a:grpSpLocks noChangeAspect="1"/>
                    </p:cNvGrpSpPr>
                    <p:nvPr/>
                  </p:nvGrpSpPr>
                  <p:grpSpPr bwMode="auto">
                    <a:xfrm>
                      <a:off x="1797" y="1162"/>
                      <a:ext cx="2153" cy="361"/>
                      <a:chOff x="1824" y="744"/>
                      <a:chExt cx="2526" cy="423"/>
                    </a:xfrm>
                  </p:grpSpPr>
                  <p:grpSp>
                    <p:nvGrpSpPr>
                      <p:cNvPr id="172327" name="Group 295"/>
                      <p:cNvGrpSpPr>
                        <a:grpSpLocks noChangeAspect="1"/>
                      </p:cNvGrpSpPr>
                      <p:nvPr/>
                    </p:nvGrpSpPr>
                    <p:grpSpPr bwMode="auto">
                      <a:xfrm>
                        <a:off x="1824" y="744"/>
                        <a:ext cx="2526" cy="422"/>
                        <a:chOff x="1824" y="744"/>
                        <a:chExt cx="2526" cy="422"/>
                      </a:xfrm>
                    </p:grpSpPr>
                    <p:sp>
                      <p:nvSpPr>
                        <p:cNvPr id="172328" name="Freeform 296" descr="Широкий диагональный 1"/>
                        <p:cNvSpPr>
                          <a:spLocks noChangeAspect="1"/>
                        </p:cNvSpPr>
                        <p:nvPr/>
                      </p:nvSpPr>
                      <p:spPr bwMode="auto">
                        <a:xfrm>
                          <a:off x="1824" y="744"/>
                          <a:ext cx="2526" cy="422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0" y="6"/>
                            </a:cxn>
                            <a:cxn ang="0">
                              <a:pos x="2514" y="0"/>
                            </a:cxn>
                            <a:cxn ang="0">
                              <a:pos x="2517" y="60"/>
                            </a:cxn>
                            <a:cxn ang="0">
                              <a:pos x="2430" y="66"/>
                            </a:cxn>
                            <a:cxn ang="0">
                              <a:pos x="2430" y="204"/>
                            </a:cxn>
                            <a:cxn ang="0">
                              <a:pos x="2514" y="204"/>
                            </a:cxn>
                            <a:cxn ang="0">
                              <a:pos x="2526" y="216"/>
                            </a:cxn>
                            <a:cxn ang="0">
                              <a:pos x="2523" y="339"/>
                            </a:cxn>
                            <a:cxn ang="0">
                              <a:pos x="2451" y="339"/>
                            </a:cxn>
                            <a:cxn ang="0">
                              <a:pos x="2448" y="282"/>
                            </a:cxn>
                            <a:cxn ang="0">
                              <a:pos x="2286" y="285"/>
                            </a:cxn>
                            <a:cxn ang="0">
                              <a:pos x="2286" y="339"/>
                            </a:cxn>
                            <a:cxn ang="0">
                              <a:pos x="2208" y="338"/>
                            </a:cxn>
                            <a:cxn ang="0">
                              <a:pos x="2208" y="416"/>
                            </a:cxn>
                            <a:cxn ang="0">
                              <a:pos x="1566" y="408"/>
                            </a:cxn>
                            <a:cxn ang="0">
                              <a:pos x="1566" y="93"/>
                            </a:cxn>
                            <a:cxn ang="0">
                              <a:pos x="1599" y="75"/>
                            </a:cxn>
                            <a:cxn ang="0">
                              <a:pos x="1599" y="0"/>
                            </a:cxn>
                            <a:cxn ang="0">
                              <a:pos x="921" y="3"/>
                            </a:cxn>
                            <a:cxn ang="0">
                              <a:pos x="921" y="78"/>
                            </a:cxn>
                            <a:cxn ang="0">
                              <a:pos x="957" y="99"/>
                            </a:cxn>
                            <a:cxn ang="0">
                              <a:pos x="957" y="417"/>
                            </a:cxn>
                            <a:cxn ang="0">
                              <a:pos x="720" y="417"/>
                            </a:cxn>
                            <a:cxn ang="0">
                              <a:pos x="717" y="171"/>
                            </a:cxn>
                            <a:cxn ang="0">
                              <a:pos x="750" y="132"/>
                            </a:cxn>
                            <a:cxn ang="0">
                              <a:pos x="750" y="39"/>
                            </a:cxn>
                            <a:cxn ang="0">
                              <a:pos x="795" y="39"/>
                            </a:cxn>
                            <a:cxn ang="0">
                              <a:pos x="795" y="3"/>
                            </a:cxn>
                            <a:cxn ang="0">
                              <a:pos x="315" y="6"/>
                            </a:cxn>
                            <a:cxn ang="0">
                              <a:pos x="315" y="39"/>
                            </a:cxn>
                            <a:cxn ang="0">
                              <a:pos x="360" y="42"/>
                            </a:cxn>
                            <a:cxn ang="0">
                              <a:pos x="360" y="132"/>
                            </a:cxn>
                            <a:cxn ang="0">
                              <a:pos x="384" y="177"/>
                            </a:cxn>
                            <a:cxn ang="0">
                              <a:pos x="381" y="420"/>
                            </a:cxn>
                            <a:cxn ang="0">
                              <a:pos x="312" y="422"/>
                            </a:cxn>
                            <a:cxn ang="0">
                              <a:pos x="312" y="360"/>
                            </a:cxn>
                            <a:cxn ang="0">
                              <a:pos x="240" y="360"/>
                            </a:cxn>
                            <a:cxn ang="0">
                              <a:pos x="237" y="291"/>
                            </a:cxn>
                            <a:cxn ang="0">
                              <a:pos x="78" y="291"/>
                            </a:cxn>
                            <a:cxn ang="0">
                              <a:pos x="75" y="357"/>
                            </a:cxn>
                            <a:cxn ang="0">
                              <a:pos x="6" y="360"/>
                            </a:cxn>
                            <a:cxn ang="0">
                              <a:pos x="3" y="255"/>
                            </a:cxn>
                            <a:cxn ang="0">
                              <a:pos x="15" y="231"/>
                            </a:cxn>
                            <a:cxn ang="0">
                              <a:pos x="111" y="234"/>
                            </a:cxn>
                            <a:cxn ang="0">
                              <a:pos x="111" y="81"/>
                            </a:cxn>
                            <a:cxn ang="0">
                              <a:pos x="33" y="81"/>
                            </a:cxn>
                            <a:cxn ang="0">
                              <a:pos x="3" y="57"/>
                            </a:cxn>
                            <a:cxn ang="0">
                              <a:pos x="0" y="6"/>
                            </a:cxn>
                          </a:cxnLst>
                          <a:rect l="0" t="0" r="r" b="b"/>
                          <a:pathLst>
                            <a:path w="2526" h="422">
                              <a:moveTo>
                                <a:pt x="0" y="6"/>
                              </a:moveTo>
                              <a:lnTo>
                                <a:pt x="2514" y="0"/>
                              </a:lnTo>
                              <a:lnTo>
                                <a:pt x="2517" y="60"/>
                              </a:lnTo>
                              <a:lnTo>
                                <a:pt x="2430" y="66"/>
                              </a:lnTo>
                              <a:lnTo>
                                <a:pt x="2430" y="204"/>
                              </a:lnTo>
                              <a:lnTo>
                                <a:pt x="2514" y="204"/>
                              </a:lnTo>
                              <a:lnTo>
                                <a:pt x="2526" y="216"/>
                              </a:lnTo>
                              <a:lnTo>
                                <a:pt x="2523" y="339"/>
                              </a:lnTo>
                              <a:lnTo>
                                <a:pt x="2451" y="339"/>
                              </a:lnTo>
                              <a:lnTo>
                                <a:pt x="2448" y="282"/>
                              </a:lnTo>
                              <a:lnTo>
                                <a:pt x="2286" y="285"/>
                              </a:lnTo>
                              <a:lnTo>
                                <a:pt x="2286" y="339"/>
                              </a:lnTo>
                              <a:lnTo>
                                <a:pt x="2208" y="338"/>
                              </a:lnTo>
                              <a:lnTo>
                                <a:pt x="2208" y="416"/>
                              </a:lnTo>
                              <a:lnTo>
                                <a:pt x="1566" y="408"/>
                              </a:lnTo>
                              <a:lnTo>
                                <a:pt x="1566" y="93"/>
                              </a:lnTo>
                              <a:lnTo>
                                <a:pt x="1599" y="75"/>
                              </a:lnTo>
                              <a:lnTo>
                                <a:pt x="1599" y="0"/>
                              </a:lnTo>
                              <a:lnTo>
                                <a:pt x="921" y="3"/>
                              </a:lnTo>
                              <a:lnTo>
                                <a:pt x="921" y="78"/>
                              </a:lnTo>
                              <a:lnTo>
                                <a:pt x="957" y="99"/>
                              </a:lnTo>
                              <a:lnTo>
                                <a:pt x="957" y="417"/>
                              </a:lnTo>
                              <a:lnTo>
                                <a:pt x="720" y="417"/>
                              </a:lnTo>
                              <a:lnTo>
                                <a:pt x="717" y="171"/>
                              </a:lnTo>
                              <a:lnTo>
                                <a:pt x="750" y="132"/>
                              </a:lnTo>
                              <a:lnTo>
                                <a:pt x="750" y="39"/>
                              </a:lnTo>
                              <a:lnTo>
                                <a:pt x="795" y="39"/>
                              </a:lnTo>
                              <a:lnTo>
                                <a:pt x="795" y="3"/>
                              </a:lnTo>
                              <a:lnTo>
                                <a:pt x="315" y="6"/>
                              </a:lnTo>
                              <a:lnTo>
                                <a:pt x="315" y="39"/>
                              </a:lnTo>
                              <a:lnTo>
                                <a:pt x="360" y="42"/>
                              </a:lnTo>
                              <a:lnTo>
                                <a:pt x="360" y="132"/>
                              </a:lnTo>
                              <a:lnTo>
                                <a:pt x="384" y="177"/>
                              </a:lnTo>
                              <a:lnTo>
                                <a:pt x="381" y="420"/>
                              </a:lnTo>
                              <a:lnTo>
                                <a:pt x="312" y="422"/>
                              </a:lnTo>
                              <a:lnTo>
                                <a:pt x="312" y="360"/>
                              </a:lnTo>
                              <a:lnTo>
                                <a:pt x="240" y="360"/>
                              </a:lnTo>
                              <a:lnTo>
                                <a:pt x="237" y="291"/>
                              </a:lnTo>
                              <a:lnTo>
                                <a:pt x="78" y="291"/>
                              </a:lnTo>
                              <a:lnTo>
                                <a:pt x="75" y="357"/>
                              </a:lnTo>
                              <a:lnTo>
                                <a:pt x="6" y="360"/>
                              </a:lnTo>
                              <a:lnTo>
                                <a:pt x="3" y="255"/>
                              </a:lnTo>
                              <a:lnTo>
                                <a:pt x="15" y="231"/>
                              </a:lnTo>
                              <a:lnTo>
                                <a:pt x="111" y="234"/>
                              </a:lnTo>
                              <a:lnTo>
                                <a:pt x="111" y="81"/>
                              </a:lnTo>
                              <a:lnTo>
                                <a:pt x="33" y="81"/>
                              </a:lnTo>
                              <a:lnTo>
                                <a:pt x="3" y="57"/>
                              </a:lnTo>
                              <a:lnTo>
                                <a:pt x="0" y="6"/>
                              </a:lnTo>
                              <a:close/>
                            </a:path>
                          </a:pathLst>
                        </a:custGeom>
                        <a:pattFill prst="wdDnDiag">
                          <a:fgClr>
                            <a:srgbClr val="006600"/>
                          </a:fgClr>
                          <a:bgClr>
                            <a:schemeClr val="bg1"/>
                          </a:bgClr>
                        </a:pattFill>
                        <a:ln w="9525">
                          <a:solidFill>
                            <a:srgbClr val="006600"/>
                          </a:solidFill>
                          <a:round/>
                          <a:headEnd/>
                          <a:tailEnd/>
                        </a:ln>
                        <a:effectLst/>
                      </p:spPr>
                      <p:txBody>
                        <a:bodyPr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72329" name="Freeform 297"/>
                        <p:cNvSpPr>
                          <a:spLocks noChangeAspect="1"/>
                        </p:cNvSpPr>
                        <p:nvPr/>
                      </p:nvSpPr>
                      <p:spPr bwMode="auto">
                        <a:xfrm>
                          <a:off x="2744" y="818"/>
                          <a:ext cx="39" cy="348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0" y="0"/>
                            </a:cxn>
                            <a:cxn ang="0">
                              <a:pos x="1" y="322"/>
                            </a:cxn>
                            <a:cxn ang="0">
                              <a:pos x="39" y="348"/>
                            </a:cxn>
                          </a:cxnLst>
                          <a:rect l="0" t="0" r="r" b="b"/>
                          <a:pathLst>
                            <a:path w="39" h="348">
                              <a:moveTo>
                                <a:pt x="0" y="0"/>
                              </a:moveTo>
                              <a:lnTo>
                                <a:pt x="1" y="322"/>
                              </a:lnTo>
                              <a:lnTo>
                                <a:pt x="39" y="348"/>
                              </a:lnTo>
                            </a:path>
                          </a:pathLst>
                        </a:custGeom>
                        <a:noFill/>
                        <a:ln w="6350" cmpd="sng">
                          <a:solidFill>
                            <a:srgbClr val="006600"/>
                          </a:solidFill>
                          <a:round/>
                          <a:headEnd type="none" w="med" len="med"/>
                          <a:tailEnd type="none" w="med" len="med"/>
                        </a:ln>
                        <a:effectLst/>
                      </p:spPr>
                      <p:txBody>
                        <a:bodyPr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72330" name="Freeform 298"/>
                        <p:cNvSpPr>
                          <a:spLocks noChangeAspect="1"/>
                        </p:cNvSpPr>
                        <p:nvPr/>
                      </p:nvSpPr>
                      <p:spPr bwMode="auto">
                        <a:xfrm flipH="1">
                          <a:off x="3384" y="811"/>
                          <a:ext cx="39" cy="348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0" y="0"/>
                            </a:cxn>
                            <a:cxn ang="0">
                              <a:pos x="1" y="322"/>
                            </a:cxn>
                            <a:cxn ang="0">
                              <a:pos x="39" y="348"/>
                            </a:cxn>
                          </a:cxnLst>
                          <a:rect l="0" t="0" r="r" b="b"/>
                          <a:pathLst>
                            <a:path w="39" h="348">
                              <a:moveTo>
                                <a:pt x="0" y="0"/>
                              </a:moveTo>
                              <a:lnTo>
                                <a:pt x="1" y="322"/>
                              </a:lnTo>
                              <a:lnTo>
                                <a:pt x="39" y="348"/>
                              </a:lnTo>
                            </a:path>
                          </a:pathLst>
                        </a:custGeom>
                        <a:noFill/>
                        <a:ln w="6350" cmpd="sng">
                          <a:solidFill>
                            <a:srgbClr val="006600"/>
                          </a:solidFill>
                          <a:round/>
                          <a:headEnd type="none" w="med" len="med"/>
                          <a:tailEnd type="none" w="med" len="med"/>
                        </a:ln>
                        <a:effectLst/>
                      </p:spPr>
                      <p:txBody>
                        <a:bodyPr/>
                        <a:lstStyle/>
                        <a:p>
                          <a:endParaRPr lang="ro-RO"/>
                        </a:p>
                      </p:txBody>
                    </p:sp>
                  </p:grpSp>
                  <p:sp>
                    <p:nvSpPr>
                      <p:cNvPr id="172331" name="Line 299"/>
                      <p:cNvSpPr>
                        <a:spLocks noChangeAspect="1" noChangeShapeType="1"/>
                      </p:cNvSpPr>
                      <p:nvPr/>
                    </p:nvSpPr>
                    <p:spPr bwMode="auto">
                      <a:xfrm>
                        <a:off x="2577" y="867"/>
                        <a:ext cx="0" cy="288"/>
                      </a:xfrm>
                      <a:prstGeom prst="line">
                        <a:avLst/>
                      </a:prstGeom>
                      <a:noFill/>
                      <a:ln w="6350">
                        <a:solidFill>
                          <a:srgbClr val="006600"/>
                        </a:solidFill>
                        <a:round/>
                        <a:headEnd/>
                        <a:tailEnd/>
                      </a:ln>
                      <a:effectLst/>
                    </p:spPr>
                    <p:txBody>
                      <a:bodyPr/>
                      <a:lstStyle/>
                      <a:p>
                        <a:endParaRPr lang="ro-RO"/>
                      </a:p>
                    </p:txBody>
                  </p:sp>
                  <p:sp>
                    <p:nvSpPr>
                      <p:cNvPr id="172332" name="Line 300"/>
                      <p:cNvSpPr>
                        <a:spLocks noChangeAspect="1" noChangeShapeType="1"/>
                      </p:cNvSpPr>
                      <p:nvPr/>
                    </p:nvSpPr>
                    <p:spPr bwMode="auto">
                      <a:xfrm flipH="1">
                        <a:off x="2172" y="866"/>
                        <a:ext cx="10" cy="301"/>
                      </a:xfrm>
                      <a:prstGeom prst="line">
                        <a:avLst/>
                      </a:prstGeom>
                      <a:noFill/>
                      <a:ln w="6350">
                        <a:solidFill>
                          <a:srgbClr val="006600"/>
                        </a:solidFill>
                        <a:round/>
                        <a:headEnd/>
                        <a:tailEnd/>
                      </a:ln>
                      <a:effectLst/>
                    </p:spPr>
                    <p:txBody>
                      <a:bodyPr/>
                      <a:lstStyle/>
                      <a:p>
                        <a:endParaRPr lang="ro-RO"/>
                      </a:p>
                    </p:txBody>
                  </p:sp>
                </p:grpSp>
                <p:grpSp>
                  <p:nvGrpSpPr>
                    <p:cNvPr id="172333" name="Group 301"/>
                    <p:cNvGrpSpPr>
                      <a:grpSpLocks noChangeAspect="1"/>
                    </p:cNvGrpSpPr>
                    <p:nvPr/>
                  </p:nvGrpSpPr>
                  <p:grpSpPr bwMode="auto">
                    <a:xfrm>
                      <a:off x="2070" y="910"/>
                      <a:ext cx="407" cy="365"/>
                      <a:chOff x="2144" y="448"/>
                      <a:chExt cx="478" cy="428"/>
                    </a:xfrm>
                  </p:grpSpPr>
                  <p:sp>
                    <p:nvSpPr>
                      <p:cNvPr id="172334" name="Freeform 302" descr="Темный диагональный 1"/>
                      <p:cNvSpPr>
                        <a:spLocks noChangeAspect="1"/>
                      </p:cNvSpPr>
                      <p:nvPr/>
                    </p:nvSpPr>
                    <p:spPr bwMode="auto">
                      <a:xfrm>
                        <a:off x="2144" y="448"/>
                        <a:ext cx="478" cy="428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112" y="2"/>
                          </a:cxn>
                          <a:cxn ang="0">
                            <a:pos x="378" y="2"/>
                          </a:cxn>
                          <a:cxn ang="0">
                            <a:pos x="398" y="26"/>
                          </a:cxn>
                          <a:cxn ang="0">
                            <a:pos x="398" y="116"/>
                          </a:cxn>
                          <a:cxn ang="0">
                            <a:pos x="352" y="114"/>
                          </a:cxn>
                          <a:cxn ang="0">
                            <a:pos x="352" y="160"/>
                          </a:cxn>
                          <a:cxn ang="0">
                            <a:pos x="418" y="162"/>
                          </a:cxn>
                          <a:cxn ang="0">
                            <a:pos x="418" y="218"/>
                          </a:cxn>
                          <a:cxn ang="0">
                            <a:pos x="468" y="220"/>
                          </a:cxn>
                          <a:cxn ang="0">
                            <a:pos x="478" y="244"/>
                          </a:cxn>
                          <a:cxn ang="0">
                            <a:pos x="478" y="276"/>
                          </a:cxn>
                          <a:cxn ang="0">
                            <a:pos x="398" y="278"/>
                          </a:cxn>
                          <a:cxn ang="0">
                            <a:pos x="404" y="332"/>
                          </a:cxn>
                          <a:cxn ang="0">
                            <a:pos x="434" y="334"/>
                          </a:cxn>
                          <a:cxn ang="0">
                            <a:pos x="434" y="428"/>
                          </a:cxn>
                          <a:cxn ang="0">
                            <a:pos x="406" y="426"/>
                          </a:cxn>
                          <a:cxn ang="0">
                            <a:pos x="406" y="376"/>
                          </a:cxn>
                          <a:cxn ang="0">
                            <a:pos x="336" y="376"/>
                          </a:cxn>
                          <a:cxn ang="0">
                            <a:pos x="336" y="302"/>
                          </a:cxn>
                          <a:cxn ang="0">
                            <a:pos x="274" y="238"/>
                          </a:cxn>
                          <a:cxn ang="0">
                            <a:pos x="274" y="194"/>
                          </a:cxn>
                          <a:cxn ang="0">
                            <a:pos x="296" y="152"/>
                          </a:cxn>
                          <a:cxn ang="0">
                            <a:pos x="296" y="60"/>
                          </a:cxn>
                          <a:cxn ang="0">
                            <a:pos x="380" y="20"/>
                          </a:cxn>
                          <a:cxn ang="0">
                            <a:pos x="380" y="116"/>
                          </a:cxn>
                          <a:cxn ang="0">
                            <a:pos x="380" y="0"/>
                          </a:cxn>
                          <a:cxn ang="0">
                            <a:pos x="110" y="2"/>
                          </a:cxn>
                          <a:cxn ang="0">
                            <a:pos x="112" y="118"/>
                          </a:cxn>
                          <a:cxn ang="0">
                            <a:pos x="112" y="32"/>
                          </a:cxn>
                          <a:cxn ang="0">
                            <a:pos x="188" y="62"/>
                          </a:cxn>
                          <a:cxn ang="0">
                            <a:pos x="188" y="146"/>
                          </a:cxn>
                          <a:cxn ang="0">
                            <a:pos x="210" y="194"/>
                          </a:cxn>
                          <a:cxn ang="0">
                            <a:pos x="210" y="234"/>
                          </a:cxn>
                          <a:cxn ang="0">
                            <a:pos x="140" y="298"/>
                          </a:cxn>
                          <a:cxn ang="0">
                            <a:pos x="140" y="376"/>
                          </a:cxn>
                          <a:cxn ang="0">
                            <a:pos x="66" y="376"/>
                          </a:cxn>
                          <a:cxn ang="0">
                            <a:pos x="66" y="424"/>
                          </a:cxn>
                          <a:cxn ang="0">
                            <a:pos x="44" y="424"/>
                          </a:cxn>
                          <a:cxn ang="0">
                            <a:pos x="44" y="340"/>
                          </a:cxn>
                          <a:cxn ang="0">
                            <a:pos x="74" y="336"/>
                          </a:cxn>
                          <a:cxn ang="0">
                            <a:pos x="74" y="284"/>
                          </a:cxn>
                          <a:cxn ang="0">
                            <a:pos x="2" y="282"/>
                          </a:cxn>
                          <a:cxn ang="0">
                            <a:pos x="0" y="246"/>
                          </a:cxn>
                          <a:cxn ang="0">
                            <a:pos x="10" y="224"/>
                          </a:cxn>
                          <a:cxn ang="0">
                            <a:pos x="64" y="224"/>
                          </a:cxn>
                          <a:cxn ang="0">
                            <a:pos x="62" y="166"/>
                          </a:cxn>
                          <a:cxn ang="0">
                            <a:pos x="136" y="166"/>
                          </a:cxn>
                          <a:cxn ang="0">
                            <a:pos x="136" y="120"/>
                          </a:cxn>
                          <a:cxn ang="0">
                            <a:pos x="90" y="116"/>
                          </a:cxn>
                          <a:cxn ang="0">
                            <a:pos x="90" y="28"/>
                          </a:cxn>
                          <a:cxn ang="0">
                            <a:pos x="112" y="2"/>
                          </a:cxn>
                        </a:cxnLst>
                        <a:rect l="0" t="0" r="r" b="b"/>
                        <a:pathLst>
                          <a:path w="478" h="428">
                            <a:moveTo>
                              <a:pt x="112" y="2"/>
                            </a:moveTo>
                            <a:lnTo>
                              <a:pt x="378" y="2"/>
                            </a:lnTo>
                            <a:lnTo>
                              <a:pt x="398" y="26"/>
                            </a:lnTo>
                            <a:lnTo>
                              <a:pt x="398" y="116"/>
                            </a:lnTo>
                            <a:lnTo>
                              <a:pt x="352" y="114"/>
                            </a:lnTo>
                            <a:lnTo>
                              <a:pt x="352" y="160"/>
                            </a:lnTo>
                            <a:lnTo>
                              <a:pt x="418" y="162"/>
                            </a:lnTo>
                            <a:lnTo>
                              <a:pt x="418" y="218"/>
                            </a:lnTo>
                            <a:lnTo>
                              <a:pt x="468" y="220"/>
                            </a:lnTo>
                            <a:lnTo>
                              <a:pt x="478" y="244"/>
                            </a:lnTo>
                            <a:lnTo>
                              <a:pt x="478" y="276"/>
                            </a:lnTo>
                            <a:lnTo>
                              <a:pt x="398" y="278"/>
                            </a:lnTo>
                            <a:lnTo>
                              <a:pt x="404" y="332"/>
                            </a:lnTo>
                            <a:lnTo>
                              <a:pt x="434" y="334"/>
                            </a:lnTo>
                            <a:lnTo>
                              <a:pt x="434" y="428"/>
                            </a:lnTo>
                            <a:lnTo>
                              <a:pt x="406" y="426"/>
                            </a:lnTo>
                            <a:lnTo>
                              <a:pt x="406" y="376"/>
                            </a:lnTo>
                            <a:lnTo>
                              <a:pt x="336" y="376"/>
                            </a:lnTo>
                            <a:lnTo>
                              <a:pt x="336" y="302"/>
                            </a:lnTo>
                            <a:lnTo>
                              <a:pt x="274" y="238"/>
                            </a:lnTo>
                            <a:lnTo>
                              <a:pt x="274" y="194"/>
                            </a:lnTo>
                            <a:lnTo>
                              <a:pt x="296" y="152"/>
                            </a:lnTo>
                            <a:lnTo>
                              <a:pt x="296" y="60"/>
                            </a:lnTo>
                            <a:lnTo>
                              <a:pt x="380" y="20"/>
                            </a:lnTo>
                            <a:lnTo>
                              <a:pt x="380" y="116"/>
                            </a:lnTo>
                            <a:lnTo>
                              <a:pt x="380" y="0"/>
                            </a:lnTo>
                            <a:lnTo>
                              <a:pt x="110" y="2"/>
                            </a:lnTo>
                            <a:lnTo>
                              <a:pt x="112" y="118"/>
                            </a:lnTo>
                            <a:lnTo>
                              <a:pt x="112" y="32"/>
                            </a:lnTo>
                            <a:lnTo>
                              <a:pt x="188" y="62"/>
                            </a:lnTo>
                            <a:lnTo>
                              <a:pt x="188" y="146"/>
                            </a:lnTo>
                            <a:lnTo>
                              <a:pt x="210" y="194"/>
                            </a:lnTo>
                            <a:lnTo>
                              <a:pt x="210" y="234"/>
                            </a:lnTo>
                            <a:lnTo>
                              <a:pt x="140" y="298"/>
                            </a:lnTo>
                            <a:lnTo>
                              <a:pt x="140" y="376"/>
                            </a:lnTo>
                            <a:lnTo>
                              <a:pt x="66" y="376"/>
                            </a:lnTo>
                            <a:lnTo>
                              <a:pt x="66" y="424"/>
                            </a:lnTo>
                            <a:lnTo>
                              <a:pt x="44" y="424"/>
                            </a:lnTo>
                            <a:lnTo>
                              <a:pt x="44" y="340"/>
                            </a:lnTo>
                            <a:lnTo>
                              <a:pt x="74" y="336"/>
                            </a:lnTo>
                            <a:lnTo>
                              <a:pt x="74" y="284"/>
                            </a:lnTo>
                            <a:lnTo>
                              <a:pt x="2" y="282"/>
                            </a:lnTo>
                            <a:lnTo>
                              <a:pt x="0" y="246"/>
                            </a:lnTo>
                            <a:lnTo>
                              <a:pt x="10" y="224"/>
                            </a:lnTo>
                            <a:lnTo>
                              <a:pt x="64" y="224"/>
                            </a:lnTo>
                            <a:lnTo>
                              <a:pt x="62" y="166"/>
                            </a:lnTo>
                            <a:lnTo>
                              <a:pt x="136" y="166"/>
                            </a:lnTo>
                            <a:lnTo>
                              <a:pt x="136" y="120"/>
                            </a:lnTo>
                            <a:lnTo>
                              <a:pt x="90" y="116"/>
                            </a:lnTo>
                            <a:lnTo>
                              <a:pt x="90" y="28"/>
                            </a:lnTo>
                            <a:lnTo>
                              <a:pt x="112" y="2"/>
                            </a:lnTo>
                            <a:close/>
                          </a:path>
                        </a:pathLst>
                      </a:custGeom>
                      <a:pattFill prst="dkDnDiag">
                        <a:fgClr>
                          <a:srgbClr val="006600"/>
                        </a:fgClr>
                        <a:bgClr>
                          <a:schemeClr val="bg1"/>
                        </a:bgClr>
                      </a:pattFill>
                      <a:ln w="9525">
                        <a:solidFill>
                          <a:srgbClr val="006600"/>
                        </a:solidFill>
                        <a:round/>
                        <a:headEnd/>
                        <a:tailEnd/>
                      </a:ln>
                      <a:effectLst/>
                    </p:spPr>
                    <p:txBody>
                      <a:bodyPr/>
                      <a:lstStyle/>
                      <a:p>
                        <a:endParaRPr lang="ro-RO"/>
                      </a:p>
                    </p:txBody>
                  </p:sp>
                  <p:sp>
                    <p:nvSpPr>
                      <p:cNvPr id="172335" name="Line 303" descr="Темный диагональный 1"/>
                      <p:cNvSpPr>
                        <a:spLocks noChangeAspect="1" noChangeShapeType="1"/>
                      </p:cNvSpPr>
                      <p:nvPr/>
                    </p:nvSpPr>
                    <p:spPr bwMode="auto">
                      <a:xfrm>
                        <a:off x="2284" y="822"/>
                        <a:ext cx="196" cy="0"/>
                      </a:xfrm>
                      <a:prstGeom prst="line">
                        <a:avLst/>
                      </a:prstGeom>
                      <a:noFill/>
                      <a:ln w="9525">
                        <a:solidFill>
                          <a:srgbClr val="006600"/>
                        </a:solidFill>
                        <a:prstDash val="dash"/>
                        <a:round/>
                        <a:headEnd/>
                        <a:tailEnd/>
                      </a:ln>
                      <a:effectLst/>
                    </p:spPr>
                    <p:txBody>
                      <a:bodyPr/>
                      <a:lstStyle/>
                      <a:p>
                        <a:endParaRPr lang="ro-RO"/>
                      </a:p>
                    </p:txBody>
                  </p:sp>
                </p:grpSp>
                <p:sp>
                  <p:nvSpPr>
                    <p:cNvPr id="172336" name="Rectangle 304" descr="Алмазная решетка (контур)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367" y="1007"/>
                      <a:ext cx="93" cy="40"/>
                    </a:xfrm>
                    <a:prstGeom prst="rect">
                      <a:avLst/>
                    </a:prstGeom>
                    <a:pattFill prst="openDmnd">
                      <a:fgClr>
                        <a:srgbClr val="808080"/>
                      </a:fgClr>
                      <a:bgClr>
                        <a:schemeClr val="bg1"/>
                      </a:bgClr>
                    </a:pattFill>
                    <a:ln w="9525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72337" name="Rectangle 305" descr="Алмазная решетка (контур)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095" y="1012"/>
                      <a:ext cx="92" cy="40"/>
                    </a:xfrm>
                    <a:prstGeom prst="rect">
                      <a:avLst/>
                    </a:prstGeom>
                    <a:pattFill prst="openDmnd">
                      <a:fgClr>
                        <a:srgbClr val="808080"/>
                      </a:fgClr>
                      <a:bgClr>
                        <a:schemeClr val="bg1"/>
                      </a:bgClr>
                    </a:pattFill>
                    <a:ln w="9525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72338" name="Rectangle 306" descr="Алмазная решетка (контур)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067" y="1151"/>
                      <a:ext cx="67" cy="45"/>
                    </a:xfrm>
                    <a:prstGeom prst="rect">
                      <a:avLst/>
                    </a:prstGeom>
                    <a:pattFill prst="openDmnd">
                      <a:fgClr>
                        <a:srgbClr val="808080"/>
                      </a:fgClr>
                      <a:bgClr>
                        <a:schemeClr val="bg1"/>
                      </a:bgClr>
                    </a:pattFill>
                    <a:ln w="9525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72339" name="Rectangle 307" descr="Алмазная решетка (контур)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412" y="1149"/>
                      <a:ext cx="66" cy="45"/>
                    </a:xfrm>
                    <a:prstGeom prst="rect">
                      <a:avLst/>
                    </a:prstGeom>
                    <a:pattFill prst="openDmnd">
                      <a:fgClr>
                        <a:srgbClr val="808080"/>
                      </a:fgClr>
                      <a:bgClr>
                        <a:schemeClr val="bg1"/>
                      </a:bgClr>
                    </a:pattFill>
                    <a:ln w="9525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72340" name="Rectangle 308" descr="Алмазная решетка (контур)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615" y="1388"/>
                      <a:ext cx="123" cy="96"/>
                    </a:xfrm>
                    <a:prstGeom prst="rect">
                      <a:avLst/>
                    </a:prstGeom>
                    <a:pattFill prst="openDmnd">
                      <a:fgClr>
                        <a:srgbClr val="808080"/>
                      </a:fgClr>
                      <a:bgClr>
                        <a:schemeClr val="bg1"/>
                      </a:bgClr>
                    </a:pattFill>
                    <a:ln w="9525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72341" name="Rectangle 309" descr="Алмазная решетка (контур)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006" y="1388"/>
                      <a:ext cx="122" cy="96"/>
                    </a:xfrm>
                    <a:prstGeom prst="rect">
                      <a:avLst/>
                    </a:prstGeom>
                    <a:pattFill prst="openDmnd">
                      <a:fgClr>
                        <a:srgbClr val="808080"/>
                      </a:fgClr>
                      <a:bgClr>
                        <a:schemeClr val="bg1"/>
                      </a:bgClr>
                    </a:pattFill>
                    <a:ln w="9525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72342" name="Freeform 310" descr="Широкий диагональный 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585" y="1152"/>
                      <a:ext cx="572" cy="233"/>
                    </a:xfrm>
                    <a:custGeom>
                      <a:avLst/>
                      <a:gdLst/>
                      <a:ahLst/>
                      <a:cxnLst>
                        <a:cxn ang="0">
                          <a:pos x="2" y="0"/>
                        </a:cxn>
                        <a:cxn ang="0">
                          <a:pos x="0" y="83"/>
                        </a:cxn>
                        <a:cxn ang="0">
                          <a:pos x="41" y="87"/>
                        </a:cxn>
                        <a:cxn ang="0">
                          <a:pos x="35" y="267"/>
                        </a:cxn>
                        <a:cxn ang="0">
                          <a:pos x="219" y="269"/>
                        </a:cxn>
                        <a:cxn ang="0">
                          <a:pos x="219" y="245"/>
                        </a:cxn>
                        <a:cxn ang="0">
                          <a:pos x="216" y="34"/>
                        </a:cxn>
                        <a:cxn ang="0">
                          <a:pos x="104" y="29"/>
                        </a:cxn>
                        <a:cxn ang="0">
                          <a:pos x="102" y="2"/>
                        </a:cxn>
                        <a:cxn ang="0">
                          <a:pos x="582" y="5"/>
                        </a:cxn>
                        <a:cxn ang="0">
                          <a:pos x="581" y="35"/>
                        </a:cxn>
                        <a:cxn ang="0">
                          <a:pos x="470" y="35"/>
                        </a:cxn>
                        <a:cxn ang="0">
                          <a:pos x="468" y="249"/>
                        </a:cxn>
                        <a:cxn ang="0">
                          <a:pos x="467" y="273"/>
                        </a:cxn>
                        <a:cxn ang="0">
                          <a:pos x="636" y="270"/>
                        </a:cxn>
                        <a:cxn ang="0">
                          <a:pos x="638" y="92"/>
                        </a:cxn>
                        <a:cxn ang="0">
                          <a:pos x="672" y="87"/>
                        </a:cxn>
                        <a:cxn ang="0">
                          <a:pos x="672" y="6"/>
                        </a:cxn>
                        <a:cxn ang="0">
                          <a:pos x="2" y="0"/>
                        </a:cxn>
                      </a:cxnLst>
                      <a:rect l="0" t="0" r="r" b="b"/>
                      <a:pathLst>
                        <a:path w="672" h="273">
                          <a:moveTo>
                            <a:pt x="2" y="0"/>
                          </a:moveTo>
                          <a:lnTo>
                            <a:pt x="0" y="83"/>
                          </a:lnTo>
                          <a:lnTo>
                            <a:pt x="41" y="87"/>
                          </a:lnTo>
                          <a:lnTo>
                            <a:pt x="35" y="267"/>
                          </a:lnTo>
                          <a:lnTo>
                            <a:pt x="219" y="269"/>
                          </a:lnTo>
                          <a:lnTo>
                            <a:pt x="219" y="245"/>
                          </a:lnTo>
                          <a:lnTo>
                            <a:pt x="216" y="34"/>
                          </a:lnTo>
                          <a:lnTo>
                            <a:pt x="104" y="29"/>
                          </a:lnTo>
                          <a:lnTo>
                            <a:pt x="102" y="2"/>
                          </a:lnTo>
                          <a:lnTo>
                            <a:pt x="582" y="5"/>
                          </a:lnTo>
                          <a:lnTo>
                            <a:pt x="581" y="35"/>
                          </a:lnTo>
                          <a:lnTo>
                            <a:pt x="470" y="35"/>
                          </a:lnTo>
                          <a:lnTo>
                            <a:pt x="468" y="249"/>
                          </a:lnTo>
                          <a:lnTo>
                            <a:pt x="467" y="273"/>
                          </a:lnTo>
                          <a:lnTo>
                            <a:pt x="636" y="270"/>
                          </a:lnTo>
                          <a:lnTo>
                            <a:pt x="638" y="92"/>
                          </a:lnTo>
                          <a:lnTo>
                            <a:pt x="672" y="87"/>
                          </a:lnTo>
                          <a:lnTo>
                            <a:pt x="672" y="6"/>
                          </a:lnTo>
                          <a:lnTo>
                            <a:pt x="2" y="0"/>
                          </a:lnTo>
                          <a:close/>
                        </a:path>
                      </a:pathLst>
                    </a:custGeom>
                    <a:pattFill prst="wdUpDiag">
                      <a:fgClr>
                        <a:srgbClr val="006600"/>
                      </a:fgClr>
                      <a:bgClr>
                        <a:schemeClr val="bg1"/>
                      </a:bgClr>
                    </a:pattFill>
                    <a:ln w="9525">
                      <a:solidFill>
                        <a:srgbClr val="006600"/>
                      </a:solidFill>
                      <a:round/>
                      <a:headEnd/>
                      <a:tailEnd/>
                    </a:ln>
                    <a:effectLst/>
                  </p:spPr>
                  <p:txBody>
                    <a:bodyPr/>
                    <a:lstStyle/>
                    <a:p>
                      <a:endParaRPr lang="ro-RO"/>
                    </a:p>
                  </p:txBody>
                </p:sp>
                <p:grpSp>
                  <p:nvGrpSpPr>
                    <p:cNvPr id="172343" name="Group 311"/>
                    <p:cNvGrpSpPr>
                      <a:grpSpLocks noChangeAspect="1"/>
                    </p:cNvGrpSpPr>
                    <p:nvPr/>
                  </p:nvGrpSpPr>
                  <p:grpSpPr bwMode="auto">
                    <a:xfrm>
                      <a:off x="2695" y="873"/>
                      <a:ext cx="372" cy="595"/>
                      <a:chOff x="2878" y="405"/>
                      <a:chExt cx="436" cy="697"/>
                    </a:xfrm>
                  </p:grpSpPr>
                  <p:grpSp>
                    <p:nvGrpSpPr>
                      <p:cNvPr id="172344" name="Group 312"/>
                      <p:cNvGrpSpPr>
                        <a:grpSpLocks noChangeAspect="1"/>
                      </p:cNvGrpSpPr>
                      <p:nvPr/>
                    </p:nvGrpSpPr>
                    <p:grpSpPr bwMode="auto">
                      <a:xfrm>
                        <a:off x="3028" y="915"/>
                        <a:ext cx="118" cy="187"/>
                        <a:chOff x="3028" y="915"/>
                        <a:chExt cx="118" cy="187"/>
                      </a:xfrm>
                    </p:grpSpPr>
                    <p:sp>
                      <p:nvSpPr>
                        <p:cNvPr id="172345" name="Rectangle 313" descr="Широкий диагональный 2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3028" y="915"/>
                          <a:ext cx="116" cy="167"/>
                        </a:xfrm>
                        <a:prstGeom prst="rect">
                          <a:avLst/>
                        </a:prstGeom>
                        <a:pattFill prst="wdUpDiag">
                          <a:fgClr>
                            <a:srgbClr val="006600"/>
                          </a:fgClr>
                          <a:bgClr>
                            <a:schemeClr val="bg1"/>
                          </a:bgClr>
                        </a:pattFill>
                        <a:ln w="9525">
                          <a:solidFill>
                            <a:srgbClr val="006600"/>
                          </a:solidFill>
                          <a:miter lim="800000"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72346" name="AutoShape 314" descr="Широкий диагональный 2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3029" y="1082"/>
                          <a:ext cx="117" cy="20"/>
                        </a:xfrm>
                        <a:custGeom>
                          <a:avLst/>
                          <a:gdLst>
                            <a:gd name="G0" fmla="+- 5400 0 0"/>
                            <a:gd name="G1" fmla="+- 21600 0 5400"/>
                            <a:gd name="G2" fmla="*/ 5400 1 2"/>
                            <a:gd name="G3" fmla="+- 21600 0 G2"/>
                            <a:gd name="G4" fmla="+/ 5400 21600 2"/>
                            <a:gd name="G5" fmla="+/ G1 0 2"/>
                            <a:gd name="G6" fmla="*/ 21600 21600 5400"/>
                            <a:gd name="G7" fmla="*/ G6 1 2"/>
                            <a:gd name="G8" fmla="+- 21600 0 G7"/>
                            <a:gd name="G9" fmla="*/ 21600 1 2"/>
                            <a:gd name="G10" fmla="+- 5400 0 G9"/>
                            <a:gd name="G11" fmla="?: G10 G8 0"/>
                            <a:gd name="G12" fmla="?: G10 G7 21600"/>
                            <a:gd name="T0" fmla="*/ 18900 w 21600"/>
                            <a:gd name="T1" fmla="*/ 10800 h 21600"/>
                            <a:gd name="T2" fmla="*/ 10800 w 21600"/>
                            <a:gd name="T3" fmla="*/ 21600 h 21600"/>
                            <a:gd name="T4" fmla="*/ 2700 w 21600"/>
                            <a:gd name="T5" fmla="*/ 10800 h 21600"/>
                            <a:gd name="T6" fmla="*/ 10800 w 21600"/>
                            <a:gd name="T7" fmla="*/ 0 h 21600"/>
                            <a:gd name="T8" fmla="*/ 4500 w 21600"/>
                            <a:gd name="T9" fmla="*/ 4500 h 21600"/>
                            <a:gd name="T10" fmla="*/ 17100 w 21600"/>
                            <a:gd name="T11" fmla="*/ 17100 h 21600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  <a:cxn ang="0">
                              <a:pos x="T6" y="T7"/>
                            </a:cxn>
                          </a:cxnLst>
                          <a:rect l="T8" t="T9" r="T10" b="T11"/>
                          <a:pathLst>
                            <a:path w="21600" h="21600">
                              <a:moveTo>
                                <a:pt x="0" y="0"/>
                              </a:moveTo>
                              <a:lnTo>
                                <a:pt x="5400" y="21600"/>
                              </a:lnTo>
                              <a:lnTo>
                                <a:pt x="16200" y="21600"/>
                              </a:lnTo>
                              <a:lnTo>
                                <a:pt x="21600" y="0"/>
                              </a:lnTo>
                              <a:close/>
                            </a:path>
                          </a:pathLst>
                        </a:custGeom>
                        <a:pattFill prst="wdUpDiag">
                          <a:fgClr>
                            <a:srgbClr val="006600"/>
                          </a:fgClr>
                          <a:bgClr>
                            <a:schemeClr val="bg1"/>
                          </a:bgClr>
                        </a:pattFill>
                        <a:ln w="9525">
                          <a:solidFill>
                            <a:srgbClr val="006600"/>
                          </a:solidFill>
                          <a:miter lim="800000"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</p:grpSp>
                  <p:grpSp>
                    <p:nvGrpSpPr>
                      <p:cNvPr id="172347" name="Group 315"/>
                      <p:cNvGrpSpPr>
                        <a:grpSpLocks noChangeAspect="1"/>
                      </p:cNvGrpSpPr>
                      <p:nvPr/>
                    </p:nvGrpSpPr>
                    <p:grpSpPr bwMode="auto">
                      <a:xfrm>
                        <a:off x="2878" y="405"/>
                        <a:ext cx="436" cy="600"/>
                        <a:chOff x="2878" y="405"/>
                        <a:chExt cx="436" cy="600"/>
                      </a:xfrm>
                    </p:grpSpPr>
                    <p:sp>
                      <p:nvSpPr>
                        <p:cNvPr id="172348" name="Freeform 316" descr="Широкий диагональный 1"/>
                        <p:cNvSpPr>
                          <a:spLocks noChangeAspect="1"/>
                        </p:cNvSpPr>
                        <p:nvPr/>
                      </p:nvSpPr>
                      <p:spPr bwMode="auto">
                        <a:xfrm>
                          <a:off x="2878" y="405"/>
                          <a:ext cx="436" cy="573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104" y="0"/>
                            </a:cxn>
                            <a:cxn ang="0">
                              <a:pos x="338" y="0"/>
                            </a:cxn>
                            <a:cxn ang="0">
                              <a:pos x="338" y="18"/>
                            </a:cxn>
                            <a:cxn ang="0">
                              <a:pos x="386" y="21"/>
                            </a:cxn>
                            <a:cxn ang="0">
                              <a:pos x="389" y="92"/>
                            </a:cxn>
                            <a:cxn ang="0">
                              <a:pos x="388" y="23"/>
                            </a:cxn>
                            <a:cxn ang="0">
                              <a:pos x="355" y="62"/>
                            </a:cxn>
                            <a:cxn ang="0">
                              <a:pos x="91" y="60"/>
                            </a:cxn>
                            <a:cxn ang="0">
                              <a:pos x="91" y="114"/>
                            </a:cxn>
                            <a:cxn ang="0">
                              <a:pos x="353" y="117"/>
                            </a:cxn>
                            <a:cxn ang="0">
                              <a:pos x="391" y="147"/>
                            </a:cxn>
                            <a:cxn ang="0">
                              <a:pos x="389" y="90"/>
                            </a:cxn>
                            <a:cxn ang="0">
                              <a:pos x="391" y="150"/>
                            </a:cxn>
                            <a:cxn ang="0">
                              <a:pos x="338" y="150"/>
                            </a:cxn>
                            <a:cxn ang="0">
                              <a:pos x="335" y="198"/>
                            </a:cxn>
                            <a:cxn ang="0">
                              <a:pos x="436" y="199"/>
                            </a:cxn>
                            <a:cxn ang="0">
                              <a:pos x="436" y="339"/>
                            </a:cxn>
                            <a:cxn ang="0">
                              <a:pos x="398" y="339"/>
                            </a:cxn>
                            <a:cxn ang="0">
                              <a:pos x="396" y="305"/>
                            </a:cxn>
                            <a:cxn ang="0">
                              <a:pos x="323" y="302"/>
                            </a:cxn>
                            <a:cxn ang="0">
                              <a:pos x="323" y="368"/>
                            </a:cxn>
                            <a:cxn ang="0">
                              <a:pos x="337" y="392"/>
                            </a:cxn>
                            <a:cxn ang="0">
                              <a:pos x="335" y="573"/>
                            </a:cxn>
                            <a:cxn ang="0">
                              <a:pos x="266" y="570"/>
                            </a:cxn>
                            <a:cxn ang="0">
                              <a:pos x="269" y="507"/>
                            </a:cxn>
                            <a:cxn ang="0">
                              <a:pos x="152" y="504"/>
                            </a:cxn>
                            <a:cxn ang="0">
                              <a:pos x="154" y="570"/>
                            </a:cxn>
                            <a:cxn ang="0">
                              <a:pos x="84" y="565"/>
                            </a:cxn>
                            <a:cxn ang="0">
                              <a:pos x="86" y="387"/>
                            </a:cxn>
                            <a:cxn ang="0">
                              <a:pos x="104" y="369"/>
                            </a:cxn>
                            <a:cxn ang="0">
                              <a:pos x="104" y="302"/>
                            </a:cxn>
                            <a:cxn ang="0">
                              <a:pos x="38" y="300"/>
                            </a:cxn>
                            <a:cxn ang="0">
                              <a:pos x="34" y="329"/>
                            </a:cxn>
                            <a:cxn ang="0">
                              <a:pos x="2" y="329"/>
                            </a:cxn>
                            <a:cxn ang="0">
                              <a:pos x="0" y="199"/>
                            </a:cxn>
                            <a:cxn ang="0">
                              <a:pos x="101" y="195"/>
                            </a:cxn>
                            <a:cxn ang="0">
                              <a:pos x="101" y="150"/>
                            </a:cxn>
                            <a:cxn ang="0">
                              <a:pos x="38" y="147"/>
                            </a:cxn>
                            <a:cxn ang="0">
                              <a:pos x="38" y="87"/>
                            </a:cxn>
                            <a:cxn ang="0">
                              <a:pos x="40" y="147"/>
                            </a:cxn>
                            <a:cxn ang="0">
                              <a:pos x="88" y="114"/>
                            </a:cxn>
                            <a:cxn ang="0">
                              <a:pos x="352" y="117"/>
                            </a:cxn>
                            <a:cxn ang="0">
                              <a:pos x="356" y="62"/>
                            </a:cxn>
                            <a:cxn ang="0">
                              <a:pos x="94" y="62"/>
                            </a:cxn>
                            <a:cxn ang="0">
                              <a:pos x="37" y="21"/>
                            </a:cxn>
                            <a:cxn ang="0">
                              <a:pos x="38" y="93"/>
                            </a:cxn>
                            <a:cxn ang="0">
                              <a:pos x="38" y="21"/>
                            </a:cxn>
                            <a:cxn ang="0">
                              <a:pos x="104" y="21"/>
                            </a:cxn>
                            <a:cxn ang="0">
                              <a:pos x="104" y="0"/>
                            </a:cxn>
                          </a:cxnLst>
                          <a:rect l="0" t="0" r="r" b="b"/>
                          <a:pathLst>
                            <a:path w="436" h="573">
                              <a:moveTo>
                                <a:pt x="104" y="0"/>
                              </a:moveTo>
                              <a:lnTo>
                                <a:pt x="338" y="0"/>
                              </a:lnTo>
                              <a:lnTo>
                                <a:pt x="338" y="18"/>
                              </a:lnTo>
                              <a:lnTo>
                                <a:pt x="386" y="21"/>
                              </a:lnTo>
                              <a:lnTo>
                                <a:pt x="389" y="92"/>
                              </a:lnTo>
                              <a:lnTo>
                                <a:pt x="388" y="23"/>
                              </a:lnTo>
                              <a:lnTo>
                                <a:pt x="355" y="62"/>
                              </a:lnTo>
                              <a:lnTo>
                                <a:pt x="91" y="60"/>
                              </a:lnTo>
                              <a:lnTo>
                                <a:pt x="91" y="114"/>
                              </a:lnTo>
                              <a:lnTo>
                                <a:pt x="353" y="117"/>
                              </a:lnTo>
                              <a:lnTo>
                                <a:pt x="391" y="147"/>
                              </a:lnTo>
                              <a:lnTo>
                                <a:pt x="389" y="90"/>
                              </a:lnTo>
                              <a:lnTo>
                                <a:pt x="391" y="150"/>
                              </a:lnTo>
                              <a:lnTo>
                                <a:pt x="338" y="150"/>
                              </a:lnTo>
                              <a:lnTo>
                                <a:pt x="335" y="198"/>
                              </a:lnTo>
                              <a:lnTo>
                                <a:pt x="436" y="199"/>
                              </a:lnTo>
                              <a:lnTo>
                                <a:pt x="436" y="339"/>
                              </a:lnTo>
                              <a:lnTo>
                                <a:pt x="398" y="339"/>
                              </a:lnTo>
                              <a:lnTo>
                                <a:pt x="396" y="305"/>
                              </a:lnTo>
                              <a:lnTo>
                                <a:pt x="323" y="302"/>
                              </a:lnTo>
                              <a:lnTo>
                                <a:pt x="323" y="368"/>
                              </a:lnTo>
                              <a:lnTo>
                                <a:pt x="337" y="392"/>
                              </a:lnTo>
                              <a:lnTo>
                                <a:pt x="335" y="573"/>
                              </a:lnTo>
                              <a:lnTo>
                                <a:pt x="266" y="570"/>
                              </a:lnTo>
                              <a:lnTo>
                                <a:pt x="269" y="507"/>
                              </a:lnTo>
                              <a:lnTo>
                                <a:pt x="152" y="504"/>
                              </a:lnTo>
                              <a:lnTo>
                                <a:pt x="154" y="570"/>
                              </a:lnTo>
                              <a:lnTo>
                                <a:pt x="84" y="565"/>
                              </a:lnTo>
                              <a:lnTo>
                                <a:pt x="86" y="387"/>
                              </a:lnTo>
                              <a:lnTo>
                                <a:pt x="104" y="369"/>
                              </a:lnTo>
                              <a:lnTo>
                                <a:pt x="104" y="302"/>
                              </a:lnTo>
                              <a:lnTo>
                                <a:pt x="38" y="300"/>
                              </a:lnTo>
                              <a:lnTo>
                                <a:pt x="34" y="329"/>
                              </a:lnTo>
                              <a:lnTo>
                                <a:pt x="2" y="329"/>
                              </a:lnTo>
                              <a:lnTo>
                                <a:pt x="0" y="199"/>
                              </a:lnTo>
                              <a:lnTo>
                                <a:pt x="101" y="195"/>
                              </a:lnTo>
                              <a:lnTo>
                                <a:pt x="101" y="150"/>
                              </a:lnTo>
                              <a:lnTo>
                                <a:pt x="38" y="147"/>
                              </a:lnTo>
                              <a:lnTo>
                                <a:pt x="38" y="87"/>
                              </a:lnTo>
                              <a:lnTo>
                                <a:pt x="40" y="147"/>
                              </a:lnTo>
                              <a:lnTo>
                                <a:pt x="88" y="114"/>
                              </a:lnTo>
                              <a:lnTo>
                                <a:pt x="352" y="117"/>
                              </a:lnTo>
                              <a:lnTo>
                                <a:pt x="356" y="62"/>
                              </a:lnTo>
                              <a:lnTo>
                                <a:pt x="94" y="62"/>
                              </a:lnTo>
                              <a:lnTo>
                                <a:pt x="37" y="21"/>
                              </a:lnTo>
                              <a:lnTo>
                                <a:pt x="38" y="93"/>
                              </a:lnTo>
                              <a:lnTo>
                                <a:pt x="38" y="21"/>
                              </a:lnTo>
                              <a:lnTo>
                                <a:pt x="104" y="21"/>
                              </a:lnTo>
                              <a:lnTo>
                                <a:pt x="104" y="0"/>
                              </a:lnTo>
                              <a:close/>
                            </a:path>
                          </a:pathLst>
                        </a:custGeom>
                        <a:pattFill prst="wdDnDiag">
                          <a:fgClr>
                            <a:srgbClr val="006600"/>
                          </a:fgClr>
                          <a:bgClr>
                            <a:schemeClr val="bg1"/>
                          </a:bgClr>
                        </a:pattFill>
                        <a:ln w="9525">
                          <a:solidFill>
                            <a:srgbClr val="006600"/>
                          </a:solidFill>
                          <a:round/>
                          <a:headEnd/>
                          <a:tailEnd/>
                        </a:ln>
                        <a:effectLst/>
                      </p:spPr>
                      <p:txBody>
                        <a:bodyPr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72349" name="Freeform 317"/>
                        <p:cNvSpPr>
                          <a:spLocks noChangeAspect="1"/>
                        </p:cNvSpPr>
                        <p:nvPr/>
                      </p:nvSpPr>
                      <p:spPr bwMode="auto">
                        <a:xfrm>
                          <a:off x="2970" y="779"/>
                          <a:ext cx="16" cy="218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12" y="0"/>
                            </a:cxn>
                            <a:cxn ang="0">
                              <a:pos x="16" y="197"/>
                            </a:cxn>
                            <a:cxn ang="0">
                              <a:pos x="0" y="218"/>
                            </a:cxn>
                          </a:cxnLst>
                          <a:rect l="0" t="0" r="r" b="b"/>
                          <a:pathLst>
                            <a:path w="16" h="218">
                              <a:moveTo>
                                <a:pt x="12" y="0"/>
                              </a:moveTo>
                              <a:lnTo>
                                <a:pt x="16" y="197"/>
                              </a:lnTo>
                              <a:lnTo>
                                <a:pt x="0" y="218"/>
                              </a:lnTo>
                            </a:path>
                          </a:pathLst>
                        </a:custGeom>
                        <a:noFill/>
                        <a:ln w="6350" cmpd="sng">
                          <a:solidFill>
                            <a:srgbClr val="006600"/>
                          </a:solidFill>
                          <a:round/>
                          <a:headEnd type="none" w="med" len="med"/>
                          <a:tailEnd type="none" w="med" len="med"/>
                        </a:ln>
                        <a:effectLst/>
                      </p:spPr>
                      <p:txBody>
                        <a:bodyPr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72350" name="Freeform 318"/>
                        <p:cNvSpPr>
                          <a:spLocks noChangeAspect="1"/>
                        </p:cNvSpPr>
                        <p:nvPr/>
                      </p:nvSpPr>
                      <p:spPr bwMode="auto">
                        <a:xfrm>
                          <a:off x="3195" y="773"/>
                          <a:ext cx="20" cy="232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0" y="0"/>
                            </a:cxn>
                            <a:cxn ang="0">
                              <a:pos x="0" y="199"/>
                            </a:cxn>
                            <a:cxn ang="0">
                              <a:pos x="20" y="232"/>
                            </a:cxn>
                          </a:cxnLst>
                          <a:rect l="0" t="0" r="r" b="b"/>
                          <a:pathLst>
                            <a:path w="20" h="232">
                              <a:moveTo>
                                <a:pt x="0" y="0"/>
                              </a:moveTo>
                              <a:lnTo>
                                <a:pt x="0" y="199"/>
                              </a:lnTo>
                              <a:lnTo>
                                <a:pt x="20" y="232"/>
                              </a:lnTo>
                            </a:path>
                          </a:pathLst>
                        </a:custGeom>
                        <a:noFill/>
                        <a:ln w="6350" cmpd="sng">
                          <a:solidFill>
                            <a:srgbClr val="006600"/>
                          </a:solidFill>
                          <a:round/>
                          <a:headEnd type="none" w="med" len="med"/>
                          <a:tailEnd type="none" w="med" len="med"/>
                        </a:ln>
                        <a:effectLst/>
                      </p:spPr>
                      <p:txBody>
                        <a:bodyPr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72351" name="Rectangle 319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2970" y="467"/>
                          <a:ext cx="262" cy="56"/>
                        </a:xfrm>
                        <a:prstGeom prst="rect">
                          <a:avLst/>
                        </a:prstGeom>
                        <a:solidFill>
                          <a:schemeClr val="bg1"/>
                        </a:solidFill>
                        <a:ln w="9525">
                          <a:solidFill>
                            <a:srgbClr val="006600"/>
                          </a:solidFill>
                          <a:miter lim="800000"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</p:grpSp>
                </p:grpSp>
                <p:sp>
                  <p:nvSpPr>
                    <p:cNvPr id="172352" name="Rectangle 320" descr="Алмазная решетка (контур)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728" y="1137"/>
                      <a:ext cx="53" cy="40"/>
                    </a:xfrm>
                    <a:prstGeom prst="rect">
                      <a:avLst/>
                    </a:prstGeom>
                    <a:pattFill prst="openDmnd">
                      <a:fgClr>
                        <a:srgbClr val="808080"/>
                      </a:fgClr>
                      <a:bgClr>
                        <a:schemeClr val="bg1"/>
                      </a:bgClr>
                    </a:pattFill>
                    <a:ln w="9525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72353" name="Rectangle 321" descr="Алмазная решетка (контур)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976" y="1138"/>
                      <a:ext cx="53" cy="40"/>
                    </a:xfrm>
                    <a:prstGeom prst="rect">
                      <a:avLst/>
                    </a:prstGeom>
                    <a:pattFill prst="openDmnd">
                      <a:fgClr>
                        <a:srgbClr val="808080"/>
                      </a:fgClr>
                      <a:bgClr>
                        <a:schemeClr val="bg1"/>
                      </a:bgClr>
                    </a:pattFill>
                    <a:ln w="9525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</p:grpSp>
            </p:grpSp>
          </p:grpSp>
          <p:grpSp>
            <p:nvGrpSpPr>
              <p:cNvPr id="172354" name="Group 322"/>
              <p:cNvGrpSpPr>
                <a:grpSpLocks/>
              </p:cNvGrpSpPr>
              <p:nvPr/>
            </p:nvGrpSpPr>
            <p:grpSpPr bwMode="auto">
              <a:xfrm>
                <a:off x="1992" y="1864"/>
                <a:ext cx="1784" cy="2152"/>
                <a:chOff x="1992" y="1864"/>
                <a:chExt cx="1784" cy="2152"/>
              </a:xfrm>
            </p:grpSpPr>
            <p:grpSp>
              <p:nvGrpSpPr>
                <p:cNvPr id="172355" name="Group 323"/>
                <p:cNvGrpSpPr>
                  <a:grpSpLocks noChangeAspect="1"/>
                </p:cNvGrpSpPr>
                <p:nvPr/>
              </p:nvGrpSpPr>
              <p:grpSpPr bwMode="auto">
                <a:xfrm>
                  <a:off x="1992" y="1864"/>
                  <a:ext cx="1784" cy="2152"/>
                  <a:chOff x="1806" y="1388"/>
                  <a:chExt cx="2156" cy="2602"/>
                </a:xfrm>
              </p:grpSpPr>
              <p:sp>
                <p:nvSpPr>
                  <p:cNvPr id="172356" name="Rectangle 32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861" y="2373"/>
                    <a:ext cx="41" cy="52"/>
                  </a:xfrm>
                  <a:prstGeom prst="rect">
                    <a:avLst/>
                  </a:prstGeom>
                  <a:solidFill>
                    <a:schemeClr val="bg1"/>
                  </a:solidFill>
                  <a:ln w="6350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grpSp>
                <p:nvGrpSpPr>
                  <p:cNvPr id="172357" name="Group 325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1806" y="1388"/>
                    <a:ext cx="2156" cy="2602"/>
                    <a:chOff x="1806" y="1388"/>
                    <a:chExt cx="2156" cy="2602"/>
                  </a:xfrm>
                </p:grpSpPr>
                <p:sp>
                  <p:nvSpPr>
                    <p:cNvPr id="172358" name="Rectangle 326" descr="Алмазная решетка (контур)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644" y="2387"/>
                      <a:ext cx="467" cy="20"/>
                    </a:xfrm>
                    <a:prstGeom prst="rect">
                      <a:avLst/>
                    </a:prstGeom>
                    <a:pattFill prst="openDmnd">
                      <a:fgClr>
                        <a:schemeClr val="tx2"/>
                      </a:fgClr>
                      <a:bgClr>
                        <a:schemeClr val="bg1"/>
                      </a:bgClr>
                    </a:pattFill>
                    <a:ln w="9525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  <p:grpSp>
                  <p:nvGrpSpPr>
                    <p:cNvPr id="172359" name="Group 327"/>
                    <p:cNvGrpSpPr>
                      <a:grpSpLocks noChangeAspect="1"/>
                    </p:cNvGrpSpPr>
                    <p:nvPr/>
                  </p:nvGrpSpPr>
                  <p:grpSpPr bwMode="auto">
                    <a:xfrm>
                      <a:off x="1806" y="1388"/>
                      <a:ext cx="2156" cy="2602"/>
                      <a:chOff x="1806" y="1388"/>
                      <a:chExt cx="2156" cy="2602"/>
                    </a:xfrm>
                  </p:grpSpPr>
                  <p:grpSp>
                    <p:nvGrpSpPr>
                      <p:cNvPr id="172360" name="Group 328"/>
                      <p:cNvGrpSpPr>
                        <a:grpSpLocks noChangeAspect="1"/>
                      </p:cNvGrpSpPr>
                      <p:nvPr/>
                    </p:nvGrpSpPr>
                    <p:grpSpPr bwMode="auto">
                      <a:xfrm>
                        <a:off x="2646" y="1505"/>
                        <a:ext cx="462" cy="884"/>
                        <a:chOff x="2820" y="1146"/>
                        <a:chExt cx="542" cy="1062"/>
                      </a:xfrm>
                    </p:grpSpPr>
                    <p:sp>
                      <p:nvSpPr>
                        <p:cNvPr id="172361" name="Rectangle 329" descr="Зигзаг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2820" y="1146"/>
                          <a:ext cx="182" cy="1056"/>
                        </a:xfrm>
                        <a:prstGeom prst="rect">
                          <a:avLst/>
                        </a:prstGeom>
                        <a:pattFill prst="zigZag">
                          <a:fgClr>
                            <a:srgbClr val="FF3300"/>
                          </a:fgClr>
                          <a:bgClr>
                            <a:schemeClr val="bg1"/>
                          </a:bgClr>
                        </a:pattFill>
                        <a:ln w="9525">
                          <a:solidFill>
                            <a:srgbClr val="FF3300"/>
                          </a:solidFill>
                          <a:miter lim="800000"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72362" name="Rectangle 330" descr="Зигзаг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3180" y="1152"/>
                          <a:ext cx="182" cy="1056"/>
                        </a:xfrm>
                        <a:prstGeom prst="rect">
                          <a:avLst/>
                        </a:prstGeom>
                        <a:pattFill prst="zigZag">
                          <a:fgClr>
                            <a:srgbClr val="FF3300"/>
                          </a:fgClr>
                          <a:bgClr>
                            <a:schemeClr val="bg1"/>
                          </a:bgClr>
                        </a:pattFill>
                        <a:ln w="9525">
                          <a:solidFill>
                            <a:srgbClr val="FF3300"/>
                          </a:solidFill>
                          <a:miter lim="800000"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</p:grpSp>
                  <p:grpSp>
                    <p:nvGrpSpPr>
                      <p:cNvPr id="172363" name="Group 331"/>
                      <p:cNvGrpSpPr>
                        <a:grpSpLocks noChangeAspect="1"/>
                      </p:cNvGrpSpPr>
                      <p:nvPr/>
                    </p:nvGrpSpPr>
                    <p:grpSpPr bwMode="auto">
                      <a:xfrm rot="10800000">
                        <a:off x="2784" y="2557"/>
                        <a:ext cx="203" cy="174"/>
                        <a:chOff x="2262" y="456"/>
                        <a:chExt cx="238" cy="177"/>
                      </a:xfrm>
                    </p:grpSpPr>
                    <p:grpSp>
                      <p:nvGrpSpPr>
                        <p:cNvPr id="172364" name="Group 332"/>
                        <p:cNvGrpSpPr>
                          <a:grpSpLocks noChangeAspect="1"/>
                        </p:cNvGrpSpPr>
                        <p:nvPr/>
                      </p:nvGrpSpPr>
                      <p:grpSpPr bwMode="auto">
                        <a:xfrm>
                          <a:off x="2332" y="464"/>
                          <a:ext cx="109" cy="169"/>
                          <a:chOff x="2332" y="464"/>
                          <a:chExt cx="109" cy="169"/>
                        </a:xfrm>
                      </p:grpSpPr>
                      <p:sp>
                        <p:nvSpPr>
                          <p:cNvPr id="172365" name="Rectangle 333"/>
                          <p:cNvSpPr>
                            <a:spLocks noChangeAspect="1" noChangeArrowheads="1"/>
                          </p:cNvSpPr>
                          <p:nvPr/>
                        </p:nvSpPr>
                        <p:spPr bwMode="auto">
                          <a:xfrm>
                            <a:off x="2332" y="464"/>
                            <a:ext cx="106" cy="126"/>
                          </a:xfrm>
                          <a:prstGeom prst="rect">
                            <a:avLst/>
                          </a:prstGeom>
                          <a:gradFill rotWithShape="0">
                            <a:gsLst>
                              <a:gs pos="0">
                                <a:srgbClr val="CC9900"/>
                              </a:gs>
                              <a:gs pos="50000">
                                <a:srgbClr val="CC9900">
                                  <a:gamma/>
                                  <a:tint val="0"/>
                                  <a:invGamma/>
                                </a:srgbClr>
                              </a:gs>
                              <a:gs pos="100000">
                                <a:srgbClr val="CC9900"/>
                              </a:gs>
                            </a:gsLst>
                            <a:lin ang="0" scaled="1"/>
                          </a:gradFill>
                          <a:ln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:ln>
                          <a:effectLst/>
                        </p:spPr>
                        <p:txBody>
                          <a:bodyPr wrap="none" anchor="ctr"/>
                          <a:lstStyle/>
                          <a:p>
                            <a:endParaRPr lang="ro-RO"/>
                          </a:p>
                        </p:txBody>
                      </p:sp>
                      <p:sp>
                        <p:nvSpPr>
                          <p:cNvPr id="172366" name="AutoShape 334"/>
                          <p:cNvSpPr>
                            <a:spLocks noChangeAspect="1" noChangeArrowheads="1"/>
                          </p:cNvSpPr>
                          <p:nvPr/>
                        </p:nvSpPr>
                        <p:spPr bwMode="auto">
                          <a:xfrm>
                            <a:off x="2334" y="588"/>
                            <a:ext cx="107" cy="45"/>
                          </a:xfrm>
                          <a:custGeom>
                            <a:avLst/>
                            <a:gdLst>
                              <a:gd name="G0" fmla="+- 5400 0 0"/>
                              <a:gd name="G1" fmla="+- 21600 0 5400"/>
                              <a:gd name="G2" fmla="*/ 5400 1 2"/>
                              <a:gd name="G3" fmla="+- 21600 0 G2"/>
                              <a:gd name="G4" fmla="+/ 5400 21600 2"/>
                              <a:gd name="G5" fmla="+/ G1 0 2"/>
                              <a:gd name="G6" fmla="*/ 21600 21600 5400"/>
                              <a:gd name="G7" fmla="*/ G6 1 2"/>
                              <a:gd name="G8" fmla="+- 21600 0 G7"/>
                              <a:gd name="G9" fmla="*/ 21600 1 2"/>
                              <a:gd name="G10" fmla="+- 5400 0 G9"/>
                              <a:gd name="G11" fmla="?: G10 G8 0"/>
                              <a:gd name="G12" fmla="?: G10 G7 21600"/>
                              <a:gd name="T0" fmla="*/ 18900 w 21600"/>
                              <a:gd name="T1" fmla="*/ 10800 h 21600"/>
                              <a:gd name="T2" fmla="*/ 10800 w 21600"/>
                              <a:gd name="T3" fmla="*/ 21600 h 21600"/>
                              <a:gd name="T4" fmla="*/ 2700 w 21600"/>
                              <a:gd name="T5" fmla="*/ 10800 h 21600"/>
                              <a:gd name="T6" fmla="*/ 10800 w 21600"/>
                              <a:gd name="T7" fmla="*/ 0 h 21600"/>
                              <a:gd name="T8" fmla="*/ 4500 w 21600"/>
                              <a:gd name="T9" fmla="*/ 4500 h 21600"/>
                              <a:gd name="T10" fmla="*/ 17100 w 21600"/>
                              <a:gd name="T11" fmla="*/ 17100 h 21600"/>
                            </a:gdLst>
                            <a:ahLst/>
                            <a:cxnLst>
                              <a:cxn ang="0">
                                <a:pos x="T0" y="T1"/>
                              </a:cxn>
                              <a:cxn ang="0">
                                <a:pos x="T2" y="T3"/>
                              </a:cxn>
                              <a:cxn ang="0">
                                <a:pos x="T4" y="T5"/>
                              </a:cxn>
                              <a:cxn ang="0">
                                <a:pos x="T6" y="T7"/>
                              </a:cxn>
                            </a:cxnLst>
                            <a:rect l="T8" t="T9" r="T10" b="T11"/>
                            <a:pathLst>
                              <a:path w="21600" h="21600">
                                <a:moveTo>
                                  <a:pt x="0" y="0"/>
                                </a:moveTo>
                                <a:lnTo>
                                  <a:pt x="5400" y="21600"/>
                                </a:lnTo>
                                <a:lnTo>
                                  <a:pt x="16200" y="21600"/>
                                </a:lnTo>
                                <a:lnTo>
                                  <a:pt x="21600" y="0"/>
                                </a:lnTo>
                                <a:close/>
                              </a:path>
                            </a:pathLst>
                          </a:custGeom>
                          <a:gradFill rotWithShape="0">
                            <a:gsLst>
                              <a:gs pos="0">
                                <a:srgbClr val="CC9900"/>
                              </a:gs>
                              <a:gs pos="50000">
                                <a:srgbClr val="CC9900">
                                  <a:gamma/>
                                  <a:tint val="0"/>
                                  <a:invGamma/>
                                </a:srgbClr>
                              </a:gs>
                              <a:gs pos="100000">
                                <a:srgbClr val="CC9900"/>
                              </a:gs>
                            </a:gsLst>
                            <a:lin ang="0" scaled="1"/>
                          </a:gradFill>
                          <a:ln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:ln>
                          <a:effectLst/>
                        </p:spPr>
                        <p:txBody>
                          <a:bodyPr wrap="none" anchor="ctr"/>
                          <a:lstStyle/>
                          <a:p>
                            <a:endParaRPr lang="ro-RO"/>
                          </a:p>
                        </p:txBody>
                      </p:sp>
                    </p:grpSp>
                    <p:grpSp>
                      <p:nvGrpSpPr>
                        <p:cNvPr id="172367" name="Group 335"/>
                        <p:cNvGrpSpPr>
                          <a:grpSpLocks noChangeAspect="1"/>
                        </p:cNvGrpSpPr>
                        <p:nvPr/>
                      </p:nvGrpSpPr>
                      <p:grpSpPr bwMode="auto">
                        <a:xfrm>
                          <a:off x="2262" y="456"/>
                          <a:ext cx="238" cy="47"/>
                          <a:chOff x="2620" y="480"/>
                          <a:chExt cx="260" cy="36"/>
                        </a:xfrm>
                      </p:grpSpPr>
                      <p:sp>
                        <p:nvSpPr>
                          <p:cNvPr id="172368" name="Rectangle 336"/>
                          <p:cNvSpPr>
                            <a:spLocks noChangeAspect="1" noChangeArrowheads="1"/>
                          </p:cNvSpPr>
                          <p:nvPr/>
                        </p:nvSpPr>
                        <p:spPr bwMode="auto">
                          <a:xfrm>
                            <a:off x="2620" y="480"/>
                            <a:ext cx="260" cy="20"/>
                          </a:xfrm>
                          <a:prstGeom prst="rect">
                            <a:avLst/>
                          </a:prstGeom>
                          <a:gradFill rotWithShape="0">
                            <a:gsLst>
                              <a:gs pos="0">
                                <a:srgbClr val="CC9900"/>
                              </a:gs>
                              <a:gs pos="50000">
                                <a:srgbClr val="CC9900">
                                  <a:gamma/>
                                  <a:tint val="0"/>
                                  <a:invGamma/>
                                </a:srgbClr>
                              </a:gs>
                              <a:gs pos="100000">
                                <a:srgbClr val="CC9900"/>
                              </a:gs>
                            </a:gsLst>
                            <a:lin ang="0" scaled="1"/>
                          </a:gradFill>
                          <a:ln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:ln>
                          <a:effectLst/>
                        </p:spPr>
                        <p:txBody>
                          <a:bodyPr wrap="none" anchor="ctr"/>
                          <a:lstStyle/>
                          <a:p>
                            <a:endParaRPr lang="ro-RO"/>
                          </a:p>
                        </p:txBody>
                      </p:sp>
                      <p:sp>
                        <p:nvSpPr>
                          <p:cNvPr id="172369" name="AutoShape 337"/>
                          <p:cNvSpPr>
                            <a:spLocks noChangeAspect="1" noChangeArrowheads="1"/>
                          </p:cNvSpPr>
                          <p:nvPr/>
                        </p:nvSpPr>
                        <p:spPr bwMode="auto">
                          <a:xfrm>
                            <a:off x="2622" y="498"/>
                            <a:ext cx="256" cy="18"/>
                          </a:xfrm>
                          <a:custGeom>
                            <a:avLst/>
                            <a:gdLst>
                              <a:gd name="G0" fmla="+- 5400 0 0"/>
                              <a:gd name="G1" fmla="+- 21600 0 5400"/>
                              <a:gd name="G2" fmla="*/ 5400 1 2"/>
                              <a:gd name="G3" fmla="+- 21600 0 G2"/>
                              <a:gd name="G4" fmla="+/ 5400 21600 2"/>
                              <a:gd name="G5" fmla="+/ G1 0 2"/>
                              <a:gd name="G6" fmla="*/ 21600 21600 5400"/>
                              <a:gd name="G7" fmla="*/ G6 1 2"/>
                              <a:gd name="G8" fmla="+- 21600 0 G7"/>
                              <a:gd name="G9" fmla="*/ 21600 1 2"/>
                              <a:gd name="G10" fmla="+- 5400 0 G9"/>
                              <a:gd name="G11" fmla="?: G10 G8 0"/>
                              <a:gd name="G12" fmla="?: G10 G7 21600"/>
                              <a:gd name="T0" fmla="*/ 18900 w 21600"/>
                              <a:gd name="T1" fmla="*/ 10800 h 21600"/>
                              <a:gd name="T2" fmla="*/ 10800 w 21600"/>
                              <a:gd name="T3" fmla="*/ 21600 h 21600"/>
                              <a:gd name="T4" fmla="*/ 2700 w 21600"/>
                              <a:gd name="T5" fmla="*/ 10800 h 21600"/>
                              <a:gd name="T6" fmla="*/ 10800 w 21600"/>
                              <a:gd name="T7" fmla="*/ 0 h 21600"/>
                              <a:gd name="T8" fmla="*/ 4500 w 21600"/>
                              <a:gd name="T9" fmla="*/ 4500 h 21600"/>
                              <a:gd name="T10" fmla="*/ 17100 w 21600"/>
                              <a:gd name="T11" fmla="*/ 17100 h 21600"/>
                            </a:gdLst>
                            <a:ahLst/>
                            <a:cxnLst>
                              <a:cxn ang="0">
                                <a:pos x="T0" y="T1"/>
                              </a:cxn>
                              <a:cxn ang="0">
                                <a:pos x="T2" y="T3"/>
                              </a:cxn>
                              <a:cxn ang="0">
                                <a:pos x="T4" y="T5"/>
                              </a:cxn>
                              <a:cxn ang="0">
                                <a:pos x="T6" y="T7"/>
                              </a:cxn>
                            </a:cxnLst>
                            <a:rect l="T8" t="T9" r="T10" b="T11"/>
                            <a:pathLst>
                              <a:path w="21600" h="21600">
                                <a:moveTo>
                                  <a:pt x="0" y="0"/>
                                </a:moveTo>
                                <a:lnTo>
                                  <a:pt x="5400" y="21600"/>
                                </a:lnTo>
                                <a:lnTo>
                                  <a:pt x="16200" y="21600"/>
                                </a:lnTo>
                                <a:lnTo>
                                  <a:pt x="21600" y="0"/>
                                </a:lnTo>
                                <a:close/>
                              </a:path>
                            </a:pathLst>
                          </a:custGeom>
                          <a:gradFill rotWithShape="0">
                            <a:gsLst>
                              <a:gs pos="0">
                                <a:srgbClr val="CC9900"/>
                              </a:gs>
                              <a:gs pos="50000">
                                <a:srgbClr val="CC9900">
                                  <a:gamma/>
                                  <a:tint val="0"/>
                                  <a:invGamma/>
                                </a:srgbClr>
                              </a:gs>
                              <a:gs pos="100000">
                                <a:srgbClr val="CC9900"/>
                              </a:gs>
                            </a:gsLst>
                            <a:lin ang="0" scaled="1"/>
                          </a:gradFill>
                          <a:ln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:ln>
                          <a:effectLst/>
                        </p:spPr>
                        <p:txBody>
                          <a:bodyPr wrap="none" anchor="ctr"/>
                          <a:lstStyle/>
                          <a:p>
                            <a:endParaRPr lang="ro-RO"/>
                          </a:p>
                        </p:txBody>
                      </p:sp>
                    </p:grpSp>
                  </p:grpSp>
                  <p:sp>
                    <p:nvSpPr>
                      <p:cNvPr id="172370" name="Freeform 338" descr="Широкий диагональный 1"/>
                      <p:cNvSpPr>
                        <a:spLocks noChangeAspect="1"/>
                      </p:cNvSpPr>
                      <p:nvPr/>
                    </p:nvSpPr>
                    <p:spPr bwMode="auto">
                      <a:xfrm>
                        <a:off x="2641" y="2406"/>
                        <a:ext cx="470" cy="297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4" y="28"/>
                          </a:cxn>
                          <a:cxn ang="0">
                            <a:pos x="0" y="2"/>
                          </a:cxn>
                          <a:cxn ang="0">
                            <a:pos x="188" y="2"/>
                          </a:cxn>
                          <a:cxn ang="0">
                            <a:pos x="188" y="146"/>
                          </a:cxn>
                          <a:cxn ang="0">
                            <a:pos x="366" y="146"/>
                          </a:cxn>
                          <a:cxn ang="0">
                            <a:pos x="366" y="0"/>
                          </a:cxn>
                          <a:cxn ang="0">
                            <a:pos x="552" y="0"/>
                          </a:cxn>
                          <a:cxn ang="0">
                            <a:pos x="552" y="32"/>
                          </a:cxn>
                          <a:cxn ang="0">
                            <a:pos x="536" y="34"/>
                          </a:cxn>
                          <a:cxn ang="0">
                            <a:pos x="540" y="102"/>
                          </a:cxn>
                          <a:cxn ang="0">
                            <a:pos x="450" y="102"/>
                          </a:cxn>
                          <a:cxn ang="0">
                            <a:pos x="456" y="318"/>
                          </a:cxn>
                          <a:cxn ang="0">
                            <a:pos x="432" y="342"/>
                          </a:cxn>
                          <a:cxn ang="0">
                            <a:pos x="404" y="348"/>
                          </a:cxn>
                          <a:cxn ang="0">
                            <a:pos x="338" y="320"/>
                          </a:cxn>
                          <a:cxn ang="0">
                            <a:pos x="338" y="230"/>
                          </a:cxn>
                          <a:cxn ang="0">
                            <a:pos x="310" y="176"/>
                          </a:cxn>
                          <a:cxn ang="0">
                            <a:pos x="306" y="148"/>
                          </a:cxn>
                          <a:cxn ang="0">
                            <a:pos x="250" y="148"/>
                          </a:cxn>
                          <a:cxn ang="0">
                            <a:pos x="244" y="176"/>
                          </a:cxn>
                          <a:cxn ang="0">
                            <a:pos x="222" y="226"/>
                          </a:cxn>
                          <a:cxn ang="0">
                            <a:pos x="222" y="322"/>
                          </a:cxn>
                          <a:cxn ang="0">
                            <a:pos x="168" y="346"/>
                          </a:cxn>
                          <a:cxn ang="0">
                            <a:pos x="130" y="342"/>
                          </a:cxn>
                          <a:cxn ang="0">
                            <a:pos x="106" y="316"/>
                          </a:cxn>
                          <a:cxn ang="0">
                            <a:pos x="106" y="96"/>
                          </a:cxn>
                          <a:cxn ang="0">
                            <a:pos x="18" y="102"/>
                          </a:cxn>
                          <a:cxn ang="0">
                            <a:pos x="16" y="36"/>
                          </a:cxn>
                          <a:cxn ang="0">
                            <a:pos x="4" y="28"/>
                          </a:cxn>
                        </a:cxnLst>
                        <a:rect l="0" t="0" r="r" b="b"/>
                        <a:pathLst>
                          <a:path w="552" h="348">
                            <a:moveTo>
                              <a:pt x="4" y="28"/>
                            </a:moveTo>
                            <a:lnTo>
                              <a:pt x="0" y="2"/>
                            </a:lnTo>
                            <a:lnTo>
                              <a:pt x="188" y="2"/>
                            </a:lnTo>
                            <a:lnTo>
                              <a:pt x="188" y="146"/>
                            </a:lnTo>
                            <a:lnTo>
                              <a:pt x="366" y="146"/>
                            </a:lnTo>
                            <a:lnTo>
                              <a:pt x="366" y="0"/>
                            </a:lnTo>
                            <a:lnTo>
                              <a:pt x="552" y="0"/>
                            </a:lnTo>
                            <a:lnTo>
                              <a:pt x="552" y="32"/>
                            </a:lnTo>
                            <a:lnTo>
                              <a:pt x="536" y="34"/>
                            </a:lnTo>
                            <a:lnTo>
                              <a:pt x="540" y="102"/>
                            </a:lnTo>
                            <a:lnTo>
                              <a:pt x="450" y="102"/>
                            </a:lnTo>
                            <a:lnTo>
                              <a:pt x="456" y="318"/>
                            </a:lnTo>
                            <a:lnTo>
                              <a:pt x="432" y="342"/>
                            </a:lnTo>
                            <a:lnTo>
                              <a:pt x="404" y="348"/>
                            </a:lnTo>
                            <a:lnTo>
                              <a:pt x="338" y="320"/>
                            </a:lnTo>
                            <a:lnTo>
                              <a:pt x="338" y="230"/>
                            </a:lnTo>
                            <a:lnTo>
                              <a:pt x="310" y="176"/>
                            </a:lnTo>
                            <a:lnTo>
                              <a:pt x="306" y="148"/>
                            </a:lnTo>
                            <a:lnTo>
                              <a:pt x="250" y="148"/>
                            </a:lnTo>
                            <a:lnTo>
                              <a:pt x="244" y="176"/>
                            </a:lnTo>
                            <a:lnTo>
                              <a:pt x="222" y="226"/>
                            </a:lnTo>
                            <a:lnTo>
                              <a:pt x="222" y="322"/>
                            </a:lnTo>
                            <a:lnTo>
                              <a:pt x="168" y="346"/>
                            </a:lnTo>
                            <a:lnTo>
                              <a:pt x="130" y="342"/>
                            </a:lnTo>
                            <a:lnTo>
                              <a:pt x="106" y="316"/>
                            </a:lnTo>
                            <a:lnTo>
                              <a:pt x="106" y="96"/>
                            </a:lnTo>
                            <a:lnTo>
                              <a:pt x="18" y="102"/>
                            </a:lnTo>
                            <a:lnTo>
                              <a:pt x="16" y="36"/>
                            </a:lnTo>
                            <a:lnTo>
                              <a:pt x="4" y="28"/>
                            </a:lnTo>
                            <a:close/>
                          </a:path>
                        </a:pathLst>
                      </a:custGeom>
                      <a:pattFill prst="wdDnDiag">
                        <a:fgClr>
                          <a:srgbClr val="4D4D4D"/>
                        </a:fgClr>
                        <a:bgClr>
                          <a:schemeClr val="bg1"/>
                        </a:bgClr>
                      </a:pattFill>
                      <a:ln w="9525">
                        <a:solidFill>
                          <a:srgbClr val="333333"/>
                        </a:solidFill>
                        <a:round/>
                        <a:headEnd/>
                        <a:tailEnd/>
                      </a:ln>
                      <a:effectLst/>
                    </p:spPr>
                    <p:txBody>
                      <a:bodyPr/>
                      <a:lstStyle/>
                      <a:p>
                        <a:endParaRPr lang="ro-RO"/>
                      </a:p>
                    </p:txBody>
                  </p:sp>
                  <p:grpSp>
                    <p:nvGrpSpPr>
                      <p:cNvPr id="172371" name="Group 339"/>
                      <p:cNvGrpSpPr>
                        <a:grpSpLocks noChangeAspect="1"/>
                      </p:cNvGrpSpPr>
                      <p:nvPr/>
                    </p:nvGrpSpPr>
                    <p:grpSpPr bwMode="auto">
                      <a:xfrm>
                        <a:off x="1806" y="1388"/>
                        <a:ext cx="2156" cy="2602"/>
                        <a:chOff x="1806" y="1388"/>
                        <a:chExt cx="2156" cy="2602"/>
                      </a:xfrm>
                    </p:grpSpPr>
                    <p:grpSp>
                      <p:nvGrpSpPr>
                        <p:cNvPr id="172372" name="Group 340"/>
                        <p:cNvGrpSpPr>
                          <a:grpSpLocks noChangeAspect="1"/>
                        </p:cNvGrpSpPr>
                        <p:nvPr/>
                      </p:nvGrpSpPr>
                      <p:grpSpPr bwMode="auto">
                        <a:xfrm>
                          <a:off x="2591" y="1516"/>
                          <a:ext cx="577" cy="2297"/>
                          <a:chOff x="2591" y="1516"/>
                          <a:chExt cx="577" cy="2297"/>
                        </a:xfrm>
                      </p:grpSpPr>
                      <p:sp>
                        <p:nvSpPr>
                          <p:cNvPr id="172373" name="Freeform 341" descr="Широкий диагональный 2"/>
                          <p:cNvSpPr>
                            <a:spLocks noChangeAspect="1"/>
                          </p:cNvSpPr>
                          <p:nvPr/>
                        </p:nvSpPr>
                        <p:spPr bwMode="auto">
                          <a:xfrm>
                            <a:off x="2591" y="1516"/>
                            <a:ext cx="577" cy="2297"/>
                          </a:xfrm>
                          <a:custGeom>
                            <a:avLst/>
                            <a:gdLst/>
                            <a:ahLst/>
                            <a:cxnLst>
                              <a:cxn ang="0">
                                <a:pos x="0" y="4"/>
                              </a:cxn>
                              <a:cxn ang="0">
                                <a:pos x="62" y="6"/>
                              </a:cxn>
                              <a:cxn ang="0">
                                <a:pos x="58" y="1144"/>
                              </a:cxn>
                              <a:cxn ang="0">
                                <a:pos x="160" y="1144"/>
                              </a:cxn>
                              <a:cxn ang="0">
                                <a:pos x="164" y="1382"/>
                              </a:cxn>
                              <a:cxn ang="0">
                                <a:pos x="184" y="1384"/>
                              </a:cxn>
                              <a:cxn ang="0">
                                <a:pos x="184" y="2334"/>
                              </a:cxn>
                              <a:cxn ang="0">
                                <a:pos x="330" y="2334"/>
                              </a:cxn>
                              <a:cxn ang="0">
                                <a:pos x="184" y="2336"/>
                              </a:cxn>
                              <a:cxn ang="0">
                                <a:pos x="184" y="2490"/>
                              </a:cxn>
                              <a:cxn ang="0">
                                <a:pos x="164" y="2486"/>
                              </a:cxn>
                              <a:cxn ang="0">
                                <a:pos x="514" y="2490"/>
                              </a:cxn>
                              <a:cxn ang="0">
                                <a:pos x="498" y="2490"/>
                              </a:cxn>
                              <a:cxn ang="0">
                                <a:pos x="492" y="2334"/>
                              </a:cxn>
                              <a:cxn ang="0">
                                <a:pos x="332" y="2334"/>
                              </a:cxn>
                              <a:cxn ang="0">
                                <a:pos x="494" y="2334"/>
                              </a:cxn>
                              <a:cxn ang="0">
                                <a:pos x="494" y="1388"/>
                              </a:cxn>
                              <a:cxn ang="0">
                                <a:pos x="514" y="1388"/>
                              </a:cxn>
                              <a:cxn ang="0">
                                <a:pos x="512" y="1142"/>
                              </a:cxn>
                              <a:cxn ang="0">
                                <a:pos x="614" y="1140"/>
                              </a:cxn>
                              <a:cxn ang="0">
                                <a:pos x="616" y="2"/>
                              </a:cxn>
                              <a:cxn ang="0">
                                <a:pos x="662" y="0"/>
                              </a:cxn>
                              <a:cxn ang="0">
                                <a:pos x="662" y="1252"/>
                              </a:cxn>
                              <a:cxn ang="0">
                                <a:pos x="548" y="1370"/>
                              </a:cxn>
                              <a:cxn ang="0">
                                <a:pos x="546" y="2344"/>
                              </a:cxn>
                              <a:cxn ang="0">
                                <a:pos x="676" y="2472"/>
                              </a:cxn>
                              <a:cxn ang="0">
                                <a:pos x="676" y="2684"/>
                              </a:cxn>
                              <a:cxn ang="0">
                                <a:pos x="604" y="2682"/>
                              </a:cxn>
                              <a:cxn ang="0">
                                <a:pos x="606" y="2626"/>
                              </a:cxn>
                              <a:cxn ang="0">
                                <a:pos x="588" y="2624"/>
                              </a:cxn>
                              <a:cxn ang="0">
                                <a:pos x="588" y="2492"/>
                              </a:cxn>
                              <a:cxn ang="0">
                                <a:pos x="98" y="2486"/>
                              </a:cxn>
                              <a:cxn ang="0">
                                <a:pos x="98" y="2626"/>
                              </a:cxn>
                              <a:cxn ang="0">
                                <a:pos x="76" y="2626"/>
                              </a:cxn>
                              <a:cxn ang="0">
                                <a:pos x="76" y="2692"/>
                              </a:cxn>
                              <a:cxn ang="0">
                                <a:pos x="0" y="2694"/>
                              </a:cxn>
                              <a:cxn ang="0">
                                <a:pos x="1" y="2472"/>
                              </a:cxn>
                              <a:cxn ang="0">
                                <a:pos x="130" y="2346"/>
                              </a:cxn>
                              <a:cxn ang="0">
                                <a:pos x="126" y="1374"/>
                              </a:cxn>
                              <a:cxn ang="0">
                                <a:pos x="2" y="1248"/>
                              </a:cxn>
                              <a:cxn ang="0">
                                <a:pos x="0" y="4"/>
                              </a:cxn>
                            </a:cxnLst>
                            <a:rect l="0" t="0" r="r" b="b"/>
                            <a:pathLst>
                              <a:path w="676" h="2694">
                                <a:moveTo>
                                  <a:pt x="0" y="4"/>
                                </a:moveTo>
                                <a:lnTo>
                                  <a:pt x="62" y="6"/>
                                </a:lnTo>
                                <a:lnTo>
                                  <a:pt x="58" y="1144"/>
                                </a:lnTo>
                                <a:lnTo>
                                  <a:pt x="160" y="1144"/>
                                </a:lnTo>
                                <a:lnTo>
                                  <a:pt x="164" y="1382"/>
                                </a:lnTo>
                                <a:lnTo>
                                  <a:pt x="184" y="1384"/>
                                </a:lnTo>
                                <a:lnTo>
                                  <a:pt x="184" y="2334"/>
                                </a:lnTo>
                                <a:lnTo>
                                  <a:pt x="330" y="2334"/>
                                </a:lnTo>
                                <a:lnTo>
                                  <a:pt x="184" y="2336"/>
                                </a:lnTo>
                                <a:lnTo>
                                  <a:pt x="184" y="2490"/>
                                </a:lnTo>
                                <a:lnTo>
                                  <a:pt x="164" y="2486"/>
                                </a:lnTo>
                                <a:lnTo>
                                  <a:pt x="514" y="2490"/>
                                </a:lnTo>
                                <a:lnTo>
                                  <a:pt x="498" y="2490"/>
                                </a:lnTo>
                                <a:lnTo>
                                  <a:pt x="492" y="2334"/>
                                </a:lnTo>
                                <a:lnTo>
                                  <a:pt x="332" y="2334"/>
                                </a:lnTo>
                                <a:lnTo>
                                  <a:pt x="494" y="2334"/>
                                </a:lnTo>
                                <a:lnTo>
                                  <a:pt x="494" y="1388"/>
                                </a:lnTo>
                                <a:lnTo>
                                  <a:pt x="514" y="1388"/>
                                </a:lnTo>
                                <a:lnTo>
                                  <a:pt x="512" y="1142"/>
                                </a:lnTo>
                                <a:lnTo>
                                  <a:pt x="614" y="1140"/>
                                </a:lnTo>
                                <a:lnTo>
                                  <a:pt x="616" y="2"/>
                                </a:lnTo>
                                <a:lnTo>
                                  <a:pt x="662" y="0"/>
                                </a:lnTo>
                                <a:lnTo>
                                  <a:pt x="662" y="1252"/>
                                </a:lnTo>
                                <a:lnTo>
                                  <a:pt x="548" y="1370"/>
                                </a:lnTo>
                                <a:lnTo>
                                  <a:pt x="546" y="2344"/>
                                </a:lnTo>
                                <a:lnTo>
                                  <a:pt x="676" y="2472"/>
                                </a:lnTo>
                                <a:lnTo>
                                  <a:pt x="676" y="2684"/>
                                </a:lnTo>
                                <a:lnTo>
                                  <a:pt x="604" y="2682"/>
                                </a:lnTo>
                                <a:lnTo>
                                  <a:pt x="606" y="2626"/>
                                </a:lnTo>
                                <a:lnTo>
                                  <a:pt x="588" y="2624"/>
                                </a:lnTo>
                                <a:lnTo>
                                  <a:pt x="588" y="2492"/>
                                </a:lnTo>
                                <a:lnTo>
                                  <a:pt x="98" y="2486"/>
                                </a:lnTo>
                                <a:lnTo>
                                  <a:pt x="98" y="2626"/>
                                </a:lnTo>
                                <a:lnTo>
                                  <a:pt x="76" y="2626"/>
                                </a:lnTo>
                                <a:lnTo>
                                  <a:pt x="76" y="2692"/>
                                </a:lnTo>
                                <a:lnTo>
                                  <a:pt x="0" y="2694"/>
                                </a:lnTo>
                                <a:lnTo>
                                  <a:pt x="1" y="2472"/>
                                </a:lnTo>
                                <a:lnTo>
                                  <a:pt x="130" y="2346"/>
                                </a:lnTo>
                                <a:lnTo>
                                  <a:pt x="126" y="1374"/>
                                </a:lnTo>
                                <a:lnTo>
                                  <a:pt x="2" y="1248"/>
                                </a:lnTo>
                                <a:lnTo>
                                  <a:pt x="0" y="4"/>
                                </a:lnTo>
                                <a:close/>
                              </a:path>
                            </a:pathLst>
                          </a:custGeom>
                          <a:pattFill prst="wdUpDiag">
                            <a:fgClr>
                              <a:schemeClr val="tx2"/>
                            </a:fgClr>
                            <a:bgClr>
                              <a:schemeClr val="bg1"/>
                            </a:bgClr>
                          </a:pattFill>
                          <a:ln w="9525">
                            <a:solidFill>
                              <a:schemeClr val="tx1"/>
                            </a:solidFill>
                            <a:round/>
                            <a:headEnd/>
                            <a:tailEnd/>
                          </a:ln>
                          <a:effectLst/>
                        </p:spPr>
                        <p:txBody>
                          <a:bodyPr/>
                          <a:lstStyle/>
                          <a:p>
                            <a:endParaRPr lang="ro-RO"/>
                          </a:p>
                        </p:txBody>
                      </p:sp>
                      <p:grpSp>
                        <p:nvGrpSpPr>
                          <p:cNvPr id="172374" name="Group 342"/>
                          <p:cNvGrpSpPr>
                            <a:grpSpLocks noChangeAspect="1"/>
                          </p:cNvGrpSpPr>
                          <p:nvPr/>
                        </p:nvGrpSpPr>
                        <p:grpSpPr bwMode="auto">
                          <a:xfrm>
                            <a:off x="2655" y="3434"/>
                            <a:ext cx="453" cy="328"/>
                            <a:chOff x="2655" y="3434"/>
                            <a:chExt cx="453" cy="328"/>
                          </a:xfrm>
                        </p:grpSpPr>
                        <p:sp>
                          <p:nvSpPr>
                            <p:cNvPr id="172375" name="Freeform 343" descr="Широкий диагональный 2"/>
                            <p:cNvSpPr>
                              <a:spLocks noChangeAspect="1"/>
                            </p:cNvSpPr>
                            <p:nvPr/>
                          </p:nvSpPr>
                          <p:spPr bwMode="auto">
                            <a:xfrm>
                              <a:off x="2655" y="3634"/>
                              <a:ext cx="18" cy="128"/>
                            </a:xfrm>
                            <a:custGeom>
                              <a:avLst/>
                              <a:gdLst/>
                              <a:ahLst/>
                              <a:cxnLst>
                                <a:cxn ang="0">
                                  <a:pos x="22" y="2"/>
                                </a:cxn>
                                <a:cxn ang="0">
                                  <a:pos x="2" y="0"/>
                                </a:cxn>
                                <a:cxn ang="0">
                                  <a:pos x="0" y="150"/>
                                </a:cxn>
                              </a:cxnLst>
                              <a:rect l="0" t="0" r="r" b="b"/>
                              <a:pathLst>
                                <a:path w="22" h="150">
                                  <a:moveTo>
                                    <a:pt x="22" y="2"/>
                                  </a:moveTo>
                                  <a:lnTo>
                                    <a:pt x="2" y="0"/>
                                  </a:lnTo>
                                  <a:lnTo>
                                    <a:pt x="0" y="150"/>
                                  </a:lnTo>
                                </a:path>
                              </a:pathLst>
                            </a:custGeom>
                            <a:noFill/>
                            <a:ln w="6350" cmpd="sng">
                              <a:solidFill>
                                <a:schemeClr val="tx1"/>
                              </a:solidFill>
                              <a:round/>
                              <a:headEnd type="none" w="med" len="med"/>
                              <a:tailEnd type="none" w="med" len="med"/>
                            </a:ln>
                            <a:effectLst/>
                          </p:spPr>
                          <p:txBody>
                            <a:bodyPr/>
                            <a:lstStyle/>
                            <a:p>
                              <a:endParaRPr lang="ro-RO"/>
                            </a:p>
                          </p:txBody>
                        </p:sp>
                        <p:sp>
                          <p:nvSpPr>
                            <p:cNvPr id="172376" name="Freeform 344" descr="Широкий диагональный 2"/>
                            <p:cNvSpPr>
                              <a:spLocks noChangeAspect="1"/>
                            </p:cNvSpPr>
                            <p:nvPr/>
                          </p:nvSpPr>
                          <p:spPr bwMode="auto">
                            <a:xfrm>
                              <a:off x="3091" y="3641"/>
                              <a:ext cx="17" cy="116"/>
                            </a:xfrm>
                            <a:custGeom>
                              <a:avLst/>
                              <a:gdLst/>
                              <a:ahLst/>
                              <a:cxnLst>
                                <a:cxn ang="0">
                                  <a:pos x="0" y="0"/>
                                </a:cxn>
                                <a:cxn ang="0">
                                  <a:pos x="20" y="0"/>
                                </a:cxn>
                                <a:cxn ang="0">
                                  <a:pos x="20" y="136"/>
                                </a:cxn>
                              </a:cxnLst>
                              <a:rect l="0" t="0" r="r" b="b"/>
                              <a:pathLst>
                                <a:path w="20" h="136">
                                  <a:moveTo>
                                    <a:pt x="0" y="0"/>
                                  </a:moveTo>
                                  <a:lnTo>
                                    <a:pt x="20" y="0"/>
                                  </a:lnTo>
                                  <a:lnTo>
                                    <a:pt x="20" y="136"/>
                                  </a:lnTo>
                                </a:path>
                              </a:pathLst>
                            </a:custGeom>
                            <a:noFill/>
                            <a:ln w="6350" cmpd="sng">
                              <a:solidFill>
                                <a:schemeClr val="tx1"/>
                              </a:solidFill>
                              <a:round/>
                              <a:headEnd type="none" w="med" len="med"/>
                              <a:tailEnd type="none" w="med" len="med"/>
                            </a:ln>
                            <a:effectLst/>
                          </p:spPr>
                          <p:txBody>
                            <a:bodyPr/>
                            <a:lstStyle/>
                            <a:p>
                              <a:endParaRPr lang="ro-RO"/>
                            </a:p>
                          </p:txBody>
                        </p:sp>
                        <p:sp>
                          <p:nvSpPr>
                            <p:cNvPr id="172377" name="Freeform 345" descr="Широкий диагональный 2"/>
                            <p:cNvSpPr>
                              <a:spLocks noChangeAspect="1"/>
                            </p:cNvSpPr>
                            <p:nvPr/>
                          </p:nvSpPr>
                          <p:spPr bwMode="auto">
                            <a:xfrm>
                              <a:off x="2730" y="3434"/>
                              <a:ext cx="17" cy="204"/>
                            </a:xfrm>
                            <a:custGeom>
                              <a:avLst/>
                              <a:gdLst/>
                              <a:ahLst/>
                              <a:cxnLst>
                                <a:cxn ang="0">
                                  <a:pos x="19" y="0"/>
                                </a:cxn>
                                <a:cxn ang="0">
                                  <a:pos x="0" y="32"/>
                                </a:cxn>
                                <a:cxn ang="0">
                                  <a:pos x="0" y="239"/>
                                </a:cxn>
                              </a:cxnLst>
                              <a:rect l="0" t="0" r="r" b="b"/>
                              <a:pathLst>
                                <a:path w="19" h="239">
                                  <a:moveTo>
                                    <a:pt x="19" y="0"/>
                                  </a:moveTo>
                                  <a:lnTo>
                                    <a:pt x="0" y="32"/>
                                  </a:lnTo>
                                  <a:lnTo>
                                    <a:pt x="0" y="239"/>
                                  </a:lnTo>
                                </a:path>
                              </a:pathLst>
                            </a:custGeom>
                            <a:noFill/>
                            <a:ln w="6350" cmpd="sng">
                              <a:solidFill>
                                <a:schemeClr val="tx1"/>
                              </a:solidFill>
                              <a:round/>
                              <a:headEnd type="none" w="med" len="med"/>
                              <a:tailEnd type="none" w="med" len="med"/>
                            </a:ln>
                            <a:effectLst/>
                          </p:spPr>
                          <p:txBody>
                            <a:bodyPr/>
                            <a:lstStyle/>
                            <a:p>
                              <a:endParaRPr lang="ro-RO"/>
                            </a:p>
                          </p:txBody>
                        </p:sp>
                        <p:sp>
                          <p:nvSpPr>
                            <p:cNvPr id="172378" name="Freeform 346" descr="Широкий диагональный 2"/>
                            <p:cNvSpPr>
                              <a:spLocks noChangeAspect="1"/>
                            </p:cNvSpPr>
                            <p:nvPr/>
                          </p:nvSpPr>
                          <p:spPr bwMode="auto">
                            <a:xfrm>
                              <a:off x="3018" y="3441"/>
                              <a:ext cx="11" cy="195"/>
                            </a:xfrm>
                            <a:custGeom>
                              <a:avLst/>
                              <a:gdLst/>
                              <a:ahLst/>
                              <a:cxnLst>
                                <a:cxn ang="0">
                                  <a:pos x="0" y="0"/>
                                </a:cxn>
                                <a:cxn ang="0">
                                  <a:pos x="13" y="30"/>
                                </a:cxn>
                                <a:cxn ang="0">
                                  <a:pos x="13" y="229"/>
                                </a:cxn>
                              </a:cxnLst>
                              <a:rect l="0" t="0" r="r" b="b"/>
                              <a:pathLst>
                                <a:path w="13" h="229">
                                  <a:moveTo>
                                    <a:pt x="0" y="0"/>
                                  </a:moveTo>
                                  <a:lnTo>
                                    <a:pt x="13" y="30"/>
                                  </a:lnTo>
                                  <a:lnTo>
                                    <a:pt x="13" y="229"/>
                                  </a:lnTo>
                                </a:path>
                              </a:pathLst>
                            </a:custGeom>
                            <a:noFill/>
                            <a:ln w="6350" cmpd="sng">
                              <a:solidFill>
                                <a:schemeClr val="tx1"/>
                              </a:solidFill>
                              <a:round/>
                              <a:headEnd type="none" w="med" len="med"/>
                              <a:tailEnd type="none" w="med" len="med"/>
                            </a:ln>
                            <a:effectLst/>
                          </p:spPr>
                          <p:txBody>
                            <a:bodyPr/>
                            <a:lstStyle/>
                            <a:p>
                              <a:endParaRPr lang="ro-RO"/>
                            </a:p>
                          </p:txBody>
                        </p:sp>
                      </p:grpSp>
                    </p:grpSp>
                    <p:sp>
                      <p:nvSpPr>
                        <p:cNvPr id="172379" name="Freeform 347" descr="Широкий диагональный 1"/>
                        <p:cNvSpPr>
                          <a:spLocks noChangeAspect="1"/>
                        </p:cNvSpPr>
                        <p:nvPr/>
                      </p:nvSpPr>
                      <p:spPr bwMode="auto">
                        <a:xfrm>
                          <a:off x="2658" y="3506"/>
                          <a:ext cx="450" cy="336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109" y="2"/>
                            </a:cxn>
                            <a:cxn ang="0">
                              <a:pos x="268" y="0"/>
                            </a:cxn>
                            <a:cxn ang="0">
                              <a:pos x="188" y="0"/>
                            </a:cxn>
                            <a:cxn ang="0">
                              <a:pos x="188" y="338"/>
                            </a:cxn>
                            <a:cxn ang="0">
                              <a:pos x="338" y="338"/>
                            </a:cxn>
                            <a:cxn ang="0">
                              <a:pos x="338" y="0"/>
                            </a:cxn>
                            <a:cxn ang="0">
                              <a:pos x="266" y="0"/>
                            </a:cxn>
                            <a:cxn ang="0">
                              <a:pos x="418" y="0"/>
                            </a:cxn>
                            <a:cxn ang="0">
                              <a:pos x="418" y="154"/>
                            </a:cxn>
                            <a:cxn ang="0">
                              <a:pos x="400" y="156"/>
                            </a:cxn>
                            <a:cxn ang="0">
                              <a:pos x="400" y="178"/>
                            </a:cxn>
                            <a:cxn ang="0">
                              <a:pos x="528" y="178"/>
                            </a:cxn>
                            <a:cxn ang="0">
                              <a:pos x="528" y="236"/>
                            </a:cxn>
                            <a:cxn ang="0">
                              <a:pos x="468" y="232"/>
                            </a:cxn>
                            <a:cxn ang="0">
                              <a:pos x="468" y="290"/>
                            </a:cxn>
                            <a:cxn ang="0">
                              <a:pos x="444" y="290"/>
                            </a:cxn>
                            <a:cxn ang="0">
                              <a:pos x="444" y="394"/>
                            </a:cxn>
                            <a:cxn ang="0">
                              <a:pos x="400" y="394"/>
                            </a:cxn>
                            <a:cxn ang="0">
                              <a:pos x="400" y="336"/>
                            </a:cxn>
                            <a:cxn ang="0">
                              <a:pos x="132" y="336"/>
                            </a:cxn>
                            <a:cxn ang="0">
                              <a:pos x="134" y="394"/>
                            </a:cxn>
                            <a:cxn ang="0">
                              <a:pos x="78" y="394"/>
                            </a:cxn>
                            <a:cxn ang="0">
                              <a:pos x="78" y="292"/>
                            </a:cxn>
                            <a:cxn ang="0">
                              <a:pos x="50" y="294"/>
                            </a:cxn>
                            <a:cxn ang="0">
                              <a:pos x="50" y="232"/>
                            </a:cxn>
                            <a:cxn ang="0">
                              <a:pos x="0" y="230"/>
                            </a:cxn>
                            <a:cxn ang="0">
                              <a:pos x="0" y="174"/>
                            </a:cxn>
                            <a:cxn ang="0">
                              <a:pos x="126" y="174"/>
                            </a:cxn>
                            <a:cxn ang="0">
                              <a:pos x="122" y="150"/>
                            </a:cxn>
                            <a:cxn ang="0">
                              <a:pos x="109" y="149"/>
                            </a:cxn>
                            <a:cxn ang="0">
                              <a:pos x="109" y="2"/>
                            </a:cxn>
                          </a:cxnLst>
                          <a:rect l="0" t="0" r="r" b="b"/>
                          <a:pathLst>
                            <a:path w="528" h="394">
                              <a:moveTo>
                                <a:pt x="109" y="2"/>
                              </a:moveTo>
                              <a:lnTo>
                                <a:pt x="268" y="0"/>
                              </a:lnTo>
                              <a:lnTo>
                                <a:pt x="188" y="0"/>
                              </a:lnTo>
                              <a:lnTo>
                                <a:pt x="188" y="338"/>
                              </a:lnTo>
                              <a:lnTo>
                                <a:pt x="338" y="338"/>
                              </a:lnTo>
                              <a:lnTo>
                                <a:pt x="338" y="0"/>
                              </a:lnTo>
                              <a:lnTo>
                                <a:pt x="266" y="0"/>
                              </a:lnTo>
                              <a:lnTo>
                                <a:pt x="418" y="0"/>
                              </a:lnTo>
                              <a:lnTo>
                                <a:pt x="418" y="154"/>
                              </a:lnTo>
                              <a:lnTo>
                                <a:pt x="400" y="156"/>
                              </a:lnTo>
                              <a:lnTo>
                                <a:pt x="400" y="178"/>
                              </a:lnTo>
                              <a:lnTo>
                                <a:pt x="528" y="178"/>
                              </a:lnTo>
                              <a:lnTo>
                                <a:pt x="528" y="236"/>
                              </a:lnTo>
                              <a:lnTo>
                                <a:pt x="468" y="232"/>
                              </a:lnTo>
                              <a:lnTo>
                                <a:pt x="468" y="290"/>
                              </a:lnTo>
                              <a:lnTo>
                                <a:pt x="444" y="290"/>
                              </a:lnTo>
                              <a:lnTo>
                                <a:pt x="444" y="394"/>
                              </a:lnTo>
                              <a:lnTo>
                                <a:pt x="400" y="394"/>
                              </a:lnTo>
                              <a:lnTo>
                                <a:pt x="400" y="336"/>
                              </a:lnTo>
                              <a:lnTo>
                                <a:pt x="132" y="336"/>
                              </a:lnTo>
                              <a:lnTo>
                                <a:pt x="134" y="394"/>
                              </a:lnTo>
                              <a:lnTo>
                                <a:pt x="78" y="394"/>
                              </a:lnTo>
                              <a:lnTo>
                                <a:pt x="78" y="292"/>
                              </a:lnTo>
                              <a:lnTo>
                                <a:pt x="50" y="294"/>
                              </a:lnTo>
                              <a:lnTo>
                                <a:pt x="50" y="232"/>
                              </a:lnTo>
                              <a:lnTo>
                                <a:pt x="0" y="230"/>
                              </a:lnTo>
                              <a:lnTo>
                                <a:pt x="0" y="174"/>
                              </a:lnTo>
                              <a:lnTo>
                                <a:pt x="126" y="174"/>
                              </a:lnTo>
                              <a:lnTo>
                                <a:pt x="122" y="150"/>
                              </a:lnTo>
                              <a:lnTo>
                                <a:pt x="109" y="149"/>
                              </a:lnTo>
                              <a:lnTo>
                                <a:pt x="109" y="2"/>
                              </a:lnTo>
                              <a:close/>
                            </a:path>
                          </a:pathLst>
                        </a:custGeom>
                        <a:pattFill prst="wdDnDiag">
                          <a:fgClr>
                            <a:schemeClr val="tx1"/>
                          </a:fgClr>
                          <a:bgClr>
                            <a:schemeClr val="bg1"/>
                          </a:bgClr>
                        </a:pattFill>
                        <a:ln w="952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</p:spPr>
                      <p:txBody>
                        <a:bodyPr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72380" name="Freeform 348" descr="Алмазная решетка (контур)"/>
                        <p:cNvSpPr>
                          <a:spLocks noChangeAspect="1"/>
                        </p:cNvSpPr>
                        <p:nvPr/>
                      </p:nvSpPr>
                      <p:spPr bwMode="auto">
                        <a:xfrm>
                          <a:off x="3062" y="1505"/>
                          <a:ext cx="617" cy="2127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116" y="14"/>
                            </a:cxn>
                            <a:cxn ang="0">
                              <a:pos x="688" y="0"/>
                            </a:cxn>
                            <a:cxn ang="0">
                              <a:pos x="724" y="2406"/>
                            </a:cxn>
                            <a:cxn ang="0">
                              <a:pos x="140" y="2412"/>
                            </a:cxn>
                            <a:cxn ang="0">
                              <a:pos x="140" y="2494"/>
                            </a:cxn>
                            <a:cxn ang="0">
                              <a:pos x="0" y="2354"/>
                            </a:cxn>
                            <a:cxn ang="0">
                              <a:pos x="0" y="1386"/>
                            </a:cxn>
                            <a:cxn ang="0">
                              <a:pos x="116" y="1266"/>
                            </a:cxn>
                            <a:cxn ang="0">
                              <a:pos x="116" y="14"/>
                            </a:cxn>
                          </a:cxnLst>
                          <a:rect l="0" t="0" r="r" b="b"/>
                          <a:pathLst>
                            <a:path w="724" h="2494">
                              <a:moveTo>
                                <a:pt x="116" y="14"/>
                              </a:moveTo>
                              <a:lnTo>
                                <a:pt x="688" y="0"/>
                              </a:lnTo>
                              <a:lnTo>
                                <a:pt x="724" y="2406"/>
                              </a:lnTo>
                              <a:lnTo>
                                <a:pt x="140" y="2412"/>
                              </a:lnTo>
                              <a:lnTo>
                                <a:pt x="140" y="2494"/>
                              </a:lnTo>
                              <a:lnTo>
                                <a:pt x="0" y="2354"/>
                              </a:lnTo>
                              <a:lnTo>
                                <a:pt x="0" y="1386"/>
                              </a:lnTo>
                              <a:lnTo>
                                <a:pt x="116" y="1266"/>
                              </a:lnTo>
                              <a:lnTo>
                                <a:pt x="116" y="14"/>
                              </a:lnTo>
                              <a:close/>
                            </a:path>
                          </a:pathLst>
                        </a:custGeom>
                        <a:pattFill prst="openDmnd">
                          <a:fgClr>
                            <a:srgbClr val="FF3300"/>
                          </a:fgClr>
                          <a:bgClr>
                            <a:schemeClr val="bg1"/>
                          </a:bgClr>
                        </a:pattFill>
                        <a:ln w="9525">
                          <a:solidFill>
                            <a:srgbClr val="FF3300"/>
                          </a:solidFill>
                          <a:round/>
                          <a:headEnd/>
                          <a:tailEnd/>
                        </a:ln>
                        <a:effectLst/>
                      </p:spPr>
                      <p:txBody>
                        <a:bodyPr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72381" name="Freeform 349" descr="Алмазная решетка (контур)"/>
                        <p:cNvSpPr>
                          <a:spLocks noChangeAspect="1"/>
                        </p:cNvSpPr>
                        <p:nvPr/>
                      </p:nvSpPr>
                      <p:spPr bwMode="auto">
                        <a:xfrm>
                          <a:off x="2443" y="1519"/>
                          <a:ext cx="252" cy="2102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0" y="0"/>
                            </a:cxn>
                            <a:cxn ang="0">
                              <a:pos x="172" y="0"/>
                            </a:cxn>
                            <a:cxn ang="0">
                              <a:pos x="170" y="1242"/>
                            </a:cxn>
                            <a:cxn ang="0">
                              <a:pos x="296" y="1368"/>
                            </a:cxn>
                            <a:cxn ang="0">
                              <a:pos x="295" y="2339"/>
                            </a:cxn>
                            <a:cxn ang="0">
                              <a:pos x="163" y="2465"/>
                            </a:cxn>
                            <a:cxn ang="0">
                              <a:pos x="163" y="2405"/>
                            </a:cxn>
                            <a:cxn ang="0">
                              <a:pos x="6" y="2404"/>
                            </a:cxn>
                            <a:cxn ang="0">
                              <a:pos x="0" y="0"/>
                            </a:cxn>
                          </a:cxnLst>
                          <a:rect l="0" t="0" r="r" b="b"/>
                          <a:pathLst>
                            <a:path w="296" h="2465">
                              <a:moveTo>
                                <a:pt x="0" y="0"/>
                              </a:moveTo>
                              <a:lnTo>
                                <a:pt x="172" y="0"/>
                              </a:lnTo>
                              <a:lnTo>
                                <a:pt x="170" y="1242"/>
                              </a:lnTo>
                              <a:lnTo>
                                <a:pt x="296" y="1368"/>
                              </a:lnTo>
                              <a:lnTo>
                                <a:pt x="295" y="2339"/>
                              </a:lnTo>
                              <a:lnTo>
                                <a:pt x="163" y="2465"/>
                              </a:lnTo>
                              <a:lnTo>
                                <a:pt x="163" y="2405"/>
                              </a:lnTo>
                              <a:lnTo>
                                <a:pt x="6" y="2404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pattFill prst="openDmnd">
                          <a:fgClr>
                            <a:srgbClr val="FF3300"/>
                          </a:fgClr>
                          <a:bgClr>
                            <a:schemeClr val="bg1"/>
                          </a:bgClr>
                        </a:pattFill>
                        <a:ln w="9525" cap="flat" cmpd="sng">
                          <a:solidFill>
                            <a:srgbClr val="FF33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>
                        <a:effectLst/>
                      </p:spPr>
                      <p:txBody>
                        <a:bodyPr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72382" name="Freeform 350" descr="Широкий диагональный 2"/>
                        <p:cNvSpPr>
                          <a:spLocks noChangeAspect="1"/>
                        </p:cNvSpPr>
                        <p:nvPr/>
                      </p:nvSpPr>
                      <p:spPr bwMode="auto">
                        <a:xfrm>
                          <a:off x="1806" y="3564"/>
                          <a:ext cx="2156" cy="246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0" y="100"/>
                            </a:cxn>
                            <a:cxn ang="0">
                              <a:pos x="66" y="99"/>
                            </a:cxn>
                            <a:cxn ang="0">
                              <a:pos x="66" y="153"/>
                            </a:cxn>
                            <a:cxn ang="0">
                              <a:pos x="237" y="151"/>
                            </a:cxn>
                            <a:cxn ang="0">
                              <a:pos x="241" y="97"/>
                            </a:cxn>
                            <a:cxn ang="0">
                              <a:pos x="295" y="97"/>
                            </a:cxn>
                            <a:cxn ang="0">
                              <a:pos x="294" y="87"/>
                            </a:cxn>
                            <a:cxn ang="0">
                              <a:pos x="321" y="88"/>
                            </a:cxn>
                            <a:cxn ang="0">
                              <a:pos x="321" y="12"/>
                            </a:cxn>
                            <a:cxn ang="0">
                              <a:pos x="903" y="10"/>
                            </a:cxn>
                            <a:cxn ang="0">
                              <a:pos x="901" y="88"/>
                            </a:cxn>
                            <a:cxn ang="0">
                              <a:pos x="1618" y="87"/>
                            </a:cxn>
                            <a:cxn ang="0">
                              <a:pos x="1618" y="4"/>
                            </a:cxn>
                            <a:cxn ang="0">
                              <a:pos x="2196" y="0"/>
                            </a:cxn>
                            <a:cxn ang="0">
                              <a:pos x="2196" y="79"/>
                            </a:cxn>
                            <a:cxn ang="0">
                              <a:pos x="2283" y="78"/>
                            </a:cxn>
                            <a:cxn ang="0">
                              <a:pos x="2293" y="136"/>
                            </a:cxn>
                            <a:cxn ang="0">
                              <a:pos x="2425" y="135"/>
                            </a:cxn>
                            <a:cxn ang="0">
                              <a:pos x="2427" y="78"/>
                            </a:cxn>
                            <a:cxn ang="0">
                              <a:pos x="2527" y="78"/>
                            </a:cxn>
                            <a:cxn ang="0">
                              <a:pos x="2529" y="213"/>
                            </a:cxn>
                            <a:cxn ang="0">
                              <a:pos x="2461" y="216"/>
                            </a:cxn>
                            <a:cxn ang="0">
                              <a:pos x="2461" y="279"/>
                            </a:cxn>
                            <a:cxn ang="0">
                              <a:pos x="1668" y="280"/>
                            </a:cxn>
                            <a:cxn ang="0">
                              <a:pos x="1668" y="88"/>
                            </a:cxn>
                            <a:cxn ang="0">
                              <a:pos x="1621" y="90"/>
                            </a:cxn>
                            <a:cxn ang="0">
                              <a:pos x="864" y="87"/>
                            </a:cxn>
                            <a:cxn ang="0">
                              <a:pos x="864" y="129"/>
                            </a:cxn>
                            <a:cxn ang="0">
                              <a:pos x="865" y="277"/>
                            </a:cxn>
                            <a:cxn ang="0">
                              <a:pos x="829" y="277"/>
                            </a:cxn>
                            <a:cxn ang="0">
                              <a:pos x="832" y="130"/>
                            </a:cxn>
                            <a:cxn ang="0">
                              <a:pos x="768" y="129"/>
                            </a:cxn>
                            <a:cxn ang="0">
                              <a:pos x="766" y="10"/>
                            </a:cxn>
                            <a:cxn ang="0">
                              <a:pos x="342" y="10"/>
                            </a:cxn>
                            <a:cxn ang="0">
                              <a:pos x="342" y="139"/>
                            </a:cxn>
                            <a:cxn ang="0">
                              <a:pos x="268" y="141"/>
                            </a:cxn>
                            <a:cxn ang="0">
                              <a:pos x="267" y="289"/>
                            </a:cxn>
                            <a:cxn ang="0">
                              <a:pos x="85" y="288"/>
                            </a:cxn>
                            <a:cxn ang="0">
                              <a:pos x="85" y="226"/>
                            </a:cxn>
                            <a:cxn ang="0">
                              <a:pos x="0" y="229"/>
                            </a:cxn>
                            <a:cxn ang="0">
                              <a:pos x="0" y="100"/>
                            </a:cxn>
                          </a:cxnLst>
                          <a:rect l="0" t="0" r="r" b="b"/>
                          <a:pathLst>
                            <a:path w="2529" h="289">
                              <a:moveTo>
                                <a:pt x="0" y="100"/>
                              </a:moveTo>
                              <a:lnTo>
                                <a:pt x="66" y="99"/>
                              </a:lnTo>
                              <a:lnTo>
                                <a:pt x="66" y="153"/>
                              </a:lnTo>
                              <a:lnTo>
                                <a:pt x="237" y="151"/>
                              </a:lnTo>
                              <a:lnTo>
                                <a:pt x="241" y="97"/>
                              </a:lnTo>
                              <a:lnTo>
                                <a:pt x="295" y="97"/>
                              </a:lnTo>
                              <a:lnTo>
                                <a:pt x="294" y="87"/>
                              </a:lnTo>
                              <a:lnTo>
                                <a:pt x="321" y="88"/>
                              </a:lnTo>
                              <a:lnTo>
                                <a:pt x="321" y="12"/>
                              </a:lnTo>
                              <a:lnTo>
                                <a:pt x="903" y="10"/>
                              </a:lnTo>
                              <a:lnTo>
                                <a:pt x="901" y="88"/>
                              </a:lnTo>
                              <a:lnTo>
                                <a:pt x="1618" y="87"/>
                              </a:lnTo>
                              <a:lnTo>
                                <a:pt x="1618" y="4"/>
                              </a:lnTo>
                              <a:lnTo>
                                <a:pt x="2196" y="0"/>
                              </a:lnTo>
                              <a:lnTo>
                                <a:pt x="2196" y="79"/>
                              </a:lnTo>
                              <a:lnTo>
                                <a:pt x="2283" y="78"/>
                              </a:lnTo>
                              <a:lnTo>
                                <a:pt x="2293" y="136"/>
                              </a:lnTo>
                              <a:lnTo>
                                <a:pt x="2425" y="135"/>
                              </a:lnTo>
                              <a:lnTo>
                                <a:pt x="2427" y="78"/>
                              </a:lnTo>
                              <a:lnTo>
                                <a:pt x="2527" y="78"/>
                              </a:lnTo>
                              <a:lnTo>
                                <a:pt x="2529" y="213"/>
                              </a:lnTo>
                              <a:lnTo>
                                <a:pt x="2461" y="216"/>
                              </a:lnTo>
                              <a:lnTo>
                                <a:pt x="2461" y="279"/>
                              </a:lnTo>
                              <a:lnTo>
                                <a:pt x="1668" y="280"/>
                              </a:lnTo>
                              <a:lnTo>
                                <a:pt x="1668" y="88"/>
                              </a:lnTo>
                              <a:lnTo>
                                <a:pt x="1621" y="90"/>
                              </a:lnTo>
                              <a:lnTo>
                                <a:pt x="864" y="87"/>
                              </a:lnTo>
                              <a:lnTo>
                                <a:pt x="864" y="129"/>
                              </a:lnTo>
                              <a:lnTo>
                                <a:pt x="865" y="277"/>
                              </a:lnTo>
                              <a:lnTo>
                                <a:pt x="829" y="277"/>
                              </a:lnTo>
                              <a:lnTo>
                                <a:pt x="832" y="130"/>
                              </a:lnTo>
                              <a:lnTo>
                                <a:pt x="768" y="129"/>
                              </a:lnTo>
                              <a:lnTo>
                                <a:pt x="766" y="10"/>
                              </a:lnTo>
                              <a:lnTo>
                                <a:pt x="342" y="10"/>
                              </a:lnTo>
                              <a:lnTo>
                                <a:pt x="342" y="139"/>
                              </a:lnTo>
                              <a:lnTo>
                                <a:pt x="268" y="141"/>
                              </a:lnTo>
                              <a:lnTo>
                                <a:pt x="267" y="289"/>
                              </a:lnTo>
                              <a:lnTo>
                                <a:pt x="85" y="288"/>
                              </a:lnTo>
                              <a:lnTo>
                                <a:pt x="85" y="226"/>
                              </a:lnTo>
                              <a:lnTo>
                                <a:pt x="0" y="229"/>
                              </a:lnTo>
                              <a:lnTo>
                                <a:pt x="0" y="100"/>
                              </a:lnTo>
                              <a:close/>
                            </a:path>
                          </a:pathLst>
                        </a:custGeom>
                        <a:pattFill prst="wdUpDiag">
                          <a:fgClr>
                            <a:schemeClr val="tx1"/>
                          </a:fgClr>
                          <a:bgClr>
                            <a:schemeClr val="bg1"/>
                          </a:bgClr>
                        </a:pattFill>
                        <a:ln w="952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</p:spPr>
                      <p:txBody>
                        <a:bodyPr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72383" name="Freeform 351" descr="Алмазная решетка (контур)"/>
                        <p:cNvSpPr>
                          <a:spLocks noChangeAspect="1"/>
                        </p:cNvSpPr>
                        <p:nvPr/>
                      </p:nvSpPr>
                      <p:spPr bwMode="auto">
                        <a:xfrm>
                          <a:off x="2063" y="1526"/>
                          <a:ext cx="41" cy="2108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0" y="0"/>
                            </a:cxn>
                            <a:cxn ang="0">
                              <a:pos x="39" y="0"/>
                            </a:cxn>
                            <a:cxn ang="0">
                              <a:pos x="48" y="2400"/>
                            </a:cxn>
                            <a:cxn ang="0">
                              <a:pos x="21" y="2397"/>
                            </a:cxn>
                            <a:cxn ang="0">
                              <a:pos x="18" y="2469"/>
                            </a:cxn>
                            <a:cxn ang="0">
                              <a:pos x="0" y="2472"/>
                            </a:cxn>
                            <a:cxn ang="0">
                              <a:pos x="0" y="0"/>
                            </a:cxn>
                          </a:cxnLst>
                          <a:rect l="0" t="0" r="r" b="b"/>
                          <a:pathLst>
                            <a:path w="48" h="2472">
                              <a:moveTo>
                                <a:pt x="0" y="0"/>
                              </a:moveTo>
                              <a:lnTo>
                                <a:pt x="39" y="0"/>
                              </a:lnTo>
                              <a:lnTo>
                                <a:pt x="48" y="2400"/>
                              </a:lnTo>
                              <a:lnTo>
                                <a:pt x="21" y="2397"/>
                              </a:lnTo>
                              <a:lnTo>
                                <a:pt x="18" y="2469"/>
                              </a:lnTo>
                              <a:lnTo>
                                <a:pt x="0" y="2472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pattFill prst="openDmnd">
                          <a:fgClr>
                            <a:srgbClr val="FF3300"/>
                          </a:fgClr>
                          <a:bgClr>
                            <a:schemeClr val="bg1"/>
                          </a:bgClr>
                        </a:pattFill>
                        <a:ln w="9525" cap="flat" cmpd="sng">
                          <a:solidFill>
                            <a:srgbClr val="FF33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>
                        <a:effectLst/>
                      </p:spPr>
                      <p:txBody>
                        <a:bodyPr/>
                        <a:lstStyle/>
                        <a:p>
                          <a:endParaRPr lang="ro-RO"/>
                        </a:p>
                      </p:txBody>
                    </p:sp>
                    <p:grpSp>
                      <p:nvGrpSpPr>
                        <p:cNvPr id="172384" name="Group 352"/>
                        <p:cNvGrpSpPr>
                          <a:grpSpLocks noChangeAspect="1"/>
                        </p:cNvGrpSpPr>
                        <p:nvPr/>
                      </p:nvGrpSpPr>
                      <p:grpSpPr bwMode="auto">
                        <a:xfrm>
                          <a:off x="2043" y="3649"/>
                          <a:ext cx="1175" cy="154"/>
                          <a:chOff x="2112" y="3660"/>
                          <a:chExt cx="1379" cy="180"/>
                        </a:xfrm>
                      </p:grpSpPr>
                      <p:sp>
                        <p:nvSpPr>
                          <p:cNvPr id="172385" name="Rectangle 353" descr="Алмазная решетка (контур)"/>
                          <p:cNvSpPr>
                            <a:spLocks noChangeAspect="1" noChangeArrowheads="1"/>
                          </p:cNvSpPr>
                          <p:nvPr/>
                        </p:nvSpPr>
                        <p:spPr bwMode="auto">
                          <a:xfrm>
                            <a:off x="2112" y="3702"/>
                            <a:ext cx="72" cy="138"/>
                          </a:xfrm>
                          <a:prstGeom prst="rect">
                            <a:avLst/>
                          </a:prstGeom>
                          <a:pattFill prst="openDmnd">
                            <a:fgClr>
                              <a:schemeClr val="folHlink"/>
                            </a:fgClr>
                            <a:bgClr>
                              <a:schemeClr val="bg1"/>
                            </a:bgClr>
                          </a:pattFill>
                          <a:ln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:ln>
                          <a:effectLst/>
                        </p:spPr>
                        <p:txBody>
                          <a:bodyPr wrap="none" anchor="ctr"/>
                          <a:lstStyle/>
                          <a:p>
                            <a:endParaRPr lang="ro-RO"/>
                          </a:p>
                        </p:txBody>
                      </p:sp>
                      <p:sp>
                        <p:nvSpPr>
                          <p:cNvPr id="172386" name="Rectangle 354" descr="Алмазная решетка (контур)"/>
                          <p:cNvSpPr>
                            <a:spLocks noChangeAspect="1" noChangeArrowheads="1"/>
                          </p:cNvSpPr>
                          <p:nvPr/>
                        </p:nvSpPr>
                        <p:spPr bwMode="auto">
                          <a:xfrm>
                            <a:off x="2592" y="3699"/>
                            <a:ext cx="72" cy="138"/>
                          </a:xfrm>
                          <a:prstGeom prst="rect">
                            <a:avLst/>
                          </a:prstGeom>
                          <a:pattFill prst="openDmnd">
                            <a:fgClr>
                              <a:schemeClr val="folHlink"/>
                            </a:fgClr>
                            <a:bgClr>
                              <a:schemeClr val="bg1"/>
                            </a:bgClr>
                          </a:pattFill>
                          <a:ln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:ln>
                          <a:effectLst/>
                        </p:spPr>
                        <p:txBody>
                          <a:bodyPr wrap="none" anchor="ctr"/>
                          <a:lstStyle/>
                          <a:p>
                            <a:endParaRPr lang="ro-RO"/>
                          </a:p>
                        </p:txBody>
                      </p:sp>
                      <p:sp>
                        <p:nvSpPr>
                          <p:cNvPr id="172387" name="Rectangle 355" descr="Алмазная решетка (контур)"/>
                          <p:cNvSpPr>
                            <a:spLocks noChangeAspect="1" noChangeArrowheads="1"/>
                          </p:cNvSpPr>
                          <p:nvPr/>
                        </p:nvSpPr>
                        <p:spPr bwMode="auto">
                          <a:xfrm>
                            <a:off x="2701" y="3663"/>
                            <a:ext cx="47" cy="174"/>
                          </a:xfrm>
                          <a:prstGeom prst="rect">
                            <a:avLst/>
                          </a:prstGeom>
                          <a:pattFill prst="openDmnd">
                            <a:fgClr>
                              <a:schemeClr val="folHlink"/>
                            </a:fgClr>
                            <a:bgClr>
                              <a:schemeClr val="bg1"/>
                            </a:bgClr>
                          </a:pattFill>
                          <a:ln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:ln>
                          <a:effectLst/>
                        </p:spPr>
                        <p:txBody>
                          <a:bodyPr wrap="none" anchor="ctr"/>
                          <a:lstStyle/>
                          <a:p>
                            <a:endParaRPr lang="ro-RO"/>
                          </a:p>
                        </p:txBody>
                      </p:sp>
                      <p:sp>
                        <p:nvSpPr>
                          <p:cNvPr id="172388" name="Rectangle 356" descr="Алмазная решетка (контур)"/>
                          <p:cNvSpPr>
                            <a:spLocks noChangeAspect="1" noChangeArrowheads="1"/>
                          </p:cNvSpPr>
                          <p:nvPr/>
                        </p:nvSpPr>
                        <p:spPr bwMode="auto">
                          <a:xfrm>
                            <a:off x="3444" y="3660"/>
                            <a:ext cx="47" cy="174"/>
                          </a:xfrm>
                          <a:prstGeom prst="rect">
                            <a:avLst/>
                          </a:prstGeom>
                          <a:pattFill prst="openDmnd">
                            <a:fgClr>
                              <a:schemeClr val="folHlink"/>
                            </a:fgClr>
                            <a:bgClr>
                              <a:schemeClr val="bg1"/>
                            </a:bgClr>
                          </a:pattFill>
                          <a:ln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:ln>
                          <a:effectLst/>
                        </p:spPr>
                        <p:txBody>
                          <a:bodyPr wrap="none" anchor="ctr"/>
                          <a:lstStyle/>
                          <a:p>
                            <a:endParaRPr lang="ro-RO"/>
                          </a:p>
                        </p:txBody>
                      </p:sp>
                    </p:grpSp>
                    <p:grpSp>
                      <p:nvGrpSpPr>
                        <p:cNvPr id="172389" name="Group 357"/>
                        <p:cNvGrpSpPr>
                          <a:grpSpLocks noChangeAspect="1"/>
                        </p:cNvGrpSpPr>
                        <p:nvPr/>
                      </p:nvGrpSpPr>
                      <p:grpSpPr bwMode="auto">
                        <a:xfrm>
                          <a:off x="2095" y="1388"/>
                          <a:ext cx="346" cy="2602"/>
                          <a:chOff x="2095" y="1388"/>
                          <a:chExt cx="346" cy="2602"/>
                        </a:xfrm>
                      </p:grpSpPr>
                      <p:sp>
                        <p:nvSpPr>
                          <p:cNvPr id="172390" name="Freeform 358" descr="Широкий диагональный 2"/>
                          <p:cNvSpPr>
                            <a:spLocks noChangeAspect="1"/>
                          </p:cNvSpPr>
                          <p:nvPr/>
                        </p:nvSpPr>
                        <p:spPr bwMode="auto">
                          <a:xfrm>
                            <a:off x="2095" y="1388"/>
                            <a:ext cx="346" cy="2602"/>
                          </a:xfrm>
                          <a:custGeom>
                            <a:avLst/>
                            <a:gdLst/>
                            <a:ahLst/>
                            <a:cxnLst>
                              <a:cxn ang="0">
                                <a:pos x="28" y="0"/>
                              </a:cxn>
                              <a:cxn ang="0">
                                <a:pos x="364" y="0"/>
                              </a:cxn>
                              <a:cxn ang="0">
                                <a:pos x="398" y="28"/>
                              </a:cxn>
                              <a:cxn ang="0">
                                <a:pos x="406" y="2848"/>
                              </a:cxn>
                              <a:cxn ang="0">
                                <a:pos x="388" y="2862"/>
                              </a:cxn>
                              <a:cxn ang="0">
                                <a:pos x="388" y="2888"/>
                              </a:cxn>
                              <a:cxn ang="0">
                                <a:pos x="388" y="2916"/>
                              </a:cxn>
                              <a:cxn ang="0">
                                <a:pos x="264" y="2916"/>
                              </a:cxn>
                              <a:cxn ang="0">
                                <a:pos x="262" y="3000"/>
                              </a:cxn>
                              <a:cxn ang="0">
                                <a:pos x="210" y="2998"/>
                              </a:cxn>
                              <a:cxn ang="0">
                                <a:pos x="210" y="2918"/>
                              </a:cxn>
                              <a:cxn ang="0">
                                <a:pos x="262" y="2918"/>
                              </a:cxn>
                              <a:cxn ang="0">
                                <a:pos x="212" y="2918"/>
                              </a:cxn>
                              <a:cxn ang="0">
                                <a:pos x="262" y="2856"/>
                              </a:cxn>
                              <a:cxn ang="0">
                                <a:pos x="186" y="2852"/>
                              </a:cxn>
                              <a:cxn ang="0">
                                <a:pos x="104" y="2918"/>
                              </a:cxn>
                              <a:cxn ang="0">
                                <a:pos x="102" y="2996"/>
                              </a:cxn>
                              <a:cxn ang="0">
                                <a:pos x="210" y="3000"/>
                              </a:cxn>
                              <a:cxn ang="0">
                                <a:pos x="210" y="3052"/>
                              </a:cxn>
                              <a:cxn ang="0">
                                <a:pos x="76" y="3050"/>
                              </a:cxn>
                              <a:cxn ang="0">
                                <a:pos x="76" y="3016"/>
                              </a:cxn>
                              <a:cxn ang="0">
                                <a:pos x="102" y="2998"/>
                              </a:cxn>
                              <a:cxn ang="0">
                                <a:pos x="78" y="3012"/>
                              </a:cxn>
                              <a:cxn ang="0">
                                <a:pos x="76" y="3048"/>
                              </a:cxn>
                              <a:cxn ang="0">
                                <a:pos x="58" y="3050"/>
                              </a:cxn>
                              <a:cxn ang="0">
                                <a:pos x="60" y="3006"/>
                              </a:cxn>
                              <a:cxn ang="0">
                                <a:pos x="84" y="2984"/>
                              </a:cxn>
                              <a:cxn ang="0">
                                <a:pos x="82" y="2912"/>
                              </a:cxn>
                              <a:cxn ang="0">
                                <a:pos x="30" y="2914"/>
                              </a:cxn>
                              <a:cxn ang="0">
                                <a:pos x="30" y="2858"/>
                              </a:cxn>
                              <a:cxn ang="0">
                                <a:pos x="10" y="2852"/>
                              </a:cxn>
                              <a:cxn ang="0">
                                <a:pos x="0" y="28"/>
                              </a:cxn>
                              <a:cxn ang="0">
                                <a:pos x="28" y="0"/>
                              </a:cxn>
                            </a:cxnLst>
                            <a:rect l="0" t="0" r="r" b="b"/>
                            <a:pathLst>
                              <a:path w="406" h="3052">
                                <a:moveTo>
                                  <a:pt x="28" y="0"/>
                                </a:moveTo>
                                <a:lnTo>
                                  <a:pt x="364" y="0"/>
                                </a:lnTo>
                                <a:lnTo>
                                  <a:pt x="398" y="28"/>
                                </a:lnTo>
                                <a:lnTo>
                                  <a:pt x="406" y="2848"/>
                                </a:lnTo>
                                <a:lnTo>
                                  <a:pt x="388" y="2862"/>
                                </a:lnTo>
                                <a:lnTo>
                                  <a:pt x="388" y="2888"/>
                                </a:lnTo>
                                <a:lnTo>
                                  <a:pt x="388" y="2916"/>
                                </a:lnTo>
                                <a:lnTo>
                                  <a:pt x="264" y="2916"/>
                                </a:lnTo>
                                <a:lnTo>
                                  <a:pt x="262" y="3000"/>
                                </a:lnTo>
                                <a:lnTo>
                                  <a:pt x="210" y="2998"/>
                                </a:lnTo>
                                <a:lnTo>
                                  <a:pt x="210" y="2918"/>
                                </a:lnTo>
                                <a:lnTo>
                                  <a:pt x="262" y="2918"/>
                                </a:lnTo>
                                <a:lnTo>
                                  <a:pt x="212" y="2918"/>
                                </a:lnTo>
                                <a:lnTo>
                                  <a:pt x="262" y="2856"/>
                                </a:lnTo>
                                <a:lnTo>
                                  <a:pt x="186" y="2852"/>
                                </a:lnTo>
                                <a:lnTo>
                                  <a:pt x="104" y="2918"/>
                                </a:lnTo>
                                <a:lnTo>
                                  <a:pt x="102" y="2996"/>
                                </a:lnTo>
                                <a:lnTo>
                                  <a:pt x="210" y="3000"/>
                                </a:lnTo>
                                <a:lnTo>
                                  <a:pt x="210" y="3052"/>
                                </a:lnTo>
                                <a:lnTo>
                                  <a:pt x="76" y="3050"/>
                                </a:lnTo>
                                <a:lnTo>
                                  <a:pt x="76" y="3016"/>
                                </a:lnTo>
                                <a:lnTo>
                                  <a:pt x="102" y="2998"/>
                                </a:lnTo>
                                <a:lnTo>
                                  <a:pt x="78" y="3012"/>
                                </a:lnTo>
                                <a:lnTo>
                                  <a:pt x="76" y="3048"/>
                                </a:lnTo>
                                <a:lnTo>
                                  <a:pt x="58" y="3050"/>
                                </a:lnTo>
                                <a:lnTo>
                                  <a:pt x="60" y="3006"/>
                                </a:lnTo>
                                <a:lnTo>
                                  <a:pt x="84" y="2984"/>
                                </a:lnTo>
                                <a:lnTo>
                                  <a:pt x="82" y="2912"/>
                                </a:lnTo>
                                <a:lnTo>
                                  <a:pt x="30" y="2914"/>
                                </a:lnTo>
                                <a:lnTo>
                                  <a:pt x="30" y="2858"/>
                                </a:lnTo>
                                <a:lnTo>
                                  <a:pt x="10" y="2852"/>
                                </a:lnTo>
                                <a:lnTo>
                                  <a:pt x="0" y="28"/>
                                </a:lnTo>
                                <a:lnTo>
                                  <a:pt x="28" y="0"/>
                                </a:lnTo>
                                <a:close/>
                              </a:path>
                            </a:pathLst>
                          </a:custGeom>
                          <a:pattFill prst="wdUpDiag">
                            <a:fgClr>
                              <a:schemeClr val="tx1"/>
                            </a:fgClr>
                            <a:bgClr>
                              <a:schemeClr val="bg1"/>
                            </a:bgClr>
                          </a:pattFill>
                          <a:ln w="9525">
                            <a:solidFill>
                              <a:schemeClr val="tx1"/>
                            </a:solidFill>
                            <a:round/>
                            <a:headEnd/>
                            <a:tailEnd/>
                          </a:ln>
                          <a:effectLst/>
                        </p:spPr>
                        <p:txBody>
                          <a:bodyPr/>
                          <a:lstStyle/>
                          <a:p>
                            <a:endParaRPr lang="ro-RO"/>
                          </a:p>
                        </p:txBody>
                      </p:sp>
                      <p:sp>
                        <p:nvSpPr>
                          <p:cNvPr id="172391" name="Freeform 359" descr="Широкий диагональный 2"/>
                          <p:cNvSpPr>
                            <a:spLocks noChangeAspect="1"/>
                          </p:cNvSpPr>
                          <p:nvPr/>
                        </p:nvSpPr>
                        <p:spPr bwMode="auto">
                          <a:xfrm>
                            <a:off x="2423" y="3516"/>
                            <a:ext cx="15" cy="321"/>
                          </a:xfrm>
                          <a:custGeom>
                            <a:avLst/>
                            <a:gdLst/>
                            <a:ahLst/>
                            <a:cxnLst>
                              <a:cxn ang="0">
                                <a:pos x="18" y="0"/>
                              </a:cxn>
                              <a:cxn ang="0">
                                <a:pos x="0" y="18"/>
                              </a:cxn>
                              <a:cxn ang="0">
                                <a:pos x="2" y="376"/>
                              </a:cxn>
                            </a:cxnLst>
                            <a:rect l="0" t="0" r="r" b="b"/>
                            <a:pathLst>
                              <a:path w="18" h="376">
                                <a:moveTo>
                                  <a:pt x="18" y="0"/>
                                </a:moveTo>
                                <a:lnTo>
                                  <a:pt x="0" y="18"/>
                                </a:lnTo>
                                <a:lnTo>
                                  <a:pt x="2" y="376"/>
                                </a:lnTo>
                              </a:path>
                            </a:pathLst>
                          </a:custGeom>
                          <a:noFill/>
                          <a:ln w="6350" cmpd="sng">
                            <a:solidFill>
                              <a:schemeClr val="tx1"/>
                            </a:solidFill>
                            <a:round/>
                            <a:headEnd type="none" w="med" len="med"/>
                            <a:tailEnd type="none" w="med" len="med"/>
                          </a:ln>
                          <a:effectLst/>
                        </p:spPr>
                        <p:txBody>
                          <a:bodyPr/>
                          <a:lstStyle/>
                          <a:p>
                            <a:endParaRPr lang="ro-RO"/>
                          </a:p>
                        </p:txBody>
                      </p:sp>
                      <p:sp>
                        <p:nvSpPr>
                          <p:cNvPr id="172392" name="Freeform 360" descr="Широкий диагональный 2"/>
                          <p:cNvSpPr>
                            <a:spLocks noChangeAspect="1"/>
                          </p:cNvSpPr>
                          <p:nvPr/>
                        </p:nvSpPr>
                        <p:spPr bwMode="auto">
                          <a:xfrm>
                            <a:off x="2102" y="3509"/>
                            <a:ext cx="19" cy="314"/>
                          </a:xfrm>
                          <a:custGeom>
                            <a:avLst/>
                            <a:gdLst/>
                            <a:ahLst/>
                            <a:cxnLst>
                              <a:cxn ang="0">
                                <a:pos x="0" y="0"/>
                              </a:cxn>
                              <a:cxn ang="0">
                                <a:pos x="20" y="20"/>
                              </a:cxn>
                              <a:cxn ang="0">
                                <a:pos x="22" y="368"/>
                              </a:cxn>
                            </a:cxnLst>
                            <a:rect l="0" t="0" r="r" b="b"/>
                            <a:pathLst>
                              <a:path w="22" h="368">
                                <a:moveTo>
                                  <a:pt x="0" y="0"/>
                                </a:moveTo>
                                <a:lnTo>
                                  <a:pt x="20" y="20"/>
                                </a:lnTo>
                                <a:lnTo>
                                  <a:pt x="22" y="368"/>
                                </a:lnTo>
                              </a:path>
                            </a:pathLst>
                          </a:custGeom>
                          <a:noFill/>
                          <a:ln w="6350" cmpd="sng">
                            <a:solidFill>
                              <a:schemeClr val="tx1"/>
                            </a:solidFill>
                            <a:round/>
                            <a:headEnd type="none" w="med" len="med"/>
                            <a:tailEnd type="none" w="med" len="med"/>
                          </a:ln>
                          <a:effectLst/>
                        </p:spPr>
                        <p:txBody>
                          <a:bodyPr/>
                          <a:lstStyle/>
                          <a:p>
                            <a:endParaRPr lang="ro-RO"/>
                          </a:p>
                        </p:txBody>
                      </p:sp>
                    </p:grpSp>
                  </p:grpSp>
                </p:grpSp>
              </p:grpSp>
            </p:grpSp>
            <p:sp>
              <p:nvSpPr>
                <p:cNvPr id="172393" name="Rectangle 361" descr="Алмазная решетка (контур)"/>
                <p:cNvSpPr>
                  <a:spLocks noChangeArrowheads="1"/>
                </p:cNvSpPr>
                <p:nvPr/>
              </p:nvSpPr>
              <p:spPr bwMode="auto">
                <a:xfrm>
                  <a:off x="2700" y="3828"/>
                  <a:ext cx="48" cy="48"/>
                </a:xfrm>
                <a:prstGeom prst="rect">
                  <a:avLst/>
                </a:prstGeom>
                <a:pattFill prst="openDmnd">
                  <a:fgClr>
                    <a:schemeClr val="folHlink"/>
                  </a:fgClr>
                  <a:bgClr>
                    <a:schemeClr val="bg1"/>
                  </a:bgClr>
                </a:patt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72394" name="Rectangle 362" descr="Алмазная решетка (контур)"/>
                <p:cNvSpPr>
                  <a:spLocks noChangeArrowheads="1"/>
                </p:cNvSpPr>
                <p:nvPr/>
              </p:nvSpPr>
              <p:spPr bwMode="auto">
                <a:xfrm>
                  <a:off x="3016" y="3826"/>
                  <a:ext cx="48" cy="48"/>
                </a:xfrm>
                <a:prstGeom prst="rect">
                  <a:avLst/>
                </a:prstGeom>
                <a:pattFill prst="openDmnd">
                  <a:fgClr>
                    <a:schemeClr val="folHlink"/>
                  </a:fgClr>
                  <a:bgClr>
                    <a:schemeClr val="bg1"/>
                  </a:bgClr>
                </a:patt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  <p:grpSp>
            <p:nvGrpSpPr>
              <p:cNvPr id="172395" name="Group 363"/>
              <p:cNvGrpSpPr>
                <a:grpSpLocks noChangeAspect="1"/>
              </p:cNvGrpSpPr>
              <p:nvPr/>
            </p:nvGrpSpPr>
            <p:grpSpPr bwMode="auto">
              <a:xfrm>
                <a:off x="2293" y="1862"/>
                <a:ext cx="180" cy="2029"/>
                <a:chOff x="2260" y="1006"/>
                <a:chExt cx="256" cy="2876"/>
              </a:xfrm>
            </p:grpSpPr>
            <p:sp>
              <p:nvSpPr>
                <p:cNvPr id="172396" name="Freeform 364" descr="Широкий диагональный 2"/>
                <p:cNvSpPr>
                  <a:spLocks noChangeAspect="1"/>
                </p:cNvSpPr>
                <p:nvPr/>
              </p:nvSpPr>
              <p:spPr bwMode="auto">
                <a:xfrm>
                  <a:off x="2260" y="1006"/>
                  <a:ext cx="256" cy="2876"/>
                </a:xfrm>
                <a:custGeom>
                  <a:avLst/>
                  <a:gdLst/>
                  <a:ahLst/>
                  <a:cxnLst>
                    <a:cxn ang="0">
                      <a:pos x="12" y="0"/>
                    </a:cxn>
                    <a:cxn ang="0">
                      <a:pos x="238" y="2"/>
                    </a:cxn>
                    <a:cxn ang="0">
                      <a:pos x="248" y="22"/>
                    </a:cxn>
                    <a:cxn ang="0">
                      <a:pos x="256" y="2856"/>
                    </a:cxn>
                    <a:cxn ang="0">
                      <a:pos x="236" y="2876"/>
                    </a:cxn>
                    <a:cxn ang="0">
                      <a:pos x="212" y="2868"/>
                    </a:cxn>
                    <a:cxn ang="0">
                      <a:pos x="180" y="2858"/>
                    </a:cxn>
                    <a:cxn ang="0">
                      <a:pos x="148" y="2850"/>
                    </a:cxn>
                    <a:cxn ang="0">
                      <a:pos x="122" y="2848"/>
                    </a:cxn>
                    <a:cxn ang="0">
                      <a:pos x="88" y="2856"/>
                    </a:cxn>
                    <a:cxn ang="0">
                      <a:pos x="52" y="2872"/>
                    </a:cxn>
                    <a:cxn ang="0">
                      <a:pos x="26" y="2872"/>
                    </a:cxn>
                    <a:cxn ang="0">
                      <a:pos x="0" y="2854"/>
                    </a:cxn>
                    <a:cxn ang="0">
                      <a:pos x="2" y="22"/>
                    </a:cxn>
                    <a:cxn ang="0">
                      <a:pos x="12" y="0"/>
                    </a:cxn>
                  </a:cxnLst>
                  <a:rect l="0" t="0" r="r" b="b"/>
                  <a:pathLst>
                    <a:path w="256" h="2876">
                      <a:moveTo>
                        <a:pt x="12" y="0"/>
                      </a:moveTo>
                      <a:lnTo>
                        <a:pt x="238" y="2"/>
                      </a:lnTo>
                      <a:lnTo>
                        <a:pt x="248" y="22"/>
                      </a:lnTo>
                      <a:lnTo>
                        <a:pt x="256" y="2856"/>
                      </a:lnTo>
                      <a:lnTo>
                        <a:pt x="236" y="2876"/>
                      </a:lnTo>
                      <a:lnTo>
                        <a:pt x="212" y="2868"/>
                      </a:lnTo>
                      <a:lnTo>
                        <a:pt x="180" y="2858"/>
                      </a:lnTo>
                      <a:lnTo>
                        <a:pt x="148" y="2850"/>
                      </a:lnTo>
                      <a:lnTo>
                        <a:pt x="122" y="2848"/>
                      </a:lnTo>
                      <a:lnTo>
                        <a:pt x="88" y="2856"/>
                      </a:lnTo>
                      <a:lnTo>
                        <a:pt x="52" y="2872"/>
                      </a:lnTo>
                      <a:lnTo>
                        <a:pt x="26" y="2872"/>
                      </a:lnTo>
                      <a:lnTo>
                        <a:pt x="0" y="2854"/>
                      </a:lnTo>
                      <a:lnTo>
                        <a:pt x="2" y="22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pattFill prst="wdUpDiag">
                  <a:fgClr>
                    <a:srgbClr val="CC9900"/>
                  </a:fgClr>
                  <a:bgClr>
                    <a:schemeClr val="bg1"/>
                  </a:bgClr>
                </a:pattFill>
                <a:ln w="9525">
                  <a:solidFill>
                    <a:srgbClr val="CC6600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ro-RO"/>
                </a:p>
              </p:txBody>
            </p:sp>
            <p:sp>
              <p:nvSpPr>
                <p:cNvPr id="172397" name="Freeform 365" descr="Крупное конфетти"/>
                <p:cNvSpPr>
                  <a:spLocks noChangeAspect="1"/>
                </p:cNvSpPr>
                <p:nvPr/>
              </p:nvSpPr>
              <p:spPr bwMode="auto">
                <a:xfrm>
                  <a:off x="2280" y="1024"/>
                  <a:ext cx="210" cy="2838"/>
                </a:xfrm>
                <a:custGeom>
                  <a:avLst/>
                  <a:gdLst/>
                  <a:ahLst/>
                  <a:cxnLst>
                    <a:cxn ang="0">
                      <a:pos x="14" y="0"/>
                    </a:cxn>
                    <a:cxn ang="0">
                      <a:pos x="200" y="0"/>
                    </a:cxn>
                    <a:cxn ang="0">
                      <a:pos x="216" y="18"/>
                    </a:cxn>
                    <a:cxn ang="0">
                      <a:pos x="218" y="2834"/>
                    </a:cxn>
                    <a:cxn ang="0">
                      <a:pos x="202" y="2838"/>
                    </a:cxn>
                    <a:cxn ang="0">
                      <a:pos x="182" y="2826"/>
                    </a:cxn>
                    <a:cxn ang="0">
                      <a:pos x="158" y="2816"/>
                    </a:cxn>
                    <a:cxn ang="0">
                      <a:pos x="122" y="2814"/>
                    </a:cxn>
                    <a:cxn ang="0">
                      <a:pos x="88" y="2814"/>
                    </a:cxn>
                    <a:cxn ang="0">
                      <a:pos x="54" y="2822"/>
                    </a:cxn>
                    <a:cxn ang="0">
                      <a:pos x="24" y="2836"/>
                    </a:cxn>
                    <a:cxn ang="0">
                      <a:pos x="6" y="2824"/>
                    </a:cxn>
                    <a:cxn ang="0">
                      <a:pos x="0" y="12"/>
                    </a:cxn>
                    <a:cxn ang="0">
                      <a:pos x="14" y="0"/>
                    </a:cxn>
                  </a:cxnLst>
                  <a:rect l="0" t="0" r="r" b="b"/>
                  <a:pathLst>
                    <a:path w="218" h="2838">
                      <a:moveTo>
                        <a:pt x="14" y="0"/>
                      </a:moveTo>
                      <a:lnTo>
                        <a:pt x="200" y="0"/>
                      </a:lnTo>
                      <a:lnTo>
                        <a:pt x="216" y="18"/>
                      </a:lnTo>
                      <a:lnTo>
                        <a:pt x="218" y="2834"/>
                      </a:lnTo>
                      <a:lnTo>
                        <a:pt x="202" y="2838"/>
                      </a:lnTo>
                      <a:lnTo>
                        <a:pt x="182" y="2826"/>
                      </a:lnTo>
                      <a:lnTo>
                        <a:pt x="158" y="2816"/>
                      </a:lnTo>
                      <a:lnTo>
                        <a:pt x="122" y="2814"/>
                      </a:lnTo>
                      <a:lnTo>
                        <a:pt x="88" y="2814"/>
                      </a:lnTo>
                      <a:lnTo>
                        <a:pt x="54" y="2822"/>
                      </a:lnTo>
                      <a:lnTo>
                        <a:pt x="24" y="2836"/>
                      </a:lnTo>
                      <a:lnTo>
                        <a:pt x="6" y="2824"/>
                      </a:lnTo>
                      <a:lnTo>
                        <a:pt x="0" y="12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pattFill prst="lgConfetti">
                  <a:fgClr>
                    <a:srgbClr val="CC6600"/>
                  </a:fgClr>
                  <a:bgClr>
                    <a:schemeClr val="bg1"/>
                  </a:bgClr>
                </a:pattFill>
                <a:ln w="9525">
                  <a:solidFill>
                    <a:srgbClr val="CC6600"/>
                  </a:solidFill>
                  <a:prstDash val="solid"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ro-RO"/>
                </a:p>
              </p:txBody>
            </p:sp>
          </p:grpSp>
        </p:grpSp>
        <p:sp>
          <p:nvSpPr>
            <p:cNvPr id="172398" name="Oval 366"/>
            <p:cNvSpPr>
              <a:spLocks noChangeAspect="1" noChangeArrowheads="1"/>
            </p:cNvSpPr>
            <p:nvPr/>
          </p:nvSpPr>
          <p:spPr bwMode="auto">
            <a:xfrm>
              <a:off x="2311" y="1662"/>
              <a:ext cx="72" cy="72"/>
            </a:xfrm>
            <a:prstGeom prst="ellipse">
              <a:avLst/>
            </a:prstGeom>
            <a:gradFill rotWithShape="0">
              <a:gsLst>
                <a:gs pos="0">
                  <a:schemeClr val="folHlink">
                    <a:gamma/>
                    <a:tint val="0"/>
                    <a:invGamma/>
                  </a:schemeClr>
                </a:gs>
                <a:gs pos="100000">
                  <a:schemeClr val="folHlink"/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</p:grpSp>
      <p:sp>
        <p:nvSpPr>
          <p:cNvPr id="172399" name="Freeform 367" descr="5%"/>
          <p:cNvSpPr>
            <a:spLocks noChangeAspect="1"/>
          </p:cNvSpPr>
          <p:nvPr/>
        </p:nvSpPr>
        <p:spPr bwMode="auto">
          <a:xfrm>
            <a:off x="3660775" y="1762125"/>
            <a:ext cx="234950" cy="3178175"/>
          </a:xfrm>
          <a:custGeom>
            <a:avLst/>
            <a:gdLst/>
            <a:ahLst/>
            <a:cxnLst>
              <a:cxn ang="0">
                <a:pos x="14" y="0"/>
              </a:cxn>
              <a:cxn ang="0">
                <a:pos x="200" y="0"/>
              </a:cxn>
              <a:cxn ang="0">
                <a:pos x="216" y="18"/>
              </a:cxn>
              <a:cxn ang="0">
                <a:pos x="218" y="2834"/>
              </a:cxn>
              <a:cxn ang="0">
                <a:pos x="202" y="2838"/>
              </a:cxn>
              <a:cxn ang="0">
                <a:pos x="182" y="2826"/>
              </a:cxn>
              <a:cxn ang="0">
                <a:pos x="158" y="2816"/>
              </a:cxn>
              <a:cxn ang="0">
                <a:pos x="122" y="2814"/>
              </a:cxn>
              <a:cxn ang="0">
                <a:pos x="88" y="2814"/>
              </a:cxn>
              <a:cxn ang="0">
                <a:pos x="54" y="2822"/>
              </a:cxn>
              <a:cxn ang="0">
                <a:pos x="24" y="2836"/>
              </a:cxn>
              <a:cxn ang="0">
                <a:pos x="6" y="2824"/>
              </a:cxn>
              <a:cxn ang="0">
                <a:pos x="0" y="12"/>
              </a:cxn>
              <a:cxn ang="0">
                <a:pos x="14" y="0"/>
              </a:cxn>
            </a:cxnLst>
            <a:rect l="0" t="0" r="r" b="b"/>
            <a:pathLst>
              <a:path w="218" h="2838">
                <a:moveTo>
                  <a:pt x="14" y="0"/>
                </a:moveTo>
                <a:lnTo>
                  <a:pt x="200" y="0"/>
                </a:lnTo>
                <a:lnTo>
                  <a:pt x="216" y="18"/>
                </a:lnTo>
                <a:lnTo>
                  <a:pt x="218" y="2834"/>
                </a:lnTo>
                <a:lnTo>
                  <a:pt x="202" y="2838"/>
                </a:lnTo>
                <a:lnTo>
                  <a:pt x="182" y="2826"/>
                </a:lnTo>
                <a:lnTo>
                  <a:pt x="158" y="2816"/>
                </a:lnTo>
                <a:lnTo>
                  <a:pt x="122" y="2814"/>
                </a:lnTo>
                <a:lnTo>
                  <a:pt x="88" y="2814"/>
                </a:lnTo>
                <a:lnTo>
                  <a:pt x="54" y="2822"/>
                </a:lnTo>
                <a:lnTo>
                  <a:pt x="24" y="2836"/>
                </a:lnTo>
                <a:lnTo>
                  <a:pt x="6" y="2824"/>
                </a:lnTo>
                <a:lnTo>
                  <a:pt x="0" y="12"/>
                </a:lnTo>
                <a:lnTo>
                  <a:pt x="14" y="0"/>
                </a:lnTo>
                <a:close/>
              </a:path>
            </a:pathLst>
          </a:custGeom>
          <a:pattFill prst="pct5">
            <a:fgClr>
              <a:srgbClr val="CC6600"/>
            </a:fgClr>
            <a:bgClr>
              <a:schemeClr val="bg1"/>
            </a:bgClr>
          </a:pattFill>
          <a:ln w="9525">
            <a:solidFill>
              <a:srgbClr val="CC6600"/>
            </a:solidFill>
            <a:prstDash val="solid"/>
            <a:round/>
            <a:headEnd/>
            <a:tailEnd/>
          </a:ln>
          <a:effectLst/>
        </p:spPr>
        <p:txBody>
          <a:bodyPr/>
          <a:lstStyle/>
          <a:p>
            <a:endParaRPr lang="ro-RO"/>
          </a:p>
        </p:txBody>
      </p:sp>
      <p:sp>
        <p:nvSpPr>
          <p:cNvPr id="172400" name="AutoShape 368" descr="Голубая тисненая бумага"/>
          <p:cNvSpPr>
            <a:spLocks noChangeArrowheads="1"/>
          </p:cNvSpPr>
          <p:nvPr/>
        </p:nvSpPr>
        <p:spPr bwMode="auto">
          <a:xfrm>
            <a:off x="6324600" y="3810000"/>
            <a:ext cx="2590800" cy="609600"/>
          </a:xfrm>
          <a:prstGeom prst="wedgeRoundRectCallout">
            <a:avLst>
              <a:gd name="adj1" fmla="val -116361"/>
              <a:gd name="adj2" fmla="val -111981"/>
              <a:gd name="adj3" fmla="val 16667"/>
            </a:avLst>
          </a:prstGeom>
          <a:blipFill dpi="0" rotWithShape="0">
            <a:blip r:embed="rId3" cstate="print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/>
          <a:lstStyle/>
          <a:p>
            <a:pPr algn="ctr">
              <a:lnSpc>
                <a:spcPct val="80000"/>
              </a:lnSpc>
            </a:pPr>
            <a:r>
              <a:rPr lang="ru-RU" b="1">
                <a:effectLst>
                  <a:outerShdw blurRad="38100" dist="38100" dir="2700000" algn="tl">
                    <a:srgbClr val="FFFFFF"/>
                  </a:outerShdw>
                </a:effectLst>
                <a:latin typeface="Times New Roman" pitchFamily="18" charset="0"/>
              </a:rPr>
              <a:t>Накол капсюля воспламенителя</a:t>
            </a:r>
          </a:p>
        </p:txBody>
      </p:sp>
      <p:sp>
        <p:nvSpPr>
          <p:cNvPr id="172401" name="AutoShape 369" descr="Газетная бумага">
            <a:hlinkClick r:id="" action="ppaction://hlinkshowjump?jump=endshow" highlightClick="1"/>
          </p:cNvPr>
          <p:cNvSpPr>
            <a:spLocks noChangeArrowheads="1"/>
          </p:cNvSpPr>
          <p:nvPr/>
        </p:nvSpPr>
        <p:spPr bwMode="auto">
          <a:xfrm>
            <a:off x="8743950" y="152400"/>
            <a:ext cx="247650" cy="290513"/>
          </a:xfrm>
          <a:prstGeom prst="actionButtonHome">
            <a:avLst/>
          </a:prstGeom>
          <a:blipFill dpi="0" rotWithShape="0">
            <a:blip r:embed="rId4" cstate="print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</p:spTree>
  </p:cSld>
  <p:clrMapOvr>
    <a:masterClrMapping/>
  </p:clrMapOvr>
  <p:transition>
    <p:sndAc>
      <p:stSnd>
        <p:snd r:embed="rId2" name="gunshot.wav"/>
      </p:stSnd>
    </p:sndAc>
  </p:transition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378" name="Rectangle 2"/>
          <p:cNvSpPr>
            <a:spLocks noChangeAspect="1" noChangeArrowheads="1"/>
          </p:cNvSpPr>
          <p:nvPr/>
        </p:nvSpPr>
        <p:spPr bwMode="auto">
          <a:xfrm>
            <a:off x="1270000" y="2216150"/>
            <a:ext cx="5807075" cy="2803525"/>
          </a:xfrm>
          <a:prstGeom prst="rect">
            <a:avLst/>
          </a:prstGeom>
          <a:gradFill rotWithShape="0">
            <a:gsLst>
              <a:gs pos="0">
                <a:srgbClr val="ECD9C6"/>
              </a:gs>
              <a:gs pos="50000">
                <a:srgbClr val="ECD9C6">
                  <a:gamma/>
                  <a:tint val="39216"/>
                  <a:invGamma/>
                </a:srgbClr>
              </a:gs>
              <a:gs pos="100000">
                <a:srgbClr val="ECD9C6"/>
              </a:gs>
            </a:gsLst>
            <a:lin ang="0" scaled="1"/>
          </a:gra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grpSp>
        <p:nvGrpSpPr>
          <p:cNvPr id="101379" name="Group 3"/>
          <p:cNvGrpSpPr>
            <a:grpSpLocks noChangeAspect="1"/>
          </p:cNvGrpSpPr>
          <p:nvPr/>
        </p:nvGrpSpPr>
        <p:grpSpPr bwMode="auto">
          <a:xfrm rot="5400000">
            <a:off x="5460207" y="3142456"/>
            <a:ext cx="501650" cy="1519237"/>
            <a:chOff x="979" y="2230"/>
            <a:chExt cx="192" cy="377"/>
          </a:xfrm>
        </p:grpSpPr>
        <p:grpSp>
          <p:nvGrpSpPr>
            <p:cNvPr id="101380" name="Group 4"/>
            <p:cNvGrpSpPr>
              <a:grpSpLocks noChangeAspect="1"/>
            </p:cNvGrpSpPr>
            <p:nvPr/>
          </p:nvGrpSpPr>
          <p:grpSpPr bwMode="auto">
            <a:xfrm rot="-186789">
              <a:off x="983" y="2577"/>
              <a:ext cx="186" cy="30"/>
              <a:chOff x="2966" y="3408"/>
              <a:chExt cx="265" cy="43"/>
            </a:xfrm>
          </p:grpSpPr>
          <p:sp>
            <p:nvSpPr>
              <p:cNvPr id="101381" name="Rectangle 5"/>
              <p:cNvSpPr>
                <a:spLocks noChangeAspect="1"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01382" name="Oval 6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01383" name="Oval 7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01384" name="Group 8"/>
            <p:cNvGrpSpPr>
              <a:grpSpLocks noChangeAspect="1"/>
            </p:cNvGrpSpPr>
            <p:nvPr/>
          </p:nvGrpSpPr>
          <p:grpSpPr bwMode="auto">
            <a:xfrm>
              <a:off x="983" y="2426"/>
              <a:ext cx="186" cy="30"/>
              <a:chOff x="2966" y="3408"/>
              <a:chExt cx="265" cy="43"/>
            </a:xfrm>
          </p:grpSpPr>
          <p:sp>
            <p:nvSpPr>
              <p:cNvPr id="101385" name="Rectangle 9"/>
              <p:cNvSpPr>
                <a:spLocks noChangeAspect="1"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01386" name="Oval 10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01387" name="Oval 11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01388" name="Group 12"/>
            <p:cNvGrpSpPr>
              <a:grpSpLocks noChangeAspect="1"/>
            </p:cNvGrpSpPr>
            <p:nvPr/>
          </p:nvGrpSpPr>
          <p:grpSpPr bwMode="auto">
            <a:xfrm>
              <a:off x="982" y="2398"/>
              <a:ext cx="186" cy="30"/>
              <a:chOff x="2966" y="3408"/>
              <a:chExt cx="265" cy="43"/>
            </a:xfrm>
          </p:grpSpPr>
          <p:sp>
            <p:nvSpPr>
              <p:cNvPr id="101389" name="Rectangle 13"/>
              <p:cNvSpPr>
                <a:spLocks noChangeAspect="1"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01390" name="Oval 14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01391" name="Oval 15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01392" name="Group 16"/>
            <p:cNvGrpSpPr>
              <a:grpSpLocks noChangeAspect="1"/>
            </p:cNvGrpSpPr>
            <p:nvPr/>
          </p:nvGrpSpPr>
          <p:grpSpPr bwMode="auto">
            <a:xfrm>
              <a:off x="981" y="2315"/>
              <a:ext cx="187" cy="30"/>
              <a:chOff x="2966" y="3408"/>
              <a:chExt cx="265" cy="43"/>
            </a:xfrm>
          </p:grpSpPr>
          <p:sp>
            <p:nvSpPr>
              <p:cNvPr id="101393" name="Rectangle 17"/>
              <p:cNvSpPr>
                <a:spLocks noChangeAspect="1"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01394" name="Oval 18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01395" name="Oval 19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01396" name="Group 20"/>
            <p:cNvGrpSpPr>
              <a:grpSpLocks noChangeAspect="1"/>
            </p:cNvGrpSpPr>
            <p:nvPr/>
          </p:nvGrpSpPr>
          <p:grpSpPr bwMode="auto">
            <a:xfrm>
              <a:off x="983" y="2288"/>
              <a:ext cx="186" cy="30"/>
              <a:chOff x="2966" y="3408"/>
              <a:chExt cx="265" cy="43"/>
            </a:xfrm>
          </p:grpSpPr>
          <p:sp>
            <p:nvSpPr>
              <p:cNvPr id="101397" name="Rectangle 21"/>
              <p:cNvSpPr>
                <a:spLocks noChangeAspect="1"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01398" name="Oval 22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01399" name="Oval 23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01400" name="Group 24"/>
            <p:cNvGrpSpPr>
              <a:grpSpLocks noChangeAspect="1"/>
            </p:cNvGrpSpPr>
            <p:nvPr/>
          </p:nvGrpSpPr>
          <p:grpSpPr bwMode="auto">
            <a:xfrm>
              <a:off x="984" y="2263"/>
              <a:ext cx="187" cy="30"/>
              <a:chOff x="2966" y="3408"/>
              <a:chExt cx="265" cy="43"/>
            </a:xfrm>
          </p:grpSpPr>
          <p:sp>
            <p:nvSpPr>
              <p:cNvPr id="101401" name="Rectangle 25"/>
              <p:cNvSpPr>
                <a:spLocks noChangeAspect="1"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01402" name="Oval 26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01403" name="Oval 27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01404" name="Group 28"/>
            <p:cNvGrpSpPr>
              <a:grpSpLocks noChangeAspect="1"/>
            </p:cNvGrpSpPr>
            <p:nvPr/>
          </p:nvGrpSpPr>
          <p:grpSpPr bwMode="auto">
            <a:xfrm>
              <a:off x="979" y="2369"/>
              <a:ext cx="186" cy="30"/>
              <a:chOff x="2966" y="3408"/>
              <a:chExt cx="265" cy="43"/>
            </a:xfrm>
          </p:grpSpPr>
          <p:sp>
            <p:nvSpPr>
              <p:cNvPr id="101405" name="Rectangle 29"/>
              <p:cNvSpPr>
                <a:spLocks noChangeAspect="1"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01406" name="Oval 30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01407" name="Oval 31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01408" name="Group 32"/>
            <p:cNvGrpSpPr>
              <a:grpSpLocks noChangeAspect="1"/>
            </p:cNvGrpSpPr>
            <p:nvPr/>
          </p:nvGrpSpPr>
          <p:grpSpPr bwMode="auto">
            <a:xfrm>
              <a:off x="979" y="2340"/>
              <a:ext cx="187" cy="31"/>
              <a:chOff x="2966" y="3408"/>
              <a:chExt cx="265" cy="43"/>
            </a:xfrm>
          </p:grpSpPr>
          <p:sp>
            <p:nvSpPr>
              <p:cNvPr id="101409" name="Rectangle 33"/>
              <p:cNvSpPr>
                <a:spLocks noChangeAspect="1"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01410" name="Oval 34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01411" name="Oval 35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01412" name="Group 36"/>
            <p:cNvGrpSpPr>
              <a:grpSpLocks noChangeAspect="1"/>
            </p:cNvGrpSpPr>
            <p:nvPr/>
          </p:nvGrpSpPr>
          <p:grpSpPr bwMode="auto">
            <a:xfrm>
              <a:off x="982" y="2457"/>
              <a:ext cx="186" cy="30"/>
              <a:chOff x="2966" y="3408"/>
              <a:chExt cx="265" cy="43"/>
            </a:xfrm>
          </p:grpSpPr>
          <p:sp>
            <p:nvSpPr>
              <p:cNvPr id="101413" name="Rectangle 37"/>
              <p:cNvSpPr>
                <a:spLocks noChangeAspect="1"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01414" name="Oval 38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01415" name="Oval 39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01416" name="Group 40"/>
            <p:cNvGrpSpPr>
              <a:grpSpLocks noChangeAspect="1"/>
            </p:cNvGrpSpPr>
            <p:nvPr/>
          </p:nvGrpSpPr>
          <p:grpSpPr bwMode="auto">
            <a:xfrm rot="136227">
              <a:off x="984" y="2240"/>
              <a:ext cx="187" cy="30"/>
              <a:chOff x="2966" y="3408"/>
              <a:chExt cx="265" cy="43"/>
            </a:xfrm>
          </p:grpSpPr>
          <p:sp>
            <p:nvSpPr>
              <p:cNvPr id="101417" name="Rectangle 41"/>
              <p:cNvSpPr>
                <a:spLocks noChangeAspect="1"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01418" name="Oval 42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01419" name="Oval 43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01420" name="Group 44"/>
            <p:cNvGrpSpPr>
              <a:grpSpLocks noChangeAspect="1"/>
            </p:cNvGrpSpPr>
            <p:nvPr/>
          </p:nvGrpSpPr>
          <p:grpSpPr bwMode="auto">
            <a:xfrm rot="-208310">
              <a:off x="983" y="2230"/>
              <a:ext cx="186" cy="30"/>
              <a:chOff x="2966" y="3408"/>
              <a:chExt cx="265" cy="43"/>
            </a:xfrm>
          </p:grpSpPr>
          <p:sp>
            <p:nvSpPr>
              <p:cNvPr id="101421" name="Rectangle 45"/>
              <p:cNvSpPr>
                <a:spLocks noChangeAspect="1"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01422" name="Oval 46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01423" name="Oval 47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01424" name="Group 48"/>
            <p:cNvGrpSpPr>
              <a:grpSpLocks noChangeAspect="1"/>
            </p:cNvGrpSpPr>
            <p:nvPr/>
          </p:nvGrpSpPr>
          <p:grpSpPr bwMode="auto">
            <a:xfrm>
              <a:off x="985" y="2541"/>
              <a:ext cx="186" cy="30"/>
              <a:chOff x="2966" y="3408"/>
              <a:chExt cx="265" cy="43"/>
            </a:xfrm>
          </p:grpSpPr>
          <p:sp>
            <p:nvSpPr>
              <p:cNvPr id="101425" name="Rectangle 49"/>
              <p:cNvSpPr>
                <a:spLocks noChangeAspect="1"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01426" name="Oval 50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01427" name="Oval 51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01428" name="Group 52"/>
            <p:cNvGrpSpPr>
              <a:grpSpLocks noChangeAspect="1"/>
            </p:cNvGrpSpPr>
            <p:nvPr/>
          </p:nvGrpSpPr>
          <p:grpSpPr bwMode="auto">
            <a:xfrm>
              <a:off x="984" y="2513"/>
              <a:ext cx="186" cy="30"/>
              <a:chOff x="2966" y="3408"/>
              <a:chExt cx="265" cy="43"/>
            </a:xfrm>
          </p:grpSpPr>
          <p:sp>
            <p:nvSpPr>
              <p:cNvPr id="101429" name="Rectangle 53"/>
              <p:cNvSpPr>
                <a:spLocks noChangeAspect="1"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01430" name="Oval 54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01431" name="Oval 55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01432" name="Group 56"/>
            <p:cNvGrpSpPr>
              <a:grpSpLocks noChangeAspect="1"/>
            </p:cNvGrpSpPr>
            <p:nvPr/>
          </p:nvGrpSpPr>
          <p:grpSpPr bwMode="auto">
            <a:xfrm>
              <a:off x="981" y="2484"/>
              <a:ext cx="186" cy="30"/>
              <a:chOff x="2966" y="3408"/>
              <a:chExt cx="265" cy="43"/>
            </a:xfrm>
          </p:grpSpPr>
          <p:sp>
            <p:nvSpPr>
              <p:cNvPr id="101433" name="Rectangle 57"/>
              <p:cNvSpPr>
                <a:spLocks noChangeAspect="1"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01434" name="Oval 58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01435" name="Oval 59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01436" name="Group 60"/>
            <p:cNvGrpSpPr>
              <a:grpSpLocks noChangeAspect="1"/>
            </p:cNvGrpSpPr>
            <p:nvPr/>
          </p:nvGrpSpPr>
          <p:grpSpPr bwMode="auto">
            <a:xfrm>
              <a:off x="984" y="2572"/>
              <a:ext cx="186" cy="30"/>
              <a:chOff x="2966" y="3408"/>
              <a:chExt cx="265" cy="43"/>
            </a:xfrm>
          </p:grpSpPr>
          <p:sp>
            <p:nvSpPr>
              <p:cNvPr id="101437" name="Rectangle 61"/>
              <p:cNvSpPr>
                <a:spLocks noChangeAspect="1"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01438" name="Oval 62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01439" name="Oval 63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</p:grpSp>
      <p:grpSp>
        <p:nvGrpSpPr>
          <p:cNvPr id="101440" name="Group 64"/>
          <p:cNvGrpSpPr>
            <a:grpSpLocks/>
          </p:cNvGrpSpPr>
          <p:nvPr/>
        </p:nvGrpSpPr>
        <p:grpSpPr bwMode="auto">
          <a:xfrm>
            <a:off x="7961313" y="3502025"/>
            <a:ext cx="112712" cy="790575"/>
            <a:chOff x="5015" y="2206"/>
            <a:chExt cx="71" cy="498"/>
          </a:xfrm>
        </p:grpSpPr>
        <p:sp>
          <p:nvSpPr>
            <p:cNvPr id="101441" name="Rectangle 65"/>
            <p:cNvSpPr>
              <a:spLocks noChangeAspect="1" noChangeArrowheads="1"/>
            </p:cNvSpPr>
            <p:nvPr/>
          </p:nvSpPr>
          <p:spPr bwMode="auto">
            <a:xfrm rot="5400000" flipH="1">
              <a:off x="4931" y="2290"/>
              <a:ext cx="237" cy="69"/>
            </a:xfrm>
            <a:prstGeom prst="rect">
              <a:avLst/>
            </a:prstGeom>
            <a:gradFill rotWithShape="0">
              <a:gsLst>
                <a:gs pos="0">
                  <a:schemeClr val="folHlink">
                    <a:gamma/>
                    <a:shade val="46275"/>
                    <a:invGamma/>
                  </a:schemeClr>
                </a:gs>
                <a:gs pos="100000">
                  <a:schemeClr val="folHlink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01442" name="Rectangle 66"/>
            <p:cNvSpPr>
              <a:spLocks noChangeAspect="1" noChangeArrowheads="1"/>
            </p:cNvSpPr>
            <p:nvPr/>
          </p:nvSpPr>
          <p:spPr bwMode="auto">
            <a:xfrm rot="5400000" flipH="1">
              <a:off x="4931" y="2548"/>
              <a:ext cx="242" cy="69"/>
            </a:xfrm>
            <a:prstGeom prst="rect">
              <a:avLst/>
            </a:prstGeom>
            <a:gradFill rotWithShape="0">
              <a:gsLst>
                <a:gs pos="0">
                  <a:schemeClr val="folHlink">
                    <a:gamma/>
                    <a:shade val="46275"/>
                    <a:invGamma/>
                  </a:schemeClr>
                </a:gs>
                <a:gs pos="100000">
                  <a:schemeClr val="folHlink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</p:grpSp>
      <p:sp>
        <p:nvSpPr>
          <p:cNvPr id="101443" name="Rectangle 67" descr="Алмазная решетка (контур)"/>
          <p:cNvSpPr>
            <a:spLocks noChangeAspect="1" noChangeArrowheads="1"/>
          </p:cNvSpPr>
          <p:nvPr/>
        </p:nvSpPr>
        <p:spPr bwMode="auto">
          <a:xfrm>
            <a:off x="2017713" y="3614738"/>
            <a:ext cx="1620837" cy="642937"/>
          </a:xfrm>
          <a:prstGeom prst="rect">
            <a:avLst/>
          </a:prstGeom>
          <a:pattFill prst="openDmnd">
            <a:fgClr>
              <a:srgbClr val="FF3300"/>
            </a:fgClr>
            <a:bgClr>
              <a:schemeClr val="bg1"/>
            </a:bgClr>
          </a:pattFill>
          <a:ln w="19050">
            <a:solidFill>
              <a:srgbClr val="FF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01444" name="Rectangle 68" descr="Алмазная решетка (контур)"/>
          <p:cNvSpPr>
            <a:spLocks noChangeAspect="1" noChangeArrowheads="1"/>
          </p:cNvSpPr>
          <p:nvPr/>
        </p:nvSpPr>
        <p:spPr bwMode="auto">
          <a:xfrm>
            <a:off x="1330325" y="4429125"/>
            <a:ext cx="209550" cy="163513"/>
          </a:xfrm>
          <a:prstGeom prst="rect">
            <a:avLst/>
          </a:prstGeom>
          <a:pattFill prst="openDmnd">
            <a:fgClr>
              <a:schemeClr val="folHlink"/>
            </a:fgClr>
            <a:bgClr>
              <a:schemeClr val="bg1"/>
            </a:bgClr>
          </a:patt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01445" name="Rectangle 69" descr="Алмазная решетка (контур)"/>
          <p:cNvSpPr>
            <a:spLocks noChangeAspect="1" noChangeArrowheads="1"/>
          </p:cNvSpPr>
          <p:nvPr/>
        </p:nvSpPr>
        <p:spPr bwMode="auto">
          <a:xfrm>
            <a:off x="1322388" y="3292475"/>
            <a:ext cx="209550" cy="165100"/>
          </a:xfrm>
          <a:prstGeom prst="rect">
            <a:avLst/>
          </a:prstGeom>
          <a:pattFill prst="openDmnd">
            <a:fgClr>
              <a:schemeClr val="folHlink"/>
            </a:fgClr>
            <a:bgClr>
              <a:schemeClr val="bg1"/>
            </a:bgClr>
          </a:patt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01446" name="Rectangle 70" descr="60%"/>
          <p:cNvSpPr>
            <a:spLocks noChangeAspect="1" noChangeArrowheads="1"/>
          </p:cNvSpPr>
          <p:nvPr/>
        </p:nvSpPr>
        <p:spPr bwMode="auto">
          <a:xfrm>
            <a:off x="1384300" y="2166938"/>
            <a:ext cx="5589588" cy="169862"/>
          </a:xfrm>
          <a:prstGeom prst="rect">
            <a:avLst/>
          </a:prstGeom>
          <a:pattFill prst="pct60">
            <a:fgClr>
              <a:srgbClr val="A50021"/>
            </a:fgClr>
            <a:bgClr>
              <a:schemeClr val="bg1"/>
            </a:bgClr>
          </a:patt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01447" name="Rectangle 71" descr="Алмазная решетка (контур)"/>
          <p:cNvSpPr>
            <a:spLocks noChangeAspect="1" noChangeArrowheads="1"/>
          </p:cNvSpPr>
          <p:nvPr/>
        </p:nvSpPr>
        <p:spPr bwMode="auto">
          <a:xfrm>
            <a:off x="6845300" y="4398963"/>
            <a:ext cx="560388" cy="165100"/>
          </a:xfrm>
          <a:prstGeom prst="rect">
            <a:avLst/>
          </a:prstGeom>
          <a:pattFill prst="openDmnd">
            <a:fgClr>
              <a:schemeClr val="folHlink"/>
            </a:fgClr>
            <a:bgClr>
              <a:schemeClr val="bg1"/>
            </a:bgClr>
          </a:patt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01448" name="Rectangle 72" descr="Алмазная решетка (контур)"/>
          <p:cNvSpPr>
            <a:spLocks noChangeAspect="1" noChangeArrowheads="1"/>
          </p:cNvSpPr>
          <p:nvPr/>
        </p:nvSpPr>
        <p:spPr bwMode="auto">
          <a:xfrm>
            <a:off x="6845300" y="3248025"/>
            <a:ext cx="560388" cy="165100"/>
          </a:xfrm>
          <a:prstGeom prst="rect">
            <a:avLst/>
          </a:prstGeom>
          <a:pattFill prst="openDmnd">
            <a:fgClr>
              <a:schemeClr val="folHlink"/>
            </a:fgClr>
            <a:bgClr>
              <a:schemeClr val="bg1"/>
            </a:bgClr>
          </a:patt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grpSp>
        <p:nvGrpSpPr>
          <p:cNvPr id="101449" name="Group 73"/>
          <p:cNvGrpSpPr>
            <a:grpSpLocks noChangeAspect="1"/>
          </p:cNvGrpSpPr>
          <p:nvPr/>
        </p:nvGrpSpPr>
        <p:grpSpPr bwMode="auto">
          <a:xfrm>
            <a:off x="3130550" y="3711575"/>
            <a:ext cx="571500" cy="419100"/>
            <a:chOff x="2298" y="3360"/>
            <a:chExt cx="229" cy="168"/>
          </a:xfrm>
        </p:grpSpPr>
        <p:sp>
          <p:nvSpPr>
            <p:cNvPr id="101450" name="Rectangle 74"/>
            <p:cNvSpPr>
              <a:spLocks noChangeAspect="1" noChangeArrowheads="1"/>
            </p:cNvSpPr>
            <p:nvPr/>
          </p:nvSpPr>
          <p:spPr bwMode="auto">
            <a:xfrm rot="5400000">
              <a:off x="2369" y="3337"/>
              <a:ext cx="80" cy="221"/>
            </a:xfrm>
            <a:prstGeom prst="rect">
              <a:avLst/>
            </a:prstGeom>
            <a:gradFill rotWithShape="0">
              <a:gsLst>
                <a:gs pos="0">
                  <a:srgbClr val="CC9900"/>
                </a:gs>
                <a:gs pos="50000">
                  <a:srgbClr val="CC9900">
                    <a:gamma/>
                    <a:tint val="0"/>
                    <a:invGamma/>
                  </a:srgbClr>
                </a:gs>
                <a:gs pos="100000">
                  <a:srgbClr val="CC9900"/>
                </a:gs>
              </a:gsLst>
              <a:lin ang="540000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grpSp>
          <p:nvGrpSpPr>
            <p:cNvPr id="101451" name="Group 75"/>
            <p:cNvGrpSpPr>
              <a:grpSpLocks noChangeAspect="1"/>
            </p:cNvGrpSpPr>
            <p:nvPr/>
          </p:nvGrpSpPr>
          <p:grpSpPr bwMode="auto">
            <a:xfrm rot="5400000">
              <a:off x="2425" y="3426"/>
              <a:ext cx="168" cy="36"/>
              <a:chOff x="2620" y="480"/>
              <a:chExt cx="260" cy="36"/>
            </a:xfrm>
          </p:grpSpPr>
          <p:sp>
            <p:nvSpPr>
              <p:cNvPr id="101452" name="Rectangle 76"/>
              <p:cNvSpPr>
                <a:spLocks noChangeAspect="1" noChangeArrowheads="1"/>
              </p:cNvSpPr>
              <p:nvPr/>
            </p:nvSpPr>
            <p:spPr bwMode="auto">
              <a:xfrm>
                <a:off x="2620" y="480"/>
                <a:ext cx="260" cy="20"/>
              </a:xfrm>
              <a:prstGeom prst="rect">
                <a:avLst/>
              </a:prstGeom>
              <a:gradFill rotWithShape="0">
                <a:gsLst>
                  <a:gs pos="0">
                    <a:srgbClr val="CC9900"/>
                  </a:gs>
                  <a:gs pos="50000">
                    <a:srgbClr val="CC9900">
                      <a:gamma/>
                      <a:tint val="0"/>
                      <a:invGamma/>
                    </a:srgbClr>
                  </a:gs>
                  <a:gs pos="100000">
                    <a:srgbClr val="CC9900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01453" name="AutoShape 77"/>
              <p:cNvSpPr>
                <a:spLocks noChangeAspect="1" noChangeArrowheads="1"/>
              </p:cNvSpPr>
              <p:nvPr/>
            </p:nvSpPr>
            <p:spPr bwMode="auto">
              <a:xfrm>
                <a:off x="2622" y="498"/>
                <a:ext cx="256" cy="18"/>
              </a:xfrm>
              <a:custGeom>
                <a:avLst/>
                <a:gdLst>
                  <a:gd name="G0" fmla="+- 5400 0 0"/>
                  <a:gd name="G1" fmla="+- 21600 0 5400"/>
                  <a:gd name="G2" fmla="*/ 5400 1 2"/>
                  <a:gd name="G3" fmla="+- 21600 0 G2"/>
                  <a:gd name="G4" fmla="+/ 5400 21600 2"/>
                  <a:gd name="G5" fmla="+/ G1 0 2"/>
                  <a:gd name="G6" fmla="*/ 21600 21600 5400"/>
                  <a:gd name="G7" fmla="*/ G6 1 2"/>
                  <a:gd name="G8" fmla="+- 21600 0 G7"/>
                  <a:gd name="G9" fmla="*/ 21600 1 2"/>
                  <a:gd name="G10" fmla="+- 5400 0 G9"/>
                  <a:gd name="G11" fmla="?: G10 G8 0"/>
                  <a:gd name="G12" fmla="?: G10 G7 21600"/>
                  <a:gd name="T0" fmla="*/ 18900 w 21600"/>
                  <a:gd name="T1" fmla="*/ 10800 h 21600"/>
                  <a:gd name="T2" fmla="*/ 10800 w 21600"/>
                  <a:gd name="T3" fmla="*/ 21600 h 21600"/>
                  <a:gd name="T4" fmla="*/ 2700 w 21600"/>
                  <a:gd name="T5" fmla="*/ 10800 h 21600"/>
                  <a:gd name="T6" fmla="*/ 10800 w 21600"/>
                  <a:gd name="T7" fmla="*/ 0 h 21600"/>
                  <a:gd name="T8" fmla="*/ 4500 w 21600"/>
                  <a:gd name="T9" fmla="*/ 4500 h 21600"/>
                  <a:gd name="T10" fmla="*/ 17100 w 21600"/>
                  <a:gd name="T11" fmla="*/ 171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T8" t="T9" r="T10" b="T11"/>
                <a:pathLst>
                  <a:path w="21600" h="21600">
                    <a:moveTo>
                      <a:pt x="0" y="0"/>
                    </a:moveTo>
                    <a:lnTo>
                      <a:pt x="5400" y="21600"/>
                    </a:lnTo>
                    <a:lnTo>
                      <a:pt x="16200" y="21600"/>
                    </a:lnTo>
                    <a:lnTo>
                      <a:pt x="2160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CC9900"/>
                  </a:gs>
                  <a:gs pos="50000">
                    <a:srgbClr val="CC9900">
                      <a:gamma/>
                      <a:tint val="0"/>
                      <a:invGamma/>
                    </a:srgbClr>
                  </a:gs>
                  <a:gs pos="100000">
                    <a:srgbClr val="CC9900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</p:grpSp>
      <p:sp>
        <p:nvSpPr>
          <p:cNvPr id="101454" name="AutoShape 78"/>
          <p:cNvSpPr>
            <a:spLocks noChangeAspect="1" noChangeArrowheads="1"/>
          </p:cNvSpPr>
          <p:nvPr/>
        </p:nvSpPr>
        <p:spPr bwMode="auto">
          <a:xfrm>
            <a:off x="3908425" y="2366963"/>
            <a:ext cx="515938" cy="657225"/>
          </a:xfrm>
          <a:prstGeom prst="roundRect">
            <a:avLst>
              <a:gd name="adj" fmla="val 18356"/>
            </a:avLst>
          </a:prstGeom>
          <a:gradFill rotWithShape="0">
            <a:gsLst>
              <a:gs pos="0">
                <a:srgbClr val="A50021">
                  <a:gamma/>
                  <a:shade val="0"/>
                  <a:invGamma/>
                </a:srgbClr>
              </a:gs>
              <a:gs pos="50000">
                <a:srgbClr val="A50021"/>
              </a:gs>
              <a:gs pos="100000">
                <a:srgbClr val="A50021">
                  <a:gamma/>
                  <a:shade val="0"/>
                  <a:invGamma/>
                </a:srgbClr>
              </a:gs>
            </a:gsLst>
            <a:lin ang="0" scaled="1"/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01455" name="Rectangle 79"/>
          <p:cNvSpPr>
            <a:spLocks noChangeAspect="1" noChangeArrowheads="1"/>
          </p:cNvSpPr>
          <p:nvPr/>
        </p:nvSpPr>
        <p:spPr bwMode="auto">
          <a:xfrm>
            <a:off x="4395788" y="3098800"/>
            <a:ext cx="90487" cy="1211263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01456" name="Rectangle 80"/>
          <p:cNvSpPr>
            <a:spLocks noChangeAspect="1" noChangeArrowheads="1"/>
          </p:cNvSpPr>
          <p:nvPr/>
        </p:nvSpPr>
        <p:spPr bwMode="auto">
          <a:xfrm>
            <a:off x="3789363" y="2905125"/>
            <a:ext cx="744537" cy="79375"/>
          </a:xfrm>
          <a:prstGeom prst="rect">
            <a:avLst/>
          </a:prstGeom>
          <a:gradFill rotWithShape="0">
            <a:gsLst>
              <a:gs pos="0">
                <a:srgbClr val="A50021">
                  <a:gamma/>
                  <a:shade val="0"/>
                  <a:invGamma/>
                </a:srgbClr>
              </a:gs>
              <a:gs pos="50000">
                <a:srgbClr val="A50021"/>
              </a:gs>
              <a:gs pos="100000">
                <a:srgbClr val="A50021">
                  <a:gamma/>
                  <a:shade val="0"/>
                  <a:invGamma/>
                </a:srgbClr>
              </a:gs>
            </a:gsLst>
            <a:lin ang="0" scaled="1"/>
          </a:gra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01457" name="Freeform 81" descr="75%"/>
          <p:cNvSpPr>
            <a:spLocks noChangeAspect="1"/>
          </p:cNvSpPr>
          <p:nvPr/>
        </p:nvSpPr>
        <p:spPr bwMode="auto">
          <a:xfrm>
            <a:off x="1265238" y="2057400"/>
            <a:ext cx="5818187" cy="1076325"/>
          </a:xfrm>
          <a:custGeom>
            <a:avLst/>
            <a:gdLst/>
            <a:ahLst/>
            <a:cxnLst>
              <a:cxn ang="0">
                <a:pos x="0" y="432"/>
              </a:cxn>
              <a:cxn ang="0">
                <a:pos x="0" y="48"/>
              </a:cxn>
              <a:cxn ang="0">
                <a:pos x="48" y="0"/>
              </a:cxn>
              <a:cxn ang="0">
                <a:pos x="2304" y="0"/>
              </a:cxn>
              <a:cxn ang="0">
                <a:pos x="2352" y="48"/>
              </a:cxn>
              <a:cxn ang="0">
                <a:pos x="2352" y="432"/>
              </a:cxn>
              <a:cxn ang="0">
                <a:pos x="2304" y="432"/>
              </a:cxn>
              <a:cxn ang="0">
                <a:pos x="2304" y="96"/>
              </a:cxn>
              <a:cxn ang="0">
                <a:pos x="2304" y="48"/>
              </a:cxn>
              <a:cxn ang="0">
                <a:pos x="2160" y="48"/>
              </a:cxn>
              <a:cxn ang="0">
                <a:pos x="2160" y="96"/>
              </a:cxn>
              <a:cxn ang="0">
                <a:pos x="2016" y="96"/>
              </a:cxn>
              <a:cxn ang="0">
                <a:pos x="2016" y="48"/>
              </a:cxn>
              <a:cxn ang="0">
                <a:pos x="336" y="48"/>
              </a:cxn>
              <a:cxn ang="0">
                <a:pos x="336" y="96"/>
              </a:cxn>
              <a:cxn ang="0">
                <a:pos x="192" y="96"/>
              </a:cxn>
              <a:cxn ang="0">
                <a:pos x="192" y="48"/>
              </a:cxn>
              <a:cxn ang="0">
                <a:pos x="48" y="48"/>
              </a:cxn>
              <a:cxn ang="0">
                <a:pos x="48" y="432"/>
              </a:cxn>
              <a:cxn ang="0">
                <a:pos x="0" y="432"/>
              </a:cxn>
            </a:cxnLst>
            <a:rect l="0" t="0" r="r" b="b"/>
            <a:pathLst>
              <a:path w="2352" h="432">
                <a:moveTo>
                  <a:pt x="0" y="432"/>
                </a:moveTo>
                <a:lnTo>
                  <a:pt x="0" y="48"/>
                </a:lnTo>
                <a:lnTo>
                  <a:pt x="48" y="0"/>
                </a:lnTo>
                <a:lnTo>
                  <a:pt x="2304" y="0"/>
                </a:lnTo>
                <a:lnTo>
                  <a:pt x="2352" y="48"/>
                </a:lnTo>
                <a:lnTo>
                  <a:pt x="2352" y="432"/>
                </a:lnTo>
                <a:lnTo>
                  <a:pt x="2304" y="432"/>
                </a:lnTo>
                <a:lnTo>
                  <a:pt x="2304" y="96"/>
                </a:lnTo>
                <a:lnTo>
                  <a:pt x="2304" y="48"/>
                </a:lnTo>
                <a:lnTo>
                  <a:pt x="2160" y="48"/>
                </a:lnTo>
                <a:lnTo>
                  <a:pt x="2160" y="96"/>
                </a:lnTo>
                <a:lnTo>
                  <a:pt x="2016" y="96"/>
                </a:lnTo>
                <a:lnTo>
                  <a:pt x="2016" y="48"/>
                </a:lnTo>
                <a:lnTo>
                  <a:pt x="336" y="48"/>
                </a:lnTo>
                <a:lnTo>
                  <a:pt x="336" y="96"/>
                </a:lnTo>
                <a:lnTo>
                  <a:pt x="192" y="96"/>
                </a:lnTo>
                <a:lnTo>
                  <a:pt x="192" y="48"/>
                </a:lnTo>
                <a:lnTo>
                  <a:pt x="48" y="48"/>
                </a:lnTo>
                <a:lnTo>
                  <a:pt x="48" y="432"/>
                </a:lnTo>
                <a:lnTo>
                  <a:pt x="0" y="432"/>
                </a:lnTo>
                <a:close/>
              </a:path>
            </a:pathLst>
          </a:custGeom>
          <a:pattFill prst="pct75">
            <a:fgClr>
              <a:schemeClr val="tx2"/>
            </a:fgClr>
            <a:bgClr>
              <a:schemeClr val="bg1"/>
            </a:bgClr>
          </a:patt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endParaRPr lang="ro-RO"/>
          </a:p>
        </p:txBody>
      </p:sp>
      <p:grpSp>
        <p:nvGrpSpPr>
          <p:cNvPr id="101458" name="Group 82"/>
          <p:cNvGrpSpPr>
            <a:grpSpLocks noChangeAspect="1"/>
          </p:cNvGrpSpPr>
          <p:nvPr/>
        </p:nvGrpSpPr>
        <p:grpSpPr bwMode="auto">
          <a:xfrm>
            <a:off x="7286625" y="3106738"/>
            <a:ext cx="1201738" cy="1576387"/>
            <a:chOff x="3969" y="3117"/>
            <a:chExt cx="483" cy="633"/>
          </a:xfrm>
        </p:grpSpPr>
        <p:sp>
          <p:nvSpPr>
            <p:cNvPr id="101459" name="Rectangle 83"/>
            <p:cNvSpPr>
              <a:spLocks noChangeAspect="1" noChangeArrowheads="1"/>
            </p:cNvSpPr>
            <p:nvPr/>
          </p:nvSpPr>
          <p:spPr bwMode="auto">
            <a:xfrm flipV="1">
              <a:off x="4119" y="3117"/>
              <a:ext cx="272" cy="36"/>
            </a:xfrm>
            <a:prstGeom prst="rect">
              <a:avLst/>
            </a:prstGeom>
            <a:gradFill rotWithShape="0">
              <a:gsLst>
                <a:gs pos="0">
                  <a:srgbClr val="990000">
                    <a:gamma/>
                    <a:tint val="48627"/>
                    <a:invGamma/>
                  </a:srgbClr>
                </a:gs>
                <a:gs pos="100000">
                  <a:srgbClr val="990000"/>
                </a:gs>
              </a:gsLst>
              <a:lin ang="540000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01460" name="Rectangle 84"/>
            <p:cNvSpPr>
              <a:spLocks noChangeAspect="1" noChangeArrowheads="1"/>
            </p:cNvSpPr>
            <p:nvPr/>
          </p:nvSpPr>
          <p:spPr bwMode="auto">
            <a:xfrm flipV="1">
              <a:off x="4125" y="3711"/>
              <a:ext cx="272" cy="36"/>
            </a:xfrm>
            <a:prstGeom prst="rect">
              <a:avLst/>
            </a:prstGeom>
            <a:gradFill rotWithShape="0">
              <a:gsLst>
                <a:gs pos="0">
                  <a:srgbClr val="990000"/>
                </a:gs>
                <a:gs pos="100000">
                  <a:srgbClr val="990000">
                    <a:gamma/>
                    <a:tint val="57647"/>
                    <a:invGamma/>
                  </a:srgbClr>
                </a:gs>
              </a:gsLst>
              <a:lin ang="540000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01461" name="Freeform 85" descr="Темный диагональный 1"/>
            <p:cNvSpPr>
              <a:spLocks noChangeAspect="1"/>
            </p:cNvSpPr>
            <p:nvPr/>
          </p:nvSpPr>
          <p:spPr bwMode="auto">
            <a:xfrm>
              <a:off x="3969" y="3117"/>
              <a:ext cx="483" cy="633"/>
            </a:xfrm>
            <a:custGeom>
              <a:avLst/>
              <a:gdLst/>
              <a:ahLst/>
              <a:cxnLst>
                <a:cxn ang="0">
                  <a:pos x="0" y="600"/>
                </a:cxn>
                <a:cxn ang="0">
                  <a:pos x="48" y="600"/>
                </a:cxn>
                <a:cxn ang="0">
                  <a:pos x="48" y="480"/>
                </a:cxn>
                <a:cxn ang="0">
                  <a:pos x="396" y="477"/>
                </a:cxn>
                <a:cxn ang="0">
                  <a:pos x="396" y="153"/>
                </a:cxn>
                <a:cxn ang="0">
                  <a:pos x="45" y="153"/>
                </a:cxn>
                <a:cxn ang="0">
                  <a:pos x="45" y="51"/>
                </a:cxn>
                <a:cxn ang="0">
                  <a:pos x="0" y="51"/>
                </a:cxn>
                <a:cxn ang="0">
                  <a:pos x="21" y="0"/>
                </a:cxn>
                <a:cxn ang="0">
                  <a:pos x="150" y="0"/>
                </a:cxn>
                <a:cxn ang="0">
                  <a:pos x="153" y="33"/>
                </a:cxn>
                <a:cxn ang="0">
                  <a:pos x="477" y="33"/>
                </a:cxn>
                <a:cxn ang="0">
                  <a:pos x="477" y="177"/>
                </a:cxn>
                <a:cxn ang="0">
                  <a:pos x="447" y="189"/>
                </a:cxn>
                <a:cxn ang="0">
                  <a:pos x="447" y="435"/>
                </a:cxn>
                <a:cxn ang="0">
                  <a:pos x="483" y="453"/>
                </a:cxn>
                <a:cxn ang="0">
                  <a:pos x="483" y="594"/>
                </a:cxn>
                <a:cxn ang="0">
                  <a:pos x="156" y="594"/>
                </a:cxn>
                <a:cxn ang="0">
                  <a:pos x="156" y="633"/>
                </a:cxn>
                <a:cxn ang="0">
                  <a:pos x="12" y="633"/>
                </a:cxn>
                <a:cxn ang="0">
                  <a:pos x="0" y="600"/>
                </a:cxn>
              </a:cxnLst>
              <a:rect l="0" t="0" r="r" b="b"/>
              <a:pathLst>
                <a:path w="483" h="633">
                  <a:moveTo>
                    <a:pt x="0" y="600"/>
                  </a:moveTo>
                  <a:lnTo>
                    <a:pt x="48" y="600"/>
                  </a:lnTo>
                  <a:lnTo>
                    <a:pt x="48" y="480"/>
                  </a:lnTo>
                  <a:lnTo>
                    <a:pt x="396" y="477"/>
                  </a:lnTo>
                  <a:lnTo>
                    <a:pt x="396" y="153"/>
                  </a:lnTo>
                  <a:lnTo>
                    <a:pt x="45" y="153"/>
                  </a:lnTo>
                  <a:lnTo>
                    <a:pt x="45" y="51"/>
                  </a:lnTo>
                  <a:lnTo>
                    <a:pt x="0" y="51"/>
                  </a:lnTo>
                  <a:lnTo>
                    <a:pt x="21" y="0"/>
                  </a:lnTo>
                  <a:lnTo>
                    <a:pt x="150" y="0"/>
                  </a:lnTo>
                  <a:lnTo>
                    <a:pt x="153" y="33"/>
                  </a:lnTo>
                  <a:lnTo>
                    <a:pt x="477" y="33"/>
                  </a:lnTo>
                  <a:lnTo>
                    <a:pt x="477" y="177"/>
                  </a:lnTo>
                  <a:lnTo>
                    <a:pt x="447" y="189"/>
                  </a:lnTo>
                  <a:lnTo>
                    <a:pt x="447" y="435"/>
                  </a:lnTo>
                  <a:lnTo>
                    <a:pt x="483" y="453"/>
                  </a:lnTo>
                  <a:lnTo>
                    <a:pt x="483" y="594"/>
                  </a:lnTo>
                  <a:lnTo>
                    <a:pt x="156" y="594"/>
                  </a:lnTo>
                  <a:lnTo>
                    <a:pt x="156" y="633"/>
                  </a:lnTo>
                  <a:lnTo>
                    <a:pt x="12" y="633"/>
                  </a:lnTo>
                  <a:lnTo>
                    <a:pt x="0" y="600"/>
                  </a:lnTo>
                  <a:close/>
                </a:path>
              </a:pathLst>
            </a:custGeom>
            <a:pattFill prst="dkDnDiag">
              <a:fgClr>
                <a:srgbClr val="990000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o-RO"/>
            </a:p>
          </p:txBody>
        </p:sp>
      </p:grpSp>
      <p:grpSp>
        <p:nvGrpSpPr>
          <p:cNvPr id="101462" name="Group 86"/>
          <p:cNvGrpSpPr>
            <a:grpSpLocks noChangeAspect="1"/>
          </p:cNvGrpSpPr>
          <p:nvPr/>
        </p:nvGrpSpPr>
        <p:grpSpPr bwMode="auto">
          <a:xfrm>
            <a:off x="6456363" y="3419475"/>
            <a:ext cx="1644650" cy="971550"/>
            <a:chOff x="3636" y="3243"/>
            <a:chExt cx="660" cy="390"/>
          </a:xfrm>
        </p:grpSpPr>
        <p:sp>
          <p:nvSpPr>
            <p:cNvPr id="101463" name="Freeform 87" descr="Мелкая клетка"/>
            <p:cNvSpPr>
              <a:spLocks noChangeAspect="1"/>
            </p:cNvSpPr>
            <p:nvPr/>
          </p:nvSpPr>
          <p:spPr bwMode="auto">
            <a:xfrm>
              <a:off x="3636" y="3492"/>
              <a:ext cx="657" cy="14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44"/>
                </a:cxn>
                <a:cxn ang="0">
                  <a:pos x="528" y="144"/>
                </a:cxn>
                <a:cxn ang="0">
                  <a:pos x="528" y="96"/>
                </a:cxn>
                <a:cxn ang="0">
                  <a:pos x="624" y="96"/>
                </a:cxn>
                <a:cxn ang="0">
                  <a:pos x="624" y="0"/>
                </a:cxn>
                <a:cxn ang="0">
                  <a:pos x="0" y="0"/>
                </a:cxn>
              </a:cxnLst>
              <a:rect l="0" t="0" r="r" b="b"/>
              <a:pathLst>
                <a:path w="624" h="144">
                  <a:moveTo>
                    <a:pt x="0" y="0"/>
                  </a:moveTo>
                  <a:lnTo>
                    <a:pt x="0" y="144"/>
                  </a:lnTo>
                  <a:lnTo>
                    <a:pt x="528" y="144"/>
                  </a:lnTo>
                  <a:lnTo>
                    <a:pt x="528" y="96"/>
                  </a:lnTo>
                  <a:lnTo>
                    <a:pt x="624" y="96"/>
                  </a:lnTo>
                  <a:lnTo>
                    <a:pt x="624" y="0"/>
                  </a:lnTo>
                  <a:lnTo>
                    <a:pt x="0" y="0"/>
                  </a:lnTo>
                  <a:close/>
                </a:path>
              </a:pathLst>
            </a:custGeom>
            <a:pattFill prst="smCheck">
              <a:fgClr>
                <a:srgbClr val="CC3300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o-RO"/>
            </a:p>
          </p:txBody>
        </p:sp>
        <p:sp>
          <p:nvSpPr>
            <p:cNvPr id="101464" name="Freeform 88" descr="Мелкая клетка"/>
            <p:cNvSpPr>
              <a:spLocks noChangeAspect="1"/>
            </p:cNvSpPr>
            <p:nvPr/>
          </p:nvSpPr>
          <p:spPr bwMode="auto">
            <a:xfrm flipV="1">
              <a:off x="3639" y="3243"/>
              <a:ext cx="657" cy="14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44"/>
                </a:cxn>
                <a:cxn ang="0">
                  <a:pos x="528" y="144"/>
                </a:cxn>
                <a:cxn ang="0">
                  <a:pos x="528" y="96"/>
                </a:cxn>
                <a:cxn ang="0">
                  <a:pos x="624" y="96"/>
                </a:cxn>
                <a:cxn ang="0">
                  <a:pos x="624" y="0"/>
                </a:cxn>
                <a:cxn ang="0">
                  <a:pos x="0" y="0"/>
                </a:cxn>
              </a:cxnLst>
              <a:rect l="0" t="0" r="r" b="b"/>
              <a:pathLst>
                <a:path w="624" h="144">
                  <a:moveTo>
                    <a:pt x="0" y="0"/>
                  </a:moveTo>
                  <a:lnTo>
                    <a:pt x="0" y="144"/>
                  </a:lnTo>
                  <a:lnTo>
                    <a:pt x="528" y="144"/>
                  </a:lnTo>
                  <a:lnTo>
                    <a:pt x="528" y="96"/>
                  </a:lnTo>
                  <a:lnTo>
                    <a:pt x="624" y="96"/>
                  </a:lnTo>
                  <a:lnTo>
                    <a:pt x="624" y="0"/>
                  </a:lnTo>
                  <a:lnTo>
                    <a:pt x="0" y="0"/>
                  </a:lnTo>
                  <a:close/>
                </a:path>
              </a:pathLst>
            </a:custGeom>
            <a:pattFill prst="smCheck">
              <a:fgClr>
                <a:srgbClr val="CC3300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o-RO"/>
            </a:p>
          </p:txBody>
        </p:sp>
      </p:grpSp>
      <p:grpSp>
        <p:nvGrpSpPr>
          <p:cNvPr id="101465" name="Group 89"/>
          <p:cNvGrpSpPr>
            <a:grpSpLocks noChangeAspect="1"/>
          </p:cNvGrpSpPr>
          <p:nvPr/>
        </p:nvGrpSpPr>
        <p:grpSpPr bwMode="auto">
          <a:xfrm>
            <a:off x="6456363" y="3413125"/>
            <a:ext cx="1374775" cy="985838"/>
            <a:chOff x="3636" y="3240"/>
            <a:chExt cx="552" cy="396"/>
          </a:xfrm>
        </p:grpSpPr>
        <p:sp>
          <p:nvSpPr>
            <p:cNvPr id="101466" name="Rectangle 90" descr="Мелкая клетка"/>
            <p:cNvSpPr>
              <a:spLocks noChangeAspect="1" noChangeArrowheads="1"/>
            </p:cNvSpPr>
            <p:nvPr/>
          </p:nvSpPr>
          <p:spPr bwMode="auto">
            <a:xfrm>
              <a:off x="3990" y="3597"/>
              <a:ext cx="195" cy="36"/>
            </a:xfrm>
            <a:prstGeom prst="rect">
              <a:avLst/>
            </a:prstGeom>
            <a:noFill/>
            <a:ln w="635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01467" name="Rectangle 91" descr="Мелкая клетка"/>
            <p:cNvSpPr>
              <a:spLocks noChangeAspect="1" noChangeArrowheads="1"/>
            </p:cNvSpPr>
            <p:nvPr/>
          </p:nvSpPr>
          <p:spPr bwMode="auto">
            <a:xfrm>
              <a:off x="3636" y="3600"/>
              <a:ext cx="91" cy="36"/>
            </a:xfrm>
            <a:prstGeom prst="rect">
              <a:avLst/>
            </a:prstGeom>
            <a:noFill/>
            <a:ln w="635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01468" name="Rectangle 92"/>
            <p:cNvSpPr>
              <a:spLocks noChangeAspect="1" noChangeArrowheads="1"/>
            </p:cNvSpPr>
            <p:nvPr/>
          </p:nvSpPr>
          <p:spPr bwMode="auto">
            <a:xfrm flipV="1">
              <a:off x="3993" y="3243"/>
              <a:ext cx="195" cy="36"/>
            </a:xfrm>
            <a:prstGeom prst="rect">
              <a:avLst/>
            </a:prstGeom>
            <a:noFill/>
            <a:ln w="635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01469" name="Rectangle 93"/>
            <p:cNvSpPr>
              <a:spLocks noChangeAspect="1" noChangeArrowheads="1"/>
            </p:cNvSpPr>
            <p:nvPr/>
          </p:nvSpPr>
          <p:spPr bwMode="auto">
            <a:xfrm flipV="1">
              <a:off x="3639" y="3240"/>
              <a:ext cx="91" cy="36"/>
            </a:xfrm>
            <a:prstGeom prst="rect">
              <a:avLst/>
            </a:prstGeom>
            <a:noFill/>
            <a:ln w="635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</p:grpSp>
      <p:grpSp>
        <p:nvGrpSpPr>
          <p:cNvPr id="101470" name="Group 94"/>
          <p:cNvGrpSpPr>
            <a:grpSpLocks noChangeAspect="1"/>
          </p:cNvGrpSpPr>
          <p:nvPr/>
        </p:nvGrpSpPr>
        <p:grpSpPr bwMode="auto">
          <a:xfrm>
            <a:off x="3773488" y="4421188"/>
            <a:ext cx="784225" cy="423862"/>
            <a:chOff x="2559" y="3645"/>
            <a:chExt cx="315" cy="170"/>
          </a:xfrm>
        </p:grpSpPr>
        <p:sp>
          <p:nvSpPr>
            <p:cNvPr id="101471" name="Rectangle 95"/>
            <p:cNvSpPr>
              <a:spLocks noChangeAspect="1" noChangeArrowheads="1"/>
            </p:cNvSpPr>
            <p:nvPr/>
          </p:nvSpPr>
          <p:spPr bwMode="auto">
            <a:xfrm rot="515754">
              <a:off x="2573" y="3676"/>
              <a:ext cx="289" cy="22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01472" name="Rectangle 96"/>
            <p:cNvSpPr>
              <a:spLocks noChangeAspect="1" noChangeArrowheads="1"/>
            </p:cNvSpPr>
            <p:nvPr/>
          </p:nvSpPr>
          <p:spPr bwMode="auto">
            <a:xfrm rot="515754">
              <a:off x="2571" y="3724"/>
              <a:ext cx="289" cy="21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01473" name="Rectangle 97"/>
            <p:cNvSpPr>
              <a:spLocks noChangeAspect="1" noChangeArrowheads="1"/>
            </p:cNvSpPr>
            <p:nvPr/>
          </p:nvSpPr>
          <p:spPr bwMode="auto">
            <a:xfrm rot="515754">
              <a:off x="2571" y="3768"/>
              <a:ext cx="289" cy="22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01474" name="Oval 98" descr="Светлый диагональный 1"/>
            <p:cNvSpPr>
              <a:spLocks noChangeAspect="1" noChangeArrowheads="1"/>
            </p:cNvSpPr>
            <p:nvPr/>
          </p:nvSpPr>
          <p:spPr bwMode="auto">
            <a:xfrm>
              <a:off x="2844" y="3696"/>
              <a:ext cx="30" cy="30"/>
            </a:xfrm>
            <a:prstGeom prst="ellipse">
              <a:avLst/>
            </a:prstGeom>
            <a:pattFill prst="ltDnDiag">
              <a:fgClr>
                <a:schemeClr val="folHlink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01475" name="Oval 99" descr="Светлый диагональный 1"/>
            <p:cNvSpPr>
              <a:spLocks noChangeAspect="1" noChangeArrowheads="1"/>
            </p:cNvSpPr>
            <p:nvPr/>
          </p:nvSpPr>
          <p:spPr bwMode="auto">
            <a:xfrm>
              <a:off x="2844" y="3740"/>
              <a:ext cx="30" cy="30"/>
            </a:xfrm>
            <a:prstGeom prst="ellipse">
              <a:avLst/>
            </a:prstGeom>
            <a:pattFill prst="ltDnDiag">
              <a:fgClr>
                <a:schemeClr val="folHlink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01476" name="Oval 100" descr="Светлый диагональный 1"/>
            <p:cNvSpPr>
              <a:spLocks noChangeAspect="1" noChangeArrowheads="1"/>
            </p:cNvSpPr>
            <p:nvPr/>
          </p:nvSpPr>
          <p:spPr bwMode="auto">
            <a:xfrm>
              <a:off x="2844" y="3785"/>
              <a:ext cx="30" cy="30"/>
            </a:xfrm>
            <a:prstGeom prst="ellipse">
              <a:avLst/>
            </a:prstGeom>
            <a:pattFill prst="ltDnDiag">
              <a:fgClr>
                <a:schemeClr val="folHlink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01477" name="Oval 101" descr="Светлый диагональный 1"/>
            <p:cNvSpPr>
              <a:spLocks noChangeAspect="1" noChangeArrowheads="1"/>
            </p:cNvSpPr>
            <p:nvPr/>
          </p:nvSpPr>
          <p:spPr bwMode="auto">
            <a:xfrm>
              <a:off x="2559" y="3696"/>
              <a:ext cx="30" cy="30"/>
            </a:xfrm>
            <a:prstGeom prst="ellipse">
              <a:avLst/>
            </a:prstGeom>
            <a:pattFill prst="ltDnDiag">
              <a:fgClr>
                <a:schemeClr val="folHlink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01478" name="Oval 102" descr="Светлый диагональный 1"/>
            <p:cNvSpPr>
              <a:spLocks noChangeAspect="1" noChangeArrowheads="1"/>
            </p:cNvSpPr>
            <p:nvPr/>
          </p:nvSpPr>
          <p:spPr bwMode="auto">
            <a:xfrm>
              <a:off x="2559" y="3740"/>
              <a:ext cx="30" cy="30"/>
            </a:xfrm>
            <a:prstGeom prst="ellipse">
              <a:avLst/>
            </a:prstGeom>
            <a:pattFill prst="ltDnDiag">
              <a:fgClr>
                <a:schemeClr val="folHlink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01479" name="Oval 103" descr="Светлый диагональный 1"/>
            <p:cNvSpPr>
              <a:spLocks noChangeAspect="1" noChangeArrowheads="1"/>
            </p:cNvSpPr>
            <p:nvPr/>
          </p:nvSpPr>
          <p:spPr bwMode="auto">
            <a:xfrm>
              <a:off x="2841" y="3645"/>
              <a:ext cx="30" cy="30"/>
            </a:xfrm>
            <a:prstGeom prst="ellipse">
              <a:avLst/>
            </a:prstGeom>
            <a:pattFill prst="ltDnDiag">
              <a:fgClr>
                <a:schemeClr val="folHlink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01480" name="Oval 104" descr="Светлый диагональный 1"/>
            <p:cNvSpPr>
              <a:spLocks noChangeAspect="1" noChangeArrowheads="1"/>
            </p:cNvSpPr>
            <p:nvPr/>
          </p:nvSpPr>
          <p:spPr bwMode="auto">
            <a:xfrm>
              <a:off x="2559" y="3651"/>
              <a:ext cx="30" cy="30"/>
            </a:xfrm>
            <a:prstGeom prst="ellipse">
              <a:avLst/>
            </a:prstGeom>
            <a:pattFill prst="ltDnDiag">
              <a:fgClr>
                <a:schemeClr val="folHlink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01481" name="Oval 105" descr="Светлый диагональный 1"/>
            <p:cNvSpPr>
              <a:spLocks noChangeAspect="1" noChangeArrowheads="1"/>
            </p:cNvSpPr>
            <p:nvPr/>
          </p:nvSpPr>
          <p:spPr bwMode="auto">
            <a:xfrm>
              <a:off x="2559" y="3780"/>
              <a:ext cx="30" cy="30"/>
            </a:xfrm>
            <a:prstGeom prst="ellipse">
              <a:avLst/>
            </a:prstGeom>
            <a:pattFill prst="ltDnDiag">
              <a:fgClr>
                <a:schemeClr val="folHlink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</p:grpSp>
      <p:sp>
        <p:nvSpPr>
          <p:cNvPr id="101482" name="Freeform 106" descr="Темный диагональный 2"/>
          <p:cNvSpPr>
            <a:spLocks noChangeAspect="1"/>
          </p:cNvSpPr>
          <p:nvPr/>
        </p:nvSpPr>
        <p:spPr bwMode="auto">
          <a:xfrm>
            <a:off x="3803650" y="2986088"/>
            <a:ext cx="695325" cy="1501775"/>
          </a:xfrm>
          <a:custGeom>
            <a:avLst/>
            <a:gdLst/>
            <a:ahLst/>
            <a:cxnLst>
              <a:cxn ang="0">
                <a:pos x="3" y="0"/>
              </a:cxn>
              <a:cxn ang="0">
                <a:pos x="279" y="0"/>
              </a:cxn>
              <a:cxn ang="0">
                <a:pos x="276" y="42"/>
              </a:cxn>
              <a:cxn ang="0">
                <a:pos x="240" y="48"/>
              </a:cxn>
              <a:cxn ang="0">
                <a:pos x="3" y="45"/>
              </a:cxn>
              <a:cxn ang="0">
                <a:pos x="0" y="417"/>
              </a:cxn>
              <a:cxn ang="0">
                <a:pos x="156" y="420"/>
              </a:cxn>
              <a:cxn ang="0">
                <a:pos x="156" y="486"/>
              </a:cxn>
              <a:cxn ang="0">
                <a:pos x="246" y="495"/>
              </a:cxn>
              <a:cxn ang="0">
                <a:pos x="255" y="534"/>
              </a:cxn>
              <a:cxn ang="0">
                <a:pos x="279" y="537"/>
              </a:cxn>
              <a:cxn ang="0">
                <a:pos x="279" y="579"/>
              </a:cxn>
              <a:cxn ang="0">
                <a:pos x="246" y="579"/>
              </a:cxn>
              <a:cxn ang="0">
                <a:pos x="237" y="603"/>
              </a:cxn>
              <a:cxn ang="0">
                <a:pos x="48" y="600"/>
              </a:cxn>
              <a:cxn ang="0">
                <a:pos x="30" y="579"/>
              </a:cxn>
              <a:cxn ang="0">
                <a:pos x="3" y="576"/>
              </a:cxn>
              <a:cxn ang="0">
                <a:pos x="3" y="417"/>
              </a:cxn>
              <a:cxn ang="0">
                <a:pos x="3" y="45"/>
              </a:cxn>
              <a:cxn ang="0">
                <a:pos x="3" y="0"/>
              </a:cxn>
            </a:cxnLst>
            <a:rect l="0" t="0" r="r" b="b"/>
            <a:pathLst>
              <a:path w="279" h="603">
                <a:moveTo>
                  <a:pt x="3" y="0"/>
                </a:moveTo>
                <a:lnTo>
                  <a:pt x="279" y="0"/>
                </a:lnTo>
                <a:lnTo>
                  <a:pt x="276" y="42"/>
                </a:lnTo>
                <a:lnTo>
                  <a:pt x="240" y="48"/>
                </a:lnTo>
                <a:lnTo>
                  <a:pt x="3" y="45"/>
                </a:lnTo>
                <a:lnTo>
                  <a:pt x="0" y="417"/>
                </a:lnTo>
                <a:lnTo>
                  <a:pt x="156" y="420"/>
                </a:lnTo>
                <a:lnTo>
                  <a:pt x="156" y="486"/>
                </a:lnTo>
                <a:lnTo>
                  <a:pt x="246" y="495"/>
                </a:lnTo>
                <a:lnTo>
                  <a:pt x="255" y="534"/>
                </a:lnTo>
                <a:lnTo>
                  <a:pt x="279" y="537"/>
                </a:lnTo>
                <a:lnTo>
                  <a:pt x="279" y="579"/>
                </a:lnTo>
                <a:lnTo>
                  <a:pt x="246" y="579"/>
                </a:lnTo>
                <a:lnTo>
                  <a:pt x="237" y="603"/>
                </a:lnTo>
                <a:lnTo>
                  <a:pt x="48" y="600"/>
                </a:lnTo>
                <a:lnTo>
                  <a:pt x="30" y="579"/>
                </a:lnTo>
                <a:lnTo>
                  <a:pt x="3" y="576"/>
                </a:lnTo>
                <a:lnTo>
                  <a:pt x="3" y="417"/>
                </a:lnTo>
                <a:lnTo>
                  <a:pt x="3" y="45"/>
                </a:lnTo>
                <a:lnTo>
                  <a:pt x="3" y="0"/>
                </a:lnTo>
                <a:close/>
              </a:path>
            </a:pathLst>
          </a:custGeom>
          <a:pattFill prst="dkUpDiag">
            <a:fgClr>
              <a:srgbClr val="CC3300"/>
            </a:fgClr>
            <a:bgClr>
              <a:schemeClr val="bg1"/>
            </a:bgClr>
          </a:patt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endParaRPr lang="ro-RO"/>
          </a:p>
        </p:txBody>
      </p:sp>
      <p:grpSp>
        <p:nvGrpSpPr>
          <p:cNvPr id="101483" name="Group 107"/>
          <p:cNvGrpSpPr>
            <a:grpSpLocks noChangeAspect="1"/>
          </p:cNvGrpSpPr>
          <p:nvPr/>
        </p:nvGrpSpPr>
        <p:grpSpPr bwMode="auto">
          <a:xfrm>
            <a:off x="381000" y="2687638"/>
            <a:ext cx="6702425" cy="2338387"/>
            <a:chOff x="1197" y="2949"/>
            <a:chExt cx="2691" cy="939"/>
          </a:xfrm>
        </p:grpSpPr>
        <p:sp>
          <p:nvSpPr>
            <p:cNvPr id="101484" name="Freeform 108" descr="Алмазная решетка (контур)"/>
            <p:cNvSpPr>
              <a:spLocks noChangeAspect="1"/>
            </p:cNvSpPr>
            <p:nvPr/>
          </p:nvSpPr>
          <p:spPr bwMode="auto">
            <a:xfrm>
              <a:off x="1551" y="2949"/>
              <a:ext cx="2337" cy="939"/>
            </a:xfrm>
            <a:custGeom>
              <a:avLst/>
              <a:gdLst/>
              <a:ahLst/>
              <a:cxnLst>
                <a:cxn ang="0">
                  <a:pos x="3" y="939"/>
                </a:cxn>
                <a:cxn ang="0">
                  <a:pos x="3" y="804"/>
                </a:cxn>
                <a:cxn ang="0">
                  <a:pos x="24" y="807"/>
                </a:cxn>
                <a:cxn ang="0">
                  <a:pos x="18" y="702"/>
                </a:cxn>
                <a:cxn ang="0">
                  <a:pos x="309" y="705"/>
                </a:cxn>
                <a:cxn ang="0">
                  <a:pos x="306" y="654"/>
                </a:cxn>
                <a:cxn ang="0">
                  <a:pos x="975" y="654"/>
                </a:cxn>
                <a:cxn ang="0">
                  <a:pos x="975" y="597"/>
                </a:cxn>
                <a:cxn ang="0">
                  <a:pos x="1005" y="594"/>
                </a:cxn>
                <a:cxn ang="0">
                  <a:pos x="1005" y="390"/>
                </a:cxn>
                <a:cxn ang="0">
                  <a:pos x="978" y="387"/>
                </a:cxn>
                <a:cxn ang="0">
                  <a:pos x="981" y="339"/>
                </a:cxn>
                <a:cxn ang="0">
                  <a:pos x="306" y="342"/>
                </a:cxn>
                <a:cxn ang="0">
                  <a:pos x="309" y="303"/>
                </a:cxn>
                <a:cxn ang="0">
                  <a:pos x="18" y="303"/>
                </a:cxn>
                <a:cxn ang="0">
                  <a:pos x="18" y="216"/>
                </a:cxn>
                <a:cxn ang="0">
                  <a:pos x="0" y="219"/>
                </a:cxn>
                <a:cxn ang="0">
                  <a:pos x="3" y="190"/>
                </a:cxn>
                <a:cxn ang="0">
                  <a:pos x="52" y="190"/>
                </a:cxn>
                <a:cxn ang="0">
                  <a:pos x="52" y="3"/>
                </a:cxn>
                <a:cxn ang="0">
                  <a:pos x="1005" y="0"/>
                </a:cxn>
                <a:cxn ang="0">
                  <a:pos x="1005" y="861"/>
                </a:cxn>
                <a:cxn ang="0">
                  <a:pos x="1044" y="858"/>
                </a:cxn>
                <a:cxn ang="0">
                  <a:pos x="1092" y="834"/>
                </a:cxn>
                <a:cxn ang="0">
                  <a:pos x="1128" y="825"/>
                </a:cxn>
                <a:cxn ang="0">
                  <a:pos x="1161" y="819"/>
                </a:cxn>
                <a:cxn ang="0">
                  <a:pos x="1200" y="825"/>
                </a:cxn>
                <a:cxn ang="0">
                  <a:pos x="1242" y="843"/>
                </a:cxn>
                <a:cxn ang="0">
                  <a:pos x="1287" y="861"/>
                </a:cxn>
                <a:cxn ang="0">
                  <a:pos x="1323" y="864"/>
                </a:cxn>
                <a:cxn ang="0">
                  <a:pos x="1323" y="0"/>
                </a:cxn>
                <a:cxn ang="0">
                  <a:pos x="2288" y="3"/>
                </a:cxn>
                <a:cxn ang="0">
                  <a:pos x="2288" y="190"/>
                </a:cxn>
                <a:cxn ang="0">
                  <a:pos x="2337" y="190"/>
                </a:cxn>
                <a:cxn ang="0">
                  <a:pos x="2337" y="219"/>
                </a:cxn>
                <a:cxn ang="0">
                  <a:pos x="2241" y="222"/>
                </a:cxn>
                <a:cxn ang="0">
                  <a:pos x="2241" y="291"/>
                </a:cxn>
                <a:cxn ang="0">
                  <a:pos x="2088" y="291"/>
                </a:cxn>
                <a:cxn ang="0">
                  <a:pos x="2088" y="387"/>
                </a:cxn>
                <a:cxn ang="0">
                  <a:pos x="1323" y="390"/>
                </a:cxn>
                <a:cxn ang="0">
                  <a:pos x="1326" y="591"/>
                </a:cxn>
                <a:cxn ang="0">
                  <a:pos x="2085" y="594"/>
                </a:cxn>
                <a:cxn ang="0">
                  <a:pos x="2085" y="687"/>
                </a:cxn>
                <a:cxn ang="0">
                  <a:pos x="2244" y="687"/>
                </a:cxn>
                <a:cxn ang="0">
                  <a:pos x="2244" y="762"/>
                </a:cxn>
                <a:cxn ang="0">
                  <a:pos x="2337" y="762"/>
                </a:cxn>
                <a:cxn ang="0">
                  <a:pos x="2337" y="939"/>
                </a:cxn>
                <a:cxn ang="0">
                  <a:pos x="3" y="939"/>
                </a:cxn>
              </a:cxnLst>
              <a:rect l="0" t="0" r="r" b="b"/>
              <a:pathLst>
                <a:path w="2337" h="939">
                  <a:moveTo>
                    <a:pt x="3" y="939"/>
                  </a:moveTo>
                  <a:lnTo>
                    <a:pt x="3" y="804"/>
                  </a:lnTo>
                  <a:lnTo>
                    <a:pt x="24" y="807"/>
                  </a:lnTo>
                  <a:lnTo>
                    <a:pt x="18" y="702"/>
                  </a:lnTo>
                  <a:lnTo>
                    <a:pt x="309" y="705"/>
                  </a:lnTo>
                  <a:lnTo>
                    <a:pt x="306" y="654"/>
                  </a:lnTo>
                  <a:lnTo>
                    <a:pt x="975" y="654"/>
                  </a:lnTo>
                  <a:lnTo>
                    <a:pt x="975" y="597"/>
                  </a:lnTo>
                  <a:lnTo>
                    <a:pt x="1005" y="594"/>
                  </a:lnTo>
                  <a:lnTo>
                    <a:pt x="1005" y="390"/>
                  </a:lnTo>
                  <a:lnTo>
                    <a:pt x="978" y="387"/>
                  </a:lnTo>
                  <a:lnTo>
                    <a:pt x="981" y="339"/>
                  </a:lnTo>
                  <a:lnTo>
                    <a:pt x="306" y="342"/>
                  </a:lnTo>
                  <a:lnTo>
                    <a:pt x="309" y="303"/>
                  </a:lnTo>
                  <a:lnTo>
                    <a:pt x="18" y="303"/>
                  </a:lnTo>
                  <a:lnTo>
                    <a:pt x="18" y="216"/>
                  </a:lnTo>
                  <a:lnTo>
                    <a:pt x="0" y="219"/>
                  </a:lnTo>
                  <a:lnTo>
                    <a:pt x="3" y="190"/>
                  </a:lnTo>
                  <a:lnTo>
                    <a:pt x="52" y="190"/>
                  </a:lnTo>
                  <a:lnTo>
                    <a:pt x="52" y="3"/>
                  </a:lnTo>
                  <a:lnTo>
                    <a:pt x="1005" y="0"/>
                  </a:lnTo>
                  <a:lnTo>
                    <a:pt x="1005" y="861"/>
                  </a:lnTo>
                  <a:lnTo>
                    <a:pt x="1044" y="858"/>
                  </a:lnTo>
                  <a:lnTo>
                    <a:pt x="1092" y="834"/>
                  </a:lnTo>
                  <a:lnTo>
                    <a:pt x="1128" y="825"/>
                  </a:lnTo>
                  <a:lnTo>
                    <a:pt x="1161" y="819"/>
                  </a:lnTo>
                  <a:lnTo>
                    <a:pt x="1200" y="825"/>
                  </a:lnTo>
                  <a:lnTo>
                    <a:pt x="1242" y="843"/>
                  </a:lnTo>
                  <a:lnTo>
                    <a:pt x="1287" y="861"/>
                  </a:lnTo>
                  <a:lnTo>
                    <a:pt x="1323" y="864"/>
                  </a:lnTo>
                  <a:lnTo>
                    <a:pt x="1323" y="0"/>
                  </a:lnTo>
                  <a:lnTo>
                    <a:pt x="2288" y="3"/>
                  </a:lnTo>
                  <a:lnTo>
                    <a:pt x="2288" y="190"/>
                  </a:lnTo>
                  <a:lnTo>
                    <a:pt x="2337" y="190"/>
                  </a:lnTo>
                  <a:lnTo>
                    <a:pt x="2337" y="219"/>
                  </a:lnTo>
                  <a:lnTo>
                    <a:pt x="2241" y="222"/>
                  </a:lnTo>
                  <a:lnTo>
                    <a:pt x="2241" y="291"/>
                  </a:lnTo>
                  <a:lnTo>
                    <a:pt x="2088" y="291"/>
                  </a:lnTo>
                  <a:lnTo>
                    <a:pt x="2088" y="387"/>
                  </a:lnTo>
                  <a:lnTo>
                    <a:pt x="1323" y="390"/>
                  </a:lnTo>
                  <a:lnTo>
                    <a:pt x="1326" y="591"/>
                  </a:lnTo>
                  <a:lnTo>
                    <a:pt x="2085" y="594"/>
                  </a:lnTo>
                  <a:lnTo>
                    <a:pt x="2085" y="687"/>
                  </a:lnTo>
                  <a:lnTo>
                    <a:pt x="2244" y="687"/>
                  </a:lnTo>
                  <a:lnTo>
                    <a:pt x="2244" y="762"/>
                  </a:lnTo>
                  <a:lnTo>
                    <a:pt x="2337" y="762"/>
                  </a:lnTo>
                  <a:lnTo>
                    <a:pt x="2337" y="939"/>
                  </a:lnTo>
                  <a:lnTo>
                    <a:pt x="3" y="939"/>
                  </a:lnTo>
                  <a:close/>
                </a:path>
              </a:pathLst>
            </a:custGeom>
            <a:pattFill prst="openDmnd">
              <a:fgClr>
                <a:srgbClr val="A50021"/>
              </a:fgClr>
              <a:bgClr>
                <a:schemeClr val="bg1"/>
              </a:bgClr>
            </a:pattFill>
            <a:ln w="19050" cmpd="sng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o-RO"/>
            </a:p>
          </p:txBody>
        </p:sp>
        <p:sp>
          <p:nvSpPr>
            <p:cNvPr id="101485" name="Freeform 109"/>
            <p:cNvSpPr>
              <a:spLocks noChangeAspect="1"/>
            </p:cNvSpPr>
            <p:nvPr/>
          </p:nvSpPr>
          <p:spPr bwMode="auto">
            <a:xfrm>
              <a:off x="1197" y="3159"/>
              <a:ext cx="333" cy="594"/>
            </a:xfrm>
            <a:custGeom>
              <a:avLst/>
              <a:gdLst/>
              <a:ahLst/>
              <a:cxnLst>
                <a:cxn ang="0">
                  <a:pos x="0" y="252"/>
                </a:cxn>
                <a:cxn ang="0">
                  <a:pos x="246" y="228"/>
                </a:cxn>
                <a:cxn ang="0">
                  <a:pos x="294" y="0"/>
                </a:cxn>
                <a:cxn ang="0">
                  <a:pos x="330" y="0"/>
                </a:cxn>
                <a:cxn ang="0">
                  <a:pos x="333" y="594"/>
                </a:cxn>
                <a:cxn ang="0">
                  <a:pos x="303" y="594"/>
                </a:cxn>
                <a:cxn ang="0">
                  <a:pos x="255" y="379"/>
                </a:cxn>
                <a:cxn ang="0">
                  <a:pos x="0" y="336"/>
                </a:cxn>
                <a:cxn ang="0">
                  <a:pos x="0" y="252"/>
                </a:cxn>
              </a:cxnLst>
              <a:rect l="0" t="0" r="r" b="b"/>
              <a:pathLst>
                <a:path w="333" h="594">
                  <a:moveTo>
                    <a:pt x="0" y="252"/>
                  </a:moveTo>
                  <a:lnTo>
                    <a:pt x="246" y="228"/>
                  </a:lnTo>
                  <a:lnTo>
                    <a:pt x="294" y="0"/>
                  </a:lnTo>
                  <a:lnTo>
                    <a:pt x="330" y="0"/>
                  </a:lnTo>
                  <a:lnTo>
                    <a:pt x="333" y="594"/>
                  </a:lnTo>
                  <a:lnTo>
                    <a:pt x="303" y="594"/>
                  </a:lnTo>
                  <a:lnTo>
                    <a:pt x="255" y="379"/>
                  </a:lnTo>
                  <a:lnTo>
                    <a:pt x="0" y="336"/>
                  </a:lnTo>
                  <a:lnTo>
                    <a:pt x="0" y="252"/>
                  </a:lnTo>
                  <a:close/>
                </a:path>
              </a:pathLst>
            </a:custGeom>
            <a:gradFill rotWithShape="0">
              <a:gsLst>
                <a:gs pos="0">
                  <a:srgbClr val="990000">
                    <a:gamma/>
                    <a:shade val="9020"/>
                    <a:invGamma/>
                  </a:srgbClr>
                </a:gs>
                <a:gs pos="50000">
                  <a:srgbClr val="990000"/>
                </a:gs>
                <a:gs pos="100000">
                  <a:srgbClr val="990000">
                    <a:gamma/>
                    <a:shade val="9020"/>
                    <a:invGamma/>
                  </a:srgbClr>
                </a:gs>
              </a:gsLst>
              <a:lin ang="5400000" scaled="1"/>
            </a:gradFill>
            <a:ln w="19050" cmpd="sng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o-RO"/>
            </a:p>
          </p:txBody>
        </p:sp>
        <p:sp>
          <p:nvSpPr>
            <p:cNvPr id="101486" name="Freeform 110" descr="Темный диагональный 1"/>
            <p:cNvSpPr>
              <a:spLocks noChangeAspect="1"/>
            </p:cNvSpPr>
            <p:nvPr/>
          </p:nvSpPr>
          <p:spPr bwMode="auto">
            <a:xfrm>
              <a:off x="1527" y="3159"/>
              <a:ext cx="294" cy="594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51" y="0"/>
                </a:cxn>
                <a:cxn ang="0">
                  <a:pos x="51" y="66"/>
                </a:cxn>
                <a:cxn ang="0">
                  <a:pos x="225" y="69"/>
                </a:cxn>
                <a:cxn ang="0">
                  <a:pos x="252" y="116"/>
                </a:cxn>
                <a:cxn ang="0">
                  <a:pos x="291" y="116"/>
                </a:cxn>
                <a:cxn ang="0">
                  <a:pos x="291" y="147"/>
                </a:cxn>
                <a:cxn ang="0">
                  <a:pos x="75" y="207"/>
                </a:cxn>
                <a:cxn ang="0">
                  <a:pos x="51" y="231"/>
                </a:cxn>
                <a:cxn ang="0">
                  <a:pos x="39" y="261"/>
                </a:cxn>
                <a:cxn ang="0">
                  <a:pos x="33" y="303"/>
                </a:cxn>
                <a:cxn ang="0">
                  <a:pos x="45" y="348"/>
                </a:cxn>
                <a:cxn ang="0">
                  <a:pos x="78" y="381"/>
                </a:cxn>
                <a:cxn ang="0">
                  <a:pos x="291" y="435"/>
                </a:cxn>
                <a:cxn ang="0">
                  <a:pos x="294" y="468"/>
                </a:cxn>
                <a:cxn ang="0">
                  <a:pos x="258" y="468"/>
                </a:cxn>
                <a:cxn ang="0">
                  <a:pos x="225" y="516"/>
                </a:cxn>
                <a:cxn ang="0">
                  <a:pos x="57" y="519"/>
                </a:cxn>
                <a:cxn ang="0">
                  <a:pos x="57" y="594"/>
                </a:cxn>
                <a:cxn ang="0">
                  <a:pos x="0" y="594"/>
                </a:cxn>
                <a:cxn ang="0">
                  <a:pos x="0" y="3"/>
                </a:cxn>
              </a:cxnLst>
              <a:rect l="0" t="0" r="r" b="b"/>
              <a:pathLst>
                <a:path w="294" h="594">
                  <a:moveTo>
                    <a:pt x="0" y="3"/>
                  </a:moveTo>
                  <a:lnTo>
                    <a:pt x="51" y="0"/>
                  </a:lnTo>
                  <a:lnTo>
                    <a:pt x="51" y="66"/>
                  </a:lnTo>
                  <a:lnTo>
                    <a:pt x="225" y="69"/>
                  </a:lnTo>
                  <a:lnTo>
                    <a:pt x="252" y="116"/>
                  </a:lnTo>
                  <a:lnTo>
                    <a:pt x="291" y="116"/>
                  </a:lnTo>
                  <a:lnTo>
                    <a:pt x="291" y="147"/>
                  </a:lnTo>
                  <a:lnTo>
                    <a:pt x="75" y="207"/>
                  </a:lnTo>
                  <a:lnTo>
                    <a:pt x="51" y="231"/>
                  </a:lnTo>
                  <a:lnTo>
                    <a:pt x="39" y="261"/>
                  </a:lnTo>
                  <a:lnTo>
                    <a:pt x="33" y="303"/>
                  </a:lnTo>
                  <a:lnTo>
                    <a:pt x="45" y="348"/>
                  </a:lnTo>
                  <a:lnTo>
                    <a:pt x="78" y="381"/>
                  </a:lnTo>
                  <a:lnTo>
                    <a:pt x="291" y="435"/>
                  </a:lnTo>
                  <a:lnTo>
                    <a:pt x="294" y="468"/>
                  </a:lnTo>
                  <a:lnTo>
                    <a:pt x="258" y="468"/>
                  </a:lnTo>
                  <a:lnTo>
                    <a:pt x="225" y="516"/>
                  </a:lnTo>
                  <a:lnTo>
                    <a:pt x="57" y="519"/>
                  </a:lnTo>
                  <a:lnTo>
                    <a:pt x="57" y="594"/>
                  </a:lnTo>
                  <a:lnTo>
                    <a:pt x="0" y="594"/>
                  </a:lnTo>
                  <a:lnTo>
                    <a:pt x="0" y="3"/>
                  </a:lnTo>
                  <a:close/>
                </a:path>
              </a:pathLst>
            </a:custGeom>
            <a:pattFill prst="dkDnDiag">
              <a:fgClr>
                <a:srgbClr val="990000"/>
              </a:fgClr>
              <a:bgClr>
                <a:srgbClr val="FFFFFF"/>
              </a:bgClr>
            </a:pattFill>
            <a:ln w="19050" cmpd="sng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o-RO"/>
            </a:p>
          </p:txBody>
        </p:sp>
      </p:grpSp>
      <p:grpSp>
        <p:nvGrpSpPr>
          <p:cNvPr id="101487" name="Group 111"/>
          <p:cNvGrpSpPr>
            <a:grpSpLocks noChangeAspect="1"/>
          </p:cNvGrpSpPr>
          <p:nvPr/>
        </p:nvGrpSpPr>
        <p:grpSpPr bwMode="auto">
          <a:xfrm>
            <a:off x="1330325" y="3360738"/>
            <a:ext cx="458788" cy="1155700"/>
            <a:chOff x="1566" y="3219"/>
            <a:chExt cx="184" cy="464"/>
          </a:xfrm>
        </p:grpSpPr>
        <p:sp>
          <p:nvSpPr>
            <p:cNvPr id="101488" name="Rectangle 112"/>
            <p:cNvSpPr>
              <a:spLocks noChangeAspect="1" noChangeArrowheads="1"/>
            </p:cNvSpPr>
            <p:nvPr/>
          </p:nvSpPr>
          <p:spPr bwMode="auto">
            <a:xfrm>
              <a:off x="1569" y="3651"/>
              <a:ext cx="181" cy="32"/>
            </a:xfrm>
            <a:prstGeom prst="rect">
              <a:avLst/>
            </a:prstGeom>
            <a:noFill/>
            <a:ln w="635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01489" name="Rectangle 113"/>
            <p:cNvSpPr>
              <a:spLocks noChangeAspect="1" noChangeArrowheads="1"/>
            </p:cNvSpPr>
            <p:nvPr/>
          </p:nvSpPr>
          <p:spPr bwMode="auto">
            <a:xfrm>
              <a:off x="1566" y="3219"/>
              <a:ext cx="181" cy="32"/>
            </a:xfrm>
            <a:prstGeom prst="rect">
              <a:avLst/>
            </a:prstGeom>
            <a:noFill/>
            <a:ln w="635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</p:grpSp>
      <p:grpSp>
        <p:nvGrpSpPr>
          <p:cNvPr id="101490" name="Group 114"/>
          <p:cNvGrpSpPr>
            <a:grpSpLocks noChangeAspect="1"/>
          </p:cNvGrpSpPr>
          <p:nvPr/>
        </p:nvGrpSpPr>
        <p:grpSpPr bwMode="auto">
          <a:xfrm>
            <a:off x="1703388" y="2754313"/>
            <a:ext cx="4918075" cy="573087"/>
            <a:chOff x="1728" y="2976"/>
            <a:chExt cx="1974" cy="222"/>
          </a:xfrm>
        </p:grpSpPr>
        <p:sp>
          <p:nvSpPr>
            <p:cNvPr id="101491" name="Rectangle 115" descr="Дранка"/>
            <p:cNvSpPr>
              <a:spLocks noChangeAspect="1" noChangeArrowheads="1"/>
            </p:cNvSpPr>
            <p:nvPr/>
          </p:nvSpPr>
          <p:spPr bwMode="auto">
            <a:xfrm>
              <a:off x="1728" y="2976"/>
              <a:ext cx="726" cy="222"/>
            </a:xfrm>
            <a:prstGeom prst="rect">
              <a:avLst/>
            </a:prstGeom>
            <a:pattFill prst="shingle">
              <a:fgClr>
                <a:srgbClr val="FF3300"/>
              </a:fgClr>
              <a:bgClr>
                <a:schemeClr val="bg1"/>
              </a:bgClr>
            </a:pattFill>
            <a:ln w="19050">
              <a:solidFill>
                <a:srgbClr val="FF330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01492" name="Rectangle 116" descr="Дранка"/>
            <p:cNvSpPr>
              <a:spLocks noChangeAspect="1" noChangeArrowheads="1"/>
            </p:cNvSpPr>
            <p:nvPr/>
          </p:nvSpPr>
          <p:spPr bwMode="auto">
            <a:xfrm>
              <a:off x="2976" y="2976"/>
              <a:ext cx="726" cy="222"/>
            </a:xfrm>
            <a:prstGeom prst="rect">
              <a:avLst/>
            </a:prstGeom>
            <a:pattFill prst="shingle">
              <a:fgClr>
                <a:srgbClr val="FF3300"/>
              </a:fgClr>
              <a:bgClr>
                <a:schemeClr val="bg1"/>
              </a:bgClr>
            </a:pattFill>
            <a:ln w="19050">
              <a:solidFill>
                <a:srgbClr val="FF330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</p:grpSp>
      <p:grpSp>
        <p:nvGrpSpPr>
          <p:cNvPr id="101493" name="Group 117"/>
          <p:cNvGrpSpPr>
            <a:grpSpLocks/>
          </p:cNvGrpSpPr>
          <p:nvPr/>
        </p:nvGrpSpPr>
        <p:grpSpPr bwMode="auto">
          <a:xfrm>
            <a:off x="3935413" y="3703638"/>
            <a:ext cx="3317875" cy="446087"/>
            <a:chOff x="2488" y="2333"/>
            <a:chExt cx="2090" cy="281"/>
          </a:xfrm>
        </p:grpSpPr>
        <p:grpSp>
          <p:nvGrpSpPr>
            <p:cNvPr id="101494" name="Group 118"/>
            <p:cNvGrpSpPr>
              <a:grpSpLocks noChangeAspect="1"/>
            </p:cNvGrpSpPr>
            <p:nvPr/>
          </p:nvGrpSpPr>
          <p:grpSpPr bwMode="auto">
            <a:xfrm>
              <a:off x="2488" y="2333"/>
              <a:ext cx="2090" cy="281"/>
              <a:chOff x="2736" y="3355"/>
              <a:chExt cx="1332" cy="179"/>
            </a:xfrm>
          </p:grpSpPr>
          <p:grpSp>
            <p:nvGrpSpPr>
              <p:cNvPr id="101495" name="Group 119"/>
              <p:cNvGrpSpPr>
                <a:grpSpLocks noChangeAspect="1"/>
              </p:cNvGrpSpPr>
              <p:nvPr/>
            </p:nvGrpSpPr>
            <p:grpSpPr bwMode="auto">
              <a:xfrm>
                <a:off x="2736" y="3355"/>
                <a:ext cx="1218" cy="179"/>
                <a:chOff x="2736" y="3355"/>
                <a:chExt cx="1218" cy="179"/>
              </a:xfrm>
            </p:grpSpPr>
            <p:sp>
              <p:nvSpPr>
                <p:cNvPr id="101496" name="Freeform 120"/>
                <p:cNvSpPr>
                  <a:spLocks noChangeAspect="1"/>
                </p:cNvSpPr>
                <p:nvPr/>
              </p:nvSpPr>
              <p:spPr bwMode="auto">
                <a:xfrm rot="5400000">
                  <a:off x="3507" y="3036"/>
                  <a:ext cx="87" cy="807"/>
                </a:xfrm>
                <a:custGeom>
                  <a:avLst/>
                  <a:gdLst/>
                  <a:ahLst/>
                  <a:cxnLst>
                    <a:cxn ang="0">
                      <a:pos x="0" y="472"/>
                    </a:cxn>
                    <a:cxn ang="0">
                      <a:pos x="0" y="58"/>
                    </a:cxn>
                    <a:cxn ang="0">
                      <a:pos x="10" y="44"/>
                    </a:cxn>
                    <a:cxn ang="0">
                      <a:pos x="12" y="6"/>
                    </a:cxn>
                    <a:cxn ang="0">
                      <a:pos x="31" y="0"/>
                    </a:cxn>
                    <a:cxn ang="0">
                      <a:pos x="63" y="0"/>
                    </a:cxn>
                    <a:cxn ang="0">
                      <a:pos x="78" y="10"/>
                    </a:cxn>
                    <a:cxn ang="0">
                      <a:pos x="82" y="46"/>
                    </a:cxn>
                    <a:cxn ang="0">
                      <a:pos x="94" y="56"/>
                    </a:cxn>
                    <a:cxn ang="0">
                      <a:pos x="94" y="472"/>
                    </a:cxn>
                    <a:cxn ang="0">
                      <a:pos x="0" y="472"/>
                    </a:cxn>
                  </a:cxnLst>
                  <a:rect l="0" t="0" r="r" b="b"/>
                  <a:pathLst>
                    <a:path w="94" h="472">
                      <a:moveTo>
                        <a:pt x="0" y="472"/>
                      </a:moveTo>
                      <a:lnTo>
                        <a:pt x="0" y="58"/>
                      </a:lnTo>
                      <a:lnTo>
                        <a:pt x="10" y="44"/>
                      </a:lnTo>
                      <a:lnTo>
                        <a:pt x="12" y="6"/>
                      </a:lnTo>
                      <a:lnTo>
                        <a:pt x="31" y="0"/>
                      </a:lnTo>
                      <a:lnTo>
                        <a:pt x="63" y="0"/>
                      </a:lnTo>
                      <a:lnTo>
                        <a:pt x="78" y="10"/>
                      </a:lnTo>
                      <a:lnTo>
                        <a:pt x="82" y="46"/>
                      </a:lnTo>
                      <a:lnTo>
                        <a:pt x="94" y="56"/>
                      </a:lnTo>
                      <a:lnTo>
                        <a:pt x="94" y="472"/>
                      </a:lnTo>
                      <a:lnTo>
                        <a:pt x="0" y="472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>
                        <a:gamma/>
                        <a:shade val="36471"/>
                        <a:invGamma/>
                      </a:schemeClr>
                    </a:gs>
                    <a:gs pos="50000">
                      <a:schemeClr val="folHlink"/>
                    </a:gs>
                    <a:gs pos="100000">
                      <a:schemeClr val="folHlink">
                        <a:gamma/>
                        <a:shade val="36471"/>
                        <a:invGamma/>
                      </a:schemeClr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ro-RO"/>
                </a:p>
              </p:txBody>
            </p:sp>
            <p:sp>
              <p:nvSpPr>
                <p:cNvPr id="101497" name="AutoShape 121"/>
                <p:cNvSpPr>
                  <a:spLocks noChangeAspect="1" noChangeArrowheads="1"/>
                </p:cNvSpPr>
                <p:nvPr/>
              </p:nvSpPr>
              <p:spPr bwMode="auto">
                <a:xfrm rot="10800000">
                  <a:off x="2841" y="3355"/>
                  <a:ext cx="305" cy="179"/>
                </a:xfrm>
                <a:prstGeom prst="roundRect">
                  <a:avLst>
                    <a:gd name="adj" fmla="val 16667"/>
                  </a:avLst>
                </a:prstGeom>
                <a:gradFill rotWithShape="0">
                  <a:gsLst>
                    <a:gs pos="0">
                      <a:schemeClr val="folHlink">
                        <a:gamma/>
                        <a:shade val="36471"/>
                        <a:invGamma/>
                      </a:schemeClr>
                    </a:gs>
                    <a:gs pos="50000">
                      <a:schemeClr val="folHlink"/>
                    </a:gs>
                    <a:gs pos="100000">
                      <a:schemeClr val="folHlink">
                        <a:gamma/>
                        <a:shade val="36471"/>
                        <a:invGamma/>
                      </a:schemeClr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ro-RO"/>
                </a:p>
              </p:txBody>
            </p:sp>
            <p:sp>
              <p:nvSpPr>
                <p:cNvPr id="101498" name="AutoShape 122"/>
                <p:cNvSpPr>
                  <a:spLocks noChangeAspect="1" noChangeArrowheads="1"/>
                </p:cNvSpPr>
                <p:nvPr/>
              </p:nvSpPr>
              <p:spPr bwMode="auto">
                <a:xfrm rot="5400000" flipV="1">
                  <a:off x="2754" y="3396"/>
                  <a:ext cx="65" cy="101"/>
                </a:xfrm>
                <a:prstGeom prst="triangle">
                  <a:avLst>
                    <a:gd name="adj" fmla="val 50000"/>
                  </a:avLst>
                </a:prstGeom>
                <a:gradFill rotWithShape="0">
                  <a:gsLst>
                    <a:gs pos="0">
                      <a:schemeClr val="folHlink">
                        <a:gamma/>
                        <a:shade val="36471"/>
                        <a:invGamma/>
                      </a:schemeClr>
                    </a:gs>
                    <a:gs pos="50000">
                      <a:schemeClr val="folHlink"/>
                    </a:gs>
                    <a:gs pos="100000">
                      <a:schemeClr val="folHlink">
                        <a:gamma/>
                        <a:shade val="36471"/>
                        <a:invGamma/>
                      </a:schemeClr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ro-RO"/>
                </a:p>
              </p:txBody>
            </p:sp>
          </p:grpSp>
          <p:sp>
            <p:nvSpPr>
              <p:cNvPr id="101499" name="Rectangle 123" descr="Темный диагональный 1"/>
              <p:cNvSpPr>
                <a:spLocks noChangeAspect="1" noChangeArrowheads="1"/>
              </p:cNvSpPr>
              <p:nvPr/>
            </p:nvSpPr>
            <p:spPr bwMode="auto">
              <a:xfrm rot="5400000">
                <a:off x="3853" y="3372"/>
                <a:ext cx="44" cy="134"/>
              </a:xfrm>
              <a:prstGeom prst="rect">
                <a:avLst/>
              </a:prstGeom>
              <a:pattFill prst="dkDnDiag">
                <a:fgClr>
                  <a:schemeClr val="tx2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grpSp>
            <p:nvGrpSpPr>
              <p:cNvPr id="101500" name="Group 124"/>
              <p:cNvGrpSpPr>
                <a:grpSpLocks noChangeAspect="1"/>
              </p:cNvGrpSpPr>
              <p:nvPr/>
            </p:nvGrpSpPr>
            <p:grpSpPr bwMode="auto">
              <a:xfrm rot="5400000">
                <a:off x="3978" y="3355"/>
                <a:ext cx="15" cy="165"/>
                <a:chOff x="1524" y="2321"/>
                <a:chExt cx="17" cy="178"/>
              </a:xfrm>
            </p:grpSpPr>
            <p:sp>
              <p:nvSpPr>
                <p:cNvPr id="101501" name="Rectangle 125"/>
                <p:cNvSpPr>
                  <a:spLocks noChangeAspect="1" noChangeArrowheads="1"/>
                </p:cNvSpPr>
                <p:nvPr/>
              </p:nvSpPr>
              <p:spPr bwMode="auto">
                <a:xfrm rot="5400000">
                  <a:off x="1449" y="2407"/>
                  <a:ext cx="168" cy="16"/>
                </a:xfrm>
                <a:prstGeom prst="rect">
                  <a:avLst/>
                </a:prstGeom>
                <a:solidFill>
                  <a:schemeClr val="folHlink"/>
                </a:solidFill>
                <a:ln w="635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01502" name="Oval 126"/>
                <p:cNvSpPr>
                  <a:spLocks noChangeAspect="1" noChangeArrowheads="1"/>
                </p:cNvSpPr>
                <p:nvPr/>
              </p:nvSpPr>
              <p:spPr bwMode="auto">
                <a:xfrm rot="5160000">
                  <a:off x="1524" y="2321"/>
                  <a:ext cx="18" cy="17"/>
                </a:xfrm>
                <a:prstGeom prst="ellipse">
                  <a:avLst/>
                </a:prstGeom>
                <a:solidFill>
                  <a:schemeClr val="folHlink"/>
                </a:solid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</p:grpSp>
        <p:sp>
          <p:nvSpPr>
            <p:cNvPr id="101503" name="Oval 127"/>
            <p:cNvSpPr>
              <a:spLocks noChangeArrowheads="1"/>
            </p:cNvSpPr>
            <p:nvPr/>
          </p:nvSpPr>
          <p:spPr bwMode="auto">
            <a:xfrm>
              <a:off x="3936" y="2448"/>
              <a:ext cx="48" cy="48"/>
            </a:xfrm>
            <a:prstGeom prst="ellipse">
              <a:avLst/>
            </a:prstGeom>
            <a:solidFill>
              <a:schemeClr val="bg2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</p:grpSp>
      <p:sp>
        <p:nvSpPr>
          <p:cNvPr id="101504" name="AutoShape 128" descr="Голубая тисненая бумага"/>
          <p:cNvSpPr>
            <a:spLocks noChangeArrowheads="1"/>
          </p:cNvSpPr>
          <p:nvPr/>
        </p:nvSpPr>
        <p:spPr bwMode="auto">
          <a:xfrm>
            <a:off x="3009900" y="5715000"/>
            <a:ext cx="3124200" cy="692150"/>
          </a:xfrm>
          <a:prstGeom prst="wedgeRoundRectCallout">
            <a:avLst>
              <a:gd name="adj1" fmla="val -12347"/>
              <a:gd name="adj2" fmla="val -285551"/>
              <a:gd name="adj3" fmla="val 16667"/>
            </a:avLst>
          </a:prstGeom>
          <a:blipFill dpi="0" rotWithShape="0">
            <a:blip r:embed="rId3" cstate="print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lIns="54000" tIns="10800" rIns="54000" bIns="10800">
            <a:spAutoFit/>
          </a:bodyPr>
          <a:lstStyle/>
          <a:p>
            <a:pPr algn="ctr"/>
            <a:r>
              <a:rPr lang="ru-RU" sz="2000">
                <a:latin typeface="Times New Roman" pitchFamily="18" charset="0"/>
              </a:rPr>
              <a:t>Мина становится на боевой взвод</a:t>
            </a:r>
          </a:p>
        </p:txBody>
      </p:sp>
      <p:sp>
        <p:nvSpPr>
          <p:cNvPr id="101505" name="AutoShape 129" descr="Голубая тисненая бумага"/>
          <p:cNvSpPr>
            <a:spLocks noChangeArrowheads="1"/>
          </p:cNvSpPr>
          <p:nvPr/>
        </p:nvSpPr>
        <p:spPr bwMode="auto">
          <a:xfrm>
            <a:off x="3009900" y="838200"/>
            <a:ext cx="3124200" cy="692150"/>
          </a:xfrm>
          <a:prstGeom prst="wedgeRoundRectCallout">
            <a:avLst>
              <a:gd name="adj1" fmla="val 108690"/>
              <a:gd name="adj2" fmla="val 391745"/>
              <a:gd name="adj3" fmla="val 16667"/>
            </a:avLst>
          </a:prstGeom>
          <a:blipFill dpi="0" rotWithShape="0">
            <a:blip r:embed="rId3" cstate="print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lIns="54000" tIns="10800" rIns="54000" bIns="10800">
            <a:spAutoFit/>
          </a:bodyPr>
          <a:lstStyle/>
          <a:p>
            <a:pPr algn="ctr"/>
            <a:r>
              <a:rPr lang="ru-RU" sz="2000">
                <a:latin typeface="Times New Roman" pitchFamily="18" charset="0"/>
              </a:rPr>
              <a:t>Перерезается металлоэлемент</a:t>
            </a:r>
          </a:p>
        </p:txBody>
      </p:sp>
      <p:sp>
        <p:nvSpPr>
          <p:cNvPr id="101506" name="Freeform 130" descr="Темный диагональный 2"/>
          <p:cNvSpPr>
            <a:spLocks noChangeAspect="1"/>
          </p:cNvSpPr>
          <p:nvPr/>
        </p:nvSpPr>
        <p:spPr bwMode="auto">
          <a:xfrm>
            <a:off x="1905000" y="3449638"/>
            <a:ext cx="1793875" cy="963612"/>
          </a:xfrm>
          <a:custGeom>
            <a:avLst/>
            <a:gdLst/>
            <a:ahLst/>
            <a:cxnLst>
              <a:cxn ang="0">
                <a:pos x="0" y="35"/>
              </a:cxn>
              <a:cxn ang="0">
                <a:pos x="0" y="384"/>
              </a:cxn>
              <a:cxn ang="0">
                <a:pos x="48" y="387"/>
              </a:cxn>
              <a:cxn ang="0">
                <a:pos x="48" y="349"/>
              </a:cxn>
              <a:cxn ang="0">
                <a:pos x="717" y="348"/>
              </a:cxn>
              <a:cxn ang="0">
                <a:pos x="717" y="275"/>
              </a:cxn>
              <a:cxn ang="0">
                <a:pos x="684" y="278"/>
              </a:cxn>
              <a:cxn ang="0">
                <a:pos x="684" y="318"/>
              </a:cxn>
              <a:cxn ang="0">
                <a:pos x="48" y="318"/>
              </a:cxn>
              <a:cxn ang="0">
                <a:pos x="48" y="63"/>
              </a:cxn>
              <a:cxn ang="0">
                <a:pos x="684" y="66"/>
              </a:cxn>
              <a:cxn ang="0">
                <a:pos x="684" y="107"/>
              </a:cxn>
              <a:cxn ang="0">
                <a:pos x="720" y="106"/>
              </a:cxn>
              <a:cxn ang="0">
                <a:pos x="720" y="35"/>
              </a:cxn>
              <a:cxn ang="0">
                <a:pos x="48" y="35"/>
              </a:cxn>
              <a:cxn ang="0">
                <a:pos x="48" y="3"/>
              </a:cxn>
              <a:cxn ang="0">
                <a:pos x="0" y="0"/>
              </a:cxn>
              <a:cxn ang="0">
                <a:pos x="0" y="35"/>
              </a:cxn>
            </a:cxnLst>
            <a:rect l="0" t="0" r="r" b="b"/>
            <a:pathLst>
              <a:path w="720" h="387">
                <a:moveTo>
                  <a:pt x="0" y="35"/>
                </a:moveTo>
                <a:lnTo>
                  <a:pt x="0" y="384"/>
                </a:lnTo>
                <a:lnTo>
                  <a:pt x="48" y="387"/>
                </a:lnTo>
                <a:lnTo>
                  <a:pt x="48" y="349"/>
                </a:lnTo>
                <a:lnTo>
                  <a:pt x="717" y="348"/>
                </a:lnTo>
                <a:lnTo>
                  <a:pt x="717" y="275"/>
                </a:lnTo>
                <a:lnTo>
                  <a:pt x="684" y="278"/>
                </a:lnTo>
                <a:lnTo>
                  <a:pt x="684" y="318"/>
                </a:lnTo>
                <a:lnTo>
                  <a:pt x="48" y="318"/>
                </a:lnTo>
                <a:lnTo>
                  <a:pt x="48" y="63"/>
                </a:lnTo>
                <a:lnTo>
                  <a:pt x="684" y="66"/>
                </a:lnTo>
                <a:lnTo>
                  <a:pt x="684" y="107"/>
                </a:lnTo>
                <a:lnTo>
                  <a:pt x="720" y="106"/>
                </a:lnTo>
                <a:lnTo>
                  <a:pt x="720" y="35"/>
                </a:lnTo>
                <a:lnTo>
                  <a:pt x="48" y="35"/>
                </a:lnTo>
                <a:lnTo>
                  <a:pt x="48" y="3"/>
                </a:lnTo>
                <a:lnTo>
                  <a:pt x="0" y="0"/>
                </a:lnTo>
                <a:lnTo>
                  <a:pt x="0" y="35"/>
                </a:lnTo>
                <a:close/>
              </a:path>
            </a:pathLst>
          </a:custGeom>
          <a:pattFill prst="dkUpDiag">
            <a:fgClr>
              <a:srgbClr val="990000"/>
            </a:fgClr>
            <a:bgClr>
              <a:schemeClr val="bg1"/>
            </a:bgClr>
          </a:patt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endParaRPr lang="ro-RO"/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5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1015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1504" grpId="0" animBg="1" autoUpdateAnimBg="0"/>
    </p:bldLst>
  </p:timing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3058" name="Group 2"/>
          <p:cNvGrpSpPr>
            <a:grpSpLocks/>
          </p:cNvGrpSpPr>
          <p:nvPr/>
        </p:nvGrpSpPr>
        <p:grpSpPr bwMode="auto">
          <a:xfrm>
            <a:off x="3581400" y="-1143000"/>
            <a:ext cx="403225" cy="2392363"/>
            <a:chOff x="2254" y="0"/>
            <a:chExt cx="254" cy="1507"/>
          </a:xfrm>
        </p:grpSpPr>
        <p:grpSp>
          <p:nvGrpSpPr>
            <p:cNvPr id="173059" name="Group 3"/>
            <p:cNvGrpSpPr>
              <a:grpSpLocks noChangeAspect="1"/>
            </p:cNvGrpSpPr>
            <p:nvPr/>
          </p:nvGrpSpPr>
          <p:grpSpPr bwMode="auto">
            <a:xfrm>
              <a:off x="2294" y="564"/>
              <a:ext cx="172" cy="632"/>
              <a:chOff x="979" y="2230"/>
              <a:chExt cx="192" cy="377"/>
            </a:xfrm>
          </p:grpSpPr>
          <p:grpSp>
            <p:nvGrpSpPr>
              <p:cNvPr id="173060" name="Group 4"/>
              <p:cNvGrpSpPr>
                <a:grpSpLocks noChangeAspect="1"/>
              </p:cNvGrpSpPr>
              <p:nvPr/>
            </p:nvGrpSpPr>
            <p:grpSpPr bwMode="auto">
              <a:xfrm rot="-186789">
                <a:off x="983" y="2577"/>
                <a:ext cx="186" cy="30"/>
                <a:chOff x="2966" y="3408"/>
                <a:chExt cx="265" cy="43"/>
              </a:xfrm>
            </p:grpSpPr>
            <p:sp>
              <p:nvSpPr>
                <p:cNvPr id="173061" name="Rectangle 5"/>
                <p:cNvSpPr>
                  <a:spLocks noChangeAspect="1" noChangeArrowheads="1"/>
                </p:cNvSpPr>
                <p:nvPr/>
              </p:nvSpPr>
              <p:spPr bwMode="auto">
                <a:xfrm rot="240000">
                  <a:off x="2980" y="3418"/>
                  <a:ext cx="240" cy="23"/>
                </a:xfrm>
                <a:prstGeom prst="rect">
                  <a:avLst/>
                </a:prstGeom>
                <a:noFill/>
                <a:ln w="635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73062" name="Oval 6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2966" y="3408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73063" name="Oval 7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3206" y="3426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  <p:grpSp>
            <p:nvGrpSpPr>
              <p:cNvPr id="173064" name="Group 8"/>
              <p:cNvGrpSpPr>
                <a:grpSpLocks noChangeAspect="1"/>
              </p:cNvGrpSpPr>
              <p:nvPr/>
            </p:nvGrpSpPr>
            <p:grpSpPr bwMode="auto">
              <a:xfrm>
                <a:off x="983" y="2426"/>
                <a:ext cx="186" cy="30"/>
                <a:chOff x="2966" y="3408"/>
                <a:chExt cx="265" cy="43"/>
              </a:xfrm>
            </p:grpSpPr>
            <p:sp>
              <p:nvSpPr>
                <p:cNvPr id="173065" name="Rectangle 9"/>
                <p:cNvSpPr>
                  <a:spLocks noChangeAspect="1" noChangeArrowheads="1"/>
                </p:cNvSpPr>
                <p:nvPr/>
              </p:nvSpPr>
              <p:spPr bwMode="auto">
                <a:xfrm rot="240000">
                  <a:off x="2980" y="3418"/>
                  <a:ext cx="240" cy="23"/>
                </a:xfrm>
                <a:prstGeom prst="rect">
                  <a:avLst/>
                </a:prstGeom>
                <a:noFill/>
                <a:ln w="635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73066" name="Oval 10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2966" y="3408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73067" name="Oval 11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3206" y="3426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  <p:grpSp>
            <p:nvGrpSpPr>
              <p:cNvPr id="173068" name="Group 12"/>
              <p:cNvGrpSpPr>
                <a:grpSpLocks noChangeAspect="1"/>
              </p:cNvGrpSpPr>
              <p:nvPr/>
            </p:nvGrpSpPr>
            <p:grpSpPr bwMode="auto">
              <a:xfrm>
                <a:off x="982" y="2398"/>
                <a:ext cx="186" cy="30"/>
                <a:chOff x="2966" y="3408"/>
                <a:chExt cx="265" cy="43"/>
              </a:xfrm>
            </p:grpSpPr>
            <p:sp>
              <p:nvSpPr>
                <p:cNvPr id="173069" name="Rectangle 13"/>
                <p:cNvSpPr>
                  <a:spLocks noChangeAspect="1" noChangeArrowheads="1"/>
                </p:cNvSpPr>
                <p:nvPr/>
              </p:nvSpPr>
              <p:spPr bwMode="auto">
                <a:xfrm rot="240000">
                  <a:off x="2980" y="3418"/>
                  <a:ext cx="240" cy="23"/>
                </a:xfrm>
                <a:prstGeom prst="rect">
                  <a:avLst/>
                </a:prstGeom>
                <a:noFill/>
                <a:ln w="635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73070" name="Oval 14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2966" y="3408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73071" name="Oval 15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3206" y="3426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  <p:grpSp>
            <p:nvGrpSpPr>
              <p:cNvPr id="173072" name="Group 16"/>
              <p:cNvGrpSpPr>
                <a:grpSpLocks noChangeAspect="1"/>
              </p:cNvGrpSpPr>
              <p:nvPr/>
            </p:nvGrpSpPr>
            <p:grpSpPr bwMode="auto">
              <a:xfrm>
                <a:off x="981" y="2315"/>
                <a:ext cx="187" cy="30"/>
                <a:chOff x="2966" y="3408"/>
                <a:chExt cx="265" cy="43"/>
              </a:xfrm>
            </p:grpSpPr>
            <p:sp>
              <p:nvSpPr>
                <p:cNvPr id="173073" name="Rectangle 17"/>
                <p:cNvSpPr>
                  <a:spLocks noChangeAspect="1" noChangeArrowheads="1"/>
                </p:cNvSpPr>
                <p:nvPr/>
              </p:nvSpPr>
              <p:spPr bwMode="auto">
                <a:xfrm rot="240000">
                  <a:off x="2980" y="3418"/>
                  <a:ext cx="240" cy="23"/>
                </a:xfrm>
                <a:prstGeom prst="rect">
                  <a:avLst/>
                </a:prstGeom>
                <a:noFill/>
                <a:ln w="635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73074" name="Oval 18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2966" y="3408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73075" name="Oval 19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3206" y="3426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  <p:grpSp>
            <p:nvGrpSpPr>
              <p:cNvPr id="173076" name="Group 20"/>
              <p:cNvGrpSpPr>
                <a:grpSpLocks noChangeAspect="1"/>
              </p:cNvGrpSpPr>
              <p:nvPr/>
            </p:nvGrpSpPr>
            <p:grpSpPr bwMode="auto">
              <a:xfrm>
                <a:off x="983" y="2288"/>
                <a:ext cx="186" cy="30"/>
                <a:chOff x="2966" y="3408"/>
                <a:chExt cx="265" cy="43"/>
              </a:xfrm>
            </p:grpSpPr>
            <p:sp>
              <p:nvSpPr>
                <p:cNvPr id="173077" name="Rectangle 21"/>
                <p:cNvSpPr>
                  <a:spLocks noChangeAspect="1" noChangeArrowheads="1"/>
                </p:cNvSpPr>
                <p:nvPr/>
              </p:nvSpPr>
              <p:spPr bwMode="auto">
                <a:xfrm rot="240000">
                  <a:off x="2980" y="3418"/>
                  <a:ext cx="240" cy="23"/>
                </a:xfrm>
                <a:prstGeom prst="rect">
                  <a:avLst/>
                </a:prstGeom>
                <a:noFill/>
                <a:ln w="635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73078" name="Oval 22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2966" y="3408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73079" name="Oval 23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3206" y="3426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  <p:grpSp>
            <p:nvGrpSpPr>
              <p:cNvPr id="173080" name="Group 24"/>
              <p:cNvGrpSpPr>
                <a:grpSpLocks noChangeAspect="1"/>
              </p:cNvGrpSpPr>
              <p:nvPr/>
            </p:nvGrpSpPr>
            <p:grpSpPr bwMode="auto">
              <a:xfrm>
                <a:off x="984" y="2263"/>
                <a:ext cx="187" cy="30"/>
                <a:chOff x="2966" y="3408"/>
                <a:chExt cx="265" cy="43"/>
              </a:xfrm>
            </p:grpSpPr>
            <p:sp>
              <p:nvSpPr>
                <p:cNvPr id="173081" name="Rectangle 25"/>
                <p:cNvSpPr>
                  <a:spLocks noChangeAspect="1" noChangeArrowheads="1"/>
                </p:cNvSpPr>
                <p:nvPr/>
              </p:nvSpPr>
              <p:spPr bwMode="auto">
                <a:xfrm rot="240000">
                  <a:off x="2980" y="3418"/>
                  <a:ext cx="240" cy="23"/>
                </a:xfrm>
                <a:prstGeom prst="rect">
                  <a:avLst/>
                </a:prstGeom>
                <a:noFill/>
                <a:ln w="635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73082" name="Oval 26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2966" y="3408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73083" name="Oval 27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3206" y="3426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  <p:grpSp>
            <p:nvGrpSpPr>
              <p:cNvPr id="173084" name="Group 28"/>
              <p:cNvGrpSpPr>
                <a:grpSpLocks noChangeAspect="1"/>
              </p:cNvGrpSpPr>
              <p:nvPr/>
            </p:nvGrpSpPr>
            <p:grpSpPr bwMode="auto">
              <a:xfrm>
                <a:off x="979" y="2369"/>
                <a:ext cx="186" cy="30"/>
                <a:chOff x="2966" y="3408"/>
                <a:chExt cx="265" cy="43"/>
              </a:xfrm>
            </p:grpSpPr>
            <p:sp>
              <p:nvSpPr>
                <p:cNvPr id="173085" name="Rectangle 29"/>
                <p:cNvSpPr>
                  <a:spLocks noChangeAspect="1" noChangeArrowheads="1"/>
                </p:cNvSpPr>
                <p:nvPr/>
              </p:nvSpPr>
              <p:spPr bwMode="auto">
                <a:xfrm rot="240000">
                  <a:off x="2980" y="3418"/>
                  <a:ext cx="240" cy="23"/>
                </a:xfrm>
                <a:prstGeom prst="rect">
                  <a:avLst/>
                </a:prstGeom>
                <a:noFill/>
                <a:ln w="635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73086" name="Oval 30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2966" y="3408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73087" name="Oval 31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3206" y="3426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  <p:grpSp>
            <p:nvGrpSpPr>
              <p:cNvPr id="173088" name="Group 32"/>
              <p:cNvGrpSpPr>
                <a:grpSpLocks noChangeAspect="1"/>
              </p:cNvGrpSpPr>
              <p:nvPr/>
            </p:nvGrpSpPr>
            <p:grpSpPr bwMode="auto">
              <a:xfrm>
                <a:off x="979" y="2340"/>
                <a:ext cx="187" cy="31"/>
                <a:chOff x="2966" y="3408"/>
                <a:chExt cx="265" cy="43"/>
              </a:xfrm>
            </p:grpSpPr>
            <p:sp>
              <p:nvSpPr>
                <p:cNvPr id="173089" name="Rectangle 33"/>
                <p:cNvSpPr>
                  <a:spLocks noChangeAspect="1" noChangeArrowheads="1"/>
                </p:cNvSpPr>
                <p:nvPr/>
              </p:nvSpPr>
              <p:spPr bwMode="auto">
                <a:xfrm rot="240000">
                  <a:off x="2980" y="3418"/>
                  <a:ext cx="240" cy="23"/>
                </a:xfrm>
                <a:prstGeom prst="rect">
                  <a:avLst/>
                </a:prstGeom>
                <a:noFill/>
                <a:ln w="635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73090" name="Oval 34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2966" y="3408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73091" name="Oval 35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3206" y="3426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  <p:grpSp>
            <p:nvGrpSpPr>
              <p:cNvPr id="173092" name="Group 36"/>
              <p:cNvGrpSpPr>
                <a:grpSpLocks noChangeAspect="1"/>
              </p:cNvGrpSpPr>
              <p:nvPr/>
            </p:nvGrpSpPr>
            <p:grpSpPr bwMode="auto">
              <a:xfrm>
                <a:off x="982" y="2457"/>
                <a:ext cx="186" cy="30"/>
                <a:chOff x="2966" y="3408"/>
                <a:chExt cx="265" cy="43"/>
              </a:xfrm>
            </p:grpSpPr>
            <p:sp>
              <p:nvSpPr>
                <p:cNvPr id="173093" name="Rectangle 37"/>
                <p:cNvSpPr>
                  <a:spLocks noChangeAspect="1" noChangeArrowheads="1"/>
                </p:cNvSpPr>
                <p:nvPr/>
              </p:nvSpPr>
              <p:spPr bwMode="auto">
                <a:xfrm rot="240000">
                  <a:off x="2980" y="3418"/>
                  <a:ext cx="240" cy="23"/>
                </a:xfrm>
                <a:prstGeom prst="rect">
                  <a:avLst/>
                </a:prstGeom>
                <a:noFill/>
                <a:ln w="635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73094" name="Oval 38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2966" y="3408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73095" name="Oval 39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3206" y="3426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  <p:grpSp>
            <p:nvGrpSpPr>
              <p:cNvPr id="173096" name="Group 40"/>
              <p:cNvGrpSpPr>
                <a:grpSpLocks noChangeAspect="1"/>
              </p:cNvGrpSpPr>
              <p:nvPr/>
            </p:nvGrpSpPr>
            <p:grpSpPr bwMode="auto">
              <a:xfrm rot="136227">
                <a:off x="984" y="2240"/>
                <a:ext cx="187" cy="30"/>
                <a:chOff x="2966" y="3408"/>
                <a:chExt cx="265" cy="43"/>
              </a:xfrm>
            </p:grpSpPr>
            <p:sp>
              <p:nvSpPr>
                <p:cNvPr id="173097" name="Rectangle 41"/>
                <p:cNvSpPr>
                  <a:spLocks noChangeAspect="1" noChangeArrowheads="1"/>
                </p:cNvSpPr>
                <p:nvPr/>
              </p:nvSpPr>
              <p:spPr bwMode="auto">
                <a:xfrm rot="240000">
                  <a:off x="2980" y="3418"/>
                  <a:ext cx="240" cy="23"/>
                </a:xfrm>
                <a:prstGeom prst="rect">
                  <a:avLst/>
                </a:prstGeom>
                <a:noFill/>
                <a:ln w="635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73098" name="Oval 42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2966" y="3408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73099" name="Oval 43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3206" y="3426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  <p:grpSp>
            <p:nvGrpSpPr>
              <p:cNvPr id="173100" name="Group 44"/>
              <p:cNvGrpSpPr>
                <a:grpSpLocks noChangeAspect="1"/>
              </p:cNvGrpSpPr>
              <p:nvPr/>
            </p:nvGrpSpPr>
            <p:grpSpPr bwMode="auto">
              <a:xfrm rot="-208310">
                <a:off x="983" y="2230"/>
                <a:ext cx="186" cy="30"/>
                <a:chOff x="2966" y="3408"/>
                <a:chExt cx="265" cy="43"/>
              </a:xfrm>
            </p:grpSpPr>
            <p:sp>
              <p:nvSpPr>
                <p:cNvPr id="173101" name="Rectangle 45"/>
                <p:cNvSpPr>
                  <a:spLocks noChangeAspect="1" noChangeArrowheads="1"/>
                </p:cNvSpPr>
                <p:nvPr/>
              </p:nvSpPr>
              <p:spPr bwMode="auto">
                <a:xfrm rot="240000">
                  <a:off x="2980" y="3418"/>
                  <a:ext cx="240" cy="23"/>
                </a:xfrm>
                <a:prstGeom prst="rect">
                  <a:avLst/>
                </a:prstGeom>
                <a:noFill/>
                <a:ln w="635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73102" name="Oval 46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2966" y="3408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73103" name="Oval 47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3206" y="3426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  <p:grpSp>
            <p:nvGrpSpPr>
              <p:cNvPr id="173104" name="Group 48"/>
              <p:cNvGrpSpPr>
                <a:grpSpLocks noChangeAspect="1"/>
              </p:cNvGrpSpPr>
              <p:nvPr/>
            </p:nvGrpSpPr>
            <p:grpSpPr bwMode="auto">
              <a:xfrm>
                <a:off x="985" y="2541"/>
                <a:ext cx="186" cy="30"/>
                <a:chOff x="2966" y="3408"/>
                <a:chExt cx="265" cy="43"/>
              </a:xfrm>
            </p:grpSpPr>
            <p:sp>
              <p:nvSpPr>
                <p:cNvPr id="173105" name="Rectangle 49"/>
                <p:cNvSpPr>
                  <a:spLocks noChangeAspect="1" noChangeArrowheads="1"/>
                </p:cNvSpPr>
                <p:nvPr/>
              </p:nvSpPr>
              <p:spPr bwMode="auto">
                <a:xfrm rot="240000">
                  <a:off x="2980" y="3418"/>
                  <a:ext cx="240" cy="23"/>
                </a:xfrm>
                <a:prstGeom prst="rect">
                  <a:avLst/>
                </a:prstGeom>
                <a:noFill/>
                <a:ln w="635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73106" name="Oval 50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2966" y="3408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73107" name="Oval 51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3206" y="3426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  <p:grpSp>
            <p:nvGrpSpPr>
              <p:cNvPr id="173108" name="Group 52"/>
              <p:cNvGrpSpPr>
                <a:grpSpLocks noChangeAspect="1"/>
              </p:cNvGrpSpPr>
              <p:nvPr/>
            </p:nvGrpSpPr>
            <p:grpSpPr bwMode="auto">
              <a:xfrm>
                <a:off x="984" y="2513"/>
                <a:ext cx="186" cy="30"/>
                <a:chOff x="2966" y="3408"/>
                <a:chExt cx="265" cy="43"/>
              </a:xfrm>
            </p:grpSpPr>
            <p:sp>
              <p:nvSpPr>
                <p:cNvPr id="173109" name="Rectangle 53"/>
                <p:cNvSpPr>
                  <a:spLocks noChangeAspect="1" noChangeArrowheads="1"/>
                </p:cNvSpPr>
                <p:nvPr/>
              </p:nvSpPr>
              <p:spPr bwMode="auto">
                <a:xfrm rot="240000">
                  <a:off x="2980" y="3418"/>
                  <a:ext cx="240" cy="23"/>
                </a:xfrm>
                <a:prstGeom prst="rect">
                  <a:avLst/>
                </a:prstGeom>
                <a:noFill/>
                <a:ln w="635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73110" name="Oval 54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2966" y="3408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73111" name="Oval 55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3206" y="3426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  <p:grpSp>
            <p:nvGrpSpPr>
              <p:cNvPr id="173112" name="Group 56"/>
              <p:cNvGrpSpPr>
                <a:grpSpLocks noChangeAspect="1"/>
              </p:cNvGrpSpPr>
              <p:nvPr/>
            </p:nvGrpSpPr>
            <p:grpSpPr bwMode="auto">
              <a:xfrm>
                <a:off x="981" y="2484"/>
                <a:ext cx="186" cy="30"/>
                <a:chOff x="2966" y="3408"/>
                <a:chExt cx="265" cy="43"/>
              </a:xfrm>
            </p:grpSpPr>
            <p:sp>
              <p:nvSpPr>
                <p:cNvPr id="173113" name="Rectangle 57"/>
                <p:cNvSpPr>
                  <a:spLocks noChangeAspect="1" noChangeArrowheads="1"/>
                </p:cNvSpPr>
                <p:nvPr/>
              </p:nvSpPr>
              <p:spPr bwMode="auto">
                <a:xfrm rot="240000">
                  <a:off x="2980" y="3418"/>
                  <a:ext cx="240" cy="23"/>
                </a:xfrm>
                <a:prstGeom prst="rect">
                  <a:avLst/>
                </a:prstGeom>
                <a:noFill/>
                <a:ln w="635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73114" name="Oval 58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2966" y="3408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73115" name="Oval 59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3206" y="3426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  <p:grpSp>
            <p:nvGrpSpPr>
              <p:cNvPr id="173116" name="Group 60"/>
              <p:cNvGrpSpPr>
                <a:grpSpLocks noChangeAspect="1"/>
              </p:cNvGrpSpPr>
              <p:nvPr/>
            </p:nvGrpSpPr>
            <p:grpSpPr bwMode="auto">
              <a:xfrm>
                <a:off x="984" y="2572"/>
                <a:ext cx="186" cy="30"/>
                <a:chOff x="2966" y="3408"/>
                <a:chExt cx="265" cy="43"/>
              </a:xfrm>
            </p:grpSpPr>
            <p:sp>
              <p:nvSpPr>
                <p:cNvPr id="173117" name="Rectangle 61"/>
                <p:cNvSpPr>
                  <a:spLocks noChangeAspect="1" noChangeArrowheads="1"/>
                </p:cNvSpPr>
                <p:nvPr/>
              </p:nvSpPr>
              <p:spPr bwMode="auto">
                <a:xfrm rot="240000">
                  <a:off x="2980" y="3418"/>
                  <a:ext cx="240" cy="23"/>
                </a:xfrm>
                <a:prstGeom prst="rect">
                  <a:avLst/>
                </a:prstGeom>
                <a:noFill/>
                <a:ln w="635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73118" name="Oval 62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2966" y="3408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73119" name="Oval 63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3206" y="3426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</p:grpSp>
        <p:sp>
          <p:nvSpPr>
            <p:cNvPr id="173120" name="Rectangle 64"/>
            <p:cNvSpPr>
              <a:spLocks noChangeAspect="1" noChangeArrowheads="1"/>
            </p:cNvSpPr>
            <p:nvPr/>
          </p:nvSpPr>
          <p:spPr bwMode="auto">
            <a:xfrm flipH="1">
              <a:off x="2306" y="54"/>
              <a:ext cx="62" cy="42"/>
            </a:xfrm>
            <a:prstGeom prst="rect">
              <a:avLst/>
            </a:prstGeom>
            <a:gradFill rotWithShape="0">
              <a:gsLst>
                <a:gs pos="0">
                  <a:schemeClr val="folHlink">
                    <a:gamma/>
                    <a:shade val="46275"/>
                    <a:invGamma/>
                  </a:schemeClr>
                </a:gs>
                <a:gs pos="100000">
                  <a:schemeClr val="folHlink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73121" name="Rectangle 65"/>
            <p:cNvSpPr>
              <a:spLocks noChangeAspect="1" noChangeArrowheads="1"/>
            </p:cNvSpPr>
            <p:nvPr/>
          </p:nvSpPr>
          <p:spPr bwMode="auto">
            <a:xfrm flipH="1">
              <a:off x="2393" y="54"/>
              <a:ext cx="63" cy="42"/>
            </a:xfrm>
            <a:prstGeom prst="rect">
              <a:avLst/>
            </a:prstGeom>
            <a:gradFill rotWithShape="0">
              <a:gsLst>
                <a:gs pos="0">
                  <a:schemeClr val="folHlink">
                    <a:gamma/>
                    <a:shade val="46275"/>
                    <a:invGamma/>
                  </a:schemeClr>
                </a:gs>
                <a:gs pos="100000">
                  <a:schemeClr val="folHlink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grpSp>
          <p:nvGrpSpPr>
            <p:cNvPr id="173122" name="Group 66"/>
            <p:cNvGrpSpPr>
              <a:grpSpLocks noChangeAspect="1"/>
            </p:cNvGrpSpPr>
            <p:nvPr/>
          </p:nvGrpSpPr>
          <p:grpSpPr bwMode="auto">
            <a:xfrm>
              <a:off x="2254" y="0"/>
              <a:ext cx="254" cy="1507"/>
              <a:chOff x="934" y="1606"/>
              <a:chExt cx="284" cy="1684"/>
            </a:xfrm>
          </p:grpSpPr>
          <p:grpSp>
            <p:nvGrpSpPr>
              <p:cNvPr id="173123" name="Group 67"/>
              <p:cNvGrpSpPr>
                <a:grpSpLocks noChangeAspect="1"/>
              </p:cNvGrpSpPr>
              <p:nvPr/>
            </p:nvGrpSpPr>
            <p:grpSpPr bwMode="auto">
              <a:xfrm>
                <a:off x="934" y="1606"/>
                <a:ext cx="284" cy="1684"/>
                <a:chOff x="934" y="1606"/>
                <a:chExt cx="284" cy="1684"/>
              </a:xfrm>
            </p:grpSpPr>
            <p:grpSp>
              <p:nvGrpSpPr>
                <p:cNvPr id="173124" name="Group 68"/>
                <p:cNvGrpSpPr>
                  <a:grpSpLocks noChangeAspect="1"/>
                </p:cNvGrpSpPr>
                <p:nvPr/>
              </p:nvGrpSpPr>
              <p:grpSpPr bwMode="auto">
                <a:xfrm>
                  <a:off x="942" y="1718"/>
                  <a:ext cx="272" cy="1572"/>
                  <a:chOff x="942" y="1718"/>
                  <a:chExt cx="272" cy="1572"/>
                </a:xfrm>
              </p:grpSpPr>
              <p:sp>
                <p:nvSpPr>
                  <p:cNvPr id="173125" name="Freeform 69" descr="Широкий диагональный 1"/>
                  <p:cNvSpPr>
                    <a:spLocks noChangeAspect="1"/>
                  </p:cNvSpPr>
                  <p:nvPr/>
                </p:nvSpPr>
                <p:spPr bwMode="auto">
                  <a:xfrm>
                    <a:off x="942" y="2204"/>
                    <a:ext cx="272" cy="1086"/>
                  </a:xfrm>
                  <a:custGeom>
                    <a:avLst/>
                    <a:gdLst/>
                    <a:ahLst/>
                    <a:cxnLst>
                      <a:cxn ang="0">
                        <a:pos x="2" y="1086"/>
                      </a:cxn>
                      <a:cxn ang="0">
                        <a:pos x="0" y="30"/>
                      </a:cxn>
                      <a:cxn ang="0">
                        <a:pos x="10" y="12"/>
                      </a:cxn>
                      <a:cxn ang="0">
                        <a:pos x="28" y="4"/>
                      </a:cxn>
                      <a:cxn ang="0">
                        <a:pos x="250" y="0"/>
                      </a:cxn>
                      <a:cxn ang="0">
                        <a:pos x="264" y="12"/>
                      </a:cxn>
                      <a:cxn ang="0">
                        <a:pos x="268" y="34"/>
                      </a:cxn>
                      <a:cxn ang="0">
                        <a:pos x="272" y="1084"/>
                      </a:cxn>
                      <a:cxn ang="0">
                        <a:pos x="242" y="1084"/>
                      </a:cxn>
                      <a:cxn ang="0">
                        <a:pos x="240" y="44"/>
                      </a:cxn>
                      <a:cxn ang="0">
                        <a:pos x="232" y="28"/>
                      </a:cxn>
                      <a:cxn ang="0">
                        <a:pos x="200" y="28"/>
                      </a:cxn>
                      <a:cxn ang="0">
                        <a:pos x="198" y="2"/>
                      </a:cxn>
                      <a:cxn ang="0">
                        <a:pos x="70" y="2"/>
                      </a:cxn>
                      <a:cxn ang="0">
                        <a:pos x="70" y="28"/>
                      </a:cxn>
                      <a:cxn ang="0">
                        <a:pos x="40" y="30"/>
                      </a:cxn>
                      <a:cxn ang="0">
                        <a:pos x="28" y="40"/>
                      </a:cxn>
                      <a:cxn ang="0">
                        <a:pos x="30" y="1086"/>
                      </a:cxn>
                      <a:cxn ang="0">
                        <a:pos x="2" y="1086"/>
                      </a:cxn>
                    </a:cxnLst>
                    <a:rect l="0" t="0" r="r" b="b"/>
                    <a:pathLst>
                      <a:path w="272" h="1086">
                        <a:moveTo>
                          <a:pt x="2" y="1086"/>
                        </a:moveTo>
                        <a:lnTo>
                          <a:pt x="0" y="30"/>
                        </a:lnTo>
                        <a:lnTo>
                          <a:pt x="10" y="12"/>
                        </a:lnTo>
                        <a:lnTo>
                          <a:pt x="28" y="4"/>
                        </a:lnTo>
                        <a:lnTo>
                          <a:pt x="250" y="0"/>
                        </a:lnTo>
                        <a:lnTo>
                          <a:pt x="264" y="12"/>
                        </a:lnTo>
                        <a:lnTo>
                          <a:pt x="268" y="34"/>
                        </a:lnTo>
                        <a:lnTo>
                          <a:pt x="272" y="1084"/>
                        </a:lnTo>
                        <a:lnTo>
                          <a:pt x="242" y="1084"/>
                        </a:lnTo>
                        <a:lnTo>
                          <a:pt x="240" y="44"/>
                        </a:lnTo>
                        <a:lnTo>
                          <a:pt x="232" y="28"/>
                        </a:lnTo>
                        <a:lnTo>
                          <a:pt x="200" y="28"/>
                        </a:lnTo>
                        <a:lnTo>
                          <a:pt x="198" y="2"/>
                        </a:lnTo>
                        <a:lnTo>
                          <a:pt x="70" y="2"/>
                        </a:lnTo>
                        <a:lnTo>
                          <a:pt x="70" y="28"/>
                        </a:lnTo>
                        <a:lnTo>
                          <a:pt x="40" y="30"/>
                        </a:lnTo>
                        <a:lnTo>
                          <a:pt x="28" y="40"/>
                        </a:lnTo>
                        <a:lnTo>
                          <a:pt x="30" y="1086"/>
                        </a:lnTo>
                        <a:lnTo>
                          <a:pt x="2" y="1086"/>
                        </a:lnTo>
                        <a:close/>
                      </a:path>
                    </a:pathLst>
                  </a:custGeom>
                  <a:pattFill prst="wdDnDiag">
                    <a:fgClr>
                      <a:schemeClr val="tx2"/>
                    </a:fgClr>
                    <a:bgClr>
                      <a:schemeClr val="bg1"/>
                    </a:bgClr>
                  </a:patt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endParaRPr lang="ro-RO"/>
                  </a:p>
                </p:txBody>
              </p:sp>
              <p:sp>
                <p:nvSpPr>
                  <p:cNvPr id="173126" name="Freeform 70" descr="Алмазная решетка (контур)"/>
                  <p:cNvSpPr>
                    <a:spLocks noChangeAspect="1"/>
                  </p:cNvSpPr>
                  <p:nvPr/>
                </p:nvSpPr>
                <p:spPr bwMode="auto">
                  <a:xfrm>
                    <a:off x="972" y="1718"/>
                    <a:ext cx="208" cy="490"/>
                  </a:xfrm>
                  <a:custGeom>
                    <a:avLst/>
                    <a:gdLst/>
                    <a:ahLst/>
                    <a:cxnLst>
                      <a:cxn ang="0">
                        <a:pos x="4" y="4"/>
                      </a:cxn>
                      <a:cxn ang="0">
                        <a:pos x="0" y="486"/>
                      </a:cxn>
                      <a:cxn ang="0">
                        <a:pos x="40" y="486"/>
                      </a:cxn>
                      <a:cxn ang="0">
                        <a:pos x="38" y="34"/>
                      </a:cxn>
                      <a:cxn ang="0">
                        <a:pos x="80" y="32"/>
                      </a:cxn>
                      <a:cxn ang="0">
                        <a:pos x="78" y="0"/>
                      </a:cxn>
                      <a:cxn ang="0">
                        <a:pos x="120" y="0"/>
                      </a:cxn>
                      <a:cxn ang="0">
                        <a:pos x="122" y="32"/>
                      </a:cxn>
                      <a:cxn ang="0">
                        <a:pos x="172" y="32"/>
                      </a:cxn>
                      <a:cxn ang="0">
                        <a:pos x="172" y="490"/>
                      </a:cxn>
                      <a:cxn ang="0">
                        <a:pos x="208" y="484"/>
                      </a:cxn>
                      <a:cxn ang="0">
                        <a:pos x="208" y="6"/>
                      </a:cxn>
                      <a:cxn ang="0">
                        <a:pos x="4" y="4"/>
                      </a:cxn>
                    </a:cxnLst>
                    <a:rect l="0" t="0" r="r" b="b"/>
                    <a:pathLst>
                      <a:path w="208" h="490">
                        <a:moveTo>
                          <a:pt x="4" y="4"/>
                        </a:moveTo>
                        <a:lnTo>
                          <a:pt x="0" y="486"/>
                        </a:lnTo>
                        <a:lnTo>
                          <a:pt x="40" y="486"/>
                        </a:lnTo>
                        <a:lnTo>
                          <a:pt x="38" y="34"/>
                        </a:lnTo>
                        <a:lnTo>
                          <a:pt x="80" y="32"/>
                        </a:lnTo>
                        <a:lnTo>
                          <a:pt x="78" y="0"/>
                        </a:lnTo>
                        <a:lnTo>
                          <a:pt x="120" y="0"/>
                        </a:lnTo>
                        <a:lnTo>
                          <a:pt x="122" y="32"/>
                        </a:lnTo>
                        <a:lnTo>
                          <a:pt x="172" y="32"/>
                        </a:lnTo>
                        <a:lnTo>
                          <a:pt x="172" y="490"/>
                        </a:lnTo>
                        <a:lnTo>
                          <a:pt x="208" y="484"/>
                        </a:lnTo>
                        <a:lnTo>
                          <a:pt x="208" y="6"/>
                        </a:lnTo>
                        <a:lnTo>
                          <a:pt x="4" y="4"/>
                        </a:lnTo>
                        <a:close/>
                      </a:path>
                    </a:pathLst>
                  </a:custGeom>
                  <a:pattFill prst="openDmnd">
                    <a:fgClr>
                      <a:schemeClr val="tx1"/>
                    </a:fgClr>
                    <a:bgClr>
                      <a:schemeClr val="bg1"/>
                    </a:bgClr>
                  </a:patt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endParaRPr lang="ro-RO"/>
                  </a:p>
                </p:txBody>
              </p:sp>
              <p:grpSp>
                <p:nvGrpSpPr>
                  <p:cNvPr id="173127" name="Group 71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976" y="1976"/>
                    <a:ext cx="203" cy="228"/>
                    <a:chOff x="976" y="1976"/>
                    <a:chExt cx="203" cy="228"/>
                  </a:xfrm>
                </p:grpSpPr>
                <p:sp>
                  <p:nvSpPr>
                    <p:cNvPr id="173128" name="Rectangle 7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145" y="2172"/>
                      <a:ext cx="32" cy="32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6350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73129" name="Rectangle 73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976" y="2170"/>
                      <a:ext cx="32" cy="32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6350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73130" name="Rectangle 74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147" y="1978"/>
                      <a:ext cx="32" cy="32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6350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73131" name="Rectangle 75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978" y="1976"/>
                      <a:ext cx="32" cy="32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6350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</p:grpSp>
            </p:grpSp>
            <p:sp>
              <p:nvSpPr>
                <p:cNvPr id="173132" name="Freeform 76" descr="Плетенка"/>
                <p:cNvSpPr>
                  <a:spLocks noChangeAspect="1"/>
                </p:cNvSpPr>
                <p:nvPr/>
              </p:nvSpPr>
              <p:spPr bwMode="auto">
                <a:xfrm>
                  <a:off x="934" y="1606"/>
                  <a:ext cx="284" cy="252"/>
                </a:xfrm>
                <a:custGeom>
                  <a:avLst/>
                  <a:gdLst/>
                  <a:ahLst/>
                  <a:cxnLst>
                    <a:cxn ang="0">
                      <a:pos x="0" y="224"/>
                    </a:cxn>
                    <a:cxn ang="0">
                      <a:pos x="14" y="222"/>
                    </a:cxn>
                    <a:cxn ang="0">
                      <a:pos x="14" y="26"/>
                    </a:cxn>
                    <a:cxn ang="0">
                      <a:pos x="26" y="0"/>
                    </a:cxn>
                    <a:cxn ang="0">
                      <a:pos x="252" y="2"/>
                    </a:cxn>
                    <a:cxn ang="0">
                      <a:pos x="270" y="20"/>
                    </a:cxn>
                    <a:cxn ang="0">
                      <a:pos x="270" y="218"/>
                    </a:cxn>
                    <a:cxn ang="0">
                      <a:pos x="284" y="218"/>
                    </a:cxn>
                    <a:cxn ang="0">
                      <a:pos x="284" y="246"/>
                    </a:cxn>
                    <a:cxn ang="0">
                      <a:pos x="248" y="244"/>
                    </a:cxn>
                    <a:cxn ang="0">
                      <a:pos x="248" y="26"/>
                    </a:cxn>
                    <a:cxn ang="0">
                      <a:pos x="40" y="18"/>
                    </a:cxn>
                    <a:cxn ang="0">
                      <a:pos x="40" y="252"/>
                    </a:cxn>
                    <a:cxn ang="0">
                      <a:pos x="0" y="250"/>
                    </a:cxn>
                    <a:cxn ang="0">
                      <a:pos x="0" y="224"/>
                    </a:cxn>
                  </a:cxnLst>
                  <a:rect l="0" t="0" r="r" b="b"/>
                  <a:pathLst>
                    <a:path w="284" h="252">
                      <a:moveTo>
                        <a:pt x="0" y="224"/>
                      </a:moveTo>
                      <a:lnTo>
                        <a:pt x="14" y="222"/>
                      </a:lnTo>
                      <a:lnTo>
                        <a:pt x="14" y="26"/>
                      </a:lnTo>
                      <a:lnTo>
                        <a:pt x="26" y="0"/>
                      </a:lnTo>
                      <a:lnTo>
                        <a:pt x="252" y="2"/>
                      </a:lnTo>
                      <a:lnTo>
                        <a:pt x="270" y="20"/>
                      </a:lnTo>
                      <a:lnTo>
                        <a:pt x="270" y="218"/>
                      </a:lnTo>
                      <a:lnTo>
                        <a:pt x="284" y="218"/>
                      </a:lnTo>
                      <a:lnTo>
                        <a:pt x="284" y="246"/>
                      </a:lnTo>
                      <a:lnTo>
                        <a:pt x="248" y="244"/>
                      </a:lnTo>
                      <a:lnTo>
                        <a:pt x="248" y="26"/>
                      </a:lnTo>
                      <a:lnTo>
                        <a:pt x="40" y="18"/>
                      </a:lnTo>
                      <a:lnTo>
                        <a:pt x="40" y="252"/>
                      </a:lnTo>
                      <a:lnTo>
                        <a:pt x="0" y="250"/>
                      </a:lnTo>
                      <a:lnTo>
                        <a:pt x="0" y="224"/>
                      </a:lnTo>
                      <a:close/>
                    </a:path>
                  </a:pathLst>
                </a:custGeom>
                <a:pattFill prst="weave">
                  <a:fgClr>
                    <a:schemeClr val="tx1"/>
                  </a:fgClr>
                  <a:bgClr>
                    <a:schemeClr val="bg1"/>
                  </a:bgClr>
                </a:pattFill>
                <a:ln w="6350" cmpd="sng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ro-RO"/>
                </a:p>
              </p:txBody>
            </p:sp>
          </p:grpSp>
          <p:sp>
            <p:nvSpPr>
              <p:cNvPr id="173133" name="Line 77"/>
              <p:cNvSpPr>
                <a:spLocks noChangeAspect="1" noChangeShapeType="1"/>
              </p:cNvSpPr>
              <p:nvPr/>
            </p:nvSpPr>
            <p:spPr bwMode="auto">
              <a:xfrm>
                <a:off x="960" y="3288"/>
                <a:ext cx="240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o-RO"/>
              </a:p>
            </p:txBody>
          </p:sp>
        </p:grpSp>
        <p:grpSp>
          <p:nvGrpSpPr>
            <p:cNvPr id="173134" name="Group 78"/>
            <p:cNvGrpSpPr>
              <a:grpSpLocks noChangeAspect="1"/>
            </p:cNvGrpSpPr>
            <p:nvPr/>
          </p:nvGrpSpPr>
          <p:grpSpPr bwMode="auto">
            <a:xfrm>
              <a:off x="2304" y="428"/>
              <a:ext cx="166" cy="1048"/>
              <a:chOff x="982" y="1633"/>
              <a:chExt cx="186" cy="1171"/>
            </a:xfrm>
          </p:grpSpPr>
          <p:sp>
            <p:nvSpPr>
              <p:cNvPr id="173135" name="Freeform 79"/>
              <p:cNvSpPr>
                <a:spLocks noChangeAspect="1"/>
              </p:cNvSpPr>
              <p:nvPr/>
            </p:nvSpPr>
            <p:spPr bwMode="auto">
              <a:xfrm>
                <a:off x="1026" y="1758"/>
                <a:ext cx="94" cy="474"/>
              </a:xfrm>
              <a:custGeom>
                <a:avLst/>
                <a:gdLst/>
                <a:ahLst/>
                <a:cxnLst>
                  <a:cxn ang="0">
                    <a:pos x="0" y="472"/>
                  </a:cxn>
                  <a:cxn ang="0">
                    <a:pos x="0" y="58"/>
                  </a:cxn>
                  <a:cxn ang="0">
                    <a:pos x="10" y="44"/>
                  </a:cxn>
                  <a:cxn ang="0">
                    <a:pos x="12" y="6"/>
                  </a:cxn>
                  <a:cxn ang="0">
                    <a:pos x="31" y="0"/>
                  </a:cxn>
                  <a:cxn ang="0">
                    <a:pos x="63" y="0"/>
                  </a:cxn>
                  <a:cxn ang="0">
                    <a:pos x="78" y="10"/>
                  </a:cxn>
                  <a:cxn ang="0">
                    <a:pos x="82" y="46"/>
                  </a:cxn>
                  <a:cxn ang="0">
                    <a:pos x="94" y="56"/>
                  </a:cxn>
                  <a:cxn ang="0">
                    <a:pos x="94" y="472"/>
                  </a:cxn>
                  <a:cxn ang="0">
                    <a:pos x="0" y="472"/>
                  </a:cxn>
                </a:cxnLst>
                <a:rect l="0" t="0" r="r" b="b"/>
                <a:pathLst>
                  <a:path w="94" h="472">
                    <a:moveTo>
                      <a:pt x="0" y="472"/>
                    </a:moveTo>
                    <a:lnTo>
                      <a:pt x="0" y="58"/>
                    </a:lnTo>
                    <a:lnTo>
                      <a:pt x="10" y="44"/>
                    </a:lnTo>
                    <a:lnTo>
                      <a:pt x="12" y="6"/>
                    </a:lnTo>
                    <a:lnTo>
                      <a:pt x="31" y="0"/>
                    </a:lnTo>
                    <a:lnTo>
                      <a:pt x="63" y="0"/>
                    </a:lnTo>
                    <a:lnTo>
                      <a:pt x="78" y="10"/>
                    </a:lnTo>
                    <a:lnTo>
                      <a:pt x="82" y="46"/>
                    </a:lnTo>
                    <a:lnTo>
                      <a:pt x="94" y="56"/>
                    </a:lnTo>
                    <a:lnTo>
                      <a:pt x="94" y="472"/>
                    </a:lnTo>
                    <a:lnTo>
                      <a:pt x="0" y="472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folHlink">
                      <a:gamma/>
                      <a:shade val="33333"/>
                      <a:invGamma/>
                    </a:schemeClr>
                  </a:gs>
                  <a:gs pos="50000">
                    <a:schemeClr val="folHlink"/>
                  </a:gs>
                  <a:gs pos="100000">
                    <a:schemeClr val="folHlink">
                      <a:gamma/>
                      <a:shade val="33333"/>
                      <a:invGamma/>
                    </a:schemeClr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o-RO"/>
              </a:p>
            </p:txBody>
          </p:sp>
          <p:sp>
            <p:nvSpPr>
              <p:cNvPr id="173136" name="Rectangle 80" descr="Темн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1048" y="1770"/>
                <a:ext cx="48" cy="145"/>
              </a:xfrm>
              <a:prstGeom prst="rect">
                <a:avLst/>
              </a:prstGeom>
              <a:pattFill prst="dkDnDiag">
                <a:fgClr>
                  <a:schemeClr val="tx2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73137" name="Rectangle 81"/>
              <p:cNvSpPr>
                <a:spLocks noChangeAspect="1" noChangeArrowheads="1"/>
              </p:cNvSpPr>
              <p:nvPr/>
            </p:nvSpPr>
            <p:spPr bwMode="auto">
              <a:xfrm>
                <a:off x="1026" y="1983"/>
                <a:ext cx="94" cy="226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grpSp>
            <p:nvGrpSpPr>
              <p:cNvPr id="173138" name="Group 82"/>
              <p:cNvGrpSpPr>
                <a:grpSpLocks noChangeAspect="1"/>
              </p:cNvGrpSpPr>
              <p:nvPr/>
            </p:nvGrpSpPr>
            <p:grpSpPr bwMode="auto">
              <a:xfrm>
                <a:off x="1062" y="1633"/>
                <a:ext cx="17" cy="179"/>
                <a:chOff x="1524" y="2321"/>
                <a:chExt cx="17" cy="178"/>
              </a:xfrm>
            </p:grpSpPr>
            <p:sp>
              <p:nvSpPr>
                <p:cNvPr id="173139" name="Rectangle 83"/>
                <p:cNvSpPr>
                  <a:spLocks noChangeAspect="1" noChangeArrowheads="1"/>
                </p:cNvSpPr>
                <p:nvPr/>
              </p:nvSpPr>
              <p:spPr bwMode="auto">
                <a:xfrm rot="5400000">
                  <a:off x="1449" y="2407"/>
                  <a:ext cx="168" cy="16"/>
                </a:xfrm>
                <a:prstGeom prst="rect">
                  <a:avLst/>
                </a:prstGeom>
                <a:solidFill>
                  <a:schemeClr val="folHlink"/>
                </a:solidFill>
                <a:ln w="635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73140" name="Oval 84"/>
                <p:cNvSpPr>
                  <a:spLocks noChangeAspect="1" noChangeArrowheads="1"/>
                </p:cNvSpPr>
                <p:nvPr/>
              </p:nvSpPr>
              <p:spPr bwMode="auto">
                <a:xfrm rot="5160000">
                  <a:off x="1524" y="2321"/>
                  <a:ext cx="18" cy="17"/>
                </a:xfrm>
                <a:prstGeom prst="ellipse">
                  <a:avLst/>
                </a:prstGeom>
                <a:solidFill>
                  <a:schemeClr val="folHlink"/>
                </a:solid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  <p:grpSp>
            <p:nvGrpSpPr>
              <p:cNvPr id="173141" name="Group 85"/>
              <p:cNvGrpSpPr>
                <a:grpSpLocks noChangeAspect="1"/>
              </p:cNvGrpSpPr>
              <p:nvPr/>
            </p:nvGrpSpPr>
            <p:grpSpPr bwMode="auto">
              <a:xfrm>
                <a:off x="982" y="2228"/>
                <a:ext cx="186" cy="576"/>
                <a:chOff x="982" y="2235"/>
                <a:chExt cx="186" cy="569"/>
              </a:xfrm>
            </p:grpSpPr>
            <p:sp>
              <p:nvSpPr>
                <p:cNvPr id="173142" name="AutoShape 86"/>
                <p:cNvSpPr>
                  <a:spLocks noChangeAspect="1" noChangeArrowheads="1"/>
                </p:cNvSpPr>
                <p:nvPr/>
              </p:nvSpPr>
              <p:spPr bwMode="auto">
                <a:xfrm rot="5400000">
                  <a:off x="888" y="2360"/>
                  <a:ext cx="378" cy="127"/>
                </a:xfrm>
                <a:prstGeom prst="roundRect">
                  <a:avLst>
                    <a:gd name="adj" fmla="val 16667"/>
                  </a:avLst>
                </a:prstGeom>
                <a:gradFill rotWithShape="0">
                  <a:gsLst>
                    <a:gs pos="0">
                      <a:schemeClr val="folHlink">
                        <a:gamma/>
                        <a:shade val="39216"/>
                        <a:invGamma/>
                      </a:schemeClr>
                    </a:gs>
                    <a:gs pos="50000">
                      <a:schemeClr val="folHlink"/>
                    </a:gs>
                    <a:gs pos="100000">
                      <a:schemeClr val="folHlink">
                        <a:gamma/>
                        <a:shade val="39216"/>
                        <a:invGamma/>
                      </a:schemeClr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73143" name="AutoShape 87"/>
                <p:cNvSpPr>
                  <a:spLocks noChangeAspect="1" noChangeArrowheads="1"/>
                </p:cNvSpPr>
                <p:nvPr/>
              </p:nvSpPr>
              <p:spPr bwMode="auto">
                <a:xfrm flipV="1">
                  <a:off x="1040" y="2696"/>
                  <a:ext cx="70" cy="108"/>
                </a:xfrm>
                <a:prstGeom prst="triangle">
                  <a:avLst>
                    <a:gd name="adj" fmla="val 50000"/>
                  </a:avLst>
                </a:prstGeom>
                <a:gradFill rotWithShape="0">
                  <a:gsLst>
                    <a:gs pos="0">
                      <a:schemeClr val="folHlink">
                        <a:gamma/>
                        <a:shade val="39216"/>
                        <a:invGamma/>
                      </a:schemeClr>
                    </a:gs>
                    <a:gs pos="50000">
                      <a:schemeClr val="folHlink"/>
                    </a:gs>
                    <a:gs pos="100000">
                      <a:schemeClr val="folHlink">
                        <a:gamma/>
                        <a:shade val="39216"/>
                        <a:invGamma/>
                      </a:schemeClr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grpSp>
              <p:nvGrpSpPr>
                <p:cNvPr id="173144" name="Group 88"/>
                <p:cNvGrpSpPr>
                  <a:grpSpLocks noChangeAspect="1"/>
                </p:cNvGrpSpPr>
                <p:nvPr/>
              </p:nvGrpSpPr>
              <p:grpSpPr bwMode="auto">
                <a:xfrm>
                  <a:off x="982" y="2602"/>
                  <a:ext cx="186" cy="90"/>
                  <a:chOff x="982" y="2602"/>
                  <a:chExt cx="186" cy="90"/>
                </a:xfrm>
              </p:grpSpPr>
              <p:sp>
                <p:nvSpPr>
                  <p:cNvPr id="173145" name="Rectangle 8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982" y="2602"/>
                    <a:ext cx="186" cy="32"/>
                  </a:xfrm>
                  <a:prstGeom prst="rect">
                    <a:avLst/>
                  </a:prstGeom>
                  <a:gradFill rotWithShape="0">
                    <a:gsLst>
                      <a:gs pos="0">
                        <a:schemeClr val="folHlink">
                          <a:gamma/>
                          <a:shade val="39216"/>
                          <a:invGamma/>
                        </a:schemeClr>
                      </a:gs>
                      <a:gs pos="50000">
                        <a:schemeClr val="folHlink"/>
                      </a:gs>
                      <a:gs pos="100000">
                        <a:schemeClr val="folHlink">
                          <a:gamma/>
                          <a:shade val="39216"/>
                          <a:invGamma/>
                        </a:schemeClr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73146" name="Rectangle 9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014" y="2634"/>
                    <a:ext cx="120" cy="58"/>
                  </a:xfrm>
                  <a:prstGeom prst="rect">
                    <a:avLst/>
                  </a:prstGeom>
                  <a:gradFill rotWithShape="0">
                    <a:gsLst>
                      <a:gs pos="0">
                        <a:schemeClr val="folHlink">
                          <a:gamma/>
                          <a:shade val="39216"/>
                          <a:invGamma/>
                        </a:schemeClr>
                      </a:gs>
                      <a:gs pos="50000">
                        <a:schemeClr val="folHlink"/>
                      </a:gs>
                      <a:gs pos="100000">
                        <a:schemeClr val="folHlink">
                          <a:gamma/>
                          <a:shade val="39216"/>
                          <a:invGamma/>
                        </a:schemeClr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</p:grpSp>
          </p:grpSp>
        </p:grpSp>
      </p:grpSp>
      <p:sp>
        <p:nvSpPr>
          <p:cNvPr id="173147" name="AutoShape 91"/>
          <p:cNvSpPr>
            <a:spLocks noChangeAspect="1" noChangeArrowheads="1"/>
          </p:cNvSpPr>
          <p:nvPr/>
        </p:nvSpPr>
        <p:spPr bwMode="auto">
          <a:xfrm flipV="1">
            <a:off x="4276725" y="1143000"/>
            <a:ext cx="590550" cy="171450"/>
          </a:xfrm>
          <a:custGeom>
            <a:avLst/>
            <a:gdLst>
              <a:gd name="G0" fmla="+- 9404 0 0"/>
              <a:gd name="G1" fmla="+- 6014446 0 0"/>
              <a:gd name="G2" fmla="+- 0 0 6014446"/>
              <a:gd name="T0" fmla="*/ 0 256 1"/>
              <a:gd name="T1" fmla="*/ 180 256 1"/>
              <a:gd name="G3" fmla="+- 6014446 T0 T1"/>
              <a:gd name="T2" fmla="*/ 0 256 1"/>
              <a:gd name="T3" fmla="*/ 90 256 1"/>
              <a:gd name="G4" fmla="+- 6014446 T2 T3"/>
              <a:gd name="G5" fmla="*/ G4 2 1"/>
              <a:gd name="T4" fmla="*/ 90 256 1"/>
              <a:gd name="T5" fmla="*/ 0 256 1"/>
              <a:gd name="G6" fmla="+- 6014446 T4 T5"/>
              <a:gd name="G7" fmla="*/ G6 2 1"/>
              <a:gd name="G8" fmla="abs 6014446"/>
              <a:gd name="T6" fmla="*/ 0 256 1"/>
              <a:gd name="T7" fmla="*/ 90 256 1"/>
              <a:gd name="G9" fmla="+- G8 T6 T7"/>
              <a:gd name="G10" fmla="?: G9 G7 G5"/>
              <a:gd name="T8" fmla="*/ 0 256 1"/>
              <a:gd name="T9" fmla="*/ 360 256 1"/>
              <a:gd name="G11" fmla="+- G10 T8 T9"/>
              <a:gd name="G12" fmla="?: G10 G11 G10"/>
              <a:gd name="T10" fmla="*/ 0 256 1"/>
              <a:gd name="T11" fmla="*/ 360 256 1"/>
              <a:gd name="G13" fmla="+- G12 T10 T11"/>
              <a:gd name="G14" fmla="?: G12 G13 G12"/>
              <a:gd name="G15" fmla="+- 0 0 G14"/>
              <a:gd name="G16" fmla="+- 10800 0 0"/>
              <a:gd name="G17" fmla="+- 10800 0 9404"/>
              <a:gd name="G18" fmla="*/ 9404 1 2"/>
              <a:gd name="G19" fmla="+- G18 5400 0"/>
              <a:gd name="G20" fmla="cos G19 6014446"/>
              <a:gd name="G21" fmla="sin G19 6014446"/>
              <a:gd name="G22" fmla="+- G20 10800 0"/>
              <a:gd name="G23" fmla="+- G21 10800 0"/>
              <a:gd name="G24" fmla="+- 10800 0 G20"/>
              <a:gd name="G25" fmla="+- 9404 10800 0"/>
              <a:gd name="G26" fmla="?: G9 G17 G25"/>
              <a:gd name="G27" fmla="?: G9 0 21600"/>
              <a:gd name="G28" fmla="cos 10800 6014446"/>
              <a:gd name="G29" fmla="sin 10800 6014446"/>
              <a:gd name="G30" fmla="sin 9404 6014446"/>
              <a:gd name="G31" fmla="+- G28 10800 0"/>
              <a:gd name="G32" fmla="+- G29 10800 0"/>
              <a:gd name="G33" fmla="+- G30 10800 0"/>
              <a:gd name="G34" fmla="?: G4 0 G31"/>
              <a:gd name="G35" fmla="?: 6014446 G34 0"/>
              <a:gd name="G36" fmla="?: G6 G35 G31"/>
              <a:gd name="G37" fmla="+- 21600 0 G36"/>
              <a:gd name="G38" fmla="?: G4 0 G33"/>
              <a:gd name="G39" fmla="?: 6014446 G38 G32"/>
              <a:gd name="G40" fmla="?: G6 G39 0"/>
              <a:gd name="G41" fmla="?: G4 G32 21600"/>
              <a:gd name="G42" fmla="?: G6 G41 G33"/>
              <a:gd name="T12" fmla="*/ 10800 w 21600"/>
              <a:gd name="T13" fmla="*/ 0 h 21600"/>
              <a:gd name="T14" fmla="*/ 10487 w 21600"/>
              <a:gd name="T15" fmla="*/ 20897 h 21600"/>
              <a:gd name="T16" fmla="*/ 10800 w 21600"/>
              <a:gd name="T17" fmla="*/ 1396 h 21600"/>
              <a:gd name="T18" fmla="*/ 11113 w 21600"/>
              <a:gd name="T19" fmla="*/ 20897 h 21600"/>
              <a:gd name="T20" fmla="*/ G36 w 21600"/>
              <a:gd name="T21" fmla="*/ G40 h 21600"/>
              <a:gd name="T22" fmla="*/ G37 w 21600"/>
              <a:gd name="T23" fmla="*/ G42 h 21600"/>
            </a:gdLst>
            <a:ahLst/>
            <a:cxnLst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T20" t="T21" r="T22" b="T23"/>
            <a:pathLst>
              <a:path w="21600" h="21600">
                <a:moveTo>
                  <a:pt x="10509" y="20199"/>
                </a:moveTo>
                <a:cubicBezTo>
                  <a:pt x="5431" y="20042"/>
                  <a:pt x="1396" y="15880"/>
                  <a:pt x="1396" y="10800"/>
                </a:cubicBezTo>
                <a:cubicBezTo>
                  <a:pt x="1396" y="5606"/>
                  <a:pt x="5606" y="1396"/>
                  <a:pt x="10800" y="1396"/>
                </a:cubicBezTo>
                <a:cubicBezTo>
                  <a:pt x="15993" y="1396"/>
                  <a:pt x="20204" y="5606"/>
                  <a:pt x="20204" y="10800"/>
                </a:cubicBezTo>
                <a:cubicBezTo>
                  <a:pt x="20204" y="15880"/>
                  <a:pt x="16168" y="20042"/>
                  <a:pt x="11090" y="20199"/>
                </a:cubicBezTo>
                <a:lnTo>
                  <a:pt x="11134" y="21594"/>
                </a:lnTo>
                <a:cubicBezTo>
                  <a:pt x="16965" y="21414"/>
                  <a:pt x="21600" y="16634"/>
                  <a:pt x="21600" y="10800"/>
                </a:cubicBezTo>
                <a:cubicBezTo>
                  <a:pt x="21600" y="4835"/>
                  <a:pt x="16764" y="0"/>
                  <a:pt x="10800" y="0"/>
                </a:cubicBezTo>
                <a:cubicBezTo>
                  <a:pt x="4835" y="0"/>
                  <a:pt x="0" y="4835"/>
                  <a:pt x="0" y="10800"/>
                </a:cubicBezTo>
                <a:cubicBezTo>
                  <a:pt x="-1" y="16634"/>
                  <a:pt x="4634" y="21414"/>
                  <a:pt x="10465" y="21594"/>
                </a:cubicBezTo>
                <a:close/>
              </a:path>
            </a:pathLst>
          </a:custGeom>
          <a:gradFill rotWithShape="0">
            <a:gsLst>
              <a:gs pos="0">
                <a:schemeClr val="folHlink"/>
              </a:gs>
              <a:gs pos="100000">
                <a:schemeClr val="folHlink">
                  <a:gamma/>
                  <a:tint val="6275"/>
                  <a:invGamma/>
                </a:schemeClr>
              </a:gs>
            </a:gsLst>
            <a:path path="rect">
              <a:fillToRect l="50000" t="50000" r="50000" b="50000"/>
            </a:path>
          </a:gra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grpSp>
        <p:nvGrpSpPr>
          <p:cNvPr id="173148" name="Group 92"/>
          <p:cNvGrpSpPr>
            <a:grpSpLocks/>
          </p:cNvGrpSpPr>
          <p:nvPr/>
        </p:nvGrpSpPr>
        <p:grpSpPr bwMode="auto">
          <a:xfrm>
            <a:off x="4424363" y="3810000"/>
            <a:ext cx="300037" cy="722313"/>
            <a:chOff x="2960" y="2966"/>
            <a:chExt cx="273" cy="533"/>
          </a:xfrm>
        </p:grpSpPr>
        <p:grpSp>
          <p:nvGrpSpPr>
            <p:cNvPr id="173149" name="Group 93"/>
            <p:cNvGrpSpPr>
              <a:grpSpLocks/>
            </p:cNvGrpSpPr>
            <p:nvPr/>
          </p:nvGrpSpPr>
          <p:grpSpPr bwMode="auto">
            <a:xfrm rot="-186789">
              <a:off x="2964" y="3456"/>
              <a:ext cx="265" cy="43"/>
              <a:chOff x="2966" y="3408"/>
              <a:chExt cx="265" cy="43"/>
            </a:xfrm>
          </p:grpSpPr>
          <p:sp>
            <p:nvSpPr>
              <p:cNvPr id="173150" name="Rectangle 94"/>
              <p:cNvSpPr>
                <a:spLocks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73151" name="Oval 95" descr="Светлый диагональный 1"/>
              <p:cNvSpPr>
                <a:spLocks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73152" name="Oval 96" descr="Светлый диагональный 1"/>
              <p:cNvSpPr>
                <a:spLocks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73153" name="Group 97"/>
            <p:cNvGrpSpPr>
              <a:grpSpLocks/>
            </p:cNvGrpSpPr>
            <p:nvPr/>
          </p:nvGrpSpPr>
          <p:grpSpPr bwMode="auto">
            <a:xfrm>
              <a:off x="2964" y="3356"/>
              <a:ext cx="265" cy="43"/>
              <a:chOff x="2966" y="3408"/>
              <a:chExt cx="265" cy="43"/>
            </a:xfrm>
          </p:grpSpPr>
          <p:sp>
            <p:nvSpPr>
              <p:cNvPr id="173154" name="Rectangle 98"/>
              <p:cNvSpPr>
                <a:spLocks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73155" name="Oval 99" descr="Светлый диагональный 1"/>
              <p:cNvSpPr>
                <a:spLocks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73156" name="Oval 100" descr="Светлый диагональный 1"/>
              <p:cNvSpPr>
                <a:spLocks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73157" name="Group 101"/>
            <p:cNvGrpSpPr>
              <a:grpSpLocks/>
            </p:cNvGrpSpPr>
            <p:nvPr/>
          </p:nvGrpSpPr>
          <p:grpSpPr bwMode="auto">
            <a:xfrm>
              <a:off x="2968" y="3302"/>
              <a:ext cx="265" cy="43"/>
              <a:chOff x="2966" y="3408"/>
              <a:chExt cx="265" cy="43"/>
            </a:xfrm>
          </p:grpSpPr>
          <p:sp>
            <p:nvSpPr>
              <p:cNvPr id="173158" name="Rectangle 102"/>
              <p:cNvSpPr>
                <a:spLocks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73159" name="Oval 103" descr="Светлый диагональный 1"/>
              <p:cNvSpPr>
                <a:spLocks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73160" name="Oval 104" descr="Светлый диагональный 1"/>
              <p:cNvSpPr>
                <a:spLocks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73161" name="Group 105"/>
            <p:cNvGrpSpPr>
              <a:grpSpLocks/>
            </p:cNvGrpSpPr>
            <p:nvPr/>
          </p:nvGrpSpPr>
          <p:grpSpPr bwMode="auto">
            <a:xfrm>
              <a:off x="2962" y="3134"/>
              <a:ext cx="265" cy="43"/>
              <a:chOff x="2966" y="3408"/>
              <a:chExt cx="265" cy="43"/>
            </a:xfrm>
          </p:grpSpPr>
          <p:sp>
            <p:nvSpPr>
              <p:cNvPr id="173162" name="Rectangle 106"/>
              <p:cNvSpPr>
                <a:spLocks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73163" name="Oval 107" descr="Светлый диагональный 1"/>
              <p:cNvSpPr>
                <a:spLocks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73164" name="Oval 108" descr="Светлый диагональный 1"/>
              <p:cNvSpPr>
                <a:spLocks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73165" name="Group 109"/>
            <p:cNvGrpSpPr>
              <a:grpSpLocks/>
            </p:cNvGrpSpPr>
            <p:nvPr/>
          </p:nvGrpSpPr>
          <p:grpSpPr bwMode="auto">
            <a:xfrm>
              <a:off x="2964" y="3082"/>
              <a:ext cx="265" cy="43"/>
              <a:chOff x="2966" y="3408"/>
              <a:chExt cx="265" cy="43"/>
            </a:xfrm>
          </p:grpSpPr>
          <p:sp>
            <p:nvSpPr>
              <p:cNvPr id="173166" name="Rectangle 110"/>
              <p:cNvSpPr>
                <a:spLocks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73167" name="Oval 111" descr="Светлый диагональный 1"/>
              <p:cNvSpPr>
                <a:spLocks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73168" name="Oval 112" descr="Светлый диагональный 1"/>
              <p:cNvSpPr>
                <a:spLocks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73169" name="Group 113"/>
            <p:cNvGrpSpPr>
              <a:grpSpLocks/>
            </p:cNvGrpSpPr>
            <p:nvPr/>
          </p:nvGrpSpPr>
          <p:grpSpPr bwMode="auto">
            <a:xfrm>
              <a:off x="2966" y="3032"/>
              <a:ext cx="265" cy="43"/>
              <a:chOff x="2966" y="3408"/>
              <a:chExt cx="265" cy="43"/>
            </a:xfrm>
          </p:grpSpPr>
          <p:sp>
            <p:nvSpPr>
              <p:cNvPr id="173170" name="Rectangle 114"/>
              <p:cNvSpPr>
                <a:spLocks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73171" name="Oval 115" descr="Светлый диагональный 1"/>
              <p:cNvSpPr>
                <a:spLocks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73172" name="Oval 116" descr="Светлый диагональный 1"/>
              <p:cNvSpPr>
                <a:spLocks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73173" name="Group 117"/>
            <p:cNvGrpSpPr>
              <a:grpSpLocks/>
            </p:cNvGrpSpPr>
            <p:nvPr/>
          </p:nvGrpSpPr>
          <p:grpSpPr bwMode="auto">
            <a:xfrm>
              <a:off x="2964" y="3244"/>
              <a:ext cx="265" cy="43"/>
              <a:chOff x="2966" y="3408"/>
              <a:chExt cx="265" cy="43"/>
            </a:xfrm>
          </p:grpSpPr>
          <p:sp>
            <p:nvSpPr>
              <p:cNvPr id="173174" name="Rectangle 118"/>
              <p:cNvSpPr>
                <a:spLocks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73175" name="Oval 119" descr="Светлый диагональный 1"/>
              <p:cNvSpPr>
                <a:spLocks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73176" name="Oval 120" descr="Светлый диагональный 1"/>
              <p:cNvSpPr>
                <a:spLocks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73177" name="Group 121"/>
            <p:cNvGrpSpPr>
              <a:grpSpLocks/>
            </p:cNvGrpSpPr>
            <p:nvPr/>
          </p:nvGrpSpPr>
          <p:grpSpPr bwMode="auto">
            <a:xfrm>
              <a:off x="2962" y="3190"/>
              <a:ext cx="265" cy="43"/>
              <a:chOff x="2966" y="3408"/>
              <a:chExt cx="265" cy="43"/>
            </a:xfrm>
          </p:grpSpPr>
          <p:sp>
            <p:nvSpPr>
              <p:cNvPr id="173178" name="Rectangle 122"/>
              <p:cNvSpPr>
                <a:spLocks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73179" name="Oval 123" descr="Светлый диагональный 1"/>
              <p:cNvSpPr>
                <a:spLocks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73180" name="Oval 124" descr="Светлый диагональный 1"/>
              <p:cNvSpPr>
                <a:spLocks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73181" name="Group 125"/>
            <p:cNvGrpSpPr>
              <a:grpSpLocks/>
            </p:cNvGrpSpPr>
            <p:nvPr/>
          </p:nvGrpSpPr>
          <p:grpSpPr bwMode="auto">
            <a:xfrm>
              <a:off x="2960" y="3414"/>
              <a:ext cx="265" cy="43"/>
              <a:chOff x="2966" y="3408"/>
              <a:chExt cx="265" cy="43"/>
            </a:xfrm>
          </p:grpSpPr>
          <p:sp>
            <p:nvSpPr>
              <p:cNvPr id="173182" name="Rectangle 126"/>
              <p:cNvSpPr>
                <a:spLocks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73183" name="Oval 127" descr="Светлый диагональный 1"/>
              <p:cNvSpPr>
                <a:spLocks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73184" name="Oval 128" descr="Светлый диагональный 1"/>
              <p:cNvSpPr>
                <a:spLocks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73185" name="Group 129"/>
            <p:cNvGrpSpPr>
              <a:grpSpLocks/>
            </p:cNvGrpSpPr>
            <p:nvPr/>
          </p:nvGrpSpPr>
          <p:grpSpPr bwMode="auto">
            <a:xfrm rot="136227">
              <a:off x="2966" y="2980"/>
              <a:ext cx="265" cy="43"/>
              <a:chOff x="2966" y="3408"/>
              <a:chExt cx="265" cy="43"/>
            </a:xfrm>
          </p:grpSpPr>
          <p:sp>
            <p:nvSpPr>
              <p:cNvPr id="173186" name="Rectangle 130"/>
              <p:cNvSpPr>
                <a:spLocks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73187" name="Oval 131" descr="Светлый диагональный 1"/>
              <p:cNvSpPr>
                <a:spLocks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73188" name="Oval 132" descr="Светлый диагональный 1"/>
              <p:cNvSpPr>
                <a:spLocks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73189" name="Group 133"/>
            <p:cNvGrpSpPr>
              <a:grpSpLocks/>
            </p:cNvGrpSpPr>
            <p:nvPr/>
          </p:nvGrpSpPr>
          <p:grpSpPr bwMode="auto">
            <a:xfrm rot="-208310">
              <a:off x="2964" y="2966"/>
              <a:ext cx="265" cy="43"/>
              <a:chOff x="2966" y="3408"/>
              <a:chExt cx="265" cy="43"/>
            </a:xfrm>
          </p:grpSpPr>
          <p:sp>
            <p:nvSpPr>
              <p:cNvPr id="173190" name="Rectangle 134"/>
              <p:cNvSpPr>
                <a:spLocks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73191" name="Oval 135" descr="Светлый диагональный 1"/>
              <p:cNvSpPr>
                <a:spLocks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73192" name="Oval 136" descr="Светлый диагональный 1"/>
              <p:cNvSpPr>
                <a:spLocks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</p:grpSp>
      <p:grpSp>
        <p:nvGrpSpPr>
          <p:cNvPr id="173193" name="Group 137"/>
          <p:cNvGrpSpPr>
            <a:grpSpLocks/>
          </p:cNvGrpSpPr>
          <p:nvPr/>
        </p:nvGrpSpPr>
        <p:grpSpPr bwMode="auto">
          <a:xfrm>
            <a:off x="4648200" y="5943600"/>
            <a:ext cx="303213" cy="2454275"/>
            <a:chOff x="2789" y="2943"/>
            <a:chExt cx="191" cy="1546"/>
          </a:xfrm>
        </p:grpSpPr>
        <p:sp>
          <p:nvSpPr>
            <p:cNvPr id="173194" name="AutoShape 138"/>
            <p:cNvSpPr>
              <a:spLocks noChangeAspect="1" noChangeArrowheads="1"/>
            </p:cNvSpPr>
            <p:nvPr/>
          </p:nvSpPr>
          <p:spPr bwMode="auto">
            <a:xfrm rot="10800000">
              <a:off x="2794" y="3210"/>
              <a:ext cx="172" cy="184"/>
            </a:xfrm>
            <a:custGeom>
              <a:avLst/>
              <a:gdLst>
                <a:gd name="G0" fmla="+- 8133 0 0"/>
                <a:gd name="G1" fmla="+- 7097633 0 0"/>
                <a:gd name="G2" fmla="+- 0 0 7097633"/>
                <a:gd name="T0" fmla="*/ 0 256 1"/>
                <a:gd name="T1" fmla="*/ 180 256 1"/>
                <a:gd name="G3" fmla="+- 7097633 T0 T1"/>
                <a:gd name="T2" fmla="*/ 0 256 1"/>
                <a:gd name="T3" fmla="*/ 90 256 1"/>
                <a:gd name="G4" fmla="+- 7097633 T2 T3"/>
                <a:gd name="G5" fmla="*/ G4 2 1"/>
                <a:gd name="T4" fmla="*/ 90 256 1"/>
                <a:gd name="T5" fmla="*/ 0 256 1"/>
                <a:gd name="G6" fmla="+- 7097633 T4 T5"/>
                <a:gd name="G7" fmla="*/ G6 2 1"/>
                <a:gd name="G8" fmla="abs 7097633"/>
                <a:gd name="T6" fmla="*/ 0 256 1"/>
                <a:gd name="T7" fmla="*/ 90 256 1"/>
                <a:gd name="G9" fmla="+- G8 T6 T7"/>
                <a:gd name="G10" fmla="?: G9 G7 G5"/>
                <a:gd name="T8" fmla="*/ 0 256 1"/>
                <a:gd name="T9" fmla="*/ 360 256 1"/>
                <a:gd name="G11" fmla="+- G10 T8 T9"/>
                <a:gd name="G12" fmla="?: G10 G11 G10"/>
                <a:gd name="T10" fmla="*/ 0 256 1"/>
                <a:gd name="T11" fmla="*/ 360 256 1"/>
                <a:gd name="G13" fmla="+- G12 T10 T11"/>
                <a:gd name="G14" fmla="?: G12 G13 G12"/>
                <a:gd name="G15" fmla="+- 0 0 G14"/>
                <a:gd name="G16" fmla="+- 10800 0 0"/>
                <a:gd name="G17" fmla="+- 10800 0 8133"/>
                <a:gd name="G18" fmla="*/ 8133 1 2"/>
                <a:gd name="G19" fmla="+- G18 5400 0"/>
                <a:gd name="G20" fmla="cos G19 7097633"/>
                <a:gd name="G21" fmla="sin G19 7097633"/>
                <a:gd name="G22" fmla="+- G20 10800 0"/>
                <a:gd name="G23" fmla="+- G21 10800 0"/>
                <a:gd name="G24" fmla="+- 10800 0 G20"/>
                <a:gd name="G25" fmla="+- 8133 10800 0"/>
                <a:gd name="G26" fmla="?: G9 G17 G25"/>
                <a:gd name="G27" fmla="?: G9 0 21600"/>
                <a:gd name="G28" fmla="cos 10800 7097633"/>
                <a:gd name="G29" fmla="sin 10800 7097633"/>
                <a:gd name="G30" fmla="sin 8133 7097633"/>
                <a:gd name="G31" fmla="+- G28 10800 0"/>
                <a:gd name="G32" fmla="+- G29 10800 0"/>
                <a:gd name="G33" fmla="+- G30 10800 0"/>
                <a:gd name="G34" fmla="?: G4 0 G31"/>
                <a:gd name="G35" fmla="?: 7097633 G34 0"/>
                <a:gd name="G36" fmla="?: G6 G35 G31"/>
                <a:gd name="G37" fmla="+- 21600 0 G36"/>
                <a:gd name="G38" fmla="?: G4 0 G33"/>
                <a:gd name="G39" fmla="?: 7097633 G38 G32"/>
                <a:gd name="G40" fmla="?: G6 G39 0"/>
                <a:gd name="G41" fmla="?: G4 G32 21600"/>
                <a:gd name="G42" fmla="?: G6 G41 G33"/>
                <a:gd name="T12" fmla="*/ 10800 w 21600"/>
                <a:gd name="T13" fmla="*/ 0 h 21600"/>
                <a:gd name="T14" fmla="*/ 7827 w 21600"/>
                <a:gd name="T15" fmla="*/ 19788 h 21600"/>
                <a:gd name="T16" fmla="*/ 10800 w 21600"/>
                <a:gd name="T17" fmla="*/ 2667 h 21600"/>
                <a:gd name="T18" fmla="*/ 13773 w 21600"/>
                <a:gd name="T19" fmla="*/ 19788 h 21600"/>
                <a:gd name="T20" fmla="*/ G36 w 21600"/>
                <a:gd name="T21" fmla="*/ G40 h 21600"/>
                <a:gd name="T22" fmla="*/ G37 w 21600"/>
                <a:gd name="T23" fmla="*/ G42 h 21600"/>
              </a:gdLst>
              <a:ahLst/>
              <a:cxnLst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T20" t="T21" r="T22" b="T23"/>
              <a:pathLst>
                <a:path w="21600" h="21600">
                  <a:moveTo>
                    <a:pt x="8246" y="18521"/>
                  </a:moveTo>
                  <a:cubicBezTo>
                    <a:pt x="4915" y="17420"/>
                    <a:pt x="2667" y="14307"/>
                    <a:pt x="2667" y="10800"/>
                  </a:cubicBezTo>
                  <a:cubicBezTo>
                    <a:pt x="2667" y="6308"/>
                    <a:pt x="6308" y="2667"/>
                    <a:pt x="10800" y="2667"/>
                  </a:cubicBezTo>
                  <a:cubicBezTo>
                    <a:pt x="15291" y="2667"/>
                    <a:pt x="18933" y="6308"/>
                    <a:pt x="18933" y="10800"/>
                  </a:cubicBezTo>
                  <a:cubicBezTo>
                    <a:pt x="18933" y="14307"/>
                    <a:pt x="16684" y="17420"/>
                    <a:pt x="13353" y="18521"/>
                  </a:cubicBezTo>
                  <a:lnTo>
                    <a:pt x="14191" y="21053"/>
                  </a:lnTo>
                  <a:cubicBezTo>
                    <a:pt x="18613" y="19591"/>
                    <a:pt x="21600" y="15457"/>
                    <a:pt x="21600" y="10800"/>
                  </a:cubicBezTo>
                  <a:cubicBezTo>
                    <a:pt x="21600" y="4835"/>
                    <a:pt x="16764" y="0"/>
                    <a:pt x="10800" y="0"/>
                  </a:cubicBezTo>
                  <a:cubicBezTo>
                    <a:pt x="4835" y="0"/>
                    <a:pt x="0" y="4835"/>
                    <a:pt x="0" y="10800"/>
                  </a:cubicBezTo>
                  <a:cubicBezTo>
                    <a:pt x="-1" y="15457"/>
                    <a:pt x="2986" y="19591"/>
                    <a:pt x="7408" y="21053"/>
                  </a:cubicBez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50000">
                  <a:schemeClr val="bg1">
                    <a:gamma/>
                    <a:shade val="24314"/>
                    <a:invGamma/>
                  </a:schemeClr>
                </a:gs>
                <a:gs pos="100000">
                  <a:schemeClr val="bg1"/>
                </a:gs>
              </a:gsLst>
              <a:lin ang="540000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grpSp>
          <p:nvGrpSpPr>
            <p:cNvPr id="173195" name="Group 139"/>
            <p:cNvGrpSpPr>
              <a:grpSpLocks noChangeAspect="1"/>
            </p:cNvGrpSpPr>
            <p:nvPr/>
          </p:nvGrpSpPr>
          <p:grpSpPr bwMode="auto">
            <a:xfrm>
              <a:off x="2789" y="2943"/>
              <a:ext cx="191" cy="303"/>
              <a:chOff x="2966" y="3622"/>
              <a:chExt cx="270" cy="431"/>
            </a:xfrm>
          </p:grpSpPr>
          <p:sp>
            <p:nvSpPr>
              <p:cNvPr id="173196" name="Freeform 140"/>
              <p:cNvSpPr>
                <a:spLocks noChangeAspect="1"/>
              </p:cNvSpPr>
              <p:nvPr/>
            </p:nvSpPr>
            <p:spPr bwMode="auto">
              <a:xfrm>
                <a:off x="3026" y="3622"/>
                <a:ext cx="142" cy="208"/>
              </a:xfrm>
              <a:custGeom>
                <a:avLst/>
                <a:gdLst/>
                <a:ahLst/>
                <a:cxnLst>
                  <a:cxn ang="0">
                    <a:pos x="58" y="0"/>
                  </a:cxn>
                  <a:cxn ang="0">
                    <a:pos x="142" y="0"/>
                  </a:cxn>
                  <a:cxn ang="0">
                    <a:pos x="140" y="208"/>
                  </a:cxn>
                  <a:cxn ang="0">
                    <a:pos x="0" y="208"/>
                  </a:cxn>
                  <a:cxn ang="0">
                    <a:pos x="0" y="82"/>
                  </a:cxn>
                  <a:cxn ang="0">
                    <a:pos x="106" y="82"/>
                  </a:cxn>
                  <a:cxn ang="0">
                    <a:pos x="104" y="66"/>
                  </a:cxn>
                  <a:cxn ang="0">
                    <a:pos x="98" y="48"/>
                  </a:cxn>
                  <a:cxn ang="0">
                    <a:pos x="58" y="22"/>
                  </a:cxn>
                  <a:cxn ang="0">
                    <a:pos x="52" y="12"/>
                  </a:cxn>
                  <a:cxn ang="0">
                    <a:pos x="58" y="0"/>
                  </a:cxn>
                </a:cxnLst>
                <a:rect l="0" t="0" r="r" b="b"/>
                <a:pathLst>
                  <a:path w="142" h="208">
                    <a:moveTo>
                      <a:pt x="58" y="0"/>
                    </a:moveTo>
                    <a:lnTo>
                      <a:pt x="142" y="0"/>
                    </a:lnTo>
                    <a:lnTo>
                      <a:pt x="140" y="208"/>
                    </a:lnTo>
                    <a:lnTo>
                      <a:pt x="0" y="208"/>
                    </a:lnTo>
                    <a:lnTo>
                      <a:pt x="0" y="82"/>
                    </a:lnTo>
                    <a:lnTo>
                      <a:pt x="106" y="82"/>
                    </a:lnTo>
                    <a:lnTo>
                      <a:pt x="104" y="66"/>
                    </a:lnTo>
                    <a:lnTo>
                      <a:pt x="98" y="48"/>
                    </a:lnTo>
                    <a:lnTo>
                      <a:pt x="58" y="22"/>
                    </a:lnTo>
                    <a:lnTo>
                      <a:pt x="52" y="12"/>
                    </a:lnTo>
                    <a:lnTo>
                      <a:pt x="58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folHlink">
                      <a:gamma/>
                      <a:shade val="22353"/>
                      <a:invGamma/>
                    </a:schemeClr>
                  </a:gs>
                  <a:gs pos="50000">
                    <a:schemeClr val="folHlink"/>
                  </a:gs>
                  <a:gs pos="100000">
                    <a:schemeClr val="folHlink">
                      <a:gamma/>
                      <a:shade val="22353"/>
                      <a:invGamma/>
                    </a:schemeClr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o-RO"/>
              </a:p>
            </p:txBody>
          </p:sp>
          <p:sp>
            <p:nvSpPr>
              <p:cNvPr id="173197" name="Rectangle 141"/>
              <p:cNvSpPr>
                <a:spLocks noChangeAspect="1" noChangeArrowheads="1"/>
              </p:cNvSpPr>
              <p:nvPr/>
            </p:nvSpPr>
            <p:spPr bwMode="auto">
              <a:xfrm>
                <a:off x="2966" y="3830"/>
                <a:ext cx="270" cy="43"/>
              </a:xfrm>
              <a:prstGeom prst="rect">
                <a:avLst/>
              </a:prstGeom>
              <a:gradFill rotWithShape="0">
                <a:gsLst>
                  <a:gs pos="0">
                    <a:schemeClr val="folHlink">
                      <a:gamma/>
                      <a:shade val="22353"/>
                      <a:invGamma/>
                    </a:schemeClr>
                  </a:gs>
                  <a:gs pos="50000">
                    <a:schemeClr val="folHlink"/>
                  </a:gs>
                  <a:gs pos="100000">
                    <a:schemeClr val="folHlink">
                      <a:gamma/>
                      <a:shade val="22353"/>
                      <a:invGamma/>
                    </a:schemeClr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73198" name="Rectangle 142"/>
              <p:cNvSpPr>
                <a:spLocks noChangeAspect="1" noChangeArrowheads="1"/>
              </p:cNvSpPr>
              <p:nvPr/>
            </p:nvSpPr>
            <p:spPr bwMode="auto">
              <a:xfrm>
                <a:off x="3042" y="3876"/>
                <a:ext cx="110" cy="177"/>
              </a:xfrm>
              <a:prstGeom prst="rect">
                <a:avLst/>
              </a:prstGeom>
              <a:gradFill rotWithShape="0">
                <a:gsLst>
                  <a:gs pos="0">
                    <a:schemeClr val="folHlink">
                      <a:gamma/>
                      <a:shade val="22353"/>
                      <a:invGamma/>
                    </a:schemeClr>
                  </a:gs>
                  <a:gs pos="50000">
                    <a:schemeClr val="folHlink"/>
                  </a:gs>
                  <a:gs pos="100000">
                    <a:schemeClr val="folHlink">
                      <a:gamma/>
                      <a:shade val="22353"/>
                      <a:invGamma/>
                    </a:schemeClr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sp>
          <p:nvSpPr>
            <p:cNvPr id="173199" name="Freeform 143"/>
            <p:cNvSpPr>
              <a:spLocks/>
            </p:cNvSpPr>
            <p:nvPr/>
          </p:nvSpPr>
          <p:spPr bwMode="auto">
            <a:xfrm>
              <a:off x="2886" y="3348"/>
              <a:ext cx="76" cy="114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6" y="1141"/>
                </a:cxn>
              </a:cxnLst>
              <a:rect l="0" t="0" r="r" b="b"/>
              <a:pathLst>
                <a:path w="76" h="1141">
                  <a:moveTo>
                    <a:pt x="0" y="0"/>
                  </a:moveTo>
                  <a:lnTo>
                    <a:pt x="76" y="1141"/>
                  </a:lnTo>
                </a:path>
              </a:pathLst>
            </a:custGeom>
            <a:noFill/>
            <a:ln w="76200" cap="flat" cmpd="sng">
              <a:pattFill prst="pct80">
                <a:fgClr>
                  <a:schemeClr val="tx1"/>
                </a:fgClr>
                <a:bgClr>
                  <a:srgbClr val="FFFFFF"/>
                </a:bgClr>
              </a:patt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ro-RO"/>
            </a:p>
          </p:txBody>
        </p:sp>
      </p:grpSp>
      <p:grpSp>
        <p:nvGrpSpPr>
          <p:cNvPr id="173200" name="Group 144"/>
          <p:cNvGrpSpPr>
            <a:grpSpLocks noChangeAspect="1"/>
          </p:cNvGrpSpPr>
          <p:nvPr/>
        </p:nvGrpSpPr>
        <p:grpSpPr bwMode="auto">
          <a:xfrm>
            <a:off x="4425950" y="3429000"/>
            <a:ext cx="292100" cy="1025525"/>
            <a:chOff x="2967" y="2790"/>
            <a:chExt cx="261" cy="914"/>
          </a:xfrm>
        </p:grpSpPr>
        <p:sp>
          <p:nvSpPr>
            <p:cNvPr id="173201" name="AutoShape 145"/>
            <p:cNvSpPr>
              <a:spLocks noChangeAspect="1" noChangeArrowheads="1"/>
            </p:cNvSpPr>
            <p:nvPr/>
          </p:nvSpPr>
          <p:spPr bwMode="auto">
            <a:xfrm>
              <a:off x="3036" y="2790"/>
              <a:ext cx="123" cy="129"/>
            </a:xfrm>
            <a:prstGeom prst="triangle">
              <a:avLst>
                <a:gd name="adj" fmla="val 50000"/>
              </a:avLst>
            </a:prstGeom>
            <a:gradFill rotWithShape="0">
              <a:gsLst>
                <a:gs pos="0">
                  <a:schemeClr val="folHlink">
                    <a:gamma/>
                    <a:shade val="41176"/>
                    <a:invGamma/>
                  </a:schemeClr>
                </a:gs>
                <a:gs pos="50000">
                  <a:schemeClr val="folHlink"/>
                </a:gs>
                <a:gs pos="100000">
                  <a:schemeClr val="folHlink">
                    <a:gamma/>
                    <a:shade val="41176"/>
                    <a:invGamma/>
                  </a:schemeClr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73202" name="Rectangle 146"/>
            <p:cNvSpPr>
              <a:spLocks noChangeAspect="1" noChangeArrowheads="1"/>
            </p:cNvSpPr>
            <p:nvPr/>
          </p:nvSpPr>
          <p:spPr bwMode="auto">
            <a:xfrm>
              <a:off x="2967" y="2922"/>
              <a:ext cx="261" cy="47"/>
            </a:xfrm>
            <a:prstGeom prst="rect">
              <a:avLst/>
            </a:prstGeom>
            <a:gradFill rotWithShape="0">
              <a:gsLst>
                <a:gs pos="0">
                  <a:schemeClr val="folHlink">
                    <a:gamma/>
                    <a:shade val="41176"/>
                    <a:invGamma/>
                  </a:schemeClr>
                </a:gs>
                <a:gs pos="50000">
                  <a:schemeClr val="folHlink"/>
                </a:gs>
                <a:gs pos="100000">
                  <a:schemeClr val="folHlink">
                    <a:gamma/>
                    <a:shade val="41176"/>
                    <a:invGamma/>
                  </a:schemeClr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73203" name="Rectangle 147"/>
            <p:cNvSpPr>
              <a:spLocks noChangeAspect="1" noChangeArrowheads="1"/>
            </p:cNvSpPr>
            <p:nvPr/>
          </p:nvSpPr>
          <p:spPr bwMode="auto">
            <a:xfrm>
              <a:off x="3000" y="2970"/>
              <a:ext cx="198" cy="210"/>
            </a:xfrm>
            <a:prstGeom prst="rect">
              <a:avLst/>
            </a:prstGeom>
            <a:gradFill rotWithShape="0">
              <a:gsLst>
                <a:gs pos="0">
                  <a:schemeClr val="folHlink">
                    <a:gamma/>
                    <a:shade val="41176"/>
                    <a:invGamma/>
                  </a:schemeClr>
                </a:gs>
                <a:gs pos="50000">
                  <a:schemeClr val="folHlink"/>
                </a:gs>
                <a:gs pos="100000">
                  <a:schemeClr val="folHlink">
                    <a:gamma/>
                    <a:shade val="41176"/>
                    <a:invGamma/>
                  </a:schemeClr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73204" name="AutoShape 148"/>
            <p:cNvSpPr>
              <a:spLocks noChangeAspect="1" noChangeArrowheads="1"/>
            </p:cNvSpPr>
            <p:nvPr/>
          </p:nvSpPr>
          <p:spPr bwMode="auto">
            <a:xfrm>
              <a:off x="3000" y="3180"/>
              <a:ext cx="197" cy="25"/>
            </a:xfrm>
            <a:custGeom>
              <a:avLst/>
              <a:gdLst>
                <a:gd name="G0" fmla="+- 3289 0 0"/>
                <a:gd name="G1" fmla="+- 21600 0 3289"/>
                <a:gd name="G2" fmla="*/ 3289 1 2"/>
                <a:gd name="G3" fmla="+- 21600 0 G2"/>
                <a:gd name="G4" fmla="+/ 3289 21600 2"/>
                <a:gd name="G5" fmla="+/ G1 0 2"/>
                <a:gd name="G6" fmla="*/ 21600 21600 3289"/>
                <a:gd name="G7" fmla="*/ G6 1 2"/>
                <a:gd name="G8" fmla="+- 21600 0 G7"/>
                <a:gd name="G9" fmla="*/ 21600 1 2"/>
                <a:gd name="G10" fmla="+- 3289 0 G9"/>
                <a:gd name="G11" fmla="?: G10 G8 0"/>
                <a:gd name="G12" fmla="?: G10 G7 21600"/>
                <a:gd name="T0" fmla="*/ 19955 w 21600"/>
                <a:gd name="T1" fmla="*/ 10800 h 21600"/>
                <a:gd name="T2" fmla="*/ 10800 w 21600"/>
                <a:gd name="T3" fmla="*/ 21600 h 21600"/>
                <a:gd name="T4" fmla="*/ 1645 w 21600"/>
                <a:gd name="T5" fmla="*/ 10800 h 21600"/>
                <a:gd name="T6" fmla="*/ 10800 w 21600"/>
                <a:gd name="T7" fmla="*/ 0 h 21600"/>
                <a:gd name="T8" fmla="*/ 3445 w 21600"/>
                <a:gd name="T9" fmla="*/ 3445 h 21600"/>
                <a:gd name="T10" fmla="*/ 18155 w 21600"/>
                <a:gd name="T11" fmla="*/ 18155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289" y="21600"/>
                  </a:lnTo>
                  <a:lnTo>
                    <a:pt x="18311" y="21600"/>
                  </a:lnTo>
                  <a:lnTo>
                    <a:pt x="2160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folHlink">
                    <a:gamma/>
                    <a:shade val="41176"/>
                    <a:invGamma/>
                  </a:schemeClr>
                </a:gs>
                <a:gs pos="50000">
                  <a:schemeClr val="folHlink"/>
                </a:gs>
                <a:gs pos="100000">
                  <a:schemeClr val="folHlink">
                    <a:gamma/>
                    <a:shade val="41176"/>
                    <a:invGamma/>
                  </a:schemeClr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73205" name="Freeform 149"/>
            <p:cNvSpPr>
              <a:spLocks noChangeAspect="1"/>
            </p:cNvSpPr>
            <p:nvPr/>
          </p:nvSpPr>
          <p:spPr bwMode="auto">
            <a:xfrm>
              <a:off x="3026" y="3204"/>
              <a:ext cx="142" cy="50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42" y="2"/>
                </a:cxn>
                <a:cxn ang="0">
                  <a:pos x="141" y="414"/>
                </a:cxn>
                <a:cxn ang="0">
                  <a:pos x="50" y="414"/>
                </a:cxn>
                <a:cxn ang="0">
                  <a:pos x="50" y="426"/>
                </a:cxn>
                <a:cxn ang="0">
                  <a:pos x="57" y="441"/>
                </a:cxn>
                <a:cxn ang="0">
                  <a:pos x="96" y="470"/>
                </a:cxn>
                <a:cxn ang="0">
                  <a:pos x="101" y="486"/>
                </a:cxn>
                <a:cxn ang="0">
                  <a:pos x="94" y="500"/>
                </a:cxn>
                <a:cxn ang="0">
                  <a:pos x="0" y="498"/>
                </a:cxn>
                <a:cxn ang="0">
                  <a:pos x="0" y="0"/>
                </a:cxn>
              </a:cxnLst>
              <a:rect l="0" t="0" r="r" b="b"/>
              <a:pathLst>
                <a:path w="142" h="500">
                  <a:moveTo>
                    <a:pt x="0" y="0"/>
                  </a:moveTo>
                  <a:lnTo>
                    <a:pt x="142" y="2"/>
                  </a:lnTo>
                  <a:lnTo>
                    <a:pt x="141" y="414"/>
                  </a:lnTo>
                  <a:lnTo>
                    <a:pt x="50" y="414"/>
                  </a:lnTo>
                  <a:lnTo>
                    <a:pt x="50" y="426"/>
                  </a:lnTo>
                  <a:lnTo>
                    <a:pt x="57" y="441"/>
                  </a:lnTo>
                  <a:lnTo>
                    <a:pt x="96" y="470"/>
                  </a:lnTo>
                  <a:lnTo>
                    <a:pt x="101" y="486"/>
                  </a:lnTo>
                  <a:lnTo>
                    <a:pt x="94" y="500"/>
                  </a:lnTo>
                  <a:lnTo>
                    <a:pt x="0" y="498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folHlink">
                    <a:gamma/>
                    <a:shade val="41176"/>
                    <a:invGamma/>
                  </a:schemeClr>
                </a:gs>
                <a:gs pos="50000">
                  <a:schemeClr val="folHlink"/>
                </a:gs>
                <a:gs pos="100000">
                  <a:schemeClr val="folHlink">
                    <a:gamma/>
                    <a:shade val="41176"/>
                    <a:invGamma/>
                  </a:schemeClr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o-RO"/>
            </a:p>
          </p:txBody>
        </p:sp>
      </p:grpSp>
      <p:grpSp>
        <p:nvGrpSpPr>
          <p:cNvPr id="173206" name="Group 150"/>
          <p:cNvGrpSpPr>
            <a:grpSpLocks/>
          </p:cNvGrpSpPr>
          <p:nvPr/>
        </p:nvGrpSpPr>
        <p:grpSpPr bwMode="auto">
          <a:xfrm>
            <a:off x="3149600" y="1066800"/>
            <a:ext cx="2843213" cy="4094163"/>
            <a:chOff x="1985" y="1437"/>
            <a:chExt cx="1791" cy="2579"/>
          </a:xfrm>
        </p:grpSpPr>
        <p:grpSp>
          <p:nvGrpSpPr>
            <p:cNvPr id="173207" name="Group 151"/>
            <p:cNvGrpSpPr>
              <a:grpSpLocks noChangeAspect="1"/>
            </p:cNvGrpSpPr>
            <p:nvPr/>
          </p:nvGrpSpPr>
          <p:grpSpPr bwMode="auto">
            <a:xfrm>
              <a:off x="1993" y="1892"/>
              <a:ext cx="208" cy="1874"/>
              <a:chOff x="1836" y="1048"/>
              <a:chExt cx="294" cy="2656"/>
            </a:xfrm>
          </p:grpSpPr>
          <p:sp>
            <p:nvSpPr>
              <p:cNvPr id="173208" name="Rectangle 152" descr="Дранка"/>
              <p:cNvSpPr>
                <a:spLocks noChangeAspect="1" noChangeArrowheads="1"/>
              </p:cNvSpPr>
              <p:nvPr/>
            </p:nvSpPr>
            <p:spPr bwMode="auto">
              <a:xfrm>
                <a:off x="1836" y="1104"/>
                <a:ext cx="294" cy="2553"/>
              </a:xfrm>
              <a:prstGeom prst="rect">
                <a:avLst/>
              </a:prstGeom>
              <a:pattFill prst="shingle">
                <a:fgClr>
                  <a:schemeClr val="folHlink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73209" name="AutoShape 153" descr="Дранка"/>
              <p:cNvSpPr>
                <a:spLocks noChangeAspect="1" noChangeArrowheads="1"/>
              </p:cNvSpPr>
              <p:nvPr/>
            </p:nvSpPr>
            <p:spPr bwMode="auto">
              <a:xfrm>
                <a:off x="2008" y="3656"/>
                <a:ext cx="48" cy="48"/>
              </a:xfrm>
              <a:custGeom>
                <a:avLst/>
                <a:gdLst>
                  <a:gd name="G0" fmla="+- 5400 0 0"/>
                  <a:gd name="G1" fmla="+- 21600 0 5400"/>
                  <a:gd name="G2" fmla="*/ 5400 1 2"/>
                  <a:gd name="G3" fmla="+- 21600 0 G2"/>
                  <a:gd name="G4" fmla="+/ 5400 21600 2"/>
                  <a:gd name="G5" fmla="+/ G1 0 2"/>
                  <a:gd name="G6" fmla="*/ 21600 21600 5400"/>
                  <a:gd name="G7" fmla="*/ G6 1 2"/>
                  <a:gd name="G8" fmla="+- 21600 0 G7"/>
                  <a:gd name="G9" fmla="*/ 21600 1 2"/>
                  <a:gd name="G10" fmla="+- 5400 0 G9"/>
                  <a:gd name="G11" fmla="?: G10 G8 0"/>
                  <a:gd name="G12" fmla="?: G10 G7 21600"/>
                  <a:gd name="T0" fmla="*/ 18900 w 21600"/>
                  <a:gd name="T1" fmla="*/ 10800 h 21600"/>
                  <a:gd name="T2" fmla="*/ 10800 w 21600"/>
                  <a:gd name="T3" fmla="*/ 21600 h 21600"/>
                  <a:gd name="T4" fmla="*/ 2700 w 21600"/>
                  <a:gd name="T5" fmla="*/ 10800 h 21600"/>
                  <a:gd name="T6" fmla="*/ 10800 w 21600"/>
                  <a:gd name="T7" fmla="*/ 0 h 21600"/>
                  <a:gd name="T8" fmla="*/ 4500 w 21600"/>
                  <a:gd name="T9" fmla="*/ 4500 h 21600"/>
                  <a:gd name="T10" fmla="*/ 17100 w 21600"/>
                  <a:gd name="T11" fmla="*/ 171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T8" t="T9" r="T10" b="T11"/>
                <a:pathLst>
                  <a:path w="21600" h="21600">
                    <a:moveTo>
                      <a:pt x="0" y="0"/>
                    </a:moveTo>
                    <a:lnTo>
                      <a:pt x="5400" y="21600"/>
                    </a:lnTo>
                    <a:lnTo>
                      <a:pt x="16200" y="21600"/>
                    </a:lnTo>
                    <a:lnTo>
                      <a:pt x="21600" y="0"/>
                    </a:lnTo>
                    <a:close/>
                  </a:path>
                </a:pathLst>
              </a:custGeom>
              <a:pattFill prst="shingle">
                <a:fgClr>
                  <a:schemeClr val="folHlink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73210" name="AutoShape 154" descr="Дранка"/>
              <p:cNvSpPr>
                <a:spLocks noChangeAspect="1" noChangeArrowheads="1"/>
              </p:cNvSpPr>
              <p:nvPr/>
            </p:nvSpPr>
            <p:spPr bwMode="auto">
              <a:xfrm>
                <a:off x="1920" y="3656"/>
                <a:ext cx="48" cy="48"/>
              </a:xfrm>
              <a:custGeom>
                <a:avLst/>
                <a:gdLst>
                  <a:gd name="G0" fmla="+- 5400 0 0"/>
                  <a:gd name="G1" fmla="+- 21600 0 5400"/>
                  <a:gd name="G2" fmla="*/ 5400 1 2"/>
                  <a:gd name="G3" fmla="+- 21600 0 G2"/>
                  <a:gd name="G4" fmla="+/ 5400 21600 2"/>
                  <a:gd name="G5" fmla="+/ G1 0 2"/>
                  <a:gd name="G6" fmla="*/ 21600 21600 5400"/>
                  <a:gd name="G7" fmla="*/ G6 1 2"/>
                  <a:gd name="G8" fmla="+- 21600 0 G7"/>
                  <a:gd name="G9" fmla="*/ 21600 1 2"/>
                  <a:gd name="G10" fmla="+- 5400 0 G9"/>
                  <a:gd name="G11" fmla="?: G10 G8 0"/>
                  <a:gd name="G12" fmla="?: G10 G7 21600"/>
                  <a:gd name="T0" fmla="*/ 18900 w 21600"/>
                  <a:gd name="T1" fmla="*/ 10800 h 21600"/>
                  <a:gd name="T2" fmla="*/ 10800 w 21600"/>
                  <a:gd name="T3" fmla="*/ 21600 h 21600"/>
                  <a:gd name="T4" fmla="*/ 2700 w 21600"/>
                  <a:gd name="T5" fmla="*/ 10800 h 21600"/>
                  <a:gd name="T6" fmla="*/ 10800 w 21600"/>
                  <a:gd name="T7" fmla="*/ 0 h 21600"/>
                  <a:gd name="T8" fmla="*/ 4500 w 21600"/>
                  <a:gd name="T9" fmla="*/ 4500 h 21600"/>
                  <a:gd name="T10" fmla="*/ 17100 w 21600"/>
                  <a:gd name="T11" fmla="*/ 171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T8" t="T9" r="T10" b="T11"/>
                <a:pathLst>
                  <a:path w="21600" h="21600">
                    <a:moveTo>
                      <a:pt x="0" y="0"/>
                    </a:moveTo>
                    <a:lnTo>
                      <a:pt x="5400" y="21600"/>
                    </a:lnTo>
                    <a:lnTo>
                      <a:pt x="16200" y="21600"/>
                    </a:lnTo>
                    <a:lnTo>
                      <a:pt x="21600" y="0"/>
                    </a:lnTo>
                    <a:close/>
                  </a:path>
                </a:pathLst>
              </a:custGeom>
              <a:pattFill prst="shingle">
                <a:fgClr>
                  <a:schemeClr val="folHlink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73211" name="AutoShape 155" descr="Дранка"/>
              <p:cNvSpPr>
                <a:spLocks noChangeAspect="1" noChangeArrowheads="1"/>
              </p:cNvSpPr>
              <p:nvPr/>
            </p:nvSpPr>
            <p:spPr bwMode="auto">
              <a:xfrm rot="10800000">
                <a:off x="2004" y="1048"/>
                <a:ext cx="48" cy="48"/>
              </a:xfrm>
              <a:custGeom>
                <a:avLst/>
                <a:gdLst>
                  <a:gd name="G0" fmla="+- 5400 0 0"/>
                  <a:gd name="G1" fmla="+- 21600 0 5400"/>
                  <a:gd name="G2" fmla="*/ 5400 1 2"/>
                  <a:gd name="G3" fmla="+- 21600 0 G2"/>
                  <a:gd name="G4" fmla="+/ 5400 21600 2"/>
                  <a:gd name="G5" fmla="+/ G1 0 2"/>
                  <a:gd name="G6" fmla="*/ 21600 21600 5400"/>
                  <a:gd name="G7" fmla="*/ G6 1 2"/>
                  <a:gd name="G8" fmla="+- 21600 0 G7"/>
                  <a:gd name="G9" fmla="*/ 21600 1 2"/>
                  <a:gd name="G10" fmla="+- 5400 0 G9"/>
                  <a:gd name="G11" fmla="?: G10 G8 0"/>
                  <a:gd name="G12" fmla="?: G10 G7 21600"/>
                  <a:gd name="T0" fmla="*/ 18900 w 21600"/>
                  <a:gd name="T1" fmla="*/ 10800 h 21600"/>
                  <a:gd name="T2" fmla="*/ 10800 w 21600"/>
                  <a:gd name="T3" fmla="*/ 21600 h 21600"/>
                  <a:gd name="T4" fmla="*/ 2700 w 21600"/>
                  <a:gd name="T5" fmla="*/ 10800 h 21600"/>
                  <a:gd name="T6" fmla="*/ 10800 w 21600"/>
                  <a:gd name="T7" fmla="*/ 0 h 21600"/>
                  <a:gd name="T8" fmla="*/ 4500 w 21600"/>
                  <a:gd name="T9" fmla="*/ 4500 h 21600"/>
                  <a:gd name="T10" fmla="*/ 17100 w 21600"/>
                  <a:gd name="T11" fmla="*/ 171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T8" t="T9" r="T10" b="T11"/>
                <a:pathLst>
                  <a:path w="21600" h="21600">
                    <a:moveTo>
                      <a:pt x="0" y="0"/>
                    </a:moveTo>
                    <a:lnTo>
                      <a:pt x="5400" y="21600"/>
                    </a:lnTo>
                    <a:lnTo>
                      <a:pt x="16200" y="21600"/>
                    </a:lnTo>
                    <a:lnTo>
                      <a:pt x="21600" y="0"/>
                    </a:lnTo>
                    <a:close/>
                  </a:path>
                </a:pathLst>
              </a:custGeom>
              <a:pattFill prst="shingle">
                <a:fgClr>
                  <a:schemeClr val="folHlink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73212" name="AutoShape 156" descr="Дранка"/>
              <p:cNvSpPr>
                <a:spLocks noChangeAspect="1" noChangeArrowheads="1"/>
              </p:cNvSpPr>
              <p:nvPr/>
            </p:nvSpPr>
            <p:spPr bwMode="auto">
              <a:xfrm rot="10800000">
                <a:off x="1916" y="1048"/>
                <a:ext cx="48" cy="48"/>
              </a:xfrm>
              <a:custGeom>
                <a:avLst/>
                <a:gdLst>
                  <a:gd name="G0" fmla="+- 5400 0 0"/>
                  <a:gd name="G1" fmla="+- 21600 0 5400"/>
                  <a:gd name="G2" fmla="*/ 5400 1 2"/>
                  <a:gd name="G3" fmla="+- 21600 0 G2"/>
                  <a:gd name="G4" fmla="+/ 5400 21600 2"/>
                  <a:gd name="G5" fmla="+/ G1 0 2"/>
                  <a:gd name="G6" fmla="*/ 21600 21600 5400"/>
                  <a:gd name="G7" fmla="*/ G6 1 2"/>
                  <a:gd name="G8" fmla="+- 21600 0 G7"/>
                  <a:gd name="G9" fmla="*/ 21600 1 2"/>
                  <a:gd name="G10" fmla="+- 5400 0 G9"/>
                  <a:gd name="G11" fmla="?: G10 G8 0"/>
                  <a:gd name="G12" fmla="?: G10 G7 21600"/>
                  <a:gd name="T0" fmla="*/ 18900 w 21600"/>
                  <a:gd name="T1" fmla="*/ 10800 h 21600"/>
                  <a:gd name="T2" fmla="*/ 10800 w 21600"/>
                  <a:gd name="T3" fmla="*/ 21600 h 21600"/>
                  <a:gd name="T4" fmla="*/ 2700 w 21600"/>
                  <a:gd name="T5" fmla="*/ 10800 h 21600"/>
                  <a:gd name="T6" fmla="*/ 10800 w 21600"/>
                  <a:gd name="T7" fmla="*/ 0 h 21600"/>
                  <a:gd name="T8" fmla="*/ 4500 w 21600"/>
                  <a:gd name="T9" fmla="*/ 4500 h 21600"/>
                  <a:gd name="T10" fmla="*/ 17100 w 21600"/>
                  <a:gd name="T11" fmla="*/ 171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T8" t="T9" r="T10" b="T11"/>
                <a:pathLst>
                  <a:path w="21600" h="21600">
                    <a:moveTo>
                      <a:pt x="0" y="0"/>
                    </a:moveTo>
                    <a:lnTo>
                      <a:pt x="5400" y="21600"/>
                    </a:lnTo>
                    <a:lnTo>
                      <a:pt x="16200" y="21600"/>
                    </a:lnTo>
                    <a:lnTo>
                      <a:pt x="21600" y="0"/>
                    </a:lnTo>
                    <a:close/>
                  </a:path>
                </a:pathLst>
              </a:custGeom>
              <a:pattFill prst="shingle">
                <a:fgClr>
                  <a:schemeClr val="folHlink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73213" name="Group 157"/>
            <p:cNvGrpSpPr>
              <a:grpSpLocks noChangeAspect="1"/>
            </p:cNvGrpSpPr>
            <p:nvPr/>
          </p:nvGrpSpPr>
          <p:grpSpPr bwMode="auto">
            <a:xfrm rot="-67822">
              <a:off x="3543" y="1880"/>
              <a:ext cx="208" cy="1870"/>
              <a:chOff x="1836" y="1048"/>
              <a:chExt cx="294" cy="2656"/>
            </a:xfrm>
          </p:grpSpPr>
          <p:sp>
            <p:nvSpPr>
              <p:cNvPr id="173214" name="Rectangle 158" descr="Дранка"/>
              <p:cNvSpPr>
                <a:spLocks noChangeAspect="1" noChangeArrowheads="1"/>
              </p:cNvSpPr>
              <p:nvPr/>
            </p:nvSpPr>
            <p:spPr bwMode="auto">
              <a:xfrm>
                <a:off x="1836" y="1104"/>
                <a:ext cx="294" cy="2553"/>
              </a:xfrm>
              <a:prstGeom prst="rect">
                <a:avLst/>
              </a:prstGeom>
              <a:pattFill prst="shingle">
                <a:fgClr>
                  <a:schemeClr val="folHlink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73215" name="AutoShape 159" descr="Дранка"/>
              <p:cNvSpPr>
                <a:spLocks noChangeAspect="1" noChangeArrowheads="1"/>
              </p:cNvSpPr>
              <p:nvPr/>
            </p:nvSpPr>
            <p:spPr bwMode="auto">
              <a:xfrm>
                <a:off x="2008" y="3656"/>
                <a:ext cx="48" cy="48"/>
              </a:xfrm>
              <a:custGeom>
                <a:avLst/>
                <a:gdLst>
                  <a:gd name="G0" fmla="+- 5400 0 0"/>
                  <a:gd name="G1" fmla="+- 21600 0 5400"/>
                  <a:gd name="G2" fmla="*/ 5400 1 2"/>
                  <a:gd name="G3" fmla="+- 21600 0 G2"/>
                  <a:gd name="G4" fmla="+/ 5400 21600 2"/>
                  <a:gd name="G5" fmla="+/ G1 0 2"/>
                  <a:gd name="G6" fmla="*/ 21600 21600 5400"/>
                  <a:gd name="G7" fmla="*/ G6 1 2"/>
                  <a:gd name="G8" fmla="+- 21600 0 G7"/>
                  <a:gd name="G9" fmla="*/ 21600 1 2"/>
                  <a:gd name="G10" fmla="+- 5400 0 G9"/>
                  <a:gd name="G11" fmla="?: G10 G8 0"/>
                  <a:gd name="G12" fmla="?: G10 G7 21600"/>
                  <a:gd name="T0" fmla="*/ 18900 w 21600"/>
                  <a:gd name="T1" fmla="*/ 10800 h 21600"/>
                  <a:gd name="T2" fmla="*/ 10800 w 21600"/>
                  <a:gd name="T3" fmla="*/ 21600 h 21600"/>
                  <a:gd name="T4" fmla="*/ 2700 w 21600"/>
                  <a:gd name="T5" fmla="*/ 10800 h 21600"/>
                  <a:gd name="T6" fmla="*/ 10800 w 21600"/>
                  <a:gd name="T7" fmla="*/ 0 h 21600"/>
                  <a:gd name="T8" fmla="*/ 4500 w 21600"/>
                  <a:gd name="T9" fmla="*/ 4500 h 21600"/>
                  <a:gd name="T10" fmla="*/ 17100 w 21600"/>
                  <a:gd name="T11" fmla="*/ 171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T8" t="T9" r="T10" b="T11"/>
                <a:pathLst>
                  <a:path w="21600" h="21600">
                    <a:moveTo>
                      <a:pt x="0" y="0"/>
                    </a:moveTo>
                    <a:lnTo>
                      <a:pt x="5400" y="21600"/>
                    </a:lnTo>
                    <a:lnTo>
                      <a:pt x="16200" y="21600"/>
                    </a:lnTo>
                    <a:lnTo>
                      <a:pt x="21600" y="0"/>
                    </a:lnTo>
                    <a:close/>
                  </a:path>
                </a:pathLst>
              </a:custGeom>
              <a:pattFill prst="shingle">
                <a:fgClr>
                  <a:schemeClr val="folHlink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73216" name="AutoShape 160" descr="Дранка"/>
              <p:cNvSpPr>
                <a:spLocks noChangeAspect="1" noChangeArrowheads="1"/>
              </p:cNvSpPr>
              <p:nvPr/>
            </p:nvSpPr>
            <p:spPr bwMode="auto">
              <a:xfrm>
                <a:off x="1920" y="3656"/>
                <a:ext cx="48" cy="48"/>
              </a:xfrm>
              <a:custGeom>
                <a:avLst/>
                <a:gdLst>
                  <a:gd name="G0" fmla="+- 5400 0 0"/>
                  <a:gd name="G1" fmla="+- 21600 0 5400"/>
                  <a:gd name="G2" fmla="*/ 5400 1 2"/>
                  <a:gd name="G3" fmla="+- 21600 0 G2"/>
                  <a:gd name="G4" fmla="+/ 5400 21600 2"/>
                  <a:gd name="G5" fmla="+/ G1 0 2"/>
                  <a:gd name="G6" fmla="*/ 21600 21600 5400"/>
                  <a:gd name="G7" fmla="*/ G6 1 2"/>
                  <a:gd name="G8" fmla="+- 21600 0 G7"/>
                  <a:gd name="G9" fmla="*/ 21600 1 2"/>
                  <a:gd name="G10" fmla="+- 5400 0 G9"/>
                  <a:gd name="G11" fmla="?: G10 G8 0"/>
                  <a:gd name="G12" fmla="?: G10 G7 21600"/>
                  <a:gd name="T0" fmla="*/ 18900 w 21600"/>
                  <a:gd name="T1" fmla="*/ 10800 h 21600"/>
                  <a:gd name="T2" fmla="*/ 10800 w 21600"/>
                  <a:gd name="T3" fmla="*/ 21600 h 21600"/>
                  <a:gd name="T4" fmla="*/ 2700 w 21600"/>
                  <a:gd name="T5" fmla="*/ 10800 h 21600"/>
                  <a:gd name="T6" fmla="*/ 10800 w 21600"/>
                  <a:gd name="T7" fmla="*/ 0 h 21600"/>
                  <a:gd name="T8" fmla="*/ 4500 w 21600"/>
                  <a:gd name="T9" fmla="*/ 4500 h 21600"/>
                  <a:gd name="T10" fmla="*/ 17100 w 21600"/>
                  <a:gd name="T11" fmla="*/ 171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T8" t="T9" r="T10" b="T11"/>
                <a:pathLst>
                  <a:path w="21600" h="21600">
                    <a:moveTo>
                      <a:pt x="0" y="0"/>
                    </a:moveTo>
                    <a:lnTo>
                      <a:pt x="5400" y="21600"/>
                    </a:lnTo>
                    <a:lnTo>
                      <a:pt x="16200" y="21600"/>
                    </a:lnTo>
                    <a:lnTo>
                      <a:pt x="21600" y="0"/>
                    </a:lnTo>
                    <a:close/>
                  </a:path>
                </a:pathLst>
              </a:custGeom>
              <a:pattFill prst="shingle">
                <a:fgClr>
                  <a:schemeClr val="folHlink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73217" name="AutoShape 161" descr="Дранка"/>
              <p:cNvSpPr>
                <a:spLocks noChangeAspect="1" noChangeArrowheads="1"/>
              </p:cNvSpPr>
              <p:nvPr/>
            </p:nvSpPr>
            <p:spPr bwMode="auto">
              <a:xfrm rot="10800000">
                <a:off x="2004" y="1048"/>
                <a:ext cx="48" cy="48"/>
              </a:xfrm>
              <a:custGeom>
                <a:avLst/>
                <a:gdLst>
                  <a:gd name="G0" fmla="+- 5400 0 0"/>
                  <a:gd name="G1" fmla="+- 21600 0 5400"/>
                  <a:gd name="G2" fmla="*/ 5400 1 2"/>
                  <a:gd name="G3" fmla="+- 21600 0 G2"/>
                  <a:gd name="G4" fmla="+/ 5400 21600 2"/>
                  <a:gd name="G5" fmla="+/ G1 0 2"/>
                  <a:gd name="G6" fmla="*/ 21600 21600 5400"/>
                  <a:gd name="G7" fmla="*/ G6 1 2"/>
                  <a:gd name="G8" fmla="+- 21600 0 G7"/>
                  <a:gd name="G9" fmla="*/ 21600 1 2"/>
                  <a:gd name="G10" fmla="+- 5400 0 G9"/>
                  <a:gd name="G11" fmla="?: G10 G8 0"/>
                  <a:gd name="G12" fmla="?: G10 G7 21600"/>
                  <a:gd name="T0" fmla="*/ 18900 w 21600"/>
                  <a:gd name="T1" fmla="*/ 10800 h 21600"/>
                  <a:gd name="T2" fmla="*/ 10800 w 21600"/>
                  <a:gd name="T3" fmla="*/ 21600 h 21600"/>
                  <a:gd name="T4" fmla="*/ 2700 w 21600"/>
                  <a:gd name="T5" fmla="*/ 10800 h 21600"/>
                  <a:gd name="T6" fmla="*/ 10800 w 21600"/>
                  <a:gd name="T7" fmla="*/ 0 h 21600"/>
                  <a:gd name="T8" fmla="*/ 4500 w 21600"/>
                  <a:gd name="T9" fmla="*/ 4500 h 21600"/>
                  <a:gd name="T10" fmla="*/ 17100 w 21600"/>
                  <a:gd name="T11" fmla="*/ 171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T8" t="T9" r="T10" b="T11"/>
                <a:pathLst>
                  <a:path w="21600" h="21600">
                    <a:moveTo>
                      <a:pt x="0" y="0"/>
                    </a:moveTo>
                    <a:lnTo>
                      <a:pt x="5400" y="21600"/>
                    </a:lnTo>
                    <a:lnTo>
                      <a:pt x="16200" y="21600"/>
                    </a:lnTo>
                    <a:lnTo>
                      <a:pt x="21600" y="0"/>
                    </a:lnTo>
                    <a:close/>
                  </a:path>
                </a:pathLst>
              </a:custGeom>
              <a:pattFill prst="shingle">
                <a:fgClr>
                  <a:schemeClr val="folHlink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73218" name="AutoShape 162" descr="Дранка"/>
              <p:cNvSpPr>
                <a:spLocks noChangeAspect="1" noChangeArrowheads="1"/>
              </p:cNvSpPr>
              <p:nvPr/>
            </p:nvSpPr>
            <p:spPr bwMode="auto">
              <a:xfrm rot="10800000">
                <a:off x="1916" y="1048"/>
                <a:ext cx="48" cy="48"/>
              </a:xfrm>
              <a:custGeom>
                <a:avLst/>
                <a:gdLst>
                  <a:gd name="G0" fmla="+- 5400 0 0"/>
                  <a:gd name="G1" fmla="+- 21600 0 5400"/>
                  <a:gd name="G2" fmla="*/ 5400 1 2"/>
                  <a:gd name="G3" fmla="+- 21600 0 G2"/>
                  <a:gd name="G4" fmla="+/ 5400 21600 2"/>
                  <a:gd name="G5" fmla="+/ G1 0 2"/>
                  <a:gd name="G6" fmla="*/ 21600 21600 5400"/>
                  <a:gd name="G7" fmla="*/ G6 1 2"/>
                  <a:gd name="G8" fmla="+- 21600 0 G7"/>
                  <a:gd name="G9" fmla="*/ 21600 1 2"/>
                  <a:gd name="G10" fmla="+- 5400 0 G9"/>
                  <a:gd name="G11" fmla="?: G10 G8 0"/>
                  <a:gd name="G12" fmla="?: G10 G7 21600"/>
                  <a:gd name="T0" fmla="*/ 18900 w 21600"/>
                  <a:gd name="T1" fmla="*/ 10800 h 21600"/>
                  <a:gd name="T2" fmla="*/ 10800 w 21600"/>
                  <a:gd name="T3" fmla="*/ 21600 h 21600"/>
                  <a:gd name="T4" fmla="*/ 2700 w 21600"/>
                  <a:gd name="T5" fmla="*/ 10800 h 21600"/>
                  <a:gd name="T6" fmla="*/ 10800 w 21600"/>
                  <a:gd name="T7" fmla="*/ 0 h 21600"/>
                  <a:gd name="T8" fmla="*/ 4500 w 21600"/>
                  <a:gd name="T9" fmla="*/ 4500 h 21600"/>
                  <a:gd name="T10" fmla="*/ 17100 w 21600"/>
                  <a:gd name="T11" fmla="*/ 171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T8" t="T9" r="T10" b="T11"/>
                <a:pathLst>
                  <a:path w="21600" h="21600">
                    <a:moveTo>
                      <a:pt x="0" y="0"/>
                    </a:moveTo>
                    <a:lnTo>
                      <a:pt x="5400" y="21600"/>
                    </a:lnTo>
                    <a:lnTo>
                      <a:pt x="16200" y="21600"/>
                    </a:lnTo>
                    <a:lnTo>
                      <a:pt x="21600" y="0"/>
                    </a:lnTo>
                    <a:close/>
                  </a:path>
                </a:pathLst>
              </a:custGeom>
              <a:pattFill prst="shingle">
                <a:fgClr>
                  <a:schemeClr val="folHlink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73219" name="Group 163"/>
            <p:cNvGrpSpPr>
              <a:grpSpLocks noChangeAspect="1"/>
            </p:cNvGrpSpPr>
            <p:nvPr/>
          </p:nvGrpSpPr>
          <p:grpSpPr bwMode="auto">
            <a:xfrm>
              <a:off x="2002" y="1921"/>
              <a:ext cx="1753" cy="1785"/>
              <a:chOff x="1848" y="1089"/>
              <a:chExt cx="2487" cy="2531"/>
            </a:xfrm>
          </p:grpSpPr>
          <p:grpSp>
            <p:nvGrpSpPr>
              <p:cNvPr id="173220" name="Group 164"/>
              <p:cNvGrpSpPr>
                <a:grpSpLocks noChangeAspect="1"/>
              </p:cNvGrpSpPr>
              <p:nvPr/>
            </p:nvGrpSpPr>
            <p:grpSpPr bwMode="auto">
              <a:xfrm>
                <a:off x="4050" y="1089"/>
                <a:ext cx="264" cy="230"/>
                <a:chOff x="4050" y="1089"/>
                <a:chExt cx="264" cy="230"/>
              </a:xfrm>
            </p:grpSpPr>
            <p:sp>
              <p:nvSpPr>
                <p:cNvPr id="173221" name="Oval 165"/>
                <p:cNvSpPr>
                  <a:spLocks noChangeAspect="1" noChangeArrowheads="1"/>
                </p:cNvSpPr>
                <p:nvPr/>
              </p:nvSpPr>
              <p:spPr bwMode="auto">
                <a:xfrm>
                  <a:off x="4053" y="1089"/>
                  <a:ext cx="113" cy="113"/>
                </a:xfrm>
                <a:prstGeom prst="ellipse">
                  <a:avLst/>
                </a:prstGeom>
                <a:gradFill rotWithShape="0">
                  <a:gsLst>
                    <a:gs pos="0">
                      <a:schemeClr val="folHlink">
                        <a:gamma/>
                        <a:tint val="0"/>
                        <a:invGamma/>
                      </a:schemeClr>
                    </a:gs>
                    <a:gs pos="100000">
                      <a:schemeClr val="folHlink"/>
                    </a:gs>
                  </a:gsLst>
                  <a:path path="shape">
                    <a:fillToRect l="50000" t="50000" r="50000" b="50000"/>
                  </a:path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73222" name="Oval 166"/>
                <p:cNvSpPr>
                  <a:spLocks noChangeAspect="1" noChangeArrowheads="1"/>
                </p:cNvSpPr>
                <p:nvPr/>
              </p:nvSpPr>
              <p:spPr bwMode="auto">
                <a:xfrm>
                  <a:off x="4194" y="1206"/>
                  <a:ext cx="113" cy="113"/>
                </a:xfrm>
                <a:prstGeom prst="ellipse">
                  <a:avLst/>
                </a:prstGeom>
                <a:gradFill rotWithShape="0">
                  <a:gsLst>
                    <a:gs pos="0">
                      <a:schemeClr val="folHlink">
                        <a:gamma/>
                        <a:tint val="0"/>
                        <a:invGamma/>
                      </a:schemeClr>
                    </a:gs>
                    <a:gs pos="100000">
                      <a:schemeClr val="folHlink"/>
                    </a:gs>
                  </a:gsLst>
                  <a:path path="shape">
                    <a:fillToRect l="50000" t="50000" r="50000" b="50000"/>
                  </a:path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73223" name="Rectangle 167"/>
                <p:cNvSpPr>
                  <a:spLocks noChangeAspect="1" noChangeArrowheads="1"/>
                </p:cNvSpPr>
                <p:nvPr/>
              </p:nvSpPr>
              <p:spPr bwMode="auto">
                <a:xfrm>
                  <a:off x="4194" y="1095"/>
                  <a:ext cx="120" cy="105"/>
                </a:xfrm>
                <a:prstGeom prst="rect">
                  <a:avLst/>
                </a:pr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tint val="0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73224" name="Rectangle 168"/>
                <p:cNvSpPr>
                  <a:spLocks noChangeAspect="1" noChangeArrowheads="1"/>
                </p:cNvSpPr>
                <p:nvPr/>
              </p:nvSpPr>
              <p:spPr bwMode="auto">
                <a:xfrm>
                  <a:off x="4050" y="1206"/>
                  <a:ext cx="120" cy="105"/>
                </a:xfrm>
                <a:prstGeom prst="rect">
                  <a:avLst/>
                </a:pr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tint val="0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  <p:grpSp>
            <p:nvGrpSpPr>
              <p:cNvPr id="173225" name="Group 169"/>
              <p:cNvGrpSpPr>
                <a:grpSpLocks noChangeAspect="1"/>
              </p:cNvGrpSpPr>
              <p:nvPr/>
            </p:nvGrpSpPr>
            <p:grpSpPr bwMode="auto">
              <a:xfrm>
                <a:off x="4050" y="1320"/>
                <a:ext cx="264" cy="230"/>
                <a:chOff x="4050" y="1089"/>
                <a:chExt cx="264" cy="230"/>
              </a:xfrm>
            </p:grpSpPr>
            <p:sp>
              <p:nvSpPr>
                <p:cNvPr id="173226" name="Oval 170"/>
                <p:cNvSpPr>
                  <a:spLocks noChangeAspect="1" noChangeArrowheads="1"/>
                </p:cNvSpPr>
                <p:nvPr/>
              </p:nvSpPr>
              <p:spPr bwMode="auto">
                <a:xfrm>
                  <a:off x="4053" y="1089"/>
                  <a:ext cx="113" cy="113"/>
                </a:xfrm>
                <a:prstGeom prst="ellipse">
                  <a:avLst/>
                </a:prstGeom>
                <a:gradFill rotWithShape="0">
                  <a:gsLst>
                    <a:gs pos="0">
                      <a:schemeClr val="folHlink">
                        <a:gamma/>
                        <a:tint val="0"/>
                        <a:invGamma/>
                      </a:schemeClr>
                    </a:gs>
                    <a:gs pos="100000">
                      <a:schemeClr val="folHlink"/>
                    </a:gs>
                  </a:gsLst>
                  <a:path path="shape">
                    <a:fillToRect l="50000" t="50000" r="50000" b="50000"/>
                  </a:path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73227" name="Oval 171"/>
                <p:cNvSpPr>
                  <a:spLocks noChangeAspect="1" noChangeArrowheads="1"/>
                </p:cNvSpPr>
                <p:nvPr/>
              </p:nvSpPr>
              <p:spPr bwMode="auto">
                <a:xfrm>
                  <a:off x="4194" y="1206"/>
                  <a:ext cx="113" cy="113"/>
                </a:xfrm>
                <a:prstGeom prst="ellipse">
                  <a:avLst/>
                </a:prstGeom>
                <a:gradFill rotWithShape="0">
                  <a:gsLst>
                    <a:gs pos="0">
                      <a:schemeClr val="folHlink">
                        <a:gamma/>
                        <a:tint val="0"/>
                        <a:invGamma/>
                      </a:schemeClr>
                    </a:gs>
                    <a:gs pos="100000">
                      <a:schemeClr val="folHlink"/>
                    </a:gs>
                  </a:gsLst>
                  <a:path path="shape">
                    <a:fillToRect l="50000" t="50000" r="50000" b="50000"/>
                  </a:path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73228" name="Rectangle 172"/>
                <p:cNvSpPr>
                  <a:spLocks noChangeAspect="1" noChangeArrowheads="1"/>
                </p:cNvSpPr>
                <p:nvPr/>
              </p:nvSpPr>
              <p:spPr bwMode="auto">
                <a:xfrm>
                  <a:off x="4194" y="1095"/>
                  <a:ext cx="120" cy="105"/>
                </a:xfrm>
                <a:prstGeom prst="rect">
                  <a:avLst/>
                </a:pr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tint val="0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73229" name="Rectangle 173"/>
                <p:cNvSpPr>
                  <a:spLocks noChangeAspect="1" noChangeArrowheads="1"/>
                </p:cNvSpPr>
                <p:nvPr/>
              </p:nvSpPr>
              <p:spPr bwMode="auto">
                <a:xfrm>
                  <a:off x="4050" y="1206"/>
                  <a:ext cx="120" cy="105"/>
                </a:xfrm>
                <a:prstGeom prst="rect">
                  <a:avLst/>
                </a:pr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tint val="0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  <p:grpSp>
            <p:nvGrpSpPr>
              <p:cNvPr id="173230" name="Group 174"/>
              <p:cNvGrpSpPr>
                <a:grpSpLocks noChangeAspect="1"/>
              </p:cNvGrpSpPr>
              <p:nvPr/>
            </p:nvGrpSpPr>
            <p:grpSpPr bwMode="auto">
              <a:xfrm>
                <a:off x="4053" y="1545"/>
                <a:ext cx="264" cy="230"/>
                <a:chOff x="4050" y="1089"/>
                <a:chExt cx="264" cy="230"/>
              </a:xfrm>
            </p:grpSpPr>
            <p:sp>
              <p:nvSpPr>
                <p:cNvPr id="173231" name="Oval 175"/>
                <p:cNvSpPr>
                  <a:spLocks noChangeAspect="1" noChangeArrowheads="1"/>
                </p:cNvSpPr>
                <p:nvPr/>
              </p:nvSpPr>
              <p:spPr bwMode="auto">
                <a:xfrm>
                  <a:off x="4053" y="1089"/>
                  <a:ext cx="113" cy="113"/>
                </a:xfrm>
                <a:prstGeom prst="ellipse">
                  <a:avLst/>
                </a:prstGeom>
                <a:gradFill rotWithShape="0">
                  <a:gsLst>
                    <a:gs pos="0">
                      <a:schemeClr val="folHlink">
                        <a:gamma/>
                        <a:tint val="0"/>
                        <a:invGamma/>
                      </a:schemeClr>
                    </a:gs>
                    <a:gs pos="100000">
                      <a:schemeClr val="folHlink"/>
                    </a:gs>
                  </a:gsLst>
                  <a:path path="shape">
                    <a:fillToRect l="50000" t="50000" r="50000" b="50000"/>
                  </a:path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73232" name="Oval 176"/>
                <p:cNvSpPr>
                  <a:spLocks noChangeAspect="1" noChangeArrowheads="1"/>
                </p:cNvSpPr>
                <p:nvPr/>
              </p:nvSpPr>
              <p:spPr bwMode="auto">
                <a:xfrm>
                  <a:off x="4194" y="1206"/>
                  <a:ext cx="113" cy="113"/>
                </a:xfrm>
                <a:prstGeom prst="ellipse">
                  <a:avLst/>
                </a:prstGeom>
                <a:gradFill rotWithShape="0">
                  <a:gsLst>
                    <a:gs pos="0">
                      <a:schemeClr val="folHlink">
                        <a:gamma/>
                        <a:tint val="0"/>
                        <a:invGamma/>
                      </a:schemeClr>
                    </a:gs>
                    <a:gs pos="100000">
                      <a:schemeClr val="folHlink"/>
                    </a:gs>
                  </a:gsLst>
                  <a:path path="shape">
                    <a:fillToRect l="50000" t="50000" r="50000" b="50000"/>
                  </a:path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73233" name="Rectangle 177"/>
                <p:cNvSpPr>
                  <a:spLocks noChangeAspect="1" noChangeArrowheads="1"/>
                </p:cNvSpPr>
                <p:nvPr/>
              </p:nvSpPr>
              <p:spPr bwMode="auto">
                <a:xfrm>
                  <a:off x="4194" y="1095"/>
                  <a:ext cx="120" cy="105"/>
                </a:xfrm>
                <a:prstGeom prst="rect">
                  <a:avLst/>
                </a:pr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tint val="0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73234" name="Rectangle 178"/>
                <p:cNvSpPr>
                  <a:spLocks noChangeAspect="1" noChangeArrowheads="1"/>
                </p:cNvSpPr>
                <p:nvPr/>
              </p:nvSpPr>
              <p:spPr bwMode="auto">
                <a:xfrm>
                  <a:off x="4050" y="1206"/>
                  <a:ext cx="120" cy="105"/>
                </a:xfrm>
                <a:prstGeom prst="rect">
                  <a:avLst/>
                </a:pr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tint val="0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  <p:grpSp>
            <p:nvGrpSpPr>
              <p:cNvPr id="173235" name="Group 179"/>
              <p:cNvGrpSpPr>
                <a:grpSpLocks noChangeAspect="1"/>
              </p:cNvGrpSpPr>
              <p:nvPr/>
            </p:nvGrpSpPr>
            <p:grpSpPr bwMode="auto">
              <a:xfrm>
                <a:off x="4056" y="1776"/>
                <a:ext cx="264" cy="230"/>
                <a:chOff x="4050" y="1089"/>
                <a:chExt cx="264" cy="230"/>
              </a:xfrm>
            </p:grpSpPr>
            <p:sp>
              <p:nvSpPr>
                <p:cNvPr id="173236" name="Oval 180"/>
                <p:cNvSpPr>
                  <a:spLocks noChangeAspect="1" noChangeArrowheads="1"/>
                </p:cNvSpPr>
                <p:nvPr/>
              </p:nvSpPr>
              <p:spPr bwMode="auto">
                <a:xfrm>
                  <a:off x="4053" y="1089"/>
                  <a:ext cx="113" cy="113"/>
                </a:xfrm>
                <a:prstGeom prst="ellipse">
                  <a:avLst/>
                </a:prstGeom>
                <a:gradFill rotWithShape="0">
                  <a:gsLst>
                    <a:gs pos="0">
                      <a:schemeClr val="folHlink">
                        <a:gamma/>
                        <a:tint val="0"/>
                        <a:invGamma/>
                      </a:schemeClr>
                    </a:gs>
                    <a:gs pos="100000">
                      <a:schemeClr val="folHlink"/>
                    </a:gs>
                  </a:gsLst>
                  <a:path path="shape">
                    <a:fillToRect l="50000" t="50000" r="50000" b="50000"/>
                  </a:path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73237" name="Oval 181"/>
                <p:cNvSpPr>
                  <a:spLocks noChangeAspect="1" noChangeArrowheads="1"/>
                </p:cNvSpPr>
                <p:nvPr/>
              </p:nvSpPr>
              <p:spPr bwMode="auto">
                <a:xfrm>
                  <a:off x="4194" y="1206"/>
                  <a:ext cx="113" cy="113"/>
                </a:xfrm>
                <a:prstGeom prst="ellipse">
                  <a:avLst/>
                </a:prstGeom>
                <a:gradFill rotWithShape="0">
                  <a:gsLst>
                    <a:gs pos="0">
                      <a:schemeClr val="folHlink">
                        <a:gamma/>
                        <a:tint val="0"/>
                        <a:invGamma/>
                      </a:schemeClr>
                    </a:gs>
                    <a:gs pos="100000">
                      <a:schemeClr val="folHlink"/>
                    </a:gs>
                  </a:gsLst>
                  <a:path path="shape">
                    <a:fillToRect l="50000" t="50000" r="50000" b="50000"/>
                  </a:path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73238" name="Rectangle 182"/>
                <p:cNvSpPr>
                  <a:spLocks noChangeAspect="1" noChangeArrowheads="1"/>
                </p:cNvSpPr>
                <p:nvPr/>
              </p:nvSpPr>
              <p:spPr bwMode="auto">
                <a:xfrm>
                  <a:off x="4194" y="1095"/>
                  <a:ext cx="120" cy="105"/>
                </a:xfrm>
                <a:prstGeom prst="rect">
                  <a:avLst/>
                </a:pr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tint val="0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73239" name="Rectangle 183"/>
                <p:cNvSpPr>
                  <a:spLocks noChangeAspect="1" noChangeArrowheads="1"/>
                </p:cNvSpPr>
                <p:nvPr/>
              </p:nvSpPr>
              <p:spPr bwMode="auto">
                <a:xfrm>
                  <a:off x="4050" y="1206"/>
                  <a:ext cx="120" cy="105"/>
                </a:xfrm>
                <a:prstGeom prst="rect">
                  <a:avLst/>
                </a:pr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tint val="0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  <p:grpSp>
            <p:nvGrpSpPr>
              <p:cNvPr id="173240" name="Group 184"/>
              <p:cNvGrpSpPr>
                <a:grpSpLocks noChangeAspect="1"/>
              </p:cNvGrpSpPr>
              <p:nvPr/>
            </p:nvGrpSpPr>
            <p:grpSpPr bwMode="auto">
              <a:xfrm>
                <a:off x="4062" y="2004"/>
                <a:ext cx="264" cy="230"/>
                <a:chOff x="4050" y="1089"/>
                <a:chExt cx="264" cy="230"/>
              </a:xfrm>
            </p:grpSpPr>
            <p:sp>
              <p:nvSpPr>
                <p:cNvPr id="173241" name="Oval 185"/>
                <p:cNvSpPr>
                  <a:spLocks noChangeAspect="1" noChangeArrowheads="1"/>
                </p:cNvSpPr>
                <p:nvPr/>
              </p:nvSpPr>
              <p:spPr bwMode="auto">
                <a:xfrm>
                  <a:off x="4053" y="1089"/>
                  <a:ext cx="113" cy="113"/>
                </a:xfrm>
                <a:prstGeom prst="ellipse">
                  <a:avLst/>
                </a:prstGeom>
                <a:gradFill rotWithShape="0">
                  <a:gsLst>
                    <a:gs pos="0">
                      <a:schemeClr val="folHlink">
                        <a:gamma/>
                        <a:tint val="0"/>
                        <a:invGamma/>
                      </a:schemeClr>
                    </a:gs>
                    <a:gs pos="100000">
                      <a:schemeClr val="folHlink"/>
                    </a:gs>
                  </a:gsLst>
                  <a:path path="shape">
                    <a:fillToRect l="50000" t="50000" r="50000" b="50000"/>
                  </a:path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73242" name="Oval 186"/>
                <p:cNvSpPr>
                  <a:spLocks noChangeAspect="1" noChangeArrowheads="1"/>
                </p:cNvSpPr>
                <p:nvPr/>
              </p:nvSpPr>
              <p:spPr bwMode="auto">
                <a:xfrm>
                  <a:off x="4194" y="1206"/>
                  <a:ext cx="113" cy="113"/>
                </a:xfrm>
                <a:prstGeom prst="ellipse">
                  <a:avLst/>
                </a:prstGeom>
                <a:gradFill rotWithShape="0">
                  <a:gsLst>
                    <a:gs pos="0">
                      <a:schemeClr val="folHlink">
                        <a:gamma/>
                        <a:tint val="0"/>
                        <a:invGamma/>
                      </a:schemeClr>
                    </a:gs>
                    <a:gs pos="100000">
                      <a:schemeClr val="folHlink"/>
                    </a:gs>
                  </a:gsLst>
                  <a:path path="shape">
                    <a:fillToRect l="50000" t="50000" r="50000" b="50000"/>
                  </a:path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73243" name="Rectangle 187"/>
                <p:cNvSpPr>
                  <a:spLocks noChangeAspect="1" noChangeArrowheads="1"/>
                </p:cNvSpPr>
                <p:nvPr/>
              </p:nvSpPr>
              <p:spPr bwMode="auto">
                <a:xfrm>
                  <a:off x="4194" y="1095"/>
                  <a:ext cx="120" cy="105"/>
                </a:xfrm>
                <a:prstGeom prst="rect">
                  <a:avLst/>
                </a:pr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tint val="0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73244" name="Rectangle 188"/>
                <p:cNvSpPr>
                  <a:spLocks noChangeAspect="1" noChangeArrowheads="1"/>
                </p:cNvSpPr>
                <p:nvPr/>
              </p:nvSpPr>
              <p:spPr bwMode="auto">
                <a:xfrm>
                  <a:off x="4050" y="1206"/>
                  <a:ext cx="120" cy="105"/>
                </a:xfrm>
                <a:prstGeom prst="rect">
                  <a:avLst/>
                </a:pr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tint val="0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  <p:grpSp>
            <p:nvGrpSpPr>
              <p:cNvPr id="173245" name="Group 189"/>
              <p:cNvGrpSpPr>
                <a:grpSpLocks noChangeAspect="1"/>
              </p:cNvGrpSpPr>
              <p:nvPr/>
            </p:nvGrpSpPr>
            <p:grpSpPr bwMode="auto">
              <a:xfrm>
                <a:off x="4062" y="2229"/>
                <a:ext cx="264" cy="230"/>
                <a:chOff x="4050" y="1089"/>
                <a:chExt cx="264" cy="230"/>
              </a:xfrm>
            </p:grpSpPr>
            <p:sp>
              <p:nvSpPr>
                <p:cNvPr id="173246" name="Oval 190"/>
                <p:cNvSpPr>
                  <a:spLocks noChangeAspect="1" noChangeArrowheads="1"/>
                </p:cNvSpPr>
                <p:nvPr/>
              </p:nvSpPr>
              <p:spPr bwMode="auto">
                <a:xfrm>
                  <a:off x="4053" y="1089"/>
                  <a:ext cx="113" cy="113"/>
                </a:xfrm>
                <a:prstGeom prst="ellipse">
                  <a:avLst/>
                </a:prstGeom>
                <a:gradFill rotWithShape="0">
                  <a:gsLst>
                    <a:gs pos="0">
                      <a:schemeClr val="folHlink">
                        <a:gamma/>
                        <a:tint val="0"/>
                        <a:invGamma/>
                      </a:schemeClr>
                    </a:gs>
                    <a:gs pos="100000">
                      <a:schemeClr val="folHlink"/>
                    </a:gs>
                  </a:gsLst>
                  <a:path path="shape">
                    <a:fillToRect l="50000" t="50000" r="50000" b="50000"/>
                  </a:path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73247" name="Oval 191"/>
                <p:cNvSpPr>
                  <a:spLocks noChangeAspect="1" noChangeArrowheads="1"/>
                </p:cNvSpPr>
                <p:nvPr/>
              </p:nvSpPr>
              <p:spPr bwMode="auto">
                <a:xfrm>
                  <a:off x="4194" y="1206"/>
                  <a:ext cx="113" cy="113"/>
                </a:xfrm>
                <a:prstGeom prst="ellipse">
                  <a:avLst/>
                </a:prstGeom>
                <a:gradFill rotWithShape="0">
                  <a:gsLst>
                    <a:gs pos="0">
                      <a:schemeClr val="folHlink">
                        <a:gamma/>
                        <a:tint val="0"/>
                        <a:invGamma/>
                      </a:schemeClr>
                    </a:gs>
                    <a:gs pos="100000">
                      <a:schemeClr val="folHlink"/>
                    </a:gs>
                  </a:gsLst>
                  <a:path path="shape">
                    <a:fillToRect l="50000" t="50000" r="50000" b="50000"/>
                  </a:path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73248" name="Rectangle 192"/>
                <p:cNvSpPr>
                  <a:spLocks noChangeAspect="1" noChangeArrowheads="1"/>
                </p:cNvSpPr>
                <p:nvPr/>
              </p:nvSpPr>
              <p:spPr bwMode="auto">
                <a:xfrm>
                  <a:off x="4194" y="1095"/>
                  <a:ext cx="120" cy="105"/>
                </a:xfrm>
                <a:prstGeom prst="rect">
                  <a:avLst/>
                </a:pr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tint val="0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73249" name="Rectangle 193"/>
                <p:cNvSpPr>
                  <a:spLocks noChangeAspect="1" noChangeArrowheads="1"/>
                </p:cNvSpPr>
                <p:nvPr/>
              </p:nvSpPr>
              <p:spPr bwMode="auto">
                <a:xfrm>
                  <a:off x="4050" y="1206"/>
                  <a:ext cx="120" cy="105"/>
                </a:xfrm>
                <a:prstGeom prst="rect">
                  <a:avLst/>
                </a:pr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tint val="0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  <p:grpSp>
            <p:nvGrpSpPr>
              <p:cNvPr id="173250" name="Group 194"/>
              <p:cNvGrpSpPr>
                <a:grpSpLocks noChangeAspect="1"/>
              </p:cNvGrpSpPr>
              <p:nvPr/>
            </p:nvGrpSpPr>
            <p:grpSpPr bwMode="auto">
              <a:xfrm>
                <a:off x="4062" y="2451"/>
                <a:ext cx="264" cy="230"/>
                <a:chOff x="4050" y="1089"/>
                <a:chExt cx="264" cy="230"/>
              </a:xfrm>
            </p:grpSpPr>
            <p:sp>
              <p:nvSpPr>
                <p:cNvPr id="173251" name="Oval 195"/>
                <p:cNvSpPr>
                  <a:spLocks noChangeAspect="1" noChangeArrowheads="1"/>
                </p:cNvSpPr>
                <p:nvPr/>
              </p:nvSpPr>
              <p:spPr bwMode="auto">
                <a:xfrm>
                  <a:off x="4053" y="1089"/>
                  <a:ext cx="113" cy="113"/>
                </a:xfrm>
                <a:prstGeom prst="ellipse">
                  <a:avLst/>
                </a:prstGeom>
                <a:gradFill rotWithShape="0">
                  <a:gsLst>
                    <a:gs pos="0">
                      <a:schemeClr val="folHlink">
                        <a:gamma/>
                        <a:tint val="0"/>
                        <a:invGamma/>
                      </a:schemeClr>
                    </a:gs>
                    <a:gs pos="100000">
                      <a:schemeClr val="folHlink"/>
                    </a:gs>
                  </a:gsLst>
                  <a:path path="shape">
                    <a:fillToRect l="50000" t="50000" r="50000" b="50000"/>
                  </a:path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73252" name="Oval 196"/>
                <p:cNvSpPr>
                  <a:spLocks noChangeAspect="1" noChangeArrowheads="1"/>
                </p:cNvSpPr>
                <p:nvPr/>
              </p:nvSpPr>
              <p:spPr bwMode="auto">
                <a:xfrm>
                  <a:off x="4194" y="1206"/>
                  <a:ext cx="113" cy="113"/>
                </a:xfrm>
                <a:prstGeom prst="ellipse">
                  <a:avLst/>
                </a:prstGeom>
                <a:gradFill rotWithShape="0">
                  <a:gsLst>
                    <a:gs pos="0">
                      <a:schemeClr val="folHlink">
                        <a:gamma/>
                        <a:tint val="0"/>
                        <a:invGamma/>
                      </a:schemeClr>
                    </a:gs>
                    <a:gs pos="100000">
                      <a:schemeClr val="folHlink"/>
                    </a:gs>
                  </a:gsLst>
                  <a:path path="shape">
                    <a:fillToRect l="50000" t="50000" r="50000" b="50000"/>
                  </a:path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73253" name="Rectangle 197"/>
                <p:cNvSpPr>
                  <a:spLocks noChangeAspect="1" noChangeArrowheads="1"/>
                </p:cNvSpPr>
                <p:nvPr/>
              </p:nvSpPr>
              <p:spPr bwMode="auto">
                <a:xfrm>
                  <a:off x="4194" y="1095"/>
                  <a:ext cx="120" cy="105"/>
                </a:xfrm>
                <a:prstGeom prst="rect">
                  <a:avLst/>
                </a:pr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tint val="0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73254" name="Rectangle 198"/>
                <p:cNvSpPr>
                  <a:spLocks noChangeAspect="1" noChangeArrowheads="1"/>
                </p:cNvSpPr>
                <p:nvPr/>
              </p:nvSpPr>
              <p:spPr bwMode="auto">
                <a:xfrm>
                  <a:off x="4050" y="1206"/>
                  <a:ext cx="120" cy="105"/>
                </a:xfrm>
                <a:prstGeom prst="rect">
                  <a:avLst/>
                </a:pr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tint val="0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  <p:grpSp>
            <p:nvGrpSpPr>
              <p:cNvPr id="173255" name="Group 199"/>
              <p:cNvGrpSpPr>
                <a:grpSpLocks noChangeAspect="1"/>
              </p:cNvGrpSpPr>
              <p:nvPr/>
            </p:nvGrpSpPr>
            <p:grpSpPr bwMode="auto">
              <a:xfrm>
                <a:off x="4065" y="2682"/>
                <a:ext cx="264" cy="230"/>
                <a:chOff x="4050" y="1089"/>
                <a:chExt cx="264" cy="230"/>
              </a:xfrm>
            </p:grpSpPr>
            <p:sp>
              <p:nvSpPr>
                <p:cNvPr id="173256" name="Oval 200"/>
                <p:cNvSpPr>
                  <a:spLocks noChangeAspect="1" noChangeArrowheads="1"/>
                </p:cNvSpPr>
                <p:nvPr/>
              </p:nvSpPr>
              <p:spPr bwMode="auto">
                <a:xfrm>
                  <a:off x="4053" y="1089"/>
                  <a:ext cx="113" cy="113"/>
                </a:xfrm>
                <a:prstGeom prst="ellipse">
                  <a:avLst/>
                </a:prstGeom>
                <a:gradFill rotWithShape="0">
                  <a:gsLst>
                    <a:gs pos="0">
                      <a:schemeClr val="folHlink">
                        <a:gamma/>
                        <a:tint val="0"/>
                        <a:invGamma/>
                      </a:schemeClr>
                    </a:gs>
                    <a:gs pos="100000">
                      <a:schemeClr val="folHlink"/>
                    </a:gs>
                  </a:gsLst>
                  <a:path path="shape">
                    <a:fillToRect l="50000" t="50000" r="50000" b="50000"/>
                  </a:path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73257" name="Oval 201"/>
                <p:cNvSpPr>
                  <a:spLocks noChangeAspect="1" noChangeArrowheads="1"/>
                </p:cNvSpPr>
                <p:nvPr/>
              </p:nvSpPr>
              <p:spPr bwMode="auto">
                <a:xfrm>
                  <a:off x="4194" y="1206"/>
                  <a:ext cx="113" cy="113"/>
                </a:xfrm>
                <a:prstGeom prst="ellipse">
                  <a:avLst/>
                </a:prstGeom>
                <a:gradFill rotWithShape="0">
                  <a:gsLst>
                    <a:gs pos="0">
                      <a:schemeClr val="folHlink">
                        <a:gamma/>
                        <a:tint val="0"/>
                        <a:invGamma/>
                      </a:schemeClr>
                    </a:gs>
                    <a:gs pos="100000">
                      <a:schemeClr val="folHlink"/>
                    </a:gs>
                  </a:gsLst>
                  <a:path path="shape">
                    <a:fillToRect l="50000" t="50000" r="50000" b="50000"/>
                  </a:path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73258" name="Rectangle 202"/>
                <p:cNvSpPr>
                  <a:spLocks noChangeAspect="1" noChangeArrowheads="1"/>
                </p:cNvSpPr>
                <p:nvPr/>
              </p:nvSpPr>
              <p:spPr bwMode="auto">
                <a:xfrm>
                  <a:off x="4194" y="1095"/>
                  <a:ext cx="120" cy="105"/>
                </a:xfrm>
                <a:prstGeom prst="rect">
                  <a:avLst/>
                </a:pr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tint val="0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73259" name="Rectangle 203"/>
                <p:cNvSpPr>
                  <a:spLocks noChangeAspect="1" noChangeArrowheads="1"/>
                </p:cNvSpPr>
                <p:nvPr/>
              </p:nvSpPr>
              <p:spPr bwMode="auto">
                <a:xfrm>
                  <a:off x="4050" y="1206"/>
                  <a:ext cx="120" cy="105"/>
                </a:xfrm>
                <a:prstGeom prst="rect">
                  <a:avLst/>
                </a:pr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tint val="0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  <p:grpSp>
            <p:nvGrpSpPr>
              <p:cNvPr id="173260" name="Group 204"/>
              <p:cNvGrpSpPr>
                <a:grpSpLocks noChangeAspect="1"/>
              </p:cNvGrpSpPr>
              <p:nvPr/>
            </p:nvGrpSpPr>
            <p:grpSpPr bwMode="auto">
              <a:xfrm>
                <a:off x="4068" y="2910"/>
                <a:ext cx="264" cy="230"/>
                <a:chOff x="4050" y="1089"/>
                <a:chExt cx="264" cy="230"/>
              </a:xfrm>
            </p:grpSpPr>
            <p:sp>
              <p:nvSpPr>
                <p:cNvPr id="173261" name="Oval 205"/>
                <p:cNvSpPr>
                  <a:spLocks noChangeAspect="1" noChangeArrowheads="1"/>
                </p:cNvSpPr>
                <p:nvPr/>
              </p:nvSpPr>
              <p:spPr bwMode="auto">
                <a:xfrm>
                  <a:off x="4053" y="1089"/>
                  <a:ext cx="113" cy="113"/>
                </a:xfrm>
                <a:prstGeom prst="ellipse">
                  <a:avLst/>
                </a:prstGeom>
                <a:gradFill rotWithShape="0">
                  <a:gsLst>
                    <a:gs pos="0">
                      <a:schemeClr val="folHlink">
                        <a:gamma/>
                        <a:tint val="0"/>
                        <a:invGamma/>
                      </a:schemeClr>
                    </a:gs>
                    <a:gs pos="100000">
                      <a:schemeClr val="folHlink"/>
                    </a:gs>
                  </a:gsLst>
                  <a:path path="shape">
                    <a:fillToRect l="50000" t="50000" r="50000" b="50000"/>
                  </a:path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73262" name="Oval 206"/>
                <p:cNvSpPr>
                  <a:spLocks noChangeAspect="1" noChangeArrowheads="1"/>
                </p:cNvSpPr>
                <p:nvPr/>
              </p:nvSpPr>
              <p:spPr bwMode="auto">
                <a:xfrm>
                  <a:off x="4194" y="1206"/>
                  <a:ext cx="113" cy="113"/>
                </a:xfrm>
                <a:prstGeom prst="ellipse">
                  <a:avLst/>
                </a:prstGeom>
                <a:gradFill rotWithShape="0">
                  <a:gsLst>
                    <a:gs pos="0">
                      <a:schemeClr val="folHlink">
                        <a:gamma/>
                        <a:tint val="0"/>
                        <a:invGamma/>
                      </a:schemeClr>
                    </a:gs>
                    <a:gs pos="100000">
                      <a:schemeClr val="folHlink"/>
                    </a:gs>
                  </a:gsLst>
                  <a:path path="shape">
                    <a:fillToRect l="50000" t="50000" r="50000" b="50000"/>
                  </a:path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73263" name="Rectangle 207"/>
                <p:cNvSpPr>
                  <a:spLocks noChangeAspect="1" noChangeArrowheads="1"/>
                </p:cNvSpPr>
                <p:nvPr/>
              </p:nvSpPr>
              <p:spPr bwMode="auto">
                <a:xfrm>
                  <a:off x="4194" y="1095"/>
                  <a:ext cx="120" cy="105"/>
                </a:xfrm>
                <a:prstGeom prst="rect">
                  <a:avLst/>
                </a:pr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tint val="0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73264" name="Rectangle 208"/>
                <p:cNvSpPr>
                  <a:spLocks noChangeAspect="1" noChangeArrowheads="1"/>
                </p:cNvSpPr>
                <p:nvPr/>
              </p:nvSpPr>
              <p:spPr bwMode="auto">
                <a:xfrm>
                  <a:off x="4050" y="1206"/>
                  <a:ext cx="120" cy="105"/>
                </a:xfrm>
                <a:prstGeom prst="rect">
                  <a:avLst/>
                </a:pr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tint val="0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  <p:grpSp>
            <p:nvGrpSpPr>
              <p:cNvPr id="173265" name="Group 209"/>
              <p:cNvGrpSpPr>
                <a:grpSpLocks noChangeAspect="1"/>
              </p:cNvGrpSpPr>
              <p:nvPr/>
            </p:nvGrpSpPr>
            <p:grpSpPr bwMode="auto">
              <a:xfrm>
                <a:off x="4071" y="3141"/>
                <a:ext cx="264" cy="230"/>
                <a:chOff x="4050" y="1089"/>
                <a:chExt cx="264" cy="230"/>
              </a:xfrm>
            </p:grpSpPr>
            <p:sp>
              <p:nvSpPr>
                <p:cNvPr id="173266" name="Oval 210"/>
                <p:cNvSpPr>
                  <a:spLocks noChangeAspect="1" noChangeArrowheads="1"/>
                </p:cNvSpPr>
                <p:nvPr/>
              </p:nvSpPr>
              <p:spPr bwMode="auto">
                <a:xfrm>
                  <a:off x="4053" y="1089"/>
                  <a:ext cx="113" cy="113"/>
                </a:xfrm>
                <a:prstGeom prst="ellipse">
                  <a:avLst/>
                </a:prstGeom>
                <a:gradFill rotWithShape="0">
                  <a:gsLst>
                    <a:gs pos="0">
                      <a:schemeClr val="folHlink">
                        <a:gamma/>
                        <a:tint val="0"/>
                        <a:invGamma/>
                      </a:schemeClr>
                    </a:gs>
                    <a:gs pos="100000">
                      <a:schemeClr val="folHlink"/>
                    </a:gs>
                  </a:gsLst>
                  <a:path path="shape">
                    <a:fillToRect l="50000" t="50000" r="50000" b="50000"/>
                  </a:path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73267" name="Oval 211"/>
                <p:cNvSpPr>
                  <a:spLocks noChangeAspect="1" noChangeArrowheads="1"/>
                </p:cNvSpPr>
                <p:nvPr/>
              </p:nvSpPr>
              <p:spPr bwMode="auto">
                <a:xfrm>
                  <a:off x="4194" y="1206"/>
                  <a:ext cx="113" cy="113"/>
                </a:xfrm>
                <a:prstGeom prst="ellipse">
                  <a:avLst/>
                </a:prstGeom>
                <a:gradFill rotWithShape="0">
                  <a:gsLst>
                    <a:gs pos="0">
                      <a:schemeClr val="folHlink">
                        <a:gamma/>
                        <a:tint val="0"/>
                        <a:invGamma/>
                      </a:schemeClr>
                    </a:gs>
                    <a:gs pos="100000">
                      <a:schemeClr val="folHlink"/>
                    </a:gs>
                  </a:gsLst>
                  <a:path path="shape">
                    <a:fillToRect l="50000" t="50000" r="50000" b="50000"/>
                  </a:path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73268" name="Rectangle 212"/>
                <p:cNvSpPr>
                  <a:spLocks noChangeAspect="1" noChangeArrowheads="1"/>
                </p:cNvSpPr>
                <p:nvPr/>
              </p:nvSpPr>
              <p:spPr bwMode="auto">
                <a:xfrm>
                  <a:off x="4194" y="1095"/>
                  <a:ext cx="120" cy="105"/>
                </a:xfrm>
                <a:prstGeom prst="rect">
                  <a:avLst/>
                </a:pr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tint val="0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73269" name="Rectangle 213"/>
                <p:cNvSpPr>
                  <a:spLocks noChangeAspect="1" noChangeArrowheads="1"/>
                </p:cNvSpPr>
                <p:nvPr/>
              </p:nvSpPr>
              <p:spPr bwMode="auto">
                <a:xfrm>
                  <a:off x="4050" y="1206"/>
                  <a:ext cx="120" cy="105"/>
                </a:xfrm>
                <a:prstGeom prst="rect">
                  <a:avLst/>
                </a:pr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tint val="0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  <p:grpSp>
            <p:nvGrpSpPr>
              <p:cNvPr id="173270" name="Group 214"/>
              <p:cNvGrpSpPr>
                <a:grpSpLocks noChangeAspect="1"/>
              </p:cNvGrpSpPr>
              <p:nvPr/>
            </p:nvGrpSpPr>
            <p:grpSpPr bwMode="auto">
              <a:xfrm>
                <a:off x="4068" y="3372"/>
                <a:ext cx="264" cy="230"/>
                <a:chOff x="4050" y="1089"/>
                <a:chExt cx="264" cy="230"/>
              </a:xfrm>
            </p:grpSpPr>
            <p:sp>
              <p:nvSpPr>
                <p:cNvPr id="173271" name="Oval 215"/>
                <p:cNvSpPr>
                  <a:spLocks noChangeAspect="1" noChangeArrowheads="1"/>
                </p:cNvSpPr>
                <p:nvPr/>
              </p:nvSpPr>
              <p:spPr bwMode="auto">
                <a:xfrm>
                  <a:off x="4053" y="1089"/>
                  <a:ext cx="113" cy="113"/>
                </a:xfrm>
                <a:prstGeom prst="ellipse">
                  <a:avLst/>
                </a:prstGeom>
                <a:gradFill rotWithShape="0">
                  <a:gsLst>
                    <a:gs pos="0">
                      <a:schemeClr val="folHlink">
                        <a:gamma/>
                        <a:tint val="0"/>
                        <a:invGamma/>
                      </a:schemeClr>
                    </a:gs>
                    <a:gs pos="100000">
                      <a:schemeClr val="folHlink"/>
                    </a:gs>
                  </a:gsLst>
                  <a:path path="shape">
                    <a:fillToRect l="50000" t="50000" r="50000" b="50000"/>
                  </a:path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73272" name="Oval 216"/>
                <p:cNvSpPr>
                  <a:spLocks noChangeAspect="1" noChangeArrowheads="1"/>
                </p:cNvSpPr>
                <p:nvPr/>
              </p:nvSpPr>
              <p:spPr bwMode="auto">
                <a:xfrm>
                  <a:off x="4194" y="1206"/>
                  <a:ext cx="113" cy="113"/>
                </a:xfrm>
                <a:prstGeom prst="ellipse">
                  <a:avLst/>
                </a:prstGeom>
                <a:gradFill rotWithShape="0">
                  <a:gsLst>
                    <a:gs pos="0">
                      <a:schemeClr val="folHlink">
                        <a:gamma/>
                        <a:tint val="0"/>
                        <a:invGamma/>
                      </a:schemeClr>
                    </a:gs>
                    <a:gs pos="100000">
                      <a:schemeClr val="folHlink"/>
                    </a:gs>
                  </a:gsLst>
                  <a:path path="shape">
                    <a:fillToRect l="50000" t="50000" r="50000" b="50000"/>
                  </a:path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73273" name="Rectangle 217"/>
                <p:cNvSpPr>
                  <a:spLocks noChangeAspect="1" noChangeArrowheads="1"/>
                </p:cNvSpPr>
                <p:nvPr/>
              </p:nvSpPr>
              <p:spPr bwMode="auto">
                <a:xfrm>
                  <a:off x="4194" y="1095"/>
                  <a:ext cx="120" cy="105"/>
                </a:xfrm>
                <a:prstGeom prst="rect">
                  <a:avLst/>
                </a:pr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tint val="0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73274" name="Rectangle 218"/>
                <p:cNvSpPr>
                  <a:spLocks noChangeAspect="1" noChangeArrowheads="1"/>
                </p:cNvSpPr>
                <p:nvPr/>
              </p:nvSpPr>
              <p:spPr bwMode="auto">
                <a:xfrm>
                  <a:off x="4050" y="1206"/>
                  <a:ext cx="120" cy="105"/>
                </a:xfrm>
                <a:prstGeom prst="rect">
                  <a:avLst/>
                </a:pr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tint val="0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  <p:grpSp>
            <p:nvGrpSpPr>
              <p:cNvPr id="173275" name="Group 219"/>
              <p:cNvGrpSpPr>
                <a:grpSpLocks noChangeAspect="1"/>
              </p:cNvGrpSpPr>
              <p:nvPr/>
            </p:nvGrpSpPr>
            <p:grpSpPr bwMode="auto">
              <a:xfrm>
                <a:off x="1848" y="1107"/>
                <a:ext cx="264" cy="230"/>
                <a:chOff x="4050" y="1089"/>
                <a:chExt cx="264" cy="230"/>
              </a:xfrm>
            </p:grpSpPr>
            <p:sp>
              <p:nvSpPr>
                <p:cNvPr id="173276" name="Oval 220"/>
                <p:cNvSpPr>
                  <a:spLocks noChangeAspect="1" noChangeArrowheads="1"/>
                </p:cNvSpPr>
                <p:nvPr/>
              </p:nvSpPr>
              <p:spPr bwMode="auto">
                <a:xfrm>
                  <a:off x="4053" y="1089"/>
                  <a:ext cx="113" cy="113"/>
                </a:xfrm>
                <a:prstGeom prst="ellipse">
                  <a:avLst/>
                </a:prstGeom>
                <a:gradFill rotWithShape="0">
                  <a:gsLst>
                    <a:gs pos="0">
                      <a:schemeClr val="folHlink">
                        <a:gamma/>
                        <a:tint val="0"/>
                        <a:invGamma/>
                      </a:schemeClr>
                    </a:gs>
                    <a:gs pos="100000">
                      <a:schemeClr val="folHlink"/>
                    </a:gs>
                  </a:gsLst>
                  <a:path path="shape">
                    <a:fillToRect l="50000" t="50000" r="50000" b="50000"/>
                  </a:path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73277" name="Oval 221"/>
                <p:cNvSpPr>
                  <a:spLocks noChangeAspect="1" noChangeArrowheads="1"/>
                </p:cNvSpPr>
                <p:nvPr/>
              </p:nvSpPr>
              <p:spPr bwMode="auto">
                <a:xfrm>
                  <a:off x="4194" y="1206"/>
                  <a:ext cx="113" cy="113"/>
                </a:xfrm>
                <a:prstGeom prst="ellipse">
                  <a:avLst/>
                </a:prstGeom>
                <a:gradFill rotWithShape="0">
                  <a:gsLst>
                    <a:gs pos="0">
                      <a:schemeClr val="folHlink">
                        <a:gamma/>
                        <a:tint val="0"/>
                        <a:invGamma/>
                      </a:schemeClr>
                    </a:gs>
                    <a:gs pos="100000">
                      <a:schemeClr val="folHlink"/>
                    </a:gs>
                  </a:gsLst>
                  <a:path path="shape">
                    <a:fillToRect l="50000" t="50000" r="50000" b="50000"/>
                  </a:path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73278" name="Rectangle 222"/>
                <p:cNvSpPr>
                  <a:spLocks noChangeAspect="1" noChangeArrowheads="1"/>
                </p:cNvSpPr>
                <p:nvPr/>
              </p:nvSpPr>
              <p:spPr bwMode="auto">
                <a:xfrm>
                  <a:off x="4194" y="1095"/>
                  <a:ext cx="120" cy="105"/>
                </a:xfrm>
                <a:prstGeom prst="rect">
                  <a:avLst/>
                </a:pr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tint val="0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73279" name="Rectangle 223"/>
                <p:cNvSpPr>
                  <a:spLocks noChangeAspect="1" noChangeArrowheads="1"/>
                </p:cNvSpPr>
                <p:nvPr/>
              </p:nvSpPr>
              <p:spPr bwMode="auto">
                <a:xfrm>
                  <a:off x="4050" y="1206"/>
                  <a:ext cx="120" cy="105"/>
                </a:xfrm>
                <a:prstGeom prst="rect">
                  <a:avLst/>
                </a:pr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tint val="0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  <p:grpSp>
            <p:nvGrpSpPr>
              <p:cNvPr id="173280" name="Group 224"/>
              <p:cNvGrpSpPr>
                <a:grpSpLocks noChangeAspect="1"/>
              </p:cNvGrpSpPr>
              <p:nvPr/>
            </p:nvGrpSpPr>
            <p:grpSpPr bwMode="auto">
              <a:xfrm>
                <a:off x="1848" y="1338"/>
                <a:ext cx="264" cy="230"/>
                <a:chOff x="4050" y="1089"/>
                <a:chExt cx="264" cy="230"/>
              </a:xfrm>
            </p:grpSpPr>
            <p:sp>
              <p:nvSpPr>
                <p:cNvPr id="173281" name="Oval 225"/>
                <p:cNvSpPr>
                  <a:spLocks noChangeAspect="1" noChangeArrowheads="1"/>
                </p:cNvSpPr>
                <p:nvPr/>
              </p:nvSpPr>
              <p:spPr bwMode="auto">
                <a:xfrm>
                  <a:off x="4053" y="1089"/>
                  <a:ext cx="113" cy="113"/>
                </a:xfrm>
                <a:prstGeom prst="ellipse">
                  <a:avLst/>
                </a:prstGeom>
                <a:gradFill rotWithShape="0">
                  <a:gsLst>
                    <a:gs pos="0">
                      <a:schemeClr val="folHlink">
                        <a:gamma/>
                        <a:tint val="0"/>
                        <a:invGamma/>
                      </a:schemeClr>
                    </a:gs>
                    <a:gs pos="100000">
                      <a:schemeClr val="folHlink"/>
                    </a:gs>
                  </a:gsLst>
                  <a:path path="shape">
                    <a:fillToRect l="50000" t="50000" r="50000" b="50000"/>
                  </a:path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73282" name="Oval 226"/>
                <p:cNvSpPr>
                  <a:spLocks noChangeAspect="1" noChangeArrowheads="1"/>
                </p:cNvSpPr>
                <p:nvPr/>
              </p:nvSpPr>
              <p:spPr bwMode="auto">
                <a:xfrm>
                  <a:off x="4194" y="1206"/>
                  <a:ext cx="113" cy="113"/>
                </a:xfrm>
                <a:prstGeom prst="ellipse">
                  <a:avLst/>
                </a:prstGeom>
                <a:gradFill rotWithShape="0">
                  <a:gsLst>
                    <a:gs pos="0">
                      <a:schemeClr val="folHlink">
                        <a:gamma/>
                        <a:tint val="0"/>
                        <a:invGamma/>
                      </a:schemeClr>
                    </a:gs>
                    <a:gs pos="100000">
                      <a:schemeClr val="folHlink"/>
                    </a:gs>
                  </a:gsLst>
                  <a:path path="shape">
                    <a:fillToRect l="50000" t="50000" r="50000" b="50000"/>
                  </a:path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73283" name="Rectangle 227"/>
                <p:cNvSpPr>
                  <a:spLocks noChangeAspect="1" noChangeArrowheads="1"/>
                </p:cNvSpPr>
                <p:nvPr/>
              </p:nvSpPr>
              <p:spPr bwMode="auto">
                <a:xfrm>
                  <a:off x="4194" y="1095"/>
                  <a:ext cx="120" cy="105"/>
                </a:xfrm>
                <a:prstGeom prst="rect">
                  <a:avLst/>
                </a:pr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tint val="0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73284" name="Rectangle 228"/>
                <p:cNvSpPr>
                  <a:spLocks noChangeAspect="1" noChangeArrowheads="1"/>
                </p:cNvSpPr>
                <p:nvPr/>
              </p:nvSpPr>
              <p:spPr bwMode="auto">
                <a:xfrm>
                  <a:off x="4050" y="1206"/>
                  <a:ext cx="120" cy="105"/>
                </a:xfrm>
                <a:prstGeom prst="rect">
                  <a:avLst/>
                </a:pr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tint val="0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  <p:grpSp>
            <p:nvGrpSpPr>
              <p:cNvPr id="173285" name="Group 229"/>
              <p:cNvGrpSpPr>
                <a:grpSpLocks noChangeAspect="1"/>
              </p:cNvGrpSpPr>
              <p:nvPr/>
            </p:nvGrpSpPr>
            <p:grpSpPr bwMode="auto">
              <a:xfrm>
                <a:off x="1851" y="1563"/>
                <a:ext cx="264" cy="230"/>
                <a:chOff x="4050" y="1089"/>
                <a:chExt cx="264" cy="230"/>
              </a:xfrm>
            </p:grpSpPr>
            <p:sp>
              <p:nvSpPr>
                <p:cNvPr id="173286" name="Oval 230"/>
                <p:cNvSpPr>
                  <a:spLocks noChangeAspect="1" noChangeArrowheads="1"/>
                </p:cNvSpPr>
                <p:nvPr/>
              </p:nvSpPr>
              <p:spPr bwMode="auto">
                <a:xfrm>
                  <a:off x="4053" y="1089"/>
                  <a:ext cx="113" cy="113"/>
                </a:xfrm>
                <a:prstGeom prst="ellipse">
                  <a:avLst/>
                </a:prstGeom>
                <a:gradFill rotWithShape="0">
                  <a:gsLst>
                    <a:gs pos="0">
                      <a:schemeClr val="folHlink">
                        <a:gamma/>
                        <a:tint val="0"/>
                        <a:invGamma/>
                      </a:schemeClr>
                    </a:gs>
                    <a:gs pos="100000">
                      <a:schemeClr val="folHlink"/>
                    </a:gs>
                  </a:gsLst>
                  <a:path path="shape">
                    <a:fillToRect l="50000" t="50000" r="50000" b="50000"/>
                  </a:path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73287" name="Oval 231"/>
                <p:cNvSpPr>
                  <a:spLocks noChangeAspect="1" noChangeArrowheads="1"/>
                </p:cNvSpPr>
                <p:nvPr/>
              </p:nvSpPr>
              <p:spPr bwMode="auto">
                <a:xfrm>
                  <a:off x="4194" y="1206"/>
                  <a:ext cx="113" cy="113"/>
                </a:xfrm>
                <a:prstGeom prst="ellipse">
                  <a:avLst/>
                </a:prstGeom>
                <a:gradFill rotWithShape="0">
                  <a:gsLst>
                    <a:gs pos="0">
                      <a:schemeClr val="folHlink">
                        <a:gamma/>
                        <a:tint val="0"/>
                        <a:invGamma/>
                      </a:schemeClr>
                    </a:gs>
                    <a:gs pos="100000">
                      <a:schemeClr val="folHlink"/>
                    </a:gs>
                  </a:gsLst>
                  <a:path path="shape">
                    <a:fillToRect l="50000" t="50000" r="50000" b="50000"/>
                  </a:path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73288" name="Rectangle 232"/>
                <p:cNvSpPr>
                  <a:spLocks noChangeAspect="1" noChangeArrowheads="1"/>
                </p:cNvSpPr>
                <p:nvPr/>
              </p:nvSpPr>
              <p:spPr bwMode="auto">
                <a:xfrm>
                  <a:off x="4194" y="1095"/>
                  <a:ext cx="120" cy="105"/>
                </a:xfrm>
                <a:prstGeom prst="rect">
                  <a:avLst/>
                </a:pr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tint val="0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73289" name="Rectangle 233"/>
                <p:cNvSpPr>
                  <a:spLocks noChangeAspect="1" noChangeArrowheads="1"/>
                </p:cNvSpPr>
                <p:nvPr/>
              </p:nvSpPr>
              <p:spPr bwMode="auto">
                <a:xfrm>
                  <a:off x="4050" y="1206"/>
                  <a:ext cx="120" cy="105"/>
                </a:xfrm>
                <a:prstGeom prst="rect">
                  <a:avLst/>
                </a:pr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tint val="0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  <p:grpSp>
            <p:nvGrpSpPr>
              <p:cNvPr id="173290" name="Group 234"/>
              <p:cNvGrpSpPr>
                <a:grpSpLocks noChangeAspect="1"/>
              </p:cNvGrpSpPr>
              <p:nvPr/>
            </p:nvGrpSpPr>
            <p:grpSpPr bwMode="auto">
              <a:xfrm>
                <a:off x="1854" y="1794"/>
                <a:ext cx="264" cy="230"/>
                <a:chOff x="4050" y="1089"/>
                <a:chExt cx="264" cy="230"/>
              </a:xfrm>
            </p:grpSpPr>
            <p:sp>
              <p:nvSpPr>
                <p:cNvPr id="173291" name="Oval 235"/>
                <p:cNvSpPr>
                  <a:spLocks noChangeAspect="1" noChangeArrowheads="1"/>
                </p:cNvSpPr>
                <p:nvPr/>
              </p:nvSpPr>
              <p:spPr bwMode="auto">
                <a:xfrm>
                  <a:off x="4053" y="1089"/>
                  <a:ext cx="113" cy="113"/>
                </a:xfrm>
                <a:prstGeom prst="ellipse">
                  <a:avLst/>
                </a:prstGeom>
                <a:gradFill rotWithShape="0">
                  <a:gsLst>
                    <a:gs pos="0">
                      <a:schemeClr val="folHlink">
                        <a:gamma/>
                        <a:tint val="0"/>
                        <a:invGamma/>
                      </a:schemeClr>
                    </a:gs>
                    <a:gs pos="100000">
                      <a:schemeClr val="folHlink"/>
                    </a:gs>
                  </a:gsLst>
                  <a:path path="shape">
                    <a:fillToRect l="50000" t="50000" r="50000" b="50000"/>
                  </a:path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73292" name="Oval 236"/>
                <p:cNvSpPr>
                  <a:spLocks noChangeAspect="1" noChangeArrowheads="1"/>
                </p:cNvSpPr>
                <p:nvPr/>
              </p:nvSpPr>
              <p:spPr bwMode="auto">
                <a:xfrm>
                  <a:off x="4194" y="1206"/>
                  <a:ext cx="113" cy="113"/>
                </a:xfrm>
                <a:prstGeom prst="ellipse">
                  <a:avLst/>
                </a:prstGeom>
                <a:gradFill rotWithShape="0">
                  <a:gsLst>
                    <a:gs pos="0">
                      <a:schemeClr val="folHlink">
                        <a:gamma/>
                        <a:tint val="0"/>
                        <a:invGamma/>
                      </a:schemeClr>
                    </a:gs>
                    <a:gs pos="100000">
                      <a:schemeClr val="folHlink"/>
                    </a:gs>
                  </a:gsLst>
                  <a:path path="shape">
                    <a:fillToRect l="50000" t="50000" r="50000" b="50000"/>
                  </a:path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73293" name="Rectangle 237"/>
                <p:cNvSpPr>
                  <a:spLocks noChangeAspect="1" noChangeArrowheads="1"/>
                </p:cNvSpPr>
                <p:nvPr/>
              </p:nvSpPr>
              <p:spPr bwMode="auto">
                <a:xfrm>
                  <a:off x="4194" y="1095"/>
                  <a:ext cx="120" cy="105"/>
                </a:xfrm>
                <a:prstGeom prst="rect">
                  <a:avLst/>
                </a:pr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tint val="0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73294" name="Rectangle 238"/>
                <p:cNvSpPr>
                  <a:spLocks noChangeAspect="1" noChangeArrowheads="1"/>
                </p:cNvSpPr>
                <p:nvPr/>
              </p:nvSpPr>
              <p:spPr bwMode="auto">
                <a:xfrm>
                  <a:off x="4050" y="1206"/>
                  <a:ext cx="120" cy="105"/>
                </a:xfrm>
                <a:prstGeom prst="rect">
                  <a:avLst/>
                </a:pr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tint val="0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  <p:grpSp>
            <p:nvGrpSpPr>
              <p:cNvPr id="173295" name="Group 239"/>
              <p:cNvGrpSpPr>
                <a:grpSpLocks noChangeAspect="1"/>
              </p:cNvGrpSpPr>
              <p:nvPr/>
            </p:nvGrpSpPr>
            <p:grpSpPr bwMode="auto">
              <a:xfrm>
                <a:off x="1860" y="2022"/>
                <a:ext cx="264" cy="230"/>
                <a:chOff x="4050" y="1089"/>
                <a:chExt cx="264" cy="230"/>
              </a:xfrm>
            </p:grpSpPr>
            <p:sp>
              <p:nvSpPr>
                <p:cNvPr id="173296" name="Oval 240"/>
                <p:cNvSpPr>
                  <a:spLocks noChangeAspect="1" noChangeArrowheads="1"/>
                </p:cNvSpPr>
                <p:nvPr/>
              </p:nvSpPr>
              <p:spPr bwMode="auto">
                <a:xfrm>
                  <a:off x="4053" y="1089"/>
                  <a:ext cx="113" cy="113"/>
                </a:xfrm>
                <a:prstGeom prst="ellipse">
                  <a:avLst/>
                </a:prstGeom>
                <a:gradFill rotWithShape="0">
                  <a:gsLst>
                    <a:gs pos="0">
                      <a:schemeClr val="folHlink">
                        <a:gamma/>
                        <a:tint val="0"/>
                        <a:invGamma/>
                      </a:schemeClr>
                    </a:gs>
                    <a:gs pos="100000">
                      <a:schemeClr val="folHlink"/>
                    </a:gs>
                  </a:gsLst>
                  <a:path path="shape">
                    <a:fillToRect l="50000" t="50000" r="50000" b="50000"/>
                  </a:path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73297" name="Oval 241"/>
                <p:cNvSpPr>
                  <a:spLocks noChangeAspect="1" noChangeArrowheads="1"/>
                </p:cNvSpPr>
                <p:nvPr/>
              </p:nvSpPr>
              <p:spPr bwMode="auto">
                <a:xfrm>
                  <a:off x="4194" y="1206"/>
                  <a:ext cx="113" cy="113"/>
                </a:xfrm>
                <a:prstGeom prst="ellipse">
                  <a:avLst/>
                </a:prstGeom>
                <a:gradFill rotWithShape="0">
                  <a:gsLst>
                    <a:gs pos="0">
                      <a:schemeClr val="folHlink">
                        <a:gamma/>
                        <a:tint val="0"/>
                        <a:invGamma/>
                      </a:schemeClr>
                    </a:gs>
                    <a:gs pos="100000">
                      <a:schemeClr val="folHlink"/>
                    </a:gs>
                  </a:gsLst>
                  <a:path path="shape">
                    <a:fillToRect l="50000" t="50000" r="50000" b="50000"/>
                  </a:path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73298" name="Rectangle 242"/>
                <p:cNvSpPr>
                  <a:spLocks noChangeAspect="1" noChangeArrowheads="1"/>
                </p:cNvSpPr>
                <p:nvPr/>
              </p:nvSpPr>
              <p:spPr bwMode="auto">
                <a:xfrm>
                  <a:off x="4194" y="1095"/>
                  <a:ext cx="120" cy="105"/>
                </a:xfrm>
                <a:prstGeom prst="rect">
                  <a:avLst/>
                </a:pr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tint val="0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73299" name="Rectangle 243"/>
                <p:cNvSpPr>
                  <a:spLocks noChangeAspect="1" noChangeArrowheads="1"/>
                </p:cNvSpPr>
                <p:nvPr/>
              </p:nvSpPr>
              <p:spPr bwMode="auto">
                <a:xfrm>
                  <a:off x="4050" y="1206"/>
                  <a:ext cx="120" cy="105"/>
                </a:xfrm>
                <a:prstGeom prst="rect">
                  <a:avLst/>
                </a:pr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tint val="0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  <p:grpSp>
            <p:nvGrpSpPr>
              <p:cNvPr id="173300" name="Group 244"/>
              <p:cNvGrpSpPr>
                <a:grpSpLocks noChangeAspect="1"/>
              </p:cNvGrpSpPr>
              <p:nvPr/>
            </p:nvGrpSpPr>
            <p:grpSpPr bwMode="auto">
              <a:xfrm>
                <a:off x="1860" y="2247"/>
                <a:ext cx="264" cy="230"/>
                <a:chOff x="4050" y="1089"/>
                <a:chExt cx="264" cy="230"/>
              </a:xfrm>
            </p:grpSpPr>
            <p:sp>
              <p:nvSpPr>
                <p:cNvPr id="173301" name="Oval 245"/>
                <p:cNvSpPr>
                  <a:spLocks noChangeAspect="1" noChangeArrowheads="1"/>
                </p:cNvSpPr>
                <p:nvPr/>
              </p:nvSpPr>
              <p:spPr bwMode="auto">
                <a:xfrm>
                  <a:off x="4053" y="1089"/>
                  <a:ext cx="113" cy="113"/>
                </a:xfrm>
                <a:prstGeom prst="ellipse">
                  <a:avLst/>
                </a:prstGeom>
                <a:gradFill rotWithShape="0">
                  <a:gsLst>
                    <a:gs pos="0">
                      <a:schemeClr val="folHlink">
                        <a:gamma/>
                        <a:tint val="0"/>
                        <a:invGamma/>
                      </a:schemeClr>
                    </a:gs>
                    <a:gs pos="100000">
                      <a:schemeClr val="folHlink"/>
                    </a:gs>
                  </a:gsLst>
                  <a:path path="shape">
                    <a:fillToRect l="50000" t="50000" r="50000" b="50000"/>
                  </a:path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73302" name="Oval 246"/>
                <p:cNvSpPr>
                  <a:spLocks noChangeAspect="1" noChangeArrowheads="1"/>
                </p:cNvSpPr>
                <p:nvPr/>
              </p:nvSpPr>
              <p:spPr bwMode="auto">
                <a:xfrm>
                  <a:off x="4194" y="1206"/>
                  <a:ext cx="113" cy="113"/>
                </a:xfrm>
                <a:prstGeom prst="ellipse">
                  <a:avLst/>
                </a:prstGeom>
                <a:gradFill rotWithShape="0">
                  <a:gsLst>
                    <a:gs pos="0">
                      <a:schemeClr val="folHlink">
                        <a:gamma/>
                        <a:tint val="0"/>
                        <a:invGamma/>
                      </a:schemeClr>
                    </a:gs>
                    <a:gs pos="100000">
                      <a:schemeClr val="folHlink"/>
                    </a:gs>
                  </a:gsLst>
                  <a:path path="shape">
                    <a:fillToRect l="50000" t="50000" r="50000" b="50000"/>
                  </a:path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73303" name="Rectangle 247"/>
                <p:cNvSpPr>
                  <a:spLocks noChangeAspect="1" noChangeArrowheads="1"/>
                </p:cNvSpPr>
                <p:nvPr/>
              </p:nvSpPr>
              <p:spPr bwMode="auto">
                <a:xfrm>
                  <a:off x="4194" y="1095"/>
                  <a:ext cx="120" cy="105"/>
                </a:xfrm>
                <a:prstGeom prst="rect">
                  <a:avLst/>
                </a:pr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tint val="0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73304" name="Rectangle 248"/>
                <p:cNvSpPr>
                  <a:spLocks noChangeAspect="1" noChangeArrowheads="1"/>
                </p:cNvSpPr>
                <p:nvPr/>
              </p:nvSpPr>
              <p:spPr bwMode="auto">
                <a:xfrm>
                  <a:off x="4050" y="1206"/>
                  <a:ext cx="120" cy="105"/>
                </a:xfrm>
                <a:prstGeom prst="rect">
                  <a:avLst/>
                </a:pr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tint val="0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  <p:grpSp>
            <p:nvGrpSpPr>
              <p:cNvPr id="173305" name="Group 249"/>
              <p:cNvGrpSpPr>
                <a:grpSpLocks noChangeAspect="1"/>
              </p:cNvGrpSpPr>
              <p:nvPr/>
            </p:nvGrpSpPr>
            <p:grpSpPr bwMode="auto">
              <a:xfrm>
                <a:off x="1860" y="2469"/>
                <a:ext cx="264" cy="230"/>
                <a:chOff x="4050" y="1089"/>
                <a:chExt cx="264" cy="230"/>
              </a:xfrm>
            </p:grpSpPr>
            <p:sp>
              <p:nvSpPr>
                <p:cNvPr id="173306" name="Oval 250"/>
                <p:cNvSpPr>
                  <a:spLocks noChangeAspect="1" noChangeArrowheads="1"/>
                </p:cNvSpPr>
                <p:nvPr/>
              </p:nvSpPr>
              <p:spPr bwMode="auto">
                <a:xfrm>
                  <a:off x="4053" y="1089"/>
                  <a:ext cx="113" cy="113"/>
                </a:xfrm>
                <a:prstGeom prst="ellipse">
                  <a:avLst/>
                </a:prstGeom>
                <a:gradFill rotWithShape="0">
                  <a:gsLst>
                    <a:gs pos="0">
                      <a:schemeClr val="folHlink">
                        <a:gamma/>
                        <a:tint val="0"/>
                        <a:invGamma/>
                      </a:schemeClr>
                    </a:gs>
                    <a:gs pos="100000">
                      <a:schemeClr val="folHlink"/>
                    </a:gs>
                  </a:gsLst>
                  <a:path path="shape">
                    <a:fillToRect l="50000" t="50000" r="50000" b="50000"/>
                  </a:path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73307" name="Oval 251"/>
                <p:cNvSpPr>
                  <a:spLocks noChangeAspect="1" noChangeArrowheads="1"/>
                </p:cNvSpPr>
                <p:nvPr/>
              </p:nvSpPr>
              <p:spPr bwMode="auto">
                <a:xfrm>
                  <a:off x="4194" y="1206"/>
                  <a:ext cx="113" cy="113"/>
                </a:xfrm>
                <a:prstGeom prst="ellipse">
                  <a:avLst/>
                </a:prstGeom>
                <a:gradFill rotWithShape="0">
                  <a:gsLst>
                    <a:gs pos="0">
                      <a:schemeClr val="folHlink">
                        <a:gamma/>
                        <a:tint val="0"/>
                        <a:invGamma/>
                      </a:schemeClr>
                    </a:gs>
                    <a:gs pos="100000">
                      <a:schemeClr val="folHlink"/>
                    </a:gs>
                  </a:gsLst>
                  <a:path path="shape">
                    <a:fillToRect l="50000" t="50000" r="50000" b="50000"/>
                  </a:path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73308" name="Rectangle 252"/>
                <p:cNvSpPr>
                  <a:spLocks noChangeAspect="1" noChangeArrowheads="1"/>
                </p:cNvSpPr>
                <p:nvPr/>
              </p:nvSpPr>
              <p:spPr bwMode="auto">
                <a:xfrm>
                  <a:off x="4194" y="1095"/>
                  <a:ext cx="120" cy="105"/>
                </a:xfrm>
                <a:prstGeom prst="rect">
                  <a:avLst/>
                </a:pr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tint val="0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73309" name="Rectangle 253"/>
                <p:cNvSpPr>
                  <a:spLocks noChangeAspect="1" noChangeArrowheads="1"/>
                </p:cNvSpPr>
                <p:nvPr/>
              </p:nvSpPr>
              <p:spPr bwMode="auto">
                <a:xfrm>
                  <a:off x="4050" y="1206"/>
                  <a:ext cx="120" cy="105"/>
                </a:xfrm>
                <a:prstGeom prst="rect">
                  <a:avLst/>
                </a:pr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tint val="0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  <p:grpSp>
            <p:nvGrpSpPr>
              <p:cNvPr id="173310" name="Group 254"/>
              <p:cNvGrpSpPr>
                <a:grpSpLocks noChangeAspect="1"/>
              </p:cNvGrpSpPr>
              <p:nvPr/>
            </p:nvGrpSpPr>
            <p:grpSpPr bwMode="auto">
              <a:xfrm>
                <a:off x="1863" y="2700"/>
                <a:ext cx="264" cy="230"/>
                <a:chOff x="4050" y="1089"/>
                <a:chExt cx="264" cy="230"/>
              </a:xfrm>
            </p:grpSpPr>
            <p:sp>
              <p:nvSpPr>
                <p:cNvPr id="173311" name="Oval 255"/>
                <p:cNvSpPr>
                  <a:spLocks noChangeAspect="1" noChangeArrowheads="1"/>
                </p:cNvSpPr>
                <p:nvPr/>
              </p:nvSpPr>
              <p:spPr bwMode="auto">
                <a:xfrm>
                  <a:off x="4053" y="1089"/>
                  <a:ext cx="113" cy="113"/>
                </a:xfrm>
                <a:prstGeom prst="ellipse">
                  <a:avLst/>
                </a:prstGeom>
                <a:gradFill rotWithShape="0">
                  <a:gsLst>
                    <a:gs pos="0">
                      <a:schemeClr val="folHlink">
                        <a:gamma/>
                        <a:tint val="0"/>
                        <a:invGamma/>
                      </a:schemeClr>
                    </a:gs>
                    <a:gs pos="100000">
                      <a:schemeClr val="folHlink"/>
                    </a:gs>
                  </a:gsLst>
                  <a:path path="shape">
                    <a:fillToRect l="50000" t="50000" r="50000" b="50000"/>
                  </a:path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73312" name="Oval 256"/>
                <p:cNvSpPr>
                  <a:spLocks noChangeAspect="1" noChangeArrowheads="1"/>
                </p:cNvSpPr>
                <p:nvPr/>
              </p:nvSpPr>
              <p:spPr bwMode="auto">
                <a:xfrm>
                  <a:off x="4194" y="1206"/>
                  <a:ext cx="113" cy="113"/>
                </a:xfrm>
                <a:prstGeom prst="ellipse">
                  <a:avLst/>
                </a:prstGeom>
                <a:gradFill rotWithShape="0">
                  <a:gsLst>
                    <a:gs pos="0">
                      <a:schemeClr val="folHlink">
                        <a:gamma/>
                        <a:tint val="0"/>
                        <a:invGamma/>
                      </a:schemeClr>
                    </a:gs>
                    <a:gs pos="100000">
                      <a:schemeClr val="folHlink"/>
                    </a:gs>
                  </a:gsLst>
                  <a:path path="shape">
                    <a:fillToRect l="50000" t="50000" r="50000" b="50000"/>
                  </a:path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73313" name="Rectangle 257"/>
                <p:cNvSpPr>
                  <a:spLocks noChangeAspect="1" noChangeArrowheads="1"/>
                </p:cNvSpPr>
                <p:nvPr/>
              </p:nvSpPr>
              <p:spPr bwMode="auto">
                <a:xfrm>
                  <a:off x="4194" y="1095"/>
                  <a:ext cx="120" cy="105"/>
                </a:xfrm>
                <a:prstGeom prst="rect">
                  <a:avLst/>
                </a:pr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tint val="0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73314" name="Rectangle 258"/>
                <p:cNvSpPr>
                  <a:spLocks noChangeAspect="1" noChangeArrowheads="1"/>
                </p:cNvSpPr>
                <p:nvPr/>
              </p:nvSpPr>
              <p:spPr bwMode="auto">
                <a:xfrm>
                  <a:off x="4050" y="1206"/>
                  <a:ext cx="120" cy="105"/>
                </a:xfrm>
                <a:prstGeom prst="rect">
                  <a:avLst/>
                </a:pr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tint val="0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  <p:grpSp>
            <p:nvGrpSpPr>
              <p:cNvPr id="173315" name="Group 259"/>
              <p:cNvGrpSpPr>
                <a:grpSpLocks noChangeAspect="1"/>
              </p:cNvGrpSpPr>
              <p:nvPr/>
            </p:nvGrpSpPr>
            <p:grpSpPr bwMode="auto">
              <a:xfrm>
                <a:off x="1866" y="2928"/>
                <a:ext cx="264" cy="230"/>
                <a:chOff x="4050" y="1089"/>
                <a:chExt cx="264" cy="230"/>
              </a:xfrm>
            </p:grpSpPr>
            <p:sp>
              <p:nvSpPr>
                <p:cNvPr id="173316" name="Oval 260"/>
                <p:cNvSpPr>
                  <a:spLocks noChangeAspect="1" noChangeArrowheads="1"/>
                </p:cNvSpPr>
                <p:nvPr/>
              </p:nvSpPr>
              <p:spPr bwMode="auto">
                <a:xfrm>
                  <a:off x="4053" y="1089"/>
                  <a:ext cx="113" cy="113"/>
                </a:xfrm>
                <a:prstGeom prst="ellipse">
                  <a:avLst/>
                </a:prstGeom>
                <a:gradFill rotWithShape="0">
                  <a:gsLst>
                    <a:gs pos="0">
                      <a:schemeClr val="folHlink">
                        <a:gamma/>
                        <a:tint val="0"/>
                        <a:invGamma/>
                      </a:schemeClr>
                    </a:gs>
                    <a:gs pos="100000">
                      <a:schemeClr val="folHlink"/>
                    </a:gs>
                  </a:gsLst>
                  <a:path path="shape">
                    <a:fillToRect l="50000" t="50000" r="50000" b="50000"/>
                  </a:path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73317" name="Oval 261"/>
                <p:cNvSpPr>
                  <a:spLocks noChangeAspect="1" noChangeArrowheads="1"/>
                </p:cNvSpPr>
                <p:nvPr/>
              </p:nvSpPr>
              <p:spPr bwMode="auto">
                <a:xfrm>
                  <a:off x="4194" y="1206"/>
                  <a:ext cx="113" cy="113"/>
                </a:xfrm>
                <a:prstGeom prst="ellipse">
                  <a:avLst/>
                </a:prstGeom>
                <a:gradFill rotWithShape="0">
                  <a:gsLst>
                    <a:gs pos="0">
                      <a:schemeClr val="folHlink">
                        <a:gamma/>
                        <a:tint val="0"/>
                        <a:invGamma/>
                      </a:schemeClr>
                    </a:gs>
                    <a:gs pos="100000">
                      <a:schemeClr val="folHlink"/>
                    </a:gs>
                  </a:gsLst>
                  <a:path path="shape">
                    <a:fillToRect l="50000" t="50000" r="50000" b="50000"/>
                  </a:path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73318" name="Rectangle 262"/>
                <p:cNvSpPr>
                  <a:spLocks noChangeAspect="1" noChangeArrowheads="1"/>
                </p:cNvSpPr>
                <p:nvPr/>
              </p:nvSpPr>
              <p:spPr bwMode="auto">
                <a:xfrm>
                  <a:off x="4194" y="1095"/>
                  <a:ext cx="120" cy="105"/>
                </a:xfrm>
                <a:prstGeom prst="rect">
                  <a:avLst/>
                </a:pr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tint val="0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73319" name="Rectangle 263"/>
                <p:cNvSpPr>
                  <a:spLocks noChangeAspect="1" noChangeArrowheads="1"/>
                </p:cNvSpPr>
                <p:nvPr/>
              </p:nvSpPr>
              <p:spPr bwMode="auto">
                <a:xfrm>
                  <a:off x="4050" y="1206"/>
                  <a:ext cx="120" cy="105"/>
                </a:xfrm>
                <a:prstGeom prst="rect">
                  <a:avLst/>
                </a:pr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tint val="0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  <p:grpSp>
            <p:nvGrpSpPr>
              <p:cNvPr id="173320" name="Group 264"/>
              <p:cNvGrpSpPr>
                <a:grpSpLocks noChangeAspect="1"/>
              </p:cNvGrpSpPr>
              <p:nvPr/>
            </p:nvGrpSpPr>
            <p:grpSpPr bwMode="auto">
              <a:xfrm>
                <a:off x="1869" y="3159"/>
                <a:ext cx="264" cy="230"/>
                <a:chOff x="4050" y="1089"/>
                <a:chExt cx="264" cy="230"/>
              </a:xfrm>
            </p:grpSpPr>
            <p:sp>
              <p:nvSpPr>
                <p:cNvPr id="173321" name="Oval 265"/>
                <p:cNvSpPr>
                  <a:spLocks noChangeAspect="1" noChangeArrowheads="1"/>
                </p:cNvSpPr>
                <p:nvPr/>
              </p:nvSpPr>
              <p:spPr bwMode="auto">
                <a:xfrm>
                  <a:off x="4053" y="1089"/>
                  <a:ext cx="113" cy="113"/>
                </a:xfrm>
                <a:prstGeom prst="ellipse">
                  <a:avLst/>
                </a:prstGeom>
                <a:gradFill rotWithShape="0">
                  <a:gsLst>
                    <a:gs pos="0">
                      <a:schemeClr val="folHlink">
                        <a:gamma/>
                        <a:tint val="0"/>
                        <a:invGamma/>
                      </a:schemeClr>
                    </a:gs>
                    <a:gs pos="100000">
                      <a:schemeClr val="folHlink"/>
                    </a:gs>
                  </a:gsLst>
                  <a:path path="shape">
                    <a:fillToRect l="50000" t="50000" r="50000" b="50000"/>
                  </a:path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73322" name="Oval 266"/>
                <p:cNvSpPr>
                  <a:spLocks noChangeAspect="1" noChangeArrowheads="1"/>
                </p:cNvSpPr>
                <p:nvPr/>
              </p:nvSpPr>
              <p:spPr bwMode="auto">
                <a:xfrm>
                  <a:off x="4194" y="1206"/>
                  <a:ext cx="113" cy="113"/>
                </a:xfrm>
                <a:prstGeom prst="ellipse">
                  <a:avLst/>
                </a:prstGeom>
                <a:gradFill rotWithShape="0">
                  <a:gsLst>
                    <a:gs pos="0">
                      <a:schemeClr val="folHlink">
                        <a:gamma/>
                        <a:tint val="0"/>
                        <a:invGamma/>
                      </a:schemeClr>
                    </a:gs>
                    <a:gs pos="100000">
                      <a:schemeClr val="folHlink"/>
                    </a:gs>
                  </a:gsLst>
                  <a:path path="shape">
                    <a:fillToRect l="50000" t="50000" r="50000" b="50000"/>
                  </a:path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73323" name="Rectangle 267"/>
                <p:cNvSpPr>
                  <a:spLocks noChangeAspect="1" noChangeArrowheads="1"/>
                </p:cNvSpPr>
                <p:nvPr/>
              </p:nvSpPr>
              <p:spPr bwMode="auto">
                <a:xfrm>
                  <a:off x="4194" y="1095"/>
                  <a:ext cx="120" cy="105"/>
                </a:xfrm>
                <a:prstGeom prst="rect">
                  <a:avLst/>
                </a:pr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tint val="0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73324" name="Rectangle 268"/>
                <p:cNvSpPr>
                  <a:spLocks noChangeAspect="1" noChangeArrowheads="1"/>
                </p:cNvSpPr>
                <p:nvPr/>
              </p:nvSpPr>
              <p:spPr bwMode="auto">
                <a:xfrm>
                  <a:off x="4050" y="1206"/>
                  <a:ext cx="120" cy="105"/>
                </a:xfrm>
                <a:prstGeom prst="rect">
                  <a:avLst/>
                </a:pr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tint val="0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  <p:grpSp>
            <p:nvGrpSpPr>
              <p:cNvPr id="173325" name="Group 269"/>
              <p:cNvGrpSpPr>
                <a:grpSpLocks noChangeAspect="1"/>
              </p:cNvGrpSpPr>
              <p:nvPr/>
            </p:nvGrpSpPr>
            <p:grpSpPr bwMode="auto">
              <a:xfrm>
                <a:off x="1866" y="3390"/>
                <a:ext cx="264" cy="230"/>
                <a:chOff x="4050" y="1089"/>
                <a:chExt cx="264" cy="230"/>
              </a:xfrm>
            </p:grpSpPr>
            <p:sp>
              <p:nvSpPr>
                <p:cNvPr id="173326" name="Oval 270"/>
                <p:cNvSpPr>
                  <a:spLocks noChangeAspect="1" noChangeArrowheads="1"/>
                </p:cNvSpPr>
                <p:nvPr/>
              </p:nvSpPr>
              <p:spPr bwMode="auto">
                <a:xfrm>
                  <a:off x="4053" y="1089"/>
                  <a:ext cx="113" cy="113"/>
                </a:xfrm>
                <a:prstGeom prst="ellipse">
                  <a:avLst/>
                </a:prstGeom>
                <a:gradFill rotWithShape="0">
                  <a:gsLst>
                    <a:gs pos="0">
                      <a:schemeClr val="folHlink">
                        <a:gamma/>
                        <a:tint val="0"/>
                        <a:invGamma/>
                      </a:schemeClr>
                    </a:gs>
                    <a:gs pos="100000">
                      <a:schemeClr val="folHlink"/>
                    </a:gs>
                  </a:gsLst>
                  <a:path path="shape">
                    <a:fillToRect l="50000" t="50000" r="50000" b="50000"/>
                  </a:path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73327" name="Oval 271"/>
                <p:cNvSpPr>
                  <a:spLocks noChangeAspect="1" noChangeArrowheads="1"/>
                </p:cNvSpPr>
                <p:nvPr/>
              </p:nvSpPr>
              <p:spPr bwMode="auto">
                <a:xfrm>
                  <a:off x="4194" y="1206"/>
                  <a:ext cx="113" cy="113"/>
                </a:xfrm>
                <a:prstGeom prst="ellipse">
                  <a:avLst/>
                </a:prstGeom>
                <a:gradFill rotWithShape="0">
                  <a:gsLst>
                    <a:gs pos="0">
                      <a:schemeClr val="folHlink">
                        <a:gamma/>
                        <a:tint val="0"/>
                        <a:invGamma/>
                      </a:schemeClr>
                    </a:gs>
                    <a:gs pos="100000">
                      <a:schemeClr val="folHlink"/>
                    </a:gs>
                  </a:gsLst>
                  <a:path path="shape">
                    <a:fillToRect l="50000" t="50000" r="50000" b="50000"/>
                  </a:path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73328" name="Rectangle 272"/>
                <p:cNvSpPr>
                  <a:spLocks noChangeAspect="1" noChangeArrowheads="1"/>
                </p:cNvSpPr>
                <p:nvPr/>
              </p:nvSpPr>
              <p:spPr bwMode="auto">
                <a:xfrm>
                  <a:off x="4194" y="1095"/>
                  <a:ext cx="120" cy="105"/>
                </a:xfrm>
                <a:prstGeom prst="rect">
                  <a:avLst/>
                </a:pr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tint val="0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73329" name="Rectangle 273"/>
                <p:cNvSpPr>
                  <a:spLocks noChangeAspect="1" noChangeArrowheads="1"/>
                </p:cNvSpPr>
                <p:nvPr/>
              </p:nvSpPr>
              <p:spPr bwMode="auto">
                <a:xfrm>
                  <a:off x="4050" y="1206"/>
                  <a:ext cx="120" cy="105"/>
                </a:xfrm>
                <a:prstGeom prst="rect">
                  <a:avLst/>
                </a:pr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tint val="0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</p:grpSp>
        <p:grpSp>
          <p:nvGrpSpPr>
            <p:cNvPr id="173330" name="Group 274"/>
            <p:cNvGrpSpPr>
              <a:grpSpLocks/>
            </p:cNvGrpSpPr>
            <p:nvPr/>
          </p:nvGrpSpPr>
          <p:grpSpPr bwMode="auto">
            <a:xfrm>
              <a:off x="1985" y="1437"/>
              <a:ext cx="1781" cy="538"/>
              <a:chOff x="1985" y="1437"/>
              <a:chExt cx="1781" cy="538"/>
            </a:xfrm>
          </p:grpSpPr>
          <p:grpSp>
            <p:nvGrpSpPr>
              <p:cNvPr id="173331" name="Group 275"/>
              <p:cNvGrpSpPr>
                <a:grpSpLocks noChangeAspect="1"/>
              </p:cNvGrpSpPr>
              <p:nvPr/>
            </p:nvGrpSpPr>
            <p:grpSpPr bwMode="auto">
              <a:xfrm>
                <a:off x="2661" y="1943"/>
                <a:ext cx="427" cy="14"/>
                <a:chOff x="2782" y="1104"/>
                <a:chExt cx="606" cy="20"/>
              </a:xfrm>
            </p:grpSpPr>
            <p:sp>
              <p:nvSpPr>
                <p:cNvPr id="173332" name="AutoShape 276" descr="Широки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2782" y="1104"/>
                  <a:ext cx="606" cy="20"/>
                </a:xfrm>
                <a:custGeom>
                  <a:avLst/>
                  <a:gdLst>
                    <a:gd name="G0" fmla="+- 1733 0 0"/>
                    <a:gd name="G1" fmla="+- 21600 0 1733"/>
                    <a:gd name="G2" fmla="*/ 1733 1 2"/>
                    <a:gd name="G3" fmla="+- 21600 0 G2"/>
                    <a:gd name="G4" fmla="+/ 1733 21600 2"/>
                    <a:gd name="G5" fmla="+/ G1 0 2"/>
                    <a:gd name="G6" fmla="*/ 21600 21600 1733"/>
                    <a:gd name="G7" fmla="*/ G6 1 2"/>
                    <a:gd name="G8" fmla="+- 21600 0 G7"/>
                    <a:gd name="G9" fmla="*/ 21600 1 2"/>
                    <a:gd name="G10" fmla="+- 1733 0 G9"/>
                    <a:gd name="G11" fmla="?: G10 G8 0"/>
                    <a:gd name="G12" fmla="?: G10 G7 21600"/>
                    <a:gd name="T0" fmla="*/ 20733 w 21600"/>
                    <a:gd name="T1" fmla="*/ 10800 h 21600"/>
                    <a:gd name="T2" fmla="*/ 10800 w 21600"/>
                    <a:gd name="T3" fmla="*/ 21600 h 21600"/>
                    <a:gd name="T4" fmla="*/ 867 w 21600"/>
                    <a:gd name="T5" fmla="*/ 10800 h 21600"/>
                    <a:gd name="T6" fmla="*/ 10800 w 21600"/>
                    <a:gd name="T7" fmla="*/ 0 h 21600"/>
                    <a:gd name="T8" fmla="*/ 2667 w 21600"/>
                    <a:gd name="T9" fmla="*/ 2667 h 21600"/>
                    <a:gd name="T10" fmla="*/ 18933 w 21600"/>
                    <a:gd name="T11" fmla="*/ 18933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T8" t="T9" r="T10" b="T11"/>
                  <a:pathLst>
                    <a:path w="21600" h="21600">
                      <a:moveTo>
                        <a:pt x="0" y="0"/>
                      </a:moveTo>
                      <a:lnTo>
                        <a:pt x="1733" y="21600"/>
                      </a:lnTo>
                      <a:lnTo>
                        <a:pt x="19867" y="21600"/>
                      </a:lnTo>
                      <a:lnTo>
                        <a:pt x="21600" y="0"/>
                      </a:lnTo>
                      <a:close/>
                    </a:path>
                  </a:pathLst>
                </a:custGeom>
                <a:pattFill prst="wdDnDiag">
                  <a:fgClr>
                    <a:schemeClr val="folHlink"/>
                  </a:fgClr>
                  <a:bgClr>
                    <a:schemeClr val="bg1"/>
                  </a:bgClr>
                </a:patt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73333" name="Rectangle 277"/>
                <p:cNvSpPr>
                  <a:spLocks noChangeAspect="1" noChangeArrowheads="1"/>
                </p:cNvSpPr>
                <p:nvPr/>
              </p:nvSpPr>
              <p:spPr bwMode="auto">
                <a:xfrm>
                  <a:off x="2980" y="1106"/>
                  <a:ext cx="213" cy="16"/>
                </a:xfrm>
                <a:prstGeom prst="rect">
                  <a:avLst/>
                </a:prstGeom>
                <a:solidFill>
                  <a:schemeClr val="bg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  <p:grpSp>
            <p:nvGrpSpPr>
              <p:cNvPr id="173334" name="Group 278"/>
              <p:cNvGrpSpPr>
                <a:grpSpLocks noChangeAspect="1"/>
              </p:cNvGrpSpPr>
              <p:nvPr/>
            </p:nvGrpSpPr>
            <p:grpSpPr bwMode="auto">
              <a:xfrm>
                <a:off x="1985" y="1437"/>
                <a:ext cx="1781" cy="538"/>
                <a:chOff x="1797" y="873"/>
                <a:chExt cx="2153" cy="650"/>
              </a:xfrm>
            </p:grpSpPr>
            <p:grpSp>
              <p:nvGrpSpPr>
                <p:cNvPr id="173335" name="Group 279"/>
                <p:cNvGrpSpPr>
                  <a:grpSpLocks noChangeAspect="1"/>
                </p:cNvGrpSpPr>
                <p:nvPr/>
              </p:nvGrpSpPr>
              <p:grpSpPr bwMode="auto">
                <a:xfrm>
                  <a:off x="2111" y="1274"/>
                  <a:ext cx="319" cy="42"/>
                  <a:chOff x="2192" y="875"/>
                  <a:chExt cx="374" cy="49"/>
                </a:xfrm>
              </p:grpSpPr>
              <p:sp>
                <p:nvSpPr>
                  <p:cNvPr id="173336" name="AutoShape 280" descr="Широкий диагональный 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192" y="875"/>
                    <a:ext cx="374" cy="47"/>
                  </a:xfrm>
                  <a:custGeom>
                    <a:avLst/>
                    <a:gdLst>
                      <a:gd name="G0" fmla="+- 1733 0 0"/>
                      <a:gd name="G1" fmla="+- 21600 0 1733"/>
                      <a:gd name="G2" fmla="*/ 1733 1 2"/>
                      <a:gd name="G3" fmla="+- 21600 0 G2"/>
                      <a:gd name="G4" fmla="+/ 1733 21600 2"/>
                      <a:gd name="G5" fmla="+/ G1 0 2"/>
                      <a:gd name="G6" fmla="*/ 21600 21600 1733"/>
                      <a:gd name="G7" fmla="*/ G6 1 2"/>
                      <a:gd name="G8" fmla="+- 21600 0 G7"/>
                      <a:gd name="G9" fmla="*/ 21600 1 2"/>
                      <a:gd name="G10" fmla="+- 1733 0 G9"/>
                      <a:gd name="G11" fmla="?: G10 G8 0"/>
                      <a:gd name="G12" fmla="?: G10 G7 21600"/>
                      <a:gd name="T0" fmla="*/ 20733 w 21600"/>
                      <a:gd name="T1" fmla="*/ 10800 h 21600"/>
                      <a:gd name="T2" fmla="*/ 10800 w 21600"/>
                      <a:gd name="T3" fmla="*/ 21600 h 21600"/>
                      <a:gd name="T4" fmla="*/ 867 w 21600"/>
                      <a:gd name="T5" fmla="*/ 10800 h 21600"/>
                      <a:gd name="T6" fmla="*/ 10800 w 21600"/>
                      <a:gd name="T7" fmla="*/ 0 h 21600"/>
                      <a:gd name="T8" fmla="*/ 2667 w 21600"/>
                      <a:gd name="T9" fmla="*/ 2667 h 21600"/>
                      <a:gd name="T10" fmla="*/ 18933 w 21600"/>
                      <a:gd name="T11" fmla="*/ 18933 h 2160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T8" t="T9" r="T10" b="T11"/>
                    <a:pathLst>
                      <a:path w="21600" h="21600">
                        <a:moveTo>
                          <a:pt x="0" y="0"/>
                        </a:moveTo>
                        <a:lnTo>
                          <a:pt x="1733" y="21600"/>
                        </a:lnTo>
                        <a:lnTo>
                          <a:pt x="19867" y="21600"/>
                        </a:lnTo>
                        <a:lnTo>
                          <a:pt x="21600" y="0"/>
                        </a:lnTo>
                        <a:close/>
                      </a:path>
                    </a:pathLst>
                  </a:custGeom>
                  <a:pattFill prst="wdDnDiag">
                    <a:fgClr>
                      <a:schemeClr val="folHlink"/>
                    </a:fgClr>
                    <a:bgClr>
                      <a:schemeClr val="bg1"/>
                    </a:bgClr>
                  </a:patt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73337" name="Rectangle 28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280" y="877"/>
                    <a:ext cx="201" cy="47"/>
                  </a:xfrm>
                  <a:prstGeom prst="rect">
                    <a:avLst/>
                  </a:prstGeom>
                  <a:solidFill>
                    <a:schemeClr val="bg1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</p:grpSp>
            <p:grpSp>
              <p:nvGrpSpPr>
                <p:cNvPr id="173338" name="Group 282"/>
                <p:cNvGrpSpPr>
                  <a:grpSpLocks noChangeAspect="1"/>
                </p:cNvGrpSpPr>
                <p:nvPr/>
              </p:nvGrpSpPr>
              <p:grpSpPr bwMode="auto">
                <a:xfrm>
                  <a:off x="1797" y="873"/>
                  <a:ext cx="2153" cy="650"/>
                  <a:chOff x="1797" y="873"/>
                  <a:chExt cx="2153" cy="650"/>
                </a:xfrm>
              </p:grpSpPr>
              <p:sp>
                <p:nvSpPr>
                  <p:cNvPr id="173339" name="Freeform 283" descr="Алмазная решетка (контур)"/>
                  <p:cNvSpPr>
                    <a:spLocks noChangeAspect="1"/>
                  </p:cNvSpPr>
                  <p:nvPr/>
                </p:nvSpPr>
                <p:spPr bwMode="auto">
                  <a:xfrm>
                    <a:off x="1812" y="1237"/>
                    <a:ext cx="72" cy="120"/>
                  </a:xfrm>
                  <a:custGeom>
                    <a:avLst/>
                    <a:gdLst/>
                    <a:ahLst/>
                    <a:cxnLst>
                      <a:cxn ang="0">
                        <a:pos x="62" y="0"/>
                      </a:cxn>
                      <a:cxn ang="0">
                        <a:pos x="80" y="29"/>
                      </a:cxn>
                      <a:cxn ang="0">
                        <a:pos x="84" y="74"/>
                      </a:cxn>
                      <a:cxn ang="0">
                        <a:pos x="78" y="111"/>
                      </a:cxn>
                      <a:cxn ang="0">
                        <a:pos x="66" y="141"/>
                      </a:cxn>
                      <a:cxn ang="0">
                        <a:pos x="0" y="140"/>
                      </a:cxn>
                      <a:cxn ang="0">
                        <a:pos x="18" y="116"/>
                      </a:cxn>
                      <a:cxn ang="0">
                        <a:pos x="33" y="78"/>
                      </a:cxn>
                      <a:cxn ang="0">
                        <a:pos x="32" y="51"/>
                      </a:cxn>
                      <a:cxn ang="0">
                        <a:pos x="29" y="26"/>
                      </a:cxn>
                      <a:cxn ang="0">
                        <a:pos x="17" y="0"/>
                      </a:cxn>
                      <a:cxn ang="0">
                        <a:pos x="62" y="0"/>
                      </a:cxn>
                    </a:cxnLst>
                    <a:rect l="0" t="0" r="r" b="b"/>
                    <a:pathLst>
                      <a:path w="84" h="141">
                        <a:moveTo>
                          <a:pt x="62" y="0"/>
                        </a:moveTo>
                        <a:lnTo>
                          <a:pt x="80" y="29"/>
                        </a:lnTo>
                        <a:lnTo>
                          <a:pt x="84" y="74"/>
                        </a:lnTo>
                        <a:lnTo>
                          <a:pt x="78" y="111"/>
                        </a:lnTo>
                        <a:lnTo>
                          <a:pt x="66" y="141"/>
                        </a:lnTo>
                        <a:lnTo>
                          <a:pt x="0" y="140"/>
                        </a:lnTo>
                        <a:lnTo>
                          <a:pt x="18" y="116"/>
                        </a:lnTo>
                        <a:lnTo>
                          <a:pt x="33" y="78"/>
                        </a:lnTo>
                        <a:lnTo>
                          <a:pt x="32" y="51"/>
                        </a:lnTo>
                        <a:lnTo>
                          <a:pt x="29" y="26"/>
                        </a:lnTo>
                        <a:lnTo>
                          <a:pt x="17" y="0"/>
                        </a:lnTo>
                        <a:lnTo>
                          <a:pt x="62" y="0"/>
                        </a:lnTo>
                        <a:close/>
                      </a:path>
                    </a:pathLst>
                  </a:custGeom>
                  <a:pattFill prst="openDmnd">
                    <a:fgClr>
                      <a:schemeClr val="accent1"/>
                    </a:fgClr>
                    <a:bgClr>
                      <a:schemeClr val="bg1"/>
                    </a:bgClr>
                  </a:pattFill>
                  <a:ln w="9525">
                    <a:solidFill>
                      <a:schemeClr val="accent1"/>
                    </a:solidFill>
                    <a:round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endParaRPr lang="ro-RO"/>
                  </a:p>
                </p:txBody>
              </p:sp>
              <p:sp>
                <p:nvSpPr>
                  <p:cNvPr id="173340" name="Freeform 284" descr="Алмазная решетка (контур)"/>
                  <p:cNvSpPr>
                    <a:spLocks noChangeAspect="1"/>
                  </p:cNvSpPr>
                  <p:nvPr/>
                </p:nvSpPr>
                <p:spPr bwMode="auto">
                  <a:xfrm>
                    <a:off x="3866" y="1216"/>
                    <a:ext cx="70" cy="114"/>
                  </a:xfrm>
                  <a:custGeom>
                    <a:avLst/>
                    <a:gdLst/>
                    <a:ahLst/>
                    <a:cxnLst>
                      <a:cxn ang="0">
                        <a:pos x="83" y="0"/>
                      </a:cxn>
                      <a:cxn ang="0">
                        <a:pos x="32" y="0"/>
                      </a:cxn>
                      <a:cxn ang="0">
                        <a:pos x="11" y="33"/>
                      </a:cxn>
                      <a:cxn ang="0">
                        <a:pos x="0" y="74"/>
                      </a:cxn>
                      <a:cxn ang="0">
                        <a:pos x="8" y="111"/>
                      </a:cxn>
                      <a:cxn ang="0">
                        <a:pos x="32" y="132"/>
                      </a:cxn>
                      <a:cxn ang="0">
                        <a:pos x="78" y="134"/>
                      </a:cxn>
                      <a:cxn ang="0">
                        <a:pos x="66" y="113"/>
                      </a:cxn>
                      <a:cxn ang="0">
                        <a:pos x="59" y="86"/>
                      </a:cxn>
                      <a:cxn ang="0">
                        <a:pos x="59" y="57"/>
                      </a:cxn>
                      <a:cxn ang="0">
                        <a:pos x="66" y="27"/>
                      </a:cxn>
                      <a:cxn ang="0">
                        <a:pos x="83" y="0"/>
                      </a:cxn>
                    </a:cxnLst>
                    <a:rect l="0" t="0" r="r" b="b"/>
                    <a:pathLst>
                      <a:path w="83" h="134">
                        <a:moveTo>
                          <a:pt x="83" y="0"/>
                        </a:moveTo>
                        <a:lnTo>
                          <a:pt x="32" y="0"/>
                        </a:lnTo>
                        <a:lnTo>
                          <a:pt x="11" y="33"/>
                        </a:lnTo>
                        <a:lnTo>
                          <a:pt x="0" y="74"/>
                        </a:lnTo>
                        <a:lnTo>
                          <a:pt x="8" y="111"/>
                        </a:lnTo>
                        <a:lnTo>
                          <a:pt x="32" y="132"/>
                        </a:lnTo>
                        <a:lnTo>
                          <a:pt x="78" y="134"/>
                        </a:lnTo>
                        <a:lnTo>
                          <a:pt x="66" y="113"/>
                        </a:lnTo>
                        <a:lnTo>
                          <a:pt x="59" y="86"/>
                        </a:lnTo>
                        <a:lnTo>
                          <a:pt x="59" y="57"/>
                        </a:lnTo>
                        <a:lnTo>
                          <a:pt x="66" y="27"/>
                        </a:lnTo>
                        <a:lnTo>
                          <a:pt x="83" y="0"/>
                        </a:lnTo>
                        <a:close/>
                      </a:path>
                    </a:pathLst>
                  </a:custGeom>
                  <a:pattFill prst="openDmnd">
                    <a:fgClr>
                      <a:schemeClr val="accent1"/>
                    </a:fgClr>
                    <a:bgClr>
                      <a:schemeClr val="bg1"/>
                    </a:bgClr>
                  </a:pattFill>
                  <a:ln w="9525" cap="flat" cmpd="sng">
                    <a:solidFill>
                      <a:schemeClr val="accent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o-RO"/>
                  </a:p>
                </p:txBody>
              </p:sp>
              <p:grpSp>
                <p:nvGrpSpPr>
                  <p:cNvPr id="173341" name="Group 285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172" y="917"/>
                    <a:ext cx="203" cy="161"/>
                    <a:chOff x="2262" y="456"/>
                    <a:chExt cx="238" cy="177"/>
                  </a:xfrm>
                </p:grpSpPr>
                <p:grpSp>
                  <p:nvGrpSpPr>
                    <p:cNvPr id="173342" name="Group 286"/>
                    <p:cNvGrpSpPr>
                      <a:grpSpLocks noChangeAspect="1"/>
                    </p:cNvGrpSpPr>
                    <p:nvPr/>
                  </p:nvGrpSpPr>
                  <p:grpSpPr bwMode="auto">
                    <a:xfrm>
                      <a:off x="2332" y="464"/>
                      <a:ext cx="109" cy="169"/>
                      <a:chOff x="2332" y="464"/>
                      <a:chExt cx="109" cy="169"/>
                    </a:xfrm>
                  </p:grpSpPr>
                  <p:sp>
                    <p:nvSpPr>
                      <p:cNvPr id="173343" name="Rectangle 287"/>
                      <p:cNvSpPr>
                        <a:spLocks noChangeAspect="1" noChangeArrowheads="1"/>
                      </p:cNvSpPr>
                      <p:nvPr/>
                    </p:nvSpPr>
                    <p:spPr bwMode="auto">
                      <a:xfrm>
                        <a:off x="2332" y="464"/>
                        <a:ext cx="106" cy="126"/>
                      </a:xfrm>
                      <a:prstGeom prst="rect">
                        <a:avLst/>
                      </a:prstGeom>
                      <a:gradFill rotWithShape="0">
                        <a:gsLst>
                          <a:gs pos="0">
                            <a:srgbClr val="CC9900"/>
                          </a:gs>
                          <a:gs pos="50000">
                            <a:srgbClr val="CC9900">
                              <a:gamma/>
                              <a:tint val="0"/>
                              <a:invGamma/>
                            </a:srgbClr>
                          </a:gs>
                          <a:gs pos="100000">
                            <a:srgbClr val="CC9900"/>
                          </a:gs>
                        </a:gsLst>
                        <a:lin ang="0" scaled="1"/>
                      </a:gradFill>
                      <a:ln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:ln>
                      <a:effectLst/>
                    </p:spPr>
                    <p:txBody>
                      <a:bodyPr wrap="none" anchor="ctr"/>
                      <a:lstStyle/>
                      <a:p>
                        <a:endParaRPr lang="ro-RO"/>
                      </a:p>
                    </p:txBody>
                  </p:sp>
                  <p:sp>
                    <p:nvSpPr>
                      <p:cNvPr id="173344" name="AutoShape 288"/>
                      <p:cNvSpPr>
                        <a:spLocks noChangeAspect="1" noChangeArrowheads="1"/>
                      </p:cNvSpPr>
                      <p:nvPr/>
                    </p:nvSpPr>
                    <p:spPr bwMode="auto">
                      <a:xfrm>
                        <a:off x="2334" y="588"/>
                        <a:ext cx="107" cy="45"/>
                      </a:xfrm>
                      <a:custGeom>
                        <a:avLst/>
                        <a:gdLst>
                          <a:gd name="G0" fmla="+- 5400 0 0"/>
                          <a:gd name="G1" fmla="+- 21600 0 5400"/>
                          <a:gd name="G2" fmla="*/ 5400 1 2"/>
                          <a:gd name="G3" fmla="+- 21600 0 G2"/>
                          <a:gd name="G4" fmla="+/ 5400 21600 2"/>
                          <a:gd name="G5" fmla="+/ G1 0 2"/>
                          <a:gd name="G6" fmla="*/ 21600 21600 5400"/>
                          <a:gd name="G7" fmla="*/ G6 1 2"/>
                          <a:gd name="G8" fmla="+- 21600 0 G7"/>
                          <a:gd name="G9" fmla="*/ 21600 1 2"/>
                          <a:gd name="G10" fmla="+- 5400 0 G9"/>
                          <a:gd name="G11" fmla="?: G10 G8 0"/>
                          <a:gd name="G12" fmla="?: G10 G7 21600"/>
                          <a:gd name="T0" fmla="*/ 18900 w 21600"/>
                          <a:gd name="T1" fmla="*/ 10800 h 21600"/>
                          <a:gd name="T2" fmla="*/ 10800 w 21600"/>
                          <a:gd name="T3" fmla="*/ 21600 h 21600"/>
                          <a:gd name="T4" fmla="*/ 2700 w 21600"/>
                          <a:gd name="T5" fmla="*/ 10800 h 21600"/>
                          <a:gd name="T6" fmla="*/ 10800 w 21600"/>
                          <a:gd name="T7" fmla="*/ 0 h 21600"/>
                          <a:gd name="T8" fmla="*/ 4500 w 21600"/>
                          <a:gd name="T9" fmla="*/ 4500 h 21600"/>
                          <a:gd name="T10" fmla="*/ 17100 w 21600"/>
                          <a:gd name="T11" fmla="*/ 17100 h 21600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</a:cxnLst>
                        <a:rect l="T8" t="T9" r="T10" b="T11"/>
                        <a:pathLst>
                          <a:path w="21600" h="21600">
                            <a:moveTo>
                              <a:pt x="0" y="0"/>
                            </a:moveTo>
                            <a:lnTo>
                              <a:pt x="5400" y="21600"/>
                            </a:lnTo>
                            <a:lnTo>
                              <a:pt x="16200" y="21600"/>
                            </a:lnTo>
                            <a:lnTo>
                              <a:pt x="21600" y="0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CC9900"/>
                          </a:gs>
                          <a:gs pos="50000">
                            <a:srgbClr val="CC9900">
                              <a:gamma/>
                              <a:tint val="0"/>
                              <a:invGamma/>
                            </a:srgbClr>
                          </a:gs>
                          <a:gs pos="100000">
                            <a:srgbClr val="CC9900"/>
                          </a:gs>
                        </a:gsLst>
                        <a:lin ang="0" scaled="1"/>
                      </a:gradFill>
                      <a:ln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:ln>
                      <a:effectLst/>
                    </p:spPr>
                    <p:txBody>
                      <a:bodyPr wrap="none" anchor="ctr"/>
                      <a:lstStyle/>
                      <a:p>
                        <a:endParaRPr lang="ro-RO"/>
                      </a:p>
                    </p:txBody>
                  </p:sp>
                </p:grpSp>
                <p:grpSp>
                  <p:nvGrpSpPr>
                    <p:cNvPr id="173345" name="Group 289"/>
                    <p:cNvGrpSpPr>
                      <a:grpSpLocks noChangeAspect="1"/>
                    </p:cNvGrpSpPr>
                    <p:nvPr/>
                  </p:nvGrpSpPr>
                  <p:grpSpPr bwMode="auto">
                    <a:xfrm>
                      <a:off x="2262" y="456"/>
                      <a:ext cx="238" cy="47"/>
                      <a:chOff x="2620" y="480"/>
                      <a:chExt cx="260" cy="36"/>
                    </a:xfrm>
                  </p:grpSpPr>
                  <p:sp>
                    <p:nvSpPr>
                      <p:cNvPr id="173346" name="Rectangle 290"/>
                      <p:cNvSpPr>
                        <a:spLocks noChangeAspect="1" noChangeArrowheads="1"/>
                      </p:cNvSpPr>
                      <p:nvPr/>
                    </p:nvSpPr>
                    <p:spPr bwMode="auto">
                      <a:xfrm>
                        <a:off x="2620" y="480"/>
                        <a:ext cx="260" cy="20"/>
                      </a:xfrm>
                      <a:prstGeom prst="rect">
                        <a:avLst/>
                      </a:prstGeom>
                      <a:gradFill rotWithShape="0">
                        <a:gsLst>
                          <a:gs pos="0">
                            <a:srgbClr val="CC9900"/>
                          </a:gs>
                          <a:gs pos="50000">
                            <a:srgbClr val="CC9900">
                              <a:gamma/>
                              <a:tint val="0"/>
                              <a:invGamma/>
                            </a:srgbClr>
                          </a:gs>
                          <a:gs pos="100000">
                            <a:srgbClr val="CC9900"/>
                          </a:gs>
                        </a:gsLst>
                        <a:lin ang="0" scaled="1"/>
                      </a:gradFill>
                      <a:ln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:ln>
                      <a:effectLst/>
                    </p:spPr>
                    <p:txBody>
                      <a:bodyPr wrap="none" anchor="ctr"/>
                      <a:lstStyle/>
                      <a:p>
                        <a:endParaRPr lang="ro-RO"/>
                      </a:p>
                    </p:txBody>
                  </p:sp>
                  <p:sp>
                    <p:nvSpPr>
                      <p:cNvPr id="173347" name="AutoShape 291"/>
                      <p:cNvSpPr>
                        <a:spLocks noChangeAspect="1" noChangeArrowheads="1"/>
                      </p:cNvSpPr>
                      <p:nvPr/>
                    </p:nvSpPr>
                    <p:spPr bwMode="auto">
                      <a:xfrm>
                        <a:off x="2622" y="498"/>
                        <a:ext cx="256" cy="18"/>
                      </a:xfrm>
                      <a:custGeom>
                        <a:avLst/>
                        <a:gdLst>
                          <a:gd name="G0" fmla="+- 5400 0 0"/>
                          <a:gd name="G1" fmla="+- 21600 0 5400"/>
                          <a:gd name="G2" fmla="*/ 5400 1 2"/>
                          <a:gd name="G3" fmla="+- 21600 0 G2"/>
                          <a:gd name="G4" fmla="+/ 5400 21600 2"/>
                          <a:gd name="G5" fmla="+/ G1 0 2"/>
                          <a:gd name="G6" fmla="*/ 21600 21600 5400"/>
                          <a:gd name="G7" fmla="*/ G6 1 2"/>
                          <a:gd name="G8" fmla="+- 21600 0 G7"/>
                          <a:gd name="G9" fmla="*/ 21600 1 2"/>
                          <a:gd name="G10" fmla="+- 5400 0 G9"/>
                          <a:gd name="G11" fmla="?: G10 G8 0"/>
                          <a:gd name="G12" fmla="?: G10 G7 21600"/>
                          <a:gd name="T0" fmla="*/ 18900 w 21600"/>
                          <a:gd name="T1" fmla="*/ 10800 h 21600"/>
                          <a:gd name="T2" fmla="*/ 10800 w 21600"/>
                          <a:gd name="T3" fmla="*/ 21600 h 21600"/>
                          <a:gd name="T4" fmla="*/ 2700 w 21600"/>
                          <a:gd name="T5" fmla="*/ 10800 h 21600"/>
                          <a:gd name="T6" fmla="*/ 10800 w 21600"/>
                          <a:gd name="T7" fmla="*/ 0 h 21600"/>
                          <a:gd name="T8" fmla="*/ 4500 w 21600"/>
                          <a:gd name="T9" fmla="*/ 4500 h 21600"/>
                          <a:gd name="T10" fmla="*/ 17100 w 21600"/>
                          <a:gd name="T11" fmla="*/ 17100 h 21600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</a:cxnLst>
                        <a:rect l="T8" t="T9" r="T10" b="T11"/>
                        <a:pathLst>
                          <a:path w="21600" h="21600">
                            <a:moveTo>
                              <a:pt x="0" y="0"/>
                            </a:moveTo>
                            <a:lnTo>
                              <a:pt x="5400" y="21600"/>
                            </a:lnTo>
                            <a:lnTo>
                              <a:pt x="16200" y="21600"/>
                            </a:lnTo>
                            <a:lnTo>
                              <a:pt x="21600" y="0"/>
                            </a:lnTo>
                            <a:close/>
                          </a:path>
                        </a:pathLst>
                      </a:custGeom>
                      <a:gradFill rotWithShape="0">
                        <a:gsLst>
                          <a:gs pos="0">
                            <a:srgbClr val="CC9900"/>
                          </a:gs>
                          <a:gs pos="50000">
                            <a:srgbClr val="CC9900">
                              <a:gamma/>
                              <a:tint val="0"/>
                              <a:invGamma/>
                            </a:srgbClr>
                          </a:gs>
                          <a:gs pos="100000">
                            <a:srgbClr val="CC9900"/>
                          </a:gs>
                        </a:gsLst>
                        <a:lin ang="0" scaled="1"/>
                      </a:gradFill>
                      <a:ln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:ln>
                      <a:effectLst/>
                    </p:spPr>
                    <p:txBody>
                      <a:bodyPr wrap="none" anchor="ctr"/>
                      <a:lstStyle/>
                      <a:p>
                        <a:endParaRPr lang="ro-RO"/>
                      </a:p>
                    </p:txBody>
                  </p:sp>
                </p:grpSp>
              </p:grpSp>
              <p:grpSp>
                <p:nvGrpSpPr>
                  <p:cNvPr id="173348" name="Group 292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1797" y="1162"/>
                    <a:ext cx="2153" cy="361"/>
                    <a:chOff x="1824" y="744"/>
                    <a:chExt cx="2526" cy="423"/>
                  </a:xfrm>
                </p:grpSpPr>
                <p:grpSp>
                  <p:nvGrpSpPr>
                    <p:cNvPr id="173349" name="Group 293"/>
                    <p:cNvGrpSpPr>
                      <a:grpSpLocks noChangeAspect="1"/>
                    </p:cNvGrpSpPr>
                    <p:nvPr/>
                  </p:nvGrpSpPr>
                  <p:grpSpPr bwMode="auto">
                    <a:xfrm>
                      <a:off x="1824" y="744"/>
                      <a:ext cx="2526" cy="422"/>
                      <a:chOff x="1824" y="744"/>
                      <a:chExt cx="2526" cy="422"/>
                    </a:xfrm>
                  </p:grpSpPr>
                  <p:sp>
                    <p:nvSpPr>
                      <p:cNvPr id="173350" name="Freeform 294" descr="Широкий диагональный 1"/>
                      <p:cNvSpPr>
                        <a:spLocks noChangeAspect="1"/>
                      </p:cNvSpPr>
                      <p:nvPr/>
                    </p:nvSpPr>
                    <p:spPr bwMode="auto">
                      <a:xfrm>
                        <a:off x="1824" y="744"/>
                        <a:ext cx="2526" cy="422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0" y="6"/>
                          </a:cxn>
                          <a:cxn ang="0">
                            <a:pos x="2514" y="0"/>
                          </a:cxn>
                          <a:cxn ang="0">
                            <a:pos x="2517" y="60"/>
                          </a:cxn>
                          <a:cxn ang="0">
                            <a:pos x="2430" y="66"/>
                          </a:cxn>
                          <a:cxn ang="0">
                            <a:pos x="2430" y="204"/>
                          </a:cxn>
                          <a:cxn ang="0">
                            <a:pos x="2514" y="204"/>
                          </a:cxn>
                          <a:cxn ang="0">
                            <a:pos x="2526" y="216"/>
                          </a:cxn>
                          <a:cxn ang="0">
                            <a:pos x="2523" y="339"/>
                          </a:cxn>
                          <a:cxn ang="0">
                            <a:pos x="2451" y="339"/>
                          </a:cxn>
                          <a:cxn ang="0">
                            <a:pos x="2448" y="282"/>
                          </a:cxn>
                          <a:cxn ang="0">
                            <a:pos x="2286" y="285"/>
                          </a:cxn>
                          <a:cxn ang="0">
                            <a:pos x="2286" y="339"/>
                          </a:cxn>
                          <a:cxn ang="0">
                            <a:pos x="2208" y="338"/>
                          </a:cxn>
                          <a:cxn ang="0">
                            <a:pos x="2208" y="416"/>
                          </a:cxn>
                          <a:cxn ang="0">
                            <a:pos x="1566" y="408"/>
                          </a:cxn>
                          <a:cxn ang="0">
                            <a:pos x="1566" y="93"/>
                          </a:cxn>
                          <a:cxn ang="0">
                            <a:pos x="1599" y="75"/>
                          </a:cxn>
                          <a:cxn ang="0">
                            <a:pos x="1599" y="0"/>
                          </a:cxn>
                          <a:cxn ang="0">
                            <a:pos x="921" y="3"/>
                          </a:cxn>
                          <a:cxn ang="0">
                            <a:pos x="921" y="78"/>
                          </a:cxn>
                          <a:cxn ang="0">
                            <a:pos x="957" y="99"/>
                          </a:cxn>
                          <a:cxn ang="0">
                            <a:pos x="957" y="417"/>
                          </a:cxn>
                          <a:cxn ang="0">
                            <a:pos x="720" y="417"/>
                          </a:cxn>
                          <a:cxn ang="0">
                            <a:pos x="717" y="171"/>
                          </a:cxn>
                          <a:cxn ang="0">
                            <a:pos x="750" y="132"/>
                          </a:cxn>
                          <a:cxn ang="0">
                            <a:pos x="750" y="39"/>
                          </a:cxn>
                          <a:cxn ang="0">
                            <a:pos x="795" y="39"/>
                          </a:cxn>
                          <a:cxn ang="0">
                            <a:pos x="795" y="3"/>
                          </a:cxn>
                          <a:cxn ang="0">
                            <a:pos x="315" y="6"/>
                          </a:cxn>
                          <a:cxn ang="0">
                            <a:pos x="315" y="39"/>
                          </a:cxn>
                          <a:cxn ang="0">
                            <a:pos x="360" y="42"/>
                          </a:cxn>
                          <a:cxn ang="0">
                            <a:pos x="360" y="132"/>
                          </a:cxn>
                          <a:cxn ang="0">
                            <a:pos x="384" y="177"/>
                          </a:cxn>
                          <a:cxn ang="0">
                            <a:pos x="381" y="420"/>
                          </a:cxn>
                          <a:cxn ang="0">
                            <a:pos x="312" y="422"/>
                          </a:cxn>
                          <a:cxn ang="0">
                            <a:pos x="312" y="360"/>
                          </a:cxn>
                          <a:cxn ang="0">
                            <a:pos x="240" y="360"/>
                          </a:cxn>
                          <a:cxn ang="0">
                            <a:pos x="237" y="291"/>
                          </a:cxn>
                          <a:cxn ang="0">
                            <a:pos x="78" y="291"/>
                          </a:cxn>
                          <a:cxn ang="0">
                            <a:pos x="75" y="357"/>
                          </a:cxn>
                          <a:cxn ang="0">
                            <a:pos x="6" y="360"/>
                          </a:cxn>
                          <a:cxn ang="0">
                            <a:pos x="3" y="255"/>
                          </a:cxn>
                          <a:cxn ang="0">
                            <a:pos x="15" y="231"/>
                          </a:cxn>
                          <a:cxn ang="0">
                            <a:pos x="111" y="234"/>
                          </a:cxn>
                          <a:cxn ang="0">
                            <a:pos x="111" y="81"/>
                          </a:cxn>
                          <a:cxn ang="0">
                            <a:pos x="33" y="81"/>
                          </a:cxn>
                          <a:cxn ang="0">
                            <a:pos x="3" y="57"/>
                          </a:cxn>
                          <a:cxn ang="0">
                            <a:pos x="0" y="6"/>
                          </a:cxn>
                        </a:cxnLst>
                        <a:rect l="0" t="0" r="r" b="b"/>
                        <a:pathLst>
                          <a:path w="2526" h="422">
                            <a:moveTo>
                              <a:pt x="0" y="6"/>
                            </a:moveTo>
                            <a:lnTo>
                              <a:pt x="2514" y="0"/>
                            </a:lnTo>
                            <a:lnTo>
                              <a:pt x="2517" y="60"/>
                            </a:lnTo>
                            <a:lnTo>
                              <a:pt x="2430" y="66"/>
                            </a:lnTo>
                            <a:lnTo>
                              <a:pt x="2430" y="204"/>
                            </a:lnTo>
                            <a:lnTo>
                              <a:pt x="2514" y="204"/>
                            </a:lnTo>
                            <a:lnTo>
                              <a:pt x="2526" y="216"/>
                            </a:lnTo>
                            <a:lnTo>
                              <a:pt x="2523" y="339"/>
                            </a:lnTo>
                            <a:lnTo>
                              <a:pt x="2451" y="339"/>
                            </a:lnTo>
                            <a:lnTo>
                              <a:pt x="2448" y="282"/>
                            </a:lnTo>
                            <a:lnTo>
                              <a:pt x="2286" y="285"/>
                            </a:lnTo>
                            <a:lnTo>
                              <a:pt x="2286" y="339"/>
                            </a:lnTo>
                            <a:lnTo>
                              <a:pt x="2208" y="338"/>
                            </a:lnTo>
                            <a:lnTo>
                              <a:pt x="2208" y="416"/>
                            </a:lnTo>
                            <a:lnTo>
                              <a:pt x="1566" y="408"/>
                            </a:lnTo>
                            <a:lnTo>
                              <a:pt x="1566" y="93"/>
                            </a:lnTo>
                            <a:lnTo>
                              <a:pt x="1599" y="75"/>
                            </a:lnTo>
                            <a:lnTo>
                              <a:pt x="1599" y="0"/>
                            </a:lnTo>
                            <a:lnTo>
                              <a:pt x="921" y="3"/>
                            </a:lnTo>
                            <a:lnTo>
                              <a:pt x="921" y="78"/>
                            </a:lnTo>
                            <a:lnTo>
                              <a:pt x="957" y="99"/>
                            </a:lnTo>
                            <a:lnTo>
                              <a:pt x="957" y="417"/>
                            </a:lnTo>
                            <a:lnTo>
                              <a:pt x="720" y="417"/>
                            </a:lnTo>
                            <a:lnTo>
                              <a:pt x="717" y="171"/>
                            </a:lnTo>
                            <a:lnTo>
                              <a:pt x="750" y="132"/>
                            </a:lnTo>
                            <a:lnTo>
                              <a:pt x="750" y="39"/>
                            </a:lnTo>
                            <a:lnTo>
                              <a:pt x="795" y="39"/>
                            </a:lnTo>
                            <a:lnTo>
                              <a:pt x="795" y="3"/>
                            </a:lnTo>
                            <a:lnTo>
                              <a:pt x="315" y="6"/>
                            </a:lnTo>
                            <a:lnTo>
                              <a:pt x="315" y="39"/>
                            </a:lnTo>
                            <a:lnTo>
                              <a:pt x="360" y="42"/>
                            </a:lnTo>
                            <a:lnTo>
                              <a:pt x="360" y="132"/>
                            </a:lnTo>
                            <a:lnTo>
                              <a:pt x="384" y="177"/>
                            </a:lnTo>
                            <a:lnTo>
                              <a:pt x="381" y="420"/>
                            </a:lnTo>
                            <a:lnTo>
                              <a:pt x="312" y="422"/>
                            </a:lnTo>
                            <a:lnTo>
                              <a:pt x="312" y="360"/>
                            </a:lnTo>
                            <a:lnTo>
                              <a:pt x="240" y="360"/>
                            </a:lnTo>
                            <a:lnTo>
                              <a:pt x="237" y="291"/>
                            </a:lnTo>
                            <a:lnTo>
                              <a:pt x="78" y="291"/>
                            </a:lnTo>
                            <a:lnTo>
                              <a:pt x="75" y="357"/>
                            </a:lnTo>
                            <a:lnTo>
                              <a:pt x="6" y="360"/>
                            </a:lnTo>
                            <a:lnTo>
                              <a:pt x="3" y="255"/>
                            </a:lnTo>
                            <a:lnTo>
                              <a:pt x="15" y="231"/>
                            </a:lnTo>
                            <a:lnTo>
                              <a:pt x="111" y="234"/>
                            </a:lnTo>
                            <a:lnTo>
                              <a:pt x="111" y="81"/>
                            </a:lnTo>
                            <a:lnTo>
                              <a:pt x="33" y="81"/>
                            </a:lnTo>
                            <a:lnTo>
                              <a:pt x="3" y="57"/>
                            </a:lnTo>
                            <a:lnTo>
                              <a:pt x="0" y="6"/>
                            </a:lnTo>
                            <a:close/>
                          </a:path>
                        </a:pathLst>
                      </a:custGeom>
                      <a:pattFill prst="wdDnDiag">
                        <a:fgClr>
                          <a:srgbClr val="006600"/>
                        </a:fgClr>
                        <a:bgClr>
                          <a:schemeClr val="bg1"/>
                        </a:bgClr>
                      </a:pattFill>
                      <a:ln w="9525">
                        <a:solidFill>
                          <a:srgbClr val="006600"/>
                        </a:solidFill>
                        <a:round/>
                        <a:headEnd/>
                        <a:tailEnd/>
                      </a:ln>
                      <a:effectLst/>
                    </p:spPr>
                    <p:txBody>
                      <a:bodyPr/>
                      <a:lstStyle/>
                      <a:p>
                        <a:endParaRPr lang="ro-RO"/>
                      </a:p>
                    </p:txBody>
                  </p:sp>
                  <p:sp>
                    <p:nvSpPr>
                      <p:cNvPr id="173351" name="Freeform 295"/>
                      <p:cNvSpPr>
                        <a:spLocks noChangeAspect="1"/>
                      </p:cNvSpPr>
                      <p:nvPr/>
                    </p:nvSpPr>
                    <p:spPr bwMode="auto">
                      <a:xfrm>
                        <a:off x="2744" y="818"/>
                        <a:ext cx="39" cy="348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0" y="0"/>
                          </a:cxn>
                          <a:cxn ang="0">
                            <a:pos x="1" y="322"/>
                          </a:cxn>
                          <a:cxn ang="0">
                            <a:pos x="39" y="348"/>
                          </a:cxn>
                        </a:cxnLst>
                        <a:rect l="0" t="0" r="r" b="b"/>
                        <a:pathLst>
                          <a:path w="39" h="348">
                            <a:moveTo>
                              <a:pt x="0" y="0"/>
                            </a:moveTo>
                            <a:lnTo>
                              <a:pt x="1" y="322"/>
                            </a:lnTo>
                            <a:lnTo>
                              <a:pt x="39" y="348"/>
                            </a:lnTo>
                          </a:path>
                        </a:pathLst>
                      </a:custGeom>
                      <a:noFill/>
                      <a:ln w="6350" cmpd="sng">
                        <a:solidFill>
                          <a:srgbClr val="006600"/>
                        </a:solidFill>
                        <a:round/>
                        <a:headEnd type="none" w="med" len="med"/>
                        <a:tailEnd type="none" w="med" len="med"/>
                      </a:ln>
                      <a:effectLst/>
                    </p:spPr>
                    <p:txBody>
                      <a:bodyPr/>
                      <a:lstStyle/>
                      <a:p>
                        <a:endParaRPr lang="ro-RO"/>
                      </a:p>
                    </p:txBody>
                  </p:sp>
                  <p:sp>
                    <p:nvSpPr>
                      <p:cNvPr id="173352" name="Freeform 296"/>
                      <p:cNvSpPr>
                        <a:spLocks noChangeAspect="1"/>
                      </p:cNvSpPr>
                      <p:nvPr/>
                    </p:nvSpPr>
                    <p:spPr bwMode="auto">
                      <a:xfrm flipH="1">
                        <a:off x="3384" y="811"/>
                        <a:ext cx="39" cy="348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0" y="0"/>
                          </a:cxn>
                          <a:cxn ang="0">
                            <a:pos x="1" y="322"/>
                          </a:cxn>
                          <a:cxn ang="0">
                            <a:pos x="39" y="348"/>
                          </a:cxn>
                        </a:cxnLst>
                        <a:rect l="0" t="0" r="r" b="b"/>
                        <a:pathLst>
                          <a:path w="39" h="348">
                            <a:moveTo>
                              <a:pt x="0" y="0"/>
                            </a:moveTo>
                            <a:lnTo>
                              <a:pt x="1" y="322"/>
                            </a:lnTo>
                            <a:lnTo>
                              <a:pt x="39" y="348"/>
                            </a:lnTo>
                          </a:path>
                        </a:pathLst>
                      </a:custGeom>
                      <a:noFill/>
                      <a:ln w="6350" cmpd="sng">
                        <a:solidFill>
                          <a:srgbClr val="006600"/>
                        </a:solidFill>
                        <a:round/>
                        <a:headEnd type="none" w="med" len="med"/>
                        <a:tailEnd type="none" w="med" len="med"/>
                      </a:ln>
                      <a:effectLst/>
                    </p:spPr>
                    <p:txBody>
                      <a:bodyPr/>
                      <a:lstStyle/>
                      <a:p>
                        <a:endParaRPr lang="ro-RO"/>
                      </a:p>
                    </p:txBody>
                  </p:sp>
                </p:grpSp>
                <p:sp>
                  <p:nvSpPr>
                    <p:cNvPr id="173353" name="Line 297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2577" y="867"/>
                      <a:ext cx="0" cy="288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6600"/>
                      </a:solidFill>
                      <a:round/>
                      <a:headEnd/>
                      <a:tailEnd/>
                    </a:ln>
                    <a:effectLst/>
                  </p:spPr>
                  <p:txBody>
                    <a:bodyPr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73354" name="Line 298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>
                      <a:off x="2172" y="866"/>
                      <a:ext cx="10" cy="301"/>
                    </a:xfrm>
                    <a:prstGeom prst="line">
                      <a:avLst/>
                    </a:prstGeom>
                    <a:noFill/>
                    <a:ln w="6350">
                      <a:solidFill>
                        <a:srgbClr val="006600"/>
                      </a:solidFill>
                      <a:round/>
                      <a:headEnd/>
                      <a:tailEnd/>
                    </a:ln>
                    <a:effectLst/>
                  </p:spPr>
                  <p:txBody>
                    <a:bodyPr/>
                    <a:lstStyle/>
                    <a:p>
                      <a:endParaRPr lang="ro-RO"/>
                    </a:p>
                  </p:txBody>
                </p:sp>
              </p:grpSp>
              <p:grpSp>
                <p:nvGrpSpPr>
                  <p:cNvPr id="173355" name="Group 299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070" y="910"/>
                    <a:ext cx="407" cy="365"/>
                    <a:chOff x="2144" y="448"/>
                    <a:chExt cx="478" cy="428"/>
                  </a:xfrm>
                </p:grpSpPr>
                <p:sp>
                  <p:nvSpPr>
                    <p:cNvPr id="173356" name="Freeform 300" descr="Темный диагональный 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144" y="448"/>
                      <a:ext cx="478" cy="428"/>
                    </a:xfrm>
                    <a:custGeom>
                      <a:avLst/>
                      <a:gdLst/>
                      <a:ahLst/>
                      <a:cxnLst>
                        <a:cxn ang="0">
                          <a:pos x="112" y="2"/>
                        </a:cxn>
                        <a:cxn ang="0">
                          <a:pos x="378" y="2"/>
                        </a:cxn>
                        <a:cxn ang="0">
                          <a:pos x="398" y="26"/>
                        </a:cxn>
                        <a:cxn ang="0">
                          <a:pos x="398" y="116"/>
                        </a:cxn>
                        <a:cxn ang="0">
                          <a:pos x="352" y="114"/>
                        </a:cxn>
                        <a:cxn ang="0">
                          <a:pos x="352" y="160"/>
                        </a:cxn>
                        <a:cxn ang="0">
                          <a:pos x="418" y="162"/>
                        </a:cxn>
                        <a:cxn ang="0">
                          <a:pos x="418" y="218"/>
                        </a:cxn>
                        <a:cxn ang="0">
                          <a:pos x="468" y="220"/>
                        </a:cxn>
                        <a:cxn ang="0">
                          <a:pos x="478" y="244"/>
                        </a:cxn>
                        <a:cxn ang="0">
                          <a:pos x="478" y="276"/>
                        </a:cxn>
                        <a:cxn ang="0">
                          <a:pos x="398" y="278"/>
                        </a:cxn>
                        <a:cxn ang="0">
                          <a:pos x="404" y="332"/>
                        </a:cxn>
                        <a:cxn ang="0">
                          <a:pos x="434" y="334"/>
                        </a:cxn>
                        <a:cxn ang="0">
                          <a:pos x="434" y="428"/>
                        </a:cxn>
                        <a:cxn ang="0">
                          <a:pos x="406" y="426"/>
                        </a:cxn>
                        <a:cxn ang="0">
                          <a:pos x="406" y="376"/>
                        </a:cxn>
                        <a:cxn ang="0">
                          <a:pos x="336" y="376"/>
                        </a:cxn>
                        <a:cxn ang="0">
                          <a:pos x="336" y="302"/>
                        </a:cxn>
                        <a:cxn ang="0">
                          <a:pos x="274" y="238"/>
                        </a:cxn>
                        <a:cxn ang="0">
                          <a:pos x="274" y="194"/>
                        </a:cxn>
                        <a:cxn ang="0">
                          <a:pos x="296" y="152"/>
                        </a:cxn>
                        <a:cxn ang="0">
                          <a:pos x="296" y="60"/>
                        </a:cxn>
                        <a:cxn ang="0">
                          <a:pos x="380" y="20"/>
                        </a:cxn>
                        <a:cxn ang="0">
                          <a:pos x="380" y="116"/>
                        </a:cxn>
                        <a:cxn ang="0">
                          <a:pos x="380" y="0"/>
                        </a:cxn>
                        <a:cxn ang="0">
                          <a:pos x="110" y="2"/>
                        </a:cxn>
                        <a:cxn ang="0">
                          <a:pos x="112" y="118"/>
                        </a:cxn>
                        <a:cxn ang="0">
                          <a:pos x="112" y="32"/>
                        </a:cxn>
                        <a:cxn ang="0">
                          <a:pos x="188" y="62"/>
                        </a:cxn>
                        <a:cxn ang="0">
                          <a:pos x="188" y="146"/>
                        </a:cxn>
                        <a:cxn ang="0">
                          <a:pos x="210" y="194"/>
                        </a:cxn>
                        <a:cxn ang="0">
                          <a:pos x="210" y="234"/>
                        </a:cxn>
                        <a:cxn ang="0">
                          <a:pos x="140" y="298"/>
                        </a:cxn>
                        <a:cxn ang="0">
                          <a:pos x="140" y="376"/>
                        </a:cxn>
                        <a:cxn ang="0">
                          <a:pos x="66" y="376"/>
                        </a:cxn>
                        <a:cxn ang="0">
                          <a:pos x="66" y="424"/>
                        </a:cxn>
                        <a:cxn ang="0">
                          <a:pos x="44" y="424"/>
                        </a:cxn>
                        <a:cxn ang="0">
                          <a:pos x="44" y="340"/>
                        </a:cxn>
                        <a:cxn ang="0">
                          <a:pos x="74" y="336"/>
                        </a:cxn>
                        <a:cxn ang="0">
                          <a:pos x="74" y="284"/>
                        </a:cxn>
                        <a:cxn ang="0">
                          <a:pos x="2" y="282"/>
                        </a:cxn>
                        <a:cxn ang="0">
                          <a:pos x="0" y="246"/>
                        </a:cxn>
                        <a:cxn ang="0">
                          <a:pos x="10" y="224"/>
                        </a:cxn>
                        <a:cxn ang="0">
                          <a:pos x="64" y="224"/>
                        </a:cxn>
                        <a:cxn ang="0">
                          <a:pos x="62" y="166"/>
                        </a:cxn>
                        <a:cxn ang="0">
                          <a:pos x="136" y="166"/>
                        </a:cxn>
                        <a:cxn ang="0">
                          <a:pos x="136" y="120"/>
                        </a:cxn>
                        <a:cxn ang="0">
                          <a:pos x="90" y="116"/>
                        </a:cxn>
                        <a:cxn ang="0">
                          <a:pos x="90" y="28"/>
                        </a:cxn>
                        <a:cxn ang="0">
                          <a:pos x="112" y="2"/>
                        </a:cxn>
                      </a:cxnLst>
                      <a:rect l="0" t="0" r="r" b="b"/>
                      <a:pathLst>
                        <a:path w="478" h="428">
                          <a:moveTo>
                            <a:pt x="112" y="2"/>
                          </a:moveTo>
                          <a:lnTo>
                            <a:pt x="378" y="2"/>
                          </a:lnTo>
                          <a:lnTo>
                            <a:pt x="398" y="26"/>
                          </a:lnTo>
                          <a:lnTo>
                            <a:pt x="398" y="116"/>
                          </a:lnTo>
                          <a:lnTo>
                            <a:pt x="352" y="114"/>
                          </a:lnTo>
                          <a:lnTo>
                            <a:pt x="352" y="160"/>
                          </a:lnTo>
                          <a:lnTo>
                            <a:pt x="418" y="162"/>
                          </a:lnTo>
                          <a:lnTo>
                            <a:pt x="418" y="218"/>
                          </a:lnTo>
                          <a:lnTo>
                            <a:pt x="468" y="220"/>
                          </a:lnTo>
                          <a:lnTo>
                            <a:pt x="478" y="244"/>
                          </a:lnTo>
                          <a:lnTo>
                            <a:pt x="478" y="276"/>
                          </a:lnTo>
                          <a:lnTo>
                            <a:pt x="398" y="278"/>
                          </a:lnTo>
                          <a:lnTo>
                            <a:pt x="404" y="332"/>
                          </a:lnTo>
                          <a:lnTo>
                            <a:pt x="434" y="334"/>
                          </a:lnTo>
                          <a:lnTo>
                            <a:pt x="434" y="428"/>
                          </a:lnTo>
                          <a:lnTo>
                            <a:pt x="406" y="426"/>
                          </a:lnTo>
                          <a:lnTo>
                            <a:pt x="406" y="376"/>
                          </a:lnTo>
                          <a:lnTo>
                            <a:pt x="336" y="376"/>
                          </a:lnTo>
                          <a:lnTo>
                            <a:pt x="336" y="302"/>
                          </a:lnTo>
                          <a:lnTo>
                            <a:pt x="274" y="238"/>
                          </a:lnTo>
                          <a:lnTo>
                            <a:pt x="274" y="194"/>
                          </a:lnTo>
                          <a:lnTo>
                            <a:pt x="296" y="152"/>
                          </a:lnTo>
                          <a:lnTo>
                            <a:pt x="296" y="60"/>
                          </a:lnTo>
                          <a:lnTo>
                            <a:pt x="380" y="20"/>
                          </a:lnTo>
                          <a:lnTo>
                            <a:pt x="380" y="116"/>
                          </a:lnTo>
                          <a:lnTo>
                            <a:pt x="380" y="0"/>
                          </a:lnTo>
                          <a:lnTo>
                            <a:pt x="110" y="2"/>
                          </a:lnTo>
                          <a:lnTo>
                            <a:pt x="112" y="118"/>
                          </a:lnTo>
                          <a:lnTo>
                            <a:pt x="112" y="32"/>
                          </a:lnTo>
                          <a:lnTo>
                            <a:pt x="188" y="62"/>
                          </a:lnTo>
                          <a:lnTo>
                            <a:pt x="188" y="146"/>
                          </a:lnTo>
                          <a:lnTo>
                            <a:pt x="210" y="194"/>
                          </a:lnTo>
                          <a:lnTo>
                            <a:pt x="210" y="234"/>
                          </a:lnTo>
                          <a:lnTo>
                            <a:pt x="140" y="298"/>
                          </a:lnTo>
                          <a:lnTo>
                            <a:pt x="140" y="376"/>
                          </a:lnTo>
                          <a:lnTo>
                            <a:pt x="66" y="376"/>
                          </a:lnTo>
                          <a:lnTo>
                            <a:pt x="66" y="424"/>
                          </a:lnTo>
                          <a:lnTo>
                            <a:pt x="44" y="424"/>
                          </a:lnTo>
                          <a:lnTo>
                            <a:pt x="44" y="340"/>
                          </a:lnTo>
                          <a:lnTo>
                            <a:pt x="74" y="336"/>
                          </a:lnTo>
                          <a:lnTo>
                            <a:pt x="74" y="284"/>
                          </a:lnTo>
                          <a:lnTo>
                            <a:pt x="2" y="282"/>
                          </a:lnTo>
                          <a:lnTo>
                            <a:pt x="0" y="246"/>
                          </a:lnTo>
                          <a:lnTo>
                            <a:pt x="10" y="224"/>
                          </a:lnTo>
                          <a:lnTo>
                            <a:pt x="64" y="224"/>
                          </a:lnTo>
                          <a:lnTo>
                            <a:pt x="62" y="166"/>
                          </a:lnTo>
                          <a:lnTo>
                            <a:pt x="136" y="166"/>
                          </a:lnTo>
                          <a:lnTo>
                            <a:pt x="136" y="120"/>
                          </a:lnTo>
                          <a:lnTo>
                            <a:pt x="90" y="116"/>
                          </a:lnTo>
                          <a:lnTo>
                            <a:pt x="90" y="28"/>
                          </a:lnTo>
                          <a:lnTo>
                            <a:pt x="112" y="2"/>
                          </a:lnTo>
                          <a:close/>
                        </a:path>
                      </a:pathLst>
                    </a:custGeom>
                    <a:pattFill prst="dkDnDiag">
                      <a:fgClr>
                        <a:srgbClr val="006600"/>
                      </a:fgClr>
                      <a:bgClr>
                        <a:schemeClr val="bg1"/>
                      </a:bgClr>
                    </a:pattFill>
                    <a:ln w="9525">
                      <a:solidFill>
                        <a:srgbClr val="006600"/>
                      </a:solidFill>
                      <a:round/>
                      <a:headEnd/>
                      <a:tailEnd/>
                    </a:ln>
                    <a:effectLst/>
                  </p:spPr>
                  <p:txBody>
                    <a:bodyPr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73357" name="Line 301" descr="Темный диагональный 1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2284" y="822"/>
                      <a:ext cx="196" cy="0"/>
                    </a:xfrm>
                    <a:prstGeom prst="line">
                      <a:avLst/>
                    </a:prstGeom>
                    <a:noFill/>
                    <a:ln w="9525">
                      <a:solidFill>
                        <a:srgbClr val="006600"/>
                      </a:solidFill>
                      <a:prstDash val="dash"/>
                      <a:round/>
                      <a:headEnd/>
                      <a:tailEnd/>
                    </a:ln>
                    <a:effectLst/>
                  </p:spPr>
                  <p:txBody>
                    <a:bodyPr/>
                    <a:lstStyle/>
                    <a:p>
                      <a:endParaRPr lang="ro-RO"/>
                    </a:p>
                  </p:txBody>
                </p:sp>
              </p:grpSp>
              <p:sp>
                <p:nvSpPr>
                  <p:cNvPr id="173358" name="Rectangle 302" descr="Алмазная решетка (контур)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367" y="1007"/>
                    <a:ext cx="93" cy="40"/>
                  </a:xfrm>
                  <a:prstGeom prst="rect">
                    <a:avLst/>
                  </a:prstGeom>
                  <a:pattFill prst="openDmnd">
                    <a:fgClr>
                      <a:srgbClr val="808080"/>
                    </a:fgClr>
                    <a:bgClr>
                      <a:schemeClr val="bg1"/>
                    </a:bgClr>
                  </a:patt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73359" name="Rectangle 303" descr="Алмазная решетка (контур)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095" y="1012"/>
                    <a:ext cx="92" cy="40"/>
                  </a:xfrm>
                  <a:prstGeom prst="rect">
                    <a:avLst/>
                  </a:prstGeom>
                  <a:pattFill prst="openDmnd">
                    <a:fgClr>
                      <a:srgbClr val="808080"/>
                    </a:fgClr>
                    <a:bgClr>
                      <a:schemeClr val="bg1"/>
                    </a:bgClr>
                  </a:patt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73360" name="Rectangle 304" descr="Алмазная решетка (контур)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067" y="1151"/>
                    <a:ext cx="67" cy="45"/>
                  </a:xfrm>
                  <a:prstGeom prst="rect">
                    <a:avLst/>
                  </a:prstGeom>
                  <a:pattFill prst="openDmnd">
                    <a:fgClr>
                      <a:srgbClr val="808080"/>
                    </a:fgClr>
                    <a:bgClr>
                      <a:schemeClr val="bg1"/>
                    </a:bgClr>
                  </a:patt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73361" name="Rectangle 305" descr="Алмазная решетка (контур)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412" y="1149"/>
                    <a:ext cx="66" cy="45"/>
                  </a:xfrm>
                  <a:prstGeom prst="rect">
                    <a:avLst/>
                  </a:prstGeom>
                  <a:pattFill prst="openDmnd">
                    <a:fgClr>
                      <a:srgbClr val="808080"/>
                    </a:fgClr>
                    <a:bgClr>
                      <a:schemeClr val="bg1"/>
                    </a:bgClr>
                  </a:patt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73362" name="Rectangle 306" descr="Алмазная решетка (контур)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615" y="1388"/>
                    <a:ext cx="123" cy="96"/>
                  </a:xfrm>
                  <a:prstGeom prst="rect">
                    <a:avLst/>
                  </a:prstGeom>
                  <a:pattFill prst="openDmnd">
                    <a:fgClr>
                      <a:srgbClr val="808080"/>
                    </a:fgClr>
                    <a:bgClr>
                      <a:schemeClr val="bg1"/>
                    </a:bgClr>
                  </a:patt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73363" name="Rectangle 307" descr="Алмазная решетка (контур)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006" y="1388"/>
                    <a:ext cx="122" cy="96"/>
                  </a:xfrm>
                  <a:prstGeom prst="rect">
                    <a:avLst/>
                  </a:prstGeom>
                  <a:pattFill prst="openDmnd">
                    <a:fgClr>
                      <a:srgbClr val="808080"/>
                    </a:fgClr>
                    <a:bgClr>
                      <a:schemeClr val="bg1"/>
                    </a:bgClr>
                  </a:patt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73364" name="Freeform 308" descr="Широкий диагональный 2"/>
                  <p:cNvSpPr>
                    <a:spLocks noChangeAspect="1"/>
                  </p:cNvSpPr>
                  <p:nvPr/>
                </p:nvSpPr>
                <p:spPr bwMode="auto">
                  <a:xfrm>
                    <a:off x="2585" y="1152"/>
                    <a:ext cx="572" cy="233"/>
                  </a:xfrm>
                  <a:custGeom>
                    <a:avLst/>
                    <a:gdLst/>
                    <a:ahLst/>
                    <a:cxnLst>
                      <a:cxn ang="0">
                        <a:pos x="2" y="0"/>
                      </a:cxn>
                      <a:cxn ang="0">
                        <a:pos x="0" y="83"/>
                      </a:cxn>
                      <a:cxn ang="0">
                        <a:pos x="41" y="87"/>
                      </a:cxn>
                      <a:cxn ang="0">
                        <a:pos x="35" y="267"/>
                      </a:cxn>
                      <a:cxn ang="0">
                        <a:pos x="219" y="269"/>
                      </a:cxn>
                      <a:cxn ang="0">
                        <a:pos x="219" y="245"/>
                      </a:cxn>
                      <a:cxn ang="0">
                        <a:pos x="216" y="34"/>
                      </a:cxn>
                      <a:cxn ang="0">
                        <a:pos x="104" y="29"/>
                      </a:cxn>
                      <a:cxn ang="0">
                        <a:pos x="102" y="2"/>
                      </a:cxn>
                      <a:cxn ang="0">
                        <a:pos x="582" y="5"/>
                      </a:cxn>
                      <a:cxn ang="0">
                        <a:pos x="581" y="35"/>
                      </a:cxn>
                      <a:cxn ang="0">
                        <a:pos x="470" y="35"/>
                      </a:cxn>
                      <a:cxn ang="0">
                        <a:pos x="468" y="249"/>
                      </a:cxn>
                      <a:cxn ang="0">
                        <a:pos x="467" y="273"/>
                      </a:cxn>
                      <a:cxn ang="0">
                        <a:pos x="636" y="270"/>
                      </a:cxn>
                      <a:cxn ang="0">
                        <a:pos x="638" y="92"/>
                      </a:cxn>
                      <a:cxn ang="0">
                        <a:pos x="672" y="87"/>
                      </a:cxn>
                      <a:cxn ang="0">
                        <a:pos x="672" y="6"/>
                      </a:cxn>
                      <a:cxn ang="0">
                        <a:pos x="2" y="0"/>
                      </a:cxn>
                    </a:cxnLst>
                    <a:rect l="0" t="0" r="r" b="b"/>
                    <a:pathLst>
                      <a:path w="672" h="273">
                        <a:moveTo>
                          <a:pt x="2" y="0"/>
                        </a:moveTo>
                        <a:lnTo>
                          <a:pt x="0" y="83"/>
                        </a:lnTo>
                        <a:lnTo>
                          <a:pt x="41" y="87"/>
                        </a:lnTo>
                        <a:lnTo>
                          <a:pt x="35" y="267"/>
                        </a:lnTo>
                        <a:lnTo>
                          <a:pt x="219" y="269"/>
                        </a:lnTo>
                        <a:lnTo>
                          <a:pt x="219" y="245"/>
                        </a:lnTo>
                        <a:lnTo>
                          <a:pt x="216" y="34"/>
                        </a:lnTo>
                        <a:lnTo>
                          <a:pt x="104" y="29"/>
                        </a:lnTo>
                        <a:lnTo>
                          <a:pt x="102" y="2"/>
                        </a:lnTo>
                        <a:lnTo>
                          <a:pt x="582" y="5"/>
                        </a:lnTo>
                        <a:lnTo>
                          <a:pt x="581" y="35"/>
                        </a:lnTo>
                        <a:lnTo>
                          <a:pt x="470" y="35"/>
                        </a:lnTo>
                        <a:lnTo>
                          <a:pt x="468" y="249"/>
                        </a:lnTo>
                        <a:lnTo>
                          <a:pt x="467" y="273"/>
                        </a:lnTo>
                        <a:lnTo>
                          <a:pt x="636" y="270"/>
                        </a:lnTo>
                        <a:lnTo>
                          <a:pt x="638" y="92"/>
                        </a:lnTo>
                        <a:lnTo>
                          <a:pt x="672" y="87"/>
                        </a:lnTo>
                        <a:lnTo>
                          <a:pt x="672" y="6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pattFill prst="wdUpDiag">
                    <a:fgClr>
                      <a:srgbClr val="006600"/>
                    </a:fgClr>
                    <a:bgClr>
                      <a:schemeClr val="bg1"/>
                    </a:bgClr>
                  </a:pattFill>
                  <a:ln w="9525">
                    <a:solidFill>
                      <a:srgbClr val="006600"/>
                    </a:solidFill>
                    <a:round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endParaRPr lang="ro-RO"/>
                  </a:p>
                </p:txBody>
              </p:sp>
              <p:grpSp>
                <p:nvGrpSpPr>
                  <p:cNvPr id="173365" name="Group 309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695" y="873"/>
                    <a:ext cx="372" cy="595"/>
                    <a:chOff x="2878" y="405"/>
                    <a:chExt cx="436" cy="697"/>
                  </a:xfrm>
                </p:grpSpPr>
                <p:grpSp>
                  <p:nvGrpSpPr>
                    <p:cNvPr id="173366" name="Group 310"/>
                    <p:cNvGrpSpPr>
                      <a:grpSpLocks noChangeAspect="1"/>
                    </p:cNvGrpSpPr>
                    <p:nvPr/>
                  </p:nvGrpSpPr>
                  <p:grpSpPr bwMode="auto">
                    <a:xfrm>
                      <a:off x="3028" y="915"/>
                      <a:ext cx="118" cy="187"/>
                      <a:chOff x="3028" y="915"/>
                      <a:chExt cx="118" cy="187"/>
                    </a:xfrm>
                  </p:grpSpPr>
                  <p:sp>
                    <p:nvSpPr>
                      <p:cNvPr id="173367" name="Rectangle 311" descr="Широкий диагональный 2"/>
                      <p:cNvSpPr>
                        <a:spLocks noChangeAspect="1" noChangeArrowheads="1"/>
                      </p:cNvSpPr>
                      <p:nvPr/>
                    </p:nvSpPr>
                    <p:spPr bwMode="auto">
                      <a:xfrm>
                        <a:off x="3028" y="915"/>
                        <a:ext cx="116" cy="167"/>
                      </a:xfrm>
                      <a:prstGeom prst="rect">
                        <a:avLst/>
                      </a:prstGeom>
                      <a:pattFill prst="wdUpDiag">
                        <a:fgClr>
                          <a:srgbClr val="006600"/>
                        </a:fgClr>
                        <a:bgClr>
                          <a:schemeClr val="bg1"/>
                        </a:bgClr>
                      </a:pattFill>
                      <a:ln w="9525">
                        <a:solidFill>
                          <a:srgbClr val="006600"/>
                        </a:solidFill>
                        <a:miter lim="800000"/>
                        <a:headEnd/>
                        <a:tailEnd/>
                      </a:ln>
                      <a:effectLst/>
                    </p:spPr>
                    <p:txBody>
                      <a:bodyPr wrap="none" anchor="ctr"/>
                      <a:lstStyle/>
                      <a:p>
                        <a:endParaRPr lang="ro-RO"/>
                      </a:p>
                    </p:txBody>
                  </p:sp>
                  <p:sp>
                    <p:nvSpPr>
                      <p:cNvPr id="173368" name="AutoShape 312" descr="Широкий диагональный 2"/>
                      <p:cNvSpPr>
                        <a:spLocks noChangeAspect="1" noChangeArrowheads="1"/>
                      </p:cNvSpPr>
                      <p:nvPr/>
                    </p:nvSpPr>
                    <p:spPr bwMode="auto">
                      <a:xfrm>
                        <a:off x="3029" y="1082"/>
                        <a:ext cx="117" cy="20"/>
                      </a:xfrm>
                      <a:custGeom>
                        <a:avLst/>
                        <a:gdLst>
                          <a:gd name="G0" fmla="+- 5400 0 0"/>
                          <a:gd name="G1" fmla="+- 21600 0 5400"/>
                          <a:gd name="G2" fmla="*/ 5400 1 2"/>
                          <a:gd name="G3" fmla="+- 21600 0 G2"/>
                          <a:gd name="G4" fmla="+/ 5400 21600 2"/>
                          <a:gd name="G5" fmla="+/ G1 0 2"/>
                          <a:gd name="G6" fmla="*/ 21600 21600 5400"/>
                          <a:gd name="G7" fmla="*/ G6 1 2"/>
                          <a:gd name="G8" fmla="+- 21600 0 G7"/>
                          <a:gd name="G9" fmla="*/ 21600 1 2"/>
                          <a:gd name="G10" fmla="+- 5400 0 G9"/>
                          <a:gd name="G11" fmla="?: G10 G8 0"/>
                          <a:gd name="G12" fmla="?: G10 G7 21600"/>
                          <a:gd name="T0" fmla="*/ 18900 w 21600"/>
                          <a:gd name="T1" fmla="*/ 10800 h 21600"/>
                          <a:gd name="T2" fmla="*/ 10800 w 21600"/>
                          <a:gd name="T3" fmla="*/ 21600 h 21600"/>
                          <a:gd name="T4" fmla="*/ 2700 w 21600"/>
                          <a:gd name="T5" fmla="*/ 10800 h 21600"/>
                          <a:gd name="T6" fmla="*/ 10800 w 21600"/>
                          <a:gd name="T7" fmla="*/ 0 h 21600"/>
                          <a:gd name="T8" fmla="*/ 4500 w 21600"/>
                          <a:gd name="T9" fmla="*/ 4500 h 21600"/>
                          <a:gd name="T10" fmla="*/ 17100 w 21600"/>
                          <a:gd name="T11" fmla="*/ 17100 h 21600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</a:cxnLst>
                        <a:rect l="T8" t="T9" r="T10" b="T11"/>
                        <a:pathLst>
                          <a:path w="21600" h="21600">
                            <a:moveTo>
                              <a:pt x="0" y="0"/>
                            </a:moveTo>
                            <a:lnTo>
                              <a:pt x="5400" y="21600"/>
                            </a:lnTo>
                            <a:lnTo>
                              <a:pt x="16200" y="21600"/>
                            </a:lnTo>
                            <a:lnTo>
                              <a:pt x="21600" y="0"/>
                            </a:lnTo>
                            <a:close/>
                          </a:path>
                        </a:pathLst>
                      </a:custGeom>
                      <a:pattFill prst="wdUpDiag">
                        <a:fgClr>
                          <a:srgbClr val="006600"/>
                        </a:fgClr>
                        <a:bgClr>
                          <a:schemeClr val="bg1"/>
                        </a:bgClr>
                      </a:pattFill>
                      <a:ln w="9525">
                        <a:solidFill>
                          <a:srgbClr val="006600"/>
                        </a:solidFill>
                        <a:miter lim="800000"/>
                        <a:headEnd/>
                        <a:tailEnd/>
                      </a:ln>
                      <a:effectLst/>
                    </p:spPr>
                    <p:txBody>
                      <a:bodyPr wrap="none" anchor="ctr"/>
                      <a:lstStyle/>
                      <a:p>
                        <a:endParaRPr lang="ro-RO"/>
                      </a:p>
                    </p:txBody>
                  </p:sp>
                </p:grpSp>
                <p:grpSp>
                  <p:nvGrpSpPr>
                    <p:cNvPr id="173369" name="Group 313"/>
                    <p:cNvGrpSpPr>
                      <a:grpSpLocks noChangeAspect="1"/>
                    </p:cNvGrpSpPr>
                    <p:nvPr/>
                  </p:nvGrpSpPr>
                  <p:grpSpPr bwMode="auto">
                    <a:xfrm>
                      <a:off x="2878" y="405"/>
                      <a:ext cx="436" cy="600"/>
                      <a:chOff x="2878" y="405"/>
                      <a:chExt cx="436" cy="600"/>
                    </a:xfrm>
                  </p:grpSpPr>
                  <p:sp>
                    <p:nvSpPr>
                      <p:cNvPr id="173370" name="Freeform 314" descr="Широкий диагональный 1"/>
                      <p:cNvSpPr>
                        <a:spLocks noChangeAspect="1"/>
                      </p:cNvSpPr>
                      <p:nvPr/>
                    </p:nvSpPr>
                    <p:spPr bwMode="auto">
                      <a:xfrm>
                        <a:off x="2878" y="405"/>
                        <a:ext cx="436" cy="573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104" y="0"/>
                          </a:cxn>
                          <a:cxn ang="0">
                            <a:pos x="338" y="0"/>
                          </a:cxn>
                          <a:cxn ang="0">
                            <a:pos x="338" y="18"/>
                          </a:cxn>
                          <a:cxn ang="0">
                            <a:pos x="386" y="21"/>
                          </a:cxn>
                          <a:cxn ang="0">
                            <a:pos x="389" y="92"/>
                          </a:cxn>
                          <a:cxn ang="0">
                            <a:pos x="388" y="23"/>
                          </a:cxn>
                          <a:cxn ang="0">
                            <a:pos x="355" y="62"/>
                          </a:cxn>
                          <a:cxn ang="0">
                            <a:pos x="91" y="60"/>
                          </a:cxn>
                          <a:cxn ang="0">
                            <a:pos x="91" y="114"/>
                          </a:cxn>
                          <a:cxn ang="0">
                            <a:pos x="353" y="117"/>
                          </a:cxn>
                          <a:cxn ang="0">
                            <a:pos x="391" y="147"/>
                          </a:cxn>
                          <a:cxn ang="0">
                            <a:pos x="389" y="90"/>
                          </a:cxn>
                          <a:cxn ang="0">
                            <a:pos x="391" y="150"/>
                          </a:cxn>
                          <a:cxn ang="0">
                            <a:pos x="338" y="150"/>
                          </a:cxn>
                          <a:cxn ang="0">
                            <a:pos x="335" y="198"/>
                          </a:cxn>
                          <a:cxn ang="0">
                            <a:pos x="436" y="199"/>
                          </a:cxn>
                          <a:cxn ang="0">
                            <a:pos x="436" y="339"/>
                          </a:cxn>
                          <a:cxn ang="0">
                            <a:pos x="398" y="339"/>
                          </a:cxn>
                          <a:cxn ang="0">
                            <a:pos x="396" y="305"/>
                          </a:cxn>
                          <a:cxn ang="0">
                            <a:pos x="323" y="302"/>
                          </a:cxn>
                          <a:cxn ang="0">
                            <a:pos x="323" y="368"/>
                          </a:cxn>
                          <a:cxn ang="0">
                            <a:pos x="337" y="392"/>
                          </a:cxn>
                          <a:cxn ang="0">
                            <a:pos x="335" y="573"/>
                          </a:cxn>
                          <a:cxn ang="0">
                            <a:pos x="266" y="570"/>
                          </a:cxn>
                          <a:cxn ang="0">
                            <a:pos x="269" y="507"/>
                          </a:cxn>
                          <a:cxn ang="0">
                            <a:pos x="152" y="504"/>
                          </a:cxn>
                          <a:cxn ang="0">
                            <a:pos x="154" y="570"/>
                          </a:cxn>
                          <a:cxn ang="0">
                            <a:pos x="84" y="565"/>
                          </a:cxn>
                          <a:cxn ang="0">
                            <a:pos x="86" y="387"/>
                          </a:cxn>
                          <a:cxn ang="0">
                            <a:pos x="104" y="369"/>
                          </a:cxn>
                          <a:cxn ang="0">
                            <a:pos x="104" y="302"/>
                          </a:cxn>
                          <a:cxn ang="0">
                            <a:pos x="38" y="300"/>
                          </a:cxn>
                          <a:cxn ang="0">
                            <a:pos x="34" y="329"/>
                          </a:cxn>
                          <a:cxn ang="0">
                            <a:pos x="2" y="329"/>
                          </a:cxn>
                          <a:cxn ang="0">
                            <a:pos x="0" y="199"/>
                          </a:cxn>
                          <a:cxn ang="0">
                            <a:pos x="101" y="195"/>
                          </a:cxn>
                          <a:cxn ang="0">
                            <a:pos x="101" y="150"/>
                          </a:cxn>
                          <a:cxn ang="0">
                            <a:pos x="38" y="147"/>
                          </a:cxn>
                          <a:cxn ang="0">
                            <a:pos x="38" y="87"/>
                          </a:cxn>
                          <a:cxn ang="0">
                            <a:pos x="40" y="147"/>
                          </a:cxn>
                          <a:cxn ang="0">
                            <a:pos x="88" y="114"/>
                          </a:cxn>
                          <a:cxn ang="0">
                            <a:pos x="352" y="117"/>
                          </a:cxn>
                          <a:cxn ang="0">
                            <a:pos x="356" y="62"/>
                          </a:cxn>
                          <a:cxn ang="0">
                            <a:pos x="94" y="62"/>
                          </a:cxn>
                          <a:cxn ang="0">
                            <a:pos x="37" y="21"/>
                          </a:cxn>
                          <a:cxn ang="0">
                            <a:pos x="38" y="93"/>
                          </a:cxn>
                          <a:cxn ang="0">
                            <a:pos x="38" y="21"/>
                          </a:cxn>
                          <a:cxn ang="0">
                            <a:pos x="104" y="21"/>
                          </a:cxn>
                          <a:cxn ang="0">
                            <a:pos x="104" y="0"/>
                          </a:cxn>
                        </a:cxnLst>
                        <a:rect l="0" t="0" r="r" b="b"/>
                        <a:pathLst>
                          <a:path w="436" h="573">
                            <a:moveTo>
                              <a:pt x="104" y="0"/>
                            </a:moveTo>
                            <a:lnTo>
                              <a:pt x="338" y="0"/>
                            </a:lnTo>
                            <a:lnTo>
                              <a:pt x="338" y="18"/>
                            </a:lnTo>
                            <a:lnTo>
                              <a:pt x="386" y="21"/>
                            </a:lnTo>
                            <a:lnTo>
                              <a:pt x="389" y="92"/>
                            </a:lnTo>
                            <a:lnTo>
                              <a:pt x="388" y="23"/>
                            </a:lnTo>
                            <a:lnTo>
                              <a:pt x="355" y="62"/>
                            </a:lnTo>
                            <a:lnTo>
                              <a:pt x="91" y="60"/>
                            </a:lnTo>
                            <a:lnTo>
                              <a:pt x="91" y="114"/>
                            </a:lnTo>
                            <a:lnTo>
                              <a:pt x="353" y="117"/>
                            </a:lnTo>
                            <a:lnTo>
                              <a:pt x="391" y="147"/>
                            </a:lnTo>
                            <a:lnTo>
                              <a:pt x="389" y="90"/>
                            </a:lnTo>
                            <a:lnTo>
                              <a:pt x="391" y="150"/>
                            </a:lnTo>
                            <a:lnTo>
                              <a:pt x="338" y="150"/>
                            </a:lnTo>
                            <a:lnTo>
                              <a:pt x="335" y="198"/>
                            </a:lnTo>
                            <a:lnTo>
                              <a:pt x="436" y="199"/>
                            </a:lnTo>
                            <a:lnTo>
                              <a:pt x="436" y="339"/>
                            </a:lnTo>
                            <a:lnTo>
                              <a:pt x="398" y="339"/>
                            </a:lnTo>
                            <a:lnTo>
                              <a:pt x="396" y="305"/>
                            </a:lnTo>
                            <a:lnTo>
                              <a:pt x="323" y="302"/>
                            </a:lnTo>
                            <a:lnTo>
                              <a:pt x="323" y="368"/>
                            </a:lnTo>
                            <a:lnTo>
                              <a:pt x="337" y="392"/>
                            </a:lnTo>
                            <a:lnTo>
                              <a:pt x="335" y="573"/>
                            </a:lnTo>
                            <a:lnTo>
                              <a:pt x="266" y="570"/>
                            </a:lnTo>
                            <a:lnTo>
                              <a:pt x="269" y="507"/>
                            </a:lnTo>
                            <a:lnTo>
                              <a:pt x="152" y="504"/>
                            </a:lnTo>
                            <a:lnTo>
                              <a:pt x="154" y="570"/>
                            </a:lnTo>
                            <a:lnTo>
                              <a:pt x="84" y="565"/>
                            </a:lnTo>
                            <a:lnTo>
                              <a:pt x="86" y="387"/>
                            </a:lnTo>
                            <a:lnTo>
                              <a:pt x="104" y="369"/>
                            </a:lnTo>
                            <a:lnTo>
                              <a:pt x="104" y="302"/>
                            </a:lnTo>
                            <a:lnTo>
                              <a:pt x="38" y="300"/>
                            </a:lnTo>
                            <a:lnTo>
                              <a:pt x="34" y="329"/>
                            </a:lnTo>
                            <a:lnTo>
                              <a:pt x="2" y="329"/>
                            </a:lnTo>
                            <a:lnTo>
                              <a:pt x="0" y="199"/>
                            </a:lnTo>
                            <a:lnTo>
                              <a:pt x="101" y="195"/>
                            </a:lnTo>
                            <a:lnTo>
                              <a:pt x="101" y="150"/>
                            </a:lnTo>
                            <a:lnTo>
                              <a:pt x="38" y="147"/>
                            </a:lnTo>
                            <a:lnTo>
                              <a:pt x="38" y="87"/>
                            </a:lnTo>
                            <a:lnTo>
                              <a:pt x="40" y="147"/>
                            </a:lnTo>
                            <a:lnTo>
                              <a:pt x="88" y="114"/>
                            </a:lnTo>
                            <a:lnTo>
                              <a:pt x="352" y="117"/>
                            </a:lnTo>
                            <a:lnTo>
                              <a:pt x="356" y="62"/>
                            </a:lnTo>
                            <a:lnTo>
                              <a:pt x="94" y="62"/>
                            </a:lnTo>
                            <a:lnTo>
                              <a:pt x="37" y="21"/>
                            </a:lnTo>
                            <a:lnTo>
                              <a:pt x="38" y="93"/>
                            </a:lnTo>
                            <a:lnTo>
                              <a:pt x="38" y="21"/>
                            </a:lnTo>
                            <a:lnTo>
                              <a:pt x="104" y="21"/>
                            </a:lnTo>
                            <a:lnTo>
                              <a:pt x="104" y="0"/>
                            </a:lnTo>
                            <a:close/>
                          </a:path>
                        </a:pathLst>
                      </a:custGeom>
                      <a:pattFill prst="wdDnDiag">
                        <a:fgClr>
                          <a:srgbClr val="006600"/>
                        </a:fgClr>
                        <a:bgClr>
                          <a:schemeClr val="bg1"/>
                        </a:bgClr>
                      </a:pattFill>
                      <a:ln w="9525">
                        <a:solidFill>
                          <a:srgbClr val="006600"/>
                        </a:solidFill>
                        <a:round/>
                        <a:headEnd/>
                        <a:tailEnd/>
                      </a:ln>
                      <a:effectLst/>
                    </p:spPr>
                    <p:txBody>
                      <a:bodyPr/>
                      <a:lstStyle/>
                      <a:p>
                        <a:endParaRPr lang="ro-RO"/>
                      </a:p>
                    </p:txBody>
                  </p:sp>
                  <p:sp>
                    <p:nvSpPr>
                      <p:cNvPr id="173371" name="Freeform 315"/>
                      <p:cNvSpPr>
                        <a:spLocks noChangeAspect="1"/>
                      </p:cNvSpPr>
                      <p:nvPr/>
                    </p:nvSpPr>
                    <p:spPr bwMode="auto">
                      <a:xfrm>
                        <a:off x="2970" y="779"/>
                        <a:ext cx="16" cy="218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12" y="0"/>
                          </a:cxn>
                          <a:cxn ang="0">
                            <a:pos x="16" y="197"/>
                          </a:cxn>
                          <a:cxn ang="0">
                            <a:pos x="0" y="218"/>
                          </a:cxn>
                        </a:cxnLst>
                        <a:rect l="0" t="0" r="r" b="b"/>
                        <a:pathLst>
                          <a:path w="16" h="218">
                            <a:moveTo>
                              <a:pt x="12" y="0"/>
                            </a:moveTo>
                            <a:lnTo>
                              <a:pt x="16" y="197"/>
                            </a:lnTo>
                            <a:lnTo>
                              <a:pt x="0" y="218"/>
                            </a:lnTo>
                          </a:path>
                        </a:pathLst>
                      </a:custGeom>
                      <a:noFill/>
                      <a:ln w="6350" cmpd="sng">
                        <a:solidFill>
                          <a:srgbClr val="006600"/>
                        </a:solidFill>
                        <a:round/>
                        <a:headEnd type="none" w="med" len="med"/>
                        <a:tailEnd type="none" w="med" len="med"/>
                      </a:ln>
                      <a:effectLst/>
                    </p:spPr>
                    <p:txBody>
                      <a:bodyPr/>
                      <a:lstStyle/>
                      <a:p>
                        <a:endParaRPr lang="ro-RO"/>
                      </a:p>
                    </p:txBody>
                  </p:sp>
                  <p:sp>
                    <p:nvSpPr>
                      <p:cNvPr id="173372" name="Freeform 316"/>
                      <p:cNvSpPr>
                        <a:spLocks noChangeAspect="1"/>
                      </p:cNvSpPr>
                      <p:nvPr/>
                    </p:nvSpPr>
                    <p:spPr bwMode="auto">
                      <a:xfrm>
                        <a:off x="3195" y="773"/>
                        <a:ext cx="20" cy="232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0" y="0"/>
                          </a:cxn>
                          <a:cxn ang="0">
                            <a:pos x="0" y="199"/>
                          </a:cxn>
                          <a:cxn ang="0">
                            <a:pos x="20" y="232"/>
                          </a:cxn>
                        </a:cxnLst>
                        <a:rect l="0" t="0" r="r" b="b"/>
                        <a:pathLst>
                          <a:path w="20" h="232">
                            <a:moveTo>
                              <a:pt x="0" y="0"/>
                            </a:moveTo>
                            <a:lnTo>
                              <a:pt x="0" y="199"/>
                            </a:lnTo>
                            <a:lnTo>
                              <a:pt x="20" y="232"/>
                            </a:lnTo>
                          </a:path>
                        </a:pathLst>
                      </a:custGeom>
                      <a:noFill/>
                      <a:ln w="6350" cmpd="sng">
                        <a:solidFill>
                          <a:srgbClr val="006600"/>
                        </a:solidFill>
                        <a:round/>
                        <a:headEnd type="none" w="med" len="med"/>
                        <a:tailEnd type="none" w="med" len="med"/>
                      </a:ln>
                      <a:effectLst/>
                    </p:spPr>
                    <p:txBody>
                      <a:bodyPr/>
                      <a:lstStyle/>
                      <a:p>
                        <a:endParaRPr lang="ro-RO"/>
                      </a:p>
                    </p:txBody>
                  </p:sp>
                  <p:sp>
                    <p:nvSpPr>
                      <p:cNvPr id="173373" name="Rectangle 317"/>
                      <p:cNvSpPr>
                        <a:spLocks noChangeAspect="1" noChangeArrowheads="1"/>
                      </p:cNvSpPr>
                      <p:nvPr/>
                    </p:nvSpPr>
                    <p:spPr bwMode="auto">
                      <a:xfrm>
                        <a:off x="2970" y="467"/>
                        <a:ext cx="262" cy="56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 w="9525">
                        <a:solidFill>
                          <a:srgbClr val="006600"/>
                        </a:solidFill>
                        <a:miter lim="800000"/>
                        <a:headEnd/>
                        <a:tailEnd/>
                      </a:ln>
                      <a:effectLst/>
                    </p:spPr>
                    <p:txBody>
                      <a:bodyPr wrap="none" anchor="ctr"/>
                      <a:lstStyle/>
                      <a:p>
                        <a:endParaRPr lang="ro-RO"/>
                      </a:p>
                    </p:txBody>
                  </p:sp>
                </p:grpSp>
              </p:grpSp>
              <p:sp>
                <p:nvSpPr>
                  <p:cNvPr id="173374" name="Rectangle 318" descr="Алмазная решетка (контур)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728" y="1137"/>
                    <a:ext cx="53" cy="40"/>
                  </a:xfrm>
                  <a:prstGeom prst="rect">
                    <a:avLst/>
                  </a:prstGeom>
                  <a:pattFill prst="openDmnd">
                    <a:fgClr>
                      <a:srgbClr val="808080"/>
                    </a:fgClr>
                    <a:bgClr>
                      <a:schemeClr val="bg1"/>
                    </a:bgClr>
                  </a:patt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73375" name="Rectangle 319" descr="Алмазная решетка (контур)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976" y="1138"/>
                    <a:ext cx="53" cy="40"/>
                  </a:xfrm>
                  <a:prstGeom prst="rect">
                    <a:avLst/>
                  </a:prstGeom>
                  <a:pattFill prst="openDmnd">
                    <a:fgClr>
                      <a:srgbClr val="808080"/>
                    </a:fgClr>
                    <a:bgClr>
                      <a:schemeClr val="bg1"/>
                    </a:bgClr>
                  </a:patt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</p:grpSp>
          </p:grpSp>
        </p:grpSp>
        <p:grpSp>
          <p:nvGrpSpPr>
            <p:cNvPr id="173376" name="Group 320"/>
            <p:cNvGrpSpPr>
              <a:grpSpLocks/>
            </p:cNvGrpSpPr>
            <p:nvPr/>
          </p:nvGrpSpPr>
          <p:grpSpPr bwMode="auto">
            <a:xfrm>
              <a:off x="1992" y="1864"/>
              <a:ext cx="1784" cy="2152"/>
              <a:chOff x="1992" y="1864"/>
              <a:chExt cx="1784" cy="2152"/>
            </a:xfrm>
          </p:grpSpPr>
          <p:grpSp>
            <p:nvGrpSpPr>
              <p:cNvPr id="173377" name="Group 321"/>
              <p:cNvGrpSpPr>
                <a:grpSpLocks noChangeAspect="1"/>
              </p:cNvGrpSpPr>
              <p:nvPr/>
            </p:nvGrpSpPr>
            <p:grpSpPr bwMode="auto">
              <a:xfrm>
                <a:off x="1992" y="1864"/>
                <a:ext cx="1784" cy="2152"/>
                <a:chOff x="1806" y="1388"/>
                <a:chExt cx="2156" cy="2602"/>
              </a:xfrm>
            </p:grpSpPr>
            <p:sp>
              <p:nvSpPr>
                <p:cNvPr id="173378" name="Rectangle 322"/>
                <p:cNvSpPr>
                  <a:spLocks noChangeAspect="1" noChangeArrowheads="1"/>
                </p:cNvSpPr>
                <p:nvPr/>
              </p:nvSpPr>
              <p:spPr bwMode="auto">
                <a:xfrm>
                  <a:off x="2861" y="2373"/>
                  <a:ext cx="41" cy="52"/>
                </a:xfrm>
                <a:prstGeom prst="rect">
                  <a:avLst/>
                </a:prstGeom>
                <a:solidFill>
                  <a:schemeClr val="bg1"/>
                </a:solidFill>
                <a:ln w="635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grpSp>
              <p:nvGrpSpPr>
                <p:cNvPr id="173379" name="Group 323"/>
                <p:cNvGrpSpPr>
                  <a:grpSpLocks noChangeAspect="1"/>
                </p:cNvGrpSpPr>
                <p:nvPr/>
              </p:nvGrpSpPr>
              <p:grpSpPr bwMode="auto">
                <a:xfrm>
                  <a:off x="1806" y="1388"/>
                  <a:ext cx="2156" cy="2602"/>
                  <a:chOff x="1806" y="1388"/>
                  <a:chExt cx="2156" cy="2602"/>
                </a:xfrm>
              </p:grpSpPr>
              <p:sp>
                <p:nvSpPr>
                  <p:cNvPr id="173380" name="Rectangle 324" descr="Алмазная решетка (контур)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644" y="2387"/>
                    <a:ext cx="467" cy="20"/>
                  </a:xfrm>
                  <a:prstGeom prst="rect">
                    <a:avLst/>
                  </a:prstGeom>
                  <a:pattFill prst="openDmnd">
                    <a:fgClr>
                      <a:schemeClr val="tx2"/>
                    </a:fgClr>
                    <a:bgClr>
                      <a:schemeClr val="bg1"/>
                    </a:bgClr>
                  </a:patt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grpSp>
                <p:nvGrpSpPr>
                  <p:cNvPr id="173381" name="Group 325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1806" y="1388"/>
                    <a:ext cx="2156" cy="2602"/>
                    <a:chOff x="1806" y="1388"/>
                    <a:chExt cx="2156" cy="2602"/>
                  </a:xfrm>
                </p:grpSpPr>
                <p:grpSp>
                  <p:nvGrpSpPr>
                    <p:cNvPr id="173382" name="Group 326"/>
                    <p:cNvGrpSpPr>
                      <a:grpSpLocks noChangeAspect="1"/>
                    </p:cNvGrpSpPr>
                    <p:nvPr/>
                  </p:nvGrpSpPr>
                  <p:grpSpPr bwMode="auto">
                    <a:xfrm>
                      <a:off x="2646" y="1505"/>
                      <a:ext cx="462" cy="884"/>
                      <a:chOff x="2820" y="1146"/>
                      <a:chExt cx="542" cy="1062"/>
                    </a:xfrm>
                  </p:grpSpPr>
                  <p:sp>
                    <p:nvSpPr>
                      <p:cNvPr id="173383" name="Rectangle 327" descr="Зигзаг"/>
                      <p:cNvSpPr>
                        <a:spLocks noChangeAspect="1" noChangeArrowheads="1"/>
                      </p:cNvSpPr>
                      <p:nvPr/>
                    </p:nvSpPr>
                    <p:spPr bwMode="auto">
                      <a:xfrm>
                        <a:off x="2820" y="1146"/>
                        <a:ext cx="182" cy="1056"/>
                      </a:xfrm>
                      <a:prstGeom prst="rect">
                        <a:avLst/>
                      </a:prstGeom>
                      <a:pattFill prst="zigZag">
                        <a:fgClr>
                          <a:srgbClr val="FF3300"/>
                        </a:fgClr>
                        <a:bgClr>
                          <a:schemeClr val="bg1"/>
                        </a:bgClr>
                      </a:pattFill>
                      <a:ln w="9525">
                        <a:solidFill>
                          <a:srgbClr val="FF3300"/>
                        </a:solidFill>
                        <a:miter lim="800000"/>
                        <a:headEnd/>
                        <a:tailEnd/>
                      </a:ln>
                      <a:effectLst/>
                    </p:spPr>
                    <p:txBody>
                      <a:bodyPr wrap="none" anchor="ctr"/>
                      <a:lstStyle/>
                      <a:p>
                        <a:endParaRPr lang="ro-RO"/>
                      </a:p>
                    </p:txBody>
                  </p:sp>
                  <p:sp>
                    <p:nvSpPr>
                      <p:cNvPr id="173384" name="Rectangle 328" descr="Зигзаг"/>
                      <p:cNvSpPr>
                        <a:spLocks noChangeAspect="1" noChangeArrowheads="1"/>
                      </p:cNvSpPr>
                      <p:nvPr/>
                    </p:nvSpPr>
                    <p:spPr bwMode="auto">
                      <a:xfrm>
                        <a:off x="3180" y="1152"/>
                        <a:ext cx="182" cy="1056"/>
                      </a:xfrm>
                      <a:prstGeom prst="rect">
                        <a:avLst/>
                      </a:prstGeom>
                      <a:pattFill prst="zigZag">
                        <a:fgClr>
                          <a:srgbClr val="FF3300"/>
                        </a:fgClr>
                        <a:bgClr>
                          <a:schemeClr val="bg1"/>
                        </a:bgClr>
                      </a:pattFill>
                      <a:ln w="9525">
                        <a:solidFill>
                          <a:srgbClr val="FF3300"/>
                        </a:solidFill>
                        <a:miter lim="800000"/>
                        <a:headEnd/>
                        <a:tailEnd/>
                      </a:ln>
                      <a:effectLst/>
                    </p:spPr>
                    <p:txBody>
                      <a:bodyPr wrap="none" anchor="ctr"/>
                      <a:lstStyle/>
                      <a:p>
                        <a:endParaRPr lang="ro-RO"/>
                      </a:p>
                    </p:txBody>
                  </p:sp>
                </p:grpSp>
                <p:grpSp>
                  <p:nvGrpSpPr>
                    <p:cNvPr id="173385" name="Group 329"/>
                    <p:cNvGrpSpPr>
                      <a:grpSpLocks noChangeAspect="1"/>
                    </p:cNvGrpSpPr>
                    <p:nvPr/>
                  </p:nvGrpSpPr>
                  <p:grpSpPr bwMode="auto">
                    <a:xfrm rot="10800000">
                      <a:off x="2784" y="2557"/>
                      <a:ext cx="203" cy="174"/>
                      <a:chOff x="2262" y="456"/>
                      <a:chExt cx="238" cy="177"/>
                    </a:xfrm>
                  </p:grpSpPr>
                  <p:grpSp>
                    <p:nvGrpSpPr>
                      <p:cNvPr id="173386" name="Group 330"/>
                      <p:cNvGrpSpPr>
                        <a:grpSpLocks noChangeAspect="1"/>
                      </p:cNvGrpSpPr>
                      <p:nvPr/>
                    </p:nvGrpSpPr>
                    <p:grpSpPr bwMode="auto">
                      <a:xfrm>
                        <a:off x="2332" y="464"/>
                        <a:ext cx="109" cy="169"/>
                        <a:chOff x="2332" y="464"/>
                        <a:chExt cx="109" cy="169"/>
                      </a:xfrm>
                    </p:grpSpPr>
                    <p:sp>
                      <p:nvSpPr>
                        <p:cNvPr id="173387" name="Rectangle 331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2332" y="464"/>
                          <a:ext cx="106" cy="126"/>
                        </a:xfrm>
                        <a:prstGeom prst="rect">
                          <a:avLst/>
                        </a:prstGeom>
                        <a:gradFill rotWithShape="0">
                          <a:gsLst>
                            <a:gs pos="0">
                              <a:srgbClr val="CC9900"/>
                            </a:gs>
                            <a:gs pos="50000">
                              <a:srgbClr val="CC9900">
                                <a:gamma/>
                                <a:tint val="0"/>
                                <a:invGamma/>
                              </a:srgbClr>
                            </a:gs>
                            <a:gs pos="100000">
                              <a:srgbClr val="CC9900"/>
                            </a:gs>
                          </a:gsLst>
                          <a:lin ang="0" scaled="1"/>
                        </a:gradFill>
                        <a:ln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73388" name="AutoShape 332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2334" y="588"/>
                          <a:ext cx="107" cy="45"/>
                        </a:xfrm>
                        <a:custGeom>
                          <a:avLst/>
                          <a:gdLst>
                            <a:gd name="G0" fmla="+- 5400 0 0"/>
                            <a:gd name="G1" fmla="+- 21600 0 5400"/>
                            <a:gd name="G2" fmla="*/ 5400 1 2"/>
                            <a:gd name="G3" fmla="+- 21600 0 G2"/>
                            <a:gd name="G4" fmla="+/ 5400 21600 2"/>
                            <a:gd name="G5" fmla="+/ G1 0 2"/>
                            <a:gd name="G6" fmla="*/ 21600 21600 5400"/>
                            <a:gd name="G7" fmla="*/ G6 1 2"/>
                            <a:gd name="G8" fmla="+- 21600 0 G7"/>
                            <a:gd name="G9" fmla="*/ 21600 1 2"/>
                            <a:gd name="G10" fmla="+- 5400 0 G9"/>
                            <a:gd name="G11" fmla="?: G10 G8 0"/>
                            <a:gd name="G12" fmla="?: G10 G7 21600"/>
                            <a:gd name="T0" fmla="*/ 18900 w 21600"/>
                            <a:gd name="T1" fmla="*/ 10800 h 21600"/>
                            <a:gd name="T2" fmla="*/ 10800 w 21600"/>
                            <a:gd name="T3" fmla="*/ 21600 h 21600"/>
                            <a:gd name="T4" fmla="*/ 2700 w 21600"/>
                            <a:gd name="T5" fmla="*/ 10800 h 21600"/>
                            <a:gd name="T6" fmla="*/ 10800 w 21600"/>
                            <a:gd name="T7" fmla="*/ 0 h 21600"/>
                            <a:gd name="T8" fmla="*/ 4500 w 21600"/>
                            <a:gd name="T9" fmla="*/ 4500 h 21600"/>
                            <a:gd name="T10" fmla="*/ 17100 w 21600"/>
                            <a:gd name="T11" fmla="*/ 17100 h 21600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  <a:cxn ang="0">
                              <a:pos x="T6" y="T7"/>
                            </a:cxn>
                          </a:cxnLst>
                          <a:rect l="T8" t="T9" r="T10" b="T11"/>
                          <a:pathLst>
                            <a:path w="21600" h="21600">
                              <a:moveTo>
                                <a:pt x="0" y="0"/>
                              </a:moveTo>
                              <a:lnTo>
                                <a:pt x="5400" y="21600"/>
                              </a:lnTo>
                              <a:lnTo>
                                <a:pt x="16200" y="21600"/>
                              </a:lnTo>
                              <a:lnTo>
                                <a:pt x="21600" y="0"/>
                              </a:lnTo>
                              <a:close/>
                            </a:path>
                          </a:pathLst>
                        </a:custGeom>
                        <a:gradFill rotWithShape="0">
                          <a:gsLst>
                            <a:gs pos="0">
                              <a:srgbClr val="CC9900"/>
                            </a:gs>
                            <a:gs pos="50000">
                              <a:srgbClr val="CC9900">
                                <a:gamma/>
                                <a:tint val="0"/>
                                <a:invGamma/>
                              </a:srgbClr>
                            </a:gs>
                            <a:gs pos="100000">
                              <a:srgbClr val="CC9900"/>
                            </a:gs>
                          </a:gsLst>
                          <a:lin ang="0" scaled="1"/>
                        </a:gradFill>
                        <a:ln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</p:grpSp>
                  <p:grpSp>
                    <p:nvGrpSpPr>
                      <p:cNvPr id="173389" name="Group 333"/>
                      <p:cNvGrpSpPr>
                        <a:grpSpLocks noChangeAspect="1"/>
                      </p:cNvGrpSpPr>
                      <p:nvPr/>
                    </p:nvGrpSpPr>
                    <p:grpSpPr bwMode="auto">
                      <a:xfrm>
                        <a:off x="2262" y="456"/>
                        <a:ext cx="238" cy="47"/>
                        <a:chOff x="2620" y="480"/>
                        <a:chExt cx="260" cy="36"/>
                      </a:xfrm>
                    </p:grpSpPr>
                    <p:sp>
                      <p:nvSpPr>
                        <p:cNvPr id="173390" name="Rectangle 334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2620" y="480"/>
                          <a:ext cx="260" cy="20"/>
                        </a:xfrm>
                        <a:prstGeom prst="rect">
                          <a:avLst/>
                        </a:prstGeom>
                        <a:gradFill rotWithShape="0">
                          <a:gsLst>
                            <a:gs pos="0">
                              <a:srgbClr val="CC9900"/>
                            </a:gs>
                            <a:gs pos="50000">
                              <a:srgbClr val="CC9900">
                                <a:gamma/>
                                <a:tint val="0"/>
                                <a:invGamma/>
                              </a:srgbClr>
                            </a:gs>
                            <a:gs pos="100000">
                              <a:srgbClr val="CC9900"/>
                            </a:gs>
                          </a:gsLst>
                          <a:lin ang="0" scaled="1"/>
                        </a:gradFill>
                        <a:ln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73391" name="AutoShape 335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2622" y="498"/>
                          <a:ext cx="256" cy="18"/>
                        </a:xfrm>
                        <a:custGeom>
                          <a:avLst/>
                          <a:gdLst>
                            <a:gd name="G0" fmla="+- 5400 0 0"/>
                            <a:gd name="G1" fmla="+- 21600 0 5400"/>
                            <a:gd name="G2" fmla="*/ 5400 1 2"/>
                            <a:gd name="G3" fmla="+- 21600 0 G2"/>
                            <a:gd name="G4" fmla="+/ 5400 21600 2"/>
                            <a:gd name="G5" fmla="+/ G1 0 2"/>
                            <a:gd name="G6" fmla="*/ 21600 21600 5400"/>
                            <a:gd name="G7" fmla="*/ G6 1 2"/>
                            <a:gd name="G8" fmla="+- 21600 0 G7"/>
                            <a:gd name="G9" fmla="*/ 21600 1 2"/>
                            <a:gd name="G10" fmla="+- 5400 0 G9"/>
                            <a:gd name="G11" fmla="?: G10 G8 0"/>
                            <a:gd name="G12" fmla="?: G10 G7 21600"/>
                            <a:gd name="T0" fmla="*/ 18900 w 21600"/>
                            <a:gd name="T1" fmla="*/ 10800 h 21600"/>
                            <a:gd name="T2" fmla="*/ 10800 w 21600"/>
                            <a:gd name="T3" fmla="*/ 21600 h 21600"/>
                            <a:gd name="T4" fmla="*/ 2700 w 21600"/>
                            <a:gd name="T5" fmla="*/ 10800 h 21600"/>
                            <a:gd name="T6" fmla="*/ 10800 w 21600"/>
                            <a:gd name="T7" fmla="*/ 0 h 21600"/>
                            <a:gd name="T8" fmla="*/ 4500 w 21600"/>
                            <a:gd name="T9" fmla="*/ 4500 h 21600"/>
                            <a:gd name="T10" fmla="*/ 17100 w 21600"/>
                            <a:gd name="T11" fmla="*/ 17100 h 21600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  <a:cxn ang="0">
                              <a:pos x="T6" y="T7"/>
                            </a:cxn>
                          </a:cxnLst>
                          <a:rect l="T8" t="T9" r="T10" b="T11"/>
                          <a:pathLst>
                            <a:path w="21600" h="21600">
                              <a:moveTo>
                                <a:pt x="0" y="0"/>
                              </a:moveTo>
                              <a:lnTo>
                                <a:pt x="5400" y="21600"/>
                              </a:lnTo>
                              <a:lnTo>
                                <a:pt x="16200" y="21600"/>
                              </a:lnTo>
                              <a:lnTo>
                                <a:pt x="21600" y="0"/>
                              </a:lnTo>
                              <a:close/>
                            </a:path>
                          </a:pathLst>
                        </a:custGeom>
                        <a:gradFill rotWithShape="0">
                          <a:gsLst>
                            <a:gs pos="0">
                              <a:srgbClr val="CC9900"/>
                            </a:gs>
                            <a:gs pos="50000">
                              <a:srgbClr val="CC9900">
                                <a:gamma/>
                                <a:tint val="0"/>
                                <a:invGamma/>
                              </a:srgbClr>
                            </a:gs>
                            <a:gs pos="100000">
                              <a:srgbClr val="CC9900"/>
                            </a:gs>
                          </a:gsLst>
                          <a:lin ang="0" scaled="1"/>
                        </a:gradFill>
                        <a:ln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</p:grpSp>
                </p:grpSp>
                <p:sp>
                  <p:nvSpPr>
                    <p:cNvPr id="173392" name="Freeform 336" descr="Широкий диагональный 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641" y="2406"/>
                      <a:ext cx="470" cy="297"/>
                    </a:xfrm>
                    <a:custGeom>
                      <a:avLst/>
                      <a:gdLst/>
                      <a:ahLst/>
                      <a:cxnLst>
                        <a:cxn ang="0">
                          <a:pos x="4" y="28"/>
                        </a:cxn>
                        <a:cxn ang="0">
                          <a:pos x="0" y="2"/>
                        </a:cxn>
                        <a:cxn ang="0">
                          <a:pos x="188" y="2"/>
                        </a:cxn>
                        <a:cxn ang="0">
                          <a:pos x="188" y="146"/>
                        </a:cxn>
                        <a:cxn ang="0">
                          <a:pos x="366" y="146"/>
                        </a:cxn>
                        <a:cxn ang="0">
                          <a:pos x="366" y="0"/>
                        </a:cxn>
                        <a:cxn ang="0">
                          <a:pos x="552" y="0"/>
                        </a:cxn>
                        <a:cxn ang="0">
                          <a:pos x="552" y="32"/>
                        </a:cxn>
                        <a:cxn ang="0">
                          <a:pos x="536" y="34"/>
                        </a:cxn>
                        <a:cxn ang="0">
                          <a:pos x="540" y="102"/>
                        </a:cxn>
                        <a:cxn ang="0">
                          <a:pos x="450" y="102"/>
                        </a:cxn>
                        <a:cxn ang="0">
                          <a:pos x="456" y="318"/>
                        </a:cxn>
                        <a:cxn ang="0">
                          <a:pos x="432" y="342"/>
                        </a:cxn>
                        <a:cxn ang="0">
                          <a:pos x="404" y="348"/>
                        </a:cxn>
                        <a:cxn ang="0">
                          <a:pos x="338" y="320"/>
                        </a:cxn>
                        <a:cxn ang="0">
                          <a:pos x="338" y="230"/>
                        </a:cxn>
                        <a:cxn ang="0">
                          <a:pos x="310" y="176"/>
                        </a:cxn>
                        <a:cxn ang="0">
                          <a:pos x="306" y="148"/>
                        </a:cxn>
                        <a:cxn ang="0">
                          <a:pos x="250" y="148"/>
                        </a:cxn>
                        <a:cxn ang="0">
                          <a:pos x="244" y="176"/>
                        </a:cxn>
                        <a:cxn ang="0">
                          <a:pos x="222" y="226"/>
                        </a:cxn>
                        <a:cxn ang="0">
                          <a:pos x="222" y="322"/>
                        </a:cxn>
                        <a:cxn ang="0">
                          <a:pos x="168" y="346"/>
                        </a:cxn>
                        <a:cxn ang="0">
                          <a:pos x="130" y="342"/>
                        </a:cxn>
                        <a:cxn ang="0">
                          <a:pos x="106" y="316"/>
                        </a:cxn>
                        <a:cxn ang="0">
                          <a:pos x="106" y="96"/>
                        </a:cxn>
                        <a:cxn ang="0">
                          <a:pos x="18" y="102"/>
                        </a:cxn>
                        <a:cxn ang="0">
                          <a:pos x="16" y="36"/>
                        </a:cxn>
                        <a:cxn ang="0">
                          <a:pos x="4" y="28"/>
                        </a:cxn>
                      </a:cxnLst>
                      <a:rect l="0" t="0" r="r" b="b"/>
                      <a:pathLst>
                        <a:path w="552" h="348">
                          <a:moveTo>
                            <a:pt x="4" y="28"/>
                          </a:moveTo>
                          <a:lnTo>
                            <a:pt x="0" y="2"/>
                          </a:lnTo>
                          <a:lnTo>
                            <a:pt x="188" y="2"/>
                          </a:lnTo>
                          <a:lnTo>
                            <a:pt x="188" y="146"/>
                          </a:lnTo>
                          <a:lnTo>
                            <a:pt x="366" y="146"/>
                          </a:lnTo>
                          <a:lnTo>
                            <a:pt x="366" y="0"/>
                          </a:lnTo>
                          <a:lnTo>
                            <a:pt x="552" y="0"/>
                          </a:lnTo>
                          <a:lnTo>
                            <a:pt x="552" y="32"/>
                          </a:lnTo>
                          <a:lnTo>
                            <a:pt x="536" y="34"/>
                          </a:lnTo>
                          <a:lnTo>
                            <a:pt x="540" y="102"/>
                          </a:lnTo>
                          <a:lnTo>
                            <a:pt x="450" y="102"/>
                          </a:lnTo>
                          <a:lnTo>
                            <a:pt x="456" y="318"/>
                          </a:lnTo>
                          <a:lnTo>
                            <a:pt x="432" y="342"/>
                          </a:lnTo>
                          <a:lnTo>
                            <a:pt x="404" y="348"/>
                          </a:lnTo>
                          <a:lnTo>
                            <a:pt x="338" y="320"/>
                          </a:lnTo>
                          <a:lnTo>
                            <a:pt x="338" y="230"/>
                          </a:lnTo>
                          <a:lnTo>
                            <a:pt x="310" y="176"/>
                          </a:lnTo>
                          <a:lnTo>
                            <a:pt x="306" y="148"/>
                          </a:lnTo>
                          <a:lnTo>
                            <a:pt x="250" y="148"/>
                          </a:lnTo>
                          <a:lnTo>
                            <a:pt x="244" y="176"/>
                          </a:lnTo>
                          <a:lnTo>
                            <a:pt x="222" y="226"/>
                          </a:lnTo>
                          <a:lnTo>
                            <a:pt x="222" y="322"/>
                          </a:lnTo>
                          <a:lnTo>
                            <a:pt x="168" y="346"/>
                          </a:lnTo>
                          <a:lnTo>
                            <a:pt x="130" y="342"/>
                          </a:lnTo>
                          <a:lnTo>
                            <a:pt x="106" y="316"/>
                          </a:lnTo>
                          <a:lnTo>
                            <a:pt x="106" y="96"/>
                          </a:lnTo>
                          <a:lnTo>
                            <a:pt x="18" y="102"/>
                          </a:lnTo>
                          <a:lnTo>
                            <a:pt x="16" y="36"/>
                          </a:lnTo>
                          <a:lnTo>
                            <a:pt x="4" y="28"/>
                          </a:lnTo>
                          <a:close/>
                        </a:path>
                      </a:pathLst>
                    </a:custGeom>
                    <a:pattFill prst="wdDnDiag">
                      <a:fgClr>
                        <a:srgbClr val="4D4D4D"/>
                      </a:fgClr>
                      <a:bgClr>
                        <a:schemeClr val="bg1"/>
                      </a:bgClr>
                    </a:pattFill>
                    <a:ln w="9525">
                      <a:solidFill>
                        <a:srgbClr val="333333"/>
                      </a:solidFill>
                      <a:round/>
                      <a:headEnd/>
                      <a:tailEnd/>
                    </a:ln>
                    <a:effectLst/>
                  </p:spPr>
                  <p:txBody>
                    <a:bodyPr/>
                    <a:lstStyle/>
                    <a:p>
                      <a:endParaRPr lang="ro-RO"/>
                    </a:p>
                  </p:txBody>
                </p:sp>
                <p:grpSp>
                  <p:nvGrpSpPr>
                    <p:cNvPr id="173393" name="Group 337"/>
                    <p:cNvGrpSpPr>
                      <a:grpSpLocks noChangeAspect="1"/>
                    </p:cNvGrpSpPr>
                    <p:nvPr/>
                  </p:nvGrpSpPr>
                  <p:grpSpPr bwMode="auto">
                    <a:xfrm>
                      <a:off x="1806" y="1388"/>
                      <a:ext cx="2156" cy="2602"/>
                      <a:chOff x="1806" y="1388"/>
                      <a:chExt cx="2156" cy="2602"/>
                    </a:xfrm>
                  </p:grpSpPr>
                  <p:grpSp>
                    <p:nvGrpSpPr>
                      <p:cNvPr id="173394" name="Group 338"/>
                      <p:cNvGrpSpPr>
                        <a:grpSpLocks noChangeAspect="1"/>
                      </p:cNvGrpSpPr>
                      <p:nvPr/>
                    </p:nvGrpSpPr>
                    <p:grpSpPr bwMode="auto">
                      <a:xfrm>
                        <a:off x="2591" y="1516"/>
                        <a:ext cx="577" cy="2297"/>
                        <a:chOff x="2591" y="1516"/>
                        <a:chExt cx="577" cy="2297"/>
                      </a:xfrm>
                    </p:grpSpPr>
                    <p:sp>
                      <p:nvSpPr>
                        <p:cNvPr id="173395" name="Freeform 339" descr="Широкий диагональный 2"/>
                        <p:cNvSpPr>
                          <a:spLocks noChangeAspect="1"/>
                        </p:cNvSpPr>
                        <p:nvPr/>
                      </p:nvSpPr>
                      <p:spPr bwMode="auto">
                        <a:xfrm>
                          <a:off x="2591" y="1516"/>
                          <a:ext cx="577" cy="2297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0" y="4"/>
                            </a:cxn>
                            <a:cxn ang="0">
                              <a:pos x="62" y="6"/>
                            </a:cxn>
                            <a:cxn ang="0">
                              <a:pos x="58" y="1144"/>
                            </a:cxn>
                            <a:cxn ang="0">
                              <a:pos x="160" y="1144"/>
                            </a:cxn>
                            <a:cxn ang="0">
                              <a:pos x="164" y="1382"/>
                            </a:cxn>
                            <a:cxn ang="0">
                              <a:pos x="184" y="1384"/>
                            </a:cxn>
                            <a:cxn ang="0">
                              <a:pos x="184" y="2334"/>
                            </a:cxn>
                            <a:cxn ang="0">
                              <a:pos x="330" y="2334"/>
                            </a:cxn>
                            <a:cxn ang="0">
                              <a:pos x="184" y="2336"/>
                            </a:cxn>
                            <a:cxn ang="0">
                              <a:pos x="184" y="2490"/>
                            </a:cxn>
                            <a:cxn ang="0">
                              <a:pos x="164" y="2486"/>
                            </a:cxn>
                            <a:cxn ang="0">
                              <a:pos x="514" y="2490"/>
                            </a:cxn>
                            <a:cxn ang="0">
                              <a:pos x="498" y="2490"/>
                            </a:cxn>
                            <a:cxn ang="0">
                              <a:pos x="492" y="2334"/>
                            </a:cxn>
                            <a:cxn ang="0">
                              <a:pos x="332" y="2334"/>
                            </a:cxn>
                            <a:cxn ang="0">
                              <a:pos x="494" y="2334"/>
                            </a:cxn>
                            <a:cxn ang="0">
                              <a:pos x="494" y="1388"/>
                            </a:cxn>
                            <a:cxn ang="0">
                              <a:pos x="514" y="1388"/>
                            </a:cxn>
                            <a:cxn ang="0">
                              <a:pos x="512" y="1142"/>
                            </a:cxn>
                            <a:cxn ang="0">
                              <a:pos x="614" y="1140"/>
                            </a:cxn>
                            <a:cxn ang="0">
                              <a:pos x="616" y="2"/>
                            </a:cxn>
                            <a:cxn ang="0">
                              <a:pos x="662" y="0"/>
                            </a:cxn>
                            <a:cxn ang="0">
                              <a:pos x="662" y="1252"/>
                            </a:cxn>
                            <a:cxn ang="0">
                              <a:pos x="548" y="1370"/>
                            </a:cxn>
                            <a:cxn ang="0">
                              <a:pos x="546" y="2344"/>
                            </a:cxn>
                            <a:cxn ang="0">
                              <a:pos x="676" y="2472"/>
                            </a:cxn>
                            <a:cxn ang="0">
                              <a:pos x="676" y="2684"/>
                            </a:cxn>
                            <a:cxn ang="0">
                              <a:pos x="604" y="2682"/>
                            </a:cxn>
                            <a:cxn ang="0">
                              <a:pos x="606" y="2626"/>
                            </a:cxn>
                            <a:cxn ang="0">
                              <a:pos x="588" y="2624"/>
                            </a:cxn>
                            <a:cxn ang="0">
                              <a:pos x="588" y="2492"/>
                            </a:cxn>
                            <a:cxn ang="0">
                              <a:pos x="98" y="2486"/>
                            </a:cxn>
                            <a:cxn ang="0">
                              <a:pos x="98" y="2626"/>
                            </a:cxn>
                            <a:cxn ang="0">
                              <a:pos x="76" y="2626"/>
                            </a:cxn>
                            <a:cxn ang="0">
                              <a:pos x="76" y="2692"/>
                            </a:cxn>
                            <a:cxn ang="0">
                              <a:pos x="0" y="2694"/>
                            </a:cxn>
                            <a:cxn ang="0">
                              <a:pos x="1" y="2472"/>
                            </a:cxn>
                            <a:cxn ang="0">
                              <a:pos x="130" y="2346"/>
                            </a:cxn>
                            <a:cxn ang="0">
                              <a:pos x="126" y="1374"/>
                            </a:cxn>
                            <a:cxn ang="0">
                              <a:pos x="2" y="1248"/>
                            </a:cxn>
                            <a:cxn ang="0">
                              <a:pos x="0" y="4"/>
                            </a:cxn>
                          </a:cxnLst>
                          <a:rect l="0" t="0" r="r" b="b"/>
                          <a:pathLst>
                            <a:path w="676" h="2694">
                              <a:moveTo>
                                <a:pt x="0" y="4"/>
                              </a:moveTo>
                              <a:lnTo>
                                <a:pt x="62" y="6"/>
                              </a:lnTo>
                              <a:lnTo>
                                <a:pt x="58" y="1144"/>
                              </a:lnTo>
                              <a:lnTo>
                                <a:pt x="160" y="1144"/>
                              </a:lnTo>
                              <a:lnTo>
                                <a:pt x="164" y="1382"/>
                              </a:lnTo>
                              <a:lnTo>
                                <a:pt x="184" y="1384"/>
                              </a:lnTo>
                              <a:lnTo>
                                <a:pt x="184" y="2334"/>
                              </a:lnTo>
                              <a:lnTo>
                                <a:pt x="330" y="2334"/>
                              </a:lnTo>
                              <a:lnTo>
                                <a:pt x="184" y="2336"/>
                              </a:lnTo>
                              <a:lnTo>
                                <a:pt x="184" y="2490"/>
                              </a:lnTo>
                              <a:lnTo>
                                <a:pt x="164" y="2486"/>
                              </a:lnTo>
                              <a:lnTo>
                                <a:pt x="514" y="2490"/>
                              </a:lnTo>
                              <a:lnTo>
                                <a:pt x="498" y="2490"/>
                              </a:lnTo>
                              <a:lnTo>
                                <a:pt x="492" y="2334"/>
                              </a:lnTo>
                              <a:lnTo>
                                <a:pt x="332" y="2334"/>
                              </a:lnTo>
                              <a:lnTo>
                                <a:pt x="494" y="2334"/>
                              </a:lnTo>
                              <a:lnTo>
                                <a:pt x="494" y="1388"/>
                              </a:lnTo>
                              <a:lnTo>
                                <a:pt x="514" y="1388"/>
                              </a:lnTo>
                              <a:lnTo>
                                <a:pt x="512" y="1142"/>
                              </a:lnTo>
                              <a:lnTo>
                                <a:pt x="614" y="1140"/>
                              </a:lnTo>
                              <a:lnTo>
                                <a:pt x="616" y="2"/>
                              </a:lnTo>
                              <a:lnTo>
                                <a:pt x="662" y="0"/>
                              </a:lnTo>
                              <a:lnTo>
                                <a:pt x="662" y="1252"/>
                              </a:lnTo>
                              <a:lnTo>
                                <a:pt x="548" y="1370"/>
                              </a:lnTo>
                              <a:lnTo>
                                <a:pt x="546" y="2344"/>
                              </a:lnTo>
                              <a:lnTo>
                                <a:pt x="676" y="2472"/>
                              </a:lnTo>
                              <a:lnTo>
                                <a:pt x="676" y="2684"/>
                              </a:lnTo>
                              <a:lnTo>
                                <a:pt x="604" y="2682"/>
                              </a:lnTo>
                              <a:lnTo>
                                <a:pt x="606" y="2626"/>
                              </a:lnTo>
                              <a:lnTo>
                                <a:pt x="588" y="2624"/>
                              </a:lnTo>
                              <a:lnTo>
                                <a:pt x="588" y="2492"/>
                              </a:lnTo>
                              <a:lnTo>
                                <a:pt x="98" y="2486"/>
                              </a:lnTo>
                              <a:lnTo>
                                <a:pt x="98" y="2626"/>
                              </a:lnTo>
                              <a:lnTo>
                                <a:pt x="76" y="2626"/>
                              </a:lnTo>
                              <a:lnTo>
                                <a:pt x="76" y="2692"/>
                              </a:lnTo>
                              <a:lnTo>
                                <a:pt x="0" y="2694"/>
                              </a:lnTo>
                              <a:lnTo>
                                <a:pt x="1" y="2472"/>
                              </a:lnTo>
                              <a:lnTo>
                                <a:pt x="130" y="2346"/>
                              </a:lnTo>
                              <a:lnTo>
                                <a:pt x="126" y="1374"/>
                              </a:lnTo>
                              <a:lnTo>
                                <a:pt x="2" y="1248"/>
                              </a:lnTo>
                              <a:lnTo>
                                <a:pt x="0" y="4"/>
                              </a:lnTo>
                              <a:close/>
                            </a:path>
                          </a:pathLst>
                        </a:custGeom>
                        <a:pattFill prst="wdUpDiag">
                          <a:fgClr>
                            <a:schemeClr val="tx2"/>
                          </a:fgClr>
                          <a:bgClr>
                            <a:schemeClr val="bg1"/>
                          </a:bgClr>
                        </a:pattFill>
                        <a:ln w="952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</p:spPr>
                      <p:txBody>
                        <a:bodyPr/>
                        <a:lstStyle/>
                        <a:p>
                          <a:endParaRPr lang="ro-RO"/>
                        </a:p>
                      </p:txBody>
                    </p:sp>
                    <p:grpSp>
                      <p:nvGrpSpPr>
                        <p:cNvPr id="173396" name="Group 340"/>
                        <p:cNvGrpSpPr>
                          <a:grpSpLocks noChangeAspect="1"/>
                        </p:cNvGrpSpPr>
                        <p:nvPr/>
                      </p:nvGrpSpPr>
                      <p:grpSpPr bwMode="auto">
                        <a:xfrm>
                          <a:off x="2655" y="3434"/>
                          <a:ext cx="453" cy="328"/>
                          <a:chOff x="2655" y="3434"/>
                          <a:chExt cx="453" cy="328"/>
                        </a:xfrm>
                      </p:grpSpPr>
                      <p:sp>
                        <p:nvSpPr>
                          <p:cNvPr id="173397" name="Freeform 341" descr="Широкий диагональный 2"/>
                          <p:cNvSpPr>
                            <a:spLocks noChangeAspect="1"/>
                          </p:cNvSpPr>
                          <p:nvPr/>
                        </p:nvSpPr>
                        <p:spPr bwMode="auto">
                          <a:xfrm>
                            <a:off x="2655" y="3634"/>
                            <a:ext cx="18" cy="128"/>
                          </a:xfrm>
                          <a:custGeom>
                            <a:avLst/>
                            <a:gdLst/>
                            <a:ahLst/>
                            <a:cxnLst>
                              <a:cxn ang="0">
                                <a:pos x="22" y="2"/>
                              </a:cxn>
                              <a:cxn ang="0">
                                <a:pos x="2" y="0"/>
                              </a:cxn>
                              <a:cxn ang="0">
                                <a:pos x="0" y="150"/>
                              </a:cxn>
                            </a:cxnLst>
                            <a:rect l="0" t="0" r="r" b="b"/>
                            <a:pathLst>
                              <a:path w="22" h="150">
                                <a:moveTo>
                                  <a:pt x="22" y="2"/>
                                </a:moveTo>
                                <a:lnTo>
                                  <a:pt x="2" y="0"/>
                                </a:lnTo>
                                <a:lnTo>
                                  <a:pt x="0" y="150"/>
                                </a:lnTo>
                              </a:path>
                            </a:pathLst>
                          </a:custGeom>
                          <a:noFill/>
                          <a:ln w="6350" cmpd="sng">
                            <a:solidFill>
                              <a:schemeClr val="tx1"/>
                            </a:solidFill>
                            <a:round/>
                            <a:headEnd type="none" w="med" len="med"/>
                            <a:tailEnd type="none" w="med" len="med"/>
                          </a:ln>
                          <a:effectLst/>
                        </p:spPr>
                        <p:txBody>
                          <a:bodyPr/>
                          <a:lstStyle/>
                          <a:p>
                            <a:endParaRPr lang="ro-RO"/>
                          </a:p>
                        </p:txBody>
                      </p:sp>
                      <p:sp>
                        <p:nvSpPr>
                          <p:cNvPr id="173398" name="Freeform 342" descr="Широкий диагональный 2"/>
                          <p:cNvSpPr>
                            <a:spLocks noChangeAspect="1"/>
                          </p:cNvSpPr>
                          <p:nvPr/>
                        </p:nvSpPr>
                        <p:spPr bwMode="auto">
                          <a:xfrm>
                            <a:off x="3091" y="3641"/>
                            <a:ext cx="17" cy="116"/>
                          </a:xfrm>
                          <a:custGeom>
                            <a:avLst/>
                            <a:gdLst/>
                            <a:ahLst/>
                            <a:cxnLst>
                              <a:cxn ang="0">
                                <a:pos x="0" y="0"/>
                              </a:cxn>
                              <a:cxn ang="0">
                                <a:pos x="20" y="0"/>
                              </a:cxn>
                              <a:cxn ang="0">
                                <a:pos x="20" y="136"/>
                              </a:cxn>
                            </a:cxnLst>
                            <a:rect l="0" t="0" r="r" b="b"/>
                            <a:pathLst>
                              <a:path w="20" h="136">
                                <a:moveTo>
                                  <a:pt x="0" y="0"/>
                                </a:moveTo>
                                <a:lnTo>
                                  <a:pt x="20" y="0"/>
                                </a:lnTo>
                                <a:lnTo>
                                  <a:pt x="20" y="136"/>
                                </a:lnTo>
                              </a:path>
                            </a:pathLst>
                          </a:custGeom>
                          <a:noFill/>
                          <a:ln w="6350" cmpd="sng">
                            <a:solidFill>
                              <a:schemeClr val="tx1"/>
                            </a:solidFill>
                            <a:round/>
                            <a:headEnd type="none" w="med" len="med"/>
                            <a:tailEnd type="none" w="med" len="med"/>
                          </a:ln>
                          <a:effectLst/>
                        </p:spPr>
                        <p:txBody>
                          <a:bodyPr/>
                          <a:lstStyle/>
                          <a:p>
                            <a:endParaRPr lang="ro-RO"/>
                          </a:p>
                        </p:txBody>
                      </p:sp>
                      <p:sp>
                        <p:nvSpPr>
                          <p:cNvPr id="173399" name="Freeform 343" descr="Широкий диагональный 2"/>
                          <p:cNvSpPr>
                            <a:spLocks noChangeAspect="1"/>
                          </p:cNvSpPr>
                          <p:nvPr/>
                        </p:nvSpPr>
                        <p:spPr bwMode="auto">
                          <a:xfrm>
                            <a:off x="2730" y="3434"/>
                            <a:ext cx="17" cy="204"/>
                          </a:xfrm>
                          <a:custGeom>
                            <a:avLst/>
                            <a:gdLst/>
                            <a:ahLst/>
                            <a:cxnLst>
                              <a:cxn ang="0">
                                <a:pos x="19" y="0"/>
                              </a:cxn>
                              <a:cxn ang="0">
                                <a:pos x="0" y="32"/>
                              </a:cxn>
                              <a:cxn ang="0">
                                <a:pos x="0" y="239"/>
                              </a:cxn>
                            </a:cxnLst>
                            <a:rect l="0" t="0" r="r" b="b"/>
                            <a:pathLst>
                              <a:path w="19" h="239">
                                <a:moveTo>
                                  <a:pt x="19" y="0"/>
                                </a:moveTo>
                                <a:lnTo>
                                  <a:pt x="0" y="32"/>
                                </a:lnTo>
                                <a:lnTo>
                                  <a:pt x="0" y="239"/>
                                </a:lnTo>
                              </a:path>
                            </a:pathLst>
                          </a:custGeom>
                          <a:noFill/>
                          <a:ln w="6350" cmpd="sng">
                            <a:solidFill>
                              <a:schemeClr val="tx1"/>
                            </a:solidFill>
                            <a:round/>
                            <a:headEnd type="none" w="med" len="med"/>
                            <a:tailEnd type="none" w="med" len="med"/>
                          </a:ln>
                          <a:effectLst/>
                        </p:spPr>
                        <p:txBody>
                          <a:bodyPr/>
                          <a:lstStyle/>
                          <a:p>
                            <a:endParaRPr lang="ro-RO"/>
                          </a:p>
                        </p:txBody>
                      </p:sp>
                      <p:sp>
                        <p:nvSpPr>
                          <p:cNvPr id="173400" name="Freeform 344" descr="Широкий диагональный 2"/>
                          <p:cNvSpPr>
                            <a:spLocks noChangeAspect="1"/>
                          </p:cNvSpPr>
                          <p:nvPr/>
                        </p:nvSpPr>
                        <p:spPr bwMode="auto">
                          <a:xfrm>
                            <a:off x="3018" y="3441"/>
                            <a:ext cx="11" cy="195"/>
                          </a:xfrm>
                          <a:custGeom>
                            <a:avLst/>
                            <a:gdLst/>
                            <a:ahLst/>
                            <a:cxnLst>
                              <a:cxn ang="0">
                                <a:pos x="0" y="0"/>
                              </a:cxn>
                              <a:cxn ang="0">
                                <a:pos x="13" y="30"/>
                              </a:cxn>
                              <a:cxn ang="0">
                                <a:pos x="13" y="229"/>
                              </a:cxn>
                            </a:cxnLst>
                            <a:rect l="0" t="0" r="r" b="b"/>
                            <a:pathLst>
                              <a:path w="13" h="229">
                                <a:moveTo>
                                  <a:pt x="0" y="0"/>
                                </a:moveTo>
                                <a:lnTo>
                                  <a:pt x="13" y="30"/>
                                </a:lnTo>
                                <a:lnTo>
                                  <a:pt x="13" y="229"/>
                                </a:lnTo>
                              </a:path>
                            </a:pathLst>
                          </a:custGeom>
                          <a:noFill/>
                          <a:ln w="6350" cmpd="sng">
                            <a:solidFill>
                              <a:schemeClr val="tx1"/>
                            </a:solidFill>
                            <a:round/>
                            <a:headEnd type="none" w="med" len="med"/>
                            <a:tailEnd type="none" w="med" len="med"/>
                          </a:ln>
                          <a:effectLst/>
                        </p:spPr>
                        <p:txBody>
                          <a:bodyPr/>
                          <a:lstStyle/>
                          <a:p>
                            <a:endParaRPr lang="ro-RO"/>
                          </a:p>
                        </p:txBody>
                      </p:sp>
                    </p:grpSp>
                  </p:grpSp>
                  <p:sp>
                    <p:nvSpPr>
                      <p:cNvPr id="173401" name="Freeform 345" descr="Широкий диагональный 1"/>
                      <p:cNvSpPr>
                        <a:spLocks noChangeAspect="1"/>
                      </p:cNvSpPr>
                      <p:nvPr/>
                    </p:nvSpPr>
                    <p:spPr bwMode="auto">
                      <a:xfrm>
                        <a:off x="2658" y="3506"/>
                        <a:ext cx="450" cy="336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109" y="2"/>
                          </a:cxn>
                          <a:cxn ang="0">
                            <a:pos x="268" y="0"/>
                          </a:cxn>
                          <a:cxn ang="0">
                            <a:pos x="188" y="0"/>
                          </a:cxn>
                          <a:cxn ang="0">
                            <a:pos x="188" y="338"/>
                          </a:cxn>
                          <a:cxn ang="0">
                            <a:pos x="338" y="338"/>
                          </a:cxn>
                          <a:cxn ang="0">
                            <a:pos x="338" y="0"/>
                          </a:cxn>
                          <a:cxn ang="0">
                            <a:pos x="266" y="0"/>
                          </a:cxn>
                          <a:cxn ang="0">
                            <a:pos x="418" y="0"/>
                          </a:cxn>
                          <a:cxn ang="0">
                            <a:pos x="418" y="154"/>
                          </a:cxn>
                          <a:cxn ang="0">
                            <a:pos x="400" y="156"/>
                          </a:cxn>
                          <a:cxn ang="0">
                            <a:pos x="400" y="178"/>
                          </a:cxn>
                          <a:cxn ang="0">
                            <a:pos x="528" y="178"/>
                          </a:cxn>
                          <a:cxn ang="0">
                            <a:pos x="528" y="236"/>
                          </a:cxn>
                          <a:cxn ang="0">
                            <a:pos x="468" y="232"/>
                          </a:cxn>
                          <a:cxn ang="0">
                            <a:pos x="468" y="290"/>
                          </a:cxn>
                          <a:cxn ang="0">
                            <a:pos x="444" y="290"/>
                          </a:cxn>
                          <a:cxn ang="0">
                            <a:pos x="444" y="394"/>
                          </a:cxn>
                          <a:cxn ang="0">
                            <a:pos x="400" y="394"/>
                          </a:cxn>
                          <a:cxn ang="0">
                            <a:pos x="400" y="336"/>
                          </a:cxn>
                          <a:cxn ang="0">
                            <a:pos x="132" y="336"/>
                          </a:cxn>
                          <a:cxn ang="0">
                            <a:pos x="134" y="394"/>
                          </a:cxn>
                          <a:cxn ang="0">
                            <a:pos x="78" y="394"/>
                          </a:cxn>
                          <a:cxn ang="0">
                            <a:pos x="78" y="292"/>
                          </a:cxn>
                          <a:cxn ang="0">
                            <a:pos x="50" y="294"/>
                          </a:cxn>
                          <a:cxn ang="0">
                            <a:pos x="50" y="232"/>
                          </a:cxn>
                          <a:cxn ang="0">
                            <a:pos x="0" y="230"/>
                          </a:cxn>
                          <a:cxn ang="0">
                            <a:pos x="0" y="174"/>
                          </a:cxn>
                          <a:cxn ang="0">
                            <a:pos x="126" y="174"/>
                          </a:cxn>
                          <a:cxn ang="0">
                            <a:pos x="122" y="150"/>
                          </a:cxn>
                          <a:cxn ang="0">
                            <a:pos x="109" y="149"/>
                          </a:cxn>
                          <a:cxn ang="0">
                            <a:pos x="109" y="2"/>
                          </a:cxn>
                        </a:cxnLst>
                        <a:rect l="0" t="0" r="r" b="b"/>
                        <a:pathLst>
                          <a:path w="528" h="394">
                            <a:moveTo>
                              <a:pt x="109" y="2"/>
                            </a:moveTo>
                            <a:lnTo>
                              <a:pt x="268" y="0"/>
                            </a:lnTo>
                            <a:lnTo>
                              <a:pt x="188" y="0"/>
                            </a:lnTo>
                            <a:lnTo>
                              <a:pt x="188" y="338"/>
                            </a:lnTo>
                            <a:lnTo>
                              <a:pt x="338" y="338"/>
                            </a:lnTo>
                            <a:lnTo>
                              <a:pt x="338" y="0"/>
                            </a:lnTo>
                            <a:lnTo>
                              <a:pt x="266" y="0"/>
                            </a:lnTo>
                            <a:lnTo>
                              <a:pt x="418" y="0"/>
                            </a:lnTo>
                            <a:lnTo>
                              <a:pt x="418" y="154"/>
                            </a:lnTo>
                            <a:lnTo>
                              <a:pt x="400" y="156"/>
                            </a:lnTo>
                            <a:lnTo>
                              <a:pt x="400" y="178"/>
                            </a:lnTo>
                            <a:lnTo>
                              <a:pt x="528" y="178"/>
                            </a:lnTo>
                            <a:lnTo>
                              <a:pt x="528" y="236"/>
                            </a:lnTo>
                            <a:lnTo>
                              <a:pt x="468" y="232"/>
                            </a:lnTo>
                            <a:lnTo>
                              <a:pt x="468" y="290"/>
                            </a:lnTo>
                            <a:lnTo>
                              <a:pt x="444" y="290"/>
                            </a:lnTo>
                            <a:lnTo>
                              <a:pt x="444" y="394"/>
                            </a:lnTo>
                            <a:lnTo>
                              <a:pt x="400" y="394"/>
                            </a:lnTo>
                            <a:lnTo>
                              <a:pt x="400" y="336"/>
                            </a:lnTo>
                            <a:lnTo>
                              <a:pt x="132" y="336"/>
                            </a:lnTo>
                            <a:lnTo>
                              <a:pt x="134" y="394"/>
                            </a:lnTo>
                            <a:lnTo>
                              <a:pt x="78" y="394"/>
                            </a:lnTo>
                            <a:lnTo>
                              <a:pt x="78" y="292"/>
                            </a:lnTo>
                            <a:lnTo>
                              <a:pt x="50" y="294"/>
                            </a:lnTo>
                            <a:lnTo>
                              <a:pt x="50" y="232"/>
                            </a:lnTo>
                            <a:lnTo>
                              <a:pt x="0" y="230"/>
                            </a:lnTo>
                            <a:lnTo>
                              <a:pt x="0" y="174"/>
                            </a:lnTo>
                            <a:lnTo>
                              <a:pt x="126" y="174"/>
                            </a:lnTo>
                            <a:lnTo>
                              <a:pt x="122" y="150"/>
                            </a:lnTo>
                            <a:lnTo>
                              <a:pt x="109" y="149"/>
                            </a:lnTo>
                            <a:lnTo>
                              <a:pt x="109" y="2"/>
                            </a:lnTo>
                            <a:close/>
                          </a:path>
                        </a:pathLst>
                      </a:custGeom>
                      <a:pattFill prst="wdDnDiag">
                        <a:fgClr>
                          <a:schemeClr val="tx1"/>
                        </a:fgClr>
                        <a:bgClr>
                          <a:schemeClr val="bg1"/>
                        </a:bgClr>
                      </a:patt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ffectLst/>
                    </p:spPr>
                    <p:txBody>
                      <a:bodyPr/>
                      <a:lstStyle/>
                      <a:p>
                        <a:endParaRPr lang="ro-RO"/>
                      </a:p>
                    </p:txBody>
                  </p:sp>
                  <p:sp>
                    <p:nvSpPr>
                      <p:cNvPr id="173402" name="Freeform 346" descr="Алмазная решетка (контур)"/>
                      <p:cNvSpPr>
                        <a:spLocks noChangeAspect="1"/>
                      </p:cNvSpPr>
                      <p:nvPr/>
                    </p:nvSpPr>
                    <p:spPr bwMode="auto">
                      <a:xfrm>
                        <a:off x="3062" y="1505"/>
                        <a:ext cx="617" cy="2127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116" y="14"/>
                          </a:cxn>
                          <a:cxn ang="0">
                            <a:pos x="688" y="0"/>
                          </a:cxn>
                          <a:cxn ang="0">
                            <a:pos x="724" y="2406"/>
                          </a:cxn>
                          <a:cxn ang="0">
                            <a:pos x="140" y="2412"/>
                          </a:cxn>
                          <a:cxn ang="0">
                            <a:pos x="140" y="2494"/>
                          </a:cxn>
                          <a:cxn ang="0">
                            <a:pos x="0" y="2354"/>
                          </a:cxn>
                          <a:cxn ang="0">
                            <a:pos x="0" y="1386"/>
                          </a:cxn>
                          <a:cxn ang="0">
                            <a:pos x="116" y="1266"/>
                          </a:cxn>
                          <a:cxn ang="0">
                            <a:pos x="116" y="14"/>
                          </a:cxn>
                        </a:cxnLst>
                        <a:rect l="0" t="0" r="r" b="b"/>
                        <a:pathLst>
                          <a:path w="724" h="2494">
                            <a:moveTo>
                              <a:pt x="116" y="14"/>
                            </a:moveTo>
                            <a:lnTo>
                              <a:pt x="688" y="0"/>
                            </a:lnTo>
                            <a:lnTo>
                              <a:pt x="724" y="2406"/>
                            </a:lnTo>
                            <a:lnTo>
                              <a:pt x="140" y="2412"/>
                            </a:lnTo>
                            <a:lnTo>
                              <a:pt x="140" y="2494"/>
                            </a:lnTo>
                            <a:lnTo>
                              <a:pt x="0" y="2354"/>
                            </a:lnTo>
                            <a:lnTo>
                              <a:pt x="0" y="1386"/>
                            </a:lnTo>
                            <a:lnTo>
                              <a:pt x="116" y="1266"/>
                            </a:lnTo>
                            <a:lnTo>
                              <a:pt x="116" y="14"/>
                            </a:lnTo>
                            <a:close/>
                          </a:path>
                        </a:pathLst>
                      </a:custGeom>
                      <a:pattFill prst="openDmnd">
                        <a:fgClr>
                          <a:srgbClr val="FF3300"/>
                        </a:fgClr>
                        <a:bgClr>
                          <a:schemeClr val="bg1"/>
                        </a:bgClr>
                      </a:pattFill>
                      <a:ln w="9525">
                        <a:solidFill>
                          <a:srgbClr val="FF3300"/>
                        </a:solidFill>
                        <a:round/>
                        <a:headEnd/>
                        <a:tailEnd/>
                      </a:ln>
                      <a:effectLst/>
                    </p:spPr>
                    <p:txBody>
                      <a:bodyPr/>
                      <a:lstStyle/>
                      <a:p>
                        <a:endParaRPr lang="ro-RO"/>
                      </a:p>
                    </p:txBody>
                  </p:sp>
                  <p:sp>
                    <p:nvSpPr>
                      <p:cNvPr id="173403" name="Freeform 347" descr="Алмазная решетка (контур)"/>
                      <p:cNvSpPr>
                        <a:spLocks noChangeAspect="1"/>
                      </p:cNvSpPr>
                      <p:nvPr/>
                    </p:nvSpPr>
                    <p:spPr bwMode="auto">
                      <a:xfrm>
                        <a:off x="2443" y="1519"/>
                        <a:ext cx="252" cy="2102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0" y="0"/>
                          </a:cxn>
                          <a:cxn ang="0">
                            <a:pos x="172" y="0"/>
                          </a:cxn>
                          <a:cxn ang="0">
                            <a:pos x="170" y="1242"/>
                          </a:cxn>
                          <a:cxn ang="0">
                            <a:pos x="296" y="1368"/>
                          </a:cxn>
                          <a:cxn ang="0">
                            <a:pos x="295" y="2339"/>
                          </a:cxn>
                          <a:cxn ang="0">
                            <a:pos x="163" y="2465"/>
                          </a:cxn>
                          <a:cxn ang="0">
                            <a:pos x="163" y="2405"/>
                          </a:cxn>
                          <a:cxn ang="0">
                            <a:pos x="6" y="2404"/>
                          </a:cxn>
                          <a:cxn ang="0">
                            <a:pos x="0" y="0"/>
                          </a:cxn>
                        </a:cxnLst>
                        <a:rect l="0" t="0" r="r" b="b"/>
                        <a:pathLst>
                          <a:path w="296" h="2465">
                            <a:moveTo>
                              <a:pt x="0" y="0"/>
                            </a:moveTo>
                            <a:lnTo>
                              <a:pt x="172" y="0"/>
                            </a:lnTo>
                            <a:lnTo>
                              <a:pt x="170" y="1242"/>
                            </a:lnTo>
                            <a:lnTo>
                              <a:pt x="296" y="1368"/>
                            </a:lnTo>
                            <a:lnTo>
                              <a:pt x="295" y="2339"/>
                            </a:lnTo>
                            <a:lnTo>
                              <a:pt x="163" y="2465"/>
                            </a:lnTo>
                            <a:lnTo>
                              <a:pt x="163" y="2405"/>
                            </a:lnTo>
                            <a:lnTo>
                              <a:pt x="6" y="2404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pattFill prst="openDmnd">
                        <a:fgClr>
                          <a:srgbClr val="FF3300"/>
                        </a:fgClr>
                        <a:bgClr>
                          <a:schemeClr val="bg1"/>
                        </a:bgClr>
                      </a:pattFill>
                      <a:ln w="9525" cap="flat" cmpd="sng">
                        <a:solidFill>
                          <a:srgbClr val="FF3300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</p:spPr>
                    <p:txBody>
                      <a:bodyPr/>
                      <a:lstStyle/>
                      <a:p>
                        <a:endParaRPr lang="ro-RO"/>
                      </a:p>
                    </p:txBody>
                  </p:sp>
                  <p:sp>
                    <p:nvSpPr>
                      <p:cNvPr id="173404" name="Freeform 348" descr="Широкий диагональный 2"/>
                      <p:cNvSpPr>
                        <a:spLocks noChangeAspect="1"/>
                      </p:cNvSpPr>
                      <p:nvPr/>
                    </p:nvSpPr>
                    <p:spPr bwMode="auto">
                      <a:xfrm>
                        <a:off x="1806" y="3564"/>
                        <a:ext cx="2156" cy="246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0" y="100"/>
                          </a:cxn>
                          <a:cxn ang="0">
                            <a:pos x="66" y="99"/>
                          </a:cxn>
                          <a:cxn ang="0">
                            <a:pos x="66" y="153"/>
                          </a:cxn>
                          <a:cxn ang="0">
                            <a:pos x="237" y="151"/>
                          </a:cxn>
                          <a:cxn ang="0">
                            <a:pos x="241" y="97"/>
                          </a:cxn>
                          <a:cxn ang="0">
                            <a:pos x="295" y="97"/>
                          </a:cxn>
                          <a:cxn ang="0">
                            <a:pos x="294" y="87"/>
                          </a:cxn>
                          <a:cxn ang="0">
                            <a:pos x="321" y="88"/>
                          </a:cxn>
                          <a:cxn ang="0">
                            <a:pos x="321" y="12"/>
                          </a:cxn>
                          <a:cxn ang="0">
                            <a:pos x="903" y="10"/>
                          </a:cxn>
                          <a:cxn ang="0">
                            <a:pos x="901" y="88"/>
                          </a:cxn>
                          <a:cxn ang="0">
                            <a:pos x="1618" y="87"/>
                          </a:cxn>
                          <a:cxn ang="0">
                            <a:pos x="1618" y="4"/>
                          </a:cxn>
                          <a:cxn ang="0">
                            <a:pos x="2196" y="0"/>
                          </a:cxn>
                          <a:cxn ang="0">
                            <a:pos x="2196" y="79"/>
                          </a:cxn>
                          <a:cxn ang="0">
                            <a:pos x="2283" y="78"/>
                          </a:cxn>
                          <a:cxn ang="0">
                            <a:pos x="2293" y="136"/>
                          </a:cxn>
                          <a:cxn ang="0">
                            <a:pos x="2425" y="135"/>
                          </a:cxn>
                          <a:cxn ang="0">
                            <a:pos x="2427" y="78"/>
                          </a:cxn>
                          <a:cxn ang="0">
                            <a:pos x="2527" y="78"/>
                          </a:cxn>
                          <a:cxn ang="0">
                            <a:pos x="2529" y="213"/>
                          </a:cxn>
                          <a:cxn ang="0">
                            <a:pos x="2461" y="216"/>
                          </a:cxn>
                          <a:cxn ang="0">
                            <a:pos x="2461" y="279"/>
                          </a:cxn>
                          <a:cxn ang="0">
                            <a:pos x="1668" y="280"/>
                          </a:cxn>
                          <a:cxn ang="0">
                            <a:pos x="1668" y="88"/>
                          </a:cxn>
                          <a:cxn ang="0">
                            <a:pos x="1621" y="90"/>
                          </a:cxn>
                          <a:cxn ang="0">
                            <a:pos x="864" y="87"/>
                          </a:cxn>
                          <a:cxn ang="0">
                            <a:pos x="864" y="129"/>
                          </a:cxn>
                          <a:cxn ang="0">
                            <a:pos x="865" y="277"/>
                          </a:cxn>
                          <a:cxn ang="0">
                            <a:pos x="829" y="277"/>
                          </a:cxn>
                          <a:cxn ang="0">
                            <a:pos x="832" y="130"/>
                          </a:cxn>
                          <a:cxn ang="0">
                            <a:pos x="768" y="129"/>
                          </a:cxn>
                          <a:cxn ang="0">
                            <a:pos x="766" y="10"/>
                          </a:cxn>
                          <a:cxn ang="0">
                            <a:pos x="342" y="10"/>
                          </a:cxn>
                          <a:cxn ang="0">
                            <a:pos x="342" y="139"/>
                          </a:cxn>
                          <a:cxn ang="0">
                            <a:pos x="268" y="141"/>
                          </a:cxn>
                          <a:cxn ang="0">
                            <a:pos x="267" y="289"/>
                          </a:cxn>
                          <a:cxn ang="0">
                            <a:pos x="85" y="288"/>
                          </a:cxn>
                          <a:cxn ang="0">
                            <a:pos x="85" y="226"/>
                          </a:cxn>
                          <a:cxn ang="0">
                            <a:pos x="0" y="229"/>
                          </a:cxn>
                          <a:cxn ang="0">
                            <a:pos x="0" y="100"/>
                          </a:cxn>
                        </a:cxnLst>
                        <a:rect l="0" t="0" r="r" b="b"/>
                        <a:pathLst>
                          <a:path w="2529" h="289">
                            <a:moveTo>
                              <a:pt x="0" y="100"/>
                            </a:moveTo>
                            <a:lnTo>
                              <a:pt x="66" y="99"/>
                            </a:lnTo>
                            <a:lnTo>
                              <a:pt x="66" y="153"/>
                            </a:lnTo>
                            <a:lnTo>
                              <a:pt x="237" y="151"/>
                            </a:lnTo>
                            <a:lnTo>
                              <a:pt x="241" y="97"/>
                            </a:lnTo>
                            <a:lnTo>
                              <a:pt x="295" y="97"/>
                            </a:lnTo>
                            <a:lnTo>
                              <a:pt x="294" y="87"/>
                            </a:lnTo>
                            <a:lnTo>
                              <a:pt x="321" y="88"/>
                            </a:lnTo>
                            <a:lnTo>
                              <a:pt x="321" y="12"/>
                            </a:lnTo>
                            <a:lnTo>
                              <a:pt x="903" y="10"/>
                            </a:lnTo>
                            <a:lnTo>
                              <a:pt x="901" y="88"/>
                            </a:lnTo>
                            <a:lnTo>
                              <a:pt x="1618" y="87"/>
                            </a:lnTo>
                            <a:lnTo>
                              <a:pt x="1618" y="4"/>
                            </a:lnTo>
                            <a:lnTo>
                              <a:pt x="2196" y="0"/>
                            </a:lnTo>
                            <a:lnTo>
                              <a:pt x="2196" y="79"/>
                            </a:lnTo>
                            <a:lnTo>
                              <a:pt x="2283" y="78"/>
                            </a:lnTo>
                            <a:lnTo>
                              <a:pt x="2293" y="136"/>
                            </a:lnTo>
                            <a:lnTo>
                              <a:pt x="2425" y="135"/>
                            </a:lnTo>
                            <a:lnTo>
                              <a:pt x="2427" y="78"/>
                            </a:lnTo>
                            <a:lnTo>
                              <a:pt x="2527" y="78"/>
                            </a:lnTo>
                            <a:lnTo>
                              <a:pt x="2529" y="213"/>
                            </a:lnTo>
                            <a:lnTo>
                              <a:pt x="2461" y="216"/>
                            </a:lnTo>
                            <a:lnTo>
                              <a:pt x="2461" y="279"/>
                            </a:lnTo>
                            <a:lnTo>
                              <a:pt x="1668" y="280"/>
                            </a:lnTo>
                            <a:lnTo>
                              <a:pt x="1668" y="88"/>
                            </a:lnTo>
                            <a:lnTo>
                              <a:pt x="1621" y="90"/>
                            </a:lnTo>
                            <a:lnTo>
                              <a:pt x="864" y="87"/>
                            </a:lnTo>
                            <a:lnTo>
                              <a:pt x="864" y="129"/>
                            </a:lnTo>
                            <a:lnTo>
                              <a:pt x="865" y="277"/>
                            </a:lnTo>
                            <a:lnTo>
                              <a:pt x="829" y="277"/>
                            </a:lnTo>
                            <a:lnTo>
                              <a:pt x="832" y="130"/>
                            </a:lnTo>
                            <a:lnTo>
                              <a:pt x="768" y="129"/>
                            </a:lnTo>
                            <a:lnTo>
                              <a:pt x="766" y="10"/>
                            </a:lnTo>
                            <a:lnTo>
                              <a:pt x="342" y="10"/>
                            </a:lnTo>
                            <a:lnTo>
                              <a:pt x="342" y="139"/>
                            </a:lnTo>
                            <a:lnTo>
                              <a:pt x="268" y="141"/>
                            </a:lnTo>
                            <a:lnTo>
                              <a:pt x="267" y="289"/>
                            </a:lnTo>
                            <a:lnTo>
                              <a:pt x="85" y="288"/>
                            </a:lnTo>
                            <a:lnTo>
                              <a:pt x="85" y="226"/>
                            </a:lnTo>
                            <a:lnTo>
                              <a:pt x="0" y="229"/>
                            </a:lnTo>
                            <a:lnTo>
                              <a:pt x="0" y="100"/>
                            </a:lnTo>
                            <a:close/>
                          </a:path>
                        </a:pathLst>
                      </a:custGeom>
                      <a:pattFill prst="wdUpDiag">
                        <a:fgClr>
                          <a:schemeClr val="tx1"/>
                        </a:fgClr>
                        <a:bgClr>
                          <a:schemeClr val="bg1"/>
                        </a:bgClr>
                      </a:patt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ffectLst/>
                    </p:spPr>
                    <p:txBody>
                      <a:bodyPr/>
                      <a:lstStyle/>
                      <a:p>
                        <a:endParaRPr lang="ro-RO"/>
                      </a:p>
                    </p:txBody>
                  </p:sp>
                  <p:sp>
                    <p:nvSpPr>
                      <p:cNvPr id="173405" name="Freeform 349" descr="Алмазная решетка (контур)"/>
                      <p:cNvSpPr>
                        <a:spLocks noChangeAspect="1"/>
                      </p:cNvSpPr>
                      <p:nvPr/>
                    </p:nvSpPr>
                    <p:spPr bwMode="auto">
                      <a:xfrm>
                        <a:off x="2063" y="1526"/>
                        <a:ext cx="41" cy="2108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0" y="0"/>
                          </a:cxn>
                          <a:cxn ang="0">
                            <a:pos x="39" y="0"/>
                          </a:cxn>
                          <a:cxn ang="0">
                            <a:pos x="48" y="2400"/>
                          </a:cxn>
                          <a:cxn ang="0">
                            <a:pos x="21" y="2397"/>
                          </a:cxn>
                          <a:cxn ang="0">
                            <a:pos x="18" y="2469"/>
                          </a:cxn>
                          <a:cxn ang="0">
                            <a:pos x="0" y="2472"/>
                          </a:cxn>
                          <a:cxn ang="0">
                            <a:pos x="0" y="0"/>
                          </a:cxn>
                        </a:cxnLst>
                        <a:rect l="0" t="0" r="r" b="b"/>
                        <a:pathLst>
                          <a:path w="48" h="2472">
                            <a:moveTo>
                              <a:pt x="0" y="0"/>
                            </a:moveTo>
                            <a:lnTo>
                              <a:pt x="39" y="0"/>
                            </a:lnTo>
                            <a:lnTo>
                              <a:pt x="48" y="2400"/>
                            </a:lnTo>
                            <a:lnTo>
                              <a:pt x="21" y="2397"/>
                            </a:lnTo>
                            <a:lnTo>
                              <a:pt x="18" y="2469"/>
                            </a:lnTo>
                            <a:lnTo>
                              <a:pt x="0" y="2472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pattFill prst="openDmnd">
                        <a:fgClr>
                          <a:srgbClr val="FF3300"/>
                        </a:fgClr>
                        <a:bgClr>
                          <a:schemeClr val="bg1"/>
                        </a:bgClr>
                      </a:pattFill>
                      <a:ln w="9525" cap="flat" cmpd="sng">
                        <a:solidFill>
                          <a:srgbClr val="FF3300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</p:spPr>
                    <p:txBody>
                      <a:bodyPr/>
                      <a:lstStyle/>
                      <a:p>
                        <a:endParaRPr lang="ro-RO"/>
                      </a:p>
                    </p:txBody>
                  </p:sp>
                  <p:grpSp>
                    <p:nvGrpSpPr>
                      <p:cNvPr id="173406" name="Group 350"/>
                      <p:cNvGrpSpPr>
                        <a:grpSpLocks noChangeAspect="1"/>
                      </p:cNvGrpSpPr>
                      <p:nvPr/>
                    </p:nvGrpSpPr>
                    <p:grpSpPr bwMode="auto">
                      <a:xfrm>
                        <a:off x="2043" y="3649"/>
                        <a:ext cx="1175" cy="154"/>
                        <a:chOff x="2112" y="3660"/>
                        <a:chExt cx="1379" cy="180"/>
                      </a:xfrm>
                    </p:grpSpPr>
                    <p:sp>
                      <p:nvSpPr>
                        <p:cNvPr id="173407" name="Rectangle 351" descr="Алмазная решетка (контур)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2112" y="3702"/>
                          <a:ext cx="72" cy="138"/>
                        </a:xfrm>
                        <a:prstGeom prst="rect">
                          <a:avLst/>
                        </a:prstGeom>
                        <a:pattFill prst="openDmnd">
                          <a:fgClr>
                            <a:schemeClr val="folHlink"/>
                          </a:fgClr>
                          <a:bgClr>
                            <a:schemeClr val="bg1"/>
                          </a:bgClr>
                        </a:pattFill>
                        <a:ln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73408" name="Rectangle 352" descr="Алмазная решетка (контур)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2592" y="3699"/>
                          <a:ext cx="72" cy="138"/>
                        </a:xfrm>
                        <a:prstGeom prst="rect">
                          <a:avLst/>
                        </a:prstGeom>
                        <a:pattFill prst="openDmnd">
                          <a:fgClr>
                            <a:schemeClr val="folHlink"/>
                          </a:fgClr>
                          <a:bgClr>
                            <a:schemeClr val="bg1"/>
                          </a:bgClr>
                        </a:pattFill>
                        <a:ln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73409" name="Rectangle 353" descr="Алмазная решетка (контур)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2701" y="3663"/>
                          <a:ext cx="47" cy="174"/>
                        </a:xfrm>
                        <a:prstGeom prst="rect">
                          <a:avLst/>
                        </a:prstGeom>
                        <a:pattFill prst="openDmnd">
                          <a:fgClr>
                            <a:schemeClr val="folHlink"/>
                          </a:fgClr>
                          <a:bgClr>
                            <a:schemeClr val="bg1"/>
                          </a:bgClr>
                        </a:pattFill>
                        <a:ln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73410" name="Rectangle 354" descr="Алмазная решетка (контур)"/>
                        <p:cNvSpPr>
                          <a:spLocks noChangeAspect="1" noChangeArrowheads="1"/>
                        </p:cNvSpPr>
                        <p:nvPr/>
                      </p:nvSpPr>
                      <p:spPr bwMode="auto">
                        <a:xfrm>
                          <a:off x="3444" y="3660"/>
                          <a:ext cx="47" cy="174"/>
                        </a:xfrm>
                        <a:prstGeom prst="rect">
                          <a:avLst/>
                        </a:prstGeom>
                        <a:pattFill prst="openDmnd">
                          <a:fgClr>
                            <a:schemeClr val="folHlink"/>
                          </a:fgClr>
                          <a:bgClr>
                            <a:schemeClr val="bg1"/>
                          </a:bgClr>
                        </a:pattFill>
                        <a:ln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:ln>
                        <a:effectLst/>
                      </p:spPr>
                      <p:txBody>
                        <a:bodyPr wrap="none" anchor="ctr"/>
                        <a:lstStyle/>
                        <a:p>
                          <a:endParaRPr lang="ro-RO"/>
                        </a:p>
                      </p:txBody>
                    </p:sp>
                  </p:grpSp>
                  <p:grpSp>
                    <p:nvGrpSpPr>
                      <p:cNvPr id="173411" name="Group 355"/>
                      <p:cNvGrpSpPr>
                        <a:grpSpLocks noChangeAspect="1"/>
                      </p:cNvGrpSpPr>
                      <p:nvPr/>
                    </p:nvGrpSpPr>
                    <p:grpSpPr bwMode="auto">
                      <a:xfrm>
                        <a:off x="2095" y="1388"/>
                        <a:ext cx="346" cy="2602"/>
                        <a:chOff x="2095" y="1388"/>
                        <a:chExt cx="346" cy="2602"/>
                      </a:xfrm>
                    </p:grpSpPr>
                    <p:sp>
                      <p:nvSpPr>
                        <p:cNvPr id="173412" name="Freeform 356" descr="Широкий диагональный 2"/>
                        <p:cNvSpPr>
                          <a:spLocks noChangeAspect="1"/>
                        </p:cNvSpPr>
                        <p:nvPr/>
                      </p:nvSpPr>
                      <p:spPr bwMode="auto">
                        <a:xfrm>
                          <a:off x="2095" y="1388"/>
                          <a:ext cx="346" cy="2602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28" y="0"/>
                            </a:cxn>
                            <a:cxn ang="0">
                              <a:pos x="364" y="0"/>
                            </a:cxn>
                            <a:cxn ang="0">
                              <a:pos x="398" y="28"/>
                            </a:cxn>
                            <a:cxn ang="0">
                              <a:pos x="406" y="2848"/>
                            </a:cxn>
                            <a:cxn ang="0">
                              <a:pos x="388" y="2862"/>
                            </a:cxn>
                            <a:cxn ang="0">
                              <a:pos x="388" y="2888"/>
                            </a:cxn>
                            <a:cxn ang="0">
                              <a:pos x="388" y="2916"/>
                            </a:cxn>
                            <a:cxn ang="0">
                              <a:pos x="264" y="2916"/>
                            </a:cxn>
                            <a:cxn ang="0">
                              <a:pos x="262" y="3000"/>
                            </a:cxn>
                            <a:cxn ang="0">
                              <a:pos x="210" y="2998"/>
                            </a:cxn>
                            <a:cxn ang="0">
                              <a:pos x="210" y="2918"/>
                            </a:cxn>
                            <a:cxn ang="0">
                              <a:pos x="262" y="2918"/>
                            </a:cxn>
                            <a:cxn ang="0">
                              <a:pos x="212" y="2918"/>
                            </a:cxn>
                            <a:cxn ang="0">
                              <a:pos x="262" y="2856"/>
                            </a:cxn>
                            <a:cxn ang="0">
                              <a:pos x="186" y="2852"/>
                            </a:cxn>
                            <a:cxn ang="0">
                              <a:pos x="104" y="2918"/>
                            </a:cxn>
                            <a:cxn ang="0">
                              <a:pos x="102" y="2996"/>
                            </a:cxn>
                            <a:cxn ang="0">
                              <a:pos x="210" y="3000"/>
                            </a:cxn>
                            <a:cxn ang="0">
                              <a:pos x="210" y="3052"/>
                            </a:cxn>
                            <a:cxn ang="0">
                              <a:pos x="76" y="3050"/>
                            </a:cxn>
                            <a:cxn ang="0">
                              <a:pos x="76" y="3016"/>
                            </a:cxn>
                            <a:cxn ang="0">
                              <a:pos x="102" y="2998"/>
                            </a:cxn>
                            <a:cxn ang="0">
                              <a:pos x="78" y="3012"/>
                            </a:cxn>
                            <a:cxn ang="0">
                              <a:pos x="76" y="3048"/>
                            </a:cxn>
                            <a:cxn ang="0">
                              <a:pos x="58" y="3050"/>
                            </a:cxn>
                            <a:cxn ang="0">
                              <a:pos x="60" y="3006"/>
                            </a:cxn>
                            <a:cxn ang="0">
                              <a:pos x="84" y="2984"/>
                            </a:cxn>
                            <a:cxn ang="0">
                              <a:pos x="82" y="2912"/>
                            </a:cxn>
                            <a:cxn ang="0">
                              <a:pos x="30" y="2914"/>
                            </a:cxn>
                            <a:cxn ang="0">
                              <a:pos x="30" y="2858"/>
                            </a:cxn>
                            <a:cxn ang="0">
                              <a:pos x="10" y="2852"/>
                            </a:cxn>
                            <a:cxn ang="0">
                              <a:pos x="0" y="28"/>
                            </a:cxn>
                            <a:cxn ang="0">
                              <a:pos x="28" y="0"/>
                            </a:cxn>
                          </a:cxnLst>
                          <a:rect l="0" t="0" r="r" b="b"/>
                          <a:pathLst>
                            <a:path w="406" h="3052">
                              <a:moveTo>
                                <a:pt x="28" y="0"/>
                              </a:moveTo>
                              <a:lnTo>
                                <a:pt x="364" y="0"/>
                              </a:lnTo>
                              <a:lnTo>
                                <a:pt x="398" y="28"/>
                              </a:lnTo>
                              <a:lnTo>
                                <a:pt x="406" y="2848"/>
                              </a:lnTo>
                              <a:lnTo>
                                <a:pt x="388" y="2862"/>
                              </a:lnTo>
                              <a:lnTo>
                                <a:pt x="388" y="2888"/>
                              </a:lnTo>
                              <a:lnTo>
                                <a:pt x="388" y="2916"/>
                              </a:lnTo>
                              <a:lnTo>
                                <a:pt x="264" y="2916"/>
                              </a:lnTo>
                              <a:lnTo>
                                <a:pt x="262" y="3000"/>
                              </a:lnTo>
                              <a:lnTo>
                                <a:pt x="210" y="2998"/>
                              </a:lnTo>
                              <a:lnTo>
                                <a:pt x="210" y="2918"/>
                              </a:lnTo>
                              <a:lnTo>
                                <a:pt x="262" y="2918"/>
                              </a:lnTo>
                              <a:lnTo>
                                <a:pt x="212" y="2918"/>
                              </a:lnTo>
                              <a:lnTo>
                                <a:pt x="262" y="2856"/>
                              </a:lnTo>
                              <a:lnTo>
                                <a:pt x="186" y="2852"/>
                              </a:lnTo>
                              <a:lnTo>
                                <a:pt x="104" y="2918"/>
                              </a:lnTo>
                              <a:lnTo>
                                <a:pt x="102" y="2996"/>
                              </a:lnTo>
                              <a:lnTo>
                                <a:pt x="210" y="3000"/>
                              </a:lnTo>
                              <a:lnTo>
                                <a:pt x="210" y="3052"/>
                              </a:lnTo>
                              <a:lnTo>
                                <a:pt x="76" y="3050"/>
                              </a:lnTo>
                              <a:lnTo>
                                <a:pt x="76" y="3016"/>
                              </a:lnTo>
                              <a:lnTo>
                                <a:pt x="102" y="2998"/>
                              </a:lnTo>
                              <a:lnTo>
                                <a:pt x="78" y="3012"/>
                              </a:lnTo>
                              <a:lnTo>
                                <a:pt x="76" y="3048"/>
                              </a:lnTo>
                              <a:lnTo>
                                <a:pt x="58" y="3050"/>
                              </a:lnTo>
                              <a:lnTo>
                                <a:pt x="60" y="3006"/>
                              </a:lnTo>
                              <a:lnTo>
                                <a:pt x="84" y="2984"/>
                              </a:lnTo>
                              <a:lnTo>
                                <a:pt x="82" y="2912"/>
                              </a:lnTo>
                              <a:lnTo>
                                <a:pt x="30" y="2914"/>
                              </a:lnTo>
                              <a:lnTo>
                                <a:pt x="30" y="2858"/>
                              </a:lnTo>
                              <a:lnTo>
                                <a:pt x="10" y="2852"/>
                              </a:lnTo>
                              <a:lnTo>
                                <a:pt x="0" y="28"/>
                              </a:lnTo>
                              <a:lnTo>
                                <a:pt x="28" y="0"/>
                              </a:lnTo>
                              <a:close/>
                            </a:path>
                          </a:pathLst>
                        </a:custGeom>
                        <a:pattFill prst="wdUpDiag">
                          <a:fgClr>
                            <a:schemeClr val="tx1"/>
                          </a:fgClr>
                          <a:bgClr>
                            <a:schemeClr val="bg1"/>
                          </a:bgClr>
                        </a:pattFill>
                        <a:ln w="952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:ln>
                        <a:effectLst/>
                      </p:spPr>
                      <p:txBody>
                        <a:bodyPr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73413" name="Freeform 357" descr="Широкий диагональный 2"/>
                        <p:cNvSpPr>
                          <a:spLocks noChangeAspect="1"/>
                        </p:cNvSpPr>
                        <p:nvPr/>
                      </p:nvSpPr>
                      <p:spPr bwMode="auto">
                        <a:xfrm>
                          <a:off x="2423" y="3516"/>
                          <a:ext cx="15" cy="321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18" y="0"/>
                            </a:cxn>
                            <a:cxn ang="0">
                              <a:pos x="0" y="18"/>
                            </a:cxn>
                            <a:cxn ang="0">
                              <a:pos x="2" y="376"/>
                            </a:cxn>
                          </a:cxnLst>
                          <a:rect l="0" t="0" r="r" b="b"/>
                          <a:pathLst>
                            <a:path w="18" h="376">
                              <a:moveTo>
                                <a:pt x="18" y="0"/>
                              </a:moveTo>
                              <a:lnTo>
                                <a:pt x="0" y="18"/>
                              </a:lnTo>
                              <a:lnTo>
                                <a:pt x="2" y="376"/>
                              </a:lnTo>
                            </a:path>
                          </a:pathLst>
                        </a:custGeom>
                        <a:noFill/>
                        <a:ln w="6350" cmpd="sng">
                          <a:solidFill>
                            <a:schemeClr val="tx1"/>
                          </a:solidFill>
                          <a:round/>
                          <a:headEnd type="none" w="med" len="med"/>
                          <a:tailEnd type="none" w="med" len="med"/>
                        </a:ln>
                        <a:effectLst/>
                      </p:spPr>
                      <p:txBody>
                        <a:bodyPr/>
                        <a:lstStyle/>
                        <a:p>
                          <a:endParaRPr lang="ro-RO"/>
                        </a:p>
                      </p:txBody>
                    </p:sp>
                    <p:sp>
                      <p:nvSpPr>
                        <p:cNvPr id="173414" name="Freeform 358" descr="Широкий диагональный 2"/>
                        <p:cNvSpPr>
                          <a:spLocks noChangeAspect="1"/>
                        </p:cNvSpPr>
                        <p:nvPr/>
                      </p:nvSpPr>
                      <p:spPr bwMode="auto">
                        <a:xfrm>
                          <a:off x="2102" y="3509"/>
                          <a:ext cx="19" cy="314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0" y="0"/>
                            </a:cxn>
                            <a:cxn ang="0">
                              <a:pos x="20" y="20"/>
                            </a:cxn>
                            <a:cxn ang="0">
                              <a:pos x="22" y="368"/>
                            </a:cxn>
                          </a:cxnLst>
                          <a:rect l="0" t="0" r="r" b="b"/>
                          <a:pathLst>
                            <a:path w="22" h="368">
                              <a:moveTo>
                                <a:pt x="0" y="0"/>
                              </a:moveTo>
                              <a:lnTo>
                                <a:pt x="20" y="20"/>
                              </a:lnTo>
                              <a:lnTo>
                                <a:pt x="22" y="368"/>
                              </a:lnTo>
                            </a:path>
                          </a:pathLst>
                        </a:custGeom>
                        <a:noFill/>
                        <a:ln w="6350" cmpd="sng">
                          <a:solidFill>
                            <a:schemeClr val="tx1"/>
                          </a:solidFill>
                          <a:round/>
                          <a:headEnd type="none" w="med" len="med"/>
                          <a:tailEnd type="none" w="med" len="med"/>
                        </a:ln>
                        <a:effectLst/>
                      </p:spPr>
                      <p:txBody>
                        <a:bodyPr/>
                        <a:lstStyle/>
                        <a:p>
                          <a:endParaRPr lang="ro-RO"/>
                        </a:p>
                      </p:txBody>
                    </p:sp>
                  </p:grpSp>
                </p:grpSp>
              </p:grpSp>
            </p:grpSp>
          </p:grpSp>
          <p:sp>
            <p:nvSpPr>
              <p:cNvPr id="173415" name="Rectangle 359" descr="Алмазная решетка (контур)"/>
              <p:cNvSpPr>
                <a:spLocks noChangeArrowheads="1"/>
              </p:cNvSpPr>
              <p:nvPr/>
            </p:nvSpPr>
            <p:spPr bwMode="auto">
              <a:xfrm>
                <a:off x="2700" y="3828"/>
                <a:ext cx="48" cy="48"/>
              </a:xfrm>
              <a:prstGeom prst="rect">
                <a:avLst/>
              </a:prstGeom>
              <a:pattFill prst="openDmnd">
                <a:fgClr>
                  <a:schemeClr val="folHlink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73416" name="Rectangle 360" descr="Алмазная решетка (контур)"/>
              <p:cNvSpPr>
                <a:spLocks noChangeArrowheads="1"/>
              </p:cNvSpPr>
              <p:nvPr/>
            </p:nvSpPr>
            <p:spPr bwMode="auto">
              <a:xfrm>
                <a:off x="3016" y="3826"/>
                <a:ext cx="48" cy="48"/>
              </a:xfrm>
              <a:prstGeom prst="rect">
                <a:avLst/>
              </a:prstGeom>
              <a:pattFill prst="openDmnd">
                <a:fgClr>
                  <a:schemeClr val="folHlink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73417" name="Group 361"/>
            <p:cNvGrpSpPr>
              <a:grpSpLocks noChangeAspect="1"/>
            </p:cNvGrpSpPr>
            <p:nvPr/>
          </p:nvGrpSpPr>
          <p:grpSpPr bwMode="auto">
            <a:xfrm>
              <a:off x="2293" y="1862"/>
              <a:ext cx="180" cy="2029"/>
              <a:chOff x="2260" y="1006"/>
              <a:chExt cx="256" cy="2876"/>
            </a:xfrm>
          </p:grpSpPr>
          <p:sp>
            <p:nvSpPr>
              <p:cNvPr id="173418" name="Freeform 362" descr="Широкий диагональный 2"/>
              <p:cNvSpPr>
                <a:spLocks noChangeAspect="1"/>
              </p:cNvSpPr>
              <p:nvPr/>
            </p:nvSpPr>
            <p:spPr bwMode="auto">
              <a:xfrm>
                <a:off x="2260" y="1006"/>
                <a:ext cx="256" cy="2876"/>
              </a:xfrm>
              <a:custGeom>
                <a:avLst/>
                <a:gdLst/>
                <a:ahLst/>
                <a:cxnLst>
                  <a:cxn ang="0">
                    <a:pos x="12" y="0"/>
                  </a:cxn>
                  <a:cxn ang="0">
                    <a:pos x="238" y="2"/>
                  </a:cxn>
                  <a:cxn ang="0">
                    <a:pos x="248" y="22"/>
                  </a:cxn>
                  <a:cxn ang="0">
                    <a:pos x="256" y="2856"/>
                  </a:cxn>
                  <a:cxn ang="0">
                    <a:pos x="236" y="2876"/>
                  </a:cxn>
                  <a:cxn ang="0">
                    <a:pos x="212" y="2868"/>
                  </a:cxn>
                  <a:cxn ang="0">
                    <a:pos x="180" y="2858"/>
                  </a:cxn>
                  <a:cxn ang="0">
                    <a:pos x="148" y="2850"/>
                  </a:cxn>
                  <a:cxn ang="0">
                    <a:pos x="122" y="2848"/>
                  </a:cxn>
                  <a:cxn ang="0">
                    <a:pos x="88" y="2856"/>
                  </a:cxn>
                  <a:cxn ang="0">
                    <a:pos x="52" y="2872"/>
                  </a:cxn>
                  <a:cxn ang="0">
                    <a:pos x="26" y="2872"/>
                  </a:cxn>
                  <a:cxn ang="0">
                    <a:pos x="0" y="2854"/>
                  </a:cxn>
                  <a:cxn ang="0">
                    <a:pos x="2" y="22"/>
                  </a:cxn>
                  <a:cxn ang="0">
                    <a:pos x="12" y="0"/>
                  </a:cxn>
                </a:cxnLst>
                <a:rect l="0" t="0" r="r" b="b"/>
                <a:pathLst>
                  <a:path w="256" h="2876">
                    <a:moveTo>
                      <a:pt x="12" y="0"/>
                    </a:moveTo>
                    <a:lnTo>
                      <a:pt x="238" y="2"/>
                    </a:lnTo>
                    <a:lnTo>
                      <a:pt x="248" y="22"/>
                    </a:lnTo>
                    <a:lnTo>
                      <a:pt x="256" y="2856"/>
                    </a:lnTo>
                    <a:lnTo>
                      <a:pt x="236" y="2876"/>
                    </a:lnTo>
                    <a:lnTo>
                      <a:pt x="212" y="2868"/>
                    </a:lnTo>
                    <a:lnTo>
                      <a:pt x="180" y="2858"/>
                    </a:lnTo>
                    <a:lnTo>
                      <a:pt x="148" y="2850"/>
                    </a:lnTo>
                    <a:lnTo>
                      <a:pt x="122" y="2848"/>
                    </a:lnTo>
                    <a:lnTo>
                      <a:pt x="88" y="2856"/>
                    </a:lnTo>
                    <a:lnTo>
                      <a:pt x="52" y="2872"/>
                    </a:lnTo>
                    <a:lnTo>
                      <a:pt x="26" y="2872"/>
                    </a:lnTo>
                    <a:lnTo>
                      <a:pt x="0" y="2854"/>
                    </a:lnTo>
                    <a:lnTo>
                      <a:pt x="2" y="22"/>
                    </a:lnTo>
                    <a:lnTo>
                      <a:pt x="12" y="0"/>
                    </a:lnTo>
                    <a:close/>
                  </a:path>
                </a:pathLst>
              </a:custGeom>
              <a:pattFill prst="wdUpDiag">
                <a:fgClr>
                  <a:srgbClr val="CC9900"/>
                </a:fgClr>
                <a:bgClr>
                  <a:schemeClr val="bg1"/>
                </a:bgClr>
              </a:pattFill>
              <a:ln w="9525">
                <a:solidFill>
                  <a:srgbClr val="CC6600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o-RO"/>
              </a:p>
            </p:txBody>
          </p:sp>
          <p:sp>
            <p:nvSpPr>
              <p:cNvPr id="173419" name="Freeform 363" descr="Крупное конфетти"/>
              <p:cNvSpPr>
                <a:spLocks noChangeAspect="1"/>
              </p:cNvSpPr>
              <p:nvPr/>
            </p:nvSpPr>
            <p:spPr bwMode="auto">
              <a:xfrm>
                <a:off x="2280" y="1024"/>
                <a:ext cx="210" cy="2838"/>
              </a:xfrm>
              <a:custGeom>
                <a:avLst/>
                <a:gdLst/>
                <a:ahLst/>
                <a:cxnLst>
                  <a:cxn ang="0">
                    <a:pos x="14" y="0"/>
                  </a:cxn>
                  <a:cxn ang="0">
                    <a:pos x="200" y="0"/>
                  </a:cxn>
                  <a:cxn ang="0">
                    <a:pos x="216" y="18"/>
                  </a:cxn>
                  <a:cxn ang="0">
                    <a:pos x="218" y="2834"/>
                  </a:cxn>
                  <a:cxn ang="0">
                    <a:pos x="202" y="2838"/>
                  </a:cxn>
                  <a:cxn ang="0">
                    <a:pos x="182" y="2826"/>
                  </a:cxn>
                  <a:cxn ang="0">
                    <a:pos x="158" y="2816"/>
                  </a:cxn>
                  <a:cxn ang="0">
                    <a:pos x="122" y="2814"/>
                  </a:cxn>
                  <a:cxn ang="0">
                    <a:pos x="88" y="2814"/>
                  </a:cxn>
                  <a:cxn ang="0">
                    <a:pos x="54" y="2822"/>
                  </a:cxn>
                  <a:cxn ang="0">
                    <a:pos x="24" y="2836"/>
                  </a:cxn>
                  <a:cxn ang="0">
                    <a:pos x="6" y="2824"/>
                  </a:cxn>
                  <a:cxn ang="0">
                    <a:pos x="0" y="12"/>
                  </a:cxn>
                  <a:cxn ang="0">
                    <a:pos x="14" y="0"/>
                  </a:cxn>
                </a:cxnLst>
                <a:rect l="0" t="0" r="r" b="b"/>
                <a:pathLst>
                  <a:path w="218" h="2838">
                    <a:moveTo>
                      <a:pt x="14" y="0"/>
                    </a:moveTo>
                    <a:lnTo>
                      <a:pt x="200" y="0"/>
                    </a:lnTo>
                    <a:lnTo>
                      <a:pt x="216" y="18"/>
                    </a:lnTo>
                    <a:lnTo>
                      <a:pt x="218" y="2834"/>
                    </a:lnTo>
                    <a:lnTo>
                      <a:pt x="202" y="2838"/>
                    </a:lnTo>
                    <a:lnTo>
                      <a:pt x="182" y="2826"/>
                    </a:lnTo>
                    <a:lnTo>
                      <a:pt x="158" y="2816"/>
                    </a:lnTo>
                    <a:lnTo>
                      <a:pt x="122" y="2814"/>
                    </a:lnTo>
                    <a:lnTo>
                      <a:pt x="88" y="2814"/>
                    </a:lnTo>
                    <a:lnTo>
                      <a:pt x="54" y="2822"/>
                    </a:lnTo>
                    <a:lnTo>
                      <a:pt x="24" y="2836"/>
                    </a:lnTo>
                    <a:lnTo>
                      <a:pt x="6" y="2824"/>
                    </a:lnTo>
                    <a:lnTo>
                      <a:pt x="0" y="12"/>
                    </a:lnTo>
                    <a:lnTo>
                      <a:pt x="14" y="0"/>
                    </a:lnTo>
                    <a:close/>
                  </a:path>
                </a:pathLst>
              </a:custGeom>
              <a:pattFill prst="lgConfetti">
                <a:fgClr>
                  <a:srgbClr val="CC6600"/>
                </a:fgClr>
                <a:bgClr>
                  <a:schemeClr val="bg1"/>
                </a:bgClr>
              </a:pattFill>
              <a:ln w="9525">
                <a:solidFill>
                  <a:srgbClr val="CC6600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o-RO"/>
              </a:p>
            </p:txBody>
          </p:sp>
        </p:grpSp>
      </p:grpSp>
      <p:sp>
        <p:nvSpPr>
          <p:cNvPr id="173420" name="Oval 364"/>
          <p:cNvSpPr>
            <a:spLocks noChangeAspect="1" noChangeArrowheads="1"/>
          </p:cNvSpPr>
          <p:nvPr/>
        </p:nvSpPr>
        <p:spPr bwMode="auto">
          <a:xfrm>
            <a:off x="3667125" y="1423988"/>
            <a:ext cx="114300" cy="114300"/>
          </a:xfrm>
          <a:prstGeom prst="ellipse">
            <a:avLst/>
          </a:prstGeom>
          <a:gradFill rotWithShape="0">
            <a:gsLst>
              <a:gs pos="0">
                <a:schemeClr val="folHlink">
                  <a:gamma/>
                  <a:tint val="0"/>
                  <a:invGamma/>
                </a:schemeClr>
              </a:gs>
              <a:gs pos="100000">
                <a:schemeClr val="folHlink"/>
              </a:gs>
            </a:gsLst>
            <a:path path="shape">
              <a:fillToRect l="50000" t="50000" r="50000" b="50000"/>
            </a:path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73421" name="Freeform 365" descr="5%"/>
          <p:cNvSpPr>
            <a:spLocks noChangeAspect="1"/>
          </p:cNvSpPr>
          <p:nvPr/>
        </p:nvSpPr>
        <p:spPr bwMode="auto">
          <a:xfrm>
            <a:off x="3660775" y="1762125"/>
            <a:ext cx="234950" cy="3178175"/>
          </a:xfrm>
          <a:custGeom>
            <a:avLst/>
            <a:gdLst/>
            <a:ahLst/>
            <a:cxnLst>
              <a:cxn ang="0">
                <a:pos x="14" y="0"/>
              </a:cxn>
              <a:cxn ang="0">
                <a:pos x="200" y="0"/>
              </a:cxn>
              <a:cxn ang="0">
                <a:pos x="216" y="18"/>
              </a:cxn>
              <a:cxn ang="0">
                <a:pos x="218" y="2834"/>
              </a:cxn>
              <a:cxn ang="0">
                <a:pos x="202" y="2838"/>
              </a:cxn>
              <a:cxn ang="0">
                <a:pos x="182" y="2826"/>
              </a:cxn>
              <a:cxn ang="0">
                <a:pos x="158" y="2816"/>
              </a:cxn>
              <a:cxn ang="0">
                <a:pos x="122" y="2814"/>
              </a:cxn>
              <a:cxn ang="0">
                <a:pos x="88" y="2814"/>
              </a:cxn>
              <a:cxn ang="0">
                <a:pos x="54" y="2822"/>
              </a:cxn>
              <a:cxn ang="0">
                <a:pos x="24" y="2836"/>
              </a:cxn>
              <a:cxn ang="0">
                <a:pos x="6" y="2824"/>
              </a:cxn>
              <a:cxn ang="0">
                <a:pos x="0" y="12"/>
              </a:cxn>
              <a:cxn ang="0">
                <a:pos x="14" y="0"/>
              </a:cxn>
            </a:cxnLst>
            <a:rect l="0" t="0" r="r" b="b"/>
            <a:pathLst>
              <a:path w="218" h="2838">
                <a:moveTo>
                  <a:pt x="14" y="0"/>
                </a:moveTo>
                <a:lnTo>
                  <a:pt x="200" y="0"/>
                </a:lnTo>
                <a:lnTo>
                  <a:pt x="216" y="18"/>
                </a:lnTo>
                <a:lnTo>
                  <a:pt x="218" y="2834"/>
                </a:lnTo>
                <a:lnTo>
                  <a:pt x="202" y="2838"/>
                </a:lnTo>
                <a:lnTo>
                  <a:pt x="182" y="2826"/>
                </a:lnTo>
                <a:lnTo>
                  <a:pt x="158" y="2816"/>
                </a:lnTo>
                <a:lnTo>
                  <a:pt x="122" y="2814"/>
                </a:lnTo>
                <a:lnTo>
                  <a:pt x="88" y="2814"/>
                </a:lnTo>
                <a:lnTo>
                  <a:pt x="54" y="2822"/>
                </a:lnTo>
                <a:lnTo>
                  <a:pt x="24" y="2836"/>
                </a:lnTo>
                <a:lnTo>
                  <a:pt x="6" y="2824"/>
                </a:lnTo>
                <a:lnTo>
                  <a:pt x="0" y="12"/>
                </a:lnTo>
                <a:lnTo>
                  <a:pt x="14" y="0"/>
                </a:lnTo>
                <a:close/>
              </a:path>
            </a:pathLst>
          </a:custGeom>
          <a:pattFill prst="pct5">
            <a:fgClr>
              <a:srgbClr val="CC6600"/>
            </a:fgClr>
            <a:bgClr>
              <a:schemeClr val="bg1"/>
            </a:bgClr>
          </a:pattFill>
          <a:ln w="9525">
            <a:solidFill>
              <a:srgbClr val="CC6600"/>
            </a:solidFill>
            <a:prstDash val="solid"/>
            <a:round/>
            <a:headEnd/>
            <a:tailEnd/>
          </a:ln>
          <a:effectLst/>
        </p:spPr>
        <p:txBody>
          <a:bodyPr/>
          <a:lstStyle/>
          <a:p>
            <a:endParaRPr lang="ro-RO"/>
          </a:p>
        </p:txBody>
      </p:sp>
      <p:sp>
        <p:nvSpPr>
          <p:cNvPr id="173422" name="Freeform 366"/>
          <p:cNvSpPr>
            <a:spLocks noChangeAspect="1"/>
          </p:cNvSpPr>
          <p:nvPr/>
        </p:nvSpPr>
        <p:spPr bwMode="auto">
          <a:xfrm>
            <a:off x="4489450" y="1979613"/>
            <a:ext cx="160338" cy="1073150"/>
          </a:xfrm>
          <a:custGeom>
            <a:avLst/>
            <a:gdLst/>
            <a:ahLst/>
            <a:cxnLst>
              <a:cxn ang="0">
                <a:pos x="0" y="960"/>
              </a:cxn>
              <a:cxn ang="0">
                <a:pos x="0" y="9"/>
              </a:cxn>
              <a:cxn ang="0">
                <a:pos x="5" y="3"/>
              </a:cxn>
              <a:cxn ang="0">
                <a:pos x="15" y="0"/>
              </a:cxn>
              <a:cxn ang="0">
                <a:pos x="39" y="15"/>
              </a:cxn>
              <a:cxn ang="0">
                <a:pos x="72" y="24"/>
              </a:cxn>
              <a:cxn ang="0">
                <a:pos x="102" y="18"/>
              </a:cxn>
              <a:cxn ang="0">
                <a:pos x="125" y="5"/>
              </a:cxn>
              <a:cxn ang="0">
                <a:pos x="135" y="2"/>
              </a:cxn>
              <a:cxn ang="0">
                <a:pos x="143" y="6"/>
              </a:cxn>
              <a:cxn ang="0">
                <a:pos x="144" y="960"/>
              </a:cxn>
              <a:cxn ang="0">
                <a:pos x="0" y="960"/>
              </a:cxn>
            </a:cxnLst>
            <a:rect l="0" t="0" r="r" b="b"/>
            <a:pathLst>
              <a:path w="144" h="960">
                <a:moveTo>
                  <a:pt x="0" y="960"/>
                </a:moveTo>
                <a:lnTo>
                  <a:pt x="0" y="9"/>
                </a:lnTo>
                <a:lnTo>
                  <a:pt x="5" y="3"/>
                </a:lnTo>
                <a:lnTo>
                  <a:pt x="15" y="0"/>
                </a:lnTo>
                <a:lnTo>
                  <a:pt x="39" y="15"/>
                </a:lnTo>
                <a:lnTo>
                  <a:pt x="72" y="24"/>
                </a:lnTo>
                <a:lnTo>
                  <a:pt x="102" y="18"/>
                </a:lnTo>
                <a:lnTo>
                  <a:pt x="125" y="5"/>
                </a:lnTo>
                <a:lnTo>
                  <a:pt x="135" y="2"/>
                </a:lnTo>
                <a:lnTo>
                  <a:pt x="143" y="6"/>
                </a:lnTo>
                <a:lnTo>
                  <a:pt x="144" y="960"/>
                </a:lnTo>
                <a:lnTo>
                  <a:pt x="0" y="960"/>
                </a:lnTo>
                <a:close/>
              </a:path>
            </a:pathLst>
          </a:custGeom>
          <a:gradFill rotWithShape="0">
            <a:gsLst>
              <a:gs pos="0">
                <a:schemeClr val="folHlink"/>
              </a:gs>
              <a:gs pos="50000">
                <a:schemeClr val="folHlink">
                  <a:gamma/>
                  <a:tint val="0"/>
                  <a:invGamma/>
                </a:schemeClr>
              </a:gs>
              <a:gs pos="100000">
                <a:schemeClr val="folHlink"/>
              </a:gs>
            </a:gsLst>
            <a:lin ang="0" scaled="1"/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endParaRPr lang="ro-RO"/>
          </a:p>
        </p:txBody>
      </p:sp>
      <p:grpSp>
        <p:nvGrpSpPr>
          <p:cNvPr id="173423" name="Group 367"/>
          <p:cNvGrpSpPr>
            <a:grpSpLocks/>
          </p:cNvGrpSpPr>
          <p:nvPr/>
        </p:nvGrpSpPr>
        <p:grpSpPr bwMode="auto">
          <a:xfrm>
            <a:off x="4327525" y="2840038"/>
            <a:ext cx="4587875" cy="1579562"/>
            <a:chOff x="2726" y="1789"/>
            <a:chExt cx="2890" cy="995"/>
          </a:xfrm>
        </p:grpSpPr>
        <p:sp>
          <p:nvSpPr>
            <p:cNvPr id="173424" name="AutoShape 368"/>
            <p:cNvSpPr>
              <a:spLocks noChangeArrowheads="1"/>
            </p:cNvSpPr>
            <p:nvPr/>
          </p:nvSpPr>
          <p:spPr bwMode="auto">
            <a:xfrm rot="-19332607">
              <a:off x="2726" y="1789"/>
              <a:ext cx="284" cy="316"/>
            </a:xfrm>
            <a:prstGeom prst="lightningBolt">
              <a:avLst/>
            </a:prstGeom>
            <a:gradFill rotWithShape="0">
              <a:gsLst>
                <a:gs pos="0">
                  <a:srgbClr val="FF0000"/>
                </a:gs>
                <a:gs pos="100000">
                  <a:srgbClr val="FF0000">
                    <a:gamma/>
                    <a:tint val="0"/>
                    <a:invGamma/>
                  </a:srgbClr>
                </a:gs>
              </a:gsLst>
              <a:path path="rect">
                <a:fillToRect l="50000" t="50000" r="50000" b="50000"/>
              </a:path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73425" name="AutoShape 369" descr="Голубая тисненая бумага"/>
            <p:cNvSpPr>
              <a:spLocks noChangeArrowheads="1"/>
            </p:cNvSpPr>
            <p:nvPr/>
          </p:nvSpPr>
          <p:spPr bwMode="auto">
            <a:xfrm>
              <a:off x="3984" y="2400"/>
              <a:ext cx="1632" cy="384"/>
            </a:xfrm>
            <a:prstGeom prst="wedgeRoundRectCallout">
              <a:avLst>
                <a:gd name="adj1" fmla="val -118014"/>
                <a:gd name="adj2" fmla="val -154949"/>
                <a:gd name="adj3" fmla="val 16667"/>
              </a:avLst>
            </a:prstGeom>
            <a:blipFill dpi="0" rotWithShape="0">
              <a:blip r:embed="rId4" cstate="print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/>
            <a:lstStyle/>
            <a:p>
              <a:pPr algn="ctr">
                <a:lnSpc>
                  <a:spcPct val="120000"/>
                </a:lnSpc>
              </a:pPr>
              <a:r>
                <a:rPr lang="ru-RU" b="1">
                  <a:effectLst>
                    <a:outerShdw blurRad="38100" dist="38100" dir="2700000" algn="tl">
                      <a:srgbClr val="FFFFFF"/>
                    </a:outerShdw>
                  </a:effectLst>
                  <a:latin typeface="Times New Roman" pitchFamily="18" charset="0"/>
                </a:rPr>
                <a:t>Форс пламени КВ-11   </a:t>
              </a:r>
            </a:p>
          </p:txBody>
        </p:sp>
      </p:grpSp>
      <p:grpSp>
        <p:nvGrpSpPr>
          <p:cNvPr id="173426" name="Group 370"/>
          <p:cNvGrpSpPr>
            <a:grpSpLocks/>
          </p:cNvGrpSpPr>
          <p:nvPr/>
        </p:nvGrpSpPr>
        <p:grpSpPr bwMode="auto">
          <a:xfrm>
            <a:off x="4465638" y="1981200"/>
            <a:ext cx="4373562" cy="1447800"/>
            <a:chOff x="2813" y="1248"/>
            <a:chExt cx="2755" cy="912"/>
          </a:xfrm>
        </p:grpSpPr>
        <p:sp>
          <p:nvSpPr>
            <p:cNvPr id="173427" name="Freeform 371"/>
            <p:cNvSpPr>
              <a:spLocks noChangeAspect="1"/>
            </p:cNvSpPr>
            <p:nvPr/>
          </p:nvSpPr>
          <p:spPr bwMode="auto">
            <a:xfrm>
              <a:off x="2813" y="1248"/>
              <a:ext cx="133" cy="384"/>
            </a:xfrm>
            <a:custGeom>
              <a:avLst/>
              <a:gdLst/>
              <a:ahLst/>
              <a:cxnLst>
                <a:cxn ang="0">
                  <a:pos x="0" y="960"/>
                </a:cxn>
                <a:cxn ang="0">
                  <a:pos x="0" y="9"/>
                </a:cxn>
                <a:cxn ang="0">
                  <a:pos x="5" y="3"/>
                </a:cxn>
                <a:cxn ang="0">
                  <a:pos x="15" y="0"/>
                </a:cxn>
                <a:cxn ang="0">
                  <a:pos x="39" y="15"/>
                </a:cxn>
                <a:cxn ang="0">
                  <a:pos x="72" y="24"/>
                </a:cxn>
                <a:cxn ang="0">
                  <a:pos x="102" y="18"/>
                </a:cxn>
                <a:cxn ang="0">
                  <a:pos x="125" y="5"/>
                </a:cxn>
                <a:cxn ang="0">
                  <a:pos x="135" y="2"/>
                </a:cxn>
                <a:cxn ang="0">
                  <a:pos x="143" y="6"/>
                </a:cxn>
                <a:cxn ang="0">
                  <a:pos x="144" y="960"/>
                </a:cxn>
                <a:cxn ang="0">
                  <a:pos x="0" y="960"/>
                </a:cxn>
              </a:cxnLst>
              <a:rect l="0" t="0" r="r" b="b"/>
              <a:pathLst>
                <a:path w="144" h="960">
                  <a:moveTo>
                    <a:pt x="0" y="960"/>
                  </a:moveTo>
                  <a:lnTo>
                    <a:pt x="0" y="9"/>
                  </a:lnTo>
                  <a:lnTo>
                    <a:pt x="5" y="3"/>
                  </a:lnTo>
                  <a:lnTo>
                    <a:pt x="15" y="0"/>
                  </a:lnTo>
                  <a:lnTo>
                    <a:pt x="39" y="15"/>
                  </a:lnTo>
                  <a:lnTo>
                    <a:pt x="72" y="24"/>
                  </a:lnTo>
                  <a:lnTo>
                    <a:pt x="102" y="18"/>
                  </a:lnTo>
                  <a:lnTo>
                    <a:pt x="125" y="5"/>
                  </a:lnTo>
                  <a:lnTo>
                    <a:pt x="135" y="2"/>
                  </a:lnTo>
                  <a:lnTo>
                    <a:pt x="143" y="6"/>
                  </a:lnTo>
                  <a:lnTo>
                    <a:pt x="144" y="960"/>
                  </a:lnTo>
                  <a:lnTo>
                    <a:pt x="0" y="960"/>
                  </a:lnTo>
                  <a:close/>
                </a:path>
              </a:pathLst>
            </a:custGeom>
            <a:gradFill rotWithShape="0">
              <a:gsLst>
                <a:gs pos="0">
                  <a:srgbClr val="FF0000">
                    <a:gamma/>
                    <a:tint val="0"/>
                    <a:invGamma/>
                  </a:srgbClr>
                </a:gs>
                <a:gs pos="100000">
                  <a:srgbClr val="FF0000"/>
                </a:gs>
              </a:gsLst>
              <a:path path="rect">
                <a:fillToRect l="50000" t="50000" r="50000" b="50000"/>
              </a:path>
            </a:gradFill>
            <a:ln w="9525" cap="rnd">
              <a:solidFill>
                <a:srgbClr val="FF9900"/>
              </a:solidFill>
              <a:prstDash val="sysDot"/>
              <a:round/>
              <a:headEnd/>
              <a:tailEnd/>
            </a:ln>
            <a:effectLst/>
          </p:spPr>
          <p:txBody>
            <a:bodyPr/>
            <a:lstStyle/>
            <a:p>
              <a:endParaRPr lang="ro-RO"/>
            </a:p>
          </p:txBody>
        </p:sp>
        <p:sp>
          <p:nvSpPr>
            <p:cNvPr id="173428" name="AutoShape 372" descr="Голубая тисненая бумага"/>
            <p:cNvSpPr>
              <a:spLocks noChangeArrowheads="1"/>
            </p:cNvSpPr>
            <p:nvPr/>
          </p:nvSpPr>
          <p:spPr bwMode="auto">
            <a:xfrm>
              <a:off x="3984" y="1776"/>
              <a:ext cx="1584" cy="384"/>
            </a:xfrm>
            <a:prstGeom prst="wedgeRoundRectCallout">
              <a:avLst>
                <a:gd name="adj1" fmla="val -119444"/>
                <a:gd name="adj2" fmla="val -122657"/>
                <a:gd name="adj3" fmla="val 16667"/>
              </a:avLst>
            </a:prstGeom>
            <a:blipFill dpi="0" rotWithShape="0">
              <a:blip r:embed="rId4" cstate="print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/>
            <a:lstStyle/>
            <a:p>
              <a:pPr algn="ctr">
                <a:lnSpc>
                  <a:spcPct val="80000"/>
                </a:lnSpc>
              </a:pPr>
              <a:r>
                <a:rPr lang="ru-RU" b="1">
                  <a:effectLst>
                    <a:outerShdw blurRad="38100" dist="38100" dir="2700000" algn="tl">
                      <a:srgbClr val="FFFFFF"/>
                    </a:outerShdw>
                  </a:effectLst>
                  <a:latin typeface="Times New Roman" pitchFamily="18" charset="0"/>
                </a:rPr>
                <a:t>Инициирование </a:t>
              </a:r>
            </a:p>
            <a:p>
              <a:pPr algn="ctr">
                <a:lnSpc>
                  <a:spcPct val="80000"/>
                </a:lnSpc>
              </a:pPr>
              <a:r>
                <a:rPr lang="ru-RU" b="1">
                  <a:effectLst>
                    <a:outerShdw blurRad="38100" dist="38100" dir="2700000" algn="tl">
                      <a:srgbClr val="FFFFFF"/>
                    </a:outerShdw>
                  </a:effectLst>
                  <a:latin typeface="Times New Roman" pitchFamily="18" charset="0"/>
                </a:rPr>
                <a:t>КД №8А</a:t>
              </a:r>
            </a:p>
          </p:txBody>
        </p:sp>
      </p:grpSp>
      <p:grpSp>
        <p:nvGrpSpPr>
          <p:cNvPr id="173429" name="Group 373"/>
          <p:cNvGrpSpPr>
            <a:grpSpLocks/>
          </p:cNvGrpSpPr>
          <p:nvPr/>
        </p:nvGrpSpPr>
        <p:grpSpPr bwMode="auto">
          <a:xfrm>
            <a:off x="4108450" y="1905000"/>
            <a:ext cx="4883150" cy="1225550"/>
            <a:chOff x="2588" y="1200"/>
            <a:chExt cx="3076" cy="772"/>
          </a:xfrm>
        </p:grpSpPr>
        <p:sp>
          <p:nvSpPr>
            <p:cNvPr id="173430" name="Freeform 374"/>
            <p:cNvSpPr>
              <a:spLocks/>
            </p:cNvSpPr>
            <p:nvPr/>
          </p:nvSpPr>
          <p:spPr bwMode="auto">
            <a:xfrm>
              <a:off x="2588" y="1200"/>
              <a:ext cx="593" cy="77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84" y="12"/>
                </a:cxn>
                <a:cxn ang="0">
                  <a:pos x="584" y="772"/>
                </a:cxn>
                <a:cxn ang="0">
                  <a:pos x="400" y="712"/>
                </a:cxn>
                <a:cxn ang="0">
                  <a:pos x="140" y="708"/>
                </a:cxn>
                <a:cxn ang="0">
                  <a:pos x="0" y="772"/>
                </a:cxn>
                <a:cxn ang="0">
                  <a:pos x="0" y="0"/>
                </a:cxn>
              </a:cxnLst>
              <a:rect l="0" t="0" r="r" b="b"/>
              <a:pathLst>
                <a:path w="584" h="772">
                  <a:moveTo>
                    <a:pt x="0" y="0"/>
                  </a:moveTo>
                  <a:lnTo>
                    <a:pt x="584" y="12"/>
                  </a:lnTo>
                  <a:lnTo>
                    <a:pt x="584" y="772"/>
                  </a:lnTo>
                  <a:lnTo>
                    <a:pt x="400" y="712"/>
                  </a:lnTo>
                  <a:lnTo>
                    <a:pt x="140" y="708"/>
                  </a:lnTo>
                  <a:lnTo>
                    <a:pt x="0" y="772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rgbClr val="FF0000">
                    <a:gamma/>
                    <a:tint val="0"/>
                    <a:invGamma/>
                  </a:srgbClr>
                </a:gs>
                <a:gs pos="100000">
                  <a:srgbClr val="FF0000"/>
                </a:gs>
              </a:gsLst>
              <a:path path="rect">
                <a:fillToRect l="50000" t="50000" r="50000" b="50000"/>
              </a:path>
            </a:gradFill>
            <a:ln w="9525" cap="rnd">
              <a:solidFill>
                <a:srgbClr val="FF9900"/>
              </a:solidFill>
              <a:prstDash val="sysDot"/>
              <a:round/>
              <a:headEnd/>
              <a:tailEnd/>
            </a:ln>
            <a:effectLst/>
          </p:spPr>
          <p:txBody>
            <a:bodyPr lIns="18000" tIns="10800" rIns="18000" bIns="10800"/>
            <a:lstStyle/>
            <a:p>
              <a:endParaRPr lang="ro-RO"/>
            </a:p>
          </p:txBody>
        </p:sp>
        <p:sp>
          <p:nvSpPr>
            <p:cNvPr id="173431" name="AutoShape 375" descr="Голубая тисненая бумага"/>
            <p:cNvSpPr>
              <a:spLocks noChangeArrowheads="1"/>
            </p:cNvSpPr>
            <p:nvPr/>
          </p:nvSpPr>
          <p:spPr bwMode="auto">
            <a:xfrm>
              <a:off x="3936" y="1248"/>
              <a:ext cx="1728" cy="384"/>
            </a:xfrm>
            <a:prstGeom prst="wedgeRoundRectCallout">
              <a:avLst>
                <a:gd name="adj1" fmla="val -106366"/>
                <a:gd name="adj2" fmla="val 17968"/>
                <a:gd name="adj3" fmla="val 16667"/>
              </a:avLst>
            </a:prstGeom>
            <a:blipFill dpi="0" rotWithShape="0">
              <a:blip r:embed="rId4" cstate="print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lIns="18000" tIns="10800" rIns="18000" bIns="10800"/>
            <a:lstStyle/>
            <a:p>
              <a:pPr algn="ctr">
                <a:lnSpc>
                  <a:spcPct val="90000"/>
                </a:lnSpc>
              </a:pPr>
              <a:r>
                <a:rPr lang="ru-RU" b="1">
                  <a:effectLst>
                    <a:outerShdw blurRad="38100" dist="38100" dir="2700000" algn="tl">
                      <a:srgbClr val="FFFFFF"/>
                    </a:outerShdw>
                  </a:effectLst>
                  <a:latin typeface="Times New Roman" pitchFamily="18" charset="0"/>
                </a:rPr>
                <a:t>Взрыв промежуточного детонатора</a:t>
              </a:r>
            </a:p>
          </p:txBody>
        </p:sp>
      </p:grpSp>
      <p:grpSp>
        <p:nvGrpSpPr>
          <p:cNvPr id="173432" name="Group 376"/>
          <p:cNvGrpSpPr>
            <a:grpSpLocks/>
          </p:cNvGrpSpPr>
          <p:nvPr/>
        </p:nvGrpSpPr>
        <p:grpSpPr bwMode="auto">
          <a:xfrm>
            <a:off x="3363913" y="1219200"/>
            <a:ext cx="5475287" cy="3443288"/>
            <a:chOff x="2119" y="768"/>
            <a:chExt cx="3449" cy="2169"/>
          </a:xfrm>
        </p:grpSpPr>
        <p:sp>
          <p:nvSpPr>
            <p:cNvPr id="173433" name="Freeform 377"/>
            <p:cNvSpPr>
              <a:spLocks/>
            </p:cNvSpPr>
            <p:nvPr/>
          </p:nvSpPr>
          <p:spPr bwMode="auto">
            <a:xfrm>
              <a:off x="2119" y="1169"/>
              <a:ext cx="1504" cy="1768"/>
            </a:xfrm>
            <a:custGeom>
              <a:avLst/>
              <a:gdLst/>
              <a:ahLst/>
              <a:cxnLst>
                <a:cxn ang="0">
                  <a:pos x="176" y="104"/>
                </a:cxn>
                <a:cxn ang="0">
                  <a:pos x="784" y="0"/>
                </a:cxn>
                <a:cxn ang="0">
                  <a:pos x="1304" y="104"/>
                </a:cxn>
                <a:cxn ang="0">
                  <a:pos x="1464" y="552"/>
                </a:cxn>
                <a:cxn ang="0">
                  <a:pos x="1504" y="960"/>
                </a:cxn>
                <a:cxn ang="0">
                  <a:pos x="1464" y="1428"/>
                </a:cxn>
                <a:cxn ang="0">
                  <a:pos x="1400" y="1692"/>
                </a:cxn>
                <a:cxn ang="0">
                  <a:pos x="916" y="1757"/>
                </a:cxn>
                <a:cxn ang="0">
                  <a:pos x="932" y="1032"/>
                </a:cxn>
                <a:cxn ang="0">
                  <a:pos x="990" y="952"/>
                </a:cxn>
                <a:cxn ang="0">
                  <a:pos x="884" y="792"/>
                </a:cxn>
                <a:cxn ang="0">
                  <a:pos x="624" y="788"/>
                </a:cxn>
                <a:cxn ang="0">
                  <a:pos x="544" y="948"/>
                </a:cxn>
                <a:cxn ang="0">
                  <a:pos x="616" y="1024"/>
                </a:cxn>
                <a:cxn ang="0">
                  <a:pos x="612" y="1768"/>
                </a:cxn>
                <a:cxn ang="0">
                  <a:pos x="192" y="1696"/>
                </a:cxn>
                <a:cxn ang="0">
                  <a:pos x="36" y="1364"/>
                </a:cxn>
                <a:cxn ang="0">
                  <a:pos x="0" y="872"/>
                </a:cxn>
                <a:cxn ang="0">
                  <a:pos x="32" y="500"/>
                </a:cxn>
                <a:cxn ang="0">
                  <a:pos x="176" y="104"/>
                </a:cxn>
              </a:cxnLst>
              <a:rect l="0" t="0" r="r" b="b"/>
              <a:pathLst>
                <a:path w="1504" h="1768">
                  <a:moveTo>
                    <a:pt x="176" y="104"/>
                  </a:moveTo>
                  <a:lnTo>
                    <a:pt x="784" y="0"/>
                  </a:lnTo>
                  <a:lnTo>
                    <a:pt x="1304" y="104"/>
                  </a:lnTo>
                  <a:lnTo>
                    <a:pt x="1464" y="552"/>
                  </a:lnTo>
                  <a:lnTo>
                    <a:pt x="1504" y="960"/>
                  </a:lnTo>
                  <a:lnTo>
                    <a:pt x="1464" y="1428"/>
                  </a:lnTo>
                  <a:lnTo>
                    <a:pt x="1400" y="1692"/>
                  </a:lnTo>
                  <a:lnTo>
                    <a:pt x="916" y="1757"/>
                  </a:lnTo>
                  <a:lnTo>
                    <a:pt x="932" y="1032"/>
                  </a:lnTo>
                  <a:lnTo>
                    <a:pt x="990" y="952"/>
                  </a:lnTo>
                  <a:lnTo>
                    <a:pt x="884" y="792"/>
                  </a:lnTo>
                  <a:lnTo>
                    <a:pt x="624" y="788"/>
                  </a:lnTo>
                  <a:lnTo>
                    <a:pt x="544" y="948"/>
                  </a:lnTo>
                  <a:lnTo>
                    <a:pt x="616" y="1024"/>
                  </a:lnTo>
                  <a:lnTo>
                    <a:pt x="612" y="1768"/>
                  </a:lnTo>
                  <a:lnTo>
                    <a:pt x="192" y="1696"/>
                  </a:lnTo>
                  <a:lnTo>
                    <a:pt x="36" y="1364"/>
                  </a:lnTo>
                  <a:lnTo>
                    <a:pt x="0" y="872"/>
                  </a:lnTo>
                  <a:lnTo>
                    <a:pt x="32" y="500"/>
                  </a:lnTo>
                  <a:lnTo>
                    <a:pt x="176" y="104"/>
                  </a:lnTo>
                  <a:close/>
                </a:path>
              </a:pathLst>
            </a:custGeom>
            <a:gradFill rotWithShape="0">
              <a:gsLst>
                <a:gs pos="0">
                  <a:srgbClr val="FF0000">
                    <a:gamma/>
                    <a:tint val="0"/>
                    <a:invGamma/>
                  </a:srgbClr>
                </a:gs>
                <a:gs pos="100000">
                  <a:srgbClr val="FF0000"/>
                </a:gs>
              </a:gsLst>
              <a:path path="rect">
                <a:fillToRect l="50000" t="50000" r="50000" b="50000"/>
              </a:path>
            </a:gradFill>
            <a:ln w="9525" cap="rnd">
              <a:solidFill>
                <a:srgbClr val="FF9900"/>
              </a:solidFill>
              <a:prstDash val="sysDot"/>
              <a:round/>
              <a:headEnd/>
              <a:tailEnd/>
            </a:ln>
            <a:effectLst/>
          </p:spPr>
          <p:txBody>
            <a:bodyPr/>
            <a:lstStyle/>
            <a:p>
              <a:endParaRPr lang="ro-RO"/>
            </a:p>
          </p:txBody>
        </p:sp>
        <p:sp>
          <p:nvSpPr>
            <p:cNvPr id="173434" name="AutoShape 378" descr="Голубая тисненая бумага"/>
            <p:cNvSpPr>
              <a:spLocks noChangeArrowheads="1"/>
            </p:cNvSpPr>
            <p:nvPr/>
          </p:nvSpPr>
          <p:spPr bwMode="auto">
            <a:xfrm>
              <a:off x="3984" y="768"/>
              <a:ext cx="1584" cy="384"/>
            </a:xfrm>
            <a:prstGeom prst="wedgeRoundRectCallout">
              <a:avLst>
                <a:gd name="adj1" fmla="val -109657"/>
                <a:gd name="adj2" fmla="val 109634"/>
                <a:gd name="adj3" fmla="val 16667"/>
              </a:avLst>
            </a:prstGeom>
            <a:blipFill dpi="0" rotWithShape="0">
              <a:blip r:embed="rId4" cstate="print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/>
            <a:lstStyle/>
            <a:p>
              <a:pPr algn="ctr">
                <a:lnSpc>
                  <a:spcPct val="80000"/>
                </a:lnSpc>
              </a:pPr>
              <a:r>
                <a:rPr lang="ru-RU" b="1">
                  <a:effectLst>
                    <a:outerShdw blurRad="38100" dist="38100" dir="2700000" algn="tl">
                      <a:srgbClr val="FFFFFF"/>
                    </a:outerShdw>
                  </a:effectLst>
                  <a:latin typeface="Times New Roman" pitchFamily="18" charset="0"/>
                </a:rPr>
                <a:t>Взрыв основного заряда</a:t>
              </a:r>
            </a:p>
          </p:txBody>
        </p:sp>
      </p:grpSp>
      <p:sp>
        <p:nvSpPr>
          <p:cNvPr id="173435" name="AutoShape 379" descr="Газетная бумага">
            <a:hlinkClick r:id="" action="ppaction://hlinkshowjump?jump=endshow" highlightClick="1"/>
          </p:cNvPr>
          <p:cNvSpPr>
            <a:spLocks noChangeArrowheads="1"/>
          </p:cNvSpPr>
          <p:nvPr/>
        </p:nvSpPr>
        <p:spPr bwMode="auto">
          <a:xfrm>
            <a:off x="8743950" y="152400"/>
            <a:ext cx="247650" cy="290513"/>
          </a:xfrm>
          <a:prstGeom prst="actionButtonHome">
            <a:avLst/>
          </a:prstGeom>
          <a:blipFill dpi="0" rotWithShape="0">
            <a:blip r:embed="rId5" cstate="print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after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4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173423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1734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gunshot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3500"/>
                            </p:stCondLst>
                            <p:childTnLst>
                              <p:par>
                                <p:cTn id="9" presetID="16" presetClass="entr" presetSubtype="42" fill="hold" nodeType="after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4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Horizontal)">
                                      <p:cBhvr>
                                        <p:cTn id="11" dur="500"/>
                                        <p:tgtEl>
                                          <p:spTgt spid="173426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1734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explod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6000"/>
                            </p:stCondLst>
                            <p:childTnLst>
                              <p:par>
                                <p:cTn id="13" presetID="16" presetClass="entr" presetSubtype="42" fill="hold" nodeType="after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4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Horizontal)">
                                      <p:cBhvr>
                                        <p:cTn id="15" dur="500"/>
                                        <p:tgtEl>
                                          <p:spTgt spid="173429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1734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explod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8500"/>
                            </p:stCondLst>
                            <p:childTnLst>
                              <p:par>
                                <p:cTn id="17" presetID="16" presetClass="entr" presetSubtype="42" fill="hold" nodeType="after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4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Horizontal)">
                                      <p:cBhvr>
                                        <p:cTn id="19" dur="500"/>
                                        <p:tgtEl>
                                          <p:spTgt spid="173432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1734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explod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4082" name="Group 2"/>
          <p:cNvGrpSpPr>
            <a:grpSpLocks/>
          </p:cNvGrpSpPr>
          <p:nvPr/>
        </p:nvGrpSpPr>
        <p:grpSpPr bwMode="auto">
          <a:xfrm>
            <a:off x="3581400" y="-1524000"/>
            <a:ext cx="403225" cy="2392363"/>
            <a:chOff x="2254" y="0"/>
            <a:chExt cx="254" cy="1507"/>
          </a:xfrm>
        </p:grpSpPr>
        <p:grpSp>
          <p:nvGrpSpPr>
            <p:cNvPr id="174083" name="Group 3"/>
            <p:cNvGrpSpPr>
              <a:grpSpLocks noChangeAspect="1"/>
            </p:cNvGrpSpPr>
            <p:nvPr/>
          </p:nvGrpSpPr>
          <p:grpSpPr bwMode="auto">
            <a:xfrm>
              <a:off x="2294" y="564"/>
              <a:ext cx="172" cy="632"/>
              <a:chOff x="979" y="2230"/>
              <a:chExt cx="192" cy="377"/>
            </a:xfrm>
          </p:grpSpPr>
          <p:grpSp>
            <p:nvGrpSpPr>
              <p:cNvPr id="174084" name="Group 4"/>
              <p:cNvGrpSpPr>
                <a:grpSpLocks noChangeAspect="1"/>
              </p:cNvGrpSpPr>
              <p:nvPr/>
            </p:nvGrpSpPr>
            <p:grpSpPr bwMode="auto">
              <a:xfrm rot="-186789">
                <a:off x="983" y="2577"/>
                <a:ext cx="186" cy="30"/>
                <a:chOff x="2966" y="3408"/>
                <a:chExt cx="265" cy="43"/>
              </a:xfrm>
            </p:grpSpPr>
            <p:sp>
              <p:nvSpPr>
                <p:cNvPr id="174085" name="Rectangle 5"/>
                <p:cNvSpPr>
                  <a:spLocks noChangeAspect="1" noChangeArrowheads="1"/>
                </p:cNvSpPr>
                <p:nvPr/>
              </p:nvSpPr>
              <p:spPr bwMode="auto">
                <a:xfrm rot="240000">
                  <a:off x="2980" y="3418"/>
                  <a:ext cx="240" cy="23"/>
                </a:xfrm>
                <a:prstGeom prst="rect">
                  <a:avLst/>
                </a:prstGeom>
                <a:noFill/>
                <a:ln w="635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74086" name="Oval 6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2966" y="3408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74087" name="Oval 7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3206" y="3426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  <p:grpSp>
            <p:nvGrpSpPr>
              <p:cNvPr id="174088" name="Group 8"/>
              <p:cNvGrpSpPr>
                <a:grpSpLocks noChangeAspect="1"/>
              </p:cNvGrpSpPr>
              <p:nvPr/>
            </p:nvGrpSpPr>
            <p:grpSpPr bwMode="auto">
              <a:xfrm>
                <a:off x="983" y="2426"/>
                <a:ext cx="186" cy="30"/>
                <a:chOff x="2966" y="3408"/>
                <a:chExt cx="265" cy="43"/>
              </a:xfrm>
            </p:grpSpPr>
            <p:sp>
              <p:nvSpPr>
                <p:cNvPr id="174089" name="Rectangle 9"/>
                <p:cNvSpPr>
                  <a:spLocks noChangeAspect="1" noChangeArrowheads="1"/>
                </p:cNvSpPr>
                <p:nvPr/>
              </p:nvSpPr>
              <p:spPr bwMode="auto">
                <a:xfrm rot="240000">
                  <a:off x="2980" y="3418"/>
                  <a:ext cx="240" cy="23"/>
                </a:xfrm>
                <a:prstGeom prst="rect">
                  <a:avLst/>
                </a:prstGeom>
                <a:noFill/>
                <a:ln w="635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74090" name="Oval 10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2966" y="3408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74091" name="Oval 11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3206" y="3426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  <p:grpSp>
            <p:nvGrpSpPr>
              <p:cNvPr id="174092" name="Group 12"/>
              <p:cNvGrpSpPr>
                <a:grpSpLocks noChangeAspect="1"/>
              </p:cNvGrpSpPr>
              <p:nvPr/>
            </p:nvGrpSpPr>
            <p:grpSpPr bwMode="auto">
              <a:xfrm>
                <a:off x="982" y="2398"/>
                <a:ext cx="186" cy="30"/>
                <a:chOff x="2966" y="3408"/>
                <a:chExt cx="265" cy="43"/>
              </a:xfrm>
            </p:grpSpPr>
            <p:sp>
              <p:nvSpPr>
                <p:cNvPr id="174093" name="Rectangle 13"/>
                <p:cNvSpPr>
                  <a:spLocks noChangeAspect="1" noChangeArrowheads="1"/>
                </p:cNvSpPr>
                <p:nvPr/>
              </p:nvSpPr>
              <p:spPr bwMode="auto">
                <a:xfrm rot="240000">
                  <a:off x="2980" y="3418"/>
                  <a:ext cx="240" cy="23"/>
                </a:xfrm>
                <a:prstGeom prst="rect">
                  <a:avLst/>
                </a:prstGeom>
                <a:noFill/>
                <a:ln w="635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74094" name="Oval 14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2966" y="3408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74095" name="Oval 15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3206" y="3426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  <p:grpSp>
            <p:nvGrpSpPr>
              <p:cNvPr id="174096" name="Group 16"/>
              <p:cNvGrpSpPr>
                <a:grpSpLocks noChangeAspect="1"/>
              </p:cNvGrpSpPr>
              <p:nvPr/>
            </p:nvGrpSpPr>
            <p:grpSpPr bwMode="auto">
              <a:xfrm>
                <a:off x="981" y="2315"/>
                <a:ext cx="187" cy="30"/>
                <a:chOff x="2966" y="3408"/>
                <a:chExt cx="265" cy="43"/>
              </a:xfrm>
            </p:grpSpPr>
            <p:sp>
              <p:nvSpPr>
                <p:cNvPr id="174097" name="Rectangle 17"/>
                <p:cNvSpPr>
                  <a:spLocks noChangeAspect="1" noChangeArrowheads="1"/>
                </p:cNvSpPr>
                <p:nvPr/>
              </p:nvSpPr>
              <p:spPr bwMode="auto">
                <a:xfrm rot="240000">
                  <a:off x="2980" y="3418"/>
                  <a:ext cx="240" cy="23"/>
                </a:xfrm>
                <a:prstGeom prst="rect">
                  <a:avLst/>
                </a:prstGeom>
                <a:noFill/>
                <a:ln w="635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74098" name="Oval 18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2966" y="3408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74099" name="Oval 19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3206" y="3426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  <p:grpSp>
            <p:nvGrpSpPr>
              <p:cNvPr id="174100" name="Group 20"/>
              <p:cNvGrpSpPr>
                <a:grpSpLocks noChangeAspect="1"/>
              </p:cNvGrpSpPr>
              <p:nvPr/>
            </p:nvGrpSpPr>
            <p:grpSpPr bwMode="auto">
              <a:xfrm>
                <a:off x="983" y="2288"/>
                <a:ext cx="186" cy="30"/>
                <a:chOff x="2966" y="3408"/>
                <a:chExt cx="265" cy="43"/>
              </a:xfrm>
            </p:grpSpPr>
            <p:sp>
              <p:nvSpPr>
                <p:cNvPr id="174101" name="Rectangle 21"/>
                <p:cNvSpPr>
                  <a:spLocks noChangeAspect="1" noChangeArrowheads="1"/>
                </p:cNvSpPr>
                <p:nvPr/>
              </p:nvSpPr>
              <p:spPr bwMode="auto">
                <a:xfrm rot="240000">
                  <a:off x="2980" y="3418"/>
                  <a:ext cx="240" cy="23"/>
                </a:xfrm>
                <a:prstGeom prst="rect">
                  <a:avLst/>
                </a:prstGeom>
                <a:noFill/>
                <a:ln w="635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74102" name="Oval 22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2966" y="3408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74103" name="Oval 23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3206" y="3426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  <p:grpSp>
            <p:nvGrpSpPr>
              <p:cNvPr id="174104" name="Group 24"/>
              <p:cNvGrpSpPr>
                <a:grpSpLocks noChangeAspect="1"/>
              </p:cNvGrpSpPr>
              <p:nvPr/>
            </p:nvGrpSpPr>
            <p:grpSpPr bwMode="auto">
              <a:xfrm>
                <a:off x="984" y="2263"/>
                <a:ext cx="187" cy="30"/>
                <a:chOff x="2966" y="3408"/>
                <a:chExt cx="265" cy="43"/>
              </a:xfrm>
            </p:grpSpPr>
            <p:sp>
              <p:nvSpPr>
                <p:cNvPr id="174105" name="Rectangle 25"/>
                <p:cNvSpPr>
                  <a:spLocks noChangeAspect="1" noChangeArrowheads="1"/>
                </p:cNvSpPr>
                <p:nvPr/>
              </p:nvSpPr>
              <p:spPr bwMode="auto">
                <a:xfrm rot="240000">
                  <a:off x="2980" y="3418"/>
                  <a:ext cx="240" cy="23"/>
                </a:xfrm>
                <a:prstGeom prst="rect">
                  <a:avLst/>
                </a:prstGeom>
                <a:noFill/>
                <a:ln w="635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74106" name="Oval 26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2966" y="3408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74107" name="Oval 27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3206" y="3426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  <p:grpSp>
            <p:nvGrpSpPr>
              <p:cNvPr id="174108" name="Group 28"/>
              <p:cNvGrpSpPr>
                <a:grpSpLocks noChangeAspect="1"/>
              </p:cNvGrpSpPr>
              <p:nvPr/>
            </p:nvGrpSpPr>
            <p:grpSpPr bwMode="auto">
              <a:xfrm>
                <a:off x="979" y="2369"/>
                <a:ext cx="186" cy="30"/>
                <a:chOff x="2966" y="3408"/>
                <a:chExt cx="265" cy="43"/>
              </a:xfrm>
            </p:grpSpPr>
            <p:sp>
              <p:nvSpPr>
                <p:cNvPr id="174109" name="Rectangle 29"/>
                <p:cNvSpPr>
                  <a:spLocks noChangeAspect="1" noChangeArrowheads="1"/>
                </p:cNvSpPr>
                <p:nvPr/>
              </p:nvSpPr>
              <p:spPr bwMode="auto">
                <a:xfrm rot="240000">
                  <a:off x="2980" y="3418"/>
                  <a:ext cx="240" cy="23"/>
                </a:xfrm>
                <a:prstGeom prst="rect">
                  <a:avLst/>
                </a:prstGeom>
                <a:noFill/>
                <a:ln w="635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74110" name="Oval 30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2966" y="3408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74111" name="Oval 31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3206" y="3426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  <p:grpSp>
            <p:nvGrpSpPr>
              <p:cNvPr id="174112" name="Group 32"/>
              <p:cNvGrpSpPr>
                <a:grpSpLocks noChangeAspect="1"/>
              </p:cNvGrpSpPr>
              <p:nvPr/>
            </p:nvGrpSpPr>
            <p:grpSpPr bwMode="auto">
              <a:xfrm>
                <a:off x="979" y="2340"/>
                <a:ext cx="187" cy="31"/>
                <a:chOff x="2966" y="3408"/>
                <a:chExt cx="265" cy="43"/>
              </a:xfrm>
            </p:grpSpPr>
            <p:sp>
              <p:nvSpPr>
                <p:cNvPr id="174113" name="Rectangle 33"/>
                <p:cNvSpPr>
                  <a:spLocks noChangeAspect="1" noChangeArrowheads="1"/>
                </p:cNvSpPr>
                <p:nvPr/>
              </p:nvSpPr>
              <p:spPr bwMode="auto">
                <a:xfrm rot="240000">
                  <a:off x="2980" y="3418"/>
                  <a:ext cx="240" cy="23"/>
                </a:xfrm>
                <a:prstGeom prst="rect">
                  <a:avLst/>
                </a:prstGeom>
                <a:noFill/>
                <a:ln w="635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74114" name="Oval 34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2966" y="3408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74115" name="Oval 35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3206" y="3426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  <p:grpSp>
            <p:nvGrpSpPr>
              <p:cNvPr id="174116" name="Group 36"/>
              <p:cNvGrpSpPr>
                <a:grpSpLocks noChangeAspect="1"/>
              </p:cNvGrpSpPr>
              <p:nvPr/>
            </p:nvGrpSpPr>
            <p:grpSpPr bwMode="auto">
              <a:xfrm>
                <a:off x="982" y="2457"/>
                <a:ext cx="186" cy="30"/>
                <a:chOff x="2966" y="3408"/>
                <a:chExt cx="265" cy="43"/>
              </a:xfrm>
            </p:grpSpPr>
            <p:sp>
              <p:nvSpPr>
                <p:cNvPr id="174117" name="Rectangle 37"/>
                <p:cNvSpPr>
                  <a:spLocks noChangeAspect="1" noChangeArrowheads="1"/>
                </p:cNvSpPr>
                <p:nvPr/>
              </p:nvSpPr>
              <p:spPr bwMode="auto">
                <a:xfrm rot="240000">
                  <a:off x="2980" y="3418"/>
                  <a:ext cx="240" cy="23"/>
                </a:xfrm>
                <a:prstGeom prst="rect">
                  <a:avLst/>
                </a:prstGeom>
                <a:noFill/>
                <a:ln w="635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74118" name="Oval 38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2966" y="3408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74119" name="Oval 39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3206" y="3426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  <p:grpSp>
            <p:nvGrpSpPr>
              <p:cNvPr id="174120" name="Group 40"/>
              <p:cNvGrpSpPr>
                <a:grpSpLocks noChangeAspect="1"/>
              </p:cNvGrpSpPr>
              <p:nvPr/>
            </p:nvGrpSpPr>
            <p:grpSpPr bwMode="auto">
              <a:xfrm rot="136227">
                <a:off x="984" y="2240"/>
                <a:ext cx="187" cy="30"/>
                <a:chOff x="2966" y="3408"/>
                <a:chExt cx="265" cy="43"/>
              </a:xfrm>
            </p:grpSpPr>
            <p:sp>
              <p:nvSpPr>
                <p:cNvPr id="174121" name="Rectangle 41"/>
                <p:cNvSpPr>
                  <a:spLocks noChangeAspect="1" noChangeArrowheads="1"/>
                </p:cNvSpPr>
                <p:nvPr/>
              </p:nvSpPr>
              <p:spPr bwMode="auto">
                <a:xfrm rot="240000">
                  <a:off x="2980" y="3418"/>
                  <a:ext cx="240" cy="23"/>
                </a:xfrm>
                <a:prstGeom prst="rect">
                  <a:avLst/>
                </a:prstGeom>
                <a:noFill/>
                <a:ln w="635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74122" name="Oval 42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2966" y="3408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74123" name="Oval 43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3206" y="3426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  <p:grpSp>
            <p:nvGrpSpPr>
              <p:cNvPr id="174124" name="Group 44"/>
              <p:cNvGrpSpPr>
                <a:grpSpLocks noChangeAspect="1"/>
              </p:cNvGrpSpPr>
              <p:nvPr/>
            </p:nvGrpSpPr>
            <p:grpSpPr bwMode="auto">
              <a:xfrm rot="-208310">
                <a:off x="983" y="2230"/>
                <a:ext cx="186" cy="30"/>
                <a:chOff x="2966" y="3408"/>
                <a:chExt cx="265" cy="43"/>
              </a:xfrm>
            </p:grpSpPr>
            <p:sp>
              <p:nvSpPr>
                <p:cNvPr id="174125" name="Rectangle 45"/>
                <p:cNvSpPr>
                  <a:spLocks noChangeAspect="1" noChangeArrowheads="1"/>
                </p:cNvSpPr>
                <p:nvPr/>
              </p:nvSpPr>
              <p:spPr bwMode="auto">
                <a:xfrm rot="240000">
                  <a:off x="2980" y="3418"/>
                  <a:ext cx="240" cy="23"/>
                </a:xfrm>
                <a:prstGeom prst="rect">
                  <a:avLst/>
                </a:prstGeom>
                <a:noFill/>
                <a:ln w="635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74126" name="Oval 46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2966" y="3408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74127" name="Oval 47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3206" y="3426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  <p:grpSp>
            <p:nvGrpSpPr>
              <p:cNvPr id="174128" name="Group 48"/>
              <p:cNvGrpSpPr>
                <a:grpSpLocks noChangeAspect="1"/>
              </p:cNvGrpSpPr>
              <p:nvPr/>
            </p:nvGrpSpPr>
            <p:grpSpPr bwMode="auto">
              <a:xfrm>
                <a:off x="985" y="2541"/>
                <a:ext cx="186" cy="30"/>
                <a:chOff x="2966" y="3408"/>
                <a:chExt cx="265" cy="43"/>
              </a:xfrm>
            </p:grpSpPr>
            <p:sp>
              <p:nvSpPr>
                <p:cNvPr id="174129" name="Rectangle 49"/>
                <p:cNvSpPr>
                  <a:spLocks noChangeAspect="1" noChangeArrowheads="1"/>
                </p:cNvSpPr>
                <p:nvPr/>
              </p:nvSpPr>
              <p:spPr bwMode="auto">
                <a:xfrm rot="240000">
                  <a:off x="2980" y="3418"/>
                  <a:ext cx="240" cy="23"/>
                </a:xfrm>
                <a:prstGeom prst="rect">
                  <a:avLst/>
                </a:prstGeom>
                <a:noFill/>
                <a:ln w="635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74130" name="Oval 50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2966" y="3408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74131" name="Oval 51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3206" y="3426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  <p:grpSp>
            <p:nvGrpSpPr>
              <p:cNvPr id="174132" name="Group 52"/>
              <p:cNvGrpSpPr>
                <a:grpSpLocks noChangeAspect="1"/>
              </p:cNvGrpSpPr>
              <p:nvPr/>
            </p:nvGrpSpPr>
            <p:grpSpPr bwMode="auto">
              <a:xfrm>
                <a:off x="984" y="2513"/>
                <a:ext cx="186" cy="30"/>
                <a:chOff x="2966" y="3408"/>
                <a:chExt cx="265" cy="43"/>
              </a:xfrm>
            </p:grpSpPr>
            <p:sp>
              <p:nvSpPr>
                <p:cNvPr id="174133" name="Rectangle 53"/>
                <p:cNvSpPr>
                  <a:spLocks noChangeAspect="1" noChangeArrowheads="1"/>
                </p:cNvSpPr>
                <p:nvPr/>
              </p:nvSpPr>
              <p:spPr bwMode="auto">
                <a:xfrm rot="240000">
                  <a:off x="2980" y="3418"/>
                  <a:ext cx="240" cy="23"/>
                </a:xfrm>
                <a:prstGeom prst="rect">
                  <a:avLst/>
                </a:prstGeom>
                <a:noFill/>
                <a:ln w="635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74134" name="Oval 54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2966" y="3408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74135" name="Oval 55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3206" y="3426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  <p:grpSp>
            <p:nvGrpSpPr>
              <p:cNvPr id="174136" name="Group 56"/>
              <p:cNvGrpSpPr>
                <a:grpSpLocks noChangeAspect="1"/>
              </p:cNvGrpSpPr>
              <p:nvPr/>
            </p:nvGrpSpPr>
            <p:grpSpPr bwMode="auto">
              <a:xfrm>
                <a:off x="981" y="2484"/>
                <a:ext cx="186" cy="30"/>
                <a:chOff x="2966" y="3408"/>
                <a:chExt cx="265" cy="43"/>
              </a:xfrm>
            </p:grpSpPr>
            <p:sp>
              <p:nvSpPr>
                <p:cNvPr id="174137" name="Rectangle 57"/>
                <p:cNvSpPr>
                  <a:spLocks noChangeAspect="1" noChangeArrowheads="1"/>
                </p:cNvSpPr>
                <p:nvPr/>
              </p:nvSpPr>
              <p:spPr bwMode="auto">
                <a:xfrm rot="240000">
                  <a:off x="2980" y="3418"/>
                  <a:ext cx="240" cy="23"/>
                </a:xfrm>
                <a:prstGeom prst="rect">
                  <a:avLst/>
                </a:prstGeom>
                <a:noFill/>
                <a:ln w="635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74138" name="Oval 58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2966" y="3408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74139" name="Oval 59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3206" y="3426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  <p:grpSp>
            <p:nvGrpSpPr>
              <p:cNvPr id="174140" name="Group 60"/>
              <p:cNvGrpSpPr>
                <a:grpSpLocks noChangeAspect="1"/>
              </p:cNvGrpSpPr>
              <p:nvPr/>
            </p:nvGrpSpPr>
            <p:grpSpPr bwMode="auto">
              <a:xfrm>
                <a:off x="984" y="2572"/>
                <a:ext cx="186" cy="30"/>
                <a:chOff x="2966" y="3408"/>
                <a:chExt cx="265" cy="43"/>
              </a:xfrm>
            </p:grpSpPr>
            <p:sp>
              <p:nvSpPr>
                <p:cNvPr id="174141" name="Rectangle 61"/>
                <p:cNvSpPr>
                  <a:spLocks noChangeAspect="1" noChangeArrowheads="1"/>
                </p:cNvSpPr>
                <p:nvPr/>
              </p:nvSpPr>
              <p:spPr bwMode="auto">
                <a:xfrm rot="240000">
                  <a:off x="2980" y="3418"/>
                  <a:ext cx="240" cy="23"/>
                </a:xfrm>
                <a:prstGeom prst="rect">
                  <a:avLst/>
                </a:prstGeom>
                <a:noFill/>
                <a:ln w="635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74142" name="Oval 62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2966" y="3408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74143" name="Oval 63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3206" y="3426"/>
                  <a:ext cx="25" cy="25"/>
                </a:xfrm>
                <a:prstGeom prst="ellipse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</p:grpSp>
        <p:sp>
          <p:nvSpPr>
            <p:cNvPr id="174144" name="Rectangle 64"/>
            <p:cNvSpPr>
              <a:spLocks noChangeAspect="1" noChangeArrowheads="1"/>
            </p:cNvSpPr>
            <p:nvPr/>
          </p:nvSpPr>
          <p:spPr bwMode="auto">
            <a:xfrm flipH="1">
              <a:off x="2306" y="54"/>
              <a:ext cx="62" cy="42"/>
            </a:xfrm>
            <a:prstGeom prst="rect">
              <a:avLst/>
            </a:prstGeom>
            <a:gradFill rotWithShape="0">
              <a:gsLst>
                <a:gs pos="0">
                  <a:schemeClr val="folHlink">
                    <a:gamma/>
                    <a:shade val="46275"/>
                    <a:invGamma/>
                  </a:schemeClr>
                </a:gs>
                <a:gs pos="100000">
                  <a:schemeClr val="folHlink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74145" name="Rectangle 65"/>
            <p:cNvSpPr>
              <a:spLocks noChangeAspect="1" noChangeArrowheads="1"/>
            </p:cNvSpPr>
            <p:nvPr/>
          </p:nvSpPr>
          <p:spPr bwMode="auto">
            <a:xfrm flipH="1">
              <a:off x="2393" y="54"/>
              <a:ext cx="63" cy="42"/>
            </a:xfrm>
            <a:prstGeom prst="rect">
              <a:avLst/>
            </a:prstGeom>
            <a:gradFill rotWithShape="0">
              <a:gsLst>
                <a:gs pos="0">
                  <a:schemeClr val="folHlink">
                    <a:gamma/>
                    <a:shade val="46275"/>
                    <a:invGamma/>
                  </a:schemeClr>
                </a:gs>
                <a:gs pos="100000">
                  <a:schemeClr val="folHlink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grpSp>
          <p:nvGrpSpPr>
            <p:cNvPr id="174146" name="Group 66"/>
            <p:cNvGrpSpPr>
              <a:grpSpLocks noChangeAspect="1"/>
            </p:cNvGrpSpPr>
            <p:nvPr/>
          </p:nvGrpSpPr>
          <p:grpSpPr bwMode="auto">
            <a:xfrm>
              <a:off x="2254" y="0"/>
              <a:ext cx="254" cy="1507"/>
              <a:chOff x="934" y="1606"/>
              <a:chExt cx="284" cy="1684"/>
            </a:xfrm>
          </p:grpSpPr>
          <p:grpSp>
            <p:nvGrpSpPr>
              <p:cNvPr id="174147" name="Group 67"/>
              <p:cNvGrpSpPr>
                <a:grpSpLocks noChangeAspect="1"/>
              </p:cNvGrpSpPr>
              <p:nvPr/>
            </p:nvGrpSpPr>
            <p:grpSpPr bwMode="auto">
              <a:xfrm>
                <a:off x="934" y="1606"/>
                <a:ext cx="284" cy="1684"/>
                <a:chOff x="934" y="1606"/>
                <a:chExt cx="284" cy="1684"/>
              </a:xfrm>
            </p:grpSpPr>
            <p:grpSp>
              <p:nvGrpSpPr>
                <p:cNvPr id="174148" name="Group 68"/>
                <p:cNvGrpSpPr>
                  <a:grpSpLocks noChangeAspect="1"/>
                </p:cNvGrpSpPr>
                <p:nvPr/>
              </p:nvGrpSpPr>
              <p:grpSpPr bwMode="auto">
                <a:xfrm>
                  <a:off x="942" y="1718"/>
                  <a:ext cx="272" cy="1572"/>
                  <a:chOff x="942" y="1718"/>
                  <a:chExt cx="272" cy="1572"/>
                </a:xfrm>
              </p:grpSpPr>
              <p:sp>
                <p:nvSpPr>
                  <p:cNvPr id="174149" name="Freeform 69" descr="Широкий диагональный 1"/>
                  <p:cNvSpPr>
                    <a:spLocks noChangeAspect="1"/>
                  </p:cNvSpPr>
                  <p:nvPr/>
                </p:nvSpPr>
                <p:spPr bwMode="auto">
                  <a:xfrm>
                    <a:off x="942" y="2204"/>
                    <a:ext cx="272" cy="1086"/>
                  </a:xfrm>
                  <a:custGeom>
                    <a:avLst/>
                    <a:gdLst/>
                    <a:ahLst/>
                    <a:cxnLst>
                      <a:cxn ang="0">
                        <a:pos x="2" y="1086"/>
                      </a:cxn>
                      <a:cxn ang="0">
                        <a:pos x="0" y="30"/>
                      </a:cxn>
                      <a:cxn ang="0">
                        <a:pos x="10" y="12"/>
                      </a:cxn>
                      <a:cxn ang="0">
                        <a:pos x="28" y="4"/>
                      </a:cxn>
                      <a:cxn ang="0">
                        <a:pos x="250" y="0"/>
                      </a:cxn>
                      <a:cxn ang="0">
                        <a:pos x="264" y="12"/>
                      </a:cxn>
                      <a:cxn ang="0">
                        <a:pos x="268" y="34"/>
                      </a:cxn>
                      <a:cxn ang="0">
                        <a:pos x="272" y="1084"/>
                      </a:cxn>
                      <a:cxn ang="0">
                        <a:pos x="242" y="1084"/>
                      </a:cxn>
                      <a:cxn ang="0">
                        <a:pos x="240" y="44"/>
                      </a:cxn>
                      <a:cxn ang="0">
                        <a:pos x="232" y="28"/>
                      </a:cxn>
                      <a:cxn ang="0">
                        <a:pos x="200" y="28"/>
                      </a:cxn>
                      <a:cxn ang="0">
                        <a:pos x="198" y="2"/>
                      </a:cxn>
                      <a:cxn ang="0">
                        <a:pos x="70" y="2"/>
                      </a:cxn>
                      <a:cxn ang="0">
                        <a:pos x="70" y="28"/>
                      </a:cxn>
                      <a:cxn ang="0">
                        <a:pos x="40" y="30"/>
                      </a:cxn>
                      <a:cxn ang="0">
                        <a:pos x="28" y="40"/>
                      </a:cxn>
                      <a:cxn ang="0">
                        <a:pos x="30" y="1086"/>
                      </a:cxn>
                      <a:cxn ang="0">
                        <a:pos x="2" y="1086"/>
                      </a:cxn>
                    </a:cxnLst>
                    <a:rect l="0" t="0" r="r" b="b"/>
                    <a:pathLst>
                      <a:path w="272" h="1086">
                        <a:moveTo>
                          <a:pt x="2" y="1086"/>
                        </a:moveTo>
                        <a:lnTo>
                          <a:pt x="0" y="30"/>
                        </a:lnTo>
                        <a:lnTo>
                          <a:pt x="10" y="12"/>
                        </a:lnTo>
                        <a:lnTo>
                          <a:pt x="28" y="4"/>
                        </a:lnTo>
                        <a:lnTo>
                          <a:pt x="250" y="0"/>
                        </a:lnTo>
                        <a:lnTo>
                          <a:pt x="264" y="12"/>
                        </a:lnTo>
                        <a:lnTo>
                          <a:pt x="268" y="34"/>
                        </a:lnTo>
                        <a:lnTo>
                          <a:pt x="272" y="1084"/>
                        </a:lnTo>
                        <a:lnTo>
                          <a:pt x="242" y="1084"/>
                        </a:lnTo>
                        <a:lnTo>
                          <a:pt x="240" y="44"/>
                        </a:lnTo>
                        <a:lnTo>
                          <a:pt x="232" y="28"/>
                        </a:lnTo>
                        <a:lnTo>
                          <a:pt x="200" y="28"/>
                        </a:lnTo>
                        <a:lnTo>
                          <a:pt x="198" y="2"/>
                        </a:lnTo>
                        <a:lnTo>
                          <a:pt x="70" y="2"/>
                        </a:lnTo>
                        <a:lnTo>
                          <a:pt x="70" y="28"/>
                        </a:lnTo>
                        <a:lnTo>
                          <a:pt x="40" y="30"/>
                        </a:lnTo>
                        <a:lnTo>
                          <a:pt x="28" y="40"/>
                        </a:lnTo>
                        <a:lnTo>
                          <a:pt x="30" y="1086"/>
                        </a:lnTo>
                        <a:lnTo>
                          <a:pt x="2" y="1086"/>
                        </a:lnTo>
                        <a:close/>
                      </a:path>
                    </a:pathLst>
                  </a:custGeom>
                  <a:pattFill prst="wdDnDiag">
                    <a:fgClr>
                      <a:schemeClr val="tx2"/>
                    </a:fgClr>
                    <a:bgClr>
                      <a:schemeClr val="bg1"/>
                    </a:bgClr>
                  </a:patt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endParaRPr lang="ro-RO"/>
                  </a:p>
                </p:txBody>
              </p:sp>
              <p:sp>
                <p:nvSpPr>
                  <p:cNvPr id="174150" name="Freeform 70" descr="Алмазная решетка (контур)"/>
                  <p:cNvSpPr>
                    <a:spLocks noChangeAspect="1"/>
                  </p:cNvSpPr>
                  <p:nvPr/>
                </p:nvSpPr>
                <p:spPr bwMode="auto">
                  <a:xfrm>
                    <a:off x="972" y="1718"/>
                    <a:ext cx="208" cy="490"/>
                  </a:xfrm>
                  <a:custGeom>
                    <a:avLst/>
                    <a:gdLst/>
                    <a:ahLst/>
                    <a:cxnLst>
                      <a:cxn ang="0">
                        <a:pos x="4" y="4"/>
                      </a:cxn>
                      <a:cxn ang="0">
                        <a:pos x="0" y="486"/>
                      </a:cxn>
                      <a:cxn ang="0">
                        <a:pos x="40" y="486"/>
                      </a:cxn>
                      <a:cxn ang="0">
                        <a:pos x="38" y="34"/>
                      </a:cxn>
                      <a:cxn ang="0">
                        <a:pos x="80" y="32"/>
                      </a:cxn>
                      <a:cxn ang="0">
                        <a:pos x="78" y="0"/>
                      </a:cxn>
                      <a:cxn ang="0">
                        <a:pos x="120" y="0"/>
                      </a:cxn>
                      <a:cxn ang="0">
                        <a:pos x="122" y="32"/>
                      </a:cxn>
                      <a:cxn ang="0">
                        <a:pos x="172" y="32"/>
                      </a:cxn>
                      <a:cxn ang="0">
                        <a:pos x="172" y="490"/>
                      </a:cxn>
                      <a:cxn ang="0">
                        <a:pos x="208" y="484"/>
                      </a:cxn>
                      <a:cxn ang="0">
                        <a:pos x="208" y="6"/>
                      </a:cxn>
                      <a:cxn ang="0">
                        <a:pos x="4" y="4"/>
                      </a:cxn>
                    </a:cxnLst>
                    <a:rect l="0" t="0" r="r" b="b"/>
                    <a:pathLst>
                      <a:path w="208" h="490">
                        <a:moveTo>
                          <a:pt x="4" y="4"/>
                        </a:moveTo>
                        <a:lnTo>
                          <a:pt x="0" y="486"/>
                        </a:lnTo>
                        <a:lnTo>
                          <a:pt x="40" y="486"/>
                        </a:lnTo>
                        <a:lnTo>
                          <a:pt x="38" y="34"/>
                        </a:lnTo>
                        <a:lnTo>
                          <a:pt x="80" y="32"/>
                        </a:lnTo>
                        <a:lnTo>
                          <a:pt x="78" y="0"/>
                        </a:lnTo>
                        <a:lnTo>
                          <a:pt x="120" y="0"/>
                        </a:lnTo>
                        <a:lnTo>
                          <a:pt x="122" y="32"/>
                        </a:lnTo>
                        <a:lnTo>
                          <a:pt x="172" y="32"/>
                        </a:lnTo>
                        <a:lnTo>
                          <a:pt x="172" y="490"/>
                        </a:lnTo>
                        <a:lnTo>
                          <a:pt x="208" y="484"/>
                        </a:lnTo>
                        <a:lnTo>
                          <a:pt x="208" y="6"/>
                        </a:lnTo>
                        <a:lnTo>
                          <a:pt x="4" y="4"/>
                        </a:lnTo>
                        <a:close/>
                      </a:path>
                    </a:pathLst>
                  </a:custGeom>
                  <a:pattFill prst="openDmnd">
                    <a:fgClr>
                      <a:schemeClr val="tx1"/>
                    </a:fgClr>
                    <a:bgClr>
                      <a:schemeClr val="bg1"/>
                    </a:bgClr>
                  </a:patt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endParaRPr lang="ro-RO"/>
                  </a:p>
                </p:txBody>
              </p:sp>
              <p:grpSp>
                <p:nvGrpSpPr>
                  <p:cNvPr id="174151" name="Group 71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976" y="1976"/>
                    <a:ext cx="203" cy="228"/>
                    <a:chOff x="976" y="1976"/>
                    <a:chExt cx="203" cy="228"/>
                  </a:xfrm>
                </p:grpSpPr>
                <p:sp>
                  <p:nvSpPr>
                    <p:cNvPr id="174152" name="Rectangle 7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145" y="2172"/>
                      <a:ext cx="32" cy="32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6350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74153" name="Rectangle 73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976" y="2170"/>
                      <a:ext cx="32" cy="32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6350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74154" name="Rectangle 74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147" y="1978"/>
                      <a:ext cx="32" cy="32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6350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74155" name="Rectangle 75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978" y="1976"/>
                      <a:ext cx="32" cy="32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6350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</p:grpSp>
            </p:grpSp>
            <p:sp>
              <p:nvSpPr>
                <p:cNvPr id="174156" name="Freeform 76" descr="Плетенка"/>
                <p:cNvSpPr>
                  <a:spLocks noChangeAspect="1"/>
                </p:cNvSpPr>
                <p:nvPr/>
              </p:nvSpPr>
              <p:spPr bwMode="auto">
                <a:xfrm>
                  <a:off x="934" y="1606"/>
                  <a:ext cx="284" cy="252"/>
                </a:xfrm>
                <a:custGeom>
                  <a:avLst/>
                  <a:gdLst/>
                  <a:ahLst/>
                  <a:cxnLst>
                    <a:cxn ang="0">
                      <a:pos x="0" y="224"/>
                    </a:cxn>
                    <a:cxn ang="0">
                      <a:pos x="14" y="222"/>
                    </a:cxn>
                    <a:cxn ang="0">
                      <a:pos x="14" y="26"/>
                    </a:cxn>
                    <a:cxn ang="0">
                      <a:pos x="26" y="0"/>
                    </a:cxn>
                    <a:cxn ang="0">
                      <a:pos x="252" y="2"/>
                    </a:cxn>
                    <a:cxn ang="0">
                      <a:pos x="270" y="20"/>
                    </a:cxn>
                    <a:cxn ang="0">
                      <a:pos x="270" y="218"/>
                    </a:cxn>
                    <a:cxn ang="0">
                      <a:pos x="284" y="218"/>
                    </a:cxn>
                    <a:cxn ang="0">
                      <a:pos x="284" y="246"/>
                    </a:cxn>
                    <a:cxn ang="0">
                      <a:pos x="248" y="244"/>
                    </a:cxn>
                    <a:cxn ang="0">
                      <a:pos x="248" y="26"/>
                    </a:cxn>
                    <a:cxn ang="0">
                      <a:pos x="40" y="18"/>
                    </a:cxn>
                    <a:cxn ang="0">
                      <a:pos x="40" y="252"/>
                    </a:cxn>
                    <a:cxn ang="0">
                      <a:pos x="0" y="250"/>
                    </a:cxn>
                    <a:cxn ang="0">
                      <a:pos x="0" y="224"/>
                    </a:cxn>
                  </a:cxnLst>
                  <a:rect l="0" t="0" r="r" b="b"/>
                  <a:pathLst>
                    <a:path w="284" h="252">
                      <a:moveTo>
                        <a:pt x="0" y="224"/>
                      </a:moveTo>
                      <a:lnTo>
                        <a:pt x="14" y="222"/>
                      </a:lnTo>
                      <a:lnTo>
                        <a:pt x="14" y="26"/>
                      </a:lnTo>
                      <a:lnTo>
                        <a:pt x="26" y="0"/>
                      </a:lnTo>
                      <a:lnTo>
                        <a:pt x="252" y="2"/>
                      </a:lnTo>
                      <a:lnTo>
                        <a:pt x="270" y="20"/>
                      </a:lnTo>
                      <a:lnTo>
                        <a:pt x="270" y="218"/>
                      </a:lnTo>
                      <a:lnTo>
                        <a:pt x="284" y="218"/>
                      </a:lnTo>
                      <a:lnTo>
                        <a:pt x="284" y="246"/>
                      </a:lnTo>
                      <a:lnTo>
                        <a:pt x="248" y="244"/>
                      </a:lnTo>
                      <a:lnTo>
                        <a:pt x="248" y="26"/>
                      </a:lnTo>
                      <a:lnTo>
                        <a:pt x="40" y="18"/>
                      </a:lnTo>
                      <a:lnTo>
                        <a:pt x="40" y="252"/>
                      </a:lnTo>
                      <a:lnTo>
                        <a:pt x="0" y="250"/>
                      </a:lnTo>
                      <a:lnTo>
                        <a:pt x="0" y="224"/>
                      </a:lnTo>
                      <a:close/>
                    </a:path>
                  </a:pathLst>
                </a:custGeom>
                <a:pattFill prst="weave">
                  <a:fgClr>
                    <a:schemeClr val="tx1"/>
                  </a:fgClr>
                  <a:bgClr>
                    <a:schemeClr val="bg1"/>
                  </a:bgClr>
                </a:pattFill>
                <a:ln w="6350" cmpd="sng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ro-RO"/>
                </a:p>
              </p:txBody>
            </p:sp>
          </p:grpSp>
          <p:sp>
            <p:nvSpPr>
              <p:cNvPr id="174157" name="Line 77"/>
              <p:cNvSpPr>
                <a:spLocks noChangeAspect="1" noChangeShapeType="1"/>
              </p:cNvSpPr>
              <p:nvPr/>
            </p:nvSpPr>
            <p:spPr bwMode="auto">
              <a:xfrm>
                <a:off x="960" y="3288"/>
                <a:ext cx="240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o-RO"/>
              </a:p>
            </p:txBody>
          </p:sp>
        </p:grpSp>
        <p:grpSp>
          <p:nvGrpSpPr>
            <p:cNvPr id="174158" name="Group 78"/>
            <p:cNvGrpSpPr>
              <a:grpSpLocks noChangeAspect="1"/>
            </p:cNvGrpSpPr>
            <p:nvPr/>
          </p:nvGrpSpPr>
          <p:grpSpPr bwMode="auto">
            <a:xfrm>
              <a:off x="2304" y="428"/>
              <a:ext cx="166" cy="1048"/>
              <a:chOff x="982" y="1633"/>
              <a:chExt cx="186" cy="1171"/>
            </a:xfrm>
          </p:grpSpPr>
          <p:sp>
            <p:nvSpPr>
              <p:cNvPr id="174159" name="Freeform 79"/>
              <p:cNvSpPr>
                <a:spLocks noChangeAspect="1"/>
              </p:cNvSpPr>
              <p:nvPr/>
            </p:nvSpPr>
            <p:spPr bwMode="auto">
              <a:xfrm>
                <a:off x="1026" y="1758"/>
                <a:ext cx="94" cy="474"/>
              </a:xfrm>
              <a:custGeom>
                <a:avLst/>
                <a:gdLst/>
                <a:ahLst/>
                <a:cxnLst>
                  <a:cxn ang="0">
                    <a:pos x="0" y="472"/>
                  </a:cxn>
                  <a:cxn ang="0">
                    <a:pos x="0" y="58"/>
                  </a:cxn>
                  <a:cxn ang="0">
                    <a:pos x="10" y="44"/>
                  </a:cxn>
                  <a:cxn ang="0">
                    <a:pos x="12" y="6"/>
                  </a:cxn>
                  <a:cxn ang="0">
                    <a:pos x="31" y="0"/>
                  </a:cxn>
                  <a:cxn ang="0">
                    <a:pos x="63" y="0"/>
                  </a:cxn>
                  <a:cxn ang="0">
                    <a:pos x="78" y="10"/>
                  </a:cxn>
                  <a:cxn ang="0">
                    <a:pos x="82" y="46"/>
                  </a:cxn>
                  <a:cxn ang="0">
                    <a:pos x="94" y="56"/>
                  </a:cxn>
                  <a:cxn ang="0">
                    <a:pos x="94" y="472"/>
                  </a:cxn>
                  <a:cxn ang="0">
                    <a:pos x="0" y="472"/>
                  </a:cxn>
                </a:cxnLst>
                <a:rect l="0" t="0" r="r" b="b"/>
                <a:pathLst>
                  <a:path w="94" h="472">
                    <a:moveTo>
                      <a:pt x="0" y="472"/>
                    </a:moveTo>
                    <a:lnTo>
                      <a:pt x="0" y="58"/>
                    </a:lnTo>
                    <a:lnTo>
                      <a:pt x="10" y="44"/>
                    </a:lnTo>
                    <a:lnTo>
                      <a:pt x="12" y="6"/>
                    </a:lnTo>
                    <a:lnTo>
                      <a:pt x="31" y="0"/>
                    </a:lnTo>
                    <a:lnTo>
                      <a:pt x="63" y="0"/>
                    </a:lnTo>
                    <a:lnTo>
                      <a:pt x="78" y="10"/>
                    </a:lnTo>
                    <a:lnTo>
                      <a:pt x="82" y="46"/>
                    </a:lnTo>
                    <a:lnTo>
                      <a:pt x="94" y="56"/>
                    </a:lnTo>
                    <a:lnTo>
                      <a:pt x="94" y="472"/>
                    </a:lnTo>
                    <a:lnTo>
                      <a:pt x="0" y="472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folHlink">
                      <a:gamma/>
                      <a:shade val="33333"/>
                      <a:invGamma/>
                    </a:schemeClr>
                  </a:gs>
                  <a:gs pos="50000">
                    <a:schemeClr val="folHlink"/>
                  </a:gs>
                  <a:gs pos="100000">
                    <a:schemeClr val="folHlink">
                      <a:gamma/>
                      <a:shade val="33333"/>
                      <a:invGamma/>
                    </a:schemeClr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o-RO"/>
              </a:p>
            </p:txBody>
          </p:sp>
          <p:sp>
            <p:nvSpPr>
              <p:cNvPr id="174160" name="Rectangle 80" descr="Темн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1048" y="1770"/>
                <a:ext cx="48" cy="145"/>
              </a:xfrm>
              <a:prstGeom prst="rect">
                <a:avLst/>
              </a:prstGeom>
              <a:pattFill prst="dkDnDiag">
                <a:fgClr>
                  <a:schemeClr val="tx2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74161" name="Rectangle 81"/>
              <p:cNvSpPr>
                <a:spLocks noChangeAspect="1" noChangeArrowheads="1"/>
              </p:cNvSpPr>
              <p:nvPr/>
            </p:nvSpPr>
            <p:spPr bwMode="auto">
              <a:xfrm>
                <a:off x="1026" y="1983"/>
                <a:ext cx="94" cy="226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grpSp>
            <p:nvGrpSpPr>
              <p:cNvPr id="174162" name="Group 82"/>
              <p:cNvGrpSpPr>
                <a:grpSpLocks noChangeAspect="1"/>
              </p:cNvGrpSpPr>
              <p:nvPr/>
            </p:nvGrpSpPr>
            <p:grpSpPr bwMode="auto">
              <a:xfrm>
                <a:off x="1062" y="1633"/>
                <a:ext cx="17" cy="179"/>
                <a:chOff x="1524" y="2321"/>
                <a:chExt cx="17" cy="178"/>
              </a:xfrm>
            </p:grpSpPr>
            <p:sp>
              <p:nvSpPr>
                <p:cNvPr id="174163" name="Rectangle 83"/>
                <p:cNvSpPr>
                  <a:spLocks noChangeAspect="1" noChangeArrowheads="1"/>
                </p:cNvSpPr>
                <p:nvPr/>
              </p:nvSpPr>
              <p:spPr bwMode="auto">
                <a:xfrm rot="5400000">
                  <a:off x="1449" y="2407"/>
                  <a:ext cx="168" cy="16"/>
                </a:xfrm>
                <a:prstGeom prst="rect">
                  <a:avLst/>
                </a:prstGeom>
                <a:solidFill>
                  <a:schemeClr val="folHlink"/>
                </a:solidFill>
                <a:ln w="635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74164" name="Oval 84"/>
                <p:cNvSpPr>
                  <a:spLocks noChangeAspect="1" noChangeArrowheads="1"/>
                </p:cNvSpPr>
                <p:nvPr/>
              </p:nvSpPr>
              <p:spPr bwMode="auto">
                <a:xfrm rot="5160000">
                  <a:off x="1524" y="2321"/>
                  <a:ext cx="18" cy="17"/>
                </a:xfrm>
                <a:prstGeom prst="ellipse">
                  <a:avLst/>
                </a:prstGeom>
                <a:solidFill>
                  <a:schemeClr val="folHlink"/>
                </a:solid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  <p:grpSp>
            <p:nvGrpSpPr>
              <p:cNvPr id="174165" name="Group 85"/>
              <p:cNvGrpSpPr>
                <a:grpSpLocks noChangeAspect="1"/>
              </p:cNvGrpSpPr>
              <p:nvPr/>
            </p:nvGrpSpPr>
            <p:grpSpPr bwMode="auto">
              <a:xfrm>
                <a:off x="982" y="2228"/>
                <a:ext cx="186" cy="576"/>
                <a:chOff x="982" y="2235"/>
                <a:chExt cx="186" cy="569"/>
              </a:xfrm>
            </p:grpSpPr>
            <p:sp>
              <p:nvSpPr>
                <p:cNvPr id="174166" name="AutoShape 86"/>
                <p:cNvSpPr>
                  <a:spLocks noChangeAspect="1" noChangeArrowheads="1"/>
                </p:cNvSpPr>
                <p:nvPr/>
              </p:nvSpPr>
              <p:spPr bwMode="auto">
                <a:xfrm rot="5400000">
                  <a:off x="888" y="2360"/>
                  <a:ext cx="378" cy="127"/>
                </a:xfrm>
                <a:prstGeom prst="roundRect">
                  <a:avLst>
                    <a:gd name="adj" fmla="val 16667"/>
                  </a:avLst>
                </a:prstGeom>
                <a:gradFill rotWithShape="0">
                  <a:gsLst>
                    <a:gs pos="0">
                      <a:schemeClr val="folHlink">
                        <a:gamma/>
                        <a:shade val="39216"/>
                        <a:invGamma/>
                      </a:schemeClr>
                    </a:gs>
                    <a:gs pos="50000">
                      <a:schemeClr val="folHlink"/>
                    </a:gs>
                    <a:gs pos="100000">
                      <a:schemeClr val="folHlink">
                        <a:gamma/>
                        <a:shade val="39216"/>
                        <a:invGamma/>
                      </a:schemeClr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74167" name="AutoShape 87"/>
                <p:cNvSpPr>
                  <a:spLocks noChangeAspect="1" noChangeArrowheads="1"/>
                </p:cNvSpPr>
                <p:nvPr/>
              </p:nvSpPr>
              <p:spPr bwMode="auto">
                <a:xfrm flipV="1">
                  <a:off x="1040" y="2696"/>
                  <a:ext cx="70" cy="108"/>
                </a:xfrm>
                <a:prstGeom prst="triangle">
                  <a:avLst>
                    <a:gd name="adj" fmla="val 50000"/>
                  </a:avLst>
                </a:prstGeom>
                <a:gradFill rotWithShape="0">
                  <a:gsLst>
                    <a:gs pos="0">
                      <a:schemeClr val="folHlink">
                        <a:gamma/>
                        <a:shade val="39216"/>
                        <a:invGamma/>
                      </a:schemeClr>
                    </a:gs>
                    <a:gs pos="50000">
                      <a:schemeClr val="folHlink"/>
                    </a:gs>
                    <a:gs pos="100000">
                      <a:schemeClr val="folHlink">
                        <a:gamma/>
                        <a:shade val="39216"/>
                        <a:invGamma/>
                      </a:schemeClr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grpSp>
              <p:nvGrpSpPr>
                <p:cNvPr id="174168" name="Group 88"/>
                <p:cNvGrpSpPr>
                  <a:grpSpLocks noChangeAspect="1"/>
                </p:cNvGrpSpPr>
                <p:nvPr/>
              </p:nvGrpSpPr>
              <p:grpSpPr bwMode="auto">
                <a:xfrm>
                  <a:off x="982" y="2602"/>
                  <a:ext cx="186" cy="90"/>
                  <a:chOff x="982" y="2602"/>
                  <a:chExt cx="186" cy="90"/>
                </a:xfrm>
              </p:grpSpPr>
              <p:sp>
                <p:nvSpPr>
                  <p:cNvPr id="174169" name="Rectangle 8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982" y="2602"/>
                    <a:ext cx="186" cy="32"/>
                  </a:xfrm>
                  <a:prstGeom prst="rect">
                    <a:avLst/>
                  </a:prstGeom>
                  <a:gradFill rotWithShape="0">
                    <a:gsLst>
                      <a:gs pos="0">
                        <a:schemeClr val="folHlink">
                          <a:gamma/>
                          <a:shade val="39216"/>
                          <a:invGamma/>
                        </a:schemeClr>
                      </a:gs>
                      <a:gs pos="50000">
                        <a:schemeClr val="folHlink"/>
                      </a:gs>
                      <a:gs pos="100000">
                        <a:schemeClr val="folHlink">
                          <a:gamma/>
                          <a:shade val="39216"/>
                          <a:invGamma/>
                        </a:schemeClr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74170" name="Rectangle 9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014" y="2634"/>
                    <a:ext cx="120" cy="58"/>
                  </a:xfrm>
                  <a:prstGeom prst="rect">
                    <a:avLst/>
                  </a:prstGeom>
                  <a:gradFill rotWithShape="0">
                    <a:gsLst>
                      <a:gs pos="0">
                        <a:schemeClr val="folHlink">
                          <a:gamma/>
                          <a:shade val="39216"/>
                          <a:invGamma/>
                        </a:schemeClr>
                      </a:gs>
                      <a:gs pos="50000">
                        <a:schemeClr val="folHlink"/>
                      </a:gs>
                      <a:gs pos="100000">
                        <a:schemeClr val="folHlink">
                          <a:gamma/>
                          <a:shade val="39216"/>
                          <a:invGamma/>
                        </a:schemeClr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</p:grpSp>
          </p:grpSp>
        </p:grpSp>
      </p:grpSp>
      <p:sp>
        <p:nvSpPr>
          <p:cNvPr id="174171" name="AutoShape 91"/>
          <p:cNvSpPr>
            <a:spLocks noChangeAspect="1" noChangeArrowheads="1"/>
          </p:cNvSpPr>
          <p:nvPr/>
        </p:nvSpPr>
        <p:spPr bwMode="auto">
          <a:xfrm flipV="1">
            <a:off x="4276725" y="1143000"/>
            <a:ext cx="590550" cy="171450"/>
          </a:xfrm>
          <a:custGeom>
            <a:avLst/>
            <a:gdLst>
              <a:gd name="G0" fmla="+- 9404 0 0"/>
              <a:gd name="G1" fmla="+- 6014446 0 0"/>
              <a:gd name="G2" fmla="+- 0 0 6014446"/>
              <a:gd name="T0" fmla="*/ 0 256 1"/>
              <a:gd name="T1" fmla="*/ 180 256 1"/>
              <a:gd name="G3" fmla="+- 6014446 T0 T1"/>
              <a:gd name="T2" fmla="*/ 0 256 1"/>
              <a:gd name="T3" fmla="*/ 90 256 1"/>
              <a:gd name="G4" fmla="+- 6014446 T2 T3"/>
              <a:gd name="G5" fmla="*/ G4 2 1"/>
              <a:gd name="T4" fmla="*/ 90 256 1"/>
              <a:gd name="T5" fmla="*/ 0 256 1"/>
              <a:gd name="G6" fmla="+- 6014446 T4 T5"/>
              <a:gd name="G7" fmla="*/ G6 2 1"/>
              <a:gd name="G8" fmla="abs 6014446"/>
              <a:gd name="T6" fmla="*/ 0 256 1"/>
              <a:gd name="T7" fmla="*/ 90 256 1"/>
              <a:gd name="G9" fmla="+- G8 T6 T7"/>
              <a:gd name="G10" fmla="?: G9 G7 G5"/>
              <a:gd name="T8" fmla="*/ 0 256 1"/>
              <a:gd name="T9" fmla="*/ 360 256 1"/>
              <a:gd name="G11" fmla="+- G10 T8 T9"/>
              <a:gd name="G12" fmla="?: G10 G11 G10"/>
              <a:gd name="T10" fmla="*/ 0 256 1"/>
              <a:gd name="T11" fmla="*/ 360 256 1"/>
              <a:gd name="G13" fmla="+- G12 T10 T11"/>
              <a:gd name="G14" fmla="?: G12 G13 G12"/>
              <a:gd name="G15" fmla="+- 0 0 G14"/>
              <a:gd name="G16" fmla="+- 10800 0 0"/>
              <a:gd name="G17" fmla="+- 10800 0 9404"/>
              <a:gd name="G18" fmla="*/ 9404 1 2"/>
              <a:gd name="G19" fmla="+- G18 5400 0"/>
              <a:gd name="G20" fmla="cos G19 6014446"/>
              <a:gd name="G21" fmla="sin G19 6014446"/>
              <a:gd name="G22" fmla="+- G20 10800 0"/>
              <a:gd name="G23" fmla="+- G21 10800 0"/>
              <a:gd name="G24" fmla="+- 10800 0 G20"/>
              <a:gd name="G25" fmla="+- 9404 10800 0"/>
              <a:gd name="G26" fmla="?: G9 G17 G25"/>
              <a:gd name="G27" fmla="?: G9 0 21600"/>
              <a:gd name="G28" fmla="cos 10800 6014446"/>
              <a:gd name="G29" fmla="sin 10800 6014446"/>
              <a:gd name="G30" fmla="sin 9404 6014446"/>
              <a:gd name="G31" fmla="+- G28 10800 0"/>
              <a:gd name="G32" fmla="+- G29 10800 0"/>
              <a:gd name="G33" fmla="+- G30 10800 0"/>
              <a:gd name="G34" fmla="?: G4 0 G31"/>
              <a:gd name="G35" fmla="?: 6014446 G34 0"/>
              <a:gd name="G36" fmla="?: G6 G35 G31"/>
              <a:gd name="G37" fmla="+- 21600 0 G36"/>
              <a:gd name="G38" fmla="?: G4 0 G33"/>
              <a:gd name="G39" fmla="?: 6014446 G38 G32"/>
              <a:gd name="G40" fmla="?: G6 G39 0"/>
              <a:gd name="G41" fmla="?: G4 G32 21600"/>
              <a:gd name="G42" fmla="?: G6 G41 G33"/>
              <a:gd name="T12" fmla="*/ 10800 w 21600"/>
              <a:gd name="T13" fmla="*/ 0 h 21600"/>
              <a:gd name="T14" fmla="*/ 10487 w 21600"/>
              <a:gd name="T15" fmla="*/ 20897 h 21600"/>
              <a:gd name="T16" fmla="*/ 10800 w 21600"/>
              <a:gd name="T17" fmla="*/ 1396 h 21600"/>
              <a:gd name="T18" fmla="*/ 11113 w 21600"/>
              <a:gd name="T19" fmla="*/ 20897 h 21600"/>
              <a:gd name="T20" fmla="*/ G36 w 21600"/>
              <a:gd name="T21" fmla="*/ G40 h 21600"/>
              <a:gd name="T22" fmla="*/ G37 w 21600"/>
              <a:gd name="T23" fmla="*/ G42 h 21600"/>
            </a:gdLst>
            <a:ahLst/>
            <a:cxnLst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T20" t="T21" r="T22" b="T23"/>
            <a:pathLst>
              <a:path w="21600" h="21600">
                <a:moveTo>
                  <a:pt x="10509" y="20199"/>
                </a:moveTo>
                <a:cubicBezTo>
                  <a:pt x="5431" y="20042"/>
                  <a:pt x="1396" y="15880"/>
                  <a:pt x="1396" y="10800"/>
                </a:cubicBezTo>
                <a:cubicBezTo>
                  <a:pt x="1396" y="5606"/>
                  <a:pt x="5606" y="1396"/>
                  <a:pt x="10800" y="1396"/>
                </a:cubicBezTo>
                <a:cubicBezTo>
                  <a:pt x="15993" y="1396"/>
                  <a:pt x="20204" y="5606"/>
                  <a:pt x="20204" y="10800"/>
                </a:cubicBezTo>
                <a:cubicBezTo>
                  <a:pt x="20204" y="15880"/>
                  <a:pt x="16168" y="20042"/>
                  <a:pt x="11090" y="20199"/>
                </a:cubicBezTo>
                <a:lnTo>
                  <a:pt x="11134" y="21594"/>
                </a:lnTo>
                <a:cubicBezTo>
                  <a:pt x="16965" y="21414"/>
                  <a:pt x="21600" y="16634"/>
                  <a:pt x="21600" y="10800"/>
                </a:cubicBezTo>
                <a:cubicBezTo>
                  <a:pt x="21600" y="4835"/>
                  <a:pt x="16764" y="0"/>
                  <a:pt x="10800" y="0"/>
                </a:cubicBezTo>
                <a:cubicBezTo>
                  <a:pt x="4835" y="0"/>
                  <a:pt x="0" y="4835"/>
                  <a:pt x="0" y="10800"/>
                </a:cubicBezTo>
                <a:cubicBezTo>
                  <a:pt x="-1" y="16634"/>
                  <a:pt x="4634" y="21414"/>
                  <a:pt x="10465" y="21594"/>
                </a:cubicBezTo>
                <a:close/>
              </a:path>
            </a:pathLst>
          </a:custGeom>
          <a:gradFill rotWithShape="0">
            <a:gsLst>
              <a:gs pos="0">
                <a:schemeClr val="folHlink"/>
              </a:gs>
              <a:gs pos="100000">
                <a:schemeClr val="folHlink">
                  <a:gamma/>
                  <a:tint val="6275"/>
                  <a:invGamma/>
                </a:schemeClr>
              </a:gs>
            </a:gsLst>
            <a:path path="rect">
              <a:fillToRect l="50000" t="50000" r="50000" b="50000"/>
            </a:path>
          </a:gra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grpSp>
        <p:nvGrpSpPr>
          <p:cNvPr id="174172" name="Group 92"/>
          <p:cNvGrpSpPr>
            <a:grpSpLocks/>
          </p:cNvGrpSpPr>
          <p:nvPr/>
        </p:nvGrpSpPr>
        <p:grpSpPr bwMode="auto">
          <a:xfrm>
            <a:off x="4424363" y="3810000"/>
            <a:ext cx="300037" cy="722313"/>
            <a:chOff x="2960" y="2966"/>
            <a:chExt cx="273" cy="533"/>
          </a:xfrm>
        </p:grpSpPr>
        <p:grpSp>
          <p:nvGrpSpPr>
            <p:cNvPr id="174173" name="Group 93"/>
            <p:cNvGrpSpPr>
              <a:grpSpLocks/>
            </p:cNvGrpSpPr>
            <p:nvPr/>
          </p:nvGrpSpPr>
          <p:grpSpPr bwMode="auto">
            <a:xfrm rot="-186789">
              <a:off x="2964" y="3456"/>
              <a:ext cx="265" cy="43"/>
              <a:chOff x="2966" y="3408"/>
              <a:chExt cx="265" cy="43"/>
            </a:xfrm>
          </p:grpSpPr>
          <p:sp>
            <p:nvSpPr>
              <p:cNvPr id="174174" name="Rectangle 94"/>
              <p:cNvSpPr>
                <a:spLocks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74175" name="Oval 95" descr="Светлый диагональный 1"/>
              <p:cNvSpPr>
                <a:spLocks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74176" name="Oval 96" descr="Светлый диагональный 1"/>
              <p:cNvSpPr>
                <a:spLocks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74177" name="Group 97"/>
            <p:cNvGrpSpPr>
              <a:grpSpLocks/>
            </p:cNvGrpSpPr>
            <p:nvPr/>
          </p:nvGrpSpPr>
          <p:grpSpPr bwMode="auto">
            <a:xfrm>
              <a:off x="2964" y="3356"/>
              <a:ext cx="265" cy="43"/>
              <a:chOff x="2966" y="3408"/>
              <a:chExt cx="265" cy="43"/>
            </a:xfrm>
          </p:grpSpPr>
          <p:sp>
            <p:nvSpPr>
              <p:cNvPr id="174178" name="Rectangle 98"/>
              <p:cNvSpPr>
                <a:spLocks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74179" name="Oval 99" descr="Светлый диагональный 1"/>
              <p:cNvSpPr>
                <a:spLocks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74180" name="Oval 100" descr="Светлый диагональный 1"/>
              <p:cNvSpPr>
                <a:spLocks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74181" name="Group 101"/>
            <p:cNvGrpSpPr>
              <a:grpSpLocks/>
            </p:cNvGrpSpPr>
            <p:nvPr/>
          </p:nvGrpSpPr>
          <p:grpSpPr bwMode="auto">
            <a:xfrm>
              <a:off x="2968" y="3302"/>
              <a:ext cx="265" cy="43"/>
              <a:chOff x="2966" y="3408"/>
              <a:chExt cx="265" cy="43"/>
            </a:xfrm>
          </p:grpSpPr>
          <p:sp>
            <p:nvSpPr>
              <p:cNvPr id="174182" name="Rectangle 102"/>
              <p:cNvSpPr>
                <a:spLocks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74183" name="Oval 103" descr="Светлый диагональный 1"/>
              <p:cNvSpPr>
                <a:spLocks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74184" name="Oval 104" descr="Светлый диагональный 1"/>
              <p:cNvSpPr>
                <a:spLocks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74185" name="Group 105"/>
            <p:cNvGrpSpPr>
              <a:grpSpLocks/>
            </p:cNvGrpSpPr>
            <p:nvPr/>
          </p:nvGrpSpPr>
          <p:grpSpPr bwMode="auto">
            <a:xfrm>
              <a:off x="2962" y="3134"/>
              <a:ext cx="265" cy="43"/>
              <a:chOff x="2966" y="3408"/>
              <a:chExt cx="265" cy="43"/>
            </a:xfrm>
          </p:grpSpPr>
          <p:sp>
            <p:nvSpPr>
              <p:cNvPr id="174186" name="Rectangle 106"/>
              <p:cNvSpPr>
                <a:spLocks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74187" name="Oval 107" descr="Светлый диагональный 1"/>
              <p:cNvSpPr>
                <a:spLocks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74188" name="Oval 108" descr="Светлый диагональный 1"/>
              <p:cNvSpPr>
                <a:spLocks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74189" name="Group 109"/>
            <p:cNvGrpSpPr>
              <a:grpSpLocks/>
            </p:cNvGrpSpPr>
            <p:nvPr/>
          </p:nvGrpSpPr>
          <p:grpSpPr bwMode="auto">
            <a:xfrm>
              <a:off x="2964" y="3082"/>
              <a:ext cx="265" cy="43"/>
              <a:chOff x="2966" y="3408"/>
              <a:chExt cx="265" cy="43"/>
            </a:xfrm>
          </p:grpSpPr>
          <p:sp>
            <p:nvSpPr>
              <p:cNvPr id="174190" name="Rectangle 110"/>
              <p:cNvSpPr>
                <a:spLocks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74191" name="Oval 111" descr="Светлый диагональный 1"/>
              <p:cNvSpPr>
                <a:spLocks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74192" name="Oval 112" descr="Светлый диагональный 1"/>
              <p:cNvSpPr>
                <a:spLocks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74193" name="Group 113"/>
            <p:cNvGrpSpPr>
              <a:grpSpLocks/>
            </p:cNvGrpSpPr>
            <p:nvPr/>
          </p:nvGrpSpPr>
          <p:grpSpPr bwMode="auto">
            <a:xfrm>
              <a:off x="2966" y="3032"/>
              <a:ext cx="265" cy="43"/>
              <a:chOff x="2966" y="3408"/>
              <a:chExt cx="265" cy="43"/>
            </a:xfrm>
          </p:grpSpPr>
          <p:sp>
            <p:nvSpPr>
              <p:cNvPr id="174194" name="Rectangle 114"/>
              <p:cNvSpPr>
                <a:spLocks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74195" name="Oval 115" descr="Светлый диагональный 1"/>
              <p:cNvSpPr>
                <a:spLocks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74196" name="Oval 116" descr="Светлый диагональный 1"/>
              <p:cNvSpPr>
                <a:spLocks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74197" name="Group 117"/>
            <p:cNvGrpSpPr>
              <a:grpSpLocks/>
            </p:cNvGrpSpPr>
            <p:nvPr/>
          </p:nvGrpSpPr>
          <p:grpSpPr bwMode="auto">
            <a:xfrm>
              <a:off x="2964" y="3244"/>
              <a:ext cx="265" cy="43"/>
              <a:chOff x="2966" y="3408"/>
              <a:chExt cx="265" cy="43"/>
            </a:xfrm>
          </p:grpSpPr>
          <p:sp>
            <p:nvSpPr>
              <p:cNvPr id="174198" name="Rectangle 118"/>
              <p:cNvSpPr>
                <a:spLocks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74199" name="Oval 119" descr="Светлый диагональный 1"/>
              <p:cNvSpPr>
                <a:spLocks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74200" name="Oval 120" descr="Светлый диагональный 1"/>
              <p:cNvSpPr>
                <a:spLocks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74201" name="Group 121"/>
            <p:cNvGrpSpPr>
              <a:grpSpLocks/>
            </p:cNvGrpSpPr>
            <p:nvPr/>
          </p:nvGrpSpPr>
          <p:grpSpPr bwMode="auto">
            <a:xfrm>
              <a:off x="2962" y="3190"/>
              <a:ext cx="265" cy="43"/>
              <a:chOff x="2966" y="3408"/>
              <a:chExt cx="265" cy="43"/>
            </a:xfrm>
          </p:grpSpPr>
          <p:sp>
            <p:nvSpPr>
              <p:cNvPr id="174202" name="Rectangle 122"/>
              <p:cNvSpPr>
                <a:spLocks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74203" name="Oval 123" descr="Светлый диагональный 1"/>
              <p:cNvSpPr>
                <a:spLocks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74204" name="Oval 124" descr="Светлый диагональный 1"/>
              <p:cNvSpPr>
                <a:spLocks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74205" name="Group 125"/>
            <p:cNvGrpSpPr>
              <a:grpSpLocks/>
            </p:cNvGrpSpPr>
            <p:nvPr/>
          </p:nvGrpSpPr>
          <p:grpSpPr bwMode="auto">
            <a:xfrm>
              <a:off x="2960" y="3414"/>
              <a:ext cx="265" cy="43"/>
              <a:chOff x="2966" y="3408"/>
              <a:chExt cx="265" cy="43"/>
            </a:xfrm>
          </p:grpSpPr>
          <p:sp>
            <p:nvSpPr>
              <p:cNvPr id="174206" name="Rectangle 126"/>
              <p:cNvSpPr>
                <a:spLocks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74207" name="Oval 127" descr="Светлый диагональный 1"/>
              <p:cNvSpPr>
                <a:spLocks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74208" name="Oval 128" descr="Светлый диагональный 1"/>
              <p:cNvSpPr>
                <a:spLocks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74209" name="Group 129"/>
            <p:cNvGrpSpPr>
              <a:grpSpLocks/>
            </p:cNvGrpSpPr>
            <p:nvPr/>
          </p:nvGrpSpPr>
          <p:grpSpPr bwMode="auto">
            <a:xfrm rot="136227">
              <a:off x="2966" y="2980"/>
              <a:ext cx="265" cy="43"/>
              <a:chOff x="2966" y="3408"/>
              <a:chExt cx="265" cy="43"/>
            </a:xfrm>
          </p:grpSpPr>
          <p:sp>
            <p:nvSpPr>
              <p:cNvPr id="174210" name="Rectangle 130"/>
              <p:cNvSpPr>
                <a:spLocks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74211" name="Oval 131" descr="Светлый диагональный 1"/>
              <p:cNvSpPr>
                <a:spLocks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74212" name="Oval 132" descr="Светлый диагональный 1"/>
              <p:cNvSpPr>
                <a:spLocks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74213" name="Group 133"/>
            <p:cNvGrpSpPr>
              <a:grpSpLocks/>
            </p:cNvGrpSpPr>
            <p:nvPr/>
          </p:nvGrpSpPr>
          <p:grpSpPr bwMode="auto">
            <a:xfrm rot="-208310">
              <a:off x="2964" y="2966"/>
              <a:ext cx="265" cy="43"/>
              <a:chOff x="2966" y="3408"/>
              <a:chExt cx="265" cy="43"/>
            </a:xfrm>
          </p:grpSpPr>
          <p:sp>
            <p:nvSpPr>
              <p:cNvPr id="174214" name="Rectangle 134"/>
              <p:cNvSpPr>
                <a:spLocks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74215" name="Oval 135" descr="Светлый диагональный 1"/>
              <p:cNvSpPr>
                <a:spLocks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74216" name="Oval 136" descr="Светлый диагональный 1"/>
              <p:cNvSpPr>
                <a:spLocks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</p:grpSp>
      <p:grpSp>
        <p:nvGrpSpPr>
          <p:cNvPr id="174217" name="Group 137"/>
          <p:cNvGrpSpPr>
            <a:grpSpLocks/>
          </p:cNvGrpSpPr>
          <p:nvPr/>
        </p:nvGrpSpPr>
        <p:grpSpPr bwMode="auto">
          <a:xfrm>
            <a:off x="4572000" y="6172200"/>
            <a:ext cx="303213" cy="2454275"/>
            <a:chOff x="2789" y="2943"/>
            <a:chExt cx="191" cy="1546"/>
          </a:xfrm>
        </p:grpSpPr>
        <p:sp>
          <p:nvSpPr>
            <p:cNvPr id="174218" name="AutoShape 138"/>
            <p:cNvSpPr>
              <a:spLocks noChangeAspect="1" noChangeArrowheads="1"/>
            </p:cNvSpPr>
            <p:nvPr/>
          </p:nvSpPr>
          <p:spPr bwMode="auto">
            <a:xfrm rot="10800000">
              <a:off x="2794" y="3210"/>
              <a:ext cx="172" cy="184"/>
            </a:xfrm>
            <a:custGeom>
              <a:avLst/>
              <a:gdLst>
                <a:gd name="G0" fmla="+- 8133 0 0"/>
                <a:gd name="G1" fmla="+- 7097633 0 0"/>
                <a:gd name="G2" fmla="+- 0 0 7097633"/>
                <a:gd name="T0" fmla="*/ 0 256 1"/>
                <a:gd name="T1" fmla="*/ 180 256 1"/>
                <a:gd name="G3" fmla="+- 7097633 T0 T1"/>
                <a:gd name="T2" fmla="*/ 0 256 1"/>
                <a:gd name="T3" fmla="*/ 90 256 1"/>
                <a:gd name="G4" fmla="+- 7097633 T2 T3"/>
                <a:gd name="G5" fmla="*/ G4 2 1"/>
                <a:gd name="T4" fmla="*/ 90 256 1"/>
                <a:gd name="T5" fmla="*/ 0 256 1"/>
                <a:gd name="G6" fmla="+- 7097633 T4 T5"/>
                <a:gd name="G7" fmla="*/ G6 2 1"/>
                <a:gd name="G8" fmla="abs 7097633"/>
                <a:gd name="T6" fmla="*/ 0 256 1"/>
                <a:gd name="T7" fmla="*/ 90 256 1"/>
                <a:gd name="G9" fmla="+- G8 T6 T7"/>
                <a:gd name="G10" fmla="?: G9 G7 G5"/>
                <a:gd name="T8" fmla="*/ 0 256 1"/>
                <a:gd name="T9" fmla="*/ 360 256 1"/>
                <a:gd name="G11" fmla="+- G10 T8 T9"/>
                <a:gd name="G12" fmla="?: G10 G11 G10"/>
                <a:gd name="T10" fmla="*/ 0 256 1"/>
                <a:gd name="T11" fmla="*/ 360 256 1"/>
                <a:gd name="G13" fmla="+- G12 T10 T11"/>
                <a:gd name="G14" fmla="?: G12 G13 G12"/>
                <a:gd name="G15" fmla="+- 0 0 G14"/>
                <a:gd name="G16" fmla="+- 10800 0 0"/>
                <a:gd name="G17" fmla="+- 10800 0 8133"/>
                <a:gd name="G18" fmla="*/ 8133 1 2"/>
                <a:gd name="G19" fmla="+- G18 5400 0"/>
                <a:gd name="G20" fmla="cos G19 7097633"/>
                <a:gd name="G21" fmla="sin G19 7097633"/>
                <a:gd name="G22" fmla="+- G20 10800 0"/>
                <a:gd name="G23" fmla="+- G21 10800 0"/>
                <a:gd name="G24" fmla="+- 10800 0 G20"/>
                <a:gd name="G25" fmla="+- 8133 10800 0"/>
                <a:gd name="G26" fmla="?: G9 G17 G25"/>
                <a:gd name="G27" fmla="?: G9 0 21600"/>
                <a:gd name="G28" fmla="cos 10800 7097633"/>
                <a:gd name="G29" fmla="sin 10800 7097633"/>
                <a:gd name="G30" fmla="sin 8133 7097633"/>
                <a:gd name="G31" fmla="+- G28 10800 0"/>
                <a:gd name="G32" fmla="+- G29 10800 0"/>
                <a:gd name="G33" fmla="+- G30 10800 0"/>
                <a:gd name="G34" fmla="?: G4 0 G31"/>
                <a:gd name="G35" fmla="?: 7097633 G34 0"/>
                <a:gd name="G36" fmla="?: G6 G35 G31"/>
                <a:gd name="G37" fmla="+- 21600 0 G36"/>
                <a:gd name="G38" fmla="?: G4 0 G33"/>
                <a:gd name="G39" fmla="?: 7097633 G38 G32"/>
                <a:gd name="G40" fmla="?: G6 G39 0"/>
                <a:gd name="G41" fmla="?: G4 G32 21600"/>
                <a:gd name="G42" fmla="?: G6 G41 G33"/>
                <a:gd name="T12" fmla="*/ 10800 w 21600"/>
                <a:gd name="T13" fmla="*/ 0 h 21600"/>
                <a:gd name="T14" fmla="*/ 7827 w 21600"/>
                <a:gd name="T15" fmla="*/ 19788 h 21600"/>
                <a:gd name="T16" fmla="*/ 10800 w 21600"/>
                <a:gd name="T17" fmla="*/ 2667 h 21600"/>
                <a:gd name="T18" fmla="*/ 13773 w 21600"/>
                <a:gd name="T19" fmla="*/ 19788 h 21600"/>
                <a:gd name="T20" fmla="*/ G36 w 21600"/>
                <a:gd name="T21" fmla="*/ G40 h 21600"/>
                <a:gd name="T22" fmla="*/ G37 w 21600"/>
                <a:gd name="T23" fmla="*/ G42 h 21600"/>
              </a:gdLst>
              <a:ahLst/>
              <a:cxnLst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T20" t="T21" r="T22" b="T23"/>
              <a:pathLst>
                <a:path w="21600" h="21600">
                  <a:moveTo>
                    <a:pt x="8246" y="18521"/>
                  </a:moveTo>
                  <a:cubicBezTo>
                    <a:pt x="4915" y="17420"/>
                    <a:pt x="2667" y="14307"/>
                    <a:pt x="2667" y="10800"/>
                  </a:cubicBezTo>
                  <a:cubicBezTo>
                    <a:pt x="2667" y="6308"/>
                    <a:pt x="6308" y="2667"/>
                    <a:pt x="10800" y="2667"/>
                  </a:cubicBezTo>
                  <a:cubicBezTo>
                    <a:pt x="15291" y="2667"/>
                    <a:pt x="18933" y="6308"/>
                    <a:pt x="18933" y="10800"/>
                  </a:cubicBezTo>
                  <a:cubicBezTo>
                    <a:pt x="18933" y="14307"/>
                    <a:pt x="16684" y="17420"/>
                    <a:pt x="13353" y="18521"/>
                  </a:cubicBezTo>
                  <a:lnTo>
                    <a:pt x="14191" y="21053"/>
                  </a:lnTo>
                  <a:cubicBezTo>
                    <a:pt x="18613" y="19591"/>
                    <a:pt x="21600" y="15457"/>
                    <a:pt x="21600" y="10800"/>
                  </a:cubicBezTo>
                  <a:cubicBezTo>
                    <a:pt x="21600" y="4835"/>
                    <a:pt x="16764" y="0"/>
                    <a:pt x="10800" y="0"/>
                  </a:cubicBezTo>
                  <a:cubicBezTo>
                    <a:pt x="4835" y="0"/>
                    <a:pt x="0" y="4835"/>
                    <a:pt x="0" y="10800"/>
                  </a:cubicBezTo>
                  <a:cubicBezTo>
                    <a:pt x="-1" y="15457"/>
                    <a:pt x="2986" y="19591"/>
                    <a:pt x="7408" y="21053"/>
                  </a:cubicBez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50000">
                  <a:schemeClr val="bg1">
                    <a:gamma/>
                    <a:shade val="24314"/>
                    <a:invGamma/>
                  </a:schemeClr>
                </a:gs>
                <a:gs pos="100000">
                  <a:schemeClr val="bg1"/>
                </a:gs>
              </a:gsLst>
              <a:lin ang="540000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grpSp>
          <p:nvGrpSpPr>
            <p:cNvPr id="174219" name="Group 139"/>
            <p:cNvGrpSpPr>
              <a:grpSpLocks noChangeAspect="1"/>
            </p:cNvGrpSpPr>
            <p:nvPr/>
          </p:nvGrpSpPr>
          <p:grpSpPr bwMode="auto">
            <a:xfrm>
              <a:off x="2789" y="2943"/>
              <a:ext cx="191" cy="303"/>
              <a:chOff x="2966" y="3622"/>
              <a:chExt cx="270" cy="431"/>
            </a:xfrm>
          </p:grpSpPr>
          <p:sp>
            <p:nvSpPr>
              <p:cNvPr id="174220" name="Freeform 140"/>
              <p:cNvSpPr>
                <a:spLocks noChangeAspect="1"/>
              </p:cNvSpPr>
              <p:nvPr/>
            </p:nvSpPr>
            <p:spPr bwMode="auto">
              <a:xfrm>
                <a:off x="3026" y="3622"/>
                <a:ext cx="142" cy="208"/>
              </a:xfrm>
              <a:custGeom>
                <a:avLst/>
                <a:gdLst/>
                <a:ahLst/>
                <a:cxnLst>
                  <a:cxn ang="0">
                    <a:pos x="58" y="0"/>
                  </a:cxn>
                  <a:cxn ang="0">
                    <a:pos x="142" y="0"/>
                  </a:cxn>
                  <a:cxn ang="0">
                    <a:pos x="140" y="208"/>
                  </a:cxn>
                  <a:cxn ang="0">
                    <a:pos x="0" y="208"/>
                  </a:cxn>
                  <a:cxn ang="0">
                    <a:pos x="0" y="82"/>
                  </a:cxn>
                  <a:cxn ang="0">
                    <a:pos x="106" y="82"/>
                  </a:cxn>
                  <a:cxn ang="0">
                    <a:pos x="104" y="66"/>
                  </a:cxn>
                  <a:cxn ang="0">
                    <a:pos x="98" y="48"/>
                  </a:cxn>
                  <a:cxn ang="0">
                    <a:pos x="58" y="22"/>
                  </a:cxn>
                  <a:cxn ang="0">
                    <a:pos x="52" y="12"/>
                  </a:cxn>
                  <a:cxn ang="0">
                    <a:pos x="58" y="0"/>
                  </a:cxn>
                </a:cxnLst>
                <a:rect l="0" t="0" r="r" b="b"/>
                <a:pathLst>
                  <a:path w="142" h="208">
                    <a:moveTo>
                      <a:pt x="58" y="0"/>
                    </a:moveTo>
                    <a:lnTo>
                      <a:pt x="142" y="0"/>
                    </a:lnTo>
                    <a:lnTo>
                      <a:pt x="140" y="208"/>
                    </a:lnTo>
                    <a:lnTo>
                      <a:pt x="0" y="208"/>
                    </a:lnTo>
                    <a:lnTo>
                      <a:pt x="0" y="82"/>
                    </a:lnTo>
                    <a:lnTo>
                      <a:pt x="106" y="82"/>
                    </a:lnTo>
                    <a:lnTo>
                      <a:pt x="104" y="66"/>
                    </a:lnTo>
                    <a:lnTo>
                      <a:pt x="98" y="48"/>
                    </a:lnTo>
                    <a:lnTo>
                      <a:pt x="58" y="22"/>
                    </a:lnTo>
                    <a:lnTo>
                      <a:pt x="52" y="12"/>
                    </a:lnTo>
                    <a:lnTo>
                      <a:pt x="58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folHlink">
                      <a:gamma/>
                      <a:shade val="22353"/>
                      <a:invGamma/>
                    </a:schemeClr>
                  </a:gs>
                  <a:gs pos="50000">
                    <a:schemeClr val="folHlink"/>
                  </a:gs>
                  <a:gs pos="100000">
                    <a:schemeClr val="folHlink">
                      <a:gamma/>
                      <a:shade val="22353"/>
                      <a:invGamma/>
                    </a:schemeClr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o-RO"/>
              </a:p>
            </p:txBody>
          </p:sp>
          <p:sp>
            <p:nvSpPr>
              <p:cNvPr id="174221" name="Rectangle 141"/>
              <p:cNvSpPr>
                <a:spLocks noChangeAspect="1" noChangeArrowheads="1"/>
              </p:cNvSpPr>
              <p:nvPr/>
            </p:nvSpPr>
            <p:spPr bwMode="auto">
              <a:xfrm>
                <a:off x="2966" y="3830"/>
                <a:ext cx="270" cy="43"/>
              </a:xfrm>
              <a:prstGeom prst="rect">
                <a:avLst/>
              </a:prstGeom>
              <a:gradFill rotWithShape="0">
                <a:gsLst>
                  <a:gs pos="0">
                    <a:schemeClr val="folHlink">
                      <a:gamma/>
                      <a:shade val="22353"/>
                      <a:invGamma/>
                    </a:schemeClr>
                  </a:gs>
                  <a:gs pos="50000">
                    <a:schemeClr val="folHlink"/>
                  </a:gs>
                  <a:gs pos="100000">
                    <a:schemeClr val="folHlink">
                      <a:gamma/>
                      <a:shade val="22353"/>
                      <a:invGamma/>
                    </a:schemeClr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74222" name="Rectangle 142"/>
              <p:cNvSpPr>
                <a:spLocks noChangeAspect="1" noChangeArrowheads="1"/>
              </p:cNvSpPr>
              <p:nvPr/>
            </p:nvSpPr>
            <p:spPr bwMode="auto">
              <a:xfrm>
                <a:off x="3042" y="3876"/>
                <a:ext cx="110" cy="177"/>
              </a:xfrm>
              <a:prstGeom prst="rect">
                <a:avLst/>
              </a:prstGeom>
              <a:gradFill rotWithShape="0">
                <a:gsLst>
                  <a:gs pos="0">
                    <a:schemeClr val="folHlink">
                      <a:gamma/>
                      <a:shade val="22353"/>
                      <a:invGamma/>
                    </a:schemeClr>
                  </a:gs>
                  <a:gs pos="50000">
                    <a:schemeClr val="folHlink"/>
                  </a:gs>
                  <a:gs pos="100000">
                    <a:schemeClr val="folHlink">
                      <a:gamma/>
                      <a:shade val="22353"/>
                      <a:invGamma/>
                    </a:schemeClr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sp>
          <p:nvSpPr>
            <p:cNvPr id="174223" name="Freeform 143"/>
            <p:cNvSpPr>
              <a:spLocks/>
            </p:cNvSpPr>
            <p:nvPr/>
          </p:nvSpPr>
          <p:spPr bwMode="auto">
            <a:xfrm>
              <a:off x="2886" y="3348"/>
              <a:ext cx="76" cy="114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6" y="1141"/>
                </a:cxn>
              </a:cxnLst>
              <a:rect l="0" t="0" r="r" b="b"/>
              <a:pathLst>
                <a:path w="76" h="1141">
                  <a:moveTo>
                    <a:pt x="0" y="0"/>
                  </a:moveTo>
                  <a:lnTo>
                    <a:pt x="76" y="1141"/>
                  </a:lnTo>
                </a:path>
              </a:pathLst>
            </a:custGeom>
            <a:noFill/>
            <a:ln w="76200" cap="flat" cmpd="sng">
              <a:pattFill prst="pct80">
                <a:fgClr>
                  <a:schemeClr val="tx1"/>
                </a:fgClr>
                <a:bgClr>
                  <a:srgbClr val="FFFFFF"/>
                </a:bgClr>
              </a:patt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ro-RO"/>
            </a:p>
          </p:txBody>
        </p:sp>
      </p:grpSp>
      <p:grpSp>
        <p:nvGrpSpPr>
          <p:cNvPr id="174224" name="Group 144"/>
          <p:cNvGrpSpPr>
            <a:grpSpLocks noChangeAspect="1"/>
          </p:cNvGrpSpPr>
          <p:nvPr/>
        </p:nvGrpSpPr>
        <p:grpSpPr bwMode="auto">
          <a:xfrm>
            <a:off x="4425950" y="3429000"/>
            <a:ext cx="292100" cy="1025525"/>
            <a:chOff x="2967" y="2790"/>
            <a:chExt cx="261" cy="914"/>
          </a:xfrm>
        </p:grpSpPr>
        <p:sp>
          <p:nvSpPr>
            <p:cNvPr id="174225" name="AutoShape 145"/>
            <p:cNvSpPr>
              <a:spLocks noChangeAspect="1" noChangeArrowheads="1"/>
            </p:cNvSpPr>
            <p:nvPr/>
          </p:nvSpPr>
          <p:spPr bwMode="auto">
            <a:xfrm>
              <a:off x="3036" y="2790"/>
              <a:ext cx="123" cy="129"/>
            </a:xfrm>
            <a:prstGeom prst="triangle">
              <a:avLst>
                <a:gd name="adj" fmla="val 50000"/>
              </a:avLst>
            </a:prstGeom>
            <a:gradFill rotWithShape="0">
              <a:gsLst>
                <a:gs pos="0">
                  <a:schemeClr val="folHlink">
                    <a:gamma/>
                    <a:shade val="41176"/>
                    <a:invGamma/>
                  </a:schemeClr>
                </a:gs>
                <a:gs pos="50000">
                  <a:schemeClr val="folHlink"/>
                </a:gs>
                <a:gs pos="100000">
                  <a:schemeClr val="folHlink">
                    <a:gamma/>
                    <a:shade val="41176"/>
                    <a:invGamma/>
                  </a:schemeClr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74226" name="Rectangle 146"/>
            <p:cNvSpPr>
              <a:spLocks noChangeAspect="1" noChangeArrowheads="1"/>
            </p:cNvSpPr>
            <p:nvPr/>
          </p:nvSpPr>
          <p:spPr bwMode="auto">
            <a:xfrm>
              <a:off x="2967" y="2922"/>
              <a:ext cx="261" cy="47"/>
            </a:xfrm>
            <a:prstGeom prst="rect">
              <a:avLst/>
            </a:prstGeom>
            <a:gradFill rotWithShape="0">
              <a:gsLst>
                <a:gs pos="0">
                  <a:schemeClr val="folHlink">
                    <a:gamma/>
                    <a:shade val="41176"/>
                    <a:invGamma/>
                  </a:schemeClr>
                </a:gs>
                <a:gs pos="50000">
                  <a:schemeClr val="folHlink"/>
                </a:gs>
                <a:gs pos="100000">
                  <a:schemeClr val="folHlink">
                    <a:gamma/>
                    <a:shade val="41176"/>
                    <a:invGamma/>
                  </a:schemeClr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74227" name="Rectangle 147"/>
            <p:cNvSpPr>
              <a:spLocks noChangeAspect="1" noChangeArrowheads="1"/>
            </p:cNvSpPr>
            <p:nvPr/>
          </p:nvSpPr>
          <p:spPr bwMode="auto">
            <a:xfrm>
              <a:off x="3000" y="2970"/>
              <a:ext cx="198" cy="210"/>
            </a:xfrm>
            <a:prstGeom prst="rect">
              <a:avLst/>
            </a:prstGeom>
            <a:gradFill rotWithShape="0">
              <a:gsLst>
                <a:gs pos="0">
                  <a:schemeClr val="folHlink">
                    <a:gamma/>
                    <a:shade val="41176"/>
                    <a:invGamma/>
                  </a:schemeClr>
                </a:gs>
                <a:gs pos="50000">
                  <a:schemeClr val="folHlink"/>
                </a:gs>
                <a:gs pos="100000">
                  <a:schemeClr val="folHlink">
                    <a:gamma/>
                    <a:shade val="41176"/>
                    <a:invGamma/>
                  </a:schemeClr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74228" name="AutoShape 148"/>
            <p:cNvSpPr>
              <a:spLocks noChangeAspect="1" noChangeArrowheads="1"/>
            </p:cNvSpPr>
            <p:nvPr/>
          </p:nvSpPr>
          <p:spPr bwMode="auto">
            <a:xfrm>
              <a:off x="3000" y="3180"/>
              <a:ext cx="197" cy="25"/>
            </a:xfrm>
            <a:custGeom>
              <a:avLst/>
              <a:gdLst>
                <a:gd name="G0" fmla="+- 3289 0 0"/>
                <a:gd name="G1" fmla="+- 21600 0 3289"/>
                <a:gd name="G2" fmla="*/ 3289 1 2"/>
                <a:gd name="G3" fmla="+- 21600 0 G2"/>
                <a:gd name="G4" fmla="+/ 3289 21600 2"/>
                <a:gd name="G5" fmla="+/ G1 0 2"/>
                <a:gd name="G6" fmla="*/ 21600 21600 3289"/>
                <a:gd name="G7" fmla="*/ G6 1 2"/>
                <a:gd name="G8" fmla="+- 21600 0 G7"/>
                <a:gd name="G9" fmla="*/ 21600 1 2"/>
                <a:gd name="G10" fmla="+- 3289 0 G9"/>
                <a:gd name="G11" fmla="?: G10 G8 0"/>
                <a:gd name="G12" fmla="?: G10 G7 21600"/>
                <a:gd name="T0" fmla="*/ 19955 w 21600"/>
                <a:gd name="T1" fmla="*/ 10800 h 21600"/>
                <a:gd name="T2" fmla="*/ 10800 w 21600"/>
                <a:gd name="T3" fmla="*/ 21600 h 21600"/>
                <a:gd name="T4" fmla="*/ 1645 w 21600"/>
                <a:gd name="T5" fmla="*/ 10800 h 21600"/>
                <a:gd name="T6" fmla="*/ 10800 w 21600"/>
                <a:gd name="T7" fmla="*/ 0 h 21600"/>
                <a:gd name="T8" fmla="*/ 3445 w 21600"/>
                <a:gd name="T9" fmla="*/ 3445 h 21600"/>
                <a:gd name="T10" fmla="*/ 18155 w 21600"/>
                <a:gd name="T11" fmla="*/ 18155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3289" y="21600"/>
                  </a:lnTo>
                  <a:lnTo>
                    <a:pt x="18311" y="21600"/>
                  </a:lnTo>
                  <a:lnTo>
                    <a:pt x="2160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folHlink">
                    <a:gamma/>
                    <a:shade val="41176"/>
                    <a:invGamma/>
                  </a:schemeClr>
                </a:gs>
                <a:gs pos="50000">
                  <a:schemeClr val="folHlink"/>
                </a:gs>
                <a:gs pos="100000">
                  <a:schemeClr val="folHlink">
                    <a:gamma/>
                    <a:shade val="41176"/>
                    <a:invGamma/>
                  </a:schemeClr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74229" name="Freeform 149"/>
            <p:cNvSpPr>
              <a:spLocks noChangeAspect="1"/>
            </p:cNvSpPr>
            <p:nvPr/>
          </p:nvSpPr>
          <p:spPr bwMode="auto">
            <a:xfrm>
              <a:off x="3026" y="3204"/>
              <a:ext cx="142" cy="50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42" y="2"/>
                </a:cxn>
                <a:cxn ang="0">
                  <a:pos x="141" y="414"/>
                </a:cxn>
                <a:cxn ang="0">
                  <a:pos x="50" y="414"/>
                </a:cxn>
                <a:cxn ang="0">
                  <a:pos x="50" y="426"/>
                </a:cxn>
                <a:cxn ang="0">
                  <a:pos x="57" y="441"/>
                </a:cxn>
                <a:cxn ang="0">
                  <a:pos x="96" y="470"/>
                </a:cxn>
                <a:cxn ang="0">
                  <a:pos x="101" y="486"/>
                </a:cxn>
                <a:cxn ang="0">
                  <a:pos x="94" y="500"/>
                </a:cxn>
                <a:cxn ang="0">
                  <a:pos x="0" y="498"/>
                </a:cxn>
                <a:cxn ang="0">
                  <a:pos x="0" y="0"/>
                </a:cxn>
              </a:cxnLst>
              <a:rect l="0" t="0" r="r" b="b"/>
              <a:pathLst>
                <a:path w="142" h="500">
                  <a:moveTo>
                    <a:pt x="0" y="0"/>
                  </a:moveTo>
                  <a:lnTo>
                    <a:pt x="142" y="2"/>
                  </a:lnTo>
                  <a:lnTo>
                    <a:pt x="141" y="414"/>
                  </a:lnTo>
                  <a:lnTo>
                    <a:pt x="50" y="414"/>
                  </a:lnTo>
                  <a:lnTo>
                    <a:pt x="50" y="426"/>
                  </a:lnTo>
                  <a:lnTo>
                    <a:pt x="57" y="441"/>
                  </a:lnTo>
                  <a:lnTo>
                    <a:pt x="96" y="470"/>
                  </a:lnTo>
                  <a:lnTo>
                    <a:pt x="101" y="486"/>
                  </a:lnTo>
                  <a:lnTo>
                    <a:pt x="94" y="500"/>
                  </a:lnTo>
                  <a:lnTo>
                    <a:pt x="0" y="498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folHlink">
                    <a:gamma/>
                    <a:shade val="41176"/>
                    <a:invGamma/>
                  </a:schemeClr>
                </a:gs>
                <a:gs pos="50000">
                  <a:schemeClr val="folHlink"/>
                </a:gs>
                <a:gs pos="100000">
                  <a:schemeClr val="folHlink">
                    <a:gamma/>
                    <a:shade val="41176"/>
                    <a:invGamma/>
                  </a:schemeClr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o-RO"/>
            </a:p>
          </p:txBody>
        </p:sp>
      </p:grpSp>
      <p:grpSp>
        <p:nvGrpSpPr>
          <p:cNvPr id="174230" name="Group 150"/>
          <p:cNvGrpSpPr>
            <a:grpSpLocks noChangeAspect="1"/>
          </p:cNvGrpSpPr>
          <p:nvPr/>
        </p:nvGrpSpPr>
        <p:grpSpPr bwMode="auto">
          <a:xfrm>
            <a:off x="2895600" y="1447800"/>
            <a:ext cx="295275" cy="257175"/>
            <a:chOff x="4050" y="1089"/>
            <a:chExt cx="264" cy="230"/>
          </a:xfrm>
        </p:grpSpPr>
        <p:sp>
          <p:nvSpPr>
            <p:cNvPr id="174231" name="Oval 151"/>
            <p:cNvSpPr>
              <a:spLocks noChangeAspect="1" noChangeArrowheads="1"/>
            </p:cNvSpPr>
            <p:nvPr/>
          </p:nvSpPr>
          <p:spPr bwMode="auto">
            <a:xfrm>
              <a:off x="4053" y="1089"/>
              <a:ext cx="113" cy="113"/>
            </a:xfrm>
            <a:prstGeom prst="ellipse">
              <a:avLst/>
            </a:prstGeom>
            <a:gradFill rotWithShape="0">
              <a:gsLst>
                <a:gs pos="0">
                  <a:schemeClr val="folHlink">
                    <a:gamma/>
                    <a:tint val="0"/>
                    <a:invGamma/>
                  </a:schemeClr>
                </a:gs>
                <a:gs pos="100000">
                  <a:schemeClr val="folHlink"/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74232" name="Oval 152"/>
            <p:cNvSpPr>
              <a:spLocks noChangeAspect="1" noChangeArrowheads="1"/>
            </p:cNvSpPr>
            <p:nvPr/>
          </p:nvSpPr>
          <p:spPr bwMode="auto">
            <a:xfrm>
              <a:off x="4194" y="1206"/>
              <a:ext cx="113" cy="113"/>
            </a:xfrm>
            <a:prstGeom prst="ellipse">
              <a:avLst/>
            </a:prstGeom>
            <a:gradFill rotWithShape="0">
              <a:gsLst>
                <a:gs pos="0">
                  <a:schemeClr val="folHlink">
                    <a:gamma/>
                    <a:tint val="0"/>
                    <a:invGamma/>
                  </a:schemeClr>
                </a:gs>
                <a:gs pos="100000">
                  <a:schemeClr val="folHlink"/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74233" name="Rectangle 153"/>
            <p:cNvSpPr>
              <a:spLocks noChangeAspect="1" noChangeArrowheads="1"/>
            </p:cNvSpPr>
            <p:nvPr/>
          </p:nvSpPr>
          <p:spPr bwMode="auto">
            <a:xfrm>
              <a:off x="4194" y="1095"/>
              <a:ext cx="120" cy="105"/>
            </a:xfrm>
            <a:prstGeom prst="rect">
              <a:avLst/>
            </a:prstGeom>
            <a:gradFill rotWithShape="0">
              <a:gsLst>
                <a:gs pos="0">
                  <a:schemeClr val="folHlink"/>
                </a:gs>
                <a:gs pos="50000">
                  <a:schemeClr val="folHlink">
                    <a:gamma/>
                    <a:tint val="0"/>
                    <a:invGamma/>
                  </a:schemeClr>
                </a:gs>
                <a:gs pos="100000">
                  <a:schemeClr val="folHlink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74234" name="Rectangle 154"/>
            <p:cNvSpPr>
              <a:spLocks noChangeAspect="1" noChangeArrowheads="1"/>
            </p:cNvSpPr>
            <p:nvPr/>
          </p:nvSpPr>
          <p:spPr bwMode="auto">
            <a:xfrm>
              <a:off x="4050" y="1206"/>
              <a:ext cx="120" cy="105"/>
            </a:xfrm>
            <a:prstGeom prst="rect">
              <a:avLst/>
            </a:prstGeom>
            <a:gradFill rotWithShape="0">
              <a:gsLst>
                <a:gs pos="0">
                  <a:schemeClr val="folHlink"/>
                </a:gs>
                <a:gs pos="50000">
                  <a:schemeClr val="folHlink">
                    <a:gamma/>
                    <a:tint val="0"/>
                    <a:invGamma/>
                  </a:schemeClr>
                </a:gs>
                <a:gs pos="100000">
                  <a:schemeClr val="folHlink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</p:grpSp>
      <p:grpSp>
        <p:nvGrpSpPr>
          <p:cNvPr id="174235" name="Group 155"/>
          <p:cNvGrpSpPr>
            <a:grpSpLocks noChangeAspect="1"/>
          </p:cNvGrpSpPr>
          <p:nvPr/>
        </p:nvGrpSpPr>
        <p:grpSpPr bwMode="auto">
          <a:xfrm>
            <a:off x="2667000" y="2057400"/>
            <a:ext cx="295275" cy="257175"/>
            <a:chOff x="4050" y="1089"/>
            <a:chExt cx="264" cy="230"/>
          </a:xfrm>
        </p:grpSpPr>
        <p:sp>
          <p:nvSpPr>
            <p:cNvPr id="174236" name="Oval 156"/>
            <p:cNvSpPr>
              <a:spLocks noChangeAspect="1" noChangeArrowheads="1"/>
            </p:cNvSpPr>
            <p:nvPr/>
          </p:nvSpPr>
          <p:spPr bwMode="auto">
            <a:xfrm>
              <a:off x="4053" y="1089"/>
              <a:ext cx="113" cy="113"/>
            </a:xfrm>
            <a:prstGeom prst="ellipse">
              <a:avLst/>
            </a:prstGeom>
            <a:gradFill rotWithShape="0">
              <a:gsLst>
                <a:gs pos="0">
                  <a:schemeClr val="folHlink">
                    <a:gamma/>
                    <a:tint val="0"/>
                    <a:invGamma/>
                  </a:schemeClr>
                </a:gs>
                <a:gs pos="100000">
                  <a:schemeClr val="folHlink"/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74237" name="Oval 157"/>
            <p:cNvSpPr>
              <a:spLocks noChangeAspect="1" noChangeArrowheads="1"/>
            </p:cNvSpPr>
            <p:nvPr/>
          </p:nvSpPr>
          <p:spPr bwMode="auto">
            <a:xfrm>
              <a:off x="4194" y="1206"/>
              <a:ext cx="113" cy="113"/>
            </a:xfrm>
            <a:prstGeom prst="ellipse">
              <a:avLst/>
            </a:prstGeom>
            <a:gradFill rotWithShape="0">
              <a:gsLst>
                <a:gs pos="0">
                  <a:schemeClr val="folHlink">
                    <a:gamma/>
                    <a:tint val="0"/>
                    <a:invGamma/>
                  </a:schemeClr>
                </a:gs>
                <a:gs pos="100000">
                  <a:schemeClr val="folHlink"/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74238" name="Rectangle 158"/>
            <p:cNvSpPr>
              <a:spLocks noChangeAspect="1" noChangeArrowheads="1"/>
            </p:cNvSpPr>
            <p:nvPr/>
          </p:nvSpPr>
          <p:spPr bwMode="auto">
            <a:xfrm>
              <a:off x="4194" y="1095"/>
              <a:ext cx="120" cy="105"/>
            </a:xfrm>
            <a:prstGeom prst="rect">
              <a:avLst/>
            </a:prstGeom>
            <a:gradFill rotWithShape="0">
              <a:gsLst>
                <a:gs pos="0">
                  <a:schemeClr val="folHlink"/>
                </a:gs>
                <a:gs pos="50000">
                  <a:schemeClr val="folHlink">
                    <a:gamma/>
                    <a:tint val="0"/>
                    <a:invGamma/>
                  </a:schemeClr>
                </a:gs>
                <a:gs pos="100000">
                  <a:schemeClr val="folHlink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74239" name="Rectangle 159"/>
            <p:cNvSpPr>
              <a:spLocks noChangeAspect="1" noChangeArrowheads="1"/>
            </p:cNvSpPr>
            <p:nvPr/>
          </p:nvSpPr>
          <p:spPr bwMode="auto">
            <a:xfrm>
              <a:off x="4050" y="1206"/>
              <a:ext cx="120" cy="105"/>
            </a:xfrm>
            <a:prstGeom prst="rect">
              <a:avLst/>
            </a:prstGeom>
            <a:gradFill rotWithShape="0">
              <a:gsLst>
                <a:gs pos="0">
                  <a:schemeClr val="folHlink"/>
                </a:gs>
                <a:gs pos="50000">
                  <a:schemeClr val="folHlink">
                    <a:gamma/>
                    <a:tint val="0"/>
                    <a:invGamma/>
                  </a:schemeClr>
                </a:gs>
                <a:gs pos="100000">
                  <a:schemeClr val="folHlink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</p:grpSp>
      <p:grpSp>
        <p:nvGrpSpPr>
          <p:cNvPr id="174240" name="Group 160"/>
          <p:cNvGrpSpPr>
            <a:grpSpLocks noChangeAspect="1"/>
          </p:cNvGrpSpPr>
          <p:nvPr/>
        </p:nvGrpSpPr>
        <p:grpSpPr bwMode="auto">
          <a:xfrm>
            <a:off x="2743200" y="1752600"/>
            <a:ext cx="295275" cy="257175"/>
            <a:chOff x="4050" y="1089"/>
            <a:chExt cx="264" cy="230"/>
          </a:xfrm>
        </p:grpSpPr>
        <p:sp>
          <p:nvSpPr>
            <p:cNvPr id="174241" name="Oval 161"/>
            <p:cNvSpPr>
              <a:spLocks noChangeAspect="1" noChangeArrowheads="1"/>
            </p:cNvSpPr>
            <p:nvPr/>
          </p:nvSpPr>
          <p:spPr bwMode="auto">
            <a:xfrm>
              <a:off x="4053" y="1089"/>
              <a:ext cx="113" cy="113"/>
            </a:xfrm>
            <a:prstGeom prst="ellipse">
              <a:avLst/>
            </a:prstGeom>
            <a:gradFill rotWithShape="0">
              <a:gsLst>
                <a:gs pos="0">
                  <a:schemeClr val="folHlink">
                    <a:gamma/>
                    <a:tint val="0"/>
                    <a:invGamma/>
                  </a:schemeClr>
                </a:gs>
                <a:gs pos="100000">
                  <a:schemeClr val="folHlink"/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74242" name="Oval 162"/>
            <p:cNvSpPr>
              <a:spLocks noChangeAspect="1" noChangeArrowheads="1"/>
            </p:cNvSpPr>
            <p:nvPr/>
          </p:nvSpPr>
          <p:spPr bwMode="auto">
            <a:xfrm>
              <a:off x="4194" y="1206"/>
              <a:ext cx="113" cy="113"/>
            </a:xfrm>
            <a:prstGeom prst="ellipse">
              <a:avLst/>
            </a:prstGeom>
            <a:gradFill rotWithShape="0">
              <a:gsLst>
                <a:gs pos="0">
                  <a:schemeClr val="folHlink">
                    <a:gamma/>
                    <a:tint val="0"/>
                    <a:invGamma/>
                  </a:schemeClr>
                </a:gs>
                <a:gs pos="100000">
                  <a:schemeClr val="folHlink"/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74243" name="Rectangle 163"/>
            <p:cNvSpPr>
              <a:spLocks noChangeAspect="1" noChangeArrowheads="1"/>
            </p:cNvSpPr>
            <p:nvPr/>
          </p:nvSpPr>
          <p:spPr bwMode="auto">
            <a:xfrm>
              <a:off x="4194" y="1095"/>
              <a:ext cx="120" cy="105"/>
            </a:xfrm>
            <a:prstGeom prst="rect">
              <a:avLst/>
            </a:prstGeom>
            <a:gradFill rotWithShape="0">
              <a:gsLst>
                <a:gs pos="0">
                  <a:schemeClr val="folHlink"/>
                </a:gs>
                <a:gs pos="50000">
                  <a:schemeClr val="folHlink">
                    <a:gamma/>
                    <a:tint val="0"/>
                    <a:invGamma/>
                  </a:schemeClr>
                </a:gs>
                <a:gs pos="100000">
                  <a:schemeClr val="folHlink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74244" name="Rectangle 164"/>
            <p:cNvSpPr>
              <a:spLocks noChangeAspect="1" noChangeArrowheads="1"/>
            </p:cNvSpPr>
            <p:nvPr/>
          </p:nvSpPr>
          <p:spPr bwMode="auto">
            <a:xfrm>
              <a:off x="4050" y="1206"/>
              <a:ext cx="120" cy="105"/>
            </a:xfrm>
            <a:prstGeom prst="rect">
              <a:avLst/>
            </a:prstGeom>
            <a:gradFill rotWithShape="0">
              <a:gsLst>
                <a:gs pos="0">
                  <a:schemeClr val="folHlink"/>
                </a:gs>
                <a:gs pos="50000">
                  <a:schemeClr val="folHlink">
                    <a:gamma/>
                    <a:tint val="0"/>
                    <a:invGamma/>
                  </a:schemeClr>
                </a:gs>
                <a:gs pos="100000">
                  <a:schemeClr val="folHlink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</p:grpSp>
      <p:grpSp>
        <p:nvGrpSpPr>
          <p:cNvPr id="174245" name="Group 165"/>
          <p:cNvGrpSpPr>
            <a:grpSpLocks noChangeAspect="1"/>
          </p:cNvGrpSpPr>
          <p:nvPr/>
        </p:nvGrpSpPr>
        <p:grpSpPr bwMode="auto">
          <a:xfrm>
            <a:off x="2590800" y="2362200"/>
            <a:ext cx="295275" cy="257175"/>
            <a:chOff x="4050" y="1089"/>
            <a:chExt cx="264" cy="230"/>
          </a:xfrm>
        </p:grpSpPr>
        <p:sp>
          <p:nvSpPr>
            <p:cNvPr id="174246" name="Oval 166"/>
            <p:cNvSpPr>
              <a:spLocks noChangeAspect="1" noChangeArrowheads="1"/>
            </p:cNvSpPr>
            <p:nvPr/>
          </p:nvSpPr>
          <p:spPr bwMode="auto">
            <a:xfrm>
              <a:off x="4053" y="1089"/>
              <a:ext cx="113" cy="113"/>
            </a:xfrm>
            <a:prstGeom prst="ellipse">
              <a:avLst/>
            </a:prstGeom>
            <a:gradFill rotWithShape="0">
              <a:gsLst>
                <a:gs pos="0">
                  <a:schemeClr val="folHlink">
                    <a:gamma/>
                    <a:tint val="0"/>
                    <a:invGamma/>
                  </a:schemeClr>
                </a:gs>
                <a:gs pos="100000">
                  <a:schemeClr val="folHlink"/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74247" name="Oval 167"/>
            <p:cNvSpPr>
              <a:spLocks noChangeAspect="1" noChangeArrowheads="1"/>
            </p:cNvSpPr>
            <p:nvPr/>
          </p:nvSpPr>
          <p:spPr bwMode="auto">
            <a:xfrm>
              <a:off x="4194" y="1206"/>
              <a:ext cx="113" cy="113"/>
            </a:xfrm>
            <a:prstGeom prst="ellipse">
              <a:avLst/>
            </a:prstGeom>
            <a:gradFill rotWithShape="0">
              <a:gsLst>
                <a:gs pos="0">
                  <a:schemeClr val="folHlink">
                    <a:gamma/>
                    <a:tint val="0"/>
                    <a:invGamma/>
                  </a:schemeClr>
                </a:gs>
                <a:gs pos="100000">
                  <a:schemeClr val="folHlink"/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74248" name="Rectangle 168"/>
            <p:cNvSpPr>
              <a:spLocks noChangeAspect="1" noChangeArrowheads="1"/>
            </p:cNvSpPr>
            <p:nvPr/>
          </p:nvSpPr>
          <p:spPr bwMode="auto">
            <a:xfrm>
              <a:off x="4194" y="1095"/>
              <a:ext cx="120" cy="105"/>
            </a:xfrm>
            <a:prstGeom prst="rect">
              <a:avLst/>
            </a:prstGeom>
            <a:gradFill rotWithShape="0">
              <a:gsLst>
                <a:gs pos="0">
                  <a:schemeClr val="folHlink"/>
                </a:gs>
                <a:gs pos="50000">
                  <a:schemeClr val="folHlink">
                    <a:gamma/>
                    <a:tint val="0"/>
                    <a:invGamma/>
                  </a:schemeClr>
                </a:gs>
                <a:gs pos="100000">
                  <a:schemeClr val="folHlink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74249" name="Rectangle 169"/>
            <p:cNvSpPr>
              <a:spLocks noChangeAspect="1" noChangeArrowheads="1"/>
            </p:cNvSpPr>
            <p:nvPr/>
          </p:nvSpPr>
          <p:spPr bwMode="auto">
            <a:xfrm>
              <a:off x="4050" y="1206"/>
              <a:ext cx="120" cy="105"/>
            </a:xfrm>
            <a:prstGeom prst="rect">
              <a:avLst/>
            </a:prstGeom>
            <a:gradFill rotWithShape="0">
              <a:gsLst>
                <a:gs pos="0">
                  <a:schemeClr val="folHlink"/>
                </a:gs>
                <a:gs pos="50000">
                  <a:schemeClr val="folHlink">
                    <a:gamma/>
                    <a:tint val="0"/>
                    <a:invGamma/>
                  </a:schemeClr>
                </a:gs>
                <a:gs pos="100000">
                  <a:schemeClr val="folHlink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</p:grpSp>
      <p:grpSp>
        <p:nvGrpSpPr>
          <p:cNvPr id="174250" name="Group 170"/>
          <p:cNvGrpSpPr>
            <a:grpSpLocks noChangeAspect="1"/>
          </p:cNvGrpSpPr>
          <p:nvPr/>
        </p:nvGrpSpPr>
        <p:grpSpPr bwMode="auto">
          <a:xfrm>
            <a:off x="2514600" y="2743200"/>
            <a:ext cx="296863" cy="257175"/>
            <a:chOff x="4050" y="1089"/>
            <a:chExt cx="264" cy="230"/>
          </a:xfrm>
        </p:grpSpPr>
        <p:sp>
          <p:nvSpPr>
            <p:cNvPr id="174251" name="Oval 171"/>
            <p:cNvSpPr>
              <a:spLocks noChangeAspect="1" noChangeArrowheads="1"/>
            </p:cNvSpPr>
            <p:nvPr/>
          </p:nvSpPr>
          <p:spPr bwMode="auto">
            <a:xfrm>
              <a:off x="4053" y="1089"/>
              <a:ext cx="113" cy="113"/>
            </a:xfrm>
            <a:prstGeom prst="ellipse">
              <a:avLst/>
            </a:prstGeom>
            <a:gradFill rotWithShape="0">
              <a:gsLst>
                <a:gs pos="0">
                  <a:schemeClr val="folHlink">
                    <a:gamma/>
                    <a:tint val="0"/>
                    <a:invGamma/>
                  </a:schemeClr>
                </a:gs>
                <a:gs pos="100000">
                  <a:schemeClr val="folHlink"/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74252" name="Oval 172"/>
            <p:cNvSpPr>
              <a:spLocks noChangeAspect="1" noChangeArrowheads="1"/>
            </p:cNvSpPr>
            <p:nvPr/>
          </p:nvSpPr>
          <p:spPr bwMode="auto">
            <a:xfrm>
              <a:off x="4194" y="1206"/>
              <a:ext cx="113" cy="113"/>
            </a:xfrm>
            <a:prstGeom prst="ellipse">
              <a:avLst/>
            </a:prstGeom>
            <a:gradFill rotWithShape="0">
              <a:gsLst>
                <a:gs pos="0">
                  <a:schemeClr val="folHlink">
                    <a:gamma/>
                    <a:tint val="0"/>
                    <a:invGamma/>
                  </a:schemeClr>
                </a:gs>
                <a:gs pos="100000">
                  <a:schemeClr val="folHlink"/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74253" name="Rectangle 173"/>
            <p:cNvSpPr>
              <a:spLocks noChangeAspect="1" noChangeArrowheads="1"/>
            </p:cNvSpPr>
            <p:nvPr/>
          </p:nvSpPr>
          <p:spPr bwMode="auto">
            <a:xfrm>
              <a:off x="4194" y="1095"/>
              <a:ext cx="120" cy="105"/>
            </a:xfrm>
            <a:prstGeom prst="rect">
              <a:avLst/>
            </a:prstGeom>
            <a:gradFill rotWithShape="0">
              <a:gsLst>
                <a:gs pos="0">
                  <a:schemeClr val="folHlink"/>
                </a:gs>
                <a:gs pos="50000">
                  <a:schemeClr val="folHlink">
                    <a:gamma/>
                    <a:tint val="0"/>
                    <a:invGamma/>
                  </a:schemeClr>
                </a:gs>
                <a:gs pos="100000">
                  <a:schemeClr val="folHlink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74254" name="Rectangle 174"/>
            <p:cNvSpPr>
              <a:spLocks noChangeAspect="1" noChangeArrowheads="1"/>
            </p:cNvSpPr>
            <p:nvPr/>
          </p:nvSpPr>
          <p:spPr bwMode="auto">
            <a:xfrm>
              <a:off x="4050" y="1206"/>
              <a:ext cx="120" cy="105"/>
            </a:xfrm>
            <a:prstGeom prst="rect">
              <a:avLst/>
            </a:prstGeom>
            <a:gradFill rotWithShape="0">
              <a:gsLst>
                <a:gs pos="0">
                  <a:schemeClr val="folHlink"/>
                </a:gs>
                <a:gs pos="50000">
                  <a:schemeClr val="folHlink">
                    <a:gamma/>
                    <a:tint val="0"/>
                    <a:invGamma/>
                  </a:schemeClr>
                </a:gs>
                <a:gs pos="100000">
                  <a:schemeClr val="folHlink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</p:grpSp>
      <p:grpSp>
        <p:nvGrpSpPr>
          <p:cNvPr id="174255" name="Group 175"/>
          <p:cNvGrpSpPr>
            <a:grpSpLocks noChangeAspect="1"/>
          </p:cNvGrpSpPr>
          <p:nvPr/>
        </p:nvGrpSpPr>
        <p:grpSpPr bwMode="auto">
          <a:xfrm>
            <a:off x="2514600" y="3171825"/>
            <a:ext cx="296863" cy="257175"/>
            <a:chOff x="4050" y="1089"/>
            <a:chExt cx="264" cy="230"/>
          </a:xfrm>
        </p:grpSpPr>
        <p:sp>
          <p:nvSpPr>
            <p:cNvPr id="174256" name="Oval 176"/>
            <p:cNvSpPr>
              <a:spLocks noChangeAspect="1" noChangeArrowheads="1"/>
            </p:cNvSpPr>
            <p:nvPr/>
          </p:nvSpPr>
          <p:spPr bwMode="auto">
            <a:xfrm>
              <a:off x="4053" y="1089"/>
              <a:ext cx="113" cy="113"/>
            </a:xfrm>
            <a:prstGeom prst="ellipse">
              <a:avLst/>
            </a:prstGeom>
            <a:gradFill rotWithShape="0">
              <a:gsLst>
                <a:gs pos="0">
                  <a:schemeClr val="folHlink">
                    <a:gamma/>
                    <a:tint val="0"/>
                    <a:invGamma/>
                  </a:schemeClr>
                </a:gs>
                <a:gs pos="100000">
                  <a:schemeClr val="folHlink"/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74257" name="Oval 177"/>
            <p:cNvSpPr>
              <a:spLocks noChangeAspect="1" noChangeArrowheads="1"/>
            </p:cNvSpPr>
            <p:nvPr/>
          </p:nvSpPr>
          <p:spPr bwMode="auto">
            <a:xfrm>
              <a:off x="4194" y="1206"/>
              <a:ext cx="113" cy="113"/>
            </a:xfrm>
            <a:prstGeom prst="ellipse">
              <a:avLst/>
            </a:prstGeom>
            <a:gradFill rotWithShape="0">
              <a:gsLst>
                <a:gs pos="0">
                  <a:schemeClr val="folHlink">
                    <a:gamma/>
                    <a:tint val="0"/>
                    <a:invGamma/>
                  </a:schemeClr>
                </a:gs>
                <a:gs pos="100000">
                  <a:schemeClr val="folHlink"/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74258" name="Rectangle 178"/>
            <p:cNvSpPr>
              <a:spLocks noChangeAspect="1" noChangeArrowheads="1"/>
            </p:cNvSpPr>
            <p:nvPr/>
          </p:nvSpPr>
          <p:spPr bwMode="auto">
            <a:xfrm>
              <a:off x="4194" y="1095"/>
              <a:ext cx="120" cy="105"/>
            </a:xfrm>
            <a:prstGeom prst="rect">
              <a:avLst/>
            </a:prstGeom>
            <a:gradFill rotWithShape="0">
              <a:gsLst>
                <a:gs pos="0">
                  <a:schemeClr val="folHlink"/>
                </a:gs>
                <a:gs pos="50000">
                  <a:schemeClr val="folHlink">
                    <a:gamma/>
                    <a:tint val="0"/>
                    <a:invGamma/>
                  </a:schemeClr>
                </a:gs>
                <a:gs pos="100000">
                  <a:schemeClr val="folHlink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74259" name="Rectangle 179"/>
            <p:cNvSpPr>
              <a:spLocks noChangeAspect="1" noChangeArrowheads="1"/>
            </p:cNvSpPr>
            <p:nvPr/>
          </p:nvSpPr>
          <p:spPr bwMode="auto">
            <a:xfrm>
              <a:off x="4050" y="1206"/>
              <a:ext cx="120" cy="105"/>
            </a:xfrm>
            <a:prstGeom prst="rect">
              <a:avLst/>
            </a:prstGeom>
            <a:gradFill rotWithShape="0">
              <a:gsLst>
                <a:gs pos="0">
                  <a:schemeClr val="folHlink"/>
                </a:gs>
                <a:gs pos="50000">
                  <a:schemeClr val="folHlink">
                    <a:gamma/>
                    <a:tint val="0"/>
                    <a:invGamma/>
                  </a:schemeClr>
                </a:gs>
                <a:gs pos="100000">
                  <a:schemeClr val="folHlink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</p:grpSp>
      <p:grpSp>
        <p:nvGrpSpPr>
          <p:cNvPr id="174260" name="Group 180"/>
          <p:cNvGrpSpPr>
            <a:grpSpLocks noChangeAspect="1"/>
          </p:cNvGrpSpPr>
          <p:nvPr/>
        </p:nvGrpSpPr>
        <p:grpSpPr bwMode="auto">
          <a:xfrm>
            <a:off x="2514600" y="3581400"/>
            <a:ext cx="296863" cy="257175"/>
            <a:chOff x="4050" y="1089"/>
            <a:chExt cx="264" cy="230"/>
          </a:xfrm>
        </p:grpSpPr>
        <p:sp>
          <p:nvSpPr>
            <p:cNvPr id="174261" name="Oval 181"/>
            <p:cNvSpPr>
              <a:spLocks noChangeAspect="1" noChangeArrowheads="1"/>
            </p:cNvSpPr>
            <p:nvPr/>
          </p:nvSpPr>
          <p:spPr bwMode="auto">
            <a:xfrm>
              <a:off x="4053" y="1089"/>
              <a:ext cx="113" cy="113"/>
            </a:xfrm>
            <a:prstGeom prst="ellipse">
              <a:avLst/>
            </a:prstGeom>
            <a:gradFill rotWithShape="0">
              <a:gsLst>
                <a:gs pos="0">
                  <a:schemeClr val="folHlink">
                    <a:gamma/>
                    <a:tint val="0"/>
                    <a:invGamma/>
                  </a:schemeClr>
                </a:gs>
                <a:gs pos="100000">
                  <a:schemeClr val="folHlink"/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74262" name="Oval 182"/>
            <p:cNvSpPr>
              <a:spLocks noChangeAspect="1" noChangeArrowheads="1"/>
            </p:cNvSpPr>
            <p:nvPr/>
          </p:nvSpPr>
          <p:spPr bwMode="auto">
            <a:xfrm>
              <a:off x="4194" y="1206"/>
              <a:ext cx="113" cy="113"/>
            </a:xfrm>
            <a:prstGeom prst="ellipse">
              <a:avLst/>
            </a:prstGeom>
            <a:gradFill rotWithShape="0">
              <a:gsLst>
                <a:gs pos="0">
                  <a:schemeClr val="folHlink">
                    <a:gamma/>
                    <a:tint val="0"/>
                    <a:invGamma/>
                  </a:schemeClr>
                </a:gs>
                <a:gs pos="100000">
                  <a:schemeClr val="folHlink"/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74263" name="Rectangle 183"/>
            <p:cNvSpPr>
              <a:spLocks noChangeAspect="1" noChangeArrowheads="1"/>
            </p:cNvSpPr>
            <p:nvPr/>
          </p:nvSpPr>
          <p:spPr bwMode="auto">
            <a:xfrm>
              <a:off x="4194" y="1095"/>
              <a:ext cx="120" cy="105"/>
            </a:xfrm>
            <a:prstGeom prst="rect">
              <a:avLst/>
            </a:prstGeom>
            <a:gradFill rotWithShape="0">
              <a:gsLst>
                <a:gs pos="0">
                  <a:schemeClr val="folHlink"/>
                </a:gs>
                <a:gs pos="50000">
                  <a:schemeClr val="folHlink">
                    <a:gamma/>
                    <a:tint val="0"/>
                    <a:invGamma/>
                  </a:schemeClr>
                </a:gs>
                <a:gs pos="100000">
                  <a:schemeClr val="folHlink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74264" name="Rectangle 184"/>
            <p:cNvSpPr>
              <a:spLocks noChangeAspect="1" noChangeArrowheads="1"/>
            </p:cNvSpPr>
            <p:nvPr/>
          </p:nvSpPr>
          <p:spPr bwMode="auto">
            <a:xfrm>
              <a:off x="4050" y="1206"/>
              <a:ext cx="120" cy="105"/>
            </a:xfrm>
            <a:prstGeom prst="rect">
              <a:avLst/>
            </a:prstGeom>
            <a:gradFill rotWithShape="0">
              <a:gsLst>
                <a:gs pos="0">
                  <a:schemeClr val="folHlink"/>
                </a:gs>
                <a:gs pos="50000">
                  <a:schemeClr val="folHlink">
                    <a:gamma/>
                    <a:tint val="0"/>
                    <a:invGamma/>
                  </a:schemeClr>
                </a:gs>
                <a:gs pos="100000">
                  <a:schemeClr val="folHlink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</p:grpSp>
      <p:grpSp>
        <p:nvGrpSpPr>
          <p:cNvPr id="174265" name="Group 185"/>
          <p:cNvGrpSpPr>
            <a:grpSpLocks noChangeAspect="1"/>
          </p:cNvGrpSpPr>
          <p:nvPr/>
        </p:nvGrpSpPr>
        <p:grpSpPr bwMode="auto">
          <a:xfrm>
            <a:off x="2590800" y="3962400"/>
            <a:ext cx="295275" cy="257175"/>
            <a:chOff x="4050" y="1089"/>
            <a:chExt cx="264" cy="230"/>
          </a:xfrm>
        </p:grpSpPr>
        <p:sp>
          <p:nvSpPr>
            <p:cNvPr id="174266" name="Oval 186"/>
            <p:cNvSpPr>
              <a:spLocks noChangeAspect="1" noChangeArrowheads="1"/>
            </p:cNvSpPr>
            <p:nvPr/>
          </p:nvSpPr>
          <p:spPr bwMode="auto">
            <a:xfrm>
              <a:off x="4053" y="1089"/>
              <a:ext cx="113" cy="113"/>
            </a:xfrm>
            <a:prstGeom prst="ellipse">
              <a:avLst/>
            </a:prstGeom>
            <a:gradFill rotWithShape="0">
              <a:gsLst>
                <a:gs pos="0">
                  <a:schemeClr val="folHlink">
                    <a:gamma/>
                    <a:tint val="0"/>
                    <a:invGamma/>
                  </a:schemeClr>
                </a:gs>
                <a:gs pos="100000">
                  <a:schemeClr val="folHlink"/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74267" name="Oval 187"/>
            <p:cNvSpPr>
              <a:spLocks noChangeAspect="1" noChangeArrowheads="1"/>
            </p:cNvSpPr>
            <p:nvPr/>
          </p:nvSpPr>
          <p:spPr bwMode="auto">
            <a:xfrm>
              <a:off x="4194" y="1206"/>
              <a:ext cx="113" cy="113"/>
            </a:xfrm>
            <a:prstGeom prst="ellipse">
              <a:avLst/>
            </a:prstGeom>
            <a:gradFill rotWithShape="0">
              <a:gsLst>
                <a:gs pos="0">
                  <a:schemeClr val="folHlink">
                    <a:gamma/>
                    <a:tint val="0"/>
                    <a:invGamma/>
                  </a:schemeClr>
                </a:gs>
                <a:gs pos="100000">
                  <a:schemeClr val="folHlink"/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74268" name="Rectangle 188"/>
            <p:cNvSpPr>
              <a:spLocks noChangeAspect="1" noChangeArrowheads="1"/>
            </p:cNvSpPr>
            <p:nvPr/>
          </p:nvSpPr>
          <p:spPr bwMode="auto">
            <a:xfrm>
              <a:off x="4194" y="1095"/>
              <a:ext cx="120" cy="105"/>
            </a:xfrm>
            <a:prstGeom prst="rect">
              <a:avLst/>
            </a:prstGeom>
            <a:gradFill rotWithShape="0">
              <a:gsLst>
                <a:gs pos="0">
                  <a:schemeClr val="folHlink"/>
                </a:gs>
                <a:gs pos="50000">
                  <a:schemeClr val="folHlink">
                    <a:gamma/>
                    <a:tint val="0"/>
                    <a:invGamma/>
                  </a:schemeClr>
                </a:gs>
                <a:gs pos="100000">
                  <a:schemeClr val="folHlink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74269" name="Rectangle 189"/>
            <p:cNvSpPr>
              <a:spLocks noChangeAspect="1" noChangeArrowheads="1"/>
            </p:cNvSpPr>
            <p:nvPr/>
          </p:nvSpPr>
          <p:spPr bwMode="auto">
            <a:xfrm>
              <a:off x="4050" y="1206"/>
              <a:ext cx="120" cy="105"/>
            </a:xfrm>
            <a:prstGeom prst="rect">
              <a:avLst/>
            </a:prstGeom>
            <a:gradFill rotWithShape="0">
              <a:gsLst>
                <a:gs pos="0">
                  <a:schemeClr val="folHlink"/>
                </a:gs>
                <a:gs pos="50000">
                  <a:schemeClr val="folHlink">
                    <a:gamma/>
                    <a:tint val="0"/>
                    <a:invGamma/>
                  </a:schemeClr>
                </a:gs>
                <a:gs pos="100000">
                  <a:schemeClr val="folHlink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</p:grpSp>
      <p:grpSp>
        <p:nvGrpSpPr>
          <p:cNvPr id="174270" name="Group 190"/>
          <p:cNvGrpSpPr>
            <a:grpSpLocks noChangeAspect="1"/>
          </p:cNvGrpSpPr>
          <p:nvPr/>
        </p:nvGrpSpPr>
        <p:grpSpPr bwMode="auto">
          <a:xfrm>
            <a:off x="2667000" y="4267200"/>
            <a:ext cx="295275" cy="257175"/>
            <a:chOff x="4050" y="1089"/>
            <a:chExt cx="264" cy="230"/>
          </a:xfrm>
        </p:grpSpPr>
        <p:sp>
          <p:nvSpPr>
            <p:cNvPr id="174271" name="Oval 191"/>
            <p:cNvSpPr>
              <a:spLocks noChangeAspect="1" noChangeArrowheads="1"/>
            </p:cNvSpPr>
            <p:nvPr/>
          </p:nvSpPr>
          <p:spPr bwMode="auto">
            <a:xfrm>
              <a:off x="4053" y="1089"/>
              <a:ext cx="113" cy="113"/>
            </a:xfrm>
            <a:prstGeom prst="ellipse">
              <a:avLst/>
            </a:prstGeom>
            <a:gradFill rotWithShape="0">
              <a:gsLst>
                <a:gs pos="0">
                  <a:schemeClr val="folHlink">
                    <a:gamma/>
                    <a:tint val="0"/>
                    <a:invGamma/>
                  </a:schemeClr>
                </a:gs>
                <a:gs pos="100000">
                  <a:schemeClr val="folHlink"/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74272" name="Oval 192"/>
            <p:cNvSpPr>
              <a:spLocks noChangeAspect="1" noChangeArrowheads="1"/>
            </p:cNvSpPr>
            <p:nvPr/>
          </p:nvSpPr>
          <p:spPr bwMode="auto">
            <a:xfrm>
              <a:off x="4194" y="1206"/>
              <a:ext cx="113" cy="113"/>
            </a:xfrm>
            <a:prstGeom prst="ellipse">
              <a:avLst/>
            </a:prstGeom>
            <a:gradFill rotWithShape="0">
              <a:gsLst>
                <a:gs pos="0">
                  <a:schemeClr val="folHlink">
                    <a:gamma/>
                    <a:tint val="0"/>
                    <a:invGamma/>
                  </a:schemeClr>
                </a:gs>
                <a:gs pos="100000">
                  <a:schemeClr val="folHlink"/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74273" name="Rectangle 193"/>
            <p:cNvSpPr>
              <a:spLocks noChangeAspect="1" noChangeArrowheads="1"/>
            </p:cNvSpPr>
            <p:nvPr/>
          </p:nvSpPr>
          <p:spPr bwMode="auto">
            <a:xfrm>
              <a:off x="4194" y="1095"/>
              <a:ext cx="120" cy="105"/>
            </a:xfrm>
            <a:prstGeom prst="rect">
              <a:avLst/>
            </a:prstGeom>
            <a:gradFill rotWithShape="0">
              <a:gsLst>
                <a:gs pos="0">
                  <a:schemeClr val="folHlink"/>
                </a:gs>
                <a:gs pos="50000">
                  <a:schemeClr val="folHlink">
                    <a:gamma/>
                    <a:tint val="0"/>
                    <a:invGamma/>
                  </a:schemeClr>
                </a:gs>
                <a:gs pos="100000">
                  <a:schemeClr val="folHlink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74274" name="Rectangle 194"/>
            <p:cNvSpPr>
              <a:spLocks noChangeAspect="1" noChangeArrowheads="1"/>
            </p:cNvSpPr>
            <p:nvPr/>
          </p:nvSpPr>
          <p:spPr bwMode="auto">
            <a:xfrm>
              <a:off x="4050" y="1206"/>
              <a:ext cx="120" cy="105"/>
            </a:xfrm>
            <a:prstGeom prst="rect">
              <a:avLst/>
            </a:prstGeom>
            <a:gradFill rotWithShape="0">
              <a:gsLst>
                <a:gs pos="0">
                  <a:schemeClr val="folHlink"/>
                </a:gs>
                <a:gs pos="50000">
                  <a:schemeClr val="folHlink">
                    <a:gamma/>
                    <a:tint val="0"/>
                    <a:invGamma/>
                  </a:schemeClr>
                </a:gs>
                <a:gs pos="100000">
                  <a:schemeClr val="folHlink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</p:grpSp>
      <p:grpSp>
        <p:nvGrpSpPr>
          <p:cNvPr id="174275" name="Group 195"/>
          <p:cNvGrpSpPr>
            <a:grpSpLocks noChangeAspect="1"/>
          </p:cNvGrpSpPr>
          <p:nvPr/>
        </p:nvGrpSpPr>
        <p:grpSpPr bwMode="auto">
          <a:xfrm>
            <a:off x="2895600" y="4572000"/>
            <a:ext cx="295275" cy="257175"/>
            <a:chOff x="4050" y="1089"/>
            <a:chExt cx="264" cy="230"/>
          </a:xfrm>
        </p:grpSpPr>
        <p:sp>
          <p:nvSpPr>
            <p:cNvPr id="174276" name="Oval 196"/>
            <p:cNvSpPr>
              <a:spLocks noChangeAspect="1" noChangeArrowheads="1"/>
            </p:cNvSpPr>
            <p:nvPr/>
          </p:nvSpPr>
          <p:spPr bwMode="auto">
            <a:xfrm>
              <a:off x="4053" y="1089"/>
              <a:ext cx="113" cy="113"/>
            </a:xfrm>
            <a:prstGeom prst="ellipse">
              <a:avLst/>
            </a:prstGeom>
            <a:gradFill rotWithShape="0">
              <a:gsLst>
                <a:gs pos="0">
                  <a:schemeClr val="folHlink">
                    <a:gamma/>
                    <a:tint val="0"/>
                    <a:invGamma/>
                  </a:schemeClr>
                </a:gs>
                <a:gs pos="100000">
                  <a:schemeClr val="folHlink"/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74277" name="Oval 197"/>
            <p:cNvSpPr>
              <a:spLocks noChangeAspect="1" noChangeArrowheads="1"/>
            </p:cNvSpPr>
            <p:nvPr/>
          </p:nvSpPr>
          <p:spPr bwMode="auto">
            <a:xfrm>
              <a:off x="4194" y="1206"/>
              <a:ext cx="113" cy="113"/>
            </a:xfrm>
            <a:prstGeom prst="ellipse">
              <a:avLst/>
            </a:prstGeom>
            <a:gradFill rotWithShape="0">
              <a:gsLst>
                <a:gs pos="0">
                  <a:schemeClr val="folHlink">
                    <a:gamma/>
                    <a:tint val="0"/>
                    <a:invGamma/>
                  </a:schemeClr>
                </a:gs>
                <a:gs pos="100000">
                  <a:schemeClr val="folHlink"/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74278" name="Rectangle 198"/>
            <p:cNvSpPr>
              <a:spLocks noChangeAspect="1" noChangeArrowheads="1"/>
            </p:cNvSpPr>
            <p:nvPr/>
          </p:nvSpPr>
          <p:spPr bwMode="auto">
            <a:xfrm>
              <a:off x="4194" y="1095"/>
              <a:ext cx="120" cy="105"/>
            </a:xfrm>
            <a:prstGeom prst="rect">
              <a:avLst/>
            </a:prstGeom>
            <a:gradFill rotWithShape="0">
              <a:gsLst>
                <a:gs pos="0">
                  <a:schemeClr val="folHlink"/>
                </a:gs>
                <a:gs pos="50000">
                  <a:schemeClr val="folHlink">
                    <a:gamma/>
                    <a:tint val="0"/>
                    <a:invGamma/>
                  </a:schemeClr>
                </a:gs>
                <a:gs pos="100000">
                  <a:schemeClr val="folHlink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74279" name="Rectangle 199"/>
            <p:cNvSpPr>
              <a:spLocks noChangeAspect="1" noChangeArrowheads="1"/>
            </p:cNvSpPr>
            <p:nvPr/>
          </p:nvSpPr>
          <p:spPr bwMode="auto">
            <a:xfrm>
              <a:off x="4050" y="1206"/>
              <a:ext cx="120" cy="105"/>
            </a:xfrm>
            <a:prstGeom prst="rect">
              <a:avLst/>
            </a:prstGeom>
            <a:gradFill rotWithShape="0">
              <a:gsLst>
                <a:gs pos="0">
                  <a:schemeClr val="folHlink"/>
                </a:gs>
                <a:gs pos="50000">
                  <a:schemeClr val="folHlink">
                    <a:gamma/>
                    <a:tint val="0"/>
                    <a:invGamma/>
                  </a:schemeClr>
                </a:gs>
                <a:gs pos="100000">
                  <a:schemeClr val="folHlink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</p:grpSp>
      <p:grpSp>
        <p:nvGrpSpPr>
          <p:cNvPr id="174280" name="Group 200"/>
          <p:cNvGrpSpPr>
            <a:grpSpLocks noChangeAspect="1"/>
          </p:cNvGrpSpPr>
          <p:nvPr/>
        </p:nvGrpSpPr>
        <p:grpSpPr bwMode="auto">
          <a:xfrm>
            <a:off x="2971800" y="4876800"/>
            <a:ext cx="295275" cy="257175"/>
            <a:chOff x="4050" y="1089"/>
            <a:chExt cx="264" cy="230"/>
          </a:xfrm>
        </p:grpSpPr>
        <p:sp>
          <p:nvSpPr>
            <p:cNvPr id="174281" name="Oval 201"/>
            <p:cNvSpPr>
              <a:spLocks noChangeAspect="1" noChangeArrowheads="1"/>
            </p:cNvSpPr>
            <p:nvPr/>
          </p:nvSpPr>
          <p:spPr bwMode="auto">
            <a:xfrm>
              <a:off x="4053" y="1089"/>
              <a:ext cx="113" cy="113"/>
            </a:xfrm>
            <a:prstGeom prst="ellipse">
              <a:avLst/>
            </a:prstGeom>
            <a:gradFill rotWithShape="0">
              <a:gsLst>
                <a:gs pos="0">
                  <a:schemeClr val="folHlink">
                    <a:gamma/>
                    <a:tint val="0"/>
                    <a:invGamma/>
                  </a:schemeClr>
                </a:gs>
                <a:gs pos="100000">
                  <a:schemeClr val="folHlink"/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74282" name="Oval 202"/>
            <p:cNvSpPr>
              <a:spLocks noChangeAspect="1" noChangeArrowheads="1"/>
            </p:cNvSpPr>
            <p:nvPr/>
          </p:nvSpPr>
          <p:spPr bwMode="auto">
            <a:xfrm>
              <a:off x="4194" y="1206"/>
              <a:ext cx="113" cy="113"/>
            </a:xfrm>
            <a:prstGeom prst="ellipse">
              <a:avLst/>
            </a:prstGeom>
            <a:gradFill rotWithShape="0">
              <a:gsLst>
                <a:gs pos="0">
                  <a:schemeClr val="folHlink">
                    <a:gamma/>
                    <a:tint val="0"/>
                    <a:invGamma/>
                  </a:schemeClr>
                </a:gs>
                <a:gs pos="100000">
                  <a:schemeClr val="folHlink"/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74283" name="Rectangle 203"/>
            <p:cNvSpPr>
              <a:spLocks noChangeAspect="1" noChangeArrowheads="1"/>
            </p:cNvSpPr>
            <p:nvPr/>
          </p:nvSpPr>
          <p:spPr bwMode="auto">
            <a:xfrm>
              <a:off x="4194" y="1095"/>
              <a:ext cx="120" cy="105"/>
            </a:xfrm>
            <a:prstGeom prst="rect">
              <a:avLst/>
            </a:prstGeom>
            <a:gradFill rotWithShape="0">
              <a:gsLst>
                <a:gs pos="0">
                  <a:schemeClr val="folHlink"/>
                </a:gs>
                <a:gs pos="50000">
                  <a:schemeClr val="folHlink">
                    <a:gamma/>
                    <a:tint val="0"/>
                    <a:invGamma/>
                  </a:schemeClr>
                </a:gs>
                <a:gs pos="100000">
                  <a:schemeClr val="folHlink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74284" name="Rectangle 204"/>
            <p:cNvSpPr>
              <a:spLocks noChangeAspect="1" noChangeArrowheads="1"/>
            </p:cNvSpPr>
            <p:nvPr/>
          </p:nvSpPr>
          <p:spPr bwMode="auto">
            <a:xfrm>
              <a:off x="4050" y="1206"/>
              <a:ext cx="120" cy="105"/>
            </a:xfrm>
            <a:prstGeom prst="rect">
              <a:avLst/>
            </a:prstGeom>
            <a:gradFill rotWithShape="0">
              <a:gsLst>
                <a:gs pos="0">
                  <a:schemeClr val="folHlink"/>
                </a:gs>
                <a:gs pos="50000">
                  <a:schemeClr val="folHlink">
                    <a:gamma/>
                    <a:tint val="0"/>
                    <a:invGamma/>
                  </a:schemeClr>
                </a:gs>
                <a:gs pos="100000">
                  <a:schemeClr val="folHlink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</p:grpSp>
      <p:grpSp>
        <p:nvGrpSpPr>
          <p:cNvPr id="174285" name="Group 205"/>
          <p:cNvGrpSpPr>
            <a:grpSpLocks/>
          </p:cNvGrpSpPr>
          <p:nvPr/>
        </p:nvGrpSpPr>
        <p:grpSpPr bwMode="auto">
          <a:xfrm>
            <a:off x="3157538" y="685800"/>
            <a:ext cx="2827337" cy="854075"/>
            <a:chOff x="1985" y="1437"/>
            <a:chExt cx="1781" cy="538"/>
          </a:xfrm>
        </p:grpSpPr>
        <p:grpSp>
          <p:nvGrpSpPr>
            <p:cNvPr id="174286" name="Group 206"/>
            <p:cNvGrpSpPr>
              <a:grpSpLocks noChangeAspect="1"/>
            </p:cNvGrpSpPr>
            <p:nvPr/>
          </p:nvGrpSpPr>
          <p:grpSpPr bwMode="auto">
            <a:xfrm>
              <a:off x="2661" y="1943"/>
              <a:ext cx="427" cy="14"/>
              <a:chOff x="2782" y="1104"/>
              <a:chExt cx="606" cy="20"/>
            </a:xfrm>
          </p:grpSpPr>
          <p:sp>
            <p:nvSpPr>
              <p:cNvPr id="174287" name="AutoShape 207" descr="Широки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782" y="1104"/>
                <a:ext cx="606" cy="20"/>
              </a:xfrm>
              <a:custGeom>
                <a:avLst/>
                <a:gdLst>
                  <a:gd name="G0" fmla="+- 1733 0 0"/>
                  <a:gd name="G1" fmla="+- 21600 0 1733"/>
                  <a:gd name="G2" fmla="*/ 1733 1 2"/>
                  <a:gd name="G3" fmla="+- 21600 0 G2"/>
                  <a:gd name="G4" fmla="+/ 1733 21600 2"/>
                  <a:gd name="G5" fmla="+/ G1 0 2"/>
                  <a:gd name="G6" fmla="*/ 21600 21600 1733"/>
                  <a:gd name="G7" fmla="*/ G6 1 2"/>
                  <a:gd name="G8" fmla="+- 21600 0 G7"/>
                  <a:gd name="G9" fmla="*/ 21600 1 2"/>
                  <a:gd name="G10" fmla="+- 1733 0 G9"/>
                  <a:gd name="G11" fmla="?: G10 G8 0"/>
                  <a:gd name="G12" fmla="?: G10 G7 21600"/>
                  <a:gd name="T0" fmla="*/ 20733 w 21600"/>
                  <a:gd name="T1" fmla="*/ 10800 h 21600"/>
                  <a:gd name="T2" fmla="*/ 10800 w 21600"/>
                  <a:gd name="T3" fmla="*/ 21600 h 21600"/>
                  <a:gd name="T4" fmla="*/ 867 w 21600"/>
                  <a:gd name="T5" fmla="*/ 10800 h 21600"/>
                  <a:gd name="T6" fmla="*/ 10800 w 21600"/>
                  <a:gd name="T7" fmla="*/ 0 h 21600"/>
                  <a:gd name="T8" fmla="*/ 2667 w 21600"/>
                  <a:gd name="T9" fmla="*/ 2667 h 21600"/>
                  <a:gd name="T10" fmla="*/ 18933 w 21600"/>
                  <a:gd name="T11" fmla="*/ 18933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T8" t="T9" r="T10" b="T11"/>
                <a:pathLst>
                  <a:path w="21600" h="21600">
                    <a:moveTo>
                      <a:pt x="0" y="0"/>
                    </a:moveTo>
                    <a:lnTo>
                      <a:pt x="1733" y="21600"/>
                    </a:lnTo>
                    <a:lnTo>
                      <a:pt x="19867" y="21600"/>
                    </a:lnTo>
                    <a:lnTo>
                      <a:pt x="21600" y="0"/>
                    </a:lnTo>
                    <a:close/>
                  </a:path>
                </a:pathLst>
              </a:custGeom>
              <a:pattFill prst="wdDnDiag">
                <a:fgClr>
                  <a:schemeClr val="folHlink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74288" name="Rectangle 208"/>
              <p:cNvSpPr>
                <a:spLocks noChangeAspect="1" noChangeArrowheads="1"/>
              </p:cNvSpPr>
              <p:nvPr/>
            </p:nvSpPr>
            <p:spPr bwMode="auto">
              <a:xfrm>
                <a:off x="2980" y="1106"/>
                <a:ext cx="213" cy="16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74289" name="Group 209"/>
            <p:cNvGrpSpPr>
              <a:grpSpLocks noChangeAspect="1"/>
            </p:cNvGrpSpPr>
            <p:nvPr/>
          </p:nvGrpSpPr>
          <p:grpSpPr bwMode="auto">
            <a:xfrm>
              <a:off x="1985" y="1437"/>
              <a:ext cx="1781" cy="538"/>
              <a:chOff x="1797" y="873"/>
              <a:chExt cx="2153" cy="650"/>
            </a:xfrm>
          </p:grpSpPr>
          <p:grpSp>
            <p:nvGrpSpPr>
              <p:cNvPr id="174290" name="Group 210"/>
              <p:cNvGrpSpPr>
                <a:grpSpLocks noChangeAspect="1"/>
              </p:cNvGrpSpPr>
              <p:nvPr/>
            </p:nvGrpSpPr>
            <p:grpSpPr bwMode="auto">
              <a:xfrm>
                <a:off x="2111" y="1274"/>
                <a:ext cx="319" cy="42"/>
                <a:chOff x="2192" y="875"/>
                <a:chExt cx="374" cy="49"/>
              </a:xfrm>
            </p:grpSpPr>
            <p:sp>
              <p:nvSpPr>
                <p:cNvPr id="174291" name="AutoShape 211" descr="Широкий диагональный 1"/>
                <p:cNvSpPr>
                  <a:spLocks noChangeAspect="1" noChangeArrowheads="1"/>
                </p:cNvSpPr>
                <p:nvPr/>
              </p:nvSpPr>
              <p:spPr bwMode="auto">
                <a:xfrm>
                  <a:off x="2192" y="875"/>
                  <a:ext cx="374" cy="47"/>
                </a:xfrm>
                <a:custGeom>
                  <a:avLst/>
                  <a:gdLst>
                    <a:gd name="G0" fmla="+- 1733 0 0"/>
                    <a:gd name="G1" fmla="+- 21600 0 1733"/>
                    <a:gd name="G2" fmla="*/ 1733 1 2"/>
                    <a:gd name="G3" fmla="+- 21600 0 G2"/>
                    <a:gd name="G4" fmla="+/ 1733 21600 2"/>
                    <a:gd name="G5" fmla="+/ G1 0 2"/>
                    <a:gd name="G6" fmla="*/ 21600 21600 1733"/>
                    <a:gd name="G7" fmla="*/ G6 1 2"/>
                    <a:gd name="G8" fmla="+- 21600 0 G7"/>
                    <a:gd name="G9" fmla="*/ 21600 1 2"/>
                    <a:gd name="G10" fmla="+- 1733 0 G9"/>
                    <a:gd name="G11" fmla="?: G10 G8 0"/>
                    <a:gd name="G12" fmla="?: G10 G7 21600"/>
                    <a:gd name="T0" fmla="*/ 20733 w 21600"/>
                    <a:gd name="T1" fmla="*/ 10800 h 21600"/>
                    <a:gd name="T2" fmla="*/ 10800 w 21600"/>
                    <a:gd name="T3" fmla="*/ 21600 h 21600"/>
                    <a:gd name="T4" fmla="*/ 867 w 21600"/>
                    <a:gd name="T5" fmla="*/ 10800 h 21600"/>
                    <a:gd name="T6" fmla="*/ 10800 w 21600"/>
                    <a:gd name="T7" fmla="*/ 0 h 21600"/>
                    <a:gd name="T8" fmla="*/ 2667 w 21600"/>
                    <a:gd name="T9" fmla="*/ 2667 h 21600"/>
                    <a:gd name="T10" fmla="*/ 18933 w 21600"/>
                    <a:gd name="T11" fmla="*/ 18933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T8" t="T9" r="T10" b="T11"/>
                  <a:pathLst>
                    <a:path w="21600" h="21600">
                      <a:moveTo>
                        <a:pt x="0" y="0"/>
                      </a:moveTo>
                      <a:lnTo>
                        <a:pt x="1733" y="21600"/>
                      </a:lnTo>
                      <a:lnTo>
                        <a:pt x="19867" y="21600"/>
                      </a:lnTo>
                      <a:lnTo>
                        <a:pt x="21600" y="0"/>
                      </a:lnTo>
                      <a:close/>
                    </a:path>
                  </a:pathLst>
                </a:custGeom>
                <a:pattFill prst="wdDnDiag">
                  <a:fgClr>
                    <a:schemeClr val="folHlink"/>
                  </a:fgClr>
                  <a:bgClr>
                    <a:schemeClr val="bg1"/>
                  </a:bgClr>
                </a:patt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74292" name="Rectangle 212"/>
                <p:cNvSpPr>
                  <a:spLocks noChangeAspect="1" noChangeArrowheads="1"/>
                </p:cNvSpPr>
                <p:nvPr/>
              </p:nvSpPr>
              <p:spPr bwMode="auto">
                <a:xfrm>
                  <a:off x="2280" y="877"/>
                  <a:ext cx="201" cy="47"/>
                </a:xfrm>
                <a:prstGeom prst="rect">
                  <a:avLst/>
                </a:prstGeom>
                <a:solidFill>
                  <a:schemeClr val="bg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  <p:grpSp>
            <p:nvGrpSpPr>
              <p:cNvPr id="174293" name="Group 213"/>
              <p:cNvGrpSpPr>
                <a:grpSpLocks noChangeAspect="1"/>
              </p:cNvGrpSpPr>
              <p:nvPr/>
            </p:nvGrpSpPr>
            <p:grpSpPr bwMode="auto">
              <a:xfrm>
                <a:off x="1797" y="873"/>
                <a:ext cx="2153" cy="650"/>
                <a:chOff x="1797" y="873"/>
                <a:chExt cx="2153" cy="650"/>
              </a:xfrm>
            </p:grpSpPr>
            <p:sp>
              <p:nvSpPr>
                <p:cNvPr id="174294" name="Freeform 214" descr="Алмазная решетка (контур)"/>
                <p:cNvSpPr>
                  <a:spLocks noChangeAspect="1"/>
                </p:cNvSpPr>
                <p:nvPr/>
              </p:nvSpPr>
              <p:spPr bwMode="auto">
                <a:xfrm>
                  <a:off x="1812" y="1237"/>
                  <a:ext cx="72" cy="120"/>
                </a:xfrm>
                <a:custGeom>
                  <a:avLst/>
                  <a:gdLst/>
                  <a:ahLst/>
                  <a:cxnLst>
                    <a:cxn ang="0">
                      <a:pos x="62" y="0"/>
                    </a:cxn>
                    <a:cxn ang="0">
                      <a:pos x="80" y="29"/>
                    </a:cxn>
                    <a:cxn ang="0">
                      <a:pos x="84" y="74"/>
                    </a:cxn>
                    <a:cxn ang="0">
                      <a:pos x="78" y="111"/>
                    </a:cxn>
                    <a:cxn ang="0">
                      <a:pos x="66" y="141"/>
                    </a:cxn>
                    <a:cxn ang="0">
                      <a:pos x="0" y="140"/>
                    </a:cxn>
                    <a:cxn ang="0">
                      <a:pos x="18" y="116"/>
                    </a:cxn>
                    <a:cxn ang="0">
                      <a:pos x="33" y="78"/>
                    </a:cxn>
                    <a:cxn ang="0">
                      <a:pos x="32" y="51"/>
                    </a:cxn>
                    <a:cxn ang="0">
                      <a:pos x="29" y="26"/>
                    </a:cxn>
                    <a:cxn ang="0">
                      <a:pos x="17" y="0"/>
                    </a:cxn>
                    <a:cxn ang="0">
                      <a:pos x="62" y="0"/>
                    </a:cxn>
                  </a:cxnLst>
                  <a:rect l="0" t="0" r="r" b="b"/>
                  <a:pathLst>
                    <a:path w="84" h="141">
                      <a:moveTo>
                        <a:pt x="62" y="0"/>
                      </a:moveTo>
                      <a:lnTo>
                        <a:pt x="80" y="29"/>
                      </a:lnTo>
                      <a:lnTo>
                        <a:pt x="84" y="74"/>
                      </a:lnTo>
                      <a:lnTo>
                        <a:pt x="78" y="111"/>
                      </a:lnTo>
                      <a:lnTo>
                        <a:pt x="66" y="141"/>
                      </a:lnTo>
                      <a:lnTo>
                        <a:pt x="0" y="140"/>
                      </a:lnTo>
                      <a:lnTo>
                        <a:pt x="18" y="116"/>
                      </a:lnTo>
                      <a:lnTo>
                        <a:pt x="33" y="78"/>
                      </a:lnTo>
                      <a:lnTo>
                        <a:pt x="32" y="51"/>
                      </a:lnTo>
                      <a:lnTo>
                        <a:pt x="29" y="26"/>
                      </a:lnTo>
                      <a:lnTo>
                        <a:pt x="17" y="0"/>
                      </a:lnTo>
                      <a:lnTo>
                        <a:pt x="62" y="0"/>
                      </a:lnTo>
                      <a:close/>
                    </a:path>
                  </a:pathLst>
                </a:custGeom>
                <a:pattFill prst="openDmnd">
                  <a:fgClr>
                    <a:schemeClr val="accent1"/>
                  </a:fgClr>
                  <a:bgClr>
                    <a:schemeClr val="bg1"/>
                  </a:bgClr>
                </a:pattFill>
                <a:ln w="9525">
                  <a:solidFill>
                    <a:schemeClr val="accent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ro-RO"/>
                </a:p>
              </p:txBody>
            </p:sp>
            <p:sp>
              <p:nvSpPr>
                <p:cNvPr id="174295" name="Freeform 215" descr="Алмазная решетка (контур)"/>
                <p:cNvSpPr>
                  <a:spLocks noChangeAspect="1"/>
                </p:cNvSpPr>
                <p:nvPr/>
              </p:nvSpPr>
              <p:spPr bwMode="auto">
                <a:xfrm>
                  <a:off x="3866" y="1216"/>
                  <a:ext cx="70" cy="114"/>
                </a:xfrm>
                <a:custGeom>
                  <a:avLst/>
                  <a:gdLst/>
                  <a:ahLst/>
                  <a:cxnLst>
                    <a:cxn ang="0">
                      <a:pos x="83" y="0"/>
                    </a:cxn>
                    <a:cxn ang="0">
                      <a:pos x="32" y="0"/>
                    </a:cxn>
                    <a:cxn ang="0">
                      <a:pos x="11" y="33"/>
                    </a:cxn>
                    <a:cxn ang="0">
                      <a:pos x="0" y="74"/>
                    </a:cxn>
                    <a:cxn ang="0">
                      <a:pos x="8" y="111"/>
                    </a:cxn>
                    <a:cxn ang="0">
                      <a:pos x="32" y="132"/>
                    </a:cxn>
                    <a:cxn ang="0">
                      <a:pos x="78" y="134"/>
                    </a:cxn>
                    <a:cxn ang="0">
                      <a:pos x="66" y="113"/>
                    </a:cxn>
                    <a:cxn ang="0">
                      <a:pos x="59" y="86"/>
                    </a:cxn>
                    <a:cxn ang="0">
                      <a:pos x="59" y="57"/>
                    </a:cxn>
                    <a:cxn ang="0">
                      <a:pos x="66" y="27"/>
                    </a:cxn>
                    <a:cxn ang="0">
                      <a:pos x="83" y="0"/>
                    </a:cxn>
                  </a:cxnLst>
                  <a:rect l="0" t="0" r="r" b="b"/>
                  <a:pathLst>
                    <a:path w="83" h="134">
                      <a:moveTo>
                        <a:pt x="83" y="0"/>
                      </a:moveTo>
                      <a:lnTo>
                        <a:pt x="32" y="0"/>
                      </a:lnTo>
                      <a:lnTo>
                        <a:pt x="11" y="33"/>
                      </a:lnTo>
                      <a:lnTo>
                        <a:pt x="0" y="74"/>
                      </a:lnTo>
                      <a:lnTo>
                        <a:pt x="8" y="111"/>
                      </a:lnTo>
                      <a:lnTo>
                        <a:pt x="32" y="132"/>
                      </a:lnTo>
                      <a:lnTo>
                        <a:pt x="78" y="134"/>
                      </a:lnTo>
                      <a:lnTo>
                        <a:pt x="66" y="113"/>
                      </a:lnTo>
                      <a:lnTo>
                        <a:pt x="59" y="86"/>
                      </a:lnTo>
                      <a:lnTo>
                        <a:pt x="59" y="57"/>
                      </a:lnTo>
                      <a:lnTo>
                        <a:pt x="66" y="27"/>
                      </a:lnTo>
                      <a:lnTo>
                        <a:pt x="83" y="0"/>
                      </a:lnTo>
                      <a:close/>
                    </a:path>
                  </a:pathLst>
                </a:custGeom>
                <a:pattFill prst="openDmnd">
                  <a:fgClr>
                    <a:schemeClr val="accent1"/>
                  </a:fgClr>
                  <a:bgClr>
                    <a:schemeClr val="bg1"/>
                  </a:bgClr>
                </a:pattFill>
                <a:ln w="9525" cap="flat" cmpd="sng">
                  <a:solidFill>
                    <a:schemeClr val="accent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o-RO"/>
                </a:p>
              </p:txBody>
            </p:sp>
            <p:grpSp>
              <p:nvGrpSpPr>
                <p:cNvPr id="174296" name="Group 216"/>
                <p:cNvGrpSpPr>
                  <a:grpSpLocks noChangeAspect="1"/>
                </p:cNvGrpSpPr>
                <p:nvPr/>
              </p:nvGrpSpPr>
              <p:grpSpPr bwMode="auto">
                <a:xfrm>
                  <a:off x="2172" y="917"/>
                  <a:ext cx="203" cy="161"/>
                  <a:chOff x="2262" y="456"/>
                  <a:chExt cx="238" cy="177"/>
                </a:xfrm>
              </p:grpSpPr>
              <p:grpSp>
                <p:nvGrpSpPr>
                  <p:cNvPr id="174297" name="Group 217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332" y="464"/>
                    <a:ext cx="109" cy="169"/>
                    <a:chOff x="2332" y="464"/>
                    <a:chExt cx="109" cy="169"/>
                  </a:xfrm>
                </p:grpSpPr>
                <p:sp>
                  <p:nvSpPr>
                    <p:cNvPr id="174298" name="Rectangle 218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332" y="464"/>
                      <a:ext cx="106" cy="126"/>
                    </a:xfrm>
                    <a:prstGeom prst="rect">
                      <a:avLst/>
                    </a:prstGeom>
                    <a:gradFill rotWithShape="0">
                      <a:gsLst>
                        <a:gs pos="0">
                          <a:srgbClr val="CC9900"/>
                        </a:gs>
                        <a:gs pos="50000">
                          <a:srgbClr val="CC9900">
                            <a:gamma/>
                            <a:tint val="0"/>
                            <a:invGamma/>
                          </a:srgbClr>
                        </a:gs>
                        <a:gs pos="100000">
                          <a:srgbClr val="CC9900"/>
                        </a:gs>
                      </a:gsLst>
                      <a:lin ang="0" scaled="1"/>
                    </a:gradFill>
                    <a:ln w="9525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74299" name="AutoShape 219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334" y="588"/>
                      <a:ext cx="107" cy="45"/>
                    </a:xfrm>
                    <a:custGeom>
                      <a:avLst/>
                      <a:gdLst>
                        <a:gd name="G0" fmla="+- 5400 0 0"/>
                        <a:gd name="G1" fmla="+- 21600 0 5400"/>
                        <a:gd name="G2" fmla="*/ 5400 1 2"/>
                        <a:gd name="G3" fmla="+- 21600 0 G2"/>
                        <a:gd name="G4" fmla="+/ 5400 21600 2"/>
                        <a:gd name="G5" fmla="+/ G1 0 2"/>
                        <a:gd name="G6" fmla="*/ 21600 21600 5400"/>
                        <a:gd name="G7" fmla="*/ G6 1 2"/>
                        <a:gd name="G8" fmla="+- 21600 0 G7"/>
                        <a:gd name="G9" fmla="*/ 21600 1 2"/>
                        <a:gd name="G10" fmla="+- 5400 0 G9"/>
                        <a:gd name="G11" fmla="?: G10 G8 0"/>
                        <a:gd name="G12" fmla="?: G10 G7 21600"/>
                        <a:gd name="T0" fmla="*/ 18900 w 21600"/>
                        <a:gd name="T1" fmla="*/ 10800 h 21600"/>
                        <a:gd name="T2" fmla="*/ 10800 w 21600"/>
                        <a:gd name="T3" fmla="*/ 21600 h 21600"/>
                        <a:gd name="T4" fmla="*/ 2700 w 21600"/>
                        <a:gd name="T5" fmla="*/ 10800 h 21600"/>
                        <a:gd name="T6" fmla="*/ 10800 w 21600"/>
                        <a:gd name="T7" fmla="*/ 0 h 21600"/>
                        <a:gd name="T8" fmla="*/ 4500 w 21600"/>
                        <a:gd name="T9" fmla="*/ 4500 h 21600"/>
                        <a:gd name="T10" fmla="*/ 17100 w 21600"/>
                        <a:gd name="T11" fmla="*/ 17100 h 2160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</a:cxnLst>
                      <a:rect l="T8" t="T9" r="T10" b="T11"/>
                      <a:pathLst>
                        <a:path w="21600" h="21600">
                          <a:moveTo>
                            <a:pt x="0" y="0"/>
                          </a:moveTo>
                          <a:lnTo>
                            <a:pt x="5400" y="21600"/>
                          </a:lnTo>
                          <a:lnTo>
                            <a:pt x="16200" y="21600"/>
                          </a:lnTo>
                          <a:lnTo>
                            <a:pt x="21600" y="0"/>
                          </a:lnTo>
                          <a:close/>
                        </a:path>
                      </a:pathLst>
                    </a:custGeom>
                    <a:gradFill rotWithShape="0">
                      <a:gsLst>
                        <a:gs pos="0">
                          <a:srgbClr val="CC9900"/>
                        </a:gs>
                        <a:gs pos="50000">
                          <a:srgbClr val="CC9900">
                            <a:gamma/>
                            <a:tint val="0"/>
                            <a:invGamma/>
                          </a:srgbClr>
                        </a:gs>
                        <a:gs pos="100000">
                          <a:srgbClr val="CC9900"/>
                        </a:gs>
                      </a:gsLst>
                      <a:lin ang="0" scaled="1"/>
                    </a:gradFill>
                    <a:ln w="9525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</p:grpSp>
              <p:grpSp>
                <p:nvGrpSpPr>
                  <p:cNvPr id="174300" name="Group 220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262" y="456"/>
                    <a:ext cx="238" cy="47"/>
                    <a:chOff x="2620" y="480"/>
                    <a:chExt cx="260" cy="36"/>
                  </a:xfrm>
                </p:grpSpPr>
                <p:sp>
                  <p:nvSpPr>
                    <p:cNvPr id="174301" name="Rectangle 22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620" y="480"/>
                      <a:ext cx="260" cy="20"/>
                    </a:xfrm>
                    <a:prstGeom prst="rect">
                      <a:avLst/>
                    </a:prstGeom>
                    <a:gradFill rotWithShape="0">
                      <a:gsLst>
                        <a:gs pos="0">
                          <a:srgbClr val="CC9900"/>
                        </a:gs>
                        <a:gs pos="50000">
                          <a:srgbClr val="CC9900">
                            <a:gamma/>
                            <a:tint val="0"/>
                            <a:invGamma/>
                          </a:srgbClr>
                        </a:gs>
                        <a:gs pos="100000">
                          <a:srgbClr val="CC9900"/>
                        </a:gs>
                      </a:gsLst>
                      <a:lin ang="0" scaled="1"/>
                    </a:gradFill>
                    <a:ln w="9525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74302" name="AutoShape 22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622" y="498"/>
                      <a:ext cx="256" cy="18"/>
                    </a:xfrm>
                    <a:custGeom>
                      <a:avLst/>
                      <a:gdLst>
                        <a:gd name="G0" fmla="+- 5400 0 0"/>
                        <a:gd name="G1" fmla="+- 21600 0 5400"/>
                        <a:gd name="G2" fmla="*/ 5400 1 2"/>
                        <a:gd name="G3" fmla="+- 21600 0 G2"/>
                        <a:gd name="G4" fmla="+/ 5400 21600 2"/>
                        <a:gd name="G5" fmla="+/ G1 0 2"/>
                        <a:gd name="G6" fmla="*/ 21600 21600 5400"/>
                        <a:gd name="G7" fmla="*/ G6 1 2"/>
                        <a:gd name="G8" fmla="+- 21600 0 G7"/>
                        <a:gd name="G9" fmla="*/ 21600 1 2"/>
                        <a:gd name="G10" fmla="+- 5400 0 G9"/>
                        <a:gd name="G11" fmla="?: G10 G8 0"/>
                        <a:gd name="G12" fmla="?: G10 G7 21600"/>
                        <a:gd name="T0" fmla="*/ 18900 w 21600"/>
                        <a:gd name="T1" fmla="*/ 10800 h 21600"/>
                        <a:gd name="T2" fmla="*/ 10800 w 21600"/>
                        <a:gd name="T3" fmla="*/ 21600 h 21600"/>
                        <a:gd name="T4" fmla="*/ 2700 w 21600"/>
                        <a:gd name="T5" fmla="*/ 10800 h 21600"/>
                        <a:gd name="T6" fmla="*/ 10800 w 21600"/>
                        <a:gd name="T7" fmla="*/ 0 h 21600"/>
                        <a:gd name="T8" fmla="*/ 4500 w 21600"/>
                        <a:gd name="T9" fmla="*/ 4500 h 21600"/>
                        <a:gd name="T10" fmla="*/ 17100 w 21600"/>
                        <a:gd name="T11" fmla="*/ 17100 h 2160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</a:cxnLst>
                      <a:rect l="T8" t="T9" r="T10" b="T11"/>
                      <a:pathLst>
                        <a:path w="21600" h="21600">
                          <a:moveTo>
                            <a:pt x="0" y="0"/>
                          </a:moveTo>
                          <a:lnTo>
                            <a:pt x="5400" y="21600"/>
                          </a:lnTo>
                          <a:lnTo>
                            <a:pt x="16200" y="21600"/>
                          </a:lnTo>
                          <a:lnTo>
                            <a:pt x="21600" y="0"/>
                          </a:lnTo>
                          <a:close/>
                        </a:path>
                      </a:pathLst>
                    </a:custGeom>
                    <a:gradFill rotWithShape="0">
                      <a:gsLst>
                        <a:gs pos="0">
                          <a:srgbClr val="CC9900"/>
                        </a:gs>
                        <a:gs pos="50000">
                          <a:srgbClr val="CC9900">
                            <a:gamma/>
                            <a:tint val="0"/>
                            <a:invGamma/>
                          </a:srgbClr>
                        </a:gs>
                        <a:gs pos="100000">
                          <a:srgbClr val="CC9900"/>
                        </a:gs>
                      </a:gsLst>
                      <a:lin ang="0" scaled="1"/>
                    </a:gradFill>
                    <a:ln w="9525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</p:grpSp>
            </p:grpSp>
            <p:grpSp>
              <p:nvGrpSpPr>
                <p:cNvPr id="174303" name="Group 223"/>
                <p:cNvGrpSpPr>
                  <a:grpSpLocks noChangeAspect="1"/>
                </p:cNvGrpSpPr>
                <p:nvPr/>
              </p:nvGrpSpPr>
              <p:grpSpPr bwMode="auto">
                <a:xfrm>
                  <a:off x="1797" y="1162"/>
                  <a:ext cx="2153" cy="361"/>
                  <a:chOff x="1824" y="744"/>
                  <a:chExt cx="2526" cy="423"/>
                </a:xfrm>
              </p:grpSpPr>
              <p:grpSp>
                <p:nvGrpSpPr>
                  <p:cNvPr id="174304" name="Group 224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1824" y="744"/>
                    <a:ext cx="2526" cy="422"/>
                    <a:chOff x="1824" y="744"/>
                    <a:chExt cx="2526" cy="422"/>
                  </a:xfrm>
                </p:grpSpPr>
                <p:sp>
                  <p:nvSpPr>
                    <p:cNvPr id="174305" name="Freeform 225" descr="Широкий диагональный 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1824" y="744"/>
                      <a:ext cx="2526" cy="422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6"/>
                        </a:cxn>
                        <a:cxn ang="0">
                          <a:pos x="2514" y="0"/>
                        </a:cxn>
                        <a:cxn ang="0">
                          <a:pos x="2517" y="60"/>
                        </a:cxn>
                        <a:cxn ang="0">
                          <a:pos x="2430" y="66"/>
                        </a:cxn>
                        <a:cxn ang="0">
                          <a:pos x="2430" y="204"/>
                        </a:cxn>
                        <a:cxn ang="0">
                          <a:pos x="2514" y="204"/>
                        </a:cxn>
                        <a:cxn ang="0">
                          <a:pos x="2526" y="216"/>
                        </a:cxn>
                        <a:cxn ang="0">
                          <a:pos x="2523" y="339"/>
                        </a:cxn>
                        <a:cxn ang="0">
                          <a:pos x="2451" y="339"/>
                        </a:cxn>
                        <a:cxn ang="0">
                          <a:pos x="2448" y="282"/>
                        </a:cxn>
                        <a:cxn ang="0">
                          <a:pos x="2286" y="285"/>
                        </a:cxn>
                        <a:cxn ang="0">
                          <a:pos x="2286" y="339"/>
                        </a:cxn>
                        <a:cxn ang="0">
                          <a:pos x="2208" y="338"/>
                        </a:cxn>
                        <a:cxn ang="0">
                          <a:pos x="2208" y="416"/>
                        </a:cxn>
                        <a:cxn ang="0">
                          <a:pos x="1566" y="408"/>
                        </a:cxn>
                        <a:cxn ang="0">
                          <a:pos x="1566" y="93"/>
                        </a:cxn>
                        <a:cxn ang="0">
                          <a:pos x="1599" y="75"/>
                        </a:cxn>
                        <a:cxn ang="0">
                          <a:pos x="1599" y="0"/>
                        </a:cxn>
                        <a:cxn ang="0">
                          <a:pos x="921" y="3"/>
                        </a:cxn>
                        <a:cxn ang="0">
                          <a:pos x="921" y="78"/>
                        </a:cxn>
                        <a:cxn ang="0">
                          <a:pos x="957" y="99"/>
                        </a:cxn>
                        <a:cxn ang="0">
                          <a:pos x="957" y="417"/>
                        </a:cxn>
                        <a:cxn ang="0">
                          <a:pos x="720" y="417"/>
                        </a:cxn>
                        <a:cxn ang="0">
                          <a:pos x="717" y="171"/>
                        </a:cxn>
                        <a:cxn ang="0">
                          <a:pos x="750" y="132"/>
                        </a:cxn>
                        <a:cxn ang="0">
                          <a:pos x="750" y="39"/>
                        </a:cxn>
                        <a:cxn ang="0">
                          <a:pos x="795" y="39"/>
                        </a:cxn>
                        <a:cxn ang="0">
                          <a:pos x="795" y="3"/>
                        </a:cxn>
                        <a:cxn ang="0">
                          <a:pos x="315" y="6"/>
                        </a:cxn>
                        <a:cxn ang="0">
                          <a:pos x="315" y="39"/>
                        </a:cxn>
                        <a:cxn ang="0">
                          <a:pos x="360" y="42"/>
                        </a:cxn>
                        <a:cxn ang="0">
                          <a:pos x="360" y="132"/>
                        </a:cxn>
                        <a:cxn ang="0">
                          <a:pos x="384" y="177"/>
                        </a:cxn>
                        <a:cxn ang="0">
                          <a:pos x="381" y="420"/>
                        </a:cxn>
                        <a:cxn ang="0">
                          <a:pos x="312" y="422"/>
                        </a:cxn>
                        <a:cxn ang="0">
                          <a:pos x="312" y="360"/>
                        </a:cxn>
                        <a:cxn ang="0">
                          <a:pos x="240" y="360"/>
                        </a:cxn>
                        <a:cxn ang="0">
                          <a:pos x="237" y="291"/>
                        </a:cxn>
                        <a:cxn ang="0">
                          <a:pos x="78" y="291"/>
                        </a:cxn>
                        <a:cxn ang="0">
                          <a:pos x="75" y="357"/>
                        </a:cxn>
                        <a:cxn ang="0">
                          <a:pos x="6" y="360"/>
                        </a:cxn>
                        <a:cxn ang="0">
                          <a:pos x="3" y="255"/>
                        </a:cxn>
                        <a:cxn ang="0">
                          <a:pos x="15" y="231"/>
                        </a:cxn>
                        <a:cxn ang="0">
                          <a:pos x="111" y="234"/>
                        </a:cxn>
                        <a:cxn ang="0">
                          <a:pos x="111" y="81"/>
                        </a:cxn>
                        <a:cxn ang="0">
                          <a:pos x="33" y="81"/>
                        </a:cxn>
                        <a:cxn ang="0">
                          <a:pos x="3" y="57"/>
                        </a:cxn>
                        <a:cxn ang="0">
                          <a:pos x="0" y="6"/>
                        </a:cxn>
                      </a:cxnLst>
                      <a:rect l="0" t="0" r="r" b="b"/>
                      <a:pathLst>
                        <a:path w="2526" h="422">
                          <a:moveTo>
                            <a:pt x="0" y="6"/>
                          </a:moveTo>
                          <a:lnTo>
                            <a:pt x="2514" y="0"/>
                          </a:lnTo>
                          <a:lnTo>
                            <a:pt x="2517" y="60"/>
                          </a:lnTo>
                          <a:lnTo>
                            <a:pt x="2430" y="66"/>
                          </a:lnTo>
                          <a:lnTo>
                            <a:pt x="2430" y="204"/>
                          </a:lnTo>
                          <a:lnTo>
                            <a:pt x="2514" y="204"/>
                          </a:lnTo>
                          <a:lnTo>
                            <a:pt x="2526" y="216"/>
                          </a:lnTo>
                          <a:lnTo>
                            <a:pt x="2523" y="339"/>
                          </a:lnTo>
                          <a:lnTo>
                            <a:pt x="2451" y="339"/>
                          </a:lnTo>
                          <a:lnTo>
                            <a:pt x="2448" y="282"/>
                          </a:lnTo>
                          <a:lnTo>
                            <a:pt x="2286" y="285"/>
                          </a:lnTo>
                          <a:lnTo>
                            <a:pt x="2286" y="339"/>
                          </a:lnTo>
                          <a:lnTo>
                            <a:pt x="2208" y="338"/>
                          </a:lnTo>
                          <a:lnTo>
                            <a:pt x="2208" y="416"/>
                          </a:lnTo>
                          <a:lnTo>
                            <a:pt x="1566" y="408"/>
                          </a:lnTo>
                          <a:lnTo>
                            <a:pt x="1566" y="93"/>
                          </a:lnTo>
                          <a:lnTo>
                            <a:pt x="1599" y="75"/>
                          </a:lnTo>
                          <a:lnTo>
                            <a:pt x="1599" y="0"/>
                          </a:lnTo>
                          <a:lnTo>
                            <a:pt x="921" y="3"/>
                          </a:lnTo>
                          <a:lnTo>
                            <a:pt x="921" y="78"/>
                          </a:lnTo>
                          <a:lnTo>
                            <a:pt x="957" y="99"/>
                          </a:lnTo>
                          <a:lnTo>
                            <a:pt x="957" y="417"/>
                          </a:lnTo>
                          <a:lnTo>
                            <a:pt x="720" y="417"/>
                          </a:lnTo>
                          <a:lnTo>
                            <a:pt x="717" y="171"/>
                          </a:lnTo>
                          <a:lnTo>
                            <a:pt x="750" y="132"/>
                          </a:lnTo>
                          <a:lnTo>
                            <a:pt x="750" y="39"/>
                          </a:lnTo>
                          <a:lnTo>
                            <a:pt x="795" y="39"/>
                          </a:lnTo>
                          <a:lnTo>
                            <a:pt x="795" y="3"/>
                          </a:lnTo>
                          <a:lnTo>
                            <a:pt x="315" y="6"/>
                          </a:lnTo>
                          <a:lnTo>
                            <a:pt x="315" y="39"/>
                          </a:lnTo>
                          <a:lnTo>
                            <a:pt x="360" y="42"/>
                          </a:lnTo>
                          <a:lnTo>
                            <a:pt x="360" y="132"/>
                          </a:lnTo>
                          <a:lnTo>
                            <a:pt x="384" y="177"/>
                          </a:lnTo>
                          <a:lnTo>
                            <a:pt x="381" y="420"/>
                          </a:lnTo>
                          <a:lnTo>
                            <a:pt x="312" y="422"/>
                          </a:lnTo>
                          <a:lnTo>
                            <a:pt x="312" y="360"/>
                          </a:lnTo>
                          <a:lnTo>
                            <a:pt x="240" y="360"/>
                          </a:lnTo>
                          <a:lnTo>
                            <a:pt x="237" y="291"/>
                          </a:lnTo>
                          <a:lnTo>
                            <a:pt x="78" y="291"/>
                          </a:lnTo>
                          <a:lnTo>
                            <a:pt x="75" y="357"/>
                          </a:lnTo>
                          <a:lnTo>
                            <a:pt x="6" y="360"/>
                          </a:lnTo>
                          <a:lnTo>
                            <a:pt x="3" y="255"/>
                          </a:lnTo>
                          <a:lnTo>
                            <a:pt x="15" y="231"/>
                          </a:lnTo>
                          <a:lnTo>
                            <a:pt x="111" y="234"/>
                          </a:lnTo>
                          <a:lnTo>
                            <a:pt x="111" y="81"/>
                          </a:lnTo>
                          <a:lnTo>
                            <a:pt x="33" y="81"/>
                          </a:lnTo>
                          <a:lnTo>
                            <a:pt x="3" y="57"/>
                          </a:lnTo>
                          <a:lnTo>
                            <a:pt x="0" y="6"/>
                          </a:lnTo>
                          <a:close/>
                        </a:path>
                      </a:pathLst>
                    </a:custGeom>
                    <a:pattFill prst="wdDnDiag">
                      <a:fgClr>
                        <a:srgbClr val="006600"/>
                      </a:fgClr>
                      <a:bgClr>
                        <a:schemeClr val="bg1"/>
                      </a:bgClr>
                    </a:pattFill>
                    <a:ln w="9525">
                      <a:solidFill>
                        <a:srgbClr val="006600"/>
                      </a:solidFill>
                      <a:round/>
                      <a:headEnd/>
                      <a:tailEnd/>
                    </a:ln>
                    <a:effectLst/>
                  </p:spPr>
                  <p:txBody>
                    <a:bodyPr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74306" name="Freeform 22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744" y="818"/>
                      <a:ext cx="39" cy="348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1" y="322"/>
                        </a:cxn>
                        <a:cxn ang="0">
                          <a:pos x="39" y="348"/>
                        </a:cxn>
                      </a:cxnLst>
                      <a:rect l="0" t="0" r="r" b="b"/>
                      <a:pathLst>
                        <a:path w="39" h="348">
                          <a:moveTo>
                            <a:pt x="0" y="0"/>
                          </a:moveTo>
                          <a:lnTo>
                            <a:pt x="1" y="322"/>
                          </a:lnTo>
                          <a:lnTo>
                            <a:pt x="39" y="348"/>
                          </a:lnTo>
                        </a:path>
                      </a:pathLst>
                    </a:custGeom>
                    <a:noFill/>
                    <a:ln w="6350" cmpd="sng">
                      <a:solidFill>
                        <a:srgbClr val="006600"/>
                      </a:solidFill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74307" name="Freeform 227"/>
                    <p:cNvSpPr>
                      <a:spLocks noChangeAspect="1"/>
                    </p:cNvSpPr>
                    <p:nvPr/>
                  </p:nvSpPr>
                  <p:spPr bwMode="auto">
                    <a:xfrm flipH="1">
                      <a:off x="3384" y="811"/>
                      <a:ext cx="39" cy="348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1" y="322"/>
                        </a:cxn>
                        <a:cxn ang="0">
                          <a:pos x="39" y="348"/>
                        </a:cxn>
                      </a:cxnLst>
                      <a:rect l="0" t="0" r="r" b="b"/>
                      <a:pathLst>
                        <a:path w="39" h="348">
                          <a:moveTo>
                            <a:pt x="0" y="0"/>
                          </a:moveTo>
                          <a:lnTo>
                            <a:pt x="1" y="322"/>
                          </a:lnTo>
                          <a:lnTo>
                            <a:pt x="39" y="348"/>
                          </a:lnTo>
                        </a:path>
                      </a:pathLst>
                    </a:custGeom>
                    <a:noFill/>
                    <a:ln w="6350" cmpd="sng">
                      <a:solidFill>
                        <a:srgbClr val="006600"/>
                      </a:solidFill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/>
                    <a:lstStyle/>
                    <a:p>
                      <a:endParaRPr lang="ro-RO"/>
                    </a:p>
                  </p:txBody>
                </p:sp>
              </p:grpSp>
              <p:sp>
                <p:nvSpPr>
                  <p:cNvPr id="174308" name="Line 228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2577" y="867"/>
                    <a:ext cx="0" cy="288"/>
                  </a:xfrm>
                  <a:prstGeom prst="line">
                    <a:avLst/>
                  </a:prstGeom>
                  <a:noFill/>
                  <a:ln w="6350">
                    <a:solidFill>
                      <a:srgbClr val="006600"/>
                    </a:solidFill>
                    <a:round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endParaRPr lang="ro-RO"/>
                  </a:p>
                </p:txBody>
              </p:sp>
              <p:sp>
                <p:nvSpPr>
                  <p:cNvPr id="174309" name="Line 229"/>
                  <p:cNvSpPr>
                    <a:spLocks noChangeAspect="1" noChangeShapeType="1"/>
                  </p:cNvSpPr>
                  <p:nvPr/>
                </p:nvSpPr>
                <p:spPr bwMode="auto">
                  <a:xfrm flipH="1">
                    <a:off x="2172" y="866"/>
                    <a:ext cx="10" cy="301"/>
                  </a:xfrm>
                  <a:prstGeom prst="line">
                    <a:avLst/>
                  </a:prstGeom>
                  <a:noFill/>
                  <a:ln w="6350">
                    <a:solidFill>
                      <a:srgbClr val="006600"/>
                    </a:solidFill>
                    <a:round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endParaRPr lang="ro-RO"/>
                  </a:p>
                </p:txBody>
              </p:sp>
            </p:grpSp>
            <p:grpSp>
              <p:nvGrpSpPr>
                <p:cNvPr id="174310" name="Group 230"/>
                <p:cNvGrpSpPr>
                  <a:grpSpLocks noChangeAspect="1"/>
                </p:cNvGrpSpPr>
                <p:nvPr/>
              </p:nvGrpSpPr>
              <p:grpSpPr bwMode="auto">
                <a:xfrm>
                  <a:off x="2070" y="910"/>
                  <a:ext cx="407" cy="365"/>
                  <a:chOff x="2144" y="448"/>
                  <a:chExt cx="478" cy="428"/>
                </a:xfrm>
              </p:grpSpPr>
              <p:sp>
                <p:nvSpPr>
                  <p:cNvPr id="174311" name="Freeform 231" descr="Темный диагональный 1"/>
                  <p:cNvSpPr>
                    <a:spLocks noChangeAspect="1"/>
                  </p:cNvSpPr>
                  <p:nvPr/>
                </p:nvSpPr>
                <p:spPr bwMode="auto">
                  <a:xfrm>
                    <a:off x="2144" y="448"/>
                    <a:ext cx="478" cy="428"/>
                  </a:xfrm>
                  <a:custGeom>
                    <a:avLst/>
                    <a:gdLst/>
                    <a:ahLst/>
                    <a:cxnLst>
                      <a:cxn ang="0">
                        <a:pos x="112" y="2"/>
                      </a:cxn>
                      <a:cxn ang="0">
                        <a:pos x="378" y="2"/>
                      </a:cxn>
                      <a:cxn ang="0">
                        <a:pos x="398" y="26"/>
                      </a:cxn>
                      <a:cxn ang="0">
                        <a:pos x="398" y="116"/>
                      </a:cxn>
                      <a:cxn ang="0">
                        <a:pos x="352" y="114"/>
                      </a:cxn>
                      <a:cxn ang="0">
                        <a:pos x="352" y="160"/>
                      </a:cxn>
                      <a:cxn ang="0">
                        <a:pos x="418" y="162"/>
                      </a:cxn>
                      <a:cxn ang="0">
                        <a:pos x="418" y="218"/>
                      </a:cxn>
                      <a:cxn ang="0">
                        <a:pos x="468" y="220"/>
                      </a:cxn>
                      <a:cxn ang="0">
                        <a:pos x="478" y="244"/>
                      </a:cxn>
                      <a:cxn ang="0">
                        <a:pos x="478" y="276"/>
                      </a:cxn>
                      <a:cxn ang="0">
                        <a:pos x="398" y="278"/>
                      </a:cxn>
                      <a:cxn ang="0">
                        <a:pos x="404" y="332"/>
                      </a:cxn>
                      <a:cxn ang="0">
                        <a:pos x="434" y="334"/>
                      </a:cxn>
                      <a:cxn ang="0">
                        <a:pos x="434" y="428"/>
                      </a:cxn>
                      <a:cxn ang="0">
                        <a:pos x="406" y="426"/>
                      </a:cxn>
                      <a:cxn ang="0">
                        <a:pos x="406" y="376"/>
                      </a:cxn>
                      <a:cxn ang="0">
                        <a:pos x="336" y="376"/>
                      </a:cxn>
                      <a:cxn ang="0">
                        <a:pos x="336" y="302"/>
                      </a:cxn>
                      <a:cxn ang="0">
                        <a:pos x="274" y="238"/>
                      </a:cxn>
                      <a:cxn ang="0">
                        <a:pos x="274" y="194"/>
                      </a:cxn>
                      <a:cxn ang="0">
                        <a:pos x="296" y="152"/>
                      </a:cxn>
                      <a:cxn ang="0">
                        <a:pos x="296" y="60"/>
                      </a:cxn>
                      <a:cxn ang="0">
                        <a:pos x="380" y="20"/>
                      </a:cxn>
                      <a:cxn ang="0">
                        <a:pos x="380" y="116"/>
                      </a:cxn>
                      <a:cxn ang="0">
                        <a:pos x="380" y="0"/>
                      </a:cxn>
                      <a:cxn ang="0">
                        <a:pos x="110" y="2"/>
                      </a:cxn>
                      <a:cxn ang="0">
                        <a:pos x="112" y="118"/>
                      </a:cxn>
                      <a:cxn ang="0">
                        <a:pos x="112" y="32"/>
                      </a:cxn>
                      <a:cxn ang="0">
                        <a:pos x="188" y="62"/>
                      </a:cxn>
                      <a:cxn ang="0">
                        <a:pos x="188" y="146"/>
                      </a:cxn>
                      <a:cxn ang="0">
                        <a:pos x="210" y="194"/>
                      </a:cxn>
                      <a:cxn ang="0">
                        <a:pos x="210" y="234"/>
                      </a:cxn>
                      <a:cxn ang="0">
                        <a:pos x="140" y="298"/>
                      </a:cxn>
                      <a:cxn ang="0">
                        <a:pos x="140" y="376"/>
                      </a:cxn>
                      <a:cxn ang="0">
                        <a:pos x="66" y="376"/>
                      </a:cxn>
                      <a:cxn ang="0">
                        <a:pos x="66" y="424"/>
                      </a:cxn>
                      <a:cxn ang="0">
                        <a:pos x="44" y="424"/>
                      </a:cxn>
                      <a:cxn ang="0">
                        <a:pos x="44" y="340"/>
                      </a:cxn>
                      <a:cxn ang="0">
                        <a:pos x="74" y="336"/>
                      </a:cxn>
                      <a:cxn ang="0">
                        <a:pos x="74" y="284"/>
                      </a:cxn>
                      <a:cxn ang="0">
                        <a:pos x="2" y="282"/>
                      </a:cxn>
                      <a:cxn ang="0">
                        <a:pos x="0" y="246"/>
                      </a:cxn>
                      <a:cxn ang="0">
                        <a:pos x="10" y="224"/>
                      </a:cxn>
                      <a:cxn ang="0">
                        <a:pos x="64" y="224"/>
                      </a:cxn>
                      <a:cxn ang="0">
                        <a:pos x="62" y="166"/>
                      </a:cxn>
                      <a:cxn ang="0">
                        <a:pos x="136" y="166"/>
                      </a:cxn>
                      <a:cxn ang="0">
                        <a:pos x="136" y="120"/>
                      </a:cxn>
                      <a:cxn ang="0">
                        <a:pos x="90" y="116"/>
                      </a:cxn>
                      <a:cxn ang="0">
                        <a:pos x="90" y="28"/>
                      </a:cxn>
                      <a:cxn ang="0">
                        <a:pos x="112" y="2"/>
                      </a:cxn>
                    </a:cxnLst>
                    <a:rect l="0" t="0" r="r" b="b"/>
                    <a:pathLst>
                      <a:path w="478" h="428">
                        <a:moveTo>
                          <a:pt x="112" y="2"/>
                        </a:moveTo>
                        <a:lnTo>
                          <a:pt x="378" y="2"/>
                        </a:lnTo>
                        <a:lnTo>
                          <a:pt x="398" y="26"/>
                        </a:lnTo>
                        <a:lnTo>
                          <a:pt x="398" y="116"/>
                        </a:lnTo>
                        <a:lnTo>
                          <a:pt x="352" y="114"/>
                        </a:lnTo>
                        <a:lnTo>
                          <a:pt x="352" y="160"/>
                        </a:lnTo>
                        <a:lnTo>
                          <a:pt x="418" y="162"/>
                        </a:lnTo>
                        <a:lnTo>
                          <a:pt x="418" y="218"/>
                        </a:lnTo>
                        <a:lnTo>
                          <a:pt x="468" y="220"/>
                        </a:lnTo>
                        <a:lnTo>
                          <a:pt x="478" y="244"/>
                        </a:lnTo>
                        <a:lnTo>
                          <a:pt x="478" y="276"/>
                        </a:lnTo>
                        <a:lnTo>
                          <a:pt x="398" y="278"/>
                        </a:lnTo>
                        <a:lnTo>
                          <a:pt x="404" y="332"/>
                        </a:lnTo>
                        <a:lnTo>
                          <a:pt x="434" y="334"/>
                        </a:lnTo>
                        <a:lnTo>
                          <a:pt x="434" y="428"/>
                        </a:lnTo>
                        <a:lnTo>
                          <a:pt x="406" y="426"/>
                        </a:lnTo>
                        <a:lnTo>
                          <a:pt x="406" y="376"/>
                        </a:lnTo>
                        <a:lnTo>
                          <a:pt x="336" y="376"/>
                        </a:lnTo>
                        <a:lnTo>
                          <a:pt x="336" y="302"/>
                        </a:lnTo>
                        <a:lnTo>
                          <a:pt x="274" y="238"/>
                        </a:lnTo>
                        <a:lnTo>
                          <a:pt x="274" y="194"/>
                        </a:lnTo>
                        <a:lnTo>
                          <a:pt x="296" y="152"/>
                        </a:lnTo>
                        <a:lnTo>
                          <a:pt x="296" y="60"/>
                        </a:lnTo>
                        <a:lnTo>
                          <a:pt x="380" y="20"/>
                        </a:lnTo>
                        <a:lnTo>
                          <a:pt x="380" y="116"/>
                        </a:lnTo>
                        <a:lnTo>
                          <a:pt x="380" y="0"/>
                        </a:lnTo>
                        <a:lnTo>
                          <a:pt x="110" y="2"/>
                        </a:lnTo>
                        <a:lnTo>
                          <a:pt x="112" y="118"/>
                        </a:lnTo>
                        <a:lnTo>
                          <a:pt x="112" y="32"/>
                        </a:lnTo>
                        <a:lnTo>
                          <a:pt x="188" y="62"/>
                        </a:lnTo>
                        <a:lnTo>
                          <a:pt x="188" y="146"/>
                        </a:lnTo>
                        <a:lnTo>
                          <a:pt x="210" y="194"/>
                        </a:lnTo>
                        <a:lnTo>
                          <a:pt x="210" y="234"/>
                        </a:lnTo>
                        <a:lnTo>
                          <a:pt x="140" y="298"/>
                        </a:lnTo>
                        <a:lnTo>
                          <a:pt x="140" y="376"/>
                        </a:lnTo>
                        <a:lnTo>
                          <a:pt x="66" y="376"/>
                        </a:lnTo>
                        <a:lnTo>
                          <a:pt x="66" y="424"/>
                        </a:lnTo>
                        <a:lnTo>
                          <a:pt x="44" y="424"/>
                        </a:lnTo>
                        <a:lnTo>
                          <a:pt x="44" y="340"/>
                        </a:lnTo>
                        <a:lnTo>
                          <a:pt x="74" y="336"/>
                        </a:lnTo>
                        <a:lnTo>
                          <a:pt x="74" y="284"/>
                        </a:lnTo>
                        <a:lnTo>
                          <a:pt x="2" y="282"/>
                        </a:lnTo>
                        <a:lnTo>
                          <a:pt x="0" y="246"/>
                        </a:lnTo>
                        <a:lnTo>
                          <a:pt x="10" y="224"/>
                        </a:lnTo>
                        <a:lnTo>
                          <a:pt x="64" y="224"/>
                        </a:lnTo>
                        <a:lnTo>
                          <a:pt x="62" y="166"/>
                        </a:lnTo>
                        <a:lnTo>
                          <a:pt x="136" y="166"/>
                        </a:lnTo>
                        <a:lnTo>
                          <a:pt x="136" y="120"/>
                        </a:lnTo>
                        <a:lnTo>
                          <a:pt x="90" y="116"/>
                        </a:lnTo>
                        <a:lnTo>
                          <a:pt x="90" y="28"/>
                        </a:lnTo>
                        <a:lnTo>
                          <a:pt x="112" y="2"/>
                        </a:lnTo>
                        <a:close/>
                      </a:path>
                    </a:pathLst>
                  </a:custGeom>
                  <a:pattFill prst="dkDnDiag">
                    <a:fgClr>
                      <a:srgbClr val="006600"/>
                    </a:fgClr>
                    <a:bgClr>
                      <a:schemeClr val="bg1"/>
                    </a:bgClr>
                  </a:pattFill>
                  <a:ln w="9525">
                    <a:solidFill>
                      <a:srgbClr val="006600"/>
                    </a:solidFill>
                    <a:round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endParaRPr lang="ro-RO"/>
                  </a:p>
                </p:txBody>
              </p:sp>
              <p:sp>
                <p:nvSpPr>
                  <p:cNvPr id="174312" name="Line 232" descr="Темный диагональный 1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2284" y="822"/>
                    <a:ext cx="196" cy="0"/>
                  </a:xfrm>
                  <a:prstGeom prst="line">
                    <a:avLst/>
                  </a:prstGeom>
                  <a:noFill/>
                  <a:ln w="9525">
                    <a:solidFill>
                      <a:srgbClr val="006600"/>
                    </a:solidFill>
                    <a:prstDash val="dash"/>
                    <a:round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endParaRPr lang="ro-RO"/>
                  </a:p>
                </p:txBody>
              </p:sp>
            </p:grpSp>
            <p:sp>
              <p:nvSpPr>
                <p:cNvPr id="174313" name="Rectangle 233" descr="Алмазная решетка (контур)"/>
                <p:cNvSpPr>
                  <a:spLocks noChangeAspect="1" noChangeArrowheads="1"/>
                </p:cNvSpPr>
                <p:nvPr/>
              </p:nvSpPr>
              <p:spPr bwMode="auto">
                <a:xfrm>
                  <a:off x="2367" y="1007"/>
                  <a:ext cx="93" cy="40"/>
                </a:xfrm>
                <a:prstGeom prst="rect">
                  <a:avLst/>
                </a:prstGeom>
                <a:pattFill prst="openDmnd">
                  <a:fgClr>
                    <a:srgbClr val="808080"/>
                  </a:fgClr>
                  <a:bgClr>
                    <a:schemeClr val="bg1"/>
                  </a:bgClr>
                </a:patt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74314" name="Rectangle 234" descr="Алмазная решетка (контур)"/>
                <p:cNvSpPr>
                  <a:spLocks noChangeAspect="1" noChangeArrowheads="1"/>
                </p:cNvSpPr>
                <p:nvPr/>
              </p:nvSpPr>
              <p:spPr bwMode="auto">
                <a:xfrm>
                  <a:off x="2095" y="1012"/>
                  <a:ext cx="92" cy="40"/>
                </a:xfrm>
                <a:prstGeom prst="rect">
                  <a:avLst/>
                </a:prstGeom>
                <a:pattFill prst="openDmnd">
                  <a:fgClr>
                    <a:srgbClr val="808080"/>
                  </a:fgClr>
                  <a:bgClr>
                    <a:schemeClr val="bg1"/>
                  </a:bgClr>
                </a:patt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74315" name="Rectangle 235" descr="Алмазная решетка (контур)"/>
                <p:cNvSpPr>
                  <a:spLocks noChangeAspect="1" noChangeArrowheads="1"/>
                </p:cNvSpPr>
                <p:nvPr/>
              </p:nvSpPr>
              <p:spPr bwMode="auto">
                <a:xfrm>
                  <a:off x="2067" y="1151"/>
                  <a:ext cx="67" cy="45"/>
                </a:xfrm>
                <a:prstGeom prst="rect">
                  <a:avLst/>
                </a:prstGeom>
                <a:pattFill prst="openDmnd">
                  <a:fgClr>
                    <a:srgbClr val="808080"/>
                  </a:fgClr>
                  <a:bgClr>
                    <a:schemeClr val="bg1"/>
                  </a:bgClr>
                </a:patt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74316" name="Rectangle 236" descr="Алмазная решетка (контур)"/>
                <p:cNvSpPr>
                  <a:spLocks noChangeAspect="1" noChangeArrowheads="1"/>
                </p:cNvSpPr>
                <p:nvPr/>
              </p:nvSpPr>
              <p:spPr bwMode="auto">
                <a:xfrm>
                  <a:off x="2412" y="1149"/>
                  <a:ext cx="66" cy="45"/>
                </a:xfrm>
                <a:prstGeom prst="rect">
                  <a:avLst/>
                </a:prstGeom>
                <a:pattFill prst="openDmnd">
                  <a:fgClr>
                    <a:srgbClr val="808080"/>
                  </a:fgClr>
                  <a:bgClr>
                    <a:schemeClr val="bg1"/>
                  </a:bgClr>
                </a:patt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74317" name="Rectangle 237" descr="Алмазная решетка (контур)"/>
                <p:cNvSpPr>
                  <a:spLocks noChangeAspect="1" noChangeArrowheads="1"/>
                </p:cNvSpPr>
                <p:nvPr/>
              </p:nvSpPr>
              <p:spPr bwMode="auto">
                <a:xfrm>
                  <a:off x="2615" y="1388"/>
                  <a:ext cx="123" cy="96"/>
                </a:xfrm>
                <a:prstGeom prst="rect">
                  <a:avLst/>
                </a:prstGeom>
                <a:pattFill prst="openDmnd">
                  <a:fgClr>
                    <a:srgbClr val="808080"/>
                  </a:fgClr>
                  <a:bgClr>
                    <a:schemeClr val="bg1"/>
                  </a:bgClr>
                </a:patt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74318" name="Rectangle 238" descr="Алмазная решетка (контур)"/>
                <p:cNvSpPr>
                  <a:spLocks noChangeAspect="1" noChangeArrowheads="1"/>
                </p:cNvSpPr>
                <p:nvPr/>
              </p:nvSpPr>
              <p:spPr bwMode="auto">
                <a:xfrm>
                  <a:off x="3006" y="1388"/>
                  <a:ext cx="122" cy="96"/>
                </a:xfrm>
                <a:prstGeom prst="rect">
                  <a:avLst/>
                </a:prstGeom>
                <a:pattFill prst="openDmnd">
                  <a:fgClr>
                    <a:srgbClr val="808080"/>
                  </a:fgClr>
                  <a:bgClr>
                    <a:schemeClr val="bg1"/>
                  </a:bgClr>
                </a:patt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74319" name="Freeform 239" descr="Широкий диагональный 2"/>
                <p:cNvSpPr>
                  <a:spLocks noChangeAspect="1"/>
                </p:cNvSpPr>
                <p:nvPr/>
              </p:nvSpPr>
              <p:spPr bwMode="auto">
                <a:xfrm>
                  <a:off x="2585" y="1152"/>
                  <a:ext cx="572" cy="233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83"/>
                    </a:cxn>
                    <a:cxn ang="0">
                      <a:pos x="41" y="87"/>
                    </a:cxn>
                    <a:cxn ang="0">
                      <a:pos x="35" y="267"/>
                    </a:cxn>
                    <a:cxn ang="0">
                      <a:pos x="219" y="269"/>
                    </a:cxn>
                    <a:cxn ang="0">
                      <a:pos x="219" y="245"/>
                    </a:cxn>
                    <a:cxn ang="0">
                      <a:pos x="216" y="34"/>
                    </a:cxn>
                    <a:cxn ang="0">
                      <a:pos x="104" y="29"/>
                    </a:cxn>
                    <a:cxn ang="0">
                      <a:pos x="102" y="2"/>
                    </a:cxn>
                    <a:cxn ang="0">
                      <a:pos x="582" y="5"/>
                    </a:cxn>
                    <a:cxn ang="0">
                      <a:pos x="581" y="35"/>
                    </a:cxn>
                    <a:cxn ang="0">
                      <a:pos x="470" y="35"/>
                    </a:cxn>
                    <a:cxn ang="0">
                      <a:pos x="468" y="249"/>
                    </a:cxn>
                    <a:cxn ang="0">
                      <a:pos x="467" y="273"/>
                    </a:cxn>
                    <a:cxn ang="0">
                      <a:pos x="636" y="270"/>
                    </a:cxn>
                    <a:cxn ang="0">
                      <a:pos x="638" y="92"/>
                    </a:cxn>
                    <a:cxn ang="0">
                      <a:pos x="672" y="87"/>
                    </a:cxn>
                    <a:cxn ang="0">
                      <a:pos x="672" y="6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672" h="273">
                      <a:moveTo>
                        <a:pt x="2" y="0"/>
                      </a:moveTo>
                      <a:lnTo>
                        <a:pt x="0" y="83"/>
                      </a:lnTo>
                      <a:lnTo>
                        <a:pt x="41" y="87"/>
                      </a:lnTo>
                      <a:lnTo>
                        <a:pt x="35" y="267"/>
                      </a:lnTo>
                      <a:lnTo>
                        <a:pt x="219" y="269"/>
                      </a:lnTo>
                      <a:lnTo>
                        <a:pt x="219" y="245"/>
                      </a:lnTo>
                      <a:lnTo>
                        <a:pt x="216" y="34"/>
                      </a:lnTo>
                      <a:lnTo>
                        <a:pt x="104" y="29"/>
                      </a:lnTo>
                      <a:lnTo>
                        <a:pt x="102" y="2"/>
                      </a:lnTo>
                      <a:lnTo>
                        <a:pt x="582" y="5"/>
                      </a:lnTo>
                      <a:lnTo>
                        <a:pt x="581" y="35"/>
                      </a:lnTo>
                      <a:lnTo>
                        <a:pt x="470" y="35"/>
                      </a:lnTo>
                      <a:lnTo>
                        <a:pt x="468" y="249"/>
                      </a:lnTo>
                      <a:lnTo>
                        <a:pt x="467" y="273"/>
                      </a:lnTo>
                      <a:lnTo>
                        <a:pt x="636" y="270"/>
                      </a:lnTo>
                      <a:lnTo>
                        <a:pt x="638" y="92"/>
                      </a:lnTo>
                      <a:lnTo>
                        <a:pt x="672" y="87"/>
                      </a:lnTo>
                      <a:lnTo>
                        <a:pt x="672" y="6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pattFill prst="wdUpDiag">
                  <a:fgClr>
                    <a:srgbClr val="006600"/>
                  </a:fgClr>
                  <a:bgClr>
                    <a:schemeClr val="bg1"/>
                  </a:bgClr>
                </a:pattFill>
                <a:ln w="9525">
                  <a:solidFill>
                    <a:srgbClr val="006600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ro-RO"/>
                </a:p>
              </p:txBody>
            </p:sp>
            <p:grpSp>
              <p:nvGrpSpPr>
                <p:cNvPr id="174320" name="Group 240"/>
                <p:cNvGrpSpPr>
                  <a:grpSpLocks noChangeAspect="1"/>
                </p:cNvGrpSpPr>
                <p:nvPr/>
              </p:nvGrpSpPr>
              <p:grpSpPr bwMode="auto">
                <a:xfrm>
                  <a:off x="2695" y="873"/>
                  <a:ext cx="372" cy="595"/>
                  <a:chOff x="2878" y="405"/>
                  <a:chExt cx="436" cy="697"/>
                </a:xfrm>
              </p:grpSpPr>
              <p:grpSp>
                <p:nvGrpSpPr>
                  <p:cNvPr id="174321" name="Group 241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3028" y="915"/>
                    <a:ext cx="118" cy="187"/>
                    <a:chOff x="3028" y="915"/>
                    <a:chExt cx="118" cy="187"/>
                  </a:xfrm>
                </p:grpSpPr>
                <p:sp>
                  <p:nvSpPr>
                    <p:cNvPr id="174322" name="Rectangle 242" descr="Широкий диагональный 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028" y="915"/>
                      <a:ext cx="116" cy="167"/>
                    </a:xfrm>
                    <a:prstGeom prst="rect">
                      <a:avLst/>
                    </a:prstGeom>
                    <a:pattFill prst="wdUpDiag">
                      <a:fgClr>
                        <a:srgbClr val="006600"/>
                      </a:fgClr>
                      <a:bgClr>
                        <a:schemeClr val="bg1"/>
                      </a:bgClr>
                    </a:pattFill>
                    <a:ln w="9525">
                      <a:solidFill>
                        <a:srgbClr val="006600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74323" name="AutoShape 243" descr="Широкий диагональный 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3029" y="1082"/>
                      <a:ext cx="117" cy="20"/>
                    </a:xfrm>
                    <a:custGeom>
                      <a:avLst/>
                      <a:gdLst>
                        <a:gd name="G0" fmla="+- 5400 0 0"/>
                        <a:gd name="G1" fmla="+- 21600 0 5400"/>
                        <a:gd name="G2" fmla="*/ 5400 1 2"/>
                        <a:gd name="G3" fmla="+- 21600 0 G2"/>
                        <a:gd name="G4" fmla="+/ 5400 21600 2"/>
                        <a:gd name="G5" fmla="+/ G1 0 2"/>
                        <a:gd name="G6" fmla="*/ 21600 21600 5400"/>
                        <a:gd name="G7" fmla="*/ G6 1 2"/>
                        <a:gd name="G8" fmla="+- 21600 0 G7"/>
                        <a:gd name="G9" fmla="*/ 21600 1 2"/>
                        <a:gd name="G10" fmla="+- 5400 0 G9"/>
                        <a:gd name="G11" fmla="?: G10 G8 0"/>
                        <a:gd name="G12" fmla="?: G10 G7 21600"/>
                        <a:gd name="T0" fmla="*/ 18900 w 21600"/>
                        <a:gd name="T1" fmla="*/ 10800 h 21600"/>
                        <a:gd name="T2" fmla="*/ 10800 w 21600"/>
                        <a:gd name="T3" fmla="*/ 21600 h 21600"/>
                        <a:gd name="T4" fmla="*/ 2700 w 21600"/>
                        <a:gd name="T5" fmla="*/ 10800 h 21600"/>
                        <a:gd name="T6" fmla="*/ 10800 w 21600"/>
                        <a:gd name="T7" fmla="*/ 0 h 21600"/>
                        <a:gd name="T8" fmla="*/ 4500 w 21600"/>
                        <a:gd name="T9" fmla="*/ 4500 h 21600"/>
                        <a:gd name="T10" fmla="*/ 17100 w 21600"/>
                        <a:gd name="T11" fmla="*/ 17100 h 2160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</a:cxnLst>
                      <a:rect l="T8" t="T9" r="T10" b="T11"/>
                      <a:pathLst>
                        <a:path w="21600" h="21600">
                          <a:moveTo>
                            <a:pt x="0" y="0"/>
                          </a:moveTo>
                          <a:lnTo>
                            <a:pt x="5400" y="21600"/>
                          </a:lnTo>
                          <a:lnTo>
                            <a:pt x="16200" y="21600"/>
                          </a:lnTo>
                          <a:lnTo>
                            <a:pt x="21600" y="0"/>
                          </a:lnTo>
                          <a:close/>
                        </a:path>
                      </a:pathLst>
                    </a:custGeom>
                    <a:pattFill prst="wdUpDiag">
                      <a:fgClr>
                        <a:srgbClr val="006600"/>
                      </a:fgClr>
                      <a:bgClr>
                        <a:schemeClr val="bg1"/>
                      </a:bgClr>
                    </a:pattFill>
                    <a:ln w="9525">
                      <a:solidFill>
                        <a:srgbClr val="006600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</p:grpSp>
              <p:grpSp>
                <p:nvGrpSpPr>
                  <p:cNvPr id="174324" name="Group 244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2878" y="405"/>
                    <a:ext cx="436" cy="600"/>
                    <a:chOff x="2878" y="405"/>
                    <a:chExt cx="436" cy="600"/>
                  </a:xfrm>
                </p:grpSpPr>
                <p:sp>
                  <p:nvSpPr>
                    <p:cNvPr id="174325" name="Freeform 245" descr="Широкий диагональный 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878" y="405"/>
                      <a:ext cx="436" cy="573"/>
                    </a:xfrm>
                    <a:custGeom>
                      <a:avLst/>
                      <a:gdLst/>
                      <a:ahLst/>
                      <a:cxnLst>
                        <a:cxn ang="0">
                          <a:pos x="104" y="0"/>
                        </a:cxn>
                        <a:cxn ang="0">
                          <a:pos x="338" y="0"/>
                        </a:cxn>
                        <a:cxn ang="0">
                          <a:pos x="338" y="18"/>
                        </a:cxn>
                        <a:cxn ang="0">
                          <a:pos x="386" y="21"/>
                        </a:cxn>
                        <a:cxn ang="0">
                          <a:pos x="389" y="92"/>
                        </a:cxn>
                        <a:cxn ang="0">
                          <a:pos x="388" y="23"/>
                        </a:cxn>
                        <a:cxn ang="0">
                          <a:pos x="355" y="62"/>
                        </a:cxn>
                        <a:cxn ang="0">
                          <a:pos x="91" y="60"/>
                        </a:cxn>
                        <a:cxn ang="0">
                          <a:pos x="91" y="114"/>
                        </a:cxn>
                        <a:cxn ang="0">
                          <a:pos x="353" y="117"/>
                        </a:cxn>
                        <a:cxn ang="0">
                          <a:pos x="391" y="147"/>
                        </a:cxn>
                        <a:cxn ang="0">
                          <a:pos x="389" y="90"/>
                        </a:cxn>
                        <a:cxn ang="0">
                          <a:pos x="391" y="150"/>
                        </a:cxn>
                        <a:cxn ang="0">
                          <a:pos x="338" y="150"/>
                        </a:cxn>
                        <a:cxn ang="0">
                          <a:pos x="335" y="198"/>
                        </a:cxn>
                        <a:cxn ang="0">
                          <a:pos x="436" y="199"/>
                        </a:cxn>
                        <a:cxn ang="0">
                          <a:pos x="436" y="339"/>
                        </a:cxn>
                        <a:cxn ang="0">
                          <a:pos x="398" y="339"/>
                        </a:cxn>
                        <a:cxn ang="0">
                          <a:pos x="396" y="305"/>
                        </a:cxn>
                        <a:cxn ang="0">
                          <a:pos x="323" y="302"/>
                        </a:cxn>
                        <a:cxn ang="0">
                          <a:pos x="323" y="368"/>
                        </a:cxn>
                        <a:cxn ang="0">
                          <a:pos x="337" y="392"/>
                        </a:cxn>
                        <a:cxn ang="0">
                          <a:pos x="335" y="573"/>
                        </a:cxn>
                        <a:cxn ang="0">
                          <a:pos x="266" y="570"/>
                        </a:cxn>
                        <a:cxn ang="0">
                          <a:pos x="269" y="507"/>
                        </a:cxn>
                        <a:cxn ang="0">
                          <a:pos x="152" y="504"/>
                        </a:cxn>
                        <a:cxn ang="0">
                          <a:pos x="154" y="570"/>
                        </a:cxn>
                        <a:cxn ang="0">
                          <a:pos x="84" y="565"/>
                        </a:cxn>
                        <a:cxn ang="0">
                          <a:pos x="86" y="387"/>
                        </a:cxn>
                        <a:cxn ang="0">
                          <a:pos x="104" y="369"/>
                        </a:cxn>
                        <a:cxn ang="0">
                          <a:pos x="104" y="302"/>
                        </a:cxn>
                        <a:cxn ang="0">
                          <a:pos x="38" y="300"/>
                        </a:cxn>
                        <a:cxn ang="0">
                          <a:pos x="34" y="329"/>
                        </a:cxn>
                        <a:cxn ang="0">
                          <a:pos x="2" y="329"/>
                        </a:cxn>
                        <a:cxn ang="0">
                          <a:pos x="0" y="199"/>
                        </a:cxn>
                        <a:cxn ang="0">
                          <a:pos x="101" y="195"/>
                        </a:cxn>
                        <a:cxn ang="0">
                          <a:pos x="101" y="150"/>
                        </a:cxn>
                        <a:cxn ang="0">
                          <a:pos x="38" y="147"/>
                        </a:cxn>
                        <a:cxn ang="0">
                          <a:pos x="38" y="87"/>
                        </a:cxn>
                        <a:cxn ang="0">
                          <a:pos x="40" y="147"/>
                        </a:cxn>
                        <a:cxn ang="0">
                          <a:pos x="88" y="114"/>
                        </a:cxn>
                        <a:cxn ang="0">
                          <a:pos x="352" y="117"/>
                        </a:cxn>
                        <a:cxn ang="0">
                          <a:pos x="356" y="62"/>
                        </a:cxn>
                        <a:cxn ang="0">
                          <a:pos x="94" y="62"/>
                        </a:cxn>
                        <a:cxn ang="0">
                          <a:pos x="37" y="21"/>
                        </a:cxn>
                        <a:cxn ang="0">
                          <a:pos x="38" y="93"/>
                        </a:cxn>
                        <a:cxn ang="0">
                          <a:pos x="38" y="21"/>
                        </a:cxn>
                        <a:cxn ang="0">
                          <a:pos x="104" y="21"/>
                        </a:cxn>
                        <a:cxn ang="0">
                          <a:pos x="104" y="0"/>
                        </a:cxn>
                      </a:cxnLst>
                      <a:rect l="0" t="0" r="r" b="b"/>
                      <a:pathLst>
                        <a:path w="436" h="573">
                          <a:moveTo>
                            <a:pt x="104" y="0"/>
                          </a:moveTo>
                          <a:lnTo>
                            <a:pt x="338" y="0"/>
                          </a:lnTo>
                          <a:lnTo>
                            <a:pt x="338" y="18"/>
                          </a:lnTo>
                          <a:lnTo>
                            <a:pt x="386" y="21"/>
                          </a:lnTo>
                          <a:lnTo>
                            <a:pt x="389" y="92"/>
                          </a:lnTo>
                          <a:lnTo>
                            <a:pt x="388" y="23"/>
                          </a:lnTo>
                          <a:lnTo>
                            <a:pt x="355" y="62"/>
                          </a:lnTo>
                          <a:lnTo>
                            <a:pt x="91" y="60"/>
                          </a:lnTo>
                          <a:lnTo>
                            <a:pt x="91" y="114"/>
                          </a:lnTo>
                          <a:lnTo>
                            <a:pt x="353" y="117"/>
                          </a:lnTo>
                          <a:lnTo>
                            <a:pt x="391" y="147"/>
                          </a:lnTo>
                          <a:lnTo>
                            <a:pt x="389" y="90"/>
                          </a:lnTo>
                          <a:lnTo>
                            <a:pt x="391" y="150"/>
                          </a:lnTo>
                          <a:lnTo>
                            <a:pt x="338" y="150"/>
                          </a:lnTo>
                          <a:lnTo>
                            <a:pt x="335" y="198"/>
                          </a:lnTo>
                          <a:lnTo>
                            <a:pt x="436" y="199"/>
                          </a:lnTo>
                          <a:lnTo>
                            <a:pt x="436" y="339"/>
                          </a:lnTo>
                          <a:lnTo>
                            <a:pt x="398" y="339"/>
                          </a:lnTo>
                          <a:lnTo>
                            <a:pt x="396" y="305"/>
                          </a:lnTo>
                          <a:lnTo>
                            <a:pt x="323" y="302"/>
                          </a:lnTo>
                          <a:lnTo>
                            <a:pt x="323" y="368"/>
                          </a:lnTo>
                          <a:lnTo>
                            <a:pt x="337" y="392"/>
                          </a:lnTo>
                          <a:lnTo>
                            <a:pt x="335" y="573"/>
                          </a:lnTo>
                          <a:lnTo>
                            <a:pt x="266" y="570"/>
                          </a:lnTo>
                          <a:lnTo>
                            <a:pt x="269" y="507"/>
                          </a:lnTo>
                          <a:lnTo>
                            <a:pt x="152" y="504"/>
                          </a:lnTo>
                          <a:lnTo>
                            <a:pt x="154" y="570"/>
                          </a:lnTo>
                          <a:lnTo>
                            <a:pt x="84" y="565"/>
                          </a:lnTo>
                          <a:lnTo>
                            <a:pt x="86" y="387"/>
                          </a:lnTo>
                          <a:lnTo>
                            <a:pt x="104" y="369"/>
                          </a:lnTo>
                          <a:lnTo>
                            <a:pt x="104" y="302"/>
                          </a:lnTo>
                          <a:lnTo>
                            <a:pt x="38" y="300"/>
                          </a:lnTo>
                          <a:lnTo>
                            <a:pt x="34" y="329"/>
                          </a:lnTo>
                          <a:lnTo>
                            <a:pt x="2" y="329"/>
                          </a:lnTo>
                          <a:lnTo>
                            <a:pt x="0" y="199"/>
                          </a:lnTo>
                          <a:lnTo>
                            <a:pt x="101" y="195"/>
                          </a:lnTo>
                          <a:lnTo>
                            <a:pt x="101" y="150"/>
                          </a:lnTo>
                          <a:lnTo>
                            <a:pt x="38" y="147"/>
                          </a:lnTo>
                          <a:lnTo>
                            <a:pt x="38" y="87"/>
                          </a:lnTo>
                          <a:lnTo>
                            <a:pt x="40" y="147"/>
                          </a:lnTo>
                          <a:lnTo>
                            <a:pt x="88" y="114"/>
                          </a:lnTo>
                          <a:lnTo>
                            <a:pt x="352" y="117"/>
                          </a:lnTo>
                          <a:lnTo>
                            <a:pt x="356" y="62"/>
                          </a:lnTo>
                          <a:lnTo>
                            <a:pt x="94" y="62"/>
                          </a:lnTo>
                          <a:lnTo>
                            <a:pt x="37" y="21"/>
                          </a:lnTo>
                          <a:lnTo>
                            <a:pt x="38" y="93"/>
                          </a:lnTo>
                          <a:lnTo>
                            <a:pt x="38" y="21"/>
                          </a:lnTo>
                          <a:lnTo>
                            <a:pt x="104" y="21"/>
                          </a:lnTo>
                          <a:lnTo>
                            <a:pt x="104" y="0"/>
                          </a:lnTo>
                          <a:close/>
                        </a:path>
                      </a:pathLst>
                    </a:custGeom>
                    <a:pattFill prst="wdDnDiag">
                      <a:fgClr>
                        <a:srgbClr val="006600"/>
                      </a:fgClr>
                      <a:bgClr>
                        <a:schemeClr val="bg1"/>
                      </a:bgClr>
                    </a:pattFill>
                    <a:ln w="9525">
                      <a:solidFill>
                        <a:srgbClr val="006600"/>
                      </a:solidFill>
                      <a:round/>
                      <a:headEnd/>
                      <a:tailEnd/>
                    </a:ln>
                    <a:effectLst/>
                  </p:spPr>
                  <p:txBody>
                    <a:bodyPr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74326" name="Freeform 24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970" y="779"/>
                      <a:ext cx="16" cy="218"/>
                    </a:xfrm>
                    <a:custGeom>
                      <a:avLst/>
                      <a:gdLst/>
                      <a:ahLst/>
                      <a:cxnLst>
                        <a:cxn ang="0">
                          <a:pos x="12" y="0"/>
                        </a:cxn>
                        <a:cxn ang="0">
                          <a:pos x="16" y="197"/>
                        </a:cxn>
                        <a:cxn ang="0">
                          <a:pos x="0" y="218"/>
                        </a:cxn>
                      </a:cxnLst>
                      <a:rect l="0" t="0" r="r" b="b"/>
                      <a:pathLst>
                        <a:path w="16" h="218">
                          <a:moveTo>
                            <a:pt x="12" y="0"/>
                          </a:moveTo>
                          <a:lnTo>
                            <a:pt x="16" y="197"/>
                          </a:lnTo>
                          <a:lnTo>
                            <a:pt x="0" y="218"/>
                          </a:lnTo>
                        </a:path>
                      </a:pathLst>
                    </a:custGeom>
                    <a:noFill/>
                    <a:ln w="6350" cmpd="sng">
                      <a:solidFill>
                        <a:srgbClr val="006600"/>
                      </a:solidFill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74327" name="Freeform 24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195" y="773"/>
                      <a:ext cx="20" cy="232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0" y="199"/>
                        </a:cxn>
                        <a:cxn ang="0">
                          <a:pos x="20" y="232"/>
                        </a:cxn>
                      </a:cxnLst>
                      <a:rect l="0" t="0" r="r" b="b"/>
                      <a:pathLst>
                        <a:path w="20" h="232">
                          <a:moveTo>
                            <a:pt x="0" y="0"/>
                          </a:moveTo>
                          <a:lnTo>
                            <a:pt x="0" y="199"/>
                          </a:lnTo>
                          <a:lnTo>
                            <a:pt x="20" y="232"/>
                          </a:lnTo>
                        </a:path>
                      </a:pathLst>
                    </a:custGeom>
                    <a:noFill/>
                    <a:ln w="6350" cmpd="sng">
                      <a:solidFill>
                        <a:srgbClr val="006600"/>
                      </a:solidFill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74328" name="Rectangle 248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970" y="467"/>
                      <a:ext cx="262" cy="56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9525">
                      <a:solidFill>
                        <a:srgbClr val="006600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</p:grpSp>
            </p:grpSp>
            <p:sp>
              <p:nvSpPr>
                <p:cNvPr id="174329" name="Rectangle 249" descr="Алмазная решетка (контур)"/>
                <p:cNvSpPr>
                  <a:spLocks noChangeAspect="1" noChangeArrowheads="1"/>
                </p:cNvSpPr>
                <p:nvPr/>
              </p:nvSpPr>
              <p:spPr bwMode="auto">
                <a:xfrm>
                  <a:off x="2728" y="1137"/>
                  <a:ext cx="53" cy="40"/>
                </a:xfrm>
                <a:prstGeom prst="rect">
                  <a:avLst/>
                </a:prstGeom>
                <a:pattFill prst="openDmnd">
                  <a:fgClr>
                    <a:srgbClr val="808080"/>
                  </a:fgClr>
                  <a:bgClr>
                    <a:schemeClr val="bg1"/>
                  </a:bgClr>
                </a:patt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74330" name="Rectangle 250" descr="Алмазная решетка (контур)"/>
                <p:cNvSpPr>
                  <a:spLocks noChangeAspect="1" noChangeArrowheads="1"/>
                </p:cNvSpPr>
                <p:nvPr/>
              </p:nvSpPr>
              <p:spPr bwMode="auto">
                <a:xfrm>
                  <a:off x="2976" y="1138"/>
                  <a:ext cx="53" cy="40"/>
                </a:xfrm>
                <a:prstGeom prst="rect">
                  <a:avLst/>
                </a:prstGeom>
                <a:pattFill prst="openDmnd">
                  <a:fgClr>
                    <a:srgbClr val="808080"/>
                  </a:fgClr>
                  <a:bgClr>
                    <a:schemeClr val="bg1"/>
                  </a:bgClr>
                </a:patt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</p:grpSp>
      </p:grpSp>
      <p:sp>
        <p:nvSpPr>
          <p:cNvPr id="174331" name="Rectangle 251"/>
          <p:cNvSpPr>
            <a:spLocks noChangeAspect="1" noChangeArrowheads="1"/>
          </p:cNvSpPr>
          <p:nvPr/>
        </p:nvSpPr>
        <p:spPr bwMode="auto">
          <a:xfrm>
            <a:off x="4546600" y="3038475"/>
            <a:ext cx="53975" cy="68263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74332" name="Rectangle 252" descr="Алмазная решетка (контур)"/>
          <p:cNvSpPr>
            <a:spLocks noChangeAspect="1" noChangeArrowheads="1"/>
          </p:cNvSpPr>
          <p:nvPr/>
        </p:nvSpPr>
        <p:spPr bwMode="auto">
          <a:xfrm>
            <a:off x="4260850" y="3055938"/>
            <a:ext cx="614363" cy="26987"/>
          </a:xfrm>
          <a:prstGeom prst="rect">
            <a:avLst/>
          </a:prstGeom>
          <a:pattFill prst="openDmnd">
            <a:fgClr>
              <a:schemeClr val="tx2"/>
            </a:fgClr>
            <a:bgClr>
              <a:schemeClr val="bg1"/>
            </a:bgClr>
          </a:patt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grpSp>
        <p:nvGrpSpPr>
          <p:cNvPr id="174333" name="Group 253"/>
          <p:cNvGrpSpPr>
            <a:grpSpLocks noChangeAspect="1"/>
          </p:cNvGrpSpPr>
          <p:nvPr/>
        </p:nvGrpSpPr>
        <p:grpSpPr bwMode="auto">
          <a:xfrm>
            <a:off x="4264025" y="1898650"/>
            <a:ext cx="606425" cy="1160463"/>
            <a:chOff x="2820" y="1146"/>
            <a:chExt cx="542" cy="1062"/>
          </a:xfrm>
        </p:grpSpPr>
        <p:sp>
          <p:nvSpPr>
            <p:cNvPr id="174334" name="Rectangle 254" descr="Зигзаг"/>
            <p:cNvSpPr>
              <a:spLocks noChangeAspect="1" noChangeArrowheads="1"/>
            </p:cNvSpPr>
            <p:nvPr/>
          </p:nvSpPr>
          <p:spPr bwMode="auto">
            <a:xfrm>
              <a:off x="2820" y="1146"/>
              <a:ext cx="182" cy="1056"/>
            </a:xfrm>
            <a:prstGeom prst="rect">
              <a:avLst/>
            </a:prstGeom>
            <a:pattFill prst="zigZag">
              <a:fgClr>
                <a:srgbClr val="FF3300"/>
              </a:fgClr>
              <a:bgClr>
                <a:schemeClr val="bg1"/>
              </a:bgClr>
            </a:pattFill>
            <a:ln w="9525">
              <a:solidFill>
                <a:srgbClr val="FF330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74335" name="Rectangle 255" descr="Зигзаг"/>
            <p:cNvSpPr>
              <a:spLocks noChangeAspect="1" noChangeArrowheads="1"/>
            </p:cNvSpPr>
            <p:nvPr/>
          </p:nvSpPr>
          <p:spPr bwMode="auto">
            <a:xfrm>
              <a:off x="3180" y="1152"/>
              <a:ext cx="182" cy="1056"/>
            </a:xfrm>
            <a:prstGeom prst="rect">
              <a:avLst/>
            </a:prstGeom>
            <a:pattFill prst="zigZag">
              <a:fgClr>
                <a:srgbClr val="FF3300"/>
              </a:fgClr>
              <a:bgClr>
                <a:schemeClr val="bg1"/>
              </a:bgClr>
            </a:pattFill>
            <a:ln w="9525">
              <a:solidFill>
                <a:srgbClr val="FF330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</p:grpSp>
      <p:grpSp>
        <p:nvGrpSpPr>
          <p:cNvPr id="174336" name="Group 256"/>
          <p:cNvGrpSpPr>
            <a:grpSpLocks noChangeAspect="1"/>
          </p:cNvGrpSpPr>
          <p:nvPr/>
        </p:nvGrpSpPr>
        <p:grpSpPr bwMode="auto">
          <a:xfrm rot="10800000">
            <a:off x="4445000" y="3279775"/>
            <a:ext cx="266700" cy="228600"/>
            <a:chOff x="2262" y="456"/>
            <a:chExt cx="238" cy="177"/>
          </a:xfrm>
        </p:grpSpPr>
        <p:grpSp>
          <p:nvGrpSpPr>
            <p:cNvPr id="174337" name="Group 257"/>
            <p:cNvGrpSpPr>
              <a:grpSpLocks noChangeAspect="1"/>
            </p:cNvGrpSpPr>
            <p:nvPr/>
          </p:nvGrpSpPr>
          <p:grpSpPr bwMode="auto">
            <a:xfrm>
              <a:off x="2332" y="464"/>
              <a:ext cx="109" cy="169"/>
              <a:chOff x="2332" y="464"/>
              <a:chExt cx="109" cy="169"/>
            </a:xfrm>
          </p:grpSpPr>
          <p:sp>
            <p:nvSpPr>
              <p:cNvPr id="174338" name="Rectangle 258"/>
              <p:cNvSpPr>
                <a:spLocks noChangeAspect="1" noChangeArrowheads="1"/>
              </p:cNvSpPr>
              <p:nvPr/>
            </p:nvSpPr>
            <p:spPr bwMode="auto">
              <a:xfrm>
                <a:off x="2332" y="464"/>
                <a:ext cx="106" cy="126"/>
              </a:xfrm>
              <a:prstGeom prst="rect">
                <a:avLst/>
              </a:prstGeom>
              <a:gradFill rotWithShape="0">
                <a:gsLst>
                  <a:gs pos="0">
                    <a:srgbClr val="CC9900"/>
                  </a:gs>
                  <a:gs pos="50000">
                    <a:srgbClr val="CC9900">
                      <a:gamma/>
                      <a:tint val="0"/>
                      <a:invGamma/>
                    </a:srgbClr>
                  </a:gs>
                  <a:gs pos="100000">
                    <a:srgbClr val="CC9900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74339" name="AutoShape 259"/>
              <p:cNvSpPr>
                <a:spLocks noChangeAspect="1" noChangeArrowheads="1"/>
              </p:cNvSpPr>
              <p:nvPr/>
            </p:nvSpPr>
            <p:spPr bwMode="auto">
              <a:xfrm>
                <a:off x="2334" y="588"/>
                <a:ext cx="107" cy="45"/>
              </a:xfrm>
              <a:custGeom>
                <a:avLst/>
                <a:gdLst>
                  <a:gd name="G0" fmla="+- 5400 0 0"/>
                  <a:gd name="G1" fmla="+- 21600 0 5400"/>
                  <a:gd name="G2" fmla="*/ 5400 1 2"/>
                  <a:gd name="G3" fmla="+- 21600 0 G2"/>
                  <a:gd name="G4" fmla="+/ 5400 21600 2"/>
                  <a:gd name="G5" fmla="+/ G1 0 2"/>
                  <a:gd name="G6" fmla="*/ 21600 21600 5400"/>
                  <a:gd name="G7" fmla="*/ G6 1 2"/>
                  <a:gd name="G8" fmla="+- 21600 0 G7"/>
                  <a:gd name="G9" fmla="*/ 21600 1 2"/>
                  <a:gd name="G10" fmla="+- 5400 0 G9"/>
                  <a:gd name="G11" fmla="?: G10 G8 0"/>
                  <a:gd name="G12" fmla="?: G10 G7 21600"/>
                  <a:gd name="T0" fmla="*/ 18900 w 21600"/>
                  <a:gd name="T1" fmla="*/ 10800 h 21600"/>
                  <a:gd name="T2" fmla="*/ 10800 w 21600"/>
                  <a:gd name="T3" fmla="*/ 21600 h 21600"/>
                  <a:gd name="T4" fmla="*/ 2700 w 21600"/>
                  <a:gd name="T5" fmla="*/ 10800 h 21600"/>
                  <a:gd name="T6" fmla="*/ 10800 w 21600"/>
                  <a:gd name="T7" fmla="*/ 0 h 21600"/>
                  <a:gd name="T8" fmla="*/ 4500 w 21600"/>
                  <a:gd name="T9" fmla="*/ 4500 h 21600"/>
                  <a:gd name="T10" fmla="*/ 17100 w 21600"/>
                  <a:gd name="T11" fmla="*/ 171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T8" t="T9" r="T10" b="T11"/>
                <a:pathLst>
                  <a:path w="21600" h="21600">
                    <a:moveTo>
                      <a:pt x="0" y="0"/>
                    </a:moveTo>
                    <a:lnTo>
                      <a:pt x="5400" y="21600"/>
                    </a:lnTo>
                    <a:lnTo>
                      <a:pt x="16200" y="21600"/>
                    </a:lnTo>
                    <a:lnTo>
                      <a:pt x="2160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CC9900"/>
                  </a:gs>
                  <a:gs pos="50000">
                    <a:srgbClr val="CC9900">
                      <a:gamma/>
                      <a:tint val="0"/>
                      <a:invGamma/>
                    </a:srgbClr>
                  </a:gs>
                  <a:gs pos="100000">
                    <a:srgbClr val="CC9900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74340" name="Group 260"/>
            <p:cNvGrpSpPr>
              <a:grpSpLocks noChangeAspect="1"/>
            </p:cNvGrpSpPr>
            <p:nvPr/>
          </p:nvGrpSpPr>
          <p:grpSpPr bwMode="auto">
            <a:xfrm>
              <a:off x="2262" y="456"/>
              <a:ext cx="238" cy="47"/>
              <a:chOff x="2620" y="480"/>
              <a:chExt cx="260" cy="36"/>
            </a:xfrm>
          </p:grpSpPr>
          <p:sp>
            <p:nvSpPr>
              <p:cNvPr id="174341" name="Rectangle 261"/>
              <p:cNvSpPr>
                <a:spLocks noChangeAspect="1" noChangeArrowheads="1"/>
              </p:cNvSpPr>
              <p:nvPr/>
            </p:nvSpPr>
            <p:spPr bwMode="auto">
              <a:xfrm>
                <a:off x="2620" y="480"/>
                <a:ext cx="260" cy="20"/>
              </a:xfrm>
              <a:prstGeom prst="rect">
                <a:avLst/>
              </a:prstGeom>
              <a:gradFill rotWithShape="0">
                <a:gsLst>
                  <a:gs pos="0">
                    <a:srgbClr val="CC9900"/>
                  </a:gs>
                  <a:gs pos="50000">
                    <a:srgbClr val="CC9900">
                      <a:gamma/>
                      <a:tint val="0"/>
                      <a:invGamma/>
                    </a:srgbClr>
                  </a:gs>
                  <a:gs pos="100000">
                    <a:srgbClr val="CC9900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74342" name="AutoShape 262"/>
              <p:cNvSpPr>
                <a:spLocks noChangeAspect="1" noChangeArrowheads="1"/>
              </p:cNvSpPr>
              <p:nvPr/>
            </p:nvSpPr>
            <p:spPr bwMode="auto">
              <a:xfrm>
                <a:off x="2622" y="498"/>
                <a:ext cx="256" cy="18"/>
              </a:xfrm>
              <a:custGeom>
                <a:avLst/>
                <a:gdLst>
                  <a:gd name="G0" fmla="+- 5400 0 0"/>
                  <a:gd name="G1" fmla="+- 21600 0 5400"/>
                  <a:gd name="G2" fmla="*/ 5400 1 2"/>
                  <a:gd name="G3" fmla="+- 21600 0 G2"/>
                  <a:gd name="G4" fmla="+/ 5400 21600 2"/>
                  <a:gd name="G5" fmla="+/ G1 0 2"/>
                  <a:gd name="G6" fmla="*/ 21600 21600 5400"/>
                  <a:gd name="G7" fmla="*/ G6 1 2"/>
                  <a:gd name="G8" fmla="+- 21600 0 G7"/>
                  <a:gd name="G9" fmla="*/ 21600 1 2"/>
                  <a:gd name="G10" fmla="+- 5400 0 G9"/>
                  <a:gd name="G11" fmla="?: G10 G8 0"/>
                  <a:gd name="G12" fmla="?: G10 G7 21600"/>
                  <a:gd name="T0" fmla="*/ 18900 w 21600"/>
                  <a:gd name="T1" fmla="*/ 10800 h 21600"/>
                  <a:gd name="T2" fmla="*/ 10800 w 21600"/>
                  <a:gd name="T3" fmla="*/ 21600 h 21600"/>
                  <a:gd name="T4" fmla="*/ 2700 w 21600"/>
                  <a:gd name="T5" fmla="*/ 10800 h 21600"/>
                  <a:gd name="T6" fmla="*/ 10800 w 21600"/>
                  <a:gd name="T7" fmla="*/ 0 h 21600"/>
                  <a:gd name="T8" fmla="*/ 4500 w 21600"/>
                  <a:gd name="T9" fmla="*/ 4500 h 21600"/>
                  <a:gd name="T10" fmla="*/ 17100 w 21600"/>
                  <a:gd name="T11" fmla="*/ 171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T8" t="T9" r="T10" b="T11"/>
                <a:pathLst>
                  <a:path w="21600" h="21600">
                    <a:moveTo>
                      <a:pt x="0" y="0"/>
                    </a:moveTo>
                    <a:lnTo>
                      <a:pt x="5400" y="21600"/>
                    </a:lnTo>
                    <a:lnTo>
                      <a:pt x="16200" y="21600"/>
                    </a:lnTo>
                    <a:lnTo>
                      <a:pt x="2160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CC9900"/>
                  </a:gs>
                  <a:gs pos="50000">
                    <a:srgbClr val="CC9900">
                      <a:gamma/>
                      <a:tint val="0"/>
                      <a:invGamma/>
                    </a:srgbClr>
                  </a:gs>
                  <a:gs pos="100000">
                    <a:srgbClr val="CC9900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</p:grpSp>
      <p:sp>
        <p:nvSpPr>
          <p:cNvPr id="174343" name="Freeform 263" descr="Широкий диагональный 1"/>
          <p:cNvSpPr>
            <a:spLocks noChangeAspect="1"/>
          </p:cNvSpPr>
          <p:nvPr/>
        </p:nvSpPr>
        <p:spPr bwMode="auto">
          <a:xfrm>
            <a:off x="4257675" y="3081338"/>
            <a:ext cx="617538" cy="390525"/>
          </a:xfrm>
          <a:custGeom>
            <a:avLst/>
            <a:gdLst/>
            <a:ahLst/>
            <a:cxnLst>
              <a:cxn ang="0">
                <a:pos x="4" y="28"/>
              </a:cxn>
              <a:cxn ang="0">
                <a:pos x="0" y="2"/>
              </a:cxn>
              <a:cxn ang="0">
                <a:pos x="188" y="2"/>
              </a:cxn>
              <a:cxn ang="0">
                <a:pos x="188" y="146"/>
              </a:cxn>
              <a:cxn ang="0">
                <a:pos x="366" y="146"/>
              </a:cxn>
              <a:cxn ang="0">
                <a:pos x="366" y="0"/>
              </a:cxn>
              <a:cxn ang="0">
                <a:pos x="552" y="0"/>
              </a:cxn>
              <a:cxn ang="0">
                <a:pos x="552" y="32"/>
              </a:cxn>
              <a:cxn ang="0">
                <a:pos x="536" y="34"/>
              </a:cxn>
              <a:cxn ang="0">
                <a:pos x="540" y="102"/>
              </a:cxn>
              <a:cxn ang="0">
                <a:pos x="450" y="102"/>
              </a:cxn>
              <a:cxn ang="0">
                <a:pos x="456" y="318"/>
              </a:cxn>
              <a:cxn ang="0">
                <a:pos x="432" y="342"/>
              </a:cxn>
              <a:cxn ang="0">
                <a:pos x="404" y="348"/>
              </a:cxn>
              <a:cxn ang="0">
                <a:pos x="338" y="320"/>
              </a:cxn>
              <a:cxn ang="0">
                <a:pos x="338" y="230"/>
              </a:cxn>
              <a:cxn ang="0">
                <a:pos x="310" y="176"/>
              </a:cxn>
              <a:cxn ang="0">
                <a:pos x="306" y="148"/>
              </a:cxn>
              <a:cxn ang="0">
                <a:pos x="250" y="148"/>
              </a:cxn>
              <a:cxn ang="0">
                <a:pos x="244" y="176"/>
              </a:cxn>
              <a:cxn ang="0">
                <a:pos x="222" y="226"/>
              </a:cxn>
              <a:cxn ang="0">
                <a:pos x="222" y="322"/>
              </a:cxn>
              <a:cxn ang="0">
                <a:pos x="168" y="346"/>
              </a:cxn>
              <a:cxn ang="0">
                <a:pos x="130" y="342"/>
              </a:cxn>
              <a:cxn ang="0">
                <a:pos x="106" y="316"/>
              </a:cxn>
              <a:cxn ang="0">
                <a:pos x="106" y="96"/>
              </a:cxn>
              <a:cxn ang="0">
                <a:pos x="18" y="102"/>
              </a:cxn>
              <a:cxn ang="0">
                <a:pos x="16" y="36"/>
              </a:cxn>
              <a:cxn ang="0">
                <a:pos x="4" y="28"/>
              </a:cxn>
            </a:cxnLst>
            <a:rect l="0" t="0" r="r" b="b"/>
            <a:pathLst>
              <a:path w="552" h="348">
                <a:moveTo>
                  <a:pt x="4" y="28"/>
                </a:moveTo>
                <a:lnTo>
                  <a:pt x="0" y="2"/>
                </a:lnTo>
                <a:lnTo>
                  <a:pt x="188" y="2"/>
                </a:lnTo>
                <a:lnTo>
                  <a:pt x="188" y="146"/>
                </a:lnTo>
                <a:lnTo>
                  <a:pt x="366" y="146"/>
                </a:lnTo>
                <a:lnTo>
                  <a:pt x="366" y="0"/>
                </a:lnTo>
                <a:lnTo>
                  <a:pt x="552" y="0"/>
                </a:lnTo>
                <a:lnTo>
                  <a:pt x="552" y="32"/>
                </a:lnTo>
                <a:lnTo>
                  <a:pt x="536" y="34"/>
                </a:lnTo>
                <a:lnTo>
                  <a:pt x="540" y="102"/>
                </a:lnTo>
                <a:lnTo>
                  <a:pt x="450" y="102"/>
                </a:lnTo>
                <a:lnTo>
                  <a:pt x="456" y="318"/>
                </a:lnTo>
                <a:lnTo>
                  <a:pt x="432" y="342"/>
                </a:lnTo>
                <a:lnTo>
                  <a:pt x="404" y="348"/>
                </a:lnTo>
                <a:lnTo>
                  <a:pt x="338" y="320"/>
                </a:lnTo>
                <a:lnTo>
                  <a:pt x="338" y="230"/>
                </a:lnTo>
                <a:lnTo>
                  <a:pt x="310" y="176"/>
                </a:lnTo>
                <a:lnTo>
                  <a:pt x="306" y="148"/>
                </a:lnTo>
                <a:lnTo>
                  <a:pt x="250" y="148"/>
                </a:lnTo>
                <a:lnTo>
                  <a:pt x="244" y="176"/>
                </a:lnTo>
                <a:lnTo>
                  <a:pt x="222" y="226"/>
                </a:lnTo>
                <a:lnTo>
                  <a:pt x="222" y="322"/>
                </a:lnTo>
                <a:lnTo>
                  <a:pt x="168" y="346"/>
                </a:lnTo>
                <a:lnTo>
                  <a:pt x="130" y="342"/>
                </a:lnTo>
                <a:lnTo>
                  <a:pt x="106" y="316"/>
                </a:lnTo>
                <a:lnTo>
                  <a:pt x="106" y="96"/>
                </a:lnTo>
                <a:lnTo>
                  <a:pt x="18" y="102"/>
                </a:lnTo>
                <a:lnTo>
                  <a:pt x="16" y="36"/>
                </a:lnTo>
                <a:lnTo>
                  <a:pt x="4" y="28"/>
                </a:lnTo>
                <a:close/>
              </a:path>
            </a:pathLst>
          </a:custGeom>
          <a:pattFill prst="wdDnDiag">
            <a:fgClr>
              <a:srgbClr val="4D4D4D"/>
            </a:fgClr>
            <a:bgClr>
              <a:schemeClr val="bg1"/>
            </a:bgClr>
          </a:pattFill>
          <a:ln w="9525">
            <a:solidFill>
              <a:srgbClr val="333333"/>
            </a:solidFill>
            <a:round/>
            <a:headEnd/>
            <a:tailEnd/>
          </a:ln>
          <a:effectLst/>
        </p:spPr>
        <p:txBody>
          <a:bodyPr/>
          <a:lstStyle/>
          <a:p>
            <a:endParaRPr lang="ro-RO"/>
          </a:p>
        </p:txBody>
      </p:sp>
      <p:grpSp>
        <p:nvGrpSpPr>
          <p:cNvPr id="174344" name="Group 264"/>
          <p:cNvGrpSpPr>
            <a:grpSpLocks noChangeAspect="1"/>
          </p:cNvGrpSpPr>
          <p:nvPr/>
        </p:nvGrpSpPr>
        <p:grpSpPr bwMode="auto">
          <a:xfrm>
            <a:off x="4192588" y="1912938"/>
            <a:ext cx="757237" cy="3016250"/>
            <a:chOff x="2591" y="1516"/>
            <a:chExt cx="577" cy="2297"/>
          </a:xfrm>
        </p:grpSpPr>
        <p:sp>
          <p:nvSpPr>
            <p:cNvPr id="174345" name="Freeform 265" descr="Широкий диагональный 2"/>
            <p:cNvSpPr>
              <a:spLocks noChangeAspect="1"/>
            </p:cNvSpPr>
            <p:nvPr/>
          </p:nvSpPr>
          <p:spPr bwMode="auto">
            <a:xfrm>
              <a:off x="2591" y="1516"/>
              <a:ext cx="577" cy="2297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62" y="6"/>
                </a:cxn>
                <a:cxn ang="0">
                  <a:pos x="58" y="1144"/>
                </a:cxn>
                <a:cxn ang="0">
                  <a:pos x="160" y="1144"/>
                </a:cxn>
                <a:cxn ang="0">
                  <a:pos x="164" y="1382"/>
                </a:cxn>
                <a:cxn ang="0">
                  <a:pos x="184" y="1384"/>
                </a:cxn>
                <a:cxn ang="0">
                  <a:pos x="184" y="2334"/>
                </a:cxn>
                <a:cxn ang="0">
                  <a:pos x="330" y="2334"/>
                </a:cxn>
                <a:cxn ang="0">
                  <a:pos x="184" y="2336"/>
                </a:cxn>
                <a:cxn ang="0">
                  <a:pos x="184" y="2490"/>
                </a:cxn>
                <a:cxn ang="0">
                  <a:pos x="164" y="2486"/>
                </a:cxn>
                <a:cxn ang="0">
                  <a:pos x="514" y="2490"/>
                </a:cxn>
                <a:cxn ang="0">
                  <a:pos x="498" y="2490"/>
                </a:cxn>
                <a:cxn ang="0">
                  <a:pos x="492" y="2334"/>
                </a:cxn>
                <a:cxn ang="0">
                  <a:pos x="332" y="2334"/>
                </a:cxn>
                <a:cxn ang="0">
                  <a:pos x="494" y="2334"/>
                </a:cxn>
                <a:cxn ang="0">
                  <a:pos x="494" y="1388"/>
                </a:cxn>
                <a:cxn ang="0">
                  <a:pos x="514" y="1388"/>
                </a:cxn>
                <a:cxn ang="0">
                  <a:pos x="512" y="1142"/>
                </a:cxn>
                <a:cxn ang="0">
                  <a:pos x="614" y="1140"/>
                </a:cxn>
                <a:cxn ang="0">
                  <a:pos x="616" y="2"/>
                </a:cxn>
                <a:cxn ang="0">
                  <a:pos x="662" y="0"/>
                </a:cxn>
                <a:cxn ang="0">
                  <a:pos x="662" y="1252"/>
                </a:cxn>
                <a:cxn ang="0">
                  <a:pos x="548" y="1370"/>
                </a:cxn>
                <a:cxn ang="0">
                  <a:pos x="546" y="2344"/>
                </a:cxn>
                <a:cxn ang="0">
                  <a:pos x="676" y="2472"/>
                </a:cxn>
                <a:cxn ang="0">
                  <a:pos x="676" y="2684"/>
                </a:cxn>
                <a:cxn ang="0">
                  <a:pos x="604" y="2682"/>
                </a:cxn>
                <a:cxn ang="0">
                  <a:pos x="606" y="2626"/>
                </a:cxn>
                <a:cxn ang="0">
                  <a:pos x="588" y="2624"/>
                </a:cxn>
                <a:cxn ang="0">
                  <a:pos x="588" y="2492"/>
                </a:cxn>
                <a:cxn ang="0">
                  <a:pos x="98" y="2486"/>
                </a:cxn>
                <a:cxn ang="0">
                  <a:pos x="98" y="2626"/>
                </a:cxn>
                <a:cxn ang="0">
                  <a:pos x="76" y="2626"/>
                </a:cxn>
                <a:cxn ang="0">
                  <a:pos x="76" y="2692"/>
                </a:cxn>
                <a:cxn ang="0">
                  <a:pos x="0" y="2694"/>
                </a:cxn>
                <a:cxn ang="0">
                  <a:pos x="1" y="2472"/>
                </a:cxn>
                <a:cxn ang="0">
                  <a:pos x="130" y="2346"/>
                </a:cxn>
                <a:cxn ang="0">
                  <a:pos x="126" y="1374"/>
                </a:cxn>
                <a:cxn ang="0">
                  <a:pos x="2" y="1248"/>
                </a:cxn>
                <a:cxn ang="0">
                  <a:pos x="0" y="4"/>
                </a:cxn>
              </a:cxnLst>
              <a:rect l="0" t="0" r="r" b="b"/>
              <a:pathLst>
                <a:path w="676" h="2694">
                  <a:moveTo>
                    <a:pt x="0" y="4"/>
                  </a:moveTo>
                  <a:lnTo>
                    <a:pt x="62" y="6"/>
                  </a:lnTo>
                  <a:lnTo>
                    <a:pt x="58" y="1144"/>
                  </a:lnTo>
                  <a:lnTo>
                    <a:pt x="160" y="1144"/>
                  </a:lnTo>
                  <a:lnTo>
                    <a:pt x="164" y="1382"/>
                  </a:lnTo>
                  <a:lnTo>
                    <a:pt x="184" y="1384"/>
                  </a:lnTo>
                  <a:lnTo>
                    <a:pt x="184" y="2334"/>
                  </a:lnTo>
                  <a:lnTo>
                    <a:pt x="330" y="2334"/>
                  </a:lnTo>
                  <a:lnTo>
                    <a:pt x="184" y="2336"/>
                  </a:lnTo>
                  <a:lnTo>
                    <a:pt x="184" y="2490"/>
                  </a:lnTo>
                  <a:lnTo>
                    <a:pt x="164" y="2486"/>
                  </a:lnTo>
                  <a:lnTo>
                    <a:pt x="514" y="2490"/>
                  </a:lnTo>
                  <a:lnTo>
                    <a:pt x="498" y="2490"/>
                  </a:lnTo>
                  <a:lnTo>
                    <a:pt x="492" y="2334"/>
                  </a:lnTo>
                  <a:lnTo>
                    <a:pt x="332" y="2334"/>
                  </a:lnTo>
                  <a:lnTo>
                    <a:pt x="494" y="2334"/>
                  </a:lnTo>
                  <a:lnTo>
                    <a:pt x="494" y="1388"/>
                  </a:lnTo>
                  <a:lnTo>
                    <a:pt x="514" y="1388"/>
                  </a:lnTo>
                  <a:lnTo>
                    <a:pt x="512" y="1142"/>
                  </a:lnTo>
                  <a:lnTo>
                    <a:pt x="614" y="1140"/>
                  </a:lnTo>
                  <a:lnTo>
                    <a:pt x="616" y="2"/>
                  </a:lnTo>
                  <a:lnTo>
                    <a:pt x="662" y="0"/>
                  </a:lnTo>
                  <a:lnTo>
                    <a:pt x="662" y="1252"/>
                  </a:lnTo>
                  <a:lnTo>
                    <a:pt x="548" y="1370"/>
                  </a:lnTo>
                  <a:lnTo>
                    <a:pt x="546" y="2344"/>
                  </a:lnTo>
                  <a:lnTo>
                    <a:pt x="676" y="2472"/>
                  </a:lnTo>
                  <a:lnTo>
                    <a:pt x="676" y="2684"/>
                  </a:lnTo>
                  <a:lnTo>
                    <a:pt x="604" y="2682"/>
                  </a:lnTo>
                  <a:lnTo>
                    <a:pt x="606" y="2626"/>
                  </a:lnTo>
                  <a:lnTo>
                    <a:pt x="588" y="2624"/>
                  </a:lnTo>
                  <a:lnTo>
                    <a:pt x="588" y="2492"/>
                  </a:lnTo>
                  <a:lnTo>
                    <a:pt x="98" y="2486"/>
                  </a:lnTo>
                  <a:lnTo>
                    <a:pt x="98" y="2626"/>
                  </a:lnTo>
                  <a:lnTo>
                    <a:pt x="76" y="2626"/>
                  </a:lnTo>
                  <a:lnTo>
                    <a:pt x="76" y="2692"/>
                  </a:lnTo>
                  <a:lnTo>
                    <a:pt x="0" y="2694"/>
                  </a:lnTo>
                  <a:lnTo>
                    <a:pt x="1" y="2472"/>
                  </a:lnTo>
                  <a:lnTo>
                    <a:pt x="130" y="2346"/>
                  </a:lnTo>
                  <a:lnTo>
                    <a:pt x="126" y="1374"/>
                  </a:lnTo>
                  <a:lnTo>
                    <a:pt x="2" y="1248"/>
                  </a:lnTo>
                  <a:lnTo>
                    <a:pt x="0" y="4"/>
                  </a:lnTo>
                  <a:close/>
                </a:path>
              </a:pathLst>
            </a:custGeom>
            <a:pattFill prst="wdUpDiag">
              <a:fgClr>
                <a:schemeClr val="tx2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o-RO"/>
            </a:p>
          </p:txBody>
        </p:sp>
        <p:grpSp>
          <p:nvGrpSpPr>
            <p:cNvPr id="174346" name="Group 266"/>
            <p:cNvGrpSpPr>
              <a:grpSpLocks noChangeAspect="1"/>
            </p:cNvGrpSpPr>
            <p:nvPr/>
          </p:nvGrpSpPr>
          <p:grpSpPr bwMode="auto">
            <a:xfrm>
              <a:off x="2655" y="3434"/>
              <a:ext cx="453" cy="328"/>
              <a:chOff x="2655" y="3434"/>
              <a:chExt cx="453" cy="328"/>
            </a:xfrm>
          </p:grpSpPr>
          <p:sp>
            <p:nvSpPr>
              <p:cNvPr id="174347" name="Freeform 267" descr="Широкий диагональный 2"/>
              <p:cNvSpPr>
                <a:spLocks noChangeAspect="1"/>
              </p:cNvSpPr>
              <p:nvPr/>
            </p:nvSpPr>
            <p:spPr bwMode="auto">
              <a:xfrm>
                <a:off x="2655" y="3634"/>
                <a:ext cx="18" cy="128"/>
              </a:xfrm>
              <a:custGeom>
                <a:avLst/>
                <a:gdLst/>
                <a:ahLst/>
                <a:cxnLst>
                  <a:cxn ang="0">
                    <a:pos x="22" y="2"/>
                  </a:cxn>
                  <a:cxn ang="0">
                    <a:pos x="2" y="0"/>
                  </a:cxn>
                  <a:cxn ang="0">
                    <a:pos x="0" y="150"/>
                  </a:cxn>
                </a:cxnLst>
                <a:rect l="0" t="0" r="r" b="b"/>
                <a:pathLst>
                  <a:path w="22" h="150">
                    <a:moveTo>
                      <a:pt x="22" y="2"/>
                    </a:moveTo>
                    <a:lnTo>
                      <a:pt x="2" y="0"/>
                    </a:lnTo>
                    <a:lnTo>
                      <a:pt x="0" y="150"/>
                    </a:lnTo>
                  </a:path>
                </a:pathLst>
              </a:custGeom>
              <a:noFill/>
              <a:ln w="6350" cmpd="sng">
                <a:solidFill>
                  <a:schemeClr val="tx1"/>
                </a:solidFill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o-RO"/>
              </a:p>
            </p:txBody>
          </p:sp>
          <p:sp>
            <p:nvSpPr>
              <p:cNvPr id="174348" name="Freeform 268" descr="Широкий диагональный 2"/>
              <p:cNvSpPr>
                <a:spLocks noChangeAspect="1"/>
              </p:cNvSpPr>
              <p:nvPr/>
            </p:nvSpPr>
            <p:spPr bwMode="auto">
              <a:xfrm>
                <a:off x="3091" y="3641"/>
                <a:ext cx="17" cy="11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0" y="0"/>
                  </a:cxn>
                  <a:cxn ang="0">
                    <a:pos x="20" y="136"/>
                  </a:cxn>
                </a:cxnLst>
                <a:rect l="0" t="0" r="r" b="b"/>
                <a:pathLst>
                  <a:path w="20" h="136">
                    <a:moveTo>
                      <a:pt x="0" y="0"/>
                    </a:moveTo>
                    <a:lnTo>
                      <a:pt x="20" y="0"/>
                    </a:lnTo>
                    <a:lnTo>
                      <a:pt x="20" y="136"/>
                    </a:lnTo>
                  </a:path>
                </a:pathLst>
              </a:custGeom>
              <a:noFill/>
              <a:ln w="6350" cmpd="sng">
                <a:solidFill>
                  <a:schemeClr val="tx1"/>
                </a:solidFill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o-RO"/>
              </a:p>
            </p:txBody>
          </p:sp>
          <p:sp>
            <p:nvSpPr>
              <p:cNvPr id="174349" name="Freeform 269" descr="Широкий диагональный 2"/>
              <p:cNvSpPr>
                <a:spLocks noChangeAspect="1"/>
              </p:cNvSpPr>
              <p:nvPr/>
            </p:nvSpPr>
            <p:spPr bwMode="auto">
              <a:xfrm>
                <a:off x="2730" y="3434"/>
                <a:ext cx="17" cy="204"/>
              </a:xfrm>
              <a:custGeom>
                <a:avLst/>
                <a:gdLst/>
                <a:ahLst/>
                <a:cxnLst>
                  <a:cxn ang="0">
                    <a:pos x="19" y="0"/>
                  </a:cxn>
                  <a:cxn ang="0">
                    <a:pos x="0" y="32"/>
                  </a:cxn>
                  <a:cxn ang="0">
                    <a:pos x="0" y="239"/>
                  </a:cxn>
                </a:cxnLst>
                <a:rect l="0" t="0" r="r" b="b"/>
                <a:pathLst>
                  <a:path w="19" h="239">
                    <a:moveTo>
                      <a:pt x="19" y="0"/>
                    </a:moveTo>
                    <a:lnTo>
                      <a:pt x="0" y="32"/>
                    </a:lnTo>
                    <a:lnTo>
                      <a:pt x="0" y="239"/>
                    </a:lnTo>
                  </a:path>
                </a:pathLst>
              </a:custGeom>
              <a:noFill/>
              <a:ln w="6350" cmpd="sng">
                <a:solidFill>
                  <a:schemeClr val="tx1"/>
                </a:solidFill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o-RO"/>
              </a:p>
            </p:txBody>
          </p:sp>
          <p:sp>
            <p:nvSpPr>
              <p:cNvPr id="174350" name="Freeform 270" descr="Широкий диагональный 2"/>
              <p:cNvSpPr>
                <a:spLocks noChangeAspect="1"/>
              </p:cNvSpPr>
              <p:nvPr/>
            </p:nvSpPr>
            <p:spPr bwMode="auto">
              <a:xfrm>
                <a:off x="3018" y="3441"/>
                <a:ext cx="11" cy="19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3" y="30"/>
                  </a:cxn>
                  <a:cxn ang="0">
                    <a:pos x="13" y="229"/>
                  </a:cxn>
                </a:cxnLst>
                <a:rect l="0" t="0" r="r" b="b"/>
                <a:pathLst>
                  <a:path w="13" h="229">
                    <a:moveTo>
                      <a:pt x="0" y="0"/>
                    </a:moveTo>
                    <a:lnTo>
                      <a:pt x="13" y="30"/>
                    </a:lnTo>
                    <a:lnTo>
                      <a:pt x="13" y="229"/>
                    </a:lnTo>
                  </a:path>
                </a:pathLst>
              </a:custGeom>
              <a:noFill/>
              <a:ln w="6350" cmpd="sng">
                <a:solidFill>
                  <a:schemeClr val="tx1"/>
                </a:solidFill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o-RO"/>
              </a:p>
            </p:txBody>
          </p:sp>
        </p:grpSp>
      </p:grpSp>
      <p:sp>
        <p:nvSpPr>
          <p:cNvPr id="174351" name="Freeform 271" descr="Алмазная решетка (контур)"/>
          <p:cNvSpPr>
            <a:spLocks noChangeAspect="1"/>
          </p:cNvSpPr>
          <p:nvPr/>
        </p:nvSpPr>
        <p:spPr bwMode="auto">
          <a:xfrm>
            <a:off x="4810125" y="1898650"/>
            <a:ext cx="811213" cy="2792413"/>
          </a:xfrm>
          <a:custGeom>
            <a:avLst/>
            <a:gdLst/>
            <a:ahLst/>
            <a:cxnLst>
              <a:cxn ang="0">
                <a:pos x="116" y="14"/>
              </a:cxn>
              <a:cxn ang="0">
                <a:pos x="688" y="0"/>
              </a:cxn>
              <a:cxn ang="0">
                <a:pos x="724" y="2406"/>
              </a:cxn>
              <a:cxn ang="0">
                <a:pos x="140" y="2412"/>
              </a:cxn>
              <a:cxn ang="0">
                <a:pos x="140" y="2494"/>
              </a:cxn>
              <a:cxn ang="0">
                <a:pos x="0" y="2354"/>
              </a:cxn>
              <a:cxn ang="0">
                <a:pos x="0" y="1386"/>
              </a:cxn>
              <a:cxn ang="0">
                <a:pos x="116" y="1266"/>
              </a:cxn>
              <a:cxn ang="0">
                <a:pos x="116" y="14"/>
              </a:cxn>
            </a:cxnLst>
            <a:rect l="0" t="0" r="r" b="b"/>
            <a:pathLst>
              <a:path w="724" h="2494">
                <a:moveTo>
                  <a:pt x="116" y="14"/>
                </a:moveTo>
                <a:lnTo>
                  <a:pt x="688" y="0"/>
                </a:lnTo>
                <a:lnTo>
                  <a:pt x="724" y="2406"/>
                </a:lnTo>
                <a:lnTo>
                  <a:pt x="140" y="2412"/>
                </a:lnTo>
                <a:lnTo>
                  <a:pt x="140" y="2494"/>
                </a:lnTo>
                <a:lnTo>
                  <a:pt x="0" y="2354"/>
                </a:lnTo>
                <a:lnTo>
                  <a:pt x="0" y="1386"/>
                </a:lnTo>
                <a:lnTo>
                  <a:pt x="116" y="1266"/>
                </a:lnTo>
                <a:lnTo>
                  <a:pt x="116" y="14"/>
                </a:lnTo>
                <a:close/>
              </a:path>
            </a:pathLst>
          </a:custGeom>
          <a:pattFill prst="openDmnd">
            <a:fgClr>
              <a:srgbClr val="FF3300"/>
            </a:fgClr>
            <a:bgClr>
              <a:schemeClr val="bg1"/>
            </a:bgClr>
          </a:pattFill>
          <a:ln w="9525">
            <a:solidFill>
              <a:srgbClr val="FF3300"/>
            </a:solidFill>
            <a:round/>
            <a:headEnd/>
            <a:tailEnd/>
          </a:ln>
          <a:effectLst/>
        </p:spPr>
        <p:txBody>
          <a:bodyPr/>
          <a:lstStyle/>
          <a:p>
            <a:endParaRPr lang="ro-RO"/>
          </a:p>
        </p:txBody>
      </p:sp>
      <p:sp>
        <p:nvSpPr>
          <p:cNvPr id="174352" name="Freeform 272" descr="Алмазная решетка (контур)"/>
          <p:cNvSpPr>
            <a:spLocks noChangeAspect="1"/>
          </p:cNvSpPr>
          <p:nvPr/>
        </p:nvSpPr>
        <p:spPr bwMode="auto">
          <a:xfrm>
            <a:off x="3997325" y="1916113"/>
            <a:ext cx="331788" cy="2760662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172" y="0"/>
              </a:cxn>
              <a:cxn ang="0">
                <a:pos x="170" y="1242"/>
              </a:cxn>
              <a:cxn ang="0">
                <a:pos x="296" y="1368"/>
              </a:cxn>
              <a:cxn ang="0">
                <a:pos x="295" y="2339"/>
              </a:cxn>
              <a:cxn ang="0">
                <a:pos x="163" y="2465"/>
              </a:cxn>
              <a:cxn ang="0">
                <a:pos x="163" y="2405"/>
              </a:cxn>
              <a:cxn ang="0">
                <a:pos x="6" y="2404"/>
              </a:cxn>
              <a:cxn ang="0">
                <a:pos x="0" y="0"/>
              </a:cxn>
            </a:cxnLst>
            <a:rect l="0" t="0" r="r" b="b"/>
            <a:pathLst>
              <a:path w="296" h="2465">
                <a:moveTo>
                  <a:pt x="0" y="0"/>
                </a:moveTo>
                <a:lnTo>
                  <a:pt x="172" y="0"/>
                </a:lnTo>
                <a:lnTo>
                  <a:pt x="170" y="1242"/>
                </a:lnTo>
                <a:lnTo>
                  <a:pt x="296" y="1368"/>
                </a:lnTo>
                <a:lnTo>
                  <a:pt x="295" y="2339"/>
                </a:lnTo>
                <a:lnTo>
                  <a:pt x="163" y="2465"/>
                </a:lnTo>
                <a:lnTo>
                  <a:pt x="163" y="2405"/>
                </a:lnTo>
                <a:lnTo>
                  <a:pt x="6" y="2404"/>
                </a:lnTo>
                <a:lnTo>
                  <a:pt x="0" y="0"/>
                </a:lnTo>
                <a:close/>
              </a:path>
            </a:pathLst>
          </a:custGeom>
          <a:pattFill prst="openDmnd">
            <a:fgClr>
              <a:srgbClr val="FF3300"/>
            </a:fgClr>
            <a:bgClr>
              <a:schemeClr val="bg1"/>
            </a:bgClr>
          </a:pattFill>
          <a:ln w="9525" cap="flat" cmpd="sng">
            <a:solidFill>
              <a:srgbClr val="FF33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endParaRPr lang="ro-RO"/>
          </a:p>
        </p:txBody>
      </p:sp>
      <p:sp>
        <p:nvSpPr>
          <p:cNvPr id="174353" name="Freeform 273" descr="Алмазная решетка (контур)"/>
          <p:cNvSpPr>
            <a:spLocks noChangeAspect="1"/>
          </p:cNvSpPr>
          <p:nvPr/>
        </p:nvSpPr>
        <p:spPr bwMode="auto">
          <a:xfrm>
            <a:off x="3498850" y="1925638"/>
            <a:ext cx="53975" cy="276860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39" y="0"/>
              </a:cxn>
              <a:cxn ang="0">
                <a:pos x="48" y="2400"/>
              </a:cxn>
              <a:cxn ang="0">
                <a:pos x="21" y="2397"/>
              </a:cxn>
              <a:cxn ang="0">
                <a:pos x="18" y="2469"/>
              </a:cxn>
              <a:cxn ang="0">
                <a:pos x="0" y="2472"/>
              </a:cxn>
              <a:cxn ang="0">
                <a:pos x="0" y="0"/>
              </a:cxn>
            </a:cxnLst>
            <a:rect l="0" t="0" r="r" b="b"/>
            <a:pathLst>
              <a:path w="48" h="2472">
                <a:moveTo>
                  <a:pt x="0" y="0"/>
                </a:moveTo>
                <a:lnTo>
                  <a:pt x="39" y="0"/>
                </a:lnTo>
                <a:lnTo>
                  <a:pt x="48" y="2400"/>
                </a:lnTo>
                <a:lnTo>
                  <a:pt x="21" y="2397"/>
                </a:lnTo>
                <a:lnTo>
                  <a:pt x="18" y="2469"/>
                </a:lnTo>
                <a:lnTo>
                  <a:pt x="0" y="2472"/>
                </a:lnTo>
                <a:lnTo>
                  <a:pt x="0" y="0"/>
                </a:lnTo>
                <a:close/>
              </a:path>
            </a:pathLst>
          </a:custGeom>
          <a:pattFill prst="openDmnd">
            <a:fgClr>
              <a:srgbClr val="FF3300"/>
            </a:fgClr>
            <a:bgClr>
              <a:schemeClr val="bg1"/>
            </a:bgClr>
          </a:pattFill>
          <a:ln w="9525" cap="flat" cmpd="sng">
            <a:solidFill>
              <a:srgbClr val="FF33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endParaRPr lang="ro-RO"/>
          </a:p>
        </p:txBody>
      </p:sp>
      <p:grpSp>
        <p:nvGrpSpPr>
          <p:cNvPr id="174354" name="Group 274"/>
          <p:cNvGrpSpPr>
            <a:grpSpLocks noChangeAspect="1"/>
          </p:cNvGrpSpPr>
          <p:nvPr/>
        </p:nvGrpSpPr>
        <p:grpSpPr bwMode="auto">
          <a:xfrm>
            <a:off x="3540125" y="1744663"/>
            <a:ext cx="454025" cy="3416300"/>
            <a:chOff x="2095" y="1388"/>
            <a:chExt cx="346" cy="2602"/>
          </a:xfrm>
        </p:grpSpPr>
        <p:sp>
          <p:nvSpPr>
            <p:cNvPr id="174355" name="Freeform 275" descr="Широкий диагональный 2"/>
            <p:cNvSpPr>
              <a:spLocks noChangeAspect="1"/>
            </p:cNvSpPr>
            <p:nvPr/>
          </p:nvSpPr>
          <p:spPr bwMode="auto">
            <a:xfrm>
              <a:off x="2095" y="1388"/>
              <a:ext cx="346" cy="2602"/>
            </a:xfrm>
            <a:custGeom>
              <a:avLst/>
              <a:gdLst/>
              <a:ahLst/>
              <a:cxnLst>
                <a:cxn ang="0">
                  <a:pos x="28" y="0"/>
                </a:cxn>
                <a:cxn ang="0">
                  <a:pos x="364" y="0"/>
                </a:cxn>
                <a:cxn ang="0">
                  <a:pos x="398" y="28"/>
                </a:cxn>
                <a:cxn ang="0">
                  <a:pos x="406" y="2848"/>
                </a:cxn>
                <a:cxn ang="0">
                  <a:pos x="388" y="2862"/>
                </a:cxn>
                <a:cxn ang="0">
                  <a:pos x="388" y="2888"/>
                </a:cxn>
                <a:cxn ang="0">
                  <a:pos x="388" y="2916"/>
                </a:cxn>
                <a:cxn ang="0">
                  <a:pos x="264" y="2916"/>
                </a:cxn>
                <a:cxn ang="0">
                  <a:pos x="262" y="3000"/>
                </a:cxn>
                <a:cxn ang="0">
                  <a:pos x="210" y="2998"/>
                </a:cxn>
                <a:cxn ang="0">
                  <a:pos x="210" y="2918"/>
                </a:cxn>
                <a:cxn ang="0">
                  <a:pos x="262" y="2918"/>
                </a:cxn>
                <a:cxn ang="0">
                  <a:pos x="212" y="2918"/>
                </a:cxn>
                <a:cxn ang="0">
                  <a:pos x="262" y="2856"/>
                </a:cxn>
                <a:cxn ang="0">
                  <a:pos x="186" y="2852"/>
                </a:cxn>
                <a:cxn ang="0">
                  <a:pos x="104" y="2918"/>
                </a:cxn>
                <a:cxn ang="0">
                  <a:pos x="102" y="2996"/>
                </a:cxn>
                <a:cxn ang="0">
                  <a:pos x="210" y="3000"/>
                </a:cxn>
                <a:cxn ang="0">
                  <a:pos x="210" y="3052"/>
                </a:cxn>
                <a:cxn ang="0">
                  <a:pos x="76" y="3050"/>
                </a:cxn>
                <a:cxn ang="0">
                  <a:pos x="76" y="3016"/>
                </a:cxn>
                <a:cxn ang="0">
                  <a:pos x="102" y="2998"/>
                </a:cxn>
                <a:cxn ang="0">
                  <a:pos x="78" y="3012"/>
                </a:cxn>
                <a:cxn ang="0">
                  <a:pos x="76" y="3048"/>
                </a:cxn>
                <a:cxn ang="0">
                  <a:pos x="58" y="3050"/>
                </a:cxn>
                <a:cxn ang="0">
                  <a:pos x="60" y="3006"/>
                </a:cxn>
                <a:cxn ang="0">
                  <a:pos x="84" y="2984"/>
                </a:cxn>
                <a:cxn ang="0">
                  <a:pos x="82" y="2912"/>
                </a:cxn>
                <a:cxn ang="0">
                  <a:pos x="30" y="2914"/>
                </a:cxn>
                <a:cxn ang="0">
                  <a:pos x="30" y="2858"/>
                </a:cxn>
                <a:cxn ang="0">
                  <a:pos x="10" y="2852"/>
                </a:cxn>
                <a:cxn ang="0">
                  <a:pos x="0" y="28"/>
                </a:cxn>
                <a:cxn ang="0">
                  <a:pos x="28" y="0"/>
                </a:cxn>
              </a:cxnLst>
              <a:rect l="0" t="0" r="r" b="b"/>
              <a:pathLst>
                <a:path w="406" h="3052">
                  <a:moveTo>
                    <a:pt x="28" y="0"/>
                  </a:moveTo>
                  <a:lnTo>
                    <a:pt x="364" y="0"/>
                  </a:lnTo>
                  <a:lnTo>
                    <a:pt x="398" y="28"/>
                  </a:lnTo>
                  <a:lnTo>
                    <a:pt x="406" y="2848"/>
                  </a:lnTo>
                  <a:lnTo>
                    <a:pt x="388" y="2862"/>
                  </a:lnTo>
                  <a:lnTo>
                    <a:pt x="388" y="2888"/>
                  </a:lnTo>
                  <a:lnTo>
                    <a:pt x="388" y="2916"/>
                  </a:lnTo>
                  <a:lnTo>
                    <a:pt x="264" y="2916"/>
                  </a:lnTo>
                  <a:lnTo>
                    <a:pt x="262" y="3000"/>
                  </a:lnTo>
                  <a:lnTo>
                    <a:pt x="210" y="2998"/>
                  </a:lnTo>
                  <a:lnTo>
                    <a:pt x="210" y="2918"/>
                  </a:lnTo>
                  <a:lnTo>
                    <a:pt x="262" y="2918"/>
                  </a:lnTo>
                  <a:lnTo>
                    <a:pt x="212" y="2918"/>
                  </a:lnTo>
                  <a:lnTo>
                    <a:pt x="262" y="2856"/>
                  </a:lnTo>
                  <a:lnTo>
                    <a:pt x="186" y="2852"/>
                  </a:lnTo>
                  <a:lnTo>
                    <a:pt x="104" y="2918"/>
                  </a:lnTo>
                  <a:lnTo>
                    <a:pt x="102" y="2996"/>
                  </a:lnTo>
                  <a:lnTo>
                    <a:pt x="210" y="3000"/>
                  </a:lnTo>
                  <a:lnTo>
                    <a:pt x="210" y="3052"/>
                  </a:lnTo>
                  <a:lnTo>
                    <a:pt x="76" y="3050"/>
                  </a:lnTo>
                  <a:lnTo>
                    <a:pt x="76" y="3016"/>
                  </a:lnTo>
                  <a:lnTo>
                    <a:pt x="102" y="2998"/>
                  </a:lnTo>
                  <a:lnTo>
                    <a:pt x="78" y="3012"/>
                  </a:lnTo>
                  <a:lnTo>
                    <a:pt x="76" y="3048"/>
                  </a:lnTo>
                  <a:lnTo>
                    <a:pt x="58" y="3050"/>
                  </a:lnTo>
                  <a:lnTo>
                    <a:pt x="60" y="3006"/>
                  </a:lnTo>
                  <a:lnTo>
                    <a:pt x="84" y="2984"/>
                  </a:lnTo>
                  <a:lnTo>
                    <a:pt x="82" y="2912"/>
                  </a:lnTo>
                  <a:lnTo>
                    <a:pt x="30" y="2914"/>
                  </a:lnTo>
                  <a:lnTo>
                    <a:pt x="30" y="2858"/>
                  </a:lnTo>
                  <a:lnTo>
                    <a:pt x="10" y="2852"/>
                  </a:lnTo>
                  <a:lnTo>
                    <a:pt x="0" y="28"/>
                  </a:lnTo>
                  <a:lnTo>
                    <a:pt x="28" y="0"/>
                  </a:lnTo>
                  <a:close/>
                </a:path>
              </a:pathLst>
            </a:custGeom>
            <a:pattFill prst="wdUpDiag">
              <a:fgClr>
                <a:schemeClr val="tx1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o-RO"/>
            </a:p>
          </p:txBody>
        </p:sp>
        <p:sp>
          <p:nvSpPr>
            <p:cNvPr id="174356" name="Freeform 276" descr="Широкий диагональный 2"/>
            <p:cNvSpPr>
              <a:spLocks noChangeAspect="1"/>
            </p:cNvSpPr>
            <p:nvPr/>
          </p:nvSpPr>
          <p:spPr bwMode="auto">
            <a:xfrm>
              <a:off x="2423" y="3516"/>
              <a:ext cx="15" cy="321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0" y="18"/>
                </a:cxn>
                <a:cxn ang="0">
                  <a:pos x="2" y="376"/>
                </a:cxn>
              </a:cxnLst>
              <a:rect l="0" t="0" r="r" b="b"/>
              <a:pathLst>
                <a:path w="18" h="376">
                  <a:moveTo>
                    <a:pt x="18" y="0"/>
                  </a:moveTo>
                  <a:lnTo>
                    <a:pt x="0" y="18"/>
                  </a:lnTo>
                  <a:lnTo>
                    <a:pt x="2" y="376"/>
                  </a:lnTo>
                </a:path>
              </a:pathLst>
            </a:custGeom>
            <a:noFill/>
            <a:ln w="6350" cmpd="sng">
              <a:solidFill>
                <a:schemeClr val="tx1"/>
              </a:solidFill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ro-RO"/>
            </a:p>
          </p:txBody>
        </p:sp>
        <p:sp>
          <p:nvSpPr>
            <p:cNvPr id="174357" name="Freeform 277" descr="Широкий диагональный 2"/>
            <p:cNvSpPr>
              <a:spLocks noChangeAspect="1"/>
            </p:cNvSpPr>
            <p:nvPr/>
          </p:nvSpPr>
          <p:spPr bwMode="auto">
            <a:xfrm>
              <a:off x="2102" y="3509"/>
              <a:ext cx="19" cy="3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0" y="20"/>
                </a:cxn>
                <a:cxn ang="0">
                  <a:pos x="22" y="368"/>
                </a:cxn>
              </a:cxnLst>
              <a:rect l="0" t="0" r="r" b="b"/>
              <a:pathLst>
                <a:path w="22" h="368">
                  <a:moveTo>
                    <a:pt x="0" y="0"/>
                  </a:moveTo>
                  <a:lnTo>
                    <a:pt x="20" y="20"/>
                  </a:lnTo>
                  <a:lnTo>
                    <a:pt x="22" y="368"/>
                  </a:lnTo>
                </a:path>
              </a:pathLst>
            </a:custGeom>
            <a:noFill/>
            <a:ln w="6350" cmpd="sng">
              <a:solidFill>
                <a:schemeClr val="tx1"/>
              </a:solidFill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ro-RO"/>
            </a:p>
          </p:txBody>
        </p:sp>
      </p:grpSp>
      <p:grpSp>
        <p:nvGrpSpPr>
          <p:cNvPr id="174358" name="Group 278"/>
          <p:cNvGrpSpPr>
            <a:grpSpLocks/>
          </p:cNvGrpSpPr>
          <p:nvPr/>
        </p:nvGrpSpPr>
        <p:grpSpPr bwMode="auto">
          <a:xfrm>
            <a:off x="3155950" y="4953000"/>
            <a:ext cx="2832100" cy="441325"/>
            <a:chOff x="1991" y="2851"/>
            <a:chExt cx="1784" cy="278"/>
          </a:xfrm>
        </p:grpSpPr>
        <p:sp>
          <p:nvSpPr>
            <p:cNvPr id="174359" name="Freeform 279" descr="Широкий диагональный 1"/>
            <p:cNvSpPr>
              <a:spLocks noChangeAspect="1"/>
            </p:cNvSpPr>
            <p:nvPr/>
          </p:nvSpPr>
          <p:spPr bwMode="auto">
            <a:xfrm>
              <a:off x="2696" y="2851"/>
              <a:ext cx="372" cy="278"/>
            </a:xfrm>
            <a:custGeom>
              <a:avLst/>
              <a:gdLst/>
              <a:ahLst/>
              <a:cxnLst>
                <a:cxn ang="0">
                  <a:pos x="109" y="2"/>
                </a:cxn>
                <a:cxn ang="0">
                  <a:pos x="268" y="0"/>
                </a:cxn>
                <a:cxn ang="0">
                  <a:pos x="188" y="0"/>
                </a:cxn>
                <a:cxn ang="0">
                  <a:pos x="188" y="338"/>
                </a:cxn>
                <a:cxn ang="0">
                  <a:pos x="338" y="338"/>
                </a:cxn>
                <a:cxn ang="0">
                  <a:pos x="338" y="0"/>
                </a:cxn>
                <a:cxn ang="0">
                  <a:pos x="266" y="0"/>
                </a:cxn>
                <a:cxn ang="0">
                  <a:pos x="418" y="0"/>
                </a:cxn>
                <a:cxn ang="0">
                  <a:pos x="418" y="154"/>
                </a:cxn>
                <a:cxn ang="0">
                  <a:pos x="400" y="156"/>
                </a:cxn>
                <a:cxn ang="0">
                  <a:pos x="400" y="178"/>
                </a:cxn>
                <a:cxn ang="0">
                  <a:pos x="528" y="178"/>
                </a:cxn>
                <a:cxn ang="0">
                  <a:pos x="528" y="236"/>
                </a:cxn>
                <a:cxn ang="0">
                  <a:pos x="468" y="232"/>
                </a:cxn>
                <a:cxn ang="0">
                  <a:pos x="468" y="290"/>
                </a:cxn>
                <a:cxn ang="0">
                  <a:pos x="444" y="290"/>
                </a:cxn>
                <a:cxn ang="0">
                  <a:pos x="444" y="394"/>
                </a:cxn>
                <a:cxn ang="0">
                  <a:pos x="400" y="394"/>
                </a:cxn>
                <a:cxn ang="0">
                  <a:pos x="400" y="336"/>
                </a:cxn>
                <a:cxn ang="0">
                  <a:pos x="132" y="336"/>
                </a:cxn>
                <a:cxn ang="0">
                  <a:pos x="134" y="394"/>
                </a:cxn>
                <a:cxn ang="0">
                  <a:pos x="78" y="394"/>
                </a:cxn>
                <a:cxn ang="0">
                  <a:pos x="78" y="292"/>
                </a:cxn>
                <a:cxn ang="0">
                  <a:pos x="50" y="294"/>
                </a:cxn>
                <a:cxn ang="0">
                  <a:pos x="50" y="232"/>
                </a:cxn>
                <a:cxn ang="0">
                  <a:pos x="0" y="230"/>
                </a:cxn>
                <a:cxn ang="0">
                  <a:pos x="0" y="174"/>
                </a:cxn>
                <a:cxn ang="0">
                  <a:pos x="126" y="174"/>
                </a:cxn>
                <a:cxn ang="0">
                  <a:pos x="122" y="150"/>
                </a:cxn>
                <a:cxn ang="0">
                  <a:pos x="109" y="149"/>
                </a:cxn>
                <a:cxn ang="0">
                  <a:pos x="109" y="2"/>
                </a:cxn>
              </a:cxnLst>
              <a:rect l="0" t="0" r="r" b="b"/>
              <a:pathLst>
                <a:path w="528" h="394">
                  <a:moveTo>
                    <a:pt x="109" y="2"/>
                  </a:moveTo>
                  <a:lnTo>
                    <a:pt x="268" y="0"/>
                  </a:lnTo>
                  <a:lnTo>
                    <a:pt x="188" y="0"/>
                  </a:lnTo>
                  <a:lnTo>
                    <a:pt x="188" y="338"/>
                  </a:lnTo>
                  <a:lnTo>
                    <a:pt x="338" y="338"/>
                  </a:lnTo>
                  <a:lnTo>
                    <a:pt x="338" y="0"/>
                  </a:lnTo>
                  <a:lnTo>
                    <a:pt x="266" y="0"/>
                  </a:lnTo>
                  <a:lnTo>
                    <a:pt x="418" y="0"/>
                  </a:lnTo>
                  <a:lnTo>
                    <a:pt x="418" y="154"/>
                  </a:lnTo>
                  <a:lnTo>
                    <a:pt x="400" y="156"/>
                  </a:lnTo>
                  <a:lnTo>
                    <a:pt x="400" y="178"/>
                  </a:lnTo>
                  <a:lnTo>
                    <a:pt x="528" y="178"/>
                  </a:lnTo>
                  <a:lnTo>
                    <a:pt x="528" y="236"/>
                  </a:lnTo>
                  <a:lnTo>
                    <a:pt x="468" y="232"/>
                  </a:lnTo>
                  <a:lnTo>
                    <a:pt x="468" y="290"/>
                  </a:lnTo>
                  <a:lnTo>
                    <a:pt x="444" y="290"/>
                  </a:lnTo>
                  <a:lnTo>
                    <a:pt x="444" y="394"/>
                  </a:lnTo>
                  <a:lnTo>
                    <a:pt x="400" y="394"/>
                  </a:lnTo>
                  <a:lnTo>
                    <a:pt x="400" y="336"/>
                  </a:lnTo>
                  <a:lnTo>
                    <a:pt x="132" y="336"/>
                  </a:lnTo>
                  <a:lnTo>
                    <a:pt x="134" y="394"/>
                  </a:lnTo>
                  <a:lnTo>
                    <a:pt x="78" y="394"/>
                  </a:lnTo>
                  <a:lnTo>
                    <a:pt x="78" y="292"/>
                  </a:lnTo>
                  <a:lnTo>
                    <a:pt x="50" y="294"/>
                  </a:lnTo>
                  <a:lnTo>
                    <a:pt x="50" y="232"/>
                  </a:lnTo>
                  <a:lnTo>
                    <a:pt x="0" y="230"/>
                  </a:lnTo>
                  <a:lnTo>
                    <a:pt x="0" y="174"/>
                  </a:lnTo>
                  <a:lnTo>
                    <a:pt x="126" y="174"/>
                  </a:lnTo>
                  <a:lnTo>
                    <a:pt x="122" y="150"/>
                  </a:lnTo>
                  <a:lnTo>
                    <a:pt x="109" y="149"/>
                  </a:lnTo>
                  <a:lnTo>
                    <a:pt x="109" y="2"/>
                  </a:lnTo>
                  <a:close/>
                </a:path>
              </a:pathLst>
            </a:custGeom>
            <a:pattFill prst="wdDnDiag">
              <a:fgClr>
                <a:schemeClr val="tx1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o-RO"/>
            </a:p>
          </p:txBody>
        </p:sp>
        <p:sp>
          <p:nvSpPr>
            <p:cNvPr id="174360" name="Freeform 280" descr="Широкий диагональный 2"/>
            <p:cNvSpPr>
              <a:spLocks noChangeAspect="1"/>
            </p:cNvSpPr>
            <p:nvPr/>
          </p:nvSpPr>
          <p:spPr bwMode="auto">
            <a:xfrm>
              <a:off x="1991" y="2899"/>
              <a:ext cx="1784" cy="203"/>
            </a:xfrm>
            <a:custGeom>
              <a:avLst/>
              <a:gdLst/>
              <a:ahLst/>
              <a:cxnLst>
                <a:cxn ang="0">
                  <a:pos x="0" y="100"/>
                </a:cxn>
                <a:cxn ang="0">
                  <a:pos x="66" y="99"/>
                </a:cxn>
                <a:cxn ang="0">
                  <a:pos x="66" y="153"/>
                </a:cxn>
                <a:cxn ang="0">
                  <a:pos x="237" y="151"/>
                </a:cxn>
                <a:cxn ang="0">
                  <a:pos x="241" y="97"/>
                </a:cxn>
                <a:cxn ang="0">
                  <a:pos x="295" y="97"/>
                </a:cxn>
                <a:cxn ang="0">
                  <a:pos x="294" y="87"/>
                </a:cxn>
                <a:cxn ang="0">
                  <a:pos x="321" y="88"/>
                </a:cxn>
                <a:cxn ang="0">
                  <a:pos x="321" y="12"/>
                </a:cxn>
                <a:cxn ang="0">
                  <a:pos x="903" y="10"/>
                </a:cxn>
                <a:cxn ang="0">
                  <a:pos x="901" y="88"/>
                </a:cxn>
                <a:cxn ang="0">
                  <a:pos x="1618" y="87"/>
                </a:cxn>
                <a:cxn ang="0">
                  <a:pos x="1618" y="4"/>
                </a:cxn>
                <a:cxn ang="0">
                  <a:pos x="2196" y="0"/>
                </a:cxn>
                <a:cxn ang="0">
                  <a:pos x="2196" y="79"/>
                </a:cxn>
                <a:cxn ang="0">
                  <a:pos x="2283" y="78"/>
                </a:cxn>
                <a:cxn ang="0">
                  <a:pos x="2293" y="136"/>
                </a:cxn>
                <a:cxn ang="0">
                  <a:pos x="2425" y="135"/>
                </a:cxn>
                <a:cxn ang="0">
                  <a:pos x="2427" y="78"/>
                </a:cxn>
                <a:cxn ang="0">
                  <a:pos x="2527" y="78"/>
                </a:cxn>
                <a:cxn ang="0">
                  <a:pos x="2529" y="213"/>
                </a:cxn>
                <a:cxn ang="0">
                  <a:pos x="2461" y="216"/>
                </a:cxn>
                <a:cxn ang="0">
                  <a:pos x="2461" y="279"/>
                </a:cxn>
                <a:cxn ang="0">
                  <a:pos x="1668" y="280"/>
                </a:cxn>
                <a:cxn ang="0">
                  <a:pos x="1668" y="88"/>
                </a:cxn>
                <a:cxn ang="0">
                  <a:pos x="1621" y="90"/>
                </a:cxn>
                <a:cxn ang="0">
                  <a:pos x="864" y="87"/>
                </a:cxn>
                <a:cxn ang="0">
                  <a:pos x="864" y="129"/>
                </a:cxn>
                <a:cxn ang="0">
                  <a:pos x="865" y="277"/>
                </a:cxn>
                <a:cxn ang="0">
                  <a:pos x="829" y="277"/>
                </a:cxn>
                <a:cxn ang="0">
                  <a:pos x="832" y="130"/>
                </a:cxn>
                <a:cxn ang="0">
                  <a:pos x="768" y="129"/>
                </a:cxn>
                <a:cxn ang="0">
                  <a:pos x="766" y="10"/>
                </a:cxn>
                <a:cxn ang="0">
                  <a:pos x="342" y="10"/>
                </a:cxn>
                <a:cxn ang="0">
                  <a:pos x="342" y="139"/>
                </a:cxn>
                <a:cxn ang="0">
                  <a:pos x="268" y="141"/>
                </a:cxn>
                <a:cxn ang="0">
                  <a:pos x="267" y="289"/>
                </a:cxn>
                <a:cxn ang="0">
                  <a:pos x="85" y="288"/>
                </a:cxn>
                <a:cxn ang="0">
                  <a:pos x="85" y="226"/>
                </a:cxn>
                <a:cxn ang="0">
                  <a:pos x="0" y="229"/>
                </a:cxn>
                <a:cxn ang="0">
                  <a:pos x="0" y="100"/>
                </a:cxn>
              </a:cxnLst>
              <a:rect l="0" t="0" r="r" b="b"/>
              <a:pathLst>
                <a:path w="2529" h="289">
                  <a:moveTo>
                    <a:pt x="0" y="100"/>
                  </a:moveTo>
                  <a:lnTo>
                    <a:pt x="66" y="99"/>
                  </a:lnTo>
                  <a:lnTo>
                    <a:pt x="66" y="153"/>
                  </a:lnTo>
                  <a:lnTo>
                    <a:pt x="237" y="151"/>
                  </a:lnTo>
                  <a:lnTo>
                    <a:pt x="241" y="97"/>
                  </a:lnTo>
                  <a:lnTo>
                    <a:pt x="295" y="97"/>
                  </a:lnTo>
                  <a:lnTo>
                    <a:pt x="294" y="87"/>
                  </a:lnTo>
                  <a:lnTo>
                    <a:pt x="321" y="88"/>
                  </a:lnTo>
                  <a:lnTo>
                    <a:pt x="321" y="12"/>
                  </a:lnTo>
                  <a:lnTo>
                    <a:pt x="903" y="10"/>
                  </a:lnTo>
                  <a:lnTo>
                    <a:pt x="901" y="88"/>
                  </a:lnTo>
                  <a:lnTo>
                    <a:pt x="1618" y="87"/>
                  </a:lnTo>
                  <a:lnTo>
                    <a:pt x="1618" y="4"/>
                  </a:lnTo>
                  <a:lnTo>
                    <a:pt x="2196" y="0"/>
                  </a:lnTo>
                  <a:lnTo>
                    <a:pt x="2196" y="79"/>
                  </a:lnTo>
                  <a:lnTo>
                    <a:pt x="2283" y="78"/>
                  </a:lnTo>
                  <a:lnTo>
                    <a:pt x="2293" y="136"/>
                  </a:lnTo>
                  <a:lnTo>
                    <a:pt x="2425" y="135"/>
                  </a:lnTo>
                  <a:lnTo>
                    <a:pt x="2427" y="78"/>
                  </a:lnTo>
                  <a:lnTo>
                    <a:pt x="2527" y="78"/>
                  </a:lnTo>
                  <a:lnTo>
                    <a:pt x="2529" y="213"/>
                  </a:lnTo>
                  <a:lnTo>
                    <a:pt x="2461" y="216"/>
                  </a:lnTo>
                  <a:lnTo>
                    <a:pt x="2461" y="279"/>
                  </a:lnTo>
                  <a:lnTo>
                    <a:pt x="1668" y="280"/>
                  </a:lnTo>
                  <a:lnTo>
                    <a:pt x="1668" y="88"/>
                  </a:lnTo>
                  <a:lnTo>
                    <a:pt x="1621" y="90"/>
                  </a:lnTo>
                  <a:lnTo>
                    <a:pt x="864" y="87"/>
                  </a:lnTo>
                  <a:lnTo>
                    <a:pt x="864" y="129"/>
                  </a:lnTo>
                  <a:lnTo>
                    <a:pt x="865" y="277"/>
                  </a:lnTo>
                  <a:lnTo>
                    <a:pt x="829" y="277"/>
                  </a:lnTo>
                  <a:lnTo>
                    <a:pt x="832" y="130"/>
                  </a:lnTo>
                  <a:lnTo>
                    <a:pt x="768" y="129"/>
                  </a:lnTo>
                  <a:lnTo>
                    <a:pt x="766" y="10"/>
                  </a:lnTo>
                  <a:lnTo>
                    <a:pt x="342" y="10"/>
                  </a:lnTo>
                  <a:lnTo>
                    <a:pt x="342" y="139"/>
                  </a:lnTo>
                  <a:lnTo>
                    <a:pt x="268" y="141"/>
                  </a:lnTo>
                  <a:lnTo>
                    <a:pt x="267" y="289"/>
                  </a:lnTo>
                  <a:lnTo>
                    <a:pt x="85" y="288"/>
                  </a:lnTo>
                  <a:lnTo>
                    <a:pt x="85" y="226"/>
                  </a:lnTo>
                  <a:lnTo>
                    <a:pt x="0" y="229"/>
                  </a:lnTo>
                  <a:lnTo>
                    <a:pt x="0" y="100"/>
                  </a:lnTo>
                  <a:close/>
                </a:path>
              </a:pathLst>
            </a:custGeom>
            <a:pattFill prst="wdUpDiag">
              <a:fgClr>
                <a:schemeClr val="tx1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o-RO"/>
            </a:p>
          </p:txBody>
        </p:sp>
        <p:grpSp>
          <p:nvGrpSpPr>
            <p:cNvPr id="174361" name="Group 281"/>
            <p:cNvGrpSpPr>
              <a:grpSpLocks noChangeAspect="1"/>
            </p:cNvGrpSpPr>
            <p:nvPr/>
          </p:nvGrpSpPr>
          <p:grpSpPr bwMode="auto">
            <a:xfrm>
              <a:off x="2187" y="2969"/>
              <a:ext cx="972" cy="127"/>
              <a:chOff x="2112" y="3660"/>
              <a:chExt cx="1379" cy="180"/>
            </a:xfrm>
          </p:grpSpPr>
          <p:sp>
            <p:nvSpPr>
              <p:cNvPr id="174362" name="Rectangle 282" descr="Алмазная решетка (контур)"/>
              <p:cNvSpPr>
                <a:spLocks noChangeAspect="1" noChangeArrowheads="1"/>
              </p:cNvSpPr>
              <p:nvPr/>
            </p:nvSpPr>
            <p:spPr bwMode="auto">
              <a:xfrm>
                <a:off x="2112" y="3702"/>
                <a:ext cx="72" cy="138"/>
              </a:xfrm>
              <a:prstGeom prst="rect">
                <a:avLst/>
              </a:prstGeom>
              <a:pattFill prst="openDmnd">
                <a:fgClr>
                  <a:schemeClr val="folHlink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74363" name="Rectangle 283" descr="Алмазная решетка (контур)"/>
              <p:cNvSpPr>
                <a:spLocks noChangeAspect="1" noChangeArrowheads="1"/>
              </p:cNvSpPr>
              <p:nvPr/>
            </p:nvSpPr>
            <p:spPr bwMode="auto">
              <a:xfrm>
                <a:off x="2592" y="3699"/>
                <a:ext cx="72" cy="138"/>
              </a:xfrm>
              <a:prstGeom prst="rect">
                <a:avLst/>
              </a:prstGeom>
              <a:pattFill prst="openDmnd">
                <a:fgClr>
                  <a:schemeClr val="folHlink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74364" name="Rectangle 284" descr="Алмазная решетка (контур)"/>
              <p:cNvSpPr>
                <a:spLocks noChangeAspect="1" noChangeArrowheads="1"/>
              </p:cNvSpPr>
              <p:nvPr/>
            </p:nvSpPr>
            <p:spPr bwMode="auto">
              <a:xfrm>
                <a:off x="2701" y="3663"/>
                <a:ext cx="47" cy="174"/>
              </a:xfrm>
              <a:prstGeom prst="rect">
                <a:avLst/>
              </a:prstGeom>
              <a:pattFill prst="openDmnd">
                <a:fgClr>
                  <a:schemeClr val="folHlink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74365" name="Rectangle 285" descr="Алмазная решетка (контур)"/>
              <p:cNvSpPr>
                <a:spLocks noChangeAspect="1" noChangeArrowheads="1"/>
              </p:cNvSpPr>
              <p:nvPr/>
            </p:nvSpPr>
            <p:spPr bwMode="auto">
              <a:xfrm>
                <a:off x="3444" y="3660"/>
                <a:ext cx="47" cy="174"/>
              </a:xfrm>
              <a:prstGeom prst="rect">
                <a:avLst/>
              </a:prstGeom>
              <a:pattFill prst="openDmnd">
                <a:fgClr>
                  <a:schemeClr val="folHlink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sp>
          <p:nvSpPr>
            <p:cNvPr id="174366" name="Rectangle 286" descr="Алмазная решетка (контур)"/>
            <p:cNvSpPr>
              <a:spLocks noChangeArrowheads="1"/>
            </p:cNvSpPr>
            <p:nvPr/>
          </p:nvSpPr>
          <p:spPr bwMode="auto">
            <a:xfrm>
              <a:off x="2699" y="3063"/>
              <a:ext cx="48" cy="48"/>
            </a:xfrm>
            <a:prstGeom prst="rect">
              <a:avLst/>
            </a:prstGeom>
            <a:pattFill prst="openDmnd">
              <a:fgClr>
                <a:schemeClr val="folHlink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74367" name="Rectangle 287" descr="Алмазная решетка (контур)"/>
            <p:cNvSpPr>
              <a:spLocks noChangeArrowheads="1"/>
            </p:cNvSpPr>
            <p:nvPr/>
          </p:nvSpPr>
          <p:spPr bwMode="auto">
            <a:xfrm>
              <a:off x="3015" y="3061"/>
              <a:ext cx="48" cy="48"/>
            </a:xfrm>
            <a:prstGeom prst="rect">
              <a:avLst/>
            </a:prstGeom>
            <a:pattFill prst="openDmnd">
              <a:fgClr>
                <a:schemeClr val="folHlink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</p:grpSp>
      <p:grpSp>
        <p:nvGrpSpPr>
          <p:cNvPr id="174368" name="Group 288"/>
          <p:cNvGrpSpPr>
            <a:grpSpLocks noChangeAspect="1"/>
          </p:cNvGrpSpPr>
          <p:nvPr/>
        </p:nvGrpSpPr>
        <p:grpSpPr bwMode="auto">
          <a:xfrm>
            <a:off x="3638550" y="1741488"/>
            <a:ext cx="285750" cy="3221037"/>
            <a:chOff x="2260" y="1006"/>
            <a:chExt cx="256" cy="2876"/>
          </a:xfrm>
        </p:grpSpPr>
        <p:sp>
          <p:nvSpPr>
            <p:cNvPr id="174369" name="Freeform 289" descr="Широкий диагональный 2"/>
            <p:cNvSpPr>
              <a:spLocks noChangeAspect="1"/>
            </p:cNvSpPr>
            <p:nvPr/>
          </p:nvSpPr>
          <p:spPr bwMode="auto">
            <a:xfrm>
              <a:off x="2260" y="1006"/>
              <a:ext cx="256" cy="2876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238" y="2"/>
                </a:cxn>
                <a:cxn ang="0">
                  <a:pos x="248" y="22"/>
                </a:cxn>
                <a:cxn ang="0">
                  <a:pos x="256" y="2856"/>
                </a:cxn>
                <a:cxn ang="0">
                  <a:pos x="236" y="2876"/>
                </a:cxn>
                <a:cxn ang="0">
                  <a:pos x="212" y="2868"/>
                </a:cxn>
                <a:cxn ang="0">
                  <a:pos x="180" y="2858"/>
                </a:cxn>
                <a:cxn ang="0">
                  <a:pos x="148" y="2850"/>
                </a:cxn>
                <a:cxn ang="0">
                  <a:pos x="122" y="2848"/>
                </a:cxn>
                <a:cxn ang="0">
                  <a:pos x="88" y="2856"/>
                </a:cxn>
                <a:cxn ang="0">
                  <a:pos x="52" y="2872"/>
                </a:cxn>
                <a:cxn ang="0">
                  <a:pos x="26" y="2872"/>
                </a:cxn>
                <a:cxn ang="0">
                  <a:pos x="0" y="2854"/>
                </a:cxn>
                <a:cxn ang="0">
                  <a:pos x="2" y="22"/>
                </a:cxn>
                <a:cxn ang="0">
                  <a:pos x="12" y="0"/>
                </a:cxn>
              </a:cxnLst>
              <a:rect l="0" t="0" r="r" b="b"/>
              <a:pathLst>
                <a:path w="256" h="2876">
                  <a:moveTo>
                    <a:pt x="12" y="0"/>
                  </a:moveTo>
                  <a:lnTo>
                    <a:pt x="238" y="2"/>
                  </a:lnTo>
                  <a:lnTo>
                    <a:pt x="248" y="22"/>
                  </a:lnTo>
                  <a:lnTo>
                    <a:pt x="256" y="2856"/>
                  </a:lnTo>
                  <a:lnTo>
                    <a:pt x="236" y="2876"/>
                  </a:lnTo>
                  <a:lnTo>
                    <a:pt x="212" y="2868"/>
                  </a:lnTo>
                  <a:lnTo>
                    <a:pt x="180" y="2858"/>
                  </a:lnTo>
                  <a:lnTo>
                    <a:pt x="148" y="2850"/>
                  </a:lnTo>
                  <a:lnTo>
                    <a:pt x="122" y="2848"/>
                  </a:lnTo>
                  <a:lnTo>
                    <a:pt x="88" y="2856"/>
                  </a:lnTo>
                  <a:lnTo>
                    <a:pt x="52" y="2872"/>
                  </a:lnTo>
                  <a:lnTo>
                    <a:pt x="26" y="2872"/>
                  </a:lnTo>
                  <a:lnTo>
                    <a:pt x="0" y="2854"/>
                  </a:lnTo>
                  <a:lnTo>
                    <a:pt x="2" y="22"/>
                  </a:lnTo>
                  <a:lnTo>
                    <a:pt x="12" y="0"/>
                  </a:lnTo>
                  <a:close/>
                </a:path>
              </a:pathLst>
            </a:custGeom>
            <a:pattFill prst="wdUpDiag">
              <a:fgClr>
                <a:srgbClr val="CC9900"/>
              </a:fgClr>
              <a:bgClr>
                <a:schemeClr val="bg1"/>
              </a:bgClr>
            </a:pattFill>
            <a:ln w="9525">
              <a:solidFill>
                <a:srgbClr val="CC6600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o-RO"/>
            </a:p>
          </p:txBody>
        </p:sp>
        <p:sp>
          <p:nvSpPr>
            <p:cNvPr id="174370" name="Freeform 290" descr="Крупное конфетти"/>
            <p:cNvSpPr>
              <a:spLocks noChangeAspect="1"/>
            </p:cNvSpPr>
            <p:nvPr/>
          </p:nvSpPr>
          <p:spPr bwMode="auto">
            <a:xfrm>
              <a:off x="2280" y="1024"/>
              <a:ext cx="210" cy="2838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200" y="0"/>
                </a:cxn>
                <a:cxn ang="0">
                  <a:pos x="216" y="18"/>
                </a:cxn>
                <a:cxn ang="0">
                  <a:pos x="218" y="2834"/>
                </a:cxn>
                <a:cxn ang="0">
                  <a:pos x="202" y="2838"/>
                </a:cxn>
                <a:cxn ang="0">
                  <a:pos x="182" y="2826"/>
                </a:cxn>
                <a:cxn ang="0">
                  <a:pos x="158" y="2816"/>
                </a:cxn>
                <a:cxn ang="0">
                  <a:pos x="122" y="2814"/>
                </a:cxn>
                <a:cxn ang="0">
                  <a:pos x="88" y="2814"/>
                </a:cxn>
                <a:cxn ang="0">
                  <a:pos x="54" y="2822"/>
                </a:cxn>
                <a:cxn ang="0">
                  <a:pos x="24" y="2836"/>
                </a:cxn>
                <a:cxn ang="0">
                  <a:pos x="6" y="2824"/>
                </a:cxn>
                <a:cxn ang="0">
                  <a:pos x="0" y="12"/>
                </a:cxn>
                <a:cxn ang="0">
                  <a:pos x="14" y="0"/>
                </a:cxn>
              </a:cxnLst>
              <a:rect l="0" t="0" r="r" b="b"/>
              <a:pathLst>
                <a:path w="218" h="2838">
                  <a:moveTo>
                    <a:pt x="14" y="0"/>
                  </a:moveTo>
                  <a:lnTo>
                    <a:pt x="200" y="0"/>
                  </a:lnTo>
                  <a:lnTo>
                    <a:pt x="216" y="18"/>
                  </a:lnTo>
                  <a:lnTo>
                    <a:pt x="218" y="2834"/>
                  </a:lnTo>
                  <a:lnTo>
                    <a:pt x="202" y="2838"/>
                  </a:lnTo>
                  <a:lnTo>
                    <a:pt x="182" y="2826"/>
                  </a:lnTo>
                  <a:lnTo>
                    <a:pt x="158" y="2816"/>
                  </a:lnTo>
                  <a:lnTo>
                    <a:pt x="122" y="2814"/>
                  </a:lnTo>
                  <a:lnTo>
                    <a:pt x="88" y="2814"/>
                  </a:lnTo>
                  <a:lnTo>
                    <a:pt x="54" y="2822"/>
                  </a:lnTo>
                  <a:lnTo>
                    <a:pt x="24" y="2836"/>
                  </a:lnTo>
                  <a:lnTo>
                    <a:pt x="6" y="2824"/>
                  </a:lnTo>
                  <a:lnTo>
                    <a:pt x="0" y="12"/>
                  </a:lnTo>
                  <a:lnTo>
                    <a:pt x="14" y="0"/>
                  </a:lnTo>
                  <a:close/>
                </a:path>
              </a:pathLst>
            </a:custGeom>
            <a:pattFill prst="lgConfetti">
              <a:fgClr>
                <a:srgbClr val="CC6600"/>
              </a:fgClr>
              <a:bgClr>
                <a:schemeClr val="bg1"/>
              </a:bgClr>
            </a:pattFill>
            <a:ln w="9525">
              <a:solidFill>
                <a:srgbClr val="CC6600"/>
              </a:solidFill>
              <a:prstDash val="solid"/>
              <a:round/>
              <a:headEnd/>
              <a:tailEnd/>
            </a:ln>
            <a:effectLst/>
          </p:spPr>
          <p:txBody>
            <a:bodyPr/>
            <a:lstStyle/>
            <a:p>
              <a:endParaRPr lang="ro-RO"/>
            </a:p>
          </p:txBody>
        </p:sp>
      </p:grpSp>
      <p:sp>
        <p:nvSpPr>
          <p:cNvPr id="174371" name="Oval 291"/>
          <p:cNvSpPr>
            <a:spLocks noChangeAspect="1" noChangeArrowheads="1"/>
          </p:cNvSpPr>
          <p:nvPr/>
        </p:nvSpPr>
        <p:spPr bwMode="auto">
          <a:xfrm>
            <a:off x="3667125" y="1423988"/>
            <a:ext cx="114300" cy="114300"/>
          </a:xfrm>
          <a:prstGeom prst="ellipse">
            <a:avLst/>
          </a:prstGeom>
          <a:gradFill rotWithShape="0">
            <a:gsLst>
              <a:gs pos="0">
                <a:schemeClr val="folHlink">
                  <a:gamma/>
                  <a:tint val="0"/>
                  <a:invGamma/>
                </a:schemeClr>
              </a:gs>
              <a:gs pos="100000">
                <a:schemeClr val="folHlink"/>
              </a:gs>
            </a:gsLst>
            <a:path path="shape">
              <a:fillToRect l="50000" t="50000" r="50000" b="50000"/>
            </a:path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74372" name="Freeform 292" descr="5%"/>
          <p:cNvSpPr>
            <a:spLocks noChangeAspect="1"/>
          </p:cNvSpPr>
          <p:nvPr/>
        </p:nvSpPr>
        <p:spPr bwMode="auto">
          <a:xfrm>
            <a:off x="3660775" y="1762125"/>
            <a:ext cx="234950" cy="3178175"/>
          </a:xfrm>
          <a:custGeom>
            <a:avLst/>
            <a:gdLst/>
            <a:ahLst/>
            <a:cxnLst>
              <a:cxn ang="0">
                <a:pos x="14" y="0"/>
              </a:cxn>
              <a:cxn ang="0">
                <a:pos x="200" y="0"/>
              </a:cxn>
              <a:cxn ang="0">
                <a:pos x="216" y="18"/>
              </a:cxn>
              <a:cxn ang="0">
                <a:pos x="218" y="2834"/>
              </a:cxn>
              <a:cxn ang="0">
                <a:pos x="202" y="2838"/>
              </a:cxn>
              <a:cxn ang="0">
                <a:pos x="182" y="2826"/>
              </a:cxn>
              <a:cxn ang="0">
                <a:pos x="158" y="2816"/>
              </a:cxn>
              <a:cxn ang="0">
                <a:pos x="122" y="2814"/>
              </a:cxn>
              <a:cxn ang="0">
                <a:pos x="88" y="2814"/>
              </a:cxn>
              <a:cxn ang="0">
                <a:pos x="54" y="2822"/>
              </a:cxn>
              <a:cxn ang="0">
                <a:pos x="24" y="2836"/>
              </a:cxn>
              <a:cxn ang="0">
                <a:pos x="6" y="2824"/>
              </a:cxn>
              <a:cxn ang="0">
                <a:pos x="0" y="12"/>
              </a:cxn>
              <a:cxn ang="0">
                <a:pos x="14" y="0"/>
              </a:cxn>
            </a:cxnLst>
            <a:rect l="0" t="0" r="r" b="b"/>
            <a:pathLst>
              <a:path w="218" h="2838">
                <a:moveTo>
                  <a:pt x="14" y="0"/>
                </a:moveTo>
                <a:lnTo>
                  <a:pt x="200" y="0"/>
                </a:lnTo>
                <a:lnTo>
                  <a:pt x="216" y="18"/>
                </a:lnTo>
                <a:lnTo>
                  <a:pt x="218" y="2834"/>
                </a:lnTo>
                <a:lnTo>
                  <a:pt x="202" y="2838"/>
                </a:lnTo>
                <a:lnTo>
                  <a:pt x="182" y="2826"/>
                </a:lnTo>
                <a:lnTo>
                  <a:pt x="158" y="2816"/>
                </a:lnTo>
                <a:lnTo>
                  <a:pt x="122" y="2814"/>
                </a:lnTo>
                <a:lnTo>
                  <a:pt x="88" y="2814"/>
                </a:lnTo>
                <a:lnTo>
                  <a:pt x="54" y="2822"/>
                </a:lnTo>
                <a:lnTo>
                  <a:pt x="24" y="2836"/>
                </a:lnTo>
                <a:lnTo>
                  <a:pt x="6" y="2824"/>
                </a:lnTo>
                <a:lnTo>
                  <a:pt x="0" y="12"/>
                </a:lnTo>
                <a:lnTo>
                  <a:pt x="14" y="0"/>
                </a:lnTo>
                <a:close/>
              </a:path>
            </a:pathLst>
          </a:custGeom>
          <a:pattFill prst="pct5">
            <a:fgClr>
              <a:srgbClr val="CC6600"/>
            </a:fgClr>
            <a:bgClr>
              <a:schemeClr val="bg1"/>
            </a:bgClr>
          </a:pattFill>
          <a:ln w="9525">
            <a:solidFill>
              <a:srgbClr val="CC6600"/>
            </a:solidFill>
            <a:prstDash val="solid"/>
            <a:round/>
            <a:headEnd/>
            <a:tailEnd/>
          </a:ln>
          <a:effectLst/>
        </p:spPr>
        <p:txBody>
          <a:bodyPr/>
          <a:lstStyle/>
          <a:p>
            <a:endParaRPr lang="ro-RO"/>
          </a:p>
        </p:txBody>
      </p:sp>
      <p:sp>
        <p:nvSpPr>
          <p:cNvPr id="174373" name="AutoShape 293"/>
          <p:cNvSpPr>
            <a:spLocks noChangeArrowheads="1"/>
          </p:cNvSpPr>
          <p:nvPr/>
        </p:nvSpPr>
        <p:spPr bwMode="auto">
          <a:xfrm rot="-19332607">
            <a:off x="4327525" y="2840038"/>
            <a:ext cx="450850" cy="501650"/>
          </a:xfrm>
          <a:prstGeom prst="lightningBolt">
            <a:avLst/>
          </a:prstGeom>
          <a:gradFill rotWithShape="0">
            <a:gsLst>
              <a:gs pos="0">
                <a:srgbClr val="FF0000"/>
              </a:gs>
              <a:gs pos="100000">
                <a:srgbClr val="FF0000">
                  <a:gamma/>
                  <a:tint val="0"/>
                  <a:invGamma/>
                </a:srgbClr>
              </a:gs>
            </a:gsLst>
            <a:path path="rect">
              <a:fillToRect l="50000" t="50000" r="50000" b="50000"/>
            </a:path>
          </a:gra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74374" name="Freeform 294"/>
          <p:cNvSpPr>
            <a:spLocks noChangeAspect="1"/>
          </p:cNvSpPr>
          <p:nvPr/>
        </p:nvSpPr>
        <p:spPr bwMode="auto">
          <a:xfrm>
            <a:off x="4489450" y="1979613"/>
            <a:ext cx="160338" cy="1073150"/>
          </a:xfrm>
          <a:custGeom>
            <a:avLst/>
            <a:gdLst/>
            <a:ahLst/>
            <a:cxnLst>
              <a:cxn ang="0">
                <a:pos x="0" y="960"/>
              </a:cxn>
              <a:cxn ang="0">
                <a:pos x="0" y="9"/>
              </a:cxn>
              <a:cxn ang="0">
                <a:pos x="5" y="3"/>
              </a:cxn>
              <a:cxn ang="0">
                <a:pos x="15" y="0"/>
              </a:cxn>
              <a:cxn ang="0">
                <a:pos x="39" y="15"/>
              </a:cxn>
              <a:cxn ang="0">
                <a:pos x="72" y="24"/>
              </a:cxn>
              <a:cxn ang="0">
                <a:pos x="102" y="18"/>
              </a:cxn>
              <a:cxn ang="0">
                <a:pos x="125" y="5"/>
              </a:cxn>
              <a:cxn ang="0">
                <a:pos x="135" y="2"/>
              </a:cxn>
              <a:cxn ang="0">
                <a:pos x="143" y="6"/>
              </a:cxn>
              <a:cxn ang="0">
                <a:pos x="144" y="960"/>
              </a:cxn>
              <a:cxn ang="0">
                <a:pos x="0" y="960"/>
              </a:cxn>
            </a:cxnLst>
            <a:rect l="0" t="0" r="r" b="b"/>
            <a:pathLst>
              <a:path w="144" h="960">
                <a:moveTo>
                  <a:pt x="0" y="960"/>
                </a:moveTo>
                <a:lnTo>
                  <a:pt x="0" y="9"/>
                </a:lnTo>
                <a:lnTo>
                  <a:pt x="5" y="3"/>
                </a:lnTo>
                <a:lnTo>
                  <a:pt x="15" y="0"/>
                </a:lnTo>
                <a:lnTo>
                  <a:pt x="39" y="15"/>
                </a:lnTo>
                <a:lnTo>
                  <a:pt x="72" y="24"/>
                </a:lnTo>
                <a:lnTo>
                  <a:pt x="102" y="18"/>
                </a:lnTo>
                <a:lnTo>
                  <a:pt x="125" y="5"/>
                </a:lnTo>
                <a:lnTo>
                  <a:pt x="135" y="2"/>
                </a:lnTo>
                <a:lnTo>
                  <a:pt x="143" y="6"/>
                </a:lnTo>
                <a:lnTo>
                  <a:pt x="144" y="960"/>
                </a:lnTo>
                <a:lnTo>
                  <a:pt x="0" y="960"/>
                </a:lnTo>
                <a:close/>
              </a:path>
            </a:pathLst>
          </a:custGeom>
          <a:gradFill rotWithShape="0">
            <a:gsLst>
              <a:gs pos="0">
                <a:schemeClr val="folHlink"/>
              </a:gs>
              <a:gs pos="50000">
                <a:schemeClr val="folHlink">
                  <a:gamma/>
                  <a:tint val="0"/>
                  <a:invGamma/>
                </a:schemeClr>
              </a:gs>
              <a:gs pos="100000">
                <a:schemeClr val="folHlink"/>
              </a:gs>
            </a:gsLst>
            <a:lin ang="0" scaled="1"/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endParaRPr lang="ro-RO"/>
          </a:p>
        </p:txBody>
      </p:sp>
      <p:sp>
        <p:nvSpPr>
          <p:cNvPr id="174375" name="AutoShape 295"/>
          <p:cNvSpPr>
            <a:spLocks noChangeArrowheads="1"/>
          </p:cNvSpPr>
          <p:nvPr/>
        </p:nvSpPr>
        <p:spPr bwMode="auto">
          <a:xfrm rot="-820718">
            <a:off x="2489200" y="1246188"/>
            <a:ext cx="4456113" cy="3652837"/>
          </a:xfrm>
          <a:prstGeom prst="irregularSeal2">
            <a:avLst/>
          </a:prstGeom>
          <a:gradFill rotWithShape="0">
            <a:gsLst>
              <a:gs pos="0">
                <a:srgbClr val="FF0000"/>
              </a:gs>
              <a:gs pos="100000">
                <a:srgbClr val="FF0000">
                  <a:gamma/>
                  <a:tint val="0"/>
                  <a:invGamma/>
                </a:srgbClr>
              </a:gs>
            </a:gsLst>
            <a:path path="shape">
              <a:fillToRect l="50000" t="50000" r="50000" b="50000"/>
            </a:path>
          </a:gradFill>
          <a:ln w="9525" cap="rnd">
            <a:solidFill>
              <a:srgbClr val="FF0000"/>
            </a:solidFill>
            <a:prstDash val="sysDot"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grpSp>
        <p:nvGrpSpPr>
          <p:cNvPr id="174376" name="Group 296"/>
          <p:cNvGrpSpPr>
            <a:grpSpLocks noChangeAspect="1"/>
          </p:cNvGrpSpPr>
          <p:nvPr/>
        </p:nvGrpSpPr>
        <p:grpSpPr bwMode="auto">
          <a:xfrm flipH="1">
            <a:off x="6019800" y="1371600"/>
            <a:ext cx="295275" cy="257175"/>
            <a:chOff x="4050" y="1089"/>
            <a:chExt cx="264" cy="230"/>
          </a:xfrm>
        </p:grpSpPr>
        <p:sp>
          <p:nvSpPr>
            <p:cNvPr id="174377" name="Oval 297"/>
            <p:cNvSpPr>
              <a:spLocks noChangeAspect="1" noChangeArrowheads="1"/>
            </p:cNvSpPr>
            <p:nvPr/>
          </p:nvSpPr>
          <p:spPr bwMode="auto">
            <a:xfrm>
              <a:off x="4053" y="1089"/>
              <a:ext cx="113" cy="113"/>
            </a:xfrm>
            <a:prstGeom prst="ellipse">
              <a:avLst/>
            </a:prstGeom>
            <a:gradFill rotWithShape="0">
              <a:gsLst>
                <a:gs pos="0">
                  <a:schemeClr val="folHlink">
                    <a:gamma/>
                    <a:tint val="0"/>
                    <a:invGamma/>
                  </a:schemeClr>
                </a:gs>
                <a:gs pos="100000">
                  <a:schemeClr val="folHlink"/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74378" name="Oval 298"/>
            <p:cNvSpPr>
              <a:spLocks noChangeAspect="1" noChangeArrowheads="1"/>
            </p:cNvSpPr>
            <p:nvPr/>
          </p:nvSpPr>
          <p:spPr bwMode="auto">
            <a:xfrm>
              <a:off x="4194" y="1206"/>
              <a:ext cx="113" cy="113"/>
            </a:xfrm>
            <a:prstGeom prst="ellipse">
              <a:avLst/>
            </a:prstGeom>
            <a:gradFill rotWithShape="0">
              <a:gsLst>
                <a:gs pos="0">
                  <a:schemeClr val="folHlink">
                    <a:gamma/>
                    <a:tint val="0"/>
                    <a:invGamma/>
                  </a:schemeClr>
                </a:gs>
                <a:gs pos="100000">
                  <a:schemeClr val="folHlink"/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74379" name="Rectangle 299"/>
            <p:cNvSpPr>
              <a:spLocks noChangeAspect="1" noChangeArrowheads="1"/>
            </p:cNvSpPr>
            <p:nvPr/>
          </p:nvSpPr>
          <p:spPr bwMode="auto">
            <a:xfrm>
              <a:off x="4194" y="1095"/>
              <a:ext cx="120" cy="105"/>
            </a:xfrm>
            <a:prstGeom prst="rect">
              <a:avLst/>
            </a:prstGeom>
            <a:gradFill rotWithShape="0">
              <a:gsLst>
                <a:gs pos="0">
                  <a:schemeClr val="folHlink"/>
                </a:gs>
                <a:gs pos="50000">
                  <a:schemeClr val="folHlink">
                    <a:gamma/>
                    <a:tint val="0"/>
                    <a:invGamma/>
                  </a:schemeClr>
                </a:gs>
                <a:gs pos="100000">
                  <a:schemeClr val="folHlink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74380" name="Rectangle 300"/>
            <p:cNvSpPr>
              <a:spLocks noChangeAspect="1" noChangeArrowheads="1"/>
            </p:cNvSpPr>
            <p:nvPr/>
          </p:nvSpPr>
          <p:spPr bwMode="auto">
            <a:xfrm>
              <a:off x="4050" y="1206"/>
              <a:ext cx="120" cy="105"/>
            </a:xfrm>
            <a:prstGeom prst="rect">
              <a:avLst/>
            </a:prstGeom>
            <a:gradFill rotWithShape="0">
              <a:gsLst>
                <a:gs pos="0">
                  <a:schemeClr val="folHlink"/>
                </a:gs>
                <a:gs pos="50000">
                  <a:schemeClr val="folHlink">
                    <a:gamma/>
                    <a:tint val="0"/>
                    <a:invGamma/>
                  </a:schemeClr>
                </a:gs>
                <a:gs pos="100000">
                  <a:schemeClr val="folHlink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</p:grpSp>
      <p:grpSp>
        <p:nvGrpSpPr>
          <p:cNvPr id="174381" name="Group 301"/>
          <p:cNvGrpSpPr>
            <a:grpSpLocks noChangeAspect="1"/>
          </p:cNvGrpSpPr>
          <p:nvPr/>
        </p:nvGrpSpPr>
        <p:grpSpPr bwMode="auto">
          <a:xfrm flipH="1">
            <a:off x="6248400" y="1981200"/>
            <a:ext cx="295275" cy="257175"/>
            <a:chOff x="4050" y="1089"/>
            <a:chExt cx="264" cy="230"/>
          </a:xfrm>
        </p:grpSpPr>
        <p:sp>
          <p:nvSpPr>
            <p:cNvPr id="174382" name="Oval 302"/>
            <p:cNvSpPr>
              <a:spLocks noChangeAspect="1" noChangeArrowheads="1"/>
            </p:cNvSpPr>
            <p:nvPr/>
          </p:nvSpPr>
          <p:spPr bwMode="auto">
            <a:xfrm>
              <a:off x="4053" y="1089"/>
              <a:ext cx="113" cy="113"/>
            </a:xfrm>
            <a:prstGeom prst="ellipse">
              <a:avLst/>
            </a:prstGeom>
            <a:gradFill rotWithShape="0">
              <a:gsLst>
                <a:gs pos="0">
                  <a:schemeClr val="folHlink">
                    <a:gamma/>
                    <a:tint val="0"/>
                    <a:invGamma/>
                  </a:schemeClr>
                </a:gs>
                <a:gs pos="100000">
                  <a:schemeClr val="folHlink"/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74383" name="Oval 303"/>
            <p:cNvSpPr>
              <a:spLocks noChangeAspect="1" noChangeArrowheads="1"/>
            </p:cNvSpPr>
            <p:nvPr/>
          </p:nvSpPr>
          <p:spPr bwMode="auto">
            <a:xfrm>
              <a:off x="4194" y="1206"/>
              <a:ext cx="113" cy="113"/>
            </a:xfrm>
            <a:prstGeom prst="ellipse">
              <a:avLst/>
            </a:prstGeom>
            <a:gradFill rotWithShape="0">
              <a:gsLst>
                <a:gs pos="0">
                  <a:schemeClr val="folHlink">
                    <a:gamma/>
                    <a:tint val="0"/>
                    <a:invGamma/>
                  </a:schemeClr>
                </a:gs>
                <a:gs pos="100000">
                  <a:schemeClr val="folHlink"/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74384" name="Rectangle 304"/>
            <p:cNvSpPr>
              <a:spLocks noChangeAspect="1" noChangeArrowheads="1"/>
            </p:cNvSpPr>
            <p:nvPr/>
          </p:nvSpPr>
          <p:spPr bwMode="auto">
            <a:xfrm>
              <a:off x="4194" y="1095"/>
              <a:ext cx="120" cy="105"/>
            </a:xfrm>
            <a:prstGeom prst="rect">
              <a:avLst/>
            </a:prstGeom>
            <a:gradFill rotWithShape="0">
              <a:gsLst>
                <a:gs pos="0">
                  <a:schemeClr val="folHlink"/>
                </a:gs>
                <a:gs pos="50000">
                  <a:schemeClr val="folHlink">
                    <a:gamma/>
                    <a:tint val="0"/>
                    <a:invGamma/>
                  </a:schemeClr>
                </a:gs>
                <a:gs pos="100000">
                  <a:schemeClr val="folHlink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74385" name="Rectangle 305"/>
            <p:cNvSpPr>
              <a:spLocks noChangeAspect="1" noChangeArrowheads="1"/>
            </p:cNvSpPr>
            <p:nvPr/>
          </p:nvSpPr>
          <p:spPr bwMode="auto">
            <a:xfrm>
              <a:off x="4050" y="1206"/>
              <a:ext cx="120" cy="105"/>
            </a:xfrm>
            <a:prstGeom prst="rect">
              <a:avLst/>
            </a:prstGeom>
            <a:gradFill rotWithShape="0">
              <a:gsLst>
                <a:gs pos="0">
                  <a:schemeClr val="folHlink"/>
                </a:gs>
                <a:gs pos="50000">
                  <a:schemeClr val="folHlink">
                    <a:gamma/>
                    <a:tint val="0"/>
                    <a:invGamma/>
                  </a:schemeClr>
                </a:gs>
                <a:gs pos="100000">
                  <a:schemeClr val="folHlink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</p:grpSp>
      <p:grpSp>
        <p:nvGrpSpPr>
          <p:cNvPr id="174386" name="Group 306"/>
          <p:cNvGrpSpPr>
            <a:grpSpLocks noChangeAspect="1"/>
          </p:cNvGrpSpPr>
          <p:nvPr/>
        </p:nvGrpSpPr>
        <p:grpSpPr bwMode="auto">
          <a:xfrm flipH="1">
            <a:off x="6172200" y="1676400"/>
            <a:ext cx="295275" cy="257175"/>
            <a:chOff x="4050" y="1089"/>
            <a:chExt cx="264" cy="230"/>
          </a:xfrm>
        </p:grpSpPr>
        <p:sp>
          <p:nvSpPr>
            <p:cNvPr id="174387" name="Oval 307"/>
            <p:cNvSpPr>
              <a:spLocks noChangeAspect="1" noChangeArrowheads="1"/>
            </p:cNvSpPr>
            <p:nvPr/>
          </p:nvSpPr>
          <p:spPr bwMode="auto">
            <a:xfrm>
              <a:off x="4053" y="1089"/>
              <a:ext cx="113" cy="113"/>
            </a:xfrm>
            <a:prstGeom prst="ellipse">
              <a:avLst/>
            </a:prstGeom>
            <a:gradFill rotWithShape="0">
              <a:gsLst>
                <a:gs pos="0">
                  <a:schemeClr val="folHlink">
                    <a:gamma/>
                    <a:tint val="0"/>
                    <a:invGamma/>
                  </a:schemeClr>
                </a:gs>
                <a:gs pos="100000">
                  <a:schemeClr val="folHlink"/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74388" name="Oval 308"/>
            <p:cNvSpPr>
              <a:spLocks noChangeAspect="1" noChangeArrowheads="1"/>
            </p:cNvSpPr>
            <p:nvPr/>
          </p:nvSpPr>
          <p:spPr bwMode="auto">
            <a:xfrm>
              <a:off x="4194" y="1206"/>
              <a:ext cx="113" cy="113"/>
            </a:xfrm>
            <a:prstGeom prst="ellipse">
              <a:avLst/>
            </a:prstGeom>
            <a:gradFill rotWithShape="0">
              <a:gsLst>
                <a:gs pos="0">
                  <a:schemeClr val="folHlink">
                    <a:gamma/>
                    <a:tint val="0"/>
                    <a:invGamma/>
                  </a:schemeClr>
                </a:gs>
                <a:gs pos="100000">
                  <a:schemeClr val="folHlink"/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74389" name="Rectangle 309"/>
            <p:cNvSpPr>
              <a:spLocks noChangeAspect="1" noChangeArrowheads="1"/>
            </p:cNvSpPr>
            <p:nvPr/>
          </p:nvSpPr>
          <p:spPr bwMode="auto">
            <a:xfrm>
              <a:off x="4194" y="1095"/>
              <a:ext cx="120" cy="105"/>
            </a:xfrm>
            <a:prstGeom prst="rect">
              <a:avLst/>
            </a:prstGeom>
            <a:gradFill rotWithShape="0">
              <a:gsLst>
                <a:gs pos="0">
                  <a:schemeClr val="folHlink"/>
                </a:gs>
                <a:gs pos="50000">
                  <a:schemeClr val="folHlink">
                    <a:gamma/>
                    <a:tint val="0"/>
                    <a:invGamma/>
                  </a:schemeClr>
                </a:gs>
                <a:gs pos="100000">
                  <a:schemeClr val="folHlink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74390" name="Rectangle 310"/>
            <p:cNvSpPr>
              <a:spLocks noChangeAspect="1" noChangeArrowheads="1"/>
            </p:cNvSpPr>
            <p:nvPr/>
          </p:nvSpPr>
          <p:spPr bwMode="auto">
            <a:xfrm>
              <a:off x="4050" y="1206"/>
              <a:ext cx="120" cy="105"/>
            </a:xfrm>
            <a:prstGeom prst="rect">
              <a:avLst/>
            </a:prstGeom>
            <a:gradFill rotWithShape="0">
              <a:gsLst>
                <a:gs pos="0">
                  <a:schemeClr val="folHlink"/>
                </a:gs>
                <a:gs pos="50000">
                  <a:schemeClr val="folHlink">
                    <a:gamma/>
                    <a:tint val="0"/>
                    <a:invGamma/>
                  </a:schemeClr>
                </a:gs>
                <a:gs pos="100000">
                  <a:schemeClr val="folHlink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</p:grpSp>
      <p:grpSp>
        <p:nvGrpSpPr>
          <p:cNvPr id="174391" name="Group 311"/>
          <p:cNvGrpSpPr>
            <a:grpSpLocks noChangeAspect="1"/>
          </p:cNvGrpSpPr>
          <p:nvPr/>
        </p:nvGrpSpPr>
        <p:grpSpPr bwMode="auto">
          <a:xfrm flipH="1">
            <a:off x="6324600" y="2286000"/>
            <a:ext cx="295275" cy="257175"/>
            <a:chOff x="4050" y="1089"/>
            <a:chExt cx="264" cy="230"/>
          </a:xfrm>
        </p:grpSpPr>
        <p:sp>
          <p:nvSpPr>
            <p:cNvPr id="174392" name="Oval 312"/>
            <p:cNvSpPr>
              <a:spLocks noChangeAspect="1" noChangeArrowheads="1"/>
            </p:cNvSpPr>
            <p:nvPr/>
          </p:nvSpPr>
          <p:spPr bwMode="auto">
            <a:xfrm>
              <a:off x="4053" y="1089"/>
              <a:ext cx="113" cy="113"/>
            </a:xfrm>
            <a:prstGeom prst="ellipse">
              <a:avLst/>
            </a:prstGeom>
            <a:gradFill rotWithShape="0">
              <a:gsLst>
                <a:gs pos="0">
                  <a:schemeClr val="folHlink">
                    <a:gamma/>
                    <a:tint val="0"/>
                    <a:invGamma/>
                  </a:schemeClr>
                </a:gs>
                <a:gs pos="100000">
                  <a:schemeClr val="folHlink"/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74393" name="Oval 313"/>
            <p:cNvSpPr>
              <a:spLocks noChangeAspect="1" noChangeArrowheads="1"/>
            </p:cNvSpPr>
            <p:nvPr/>
          </p:nvSpPr>
          <p:spPr bwMode="auto">
            <a:xfrm>
              <a:off x="4194" y="1206"/>
              <a:ext cx="113" cy="113"/>
            </a:xfrm>
            <a:prstGeom prst="ellipse">
              <a:avLst/>
            </a:prstGeom>
            <a:gradFill rotWithShape="0">
              <a:gsLst>
                <a:gs pos="0">
                  <a:schemeClr val="folHlink">
                    <a:gamma/>
                    <a:tint val="0"/>
                    <a:invGamma/>
                  </a:schemeClr>
                </a:gs>
                <a:gs pos="100000">
                  <a:schemeClr val="folHlink"/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74394" name="Rectangle 314"/>
            <p:cNvSpPr>
              <a:spLocks noChangeAspect="1" noChangeArrowheads="1"/>
            </p:cNvSpPr>
            <p:nvPr/>
          </p:nvSpPr>
          <p:spPr bwMode="auto">
            <a:xfrm>
              <a:off x="4194" y="1095"/>
              <a:ext cx="120" cy="105"/>
            </a:xfrm>
            <a:prstGeom prst="rect">
              <a:avLst/>
            </a:prstGeom>
            <a:gradFill rotWithShape="0">
              <a:gsLst>
                <a:gs pos="0">
                  <a:schemeClr val="folHlink"/>
                </a:gs>
                <a:gs pos="50000">
                  <a:schemeClr val="folHlink">
                    <a:gamma/>
                    <a:tint val="0"/>
                    <a:invGamma/>
                  </a:schemeClr>
                </a:gs>
                <a:gs pos="100000">
                  <a:schemeClr val="folHlink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74395" name="Rectangle 315"/>
            <p:cNvSpPr>
              <a:spLocks noChangeAspect="1" noChangeArrowheads="1"/>
            </p:cNvSpPr>
            <p:nvPr/>
          </p:nvSpPr>
          <p:spPr bwMode="auto">
            <a:xfrm>
              <a:off x="4050" y="1206"/>
              <a:ext cx="120" cy="105"/>
            </a:xfrm>
            <a:prstGeom prst="rect">
              <a:avLst/>
            </a:prstGeom>
            <a:gradFill rotWithShape="0">
              <a:gsLst>
                <a:gs pos="0">
                  <a:schemeClr val="folHlink"/>
                </a:gs>
                <a:gs pos="50000">
                  <a:schemeClr val="folHlink">
                    <a:gamma/>
                    <a:tint val="0"/>
                    <a:invGamma/>
                  </a:schemeClr>
                </a:gs>
                <a:gs pos="100000">
                  <a:schemeClr val="folHlink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</p:grpSp>
      <p:grpSp>
        <p:nvGrpSpPr>
          <p:cNvPr id="174396" name="Group 316"/>
          <p:cNvGrpSpPr>
            <a:grpSpLocks noChangeAspect="1"/>
          </p:cNvGrpSpPr>
          <p:nvPr/>
        </p:nvGrpSpPr>
        <p:grpSpPr bwMode="auto">
          <a:xfrm flipH="1">
            <a:off x="6399213" y="2667000"/>
            <a:ext cx="296862" cy="257175"/>
            <a:chOff x="4050" y="1089"/>
            <a:chExt cx="264" cy="230"/>
          </a:xfrm>
        </p:grpSpPr>
        <p:sp>
          <p:nvSpPr>
            <p:cNvPr id="174397" name="Oval 317"/>
            <p:cNvSpPr>
              <a:spLocks noChangeAspect="1" noChangeArrowheads="1"/>
            </p:cNvSpPr>
            <p:nvPr/>
          </p:nvSpPr>
          <p:spPr bwMode="auto">
            <a:xfrm>
              <a:off x="4053" y="1089"/>
              <a:ext cx="113" cy="113"/>
            </a:xfrm>
            <a:prstGeom prst="ellipse">
              <a:avLst/>
            </a:prstGeom>
            <a:gradFill rotWithShape="0">
              <a:gsLst>
                <a:gs pos="0">
                  <a:schemeClr val="folHlink">
                    <a:gamma/>
                    <a:tint val="0"/>
                    <a:invGamma/>
                  </a:schemeClr>
                </a:gs>
                <a:gs pos="100000">
                  <a:schemeClr val="folHlink"/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74398" name="Oval 318"/>
            <p:cNvSpPr>
              <a:spLocks noChangeAspect="1" noChangeArrowheads="1"/>
            </p:cNvSpPr>
            <p:nvPr/>
          </p:nvSpPr>
          <p:spPr bwMode="auto">
            <a:xfrm>
              <a:off x="4194" y="1206"/>
              <a:ext cx="113" cy="113"/>
            </a:xfrm>
            <a:prstGeom prst="ellipse">
              <a:avLst/>
            </a:prstGeom>
            <a:gradFill rotWithShape="0">
              <a:gsLst>
                <a:gs pos="0">
                  <a:schemeClr val="folHlink">
                    <a:gamma/>
                    <a:tint val="0"/>
                    <a:invGamma/>
                  </a:schemeClr>
                </a:gs>
                <a:gs pos="100000">
                  <a:schemeClr val="folHlink"/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74399" name="Rectangle 319"/>
            <p:cNvSpPr>
              <a:spLocks noChangeAspect="1" noChangeArrowheads="1"/>
            </p:cNvSpPr>
            <p:nvPr/>
          </p:nvSpPr>
          <p:spPr bwMode="auto">
            <a:xfrm>
              <a:off x="4194" y="1095"/>
              <a:ext cx="120" cy="105"/>
            </a:xfrm>
            <a:prstGeom prst="rect">
              <a:avLst/>
            </a:prstGeom>
            <a:gradFill rotWithShape="0">
              <a:gsLst>
                <a:gs pos="0">
                  <a:schemeClr val="folHlink"/>
                </a:gs>
                <a:gs pos="50000">
                  <a:schemeClr val="folHlink">
                    <a:gamma/>
                    <a:tint val="0"/>
                    <a:invGamma/>
                  </a:schemeClr>
                </a:gs>
                <a:gs pos="100000">
                  <a:schemeClr val="folHlink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74400" name="Rectangle 320"/>
            <p:cNvSpPr>
              <a:spLocks noChangeAspect="1" noChangeArrowheads="1"/>
            </p:cNvSpPr>
            <p:nvPr/>
          </p:nvSpPr>
          <p:spPr bwMode="auto">
            <a:xfrm>
              <a:off x="4050" y="1206"/>
              <a:ext cx="120" cy="105"/>
            </a:xfrm>
            <a:prstGeom prst="rect">
              <a:avLst/>
            </a:prstGeom>
            <a:gradFill rotWithShape="0">
              <a:gsLst>
                <a:gs pos="0">
                  <a:schemeClr val="folHlink"/>
                </a:gs>
                <a:gs pos="50000">
                  <a:schemeClr val="folHlink">
                    <a:gamma/>
                    <a:tint val="0"/>
                    <a:invGamma/>
                  </a:schemeClr>
                </a:gs>
                <a:gs pos="100000">
                  <a:schemeClr val="folHlink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</p:grpSp>
      <p:grpSp>
        <p:nvGrpSpPr>
          <p:cNvPr id="174401" name="Group 321"/>
          <p:cNvGrpSpPr>
            <a:grpSpLocks noChangeAspect="1"/>
          </p:cNvGrpSpPr>
          <p:nvPr/>
        </p:nvGrpSpPr>
        <p:grpSpPr bwMode="auto">
          <a:xfrm flipH="1">
            <a:off x="6399213" y="3095625"/>
            <a:ext cx="296862" cy="257175"/>
            <a:chOff x="4050" y="1089"/>
            <a:chExt cx="264" cy="230"/>
          </a:xfrm>
        </p:grpSpPr>
        <p:sp>
          <p:nvSpPr>
            <p:cNvPr id="174402" name="Oval 322"/>
            <p:cNvSpPr>
              <a:spLocks noChangeAspect="1" noChangeArrowheads="1"/>
            </p:cNvSpPr>
            <p:nvPr/>
          </p:nvSpPr>
          <p:spPr bwMode="auto">
            <a:xfrm>
              <a:off x="4053" y="1089"/>
              <a:ext cx="113" cy="113"/>
            </a:xfrm>
            <a:prstGeom prst="ellipse">
              <a:avLst/>
            </a:prstGeom>
            <a:gradFill rotWithShape="0">
              <a:gsLst>
                <a:gs pos="0">
                  <a:schemeClr val="folHlink">
                    <a:gamma/>
                    <a:tint val="0"/>
                    <a:invGamma/>
                  </a:schemeClr>
                </a:gs>
                <a:gs pos="100000">
                  <a:schemeClr val="folHlink"/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74403" name="Oval 323"/>
            <p:cNvSpPr>
              <a:spLocks noChangeAspect="1" noChangeArrowheads="1"/>
            </p:cNvSpPr>
            <p:nvPr/>
          </p:nvSpPr>
          <p:spPr bwMode="auto">
            <a:xfrm>
              <a:off x="4194" y="1206"/>
              <a:ext cx="113" cy="113"/>
            </a:xfrm>
            <a:prstGeom prst="ellipse">
              <a:avLst/>
            </a:prstGeom>
            <a:gradFill rotWithShape="0">
              <a:gsLst>
                <a:gs pos="0">
                  <a:schemeClr val="folHlink">
                    <a:gamma/>
                    <a:tint val="0"/>
                    <a:invGamma/>
                  </a:schemeClr>
                </a:gs>
                <a:gs pos="100000">
                  <a:schemeClr val="folHlink"/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74404" name="Rectangle 324"/>
            <p:cNvSpPr>
              <a:spLocks noChangeAspect="1" noChangeArrowheads="1"/>
            </p:cNvSpPr>
            <p:nvPr/>
          </p:nvSpPr>
          <p:spPr bwMode="auto">
            <a:xfrm>
              <a:off x="4194" y="1095"/>
              <a:ext cx="120" cy="105"/>
            </a:xfrm>
            <a:prstGeom prst="rect">
              <a:avLst/>
            </a:prstGeom>
            <a:gradFill rotWithShape="0">
              <a:gsLst>
                <a:gs pos="0">
                  <a:schemeClr val="folHlink"/>
                </a:gs>
                <a:gs pos="50000">
                  <a:schemeClr val="folHlink">
                    <a:gamma/>
                    <a:tint val="0"/>
                    <a:invGamma/>
                  </a:schemeClr>
                </a:gs>
                <a:gs pos="100000">
                  <a:schemeClr val="folHlink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74405" name="Rectangle 325"/>
            <p:cNvSpPr>
              <a:spLocks noChangeAspect="1" noChangeArrowheads="1"/>
            </p:cNvSpPr>
            <p:nvPr/>
          </p:nvSpPr>
          <p:spPr bwMode="auto">
            <a:xfrm>
              <a:off x="4050" y="1206"/>
              <a:ext cx="120" cy="105"/>
            </a:xfrm>
            <a:prstGeom prst="rect">
              <a:avLst/>
            </a:prstGeom>
            <a:gradFill rotWithShape="0">
              <a:gsLst>
                <a:gs pos="0">
                  <a:schemeClr val="folHlink"/>
                </a:gs>
                <a:gs pos="50000">
                  <a:schemeClr val="folHlink">
                    <a:gamma/>
                    <a:tint val="0"/>
                    <a:invGamma/>
                  </a:schemeClr>
                </a:gs>
                <a:gs pos="100000">
                  <a:schemeClr val="folHlink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</p:grpSp>
      <p:grpSp>
        <p:nvGrpSpPr>
          <p:cNvPr id="174406" name="Group 326"/>
          <p:cNvGrpSpPr>
            <a:grpSpLocks noChangeAspect="1"/>
          </p:cNvGrpSpPr>
          <p:nvPr/>
        </p:nvGrpSpPr>
        <p:grpSpPr bwMode="auto">
          <a:xfrm flipH="1">
            <a:off x="6399213" y="3505200"/>
            <a:ext cx="296862" cy="257175"/>
            <a:chOff x="4050" y="1089"/>
            <a:chExt cx="264" cy="230"/>
          </a:xfrm>
        </p:grpSpPr>
        <p:sp>
          <p:nvSpPr>
            <p:cNvPr id="174407" name="Oval 327"/>
            <p:cNvSpPr>
              <a:spLocks noChangeAspect="1" noChangeArrowheads="1"/>
            </p:cNvSpPr>
            <p:nvPr/>
          </p:nvSpPr>
          <p:spPr bwMode="auto">
            <a:xfrm>
              <a:off x="4053" y="1089"/>
              <a:ext cx="113" cy="113"/>
            </a:xfrm>
            <a:prstGeom prst="ellipse">
              <a:avLst/>
            </a:prstGeom>
            <a:gradFill rotWithShape="0">
              <a:gsLst>
                <a:gs pos="0">
                  <a:schemeClr val="folHlink">
                    <a:gamma/>
                    <a:tint val="0"/>
                    <a:invGamma/>
                  </a:schemeClr>
                </a:gs>
                <a:gs pos="100000">
                  <a:schemeClr val="folHlink"/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74408" name="Oval 328"/>
            <p:cNvSpPr>
              <a:spLocks noChangeAspect="1" noChangeArrowheads="1"/>
            </p:cNvSpPr>
            <p:nvPr/>
          </p:nvSpPr>
          <p:spPr bwMode="auto">
            <a:xfrm>
              <a:off x="4194" y="1206"/>
              <a:ext cx="113" cy="113"/>
            </a:xfrm>
            <a:prstGeom prst="ellipse">
              <a:avLst/>
            </a:prstGeom>
            <a:gradFill rotWithShape="0">
              <a:gsLst>
                <a:gs pos="0">
                  <a:schemeClr val="folHlink">
                    <a:gamma/>
                    <a:tint val="0"/>
                    <a:invGamma/>
                  </a:schemeClr>
                </a:gs>
                <a:gs pos="100000">
                  <a:schemeClr val="folHlink"/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74409" name="Rectangle 329"/>
            <p:cNvSpPr>
              <a:spLocks noChangeAspect="1" noChangeArrowheads="1"/>
            </p:cNvSpPr>
            <p:nvPr/>
          </p:nvSpPr>
          <p:spPr bwMode="auto">
            <a:xfrm>
              <a:off x="4194" y="1095"/>
              <a:ext cx="120" cy="105"/>
            </a:xfrm>
            <a:prstGeom prst="rect">
              <a:avLst/>
            </a:prstGeom>
            <a:gradFill rotWithShape="0">
              <a:gsLst>
                <a:gs pos="0">
                  <a:schemeClr val="folHlink"/>
                </a:gs>
                <a:gs pos="50000">
                  <a:schemeClr val="folHlink">
                    <a:gamma/>
                    <a:tint val="0"/>
                    <a:invGamma/>
                  </a:schemeClr>
                </a:gs>
                <a:gs pos="100000">
                  <a:schemeClr val="folHlink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74410" name="Rectangle 330"/>
            <p:cNvSpPr>
              <a:spLocks noChangeAspect="1" noChangeArrowheads="1"/>
            </p:cNvSpPr>
            <p:nvPr/>
          </p:nvSpPr>
          <p:spPr bwMode="auto">
            <a:xfrm>
              <a:off x="4050" y="1206"/>
              <a:ext cx="120" cy="105"/>
            </a:xfrm>
            <a:prstGeom prst="rect">
              <a:avLst/>
            </a:prstGeom>
            <a:gradFill rotWithShape="0">
              <a:gsLst>
                <a:gs pos="0">
                  <a:schemeClr val="folHlink"/>
                </a:gs>
                <a:gs pos="50000">
                  <a:schemeClr val="folHlink">
                    <a:gamma/>
                    <a:tint val="0"/>
                    <a:invGamma/>
                  </a:schemeClr>
                </a:gs>
                <a:gs pos="100000">
                  <a:schemeClr val="folHlink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</p:grpSp>
      <p:grpSp>
        <p:nvGrpSpPr>
          <p:cNvPr id="174411" name="Group 331"/>
          <p:cNvGrpSpPr>
            <a:grpSpLocks noChangeAspect="1"/>
          </p:cNvGrpSpPr>
          <p:nvPr/>
        </p:nvGrpSpPr>
        <p:grpSpPr bwMode="auto">
          <a:xfrm flipH="1">
            <a:off x="6324600" y="3886200"/>
            <a:ext cx="295275" cy="257175"/>
            <a:chOff x="4050" y="1089"/>
            <a:chExt cx="264" cy="230"/>
          </a:xfrm>
        </p:grpSpPr>
        <p:sp>
          <p:nvSpPr>
            <p:cNvPr id="174412" name="Oval 332"/>
            <p:cNvSpPr>
              <a:spLocks noChangeAspect="1" noChangeArrowheads="1"/>
            </p:cNvSpPr>
            <p:nvPr/>
          </p:nvSpPr>
          <p:spPr bwMode="auto">
            <a:xfrm>
              <a:off x="4053" y="1089"/>
              <a:ext cx="113" cy="113"/>
            </a:xfrm>
            <a:prstGeom prst="ellipse">
              <a:avLst/>
            </a:prstGeom>
            <a:gradFill rotWithShape="0">
              <a:gsLst>
                <a:gs pos="0">
                  <a:schemeClr val="folHlink">
                    <a:gamma/>
                    <a:tint val="0"/>
                    <a:invGamma/>
                  </a:schemeClr>
                </a:gs>
                <a:gs pos="100000">
                  <a:schemeClr val="folHlink"/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74413" name="Oval 333"/>
            <p:cNvSpPr>
              <a:spLocks noChangeAspect="1" noChangeArrowheads="1"/>
            </p:cNvSpPr>
            <p:nvPr/>
          </p:nvSpPr>
          <p:spPr bwMode="auto">
            <a:xfrm>
              <a:off x="4194" y="1206"/>
              <a:ext cx="113" cy="113"/>
            </a:xfrm>
            <a:prstGeom prst="ellipse">
              <a:avLst/>
            </a:prstGeom>
            <a:gradFill rotWithShape="0">
              <a:gsLst>
                <a:gs pos="0">
                  <a:schemeClr val="folHlink">
                    <a:gamma/>
                    <a:tint val="0"/>
                    <a:invGamma/>
                  </a:schemeClr>
                </a:gs>
                <a:gs pos="100000">
                  <a:schemeClr val="folHlink"/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74414" name="Rectangle 334"/>
            <p:cNvSpPr>
              <a:spLocks noChangeAspect="1" noChangeArrowheads="1"/>
            </p:cNvSpPr>
            <p:nvPr/>
          </p:nvSpPr>
          <p:spPr bwMode="auto">
            <a:xfrm>
              <a:off x="4194" y="1095"/>
              <a:ext cx="120" cy="105"/>
            </a:xfrm>
            <a:prstGeom prst="rect">
              <a:avLst/>
            </a:prstGeom>
            <a:gradFill rotWithShape="0">
              <a:gsLst>
                <a:gs pos="0">
                  <a:schemeClr val="folHlink"/>
                </a:gs>
                <a:gs pos="50000">
                  <a:schemeClr val="folHlink">
                    <a:gamma/>
                    <a:tint val="0"/>
                    <a:invGamma/>
                  </a:schemeClr>
                </a:gs>
                <a:gs pos="100000">
                  <a:schemeClr val="folHlink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74415" name="Rectangle 335"/>
            <p:cNvSpPr>
              <a:spLocks noChangeAspect="1" noChangeArrowheads="1"/>
            </p:cNvSpPr>
            <p:nvPr/>
          </p:nvSpPr>
          <p:spPr bwMode="auto">
            <a:xfrm>
              <a:off x="4050" y="1206"/>
              <a:ext cx="120" cy="105"/>
            </a:xfrm>
            <a:prstGeom prst="rect">
              <a:avLst/>
            </a:prstGeom>
            <a:gradFill rotWithShape="0">
              <a:gsLst>
                <a:gs pos="0">
                  <a:schemeClr val="folHlink"/>
                </a:gs>
                <a:gs pos="50000">
                  <a:schemeClr val="folHlink">
                    <a:gamma/>
                    <a:tint val="0"/>
                    <a:invGamma/>
                  </a:schemeClr>
                </a:gs>
                <a:gs pos="100000">
                  <a:schemeClr val="folHlink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</p:grpSp>
      <p:grpSp>
        <p:nvGrpSpPr>
          <p:cNvPr id="174416" name="Group 336"/>
          <p:cNvGrpSpPr>
            <a:grpSpLocks noChangeAspect="1"/>
          </p:cNvGrpSpPr>
          <p:nvPr/>
        </p:nvGrpSpPr>
        <p:grpSpPr bwMode="auto">
          <a:xfrm flipH="1">
            <a:off x="6248400" y="4191000"/>
            <a:ext cx="295275" cy="257175"/>
            <a:chOff x="4050" y="1089"/>
            <a:chExt cx="264" cy="230"/>
          </a:xfrm>
        </p:grpSpPr>
        <p:sp>
          <p:nvSpPr>
            <p:cNvPr id="174417" name="Oval 337"/>
            <p:cNvSpPr>
              <a:spLocks noChangeAspect="1" noChangeArrowheads="1"/>
            </p:cNvSpPr>
            <p:nvPr/>
          </p:nvSpPr>
          <p:spPr bwMode="auto">
            <a:xfrm>
              <a:off x="4053" y="1089"/>
              <a:ext cx="113" cy="113"/>
            </a:xfrm>
            <a:prstGeom prst="ellipse">
              <a:avLst/>
            </a:prstGeom>
            <a:gradFill rotWithShape="0">
              <a:gsLst>
                <a:gs pos="0">
                  <a:schemeClr val="folHlink">
                    <a:gamma/>
                    <a:tint val="0"/>
                    <a:invGamma/>
                  </a:schemeClr>
                </a:gs>
                <a:gs pos="100000">
                  <a:schemeClr val="folHlink"/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74418" name="Oval 338"/>
            <p:cNvSpPr>
              <a:spLocks noChangeAspect="1" noChangeArrowheads="1"/>
            </p:cNvSpPr>
            <p:nvPr/>
          </p:nvSpPr>
          <p:spPr bwMode="auto">
            <a:xfrm>
              <a:off x="4194" y="1206"/>
              <a:ext cx="113" cy="113"/>
            </a:xfrm>
            <a:prstGeom prst="ellipse">
              <a:avLst/>
            </a:prstGeom>
            <a:gradFill rotWithShape="0">
              <a:gsLst>
                <a:gs pos="0">
                  <a:schemeClr val="folHlink">
                    <a:gamma/>
                    <a:tint val="0"/>
                    <a:invGamma/>
                  </a:schemeClr>
                </a:gs>
                <a:gs pos="100000">
                  <a:schemeClr val="folHlink"/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74419" name="Rectangle 339"/>
            <p:cNvSpPr>
              <a:spLocks noChangeAspect="1" noChangeArrowheads="1"/>
            </p:cNvSpPr>
            <p:nvPr/>
          </p:nvSpPr>
          <p:spPr bwMode="auto">
            <a:xfrm>
              <a:off x="4194" y="1095"/>
              <a:ext cx="120" cy="105"/>
            </a:xfrm>
            <a:prstGeom prst="rect">
              <a:avLst/>
            </a:prstGeom>
            <a:gradFill rotWithShape="0">
              <a:gsLst>
                <a:gs pos="0">
                  <a:schemeClr val="folHlink"/>
                </a:gs>
                <a:gs pos="50000">
                  <a:schemeClr val="folHlink">
                    <a:gamma/>
                    <a:tint val="0"/>
                    <a:invGamma/>
                  </a:schemeClr>
                </a:gs>
                <a:gs pos="100000">
                  <a:schemeClr val="folHlink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74420" name="Rectangle 340"/>
            <p:cNvSpPr>
              <a:spLocks noChangeAspect="1" noChangeArrowheads="1"/>
            </p:cNvSpPr>
            <p:nvPr/>
          </p:nvSpPr>
          <p:spPr bwMode="auto">
            <a:xfrm>
              <a:off x="4050" y="1206"/>
              <a:ext cx="120" cy="105"/>
            </a:xfrm>
            <a:prstGeom prst="rect">
              <a:avLst/>
            </a:prstGeom>
            <a:gradFill rotWithShape="0">
              <a:gsLst>
                <a:gs pos="0">
                  <a:schemeClr val="folHlink"/>
                </a:gs>
                <a:gs pos="50000">
                  <a:schemeClr val="folHlink">
                    <a:gamma/>
                    <a:tint val="0"/>
                    <a:invGamma/>
                  </a:schemeClr>
                </a:gs>
                <a:gs pos="100000">
                  <a:schemeClr val="folHlink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</p:grpSp>
      <p:grpSp>
        <p:nvGrpSpPr>
          <p:cNvPr id="174421" name="Group 341"/>
          <p:cNvGrpSpPr>
            <a:grpSpLocks noChangeAspect="1"/>
          </p:cNvGrpSpPr>
          <p:nvPr/>
        </p:nvGrpSpPr>
        <p:grpSpPr bwMode="auto">
          <a:xfrm flipH="1">
            <a:off x="6019800" y="4495800"/>
            <a:ext cx="295275" cy="257175"/>
            <a:chOff x="4050" y="1089"/>
            <a:chExt cx="264" cy="230"/>
          </a:xfrm>
        </p:grpSpPr>
        <p:sp>
          <p:nvSpPr>
            <p:cNvPr id="174422" name="Oval 342"/>
            <p:cNvSpPr>
              <a:spLocks noChangeAspect="1" noChangeArrowheads="1"/>
            </p:cNvSpPr>
            <p:nvPr/>
          </p:nvSpPr>
          <p:spPr bwMode="auto">
            <a:xfrm>
              <a:off x="4053" y="1089"/>
              <a:ext cx="113" cy="113"/>
            </a:xfrm>
            <a:prstGeom prst="ellipse">
              <a:avLst/>
            </a:prstGeom>
            <a:gradFill rotWithShape="0">
              <a:gsLst>
                <a:gs pos="0">
                  <a:schemeClr val="folHlink">
                    <a:gamma/>
                    <a:tint val="0"/>
                    <a:invGamma/>
                  </a:schemeClr>
                </a:gs>
                <a:gs pos="100000">
                  <a:schemeClr val="folHlink"/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74423" name="Oval 343"/>
            <p:cNvSpPr>
              <a:spLocks noChangeAspect="1" noChangeArrowheads="1"/>
            </p:cNvSpPr>
            <p:nvPr/>
          </p:nvSpPr>
          <p:spPr bwMode="auto">
            <a:xfrm>
              <a:off x="4194" y="1206"/>
              <a:ext cx="113" cy="113"/>
            </a:xfrm>
            <a:prstGeom prst="ellipse">
              <a:avLst/>
            </a:prstGeom>
            <a:gradFill rotWithShape="0">
              <a:gsLst>
                <a:gs pos="0">
                  <a:schemeClr val="folHlink">
                    <a:gamma/>
                    <a:tint val="0"/>
                    <a:invGamma/>
                  </a:schemeClr>
                </a:gs>
                <a:gs pos="100000">
                  <a:schemeClr val="folHlink"/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74424" name="Rectangle 344"/>
            <p:cNvSpPr>
              <a:spLocks noChangeAspect="1" noChangeArrowheads="1"/>
            </p:cNvSpPr>
            <p:nvPr/>
          </p:nvSpPr>
          <p:spPr bwMode="auto">
            <a:xfrm>
              <a:off x="4194" y="1095"/>
              <a:ext cx="120" cy="105"/>
            </a:xfrm>
            <a:prstGeom prst="rect">
              <a:avLst/>
            </a:prstGeom>
            <a:gradFill rotWithShape="0">
              <a:gsLst>
                <a:gs pos="0">
                  <a:schemeClr val="folHlink"/>
                </a:gs>
                <a:gs pos="50000">
                  <a:schemeClr val="folHlink">
                    <a:gamma/>
                    <a:tint val="0"/>
                    <a:invGamma/>
                  </a:schemeClr>
                </a:gs>
                <a:gs pos="100000">
                  <a:schemeClr val="folHlink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74425" name="Rectangle 345"/>
            <p:cNvSpPr>
              <a:spLocks noChangeAspect="1" noChangeArrowheads="1"/>
            </p:cNvSpPr>
            <p:nvPr/>
          </p:nvSpPr>
          <p:spPr bwMode="auto">
            <a:xfrm>
              <a:off x="4050" y="1206"/>
              <a:ext cx="120" cy="105"/>
            </a:xfrm>
            <a:prstGeom prst="rect">
              <a:avLst/>
            </a:prstGeom>
            <a:gradFill rotWithShape="0">
              <a:gsLst>
                <a:gs pos="0">
                  <a:schemeClr val="folHlink"/>
                </a:gs>
                <a:gs pos="50000">
                  <a:schemeClr val="folHlink">
                    <a:gamma/>
                    <a:tint val="0"/>
                    <a:invGamma/>
                  </a:schemeClr>
                </a:gs>
                <a:gs pos="100000">
                  <a:schemeClr val="folHlink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</p:grpSp>
      <p:grpSp>
        <p:nvGrpSpPr>
          <p:cNvPr id="174426" name="Group 346"/>
          <p:cNvGrpSpPr>
            <a:grpSpLocks noChangeAspect="1"/>
          </p:cNvGrpSpPr>
          <p:nvPr/>
        </p:nvGrpSpPr>
        <p:grpSpPr bwMode="auto">
          <a:xfrm flipH="1">
            <a:off x="5943600" y="4800600"/>
            <a:ext cx="295275" cy="257175"/>
            <a:chOff x="4050" y="1089"/>
            <a:chExt cx="264" cy="230"/>
          </a:xfrm>
        </p:grpSpPr>
        <p:sp>
          <p:nvSpPr>
            <p:cNvPr id="174427" name="Oval 347"/>
            <p:cNvSpPr>
              <a:spLocks noChangeAspect="1" noChangeArrowheads="1"/>
            </p:cNvSpPr>
            <p:nvPr/>
          </p:nvSpPr>
          <p:spPr bwMode="auto">
            <a:xfrm>
              <a:off x="4053" y="1089"/>
              <a:ext cx="113" cy="113"/>
            </a:xfrm>
            <a:prstGeom prst="ellipse">
              <a:avLst/>
            </a:prstGeom>
            <a:gradFill rotWithShape="0">
              <a:gsLst>
                <a:gs pos="0">
                  <a:schemeClr val="folHlink">
                    <a:gamma/>
                    <a:tint val="0"/>
                    <a:invGamma/>
                  </a:schemeClr>
                </a:gs>
                <a:gs pos="100000">
                  <a:schemeClr val="folHlink"/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74428" name="Oval 348"/>
            <p:cNvSpPr>
              <a:spLocks noChangeAspect="1" noChangeArrowheads="1"/>
            </p:cNvSpPr>
            <p:nvPr/>
          </p:nvSpPr>
          <p:spPr bwMode="auto">
            <a:xfrm>
              <a:off x="4194" y="1206"/>
              <a:ext cx="113" cy="113"/>
            </a:xfrm>
            <a:prstGeom prst="ellipse">
              <a:avLst/>
            </a:prstGeom>
            <a:gradFill rotWithShape="0">
              <a:gsLst>
                <a:gs pos="0">
                  <a:schemeClr val="folHlink">
                    <a:gamma/>
                    <a:tint val="0"/>
                    <a:invGamma/>
                  </a:schemeClr>
                </a:gs>
                <a:gs pos="100000">
                  <a:schemeClr val="folHlink"/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74429" name="Rectangle 349"/>
            <p:cNvSpPr>
              <a:spLocks noChangeAspect="1" noChangeArrowheads="1"/>
            </p:cNvSpPr>
            <p:nvPr/>
          </p:nvSpPr>
          <p:spPr bwMode="auto">
            <a:xfrm>
              <a:off x="4194" y="1095"/>
              <a:ext cx="120" cy="105"/>
            </a:xfrm>
            <a:prstGeom prst="rect">
              <a:avLst/>
            </a:prstGeom>
            <a:gradFill rotWithShape="0">
              <a:gsLst>
                <a:gs pos="0">
                  <a:schemeClr val="folHlink"/>
                </a:gs>
                <a:gs pos="50000">
                  <a:schemeClr val="folHlink">
                    <a:gamma/>
                    <a:tint val="0"/>
                    <a:invGamma/>
                  </a:schemeClr>
                </a:gs>
                <a:gs pos="100000">
                  <a:schemeClr val="folHlink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74430" name="Rectangle 350"/>
            <p:cNvSpPr>
              <a:spLocks noChangeAspect="1" noChangeArrowheads="1"/>
            </p:cNvSpPr>
            <p:nvPr/>
          </p:nvSpPr>
          <p:spPr bwMode="auto">
            <a:xfrm>
              <a:off x="4050" y="1206"/>
              <a:ext cx="120" cy="105"/>
            </a:xfrm>
            <a:prstGeom prst="rect">
              <a:avLst/>
            </a:prstGeom>
            <a:gradFill rotWithShape="0">
              <a:gsLst>
                <a:gs pos="0">
                  <a:schemeClr val="folHlink"/>
                </a:gs>
                <a:gs pos="50000">
                  <a:schemeClr val="folHlink">
                    <a:gamma/>
                    <a:tint val="0"/>
                    <a:invGamma/>
                  </a:schemeClr>
                </a:gs>
                <a:gs pos="100000">
                  <a:schemeClr val="folHlink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</p:grpSp>
      <p:sp>
        <p:nvSpPr>
          <p:cNvPr id="174431" name="AutoShape 351" descr="Газетная бумага">
            <a:hlinkClick r:id="" action="ppaction://hlinkshowjump?jump=endshow" highlightClick="1"/>
          </p:cNvPr>
          <p:cNvSpPr>
            <a:spLocks noChangeArrowheads="1"/>
          </p:cNvSpPr>
          <p:nvPr/>
        </p:nvSpPr>
        <p:spPr bwMode="auto">
          <a:xfrm>
            <a:off x="8743950" y="152400"/>
            <a:ext cx="247650" cy="290513"/>
          </a:xfrm>
          <a:prstGeom prst="actionButtonHome">
            <a:avLst/>
          </a:prstGeom>
          <a:blipFill dpi="0" rotWithShape="0">
            <a:blip r:embed="rId3" cstate="print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</p:spTree>
  </p:cSld>
  <p:clrMapOvr>
    <a:masterClrMapping/>
  </p:clrMapOvr>
  <p:transition>
    <p:sndAc>
      <p:stSnd>
        <p:snd r:embed="rId2" name="laser.wav"/>
      </p:stSnd>
    </p:sndAc>
  </p:transition>
  <p:timing>
    <p:tnLst>
      <p:par>
        <p:cTn id="1" dur="indefinite" restart="never" nodeType="tmRoot"/>
      </p:par>
    </p:tnLst>
  </p:timing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6130" name="Picture 2" descr="BOEP1363"/>
          <p:cNvPicPr>
            <a:picLocks noChangeAspect="1" noChangeArrowheads="1"/>
          </p:cNvPicPr>
          <p:nvPr/>
        </p:nvPicPr>
        <p:blipFill>
          <a:blip r:embed="rId2" cstate="print"/>
          <a:srcRect l="31453" r="20999"/>
          <a:stretch>
            <a:fillRect/>
          </a:stretch>
        </p:blipFill>
        <p:spPr bwMode="auto">
          <a:xfrm>
            <a:off x="5795963" y="765175"/>
            <a:ext cx="2055812" cy="3241675"/>
          </a:xfrm>
          <a:prstGeom prst="rect">
            <a:avLst/>
          </a:prstGeom>
          <a:noFill/>
        </p:spPr>
      </p:pic>
      <p:sp>
        <p:nvSpPr>
          <p:cNvPr id="176131" name="Text Box 3"/>
          <p:cNvSpPr txBox="1">
            <a:spLocks noChangeArrowheads="1"/>
          </p:cNvSpPr>
          <p:nvPr/>
        </p:nvSpPr>
        <p:spPr bwMode="auto">
          <a:xfrm>
            <a:off x="0" y="4291013"/>
            <a:ext cx="9144000" cy="25669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r>
              <a:rPr lang="ru-RU"/>
              <a:t> </a:t>
            </a:r>
            <a:r>
              <a:rPr lang="ru-RU" sz="1600"/>
              <a:t>					</a:t>
            </a:r>
            <a:r>
              <a:rPr lang="ru-RU" sz="1600" b="1"/>
              <a:t>ПОМЗ-2  	  	ПОМЗ –2М</a:t>
            </a:r>
          </a:p>
          <a:p>
            <a:r>
              <a:rPr lang="ru-RU" sz="1600" b="1"/>
              <a:t>Тип					Осколочная, кругового поражения                                                                                      </a:t>
            </a:r>
          </a:p>
          <a:p>
            <a:r>
              <a:rPr lang="ru-RU" sz="1600" b="1"/>
              <a:t>Масса корпуса				1,2 кг			1,5 кг</a:t>
            </a:r>
          </a:p>
          <a:p>
            <a:r>
              <a:rPr lang="ru-RU" sz="1600" b="1"/>
              <a:t>Масса ВВ				0,075 кг			0,075 кг</a:t>
            </a:r>
          </a:p>
          <a:p>
            <a:r>
              <a:rPr lang="ru-RU" sz="1600" b="1"/>
              <a:t>Диаметр корпуса				60 мм 			60 мм </a:t>
            </a:r>
          </a:p>
          <a:p>
            <a:r>
              <a:rPr lang="ru-RU" sz="1600" b="1"/>
              <a:t>Высота корпуса				107 мм			130 мм</a:t>
            </a:r>
          </a:p>
          <a:p>
            <a:r>
              <a:rPr lang="ru-RU" sz="1600" b="1"/>
              <a:t>Взрыватель			МУВ, МУВ-2 или МУВ-3 с  Р - образной чекой</a:t>
            </a:r>
          </a:p>
          <a:p>
            <a:r>
              <a:rPr lang="ru-RU" sz="1600" b="1"/>
              <a:t>Радиус сплошного поражения		4 м			4 м</a:t>
            </a:r>
          </a:p>
          <a:p>
            <a:r>
              <a:rPr lang="ru-RU" sz="1600" b="1"/>
              <a:t>Температурный диапазон применения		Определяется взрывателем</a:t>
            </a:r>
          </a:p>
          <a:p>
            <a:r>
              <a:rPr lang="ru-RU" sz="1600" b="1"/>
              <a:t>Способ установки				Вручную</a:t>
            </a:r>
          </a:p>
        </p:txBody>
      </p:sp>
      <p:sp>
        <p:nvSpPr>
          <p:cNvPr id="176132" name="Text Box 4"/>
          <p:cNvSpPr txBox="1">
            <a:spLocks noChangeArrowheads="1"/>
          </p:cNvSpPr>
          <p:nvPr/>
        </p:nvSpPr>
        <p:spPr bwMode="auto">
          <a:xfrm>
            <a:off x="0" y="0"/>
            <a:ext cx="9144000" cy="5191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indent="719138" algn="ctr">
              <a:spcBef>
                <a:spcPct val="50000"/>
              </a:spcBef>
            </a:pPr>
            <a:r>
              <a:rPr lang="ru-RU" sz="2800" b="1">
                <a:solidFill>
                  <a:srgbClr val="CC00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Мина ПОМЗ-2 и ПОМЗ-2М</a:t>
            </a:r>
          </a:p>
        </p:txBody>
      </p:sp>
      <p:pic>
        <p:nvPicPr>
          <p:cNvPr id="176133" name="Picture 5" descr="BOEP1364"/>
          <p:cNvPicPr>
            <a:picLocks noChangeAspect="1" noChangeArrowheads="1"/>
          </p:cNvPicPr>
          <p:nvPr/>
        </p:nvPicPr>
        <p:blipFill>
          <a:blip r:embed="rId3" cstate="print"/>
          <a:srcRect r="65364"/>
          <a:stretch>
            <a:fillRect/>
          </a:stretch>
        </p:blipFill>
        <p:spPr bwMode="auto">
          <a:xfrm>
            <a:off x="1042988" y="476250"/>
            <a:ext cx="1862137" cy="4032250"/>
          </a:xfrm>
          <a:prstGeom prst="rect">
            <a:avLst/>
          </a:prstGeom>
          <a:noFill/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7154" name="Text Box 2"/>
          <p:cNvSpPr txBox="1">
            <a:spLocks noChangeArrowheads="1"/>
          </p:cNvSpPr>
          <p:nvPr/>
        </p:nvSpPr>
        <p:spPr bwMode="auto">
          <a:xfrm>
            <a:off x="0" y="0"/>
            <a:ext cx="9144000" cy="5191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indent="719138" algn="ctr">
              <a:spcBef>
                <a:spcPct val="50000"/>
              </a:spcBef>
            </a:pPr>
            <a:r>
              <a:rPr lang="ru-RU" sz="2800" b="1">
                <a:solidFill>
                  <a:srgbClr val="CC00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Мина МОН - 50</a:t>
            </a:r>
            <a:endParaRPr lang="ru-RU" sz="2800">
              <a:solidFill>
                <a:srgbClr val="CC0000"/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  <p:sp>
        <p:nvSpPr>
          <p:cNvPr id="177155" name="Text Box 3"/>
          <p:cNvSpPr txBox="1">
            <a:spLocks noChangeArrowheads="1"/>
          </p:cNvSpPr>
          <p:nvPr/>
        </p:nvSpPr>
        <p:spPr bwMode="auto">
          <a:xfrm>
            <a:off x="0" y="3575050"/>
            <a:ext cx="9144000" cy="32829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r>
              <a:rPr lang="ru-RU" sz="1400" b="1"/>
              <a:t>Тип					Осколочная, направленного поражения</a:t>
            </a:r>
          </a:p>
          <a:p>
            <a:r>
              <a:rPr lang="ru-RU" sz="1400" b="1"/>
              <a:t>Масса								2,0 кг</a:t>
            </a:r>
          </a:p>
          <a:p>
            <a:r>
              <a:rPr lang="ru-RU" sz="1400" b="1"/>
              <a:t>Масса заряда (ПВВ-5А)						0,7 кг</a:t>
            </a:r>
          </a:p>
          <a:p>
            <a:r>
              <a:rPr lang="ru-RU" sz="1400" b="1"/>
              <a:t>Длина								226 мм</a:t>
            </a:r>
          </a:p>
          <a:p>
            <a:r>
              <a:rPr lang="ru-RU" sz="1400" b="1"/>
              <a:t>Ширина								66 мм</a:t>
            </a:r>
          </a:p>
          <a:p>
            <a:r>
              <a:rPr lang="ru-RU" sz="1400" b="1"/>
              <a:t>Высота (со сложенными ножками)					155 мм</a:t>
            </a:r>
          </a:p>
          <a:p>
            <a:r>
              <a:rPr lang="ru-RU" sz="1400" b="1"/>
              <a:t>Количество осколков						485/540 шт. *</a:t>
            </a:r>
          </a:p>
          <a:p>
            <a:r>
              <a:rPr lang="ru-RU" sz="1400" b="1"/>
              <a:t>Горизонтальный угол разлета осколков					54 град</a:t>
            </a:r>
          </a:p>
          <a:p>
            <a:r>
              <a:rPr lang="ru-RU" sz="1400" b="1"/>
              <a:t>Радиус сплошного поражения						50/58 м</a:t>
            </a:r>
          </a:p>
          <a:p>
            <a:r>
              <a:rPr lang="ru-RU" sz="1400" b="1"/>
              <a:t>Ширина зоны поражения на дальности 50-58  м				45/54 м</a:t>
            </a:r>
          </a:p>
          <a:p>
            <a:r>
              <a:rPr lang="ru-RU" sz="1400" b="1"/>
              <a:t>Приведенная площадь поражения					1514/1910 м0</a:t>
            </a:r>
          </a:p>
          <a:p>
            <a:r>
              <a:rPr lang="ru-RU" sz="1400" b="1"/>
              <a:t>Дальноспоть ражения легкового и грузового автотранспорта и живой силы в нем	   До 30 м </a:t>
            </a:r>
          </a:p>
          <a:p>
            <a:r>
              <a:rPr lang="ru-RU" sz="1400" b="1"/>
              <a:t>Дальность разлета осколков от корпуса в тыльном и боковом направлениях	   До 40 м</a:t>
            </a:r>
          </a:p>
          <a:p>
            <a:r>
              <a:rPr lang="ru-RU" sz="1400" b="1"/>
              <a:t>Температурный диапазон применения		Определяется применяемым взрывателем</a:t>
            </a:r>
          </a:p>
          <a:p>
            <a:r>
              <a:rPr lang="ru-RU" sz="1400" b="1"/>
              <a:t>Способ установки							Вручную</a:t>
            </a:r>
          </a:p>
        </p:txBody>
      </p:sp>
      <p:pic>
        <p:nvPicPr>
          <p:cNvPr id="177156" name="Picture 4" descr="BOEP1382"/>
          <p:cNvPicPr>
            <a:picLocks noChangeAspect="1" noChangeArrowheads="1"/>
          </p:cNvPicPr>
          <p:nvPr/>
        </p:nvPicPr>
        <p:blipFill>
          <a:blip r:embed="rId2" cstate="print"/>
          <a:srcRect t="5505" b="8937"/>
          <a:stretch>
            <a:fillRect/>
          </a:stretch>
        </p:blipFill>
        <p:spPr bwMode="auto">
          <a:xfrm>
            <a:off x="1979613" y="549275"/>
            <a:ext cx="5016500" cy="2963863"/>
          </a:xfrm>
          <a:prstGeom prst="rect">
            <a:avLst/>
          </a:prstGeom>
          <a:noFill/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8178" name="Text Box 2"/>
          <p:cNvSpPr txBox="1">
            <a:spLocks noChangeArrowheads="1"/>
          </p:cNvSpPr>
          <p:nvPr/>
        </p:nvSpPr>
        <p:spPr bwMode="auto">
          <a:xfrm>
            <a:off x="0" y="0"/>
            <a:ext cx="9144000" cy="5191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indent="719138" algn="ctr">
              <a:spcBef>
                <a:spcPct val="50000"/>
              </a:spcBef>
            </a:pPr>
            <a:r>
              <a:rPr lang="ru-RU" sz="2800" b="1">
                <a:solidFill>
                  <a:srgbClr val="CC00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Мина МОН - 90</a:t>
            </a:r>
            <a:endParaRPr lang="ru-RU" sz="2800">
              <a:solidFill>
                <a:srgbClr val="CC0000"/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  <p:sp>
        <p:nvSpPr>
          <p:cNvPr id="178179" name="Text Box 3"/>
          <p:cNvSpPr txBox="1">
            <a:spLocks noChangeArrowheads="1"/>
          </p:cNvSpPr>
          <p:nvPr/>
        </p:nvSpPr>
        <p:spPr bwMode="auto">
          <a:xfrm>
            <a:off x="0" y="3587750"/>
            <a:ext cx="9396413" cy="3270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r>
              <a:rPr lang="ru-RU" sz="1600" b="1"/>
              <a:t>Тип					Осколочная, направленного поражения</a:t>
            </a:r>
          </a:p>
          <a:p>
            <a:r>
              <a:rPr lang="ru-RU" sz="1600" b="1"/>
              <a:t>Масса							12,1 кг</a:t>
            </a:r>
          </a:p>
          <a:p>
            <a:r>
              <a:rPr lang="ru-RU" sz="1600" b="1"/>
              <a:t>Масса заряда (ПВВ-5А)					6,2 кг</a:t>
            </a:r>
          </a:p>
          <a:p>
            <a:r>
              <a:rPr lang="ru-RU" sz="1600" b="1"/>
              <a:t>Длина							345 мм</a:t>
            </a:r>
          </a:p>
          <a:p>
            <a:r>
              <a:rPr lang="ru-RU" sz="1600" b="1"/>
              <a:t>Ширина							153 мм</a:t>
            </a:r>
          </a:p>
          <a:p>
            <a:r>
              <a:rPr lang="ru-RU" sz="1600" b="1"/>
              <a:t>Высота (со сложенными ножками)				202 мм</a:t>
            </a:r>
          </a:p>
          <a:p>
            <a:r>
              <a:rPr lang="ru-RU" sz="1600" b="1"/>
              <a:t>Количество осколков					2000 шт. </a:t>
            </a:r>
          </a:p>
          <a:p>
            <a:r>
              <a:rPr lang="ru-RU" sz="1600" b="1"/>
              <a:t>Ширина зоны поражения на дальности  90м			60м</a:t>
            </a:r>
          </a:p>
          <a:p>
            <a:r>
              <a:rPr lang="ru-RU" sz="1600" b="1"/>
              <a:t>Дальность разлета осколков от корпуса в</a:t>
            </a:r>
          </a:p>
          <a:p>
            <a:r>
              <a:rPr lang="ru-RU" sz="1600" b="1"/>
              <a:t>  тыльном и боковом направлениях				До 100 м</a:t>
            </a:r>
          </a:p>
          <a:p>
            <a:r>
              <a:rPr lang="ru-RU" sz="1600" b="1"/>
              <a:t>Температурный диапазон применения	Определяется применяемым  взрывателем</a:t>
            </a:r>
          </a:p>
          <a:p>
            <a:r>
              <a:rPr lang="ru-RU" sz="1600" b="1"/>
              <a:t>                                                                     </a:t>
            </a:r>
          </a:p>
          <a:p>
            <a:r>
              <a:rPr lang="ru-RU" sz="1600" b="1"/>
              <a:t>Способ установки					Вручную</a:t>
            </a:r>
          </a:p>
        </p:txBody>
      </p:sp>
      <p:pic>
        <p:nvPicPr>
          <p:cNvPr id="178180" name="Picture 4" descr="BOEP1387"/>
          <p:cNvPicPr>
            <a:picLocks noChangeAspect="1" noChangeArrowheads="1"/>
          </p:cNvPicPr>
          <p:nvPr/>
        </p:nvPicPr>
        <p:blipFill>
          <a:blip r:embed="rId2" cstate="print"/>
          <a:srcRect r="37766" b="42726"/>
          <a:stretch>
            <a:fillRect/>
          </a:stretch>
        </p:blipFill>
        <p:spPr bwMode="auto">
          <a:xfrm>
            <a:off x="2771775" y="620713"/>
            <a:ext cx="4248150" cy="2932112"/>
          </a:xfrm>
          <a:prstGeom prst="rect">
            <a:avLst/>
          </a:prstGeom>
          <a:noFill/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9202" name="Rectangle 2"/>
          <p:cNvSpPr>
            <a:spLocks noChangeArrowheads="1"/>
          </p:cNvSpPr>
          <p:nvPr/>
        </p:nvSpPr>
        <p:spPr bwMode="auto">
          <a:xfrm>
            <a:off x="900113" y="1484313"/>
            <a:ext cx="2728912" cy="5313362"/>
          </a:xfrm>
          <a:prstGeom prst="rect">
            <a:avLst/>
          </a:prstGeom>
          <a:gradFill rotWithShape="0">
            <a:gsLst>
              <a:gs pos="0">
                <a:srgbClr val="666633">
                  <a:gamma/>
                  <a:shade val="46275"/>
                  <a:invGamma/>
                </a:srgbClr>
              </a:gs>
              <a:gs pos="50000">
                <a:srgbClr val="666633"/>
              </a:gs>
              <a:gs pos="100000">
                <a:srgbClr val="666633">
                  <a:gamma/>
                  <a:shade val="46275"/>
                  <a:invGamma/>
                </a:srgbClr>
              </a:gs>
            </a:gsLst>
            <a:lin ang="0" scaled="1"/>
          </a:gra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grpSp>
        <p:nvGrpSpPr>
          <p:cNvPr id="179203" name="Group 3"/>
          <p:cNvGrpSpPr>
            <a:grpSpLocks/>
          </p:cNvGrpSpPr>
          <p:nvPr/>
        </p:nvGrpSpPr>
        <p:grpSpPr bwMode="auto">
          <a:xfrm>
            <a:off x="676275" y="404813"/>
            <a:ext cx="3105150" cy="4810125"/>
            <a:chOff x="426" y="672"/>
            <a:chExt cx="1956" cy="3030"/>
          </a:xfrm>
        </p:grpSpPr>
        <p:grpSp>
          <p:nvGrpSpPr>
            <p:cNvPr id="179204" name="Group 4"/>
            <p:cNvGrpSpPr>
              <a:grpSpLocks noChangeAspect="1"/>
            </p:cNvGrpSpPr>
            <p:nvPr/>
          </p:nvGrpSpPr>
          <p:grpSpPr bwMode="auto">
            <a:xfrm>
              <a:off x="1130" y="672"/>
              <a:ext cx="554" cy="614"/>
              <a:chOff x="2728" y="1032"/>
              <a:chExt cx="372" cy="412"/>
            </a:xfrm>
          </p:grpSpPr>
          <p:sp>
            <p:nvSpPr>
              <p:cNvPr id="179205" name="Freeform 5"/>
              <p:cNvSpPr>
                <a:spLocks noChangeAspect="1"/>
              </p:cNvSpPr>
              <p:nvPr/>
            </p:nvSpPr>
            <p:spPr bwMode="auto">
              <a:xfrm>
                <a:off x="2728" y="1032"/>
                <a:ext cx="372" cy="412"/>
              </a:xfrm>
              <a:custGeom>
                <a:avLst/>
                <a:gdLst/>
                <a:ahLst/>
                <a:cxnLst>
                  <a:cxn ang="0">
                    <a:pos x="0" y="388"/>
                  </a:cxn>
                  <a:cxn ang="0">
                    <a:pos x="0" y="28"/>
                  </a:cxn>
                  <a:cxn ang="0">
                    <a:pos x="40" y="0"/>
                  </a:cxn>
                  <a:cxn ang="0">
                    <a:pos x="332" y="0"/>
                  </a:cxn>
                  <a:cxn ang="0">
                    <a:pos x="372" y="32"/>
                  </a:cxn>
                  <a:cxn ang="0">
                    <a:pos x="372" y="392"/>
                  </a:cxn>
                  <a:cxn ang="0">
                    <a:pos x="355" y="393"/>
                  </a:cxn>
                  <a:cxn ang="0">
                    <a:pos x="356" y="412"/>
                  </a:cxn>
                  <a:cxn ang="0">
                    <a:pos x="20" y="412"/>
                  </a:cxn>
                  <a:cxn ang="0">
                    <a:pos x="20" y="388"/>
                  </a:cxn>
                  <a:cxn ang="0">
                    <a:pos x="0" y="388"/>
                  </a:cxn>
                </a:cxnLst>
                <a:rect l="0" t="0" r="r" b="b"/>
                <a:pathLst>
                  <a:path w="372" h="412">
                    <a:moveTo>
                      <a:pt x="0" y="388"/>
                    </a:moveTo>
                    <a:lnTo>
                      <a:pt x="0" y="28"/>
                    </a:lnTo>
                    <a:lnTo>
                      <a:pt x="40" y="0"/>
                    </a:lnTo>
                    <a:lnTo>
                      <a:pt x="332" y="0"/>
                    </a:lnTo>
                    <a:lnTo>
                      <a:pt x="372" y="32"/>
                    </a:lnTo>
                    <a:lnTo>
                      <a:pt x="372" y="392"/>
                    </a:lnTo>
                    <a:lnTo>
                      <a:pt x="355" y="393"/>
                    </a:lnTo>
                    <a:lnTo>
                      <a:pt x="356" y="412"/>
                    </a:lnTo>
                    <a:lnTo>
                      <a:pt x="20" y="412"/>
                    </a:lnTo>
                    <a:lnTo>
                      <a:pt x="20" y="388"/>
                    </a:lnTo>
                    <a:lnTo>
                      <a:pt x="0" y="388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CA0000">
                      <a:gamma/>
                      <a:tint val="39216"/>
                      <a:invGamma/>
                    </a:srgbClr>
                  </a:gs>
                  <a:gs pos="50000">
                    <a:srgbClr val="CA0000"/>
                  </a:gs>
                  <a:gs pos="100000">
                    <a:srgbClr val="CA0000">
                      <a:gamma/>
                      <a:tint val="39216"/>
                      <a:invGamma/>
                    </a:srgbClr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o-RO"/>
              </a:p>
            </p:txBody>
          </p:sp>
          <p:sp>
            <p:nvSpPr>
              <p:cNvPr id="179206" name="Freeform 6"/>
              <p:cNvSpPr>
                <a:spLocks noChangeAspect="1"/>
              </p:cNvSpPr>
              <p:nvPr/>
            </p:nvSpPr>
            <p:spPr bwMode="auto">
              <a:xfrm>
                <a:off x="2730" y="1064"/>
                <a:ext cx="369" cy="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69" y="0"/>
                  </a:cxn>
                </a:cxnLst>
                <a:rect l="0" t="0" r="r" b="b"/>
                <a:pathLst>
                  <a:path w="369" h="1">
                    <a:moveTo>
                      <a:pt x="0" y="0"/>
                    </a:moveTo>
                    <a:lnTo>
                      <a:pt x="369" y="0"/>
                    </a:lnTo>
                  </a:path>
                </a:pathLst>
              </a:custGeom>
              <a:noFill/>
              <a:ln w="6350" cmpd="sng">
                <a:solidFill>
                  <a:schemeClr val="tx1"/>
                </a:solidFill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o-RO"/>
              </a:p>
            </p:txBody>
          </p:sp>
        </p:grpSp>
        <p:sp>
          <p:nvSpPr>
            <p:cNvPr id="179207" name="AutoShape 7"/>
            <p:cNvSpPr>
              <a:spLocks noChangeAspect="1" noChangeArrowheads="1"/>
            </p:cNvSpPr>
            <p:nvPr/>
          </p:nvSpPr>
          <p:spPr bwMode="auto">
            <a:xfrm flipV="1">
              <a:off x="963" y="1245"/>
              <a:ext cx="894" cy="70"/>
            </a:xfrm>
            <a:custGeom>
              <a:avLst/>
              <a:gdLst>
                <a:gd name="G0" fmla="+- 1460 0 0"/>
                <a:gd name="G1" fmla="+- 21600 0 1460"/>
                <a:gd name="G2" fmla="*/ 1460 1 2"/>
                <a:gd name="G3" fmla="+- 21600 0 G2"/>
                <a:gd name="G4" fmla="+/ 1460 21600 2"/>
                <a:gd name="G5" fmla="+/ G1 0 2"/>
                <a:gd name="G6" fmla="*/ 21600 21600 1460"/>
                <a:gd name="G7" fmla="*/ G6 1 2"/>
                <a:gd name="G8" fmla="+- 21600 0 G7"/>
                <a:gd name="G9" fmla="*/ 21600 1 2"/>
                <a:gd name="G10" fmla="+- 1460 0 G9"/>
                <a:gd name="G11" fmla="?: G10 G8 0"/>
                <a:gd name="G12" fmla="?: G10 G7 21600"/>
                <a:gd name="T0" fmla="*/ 20870 w 21600"/>
                <a:gd name="T1" fmla="*/ 10800 h 21600"/>
                <a:gd name="T2" fmla="*/ 10800 w 21600"/>
                <a:gd name="T3" fmla="*/ 21600 h 21600"/>
                <a:gd name="T4" fmla="*/ 730 w 21600"/>
                <a:gd name="T5" fmla="*/ 10800 h 21600"/>
                <a:gd name="T6" fmla="*/ 10800 w 21600"/>
                <a:gd name="T7" fmla="*/ 0 h 21600"/>
                <a:gd name="T8" fmla="*/ 2530 w 21600"/>
                <a:gd name="T9" fmla="*/ 2530 h 21600"/>
                <a:gd name="T10" fmla="*/ 19070 w 21600"/>
                <a:gd name="T11" fmla="*/ 1907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1460" y="21600"/>
                  </a:lnTo>
                  <a:lnTo>
                    <a:pt x="2014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79208" name="Rectangle 8"/>
            <p:cNvSpPr>
              <a:spLocks noChangeAspect="1" noChangeArrowheads="1"/>
            </p:cNvSpPr>
            <p:nvPr/>
          </p:nvSpPr>
          <p:spPr bwMode="auto">
            <a:xfrm>
              <a:off x="778" y="1459"/>
              <a:ext cx="131" cy="173"/>
            </a:xfrm>
            <a:prstGeom prst="rect">
              <a:avLst/>
            </a:prstGeom>
            <a:solidFill>
              <a:srgbClr val="5E5D2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grpSp>
          <p:nvGrpSpPr>
            <p:cNvPr id="179209" name="Group 9"/>
            <p:cNvGrpSpPr>
              <a:grpSpLocks noChangeAspect="1"/>
            </p:cNvGrpSpPr>
            <p:nvPr/>
          </p:nvGrpSpPr>
          <p:grpSpPr bwMode="auto">
            <a:xfrm>
              <a:off x="611" y="1188"/>
              <a:ext cx="150" cy="538"/>
              <a:chOff x="2356" y="646"/>
              <a:chExt cx="101" cy="335"/>
            </a:xfrm>
          </p:grpSpPr>
          <p:sp>
            <p:nvSpPr>
              <p:cNvPr id="179210" name="Rectangle 10"/>
              <p:cNvSpPr>
                <a:spLocks noChangeAspect="1" noChangeArrowheads="1"/>
              </p:cNvSpPr>
              <p:nvPr/>
            </p:nvSpPr>
            <p:spPr bwMode="auto">
              <a:xfrm>
                <a:off x="2396" y="646"/>
                <a:ext cx="27" cy="335"/>
              </a:xfrm>
              <a:prstGeom prst="rect">
                <a:avLst/>
              </a:prstGeom>
              <a:gradFill rotWithShape="0">
                <a:gsLst>
                  <a:gs pos="0">
                    <a:schemeClr val="folHlink">
                      <a:gamma/>
                      <a:shade val="27451"/>
                      <a:invGamma/>
                    </a:schemeClr>
                  </a:gs>
                  <a:gs pos="50000">
                    <a:schemeClr val="folHlink"/>
                  </a:gs>
                  <a:gs pos="100000">
                    <a:schemeClr val="folHlink">
                      <a:gamma/>
                      <a:shade val="27451"/>
                      <a:invGamma/>
                    </a:schemeClr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79211" name="Rectangle 11"/>
              <p:cNvSpPr>
                <a:spLocks noChangeAspect="1" noChangeArrowheads="1"/>
              </p:cNvSpPr>
              <p:nvPr/>
            </p:nvSpPr>
            <p:spPr bwMode="auto">
              <a:xfrm>
                <a:off x="2356" y="821"/>
                <a:ext cx="101" cy="23"/>
              </a:xfrm>
              <a:prstGeom prst="rect">
                <a:avLst/>
              </a:prstGeom>
              <a:gradFill rotWithShape="0">
                <a:gsLst>
                  <a:gs pos="0">
                    <a:schemeClr val="folHlink">
                      <a:gamma/>
                      <a:shade val="27451"/>
                      <a:invGamma/>
                    </a:schemeClr>
                  </a:gs>
                  <a:gs pos="50000">
                    <a:schemeClr val="folHlink"/>
                  </a:gs>
                  <a:gs pos="100000">
                    <a:schemeClr val="folHlink">
                      <a:gamma/>
                      <a:shade val="27451"/>
                      <a:invGamma/>
                    </a:schemeClr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sp>
          <p:nvSpPr>
            <p:cNvPr id="179212" name="AutoShape 12"/>
            <p:cNvSpPr>
              <a:spLocks noChangeAspect="1" noChangeArrowheads="1"/>
            </p:cNvSpPr>
            <p:nvPr/>
          </p:nvSpPr>
          <p:spPr bwMode="auto">
            <a:xfrm>
              <a:off x="574" y="1322"/>
              <a:ext cx="225" cy="358"/>
            </a:xfrm>
            <a:prstGeom prst="roundRect">
              <a:avLst>
                <a:gd name="adj" fmla="val 16667"/>
              </a:avLst>
            </a:prstGeom>
            <a:gradFill rotWithShape="0">
              <a:gsLst>
                <a:gs pos="0">
                  <a:srgbClr val="DDDDDD">
                    <a:gamma/>
                    <a:shade val="51373"/>
                    <a:invGamma/>
                  </a:srgbClr>
                </a:gs>
                <a:gs pos="50000">
                  <a:srgbClr val="DDDDDD"/>
                </a:gs>
                <a:gs pos="100000">
                  <a:srgbClr val="DDDDDD">
                    <a:gamma/>
                    <a:shade val="51373"/>
                    <a:invGamma/>
                  </a:srgbClr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79213" name="AutoShape 13"/>
            <p:cNvSpPr>
              <a:spLocks noChangeAspect="1" noChangeArrowheads="1"/>
            </p:cNvSpPr>
            <p:nvPr/>
          </p:nvSpPr>
          <p:spPr bwMode="auto">
            <a:xfrm>
              <a:off x="533" y="1459"/>
              <a:ext cx="304" cy="215"/>
            </a:xfrm>
            <a:prstGeom prst="roundRect">
              <a:avLst>
                <a:gd name="adj" fmla="val 9148"/>
              </a:avLst>
            </a:prstGeom>
            <a:gradFill rotWithShape="0">
              <a:gsLst>
                <a:gs pos="0">
                  <a:srgbClr val="989400">
                    <a:gamma/>
                    <a:shade val="46275"/>
                    <a:invGamma/>
                  </a:srgbClr>
                </a:gs>
                <a:gs pos="50000">
                  <a:srgbClr val="989400"/>
                </a:gs>
                <a:gs pos="100000">
                  <a:srgbClr val="989400">
                    <a:gamma/>
                    <a:shade val="46275"/>
                    <a:invGamma/>
                  </a:srgbClr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o-RO"/>
            </a:p>
          </p:txBody>
        </p:sp>
        <p:sp>
          <p:nvSpPr>
            <p:cNvPr id="179214" name="Freeform 14"/>
            <p:cNvSpPr>
              <a:spLocks noChangeAspect="1"/>
            </p:cNvSpPr>
            <p:nvPr/>
          </p:nvSpPr>
          <p:spPr bwMode="auto">
            <a:xfrm>
              <a:off x="426" y="1285"/>
              <a:ext cx="1956" cy="2417"/>
            </a:xfrm>
            <a:custGeom>
              <a:avLst/>
              <a:gdLst/>
              <a:ahLst/>
              <a:cxnLst>
                <a:cxn ang="0">
                  <a:pos x="2" y="2415"/>
                </a:cxn>
                <a:cxn ang="0">
                  <a:pos x="6" y="2089"/>
                </a:cxn>
                <a:cxn ang="0">
                  <a:pos x="54" y="2071"/>
                </a:cxn>
                <a:cxn ang="0">
                  <a:pos x="57" y="1934"/>
                </a:cxn>
                <a:cxn ang="0">
                  <a:pos x="0" y="1916"/>
                </a:cxn>
                <a:cxn ang="0">
                  <a:pos x="0" y="407"/>
                </a:cxn>
                <a:cxn ang="0">
                  <a:pos x="6" y="377"/>
                </a:cxn>
                <a:cxn ang="0">
                  <a:pos x="24" y="359"/>
                </a:cxn>
                <a:cxn ang="0">
                  <a:pos x="60" y="347"/>
                </a:cxn>
                <a:cxn ang="0">
                  <a:pos x="477" y="347"/>
                </a:cxn>
                <a:cxn ang="0">
                  <a:pos x="477" y="1"/>
                </a:cxn>
                <a:cxn ang="0">
                  <a:pos x="555" y="1"/>
                </a:cxn>
                <a:cxn ang="0">
                  <a:pos x="1479" y="0"/>
                </a:cxn>
                <a:cxn ang="0">
                  <a:pos x="1479" y="288"/>
                </a:cxn>
                <a:cxn ang="0">
                  <a:pos x="1479" y="324"/>
                </a:cxn>
                <a:cxn ang="0">
                  <a:pos x="1515" y="353"/>
                </a:cxn>
                <a:cxn ang="0">
                  <a:pos x="1920" y="353"/>
                </a:cxn>
                <a:cxn ang="0">
                  <a:pos x="1944" y="371"/>
                </a:cxn>
                <a:cxn ang="0">
                  <a:pos x="1956" y="419"/>
                </a:cxn>
                <a:cxn ang="0">
                  <a:pos x="1956" y="1916"/>
                </a:cxn>
                <a:cxn ang="0">
                  <a:pos x="1905" y="1931"/>
                </a:cxn>
                <a:cxn ang="0">
                  <a:pos x="1902" y="2083"/>
                </a:cxn>
                <a:cxn ang="0">
                  <a:pos x="1956" y="2092"/>
                </a:cxn>
                <a:cxn ang="0">
                  <a:pos x="1954" y="2415"/>
                </a:cxn>
                <a:cxn ang="0">
                  <a:pos x="1416" y="2417"/>
                </a:cxn>
                <a:cxn ang="0">
                  <a:pos x="1416" y="875"/>
                </a:cxn>
                <a:cxn ang="0">
                  <a:pos x="1406" y="857"/>
                </a:cxn>
                <a:cxn ang="0">
                  <a:pos x="1384" y="855"/>
                </a:cxn>
                <a:cxn ang="0">
                  <a:pos x="1374" y="871"/>
                </a:cxn>
                <a:cxn ang="0">
                  <a:pos x="1374" y="2414"/>
                </a:cxn>
                <a:cxn ang="0">
                  <a:pos x="418" y="2415"/>
                </a:cxn>
                <a:cxn ang="0">
                  <a:pos x="418" y="875"/>
                </a:cxn>
                <a:cxn ang="0">
                  <a:pos x="406" y="853"/>
                </a:cxn>
                <a:cxn ang="0">
                  <a:pos x="386" y="855"/>
                </a:cxn>
                <a:cxn ang="0">
                  <a:pos x="370" y="873"/>
                </a:cxn>
                <a:cxn ang="0">
                  <a:pos x="370" y="2415"/>
                </a:cxn>
                <a:cxn ang="0">
                  <a:pos x="2" y="2415"/>
                </a:cxn>
              </a:cxnLst>
              <a:rect l="0" t="0" r="r" b="b"/>
              <a:pathLst>
                <a:path w="1956" h="2417">
                  <a:moveTo>
                    <a:pt x="2" y="2415"/>
                  </a:moveTo>
                  <a:lnTo>
                    <a:pt x="6" y="2089"/>
                  </a:lnTo>
                  <a:lnTo>
                    <a:pt x="54" y="2071"/>
                  </a:lnTo>
                  <a:lnTo>
                    <a:pt x="57" y="1934"/>
                  </a:lnTo>
                  <a:lnTo>
                    <a:pt x="0" y="1916"/>
                  </a:lnTo>
                  <a:lnTo>
                    <a:pt x="0" y="407"/>
                  </a:lnTo>
                  <a:lnTo>
                    <a:pt x="6" y="377"/>
                  </a:lnTo>
                  <a:lnTo>
                    <a:pt x="24" y="359"/>
                  </a:lnTo>
                  <a:lnTo>
                    <a:pt x="60" y="347"/>
                  </a:lnTo>
                  <a:lnTo>
                    <a:pt x="477" y="347"/>
                  </a:lnTo>
                  <a:lnTo>
                    <a:pt x="477" y="1"/>
                  </a:lnTo>
                  <a:lnTo>
                    <a:pt x="555" y="1"/>
                  </a:lnTo>
                  <a:lnTo>
                    <a:pt x="1479" y="0"/>
                  </a:lnTo>
                  <a:lnTo>
                    <a:pt x="1479" y="288"/>
                  </a:lnTo>
                  <a:lnTo>
                    <a:pt x="1479" y="324"/>
                  </a:lnTo>
                  <a:lnTo>
                    <a:pt x="1515" y="353"/>
                  </a:lnTo>
                  <a:lnTo>
                    <a:pt x="1920" y="353"/>
                  </a:lnTo>
                  <a:lnTo>
                    <a:pt x="1944" y="371"/>
                  </a:lnTo>
                  <a:lnTo>
                    <a:pt x="1956" y="419"/>
                  </a:lnTo>
                  <a:lnTo>
                    <a:pt x="1956" y="1916"/>
                  </a:lnTo>
                  <a:lnTo>
                    <a:pt x="1905" y="1931"/>
                  </a:lnTo>
                  <a:lnTo>
                    <a:pt x="1902" y="2083"/>
                  </a:lnTo>
                  <a:lnTo>
                    <a:pt x="1956" y="2092"/>
                  </a:lnTo>
                  <a:lnTo>
                    <a:pt x="1954" y="2415"/>
                  </a:lnTo>
                  <a:lnTo>
                    <a:pt x="1416" y="2417"/>
                  </a:lnTo>
                  <a:lnTo>
                    <a:pt x="1416" y="875"/>
                  </a:lnTo>
                  <a:lnTo>
                    <a:pt x="1406" y="857"/>
                  </a:lnTo>
                  <a:lnTo>
                    <a:pt x="1384" y="855"/>
                  </a:lnTo>
                  <a:lnTo>
                    <a:pt x="1374" y="871"/>
                  </a:lnTo>
                  <a:lnTo>
                    <a:pt x="1374" y="2414"/>
                  </a:lnTo>
                  <a:lnTo>
                    <a:pt x="418" y="2415"/>
                  </a:lnTo>
                  <a:lnTo>
                    <a:pt x="418" y="875"/>
                  </a:lnTo>
                  <a:lnTo>
                    <a:pt x="406" y="853"/>
                  </a:lnTo>
                  <a:lnTo>
                    <a:pt x="386" y="855"/>
                  </a:lnTo>
                  <a:lnTo>
                    <a:pt x="370" y="873"/>
                  </a:lnTo>
                  <a:lnTo>
                    <a:pt x="370" y="2415"/>
                  </a:lnTo>
                  <a:lnTo>
                    <a:pt x="2" y="2415"/>
                  </a:lnTo>
                  <a:close/>
                </a:path>
              </a:pathLst>
            </a:custGeom>
            <a:gradFill rotWithShape="0">
              <a:gsLst>
                <a:gs pos="0">
                  <a:srgbClr val="989400">
                    <a:gamma/>
                    <a:shade val="46275"/>
                    <a:invGamma/>
                  </a:srgbClr>
                </a:gs>
                <a:gs pos="50000">
                  <a:srgbClr val="989400"/>
                </a:gs>
                <a:gs pos="100000">
                  <a:srgbClr val="989400">
                    <a:gamma/>
                    <a:shade val="46275"/>
                    <a:invGamma/>
                  </a:srgbClr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o-RO"/>
            </a:p>
          </p:txBody>
        </p:sp>
        <p:sp>
          <p:nvSpPr>
            <p:cNvPr id="179215" name="Freeform 15"/>
            <p:cNvSpPr>
              <a:spLocks noChangeAspect="1"/>
            </p:cNvSpPr>
            <p:nvPr/>
          </p:nvSpPr>
          <p:spPr bwMode="auto">
            <a:xfrm>
              <a:off x="844" y="1628"/>
              <a:ext cx="1082" cy="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082" y="1"/>
                </a:cxn>
              </a:cxnLst>
              <a:rect l="0" t="0" r="r" b="b"/>
              <a:pathLst>
                <a:path w="1082" h="1">
                  <a:moveTo>
                    <a:pt x="0" y="0"/>
                  </a:moveTo>
                  <a:lnTo>
                    <a:pt x="1082" y="1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o-RO"/>
            </a:p>
          </p:txBody>
        </p:sp>
        <p:sp>
          <p:nvSpPr>
            <p:cNvPr id="179216" name="Rectangle 16"/>
            <p:cNvSpPr>
              <a:spLocks noChangeAspect="1" noChangeArrowheads="1"/>
            </p:cNvSpPr>
            <p:nvPr/>
          </p:nvSpPr>
          <p:spPr bwMode="auto">
            <a:xfrm>
              <a:off x="475" y="3211"/>
              <a:ext cx="1856" cy="157"/>
            </a:xfrm>
            <a:prstGeom prst="rect">
              <a:avLst/>
            </a:prstGeom>
            <a:noFill/>
            <a:ln w="635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79217" name="AutoShape 17"/>
            <p:cNvSpPr>
              <a:spLocks noChangeAspect="1" noChangeArrowheads="1"/>
            </p:cNvSpPr>
            <p:nvPr/>
          </p:nvSpPr>
          <p:spPr bwMode="auto">
            <a:xfrm>
              <a:off x="429" y="3277"/>
              <a:ext cx="1944" cy="37"/>
            </a:xfrm>
            <a:prstGeom prst="roundRect">
              <a:avLst>
                <a:gd name="adj" fmla="val 50000"/>
              </a:avLst>
            </a:prstGeom>
            <a:gradFill rotWithShape="0">
              <a:gsLst>
                <a:gs pos="0">
                  <a:schemeClr val="folHlink">
                    <a:gamma/>
                    <a:shade val="24314"/>
                    <a:invGamma/>
                  </a:schemeClr>
                </a:gs>
                <a:gs pos="50000">
                  <a:schemeClr val="folHlink"/>
                </a:gs>
                <a:gs pos="100000">
                  <a:schemeClr val="folHlink">
                    <a:gamma/>
                    <a:shade val="24314"/>
                    <a:invGamma/>
                  </a:schemeClr>
                </a:gs>
              </a:gsLst>
              <a:lin ang="5400000" scaled="1"/>
            </a:gradFill>
            <a:ln w="317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79218" name="AutoShape 18"/>
            <p:cNvSpPr>
              <a:spLocks noChangeAspect="1" noChangeArrowheads="1"/>
            </p:cNvSpPr>
            <p:nvPr/>
          </p:nvSpPr>
          <p:spPr bwMode="auto">
            <a:xfrm>
              <a:off x="426" y="3234"/>
              <a:ext cx="1944" cy="37"/>
            </a:xfrm>
            <a:prstGeom prst="roundRect">
              <a:avLst>
                <a:gd name="adj" fmla="val 50000"/>
              </a:avLst>
            </a:prstGeom>
            <a:gradFill rotWithShape="0">
              <a:gsLst>
                <a:gs pos="0">
                  <a:schemeClr val="folHlink">
                    <a:gamma/>
                    <a:shade val="24314"/>
                    <a:invGamma/>
                  </a:schemeClr>
                </a:gs>
                <a:gs pos="50000">
                  <a:schemeClr val="folHlink"/>
                </a:gs>
                <a:gs pos="100000">
                  <a:schemeClr val="folHlink">
                    <a:gamma/>
                    <a:shade val="24314"/>
                    <a:invGamma/>
                  </a:schemeClr>
                </a:gs>
              </a:gsLst>
              <a:lin ang="5400000" scaled="1"/>
            </a:gradFill>
            <a:ln w="317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79219" name="AutoShape 19"/>
            <p:cNvSpPr>
              <a:spLocks noChangeAspect="1" noChangeArrowheads="1"/>
            </p:cNvSpPr>
            <p:nvPr/>
          </p:nvSpPr>
          <p:spPr bwMode="auto">
            <a:xfrm>
              <a:off x="432" y="3320"/>
              <a:ext cx="1944" cy="38"/>
            </a:xfrm>
            <a:prstGeom prst="roundRect">
              <a:avLst>
                <a:gd name="adj" fmla="val 50000"/>
              </a:avLst>
            </a:prstGeom>
            <a:gradFill rotWithShape="0">
              <a:gsLst>
                <a:gs pos="0">
                  <a:schemeClr val="folHlink">
                    <a:gamma/>
                    <a:shade val="24314"/>
                    <a:invGamma/>
                  </a:schemeClr>
                </a:gs>
                <a:gs pos="50000">
                  <a:schemeClr val="folHlink"/>
                </a:gs>
                <a:gs pos="100000">
                  <a:schemeClr val="folHlink">
                    <a:gamma/>
                    <a:shade val="24314"/>
                    <a:invGamma/>
                  </a:schemeClr>
                </a:gs>
              </a:gsLst>
              <a:lin ang="5400000" scaled="1"/>
            </a:gradFill>
            <a:ln w="317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</p:grpSp>
      <p:sp>
        <p:nvSpPr>
          <p:cNvPr id="179220" name="Text Box 20"/>
          <p:cNvSpPr txBox="1">
            <a:spLocks noChangeArrowheads="1"/>
          </p:cNvSpPr>
          <p:nvPr/>
        </p:nvSpPr>
        <p:spPr bwMode="auto">
          <a:xfrm>
            <a:off x="2324100" y="381000"/>
            <a:ext cx="4495800" cy="5191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ru-RU" sz="2800" b="1">
                <a:effectLst>
                  <a:outerShdw blurRad="38100" dist="38100" dir="2700000" algn="tl">
                    <a:srgbClr val="FFFFFF"/>
                  </a:outerShdw>
                </a:effectLst>
                <a:latin typeface="Times New Roman" pitchFamily="18" charset="0"/>
              </a:rPr>
              <a:t>Комплект КРМ – П</a:t>
            </a:r>
          </a:p>
        </p:txBody>
      </p:sp>
      <p:sp>
        <p:nvSpPr>
          <p:cNvPr id="179221" name="AutoShape 21" descr="Газетная бумага">
            <a:hlinkClick r:id="" action="ppaction://hlinkshowjump?jump=endshow" highlightClick="1"/>
          </p:cNvPr>
          <p:cNvSpPr>
            <a:spLocks noChangeArrowheads="1"/>
          </p:cNvSpPr>
          <p:nvPr/>
        </p:nvSpPr>
        <p:spPr bwMode="auto">
          <a:xfrm>
            <a:off x="8743950" y="152400"/>
            <a:ext cx="247650" cy="290513"/>
          </a:xfrm>
          <a:prstGeom prst="actionButtonHome">
            <a:avLst/>
          </a:prstGeom>
          <a:blipFill dpi="0" rotWithShape="0">
            <a:blip r:embed="rId2" cstate="print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79222" name="Rectangle 22"/>
          <p:cNvSpPr>
            <a:spLocks noChangeArrowheads="1"/>
          </p:cNvSpPr>
          <p:nvPr/>
        </p:nvSpPr>
        <p:spPr bwMode="auto">
          <a:xfrm>
            <a:off x="4343400" y="1524000"/>
            <a:ext cx="4572000" cy="30130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/>
            <a:r>
              <a:rPr lang="ru-RU" sz="2400">
                <a:latin typeface="Times New Roman" pitchFamily="18" charset="0"/>
                <a:cs typeface="Times New Roman" pitchFamily="18" charset="0"/>
              </a:rPr>
              <a:t>Противопехотный комплект ручного минирования КРМ-П предназначен для минирования местности вручную минами ПОМ-2Р с помощью устройства ручного взведения УРП с целью поражения живой силы противника</a:t>
            </a:r>
            <a:endParaRPr lang="ru-RU" sz="2400">
              <a:latin typeface="Times New Roman" pitchFamily="18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272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92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792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792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9222" grpId="0" autoUpdateAnimBg="0"/>
    </p:bldLst>
  </p:timing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0226" name="Rectangle 2"/>
          <p:cNvSpPr>
            <a:spLocks noChangeArrowheads="1"/>
          </p:cNvSpPr>
          <p:nvPr/>
        </p:nvSpPr>
        <p:spPr bwMode="auto">
          <a:xfrm>
            <a:off x="2581275" y="280988"/>
            <a:ext cx="9144000" cy="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endParaRPr lang="ro-RO"/>
          </a:p>
        </p:txBody>
      </p:sp>
      <p:sp>
        <p:nvSpPr>
          <p:cNvPr id="180227" name="AutoShape 3" descr="Газетная бумага">
            <a:hlinkClick r:id="" action="ppaction://hlinkshowjump?jump=endshow" highlightClick="1"/>
          </p:cNvPr>
          <p:cNvSpPr>
            <a:spLocks noChangeArrowheads="1"/>
          </p:cNvSpPr>
          <p:nvPr/>
        </p:nvSpPr>
        <p:spPr bwMode="auto">
          <a:xfrm>
            <a:off x="8743950" y="152400"/>
            <a:ext cx="247650" cy="290513"/>
          </a:xfrm>
          <a:prstGeom prst="actionButtonHome">
            <a:avLst/>
          </a:prstGeom>
          <a:blipFill dpi="0" rotWithShape="0">
            <a:blip r:embed="rId2" cstate="print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80228" name="Text Box 4"/>
          <p:cNvSpPr txBox="1">
            <a:spLocks noChangeArrowheads="1"/>
          </p:cNvSpPr>
          <p:nvPr/>
        </p:nvSpPr>
        <p:spPr bwMode="auto">
          <a:xfrm>
            <a:off x="2971800" y="152400"/>
            <a:ext cx="5410200" cy="8223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ru-RU" sz="2400" b="1">
                <a:effectLst>
                  <a:outerShdw blurRad="38100" dist="38100" dir="2700000" algn="tl">
                    <a:srgbClr val="FFFFFF"/>
                  </a:outerShdw>
                </a:effectLst>
                <a:latin typeface="Times New Roman" pitchFamily="18" charset="0"/>
              </a:rPr>
              <a:t>Боевое применение УРП с ПОМ –2Р из комплекта КРМ – П</a:t>
            </a:r>
          </a:p>
        </p:txBody>
      </p:sp>
      <p:grpSp>
        <p:nvGrpSpPr>
          <p:cNvPr id="180229" name="Group 5"/>
          <p:cNvGrpSpPr>
            <a:grpSpLocks/>
          </p:cNvGrpSpPr>
          <p:nvPr/>
        </p:nvGrpSpPr>
        <p:grpSpPr bwMode="auto">
          <a:xfrm>
            <a:off x="1295400" y="838200"/>
            <a:ext cx="2082800" cy="3221038"/>
            <a:chOff x="830" y="514"/>
            <a:chExt cx="1312" cy="2029"/>
          </a:xfrm>
        </p:grpSpPr>
        <p:grpSp>
          <p:nvGrpSpPr>
            <p:cNvPr id="180230" name="Group 6"/>
            <p:cNvGrpSpPr>
              <a:grpSpLocks/>
            </p:cNvGrpSpPr>
            <p:nvPr/>
          </p:nvGrpSpPr>
          <p:grpSpPr bwMode="auto">
            <a:xfrm>
              <a:off x="830" y="918"/>
              <a:ext cx="1312" cy="1625"/>
              <a:chOff x="2234" y="692"/>
              <a:chExt cx="1312" cy="1625"/>
            </a:xfrm>
          </p:grpSpPr>
          <p:sp>
            <p:nvSpPr>
              <p:cNvPr id="180231" name="Rectangle 7"/>
              <p:cNvSpPr>
                <a:spLocks noChangeArrowheads="1"/>
              </p:cNvSpPr>
              <p:nvPr/>
            </p:nvSpPr>
            <p:spPr bwMode="auto">
              <a:xfrm>
                <a:off x="2271" y="933"/>
                <a:ext cx="1233" cy="1380"/>
              </a:xfrm>
              <a:prstGeom prst="rect">
                <a:avLst/>
              </a:prstGeom>
              <a:gradFill rotWithShape="0">
                <a:gsLst>
                  <a:gs pos="0">
                    <a:srgbClr val="989400"/>
                  </a:gs>
                  <a:gs pos="50000">
                    <a:srgbClr val="989400">
                      <a:gamma/>
                      <a:tint val="30196"/>
                      <a:invGamma/>
                    </a:srgbClr>
                  </a:gs>
                  <a:gs pos="100000">
                    <a:srgbClr val="989400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grpSp>
            <p:nvGrpSpPr>
              <p:cNvPr id="180232" name="Group 8"/>
              <p:cNvGrpSpPr>
                <a:grpSpLocks/>
              </p:cNvGrpSpPr>
              <p:nvPr/>
            </p:nvGrpSpPr>
            <p:grpSpPr bwMode="auto">
              <a:xfrm>
                <a:off x="2234" y="692"/>
                <a:ext cx="1312" cy="556"/>
                <a:chOff x="2234" y="692"/>
                <a:chExt cx="1312" cy="556"/>
              </a:xfrm>
            </p:grpSpPr>
            <p:grpSp>
              <p:nvGrpSpPr>
                <p:cNvPr id="180233" name="Group 9"/>
                <p:cNvGrpSpPr>
                  <a:grpSpLocks/>
                </p:cNvGrpSpPr>
                <p:nvPr/>
              </p:nvGrpSpPr>
              <p:grpSpPr bwMode="auto">
                <a:xfrm>
                  <a:off x="2234" y="692"/>
                  <a:ext cx="1312" cy="556"/>
                  <a:chOff x="2234" y="692"/>
                  <a:chExt cx="1312" cy="556"/>
                </a:xfrm>
              </p:grpSpPr>
              <p:sp>
                <p:nvSpPr>
                  <p:cNvPr id="180234" name="Freeform 10" descr="Широкий диагональный 2"/>
                  <p:cNvSpPr>
                    <a:spLocks/>
                  </p:cNvSpPr>
                  <p:nvPr/>
                </p:nvSpPr>
                <p:spPr bwMode="auto">
                  <a:xfrm>
                    <a:off x="3101" y="692"/>
                    <a:ext cx="445" cy="553"/>
                  </a:xfrm>
                  <a:custGeom>
                    <a:avLst/>
                    <a:gdLst/>
                    <a:ahLst/>
                    <a:cxnLst>
                      <a:cxn ang="0">
                        <a:pos x="82" y="0"/>
                      </a:cxn>
                      <a:cxn ang="0">
                        <a:pos x="126" y="1"/>
                      </a:cxn>
                      <a:cxn ang="0">
                        <a:pos x="126" y="208"/>
                      </a:cxn>
                      <a:cxn ang="0">
                        <a:pos x="130" y="226"/>
                      </a:cxn>
                      <a:cxn ang="0">
                        <a:pos x="139" y="238"/>
                      </a:cxn>
                      <a:cxn ang="0">
                        <a:pos x="159" y="241"/>
                      </a:cxn>
                      <a:cxn ang="0">
                        <a:pos x="418" y="241"/>
                      </a:cxn>
                      <a:cxn ang="0">
                        <a:pos x="433" y="247"/>
                      </a:cxn>
                      <a:cxn ang="0">
                        <a:pos x="444" y="262"/>
                      </a:cxn>
                      <a:cxn ang="0">
                        <a:pos x="445" y="274"/>
                      </a:cxn>
                      <a:cxn ang="0">
                        <a:pos x="445" y="298"/>
                      </a:cxn>
                      <a:cxn ang="0">
                        <a:pos x="445" y="553"/>
                      </a:cxn>
                      <a:cxn ang="0">
                        <a:pos x="391" y="553"/>
                      </a:cxn>
                      <a:cxn ang="0">
                        <a:pos x="390" y="325"/>
                      </a:cxn>
                      <a:cxn ang="0">
                        <a:pos x="384" y="303"/>
                      </a:cxn>
                      <a:cxn ang="0">
                        <a:pos x="366" y="292"/>
                      </a:cxn>
                      <a:cxn ang="0">
                        <a:pos x="0" y="294"/>
                      </a:cxn>
                      <a:cxn ang="0">
                        <a:pos x="0" y="195"/>
                      </a:cxn>
                      <a:cxn ang="0">
                        <a:pos x="46" y="195"/>
                      </a:cxn>
                      <a:cxn ang="0">
                        <a:pos x="82" y="136"/>
                      </a:cxn>
                      <a:cxn ang="0">
                        <a:pos x="82" y="0"/>
                      </a:cxn>
                    </a:cxnLst>
                    <a:rect l="0" t="0" r="r" b="b"/>
                    <a:pathLst>
                      <a:path w="445" h="553">
                        <a:moveTo>
                          <a:pt x="82" y="0"/>
                        </a:moveTo>
                        <a:lnTo>
                          <a:pt x="126" y="1"/>
                        </a:lnTo>
                        <a:lnTo>
                          <a:pt x="126" y="208"/>
                        </a:lnTo>
                        <a:lnTo>
                          <a:pt x="130" y="226"/>
                        </a:lnTo>
                        <a:lnTo>
                          <a:pt x="139" y="238"/>
                        </a:lnTo>
                        <a:lnTo>
                          <a:pt x="159" y="241"/>
                        </a:lnTo>
                        <a:lnTo>
                          <a:pt x="418" y="241"/>
                        </a:lnTo>
                        <a:lnTo>
                          <a:pt x="433" y="247"/>
                        </a:lnTo>
                        <a:lnTo>
                          <a:pt x="444" y="262"/>
                        </a:lnTo>
                        <a:lnTo>
                          <a:pt x="445" y="274"/>
                        </a:lnTo>
                        <a:lnTo>
                          <a:pt x="445" y="298"/>
                        </a:lnTo>
                        <a:lnTo>
                          <a:pt x="445" y="553"/>
                        </a:lnTo>
                        <a:lnTo>
                          <a:pt x="391" y="553"/>
                        </a:lnTo>
                        <a:lnTo>
                          <a:pt x="390" y="325"/>
                        </a:lnTo>
                        <a:lnTo>
                          <a:pt x="384" y="303"/>
                        </a:lnTo>
                        <a:lnTo>
                          <a:pt x="366" y="292"/>
                        </a:lnTo>
                        <a:lnTo>
                          <a:pt x="0" y="294"/>
                        </a:lnTo>
                        <a:lnTo>
                          <a:pt x="0" y="195"/>
                        </a:lnTo>
                        <a:lnTo>
                          <a:pt x="46" y="195"/>
                        </a:lnTo>
                        <a:lnTo>
                          <a:pt x="82" y="136"/>
                        </a:lnTo>
                        <a:lnTo>
                          <a:pt x="82" y="0"/>
                        </a:lnTo>
                        <a:close/>
                      </a:path>
                    </a:pathLst>
                  </a:custGeom>
                  <a:pattFill prst="wdUpDiag">
                    <a:fgClr>
                      <a:srgbClr val="808000"/>
                    </a:fgClr>
                    <a:bgClr>
                      <a:schemeClr val="bg1"/>
                    </a:bgClr>
                  </a:pattFill>
                  <a:ln w="9525" cmpd="sng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endParaRPr lang="ro-RO"/>
                  </a:p>
                </p:txBody>
              </p:sp>
              <p:sp>
                <p:nvSpPr>
                  <p:cNvPr id="180235" name="Freeform 11" descr="Широкий диагональный 2"/>
                  <p:cNvSpPr>
                    <a:spLocks/>
                  </p:cNvSpPr>
                  <p:nvPr/>
                </p:nvSpPr>
                <p:spPr bwMode="auto">
                  <a:xfrm>
                    <a:off x="2234" y="692"/>
                    <a:ext cx="448" cy="556"/>
                  </a:xfrm>
                  <a:custGeom>
                    <a:avLst/>
                    <a:gdLst/>
                    <a:ahLst/>
                    <a:cxnLst>
                      <a:cxn ang="0">
                        <a:pos x="366" y="0"/>
                      </a:cxn>
                      <a:cxn ang="0">
                        <a:pos x="322" y="1"/>
                      </a:cxn>
                      <a:cxn ang="0">
                        <a:pos x="321" y="121"/>
                      </a:cxn>
                      <a:cxn ang="0">
                        <a:pos x="90" y="120"/>
                      </a:cxn>
                      <a:cxn ang="0">
                        <a:pos x="72" y="130"/>
                      </a:cxn>
                      <a:cxn ang="0">
                        <a:pos x="72" y="238"/>
                      </a:cxn>
                      <a:cxn ang="0">
                        <a:pos x="30" y="241"/>
                      </a:cxn>
                      <a:cxn ang="0">
                        <a:pos x="13" y="249"/>
                      </a:cxn>
                      <a:cxn ang="0">
                        <a:pos x="4" y="262"/>
                      </a:cxn>
                      <a:cxn ang="0">
                        <a:pos x="0" y="280"/>
                      </a:cxn>
                      <a:cxn ang="0">
                        <a:pos x="1" y="298"/>
                      </a:cxn>
                      <a:cxn ang="0">
                        <a:pos x="1" y="556"/>
                      </a:cxn>
                      <a:cxn ang="0">
                        <a:pos x="57" y="553"/>
                      </a:cxn>
                      <a:cxn ang="0">
                        <a:pos x="58" y="325"/>
                      </a:cxn>
                      <a:cxn ang="0">
                        <a:pos x="64" y="303"/>
                      </a:cxn>
                      <a:cxn ang="0">
                        <a:pos x="82" y="292"/>
                      </a:cxn>
                      <a:cxn ang="0">
                        <a:pos x="448" y="294"/>
                      </a:cxn>
                      <a:cxn ang="0">
                        <a:pos x="448" y="195"/>
                      </a:cxn>
                      <a:cxn ang="0">
                        <a:pos x="402" y="193"/>
                      </a:cxn>
                      <a:cxn ang="0">
                        <a:pos x="366" y="136"/>
                      </a:cxn>
                      <a:cxn ang="0">
                        <a:pos x="366" y="0"/>
                      </a:cxn>
                    </a:cxnLst>
                    <a:rect l="0" t="0" r="r" b="b"/>
                    <a:pathLst>
                      <a:path w="448" h="556">
                        <a:moveTo>
                          <a:pt x="366" y="0"/>
                        </a:moveTo>
                        <a:lnTo>
                          <a:pt x="322" y="1"/>
                        </a:lnTo>
                        <a:lnTo>
                          <a:pt x="321" y="121"/>
                        </a:lnTo>
                        <a:lnTo>
                          <a:pt x="90" y="120"/>
                        </a:lnTo>
                        <a:lnTo>
                          <a:pt x="72" y="130"/>
                        </a:lnTo>
                        <a:lnTo>
                          <a:pt x="72" y="238"/>
                        </a:lnTo>
                        <a:lnTo>
                          <a:pt x="30" y="241"/>
                        </a:lnTo>
                        <a:lnTo>
                          <a:pt x="13" y="249"/>
                        </a:lnTo>
                        <a:lnTo>
                          <a:pt x="4" y="262"/>
                        </a:lnTo>
                        <a:lnTo>
                          <a:pt x="0" y="280"/>
                        </a:lnTo>
                        <a:lnTo>
                          <a:pt x="1" y="298"/>
                        </a:lnTo>
                        <a:lnTo>
                          <a:pt x="1" y="556"/>
                        </a:lnTo>
                        <a:lnTo>
                          <a:pt x="57" y="553"/>
                        </a:lnTo>
                        <a:lnTo>
                          <a:pt x="58" y="325"/>
                        </a:lnTo>
                        <a:lnTo>
                          <a:pt x="64" y="303"/>
                        </a:lnTo>
                        <a:lnTo>
                          <a:pt x="82" y="292"/>
                        </a:lnTo>
                        <a:lnTo>
                          <a:pt x="448" y="294"/>
                        </a:lnTo>
                        <a:lnTo>
                          <a:pt x="448" y="195"/>
                        </a:lnTo>
                        <a:lnTo>
                          <a:pt x="402" y="193"/>
                        </a:lnTo>
                        <a:lnTo>
                          <a:pt x="366" y="136"/>
                        </a:lnTo>
                        <a:lnTo>
                          <a:pt x="366" y="0"/>
                        </a:lnTo>
                        <a:close/>
                      </a:path>
                    </a:pathLst>
                  </a:custGeom>
                  <a:pattFill prst="wdUpDiag">
                    <a:fgClr>
                      <a:srgbClr val="808000"/>
                    </a:fgClr>
                    <a:bgClr>
                      <a:schemeClr val="bg1"/>
                    </a:bgClr>
                  </a:pattFill>
                  <a:ln w="9525" cmpd="sng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endParaRPr lang="ro-RO"/>
                  </a:p>
                </p:txBody>
              </p:sp>
            </p:grpSp>
            <p:sp>
              <p:nvSpPr>
                <p:cNvPr id="180236" name="Freeform 12"/>
                <p:cNvSpPr>
                  <a:spLocks/>
                </p:cNvSpPr>
                <p:nvPr/>
              </p:nvSpPr>
              <p:spPr bwMode="auto">
                <a:xfrm>
                  <a:off x="2682" y="986"/>
                  <a:ext cx="420" cy="1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420" y="0"/>
                    </a:cxn>
                  </a:cxnLst>
                  <a:rect l="0" t="0" r="r" b="b"/>
                  <a:pathLst>
                    <a:path w="420" h="1">
                      <a:moveTo>
                        <a:pt x="0" y="0"/>
                      </a:moveTo>
                      <a:lnTo>
                        <a:pt x="420" y="0"/>
                      </a:lnTo>
                    </a:path>
                  </a:pathLst>
                </a:custGeom>
                <a:noFill/>
                <a:ln w="9525" cmpd="sng">
                  <a:solidFill>
                    <a:schemeClr val="tx1"/>
                  </a:solidFill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o-RO"/>
                </a:p>
              </p:txBody>
            </p:sp>
          </p:grpSp>
          <p:grpSp>
            <p:nvGrpSpPr>
              <p:cNvPr id="180237" name="Group 13"/>
              <p:cNvGrpSpPr>
                <a:grpSpLocks/>
              </p:cNvGrpSpPr>
              <p:nvPr/>
            </p:nvGrpSpPr>
            <p:grpSpPr bwMode="auto">
              <a:xfrm>
                <a:off x="2235" y="1247"/>
                <a:ext cx="1311" cy="1070"/>
                <a:chOff x="2235" y="1247"/>
                <a:chExt cx="1311" cy="1070"/>
              </a:xfrm>
            </p:grpSpPr>
            <p:sp>
              <p:nvSpPr>
                <p:cNvPr id="180238" name="Freeform 14"/>
                <p:cNvSpPr>
                  <a:spLocks/>
                </p:cNvSpPr>
                <p:nvPr/>
              </p:nvSpPr>
              <p:spPr bwMode="auto">
                <a:xfrm>
                  <a:off x="3492" y="1247"/>
                  <a:ext cx="54" cy="1069"/>
                </a:xfrm>
                <a:custGeom>
                  <a:avLst/>
                  <a:gdLst/>
                  <a:ahLst/>
                  <a:cxnLst>
                    <a:cxn ang="0">
                      <a:pos x="54" y="1"/>
                    </a:cxn>
                    <a:cxn ang="0">
                      <a:pos x="54" y="736"/>
                    </a:cxn>
                    <a:cxn ang="0">
                      <a:pos x="18" y="751"/>
                    </a:cxn>
                    <a:cxn ang="0">
                      <a:pos x="18" y="838"/>
                    </a:cxn>
                    <a:cxn ang="0">
                      <a:pos x="45" y="847"/>
                    </a:cxn>
                    <a:cxn ang="0">
                      <a:pos x="45" y="1069"/>
                    </a:cxn>
                    <a:cxn ang="0">
                      <a:pos x="15" y="1068"/>
                    </a:cxn>
                    <a:cxn ang="0">
                      <a:pos x="0" y="862"/>
                    </a:cxn>
                    <a:cxn ang="0">
                      <a:pos x="0" y="0"/>
                    </a:cxn>
                    <a:cxn ang="0">
                      <a:pos x="54" y="1"/>
                    </a:cxn>
                  </a:cxnLst>
                  <a:rect l="0" t="0" r="r" b="b"/>
                  <a:pathLst>
                    <a:path w="54" h="1069">
                      <a:moveTo>
                        <a:pt x="54" y="1"/>
                      </a:moveTo>
                      <a:lnTo>
                        <a:pt x="54" y="736"/>
                      </a:lnTo>
                      <a:lnTo>
                        <a:pt x="18" y="751"/>
                      </a:lnTo>
                      <a:lnTo>
                        <a:pt x="18" y="838"/>
                      </a:lnTo>
                      <a:lnTo>
                        <a:pt x="45" y="847"/>
                      </a:lnTo>
                      <a:lnTo>
                        <a:pt x="45" y="1069"/>
                      </a:lnTo>
                      <a:lnTo>
                        <a:pt x="15" y="1068"/>
                      </a:lnTo>
                      <a:lnTo>
                        <a:pt x="0" y="862"/>
                      </a:lnTo>
                      <a:lnTo>
                        <a:pt x="0" y="0"/>
                      </a:lnTo>
                      <a:lnTo>
                        <a:pt x="54" y="1"/>
                      </a:lnTo>
                      <a:close/>
                    </a:path>
                  </a:pathLst>
                </a:custGeom>
                <a:solidFill>
                  <a:srgbClr val="808000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ro-RO"/>
                </a:p>
              </p:txBody>
            </p:sp>
            <p:sp>
              <p:nvSpPr>
                <p:cNvPr id="180239" name="Freeform 15"/>
                <p:cNvSpPr>
                  <a:spLocks/>
                </p:cNvSpPr>
                <p:nvPr/>
              </p:nvSpPr>
              <p:spPr bwMode="auto">
                <a:xfrm flipH="1">
                  <a:off x="2235" y="1248"/>
                  <a:ext cx="56" cy="1069"/>
                </a:xfrm>
                <a:custGeom>
                  <a:avLst/>
                  <a:gdLst/>
                  <a:ahLst/>
                  <a:cxnLst>
                    <a:cxn ang="0">
                      <a:pos x="54" y="1"/>
                    </a:cxn>
                    <a:cxn ang="0">
                      <a:pos x="54" y="736"/>
                    </a:cxn>
                    <a:cxn ang="0">
                      <a:pos x="18" y="751"/>
                    </a:cxn>
                    <a:cxn ang="0">
                      <a:pos x="18" y="838"/>
                    </a:cxn>
                    <a:cxn ang="0">
                      <a:pos x="45" y="847"/>
                    </a:cxn>
                    <a:cxn ang="0">
                      <a:pos x="45" y="1069"/>
                    </a:cxn>
                    <a:cxn ang="0">
                      <a:pos x="15" y="1068"/>
                    </a:cxn>
                    <a:cxn ang="0">
                      <a:pos x="0" y="862"/>
                    </a:cxn>
                    <a:cxn ang="0">
                      <a:pos x="0" y="0"/>
                    </a:cxn>
                    <a:cxn ang="0">
                      <a:pos x="54" y="1"/>
                    </a:cxn>
                  </a:cxnLst>
                  <a:rect l="0" t="0" r="r" b="b"/>
                  <a:pathLst>
                    <a:path w="54" h="1069">
                      <a:moveTo>
                        <a:pt x="54" y="1"/>
                      </a:moveTo>
                      <a:lnTo>
                        <a:pt x="54" y="736"/>
                      </a:lnTo>
                      <a:lnTo>
                        <a:pt x="18" y="751"/>
                      </a:lnTo>
                      <a:lnTo>
                        <a:pt x="18" y="838"/>
                      </a:lnTo>
                      <a:lnTo>
                        <a:pt x="45" y="847"/>
                      </a:lnTo>
                      <a:lnTo>
                        <a:pt x="45" y="1069"/>
                      </a:lnTo>
                      <a:lnTo>
                        <a:pt x="15" y="1068"/>
                      </a:lnTo>
                      <a:lnTo>
                        <a:pt x="0" y="862"/>
                      </a:lnTo>
                      <a:lnTo>
                        <a:pt x="0" y="0"/>
                      </a:lnTo>
                      <a:lnTo>
                        <a:pt x="54" y="1"/>
                      </a:lnTo>
                      <a:close/>
                    </a:path>
                  </a:pathLst>
                </a:custGeom>
                <a:solidFill>
                  <a:srgbClr val="808000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ro-RO"/>
                </a:p>
              </p:txBody>
            </p:sp>
          </p:grpSp>
        </p:grpSp>
        <p:sp>
          <p:nvSpPr>
            <p:cNvPr id="180240" name="Rectangle 16"/>
            <p:cNvSpPr>
              <a:spLocks noChangeArrowheads="1"/>
            </p:cNvSpPr>
            <p:nvPr/>
          </p:nvSpPr>
          <p:spPr bwMode="auto">
            <a:xfrm>
              <a:off x="1323" y="559"/>
              <a:ext cx="330" cy="360"/>
            </a:xfrm>
            <a:prstGeom prst="rect">
              <a:avLst/>
            </a:prstGeom>
            <a:gradFill rotWithShape="0">
              <a:gsLst>
                <a:gs pos="0">
                  <a:schemeClr val="folHlink">
                    <a:gamma/>
                    <a:tint val="21176"/>
                    <a:invGamma/>
                  </a:schemeClr>
                </a:gs>
                <a:gs pos="50000">
                  <a:schemeClr val="folHlink"/>
                </a:gs>
                <a:gs pos="100000">
                  <a:schemeClr val="folHlink">
                    <a:gamma/>
                    <a:tint val="21176"/>
                    <a:invGamma/>
                  </a:schemeClr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80241" name="Rectangle 17"/>
            <p:cNvSpPr>
              <a:spLocks noChangeArrowheads="1"/>
            </p:cNvSpPr>
            <p:nvPr/>
          </p:nvSpPr>
          <p:spPr bwMode="auto">
            <a:xfrm>
              <a:off x="1376" y="700"/>
              <a:ext cx="228" cy="305"/>
            </a:xfrm>
            <a:prstGeom prst="rect">
              <a:avLst/>
            </a:prstGeom>
            <a:gradFill rotWithShape="0">
              <a:gsLst>
                <a:gs pos="0">
                  <a:schemeClr val="folHlink"/>
                </a:gs>
                <a:gs pos="50000">
                  <a:schemeClr val="folHlink">
                    <a:gamma/>
                    <a:tint val="18039"/>
                    <a:invGamma/>
                  </a:schemeClr>
                </a:gs>
                <a:gs pos="100000">
                  <a:schemeClr val="folHlink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80242" name="AutoShape 18" descr="Темный диагональный 2"/>
            <p:cNvSpPr>
              <a:spLocks noChangeArrowheads="1"/>
            </p:cNvSpPr>
            <p:nvPr/>
          </p:nvSpPr>
          <p:spPr bwMode="auto">
            <a:xfrm>
              <a:off x="1428" y="1106"/>
              <a:ext cx="124" cy="106"/>
            </a:xfrm>
            <a:prstGeom prst="roundRect">
              <a:avLst>
                <a:gd name="adj" fmla="val 16667"/>
              </a:avLst>
            </a:prstGeom>
            <a:pattFill prst="dkUpDiag">
              <a:fgClr>
                <a:schemeClr val="folHlink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80243" name="Rectangle 19"/>
            <p:cNvSpPr>
              <a:spLocks noChangeArrowheads="1"/>
            </p:cNvSpPr>
            <p:nvPr/>
          </p:nvSpPr>
          <p:spPr bwMode="auto">
            <a:xfrm>
              <a:off x="1448" y="860"/>
              <a:ext cx="80" cy="240"/>
            </a:xfrm>
            <a:prstGeom prst="rect">
              <a:avLst/>
            </a:prstGeom>
            <a:gradFill rotWithShape="0">
              <a:gsLst>
                <a:gs pos="0">
                  <a:schemeClr val="folHlink">
                    <a:gamma/>
                    <a:tint val="33333"/>
                    <a:invGamma/>
                  </a:schemeClr>
                </a:gs>
                <a:gs pos="50000">
                  <a:schemeClr val="folHlink"/>
                </a:gs>
                <a:gs pos="100000">
                  <a:schemeClr val="folHlink">
                    <a:gamma/>
                    <a:tint val="33333"/>
                    <a:invGamma/>
                  </a:schemeClr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80244" name="Freeform 20" descr="Темный диагональный 1"/>
            <p:cNvSpPr>
              <a:spLocks/>
            </p:cNvSpPr>
            <p:nvPr/>
          </p:nvSpPr>
          <p:spPr bwMode="auto">
            <a:xfrm>
              <a:off x="1302" y="514"/>
              <a:ext cx="372" cy="412"/>
            </a:xfrm>
            <a:custGeom>
              <a:avLst/>
              <a:gdLst/>
              <a:ahLst/>
              <a:cxnLst>
                <a:cxn ang="0">
                  <a:pos x="0" y="384"/>
                </a:cxn>
                <a:cxn ang="0">
                  <a:pos x="0" y="34"/>
                </a:cxn>
                <a:cxn ang="0">
                  <a:pos x="42" y="0"/>
                </a:cxn>
                <a:cxn ang="0">
                  <a:pos x="336" y="0"/>
                </a:cxn>
                <a:cxn ang="0">
                  <a:pos x="372" y="34"/>
                </a:cxn>
                <a:cxn ang="0">
                  <a:pos x="372" y="382"/>
                </a:cxn>
                <a:cxn ang="0">
                  <a:pos x="350" y="388"/>
                </a:cxn>
                <a:cxn ang="0">
                  <a:pos x="352" y="410"/>
                </a:cxn>
                <a:cxn ang="0">
                  <a:pos x="322" y="410"/>
                </a:cxn>
                <a:cxn ang="0">
                  <a:pos x="322" y="222"/>
                </a:cxn>
                <a:cxn ang="0">
                  <a:pos x="310" y="194"/>
                </a:cxn>
                <a:cxn ang="0">
                  <a:pos x="310" y="52"/>
                </a:cxn>
                <a:cxn ang="0">
                  <a:pos x="70" y="52"/>
                </a:cxn>
                <a:cxn ang="0">
                  <a:pos x="70" y="202"/>
                </a:cxn>
                <a:cxn ang="0">
                  <a:pos x="50" y="226"/>
                </a:cxn>
                <a:cxn ang="0">
                  <a:pos x="50" y="412"/>
                </a:cxn>
                <a:cxn ang="0">
                  <a:pos x="22" y="410"/>
                </a:cxn>
                <a:cxn ang="0">
                  <a:pos x="24" y="388"/>
                </a:cxn>
                <a:cxn ang="0">
                  <a:pos x="0" y="384"/>
                </a:cxn>
              </a:cxnLst>
              <a:rect l="0" t="0" r="r" b="b"/>
              <a:pathLst>
                <a:path w="372" h="412">
                  <a:moveTo>
                    <a:pt x="0" y="384"/>
                  </a:moveTo>
                  <a:lnTo>
                    <a:pt x="0" y="34"/>
                  </a:lnTo>
                  <a:lnTo>
                    <a:pt x="42" y="0"/>
                  </a:lnTo>
                  <a:lnTo>
                    <a:pt x="336" y="0"/>
                  </a:lnTo>
                  <a:lnTo>
                    <a:pt x="372" y="34"/>
                  </a:lnTo>
                  <a:lnTo>
                    <a:pt x="372" y="382"/>
                  </a:lnTo>
                  <a:lnTo>
                    <a:pt x="350" y="388"/>
                  </a:lnTo>
                  <a:lnTo>
                    <a:pt x="352" y="410"/>
                  </a:lnTo>
                  <a:lnTo>
                    <a:pt x="322" y="410"/>
                  </a:lnTo>
                  <a:lnTo>
                    <a:pt x="322" y="222"/>
                  </a:lnTo>
                  <a:lnTo>
                    <a:pt x="310" y="194"/>
                  </a:lnTo>
                  <a:lnTo>
                    <a:pt x="310" y="52"/>
                  </a:lnTo>
                  <a:lnTo>
                    <a:pt x="70" y="52"/>
                  </a:lnTo>
                  <a:lnTo>
                    <a:pt x="70" y="202"/>
                  </a:lnTo>
                  <a:lnTo>
                    <a:pt x="50" y="226"/>
                  </a:lnTo>
                  <a:lnTo>
                    <a:pt x="50" y="412"/>
                  </a:lnTo>
                  <a:lnTo>
                    <a:pt x="22" y="410"/>
                  </a:lnTo>
                  <a:lnTo>
                    <a:pt x="24" y="388"/>
                  </a:lnTo>
                  <a:lnTo>
                    <a:pt x="0" y="384"/>
                  </a:lnTo>
                  <a:close/>
                </a:path>
              </a:pathLst>
            </a:custGeom>
            <a:pattFill prst="dkDnDiag">
              <a:fgClr>
                <a:schemeClr val="folHlink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o-RO"/>
            </a:p>
          </p:txBody>
        </p:sp>
        <p:sp>
          <p:nvSpPr>
            <p:cNvPr id="180245" name="Oval 21"/>
            <p:cNvSpPr>
              <a:spLocks noChangeAspect="1" noChangeArrowheads="1"/>
            </p:cNvSpPr>
            <p:nvPr/>
          </p:nvSpPr>
          <p:spPr bwMode="auto">
            <a:xfrm>
              <a:off x="1430" y="941"/>
              <a:ext cx="32" cy="32"/>
            </a:xfrm>
            <a:prstGeom prst="ellipse">
              <a:avLst/>
            </a:prstGeom>
            <a:gradFill rotWithShape="0">
              <a:gsLst>
                <a:gs pos="0">
                  <a:schemeClr val="folHlink"/>
                </a:gs>
                <a:gs pos="100000">
                  <a:schemeClr val="folHlink">
                    <a:gamma/>
                    <a:shade val="46275"/>
                    <a:invGamma/>
                  </a:schemeClr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80246" name="Rectangle 22" descr="Алмазная решетка (контур)"/>
            <p:cNvSpPr>
              <a:spLocks noChangeArrowheads="1"/>
            </p:cNvSpPr>
            <p:nvPr/>
          </p:nvSpPr>
          <p:spPr bwMode="auto">
            <a:xfrm>
              <a:off x="1372" y="592"/>
              <a:ext cx="240" cy="47"/>
            </a:xfrm>
            <a:prstGeom prst="rect">
              <a:avLst/>
            </a:prstGeom>
            <a:pattFill prst="openDmnd">
              <a:fgClr>
                <a:schemeClr val="tx1"/>
              </a:fgClr>
              <a:bgClr>
                <a:srgbClr val="C6C6C6"/>
              </a:bgClr>
            </a:patt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grpSp>
          <p:nvGrpSpPr>
            <p:cNvPr id="180247" name="Group 23"/>
            <p:cNvGrpSpPr>
              <a:grpSpLocks/>
            </p:cNvGrpSpPr>
            <p:nvPr/>
          </p:nvGrpSpPr>
          <p:grpSpPr bwMode="auto">
            <a:xfrm>
              <a:off x="1313" y="985"/>
              <a:ext cx="346" cy="226"/>
              <a:chOff x="2720" y="756"/>
              <a:chExt cx="346" cy="226"/>
            </a:xfrm>
          </p:grpSpPr>
          <p:sp>
            <p:nvSpPr>
              <p:cNvPr id="180248" name="Freeform 24" descr="Широкий диагональный 2"/>
              <p:cNvSpPr>
                <a:spLocks/>
              </p:cNvSpPr>
              <p:nvPr/>
            </p:nvSpPr>
            <p:spPr bwMode="auto">
              <a:xfrm>
                <a:off x="2720" y="756"/>
                <a:ext cx="128" cy="224"/>
              </a:xfrm>
              <a:custGeom>
                <a:avLst/>
                <a:gdLst/>
                <a:ahLst/>
                <a:cxnLst>
                  <a:cxn ang="0">
                    <a:pos x="106" y="204"/>
                  </a:cxn>
                  <a:cxn ang="0">
                    <a:pos x="94" y="224"/>
                  </a:cxn>
                  <a:cxn ang="0">
                    <a:pos x="28" y="222"/>
                  </a:cxn>
                  <a:cxn ang="0">
                    <a:pos x="0" y="182"/>
                  </a:cxn>
                  <a:cxn ang="0">
                    <a:pos x="0" y="160"/>
                  </a:cxn>
                  <a:cxn ang="0">
                    <a:pos x="28" y="158"/>
                  </a:cxn>
                  <a:cxn ang="0">
                    <a:pos x="28" y="116"/>
                  </a:cxn>
                  <a:cxn ang="0">
                    <a:pos x="4" y="108"/>
                  </a:cxn>
                  <a:cxn ang="0">
                    <a:pos x="4" y="26"/>
                  </a:cxn>
                  <a:cxn ang="0">
                    <a:pos x="108" y="26"/>
                  </a:cxn>
                  <a:cxn ang="0">
                    <a:pos x="108" y="2"/>
                  </a:cxn>
                  <a:cxn ang="0">
                    <a:pos x="128" y="0"/>
                  </a:cxn>
                  <a:cxn ang="0">
                    <a:pos x="128" y="122"/>
                  </a:cxn>
                  <a:cxn ang="0">
                    <a:pos x="106" y="122"/>
                  </a:cxn>
                  <a:cxn ang="0">
                    <a:pos x="106" y="204"/>
                  </a:cxn>
                </a:cxnLst>
                <a:rect l="0" t="0" r="r" b="b"/>
                <a:pathLst>
                  <a:path w="128" h="224">
                    <a:moveTo>
                      <a:pt x="106" y="204"/>
                    </a:moveTo>
                    <a:lnTo>
                      <a:pt x="94" y="224"/>
                    </a:lnTo>
                    <a:lnTo>
                      <a:pt x="28" y="222"/>
                    </a:lnTo>
                    <a:lnTo>
                      <a:pt x="0" y="182"/>
                    </a:lnTo>
                    <a:lnTo>
                      <a:pt x="0" y="160"/>
                    </a:lnTo>
                    <a:lnTo>
                      <a:pt x="28" y="158"/>
                    </a:lnTo>
                    <a:lnTo>
                      <a:pt x="28" y="116"/>
                    </a:lnTo>
                    <a:lnTo>
                      <a:pt x="4" y="108"/>
                    </a:lnTo>
                    <a:lnTo>
                      <a:pt x="4" y="26"/>
                    </a:lnTo>
                    <a:lnTo>
                      <a:pt x="108" y="26"/>
                    </a:lnTo>
                    <a:lnTo>
                      <a:pt x="108" y="2"/>
                    </a:lnTo>
                    <a:lnTo>
                      <a:pt x="128" y="0"/>
                    </a:lnTo>
                    <a:lnTo>
                      <a:pt x="128" y="122"/>
                    </a:lnTo>
                    <a:lnTo>
                      <a:pt x="106" y="122"/>
                    </a:lnTo>
                    <a:lnTo>
                      <a:pt x="106" y="204"/>
                    </a:lnTo>
                    <a:close/>
                  </a:path>
                </a:pathLst>
              </a:custGeom>
              <a:pattFill prst="wdUpDiag">
                <a:fgClr>
                  <a:schemeClr val="tx2"/>
                </a:fgClr>
                <a:bgClr>
                  <a:schemeClr val="bg1"/>
                </a:bgClr>
              </a:pattFill>
              <a:ln w="12700" cmpd="sng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o-RO"/>
              </a:p>
            </p:txBody>
          </p:sp>
          <p:sp>
            <p:nvSpPr>
              <p:cNvPr id="180249" name="Freeform 25" descr="Широкий диагональный 2"/>
              <p:cNvSpPr>
                <a:spLocks/>
              </p:cNvSpPr>
              <p:nvPr/>
            </p:nvSpPr>
            <p:spPr bwMode="auto">
              <a:xfrm flipH="1">
                <a:off x="2938" y="758"/>
                <a:ext cx="128" cy="224"/>
              </a:xfrm>
              <a:custGeom>
                <a:avLst/>
                <a:gdLst/>
                <a:ahLst/>
                <a:cxnLst>
                  <a:cxn ang="0">
                    <a:pos x="106" y="204"/>
                  </a:cxn>
                  <a:cxn ang="0">
                    <a:pos x="94" y="224"/>
                  </a:cxn>
                  <a:cxn ang="0">
                    <a:pos x="28" y="222"/>
                  </a:cxn>
                  <a:cxn ang="0">
                    <a:pos x="0" y="182"/>
                  </a:cxn>
                  <a:cxn ang="0">
                    <a:pos x="0" y="160"/>
                  </a:cxn>
                  <a:cxn ang="0">
                    <a:pos x="28" y="158"/>
                  </a:cxn>
                  <a:cxn ang="0">
                    <a:pos x="28" y="116"/>
                  </a:cxn>
                  <a:cxn ang="0">
                    <a:pos x="4" y="108"/>
                  </a:cxn>
                  <a:cxn ang="0">
                    <a:pos x="4" y="20"/>
                  </a:cxn>
                  <a:cxn ang="0">
                    <a:pos x="108" y="22"/>
                  </a:cxn>
                  <a:cxn ang="0">
                    <a:pos x="108" y="0"/>
                  </a:cxn>
                  <a:cxn ang="0">
                    <a:pos x="128" y="0"/>
                  </a:cxn>
                  <a:cxn ang="0">
                    <a:pos x="128" y="122"/>
                  </a:cxn>
                  <a:cxn ang="0">
                    <a:pos x="106" y="122"/>
                  </a:cxn>
                  <a:cxn ang="0">
                    <a:pos x="106" y="204"/>
                  </a:cxn>
                </a:cxnLst>
                <a:rect l="0" t="0" r="r" b="b"/>
                <a:pathLst>
                  <a:path w="128" h="224">
                    <a:moveTo>
                      <a:pt x="106" y="204"/>
                    </a:moveTo>
                    <a:lnTo>
                      <a:pt x="94" y="224"/>
                    </a:lnTo>
                    <a:lnTo>
                      <a:pt x="28" y="222"/>
                    </a:lnTo>
                    <a:lnTo>
                      <a:pt x="0" y="182"/>
                    </a:lnTo>
                    <a:lnTo>
                      <a:pt x="0" y="160"/>
                    </a:lnTo>
                    <a:lnTo>
                      <a:pt x="28" y="158"/>
                    </a:lnTo>
                    <a:lnTo>
                      <a:pt x="28" y="116"/>
                    </a:lnTo>
                    <a:lnTo>
                      <a:pt x="4" y="108"/>
                    </a:lnTo>
                    <a:lnTo>
                      <a:pt x="4" y="20"/>
                    </a:lnTo>
                    <a:lnTo>
                      <a:pt x="108" y="22"/>
                    </a:lnTo>
                    <a:lnTo>
                      <a:pt x="108" y="0"/>
                    </a:lnTo>
                    <a:lnTo>
                      <a:pt x="128" y="0"/>
                    </a:lnTo>
                    <a:lnTo>
                      <a:pt x="128" y="122"/>
                    </a:lnTo>
                    <a:lnTo>
                      <a:pt x="106" y="122"/>
                    </a:lnTo>
                    <a:lnTo>
                      <a:pt x="106" y="204"/>
                    </a:lnTo>
                    <a:close/>
                  </a:path>
                </a:pathLst>
              </a:custGeom>
              <a:pattFill prst="wdUpDiag">
                <a:fgClr>
                  <a:schemeClr val="tx2"/>
                </a:fgClr>
                <a:bgClr>
                  <a:schemeClr val="bg1"/>
                </a:bgClr>
              </a:pattFill>
              <a:ln w="12700" cmpd="sng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o-RO"/>
              </a:p>
            </p:txBody>
          </p:sp>
        </p:grpSp>
        <p:sp>
          <p:nvSpPr>
            <p:cNvPr id="180250" name="Rectangle 26"/>
            <p:cNvSpPr>
              <a:spLocks noChangeArrowheads="1"/>
            </p:cNvSpPr>
            <p:nvPr/>
          </p:nvSpPr>
          <p:spPr bwMode="auto">
            <a:xfrm>
              <a:off x="1410" y="802"/>
              <a:ext cx="158" cy="58"/>
            </a:xfrm>
            <a:prstGeom prst="rect">
              <a:avLst/>
            </a:prstGeom>
            <a:gradFill rotWithShape="0">
              <a:gsLst>
                <a:gs pos="0">
                  <a:schemeClr val="folHlink">
                    <a:gamma/>
                    <a:shade val="46275"/>
                    <a:invGamma/>
                  </a:schemeClr>
                </a:gs>
                <a:gs pos="50000">
                  <a:schemeClr val="folHlink"/>
                </a:gs>
                <a:gs pos="100000">
                  <a:schemeClr val="folHlink">
                    <a:gamma/>
                    <a:shade val="46275"/>
                    <a:invGamma/>
                  </a:schemeClr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grpSp>
          <p:nvGrpSpPr>
            <p:cNvPr id="180251" name="Group 27"/>
            <p:cNvGrpSpPr>
              <a:grpSpLocks noChangeAspect="1"/>
            </p:cNvGrpSpPr>
            <p:nvPr/>
          </p:nvGrpSpPr>
          <p:grpSpPr bwMode="auto">
            <a:xfrm>
              <a:off x="1459" y="863"/>
              <a:ext cx="59" cy="61"/>
              <a:chOff x="2754" y="1680"/>
              <a:chExt cx="166" cy="217"/>
            </a:xfrm>
          </p:grpSpPr>
          <p:sp>
            <p:nvSpPr>
              <p:cNvPr id="180252" name="Rectangle 28"/>
              <p:cNvSpPr>
                <a:spLocks noChangeAspect="1" noChangeArrowheads="1"/>
              </p:cNvSpPr>
              <p:nvPr/>
            </p:nvSpPr>
            <p:spPr bwMode="auto">
              <a:xfrm rot="471114">
                <a:off x="2764" y="1692"/>
                <a:ext cx="146" cy="23"/>
              </a:xfrm>
              <a:prstGeom prst="rect">
                <a:avLst/>
              </a:prstGeom>
              <a:gradFill rotWithShape="0">
                <a:gsLst>
                  <a:gs pos="0">
                    <a:srgbClr val="DDDDDD">
                      <a:gamma/>
                      <a:shade val="63529"/>
                      <a:invGamma/>
                    </a:srgbClr>
                  </a:gs>
                  <a:gs pos="50000">
                    <a:srgbClr val="DDDDDD"/>
                  </a:gs>
                  <a:gs pos="100000">
                    <a:srgbClr val="DDDDDD">
                      <a:gamma/>
                      <a:shade val="63529"/>
                      <a:invGamma/>
                    </a:srgbClr>
                  </a:gs>
                </a:gsLst>
                <a:lin ang="0" scaled="1"/>
              </a:gradFill>
              <a:ln w="317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80253" name="Rectangle 29"/>
              <p:cNvSpPr>
                <a:spLocks noChangeAspect="1" noChangeArrowheads="1"/>
              </p:cNvSpPr>
              <p:nvPr/>
            </p:nvSpPr>
            <p:spPr bwMode="auto">
              <a:xfrm rot="471114">
                <a:off x="2764" y="1727"/>
                <a:ext cx="146" cy="23"/>
              </a:xfrm>
              <a:prstGeom prst="rect">
                <a:avLst/>
              </a:prstGeom>
              <a:gradFill rotWithShape="0">
                <a:gsLst>
                  <a:gs pos="0">
                    <a:srgbClr val="DDDDDD">
                      <a:gamma/>
                      <a:shade val="63529"/>
                      <a:invGamma/>
                    </a:srgbClr>
                  </a:gs>
                  <a:gs pos="50000">
                    <a:srgbClr val="DDDDDD"/>
                  </a:gs>
                  <a:gs pos="100000">
                    <a:srgbClr val="DDDDDD">
                      <a:gamma/>
                      <a:shade val="63529"/>
                      <a:invGamma/>
                    </a:srgbClr>
                  </a:gs>
                </a:gsLst>
                <a:lin ang="0" scaled="1"/>
              </a:gradFill>
              <a:ln w="317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80254" name="Rectangle 30"/>
              <p:cNvSpPr>
                <a:spLocks noChangeAspect="1" noChangeArrowheads="1"/>
              </p:cNvSpPr>
              <p:nvPr/>
            </p:nvSpPr>
            <p:spPr bwMode="auto">
              <a:xfrm rot="471114">
                <a:off x="2767" y="1761"/>
                <a:ext cx="146" cy="23"/>
              </a:xfrm>
              <a:prstGeom prst="rect">
                <a:avLst/>
              </a:prstGeom>
              <a:gradFill rotWithShape="0">
                <a:gsLst>
                  <a:gs pos="0">
                    <a:srgbClr val="DDDDDD">
                      <a:gamma/>
                      <a:shade val="63529"/>
                      <a:invGamma/>
                    </a:srgbClr>
                  </a:gs>
                  <a:gs pos="50000">
                    <a:srgbClr val="DDDDDD"/>
                  </a:gs>
                  <a:gs pos="100000">
                    <a:srgbClr val="DDDDDD">
                      <a:gamma/>
                      <a:shade val="63529"/>
                      <a:invGamma/>
                    </a:srgbClr>
                  </a:gs>
                </a:gsLst>
                <a:lin ang="0" scaled="1"/>
              </a:gradFill>
              <a:ln w="317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80255" name="Rectangle 31"/>
              <p:cNvSpPr>
                <a:spLocks noChangeAspect="1" noChangeArrowheads="1"/>
              </p:cNvSpPr>
              <p:nvPr/>
            </p:nvSpPr>
            <p:spPr bwMode="auto">
              <a:xfrm rot="471114">
                <a:off x="2765" y="1799"/>
                <a:ext cx="146" cy="23"/>
              </a:xfrm>
              <a:prstGeom prst="rect">
                <a:avLst/>
              </a:prstGeom>
              <a:gradFill rotWithShape="0">
                <a:gsLst>
                  <a:gs pos="0">
                    <a:srgbClr val="DDDDDD">
                      <a:gamma/>
                      <a:shade val="63529"/>
                      <a:invGamma/>
                    </a:srgbClr>
                  </a:gs>
                  <a:gs pos="50000">
                    <a:srgbClr val="DDDDDD"/>
                  </a:gs>
                  <a:gs pos="100000">
                    <a:srgbClr val="DDDDDD">
                      <a:gamma/>
                      <a:shade val="63529"/>
                      <a:invGamma/>
                    </a:srgbClr>
                  </a:gs>
                </a:gsLst>
                <a:lin ang="0" scaled="1"/>
              </a:gradFill>
              <a:ln w="317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80256" name="Rectangle 32"/>
              <p:cNvSpPr>
                <a:spLocks noChangeAspect="1" noChangeArrowheads="1"/>
              </p:cNvSpPr>
              <p:nvPr/>
            </p:nvSpPr>
            <p:spPr bwMode="auto">
              <a:xfrm rot="471114">
                <a:off x="2766" y="1832"/>
                <a:ext cx="146" cy="23"/>
              </a:xfrm>
              <a:prstGeom prst="rect">
                <a:avLst/>
              </a:prstGeom>
              <a:gradFill rotWithShape="0">
                <a:gsLst>
                  <a:gs pos="0">
                    <a:srgbClr val="DDDDDD">
                      <a:gamma/>
                      <a:shade val="63529"/>
                      <a:invGamma/>
                    </a:srgbClr>
                  </a:gs>
                  <a:gs pos="50000">
                    <a:srgbClr val="DDDDDD"/>
                  </a:gs>
                  <a:gs pos="100000">
                    <a:srgbClr val="DDDDDD">
                      <a:gamma/>
                      <a:shade val="63529"/>
                      <a:invGamma/>
                    </a:srgbClr>
                  </a:gs>
                </a:gsLst>
                <a:lin ang="0" scaled="1"/>
              </a:gradFill>
              <a:ln w="317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80257" name="Rectangle 33"/>
              <p:cNvSpPr>
                <a:spLocks noChangeAspect="1" noChangeArrowheads="1"/>
              </p:cNvSpPr>
              <p:nvPr/>
            </p:nvSpPr>
            <p:spPr bwMode="auto">
              <a:xfrm rot="471114">
                <a:off x="2766" y="1864"/>
                <a:ext cx="146" cy="23"/>
              </a:xfrm>
              <a:prstGeom prst="rect">
                <a:avLst/>
              </a:prstGeom>
              <a:gradFill rotWithShape="0">
                <a:gsLst>
                  <a:gs pos="0">
                    <a:srgbClr val="DDDDDD">
                      <a:gamma/>
                      <a:shade val="63529"/>
                      <a:invGamma/>
                    </a:srgbClr>
                  </a:gs>
                  <a:gs pos="50000">
                    <a:srgbClr val="DDDDDD"/>
                  </a:gs>
                  <a:gs pos="100000">
                    <a:srgbClr val="DDDDDD">
                      <a:gamma/>
                      <a:shade val="63529"/>
                      <a:invGamma/>
                    </a:srgbClr>
                  </a:gs>
                </a:gsLst>
                <a:lin ang="0" scaled="1"/>
              </a:gradFill>
              <a:ln w="317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80258" name="Oval 34" descr="Темн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755" y="1819"/>
                <a:ext cx="25" cy="25"/>
              </a:xfrm>
              <a:prstGeom prst="ellipse">
                <a:avLst/>
              </a:prstGeom>
              <a:pattFill prst="dkDnDiag">
                <a:fgClr>
                  <a:srgbClr val="969696"/>
                </a:fgClr>
                <a:bgClr>
                  <a:srgbClr val="FFFFFF"/>
                </a:bgClr>
              </a:pattFill>
              <a:ln w="317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80259" name="Oval 35" descr="Темн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754" y="1786"/>
                <a:ext cx="25" cy="25"/>
              </a:xfrm>
              <a:prstGeom prst="ellipse">
                <a:avLst/>
              </a:prstGeom>
              <a:pattFill prst="dkDnDiag">
                <a:fgClr>
                  <a:srgbClr val="969696"/>
                </a:fgClr>
                <a:bgClr>
                  <a:srgbClr val="FFFFFF"/>
                </a:bgClr>
              </a:pattFill>
              <a:ln w="317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80260" name="Oval 36" descr="Темн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754" y="1751"/>
                <a:ext cx="25" cy="25"/>
              </a:xfrm>
              <a:prstGeom prst="ellipse">
                <a:avLst/>
              </a:prstGeom>
              <a:pattFill prst="dkDnDiag">
                <a:fgClr>
                  <a:srgbClr val="969696"/>
                </a:fgClr>
                <a:bgClr>
                  <a:srgbClr val="FFFFFF"/>
                </a:bgClr>
              </a:pattFill>
              <a:ln w="317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80261" name="Oval 37" descr="Темн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754" y="1715"/>
                <a:ext cx="25" cy="25"/>
              </a:xfrm>
              <a:prstGeom prst="ellipse">
                <a:avLst/>
              </a:prstGeom>
              <a:pattFill prst="dkDnDiag">
                <a:fgClr>
                  <a:srgbClr val="969696"/>
                </a:fgClr>
                <a:bgClr>
                  <a:srgbClr val="FFFFFF"/>
                </a:bgClr>
              </a:pattFill>
              <a:ln w="317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80262" name="Oval 38" descr="Темн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754" y="1680"/>
                <a:ext cx="25" cy="25"/>
              </a:xfrm>
              <a:prstGeom prst="ellipse">
                <a:avLst/>
              </a:prstGeom>
              <a:pattFill prst="dkDnDiag">
                <a:fgClr>
                  <a:srgbClr val="969696"/>
                </a:fgClr>
                <a:bgClr>
                  <a:srgbClr val="FFFFFF"/>
                </a:bgClr>
              </a:pattFill>
              <a:ln w="317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80263" name="Oval 39" descr="Темн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755" y="1854"/>
                <a:ext cx="25" cy="25"/>
              </a:xfrm>
              <a:prstGeom prst="ellipse">
                <a:avLst/>
              </a:prstGeom>
              <a:pattFill prst="dkDnDiag">
                <a:fgClr>
                  <a:srgbClr val="969696"/>
                </a:fgClr>
                <a:bgClr>
                  <a:srgbClr val="FFFFFF"/>
                </a:bgClr>
              </a:pattFill>
              <a:ln w="317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80264" name="Oval 40" descr="Темн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895" y="1837"/>
                <a:ext cx="25" cy="25"/>
              </a:xfrm>
              <a:prstGeom prst="ellipse">
                <a:avLst/>
              </a:prstGeom>
              <a:pattFill prst="dkDnDiag">
                <a:fgClr>
                  <a:srgbClr val="969696"/>
                </a:fgClr>
                <a:bgClr>
                  <a:srgbClr val="FFFFFF"/>
                </a:bgClr>
              </a:pattFill>
              <a:ln w="317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80265" name="Oval 41" descr="Темн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894" y="1804"/>
                <a:ext cx="25" cy="25"/>
              </a:xfrm>
              <a:prstGeom prst="ellipse">
                <a:avLst/>
              </a:prstGeom>
              <a:pattFill prst="dkDnDiag">
                <a:fgClr>
                  <a:srgbClr val="969696"/>
                </a:fgClr>
                <a:bgClr>
                  <a:srgbClr val="FFFFFF"/>
                </a:bgClr>
              </a:pattFill>
              <a:ln w="317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80266" name="Oval 42" descr="Темн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894" y="1769"/>
                <a:ext cx="25" cy="25"/>
              </a:xfrm>
              <a:prstGeom prst="ellipse">
                <a:avLst/>
              </a:prstGeom>
              <a:pattFill prst="dkDnDiag">
                <a:fgClr>
                  <a:srgbClr val="969696"/>
                </a:fgClr>
                <a:bgClr>
                  <a:srgbClr val="FFFFFF"/>
                </a:bgClr>
              </a:pattFill>
              <a:ln w="317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80267" name="Oval 43" descr="Темн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894" y="1733"/>
                <a:ext cx="25" cy="25"/>
              </a:xfrm>
              <a:prstGeom prst="ellipse">
                <a:avLst/>
              </a:prstGeom>
              <a:pattFill prst="dkDnDiag">
                <a:fgClr>
                  <a:srgbClr val="969696"/>
                </a:fgClr>
                <a:bgClr>
                  <a:srgbClr val="FFFFFF"/>
                </a:bgClr>
              </a:pattFill>
              <a:ln w="317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80268" name="Oval 44" descr="Темн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894" y="1698"/>
                <a:ext cx="25" cy="25"/>
              </a:xfrm>
              <a:prstGeom prst="ellipse">
                <a:avLst/>
              </a:prstGeom>
              <a:pattFill prst="dkDnDiag">
                <a:fgClr>
                  <a:srgbClr val="969696"/>
                </a:fgClr>
                <a:bgClr>
                  <a:srgbClr val="FFFFFF"/>
                </a:bgClr>
              </a:pattFill>
              <a:ln w="317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80269" name="Oval 45" descr="Темн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895" y="1872"/>
                <a:ext cx="25" cy="25"/>
              </a:xfrm>
              <a:prstGeom prst="ellipse">
                <a:avLst/>
              </a:prstGeom>
              <a:pattFill prst="dkDnDiag">
                <a:fgClr>
                  <a:srgbClr val="969696"/>
                </a:fgClr>
                <a:bgClr>
                  <a:srgbClr val="FFFFFF"/>
                </a:bgClr>
              </a:pattFill>
              <a:ln w="317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80270" name="Group 46"/>
            <p:cNvGrpSpPr>
              <a:grpSpLocks/>
            </p:cNvGrpSpPr>
            <p:nvPr/>
          </p:nvGrpSpPr>
          <p:grpSpPr bwMode="auto">
            <a:xfrm>
              <a:off x="1453" y="872"/>
              <a:ext cx="68" cy="107"/>
              <a:chOff x="2849" y="642"/>
              <a:chExt cx="80" cy="107"/>
            </a:xfrm>
          </p:grpSpPr>
          <p:sp>
            <p:nvSpPr>
              <p:cNvPr id="180271" name="Rectangle 47"/>
              <p:cNvSpPr>
                <a:spLocks noChangeArrowheads="1"/>
              </p:cNvSpPr>
              <p:nvPr/>
            </p:nvSpPr>
            <p:spPr bwMode="auto">
              <a:xfrm>
                <a:off x="2877" y="642"/>
                <a:ext cx="25" cy="47"/>
              </a:xfrm>
              <a:prstGeom prst="rect">
                <a:avLst/>
              </a:prstGeom>
              <a:gradFill rotWithShape="0">
                <a:gsLst>
                  <a:gs pos="0">
                    <a:schemeClr val="folHlink">
                      <a:gamma/>
                      <a:shade val="0"/>
                      <a:invGamma/>
                    </a:schemeClr>
                  </a:gs>
                  <a:gs pos="50000">
                    <a:schemeClr val="folHlink"/>
                  </a:gs>
                  <a:gs pos="100000">
                    <a:schemeClr val="folHlink">
                      <a:gamma/>
                      <a:shade val="0"/>
                      <a:invGamma/>
                    </a:schemeClr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80272" name="Rectangle 48"/>
              <p:cNvSpPr>
                <a:spLocks noChangeArrowheads="1"/>
              </p:cNvSpPr>
              <p:nvPr/>
            </p:nvSpPr>
            <p:spPr bwMode="auto">
              <a:xfrm>
                <a:off x="2849" y="689"/>
                <a:ext cx="80" cy="20"/>
              </a:xfrm>
              <a:prstGeom prst="rect">
                <a:avLst/>
              </a:prstGeom>
              <a:gradFill rotWithShape="0">
                <a:gsLst>
                  <a:gs pos="0">
                    <a:schemeClr val="folHlink">
                      <a:gamma/>
                      <a:shade val="0"/>
                      <a:invGamma/>
                    </a:schemeClr>
                  </a:gs>
                  <a:gs pos="50000">
                    <a:schemeClr val="folHlink"/>
                  </a:gs>
                  <a:gs pos="100000">
                    <a:schemeClr val="folHlink">
                      <a:gamma/>
                      <a:shade val="0"/>
                      <a:invGamma/>
                    </a:schemeClr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80273" name="AutoShape 49"/>
              <p:cNvSpPr>
                <a:spLocks noChangeAspect="1" noChangeArrowheads="1"/>
              </p:cNvSpPr>
              <p:nvPr/>
            </p:nvSpPr>
            <p:spPr bwMode="auto">
              <a:xfrm rot="21540000" flipV="1">
                <a:off x="2874" y="710"/>
                <a:ext cx="36" cy="39"/>
              </a:xfrm>
              <a:prstGeom prst="triangle">
                <a:avLst>
                  <a:gd name="adj" fmla="val 50000"/>
                </a:avLst>
              </a:prstGeom>
              <a:gradFill rotWithShape="0">
                <a:gsLst>
                  <a:gs pos="0">
                    <a:schemeClr val="folHlink">
                      <a:gamma/>
                      <a:shade val="0"/>
                      <a:invGamma/>
                    </a:schemeClr>
                  </a:gs>
                  <a:gs pos="50000">
                    <a:schemeClr val="folHlink"/>
                  </a:gs>
                  <a:gs pos="100000">
                    <a:schemeClr val="folHlink">
                      <a:gamma/>
                      <a:shade val="0"/>
                      <a:invGamma/>
                    </a:schemeClr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80274" name="Group 50"/>
            <p:cNvGrpSpPr>
              <a:grpSpLocks/>
            </p:cNvGrpSpPr>
            <p:nvPr/>
          </p:nvGrpSpPr>
          <p:grpSpPr bwMode="auto">
            <a:xfrm>
              <a:off x="1200" y="894"/>
              <a:ext cx="576" cy="76"/>
              <a:chOff x="2604" y="668"/>
              <a:chExt cx="576" cy="76"/>
            </a:xfrm>
          </p:grpSpPr>
          <p:sp>
            <p:nvSpPr>
              <p:cNvPr id="180275" name="Freeform 51" descr="Темный диагональный 2"/>
              <p:cNvSpPr>
                <a:spLocks/>
              </p:cNvSpPr>
              <p:nvPr/>
            </p:nvSpPr>
            <p:spPr bwMode="auto">
              <a:xfrm>
                <a:off x="3132" y="668"/>
                <a:ext cx="48" cy="7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0" y="2"/>
                  </a:cxn>
                  <a:cxn ang="0">
                    <a:pos x="48" y="30"/>
                  </a:cxn>
                  <a:cxn ang="0">
                    <a:pos x="48" y="74"/>
                  </a:cxn>
                  <a:cxn ang="0">
                    <a:pos x="0" y="74"/>
                  </a:cxn>
                  <a:cxn ang="0">
                    <a:pos x="0" y="0"/>
                  </a:cxn>
                </a:cxnLst>
                <a:rect l="0" t="0" r="r" b="b"/>
                <a:pathLst>
                  <a:path w="48" h="74">
                    <a:moveTo>
                      <a:pt x="0" y="0"/>
                    </a:moveTo>
                    <a:lnTo>
                      <a:pt x="20" y="2"/>
                    </a:lnTo>
                    <a:lnTo>
                      <a:pt x="48" y="30"/>
                    </a:lnTo>
                    <a:lnTo>
                      <a:pt x="48" y="74"/>
                    </a:lnTo>
                    <a:lnTo>
                      <a:pt x="0" y="74"/>
                    </a:lnTo>
                    <a:lnTo>
                      <a:pt x="0" y="0"/>
                    </a:lnTo>
                    <a:close/>
                  </a:path>
                </a:pathLst>
              </a:custGeom>
              <a:pattFill prst="dkUpDiag">
                <a:fgClr>
                  <a:schemeClr val="folHlink"/>
                </a:fgClr>
                <a:bgClr>
                  <a:schemeClr val="bg1"/>
                </a:bgClr>
              </a:pattFill>
              <a:ln w="12700" cmpd="sng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o-RO"/>
              </a:p>
            </p:txBody>
          </p:sp>
          <p:sp>
            <p:nvSpPr>
              <p:cNvPr id="180276" name="Freeform 52" descr="Темный диагональный 2"/>
              <p:cNvSpPr>
                <a:spLocks/>
              </p:cNvSpPr>
              <p:nvPr/>
            </p:nvSpPr>
            <p:spPr bwMode="auto">
              <a:xfrm>
                <a:off x="2604" y="670"/>
                <a:ext cx="48" cy="74"/>
              </a:xfrm>
              <a:custGeom>
                <a:avLst/>
                <a:gdLst/>
                <a:ahLst/>
                <a:cxnLst>
                  <a:cxn ang="0">
                    <a:pos x="48" y="0"/>
                  </a:cxn>
                  <a:cxn ang="0">
                    <a:pos x="28" y="2"/>
                  </a:cxn>
                  <a:cxn ang="0">
                    <a:pos x="0" y="30"/>
                  </a:cxn>
                  <a:cxn ang="0">
                    <a:pos x="0" y="74"/>
                  </a:cxn>
                  <a:cxn ang="0">
                    <a:pos x="48" y="74"/>
                  </a:cxn>
                  <a:cxn ang="0">
                    <a:pos x="48" y="0"/>
                  </a:cxn>
                </a:cxnLst>
                <a:rect l="0" t="0" r="r" b="b"/>
                <a:pathLst>
                  <a:path w="48" h="74">
                    <a:moveTo>
                      <a:pt x="48" y="0"/>
                    </a:moveTo>
                    <a:lnTo>
                      <a:pt x="28" y="2"/>
                    </a:lnTo>
                    <a:lnTo>
                      <a:pt x="0" y="30"/>
                    </a:lnTo>
                    <a:lnTo>
                      <a:pt x="0" y="74"/>
                    </a:lnTo>
                    <a:lnTo>
                      <a:pt x="48" y="74"/>
                    </a:lnTo>
                    <a:lnTo>
                      <a:pt x="48" y="0"/>
                    </a:lnTo>
                    <a:close/>
                  </a:path>
                </a:pathLst>
              </a:custGeom>
              <a:pattFill prst="dkUpDiag">
                <a:fgClr>
                  <a:schemeClr val="folHlink"/>
                </a:fgClr>
                <a:bgClr>
                  <a:schemeClr val="bg1"/>
                </a:bgClr>
              </a:pattFill>
              <a:ln w="12700" cmpd="sng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o-RO"/>
              </a:p>
            </p:txBody>
          </p:sp>
        </p:grpSp>
        <p:grpSp>
          <p:nvGrpSpPr>
            <p:cNvPr id="180277" name="Group 53"/>
            <p:cNvGrpSpPr>
              <a:grpSpLocks/>
            </p:cNvGrpSpPr>
            <p:nvPr/>
          </p:nvGrpSpPr>
          <p:grpSpPr bwMode="auto">
            <a:xfrm>
              <a:off x="929" y="946"/>
              <a:ext cx="151" cy="240"/>
              <a:chOff x="2333" y="720"/>
              <a:chExt cx="151" cy="240"/>
            </a:xfrm>
          </p:grpSpPr>
          <p:sp>
            <p:nvSpPr>
              <p:cNvPr id="180278" name="AutoShape 54" descr="Темный диагональный 1"/>
              <p:cNvSpPr>
                <a:spLocks noChangeArrowheads="1"/>
              </p:cNvSpPr>
              <p:nvPr/>
            </p:nvSpPr>
            <p:spPr bwMode="auto">
              <a:xfrm>
                <a:off x="2333" y="720"/>
                <a:ext cx="151" cy="240"/>
              </a:xfrm>
              <a:prstGeom prst="roundRect">
                <a:avLst>
                  <a:gd name="adj" fmla="val 16667"/>
                </a:avLst>
              </a:prstGeom>
              <a:pattFill prst="dkDnDiag">
                <a:fgClr>
                  <a:schemeClr val="tx1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80279" name="AutoShape 55"/>
              <p:cNvSpPr>
                <a:spLocks noChangeArrowheads="1"/>
              </p:cNvSpPr>
              <p:nvPr/>
            </p:nvSpPr>
            <p:spPr bwMode="auto">
              <a:xfrm>
                <a:off x="2352" y="737"/>
                <a:ext cx="114" cy="207"/>
              </a:xfrm>
              <a:prstGeom prst="roundRect">
                <a:avLst>
                  <a:gd name="adj" fmla="val 16667"/>
                </a:avLst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sp>
          <p:nvSpPr>
            <p:cNvPr id="180280" name="Freeform 56"/>
            <p:cNvSpPr>
              <a:spLocks/>
            </p:cNvSpPr>
            <p:nvPr/>
          </p:nvSpPr>
          <p:spPr bwMode="auto">
            <a:xfrm>
              <a:off x="1380" y="562"/>
              <a:ext cx="222" cy="438"/>
            </a:xfrm>
            <a:custGeom>
              <a:avLst/>
              <a:gdLst/>
              <a:ahLst/>
              <a:cxnLst>
                <a:cxn ang="0">
                  <a:pos x="218" y="8"/>
                </a:cxn>
                <a:cxn ang="0">
                  <a:pos x="207" y="27"/>
                </a:cxn>
                <a:cxn ang="0">
                  <a:pos x="180" y="3"/>
                </a:cxn>
                <a:cxn ang="0">
                  <a:pos x="167" y="11"/>
                </a:cxn>
                <a:cxn ang="0">
                  <a:pos x="147" y="3"/>
                </a:cxn>
                <a:cxn ang="0">
                  <a:pos x="149" y="27"/>
                </a:cxn>
                <a:cxn ang="0">
                  <a:pos x="174" y="3"/>
                </a:cxn>
                <a:cxn ang="0">
                  <a:pos x="153" y="15"/>
                </a:cxn>
                <a:cxn ang="0">
                  <a:pos x="134" y="18"/>
                </a:cxn>
                <a:cxn ang="0">
                  <a:pos x="117" y="14"/>
                </a:cxn>
                <a:cxn ang="0">
                  <a:pos x="80" y="11"/>
                </a:cxn>
                <a:cxn ang="0">
                  <a:pos x="119" y="12"/>
                </a:cxn>
                <a:cxn ang="0">
                  <a:pos x="183" y="20"/>
                </a:cxn>
                <a:cxn ang="0">
                  <a:pos x="179" y="5"/>
                </a:cxn>
                <a:cxn ang="0">
                  <a:pos x="122" y="24"/>
                </a:cxn>
                <a:cxn ang="0">
                  <a:pos x="66" y="6"/>
                </a:cxn>
                <a:cxn ang="0">
                  <a:pos x="78" y="30"/>
                </a:cxn>
                <a:cxn ang="0">
                  <a:pos x="107" y="29"/>
                </a:cxn>
                <a:cxn ang="0">
                  <a:pos x="108" y="95"/>
                </a:cxn>
                <a:cxn ang="0">
                  <a:pos x="104" y="170"/>
                </a:cxn>
                <a:cxn ang="0">
                  <a:pos x="60" y="218"/>
                </a:cxn>
                <a:cxn ang="0">
                  <a:pos x="14" y="254"/>
                </a:cxn>
                <a:cxn ang="0">
                  <a:pos x="6" y="311"/>
                </a:cxn>
                <a:cxn ang="0">
                  <a:pos x="6" y="327"/>
                </a:cxn>
                <a:cxn ang="0">
                  <a:pos x="57" y="330"/>
                </a:cxn>
                <a:cxn ang="0">
                  <a:pos x="5" y="341"/>
                </a:cxn>
                <a:cxn ang="0">
                  <a:pos x="45" y="347"/>
                </a:cxn>
                <a:cxn ang="0">
                  <a:pos x="8" y="362"/>
                </a:cxn>
                <a:cxn ang="0">
                  <a:pos x="8" y="378"/>
                </a:cxn>
                <a:cxn ang="0">
                  <a:pos x="8" y="398"/>
                </a:cxn>
                <a:cxn ang="0">
                  <a:pos x="6" y="414"/>
                </a:cxn>
                <a:cxn ang="0">
                  <a:pos x="5" y="429"/>
                </a:cxn>
                <a:cxn ang="0">
                  <a:pos x="35" y="438"/>
                </a:cxn>
              </a:cxnLst>
              <a:rect l="0" t="0" r="r" b="b"/>
              <a:pathLst>
                <a:path w="222" h="438">
                  <a:moveTo>
                    <a:pt x="192" y="0"/>
                  </a:moveTo>
                  <a:cubicBezTo>
                    <a:pt x="203" y="2"/>
                    <a:pt x="214" y="4"/>
                    <a:pt x="218" y="8"/>
                  </a:cubicBezTo>
                  <a:cubicBezTo>
                    <a:pt x="222" y="12"/>
                    <a:pt x="220" y="21"/>
                    <a:pt x="218" y="24"/>
                  </a:cubicBezTo>
                  <a:cubicBezTo>
                    <a:pt x="216" y="27"/>
                    <a:pt x="210" y="28"/>
                    <a:pt x="207" y="27"/>
                  </a:cubicBezTo>
                  <a:cubicBezTo>
                    <a:pt x="204" y="26"/>
                    <a:pt x="202" y="24"/>
                    <a:pt x="197" y="20"/>
                  </a:cubicBezTo>
                  <a:cubicBezTo>
                    <a:pt x="192" y="16"/>
                    <a:pt x="183" y="2"/>
                    <a:pt x="180" y="3"/>
                  </a:cubicBezTo>
                  <a:cubicBezTo>
                    <a:pt x="177" y="4"/>
                    <a:pt x="181" y="22"/>
                    <a:pt x="179" y="23"/>
                  </a:cubicBezTo>
                  <a:cubicBezTo>
                    <a:pt x="177" y="24"/>
                    <a:pt x="170" y="14"/>
                    <a:pt x="167" y="11"/>
                  </a:cubicBezTo>
                  <a:cubicBezTo>
                    <a:pt x="164" y="8"/>
                    <a:pt x="164" y="4"/>
                    <a:pt x="161" y="3"/>
                  </a:cubicBezTo>
                  <a:cubicBezTo>
                    <a:pt x="158" y="2"/>
                    <a:pt x="150" y="1"/>
                    <a:pt x="147" y="3"/>
                  </a:cubicBezTo>
                  <a:cubicBezTo>
                    <a:pt x="144" y="5"/>
                    <a:pt x="144" y="13"/>
                    <a:pt x="144" y="17"/>
                  </a:cubicBezTo>
                  <a:cubicBezTo>
                    <a:pt x="144" y="21"/>
                    <a:pt x="147" y="27"/>
                    <a:pt x="149" y="27"/>
                  </a:cubicBezTo>
                  <a:cubicBezTo>
                    <a:pt x="151" y="27"/>
                    <a:pt x="151" y="18"/>
                    <a:pt x="155" y="14"/>
                  </a:cubicBezTo>
                  <a:cubicBezTo>
                    <a:pt x="159" y="10"/>
                    <a:pt x="171" y="2"/>
                    <a:pt x="174" y="3"/>
                  </a:cubicBezTo>
                  <a:cubicBezTo>
                    <a:pt x="177" y="4"/>
                    <a:pt x="174" y="19"/>
                    <a:pt x="171" y="21"/>
                  </a:cubicBezTo>
                  <a:cubicBezTo>
                    <a:pt x="168" y="23"/>
                    <a:pt x="159" y="18"/>
                    <a:pt x="153" y="15"/>
                  </a:cubicBezTo>
                  <a:cubicBezTo>
                    <a:pt x="147" y="12"/>
                    <a:pt x="140" y="5"/>
                    <a:pt x="137" y="5"/>
                  </a:cubicBezTo>
                  <a:cubicBezTo>
                    <a:pt x="134" y="5"/>
                    <a:pt x="135" y="15"/>
                    <a:pt x="134" y="18"/>
                  </a:cubicBezTo>
                  <a:cubicBezTo>
                    <a:pt x="133" y="21"/>
                    <a:pt x="131" y="27"/>
                    <a:pt x="128" y="26"/>
                  </a:cubicBezTo>
                  <a:cubicBezTo>
                    <a:pt x="125" y="25"/>
                    <a:pt x="124" y="18"/>
                    <a:pt x="117" y="14"/>
                  </a:cubicBezTo>
                  <a:cubicBezTo>
                    <a:pt x="110" y="10"/>
                    <a:pt x="95" y="2"/>
                    <a:pt x="89" y="2"/>
                  </a:cubicBezTo>
                  <a:cubicBezTo>
                    <a:pt x="83" y="2"/>
                    <a:pt x="80" y="7"/>
                    <a:pt x="80" y="11"/>
                  </a:cubicBezTo>
                  <a:cubicBezTo>
                    <a:pt x="80" y="15"/>
                    <a:pt x="83" y="27"/>
                    <a:pt x="89" y="27"/>
                  </a:cubicBezTo>
                  <a:cubicBezTo>
                    <a:pt x="95" y="27"/>
                    <a:pt x="108" y="12"/>
                    <a:pt x="119" y="12"/>
                  </a:cubicBezTo>
                  <a:cubicBezTo>
                    <a:pt x="130" y="12"/>
                    <a:pt x="147" y="23"/>
                    <a:pt x="158" y="24"/>
                  </a:cubicBezTo>
                  <a:cubicBezTo>
                    <a:pt x="169" y="25"/>
                    <a:pt x="174" y="21"/>
                    <a:pt x="183" y="20"/>
                  </a:cubicBezTo>
                  <a:cubicBezTo>
                    <a:pt x="192" y="19"/>
                    <a:pt x="213" y="17"/>
                    <a:pt x="212" y="15"/>
                  </a:cubicBezTo>
                  <a:cubicBezTo>
                    <a:pt x="211" y="13"/>
                    <a:pt x="186" y="4"/>
                    <a:pt x="179" y="5"/>
                  </a:cubicBezTo>
                  <a:cubicBezTo>
                    <a:pt x="172" y="6"/>
                    <a:pt x="180" y="17"/>
                    <a:pt x="171" y="20"/>
                  </a:cubicBezTo>
                  <a:cubicBezTo>
                    <a:pt x="162" y="23"/>
                    <a:pt x="132" y="26"/>
                    <a:pt x="122" y="24"/>
                  </a:cubicBezTo>
                  <a:cubicBezTo>
                    <a:pt x="112" y="22"/>
                    <a:pt x="120" y="9"/>
                    <a:pt x="111" y="6"/>
                  </a:cubicBezTo>
                  <a:cubicBezTo>
                    <a:pt x="102" y="3"/>
                    <a:pt x="73" y="4"/>
                    <a:pt x="66" y="6"/>
                  </a:cubicBezTo>
                  <a:cubicBezTo>
                    <a:pt x="59" y="8"/>
                    <a:pt x="64" y="14"/>
                    <a:pt x="66" y="18"/>
                  </a:cubicBezTo>
                  <a:cubicBezTo>
                    <a:pt x="68" y="22"/>
                    <a:pt x="74" y="29"/>
                    <a:pt x="78" y="30"/>
                  </a:cubicBezTo>
                  <a:cubicBezTo>
                    <a:pt x="82" y="31"/>
                    <a:pt x="87" y="24"/>
                    <a:pt x="92" y="24"/>
                  </a:cubicBezTo>
                  <a:cubicBezTo>
                    <a:pt x="97" y="24"/>
                    <a:pt x="105" y="23"/>
                    <a:pt x="107" y="29"/>
                  </a:cubicBezTo>
                  <a:cubicBezTo>
                    <a:pt x="109" y="35"/>
                    <a:pt x="107" y="51"/>
                    <a:pt x="107" y="62"/>
                  </a:cubicBezTo>
                  <a:cubicBezTo>
                    <a:pt x="107" y="73"/>
                    <a:pt x="108" y="81"/>
                    <a:pt x="108" y="95"/>
                  </a:cubicBezTo>
                  <a:cubicBezTo>
                    <a:pt x="108" y="109"/>
                    <a:pt x="106" y="132"/>
                    <a:pt x="105" y="144"/>
                  </a:cubicBezTo>
                  <a:cubicBezTo>
                    <a:pt x="104" y="156"/>
                    <a:pt x="106" y="160"/>
                    <a:pt x="104" y="170"/>
                  </a:cubicBezTo>
                  <a:cubicBezTo>
                    <a:pt x="102" y="180"/>
                    <a:pt x="100" y="196"/>
                    <a:pt x="93" y="204"/>
                  </a:cubicBezTo>
                  <a:cubicBezTo>
                    <a:pt x="86" y="212"/>
                    <a:pt x="72" y="214"/>
                    <a:pt x="60" y="218"/>
                  </a:cubicBezTo>
                  <a:cubicBezTo>
                    <a:pt x="48" y="222"/>
                    <a:pt x="26" y="221"/>
                    <a:pt x="18" y="227"/>
                  </a:cubicBezTo>
                  <a:cubicBezTo>
                    <a:pt x="10" y="233"/>
                    <a:pt x="14" y="243"/>
                    <a:pt x="14" y="254"/>
                  </a:cubicBezTo>
                  <a:cubicBezTo>
                    <a:pt x="14" y="265"/>
                    <a:pt x="22" y="284"/>
                    <a:pt x="21" y="293"/>
                  </a:cubicBezTo>
                  <a:cubicBezTo>
                    <a:pt x="20" y="302"/>
                    <a:pt x="0" y="308"/>
                    <a:pt x="6" y="311"/>
                  </a:cubicBezTo>
                  <a:cubicBezTo>
                    <a:pt x="12" y="314"/>
                    <a:pt x="56" y="309"/>
                    <a:pt x="56" y="312"/>
                  </a:cubicBezTo>
                  <a:cubicBezTo>
                    <a:pt x="56" y="315"/>
                    <a:pt x="6" y="325"/>
                    <a:pt x="6" y="327"/>
                  </a:cubicBezTo>
                  <a:cubicBezTo>
                    <a:pt x="6" y="329"/>
                    <a:pt x="48" y="323"/>
                    <a:pt x="56" y="323"/>
                  </a:cubicBezTo>
                  <a:cubicBezTo>
                    <a:pt x="64" y="323"/>
                    <a:pt x="61" y="327"/>
                    <a:pt x="57" y="330"/>
                  </a:cubicBezTo>
                  <a:cubicBezTo>
                    <a:pt x="53" y="333"/>
                    <a:pt x="41" y="340"/>
                    <a:pt x="32" y="342"/>
                  </a:cubicBezTo>
                  <a:cubicBezTo>
                    <a:pt x="23" y="344"/>
                    <a:pt x="9" y="340"/>
                    <a:pt x="5" y="341"/>
                  </a:cubicBezTo>
                  <a:cubicBezTo>
                    <a:pt x="1" y="342"/>
                    <a:pt x="1" y="349"/>
                    <a:pt x="8" y="350"/>
                  </a:cubicBezTo>
                  <a:cubicBezTo>
                    <a:pt x="15" y="351"/>
                    <a:pt x="39" y="345"/>
                    <a:pt x="45" y="347"/>
                  </a:cubicBezTo>
                  <a:cubicBezTo>
                    <a:pt x="51" y="349"/>
                    <a:pt x="51" y="363"/>
                    <a:pt x="45" y="365"/>
                  </a:cubicBezTo>
                  <a:cubicBezTo>
                    <a:pt x="39" y="367"/>
                    <a:pt x="8" y="360"/>
                    <a:pt x="8" y="362"/>
                  </a:cubicBezTo>
                  <a:cubicBezTo>
                    <a:pt x="8" y="364"/>
                    <a:pt x="44" y="374"/>
                    <a:pt x="44" y="377"/>
                  </a:cubicBezTo>
                  <a:cubicBezTo>
                    <a:pt x="44" y="380"/>
                    <a:pt x="8" y="375"/>
                    <a:pt x="8" y="378"/>
                  </a:cubicBezTo>
                  <a:cubicBezTo>
                    <a:pt x="8" y="381"/>
                    <a:pt x="41" y="390"/>
                    <a:pt x="41" y="393"/>
                  </a:cubicBezTo>
                  <a:cubicBezTo>
                    <a:pt x="41" y="396"/>
                    <a:pt x="8" y="395"/>
                    <a:pt x="8" y="398"/>
                  </a:cubicBezTo>
                  <a:cubicBezTo>
                    <a:pt x="8" y="401"/>
                    <a:pt x="41" y="407"/>
                    <a:pt x="41" y="410"/>
                  </a:cubicBezTo>
                  <a:cubicBezTo>
                    <a:pt x="41" y="413"/>
                    <a:pt x="6" y="412"/>
                    <a:pt x="6" y="414"/>
                  </a:cubicBezTo>
                  <a:cubicBezTo>
                    <a:pt x="6" y="416"/>
                    <a:pt x="39" y="420"/>
                    <a:pt x="39" y="422"/>
                  </a:cubicBezTo>
                  <a:cubicBezTo>
                    <a:pt x="39" y="424"/>
                    <a:pt x="5" y="427"/>
                    <a:pt x="5" y="429"/>
                  </a:cubicBezTo>
                  <a:cubicBezTo>
                    <a:pt x="5" y="431"/>
                    <a:pt x="33" y="434"/>
                    <a:pt x="38" y="435"/>
                  </a:cubicBezTo>
                  <a:cubicBezTo>
                    <a:pt x="43" y="436"/>
                    <a:pt x="36" y="438"/>
                    <a:pt x="35" y="438"/>
                  </a:cubicBezTo>
                </a:path>
              </a:pathLst>
            </a:custGeom>
            <a:noFill/>
            <a:ln w="19050" cmpd="sng">
              <a:pattFill prst="zigZag">
                <a:fgClr>
                  <a:schemeClr val="tx2"/>
                </a:fgClr>
                <a:bgClr>
                  <a:srgbClr val="CC9900"/>
                </a:bgClr>
              </a:pattFill>
              <a:prstDash val="solid"/>
              <a:round/>
              <a:headEnd/>
              <a:tailEnd/>
            </a:ln>
            <a:effectLst/>
          </p:spPr>
          <p:txBody>
            <a:bodyPr/>
            <a:lstStyle/>
            <a:p>
              <a:endParaRPr lang="ro-RO"/>
            </a:p>
          </p:txBody>
        </p:sp>
        <p:sp>
          <p:nvSpPr>
            <p:cNvPr id="180281" name="Freeform 57"/>
            <p:cNvSpPr>
              <a:spLocks/>
            </p:cNvSpPr>
            <p:nvPr/>
          </p:nvSpPr>
          <p:spPr bwMode="auto">
            <a:xfrm>
              <a:off x="1539" y="870"/>
              <a:ext cx="54" cy="130"/>
            </a:xfrm>
            <a:custGeom>
              <a:avLst/>
              <a:gdLst/>
              <a:ahLst/>
              <a:cxnLst>
                <a:cxn ang="0">
                  <a:pos x="54" y="7"/>
                </a:cxn>
                <a:cxn ang="0">
                  <a:pos x="0" y="0"/>
                </a:cxn>
                <a:cxn ang="0">
                  <a:pos x="51" y="27"/>
                </a:cxn>
                <a:cxn ang="0">
                  <a:pos x="2" y="21"/>
                </a:cxn>
                <a:cxn ang="0">
                  <a:pos x="51" y="45"/>
                </a:cxn>
                <a:cxn ang="0">
                  <a:pos x="6" y="48"/>
                </a:cxn>
                <a:cxn ang="0">
                  <a:pos x="50" y="67"/>
                </a:cxn>
                <a:cxn ang="0">
                  <a:pos x="3" y="70"/>
                </a:cxn>
                <a:cxn ang="0">
                  <a:pos x="48" y="90"/>
                </a:cxn>
                <a:cxn ang="0">
                  <a:pos x="6" y="94"/>
                </a:cxn>
                <a:cxn ang="0">
                  <a:pos x="48" y="106"/>
                </a:cxn>
                <a:cxn ang="0">
                  <a:pos x="18" y="109"/>
                </a:cxn>
                <a:cxn ang="0">
                  <a:pos x="51" y="126"/>
                </a:cxn>
                <a:cxn ang="0">
                  <a:pos x="17" y="130"/>
                </a:cxn>
              </a:cxnLst>
              <a:rect l="0" t="0" r="r" b="b"/>
              <a:pathLst>
                <a:path w="54" h="130">
                  <a:moveTo>
                    <a:pt x="54" y="7"/>
                  </a:moveTo>
                  <a:lnTo>
                    <a:pt x="0" y="0"/>
                  </a:lnTo>
                  <a:lnTo>
                    <a:pt x="51" y="27"/>
                  </a:lnTo>
                  <a:lnTo>
                    <a:pt x="2" y="21"/>
                  </a:lnTo>
                  <a:lnTo>
                    <a:pt x="51" y="45"/>
                  </a:lnTo>
                  <a:lnTo>
                    <a:pt x="6" y="48"/>
                  </a:lnTo>
                  <a:lnTo>
                    <a:pt x="50" y="67"/>
                  </a:lnTo>
                  <a:lnTo>
                    <a:pt x="3" y="70"/>
                  </a:lnTo>
                  <a:lnTo>
                    <a:pt x="48" y="90"/>
                  </a:lnTo>
                  <a:lnTo>
                    <a:pt x="6" y="94"/>
                  </a:lnTo>
                  <a:lnTo>
                    <a:pt x="48" y="106"/>
                  </a:lnTo>
                  <a:lnTo>
                    <a:pt x="18" y="109"/>
                  </a:lnTo>
                  <a:lnTo>
                    <a:pt x="51" y="126"/>
                  </a:lnTo>
                  <a:lnTo>
                    <a:pt x="17" y="130"/>
                  </a:lnTo>
                </a:path>
              </a:pathLst>
            </a:custGeom>
            <a:noFill/>
            <a:ln w="19050" cap="flat" cmpd="sng">
              <a:pattFill prst="zigZag">
                <a:fgClr>
                  <a:schemeClr val="tx2"/>
                </a:fgClr>
                <a:bgClr>
                  <a:srgbClr val="CC9900"/>
                </a:bgClr>
              </a:patt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ro-RO"/>
            </a:p>
          </p:txBody>
        </p:sp>
        <p:grpSp>
          <p:nvGrpSpPr>
            <p:cNvPr id="180282" name="Group 58"/>
            <p:cNvGrpSpPr>
              <a:grpSpLocks/>
            </p:cNvGrpSpPr>
            <p:nvPr/>
          </p:nvGrpSpPr>
          <p:grpSpPr bwMode="auto">
            <a:xfrm>
              <a:off x="837" y="2229"/>
              <a:ext cx="25" cy="75"/>
              <a:chOff x="2784" y="2110"/>
              <a:chExt cx="25" cy="75"/>
            </a:xfrm>
          </p:grpSpPr>
          <p:sp>
            <p:nvSpPr>
              <p:cNvPr id="180283" name="Oval 59" descr="Темн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784" y="2110"/>
                <a:ext cx="25" cy="25"/>
              </a:xfrm>
              <a:prstGeom prst="ellipse">
                <a:avLst/>
              </a:prstGeom>
              <a:pattFill prst="dk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80284" name="Oval 60" descr="Темн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784" y="2135"/>
                <a:ext cx="25" cy="25"/>
              </a:xfrm>
              <a:prstGeom prst="ellipse">
                <a:avLst/>
              </a:prstGeom>
              <a:pattFill prst="dk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80285" name="Oval 61" descr="Темн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784" y="2160"/>
                <a:ext cx="25" cy="25"/>
              </a:xfrm>
              <a:prstGeom prst="ellipse">
                <a:avLst/>
              </a:prstGeom>
              <a:pattFill prst="dk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80286" name="Group 62"/>
            <p:cNvGrpSpPr>
              <a:grpSpLocks/>
            </p:cNvGrpSpPr>
            <p:nvPr/>
          </p:nvGrpSpPr>
          <p:grpSpPr bwMode="auto">
            <a:xfrm>
              <a:off x="2110" y="2224"/>
              <a:ext cx="25" cy="75"/>
              <a:chOff x="2784" y="2110"/>
              <a:chExt cx="25" cy="75"/>
            </a:xfrm>
          </p:grpSpPr>
          <p:sp>
            <p:nvSpPr>
              <p:cNvPr id="180287" name="Oval 63" descr="Темн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784" y="2110"/>
                <a:ext cx="25" cy="25"/>
              </a:xfrm>
              <a:prstGeom prst="ellipse">
                <a:avLst/>
              </a:prstGeom>
              <a:pattFill prst="dk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80288" name="Oval 64" descr="Темн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784" y="2135"/>
                <a:ext cx="25" cy="25"/>
              </a:xfrm>
              <a:prstGeom prst="ellipse">
                <a:avLst/>
              </a:prstGeom>
              <a:pattFill prst="dk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80289" name="Oval 65" descr="Темн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784" y="2160"/>
                <a:ext cx="25" cy="25"/>
              </a:xfrm>
              <a:prstGeom prst="ellipse">
                <a:avLst/>
              </a:prstGeom>
              <a:pattFill prst="dk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sp>
          <p:nvSpPr>
            <p:cNvPr id="180290" name="AutoShape 66" descr="Крупное конфетти"/>
            <p:cNvSpPr>
              <a:spLocks noChangeArrowheads="1"/>
            </p:cNvSpPr>
            <p:nvPr/>
          </p:nvSpPr>
          <p:spPr bwMode="auto">
            <a:xfrm>
              <a:off x="1443" y="1120"/>
              <a:ext cx="88" cy="77"/>
            </a:xfrm>
            <a:prstGeom prst="roundRect">
              <a:avLst>
                <a:gd name="adj" fmla="val 16667"/>
              </a:avLst>
            </a:prstGeom>
            <a:pattFill prst="lgConfetti">
              <a:fgClr>
                <a:srgbClr val="FF0000"/>
              </a:fgClr>
              <a:bgClr>
                <a:srgbClr val="FFFFFF"/>
              </a:bgClr>
            </a:pattFill>
            <a:ln w="127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80291" name="Line 67"/>
            <p:cNvSpPr>
              <a:spLocks noChangeShapeType="1"/>
            </p:cNvSpPr>
            <p:nvPr/>
          </p:nvSpPr>
          <p:spPr bwMode="auto">
            <a:xfrm>
              <a:off x="1452" y="742"/>
              <a:ext cx="78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o-RO"/>
            </a:p>
          </p:txBody>
        </p:sp>
        <p:grpSp>
          <p:nvGrpSpPr>
            <p:cNvPr id="180292" name="Group 68"/>
            <p:cNvGrpSpPr>
              <a:grpSpLocks/>
            </p:cNvGrpSpPr>
            <p:nvPr/>
          </p:nvGrpSpPr>
          <p:grpSpPr bwMode="auto">
            <a:xfrm>
              <a:off x="1314" y="1096"/>
              <a:ext cx="341" cy="48"/>
              <a:chOff x="1596" y="1014"/>
              <a:chExt cx="341" cy="48"/>
            </a:xfrm>
          </p:grpSpPr>
          <p:sp>
            <p:nvSpPr>
              <p:cNvPr id="180293" name="Rectangle 69" descr="Алмазная решетка (контур)"/>
              <p:cNvSpPr>
                <a:spLocks noChangeArrowheads="1"/>
              </p:cNvSpPr>
              <p:nvPr/>
            </p:nvSpPr>
            <p:spPr bwMode="auto">
              <a:xfrm>
                <a:off x="1912" y="1014"/>
                <a:ext cx="25" cy="48"/>
              </a:xfrm>
              <a:prstGeom prst="rect">
                <a:avLst/>
              </a:prstGeom>
              <a:pattFill prst="openDmnd">
                <a:fgClr>
                  <a:schemeClr val="tx1"/>
                </a:fgClr>
                <a:bgClr>
                  <a:srgbClr val="C0C0C0"/>
                </a:bgClr>
              </a:patt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80294" name="Rectangle 70" descr="Алмазная решетка (контур)"/>
              <p:cNvSpPr>
                <a:spLocks noChangeArrowheads="1"/>
              </p:cNvSpPr>
              <p:nvPr/>
            </p:nvSpPr>
            <p:spPr bwMode="auto">
              <a:xfrm>
                <a:off x="1596" y="1014"/>
                <a:ext cx="25" cy="48"/>
              </a:xfrm>
              <a:prstGeom prst="rect">
                <a:avLst/>
              </a:prstGeom>
              <a:pattFill prst="openDmnd">
                <a:fgClr>
                  <a:schemeClr val="tx1"/>
                </a:fgClr>
                <a:bgClr>
                  <a:srgbClr val="C0C0C0"/>
                </a:bgClr>
              </a:patt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80295" name="Group 71"/>
            <p:cNvGrpSpPr>
              <a:grpSpLocks/>
            </p:cNvGrpSpPr>
            <p:nvPr/>
          </p:nvGrpSpPr>
          <p:grpSpPr bwMode="auto">
            <a:xfrm>
              <a:off x="1196" y="702"/>
              <a:ext cx="584" cy="502"/>
              <a:chOff x="1478" y="620"/>
              <a:chExt cx="584" cy="502"/>
            </a:xfrm>
          </p:grpSpPr>
          <p:sp>
            <p:nvSpPr>
              <p:cNvPr id="180296" name="Freeform 72" descr="Широкий диагональный 1"/>
              <p:cNvSpPr>
                <a:spLocks/>
              </p:cNvSpPr>
              <p:nvPr/>
            </p:nvSpPr>
            <p:spPr bwMode="auto">
              <a:xfrm>
                <a:off x="1478" y="620"/>
                <a:ext cx="260" cy="501"/>
              </a:xfrm>
              <a:custGeom>
                <a:avLst/>
                <a:gdLst/>
                <a:ahLst/>
                <a:cxnLst>
                  <a:cxn ang="0">
                    <a:pos x="38" y="410"/>
                  </a:cxn>
                  <a:cxn ang="0">
                    <a:pos x="0" y="354"/>
                  </a:cxn>
                  <a:cxn ang="0">
                    <a:pos x="0" y="272"/>
                  </a:cxn>
                  <a:cxn ang="0">
                    <a:pos x="56" y="272"/>
                  </a:cxn>
                  <a:cxn ang="0">
                    <a:pos x="56" y="196"/>
                  </a:cxn>
                  <a:cxn ang="0">
                    <a:pos x="130" y="196"/>
                  </a:cxn>
                  <a:cxn ang="0">
                    <a:pos x="126" y="218"/>
                  </a:cxn>
                  <a:cxn ang="0">
                    <a:pos x="156" y="218"/>
                  </a:cxn>
                  <a:cxn ang="0">
                    <a:pos x="156" y="32"/>
                  </a:cxn>
                  <a:cxn ang="0">
                    <a:pos x="178" y="0"/>
                  </a:cxn>
                  <a:cxn ang="0">
                    <a:pos x="260" y="0"/>
                  </a:cxn>
                  <a:cxn ang="0">
                    <a:pos x="260" y="44"/>
                  </a:cxn>
                  <a:cxn ang="0">
                    <a:pos x="180" y="44"/>
                  </a:cxn>
                  <a:cxn ang="0">
                    <a:pos x="180" y="302"/>
                  </a:cxn>
                  <a:cxn ang="0">
                    <a:pos x="120" y="300"/>
                  </a:cxn>
                  <a:cxn ang="0">
                    <a:pos x="120" y="386"/>
                  </a:cxn>
                  <a:cxn ang="0">
                    <a:pos x="144" y="398"/>
                  </a:cxn>
                  <a:cxn ang="0">
                    <a:pos x="144" y="438"/>
                  </a:cxn>
                  <a:cxn ang="0">
                    <a:pos x="117" y="441"/>
                  </a:cxn>
                  <a:cxn ang="0">
                    <a:pos x="118" y="462"/>
                  </a:cxn>
                  <a:cxn ang="0">
                    <a:pos x="138" y="495"/>
                  </a:cxn>
                  <a:cxn ang="0">
                    <a:pos x="124" y="501"/>
                  </a:cxn>
                  <a:cxn ang="0">
                    <a:pos x="97" y="466"/>
                  </a:cxn>
                  <a:cxn ang="0">
                    <a:pos x="90" y="410"/>
                  </a:cxn>
                  <a:cxn ang="0">
                    <a:pos x="38" y="410"/>
                  </a:cxn>
                </a:cxnLst>
                <a:rect l="0" t="0" r="r" b="b"/>
                <a:pathLst>
                  <a:path w="260" h="501">
                    <a:moveTo>
                      <a:pt x="38" y="410"/>
                    </a:moveTo>
                    <a:lnTo>
                      <a:pt x="0" y="354"/>
                    </a:lnTo>
                    <a:lnTo>
                      <a:pt x="0" y="272"/>
                    </a:lnTo>
                    <a:lnTo>
                      <a:pt x="56" y="272"/>
                    </a:lnTo>
                    <a:lnTo>
                      <a:pt x="56" y="196"/>
                    </a:lnTo>
                    <a:lnTo>
                      <a:pt x="130" y="196"/>
                    </a:lnTo>
                    <a:lnTo>
                      <a:pt x="126" y="218"/>
                    </a:lnTo>
                    <a:lnTo>
                      <a:pt x="156" y="218"/>
                    </a:lnTo>
                    <a:lnTo>
                      <a:pt x="156" y="32"/>
                    </a:lnTo>
                    <a:lnTo>
                      <a:pt x="178" y="0"/>
                    </a:lnTo>
                    <a:lnTo>
                      <a:pt x="260" y="0"/>
                    </a:lnTo>
                    <a:lnTo>
                      <a:pt x="260" y="44"/>
                    </a:lnTo>
                    <a:lnTo>
                      <a:pt x="180" y="44"/>
                    </a:lnTo>
                    <a:lnTo>
                      <a:pt x="180" y="302"/>
                    </a:lnTo>
                    <a:lnTo>
                      <a:pt x="120" y="300"/>
                    </a:lnTo>
                    <a:lnTo>
                      <a:pt x="120" y="386"/>
                    </a:lnTo>
                    <a:lnTo>
                      <a:pt x="144" y="398"/>
                    </a:lnTo>
                    <a:lnTo>
                      <a:pt x="144" y="438"/>
                    </a:lnTo>
                    <a:lnTo>
                      <a:pt x="117" y="441"/>
                    </a:lnTo>
                    <a:lnTo>
                      <a:pt x="118" y="462"/>
                    </a:lnTo>
                    <a:lnTo>
                      <a:pt x="138" y="495"/>
                    </a:lnTo>
                    <a:lnTo>
                      <a:pt x="124" y="501"/>
                    </a:lnTo>
                    <a:lnTo>
                      <a:pt x="97" y="466"/>
                    </a:lnTo>
                    <a:lnTo>
                      <a:pt x="90" y="410"/>
                    </a:lnTo>
                    <a:lnTo>
                      <a:pt x="38" y="410"/>
                    </a:lnTo>
                    <a:close/>
                  </a:path>
                </a:pathLst>
              </a:custGeom>
              <a:pattFill prst="wdDnDiag">
                <a:fgClr>
                  <a:schemeClr val="tx2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o-RO"/>
              </a:p>
            </p:txBody>
          </p:sp>
          <p:sp>
            <p:nvSpPr>
              <p:cNvPr id="180297" name="Freeform 73" descr="Широкий диагональный 1"/>
              <p:cNvSpPr>
                <a:spLocks/>
              </p:cNvSpPr>
              <p:nvPr/>
            </p:nvSpPr>
            <p:spPr bwMode="auto">
              <a:xfrm>
                <a:off x="1802" y="620"/>
                <a:ext cx="260" cy="502"/>
              </a:xfrm>
              <a:custGeom>
                <a:avLst/>
                <a:gdLst/>
                <a:ahLst/>
                <a:cxnLst>
                  <a:cxn ang="0">
                    <a:pos x="222" y="410"/>
                  </a:cxn>
                  <a:cxn ang="0">
                    <a:pos x="260" y="354"/>
                  </a:cxn>
                  <a:cxn ang="0">
                    <a:pos x="260" y="272"/>
                  </a:cxn>
                  <a:cxn ang="0">
                    <a:pos x="204" y="272"/>
                  </a:cxn>
                  <a:cxn ang="0">
                    <a:pos x="204" y="196"/>
                  </a:cxn>
                  <a:cxn ang="0">
                    <a:pos x="130" y="196"/>
                  </a:cxn>
                  <a:cxn ang="0">
                    <a:pos x="134" y="218"/>
                  </a:cxn>
                  <a:cxn ang="0">
                    <a:pos x="104" y="218"/>
                  </a:cxn>
                  <a:cxn ang="0">
                    <a:pos x="104" y="32"/>
                  </a:cxn>
                  <a:cxn ang="0">
                    <a:pos x="82" y="0"/>
                  </a:cxn>
                  <a:cxn ang="0">
                    <a:pos x="0" y="0"/>
                  </a:cxn>
                  <a:cxn ang="0">
                    <a:pos x="0" y="44"/>
                  </a:cxn>
                  <a:cxn ang="0">
                    <a:pos x="80" y="44"/>
                  </a:cxn>
                  <a:cxn ang="0">
                    <a:pos x="80" y="302"/>
                  </a:cxn>
                  <a:cxn ang="0">
                    <a:pos x="140" y="300"/>
                  </a:cxn>
                  <a:cxn ang="0">
                    <a:pos x="140" y="386"/>
                  </a:cxn>
                  <a:cxn ang="0">
                    <a:pos x="116" y="398"/>
                  </a:cxn>
                  <a:cxn ang="0">
                    <a:pos x="116" y="438"/>
                  </a:cxn>
                  <a:cxn ang="0">
                    <a:pos x="146" y="440"/>
                  </a:cxn>
                  <a:cxn ang="0">
                    <a:pos x="144" y="465"/>
                  </a:cxn>
                  <a:cxn ang="0">
                    <a:pos x="126" y="492"/>
                  </a:cxn>
                  <a:cxn ang="0">
                    <a:pos x="138" y="502"/>
                  </a:cxn>
                  <a:cxn ang="0">
                    <a:pos x="171" y="457"/>
                  </a:cxn>
                  <a:cxn ang="0">
                    <a:pos x="170" y="410"/>
                  </a:cxn>
                  <a:cxn ang="0">
                    <a:pos x="222" y="410"/>
                  </a:cxn>
                </a:cxnLst>
                <a:rect l="0" t="0" r="r" b="b"/>
                <a:pathLst>
                  <a:path w="260" h="502">
                    <a:moveTo>
                      <a:pt x="222" y="410"/>
                    </a:moveTo>
                    <a:lnTo>
                      <a:pt x="260" y="354"/>
                    </a:lnTo>
                    <a:lnTo>
                      <a:pt x="260" y="272"/>
                    </a:lnTo>
                    <a:lnTo>
                      <a:pt x="204" y="272"/>
                    </a:lnTo>
                    <a:lnTo>
                      <a:pt x="204" y="196"/>
                    </a:lnTo>
                    <a:lnTo>
                      <a:pt x="130" y="196"/>
                    </a:lnTo>
                    <a:lnTo>
                      <a:pt x="134" y="218"/>
                    </a:lnTo>
                    <a:lnTo>
                      <a:pt x="104" y="218"/>
                    </a:lnTo>
                    <a:lnTo>
                      <a:pt x="104" y="32"/>
                    </a:lnTo>
                    <a:lnTo>
                      <a:pt x="82" y="0"/>
                    </a:lnTo>
                    <a:lnTo>
                      <a:pt x="0" y="0"/>
                    </a:lnTo>
                    <a:lnTo>
                      <a:pt x="0" y="44"/>
                    </a:lnTo>
                    <a:lnTo>
                      <a:pt x="80" y="44"/>
                    </a:lnTo>
                    <a:lnTo>
                      <a:pt x="80" y="302"/>
                    </a:lnTo>
                    <a:lnTo>
                      <a:pt x="140" y="300"/>
                    </a:lnTo>
                    <a:lnTo>
                      <a:pt x="140" y="386"/>
                    </a:lnTo>
                    <a:lnTo>
                      <a:pt x="116" y="398"/>
                    </a:lnTo>
                    <a:lnTo>
                      <a:pt x="116" y="438"/>
                    </a:lnTo>
                    <a:lnTo>
                      <a:pt x="146" y="440"/>
                    </a:lnTo>
                    <a:lnTo>
                      <a:pt x="144" y="465"/>
                    </a:lnTo>
                    <a:lnTo>
                      <a:pt x="126" y="492"/>
                    </a:lnTo>
                    <a:lnTo>
                      <a:pt x="138" y="502"/>
                    </a:lnTo>
                    <a:lnTo>
                      <a:pt x="171" y="457"/>
                    </a:lnTo>
                    <a:lnTo>
                      <a:pt x="170" y="410"/>
                    </a:lnTo>
                    <a:lnTo>
                      <a:pt x="222" y="410"/>
                    </a:lnTo>
                    <a:close/>
                  </a:path>
                </a:pathLst>
              </a:custGeom>
              <a:pattFill prst="wdDnDiag">
                <a:fgClr>
                  <a:schemeClr val="tx2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o-RO"/>
              </a:p>
            </p:txBody>
          </p:sp>
          <p:grpSp>
            <p:nvGrpSpPr>
              <p:cNvPr id="180298" name="Group 74"/>
              <p:cNvGrpSpPr>
                <a:grpSpLocks/>
              </p:cNvGrpSpPr>
              <p:nvPr/>
            </p:nvGrpSpPr>
            <p:grpSpPr bwMode="auto">
              <a:xfrm>
                <a:off x="1608" y="810"/>
                <a:ext cx="325" cy="27"/>
                <a:chOff x="1608" y="812"/>
                <a:chExt cx="325" cy="27"/>
              </a:xfrm>
            </p:grpSpPr>
            <p:sp>
              <p:nvSpPr>
                <p:cNvPr id="180299" name="Rectangle 75" descr="Алмазная решетка (контур)"/>
                <p:cNvSpPr>
                  <a:spLocks noChangeArrowheads="1"/>
                </p:cNvSpPr>
                <p:nvPr/>
              </p:nvSpPr>
              <p:spPr bwMode="auto">
                <a:xfrm>
                  <a:off x="1908" y="812"/>
                  <a:ext cx="25" cy="25"/>
                </a:xfrm>
                <a:prstGeom prst="rect">
                  <a:avLst/>
                </a:prstGeom>
                <a:pattFill prst="openDmnd">
                  <a:fgClr>
                    <a:schemeClr val="tx2"/>
                  </a:fgClr>
                  <a:bgClr>
                    <a:srgbClr val="C0C0C0"/>
                  </a:bgClr>
                </a:patt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80300" name="Rectangle 76" descr="Алмазная решетка (контур)"/>
                <p:cNvSpPr>
                  <a:spLocks noChangeArrowheads="1"/>
                </p:cNvSpPr>
                <p:nvPr/>
              </p:nvSpPr>
              <p:spPr bwMode="auto">
                <a:xfrm>
                  <a:off x="1608" y="814"/>
                  <a:ext cx="25" cy="25"/>
                </a:xfrm>
                <a:prstGeom prst="rect">
                  <a:avLst/>
                </a:prstGeom>
                <a:pattFill prst="openDmnd">
                  <a:fgClr>
                    <a:schemeClr val="tx2"/>
                  </a:fgClr>
                  <a:bgClr>
                    <a:srgbClr val="C0C0C0"/>
                  </a:bgClr>
                </a:patt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</p:grpSp>
      </p:grpSp>
      <p:grpSp>
        <p:nvGrpSpPr>
          <p:cNvPr id="180301" name="Group 77"/>
          <p:cNvGrpSpPr>
            <a:grpSpLocks/>
          </p:cNvGrpSpPr>
          <p:nvPr/>
        </p:nvGrpSpPr>
        <p:grpSpPr bwMode="auto">
          <a:xfrm>
            <a:off x="1390650" y="1871663"/>
            <a:ext cx="1892300" cy="4354512"/>
            <a:chOff x="2292" y="1488"/>
            <a:chExt cx="1192" cy="2743"/>
          </a:xfrm>
        </p:grpSpPr>
        <p:grpSp>
          <p:nvGrpSpPr>
            <p:cNvPr id="180302" name="Group 78"/>
            <p:cNvGrpSpPr>
              <a:grpSpLocks noChangeAspect="1"/>
            </p:cNvGrpSpPr>
            <p:nvPr/>
          </p:nvGrpSpPr>
          <p:grpSpPr bwMode="auto">
            <a:xfrm>
              <a:off x="2293" y="1543"/>
              <a:ext cx="1190" cy="2688"/>
              <a:chOff x="3072" y="129"/>
              <a:chExt cx="1542" cy="3484"/>
            </a:xfrm>
          </p:grpSpPr>
          <p:sp>
            <p:nvSpPr>
              <p:cNvPr id="180303" name="Freeform 79"/>
              <p:cNvSpPr>
                <a:spLocks noChangeAspect="1"/>
              </p:cNvSpPr>
              <p:nvPr/>
            </p:nvSpPr>
            <p:spPr bwMode="auto">
              <a:xfrm flipV="1">
                <a:off x="3072" y="129"/>
                <a:ext cx="1542" cy="3484"/>
              </a:xfrm>
              <a:custGeom>
                <a:avLst/>
                <a:gdLst/>
                <a:ahLst/>
                <a:cxnLst>
                  <a:cxn ang="0">
                    <a:pos x="78" y="8"/>
                  </a:cxn>
                  <a:cxn ang="0">
                    <a:pos x="1244" y="0"/>
                  </a:cxn>
                  <a:cxn ang="0">
                    <a:pos x="1294" y="62"/>
                  </a:cxn>
                  <a:cxn ang="0">
                    <a:pos x="1298" y="142"/>
                  </a:cxn>
                  <a:cxn ang="0">
                    <a:pos x="1320" y="142"/>
                  </a:cxn>
                  <a:cxn ang="0">
                    <a:pos x="1342" y="3204"/>
                  </a:cxn>
                  <a:cxn ang="0">
                    <a:pos x="1332" y="3230"/>
                  </a:cxn>
                  <a:cxn ang="0">
                    <a:pos x="1320" y="3248"/>
                  </a:cxn>
                  <a:cxn ang="0">
                    <a:pos x="1296" y="3262"/>
                  </a:cxn>
                  <a:cxn ang="0">
                    <a:pos x="70" y="3262"/>
                  </a:cxn>
                  <a:cxn ang="0">
                    <a:pos x="40" y="3260"/>
                  </a:cxn>
                  <a:cxn ang="0">
                    <a:pos x="8" y="3232"/>
                  </a:cxn>
                  <a:cxn ang="0">
                    <a:pos x="0" y="3204"/>
                  </a:cxn>
                  <a:cxn ang="0">
                    <a:pos x="2" y="148"/>
                  </a:cxn>
                  <a:cxn ang="0">
                    <a:pos x="28" y="146"/>
                  </a:cxn>
                  <a:cxn ang="0">
                    <a:pos x="28" y="50"/>
                  </a:cxn>
                  <a:cxn ang="0">
                    <a:pos x="78" y="8"/>
                  </a:cxn>
                </a:cxnLst>
                <a:rect l="0" t="0" r="r" b="b"/>
                <a:pathLst>
                  <a:path w="1342" h="3262">
                    <a:moveTo>
                      <a:pt x="78" y="8"/>
                    </a:moveTo>
                    <a:lnTo>
                      <a:pt x="1244" y="0"/>
                    </a:lnTo>
                    <a:lnTo>
                      <a:pt x="1294" y="62"/>
                    </a:lnTo>
                    <a:lnTo>
                      <a:pt x="1298" y="142"/>
                    </a:lnTo>
                    <a:lnTo>
                      <a:pt x="1320" y="142"/>
                    </a:lnTo>
                    <a:lnTo>
                      <a:pt x="1342" y="3204"/>
                    </a:lnTo>
                    <a:lnTo>
                      <a:pt x="1332" y="3230"/>
                    </a:lnTo>
                    <a:lnTo>
                      <a:pt x="1320" y="3248"/>
                    </a:lnTo>
                    <a:lnTo>
                      <a:pt x="1296" y="3262"/>
                    </a:lnTo>
                    <a:lnTo>
                      <a:pt x="70" y="3262"/>
                    </a:lnTo>
                    <a:lnTo>
                      <a:pt x="40" y="3260"/>
                    </a:lnTo>
                    <a:lnTo>
                      <a:pt x="8" y="3232"/>
                    </a:lnTo>
                    <a:lnTo>
                      <a:pt x="0" y="3204"/>
                    </a:lnTo>
                    <a:lnTo>
                      <a:pt x="2" y="148"/>
                    </a:lnTo>
                    <a:lnTo>
                      <a:pt x="28" y="146"/>
                    </a:lnTo>
                    <a:lnTo>
                      <a:pt x="28" y="50"/>
                    </a:lnTo>
                    <a:lnTo>
                      <a:pt x="78" y="8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C0C0C0"/>
                  </a:gs>
                  <a:gs pos="50000">
                    <a:srgbClr val="C0C0C0">
                      <a:gamma/>
                      <a:tint val="0"/>
                      <a:invGamma/>
                    </a:srgbClr>
                  </a:gs>
                  <a:gs pos="100000">
                    <a:srgbClr val="C0C0C0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o-RO"/>
              </a:p>
            </p:txBody>
          </p:sp>
          <p:sp>
            <p:nvSpPr>
              <p:cNvPr id="180304" name="Freeform 80" descr="Темный диагональный 2"/>
              <p:cNvSpPr>
                <a:spLocks noChangeAspect="1"/>
              </p:cNvSpPr>
              <p:nvPr/>
            </p:nvSpPr>
            <p:spPr bwMode="auto">
              <a:xfrm flipV="1">
                <a:off x="3200" y="130"/>
                <a:ext cx="1278" cy="199"/>
              </a:xfrm>
              <a:custGeom>
                <a:avLst/>
                <a:gdLst/>
                <a:ahLst/>
                <a:cxnLst>
                  <a:cxn ang="0">
                    <a:pos x="0" y="124"/>
                  </a:cxn>
                  <a:cxn ang="0">
                    <a:pos x="405" y="124"/>
                  </a:cxn>
                  <a:cxn ang="0">
                    <a:pos x="405" y="184"/>
                  </a:cxn>
                  <a:cxn ang="0">
                    <a:pos x="465" y="183"/>
                  </a:cxn>
                  <a:cxn ang="0">
                    <a:pos x="518" y="186"/>
                  </a:cxn>
                  <a:cxn ang="0">
                    <a:pos x="518" y="159"/>
                  </a:cxn>
                  <a:cxn ang="0">
                    <a:pos x="465" y="160"/>
                  </a:cxn>
                  <a:cxn ang="0">
                    <a:pos x="465" y="108"/>
                  </a:cxn>
                  <a:cxn ang="0">
                    <a:pos x="648" y="108"/>
                  </a:cxn>
                  <a:cxn ang="0">
                    <a:pos x="648" y="132"/>
                  </a:cxn>
                  <a:cxn ang="0">
                    <a:pos x="677" y="130"/>
                  </a:cxn>
                  <a:cxn ang="0">
                    <a:pos x="677" y="162"/>
                  </a:cxn>
                  <a:cxn ang="0">
                    <a:pos x="606" y="160"/>
                  </a:cxn>
                  <a:cxn ang="0">
                    <a:pos x="608" y="186"/>
                  </a:cxn>
                  <a:cxn ang="0">
                    <a:pos x="677" y="184"/>
                  </a:cxn>
                  <a:cxn ang="0">
                    <a:pos x="693" y="184"/>
                  </a:cxn>
                  <a:cxn ang="0">
                    <a:pos x="693" y="124"/>
                  </a:cxn>
                  <a:cxn ang="0">
                    <a:pos x="1112" y="124"/>
                  </a:cxn>
                  <a:cxn ang="0">
                    <a:pos x="1112" y="0"/>
                  </a:cxn>
                  <a:cxn ang="0">
                    <a:pos x="636" y="1"/>
                  </a:cxn>
                  <a:cxn ang="0">
                    <a:pos x="636" y="48"/>
                  </a:cxn>
                  <a:cxn ang="0">
                    <a:pos x="480" y="48"/>
                  </a:cxn>
                  <a:cxn ang="0">
                    <a:pos x="480" y="6"/>
                  </a:cxn>
                  <a:cxn ang="0">
                    <a:pos x="2" y="6"/>
                  </a:cxn>
                  <a:cxn ang="0">
                    <a:pos x="0" y="124"/>
                  </a:cxn>
                </a:cxnLst>
                <a:rect l="0" t="0" r="r" b="b"/>
                <a:pathLst>
                  <a:path w="1112" h="186">
                    <a:moveTo>
                      <a:pt x="0" y="124"/>
                    </a:moveTo>
                    <a:lnTo>
                      <a:pt x="405" y="124"/>
                    </a:lnTo>
                    <a:lnTo>
                      <a:pt x="405" y="184"/>
                    </a:lnTo>
                    <a:lnTo>
                      <a:pt x="465" y="183"/>
                    </a:lnTo>
                    <a:lnTo>
                      <a:pt x="518" y="186"/>
                    </a:lnTo>
                    <a:lnTo>
                      <a:pt x="518" y="159"/>
                    </a:lnTo>
                    <a:lnTo>
                      <a:pt x="465" y="160"/>
                    </a:lnTo>
                    <a:lnTo>
                      <a:pt x="465" y="108"/>
                    </a:lnTo>
                    <a:lnTo>
                      <a:pt x="648" y="108"/>
                    </a:lnTo>
                    <a:lnTo>
                      <a:pt x="648" y="132"/>
                    </a:lnTo>
                    <a:lnTo>
                      <a:pt x="677" y="130"/>
                    </a:lnTo>
                    <a:lnTo>
                      <a:pt x="677" y="162"/>
                    </a:lnTo>
                    <a:lnTo>
                      <a:pt x="606" y="160"/>
                    </a:lnTo>
                    <a:lnTo>
                      <a:pt x="608" y="186"/>
                    </a:lnTo>
                    <a:lnTo>
                      <a:pt x="677" y="184"/>
                    </a:lnTo>
                    <a:lnTo>
                      <a:pt x="693" y="184"/>
                    </a:lnTo>
                    <a:lnTo>
                      <a:pt x="693" y="124"/>
                    </a:lnTo>
                    <a:lnTo>
                      <a:pt x="1112" y="124"/>
                    </a:lnTo>
                    <a:lnTo>
                      <a:pt x="1112" y="0"/>
                    </a:lnTo>
                    <a:lnTo>
                      <a:pt x="636" y="1"/>
                    </a:lnTo>
                    <a:lnTo>
                      <a:pt x="636" y="48"/>
                    </a:lnTo>
                    <a:lnTo>
                      <a:pt x="480" y="48"/>
                    </a:lnTo>
                    <a:lnTo>
                      <a:pt x="480" y="6"/>
                    </a:lnTo>
                    <a:lnTo>
                      <a:pt x="2" y="6"/>
                    </a:lnTo>
                    <a:lnTo>
                      <a:pt x="0" y="124"/>
                    </a:lnTo>
                    <a:close/>
                  </a:path>
                </a:pathLst>
              </a:custGeom>
              <a:pattFill prst="dkUpDiag">
                <a:fgClr>
                  <a:schemeClr val="tx2"/>
                </a:fgClr>
                <a:bgClr>
                  <a:schemeClr val="bg1"/>
                </a:bgClr>
              </a:pattFill>
              <a:ln w="9525" cap="flat" cmpd="sng">
                <a:solidFill>
                  <a:schemeClr val="tx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o-RO"/>
              </a:p>
            </p:txBody>
          </p:sp>
          <p:sp>
            <p:nvSpPr>
              <p:cNvPr id="180305" name="AutoShape 81" descr="Мелкая клетка"/>
              <p:cNvSpPr>
                <a:spLocks noChangeAspect="1" noChangeArrowheads="1"/>
              </p:cNvSpPr>
              <p:nvPr/>
            </p:nvSpPr>
            <p:spPr bwMode="auto">
              <a:xfrm flipV="1">
                <a:off x="3125" y="3289"/>
                <a:ext cx="37" cy="102"/>
              </a:xfrm>
              <a:prstGeom prst="roundRect">
                <a:avLst>
                  <a:gd name="adj" fmla="val 44444"/>
                </a:avLst>
              </a:prstGeom>
              <a:pattFill prst="smCheck">
                <a:fgClr>
                  <a:schemeClr val="tx2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80306" name="AutoShape 82" descr="Мелкая клетка"/>
              <p:cNvSpPr>
                <a:spLocks noChangeAspect="1" noChangeArrowheads="1"/>
              </p:cNvSpPr>
              <p:nvPr/>
            </p:nvSpPr>
            <p:spPr bwMode="auto">
              <a:xfrm flipV="1">
                <a:off x="4500" y="3291"/>
                <a:ext cx="36" cy="102"/>
              </a:xfrm>
              <a:prstGeom prst="roundRect">
                <a:avLst>
                  <a:gd name="adj" fmla="val 44444"/>
                </a:avLst>
              </a:prstGeom>
              <a:pattFill prst="smCheck">
                <a:fgClr>
                  <a:schemeClr val="tx2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80307" name="Freeform 83" descr="Темный диагональный 1"/>
              <p:cNvSpPr>
                <a:spLocks noChangeAspect="1"/>
              </p:cNvSpPr>
              <p:nvPr/>
            </p:nvSpPr>
            <p:spPr bwMode="auto">
              <a:xfrm flipV="1">
                <a:off x="3120" y="3028"/>
                <a:ext cx="435" cy="254"/>
              </a:xfrm>
              <a:custGeom>
                <a:avLst/>
                <a:gdLst/>
                <a:ahLst/>
                <a:cxnLst>
                  <a:cxn ang="0">
                    <a:pos x="0" y="46"/>
                  </a:cxn>
                  <a:cxn ang="0">
                    <a:pos x="0" y="2"/>
                  </a:cxn>
                  <a:cxn ang="0">
                    <a:pos x="246" y="4"/>
                  </a:cxn>
                  <a:cxn ang="0">
                    <a:pos x="258" y="158"/>
                  </a:cxn>
                  <a:cxn ang="0">
                    <a:pos x="264" y="176"/>
                  </a:cxn>
                  <a:cxn ang="0">
                    <a:pos x="282" y="182"/>
                  </a:cxn>
                  <a:cxn ang="0">
                    <a:pos x="298" y="166"/>
                  </a:cxn>
                  <a:cxn ang="0">
                    <a:pos x="314" y="0"/>
                  </a:cxn>
                  <a:cxn ang="0">
                    <a:pos x="342" y="0"/>
                  </a:cxn>
                  <a:cxn ang="0">
                    <a:pos x="378" y="36"/>
                  </a:cxn>
                  <a:cxn ang="0">
                    <a:pos x="376" y="60"/>
                  </a:cxn>
                  <a:cxn ang="0">
                    <a:pos x="344" y="92"/>
                  </a:cxn>
                  <a:cxn ang="0">
                    <a:pos x="348" y="176"/>
                  </a:cxn>
                  <a:cxn ang="0">
                    <a:pos x="328" y="190"/>
                  </a:cxn>
                  <a:cxn ang="0">
                    <a:pos x="330" y="238"/>
                  </a:cxn>
                  <a:cxn ang="0">
                    <a:pos x="230" y="234"/>
                  </a:cxn>
                  <a:cxn ang="0">
                    <a:pos x="212" y="210"/>
                  </a:cxn>
                  <a:cxn ang="0">
                    <a:pos x="212" y="68"/>
                  </a:cxn>
                  <a:cxn ang="0">
                    <a:pos x="208" y="56"/>
                  </a:cxn>
                  <a:cxn ang="0">
                    <a:pos x="200" y="44"/>
                  </a:cxn>
                  <a:cxn ang="0">
                    <a:pos x="0" y="46"/>
                  </a:cxn>
                </a:cxnLst>
                <a:rect l="0" t="0" r="r" b="b"/>
                <a:pathLst>
                  <a:path w="378" h="238">
                    <a:moveTo>
                      <a:pt x="0" y="46"/>
                    </a:moveTo>
                    <a:lnTo>
                      <a:pt x="0" y="2"/>
                    </a:lnTo>
                    <a:lnTo>
                      <a:pt x="246" y="4"/>
                    </a:lnTo>
                    <a:lnTo>
                      <a:pt x="258" y="158"/>
                    </a:lnTo>
                    <a:lnTo>
                      <a:pt x="264" y="176"/>
                    </a:lnTo>
                    <a:lnTo>
                      <a:pt x="282" y="182"/>
                    </a:lnTo>
                    <a:lnTo>
                      <a:pt x="298" y="166"/>
                    </a:lnTo>
                    <a:lnTo>
                      <a:pt x="314" y="0"/>
                    </a:lnTo>
                    <a:lnTo>
                      <a:pt x="342" y="0"/>
                    </a:lnTo>
                    <a:lnTo>
                      <a:pt x="378" y="36"/>
                    </a:lnTo>
                    <a:lnTo>
                      <a:pt x="376" y="60"/>
                    </a:lnTo>
                    <a:lnTo>
                      <a:pt x="344" y="92"/>
                    </a:lnTo>
                    <a:lnTo>
                      <a:pt x="348" y="176"/>
                    </a:lnTo>
                    <a:lnTo>
                      <a:pt x="328" y="190"/>
                    </a:lnTo>
                    <a:lnTo>
                      <a:pt x="330" y="238"/>
                    </a:lnTo>
                    <a:lnTo>
                      <a:pt x="230" y="234"/>
                    </a:lnTo>
                    <a:lnTo>
                      <a:pt x="212" y="210"/>
                    </a:lnTo>
                    <a:lnTo>
                      <a:pt x="212" y="68"/>
                    </a:lnTo>
                    <a:lnTo>
                      <a:pt x="208" y="56"/>
                    </a:lnTo>
                    <a:lnTo>
                      <a:pt x="200" y="44"/>
                    </a:lnTo>
                    <a:lnTo>
                      <a:pt x="0" y="46"/>
                    </a:lnTo>
                    <a:close/>
                  </a:path>
                </a:pathLst>
              </a:custGeom>
              <a:pattFill prst="dkDnDiag">
                <a:fgClr>
                  <a:schemeClr val="tx2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o-RO"/>
              </a:p>
            </p:txBody>
          </p:sp>
          <p:sp>
            <p:nvSpPr>
              <p:cNvPr id="180308" name="Freeform 84" descr="Темный диагональный 1"/>
              <p:cNvSpPr>
                <a:spLocks noChangeAspect="1"/>
              </p:cNvSpPr>
              <p:nvPr/>
            </p:nvSpPr>
            <p:spPr bwMode="auto">
              <a:xfrm flipH="1" flipV="1">
                <a:off x="4111" y="3034"/>
                <a:ext cx="434" cy="255"/>
              </a:xfrm>
              <a:custGeom>
                <a:avLst/>
                <a:gdLst/>
                <a:ahLst/>
                <a:cxnLst>
                  <a:cxn ang="0">
                    <a:pos x="0" y="46"/>
                  </a:cxn>
                  <a:cxn ang="0">
                    <a:pos x="0" y="2"/>
                  </a:cxn>
                  <a:cxn ang="0">
                    <a:pos x="246" y="4"/>
                  </a:cxn>
                  <a:cxn ang="0">
                    <a:pos x="258" y="158"/>
                  </a:cxn>
                  <a:cxn ang="0">
                    <a:pos x="264" y="176"/>
                  </a:cxn>
                  <a:cxn ang="0">
                    <a:pos x="282" y="182"/>
                  </a:cxn>
                  <a:cxn ang="0">
                    <a:pos x="298" y="166"/>
                  </a:cxn>
                  <a:cxn ang="0">
                    <a:pos x="314" y="0"/>
                  </a:cxn>
                  <a:cxn ang="0">
                    <a:pos x="342" y="0"/>
                  </a:cxn>
                  <a:cxn ang="0">
                    <a:pos x="378" y="36"/>
                  </a:cxn>
                  <a:cxn ang="0">
                    <a:pos x="376" y="60"/>
                  </a:cxn>
                  <a:cxn ang="0">
                    <a:pos x="344" y="92"/>
                  </a:cxn>
                  <a:cxn ang="0">
                    <a:pos x="348" y="176"/>
                  </a:cxn>
                  <a:cxn ang="0">
                    <a:pos x="328" y="190"/>
                  </a:cxn>
                  <a:cxn ang="0">
                    <a:pos x="330" y="238"/>
                  </a:cxn>
                  <a:cxn ang="0">
                    <a:pos x="230" y="234"/>
                  </a:cxn>
                  <a:cxn ang="0">
                    <a:pos x="212" y="210"/>
                  </a:cxn>
                  <a:cxn ang="0">
                    <a:pos x="212" y="68"/>
                  </a:cxn>
                  <a:cxn ang="0">
                    <a:pos x="208" y="56"/>
                  </a:cxn>
                  <a:cxn ang="0">
                    <a:pos x="200" y="44"/>
                  </a:cxn>
                  <a:cxn ang="0">
                    <a:pos x="0" y="46"/>
                  </a:cxn>
                </a:cxnLst>
                <a:rect l="0" t="0" r="r" b="b"/>
                <a:pathLst>
                  <a:path w="378" h="238">
                    <a:moveTo>
                      <a:pt x="0" y="46"/>
                    </a:moveTo>
                    <a:lnTo>
                      <a:pt x="0" y="2"/>
                    </a:lnTo>
                    <a:lnTo>
                      <a:pt x="246" y="4"/>
                    </a:lnTo>
                    <a:lnTo>
                      <a:pt x="258" y="158"/>
                    </a:lnTo>
                    <a:lnTo>
                      <a:pt x="264" y="176"/>
                    </a:lnTo>
                    <a:lnTo>
                      <a:pt x="282" y="182"/>
                    </a:lnTo>
                    <a:lnTo>
                      <a:pt x="298" y="166"/>
                    </a:lnTo>
                    <a:lnTo>
                      <a:pt x="314" y="0"/>
                    </a:lnTo>
                    <a:lnTo>
                      <a:pt x="342" y="0"/>
                    </a:lnTo>
                    <a:lnTo>
                      <a:pt x="378" y="36"/>
                    </a:lnTo>
                    <a:lnTo>
                      <a:pt x="376" y="60"/>
                    </a:lnTo>
                    <a:lnTo>
                      <a:pt x="344" y="92"/>
                    </a:lnTo>
                    <a:lnTo>
                      <a:pt x="348" y="176"/>
                    </a:lnTo>
                    <a:lnTo>
                      <a:pt x="328" y="190"/>
                    </a:lnTo>
                    <a:lnTo>
                      <a:pt x="330" y="238"/>
                    </a:lnTo>
                    <a:lnTo>
                      <a:pt x="230" y="234"/>
                    </a:lnTo>
                    <a:lnTo>
                      <a:pt x="212" y="210"/>
                    </a:lnTo>
                    <a:lnTo>
                      <a:pt x="212" y="68"/>
                    </a:lnTo>
                    <a:lnTo>
                      <a:pt x="208" y="56"/>
                    </a:lnTo>
                    <a:lnTo>
                      <a:pt x="200" y="44"/>
                    </a:lnTo>
                    <a:lnTo>
                      <a:pt x="0" y="46"/>
                    </a:lnTo>
                    <a:close/>
                  </a:path>
                </a:pathLst>
              </a:custGeom>
              <a:pattFill prst="dkDnDiag">
                <a:fgClr>
                  <a:schemeClr val="tx2"/>
                </a:fgClr>
                <a:bgClr>
                  <a:schemeClr val="bg1"/>
                </a:bgClr>
              </a:pattFill>
              <a:ln w="9525" cap="flat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o-RO"/>
              </a:p>
            </p:txBody>
          </p:sp>
          <p:sp>
            <p:nvSpPr>
              <p:cNvPr id="180309" name="Freeform 85" descr="Широкий диагональный 1"/>
              <p:cNvSpPr>
                <a:spLocks noChangeAspect="1"/>
              </p:cNvSpPr>
              <p:nvPr/>
            </p:nvSpPr>
            <p:spPr bwMode="auto">
              <a:xfrm flipV="1">
                <a:off x="3072" y="129"/>
                <a:ext cx="1542" cy="3484"/>
              </a:xfrm>
              <a:custGeom>
                <a:avLst/>
                <a:gdLst/>
                <a:ahLst/>
                <a:cxnLst>
                  <a:cxn ang="0">
                    <a:pos x="0" y="148"/>
                  </a:cxn>
                  <a:cxn ang="0">
                    <a:pos x="2" y="3202"/>
                  </a:cxn>
                  <a:cxn ang="0">
                    <a:pos x="8" y="3231"/>
                  </a:cxn>
                  <a:cxn ang="0">
                    <a:pos x="21" y="3247"/>
                  </a:cxn>
                  <a:cxn ang="0">
                    <a:pos x="38" y="3259"/>
                  </a:cxn>
                  <a:cxn ang="0">
                    <a:pos x="75" y="3262"/>
                  </a:cxn>
                  <a:cxn ang="0">
                    <a:pos x="1284" y="3262"/>
                  </a:cxn>
                  <a:cxn ang="0">
                    <a:pos x="1311" y="3252"/>
                  </a:cxn>
                  <a:cxn ang="0">
                    <a:pos x="1326" y="3237"/>
                  </a:cxn>
                  <a:cxn ang="0">
                    <a:pos x="1335" y="3219"/>
                  </a:cxn>
                  <a:cxn ang="0">
                    <a:pos x="1342" y="3194"/>
                  </a:cxn>
                  <a:cxn ang="0">
                    <a:pos x="1322" y="142"/>
                  </a:cxn>
                  <a:cxn ang="0">
                    <a:pos x="1296" y="141"/>
                  </a:cxn>
                  <a:cxn ang="0">
                    <a:pos x="1295" y="64"/>
                  </a:cxn>
                  <a:cxn ang="0">
                    <a:pos x="1248" y="0"/>
                  </a:cxn>
                  <a:cxn ang="0">
                    <a:pos x="1236" y="12"/>
                  </a:cxn>
                  <a:cxn ang="0">
                    <a:pos x="1281" y="81"/>
                  </a:cxn>
                  <a:cxn ang="0">
                    <a:pos x="1284" y="345"/>
                  </a:cxn>
                  <a:cxn ang="0">
                    <a:pos x="1305" y="3157"/>
                  </a:cxn>
                  <a:cxn ang="0">
                    <a:pos x="1301" y="3184"/>
                  </a:cxn>
                  <a:cxn ang="0">
                    <a:pos x="1283" y="3198"/>
                  </a:cxn>
                  <a:cxn ang="0">
                    <a:pos x="807" y="3201"/>
                  </a:cxn>
                  <a:cxn ang="0">
                    <a:pos x="807" y="3261"/>
                  </a:cxn>
                  <a:cxn ang="0">
                    <a:pos x="516" y="3261"/>
                  </a:cxn>
                  <a:cxn ang="0">
                    <a:pos x="516" y="3201"/>
                  </a:cxn>
                  <a:cxn ang="0">
                    <a:pos x="83" y="3202"/>
                  </a:cxn>
                  <a:cxn ang="0">
                    <a:pos x="65" y="3198"/>
                  </a:cxn>
                  <a:cxn ang="0">
                    <a:pos x="51" y="3186"/>
                  </a:cxn>
                  <a:cxn ang="0">
                    <a:pos x="42" y="3169"/>
                  </a:cxn>
                  <a:cxn ang="0">
                    <a:pos x="44" y="66"/>
                  </a:cxn>
                  <a:cxn ang="0">
                    <a:pos x="93" y="24"/>
                  </a:cxn>
                  <a:cxn ang="0">
                    <a:pos x="83" y="7"/>
                  </a:cxn>
                  <a:cxn ang="0">
                    <a:pos x="29" y="52"/>
                  </a:cxn>
                  <a:cxn ang="0">
                    <a:pos x="29" y="147"/>
                  </a:cxn>
                  <a:cxn ang="0">
                    <a:pos x="0" y="148"/>
                  </a:cxn>
                </a:cxnLst>
                <a:rect l="0" t="0" r="r" b="b"/>
                <a:pathLst>
                  <a:path w="1342" h="3262">
                    <a:moveTo>
                      <a:pt x="0" y="148"/>
                    </a:moveTo>
                    <a:lnTo>
                      <a:pt x="2" y="3202"/>
                    </a:lnTo>
                    <a:lnTo>
                      <a:pt x="8" y="3231"/>
                    </a:lnTo>
                    <a:lnTo>
                      <a:pt x="21" y="3247"/>
                    </a:lnTo>
                    <a:lnTo>
                      <a:pt x="38" y="3259"/>
                    </a:lnTo>
                    <a:lnTo>
                      <a:pt x="75" y="3262"/>
                    </a:lnTo>
                    <a:lnTo>
                      <a:pt x="1284" y="3262"/>
                    </a:lnTo>
                    <a:lnTo>
                      <a:pt x="1311" y="3252"/>
                    </a:lnTo>
                    <a:lnTo>
                      <a:pt x="1326" y="3237"/>
                    </a:lnTo>
                    <a:lnTo>
                      <a:pt x="1335" y="3219"/>
                    </a:lnTo>
                    <a:lnTo>
                      <a:pt x="1342" y="3194"/>
                    </a:lnTo>
                    <a:lnTo>
                      <a:pt x="1322" y="142"/>
                    </a:lnTo>
                    <a:lnTo>
                      <a:pt x="1296" y="141"/>
                    </a:lnTo>
                    <a:lnTo>
                      <a:pt x="1295" y="64"/>
                    </a:lnTo>
                    <a:lnTo>
                      <a:pt x="1248" y="0"/>
                    </a:lnTo>
                    <a:lnTo>
                      <a:pt x="1236" y="12"/>
                    </a:lnTo>
                    <a:lnTo>
                      <a:pt x="1281" y="81"/>
                    </a:lnTo>
                    <a:lnTo>
                      <a:pt x="1284" y="345"/>
                    </a:lnTo>
                    <a:lnTo>
                      <a:pt x="1305" y="3157"/>
                    </a:lnTo>
                    <a:lnTo>
                      <a:pt x="1301" y="3184"/>
                    </a:lnTo>
                    <a:lnTo>
                      <a:pt x="1283" y="3198"/>
                    </a:lnTo>
                    <a:lnTo>
                      <a:pt x="807" y="3201"/>
                    </a:lnTo>
                    <a:lnTo>
                      <a:pt x="807" y="3261"/>
                    </a:lnTo>
                    <a:lnTo>
                      <a:pt x="516" y="3261"/>
                    </a:lnTo>
                    <a:lnTo>
                      <a:pt x="516" y="3201"/>
                    </a:lnTo>
                    <a:lnTo>
                      <a:pt x="83" y="3202"/>
                    </a:lnTo>
                    <a:lnTo>
                      <a:pt x="65" y="3198"/>
                    </a:lnTo>
                    <a:lnTo>
                      <a:pt x="51" y="3186"/>
                    </a:lnTo>
                    <a:lnTo>
                      <a:pt x="42" y="3169"/>
                    </a:lnTo>
                    <a:lnTo>
                      <a:pt x="44" y="66"/>
                    </a:lnTo>
                    <a:lnTo>
                      <a:pt x="93" y="24"/>
                    </a:lnTo>
                    <a:lnTo>
                      <a:pt x="83" y="7"/>
                    </a:lnTo>
                    <a:lnTo>
                      <a:pt x="29" y="52"/>
                    </a:lnTo>
                    <a:lnTo>
                      <a:pt x="29" y="147"/>
                    </a:lnTo>
                    <a:lnTo>
                      <a:pt x="0" y="148"/>
                    </a:lnTo>
                    <a:close/>
                  </a:path>
                </a:pathLst>
              </a:custGeom>
              <a:pattFill prst="wdDnDiag">
                <a:fgClr>
                  <a:schemeClr val="tx2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o-RO"/>
              </a:p>
            </p:txBody>
          </p:sp>
          <p:sp>
            <p:nvSpPr>
              <p:cNvPr id="180310" name="Freeform 86" descr="Широкий диагональный 2"/>
              <p:cNvSpPr>
                <a:spLocks noChangeAspect="1"/>
              </p:cNvSpPr>
              <p:nvPr/>
            </p:nvSpPr>
            <p:spPr bwMode="auto">
              <a:xfrm flipV="1">
                <a:off x="4460" y="533"/>
                <a:ext cx="99" cy="2670"/>
              </a:xfrm>
              <a:custGeom>
                <a:avLst/>
                <a:gdLst/>
                <a:ahLst/>
                <a:cxnLst>
                  <a:cxn ang="0">
                    <a:pos x="40" y="0"/>
                  </a:cxn>
                  <a:cxn ang="0">
                    <a:pos x="72" y="38"/>
                  </a:cxn>
                  <a:cxn ang="0">
                    <a:pos x="86" y="2058"/>
                  </a:cxn>
                  <a:cxn ang="0">
                    <a:pos x="74" y="2078"/>
                  </a:cxn>
                  <a:cxn ang="0">
                    <a:pos x="42" y="2104"/>
                  </a:cxn>
                  <a:cxn ang="0">
                    <a:pos x="30" y="2132"/>
                  </a:cxn>
                  <a:cxn ang="0">
                    <a:pos x="32" y="2492"/>
                  </a:cxn>
                  <a:cxn ang="0">
                    <a:pos x="12" y="2500"/>
                  </a:cxn>
                  <a:cxn ang="0">
                    <a:pos x="2" y="2488"/>
                  </a:cxn>
                  <a:cxn ang="0">
                    <a:pos x="0" y="2474"/>
                  </a:cxn>
                  <a:cxn ang="0">
                    <a:pos x="14" y="2456"/>
                  </a:cxn>
                  <a:cxn ang="0">
                    <a:pos x="14" y="2104"/>
                  </a:cxn>
                  <a:cxn ang="0">
                    <a:pos x="26" y="2082"/>
                  </a:cxn>
                  <a:cxn ang="0">
                    <a:pos x="60" y="2062"/>
                  </a:cxn>
                  <a:cxn ang="0">
                    <a:pos x="64" y="2044"/>
                  </a:cxn>
                  <a:cxn ang="0">
                    <a:pos x="50" y="46"/>
                  </a:cxn>
                  <a:cxn ang="0">
                    <a:pos x="26" y="18"/>
                  </a:cxn>
                  <a:cxn ang="0">
                    <a:pos x="40" y="0"/>
                  </a:cxn>
                </a:cxnLst>
                <a:rect l="0" t="0" r="r" b="b"/>
                <a:pathLst>
                  <a:path w="86" h="2500">
                    <a:moveTo>
                      <a:pt x="40" y="0"/>
                    </a:moveTo>
                    <a:lnTo>
                      <a:pt x="72" y="38"/>
                    </a:lnTo>
                    <a:lnTo>
                      <a:pt x="86" y="2058"/>
                    </a:lnTo>
                    <a:lnTo>
                      <a:pt x="74" y="2078"/>
                    </a:lnTo>
                    <a:lnTo>
                      <a:pt x="42" y="2104"/>
                    </a:lnTo>
                    <a:lnTo>
                      <a:pt x="30" y="2132"/>
                    </a:lnTo>
                    <a:lnTo>
                      <a:pt x="32" y="2492"/>
                    </a:lnTo>
                    <a:lnTo>
                      <a:pt x="12" y="2500"/>
                    </a:lnTo>
                    <a:lnTo>
                      <a:pt x="2" y="2488"/>
                    </a:lnTo>
                    <a:lnTo>
                      <a:pt x="0" y="2474"/>
                    </a:lnTo>
                    <a:lnTo>
                      <a:pt x="14" y="2456"/>
                    </a:lnTo>
                    <a:lnTo>
                      <a:pt x="14" y="2104"/>
                    </a:lnTo>
                    <a:lnTo>
                      <a:pt x="26" y="2082"/>
                    </a:lnTo>
                    <a:lnTo>
                      <a:pt x="60" y="2062"/>
                    </a:lnTo>
                    <a:lnTo>
                      <a:pt x="64" y="2044"/>
                    </a:lnTo>
                    <a:lnTo>
                      <a:pt x="50" y="46"/>
                    </a:lnTo>
                    <a:lnTo>
                      <a:pt x="26" y="18"/>
                    </a:lnTo>
                    <a:lnTo>
                      <a:pt x="40" y="0"/>
                    </a:lnTo>
                    <a:close/>
                  </a:path>
                </a:pathLst>
              </a:custGeom>
              <a:pattFill prst="wdUpDiag">
                <a:fgClr>
                  <a:schemeClr val="tx2"/>
                </a:fgClr>
                <a:bgClr>
                  <a:schemeClr val="bg1"/>
                </a:bgClr>
              </a:pattFill>
              <a:ln w="9525">
                <a:solidFill>
                  <a:schemeClr val="tx2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o-RO"/>
              </a:p>
            </p:txBody>
          </p:sp>
          <p:sp>
            <p:nvSpPr>
              <p:cNvPr id="180311" name="Rectangle 87" descr="Крупное конфетти"/>
              <p:cNvSpPr>
                <a:spLocks noChangeAspect="1" noChangeArrowheads="1"/>
              </p:cNvSpPr>
              <p:nvPr/>
            </p:nvSpPr>
            <p:spPr bwMode="auto">
              <a:xfrm flipV="1">
                <a:off x="4210" y="240"/>
                <a:ext cx="221" cy="83"/>
              </a:xfrm>
              <a:prstGeom prst="rect">
                <a:avLst/>
              </a:prstGeom>
              <a:pattFill prst="lgConfetti">
                <a:fgClr>
                  <a:srgbClr val="FF3300"/>
                </a:fgClr>
                <a:bgClr>
                  <a:srgbClr val="FFFFFF"/>
                </a:bgClr>
              </a:pattFill>
              <a:ln w="6350">
                <a:solidFill>
                  <a:srgbClr val="FF3300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grpSp>
            <p:nvGrpSpPr>
              <p:cNvPr id="180312" name="Group 88"/>
              <p:cNvGrpSpPr>
                <a:grpSpLocks noChangeAspect="1"/>
              </p:cNvGrpSpPr>
              <p:nvPr/>
            </p:nvGrpSpPr>
            <p:grpSpPr bwMode="auto">
              <a:xfrm flipV="1">
                <a:off x="4072" y="238"/>
                <a:ext cx="140" cy="75"/>
                <a:chOff x="4368" y="3860"/>
                <a:chExt cx="122" cy="70"/>
              </a:xfrm>
            </p:grpSpPr>
            <p:sp>
              <p:nvSpPr>
                <p:cNvPr id="180313" name="Rectangle 89" descr="Шпалера"/>
                <p:cNvSpPr>
                  <a:spLocks noChangeAspect="1" noChangeArrowheads="1"/>
                </p:cNvSpPr>
                <p:nvPr/>
              </p:nvSpPr>
              <p:spPr bwMode="auto">
                <a:xfrm>
                  <a:off x="4370" y="3860"/>
                  <a:ext cx="118" cy="70"/>
                </a:xfrm>
                <a:prstGeom prst="rect">
                  <a:avLst/>
                </a:prstGeom>
                <a:pattFill prst="trellis">
                  <a:fgClr>
                    <a:srgbClr val="FF3300"/>
                  </a:fgClr>
                  <a:bgClr>
                    <a:srgbClr val="FFFFFF"/>
                  </a:bgClr>
                </a:pattFill>
                <a:ln w="9525">
                  <a:solidFill>
                    <a:srgbClr val="FF3300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80314" name="Line 90"/>
                <p:cNvSpPr>
                  <a:spLocks noChangeAspect="1" noChangeShapeType="1"/>
                </p:cNvSpPr>
                <p:nvPr/>
              </p:nvSpPr>
              <p:spPr bwMode="auto">
                <a:xfrm>
                  <a:off x="4368" y="3876"/>
                  <a:ext cx="122" cy="0"/>
                </a:xfrm>
                <a:prstGeom prst="line">
                  <a:avLst/>
                </a:prstGeom>
                <a:noFill/>
                <a:ln w="9525">
                  <a:solidFill>
                    <a:srgbClr val="FF3300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80315" name="Line 91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370" y="3902"/>
                  <a:ext cx="118" cy="2"/>
                </a:xfrm>
                <a:prstGeom prst="line">
                  <a:avLst/>
                </a:prstGeom>
                <a:noFill/>
                <a:ln w="9525">
                  <a:solidFill>
                    <a:srgbClr val="FF3300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  <p:sp>
            <p:nvSpPr>
              <p:cNvPr id="180316" name="Freeform 92" descr="Широкий диагональный 2"/>
              <p:cNvSpPr>
                <a:spLocks noChangeAspect="1"/>
              </p:cNvSpPr>
              <p:nvPr/>
            </p:nvSpPr>
            <p:spPr bwMode="auto">
              <a:xfrm flipV="1">
                <a:off x="3120" y="520"/>
                <a:ext cx="99" cy="2670"/>
              </a:xfrm>
              <a:custGeom>
                <a:avLst/>
                <a:gdLst/>
                <a:ahLst/>
                <a:cxnLst>
                  <a:cxn ang="0">
                    <a:pos x="26" y="0"/>
                  </a:cxn>
                  <a:cxn ang="0">
                    <a:pos x="4" y="32"/>
                  </a:cxn>
                  <a:cxn ang="0">
                    <a:pos x="0" y="2058"/>
                  </a:cxn>
                  <a:cxn ang="0">
                    <a:pos x="12" y="2078"/>
                  </a:cxn>
                  <a:cxn ang="0">
                    <a:pos x="44" y="2104"/>
                  </a:cxn>
                  <a:cxn ang="0">
                    <a:pos x="56" y="2132"/>
                  </a:cxn>
                  <a:cxn ang="0">
                    <a:pos x="54" y="2492"/>
                  </a:cxn>
                  <a:cxn ang="0">
                    <a:pos x="74" y="2500"/>
                  </a:cxn>
                  <a:cxn ang="0">
                    <a:pos x="84" y="2488"/>
                  </a:cxn>
                  <a:cxn ang="0">
                    <a:pos x="86" y="2474"/>
                  </a:cxn>
                  <a:cxn ang="0">
                    <a:pos x="72" y="2456"/>
                  </a:cxn>
                  <a:cxn ang="0">
                    <a:pos x="72" y="2104"/>
                  </a:cxn>
                  <a:cxn ang="0">
                    <a:pos x="60" y="2082"/>
                  </a:cxn>
                  <a:cxn ang="0">
                    <a:pos x="26" y="2062"/>
                  </a:cxn>
                  <a:cxn ang="0">
                    <a:pos x="22" y="2044"/>
                  </a:cxn>
                  <a:cxn ang="0">
                    <a:pos x="24" y="50"/>
                  </a:cxn>
                  <a:cxn ang="0">
                    <a:pos x="46" y="12"/>
                  </a:cxn>
                  <a:cxn ang="0">
                    <a:pos x="26" y="0"/>
                  </a:cxn>
                </a:cxnLst>
                <a:rect l="0" t="0" r="r" b="b"/>
                <a:pathLst>
                  <a:path w="86" h="2500">
                    <a:moveTo>
                      <a:pt x="26" y="0"/>
                    </a:moveTo>
                    <a:lnTo>
                      <a:pt x="4" y="32"/>
                    </a:lnTo>
                    <a:lnTo>
                      <a:pt x="0" y="2058"/>
                    </a:lnTo>
                    <a:lnTo>
                      <a:pt x="12" y="2078"/>
                    </a:lnTo>
                    <a:lnTo>
                      <a:pt x="44" y="2104"/>
                    </a:lnTo>
                    <a:lnTo>
                      <a:pt x="56" y="2132"/>
                    </a:lnTo>
                    <a:lnTo>
                      <a:pt x="54" y="2492"/>
                    </a:lnTo>
                    <a:lnTo>
                      <a:pt x="74" y="2500"/>
                    </a:lnTo>
                    <a:lnTo>
                      <a:pt x="84" y="2488"/>
                    </a:lnTo>
                    <a:lnTo>
                      <a:pt x="86" y="2474"/>
                    </a:lnTo>
                    <a:lnTo>
                      <a:pt x="72" y="2456"/>
                    </a:lnTo>
                    <a:lnTo>
                      <a:pt x="72" y="2104"/>
                    </a:lnTo>
                    <a:lnTo>
                      <a:pt x="60" y="2082"/>
                    </a:lnTo>
                    <a:lnTo>
                      <a:pt x="26" y="2062"/>
                    </a:lnTo>
                    <a:lnTo>
                      <a:pt x="22" y="2044"/>
                    </a:lnTo>
                    <a:lnTo>
                      <a:pt x="24" y="50"/>
                    </a:lnTo>
                    <a:lnTo>
                      <a:pt x="46" y="12"/>
                    </a:lnTo>
                    <a:lnTo>
                      <a:pt x="26" y="0"/>
                    </a:lnTo>
                    <a:close/>
                  </a:path>
                </a:pathLst>
              </a:custGeom>
              <a:pattFill prst="wdUpDiag">
                <a:fgClr>
                  <a:schemeClr val="tx2"/>
                </a:fgClr>
                <a:bgClr>
                  <a:schemeClr val="bg1"/>
                </a:bgClr>
              </a:pattFill>
              <a:ln w="9525">
                <a:solidFill>
                  <a:schemeClr val="tx2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o-RO"/>
              </a:p>
            </p:txBody>
          </p:sp>
          <p:sp>
            <p:nvSpPr>
              <p:cNvPr id="180317" name="Freeform 93" descr="Темный диагональный 2"/>
              <p:cNvSpPr>
                <a:spLocks noChangeAspect="1"/>
              </p:cNvSpPr>
              <p:nvPr/>
            </p:nvSpPr>
            <p:spPr bwMode="auto">
              <a:xfrm flipV="1">
                <a:off x="3146" y="1229"/>
                <a:ext cx="1381" cy="2025"/>
              </a:xfrm>
              <a:custGeom>
                <a:avLst/>
                <a:gdLst/>
                <a:ahLst/>
                <a:cxnLst>
                  <a:cxn ang="0">
                    <a:pos x="60" y="1896"/>
                  </a:cxn>
                  <a:cxn ang="0">
                    <a:pos x="0" y="1896"/>
                  </a:cxn>
                  <a:cxn ang="0">
                    <a:pos x="2" y="560"/>
                  </a:cxn>
                  <a:cxn ang="0">
                    <a:pos x="22" y="542"/>
                  </a:cxn>
                  <a:cxn ang="0">
                    <a:pos x="40" y="514"/>
                  </a:cxn>
                  <a:cxn ang="0">
                    <a:pos x="40" y="300"/>
                  </a:cxn>
                  <a:cxn ang="0">
                    <a:pos x="102" y="236"/>
                  </a:cxn>
                  <a:cxn ang="0">
                    <a:pos x="324" y="236"/>
                  </a:cxn>
                  <a:cxn ang="0">
                    <a:pos x="324" y="160"/>
                  </a:cxn>
                  <a:cxn ang="0">
                    <a:pos x="340" y="142"/>
                  </a:cxn>
                  <a:cxn ang="0">
                    <a:pos x="338" y="52"/>
                  </a:cxn>
                  <a:cxn ang="0">
                    <a:pos x="356" y="32"/>
                  </a:cxn>
                  <a:cxn ang="0">
                    <a:pos x="358" y="2"/>
                  </a:cxn>
                  <a:cxn ang="0">
                    <a:pos x="846" y="0"/>
                  </a:cxn>
                  <a:cxn ang="0">
                    <a:pos x="842" y="30"/>
                  </a:cxn>
                  <a:cxn ang="0">
                    <a:pos x="856" y="40"/>
                  </a:cxn>
                  <a:cxn ang="0">
                    <a:pos x="856" y="156"/>
                  </a:cxn>
                  <a:cxn ang="0">
                    <a:pos x="874" y="162"/>
                  </a:cxn>
                  <a:cxn ang="0">
                    <a:pos x="874" y="230"/>
                  </a:cxn>
                  <a:cxn ang="0">
                    <a:pos x="1098" y="228"/>
                  </a:cxn>
                  <a:cxn ang="0">
                    <a:pos x="1156" y="288"/>
                  </a:cxn>
                  <a:cxn ang="0">
                    <a:pos x="1157" y="513"/>
                  </a:cxn>
                  <a:cxn ang="0">
                    <a:pos x="1168" y="537"/>
                  </a:cxn>
                  <a:cxn ang="0">
                    <a:pos x="1196" y="561"/>
                  </a:cxn>
                  <a:cxn ang="0">
                    <a:pos x="1202" y="1888"/>
                  </a:cxn>
                  <a:cxn ang="0">
                    <a:pos x="1146" y="1890"/>
                  </a:cxn>
                  <a:cxn ang="0">
                    <a:pos x="1146" y="1838"/>
                  </a:cxn>
                  <a:cxn ang="0">
                    <a:pos x="1130" y="1838"/>
                  </a:cxn>
                  <a:cxn ang="0">
                    <a:pos x="1130" y="1696"/>
                  </a:cxn>
                  <a:cxn ang="0">
                    <a:pos x="1114" y="1696"/>
                  </a:cxn>
                  <a:cxn ang="0">
                    <a:pos x="1114" y="1618"/>
                  </a:cxn>
                  <a:cxn ang="0">
                    <a:pos x="1054" y="1618"/>
                  </a:cxn>
                  <a:cxn ang="0">
                    <a:pos x="1052" y="498"/>
                  </a:cxn>
                  <a:cxn ang="0">
                    <a:pos x="1042" y="466"/>
                  </a:cxn>
                  <a:cxn ang="0">
                    <a:pos x="1024" y="444"/>
                  </a:cxn>
                  <a:cxn ang="0">
                    <a:pos x="756" y="268"/>
                  </a:cxn>
                  <a:cxn ang="0">
                    <a:pos x="450" y="268"/>
                  </a:cxn>
                  <a:cxn ang="0">
                    <a:pos x="164" y="448"/>
                  </a:cxn>
                  <a:cxn ang="0">
                    <a:pos x="154" y="468"/>
                  </a:cxn>
                  <a:cxn ang="0">
                    <a:pos x="150" y="492"/>
                  </a:cxn>
                  <a:cxn ang="0">
                    <a:pos x="150" y="1636"/>
                  </a:cxn>
                  <a:cxn ang="0">
                    <a:pos x="92" y="1636"/>
                  </a:cxn>
                  <a:cxn ang="0">
                    <a:pos x="90" y="1698"/>
                  </a:cxn>
                  <a:cxn ang="0">
                    <a:pos x="72" y="1698"/>
                  </a:cxn>
                  <a:cxn ang="0">
                    <a:pos x="74" y="1846"/>
                  </a:cxn>
                  <a:cxn ang="0">
                    <a:pos x="58" y="1846"/>
                  </a:cxn>
                  <a:cxn ang="0">
                    <a:pos x="60" y="1896"/>
                  </a:cxn>
                </a:cxnLst>
                <a:rect l="0" t="0" r="r" b="b"/>
                <a:pathLst>
                  <a:path w="1202" h="1896">
                    <a:moveTo>
                      <a:pt x="60" y="1896"/>
                    </a:moveTo>
                    <a:lnTo>
                      <a:pt x="0" y="1896"/>
                    </a:lnTo>
                    <a:lnTo>
                      <a:pt x="2" y="560"/>
                    </a:lnTo>
                    <a:lnTo>
                      <a:pt x="22" y="542"/>
                    </a:lnTo>
                    <a:lnTo>
                      <a:pt x="40" y="514"/>
                    </a:lnTo>
                    <a:lnTo>
                      <a:pt x="40" y="300"/>
                    </a:lnTo>
                    <a:lnTo>
                      <a:pt x="102" y="236"/>
                    </a:lnTo>
                    <a:lnTo>
                      <a:pt x="324" y="236"/>
                    </a:lnTo>
                    <a:lnTo>
                      <a:pt x="324" y="160"/>
                    </a:lnTo>
                    <a:lnTo>
                      <a:pt x="340" y="142"/>
                    </a:lnTo>
                    <a:lnTo>
                      <a:pt x="338" y="52"/>
                    </a:lnTo>
                    <a:lnTo>
                      <a:pt x="356" y="32"/>
                    </a:lnTo>
                    <a:lnTo>
                      <a:pt x="358" y="2"/>
                    </a:lnTo>
                    <a:lnTo>
                      <a:pt x="846" y="0"/>
                    </a:lnTo>
                    <a:lnTo>
                      <a:pt x="842" y="30"/>
                    </a:lnTo>
                    <a:lnTo>
                      <a:pt x="856" y="40"/>
                    </a:lnTo>
                    <a:lnTo>
                      <a:pt x="856" y="156"/>
                    </a:lnTo>
                    <a:lnTo>
                      <a:pt x="874" y="162"/>
                    </a:lnTo>
                    <a:lnTo>
                      <a:pt x="874" y="230"/>
                    </a:lnTo>
                    <a:lnTo>
                      <a:pt x="1098" y="228"/>
                    </a:lnTo>
                    <a:lnTo>
                      <a:pt x="1156" y="288"/>
                    </a:lnTo>
                    <a:lnTo>
                      <a:pt x="1157" y="513"/>
                    </a:lnTo>
                    <a:lnTo>
                      <a:pt x="1168" y="537"/>
                    </a:lnTo>
                    <a:lnTo>
                      <a:pt x="1196" y="561"/>
                    </a:lnTo>
                    <a:lnTo>
                      <a:pt x="1202" y="1888"/>
                    </a:lnTo>
                    <a:lnTo>
                      <a:pt x="1146" y="1890"/>
                    </a:lnTo>
                    <a:lnTo>
                      <a:pt x="1146" y="1838"/>
                    </a:lnTo>
                    <a:lnTo>
                      <a:pt x="1130" y="1838"/>
                    </a:lnTo>
                    <a:lnTo>
                      <a:pt x="1130" y="1696"/>
                    </a:lnTo>
                    <a:lnTo>
                      <a:pt x="1114" y="1696"/>
                    </a:lnTo>
                    <a:lnTo>
                      <a:pt x="1114" y="1618"/>
                    </a:lnTo>
                    <a:lnTo>
                      <a:pt x="1054" y="1618"/>
                    </a:lnTo>
                    <a:lnTo>
                      <a:pt x="1052" y="498"/>
                    </a:lnTo>
                    <a:lnTo>
                      <a:pt x="1042" y="466"/>
                    </a:lnTo>
                    <a:lnTo>
                      <a:pt x="1024" y="444"/>
                    </a:lnTo>
                    <a:lnTo>
                      <a:pt x="756" y="268"/>
                    </a:lnTo>
                    <a:lnTo>
                      <a:pt x="450" y="268"/>
                    </a:lnTo>
                    <a:lnTo>
                      <a:pt x="164" y="448"/>
                    </a:lnTo>
                    <a:lnTo>
                      <a:pt x="154" y="468"/>
                    </a:lnTo>
                    <a:lnTo>
                      <a:pt x="150" y="492"/>
                    </a:lnTo>
                    <a:lnTo>
                      <a:pt x="150" y="1636"/>
                    </a:lnTo>
                    <a:lnTo>
                      <a:pt x="92" y="1636"/>
                    </a:lnTo>
                    <a:lnTo>
                      <a:pt x="90" y="1698"/>
                    </a:lnTo>
                    <a:lnTo>
                      <a:pt x="72" y="1698"/>
                    </a:lnTo>
                    <a:lnTo>
                      <a:pt x="74" y="1846"/>
                    </a:lnTo>
                    <a:lnTo>
                      <a:pt x="58" y="1846"/>
                    </a:lnTo>
                    <a:lnTo>
                      <a:pt x="60" y="1896"/>
                    </a:lnTo>
                    <a:close/>
                  </a:path>
                </a:pathLst>
              </a:custGeom>
              <a:pattFill prst="dkUpDiag">
                <a:fgClr>
                  <a:schemeClr val="tx2"/>
                </a:fgClr>
                <a:bgClr>
                  <a:schemeClr val="bg1"/>
                </a:bgClr>
              </a:pattFill>
              <a:ln w="6350" cmpd="sng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o-RO"/>
              </a:p>
            </p:txBody>
          </p:sp>
          <p:sp>
            <p:nvSpPr>
              <p:cNvPr id="180318" name="Rectangle 94" descr="Алмазная решетка (контур)"/>
              <p:cNvSpPr>
                <a:spLocks noChangeAspect="1" noChangeArrowheads="1"/>
              </p:cNvSpPr>
              <p:nvPr/>
            </p:nvSpPr>
            <p:spPr bwMode="auto">
              <a:xfrm flipV="1">
                <a:off x="3165" y="3008"/>
                <a:ext cx="347" cy="19"/>
              </a:xfrm>
              <a:prstGeom prst="rect">
                <a:avLst/>
              </a:prstGeom>
              <a:pattFill prst="openDmnd">
                <a:fgClr>
                  <a:schemeClr val="tx2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80319" name="Rectangle 95" descr="Алмазная решетка (контур)"/>
              <p:cNvSpPr>
                <a:spLocks noChangeAspect="1" noChangeArrowheads="1"/>
              </p:cNvSpPr>
              <p:nvPr/>
            </p:nvSpPr>
            <p:spPr bwMode="auto">
              <a:xfrm flipV="1">
                <a:off x="4154" y="3013"/>
                <a:ext cx="347" cy="19"/>
              </a:xfrm>
              <a:prstGeom prst="rect">
                <a:avLst/>
              </a:prstGeom>
              <a:pattFill prst="openDmnd">
                <a:fgClr>
                  <a:schemeClr val="tx2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80320" name="Freeform 96"/>
              <p:cNvSpPr>
                <a:spLocks noChangeAspect="1"/>
              </p:cNvSpPr>
              <p:nvPr/>
            </p:nvSpPr>
            <p:spPr bwMode="auto">
              <a:xfrm flipV="1">
                <a:off x="3147" y="2694"/>
                <a:ext cx="172" cy="486"/>
              </a:xfrm>
              <a:custGeom>
                <a:avLst/>
                <a:gdLst/>
                <a:ahLst/>
                <a:cxnLst>
                  <a:cxn ang="0">
                    <a:pos x="0" y="129"/>
                  </a:cxn>
                  <a:cxn ang="0">
                    <a:pos x="0" y="455"/>
                  </a:cxn>
                  <a:cxn ang="0">
                    <a:pos x="15" y="447"/>
                  </a:cxn>
                  <a:cxn ang="0">
                    <a:pos x="18" y="429"/>
                  </a:cxn>
                  <a:cxn ang="0">
                    <a:pos x="18" y="150"/>
                  </a:cxn>
                  <a:cxn ang="0">
                    <a:pos x="69" y="42"/>
                  </a:cxn>
                  <a:cxn ang="0">
                    <a:pos x="84" y="29"/>
                  </a:cxn>
                  <a:cxn ang="0">
                    <a:pos x="96" y="29"/>
                  </a:cxn>
                  <a:cxn ang="0">
                    <a:pos x="111" y="32"/>
                  </a:cxn>
                  <a:cxn ang="0">
                    <a:pos x="121" y="38"/>
                  </a:cxn>
                  <a:cxn ang="0">
                    <a:pos x="127" y="59"/>
                  </a:cxn>
                  <a:cxn ang="0">
                    <a:pos x="127" y="74"/>
                  </a:cxn>
                  <a:cxn ang="0">
                    <a:pos x="120" y="86"/>
                  </a:cxn>
                  <a:cxn ang="0">
                    <a:pos x="100" y="92"/>
                  </a:cxn>
                  <a:cxn ang="0">
                    <a:pos x="85" y="90"/>
                  </a:cxn>
                  <a:cxn ang="0">
                    <a:pos x="76" y="84"/>
                  </a:cxn>
                  <a:cxn ang="0">
                    <a:pos x="63" y="71"/>
                  </a:cxn>
                  <a:cxn ang="0">
                    <a:pos x="63" y="57"/>
                  </a:cxn>
                  <a:cxn ang="0">
                    <a:pos x="46" y="87"/>
                  </a:cxn>
                  <a:cxn ang="0">
                    <a:pos x="63" y="107"/>
                  </a:cxn>
                  <a:cxn ang="0">
                    <a:pos x="78" y="114"/>
                  </a:cxn>
                  <a:cxn ang="0">
                    <a:pos x="99" y="114"/>
                  </a:cxn>
                  <a:cxn ang="0">
                    <a:pos x="118" y="110"/>
                  </a:cxn>
                  <a:cxn ang="0">
                    <a:pos x="129" y="99"/>
                  </a:cxn>
                  <a:cxn ang="0">
                    <a:pos x="141" y="89"/>
                  </a:cxn>
                  <a:cxn ang="0">
                    <a:pos x="150" y="71"/>
                  </a:cxn>
                  <a:cxn ang="0">
                    <a:pos x="150" y="54"/>
                  </a:cxn>
                  <a:cxn ang="0">
                    <a:pos x="147" y="32"/>
                  </a:cxn>
                  <a:cxn ang="0">
                    <a:pos x="130" y="14"/>
                  </a:cxn>
                  <a:cxn ang="0">
                    <a:pos x="120" y="6"/>
                  </a:cxn>
                  <a:cxn ang="0">
                    <a:pos x="96" y="0"/>
                  </a:cxn>
                  <a:cxn ang="0">
                    <a:pos x="79" y="8"/>
                  </a:cxn>
                  <a:cxn ang="0">
                    <a:pos x="64" y="15"/>
                  </a:cxn>
                  <a:cxn ang="0">
                    <a:pos x="52" y="27"/>
                  </a:cxn>
                  <a:cxn ang="0">
                    <a:pos x="42" y="45"/>
                  </a:cxn>
                  <a:cxn ang="0">
                    <a:pos x="0" y="129"/>
                  </a:cxn>
                </a:cxnLst>
                <a:rect l="0" t="0" r="r" b="b"/>
                <a:pathLst>
                  <a:path w="150" h="455">
                    <a:moveTo>
                      <a:pt x="0" y="129"/>
                    </a:moveTo>
                    <a:lnTo>
                      <a:pt x="0" y="455"/>
                    </a:lnTo>
                    <a:lnTo>
                      <a:pt x="15" y="447"/>
                    </a:lnTo>
                    <a:lnTo>
                      <a:pt x="18" y="429"/>
                    </a:lnTo>
                    <a:lnTo>
                      <a:pt x="18" y="150"/>
                    </a:lnTo>
                    <a:lnTo>
                      <a:pt x="69" y="42"/>
                    </a:lnTo>
                    <a:lnTo>
                      <a:pt x="84" y="29"/>
                    </a:lnTo>
                    <a:lnTo>
                      <a:pt x="96" y="29"/>
                    </a:lnTo>
                    <a:lnTo>
                      <a:pt x="111" y="32"/>
                    </a:lnTo>
                    <a:lnTo>
                      <a:pt x="121" y="38"/>
                    </a:lnTo>
                    <a:lnTo>
                      <a:pt x="127" y="59"/>
                    </a:lnTo>
                    <a:lnTo>
                      <a:pt x="127" y="74"/>
                    </a:lnTo>
                    <a:lnTo>
                      <a:pt x="120" y="86"/>
                    </a:lnTo>
                    <a:lnTo>
                      <a:pt x="100" y="92"/>
                    </a:lnTo>
                    <a:lnTo>
                      <a:pt x="85" y="90"/>
                    </a:lnTo>
                    <a:lnTo>
                      <a:pt x="76" y="84"/>
                    </a:lnTo>
                    <a:lnTo>
                      <a:pt x="63" y="71"/>
                    </a:lnTo>
                    <a:lnTo>
                      <a:pt x="63" y="57"/>
                    </a:lnTo>
                    <a:lnTo>
                      <a:pt x="46" y="87"/>
                    </a:lnTo>
                    <a:lnTo>
                      <a:pt x="63" y="107"/>
                    </a:lnTo>
                    <a:lnTo>
                      <a:pt x="78" y="114"/>
                    </a:lnTo>
                    <a:lnTo>
                      <a:pt x="99" y="114"/>
                    </a:lnTo>
                    <a:lnTo>
                      <a:pt x="118" y="110"/>
                    </a:lnTo>
                    <a:lnTo>
                      <a:pt x="129" y="99"/>
                    </a:lnTo>
                    <a:lnTo>
                      <a:pt x="141" y="89"/>
                    </a:lnTo>
                    <a:lnTo>
                      <a:pt x="150" y="71"/>
                    </a:lnTo>
                    <a:lnTo>
                      <a:pt x="150" y="54"/>
                    </a:lnTo>
                    <a:lnTo>
                      <a:pt x="147" y="32"/>
                    </a:lnTo>
                    <a:lnTo>
                      <a:pt x="130" y="14"/>
                    </a:lnTo>
                    <a:lnTo>
                      <a:pt x="120" y="6"/>
                    </a:lnTo>
                    <a:lnTo>
                      <a:pt x="96" y="0"/>
                    </a:lnTo>
                    <a:lnTo>
                      <a:pt x="79" y="8"/>
                    </a:lnTo>
                    <a:lnTo>
                      <a:pt x="64" y="15"/>
                    </a:lnTo>
                    <a:lnTo>
                      <a:pt x="52" y="27"/>
                    </a:lnTo>
                    <a:lnTo>
                      <a:pt x="42" y="45"/>
                    </a:lnTo>
                    <a:lnTo>
                      <a:pt x="0" y="129"/>
                    </a:lnTo>
                    <a:close/>
                  </a:path>
                </a:pathLst>
              </a:custGeom>
              <a:noFill/>
              <a:ln w="6350" cmpd="sng">
                <a:solidFill>
                  <a:schemeClr val="tx2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o-RO"/>
              </a:p>
            </p:txBody>
          </p:sp>
          <p:sp>
            <p:nvSpPr>
              <p:cNvPr id="180321" name="Freeform 97"/>
              <p:cNvSpPr>
                <a:spLocks noChangeAspect="1"/>
              </p:cNvSpPr>
              <p:nvPr/>
            </p:nvSpPr>
            <p:spPr bwMode="auto">
              <a:xfrm flipH="1" flipV="1">
                <a:off x="4346" y="2694"/>
                <a:ext cx="172" cy="486"/>
              </a:xfrm>
              <a:custGeom>
                <a:avLst/>
                <a:gdLst/>
                <a:ahLst/>
                <a:cxnLst>
                  <a:cxn ang="0">
                    <a:pos x="0" y="129"/>
                  </a:cxn>
                  <a:cxn ang="0">
                    <a:pos x="0" y="455"/>
                  </a:cxn>
                  <a:cxn ang="0">
                    <a:pos x="15" y="447"/>
                  </a:cxn>
                  <a:cxn ang="0">
                    <a:pos x="18" y="429"/>
                  </a:cxn>
                  <a:cxn ang="0">
                    <a:pos x="18" y="150"/>
                  </a:cxn>
                  <a:cxn ang="0">
                    <a:pos x="69" y="42"/>
                  </a:cxn>
                  <a:cxn ang="0">
                    <a:pos x="84" y="29"/>
                  </a:cxn>
                  <a:cxn ang="0">
                    <a:pos x="96" y="29"/>
                  </a:cxn>
                  <a:cxn ang="0">
                    <a:pos x="111" y="32"/>
                  </a:cxn>
                  <a:cxn ang="0">
                    <a:pos x="121" y="38"/>
                  </a:cxn>
                  <a:cxn ang="0">
                    <a:pos x="127" y="59"/>
                  </a:cxn>
                  <a:cxn ang="0">
                    <a:pos x="127" y="74"/>
                  </a:cxn>
                  <a:cxn ang="0">
                    <a:pos x="120" y="86"/>
                  </a:cxn>
                  <a:cxn ang="0">
                    <a:pos x="100" y="92"/>
                  </a:cxn>
                  <a:cxn ang="0">
                    <a:pos x="85" y="90"/>
                  </a:cxn>
                  <a:cxn ang="0">
                    <a:pos x="76" y="84"/>
                  </a:cxn>
                  <a:cxn ang="0">
                    <a:pos x="63" y="71"/>
                  </a:cxn>
                  <a:cxn ang="0">
                    <a:pos x="63" y="57"/>
                  </a:cxn>
                  <a:cxn ang="0">
                    <a:pos x="46" y="87"/>
                  </a:cxn>
                  <a:cxn ang="0">
                    <a:pos x="63" y="107"/>
                  </a:cxn>
                  <a:cxn ang="0">
                    <a:pos x="78" y="114"/>
                  </a:cxn>
                  <a:cxn ang="0">
                    <a:pos x="99" y="114"/>
                  </a:cxn>
                  <a:cxn ang="0">
                    <a:pos x="118" y="110"/>
                  </a:cxn>
                  <a:cxn ang="0">
                    <a:pos x="129" y="99"/>
                  </a:cxn>
                  <a:cxn ang="0">
                    <a:pos x="141" y="89"/>
                  </a:cxn>
                  <a:cxn ang="0">
                    <a:pos x="150" y="71"/>
                  </a:cxn>
                  <a:cxn ang="0">
                    <a:pos x="150" y="54"/>
                  </a:cxn>
                  <a:cxn ang="0">
                    <a:pos x="147" y="32"/>
                  </a:cxn>
                  <a:cxn ang="0">
                    <a:pos x="130" y="14"/>
                  </a:cxn>
                  <a:cxn ang="0">
                    <a:pos x="120" y="6"/>
                  </a:cxn>
                  <a:cxn ang="0">
                    <a:pos x="96" y="0"/>
                  </a:cxn>
                  <a:cxn ang="0">
                    <a:pos x="79" y="8"/>
                  </a:cxn>
                  <a:cxn ang="0">
                    <a:pos x="64" y="15"/>
                  </a:cxn>
                  <a:cxn ang="0">
                    <a:pos x="52" y="27"/>
                  </a:cxn>
                  <a:cxn ang="0">
                    <a:pos x="42" y="45"/>
                  </a:cxn>
                  <a:cxn ang="0">
                    <a:pos x="0" y="129"/>
                  </a:cxn>
                </a:cxnLst>
                <a:rect l="0" t="0" r="r" b="b"/>
                <a:pathLst>
                  <a:path w="150" h="455">
                    <a:moveTo>
                      <a:pt x="0" y="129"/>
                    </a:moveTo>
                    <a:lnTo>
                      <a:pt x="0" y="455"/>
                    </a:lnTo>
                    <a:lnTo>
                      <a:pt x="15" y="447"/>
                    </a:lnTo>
                    <a:lnTo>
                      <a:pt x="18" y="429"/>
                    </a:lnTo>
                    <a:lnTo>
                      <a:pt x="18" y="150"/>
                    </a:lnTo>
                    <a:lnTo>
                      <a:pt x="69" y="42"/>
                    </a:lnTo>
                    <a:lnTo>
                      <a:pt x="84" y="29"/>
                    </a:lnTo>
                    <a:lnTo>
                      <a:pt x="96" y="29"/>
                    </a:lnTo>
                    <a:lnTo>
                      <a:pt x="111" y="32"/>
                    </a:lnTo>
                    <a:lnTo>
                      <a:pt x="121" y="38"/>
                    </a:lnTo>
                    <a:lnTo>
                      <a:pt x="127" y="59"/>
                    </a:lnTo>
                    <a:lnTo>
                      <a:pt x="127" y="74"/>
                    </a:lnTo>
                    <a:lnTo>
                      <a:pt x="120" y="86"/>
                    </a:lnTo>
                    <a:lnTo>
                      <a:pt x="100" y="92"/>
                    </a:lnTo>
                    <a:lnTo>
                      <a:pt x="85" y="90"/>
                    </a:lnTo>
                    <a:lnTo>
                      <a:pt x="76" y="84"/>
                    </a:lnTo>
                    <a:lnTo>
                      <a:pt x="63" y="71"/>
                    </a:lnTo>
                    <a:lnTo>
                      <a:pt x="63" y="57"/>
                    </a:lnTo>
                    <a:lnTo>
                      <a:pt x="46" y="87"/>
                    </a:lnTo>
                    <a:lnTo>
                      <a:pt x="63" y="107"/>
                    </a:lnTo>
                    <a:lnTo>
                      <a:pt x="78" y="114"/>
                    </a:lnTo>
                    <a:lnTo>
                      <a:pt x="99" y="114"/>
                    </a:lnTo>
                    <a:lnTo>
                      <a:pt x="118" y="110"/>
                    </a:lnTo>
                    <a:lnTo>
                      <a:pt x="129" y="99"/>
                    </a:lnTo>
                    <a:lnTo>
                      <a:pt x="141" y="89"/>
                    </a:lnTo>
                    <a:lnTo>
                      <a:pt x="150" y="71"/>
                    </a:lnTo>
                    <a:lnTo>
                      <a:pt x="150" y="54"/>
                    </a:lnTo>
                    <a:lnTo>
                      <a:pt x="147" y="32"/>
                    </a:lnTo>
                    <a:lnTo>
                      <a:pt x="130" y="14"/>
                    </a:lnTo>
                    <a:lnTo>
                      <a:pt x="120" y="6"/>
                    </a:lnTo>
                    <a:lnTo>
                      <a:pt x="96" y="0"/>
                    </a:lnTo>
                    <a:lnTo>
                      <a:pt x="79" y="8"/>
                    </a:lnTo>
                    <a:lnTo>
                      <a:pt x="64" y="15"/>
                    </a:lnTo>
                    <a:lnTo>
                      <a:pt x="52" y="27"/>
                    </a:lnTo>
                    <a:lnTo>
                      <a:pt x="42" y="45"/>
                    </a:lnTo>
                    <a:lnTo>
                      <a:pt x="0" y="129"/>
                    </a:lnTo>
                    <a:close/>
                  </a:path>
                </a:pathLst>
              </a:custGeom>
              <a:noFill/>
              <a:ln w="6350" cmpd="sng">
                <a:solidFill>
                  <a:schemeClr val="tx2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o-RO"/>
              </a:p>
            </p:txBody>
          </p:sp>
          <p:grpSp>
            <p:nvGrpSpPr>
              <p:cNvPr id="180322" name="Group 98"/>
              <p:cNvGrpSpPr>
                <a:grpSpLocks noChangeAspect="1"/>
              </p:cNvGrpSpPr>
              <p:nvPr/>
            </p:nvGrpSpPr>
            <p:grpSpPr bwMode="auto">
              <a:xfrm flipV="1">
                <a:off x="3172" y="3030"/>
                <a:ext cx="171" cy="173"/>
                <a:chOff x="3585" y="1154"/>
                <a:chExt cx="149" cy="162"/>
              </a:xfrm>
            </p:grpSpPr>
            <p:sp>
              <p:nvSpPr>
                <p:cNvPr id="180323" name="Freeform 99"/>
                <p:cNvSpPr>
                  <a:spLocks noChangeAspect="1"/>
                </p:cNvSpPr>
                <p:nvPr/>
              </p:nvSpPr>
              <p:spPr bwMode="auto">
                <a:xfrm>
                  <a:off x="3590" y="1287"/>
                  <a:ext cx="76" cy="26"/>
                </a:xfrm>
                <a:custGeom>
                  <a:avLst/>
                  <a:gdLst/>
                  <a:ahLst/>
                  <a:cxnLst>
                    <a:cxn ang="0">
                      <a:pos x="76" y="5"/>
                    </a:cxn>
                    <a:cxn ang="0">
                      <a:pos x="40" y="26"/>
                    </a:cxn>
                    <a:cxn ang="0">
                      <a:pos x="0" y="26"/>
                    </a:cxn>
                    <a:cxn ang="0">
                      <a:pos x="42" y="0"/>
                    </a:cxn>
                    <a:cxn ang="0">
                      <a:pos x="76" y="5"/>
                    </a:cxn>
                  </a:cxnLst>
                  <a:rect l="0" t="0" r="r" b="b"/>
                  <a:pathLst>
                    <a:path w="76" h="26">
                      <a:moveTo>
                        <a:pt x="76" y="5"/>
                      </a:moveTo>
                      <a:lnTo>
                        <a:pt x="40" y="26"/>
                      </a:lnTo>
                      <a:lnTo>
                        <a:pt x="0" y="26"/>
                      </a:lnTo>
                      <a:lnTo>
                        <a:pt x="42" y="0"/>
                      </a:lnTo>
                      <a:lnTo>
                        <a:pt x="76" y="5"/>
                      </a:lnTo>
                      <a:close/>
                    </a:path>
                  </a:pathLst>
                </a:custGeom>
                <a:noFill/>
                <a:ln w="6350" cmpd="sng">
                  <a:solidFill>
                    <a:schemeClr val="tx2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ro-RO"/>
                </a:p>
              </p:txBody>
            </p:sp>
            <p:sp>
              <p:nvSpPr>
                <p:cNvPr id="180324" name="Freeform 100"/>
                <p:cNvSpPr>
                  <a:spLocks noChangeAspect="1"/>
                </p:cNvSpPr>
                <p:nvPr/>
              </p:nvSpPr>
              <p:spPr bwMode="auto">
                <a:xfrm>
                  <a:off x="3585" y="1154"/>
                  <a:ext cx="149" cy="162"/>
                </a:xfrm>
                <a:custGeom>
                  <a:avLst/>
                  <a:gdLst/>
                  <a:ahLst/>
                  <a:cxnLst>
                    <a:cxn ang="0">
                      <a:pos x="149" y="160"/>
                    </a:cxn>
                    <a:cxn ang="0">
                      <a:pos x="149" y="66"/>
                    </a:cxn>
                    <a:cxn ang="0">
                      <a:pos x="140" y="36"/>
                    </a:cxn>
                    <a:cxn ang="0">
                      <a:pos x="123" y="21"/>
                    </a:cxn>
                    <a:cxn ang="0">
                      <a:pos x="104" y="7"/>
                    </a:cxn>
                    <a:cxn ang="0">
                      <a:pos x="81" y="0"/>
                    </a:cxn>
                    <a:cxn ang="0">
                      <a:pos x="57" y="3"/>
                    </a:cxn>
                    <a:cxn ang="0">
                      <a:pos x="38" y="9"/>
                    </a:cxn>
                    <a:cxn ang="0">
                      <a:pos x="17" y="27"/>
                    </a:cxn>
                    <a:cxn ang="0">
                      <a:pos x="5" y="45"/>
                    </a:cxn>
                    <a:cxn ang="0">
                      <a:pos x="0" y="69"/>
                    </a:cxn>
                    <a:cxn ang="0">
                      <a:pos x="0" y="81"/>
                    </a:cxn>
                    <a:cxn ang="0">
                      <a:pos x="3" y="100"/>
                    </a:cxn>
                    <a:cxn ang="0">
                      <a:pos x="35" y="39"/>
                    </a:cxn>
                    <a:cxn ang="0">
                      <a:pos x="57" y="25"/>
                    </a:cxn>
                    <a:cxn ang="0">
                      <a:pos x="72" y="22"/>
                    </a:cxn>
                    <a:cxn ang="0">
                      <a:pos x="92" y="25"/>
                    </a:cxn>
                    <a:cxn ang="0">
                      <a:pos x="111" y="40"/>
                    </a:cxn>
                    <a:cxn ang="0">
                      <a:pos x="119" y="49"/>
                    </a:cxn>
                    <a:cxn ang="0">
                      <a:pos x="128" y="69"/>
                    </a:cxn>
                    <a:cxn ang="0">
                      <a:pos x="128" y="85"/>
                    </a:cxn>
                    <a:cxn ang="0">
                      <a:pos x="125" y="102"/>
                    </a:cxn>
                    <a:cxn ang="0">
                      <a:pos x="105" y="124"/>
                    </a:cxn>
                    <a:cxn ang="0">
                      <a:pos x="44" y="162"/>
                    </a:cxn>
                    <a:cxn ang="0">
                      <a:pos x="149" y="160"/>
                    </a:cxn>
                  </a:cxnLst>
                  <a:rect l="0" t="0" r="r" b="b"/>
                  <a:pathLst>
                    <a:path w="149" h="162">
                      <a:moveTo>
                        <a:pt x="149" y="160"/>
                      </a:moveTo>
                      <a:lnTo>
                        <a:pt x="149" y="66"/>
                      </a:lnTo>
                      <a:lnTo>
                        <a:pt x="140" y="36"/>
                      </a:lnTo>
                      <a:lnTo>
                        <a:pt x="123" y="21"/>
                      </a:lnTo>
                      <a:lnTo>
                        <a:pt x="104" y="7"/>
                      </a:lnTo>
                      <a:lnTo>
                        <a:pt x="81" y="0"/>
                      </a:lnTo>
                      <a:lnTo>
                        <a:pt x="57" y="3"/>
                      </a:lnTo>
                      <a:lnTo>
                        <a:pt x="38" y="9"/>
                      </a:lnTo>
                      <a:lnTo>
                        <a:pt x="17" y="27"/>
                      </a:lnTo>
                      <a:lnTo>
                        <a:pt x="5" y="45"/>
                      </a:lnTo>
                      <a:lnTo>
                        <a:pt x="0" y="69"/>
                      </a:lnTo>
                      <a:lnTo>
                        <a:pt x="0" y="81"/>
                      </a:lnTo>
                      <a:lnTo>
                        <a:pt x="3" y="100"/>
                      </a:lnTo>
                      <a:lnTo>
                        <a:pt x="35" y="39"/>
                      </a:lnTo>
                      <a:lnTo>
                        <a:pt x="57" y="25"/>
                      </a:lnTo>
                      <a:lnTo>
                        <a:pt x="72" y="22"/>
                      </a:lnTo>
                      <a:lnTo>
                        <a:pt x="92" y="25"/>
                      </a:lnTo>
                      <a:lnTo>
                        <a:pt x="111" y="40"/>
                      </a:lnTo>
                      <a:lnTo>
                        <a:pt x="119" y="49"/>
                      </a:lnTo>
                      <a:lnTo>
                        <a:pt x="128" y="69"/>
                      </a:lnTo>
                      <a:lnTo>
                        <a:pt x="128" y="85"/>
                      </a:lnTo>
                      <a:lnTo>
                        <a:pt x="125" y="102"/>
                      </a:lnTo>
                      <a:cubicBezTo>
                        <a:pt x="117" y="112"/>
                        <a:pt x="112" y="114"/>
                        <a:pt x="105" y="124"/>
                      </a:cubicBezTo>
                      <a:lnTo>
                        <a:pt x="44" y="162"/>
                      </a:lnTo>
                      <a:lnTo>
                        <a:pt x="149" y="160"/>
                      </a:lnTo>
                      <a:close/>
                    </a:path>
                  </a:pathLst>
                </a:custGeom>
                <a:noFill/>
                <a:ln w="6350" cmpd="sng">
                  <a:solidFill>
                    <a:schemeClr val="tx2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ro-RO"/>
                </a:p>
              </p:txBody>
            </p:sp>
          </p:grpSp>
          <p:grpSp>
            <p:nvGrpSpPr>
              <p:cNvPr id="180325" name="Group 101"/>
              <p:cNvGrpSpPr>
                <a:grpSpLocks noChangeAspect="1"/>
              </p:cNvGrpSpPr>
              <p:nvPr/>
            </p:nvGrpSpPr>
            <p:grpSpPr bwMode="auto">
              <a:xfrm flipH="1" flipV="1">
                <a:off x="4317" y="3033"/>
                <a:ext cx="171" cy="173"/>
                <a:chOff x="3585" y="1154"/>
                <a:chExt cx="149" cy="162"/>
              </a:xfrm>
            </p:grpSpPr>
            <p:sp>
              <p:nvSpPr>
                <p:cNvPr id="180326" name="Freeform 102"/>
                <p:cNvSpPr>
                  <a:spLocks noChangeAspect="1"/>
                </p:cNvSpPr>
                <p:nvPr/>
              </p:nvSpPr>
              <p:spPr bwMode="auto">
                <a:xfrm>
                  <a:off x="3590" y="1287"/>
                  <a:ext cx="76" cy="26"/>
                </a:xfrm>
                <a:custGeom>
                  <a:avLst/>
                  <a:gdLst/>
                  <a:ahLst/>
                  <a:cxnLst>
                    <a:cxn ang="0">
                      <a:pos x="76" y="5"/>
                    </a:cxn>
                    <a:cxn ang="0">
                      <a:pos x="40" y="26"/>
                    </a:cxn>
                    <a:cxn ang="0">
                      <a:pos x="0" y="26"/>
                    </a:cxn>
                    <a:cxn ang="0">
                      <a:pos x="42" y="0"/>
                    </a:cxn>
                    <a:cxn ang="0">
                      <a:pos x="76" y="5"/>
                    </a:cxn>
                  </a:cxnLst>
                  <a:rect l="0" t="0" r="r" b="b"/>
                  <a:pathLst>
                    <a:path w="76" h="26">
                      <a:moveTo>
                        <a:pt x="76" y="5"/>
                      </a:moveTo>
                      <a:lnTo>
                        <a:pt x="40" y="26"/>
                      </a:lnTo>
                      <a:lnTo>
                        <a:pt x="0" y="26"/>
                      </a:lnTo>
                      <a:lnTo>
                        <a:pt x="42" y="0"/>
                      </a:lnTo>
                      <a:lnTo>
                        <a:pt x="76" y="5"/>
                      </a:lnTo>
                      <a:close/>
                    </a:path>
                  </a:pathLst>
                </a:custGeom>
                <a:noFill/>
                <a:ln w="6350" cmpd="sng">
                  <a:solidFill>
                    <a:schemeClr val="tx2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ro-RO"/>
                </a:p>
              </p:txBody>
            </p:sp>
            <p:sp>
              <p:nvSpPr>
                <p:cNvPr id="180327" name="Freeform 103"/>
                <p:cNvSpPr>
                  <a:spLocks noChangeAspect="1"/>
                </p:cNvSpPr>
                <p:nvPr/>
              </p:nvSpPr>
              <p:spPr bwMode="auto">
                <a:xfrm>
                  <a:off x="3585" y="1154"/>
                  <a:ext cx="149" cy="162"/>
                </a:xfrm>
                <a:custGeom>
                  <a:avLst/>
                  <a:gdLst/>
                  <a:ahLst/>
                  <a:cxnLst>
                    <a:cxn ang="0">
                      <a:pos x="149" y="160"/>
                    </a:cxn>
                    <a:cxn ang="0">
                      <a:pos x="149" y="66"/>
                    </a:cxn>
                    <a:cxn ang="0">
                      <a:pos x="140" y="36"/>
                    </a:cxn>
                    <a:cxn ang="0">
                      <a:pos x="123" y="21"/>
                    </a:cxn>
                    <a:cxn ang="0">
                      <a:pos x="104" y="7"/>
                    </a:cxn>
                    <a:cxn ang="0">
                      <a:pos x="81" y="0"/>
                    </a:cxn>
                    <a:cxn ang="0">
                      <a:pos x="57" y="3"/>
                    </a:cxn>
                    <a:cxn ang="0">
                      <a:pos x="38" y="9"/>
                    </a:cxn>
                    <a:cxn ang="0">
                      <a:pos x="17" y="27"/>
                    </a:cxn>
                    <a:cxn ang="0">
                      <a:pos x="5" y="45"/>
                    </a:cxn>
                    <a:cxn ang="0">
                      <a:pos x="0" y="69"/>
                    </a:cxn>
                    <a:cxn ang="0">
                      <a:pos x="0" y="81"/>
                    </a:cxn>
                    <a:cxn ang="0">
                      <a:pos x="3" y="100"/>
                    </a:cxn>
                    <a:cxn ang="0">
                      <a:pos x="35" y="39"/>
                    </a:cxn>
                    <a:cxn ang="0">
                      <a:pos x="57" y="25"/>
                    </a:cxn>
                    <a:cxn ang="0">
                      <a:pos x="72" y="22"/>
                    </a:cxn>
                    <a:cxn ang="0">
                      <a:pos x="92" y="25"/>
                    </a:cxn>
                    <a:cxn ang="0">
                      <a:pos x="111" y="40"/>
                    </a:cxn>
                    <a:cxn ang="0">
                      <a:pos x="119" y="49"/>
                    </a:cxn>
                    <a:cxn ang="0">
                      <a:pos x="128" y="69"/>
                    </a:cxn>
                    <a:cxn ang="0">
                      <a:pos x="128" y="85"/>
                    </a:cxn>
                    <a:cxn ang="0">
                      <a:pos x="125" y="102"/>
                    </a:cxn>
                    <a:cxn ang="0">
                      <a:pos x="105" y="124"/>
                    </a:cxn>
                    <a:cxn ang="0">
                      <a:pos x="44" y="162"/>
                    </a:cxn>
                    <a:cxn ang="0">
                      <a:pos x="149" y="160"/>
                    </a:cxn>
                  </a:cxnLst>
                  <a:rect l="0" t="0" r="r" b="b"/>
                  <a:pathLst>
                    <a:path w="149" h="162">
                      <a:moveTo>
                        <a:pt x="149" y="160"/>
                      </a:moveTo>
                      <a:lnTo>
                        <a:pt x="149" y="66"/>
                      </a:lnTo>
                      <a:lnTo>
                        <a:pt x="140" y="36"/>
                      </a:lnTo>
                      <a:lnTo>
                        <a:pt x="123" y="21"/>
                      </a:lnTo>
                      <a:lnTo>
                        <a:pt x="104" y="7"/>
                      </a:lnTo>
                      <a:lnTo>
                        <a:pt x="81" y="0"/>
                      </a:lnTo>
                      <a:lnTo>
                        <a:pt x="57" y="3"/>
                      </a:lnTo>
                      <a:lnTo>
                        <a:pt x="38" y="9"/>
                      </a:lnTo>
                      <a:lnTo>
                        <a:pt x="17" y="27"/>
                      </a:lnTo>
                      <a:lnTo>
                        <a:pt x="5" y="45"/>
                      </a:lnTo>
                      <a:lnTo>
                        <a:pt x="0" y="69"/>
                      </a:lnTo>
                      <a:lnTo>
                        <a:pt x="0" y="81"/>
                      </a:lnTo>
                      <a:lnTo>
                        <a:pt x="3" y="100"/>
                      </a:lnTo>
                      <a:lnTo>
                        <a:pt x="35" y="39"/>
                      </a:lnTo>
                      <a:lnTo>
                        <a:pt x="57" y="25"/>
                      </a:lnTo>
                      <a:lnTo>
                        <a:pt x="72" y="22"/>
                      </a:lnTo>
                      <a:lnTo>
                        <a:pt x="92" y="25"/>
                      </a:lnTo>
                      <a:lnTo>
                        <a:pt x="111" y="40"/>
                      </a:lnTo>
                      <a:lnTo>
                        <a:pt x="119" y="49"/>
                      </a:lnTo>
                      <a:lnTo>
                        <a:pt x="128" y="69"/>
                      </a:lnTo>
                      <a:lnTo>
                        <a:pt x="128" y="85"/>
                      </a:lnTo>
                      <a:lnTo>
                        <a:pt x="125" y="102"/>
                      </a:lnTo>
                      <a:cubicBezTo>
                        <a:pt x="117" y="112"/>
                        <a:pt x="112" y="114"/>
                        <a:pt x="105" y="124"/>
                      </a:cubicBezTo>
                      <a:lnTo>
                        <a:pt x="44" y="162"/>
                      </a:lnTo>
                      <a:lnTo>
                        <a:pt x="149" y="160"/>
                      </a:lnTo>
                      <a:close/>
                    </a:path>
                  </a:pathLst>
                </a:custGeom>
                <a:noFill/>
                <a:ln w="6350" cmpd="sng">
                  <a:solidFill>
                    <a:schemeClr val="tx2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ro-RO"/>
                </a:p>
              </p:txBody>
            </p:sp>
          </p:grpSp>
          <p:sp>
            <p:nvSpPr>
              <p:cNvPr id="180328" name="Freeform 104" descr="Темный диагональный 2"/>
              <p:cNvSpPr>
                <a:spLocks noChangeAspect="1"/>
              </p:cNvSpPr>
              <p:nvPr/>
            </p:nvSpPr>
            <p:spPr bwMode="auto">
              <a:xfrm flipV="1">
                <a:off x="4475" y="201"/>
                <a:ext cx="97" cy="721"/>
              </a:xfrm>
              <a:custGeom>
                <a:avLst/>
                <a:gdLst/>
                <a:ahLst/>
                <a:cxnLst>
                  <a:cxn ang="0">
                    <a:pos x="77" y="0"/>
                  </a:cxn>
                  <a:cxn ang="0">
                    <a:pos x="84" y="639"/>
                  </a:cxn>
                  <a:cxn ang="0">
                    <a:pos x="81" y="652"/>
                  </a:cxn>
                  <a:cxn ang="0">
                    <a:pos x="77" y="664"/>
                  </a:cxn>
                  <a:cxn ang="0">
                    <a:pos x="63" y="675"/>
                  </a:cxn>
                  <a:cxn ang="0">
                    <a:pos x="0" y="675"/>
                  </a:cxn>
                  <a:cxn ang="0">
                    <a:pos x="0" y="655"/>
                  </a:cxn>
                  <a:cxn ang="0">
                    <a:pos x="41" y="654"/>
                  </a:cxn>
                  <a:cxn ang="0">
                    <a:pos x="57" y="646"/>
                  </a:cxn>
                  <a:cxn ang="0">
                    <a:pos x="59" y="627"/>
                  </a:cxn>
                  <a:cxn ang="0">
                    <a:pos x="59" y="390"/>
                  </a:cxn>
                  <a:cxn ang="0">
                    <a:pos x="39" y="390"/>
                  </a:cxn>
                  <a:cxn ang="0">
                    <a:pos x="39" y="354"/>
                  </a:cxn>
                  <a:cxn ang="0">
                    <a:pos x="59" y="352"/>
                  </a:cxn>
                  <a:cxn ang="0">
                    <a:pos x="59" y="319"/>
                  </a:cxn>
                  <a:cxn ang="0">
                    <a:pos x="41" y="319"/>
                  </a:cxn>
                  <a:cxn ang="0">
                    <a:pos x="41" y="286"/>
                  </a:cxn>
                  <a:cxn ang="0">
                    <a:pos x="59" y="286"/>
                  </a:cxn>
                  <a:cxn ang="0">
                    <a:pos x="57" y="252"/>
                  </a:cxn>
                  <a:cxn ang="0">
                    <a:pos x="39" y="252"/>
                  </a:cxn>
                  <a:cxn ang="0">
                    <a:pos x="38" y="214"/>
                  </a:cxn>
                  <a:cxn ang="0">
                    <a:pos x="57" y="214"/>
                  </a:cxn>
                  <a:cxn ang="0">
                    <a:pos x="57" y="180"/>
                  </a:cxn>
                  <a:cxn ang="0">
                    <a:pos x="38" y="180"/>
                  </a:cxn>
                  <a:cxn ang="0">
                    <a:pos x="38" y="142"/>
                  </a:cxn>
                  <a:cxn ang="0">
                    <a:pos x="59" y="141"/>
                  </a:cxn>
                  <a:cxn ang="0">
                    <a:pos x="59" y="103"/>
                  </a:cxn>
                  <a:cxn ang="0">
                    <a:pos x="38" y="103"/>
                  </a:cxn>
                  <a:cxn ang="0">
                    <a:pos x="38" y="70"/>
                  </a:cxn>
                  <a:cxn ang="0">
                    <a:pos x="60" y="70"/>
                  </a:cxn>
                  <a:cxn ang="0">
                    <a:pos x="59" y="39"/>
                  </a:cxn>
                  <a:cxn ang="0">
                    <a:pos x="38" y="39"/>
                  </a:cxn>
                  <a:cxn ang="0">
                    <a:pos x="38" y="0"/>
                  </a:cxn>
                  <a:cxn ang="0">
                    <a:pos x="77" y="0"/>
                  </a:cxn>
                </a:cxnLst>
                <a:rect l="0" t="0" r="r" b="b"/>
                <a:pathLst>
                  <a:path w="84" h="675">
                    <a:moveTo>
                      <a:pt x="77" y="0"/>
                    </a:moveTo>
                    <a:lnTo>
                      <a:pt x="84" y="639"/>
                    </a:lnTo>
                    <a:lnTo>
                      <a:pt x="81" y="652"/>
                    </a:lnTo>
                    <a:lnTo>
                      <a:pt x="77" y="664"/>
                    </a:lnTo>
                    <a:lnTo>
                      <a:pt x="63" y="675"/>
                    </a:lnTo>
                    <a:lnTo>
                      <a:pt x="0" y="675"/>
                    </a:lnTo>
                    <a:lnTo>
                      <a:pt x="0" y="655"/>
                    </a:lnTo>
                    <a:lnTo>
                      <a:pt x="41" y="654"/>
                    </a:lnTo>
                    <a:lnTo>
                      <a:pt x="57" y="646"/>
                    </a:lnTo>
                    <a:lnTo>
                      <a:pt x="59" y="627"/>
                    </a:lnTo>
                    <a:lnTo>
                      <a:pt x="59" y="390"/>
                    </a:lnTo>
                    <a:lnTo>
                      <a:pt x="39" y="390"/>
                    </a:lnTo>
                    <a:lnTo>
                      <a:pt x="39" y="354"/>
                    </a:lnTo>
                    <a:lnTo>
                      <a:pt x="59" y="352"/>
                    </a:lnTo>
                    <a:lnTo>
                      <a:pt x="59" y="319"/>
                    </a:lnTo>
                    <a:lnTo>
                      <a:pt x="41" y="319"/>
                    </a:lnTo>
                    <a:lnTo>
                      <a:pt x="41" y="286"/>
                    </a:lnTo>
                    <a:lnTo>
                      <a:pt x="59" y="286"/>
                    </a:lnTo>
                    <a:lnTo>
                      <a:pt x="57" y="252"/>
                    </a:lnTo>
                    <a:lnTo>
                      <a:pt x="39" y="252"/>
                    </a:lnTo>
                    <a:lnTo>
                      <a:pt x="38" y="214"/>
                    </a:lnTo>
                    <a:lnTo>
                      <a:pt x="57" y="214"/>
                    </a:lnTo>
                    <a:lnTo>
                      <a:pt x="57" y="180"/>
                    </a:lnTo>
                    <a:lnTo>
                      <a:pt x="38" y="180"/>
                    </a:lnTo>
                    <a:lnTo>
                      <a:pt x="38" y="142"/>
                    </a:lnTo>
                    <a:lnTo>
                      <a:pt x="59" y="141"/>
                    </a:lnTo>
                    <a:lnTo>
                      <a:pt x="59" y="103"/>
                    </a:lnTo>
                    <a:lnTo>
                      <a:pt x="38" y="103"/>
                    </a:lnTo>
                    <a:lnTo>
                      <a:pt x="38" y="70"/>
                    </a:lnTo>
                    <a:lnTo>
                      <a:pt x="60" y="70"/>
                    </a:lnTo>
                    <a:lnTo>
                      <a:pt x="59" y="39"/>
                    </a:lnTo>
                    <a:lnTo>
                      <a:pt x="38" y="39"/>
                    </a:lnTo>
                    <a:lnTo>
                      <a:pt x="38" y="0"/>
                    </a:lnTo>
                    <a:lnTo>
                      <a:pt x="77" y="0"/>
                    </a:lnTo>
                    <a:close/>
                  </a:path>
                </a:pathLst>
              </a:custGeom>
              <a:pattFill prst="dkUpDiag">
                <a:fgClr>
                  <a:schemeClr val="tx2"/>
                </a:fgClr>
                <a:bgClr>
                  <a:schemeClr val="bg1"/>
                </a:bgClr>
              </a:pattFill>
              <a:ln w="6350" cap="flat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o-RO"/>
              </a:p>
            </p:txBody>
          </p:sp>
          <p:sp>
            <p:nvSpPr>
              <p:cNvPr id="180329" name="Freeform 105" descr="Темный диагональный 2"/>
              <p:cNvSpPr>
                <a:spLocks noChangeAspect="1"/>
              </p:cNvSpPr>
              <p:nvPr/>
            </p:nvSpPr>
            <p:spPr bwMode="auto">
              <a:xfrm flipV="1">
                <a:off x="3120" y="197"/>
                <a:ext cx="77" cy="718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0" y="636"/>
                  </a:cxn>
                  <a:cxn ang="0">
                    <a:pos x="6" y="649"/>
                  </a:cxn>
                  <a:cxn ang="0">
                    <a:pos x="9" y="661"/>
                  </a:cxn>
                  <a:cxn ang="0">
                    <a:pos x="20" y="672"/>
                  </a:cxn>
                  <a:cxn ang="0">
                    <a:pos x="67" y="672"/>
                  </a:cxn>
                  <a:cxn ang="0">
                    <a:pos x="67" y="652"/>
                  </a:cxn>
                  <a:cxn ang="0">
                    <a:pos x="35" y="652"/>
                  </a:cxn>
                  <a:cxn ang="0">
                    <a:pos x="23" y="646"/>
                  </a:cxn>
                  <a:cxn ang="0">
                    <a:pos x="23" y="634"/>
                  </a:cxn>
                  <a:cxn ang="0">
                    <a:pos x="23" y="389"/>
                  </a:cxn>
                  <a:cxn ang="0">
                    <a:pos x="38" y="389"/>
                  </a:cxn>
                  <a:cxn ang="0">
                    <a:pos x="38" y="353"/>
                  </a:cxn>
                  <a:cxn ang="0">
                    <a:pos x="23" y="351"/>
                  </a:cxn>
                  <a:cxn ang="0">
                    <a:pos x="23" y="319"/>
                  </a:cxn>
                  <a:cxn ang="0">
                    <a:pos x="36" y="319"/>
                  </a:cxn>
                  <a:cxn ang="0">
                    <a:pos x="36" y="286"/>
                  </a:cxn>
                  <a:cxn ang="0">
                    <a:pos x="23" y="286"/>
                  </a:cxn>
                  <a:cxn ang="0">
                    <a:pos x="24" y="252"/>
                  </a:cxn>
                  <a:cxn ang="0">
                    <a:pos x="38" y="252"/>
                  </a:cxn>
                  <a:cxn ang="0">
                    <a:pos x="38" y="214"/>
                  </a:cxn>
                  <a:cxn ang="0">
                    <a:pos x="24" y="214"/>
                  </a:cxn>
                  <a:cxn ang="0">
                    <a:pos x="24" y="181"/>
                  </a:cxn>
                  <a:cxn ang="0">
                    <a:pos x="38" y="181"/>
                  </a:cxn>
                  <a:cxn ang="0">
                    <a:pos x="38" y="143"/>
                  </a:cxn>
                  <a:cxn ang="0">
                    <a:pos x="23" y="142"/>
                  </a:cxn>
                  <a:cxn ang="0">
                    <a:pos x="23" y="104"/>
                  </a:cxn>
                  <a:cxn ang="0">
                    <a:pos x="38" y="104"/>
                  </a:cxn>
                  <a:cxn ang="0">
                    <a:pos x="38" y="71"/>
                  </a:cxn>
                  <a:cxn ang="0">
                    <a:pos x="22" y="71"/>
                  </a:cxn>
                  <a:cxn ang="0">
                    <a:pos x="23" y="41"/>
                  </a:cxn>
                  <a:cxn ang="0">
                    <a:pos x="38" y="41"/>
                  </a:cxn>
                  <a:cxn ang="0">
                    <a:pos x="38" y="2"/>
                  </a:cxn>
                  <a:cxn ang="0">
                    <a:pos x="2" y="0"/>
                  </a:cxn>
                </a:cxnLst>
                <a:rect l="0" t="0" r="r" b="b"/>
                <a:pathLst>
                  <a:path w="67" h="672">
                    <a:moveTo>
                      <a:pt x="2" y="0"/>
                    </a:moveTo>
                    <a:lnTo>
                      <a:pt x="0" y="636"/>
                    </a:lnTo>
                    <a:lnTo>
                      <a:pt x="6" y="649"/>
                    </a:lnTo>
                    <a:lnTo>
                      <a:pt x="9" y="661"/>
                    </a:lnTo>
                    <a:lnTo>
                      <a:pt x="20" y="672"/>
                    </a:lnTo>
                    <a:lnTo>
                      <a:pt x="67" y="672"/>
                    </a:lnTo>
                    <a:lnTo>
                      <a:pt x="67" y="652"/>
                    </a:lnTo>
                    <a:lnTo>
                      <a:pt x="35" y="652"/>
                    </a:lnTo>
                    <a:lnTo>
                      <a:pt x="23" y="646"/>
                    </a:lnTo>
                    <a:lnTo>
                      <a:pt x="23" y="634"/>
                    </a:lnTo>
                    <a:lnTo>
                      <a:pt x="23" y="389"/>
                    </a:lnTo>
                    <a:lnTo>
                      <a:pt x="38" y="389"/>
                    </a:lnTo>
                    <a:lnTo>
                      <a:pt x="38" y="353"/>
                    </a:lnTo>
                    <a:lnTo>
                      <a:pt x="23" y="351"/>
                    </a:lnTo>
                    <a:lnTo>
                      <a:pt x="23" y="319"/>
                    </a:lnTo>
                    <a:lnTo>
                      <a:pt x="36" y="319"/>
                    </a:lnTo>
                    <a:lnTo>
                      <a:pt x="36" y="286"/>
                    </a:lnTo>
                    <a:lnTo>
                      <a:pt x="23" y="286"/>
                    </a:lnTo>
                    <a:lnTo>
                      <a:pt x="24" y="252"/>
                    </a:lnTo>
                    <a:lnTo>
                      <a:pt x="38" y="252"/>
                    </a:lnTo>
                    <a:lnTo>
                      <a:pt x="38" y="214"/>
                    </a:lnTo>
                    <a:lnTo>
                      <a:pt x="24" y="214"/>
                    </a:lnTo>
                    <a:lnTo>
                      <a:pt x="24" y="181"/>
                    </a:lnTo>
                    <a:lnTo>
                      <a:pt x="38" y="181"/>
                    </a:lnTo>
                    <a:lnTo>
                      <a:pt x="38" y="143"/>
                    </a:lnTo>
                    <a:lnTo>
                      <a:pt x="23" y="142"/>
                    </a:lnTo>
                    <a:lnTo>
                      <a:pt x="23" y="104"/>
                    </a:lnTo>
                    <a:lnTo>
                      <a:pt x="38" y="104"/>
                    </a:lnTo>
                    <a:lnTo>
                      <a:pt x="38" y="71"/>
                    </a:lnTo>
                    <a:lnTo>
                      <a:pt x="22" y="71"/>
                    </a:lnTo>
                    <a:lnTo>
                      <a:pt x="23" y="41"/>
                    </a:lnTo>
                    <a:lnTo>
                      <a:pt x="38" y="41"/>
                    </a:lnTo>
                    <a:lnTo>
                      <a:pt x="38" y="2"/>
                    </a:lnTo>
                    <a:lnTo>
                      <a:pt x="2" y="0"/>
                    </a:lnTo>
                    <a:close/>
                  </a:path>
                </a:pathLst>
              </a:custGeom>
              <a:pattFill prst="dkUpDiag">
                <a:fgClr>
                  <a:schemeClr val="tx2"/>
                </a:fgClr>
                <a:bgClr>
                  <a:schemeClr val="bg1"/>
                </a:bgClr>
              </a:pattFill>
              <a:ln w="6350" cap="flat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o-RO"/>
              </a:p>
            </p:txBody>
          </p:sp>
          <p:sp>
            <p:nvSpPr>
              <p:cNvPr id="180330" name="Freeform 106" descr="Широкий диагональный 2"/>
              <p:cNvSpPr>
                <a:spLocks noChangeAspect="1"/>
              </p:cNvSpPr>
              <p:nvPr/>
            </p:nvSpPr>
            <p:spPr bwMode="auto">
              <a:xfrm flipV="1">
                <a:off x="3143" y="220"/>
                <a:ext cx="1400" cy="279"/>
              </a:xfrm>
              <a:custGeom>
                <a:avLst/>
                <a:gdLst/>
                <a:ahLst/>
                <a:cxnLst>
                  <a:cxn ang="0">
                    <a:pos x="49" y="261"/>
                  </a:cxn>
                  <a:cxn ang="0">
                    <a:pos x="51" y="151"/>
                  </a:cxn>
                  <a:cxn ang="0">
                    <a:pos x="529" y="150"/>
                  </a:cxn>
                  <a:cxn ang="0">
                    <a:pos x="529" y="192"/>
                  </a:cxn>
                  <a:cxn ang="0">
                    <a:pos x="562" y="192"/>
                  </a:cxn>
                  <a:cxn ang="0">
                    <a:pos x="562" y="126"/>
                  </a:cxn>
                  <a:cxn ang="0">
                    <a:pos x="574" y="120"/>
                  </a:cxn>
                  <a:cxn ang="0">
                    <a:pos x="924" y="120"/>
                  </a:cxn>
                  <a:cxn ang="0">
                    <a:pos x="927" y="142"/>
                  </a:cxn>
                  <a:cxn ang="0">
                    <a:pos x="1158" y="142"/>
                  </a:cxn>
                  <a:cxn ang="0">
                    <a:pos x="1159" y="261"/>
                  </a:cxn>
                  <a:cxn ang="0">
                    <a:pos x="1200" y="259"/>
                  </a:cxn>
                  <a:cxn ang="0">
                    <a:pos x="1209" y="255"/>
                  </a:cxn>
                  <a:cxn ang="0">
                    <a:pos x="1218" y="244"/>
                  </a:cxn>
                  <a:cxn ang="0">
                    <a:pos x="1218" y="0"/>
                  </a:cxn>
                  <a:cxn ang="0">
                    <a:pos x="903" y="0"/>
                  </a:cxn>
                  <a:cxn ang="0">
                    <a:pos x="903" y="84"/>
                  </a:cxn>
                  <a:cxn ang="0">
                    <a:pos x="313" y="84"/>
                  </a:cxn>
                  <a:cxn ang="0">
                    <a:pos x="313" y="3"/>
                  </a:cxn>
                  <a:cxn ang="0">
                    <a:pos x="0" y="3"/>
                  </a:cxn>
                  <a:cxn ang="0">
                    <a:pos x="0" y="253"/>
                  </a:cxn>
                  <a:cxn ang="0">
                    <a:pos x="7" y="261"/>
                  </a:cxn>
                  <a:cxn ang="0">
                    <a:pos x="49" y="261"/>
                  </a:cxn>
                </a:cxnLst>
                <a:rect l="0" t="0" r="r" b="b"/>
                <a:pathLst>
                  <a:path w="1218" h="261">
                    <a:moveTo>
                      <a:pt x="49" y="261"/>
                    </a:moveTo>
                    <a:lnTo>
                      <a:pt x="51" y="151"/>
                    </a:lnTo>
                    <a:lnTo>
                      <a:pt x="529" y="150"/>
                    </a:lnTo>
                    <a:lnTo>
                      <a:pt x="529" y="192"/>
                    </a:lnTo>
                    <a:lnTo>
                      <a:pt x="562" y="192"/>
                    </a:lnTo>
                    <a:lnTo>
                      <a:pt x="562" y="126"/>
                    </a:lnTo>
                    <a:lnTo>
                      <a:pt x="574" y="120"/>
                    </a:lnTo>
                    <a:lnTo>
                      <a:pt x="924" y="120"/>
                    </a:lnTo>
                    <a:lnTo>
                      <a:pt x="927" y="142"/>
                    </a:lnTo>
                    <a:lnTo>
                      <a:pt x="1158" y="142"/>
                    </a:lnTo>
                    <a:lnTo>
                      <a:pt x="1159" y="261"/>
                    </a:lnTo>
                    <a:lnTo>
                      <a:pt x="1200" y="259"/>
                    </a:lnTo>
                    <a:lnTo>
                      <a:pt x="1209" y="255"/>
                    </a:lnTo>
                    <a:lnTo>
                      <a:pt x="1218" y="244"/>
                    </a:lnTo>
                    <a:lnTo>
                      <a:pt x="1218" y="0"/>
                    </a:lnTo>
                    <a:lnTo>
                      <a:pt x="903" y="0"/>
                    </a:lnTo>
                    <a:lnTo>
                      <a:pt x="903" y="84"/>
                    </a:lnTo>
                    <a:lnTo>
                      <a:pt x="313" y="84"/>
                    </a:lnTo>
                    <a:lnTo>
                      <a:pt x="313" y="3"/>
                    </a:lnTo>
                    <a:lnTo>
                      <a:pt x="0" y="3"/>
                    </a:lnTo>
                    <a:lnTo>
                      <a:pt x="0" y="253"/>
                    </a:lnTo>
                    <a:lnTo>
                      <a:pt x="7" y="261"/>
                    </a:lnTo>
                    <a:lnTo>
                      <a:pt x="49" y="261"/>
                    </a:lnTo>
                    <a:close/>
                  </a:path>
                </a:pathLst>
              </a:custGeom>
              <a:pattFill prst="wdUpDiag">
                <a:fgClr>
                  <a:schemeClr val="tx2"/>
                </a:fgClr>
                <a:bgClr>
                  <a:schemeClr val="bg1"/>
                </a:bgClr>
              </a:pattFill>
              <a:ln w="9525" cap="flat" cmpd="sng">
                <a:solidFill>
                  <a:schemeClr val="tx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o-RO"/>
              </a:p>
            </p:txBody>
          </p:sp>
          <p:sp>
            <p:nvSpPr>
              <p:cNvPr id="180331" name="Freeform 107" descr="Крупное конфетти"/>
              <p:cNvSpPr>
                <a:spLocks noChangeAspect="1"/>
              </p:cNvSpPr>
              <p:nvPr/>
            </p:nvSpPr>
            <p:spPr bwMode="auto">
              <a:xfrm flipV="1">
                <a:off x="3505" y="412"/>
                <a:ext cx="674" cy="53"/>
              </a:xfrm>
              <a:custGeom>
                <a:avLst/>
                <a:gdLst/>
                <a:ahLst/>
                <a:cxnLst>
                  <a:cxn ang="0">
                    <a:pos x="1" y="50"/>
                  </a:cxn>
                  <a:cxn ang="0">
                    <a:pos x="586" y="50"/>
                  </a:cxn>
                  <a:cxn ang="0">
                    <a:pos x="586" y="26"/>
                  </a:cxn>
                  <a:cxn ang="0">
                    <a:pos x="570" y="26"/>
                  </a:cxn>
                  <a:cxn ang="0">
                    <a:pos x="570" y="0"/>
                  </a:cxn>
                  <a:cxn ang="0">
                    <a:pos x="393" y="0"/>
                  </a:cxn>
                  <a:cxn ang="0">
                    <a:pos x="393" y="20"/>
                  </a:cxn>
                  <a:cxn ang="0">
                    <a:pos x="181" y="20"/>
                  </a:cxn>
                  <a:cxn ang="0">
                    <a:pos x="181" y="3"/>
                  </a:cxn>
                  <a:cxn ang="0">
                    <a:pos x="22" y="5"/>
                  </a:cxn>
                  <a:cxn ang="0">
                    <a:pos x="22" y="30"/>
                  </a:cxn>
                  <a:cxn ang="0">
                    <a:pos x="0" y="30"/>
                  </a:cxn>
                  <a:cxn ang="0">
                    <a:pos x="1" y="50"/>
                  </a:cxn>
                </a:cxnLst>
                <a:rect l="0" t="0" r="r" b="b"/>
                <a:pathLst>
                  <a:path w="586" h="50">
                    <a:moveTo>
                      <a:pt x="1" y="50"/>
                    </a:moveTo>
                    <a:lnTo>
                      <a:pt x="586" y="50"/>
                    </a:lnTo>
                    <a:lnTo>
                      <a:pt x="586" y="26"/>
                    </a:lnTo>
                    <a:lnTo>
                      <a:pt x="570" y="26"/>
                    </a:lnTo>
                    <a:lnTo>
                      <a:pt x="570" y="0"/>
                    </a:lnTo>
                    <a:lnTo>
                      <a:pt x="393" y="0"/>
                    </a:lnTo>
                    <a:lnTo>
                      <a:pt x="393" y="20"/>
                    </a:lnTo>
                    <a:lnTo>
                      <a:pt x="181" y="20"/>
                    </a:lnTo>
                    <a:lnTo>
                      <a:pt x="181" y="3"/>
                    </a:lnTo>
                    <a:lnTo>
                      <a:pt x="22" y="5"/>
                    </a:lnTo>
                    <a:lnTo>
                      <a:pt x="22" y="30"/>
                    </a:lnTo>
                    <a:lnTo>
                      <a:pt x="0" y="30"/>
                    </a:lnTo>
                    <a:lnTo>
                      <a:pt x="1" y="50"/>
                    </a:lnTo>
                    <a:close/>
                  </a:path>
                </a:pathLst>
              </a:custGeom>
              <a:pattFill prst="lgConfetti">
                <a:fgClr>
                  <a:srgbClr val="FF3300"/>
                </a:fgClr>
                <a:bgClr>
                  <a:srgbClr val="FFFFFF"/>
                </a:bgClr>
              </a:pattFill>
              <a:ln w="6350" cap="flat" cmpd="sng">
                <a:solidFill>
                  <a:srgbClr val="FF33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80332" name="Rectangle 108" descr="Темный диагональный 2"/>
              <p:cNvSpPr>
                <a:spLocks noChangeAspect="1" noChangeArrowheads="1"/>
              </p:cNvSpPr>
              <p:nvPr/>
            </p:nvSpPr>
            <p:spPr bwMode="auto">
              <a:xfrm flipV="1">
                <a:off x="3714" y="442"/>
                <a:ext cx="244" cy="19"/>
              </a:xfrm>
              <a:prstGeom prst="rect">
                <a:avLst/>
              </a:prstGeom>
              <a:pattFill prst="dkUpDiag">
                <a:fgClr>
                  <a:schemeClr val="tx2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80333" name="Freeform 109" descr="Темный диагональный 1"/>
              <p:cNvSpPr>
                <a:spLocks noChangeAspect="1"/>
              </p:cNvSpPr>
              <p:nvPr/>
            </p:nvSpPr>
            <p:spPr bwMode="auto">
              <a:xfrm flipV="1">
                <a:off x="3505" y="434"/>
                <a:ext cx="676" cy="47"/>
              </a:xfrm>
              <a:custGeom>
                <a:avLst/>
                <a:gdLst/>
                <a:ahLst/>
                <a:cxnLst>
                  <a:cxn ang="0">
                    <a:pos x="0" y="44"/>
                  </a:cxn>
                  <a:cxn ang="0">
                    <a:pos x="22" y="44"/>
                  </a:cxn>
                  <a:cxn ang="0">
                    <a:pos x="22" y="18"/>
                  </a:cxn>
                  <a:cxn ang="0">
                    <a:pos x="568" y="17"/>
                  </a:cxn>
                  <a:cxn ang="0">
                    <a:pos x="568" y="42"/>
                  </a:cxn>
                  <a:cxn ang="0">
                    <a:pos x="588" y="42"/>
                  </a:cxn>
                  <a:cxn ang="0">
                    <a:pos x="588" y="0"/>
                  </a:cxn>
                  <a:cxn ang="0">
                    <a:pos x="0" y="2"/>
                  </a:cxn>
                  <a:cxn ang="0">
                    <a:pos x="0" y="44"/>
                  </a:cxn>
                </a:cxnLst>
                <a:rect l="0" t="0" r="r" b="b"/>
                <a:pathLst>
                  <a:path w="588" h="44">
                    <a:moveTo>
                      <a:pt x="0" y="44"/>
                    </a:moveTo>
                    <a:lnTo>
                      <a:pt x="22" y="44"/>
                    </a:lnTo>
                    <a:lnTo>
                      <a:pt x="22" y="18"/>
                    </a:lnTo>
                    <a:lnTo>
                      <a:pt x="568" y="17"/>
                    </a:lnTo>
                    <a:lnTo>
                      <a:pt x="568" y="42"/>
                    </a:lnTo>
                    <a:lnTo>
                      <a:pt x="588" y="42"/>
                    </a:lnTo>
                    <a:lnTo>
                      <a:pt x="588" y="0"/>
                    </a:lnTo>
                    <a:lnTo>
                      <a:pt x="0" y="2"/>
                    </a:lnTo>
                    <a:lnTo>
                      <a:pt x="0" y="44"/>
                    </a:lnTo>
                    <a:close/>
                  </a:path>
                </a:pathLst>
              </a:custGeom>
              <a:pattFill prst="dkDnDiag">
                <a:fgClr>
                  <a:schemeClr val="tx2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o-RO"/>
              </a:p>
            </p:txBody>
          </p:sp>
          <p:sp>
            <p:nvSpPr>
              <p:cNvPr id="180334" name="Rectangle 110"/>
              <p:cNvSpPr>
                <a:spLocks noChangeAspect="1" noChangeArrowheads="1"/>
              </p:cNvSpPr>
              <p:nvPr/>
            </p:nvSpPr>
            <p:spPr bwMode="auto">
              <a:xfrm flipV="1">
                <a:off x="3808" y="459"/>
                <a:ext cx="54" cy="19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80335" name="Rectangle 111" descr="Мелкая клетка"/>
              <p:cNvSpPr>
                <a:spLocks noChangeAspect="1" noChangeArrowheads="1"/>
              </p:cNvSpPr>
              <p:nvPr/>
            </p:nvSpPr>
            <p:spPr bwMode="auto">
              <a:xfrm flipV="1">
                <a:off x="3200" y="323"/>
                <a:ext cx="551" cy="15"/>
              </a:xfrm>
              <a:prstGeom prst="rect">
                <a:avLst/>
              </a:prstGeom>
              <a:pattFill prst="smCheck">
                <a:fgClr>
                  <a:schemeClr val="tx2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80336" name="Rectangle 112" descr="Мелкая клетка"/>
              <p:cNvSpPr>
                <a:spLocks noChangeAspect="1" noChangeArrowheads="1"/>
              </p:cNvSpPr>
              <p:nvPr/>
            </p:nvSpPr>
            <p:spPr bwMode="auto">
              <a:xfrm flipV="1">
                <a:off x="3921" y="331"/>
                <a:ext cx="552" cy="15"/>
              </a:xfrm>
              <a:prstGeom prst="rect">
                <a:avLst/>
              </a:prstGeom>
              <a:pattFill prst="smCheck">
                <a:fgClr>
                  <a:schemeClr val="tx2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80337" name="Rectangle 113" descr="Мелкая клетка"/>
              <p:cNvSpPr>
                <a:spLocks noChangeAspect="1" noChangeArrowheads="1"/>
              </p:cNvSpPr>
              <p:nvPr/>
            </p:nvSpPr>
            <p:spPr bwMode="auto">
              <a:xfrm flipV="1">
                <a:off x="4037" y="355"/>
                <a:ext cx="168" cy="15"/>
              </a:xfrm>
              <a:prstGeom prst="rect">
                <a:avLst/>
              </a:prstGeom>
              <a:pattFill prst="smCheck">
                <a:fgClr>
                  <a:schemeClr val="tx2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80338" name="Rectangle 114" descr="Алмазная решетка (контур)"/>
              <p:cNvSpPr>
                <a:spLocks noChangeAspect="1" noChangeArrowheads="1"/>
              </p:cNvSpPr>
              <p:nvPr/>
            </p:nvSpPr>
            <p:spPr bwMode="auto">
              <a:xfrm flipV="1">
                <a:off x="3635" y="199"/>
                <a:ext cx="27" cy="25"/>
              </a:xfrm>
              <a:prstGeom prst="rect">
                <a:avLst/>
              </a:prstGeom>
              <a:pattFill prst="openDmnd">
                <a:fgClr>
                  <a:schemeClr val="tx2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80339" name="Rectangle 115" descr="Алмазная решетка (контур)"/>
              <p:cNvSpPr>
                <a:spLocks noChangeAspect="1" noChangeArrowheads="1"/>
              </p:cNvSpPr>
              <p:nvPr/>
            </p:nvSpPr>
            <p:spPr bwMode="auto">
              <a:xfrm flipV="1">
                <a:off x="3996" y="204"/>
                <a:ext cx="27" cy="24"/>
              </a:xfrm>
              <a:prstGeom prst="rect">
                <a:avLst/>
              </a:prstGeom>
              <a:pattFill prst="openDmnd">
                <a:fgClr>
                  <a:schemeClr val="tx2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80340" name="Rectangle 116" descr="Алмазная решетка (контур)"/>
              <p:cNvSpPr>
                <a:spLocks noChangeAspect="1" noChangeArrowheads="1"/>
              </p:cNvSpPr>
              <p:nvPr/>
            </p:nvSpPr>
            <p:spPr bwMode="auto">
              <a:xfrm flipV="1">
                <a:off x="3705" y="161"/>
                <a:ext cx="27" cy="25"/>
              </a:xfrm>
              <a:prstGeom prst="rect">
                <a:avLst/>
              </a:prstGeom>
              <a:pattFill prst="openDmnd">
                <a:fgClr>
                  <a:schemeClr val="tx2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80341" name="Rectangle 117" descr="Алмазная решетка (контур)"/>
              <p:cNvSpPr>
                <a:spLocks noChangeAspect="1" noChangeArrowheads="1"/>
              </p:cNvSpPr>
              <p:nvPr/>
            </p:nvSpPr>
            <p:spPr bwMode="auto">
              <a:xfrm flipV="1">
                <a:off x="3740" y="186"/>
                <a:ext cx="26" cy="24"/>
              </a:xfrm>
              <a:prstGeom prst="rect">
                <a:avLst/>
              </a:prstGeom>
              <a:pattFill prst="openDmnd">
                <a:fgClr>
                  <a:schemeClr val="tx2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80342" name="Rectangle 118" descr="Алмазная решетка (контур)"/>
              <p:cNvSpPr>
                <a:spLocks noChangeAspect="1" noChangeArrowheads="1"/>
              </p:cNvSpPr>
              <p:nvPr/>
            </p:nvSpPr>
            <p:spPr bwMode="auto">
              <a:xfrm flipV="1">
                <a:off x="3916" y="188"/>
                <a:ext cx="26" cy="24"/>
              </a:xfrm>
              <a:prstGeom prst="rect">
                <a:avLst/>
              </a:prstGeom>
              <a:pattFill prst="openDmnd">
                <a:fgClr>
                  <a:schemeClr val="tx2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80343" name="Rectangle 119" descr="Шпалера"/>
              <p:cNvSpPr>
                <a:spLocks noChangeAspect="1" noChangeArrowheads="1"/>
              </p:cNvSpPr>
              <p:nvPr/>
            </p:nvSpPr>
            <p:spPr bwMode="auto">
              <a:xfrm flipV="1">
                <a:off x="3767" y="175"/>
                <a:ext cx="149" cy="19"/>
              </a:xfrm>
              <a:prstGeom prst="rect">
                <a:avLst/>
              </a:prstGeom>
              <a:pattFill prst="trellis">
                <a:fgClr>
                  <a:srgbClr val="FF3300"/>
                </a:fgClr>
                <a:bgClr>
                  <a:srgbClr val="FFFFFF"/>
                </a:bgClr>
              </a:pattFill>
              <a:ln w="9525">
                <a:solidFill>
                  <a:srgbClr val="FF3300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80344" name="Rectangle 120" descr="Шпалера"/>
              <p:cNvSpPr>
                <a:spLocks noChangeAspect="1" noChangeArrowheads="1"/>
              </p:cNvSpPr>
              <p:nvPr/>
            </p:nvSpPr>
            <p:spPr bwMode="auto">
              <a:xfrm flipV="1">
                <a:off x="3766" y="196"/>
                <a:ext cx="148" cy="15"/>
              </a:xfrm>
              <a:prstGeom prst="rect">
                <a:avLst/>
              </a:prstGeom>
              <a:pattFill prst="trellis">
                <a:fgClr>
                  <a:srgbClr val="FF3300"/>
                </a:fgClr>
                <a:bgClr>
                  <a:srgbClr val="FFFFFF"/>
                </a:bgClr>
              </a:pattFill>
              <a:ln w="9525">
                <a:solidFill>
                  <a:srgbClr val="FF3300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80345" name="Rectangle 121" descr="Шпалера"/>
              <p:cNvSpPr>
                <a:spLocks noChangeAspect="1" noChangeArrowheads="1"/>
              </p:cNvSpPr>
              <p:nvPr/>
            </p:nvSpPr>
            <p:spPr bwMode="auto">
              <a:xfrm flipV="1">
                <a:off x="3754" y="147"/>
                <a:ext cx="177" cy="25"/>
              </a:xfrm>
              <a:prstGeom prst="rect">
                <a:avLst/>
              </a:prstGeom>
              <a:pattFill prst="trellis">
                <a:fgClr>
                  <a:srgbClr val="FF3300"/>
                </a:fgClr>
                <a:bgClr>
                  <a:srgbClr val="FFFFFF"/>
                </a:bgClr>
              </a:pattFill>
              <a:ln w="9525">
                <a:solidFill>
                  <a:srgbClr val="FF3300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80346" name="Freeform 122" descr="Шпалера"/>
              <p:cNvSpPr>
                <a:spLocks noChangeAspect="1"/>
              </p:cNvSpPr>
              <p:nvPr/>
            </p:nvSpPr>
            <p:spPr bwMode="auto">
              <a:xfrm flipV="1">
                <a:off x="3792" y="216"/>
                <a:ext cx="96" cy="90"/>
              </a:xfrm>
              <a:custGeom>
                <a:avLst/>
                <a:gdLst/>
                <a:ahLst/>
                <a:cxnLst>
                  <a:cxn ang="0">
                    <a:pos x="0" y="85"/>
                  </a:cxn>
                  <a:cxn ang="0">
                    <a:pos x="0" y="16"/>
                  </a:cxn>
                  <a:cxn ang="0">
                    <a:pos x="13" y="0"/>
                  </a:cxn>
                  <a:cxn ang="0">
                    <a:pos x="72" y="0"/>
                  </a:cxn>
                  <a:cxn ang="0">
                    <a:pos x="84" y="15"/>
                  </a:cxn>
                  <a:cxn ang="0">
                    <a:pos x="84" y="85"/>
                  </a:cxn>
                  <a:cxn ang="0">
                    <a:pos x="0" y="85"/>
                  </a:cxn>
                </a:cxnLst>
                <a:rect l="0" t="0" r="r" b="b"/>
                <a:pathLst>
                  <a:path w="84" h="85">
                    <a:moveTo>
                      <a:pt x="0" y="85"/>
                    </a:moveTo>
                    <a:lnTo>
                      <a:pt x="0" y="16"/>
                    </a:lnTo>
                    <a:lnTo>
                      <a:pt x="13" y="0"/>
                    </a:lnTo>
                    <a:lnTo>
                      <a:pt x="72" y="0"/>
                    </a:lnTo>
                    <a:lnTo>
                      <a:pt x="84" y="15"/>
                    </a:lnTo>
                    <a:lnTo>
                      <a:pt x="84" y="85"/>
                    </a:lnTo>
                    <a:lnTo>
                      <a:pt x="0" y="85"/>
                    </a:lnTo>
                    <a:close/>
                  </a:path>
                </a:pathLst>
              </a:custGeom>
              <a:pattFill prst="trellis">
                <a:fgClr>
                  <a:srgbClr val="FF3300"/>
                </a:fgClr>
                <a:bgClr>
                  <a:srgbClr val="FFFFFF"/>
                </a:bgClr>
              </a:pattFill>
              <a:ln w="9525" cap="flat" cmpd="sng">
                <a:solidFill>
                  <a:srgbClr val="FF3300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80347" name="Rectangle 123" descr="Широкий диагональный 1"/>
              <p:cNvSpPr>
                <a:spLocks noChangeAspect="1" noChangeArrowheads="1"/>
              </p:cNvSpPr>
              <p:nvPr/>
            </p:nvSpPr>
            <p:spPr bwMode="auto">
              <a:xfrm flipV="1">
                <a:off x="3888" y="291"/>
                <a:ext cx="26" cy="79"/>
              </a:xfrm>
              <a:prstGeom prst="rect">
                <a:avLst/>
              </a:prstGeom>
              <a:pattFill prst="wdDnDiag">
                <a:fgClr>
                  <a:schemeClr val="tx2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/>
              <a:lstStyle/>
              <a:p>
                <a:endParaRPr lang="ro-RO"/>
              </a:p>
            </p:txBody>
          </p:sp>
          <p:sp>
            <p:nvSpPr>
              <p:cNvPr id="180348" name="Rectangle 124" descr="Темный диагональный 2"/>
              <p:cNvSpPr>
                <a:spLocks noChangeAspect="1" noChangeArrowheads="1"/>
              </p:cNvSpPr>
              <p:nvPr/>
            </p:nvSpPr>
            <p:spPr bwMode="auto">
              <a:xfrm flipV="1">
                <a:off x="3796" y="131"/>
                <a:ext cx="99" cy="15"/>
              </a:xfrm>
              <a:prstGeom prst="rect">
                <a:avLst/>
              </a:prstGeom>
              <a:pattFill prst="dkUpDiag">
                <a:fgClr>
                  <a:schemeClr val="tx2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80349" name="Freeform 125" descr="Алмазная решетка (контур)"/>
              <p:cNvSpPr>
                <a:spLocks noChangeAspect="1"/>
              </p:cNvSpPr>
              <p:nvPr/>
            </p:nvSpPr>
            <p:spPr bwMode="auto">
              <a:xfrm flipV="1">
                <a:off x="3316" y="1545"/>
                <a:ext cx="1039" cy="1420"/>
              </a:xfrm>
              <a:custGeom>
                <a:avLst/>
                <a:gdLst/>
                <a:ahLst/>
                <a:cxnLst>
                  <a:cxn ang="0">
                    <a:pos x="0" y="1329"/>
                  </a:cxn>
                  <a:cxn ang="0">
                    <a:pos x="1" y="219"/>
                  </a:cxn>
                  <a:cxn ang="0">
                    <a:pos x="7" y="192"/>
                  </a:cxn>
                  <a:cxn ang="0">
                    <a:pos x="22" y="174"/>
                  </a:cxn>
                  <a:cxn ang="0">
                    <a:pos x="40" y="162"/>
                  </a:cxn>
                  <a:cxn ang="0">
                    <a:pos x="301" y="0"/>
                  </a:cxn>
                  <a:cxn ang="0">
                    <a:pos x="610" y="0"/>
                  </a:cxn>
                  <a:cxn ang="0">
                    <a:pos x="859" y="165"/>
                  </a:cxn>
                  <a:cxn ang="0">
                    <a:pos x="880" y="177"/>
                  </a:cxn>
                  <a:cxn ang="0">
                    <a:pos x="896" y="199"/>
                  </a:cxn>
                  <a:cxn ang="0">
                    <a:pos x="904" y="233"/>
                  </a:cxn>
                  <a:cxn ang="0">
                    <a:pos x="904" y="1326"/>
                  </a:cxn>
                  <a:cxn ang="0">
                    <a:pos x="652" y="1326"/>
                  </a:cxn>
                  <a:cxn ang="0">
                    <a:pos x="652" y="198"/>
                  </a:cxn>
                  <a:cxn ang="0">
                    <a:pos x="637" y="174"/>
                  </a:cxn>
                  <a:cxn ang="0">
                    <a:pos x="619" y="165"/>
                  </a:cxn>
                  <a:cxn ang="0">
                    <a:pos x="277" y="165"/>
                  </a:cxn>
                  <a:cxn ang="0">
                    <a:pos x="256" y="174"/>
                  </a:cxn>
                  <a:cxn ang="0">
                    <a:pos x="250" y="195"/>
                  </a:cxn>
                  <a:cxn ang="0">
                    <a:pos x="250" y="1325"/>
                  </a:cxn>
                  <a:cxn ang="0">
                    <a:pos x="0" y="1329"/>
                  </a:cxn>
                </a:cxnLst>
                <a:rect l="0" t="0" r="r" b="b"/>
                <a:pathLst>
                  <a:path w="904" h="1329">
                    <a:moveTo>
                      <a:pt x="0" y="1329"/>
                    </a:moveTo>
                    <a:lnTo>
                      <a:pt x="1" y="219"/>
                    </a:lnTo>
                    <a:lnTo>
                      <a:pt x="7" y="192"/>
                    </a:lnTo>
                    <a:lnTo>
                      <a:pt x="22" y="174"/>
                    </a:lnTo>
                    <a:lnTo>
                      <a:pt x="40" y="162"/>
                    </a:lnTo>
                    <a:lnTo>
                      <a:pt x="301" y="0"/>
                    </a:lnTo>
                    <a:lnTo>
                      <a:pt x="610" y="0"/>
                    </a:lnTo>
                    <a:lnTo>
                      <a:pt x="859" y="165"/>
                    </a:lnTo>
                    <a:lnTo>
                      <a:pt x="880" y="177"/>
                    </a:lnTo>
                    <a:lnTo>
                      <a:pt x="896" y="199"/>
                    </a:lnTo>
                    <a:lnTo>
                      <a:pt x="904" y="233"/>
                    </a:lnTo>
                    <a:lnTo>
                      <a:pt x="904" y="1326"/>
                    </a:lnTo>
                    <a:lnTo>
                      <a:pt x="652" y="1326"/>
                    </a:lnTo>
                    <a:lnTo>
                      <a:pt x="652" y="198"/>
                    </a:lnTo>
                    <a:lnTo>
                      <a:pt x="637" y="174"/>
                    </a:lnTo>
                    <a:lnTo>
                      <a:pt x="619" y="165"/>
                    </a:lnTo>
                    <a:lnTo>
                      <a:pt x="277" y="165"/>
                    </a:lnTo>
                    <a:lnTo>
                      <a:pt x="256" y="174"/>
                    </a:lnTo>
                    <a:lnTo>
                      <a:pt x="250" y="195"/>
                    </a:lnTo>
                    <a:lnTo>
                      <a:pt x="250" y="1325"/>
                    </a:lnTo>
                    <a:lnTo>
                      <a:pt x="0" y="1329"/>
                    </a:lnTo>
                    <a:close/>
                  </a:path>
                </a:pathLst>
              </a:custGeom>
              <a:pattFill prst="openDmnd">
                <a:fgClr>
                  <a:srgbClr val="FF3300"/>
                </a:fgClr>
                <a:bgClr>
                  <a:schemeClr val="bg1"/>
                </a:bgClr>
              </a:pattFill>
              <a:ln w="9525">
                <a:solidFill>
                  <a:srgbClr val="FF3300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o-RO"/>
              </a:p>
            </p:txBody>
          </p:sp>
          <p:grpSp>
            <p:nvGrpSpPr>
              <p:cNvPr id="180350" name="Group 126"/>
              <p:cNvGrpSpPr>
                <a:grpSpLocks noChangeAspect="1"/>
              </p:cNvGrpSpPr>
              <p:nvPr/>
            </p:nvGrpSpPr>
            <p:grpSpPr bwMode="auto">
              <a:xfrm flipV="1">
                <a:off x="3319" y="1498"/>
                <a:ext cx="1039" cy="48"/>
                <a:chOff x="3713" y="2705"/>
                <a:chExt cx="904" cy="45"/>
              </a:xfrm>
            </p:grpSpPr>
            <p:sp>
              <p:nvSpPr>
                <p:cNvPr id="180351" name="Rectangle 127" descr="Мелкая клетка"/>
                <p:cNvSpPr>
                  <a:spLocks noChangeAspect="1" noChangeArrowheads="1"/>
                </p:cNvSpPr>
                <p:nvPr/>
              </p:nvSpPr>
              <p:spPr bwMode="auto">
                <a:xfrm>
                  <a:off x="3713" y="2709"/>
                  <a:ext cx="282" cy="14"/>
                </a:xfrm>
                <a:prstGeom prst="rect">
                  <a:avLst/>
                </a:prstGeom>
                <a:pattFill prst="smCheck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2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80352" name="Rectangle 128" descr="Мелкая клетка"/>
                <p:cNvSpPr>
                  <a:spLocks noChangeAspect="1" noChangeArrowheads="1"/>
                </p:cNvSpPr>
                <p:nvPr/>
              </p:nvSpPr>
              <p:spPr bwMode="auto">
                <a:xfrm>
                  <a:off x="4335" y="2705"/>
                  <a:ext cx="282" cy="14"/>
                </a:xfrm>
                <a:prstGeom prst="rect">
                  <a:avLst/>
                </a:prstGeom>
                <a:pattFill prst="smCheck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2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80353" name="Rectangle 129" descr="Мелкая клетка"/>
                <p:cNvSpPr>
                  <a:spLocks noChangeAspect="1" noChangeArrowheads="1"/>
                </p:cNvSpPr>
                <p:nvPr/>
              </p:nvSpPr>
              <p:spPr bwMode="auto">
                <a:xfrm>
                  <a:off x="3713" y="2723"/>
                  <a:ext cx="168" cy="14"/>
                </a:xfrm>
                <a:prstGeom prst="rect">
                  <a:avLst/>
                </a:prstGeom>
                <a:pattFill prst="smCheck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2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80354" name="Rectangle 130" descr="Мелкая клетка"/>
                <p:cNvSpPr>
                  <a:spLocks noChangeAspect="1" noChangeArrowheads="1"/>
                </p:cNvSpPr>
                <p:nvPr/>
              </p:nvSpPr>
              <p:spPr bwMode="auto">
                <a:xfrm>
                  <a:off x="4445" y="2720"/>
                  <a:ext cx="168" cy="14"/>
                </a:xfrm>
                <a:prstGeom prst="rect">
                  <a:avLst/>
                </a:prstGeom>
                <a:pattFill prst="smCheck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2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80355" name="Rectangle 131" descr="Мелкая клетка"/>
                <p:cNvSpPr>
                  <a:spLocks noChangeAspect="1" noChangeArrowheads="1"/>
                </p:cNvSpPr>
                <p:nvPr/>
              </p:nvSpPr>
              <p:spPr bwMode="auto">
                <a:xfrm>
                  <a:off x="3881" y="2736"/>
                  <a:ext cx="115" cy="14"/>
                </a:xfrm>
                <a:prstGeom prst="rect">
                  <a:avLst/>
                </a:prstGeom>
                <a:pattFill prst="smCheck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2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80356" name="Rectangle 132" descr="Мелкая клетка"/>
                <p:cNvSpPr>
                  <a:spLocks noChangeAspect="1" noChangeArrowheads="1"/>
                </p:cNvSpPr>
                <p:nvPr/>
              </p:nvSpPr>
              <p:spPr bwMode="auto">
                <a:xfrm>
                  <a:off x="4333" y="2733"/>
                  <a:ext cx="115" cy="14"/>
                </a:xfrm>
                <a:prstGeom prst="rect">
                  <a:avLst/>
                </a:prstGeom>
                <a:pattFill prst="smCheck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2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  <p:sp>
            <p:nvSpPr>
              <p:cNvPr id="180357" name="Oval 133" descr="Темный диагональный 1"/>
              <p:cNvSpPr>
                <a:spLocks noChangeAspect="1" noChangeArrowheads="1"/>
              </p:cNvSpPr>
              <p:nvPr/>
            </p:nvSpPr>
            <p:spPr bwMode="auto">
              <a:xfrm flipV="1">
                <a:off x="4370" y="3080"/>
                <a:ext cx="72" cy="68"/>
              </a:xfrm>
              <a:prstGeom prst="ellipse">
                <a:avLst/>
              </a:prstGeom>
              <a:pattFill prst="dkDnDiag">
                <a:fgClr>
                  <a:schemeClr val="tx2"/>
                </a:fgClr>
                <a:bgClr>
                  <a:schemeClr val="bg1"/>
                </a:bgClr>
              </a:pattFill>
              <a:ln w="6350">
                <a:solidFill>
                  <a:schemeClr val="tx2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80358" name="Oval 134" descr="Темный диагональный 1"/>
              <p:cNvSpPr>
                <a:spLocks noChangeAspect="1" noChangeArrowheads="1"/>
              </p:cNvSpPr>
              <p:nvPr/>
            </p:nvSpPr>
            <p:spPr bwMode="auto">
              <a:xfrm flipV="1">
                <a:off x="3224" y="3082"/>
                <a:ext cx="72" cy="68"/>
              </a:xfrm>
              <a:prstGeom prst="ellipse">
                <a:avLst/>
              </a:prstGeom>
              <a:pattFill prst="dkDnDiag">
                <a:fgClr>
                  <a:schemeClr val="tx2"/>
                </a:fgClr>
                <a:bgClr>
                  <a:schemeClr val="bg1"/>
                </a:bgClr>
              </a:pattFill>
              <a:ln w="6350">
                <a:solidFill>
                  <a:schemeClr val="tx2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80359" name="AutoShape 135"/>
              <p:cNvSpPr>
                <a:spLocks noChangeAspect="1" noChangeArrowheads="1"/>
              </p:cNvSpPr>
              <p:nvPr/>
            </p:nvSpPr>
            <p:spPr bwMode="auto">
              <a:xfrm flipV="1">
                <a:off x="3367" y="378"/>
                <a:ext cx="88" cy="111"/>
              </a:xfrm>
              <a:prstGeom prst="bevel">
                <a:avLst>
                  <a:gd name="adj" fmla="val 16250"/>
                </a:avLst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15294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grpSp>
            <p:nvGrpSpPr>
              <p:cNvPr id="180360" name="Group 136"/>
              <p:cNvGrpSpPr>
                <a:grpSpLocks noChangeAspect="1"/>
              </p:cNvGrpSpPr>
              <p:nvPr/>
            </p:nvGrpSpPr>
            <p:grpSpPr bwMode="auto">
              <a:xfrm flipV="1">
                <a:off x="3326" y="193"/>
                <a:ext cx="183" cy="184"/>
                <a:chOff x="3719" y="3800"/>
                <a:chExt cx="159" cy="172"/>
              </a:xfrm>
            </p:grpSpPr>
            <p:grpSp>
              <p:nvGrpSpPr>
                <p:cNvPr id="180361" name="Group 137"/>
                <p:cNvGrpSpPr>
                  <a:grpSpLocks noChangeAspect="1"/>
                </p:cNvGrpSpPr>
                <p:nvPr/>
              </p:nvGrpSpPr>
              <p:grpSpPr bwMode="auto">
                <a:xfrm>
                  <a:off x="3719" y="3915"/>
                  <a:ext cx="159" cy="57"/>
                  <a:chOff x="3719" y="3915"/>
                  <a:chExt cx="159" cy="57"/>
                </a:xfrm>
              </p:grpSpPr>
              <p:sp>
                <p:nvSpPr>
                  <p:cNvPr id="180362" name="Freeform 138"/>
                  <p:cNvSpPr>
                    <a:spLocks noChangeAspect="1"/>
                  </p:cNvSpPr>
                  <p:nvPr/>
                </p:nvSpPr>
                <p:spPr bwMode="auto">
                  <a:xfrm>
                    <a:off x="3719" y="3915"/>
                    <a:ext cx="159" cy="57"/>
                  </a:xfrm>
                  <a:custGeom>
                    <a:avLst/>
                    <a:gdLst/>
                    <a:ahLst/>
                    <a:cxnLst>
                      <a:cxn ang="0">
                        <a:pos x="36" y="0"/>
                      </a:cxn>
                      <a:cxn ang="0">
                        <a:pos x="112" y="0"/>
                      </a:cxn>
                      <a:cxn ang="0">
                        <a:pos x="159" y="41"/>
                      </a:cxn>
                      <a:cxn ang="0">
                        <a:pos x="159" y="56"/>
                      </a:cxn>
                      <a:cxn ang="0">
                        <a:pos x="91" y="56"/>
                      </a:cxn>
                      <a:cxn ang="0">
                        <a:pos x="91" y="26"/>
                      </a:cxn>
                      <a:cxn ang="0">
                        <a:pos x="66" y="26"/>
                      </a:cxn>
                      <a:cxn ang="0">
                        <a:pos x="66" y="57"/>
                      </a:cxn>
                      <a:cxn ang="0">
                        <a:pos x="0" y="57"/>
                      </a:cxn>
                      <a:cxn ang="0">
                        <a:pos x="0" y="39"/>
                      </a:cxn>
                      <a:cxn ang="0">
                        <a:pos x="36" y="0"/>
                      </a:cxn>
                    </a:cxnLst>
                    <a:rect l="0" t="0" r="r" b="b"/>
                    <a:pathLst>
                      <a:path w="159" h="57">
                        <a:moveTo>
                          <a:pt x="36" y="0"/>
                        </a:moveTo>
                        <a:lnTo>
                          <a:pt x="112" y="0"/>
                        </a:lnTo>
                        <a:lnTo>
                          <a:pt x="159" y="41"/>
                        </a:lnTo>
                        <a:lnTo>
                          <a:pt x="159" y="56"/>
                        </a:lnTo>
                        <a:lnTo>
                          <a:pt x="91" y="56"/>
                        </a:lnTo>
                        <a:lnTo>
                          <a:pt x="91" y="26"/>
                        </a:lnTo>
                        <a:lnTo>
                          <a:pt x="66" y="26"/>
                        </a:lnTo>
                        <a:lnTo>
                          <a:pt x="66" y="57"/>
                        </a:lnTo>
                        <a:lnTo>
                          <a:pt x="0" y="57"/>
                        </a:lnTo>
                        <a:lnTo>
                          <a:pt x="0" y="39"/>
                        </a:lnTo>
                        <a:lnTo>
                          <a:pt x="36" y="0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chemeClr val="folHlink"/>
                      </a:gs>
                      <a:gs pos="50000">
                        <a:schemeClr val="folHlink">
                          <a:gamma/>
                          <a:tint val="15294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endParaRPr lang="ro-RO"/>
                  </a:p>
                </p:txBody>
              </p:sp>
              <p:sp>
                <p:nvSpPr>
                  <p:cNvPr id="180363" name="Line 139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3722" y="3953"/>
                    <a:ext cx="61" cy="0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endParaRPr lang="ro-RO"/>
                  </a:p>
                </p:txBody>
              </p:sp>
              <p:sp>
                <p:nvSpPr>
                  <p:cNvPr id="180364" name="Line 140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3810" y="3953"/>
                    <a:ext cx="66" cy="1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endParaRPr lang="ro-RO"/>
                  </a:p>
                </p:txBody>
              </p:sp>
            </p:grpSp>
            <p:grpSp>
              <p:nvGrpSpPr>
                <p:cNvPr id="180365" name="Group 141"/>
                <p:cNvGrpSpPr>
                  <a:grpSpLocks noChangeAspect="1"/>
                </p:cNvGrpSpPr>
                <p:nvPr/>
              </p:nvGrpSpPr>
              <p:grpSpPr bwMode="auto">
                <a:xfrm>
                  <a:off x="3740" y="3800"/>
                  <a:ext cx="105" cy="115"/>
                  <a:chOff x="3740" y="3800"/>
                  <a:chExt cx="105" cy="115"/>
                </a:xfrm>
              </p:grpSpPr>
              <p:sp>
                <p:nvSpPr>
                  <p:cNvPr id="180366" name="Rectangle 14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755" y="3800"/>
                    <a:ext cx="76" cy="115"/>
                  </a:xfrm>
                  <a:prstGeom prst="rect">
                    <a:avLst/>
                  </a:prstGeom>
                  <a:gradFill rotWithShape="0">
                    <a:gsLst>
                      <a:gs pos="0">
                        <a:schemeClr val="folHlink"/>
                      </a:gs>
                      <a:gs pos="50000">
                        <a:schemeClr val="folHlink">
                          <a:gamma/>
                          <a:tint val="15294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80367" name="Freeform 143"/>
                  <p:cNvSpPr>
                    <a:spLocks noChangeAspect="1"/>
                  </p:cNvSpPr>
                  <p:nvPr/>
                </p:nvSpPr>
                <p:spPr bwMode="auto">
                  <a:xfrm>
                    <a:off x="3740" y="3800"/>
                    <a:ext cx="15" cy="114"/>
                  </a:xfrm>
                  <a:custGeom>
                    <a:avLst/>
                    <a:gdLst/>
                    <a:ahLst/>
                    <a:cxnLst>
                      <a:cxn ang="0">
                        <a:pos x="13" y="0"/>
                      </a:cxn>
                      <a:cxn ang="0">
                        <a:pos x="0" y="33"/>
                      </a:cxn>
                      <a:cxn ang="0">
                        <a:pos x="0" y="111"/>
                      </a:cxn>
                      <a:cxn ang="0">
                        <a:pos x="15" y="114"/>
                      </a:cxn>
                    </a:cxnLst>
                    <a:rect l="0" t="0" r="r" b="b"/>
                    <a:pathLst>
                      <a:path w="15" h="114">
                        <a:moveTo>
                          <a:pt x="13" y="0"/>
                        </a:moveTo>
                        <a:lnTo>
                          <a:pt x="0" y="33"/>
                        </a:lnTo>
                        <a:lnTo>
                          <a:pt x="0" y="111"/>
                        </a:lnTo>
                        <a:lnTo>
                          <a:pt x="15" y="114"/>
                        </a:lnTo>
                      </a:path>
                    </a:pathLst>
                  </a:custGeom>
                  <a:gradFill rotWithShape="0">
                    <a:gsLst>
                      <a:gs pos="0">
                        <a:schemeClr val="folHlink"/>
                      </a:gs>
                      <a:gs pos="50000">
                        <a:schemeClr val="folHlink">
                          <a:gamma/>
                          <a:tint val="15294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lin ang="0" scaled="1"/>
                  </a:gradFill>
                  <a:ln w="6350" cmpd="sng">
                    <a:solidFill>
                      <a:schemeClr val="tx1"/>
                    </a:solidFill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o-RO"/>
                  </a:p>
                </p:txBody>
              </p:sp>
              <p:sp>
                <p:nvSpPr>
                  <p:cNvPr id="180368" name="Freeform 144"/>
                  <p:cNvSpPr>
                    <a:spLocks noChangeAspect="1"/>
                  </p:cNvSpPr>
                  <p:nvPr/>
                </p:nvSpPr>
                <p:spPr bwMode="auto">
                  <a:xfrm flipH="1">
                    <a:off x="3830" y="3801"/>
                    <a:ext cx="15" cy="114"/>
                  </a:xfrm>
                  <a:custGeom>
                    <a:avLst/>
                    <a:gdLst/>
                    <a:ahLst/>
                    <a:cxnLst>
                      <a:cxn ang="0">
                        <a:pos x="13" y="0"/>
                      </a:cxn>
                      <a:cxn ang="0">
                        <a:pos x="0" y="33"/>
                      </a:cxn>
                      <a:cxn ang="0">
                        <a:pos x="0" y="111"/>
                      </a:cxn>
                      <a:cxn ang="0">
                        <a:pos x="15" y="114"/>
                      </a:cxn>
                    </a:cxnLst>
                    <a:rect l="0" t="0" r="r" b="b"/>
                    <a:pathLst>
                      <a:path w="15" h="114">
                        <a:moveTo>
                          <a:pt x="13" y="0"/>
                        </a:moveTo>
                        <a:lnTo>
                          <a:pt x="0" y="33"/>
                        </a:lnTo>
                        <a:lnTo>
                          <a:pt x="0" y="111"/>
                        </a:lnTo>
                        <a:lnTo>
                          <a:pt x="15" y="114"/>
                        </a:lnTo>
                      </a:path>
                    </a:pathLst>
                  </a:custGeom>
                  <a:gradFill rotWithShape="0">
                    <a:gsLst>
                      <a:gs pos="0">
                        <a:schemeClr val="folHlink"/>
                      </a:gs>
                      <a:gs pos="50000">
                        <a:schemeClr val="folHlink">
                          <a:gamma/>
                          <a:tint val="15294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lin ang="0" scaled="1"/>
                  </a:gradFill>
                  <a:ln w="6350" cmpd="sng">
                    <a:solidFill>
                      <a:schemeClr val="tx1"/>
                    </a:solidFill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o-RO"/>
                  </a:p>
                </p:txBody>
              </p:sp>
            </p:grpSp>
          </p:grpSp>
          <p:sp>
            <p:nvSpPr>
              <p:cNvPr id="180369" name="Rectangle 145" descr="Алмазная решетка (контур)"/>
              <p:cNvSpPr>
                <a:spLocks noChangeAspect="1" noChangeArrowheads="1"/>
              </p:cNvSpPr>
              <p:nvPr/>
            </p:nvSpPr>
            <p:spPr bwMode="auto">
              <a:xfrm flipV="1">
                <a:off x="3951" y="159"/>
                <a:ext cx="27" cy="24"/>
              </a:xfrm>
              <a:prstGeom prst="rect">
                <a:avLst/>
              </a:prstGeom>
              <a:pattFill prst="openDmnd">
                <a:fgClr>
                  <a:schemeClr val="tx2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grpSp>
            <p:nvGrpSpPr>
              <p:cNvPr id="180370" name="Group 146"/>
              <p:cNvGrpSpPr>
                <a:grpSpLocks noChangeAspect="1"/>
              </p:cNvGrpSpPr>
              <p:nvPr/>
            </p:nvGrpSpPr>
            <p:grpSpPr bwMode="auto">
              <a:xfrm flipV="1">
                <a:off x="3238" y="499"/>
                <a:ext cx="1250" cy="697"/>
                <a:chOff x="4752" y="3039"/>
                <a:chExt cx="1088" cy="599"/>
              </a:xfrm>
            </p:grpSpPr>
            <p:sp>
              <p:nvSpPr>
                <p:cNvPr id="180371" name="Freeform 147"/>
                <p:cNvSpPr>
                  <a:spLocks noChangeAspect="1"/>
                </p:cNvSpPr>
                <p:nvPr/>
              </p:nvSpPr>
              <p:spPr bwMode="auto">
                <a:xfrm flipV="1">
                  <a:off x="4806" y="3115"/>
                  <a:ext cx="934" cy="517"/>
                </a:xfrm>
                <a:custGeom>
                  <a:avLst/>
                  <a:gdLst/>
                  <a:ahLst/>
                  <a:cxnLst>
                    <a:cxn ang="0">
                      <a:pos x="0" y="1212"/>
                    </a:cxn>
                    <a:cxn ang="0">
                      <a:pos x="2200" y="1220"/>
                    </a:cxn>
                    <a:cxn ang="0">
                      <a:pos x="2200" y="1100"/>
                    </a:cxn>
                    <a:cxn ang="0">
                      <a:pos x="1917" y="0"/>
                    </a:cxn>
                    <a:cxn ang="0">
                      <a:pos x="283" y="0"/>
                    </a:cxn>
                    <a:cxn ang="0">
                      <a:pos x="8" y="1057"/>
                    </a:cxn>
                    <a:cxn ang="0">
                      <a:pos x="0" y="1212"/>
                    </a:cxn>
                  </a:cxnLst>
                  <a:rect l="0" t="0" r="r" b="b"/>
                  <a:pathLst>
                    <a:path w="2200" h="1220">
                      <a:moveTo>
                        <a:pt x="0" y="1212"/>
                      </a:moveTo>
                      <a:lnTo>
                        <a:pt x="2200" y="1220"/>
                      </a:lnTo>
                      <a:lnTo>
                        <a:pt x="2200" y="1100"/>
                      </a:lnTo>
                      <a:lnTo>
                        <a:pt x="1917" y="0"/>
                      </a:lnTo>
                      <a:lnTo>
                        <a:pt x="283" y="0"/>
                      </a:lnTo>
                      <a:lnTo>
                        <a:pt x="8" y="1057"/>
                      </a:lnTo>
                      <a:lnTo>
                        <a:pt x="0" y="1212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DDDDDD">
                        <a:gamma/>
                        <a:shade val="46275"/>
                        <a:invGamma/>
                      </a:srgbClr>
                    </a:gs>
                    <a:gs pos="100000">
                      <a:srgbClr val="DDDDDD"/>
                    </a:gs>
                  </a:gsLst>
                  <a:lin ang="189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ro-RO"/>
                </a:p>
              </p:txBody>
            </p:sp>
            <p:sp>
              <p:nvSpPr>
                <p:cNvPr id="180372" name="Rectangle 148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 flipV="1">
                  <a:off x="5366" y="3085"/>
                  <a:ext cx="402" cy="20"/>
                </a:xfrm>
                <a:prstGeom prst="rect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ro-RO"/>
                </a:p>
              </p:txBody>
            </p:sp>
            <p:sp>
              <p:nvSpPr>
                <p:cNvPr id="180373" name="Freeform 149" descr="75%"/>
                <p:cNvSpPr>
                  <a:spLocks noChangeAspect="1"/>
                </p:cNvSpPr>
                <p:nvPr/>
              </p:nvSpPr>
              <p:spPr bwMode="auto">
                <a:xfrm flipV="1">
                  <a:off x="4781" y="3039"/>
                  <a:ext cx="987" cy="64"/>
                </a:xfrm>
                <a:custGeom>
                  <a:avLst/>
                  <a:gdLst/>
                  <a:ahLst/>
                  <a:cxnLst>
                    <a:cxn ang="0">
                      <a:pos x="1" y="33"/>
                    </a:cxn>
                    <a:cxn ang="0">
                      <a:pos x="0" y="71"/>
                    </a:cxn>
                    <a:cxn ang="0">
                      <a:pos x="816" y="69"/>
                    </a:cxn>
                    <a:cxn ang="0">
                      <a:pos x="837" y="78"/>
                    </a:cxn>
                    <a:cxn ang="0">
                      <a:pos x="852" y="111"/>
                    </a:cxn>
                    <a:cxn ang="0">
                      <a:pos x="879" y="138"/>
                    </a:cxn>
                    <a:cxn ang="0">
                      <a:pos x="897" y="147"/>
                    </a:cxn>
                    <a:cxn ang="0">
                      <a:pos x="939" y="147"/>
                    </a:cxn>
                    <a:cxn ang="0">
                      <a:pos x="976" y="123"/>
                    </a:cxn>
                    <a:cxn ang="0">
                      <a:pos x="1030" y="42"/>
                    </a:cxn>
                    <a:cxn ang="0">
                      <a:pos x="1057" y="27"/>
                    </a:cxn>
                    <a:cxn ang="0">
                      <a:pos x="1078" y="27"/>
                    </a:cxn>
                    <a:cxn ang="0">
                      <a:pos x="1264" y="27"/>
                    </a:cxn>
                    <a:cxn ang="0">
                      <a:pos x="1294" y="39"/>
                    </a:cxn>
                    <a:cxn ang="0">
                      <a:pos x="1306" y="63"/>
                    </a:cxn>
                    <a:cxn ang="0">
                      <a:pos x="1358" y="129"/>
                    </a:cxn>
                    <a:cxn ang="0">
                      <a:pos x="1376" y="150"/>
                    </a:cxn>
                    <a:cxn ang="0">
                      <a:pos x="1424" y="150"/>
                    </a:cxn>
                    <a:cxn ang="0">
                      <a:pos x="1442" y="138"/>
                    </a:cxn>
                    <a:cxn ang="0">
                      <a:pos x="1460" y="132"/>
                    </a:cxn>
                    <a:cxn ang="0">
                      <a:pos x="1484" y="81"/>
                    </a:cxn>
                    <a:cxn ang="0">
                      <a:pos x="1508" y="69"/>
                    </a:cxn>
                    <a:cxn ang="0">
                      <a:pos x="1529" y="69"/>
                    </a:cxn>
                    <a:cxn ang="0">
                      <a:pos x="2323" y="69"/>
                    </a:cxn>
                    <a:cxn ang="0">
                      <a:pos x="2325" y="38"/>
                    </a:cxn>
                    <a:cxn ang="0">
                      <a:pos x="1499" y="39"/>
                    </a:cxn>
                    <a:cxn ang="0">
                      <a:pos x="1472" y="51"/>
                    </a:cxn>
                    <a:cxn ang="0">
                      <a:pos x="1460" y="66"/>
                    </a:cxn>
                    <a:cxn ang="0">
                      <a:pos x="1436" y="111"/>
                    </a:cxn>
                    <a:cxn ang="0">
                      <a:pos x="1412" y="117"/>
                    </a:cxn>
                    <a:cxn ang="0">
                      <a:pos x="1394" y="117"/>
                    </a:cxn>
                    <a:cxn ang="0">
                      <a:pos x="1367" y="93"/>
                    </a:cxn>
                    <a:cxn ang="0">
                      <a:pos x="1324" y="27"/>
                    </a:cxn>
                    <a:cxn ang="0">
                      <a:pos x="1306" y="12"/>
                    </a:cxn>
                    <a:cxn ang="0">
                      <a:pos x="1282" y="0"/>
                    </a:cxn>
                    <a:cxn ang="0">
                      <a:pos x="1255" y="0"/>
                    </a:cxn>
                    <a:cxn ang="0">
                      <a:pos x="1033" y="3"/>
                    </a:cxn>
                    <a:cxn ang="0">
                      <a:pos x="1009" y="15"/>
                    </a:cxn>
                    <a:cxn ang="0">
                      <a:pos x="997" y="30"/>
                    </a:cxn>
                    <a:cxn ang="0">
                      <a:pos x="973" y="60"/>
                    </a:cxn>
                    <a:cxn ang="0">
                      <a:pos x="954" y="96"/>
                    </a:cxn>
                    <a:cxn ang="0">
                      <a:pos x="933" y="108"/>
                    </a:cxn>
                    <a:cxn ang="0">
                      <a:pos x="906" y="108"/>
                    </a:cxn>
                    <a:cxn ang="0">
                      <a:pos x="891" y="96"/>
                    </a:cxn>
                    <a:cxn ang="0">
                      <a:pos x="864" y="72"/>
                    </a:cxn>
                    <a:cxn ang="0">
                      <a:pos x="852" y="48"/>
                    </a:cxn>
                    <a:cxn ang="0">
                      <a:pos x="831" y="36"/>
                    </a:cxn>
                    <a:cxn ang="0">
                      <a:pos x="1" y="33"/>
                    </a:cxn>
                  </a:cxnLst>
                  <a:rect l="0" t="0" r="r" b="b"/>
                  <a:pathLst>
                    <a:path w="2325" h="150">
                      <a:moveTo>
                        <a:pt x="1" y="33"/>
                      </a:moveTo>
                      <a:lnTo>
                        <a:pt x="0" y="71"/>
                      </a:lnTo>
                      <a:lnTo>
                        <a:pt x="816" y="69"/>
                      </a:lnTo>
                      <a:lnTo>
                        <a:pt x="837" y="78"/>
                      </a:lnTo>
                      <a:lnTo>
                        <a:pt x="852" y="111"/>
                      </a:lnTo>
                      <a:lnTo>
                        <a:pt x="879" y="138"/>
                      </a:lnTo>
                      <a:lnTo>
                        <a:pt x="897" y="147"/>
                      </a:lnTo>
                      <a:lnTo>
                        <a:pt x="939" y="147"/>
                      </a:lnTo>
                      <a:lnTo>
                        <a:pt x="976" y="123"/>
                      </a:lnTo>
                      <a:lnTo>
                        <a:pt x="1030" y="42"/>
                      </a:lnTo>
                      <a:lnTo>
                        <a:pt x="1057" y="27"/>
                      </a:lnTo>
                      <a:lnTo>
                        <a:pt x="1078" y="27"/>
                      </a:lnTo>
                      <a:lnTo>
                        <a:pt x="1264" y="27"/>
                      </a:lnTo>
                      <a:lnTo>
                        <a:pt x="1294" y="39"/>
                      </a:lnTo>
                      <a:lnTo>
                        <a:pt x="1306" y="63"/>
                      </a:lnTo>
                      <a:lnTo>
                        <a:pt x="1358" y="129"/>
                      </a:lnTo>
                      <a:lnTo>
                        <a:pt x="1376" y="150"/>
                      </a:lnTo>
                      <a:lnTo>
                        <a:pt x="1424" y="150"/>
                      </a:lnTo>
                      <a:lnTo>
                        <a:pt x="1442" y="138"/>
                      </a:lnTo>
                      <a:lnTo>
                        <a:pt x="1460" y="132"/>
                      </a:lnTo>
                      <a:lnTo>
                        <a:pt x="1484" y="81"/>
                      </a:lnTo>
                      <a:lnTo>
                        <a:pt x="1508" y="69"/>
                      </a:lnTo>
                      <a:lnTo>
                        <a:pt x="1529" y="69"/>
                      </a:lnTo>
                      <a:lnTo>
                        <a:pt x="2323" y="69"/>
                      </a:lnTo>
                      <a:lnTo>
                        <a:pt x="2325" y="38"/>
                      </a:lnTo>
                      <a:lnTo>
                        <a:pt x="1499" y="39"/>
                      </a:lnTo>
                      <a:lnTo>
                        <a:pt x="1472" y="51"/>
                      </a:lnTo>
                      <a:lnTo>
                        <a:pt x="1460" y="66"/>
                      </a:lnTo>
                      <a:lnTo>
                        <a:pt x="1436" y="111"/>
                      </a:lnTo>
                      <a:lnTo>
                        <a:pt x="1412" y="117"/>
                      </a:lnTo>
                      <a:lnTo>
                        <a:pt x="1394" y="117"/>
                      </a:lnTo>
                      <a:lnTo>
                        <a:pt x="1367" y="93"/>
                      </a:lnTo>
                      <a:lnTo>
                        <a:pt x="1324" y="27"/>
                      </a:lnTo>
                      <a:lnTo>
                        <a:pt x="1306" y="12"/>
                      </a:lnTo>
                      <a:lnTo>
                        <a:pt x="1282" y="0"/>
                      </a:lnTo>
                      <a:lnTo>
                        <a:pt x="1255" y="0"/>
                      </a:lnTo>
                      <a:lnTo>
                        <a:pt x="1033" y="3"/>
                      </a:lnTo>
                      <a:lnTo>
                        <a:pt x="1009" y="15"/>
                      </a:lnTo>
                      <a:lnTo>
                        <a:pt x="997" y="30"/>
                      </a:lnTo>
                      <a:lnTo>
                        <a:pt x="973" y="60"/>
                      </a:lnTo>
                      <a:lnTo>
                        <a:pt x="954" y="96"/>
                      </a:lnTo>
                      <a:lnTo>
                        <a:pt x="933" y="108"/>
                      </a:lnTo>
                      <a:lnTo>
                        <a:pt x="906" y="108"/>
                      </a:lnTo>
                      <a:lnTo>
                        <a:pt x="891" y="96"/>
                      </a:lnTo>
                      <a:lnTo>
                        <a:pt x="864" y="72"/>
                      </a:lnTo>
                      <a:lnTo>
                        <a:pt x="852" y="48"/>
                      </a:lnTo>
                      <a:lnTo>
                        <a:pt x="831" y="36"/>
                      </a:lnTo>
                      <a:lnTo>
                        <a:pt x="1" y="33"/>
                      </a:lnTo>
                      <a:close/>
                    </a:path>
                  </a:pathLst>
                </a:custGeom>
                <a:pattFill prst="pct75">
                  <a:fgClr>
                    <a:schemeClr val="tx2"/>
                  </a:fgClr>
                  <a:bgClr>
                    <a:srgbClr val="FFFFFF"/>
                  </a:bgClr>
                </a:patt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ro-RO"/>
                </a:p>
              </p:txBody>
            </p:sp>
            <p:sp>
              <p:nvSpPr>
                <p:cNvPr id="180374" name="Freeform 150" descr="Темный диагональный 2"/>
                <p:cNvSpPr>
                  <a:spLocks noChangeAspect="1"/>
                </p:cNvSpPr>
                <p:nvPr/>
              </p:nvSpPr>
              <p:spPr bwMode="auto">
                <a:xfrm flipV="1">
                  <a:off x="5213" y="3054"/>
                  <a:ext cx="121" cy="37"/>
                </a:xfrm>
                <a:custGeom>
                  <a:avLst/>
                  <a:gdLst/>
                  <a:ahLst/>
                  <a:cxnLst>
                    <a:cxn ang="0">
                      <a:pos x="21" y="87"/>
                    </a:cxn>
                    <a:cxn ang="0">
                      <a:pos x="21" y="34"/>
                    </a:cxn>
                    <a:cxn ang="0">
                      <a:pos x="34" y="18"/>
                    </a:cxn>
                    <a:cxn ang="0">
                      <a:pos x="240" y="18"/>
                    </a:cxn>
                    <a:cxn ang="0">
                      <a:pos x="262" y="31"/>
                    </a:cxn>
                    <a:cxn ang="0">
                      <a:pos x="262" y="88"/>
                    </a:cxn>
                    <a:cxn ang="0">
                      <a:pos x="286" y="88"/>
                    </a:cxn>
                    <a:cxn ang="0">
                      <a:pos x="286" y="34"/>
                    </a:cxn>
                    <a:cxn ang="0">
                      <a:pos x="277" y="13"/>
                    </a:cxn>
                    <a:cxn ang="0">
                      <a:pos x="264" y="3"/>
                    </a:cxn>
                    <a:cxn ang="0">
                      <a:pos x="243" y="0"/>
                    </a:cxn>
                    <a:cxn ang="0">
                      <a:pos x="37" y="0"/>
                    </a:cxn>
                    <a:cxn ang="0">
                      <a:pos x="16" y="3"/>
                    </a:cxn>
                    <a:cxn ang="0">
                      <a:pos x="7" y="15"/>
                    </a:cxn>
                    <a:cxn ang="0">
                      <a:pos x="0" y="33"/>
                    </a:cxn>
                    <a:cxn ang="0">
                      <a:pos x="0" y="90"/>
                    </a:cxn>
                    <a:cxn ang="0">
                      <a:pos x="21" y="87"/>
                    </a:cxn>
                  </a:cxnLst>
                  <a:rect l="0" t="0" r="r" b="b"/>
                  <a:pathLst>
                    <a:path w="286" h="90">
                      <a:moveTo>
                        <a:pt x="21" y="87"/>
                      </a:moveTo>
                      <a:lnTo>
                        <a:pt x="21" y="34"/>
                      </a:lnTo>
                      <a:lnTo>
                        <a:pt x="34" y="18"/>
                      </a:lnTo>
                      <a:lnTo>
                        <a:pt x="240" y="18"/>
                      </a:lnTo>
                      <a:lnTo>
                        <a:pt x="262" y="31"/>
                      </a:lnTo>
                      <a:lnTo>
                        <a:pt x="262" y="88"/>
                      </a:lnTo>
                      <a:lnTo>
                        <a:pt x="286" y="88"/>
                      </a:lnTo>
                      <a:lnTo>
                        <a:pt x="286" y="34"/>
                      </a:lnTo>
                      <a:lnTo>
                        <a:pt x="277" y="13"/>
                      </a:lnTo>
                      <a:lnTo>
                        <a:pt x="264" y="3"/>
                      </a:lnTo>
                      <a:lnTo>
                        <a:pt x="243" y="0"/>
                      </a:lnTo>
                      <a:lnTo>
                        <a:pt x="37" y="0"/>
                      </a:lnTo>
                      <a:lnTo>
                        <a:pt x="16" y="3"/>
                      </a:lnTo>
                      <a:lnTo>
                        <a:pt x="7" y="15"/>
                      </a:lnTo>
                      <a:lnTo>
                        <a:pt x="0" y="33"/>
                      </a:lnTo>
                      <a:lnTo>
                        <a:pt x="0" y="90"/>
                      </a:lnTo>
                      <a:lnTo>
                        <a:pt x="21" y="87"/>
                      </a:lnTo>
                      <a:close/>
                    </a:path>
                  </a:pathLst>
                </a:custGeom>
                <a:pattFill prst="dkUpDiag">
                  <a:fgClr>
                    <a:schemeClr val="tx2"/>
                  </a:fgClr>
                  <a:bgClr>
                    <a:schemeClr val="bg1"/>
                  </a:bgClr>
                </a:pattFill>
                <a:ln w="6350" cmpd="sng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ro-RO"/>
                </a:p>
              </p:txBody>
            </p:sp>
            <p:sp>
              <p:nvSpPr>
                <p:cNvPr id="180375" name="Freeform 151" descr="Темный диагональный 1"/>
                <p:cNvSpPr>
                  <a:spLocks noChangeAspect="1"/>
                </p:cNvSpPr>
                <p:nvPr/>
              </p:nvSpPr>
              <p:spPr bwMode="auto">
                <a:xfrm flipV="1">
                  <a:off x="5072" y="3100"/>
                  <a:ext cx="403" cy="49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8" y="2"/>
                    </a:cxn>
                    <a:cxn ang="0">
                      <a:pos x="18" y="74"/>
                    </a:cxn>
                    <a:cxn ang="0">
                      <a:pos x="274" y="74"/>
                    </a:cxn>
                    <a:cxn ang="0">
                      <a:pos x="303" y="93"/>
                    </a:cxn>
                    <a:cxn ang="0">
                      <a:pos x="652" y="95"/>
                    </a:cxn>
                    <a:cxn ang="0">
                      <a:pos x="690" y="77"/>
                    </a:cxn>
                    <a:cxn ang="0">
                      <a:pos x="933" y="77"/>
                    </a:cxn>
                    <a:cxn ang="0">
                      <a:pos x="931" y="2"/>
                    </a:cxn>
                    <a:cxn ang="0">
                      <a:pos x="951" y="0"/>
                    </a:cxn>
                    <a:cxn ang="0">
                      <a:pos x="951" y="99"/>
                    </a:cxn>
                    <a:cxn ang="0">
                      <a:pos x="691" y="99"/>
                    </a:cxn>
                    <a:cxn ang="0">
                      <a:pos x="657" y="114"/>
                    </a:cxn>
                    <a:cxn ang="0">
                      <a:pos x="301" y="114"/>
                    </a:cxn>
                    <a:cxn ang="0">
                      <a:pos x="264" y="92"/>
                    </a:cxn>
                    <a:cxn ang="0">
                      <a:pos x="0" y="92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951" h="114">
                      <a:moveTo>
                        <a:pt x="0" y="0"/>
                      </a:moveTo>
                      <a:lnTo>
                        <a:pt x="18" y="2"/>
                      </a:lnTo>
                      <a:lnTo>
                        <a:pt x="18" y="74"/>
                      </a:lnTo>
                      <a:lnTo>
                        <a:pt x="274" y="74"/>
                      </a:lnTo>
                      <a:lnTo>
                        <a:pt x="303" y="93"/>
                      </a:lnTo>
                      <a:lnTo>
                        <a:pt x="652" y="95"/>
                      </a:lnTo>
                      <a:lnTo>
                        <a:pt x="690" y="77"/>
                      </a:lnTo>
                      <a:lnTo>
                        <a:pt x="933" y="77"/>
                      </a:lnTo>
                      <a:lnTo>
                        <a:pt x="931" y="2"/>
                      </a:lnTo>
                      <a:lnTo>
                        <a:pt x="951" y="0"/>
                      </a:lnTo>
                      <a:lnTo>
                        <a:pt x="951" y="99"/>
                      </a:lnTo>
                      <a:lnTo>
                        <a:pt x="691" y="99"/>
                      </a:lnTo>
                      <a:lnTo>
                        <a:pt x="657" y="114"/>
                      </a:lnTo>
                      <a:lnTo>
                        <a:pt x="301" y="114"/>
                      </a:lnTo>
                      <a:lnTo>
                        <a:pt x="264" y="92"/>
                      </a:lnTo>
                      <a:lnTo>
                        <a:pt x="0" y="9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pattFill prst="dkDnDiag">
                  <a:fgClr>
                    <a:schemeClr val="tx2"/>
                  </a:fgClr>
                  <a:bgClr>
                    <a:schemeClr val="bg1"/>
                  </a:bgClr>
                </a:pattFill>
                <a:ln w="6350" cap="flat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o-RO"/>
                </a:p>
              </p:txBody>
            </p:sp>
            <p:sp>
              <p:nvSpPr>
                <p:cNvPr id="180376" name="Rectangle 152" descr="Крупное конфетти"/>
                <p:cNvSpPr>
                  <a:spLocks noChangeAspect="1" noChangeArrowheads="1"/>
                </p:cNvSpPr>
                <p:nvPr/>
              </p:nvSpPr>
              <p:spPr bwMode="auto">
                <a:xfrm flipV="1">
                  <a:off x="5078" y="3117"/>
                  <a:ext cx="390" cy="30"/>
                </a:xfrm>
                <a:prstGeom prst="rect">
                  <a:avLst/>
                </a:prstGeom>
                <a:pattFill prst="lgConfetti">
                  <a:fgClr>
                    <a:srgbClr val="FF0000"/>
                  </a:fgClr>
                  <a:bgClr>
                    <a:schemeClr val="bg1"/>
                  </a:bgClr>
                </a:pattFill>
                <a:ln w="6350">
                  <a:solidFill>
                    <a:srgbClr val="FF0000"/>
                  </a:solidFill>
                  <a:miter lim="800000"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ro-RO"/>
                </a:p>
              </p:txBody>
            </p:sp>
            <p:grpSp>
              <p:nvGrpSpPr>
                <p:cNvPr id="180377" name="Group 153"/>
                <p:cNvGrpSpPr>
                  <a:grpSpLocks noChangeAspect="1"/>
                </p:cNvGrpSpPr>
                <p:nvPr/>
              </p:nvGrpSpPr>
              <p:grpSpPr bwMode="auto">
                <a:xfrm flipV="1">
                  <a:off x="5132" y="3416"/>
                  <a:ext cx="281" cy="201"/>
                  <a:chOff x="2931" y="-427"/>
                  <a:chExt cx="663" cy="475"/>
                </a:xfrm>
              </p:grpSpPr>
              <p:sp>
                <p:nvSpPr>
                  <p:cNvPr id="180378" name="Freeform 154" descr="Светлый диагональный 1"/>
                  <p:cNvSpPr>
                    <a:spLocks noChangeAspect="1"/>
                  </p:cNvSpPr>
                  <p:nvPr/>
                </p:nvSpPr>
                <p:spPr bwMode="auto">
                  <a:xfrm>
                    <a:off x="2931" y="-426"/>
                    <a:ext cx="300" cy="474"/>
                  </a:xfrm>
                  <a:custGeom>
                    <a:avLst/>
                    <a:gdLst/>
                    <a:ahLst/>
                    <a:cxnLst>
                      <a:cxn ang="0">
                        <a:pos x="87" y="0"/>
                      </a:cxn>
                      <a:cxn ang="0">
                        <a:pos x="87" y="33"/>
                      </a:cxn>
                      <a:cxn ang="0">
                        <a:pos x="159" y="33"/>
                      </a:cxn>
                      <a:cxn ang="0">
                        <a:pos x="159" y="81"/>
                      </a:cxn>
                      <a:cxn ang="0">
                        <a:pos x="120" y="84"/>
                      </a:cxn>
                      <a:cxn ang="0">
                        <a:pos x="0" y="213"/>
                      </a:cxn>
                      <a:cxn ang="0">
                        <a:pos x="0" y="234"/>
                      </a:cxn>
                      <a:cxn ang="0">
                        <a:pos x="51" y="234"/>
                      </a:cxn>
                      <a:cxn ang="0">
                        <a:pos x="51" y="474"/>
                      </a:cxn>
                      <a:cxn ang="0">
                        <a:pos x="231" y="474"/>
                      </a:cxn>
                      <a:cxn ang="0">
                        <a:pos x="231" y="156"/>
                      </a:cxn>
                      <a:cxn ang="0">
                        <a:pos x="300" y="156"/>
                      </a:cxn>
                      <a:cxn ang="0">
                        <a:pos x="300" y="123"/>
                      </a:cxn>
                      <a:cxn ang="0">
                        <a:pos x="231" y="120"/>
                      </a:cxn>
                      <a:cxn ang="0">
                        <a:pos x="231" y="54"/>
                      </a:cxn>
                      <a:cxn ang="0">
                        <a:pos x="186" y="54"/>
                      </a:cxn>
                      <a:cxn ang="0">
                        <a:pos x="186" y="0"/>
                      </a:cxn>
                      <a:cxn ang="0">
                        <a:pos x="87" y="0"/>
                      </a:cxn>
                    </a:cxnLst>
                    <a:rect l="0" t="0" r="r" b="b"/>
                    <a:pathLst>
                      <a:path w="300" h="474">
                        <a:moveTo>
                          <a:pt x="87" y="0"/>
                        </a:moveTo>
                        <a:lnTo>
                          <a:pt x="87" y="33"/>
                        </a:lnTo>
                        <a:lnTo>
                          <a:pt x="159" y="33"/>
                        </a:lnTo>
                        <a:lnTo>
                          <a:pt x="159" y="81"/>
                        </a:lnTo>
                        <a:lnTo>
                          <a:pt x="120" y="84"/>
                        </a:lnTo>
                        <a:lnTo>
                          <a:pt x="0" y="213"/>
                        </a:lnTo>
                        <a:lnTo>
                          <a:pt x="0" y="234"/>
                        </a:lnTo>
                        <a:lnTo>
                          <a:pt x="51" y="234"/>
                        </a:lnTo>
                        <a:lnTo>
                          <a:pt x="51" y="474"/>
                        </a:lnTo>
                        <a:lnTo>
                          <a:pt x="231" y="474"/>
                        </a:lnTo>
                        <a:lnTo>
                          <a:pt x="231" y="156"/>
                        </a:lnTo>
                        <a:lnTo>
                          <a:pt x="300" y="156"/>
                        </a:lnTo>
                        <a:lnTo>
                          <a:pt x="300" y="123"/>
                        </a:lnTo>
                        <a:lnTo>
                          <a:pt x="231" y="120"/>
                        </a:lnTo>
                        <a:lnTo>
                          <a:pt x="231" y="54"/>
                        </a:lnTo>
                        <a:lnTo>
                          <a:pt x="186" y="54"/>
                        </a:lnTo>
                        <a:lnTo>
                          <a:pt x="186" y="0"/>
                        </a:lnTo>
                        <a:lnTo>
                          <a:pt x="87" y="0"/>
                        </a:lnTo>
                        <a:close/>
                      </a:path>
                    </a:pathLst>
                  </a:custGeom>
                  <a:pattFill prst="ltDnDiag">
                    <a:fgClr>
                      <a:schemeClr val="tx2"/>
                    </a:fgClr>
                    <a:bgClr>
                      <a:schemeClr val="bg1"/>
                    </a:bgClr>
                  </a:patt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endParaRPr lang="ro-RO"/>
                  </a:p>
                </p:txBody>
              </p:sp>
              <p:sp>
                <p:nvSpPr>
                  <p:cNvPr id="180379" name="Freeform 155" descr="Светлый диагональный 1"/>
                  <p:cNvSpPr>
                    <a:spLocks noChangeAspect="1"/>
                  </p:cNvSpPr>
                  <p:nvPr/>
                </p:nvSpPr>
                <p:spPr bwMode="auto">
                  <a:xfrm flipH="1">
                    <a:off x="3294" y="-427"/>
                    <a:ext cx="300" cy="474"/>
                  </a:xfrm>
                  <a:custGeom>
                    <a:avLst/>
                    <a:gdLst/>
                    <a:ahLst/>
                    <a:cxnLst>
                      <a:cxn ang="0">
                        <a:pos x="87" y="0"/>
                      </a:cxn>
                      <a:cxn ang="0">
                        <a:pos x="87" y="33"/>
                      </a:cxn>
                      <a:cxn ang="0">
                        <a:pos x="159" y="33"/>
                      </a:cxn>
                      <a:cxn ang="0">
                        <a:pos x="159" y="81"/>
                      </a:cxn>
                      <a:cxn ang="0">
                        <a:pos x="120" y="84"/>
                      </a:cxn>
                      <a:cxn ang="0">
                        <a:pos x="0" y="213"/>
                      </a:cxn>
                      <a:cxn ang="0">
                        <a:pos x="0" y="234"/>
                      </a:cxn>
                      <a:cxn ang="0">
                        <a:pos x="51" y="234"/>
                      </a:cxn>
                      <a:cxn ang="0">
                        <a:pos x="51" y="474"/>
                      </a:cxn>
                      <a:cxn ang="0">
                        <a:pos x="231" y="474"/>
                      </a:cxn>
                      <a:cxn ang="0">
                        <a:pos x="231" y="156"/>
                      </a:cxn>
                      <a:cxn ang="0">
                        <a:pos x="300" y="156"/>
                      </a:cxn>
                      <a:cxn ang="0">
                        <a:pos x="300" y="123"/>
                      </a:cxn>
                      <a:cxn ang="0">
                        <a:pos x="231" y="120"/>
                      </a:cxn>
                      <a:cxn ang="0">
                        <a:pos x="231" y="54"/>
                      </a:cxn>
                      <a:cxn ang="0">
                        <a:pos x="186" y="54"/>
                      </a:cxn>
                      <a:cxn ang="0">
                        <a:pos x="186" y="0"/>
                      </a:cxn>
                      <a:cxn ang="0">
                        <a:pos x="87" y="0"/>
                      </a:cxn>
                    </a:cxnLst>
                    <a:rect l="0" t="0" r="r" b="b"/>
                    <a:pathLst>
                      <a:path w="300" h="474">
                        <a:moveTo>
                          <a:pt x="87" y="0"/>
                        </a:moveTo>
                        <a:lnTo>
                          <a:pt x="87" y="33"/>
                        </a:lnTo>
                        <a:lnTo>
                          <a:pt x="159" y="33"/>
                        </a:lnTo>
                        <a:lnTo>
                          <a:pt x="159" y="81"/>
                        </a:lnTo>
                        <a:lnTo>
                          <a:pt x="120" y="84"/>
                        </a:lnTo>
                        <a:lnTo>
                          <a:pt x="0" y="213"/>
                        </a:lnTo>
                        <a:lnTo>
                          <a:pt x="0" y="234"/>
                        </a:lnTo>
                        <a:lnTo>
                          <a:pt x="51" y="234"/>
                        </a:lnTo>
                        <a:lnTo>
                          <a:pt x="51" y="474"/>
                        </a:lnTo>
                        <a:lnTo>
                          <a:pt x="231" y="474"/>
                        </a:lnTo>
                        <a:lnTo>
                          <a:pt x="231" y="156"/>
                        </a:lnTo>
                        <a:lnTo>
                          <a:pt x="300" y="156"/>
                        </a:lnTo>
                        <a:lnTo>
                          <a:pt x="300" y="123"/>
                        </a:lnTo>
                        <a:lnTo>
                          <a:pt x="231" y="120"/>
                        </a:lnTo>
                        <a:lnTo>
                          <a:pt x="231" y="54"/>
                        </a:lnTo>
                        <a:lnTo>
                          <a:pt x="186" y="54"/>
                        </a:lnTo>
                        <a:lnTo>
                          <a:pt x="186" y="0"/>
                        </a:lnTo>
                        <a:lnTo>
                          <a:pt x="87" y="0"/>
                        </a:lnTo>
                        <a:close/>
                      </a:path>
                    </a:pathLst>
                  </a:custGeom>
                  <a:pattFill prst="ltDnDiag">
                    <a:fgClr>
                      <a:schemeClr val="tx2"/>
                    </a:fgClr>
                    <a:bgClr>
                      <a:schemeClr val="bg1"/>
                    </a:bgClr>
                  </a:patt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endParaRPr lang="ro-RO"/>
                  </a:p>
                </p:txBody>
              </p:sp>
            </p:grpSp>
            <p:sp>
              <p:nvSpPr>
                <p:cNvPr id="180380" name="Rectangle 156" descr="Шпалера"/>
                <p:cNvSpPr>
                  <a:spLocks noChangeAspect="1" noChangeArrowheads="1"/>
                </p:cNvSpPr>
                <p:nvPr/>
              </p:nvSpPr>
              <p:spPr bwMode="auto">
                <a:xfrm flipV="1">
                  <a:off x="5212" y="3596"/>
                  <a:ext cx="121" cy="21"/>
                </a:xfrm>
                <a:prstGeom prst="rect">
                  <a:avLst/>
                </a:prstGeom>
                <a:pattFill prst="trellis">
                  <a:fgClr>
                    <a:srgbClr val="FF0000"/>
                  </a:fgClr>
                  <a:bgClr>
                    <a:schemeClr val="bg1"/>
                  </a:bgClr>
                </a:pattFill>
                <a:ln w="9525">
                  <a:solidFill>
                    <a:srgbClr val="FF0000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grpSp>
              <p:nvGrpSpPr>
                <p:cNvPr id="180381" name="Group 157"/>
                <p:cNvGrpSpPr>
                  <a:grpSpLocks noChangeAspect="1"/>
                </p:cNvGrpSpPr>
                <p:nvPr/>
              </p:nvGrpSpPr>
              <p:grpSpPr bwMode="auto">
                <a:xfrm flipV="1">
                  <a:off x="5154" y="3435"/>
                  <a:ext cx="237" cy="37"/>
                  <a:chOff x="2979" y="-84"/>
                  <a:chExt cx="563" cy="87"/>
                </a:xfrm>
              </p:grpSpPr>
              <p:sp>
                <p:nvSpPr>
                  <p:cNvPr id="180382" name="Rectangle 158" descr="Мелкая клетка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979" y="-81"/>
                    <a:ext cx="47" cy="84"/>
                  </a:xfrm>
                  <a:prstGeom prst="rect">
                    <a:avLst/>
                  </a:prstGeom>
                  <a:pattFill prst="smCheck">
                    <a:fgClr>
                      <a:schemeClr val="tx2"/>
                    </a:fgClr>
                    <a:bgClr>
                      <a:schemeClr val="bg1"/>
                    </a:bgClr>
                  </a:patt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80383" name="Rectangle 159" descr="Мелкая клетка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495" y="-84"/>
                    <a:ext cx="47" cy="84"/>
                  </a:xfrm>
                  <a:prstGeom prst="rect">
                    <a:avLst/>
                  </a:prstGeom>
                  <a:pattFill prst="smCheck">
                    <a:fgClr>
                      <a:schemeClr val="tx2"/>
                    </a:fgClr>
                    <a:bgClr>
                      <a:schemeClr val="bg1"/>
                    </a:bgClr>
                  </a:patt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</p:grpSp>
            <p:sp>
              <p:nvSpPr>
                <p:cNvPr id="180384" name="Rectangle 160" descr="Мелкая клетка"/>
                <p:cNvSpPr>
                  <a:spLocks noChangeAspect="1" noChangeArrowheads="1"/>
                </p:cNvSpPr>
                <p:nvPr/>
              </p:nvSpPr>
              <p:spPr bwMode="auto">
                <a:xfrm flipV="1">
                  <a:off x="5231" y="3418"/>
                  <a:ext cx="82" cy="96"/>
                </a:xfrm>
                <a:prstGeom prst="rect">
                  <a:avLst/>
                </a:prstGeom>
                <a:pattFill prst="smCheck">
                  <a:fgClr>
                    <a:srgbClr val="FF0000"/>
                  </a:fgClr>
                  <a:bgClr>
                    <a:schemeClr val="bg1"/>
                  </a:bgClr>
                </a:pattFill>
                <a:ln w="9525">
                  <a:solidFill>
                    <a:srgbClr val="FF0000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80385" name="Rectangle 161" descr="Шпалера"/>
                <p:cNvSpPr>
                  <a:spLocks noChangeAspect="1" noChangeArrowheads="1"/>
                </p:cNvSpPr>
                <p:nvPr/>
              </p:nvSpPr>
              <p:spPr bwMode="auto">
                <a:xfrm flipV="1">
                  <a:off x="5233" y="3514"/>
                  <a:ext cx="81" cy="24"/>
                </a:xfrm>
                <a:prstGeom prst="rect">
                  <a:avLst/>
                </a:prstGeom>
                <a:pattFill prst="trellis">
                  <a:fgClr>
                    <a:srgbClr val="FF0000"/>
                  </a:fgClr>
                  <a:bgClr>
                    <a:schemeClr val="bg1"/>
                  </a:bgClr>
                </a:pattFill>
                <a:ln w="9525">
                  <a:solidFill>
                    <a:srgbClr val="FF0000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80386" name="Freeform 162" descr="Мелкая клетка"/>
                <p:cNvSpPr>
                  <a:spLocks noChangeAspect="1"/>
                </p:cNvSpPr>
                <p:nvPr/>
              </p:nvSpPr>
              <p:spPr bwMode="auto">
                <a:xfrm flipV="1">
                  <a:off x="5230" y="3539"/>
                  <a:ext cx="84" cy="57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98" y="0"/>
                    </a:cxn>
                    <a:cxn ang="0">
                      <a:pos x="198" y="72"/>
                    </a:cxn>
                    <a:cxn ang="0">
                      <a:pos x="132" y="69"/>
                    </a:cxn>
                    <a:cxn ang="0">
                      <a:pos x="132" y="102"/>
                    </a:cxn>
                    <a:cxn ang="0">
                      <a:pos x="195" y="102"/>
                    </a:cxn>
                    <a:cxn ang="0">
                      <a:pos x="195" y="132"/>
                    </a:cxn>
                    <a:cxn ang="0">
                      <a:pos x="0" y="132"/>
                    </a:cxn>
                    <a:cxn ang="0">
                      <a:pos x="0" y="102"/>
                    </a:cxn>
                    <a:cxn ang="0">
                      <a:pos x="69" y="102"/>
                    </a:cxn>
                    <a:cxn ang="0">
                      <a:pos x="69" y="66"/>
                    </a:cxn>
                    <a:cxn ang="0">
                      <a:pos x="0" y="63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98" h="132">
                      <a:moveTo>
                        <a:pt x="0" y="0"/>
                      </a:moveTo>
                      <a:lnTo>
                        <a:pt x="198" y="0"/>
                      </a:lnTo>
                      <a:lnTo>
                        <a:pt x="198" y="72"/>
                      </a:lnTo>
                      <a:lnTo>
                        <a:pt x="132" y="69"/>
                      </a:lnTo>
                      <a:lnTo>
                        <a:pt x="132" y="102"/>
                      </a:lnTo>
                      <a:lnTo>
                        <a:pt x="195" y="102"/>
                      </a:lnTo>
                      <a:lnTo>
                        <a:pt x="195" y="132"/>
                      </a:lnTo>
                      <a:lnTo>
                        <a:pt x="0" y="132"/>
                      </a:lnTo>
                      <a:lnTo>
                        <a:pt x="0" y="102"/>
                      </a:lnTo>
                      <a:lnTo>
                        <a:pt x="69" y="102"/>
                      </a:lnTo>
                      <a:lnTo>
                        <a:pt x="69" y="66"/>
                      </a:lnTo>
                      <a:lnTo>
                        <a:pt x="0" y="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pattFill prst="smCheck">
                  <a:fgClr>
                    <a:srgbClr val="FF0000"/>
                  </a:fgClr>
                  <a:bgClr>
                    <a:schemeClr val="bg1"/>
                  </a:bgClr>
                </a:pattFill>
                <a:ln w="9525" cap="flat" cmpd="sng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grpSp>
              <p:nvGrpSpPr>
                <p:cNvPr id="180387" name="Group 163"/>
                <p:cNvGrpSpPr>
                  <a:grpSpLocks noChangeAspect="1"/>
                </p:cNvGrpSpPr>
                <p:nvPr/>
              </p:nvGrpSpPr>
              <p:grpSpPr bwMode="auto">
                <a:xfrm flipV="1">
                  <a:off x="5115" y="3306"/>
                  <a:ext cx="280" cy="274"/>
                  <a:chOff x="2891" y="-338"/>
                  <a:chExt cx="660" cy="646"/>
                </a:xfrm>
              </p:grpSpPr>
              <p:sp>
                <p:nvSpPr>
                  <p:cNvPr id="180388" name="AutoShape 164" descr="Крупное конфетти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979" y="69"/>
                    <a:ext cx="572" cy="135"/>
                  </a:xfrm>
                  <a:prstGeom prst="roundRect">
                    <a:avLst>
                      <a:gd name="adj" fmla="val 28148"/>
                    </a:avLst>
                  </a:prstGeom>
                  <a:pattFill prst="lgConfetti">
                    <a:fgClr>
                      <a:srgbClr val="FF0000"/>
                    </a:fgClr>
                    <a:bgClr>
                      <a:schemeClr val="bg1"/>
                    </a:bgClr>
                  </a:pattFill>
                  <a:ln w="9525">
                    <a:solidFill>
                      <a:srgbClr val="FF0000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80389" name="Freeform 165" descr="Темный диагональный 2"/>
                  <p:cNvSpPr>
                    <a:spLocks noChangeAspect="1"/>
                  </p:cNvSpPr>
                  <p:nvPr/>
                </p:nvSpPr>
                <p:spPr bwMode="auto">
                  <a:xfrm>
                    <a:off x="2891" y="-338"/>
                    <a:ext cx="324" cy="646"/>
                  </a:xfrm>
                  <a:custGeom>
                    <a:avLst/>
                    <a:gdLst/>
                    <a:ahLst/>
                    <a:cxnLst>
                      <a:cxn ang="0">
                        <a:pos x="139" y="20"/>
                      </a:cxn>
                      <a:cxn ang="0">
                        <a:pos x="121" y="0"/>
                      </a:cxn>
                      <a:cxn ang="0">
                        <a:pos x="12" y="111"/>
                      </a:cxn>
                      <a:cxn ang="0">
                        <a:pos x="3" y="131"/>
                      </a:cxn>
                      <a:cxn ang="0">
                        <a:pos x="0" y="144"/>
                      </a:cxn>
                      <a:cxn ang="0">
                        <a:pos x="0" y="599"/>
                      </a:cxn>
                      <a:cxn ang="0">
                        <a:pos x="43" y="646"/>
                      </a:cxn>
                      <a:cxn ang="0">
                        <a:pos x="324" y="646"/>
                      </a:cxn>
                      <a:cxn ang="0">
                        <a:pos x="324" y="610"/>
                      </a:cxn>
                      <a:cxn ang="0">
                        <a:pos x="285" y="610"/>
                      </a:cxn>
                      <a:cxn ang="0">
                        <a:pos x="285" y="542"/>
                      </a:cxn>
                      <a:cxn ang="0">
                        <a:pos x="120" y="542"/>
                      </a:cxn>
                      <a:cxn ang="0">
                        <a:pos x="106" y="539"/>
                      </a:cxn>
                      <a:cxn ang="0">
                        <a:pos x="97" y="529"/>
                      </a:cxn>
                      <a:cxn ang="0">
                        <a:pos x="88" y="518"/>
                      </a:cxn>
                      <a:cxn ang="0">
                        <a:pos x="87" y="502"/>
                      </a:cxn>
                      <a:cxn ang="0">
                        <a:pos x="88" y="146"/>
                      </a:cxn>
                      <a:cxn ang="0">
                        <a:pos x="37" y="146"/>
                      </a:cxn>
                      <a:cxn ang="0">
                        <a:pos x="37" y="126"/>
                      </a:cxn>
                      <a:cxn ang="0">
                        <a:pos x="139" y="20"/>
                      </a:cxn>
                    </a:cxnLst>
                    <a:rect l="0" t="0" r="r" b="b"/>
                    <a:pathLst>
                      <a:path w="324" h="646">
                        <a:moveTo>
                          <a:pt x="139" y="20"/>
                        </a:moveTo>
                        <a:lnTo>
                          <a:pt x="121" y="0"/>
                        </a:lnTo>
                        <a:lnTo>
                          <a:pt x="12" y="111"/>
                        </a:lnTo>
                        <a:lnTo>
                          <a:pt x="3" y="131"/>
                        </a:lnTo>
                        <a:lnTo>
                          <a:pt x="0" y="144"/>
                        </a:lnTo>
                        <a:lnTo>
                          <a:pt x="0" y="599"/>
                        </a:lnTo>
                        <a:lnTo>
                          <a:pt x="43" y="646"/>
                        </a:lnTo>
                        <a:lnTo>
                          <a:pt x="324" y="646"/>
                        </a:lnTo>
                        <a:lnTo>
                          <a:pt x="324" y="610"/>
                        </a:lnTo>
                        <a:lnTo>
                          <a:pt x="285" y="610"/>
                        </a:lnTo>
                        <a:lnTo>
                          <a:pt x="285" y="542"/>
                        </a:lnTo>
                        <a:lnTo>
                          <a:pt x="120" y="542"/>
                        </a:lnTo>
                        <a:lnTo>
                          <a:pt x="106" y="539"/>
                        </a:lnTo>
                        <a:lnTo>
                          <a:pt x="97" y="529"/>
                        </a:lnTo>
                        <a:lnTo>
                          <a:pt x="88" y="518"/>
                        </a:lnTo>
                        <a:lnTo>
                          <a:pt x="87" y="502"/>
                        </a:lnTo>
                        <a:lnTo>
                          <a:pt x="88" y="146"/>
                        </a:lnTo>
                        <a:lnTo>
                          <a:pt x="37" y="146"/>
                        </a:lnTo>
                        <a:lnTo>
                          <a:pt x="37" y="126"/>
                        </a:lnTo>
                        <a:lnTo>
                          <a:pt x="139" y="20"/>
                        </a:lnTo>
                        <a:close/>
                      </a:path>
                    </a:pathLst>
                  </a:custGeom>
                  <a:pattFill prst="dkUpDiag">
                    <a:fgClr>
                      <a:schemeClr val="tx1"/>
                    </a:fgClr>
                    <a:bgClr>
                      <a:schemeClr val="bg1"/>
                    </a:bgClr>
                  </a:patt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endParaRPr lang="ro-RO"/>
                  </a:p>
                </p:txBody>
              </p:sp>
            </p:grpSp>
            <p:sp>
              <p:nvSpPr>
                <p:cNvPr id="180390" name="Freeform 166" descr="Темный диагональный 2"/>
                <p:cNvSpPr>
                  <a:spLocks noChangeAspect="1"/>
                </p:cNvSpPr>
                <p:nvPr/>
              </p:nvSpPr>
              <p:spPr bwMode="auto">
                <a:xfrm flipH="1" flipV="1">
                  <a:off x="5294" y="3306"/>
                  <a:ext cx="137" cy="274"/>
                </a:xfrm>
                <a:custGeom>
                  <a:avLst/>
                  <a:gdLst/>
                  <a:ahLst/>
                  <a:cxnLst>
                    <a:cxn ang="0">
                      <a:pos x="139" y="20"/>
                    </a:cxn>
                    <a:cxn ang="0">
                      <a:pos x="121" y="0"/>
                    </a:cxn>
                    <a:cxn ang="0">
                      <a:pos x="12" y="111"/>
                    </a:cxn>
                    <a:cxn ang="0">
                      <a:pos x="3" y="131"/>
                    </a:cxn>
                    <a:cxn ang="0">
                      <a:pos x="0" y="144"/>
                    </a:cxn>
                    <a:cxn ang="0">
                      <a:pos x="0" y="599"/>
                    </a:cxn>
                    <a:cxn ang="0">
                      <a:pos x="43" y="646"/>
                    </a:cxn>
                    <a:cxn ang="0">
                      <a:pos x="324" y="646"/>
                    </a:cxn>
                    <a:cxn ang="0">
                      <a:pos x="324" y="610"/>
                    </a:cxn>
                    <a:cxn ang="0">
                      <a:pos x="285" y="610"/>
                    </a:cxn>
                    <a:cxn ang="0">
                      <a:pos x="285" y="542"/>
                    </a:cxn>
                    <a:cxn ang="0">
                      <a:pos x="120" y="542"/>
                    </a:cxn>
                    <a:cxn ang="0">
                      <a:pos x="106" y="539"/>
                    </a:cxn>
                    <a:cxn ang="0">
                      <a:pos x="97" y="529"/>
                    </a:cxn>
                    <a:cxn ang="0">
                      <a:pos x="88" y="518"/>
                    </a:cxn>
                    <a:cxn ang="0">
                      <a:pos x="87" y="502"/>
                    </a:cxn>
                    <a:cxn ang="0">
                      <a:pos x="88" y="146"/>
                    </a:cxn>
                    <a:cxn ang="0">
                      <a:pos x="37" y="146"/>
                    </a:cxn>
                    <a:cxn ang="0">
                      <a:pos x="37" y="126"/>
                    </a:cxn>
                    <a:cxn ang="0">
                      <a:pos x="139" y="20"/>
                    </a:cxn>
                  </a:cxnLst>
                  <a:rect l="0" t="0" r="r" b="b"/>
                  <a:pathLst>
                    <a:path w="324" h="646">
                      <a:moveTo>
                        <a:pt x="139" y="20"/>
                      </a:moveTo>
                      <a:lnTo>
                        <a:pt x="121" y="0"/>
                      </a:lnTo>
                      <a:lnTo>
                        <a:pt x="12" y="111"/>
                      </a:lnTo>
                      <a:lnTo>
                        <a:pt x="3" y="131"/>
                      </a:lnTo>
                      <a:lnTo>
                        <a:pt x="0" y="144"/>
                      </a:lnTo>
                      <a:lnTo>
                        <a:pt x="0" y="599"/>
                      </a:lnTo>
                      <a:lnTo>
                        <a:pt x="43" y="646"/>
                      </a:lnTo>
                      <a:lnTo>
                        <a:pt x="324" y="646"/>
                      </a:lnTo>
                      <a:lnTo>
                        <a:pt x="324" y="610"/>
                      </a:lnTo>
                      <a:lnTo>
                        <a:pt x="285" y="610"/>
                      </a:lnTo>
                      <a:lnTo>
                        <a:pt x="285" y="542"/>
                      </a:lnTo>
                      <a:lnTo>
                        <a:pt x="120" y="542"/>
                      </a:lnTo>
                      <a:lnTo>
                        <a:pt x="106" y="539"/>
                      </a:lnTo>
                      <a:lnTo>
                        <a:pt x="97" y="529"/>
                      </a:lnTo>
                      <a:lnTo>
                        <a:pt x="88" y="518"/>
                      </a:lnTo>
                      <a:lnTo>
                        <a:pt x="87" y="502"/>
                      </a:lnTo>
                      <a:lnTo>
                        <a:pt x="88" y="146"/>
                      </a:lnTo>
                      <a:lnTo>
                        <a:pt x="37" y="146"/>
                      </a:lnTo>
                      <a:lnTo>
                        <a:pt x="37" y="126"/>
                      </a:lnTo>
                      <a:lnTo>
                        <a:pt x="139" y="20"/>
                      </a:lnTo>
                      <a:close/>
                    </a:path>
                  </a:pathLst>
                </a:custGeom>
                <a:pattFill prst="dkUpDiag">
                  <a:fgClr>
                    <a:schemeClr val="tx1"/>
                  </a:fgClr>
                  <a:bgClr>
                    <a:schemeClr val="bg1"/>
                  </a:bgClr>
                </a:patt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ro-RO"/>
                </a:p>
              </p:txBody>
            </p:sp>
            <p:grpSp>
              <p:nvGrpSpPr>
                <p:cNvPr id="180391" name="Group 167"/>
                <p:cNvGrpSpPr>
                  <a:grpSpLocks noChangeAspect="1"/>
                </p:cNvGrpSpPr>
                <p:nvPr/>
              </p:nvGrpSpPr>
              <p:grpSpPr bwMode="auto">
                <a:xfrm flipV="1">
                  <a:off x="5153" y="3375"/>
                  <a:ext cx="239" cy="43"/>
                  <a:chOff x="2982" y="45"/>
                  <a:chExt cx="561" cy="99"/>
                </a:xfrm>
              </p:grpSpPr>
              <p:sp>
                <p:nvSpPr>
                  <p:cNvPr id="180392" name="Freeform 168" descr="Светлый диагональный 2"/>
                  <p:cNvSpPr>
                    <a:spLocks noChangeAspect="1"/>
                  </p:cNvSpPr>
                  <p:nvPr/>
                </p:nvSpPr>
                <p:spPr bwMode="auto">
                  <a:xfrm>
                    <a:off x="2982" y="48"/>
                    <a:ext cx="561" cy="96"/>
                  </a:xfrm>
                  <a:custGeom>
                    <a:avLst/>
                    <a:gdLst/>
                    <a:ahLst/>
                    <a:cxnLst>
                      <a:cxn ang="0">
                        <a:pos x="0" y="96"/>
                      </a:cxn>
                      <a:cxn ang="0">
                        <a:pos x="0" y="0"/>
                      </a:cxn>
                      <a:cxn ang="0">
                        <a:pos x="561" y="0"/>
                      </a:cxn>
                      <a:cxn ang="0">
                        <a:pos x="561" y="96"/>
                      </a:cxn>
                      <a:cxn ang="0">
                        <a:pos x="530" y="93"/>
                      </a:cxn>
                      <a:cxn ang="0">
                        <a:pos x="530" y="30"/>
                      </a:cxn>
                      <a:cxn ang="0">
                        <a:pos x="29" y="32"/>
                      </a:cxn>
                      <a:cxn ang="0">
                        <a:pos x="29" y="95"/>
                      </a:cxn>
                      <a:cxn ang="0">
                        <a:pos x="0" y="96"/>
                      </a:cxn>
                    </a:cxnLst>
                    <a:rect l="0" t="0" r="r" b="b"/>
                    <a:pathLst>
                      <a:path w="561" h="96">
                        <a:moveTo>
                          <a:pt x="0" y="96"/>
                        </a:moveTo>
                        <a:lnTo>
                          <a:pt x="0" y="0"/>
                        </a:lnTo>
                        <a:lnTo>
                          <a:pt x="561" y="0"/>
                        </a:lnTo>
                        <a:lnTo>
                          <a:pt x="561" y="96"/>
                        </a:lnTo>
                        <a:lnTo>
                          <a:pt x="530" y="93"/>
                        </a:lnTo>
                        <a:lnTo>
                          <a:pt x="530" y="30"/>
                        </a:lnTo>
                        <a:lnTo>
                          <a:pt x="29" y="32"/>
                        </a:lnTo>
                        <a:lnTo>
                          <a:pt x="29" y="95"/>
                        </a:lnTo>
                        <a:lnTo>
                          <a:pt x="0" y="96"/>
                        </a:lnTo>
                        <a:close/>
                      </a:path>
                    </a:pathLst>
                  </a:custGeom>
                  <a:pattFill prst="ltUpDiag">
                    <a:fgClr>
                      <a:schemeClr val="tx1"/>
                    </a:fgClr>
                    <a:bgClr>
                      <a:schemeClr val="bg1"/>
                    </a:bgClr>
                  </a:pattFill>
                  <a:ln w="9525" cap="flat" cmpd="sng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o-RO"/>
                  </a:p>
                </p:txBody>
              </p:sp>
              <p:sp>
                <p:nvSpPr>
                  <p:cNvPr id="180393" name="Rectangle 16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222" y="45"/>
                    <a:ext cx="81" cy="32"/>
                  </a:xfrm>
                  <a:prstGeom prst="rect">
                    <a:avLst/>
                  </a:prstGeom>
                  <a:gradFill rotWithShape="0">
                    <a:gsLst>
                      <a:gs pos="0">
                        <a:srgbClr val="DDDDDD">
                          <a:gamma/>
                          <a:shade val="69804"/>
                          <a:invGamma/>
                        </a:srgbClr>
                      </a:gs>
                      <a:gs pos="50000">
                        <a:srgbClr val="DDDDDD"/>
                      </a:gs>
                      <a:gs pos="100000">
                        <a:srgbClr val="DDDDDD">
                          <a:gamma/>
                          <a:shade val="69804"/>
                          <a:invGamma/>
                        </a:srgbClr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</p:grpSp>
            <p:grpSp>
              <p:nvGrpSpPr>
                <p:cNvPr id="180394" name="Group 170"/>
                <p:cNvGrpSpPr>
                  <a:grpSpLocks noChangeAspect="1"/>
                </p:cNvGrpSpPr>
                <p:nvPr/>
              </p:nvGrpSpPr>
              <p:grpSpPr bwMode="auto">
                <a:xfrm flipV="1">
                  <a:off x="5134" y="3147"/>
                  <a:ext cx="279" cy="160"/>
                  <a:chOff x="2937" y="306"/>
                  <a:chExt cx="656" cy="375"/>
                </a:xfrm>
              </p:grpSpPr>
              <p:sp>
                <p:nvSpPr>
                  <p:cNvPr id="180395" name="Freeform 171" descr="Темный диагональный 1"/>
                  <p:cNvSpPr>
                    <a:spLocks noChangeAspect="1"/>
                  </p:cNvSpPr>
                  <p:nvPr/>
                </p:nvSpPr>
                <p:spPr bwMode="auto">
                  <a:xfrm>
                    <a:off x="2937" y="306"/>
                    <a:ext cx="290" cy="375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354"/>
                      </a:cxn>
                      <a:cxn ang="0">
                        <a:pos x="189" y="353"/>
                      </a:cxn>
                      <a:cxn ang="0">
                        <a:pos x="204" y="374"/>
                      </a:cxn>
                      <a:cxn ang="0">
                        <a:pos x="254" y="375"/>
                      </a:cxn>
                      <a:cxn ang="0">
                        <a:pos x="254" y="354"/>
                      </a:cxn>
                      <a:cxn ang="0">
                        <a:pos x="224" y="354"/>
                      </a:cxn>
                      <a:cxn ang="0">
                        <a:pos x="224" y="222"/>
                      </a:cxn>
                      <a:cxn ang="0">
                        <a:pos x="245" y="206"/>
                      </a:cxn>
                      <a:cxn ang="0">
                        <a:pos x="290" y="207"/>
                      </a:cxn>
                      <a:cxn ang="0">
                        <a:pos x="290" y="185"/>
                      </a:cxn>
                      <a:cxn ang="0">
                        <a:pos x="239" y="185"/>
                      </a:cxn>
                      <a:cxn ang="0">
                        <a:pos x="239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90" h="375">
                        <a:moveTo>
                          <a:pt x="0" y="0"/>
                        </a:moveTo>
                        <a:lnTo>
                          <a:pt x="0" y="354"/>
                        </a:lnTo>
                        <a:lnTo>
                          <a:pt x="189" y="353"/>
                        </a:lnTo>
                        <a:lnTo>
                          <a:pt x="204" y="374"/>
                        </a:lnTo>
                        <a:lnTo>
                          <a:pt x="254" y="375"/>
                        </a:lnTo>
                        <a:lnTo>
                          <a:pt x="254" y="354"/>
                        </a:lnTo>
                        <a:lnTo>
                          <a:pt x="224" y="354"/>
                        </a:lnTo>
                        <a:lnTo>
                          <a:pt x="224" y="222"/>
                        </a:lnTo>
                        <a:lnTo>
                          <a:pt x="245" y="206"/>
                        </a:lnTo>
                        <a:lnTo>
                          <a:pt x="290" y="207"/>
                        </a:lnTo>
                        <a:lnTo>
                          <a:pt x="290" y="185"/>
                        </a:lnTo>
                        <a:lnTo>
                          <a:pt x="239" y="185"/>
                        </a:lnTo>
                        <a:lnTo>
                          <a:pt x="239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pattFill prst="dkDnDiag">
                    <a:fgClr>
                      <a:schemeClr val="tx2"/>
                    </a:fgClr>
                    <a:bgClr>
                      <a:srgbClr val="DDDDDD"/>
                    </a:bgClr>
                  </a:patt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endParaRPr lang="ro-RO"/>
                  </a:p>
                </p:txBody>
              </p:sp>
              <p:sp>
                <p:nvSpPr>
                  <p:cNvPr id="180396" name="Freeform 172" descr="Темный диагональный 1"/>
                  <p:cNvSpPr>
                    <a:spLocks noChangeAspect="1"/>
                  </p:cNvSpPr>
                  <p:nvPr/>
                </p:nvSpPr>
                <p:spPr bwMode="auto">
                  <a:xfrm flipH="1">
                    <a:off x="3303" y="306"/>
                    <a:ext cx="290" cy="375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354"/>
                      </a:cxn>
                      <a:cxn ang="0">
                        <a:pos x="189" y="353"/>
                      </a:cxn>
                      <a:cxn ang="0">
                        <a:pos x="204" y="374"/>
                      </a:cxn>
                      <a:cxn ang="0">
                        <a:pos x="254" y="375"/>
                      </a:cxn>
                      <a:cxn ang="0">
                        <a:pos x="254" y="354"/>
                      </a:cxn>
                      <a:cxn ang="0">
                        <a:pos x="224" y="354"/>
                      </a:cxn>
                      <a:cxn ang="0">
                        <a:pos x="224" y="222"/>
                      </a:cxn>
                      <a:cxn ang="0">
                        <a:pos x="245" y="206"/>
                      </a:cxn>
                      <a:cxn ang="0">
                        <a:pos x="290" y="207"/>
                      </a:cxn>
                      <a:cxn ang="0">
                        <a:pos x="290" y="185"/>
                      </a:cxn>
                      <a:cxn ang="0">
                        <a:pos x="239" y="185"/>
                      </a:cxn>
                      <a:cxn ang="0">
                        <a:pos x="239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90" h="375">
                        <a:moveTo>
                          <a:pt x="0" y="0"/>
                        </a:moveTo>
                        <a:lnTo>
                          <a:pt x="0" y="354"/>
                        </a:lnTo>
                        <a:lnTo>
                          <a:pt x="189" y="353"/>
                        </a:lnTo>
                        <a:lnTo>
                          <a:pt x="204" y="374"/>
                        </a:lnTo>
                        <a:lnTo>
                          <a:pt x="254" y="375"/>
                        </a:lnTo>
                        <a:lnTo>
                          <a:pt x="254" y="354"/>
                        </a:lnTo>
                        <a:lnTo>
                          <a:pt x="224" y="354"/>
                        </a:lnTo>
                        <a:lnTo>
                          <a:pt x="224" y="222"/>
                        </a:lnTo>
                        <a:lnTo>
                          <a:pt x="245" y="206"/>
                        </a:lnTo>
                        <a:lnTo>
                          <a:pt x="290" y="207"/>
                        </a:lnTo>
                        <a:lnTo>
                          <a:pt x="290" y="185"/>
                        </a:lnTo>
                        <a:lnTo>
                          <a:pt x="239" y="185"/>
                        </a:lnTo>
                        <a:lnTo>
                          <a:pt x="239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pattFill prst="dkDnDiag">
                    <a:fgClr>
                      <a:schemeClr val="tx2"/>
                    </a:fgClr>
                    <a:bgClr>
                      <a:srgbClr val="DDDDDD"/>
                    </a:bgClr>
                  </a:patt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endParaRPr lang="ro-RO"/>
                  </a:p>
                </p:txBody>
              </p:sp>
            </p:grpSp>
            <p:sp>
              <p:nvSpPr>
                <p:cNvPr id="180397" name="Freeform 173" descr="Светлый диагональный 2"/>
                <p:cNvSpPr>
                  <a:spLocks noChangeAspect="1"/>
                </p:cNvSpPr>
                <p:nvPr/>
              </p:nvSpPr>
              <p:spPr bwMode="auto">
                <a:xfrm flipV="1">
                  <a:off x="5230" y="3156"/>
                  <a:ext cx="87" cy="63"/>
                </a:xfrm>
                <a:custGeom>
                  <a:avLst/>
                  <a:gdLst/>
                  <a:ahLst/>
                  <a:cxnLst>
                    <a:cxn ang="0">
                      <a:pos x="0" y="146"/>
                    </a:cxn>
                    <a:cxn ang="0">
                      <a:pos x="0" y="15"/>
                    </a:cxn>
                    <a:cxn ang="0">
                      <a:pos x="24" y="0"/>
                    </a:cxn>
                    <a:cxn ang="0">
                      <a:pos x="183" y="0"/>
                    </a:cxn>
                    <a:cxn ang="0">
                      <a:pos x="206" y="17"/>
                    </a:cxn>
                    <a:cxn ang="0">
                      <a:pos x="206" y="147"/>
                    </a:cxn>
                    <a:cxn ang="0">
                      <a:pos x="183" y="147"/>
                    </a:cxn>
                    <a:cxn ang="0">
                      <a:pos x="183" y="33"/>
                    </a:cxn>
                    <a:cxn ang="0">
                      <a:pos x="173" y="27"/>
                    </a:cxn>
                    <a:cxn ang="0">
                      <a:pos x="32" y="27"/>
                    </a:cxn>
                    <a:cxn ang="0">
                      <a:pos x="21" y="38"/>
                    </a:cxn>
                    <a:cxn ang="0">
                      <a:pos x="21" y="144"/>
                    </a:cxn>
                    <a:cxn ang="0">
                      <a:pos x="0" y="146"/>
                    </a:cxn>
                  </a:cxnLst>
                  <a:rect l="0" t="0" r="r" b="b"/>
                  <a:pathLst>
                    <a:path w="206" h="147">
                      <a:moveTo>
                        <a:pt x="0" y="146"/>
                      </a:moveTo>
                      <a:lnTo>
                        <a:pt x="0" y="15"/>
                      </a:lnTo>
                      <a:lnTo>
                        <a:pt x="24" y="0"/>
                      </a:lnTo>
                      <a:lnTo>
                        <a:pt x="183" y="0"/>
                      </a:lnTo>
                      <a:lnTo>
                        <a:pt x="206" y="17"/>
                      </a:lnTo>
                      <a:lnTo>
                        <a:pt x="206" y="147"/>
                      </a:lnTo>
                      <a:lnTo>
                        <a:pt x="183" y="147"/>
                      </a:lnTo>
                      <a:lnTo>
                        <a:pt x="183" y="33"/>
                      </a:lnTo>
                      <a:lnTo>
                        <a:pt x="173" y="27"/>
                      </a:lnTo>
                      <a:lnTo>
                        <a:pt x="32" y="27"/>
                      </a:lnTo>
                      <a:lnTo>
                        <a:pt x="21" y="38"/>
                      </a:lnTo>
                      <a:lnTo>
                        <a:pt x="21" y="144"/>
                      </a:lnTo>
                      <a:lnTo>
                        <a:pt x="0" y="146"/>
                      </a:lnTo>
                      <a:close/>
                    </a:path>
                  </a:pathLst>
                </a:custGeom>
                <a:pattFill prst="ltUpDiag">
                  <a:fgClr>
                    <a:schemeClr val="tx1"/>
                  </a:fgClr>
                  <a:bgClr>
                    <a:schemeClr val="bg1"/>
                  </a:bgClr>
                </a:pattFill>
                <a:ln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ro-RO"/>
                </a:p>
              </p:txBody>
            </p:sp>
            <p:sp>
              <p:nvSpPr>
                <p:cNvPr id="180398" name="Freeform 174" descr="Мелкая клетка"/>
                <p:cNvSpPr>
                  <a:spLocks noChangeAspect="1"/>
                </p:cNvSpPr>
                <p:nvPr/>
              </p:nvSpPr>
              <p:spPr bwMode="auto">
                <a:xfrm flipV="1">
                  <a:off x="5235" y="3307"/>
                  <a:ext cx="75" cy="43"/>
                </a:xfrm>
                <a:custGeom>
                  <a:avLst/>
                  <a:gdLst/>
                  <a:ahLst/>
                  <a:cxnLst>
                    <a:cxn ang="0">
                      <a:pos x="0" y="66"/>
                    </a:cxn>
                    <a:cxn ang="0">
                      <a:pos x="0" y="0"/>
                    </a:cxn>
                    <a:cxn ang="0">
                      <a:pos x="177" y="0"/>
                    </a:cxn>
                    <a:cxn ang="0">
                      <a:pos x="177" y="65"/>
                    </a:cxn>
                    <a:cxn ang="0">
                      <a:pos x="138" y="65"/>
                    </a:cxn>
                    <a:cxn ang="0">
                      <a:pos x="138" y="101"/>
                    </a:cxn>
                    <a:cxn ang="0">
                      <a:pos x="39" y="101"/>
                    </a:cxn>
                    <a:cxn ang="0">
                      <a:pos x="39" y="68"/>
                    </a:cxn>
                    <a:cxn ang="0">
                      <a:pos x="0" y="66"/>
                    </a:cxn>
                  </a:cxnLst>
                  <a:rect l="0" t="0" r="r" b="b"/>
                  <a:pathLst>
                    <a:path w="177" h="101">
                      <a:moveTo>
                        <a:pt x="0" y="66"/>
                      </a:moveTo>
                      <a:lnTo>
                        <a:pt x="0" y="0"/>
                      </a:lnTo>
                      <a:lnTo>
                        <a:pt x="177" y="0"/>
                      </a:lnTo>
                      <a:lnTo>
                        <a:pt x="177" y="65"/>
                      </a:lnTo>
                      <a:lnTo>
                        <a:pt x="138" y="65"/>
                      </a:lnTo>
                      <a:lnTo>
                        <a:pt x="138" y="101"/>
                      </a:lnTo>
                      <a:lnTo>
                        <a:pt x="39" y="101"/>
                      </a:lnTo>
                      <a:lnTo>
                        <a:pt x="39" y="68"/>
                      </a:lnTo>
                      <a:lnTo>
                        <a:pt x="0" y="66"/>
                      </a:lnTo>
                      <a:close/>
                    </a:path>
                  </a:pathLst>
                </a:custGeom>
                <a:pattFill prst="smCheck">
                  <a:fgClr>
                    <a:srgbClr val="FF0000"/>
                  </a:fgClr>
                  <a:bgClr>
                    <a:schemeClr val="bg1"/>
                  </a:bgClr>
                </a:pattFill>
                <a:ln w="9525" cap="flat" cmpd="sng">
                  <a:solidFill>
                    <a:srgbClr val="FF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grpSp>
              <p:nvGrpSpPr>
                <p:cNvPr id="180399" name="Group 175"/>
                <p:cNvGrpSpPr>
                  <a:grpSpLocks noChangeAspect="1"/>
                </p:cNvGrpSpPr>
                <p:nvPr/>
              </p:nvGrpSpPr>
              <p:grpSpPr bwMode="auto">
                <a:xfrm flipV="1">
                  <a:off x="5235" y="3219"/>
                  <a:ext cx="77" cy="88"/>
                  <a:chOff x="3174" y="305"/>
                  <a:chExt cx="180" cy="208"/>
                </a:xfrm>
              </p:grpSpPr>
              <p:sp>
                <p:nvSpPr>
                  <p:cNvPr id="180400" name="Rectangle 176" descr="Шпалера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176" y="305"/>
                    <a:ext cx="178" cy="151"/>
                  </a:xfrm>
                  <a:prstGeom prst="rect">
                    <a:avLst/>
                  </a:prstGeom>
                  <a:pattFill prst="trellis">
                    <a:fgClr>
                      <a:srgbClr val="FF0000"/>
                    </a:fgClr>
                    <a:bgClr>
                      <a:schemeClr val="bg1"/>
                    </a:bgClr>
                  </a:pattFill>
                  <a:ln w="9525">
                    <a:solidFill>
                      <a:srgbClr val="FF0000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80401" name="Freeform 177" descr="Шпалера"/>
                  <p:cNvSpPr>
                    <a:spLocks noChangeAspect="1"/>
                  </p:cNvSpPr>
                  <p:nvPr/>
                </p:nvSpPr>
                <p:spPr bwMode="auto">
                  <a:xfrm>
                    <a:off x="3176" y="456"/>
                    <a:ext cx="178" cy="57"/>
                  </a:xfrm>
                  <a:custGeom>
                    <a:avLst/>
                    <a:gdLst/>
                    <a:ahLst/>
                    <a:cxnLst>
                      <a:cxn ang="0">
                        <a:pos x="51" y="57"/>
                      </a:cxn>
                      <a:cxn ang="0">
                        <a:pos x="51" y="35"/>
                      </a:cxn>
                      <a:cxn ang="0">
                        <a:pos x="0" y="33"/>
                      </a:cxn>
                      <a:cxn ang="0">
                        <a:pos x="0" y="0"/>
                      </a:cxn>
                      <a:cxn ang="0">
                        <a:pos x="178" y="0"/>
                      </a:cxn>
                      <a:cxn ang="0">
                        <a:pos x="178" y="35"/>
                      </a:cxn>
                      <a:cxn ang="0">
                        <a:pos x="127" y="35"/>
                      </a:cxn>
                      <a:cxn ang="0">
                        <a:pos x="127" y="57"/>
                      </a:cxn>
                      <a:cxn ang="0">
                        <a:pos x="51" y="57"/>
                      </a:cxn>
                    </a:cxnLst>
                    <a:rect l="0" t="0" r="r" b="b"/>
                    <a:pathLst>
                      <a:path w="178" h="57">
                        <a:moveTo>
                          <a:pt x="51" y="57"/>
                        </a:moveTo>
                        <a:lnTo>
                          <a:pt x="51" y="35"/>
                        </a:lnTo>
                        <a:lnTo>
                          <a:pt x="0" y="33"/>
                        </a:lnTo>
                        <a:lnTo>
                          <a:pt x="0" y="0"/>
                        </a:lnTo>
                        <a:lnTo>
                          <a:pt x="178" y="0"/>
                        </a:lnTo>
                        <a:lnTo>
                          <a:pt x="178" y="35"/>
                        </a:lnTo>
                        <a:lnTo>
                          <a:pt x="127" y="35"/>
                        </a:lnTo>
                        <a:lnTo>
                          <a:pt x="127" y="57"/>
                        </a:lnTo>
                        <a:lnTo>
                          <a:pt x="51" y="57"/>
                        </a:lnTo>
                        <a:close/>
                      </a:path>
                    </a:pathLst>
                  </a:custGeom>
                  <a:pattFill prst="trellis">
                    <a:fgClr>
                      <a:srgbClr val="FF0000"/>
                    </a:fgClr>
                    <a:bgClr>
                      <a:schemeClr val="bg1"/>
                    </a:bgClr>
                  </a:pattFill>
                  <a:ln w="9525" cap="flat" cmpd="sng">
                    <a:solidFill>
                      <a:srgbClr val="FF0000"/>
                    </a:solidFill>
                    <a:prstDash val="solid"/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80402" name="Line 178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3176" y="347"/>
                    <a:ext cx="178" cy="0"/>
                  </a:xfrm>
                  <a:prstGeom prst="line">
                    <a:avLst/>
                  </a:prstGeom>
                  <a:noFill/>
                  <a:ln w="9525">
                    <a:solidFill>
                      <a:srgbClr val="FF0000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80403" name="Line 179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3175" y="384"/>
                    <a:ext cx="178" cy="0"/>
                  </a:xfrm>
                  <a:prstGeom prst="line">
                    <a:avLst/>
                  </a:prstGeom>
                  <a:noFill/>
                  <a:ln w="9525">
                    <a:solidFill>
                      <a:srgbClr val="FF0000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80404" name="Line 180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3174" y="423"/>
                    <a:ext cx="178" cy="0"/>
                  </a:xfrm>
                  <a:prstGeom prst="line">
                    <a:avLst/>
                  </a:prstGeom>
                  <a:noFill/>
                  <a:ln w="9525">
                    <a:solidFill>
                      <a:srgbClr val="FF0000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</p:grpSp>
            <p:sp>
              <p:nvSpPr>
                <p:cNvPr id="180405" name="Freeform 181"/>
                <p:cNvSpPr>
                  <a:spLocks noChangeAspect="1"/>
                </p:cNvSpPr>
                <p:nvPr/>
              </p:nvSpPr>
              <p:spPr bwMode="auto">
                <a:xfrm flipV="1">
                  <a:off x="4807" y="3131"/>
                  <a:ext cx="306" cy="503"/>
                </a:xfrm>
                <a:custGeom>
                  <a:avLst/>
                  <a:gdLst/>
                  <a:ahLst/>
                  <a:cxnLst>
                    <a:cxn ang="0">
                      <a:pos x="0" y="1185"/>
                    </a:cxn>
                    <a:cxn ang="0">
                      <a:pos x="0" y="1074"/>
                    </a:cxn>
                    <a:cxn ang="0">
                      <a:pos x="36" y="954"/>
                    </a:cxn>
                    <a:cxn ang="0">
                      <a:pos x="210" y="321"/>
                    </a:cxn>
                    <a:cxn ang="0">
                      <a:pos x="282" y="6"/>
                    </a:cxn>
                    <a:cxn ang="0">
                      <a:pos x="672" y="0"/>
                    </a:cxn>
                    <a:cxn ang="0">
                      <a:pos x="669" y="387"/>
                    </a:cxn>
                    <a:cxn ang="0">
                      <a:pos x="720" y="387"/>
                    </a:cxn>
                  </a:cxnLst>
                  <a:rect l="0" t="0" r="r" b="b"/>
                  <a:pathLst>
                    <a:path w="720" h="1185">
                      <a:moveTo>
                        <a:pt x="0" y="1185"/>
                      </a:moveTo>
                      <a:lnTo>
                        <a:pt x="0" y="1074"/>
                      </a:lnTo>
                      <a:lnTo>
                        <a:pt x="36" y="954"/>
                      </a:lnTo>
                      <a:lnTo>
                        <a:pt x="210" y="321"/>
                      </a:lnTo>
                      <a:lnTo>
                        <a:pt x="282" y="6"/>
                      </a:lnTo>
                      <a:lnTo>
                        <a:pt x="672" y="0"/>
                      </a:lnTo>
                      <a:lnTo>
                        <a:pt x="669" y="387"/>
                      </a:lnTo>
                      <a:lnTo>
                        <a:pt x="720" y="387"/>
                      </a:lnTo>
                    </a:path>
                  </a:pathLst>
                </a:cu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ro-RO"/>
                </a:p>
              </p:txBody>
            </p:sp>
            <p:sp>
              <p:nvSpPr>
                <p:cNvPr id="180406" name="Freeform 182" descr="Широкий диагональный 1"/>
                <p:cNvSpPr>
                  <a:spLocks noChangeAspect="1"/>
                </p:cNvSpPr>
                <p:nvPr/>
              </p:nvSpPr>
              <p:spPr bwMode="auto">
                <a:xfrm flipV="1">
                  <a:off x="4896" y="3110"/>
                  <a:ext cx="238" cy="522"/>
                </a:xfrm>
                <a:custGeom>
                  <a:avLst/>
                  <a:gdLst/>
                  <a:ahLst/>
                  <a:cxnLst>
                    <a:cxn ang="0">
                      <a:pos x="462" y="0"/>
                    </a:cxn>
                    <a:cxn ang="0">
                      <a:pos x="462" y="384"/>
                    </a:cxn>
                    <a:cxn ang="0">
                      <a:pos x="513" y="387"/>
                    </a:cxn>
                    <a:cxn ang="0">
                      <a:pos x="513" y="816"/>
                    </a:cxn>
                    <a:cxn ang="0">
                      <a:pos x="561" y="819"/>
                    </a:cxn>
                    <a:cxn ang="0">
                      <a:pos x="561" y="1140"/>
                    </a:cxn>
                    <a:cxn ang="0">
                      <a:pos x="411" y="1140"/>
                    </a:cxn>
                    <a:cxn ang="0">
                      <a:pos x="411" y="1230"/>
                    </a:cxn>
                    <a:cxn ang="0">
                      <a:pos x="381" y="1233"/>
                    </a:cxn>
                    <a:cxn ang="0">
                      <a:pos x="381" y="798"/>
                    </a:cxn>
                    <a:cxn ang="0">
                      <a:pos x="465" y="486"/>
                    </a:cxn>
                    <a:cxn ang="0">
                      <a:pos x="0" y="315"/>
                    </a:cxn>
                    <a:cxn ang="0">
                      <a:pos x="72" y="3"/>
                    </a:cxn>
                    <a:cxn ang="0">
                      <a:pos x="462" y="0"/>
                    </a:cxn>
                  </a:cxnLst>
                  <a:rect l="0" t="0" r="r" b="b"/>
                  <a:pathLst>
                    <a:path w="561" h="1233">
                      <a:moveTo>
                        <a:pt x="462" y="0"/>
                      </a:moveTo>
                      <a:lnTo>
                        <a:pt x="462" y="384"/>
                      </a:lnTo>
                      <a:lnTo>
                        <a:pt x="513" y="387"/>
                      </a:lnTo>
                      <a:lnTo>
                        <a:pt x="513" y="816"/>
                      </a:lnTo>
                      <a:lnTo>
                        <a:pt x="561" y="819"/>
                      </a:lnTo>
                      <a:lnTo>
                        <a:pt x="561" y="1140"/>
                      </a:lnTo>
                      <a:lnTo>
                        <a:pt x="411" y="1140"/>
                      </a:lnTo>
                      <a:lnTo>
                        <a:pt x="411" y="1230"/>
                      </a:lnTo>
                      <a:lnTo>
                        <a:pt x="381" y="1233"/>
                      </a:lnTo>
                      <a:lnTo>
                        <a:pt x="381" y="798"/>
                      </a:lnTo>
                      <a:lnTo>
                        <a:pt x="465" y="486"/>
                      </a:lnTo>
                      <a:lnTo>
                        <a:pt x="0" y="315"/>
                      </a:lnTo>
                      <a:lnTo>
                        <a:pt x="72" y="3"/>
                      </a:lnTo>
                      <a:lnTo>
                        <a:pt x="462" y="0"/>
                      </a:lnTo>
                      <a:close/>
                    </a:path>
                  </a:pathLst>
                </a:custGeom>
                <a:pattFill prst="wdDnDiag">
                  <a:fgClr>
                    <a:schemeClr val="tx1"/>
                  </a:fgClr>
                  <a:bgClr>
                    <a:schemeClr val="bg1"/>
                  </a:bgClr>
                </a:patt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ro-RO"/>
                </a:p>
              </p:txBody>
            </p:sp>
            <p:sp>
              <p:nvSpPr>
                <p:cNvPr id="180407" name="AutoShape 183"/>
                <p:cNvSpPr>
                  <a:spLocks noChangeAspect="1" noChangeArrowheads="1"/>
                </p:cNvSpPr>
                <p:nvPr/>
              </p:nvSpPr>
              <p:spPr bwMode="auto">
                <a:xfrm rot="4462743" flipV="1">
                  <a:off x="4811" y="3244"/>
                  <a:ext cx="275" cy="192"/>
                </a:xfrm>
                <a:custGeom>
                  <a:avLst/>
                  <a:gdLst>
                    <a:gd name="G0" fmla="+- 863 0 0"/>
                    <a:gd name="G1" fmla="+- 21600 0 863"/>
                    <a:gd name="G2" fmla="*/ 863 1 2"/>
                    <a:gd name="G3" fmla="+- 21600 0 G2"/>
                    <a:gd name="G4" fmla="+/ 863 21600 2"/>
                    <a:gd name="G5" fmla="+/ G1 0 2"/>
                    <a:gd name="G6" fmla="*/ 21600 21600 863"/>
                    <a:gd name="G7" fmla="*/ G6 1 2"/>
                    <a:gd name="G8" fmla="+- 21600 0 G7"/>
                    <a:gd name="G9" fmla="*/ 21600 1 2"/>
                    <a:gd name="G10" fmla="+- 863 0 G9"/>
                    <a:gd name="G11" fmla="?: G10 G8 0"/>
                    <a:gd name="G12" fmla="?: G10 G7 21600"/>
                    <a:gd name="T0" fmla="*/ 21168 w 21600"/>
                    <a:gd name="T1" fmla="*/ 10800 h 21600"/>
                    <a:gd name="T2" fmla="*/ 10800 w 21600"/>
                    <a:gd name="T3" fmla="*/ 21600 h 21600"/>
                    <a:gd name="T4" fmla="*/ 432 w 21600"/>
                    <a:gd name="T5" fmla="*/ 10800 h 21600"/>
                    <a:gd name="T6" fmla="*/ 10800 w 21600"/>
                    <a:gd name="T7" fmla="*/ 0 h 21600"/>
                    <a:gd name="T8" fmla="*/ 2232 w 21600"/>
                    <a:gd name="T9" fmla="*/ 2232 h 21600"/>
                    <a:gd name="T10" fmla="*/ 19368 w 21600"/>
                    <a:gd name="T11" fmla="*/ 19368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T8" t="T9" r="T10" b="T11"/>
                  <a:pathLst>
                    <a:path w="21600" h="21600">
                      <a:moveTo>
                        <a:pt x="0" y="0"/>
                      </a:moveTo>
                      <a:lnTo>
                        <a:pt x="863" y="21600"/>
                      </a:lnTo>
                      <a:lnTo>
                        <a:pt x="20737" y="21600"/>
                      </a:lnTo>
                      <a:lnTo>
                        <a:pt x="21600" y="0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bg2">
                        <a:gamma/>
                        <a:shade val="0"/>
                        <a:invGamma/>
                      </a:schemeClr>
                    </a:gs>
                    <a:gs pos="50000">
                      <a:schemeClr val="bg2"/>
                    </a:gs>
                    <a:gs pos="100000">
                      <a:schemeClr val="bg2">
                        <a:gamma/>
                        <a:shade val="0"/>
                        <a:invGamma/>
                      </a:schemeClr>
                    </a:gs>
                  </a:gsLst>
                  <a:lin ang="18900000" scaled="1"/>
                </a:gra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grpSp>
              <p:nvGrpSpPr>
                <p:cNvPr id="180408" name="Group 184"/>
                <p:cNvGrpSpPr>
                  <a:grpSpLocks noChangeAspect="1"/>
                </p:cNvGrpSpPr>
                <p:nvPr/>
              </p:nvGrpSpPr>
              <p:grpSpPr bwMode="auto">
                <a:xfrm flipV="1">
                  <a:off x="4813" y="3200"/>
                  <a:ext cx="195" cy="74"/>
                  <a:chOff x="2181" y="384"/>
                  <a:chExt cx="457" cy="174"/>
                </a:xfrm>
              </p:grpSpPr>
              <p:sp>
                <p:nvSpPr>
                  <p:cNvPr id="180409" name="Oval 185" descr="Темный диагональный 1"/>
                  <p:cNvSpPr>
                    <a:spLocks noChangeAspect="1" noChangeArrowheads="1"/>
                  </p:cNvSpPr>
                  <p:nvPr/>
                </p:nvSpPr>
                <p:spPr bwMode="auto">
                  <a:xfrm rot="1053869">
                    <a:off x="2537" y="494"/>
                    <a:ext cx="48" cy="48"/>
                  </a:xfrm>
                  <a:prstGeom prst="ellipse">
                    <a:avLst/>
                  </a:prstGeom>
                  <a:pattFill prst="dkDnDiag">
                    <a:fgClr>
                      <a:schemeClr val="tx1"/>
                    </a:fgClr>
                    <a:bgClr>
                      <a:schemeClr val="bg1"/>
                    </a:bgClr>
                  </a:pattFill>
                  <a:ln w="63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80410" name="Oval 186" descr="Темный диагональный 1"/>
                  <p:cNvSpPr>
                    <a:spLocks noChangeAspect="1" noChangeArrowheads="1"/>
                  </p:cNvSpPr>
                  <p:nvPr/>
                </p:nvSpPr>
                <p:spPr bwMode="auto">
                  <a:xfrm rot="1053869">
                    <a:off x="2361" y="437"/>
                    <a:ext cx="48" cy="48"/>
                  </a:xfrm>
                  <a:prstGeom prst="ellipse">
                    <a:avLst/>
                  </a:prstGeom>
                  <a:pattFill prst="dkDnDiag">
                    <a:fgClr>
                      <a:schemeClr val="tx1"/>
                    </a:fgClr>
                    <a:bgClr>
                      <a:schemeClr val="bg1"/>
                    </a:bgClr>
                  </a:pattFill>
                  <a:ln w="63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80411" name="Oval 187" descr="Темный диагональный 1"/>
                  <p:cNvSpPr>
                    <a:spLocks noChangeAspect="1" noChangeArrowheads="1"/>
                  </p:cNvSpPr>
                  <p:nvPr/>
                </p:nvSpPr>
                <p:spPr bwMode="auto">
                  <a:xfrm rot="1053869">
                    <a:off x="2241" y="401"/>
                    <a:ext cx="48" cy="48"/>
                  </a:xfrm>
                  <a:prstGeom prst="ellipse">
                    <a:avLst/>
                  </a:prstGeom>
                  <a:pattFill prst="dkDnDiag">
                    <a:fgClr>
                      <a:schemeClr val="tx1"/>
                    </a:fgClr>
                    <a:bgClr>
                      <a:schemeClr val="bg1"/>
                    </a:bgClr>
                  </a:pattFill>
                  <a:ln w="63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80412" name="Oval 188" descr="Темный диагональный 1"/>
                  <p:cNvSpPr>
                    <a:spLocks noChangeAspect="1" noChangeArrowheads="1"/>
                  </p:cNvSpPr>
                  <p:nvPr/>
                </p:nvSpPr>
                <p:spPr bwMode="auto">
                  <a:xfrm rot="1053869">
                    <a:off x="2181" y="384"/>
                    <a:ext cx="48" cy="48"/>
                  </a:xfrm>
                  <a:prstGeom prst="ellipse">
                    <a:avLst/>
                  </a:prstGeom>
                  <a:pattFill prst="dkDnDiag">
                    <a:fgClr>
                      <a:schemeClr val="tx1"/>
                    </a:fgClr>
                    <a:bgClr>
                      <a:schemeClr val="bg1"/>
                    </a:bgClr>
                  </a:pattFill>
                  <a:ln w="63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80413" name="Oval 189" descr="Темный диагональный 1"/>
                  <p:cNvSpPr>
                    <a:spLocks noChangeAspect="1" noChangeArrowheads="1"/>
                  </p:cNvSpPr>
                  <p:nvPr/>
                </p:nvSpPr>
                <p:spPr bwMode="auto">
                  <a:xfrm rot="1053869">
                    <a:off x="2301" y="417"/>
                    <a:ext cx="48" cy="48"/>
                  </a:xfrm>
                  <a:prstGeom prst="ellipse">
                    <a:avLst/>
                  </a:prstGeom>
                  <a:pattFill prst="dkDnDiag">
                    <a:fgClr>
                      <a:schemeClr val="tx1"/>
                    </a:fgClr>
                    <a:bgClr>
                      <a:schemeClr val="bg1"/>
                    </a:bgClr>
                  </a:pattFill>
                  <a:ln w="63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80414" name="Oval 190" descr="Темный диагональный 1"/>
                  <p:cNvSpPr>
                    <a:spLocks noChangeAspect="1" noChangeArrowheads="1"/>
                  </p:cNvSpPr>
                  <p:nvPr/>
                </p:nvSpPr>
                <p:spPr bwMode="auto">
                  <a:xfrm rot="1053869">
                    <a:off x="2421" y="457"/>
                    <a:ext cx="48" cy="48"/>
                  </a:xfrm>
                  <a:prstGeom prst="ellipse">
                    <a:avLst/>
                  </a:prstGeom>
                  <a:pattFill prst="dkDnDiag">
                    <a:fgClr>
                      <a:schemeClr val="tx1"/>
                    </a:fgClr>
                    <a:bgClr>
                      <a:schemeClr val="bg1"/>
                    </a:bgClr>
                  </a:pattFill>
                  <a:ln w="63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80415" name="Oval 191" descr="Темный диагональный 1"/>
                  <p:cNvSpPr>
                    <a:spLocks noChangeAspect="1" noChangeArrowheads="1"/>
                  </p:cNvSpPr>
                  <p:nvPr/>
                </p:nvSpPr>
                <p:spPr bwMode="auto">
                  <a:xfrm rot="1053869">
                    <a:off x="2479" y="477"/>
                    <a:ext cx="48" cy="48"/>
                  </a:xfrm>
                  <a:prstGeom prst="ellipse">
                    <a:avLst/>
                  </a:prstGeom>
                  <a:pattFill prst="dkDnDiag">
                    <a:fgClr>
                      <a:schemeClr val="tx1"/>
                    </a:fgClr>
                    <a:bgClr>
                      <a:schemeClr val="bg1"/>
                    </a:bgClr>
                  </a:pattFill>
                  <a:ln w="63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80416" name="Oval 192" descr="Темный диагональный 1"/>
                  <p:cNvSpPr>
                    <a:spLocks noChangeAspect="1" noChangeArrowheads="1"/>
                  </p:cNvSpPr>
                  <p:nvPr/>
                </p:nvSpPr>
                <p:spPr bwMode="auto">
                  <a:xfrm rot="1053869">
                    <a:off x="2590" y="510"/>
                    <a:ext cx="48" cy="48"/>
                  </a:xfrm>
                  <a:prstGeom prst="ellipse">
                    <a:avLst/>
                  </a:prstGeom>
                  <a:pattFill prst="dkDnDiag">
                    <a:fgClr>
                      <a:schemeClr val="tx1"/>
                    </a:fgClr>
                    <a:bgClr>
                      <a:schemeClr val="bg1"/>
                    </a:bgClr>
                  </a:pattFill>
                  <a:ln w="63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</p:grpSp>
            <p:grpSp>
              <p:nvGrpSpPr>
                <p:cNvPr id="180417" name="Group 193"/>
                <p:cNvGrpSpPr>
                  <a:grpSpLocks noChangeAspect="1"/>
                </p:cNvGrpSpPr>
                <p:nvPr/>
              </p:nvGrpSpPr>
              <p:grpSpPr bwMode="auto">
                <a:xfrm rot="261426" flipV="1">
                  <a:off x="4867" y="3408"/>
                  <a:ext cx="195" cy="73"/>
                  <a:chOff x="2181" y="384"/>
                  <a:chExt cx="457" cy="174"/>
                </a:xfrm>
              </p:grpSpPr>
              <p:sp>
                <p:nvSpPr>
                  <p:cNvPr id="180418" name="Oval 194" descr="Темный диагональный 1"/>
                  <p:cNvSpPr>
                    <a:spLocks noChangeAspect="1" noChangeArrowheads="1"/>
                  </p:cNvSpPr>
                  <p:nvPr/>
                </p:nvSpPr>
                <p:spPr bwMode="auto">
                  <a:xfrm rot="1053869">
                    <a:off x="2537" y="494"/>
                    <a:ext cx="48" cy="48"/>
                  </a:xfrm>
                  <a:prstGeom prst="ellipse">
                    <a:avLst/>
                  </a:prstGeom>
                  <a:pattFill prst="dkDnDiag">
                    <a:fgClr>
                      <a:schemeClr val="tx1"/>
                    </a:fgClr>
                    <a:bgClr>
                      <a:schemeClr val="bg1"/>
                    </a:bgClr>
                  </a:pattFill>
                  <a:ln w="63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80419" name="Oval 195" descr="Темный диагональный 1"/>
                  <p:cNvSpPr>
                    <a:spLocks noChangeAspect="1" noChangeArrowheads="1"/>
                  </p:cNvSpPr>
                  <p:nvPr/>
                </p:nvSpPr>
                <p:spPr bwMode="auto">
                  <a:xfrm rot="1053869">
                    <a:off x="2361" y="437"/>
                    <a:ext cx="48" cy="48"/>
                  </a:xfrm>
                  <a:prstGeom prst="ellipse">
                    <a:avLst/>
                  </a:prstGeom>
                  <a:pattFill prst="dkDnDiag">
                    <a:fgClr>
                      <a:schemeClr val="tx1"/>
                    </a:fgClr>
                    <a:bgClr>
                      <a:schemeClr val="bg1"/>
                    </a:bgClr>
                  </a:pattFill>
                  <a:ln w="63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80420" name="Oval 196" descr="Темный диагональный 1"/>
                  <p:cNvSpPr>
                    <a:spLocks noChangeAspect="1" noChangeArrowheads="1"/>
                  </p:cNvSpPr>
                  <p:nvPr/>
                </p:nvSpPr>
                <p:spPr bwMode="auto">
                  <a:xfrm rot="1053869">
                    <a:off x="2241" y="401"/>
                    <a:ext cx="48" cy="48"/>
                  </a:xfrm>
                  <a:prstGeom prst="ellipse">
                    <a:avLst/>
                  </a:prstGeom>
                  <a:pattFill prst="dkDnDiag">
                    <a:fgClr>
                      <a:schemeClr val="tx1"/>
                    </a:fgClr>
                    <a:bgClr>
                      <a:schemeClr val="bg1"/>
                    </a:bgClr>
                  </a:pattFill>
                  <a:ln w="63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80421" name="Oval 197" descr="Темный диагональный 1"/>
                  <p:cNvSpPr>
                    <a:spLocks noChangeAspect="1" noChangeArrowheads="1"/>
                  </p:cNvSpPr>
                  <p:nvPr/>
                </p:nvSpPr>
                <p:spPr bwMode="auto">
                  <a:xfrm rot="1053869">
                    <a:off x="2181" y="384"/>
                    <a:ext cx="48" cy="48"/>
                  </a:xfrm>
                  <a:prstGeom prst="ellipse">
                    <a:avLst/>
                  </a:prstGeom>
                  <a:pattFill prst="dkDnDiag">
                    <a:fgClr>
                      <a:schemeClr val="tx1"/>
                    </a:fgClr>
                    <a:bgClr>
                      <a:schemeClr val="bg1"/>
                    </a:bgClr>
                  </a:pattFill>
                  <a:ln w="63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80422" name="Oval 198" descr="Темный диагональный 1"/>
                  <p:cNvSpPr>
                    <a:spLocks noChangeAspect="1" noChangeArrowheads="1"/>
                  </p:cNvSpPr>
                  <p:nvPr/>
                </p:nvSpPr>
                <p:spPr bwMode="auto">
                  <a:xfrm rot="1053869">
                    <a:off x="2301" y="417"/>
                    <a:ext cx="48" cy="48"/>
                  </a:xfrm>
                  <a:prstGeom prst="ellipse">
                    <a:avLst/>
                  </a:prstGeom>
                  <a:pattFill prst="dkDnDiag">
                    <a:fgClr>
                      <a:schemeClr val="tx1"/>
                    </a:fgClr>
                    <a:bgClr>
                      <a:schemeClr val="bg1"/>
                    </a:bgClr>
                  </a:pattFill>
                  <a:ln w="63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80423" name="Oval 199" descr="Темный диагональный 1"/>
                  <p:cNvSpPr>
                    <a:spLocks noChangeAspect="1" noChangeArrowheads="1"/>
                  </p:cNvSpPr>
                  <p:nvPr/>
                </p:nvSpPr>
                <p:spPr bwMode="auto">
                  <a:xfrm rot="1053869">
                    <a:off x="2421" y="457"/>
                    <a:ext cx="48" cy="48"/>
                  </a:xfrm>
                  <a:prstGeom prst="ellipse">
                    <a:avLst/>
                  </a:prstGeom>
                  <a:pattFill prst="dkDnDiag">
                    <a:fgClr>
                      <a:schemeClr val="tx1"/>
                    </a:fgClr>
                    <a:bgClr>
                      <a:schemeClr val="bg1"/>
                    </a:bgClr>
                  </a:pattFill>
                  <a:ln w="63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80424" name="Oval 200" descr="Темный диагональный 1"/>
                  <p:cNvSpPr>
                    <a:spLocks noChangeAspect="1" noChangeArrowheads="1"/>
                  </p:cNvSpPr>
                  <p:nvPr/>
                </p:nvSpPr>
                <p:spPr bwMode="auto">
                  <a:xfrm rot="1053869">
                    <a:off x="2479" y="477"/>
                    <a:ext cx="48" cy="48"/>
                  </a:xfrm>
                  <a:prstGeom prst="ellipse">
                    <a:avLst/>
                  </a:prstGeom>
                  <a:pattFill prst="dkDnDiag">
                    <a:fgClr>
                      <a:schemeClr val="tx1"/>
                    </a:fgClr>
                    <a:bgClr>
                      <a:schemeClr val="bg1"/>
                    </a:bgClr>
                  </a:pattFill>
                  <a:ln w="63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80425" name="Oval 201" descr="Темный диагональный 1"/>
                  <p:cNvSpPr>
                    <a:spLocks noChangeAspect="1" noChangeArrowheads="1"/>
                  </p:cNvSpPr>
                  <p:nvPr/>
                </p:nvSpPr>
                <p:spPr bwMode="auto">
                  <a:xfrm rot="1053869">
                    <a:off x="2590" y="510"/>
                    <a:ext cx="48" cy="48"/>
                  </a:xfrm>
                  <a:prstGeom prst="ellipse">
                    <a:avLst/>
                  </a:prstGeom>
                  <a:pattFill prst="dkDnDiag">
                    <a:fgClr>
                      <a:schemeClr val="tx1"/>
                    </a:fgClr>
                    <a:bgClr>
                      <a:schemeClr val="bg1"/>
                    </a:bgClr>
                  </a:pattFill>
                  <a:ln w="63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</p:grpSp>
            <p:sp>
              <p:nvSpPr>
                <p:cNvPr id="180426" name="Rectangle 202" descr="Темный диагональный 1"/>
                <p:cNvSpPr>
                  <a:spLocks noChangeAspect="1" noChangeArrowheads="1"/>
                </p:cNvSpPr>
                <p:nvPr/>
              </p:nvSpPr>
              <p:spPr bwMode="auto">
                <a:xfrm rot="20730274" flipV="1">
                  <a:off x="4825" y="3205"/>
                  <a:ext cx="11" cy="329"/>
                </a:xfrm>
                <a:prstGeom prst="rect">
                  <a:avLst/>
                </a:prstGeom>
                <a:pattFill prst="dkDnDiag">
                  <a:fgClr>
                    <a:schemeClr val="bg2"/>
                  </a:fgClr>
                  <a:bgClr>
                    <a:schemeClr val="bg1"/>
                  </a:bgClr>
                </a:patt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ro-RO"/>
                </a:p>
              </p:txBody>
            </p:sp>
            <p:sp>
              <p:nvSpPr>
                <p:cNvPr id="180427" name="Freeform 203" descr="Темный диагональный 2"/>
                <p:cNvSpPr>
                  <a:spLocks noChangeAspect="1"/>
                </p:cNvSpPr>
                <p:nvPr/>
              </p:nvSpPr>
              <p:spPr bwMode="auto">
                <a:xfrm flipV="1">
                  <a:off x="4779" y="3230"/>
                  <a:ext cx="281" cy="265"/>
                </a:xfrm>
                <a:custGeom>
                  <a:avLst/>
                  <a:gdLst/>
                  <a:ahLst/>
                  <a:cxnLst>
                    <a:cxn ang="0">
                      <a:pos x="13" y="617"/>
                    </a:cxn>
                    <a:cxn ang="0">
                      <a:pos x="22" y="623"/>
                    </a:cxn>
                    <a:cxn ang="0">
                      <a:pos x="48" y="518"/>
                    </a:cxn>
                    <a:cxn ang="0">
                      <a:pos x="82" y="500"/>
                    </a:cxn>
                    <a:cxn ang="0">
                      <a:pos x="532" y="613"/>
                    </a:cxn>
                    <a:cxn ang="0">
                      <a:pos x="577" y="593"/>
                    </a:cxn>
                    <a:cxn ang="0">
                      <a:pos x="661" y="257"/>
                    </a:cxn>
                    <a:cxn ang="0">
                      <a:pos x="640" y="212"/>
                    </a:cxn>
                    <a:cxn ang="0">
                      <a:pos x="187" y="96"/>
                    </a:cxn>
                    <a:cxn ang="0">
                      <a:pos x="163" y="78"/>
                    </a:cxn>
                    <a:cxn ang="0">
                      <a:pos x="181" y="8"/>
                    </a:cxn>
                    <a:cxn ang="0">
                      <a:pos x="160" y="0"/>
                    </a:cxn>
                    <a:cxn ang="0">
                      <a:pos x="139" y="80"/>
                    </a:cxn>
                    <a:cxn ang="0">
                      <a:pos x="154" y="113"/>
                    </a:cxn>
                    <a:cxn ang="0">
                      <a:pos x="181" y="123"/>
                    </a:cxn>
                    <a:cxn ang="0">
                      <a:pos x="616" y="232"/>
                    </a:cxn>
                    <a:cxn ang="0">
                      <a:pos x="631" y="253"/>
                    </a:cxn>
                    <a:cxn ang="0">
                      <a:pos x="547" y="580"/>
                    </a:cxn>
                    <a:cxn ang="0">
                      <a:pos x="531" y="586"/>
                    </a:cxn>
                    <a:cxn ang="0">
                      <a:pos x="88" y="473"/>
                    </a:cxn>
                    <a:cxn ang="0">
                      <a:pos x="58" y="478"/>
                    </a:cxn>
                    <a:cxn ang="0">
                      <a:pos x="28" y="503"/>
                    </a:cxn>
                    <a:cxn ang="0">
                      <a:pos x="0" y="614"/>
                    </a:cxn>
                    <a:cxn ang="0">
                      <a:pos x="13" y="617"/>
                    </a:cxn>
                  </a:cxnLst>
                  <a:rect l="0" t="0" r="r" b="b"/>
                  <a:pathLst>
                    <a:path w="661" h="623">
                      <a:moveTo>
                        <a:pt x="13" y="617"/>
                      </a:moveTo>
                      <a:lnTo>
                        <a:pt x="22" y="623"/>
                      </a:lnTo>
                      <a:lnTo>
                        <a:pt x="48" y="518"/>
                      </a:lnTo>
                      <a:lnTo>
                        <a:pt x="82" y="500"/>
                      </a:lnTo>
                      <a:lnTo>
                        <a:pt x="532" y="613"/>
                      </a:lnTo>
                      <a:lnTo>
                        <a:pt x="577" y="593"/>
                      </a:lnTo>
                      <a:lnTo>
                        <a:pt x="661" y="257"/>
                      </a:lnTo>
                      <a:lnTo>
                        <a:pt x="640" y="212"/>
                      </a:lnTo>
                      <a:lnTo>
                        <a:pt x="187" y="96"/>
                      </a:lnTo>
                      <a:lnTo>
                        <a:pt x="163" y="78"/>
                      </a:lnTo>
                      <a:lnTo>
                        <a:pt x="181" y="8"/>
                      </a:lnTo>
                      <a:lnTo>
                        <a:pt x="160" y="0"/>
                      </a:lnTo>
                      <a:lnTo>
                        <a:pt x="139" y="80"/>
                      </a:lnTo>
                      <a:lnTo>
                        <a:pt x="154" y="113"/>
                      </a:lnTo>
                      <a:lnTo>
                        <a:pt x="181" y="123"/>
                      </a:lnTo>
                      <a:lnTo>
                        <a:pt x="616" y="232"/>
                      </a:lnTo>
                      <a:lnTo>
                        <a:pt x="631" y="253"/>
                      </a:lnTo>
                      <a:lnTo>
                        <a:pt x="547" y="580"/>
                      </a:lnTo>
                      <a:lnTo>
                        <a:pt x="531" y="586"/>
                      </a:lnTo>
                      <a:lnTo>
                        <a:pt x="88" y="473"/>
                      </a:lnTo>
                      <a:lnTo>
                        <a:pt x="58" y="478"/>
                      </a:lnTo>
                      <a:lnTo>
                        <a:pt x="28" y="503"/>
                      </a:lnTo>
                      <a:lnTo>
                        <a:pt x="0" y="614"/>
                      </a:lnTo>
                      <a:lnTo>
                        <a:pt x="13" y="617"/>
                      </a:lnTo>
                      <a:close/>
                    </a:path>
                  </a:pathLst>
                </a:custGeom>
                <a:pattFill prst="dkUpDiag">
                  <a:fgClr>
                    <a:schemeClr val="bg2"/>
                  </a:fgClr>
                  <a:bgClr>
                    <a:schemeClr val="bg1"/>
                  </a:bgClr>
                </a:patt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ro-RO"/>
                </a:p>
              </p:txBody>
            </p:sp>
            <p:sp>
              <p:nvSpPr>
                <p:cNvPr id="180428" name="Rectangle 204" descr="Плетенка"/>
                <p:cNvSpPr>
                  <a:spLocks noChangeAspect="1" noChangeArrowheads="1"/>
                </p:cNvSpPr>
                <p:nvPr/>
              </p:nvSpPr>
              <p:spPr bwMode="auto">
                <a:xfrm rot="20727573" flipV="1">
                  <a:off x="4831" y="3277"/>
                  <a:ext cx="199" cy="131"/>
                </a:xfrm>
                <a:prstGeom prst="rect">
                  <a:avLst/>
                </a:prstGeom>
                <a:pattFill prst="weave">
                  <a:fgClr>
                    <a:srgbClr val="996633"/>
                  </a:fgClr>
                  <a:bgClr>
                    <a:schemeClr val="bg1"/>
                  </a:bgClr>
                </a:patt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80429" name="Rectangle 205"/>
                <p:cNvSpPr>
                  <a:spLocks noChangeAspect="1" noChangeArrowheads="1"/>
                </p:cNvSpPr>
                <p:nvPr/>
              </p:nvSpPr>
              <p:spPr bwMode="auto">
                <a:xfrm rot="20769076" flipV="1">
                  <a:off x="4832" y="3321"/>
                  <a:ext cx="199" cy="48"/>
                </a:xfrm>
                <a:prstGeom prst="rect">
                  <a:avLst/>
                </a:prstGeom>
                <a:solidFill>
                  <a:srgbClr val="DDDDDD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80430" name="Rectangle 206" descr="Мелкая клетка"/>
                <p:cNvSpPr>
                  <a:spLocks noChangeAspect="1" noChangeArrowheads="1"/>
                </p:cNvSpPr>
                <p:nvPr/>
              </p:nvSpPr>
              <p:spPr bwMode="auto">
                <a:xfrm rot="20692059" flipV="1">
                  <a:off x="5041" y="3183"/>
                  <a:ext cx="21" cy="252"/>
                </a:xfrm>
                <a:prstGeom prst="rect">
                  <a:avLst/>
                </a:prstGeom>
                <a:pattFill prst="smCheck">
                  <a:fgClr>
                    <a:schemeClr val="tx1"/>
                  </a:fgClr>
                  <a:bgClr>
                    <a:schemeClr val="bg1"/>
                  </a:bgClr>
                </a:patt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80431" name="Freeform 207" descr="Светлый диагональный 2"/>
                <p:cNvSpPr>
                  <a:spLocks noChangeAspect="1"/>
                </p:cNvSpPr>
                <p:nvPr/>
              </p:nvSpPr>
              <p:spPr bwMode="auto">
                <a:xfrm flipV="1">
                  <a:off x="4752" y="3111"/>
                  <a:ext cx="221" cy="372"/>
                </a:xfrm>
                <a:custGeom>
                  <a:avLst/>
                  <a:gdLst/>
                  <a:ahLst/>
                  <a:cxnLst>
                    <a:cxn ang="0">
                      <a:pos x="162" y="0"/>
                    </a:cxn>
                    <a:cxn ang="0">
                      <a:pos x="210" y="15"/>
                    </a:cxn>
                    <a:cxn ang="0">
                      <a:pos x="42" y="663"/>
                    </a:cxn>
                    <a:cxn ang="0">
                      <a:pos x="42" y="831"/>
                    </a:cxn>
                    <a:cxn ang="0">
                      <a:pos x="459" y="831"/>
                    </a:cxn>
                    <a:cxn ang="0">
                      <a:pos x="480" y="753"/>
                    </a:cxn>
                    <a:cxn ang="0">
                      <a:pos x="522" y="762"/>
                    </a:cxn>
                    <a:cxn ang="0">
                      <a:pos x="501" y="876"/>
                    </a:cxn>
                    <a:cxn ang="0">
                      <a:pos x="0" y="876"/>
                    </a:cxn>
                    <a:cxn ang="0">
                      <a:pos x="0" y="642"/>
                    </a:cxn>
                    <a:cxn ang="0">
                      <a:pos x="162" y="0"/>
                    </a:cxn>
                  </a:cxnLst>
                  <a:rect l="0" t="0" r="r" b="b"/>
                  <a:pathLst>
                    <a:path w="522" h="876">
                      <a:moveTo>
                        <a:pt x="162" y="0"/>
                      </a:moveTo>
                      <a:lnTo>
                        <a:pt x="210" y="15"/>
                      </a:lnTo>
                      <a:lnTo>
                        <a:pt x="42" y="663"/>
                      </a:lnTo>
                      <a:lnTo>
                        <a:pt x="42" y="831"/>
                      </a:lnTo>
                      <a:lnTo>
                        <a:pt x="459" y="831"/>
                      </a:lnTo>
                      <a:lnTo>
                        <a:pt x="480" y="753"/>
                      </a:lnTo>
                      <a:lnTo>
                        <a:pt x="522" y="762"/>
                      </a:lnTo>
                      <a:lnTo>
                        <a:pt x="501" y="876"/>
                      </a:lnTo>
                      <a:lnTo>
                        <a:pt x="0" y="876"/>
                      </a:lnTo>
                      <a:lnTo>
                        <a:pt x="0" y="642"/>
                      </a:lnTo>
                      <a:lnTo>
                        <a:pt x="162" y="0"/>
                      </a:lnTo>
                      <a:close/>
                    </a:path>
                  </a:pathLst>
                </a:custGeom>
                <a:pattFill prst="ltUpDiag">
                  <a:fgClr>
                    <a:schemeClr val="tx1"/>
                  </a:fgClr>
                  <a:bgClr>
                    <a:schemeClr val="bg1"/>
                  </a:bgClr>
                </a:pattFill>
                <a:ln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ro-RO"/>
                </a:p>
              </p:txBody>
            </p:sp>
            <p:sp>
              <p:nvSpPr>
                <p:cNvPr id="180432" name="Freeform 208"/>
                <p:cNvSpPr>
                  <a:spLocks noChangeAspect="1"/>
                </p:cNvSpPr>
                <p:nvPr/>
              </p:nvSpPr>
              <p:spPr bwMode="auto">
                <a:xfrm flipV="1">
                  <a:off x="4808" y="3110"/>
                  <a:ext cx="250" cy="187"/>
                </a:xfrm>
                <a:custGeom>
                  <a:avLst/>
                  <a:gdLst/>
                  <a:ahLst/>
                  <a:cxnLst>
                    <a:cxn ang="0">
                      <a:pos x="588" y="0"/>
                    </a:cxn>
                    <a:cxn ang="0">
                      <a:pos x="588" y="441"/>
                    </a:cxn>
                    <a:cxn ang="0">
                      <a:pos x="450" y="441"/>
                    </a:cxn>
                    <a:cxn ang="0">
                      <a:pos x="450" y="309"/>
                    </a:cxn>
                    <a:cxn ang="0">
                      <a:pos x="345" y="309"/>
                    </a:cxn>
                    <a:cxn ang="0">
                      <a:pos x="321" y="387"/>
                    </a:cxn>
                    <a:cxn ang="0">
                      <a:pos x="3" y="387"/>
                    </a:cxn>
                    <a:cxn ang="0">
                      <a:pos x="0" y="282"/>
                    </a:cxn>
                    <a:cxn ang="0">
                      <a:pos x="36" y="159"/>
                    </a:cxn>
                    <a:cxn ang="0">
                      <a:pos x="519" y="264"/>
                    </a:cxn>
                    <a:cxn ang="0">
                      <a:pos x="588" y="0"/>
                    </a:cxn>
                  </a:cxnLst>
                  <a:rect l="0" t="0" r="r" b="b"/>
                  <a:pathLst>
                    <a:path w="588" h="441">
                      <a:moveTo>
                        <a:pt x="588" y="0"/>
                      </a:moveTo>
                      <a:lnTo>
                        <a:pt x="588" y="441"/>
                      </a:lnTo>
                      <a:lnTo>
                        <a:pt x="450" y="441"/>
                      </a:lnTo>
                      <a:lnTo>
                        <a:pt x="450" y="309"/>
                      </a:lnTo>
                      <a:lnTo>
                        <a:pt x="345" y="309"/>
                      </a:lnTo>
                      <a:lnTo>
                        <a:pt x="321" y="387"/>
                      </a:lnTo>
                      <a:lnTo>
                        <a:pt x="3" y="387"/>
                      </a:lnTo>
                      <a:lnTo>
                        <a:pt x="0" y="282"/>
                      </a:lnTo>
                      <a:lnTo>
                        <a:pt x="36" y="159"/>
                      </a:lnTo>
                      <a:lnTo>
                        <a:pt x="519" y="264"/>
                      </a:lnTo>
                      <a:lnTo>
                        <a:pt x="588" y="0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bg2">
                        <a:gamma/>
                        <a:shade val="0"/>
                        <a:invGamma/>
                      </a:schemeClr>
                    </a:gs>
                    <a:gs pos="50000">
                      <a:schemeClr val="bg2"/>
                    </a:gs>
                    <a:gs pos="100000">
                      <a:schemeClr val="bg2">
                        <a:gamma/>
                        <a:shade val="0"/>
                        <a:invGamma/>
                      </a:schemeClr>
                    </a:gs>
                  </a:gsLst>
                  <a:lin ang="18900000" scaled="1"/>
                </a:gradFill>
                <a:ln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80433" name="Rectangle 209" descr="Светлый диагональный 2"/>
                <p:cNvSpPr>
                  <a:spLocks noChangeAspect="1" noChangeArrowheads="1"/>
                </p:cNvSpPr>
                <p:nvPr/>
              </p:nvSpPr>
              <p:spPr bwMode="auto">
                <a:xfrm flipV="1">
                  <a:off x="5116" y="3582"/>
                  <a:ext cx="83" cy="20"/>
                </a:xfrm>
                <a:prstGeom prst="rect">
                  <a:avLst/>
                </a:prstGeom>
                <a:pattFill prst="ltUpDiag">
                  <a:fgClr>
                    <a:schemeClr val="tx1"/>
                  </a:fgClr>
                  <a:bgClr>
                    <a:schemeClr val="bg1"/>
                  </a:bgClr>
                </a:patt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ro-RO"/>
                </a:p>
              </p:txBody>
            </p:sp>
            <p:sp>
              <p:nvSpPr>
                <p:cNvPr id="180434" name="Rectangle 210"/>
                <p:cNvSpPr>
                  <a:spLocks noChangeAspect="1" noChangeArrowheads="1"/>
                </p:cNvSpPr>
                <p:nvPr/>
              </p:nvSpPr>
              <p:spPr bwMode="auto">
                <a:xfrm flipV="1">
                  <a:off x="5263" y="3208"/>
                  <a:ext cx="20" cy="10"/>
                </a:xfrm>
                <a:prstGeom prst="rect">
                  <a:avLst/>
                </a:prstGeom>
                <a:gradFill rotWithShape="0">
                  <a:gsLst>
                    <a:gs pos="0">
                      <a:srgbClr val="DDDDDD">
                        <a:gamma/>
                        <a:shade val="69804"/>
                        <a:invGamma/>
                      </a:srgbClr>
                    </a:gs>
                    <a:gs pos="50000">
                      <a:srgbClr val="DDDDDD"/>
                    </a:gs>
                    <a:gs pos="100000">
                      <a:srgbClr val="DDDDDD">
                        <a:gamma/>
                        <a:shade val="69804"/>
                        <a:invGamma/>
                      </a:srgbClr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80435" name="Rectangle 211"/>
                <p:cNvSpPr>
                  <a:spLocks noChangeAspect="1" noChangeArrowheads="1"/>
                </p:cNvSpPr>
                <p:nvPr/>
              </p:nvSpPr>
              <p:spPr bwMode="auto">
                <a:xfrm flipV="1">
                  <a:off x="5242" y="3149"/>
                  <a:ext cx="63" cy="7"/>
                </a:xfrm>
                <a:prstGeom prst="rect">
                  <a:avLst/>
                </a:prstGeom>
                <a:gradFill rotWithShape="0">
                  <a:gsLst>
                    <a:gs pos="0">
                      <a:srgbClr val="DDDDDD">
                        <a:gamma/>
                        <a:shade val="69804"/>
                        <a:invGamma/>
                      </a:srgbClr>
                    </a:gs>
                    <a:gs pos="50000">
                      <a:srgbClr val="DDDDDD"/>
                    </a:gs>
                    <a:gs pos="100000">
                      <a:srgbClr val="DDDDDD">
                        <a:gamma/>
                        <a:shade val="69804"/>
                        <a:invGamma/>
                      </a:srgbClr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80436" name="Freeform 212" descr="Светлый диагональный 1"/>
                <p:cNvSpPr>
                  <a:spLocks noChangeAspect="1"/>
                </p:cNvSpPr>
                <p:nvPr/>
              </p:nvSpPr>
              <p:spPr bwMode="auto">
                <a:xfrm flipV="1">
                  <a:off x="5239" y="3161"/>
                  <a:ext cx="68" cy="19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0" y="0"/>
                    </a:cxn>
                    <a:cxn ang="0">
                      <a:pos x="20" y="17"/>
                    </a:cxn>
                    <a:cxn ang="0">
                      <a:pos x="24" y="26"/>
                    </a:cxn>
                    <a:cxn ang="0">
                      <a:pos x="135" y="26"/>
                    </a:cxn>
                    <a:cxn ang="0">
                      <a:pos x="141" y="17"/>
                    </a:cxn>
                    <a:cxn ang="0">
                      <a:pos x="141" y="2"/>
                    </a:cxn>
                    <a:cxn ang="0">
                      <a:pos x="161" y="2"/>
                    </a:cxn>
                    <a:cxn ang="0">
                      <a:pos x="161" y="35"/>
                    </a:cxn>
                    <a:cxn ang="0">
                      <a:pos x="153" y="44"/>
                    </a:cxn>
                    <a:cxn ang="0">
                      <a:pos x="8" y="44"/>
                    </a:cxn>
                    <a:cxn ang="0">
                      <a:pos x="0" y="39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61" h="44">
                      <a:moveTo>
                        <a:pt x="0" y="0"/>
                      </a:moveTo>
                      <a:lnTo>
                        <a:pt x="20" y="0"/>
                      </a:lnTo>
                      <a:lnTo>
                        <a:pt x="20" y="17"/>
                      </a:lnTo>
                      <a:lnTo>
                        <a:pt x="24" y="26"/>
                      </a:lnTo>
                      <a:lnTo>
                        <a:pt x="135" y="26"/>
                      </a:lnTo>
                      <a:lnTo>
                        <a:pt x="141" y="17"/>
                      </a:lnTo>
                      <a:lnTo>
                        <a:pt x="141" y="2"/>
                      </a:lnTo>
                      <a:lnTo>
                        <a:pt x="161" y="2"/>
                      </a:lnTo>
                      <a:lnTo>
                        <a:pt x="161" y="35"/>
                      </a:lnTo>
                      <a:lnTo>
                        <a:pt x="153" y="44"/>
                      </a:lnTo>
                      <a:lnTo>
                        <a:pt x="8" y="44"/>
                      </a:lnTo>
                      <a:lnTo>
                        <a:pt x="0" y="39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9525" cap="flat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o-RO"/>
                </a:p>
              </p:txBody>
            </p:sp>
            <p:sp>
              <p:nvSpPr>
                <p:cNvPr id="180437" name="Freeform 213" descr="Мелкая клетка"/>
                <p:cNvSpPr>
                  <a:spLocks noChangeAspect="1"/>
                </p:cNvSpPr>
                <p:nvPr/>
              </p:nvSpPr>
              <p:spPr bwMode="auto">
                <a:xfrm flipV="1">
                  <a:off x="5241" y="3171"/>
                  <a:ext cx="65" cy="34"/>
                </a:xfrm>
                <a:custGeom>
                  <a:avLst/>
                  <a:gdLst/>
                  <a:ahLst/>
                  <a:cxnLst>
                    <a:cxn ang="0">
                      <a:pos x="0" y="60"/>
                    </a:cxn>
                    <a:cxn ang="0">
                      <a:pos x="0" y="11"/>
                    </a:cxn>
                    <a:cxn ang="0">
                      <a:pos x="11" y="0"/>
                    </a:cxn>
                    <a:cxn ang="0">
                      <a:pos x="144" y="0"/>
                    </a:cxn>
                    <a:cxn ang="0">
                      <a:pos x="155" y="6"/>
                    </a:cxn>
                    <a:cxn ang="0">
                      <a:pos x="155" y="60"/>
                    </a:cxn>
                    <a:cxn ang="0">
                      <a:pos x="137" y="63"/>
                    </a:cxn>
                    <a:cxn ang="0">
                      <a:pos x="137" y="84"/>
                    </a:cxn>
                    <a:cxn ang="0">
                      <a:pos x="17" y="84"/>
                    </a:cxn>
                    <a:cxn ang="0">
                      <a:pos x="17" y="62"/>
                    </a:cxn>
                    <a:cxn ang="0">
                      <a:pos x="0" y="60"/>
                    </a:cxn>
                  </a:cxnLst>
                  <a:rect l="0" t="0" r="r" b="b"/>
                  <a:pathLst>
                    <a:path w="155" h="84">
                      <a:moveTo>
                        <a:pt x="0" y="60"/>
                      </a:moveTo>
                      <a:lnTo>
                        <a:pt x="0" y="11"/>
                      </a:lnTo>
                      <a:lnTo>
                        <a:pt x="11" y="0"/>
                      </a:lnTo>
                      <a:lnTo>
                        <a:pt x="144" y="0"/>
                      </a:lnTo>
                      <a:lnTo>
                        <a:pt x="155" y="6"/>
                      </a:lnTo>
                      <a:lnTo>
                        <a:pt x="155" y="60"/>
                      </a:lnTo>
                      <a:lnTo>
                        <a:pt x="137" y="63"/>
                      </a:lnTo>
                      <a:lnTo>
                        <a:pt x="137" y="84"/>
                      </a:lnTo>
                      <a:lnTo>
                        <a:pt x="17" y="84"/>
                      </a:lnTo>
                      <a:lnTo>
                        <a:pt x="17" y="62"/>
                      </a:lnTo>
                      <a:lnTo>
                        <a:pt x="0" y="60"/>
                      </a:lnTo>
                      <a:close/>
                    </a:path>
                  </a:pathLst>
                </a:custGeom>
                <a:pattFill prst="smCheck">
                  <a:fgClr>
                    <a:srgbClr val="FF0000"/>
                  </a:fgClr>
                  <a:bgClr>
                    <a:schemeClr val="bg1"/>
                  </a:bgClr>
                </a:pattFill>
                <a:ln w="9525" cap="flat" cmpd="sng">
                  <a:solidFill>
                    <a:srgbClr val="FF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80438" name="Rectangle 214" descr="Шпалера"/>
                <p:cNvSpPr>
                  <a:spLocks noChangeAspect="1" noChangeArrowheads="1"/>
                </p:cNvSpPr>
                <p:nvPr/>
              </p:nvSpPr>
              <p:spPr bwMode="auto">
                <a:xfrm flipV="1">
                  <a:off x="5231" y="3433"/>
                  <a:ext cx="83" cy="60"/>
                </a:xfrm>
                <a:prstGeom prst="rect">
                  <a:avLst/>
                </a:prstGeom>
                <a:pattFill prst="trellis">
                  <a:fgClr>
                    <a:srgbClr val="FF0000"/>
                  </a:fgClr>
                  <a:bgClr>
                    <a:schemeClr val="bg1"/>
                  </a:bgClr>
                </a:pattFill>
                <a:ln w="9525">
                  <a:solidFill>
                    <a:srgbClr val="FF0000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80439" name="Freeform 215"/>
                <p:cNvSpPr>
                  <a:spLocks noChangeAspect="1"/>
                </p:cNvSpPr>
                <p:nvPr/>
              </p:nvSpPr>
              <p:spPr bwMode="auto">
                <a:xfrm flipH="1" flipV="1">
                  <a:off x="5433" y="3135"/>
                  <a:ext cx="306" cy="503"/>
                </a:xfrm>
                <a:custGeom>
                  <a:avLst/>
                  <a:gdLst/>
                  <a:ahLst/>
                  <a:cxnLst>
                    <a:cxn ang="0">
                      <a:pos x="0" y="1185"/>
                    </a:cxn>
                    <a:cxn ang="0">
                      <a:pos x="0" y="1074"/>
                    </a:cxn>
                    <a:cxn ang="0">
                      <a:pos x="36" y="954"/>
                    </a:cxn>
                    <a:cxn ang="0">
                      <a:pos x="210" y="321"/>
                    </a:cxn>
                    <a:cxn ang="0">
                      <a:pos x="282" y="6"/>
                    </a:cxn>
                    <a:cxn ang="0">
                      <a:pos x="672" y="0"/>
                    </a:cxn>
                    <a:cxn ang="0">
                      <a:pos x="669" y="387"/>
                    </a:cxn>
                    <a:cxn ang="0">
                      <a:pos x="720" y="387"/>
                    </a:cxn>
                  </a:cxnLst>
                  <a:rect l="0" t="0" r="r" b="b"/>
                  <a:pathLst>
                    <a:path w="720" h="1185">
                      <a:moveTo>
                        <a:pt x="0" y="1185"/>
                      </a:moveTo>
                      <a:lnTo>
                        <a:pt x="0" y="1074"/>
                      </a:lnTo>
                      <a:lnTo>
                        <a:pt x="36" y="954"/>
                      </a:lnTo>
                      <a:lnTo>
                        <a:pt x="210" y="321"/>
                      </a:lnTo>
                      <a:lnTo>
                        <a:pt x="282" y="6"/>
                      </a:lnTo>
                      <a:lnTo>
                        <a:pt x="672" y="0"/>
                      </a:lnTo>
                      <a:lnTo>
                        <a:pt x="669" y="387"/>
                      </a:lnTo>
                      <a:lnTo>
                        <a:pt x="720" y="387"/>
                      </a:lnTo>
                    </a:path>
                  </a:pathLst>
                </a:cu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ro-RO"/>
                </a:p>
              </p:txBody>
            </p:sp>
            <p:sp>
              <p:nvSpPr>
                <p:cNvPr id="180440" name="Freeform 216" descr="Широкий диагональный 1"/>
                <p:cNvSpPr>
                  <a:spLocks noChangeAspect="1"/>
                </p:cNvSpPr>
                <p:nvPr/>
              </p:nvSpPr>
              <p:spPr bwMode="auto">
                <a:xfrm flipH="1" flipV="1">
                  <a:off x="5412" y="3114"/>
                  <a:ext cx="238" cy="522"/>
                </a:xfrm>
                <a:custGeom>
                  <a:avLst/>
                  <a:gdLst/>
                  <a:ahLst/>
                  <a:cxnLst>
                    <a:cxn ang="0">
                      <a:pos x="462" y="0"/>
                    </a:cxn>
                    <a:cxn ang="0">
                      <a:pos x="462" y="384"/>
                    </a:cxn>
                    <a:cxn ang="0">
                      <a:pos x="513" y="387"/>
                    </a:cxn>
                    <a:cxn ang="0">
                      <a:pos x="513" y="816"/>
                    </a:cxn>
                    <a:cxn ang="0">
                      <a:pos x="561" y="819"/>
                    </a:cxn>
                    <a:cxn ang="0">
                      <a:pos x="561" y="1140"/>
                    </a:cxn>
                    <a:cxn ang="0">
                      <a:pos x="411" y="1140"/>
                    </a:cxn>
                    <a:cxn ang="0">
                      <a:pos x="411" y="1230"/>
                    </a:cxn>
                    <a:cxn ang="0">
                      <a:pos x="381" y="1233"/>
                    </a:cxn>
                    <a:cxn ang="0">
                      <a:pos x="381" y="798"/>
                    </a:cxn>
                    <a:cxn ang="0">
                      <a:pos x="465" y="486"/>
                    </a:cxn>
                    <a:cxn ang="0">
                      <a:pos x="0" y="315"/>
                    </a:cxn>
                    <a:cxn ang="0">
                      <a:pos x="72" y="3"/>
                    </a:cxn>
                    <a:cxn ang="0">
                      <a:pos x="462" y="0"/>
                    </a:cxn>
                  </a:cxnLst>
                  <a:rect l="0" t="0" r="r" b="b"/>
                  <a:pathLst>
                    <a:path w="561" h="1233">
                      <a:moveTo>
                        <a:pt x="462" y="0"/>
                      </a:moveTo>
                      <a:lnTo>
                        <a:pt x="462" y="384"/>
                      </a:lnTo>
                      <a:lnTo>
                        <a:pt x="513" y="387"/>
                      </a:lnTo>
                      <a:lnTo>
                        <a:pt x="513" y="816"/>
                      </a:lnTo>
                      <a:lnTo>
                        <a:pt x="561" y="819"/>
                      </a:lnTo>
                      <a:lnTo>
                        <a:pt x="561" y="1140"/>
                      </a:lnTo>
                      <a:lnTo>
                        <a:pt x="411" y="1140"/>
                      </a:lnTo>
                      <a:lnTo>
                        <a:pt x="411" y="1230"/>
                      </a:lnTo>
                      <a:lnTo>
                        <a:pt x="381" y="1233"/>
                      </a:lnTo>
                      <a:lnTo>
                        <a:pt x="381" y="798"/>
                      </a:lnTo>
                      <a:lnTo>
                        <a:pt x="465" y="486"/>
                      </a:lnTo>
                      <a:lnTo>
                        <a:pt x="0" y="315"/>
                      </a:lnTo>
                      <a:lnTo>
                        <a:pt x="72" y="3"/>
                      </a:lnTo>
                      <a:lnTo>
                        <a:pt x="462" y="0"/>
                      </a:lnTo>
                      <a:close/>
                    </a:path>
                  </a:pathLst>
                </a:custGeom>
                <a:pattFill prst="wdDnDiag">
                  <a:fgClr>
                    <a:schemeClr val="tx1"/>
                  </a:fgClr>
                  <a:bgClr>
                    <a:schemeClr val="bg1"/>
                  </a:bgClr>
                </a:patt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ro-RO"/>
                </a:p>
              </p:txBody>
            </p:sp>
            <p:sp>
              <p:nvSpPr>
                <p:cNvPr id="180441" name="AutoShape 217"/>
                <p:cNvSpPr>
                  <a:spLocks noChangeAspect="1" noChangeArrowheads="1"/>
                </p:cNvSpPr>
                <p:nvPr/>
              </p:nvSpPr>
              <p:spPr bwMode="auto">
                <a:xfrm rot="-4462743" flipH="1" flipV="1">
                  <a:off x="5459" y="3248"/>
                  <a:ext cx="275" cy="192"/>
                </a:xfrm>
                <a:custGeom>
                  <a:avLst/>
                  <a:gdLst>
                    <a:gd name="G0" fmla="+- 863 0 0"/>
                    <a:gd name="G1" fmla="+- 21600 0 863"/>
                    <a:gd name="G2" fmla="*/ 863 1 2"/>
                    <a:gd name="G3" fmla="+- 21600 0 G2"/>
                    <a:gd name="G4" fmla="+/ 863 21600 2"/>
                    <a:gd name="G5" fmla="+/ G1 0 2"/>
                    <a:gd name="G6" fmla="*/ 21600 21600 863"/>
                    <a:gd name="G7" fmla="*/ G6 1 2"/>
                    <a:gd name="G8" fmla="+- 21600 0 G7"/>
                    <a:gd name="G9" fmla="*/ 21600 1 2"/>
                    <a:gd name="G10" fmla="+- 863 0 G9"/>
                    <a:gd name="G11" fmla="?: G10 G8 0"/>
                    <a:gd name="G12" fmla="?: G10 G7 21600"/>
                    <a:gd name="T0" fmla="*/ 21168 w 21600"/>
                    <a:gd name="T1" fmla="*/ 10800 h 21600"/>
                    <a:gd name="T2" fmla="*/ 10800 w 21600"/>
                    <a:gd name="T3" fmla="*/ 21600 h 21600"/>
                    <a:gd name="T4" fmla="*/ 432 w 21600"/>
                    <a:gd name="T5" fmla="*/ 10800 h 21600"/>
                    <a:gd name="T6" fmla="*/ 10800 w 21600"/>
                    <a:gd name="T7" fmla="*/ 0 h 21600"/>
                    <a:gd name="T8" fmla="*/ 2232 w 21600"/>
                    <a:gd name="T9" fmla="*/ 2232 h 21600"/>
                    <a:gd name="T10" fmla="*/ 19368 w 21600"/>
                    <a:gd name="T11" fmla="*/ 19368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T8" t="T9" r="T10" b="T11"/>
                  <a:pathLst>
                    <a:path w="21600" h="21600">
                      <a:moveTo>
                        <a:pt x="0" y="0"/>
                      </a:moveTo>
                      <a:lnTo>
                        <a:pt x="863" y="21600"/>
                      </a:lnTo>
                      <a:lnTo>
                        <a:pt x="20737" y="21600"/>
                      </a:lnTo>
                      <a:lnTo>
                        <a:pt x="21600" y="0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bg2">
                        <a:gamma/>
                        <a:shade val="0"/>
                        <a:invGamma/>
                      </a:schemeClr>
                    </a:gs>
                    <a:gs pos="50000">
                      <a:schemeClr val="bg2"/>
                    </a:gs>
                    <a:gs pos="100000">
                      <a:schemeClr val="bg2">
                        <a:gamma/>
                        <a:shade val="0"/>
                        <a:invGamma/>
                      </a:schemeClr>
                    </a:gs>
                  </a:gsLst>
                  <a:lin ang="18900000" scaled="1"/>
                </a:gra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grpSp>
              <p:nvGrpSpPr>
                <p:cNvPr id="180442" name="Group 218"/>
                <p:cNvGrpSpPr>
                  <a:grpSpLocks noChangeAspect="1"/>
                </p:cNvGrpSpPr>
                <p:nvPr/>
              </p:nvGrpSpPr>
              <p:grpSpPr bwMode="auto">
                <a:xfrm flipH="1" flipV="1">
                  <a:off x="5538" y="3204"/>
                  <a:ext cx="195" cy="74"/>
                  <a:chOff x="2181" y="384"/>
                  <a:chExt cx="457" cy="174"/>
                </a:xfrm>
              </p:grpSpPr>
              <p:sp>
                <p:nvSpPr>
                  <p:cNvPr id="180443" name="Oval 219" descr="Темный диагональный 1"/>
                  <p:cNvSpPr>
                    <a:spLocks noChangeAspect="1" noChangeArrowheads="1"/>
                  </p:cNvSpPr>
                  <p:nvPr/>
                </p:nvSpPr>
                <p:spPr bwMode="auto">
                  <a:xfrm rot="1053869">
                    <a:off x="2537" y="494"/>
                    <a:ext cx="48" cy="48"/>
                  </a:xfrm>
                  <a:prstGeom prst="ellipse">
                    <a:avLst/>
                  </a:prstGeom>
                  <a:pattFill prst="dkDnDiag">
                    <a:fgClr>
                      <a:schemeClr val="tx1"/>
                    </a:fgClr>
                    <a:bgClr>
                      <a:schemeClr val="bg1"/>
                    </a:bgClr>
                  </a:pattFill>
                  <a:ln w="63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80444" name="Oval 220" descr="Темный диагональный 1"/>
                  <p:cNvSpPr>
                    <a:spLocks noChangeAspect="1" noChangeArrowheads="1"/>
                  </p:cNvSpPr>
                  <p:nvPr/>
                </p:nvSpPr>
                <p:spPr bwMode="auto">
                  <a:xfrm rot="1053869">
                    <a:off x="2361" y="437"/>
                    <a:ext cx="48" cy="48"/>
                  </a:xfrm>
                  <a:prstGeom prst="ellipse">
                    <a:avLst/>
                  </a:prstGeom>
                  <a:pattFill prst="dkDnDiag">
                    <a:fgClr>
                      <a:schemeClr val="tx1"/>
                    </a:fgClr>
                    <a:bgClr>
                      <a:schemeClr val="bg1"/>
                    </a:bgClr>
                  </a:pattFill>
                  <a:ln w="63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80445" name="Oval 221" descr="Темный диагональный 1"/>
                  <p:cNvSpPr>
                    <a:spLocks noChangeAspect="1" noChangeArrowheads="1"/>
                  </p:cNvSpPr>
                  <p:nvPr/>
                </p:nvSpPr>
                <p:spPr bwMode="auto">
                  <a:xfrm rot="1053869">
                    <a:off x="2241" y="401"/>
                    <a:ext cx="48" cy="48"/>
                  </a:xfrm>
                  <a:prstGeom prst="ellipse">
                    <a:avLst/>
                  </a:prstGeom>
                  <a:pattFill prst="dkDnDiag">
                    <a:fgClr>
                      <a:schemeClr val="tx1"/>
                    </a:fgClr>
                    <a:bgClr>
                      <a:schemeClr val="bg1"/>
                    </a:bgClr>
                  </a:pattFill>
                  <a:ln w="63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80446" name="Oval 222" descr="Темный диагональный 1"/>
                  <p:cNvSpPr>
                    <a:spLocks noChangeAspect="1" noChangeArrowheads="1"/>
                  </p:cNvSpPr>
                  <p:nvPr/>
                </p:nvSpPr>
                <p:spPr bwMode="auto">
                  <a:xfrm rot="1053869">
                    <a:off x="2181" y="384"/>
                    <a:ext cx="48" cy="48"/>
                  </a:xfrm>
                  <a:prstGeom prst="ellipse">
                    <a:avLst/>
                  </a:prstGeom>
                  <a:pattFill prst="dkDnDiag">
                    <a:fgClr>
                      <a:schemeClr val="tx1"/>
                    </a:fgClr>
                    <a:bgClr>
                      <a:schemeClr val="bg1"/>
                    </a:bgClr>
                  </a:pattFill>
                  <a:ln w="63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80447" name="Oval 223" descr="Темный диагональный 1"/>
                  <p:cNvSpPr>
                    <a:spLocks noChangeAspect="1" noChangeArrowheads="1"/>
                  </p:cNvSpPr>
                  <p:nvPr/>
                </p:nvSpPr>
                <p:spPr bwMode="auto">
                  <a:xfrm rot="1053869">
                    <a:off x="2301" y="417"/>
                    <a:ext cx="48" cy="48"/>
                  </a:xfrm>
                  <a:prstGeom prst="ellipse">
                    <a:avLst/>
                  </a:prstGeom>
                  <a:pattFill prst="dkDnDiag">
                    <a:fgClr>
                      <a:schemeClr val="tx1"/>
                    </a:fgClr>
                    <a:bgClr>
                      <a:schemeClr val="bg1"/>
                    </a:bgClr>
                  </a:pattFill>
                  <a:ln w="63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80448" name="Oval 224" descr="Темный диагональный 1"/>
                  <p:cNvSpPr>
                    <a:spLocks noChangeAspect="1" noChangeArrowheads="1"/>
                  </p:cNvSpPr>
                  <p:nvPr/>
                </p:nvSpPr>
                <p:spPr bwMode="auto">
                  <a:xfrm rot="1053869">
                    <a:off x="2421" y="457"/>
                    <a:ext cx="48" cy="48"/>
                  </a:xfrm>
                  <a:prstGeom prst="ellipse">
                    <a:avLst/>
                  </a:prstGeom>
                  <a:pattFill prst="dkDnDiag">
                    <a:fgClr>
                      <a:schemeClr val="tx1"/>
                    </a:fgClr>
                    <a:bgClr>
                      <a:schemeClr val="bg1"/>
                    </a:bgClr>
                  </a:pattFill>
                  <a:ln w="63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80449" name="Oval 225" descr="Темный диагональный 1"/>
                  <p:cNvSpPr>
                    <a:spLocks noChangeAspect="1" noChangeArrowheads="1"/>
                  </p:cNvSpPr>
                  <p:nvPr/>
                </p:nvSpPr>
                <p:spPr bwMode="auto">
                  <a:xfrm rot="1053869">
                    <a:off x="2479" y="477"/>
                    <a:ext cx="48" cy="48"/>
                  </a:xfrm>
                  <a:prstGeom prst="ellipse">
                    <a:avLst/>
                  </a:prstGeom>
                  <a:pattFill prst="dkDnDiag">
                    <a:fgClr>
                      <a:schemeClr val="tx1"/>
                    </a:fgClr>
                    <a:bgClr>
                      <a:schemeClr val="bg1"/>
                    </a:bgClr>
                  </a:pattFill>
                  <a:ln w="63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80450" name="Oval 226" descr="Темный диагональный 1"/>
                  <p:cNvSpPr>
                    <a:spLocks noChangeAspect="1" noChangeArrowheads="1"/>
                  </p:cNvSpPr>
                  <p:nvPr/>
                </p:nvSpPr>
                <p:spPr bwMode="auto">
                  <a:xfrm rot="1053869">
                    <a:off x="2590" y="510"/>
                    <a:ext cx="48" cy="48"/>
                  </a:xfrm>
                  <a:prstGeom prst="ellipse">
                    <a:avLst/>
                  </a:prstGeom>
                  <a:pattFill prst="dkDnDiag">
                    <a:fgClr>
                      <a:schemeClr val="tx1"/>
                    </a:fgClr>
                    <a:bgClr>
                      <a:schemeClr val="bg1"/>
                    </a:bgClr>
                  </a:pattFill>
                  <a:ln w="63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</p:grpSp>
            <p:grpSp>
              <p:nvGrpSpPr>
                <p:cNvPr id="180451" name="Group 227"/>
                <p:cNvGrpSpPr>
                  <a:grpSpLocks noChangeAspect="1"/>
                </p:cNvGrpSpPr>
                <p:nvPr/>
              </p:nvGrpSpPr>
              <p:grpSpPr bwMode="auto">
                <a:xfrm rot="-261426" flipH="1" flipV="1">
                  <a:off x="5484" y="3412"/>
                  <a:ext cx="195" cy="73"/>
                  <a:chOff x="2181" y="384"/>
                  <a:chExt cx="457" cy="174"/>
                </a:xfrm>
              </p:grpSpPr>
              <p:sp>
                <p:nvSpPr>
                  <p:cNvPr id="180452" name="Oval 228" descr="Темный диагональный 1"/>
                  <p:cNvSpPr>
                    <a:spLocks noChangeAspect="1" noChangeArrowheads="1"/>
                  </p:cNvSpPr>
                  <p:nvPr/>
                </p:nvSpPr>
                <p:spPr bwMode="auto">
                  <a:xfrm rot="1053869">
                    <a:off x="2537" y="494"/>
                    <a:ext cx="48" cy="48"/>
                  </a:xfrm>
                  <a:prstGeom prst="ellipse">
                    <a:avLst/>
                  </a:prstGeom>
                  <a:pattFill prst="dkDnDiag">
                    <a:fgClr>
                      <a:schemeClr val="tx1"/>
                    </a:fgClr>
                    <a:bgClr>
                      <a:schemeClr val="bg1"/>
                    </a:bgClr>
                  </a:pattFill>
                  <a:ln w="63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80453" name="Oval 229" descr="Темный диагональный 1"/>
                  <p:cNvSpPr>
                    <a:spLocks noChangeAspect="1" noChangeArrowheads="1"/>
                  </p:cNvSpPr>
                  <p:nvPr/>
                </p:nvSpPr>
                <p:spPr bwMode="auto">
                  <a:xfrm rot="1053869">
                    <a:off x="2361" y="437"/>
                    <a:ext cx="48" cy="48"/>
                  </a:xfrm>
                  <a:prstGeom prst="ellipse">
                    <a:avLst/>
                  </a:prstGeom>
                  <a:pattFill prst="dkDnDiag">
                    <a:fgClr>
                      <a:schemeClr val="tx1"/>
                    </a:fgClr>
                    <a:bgClr>
                      <a:schemeClr val="bg1"/>
                    </a:bgClr>
                  </a:pattFill>
                  <a:ln w="63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80454" name="Oval 230" descr="Темный диагональный 1"/>
                  <p:cNvSpPr>
                    <a:spLocks noChangeAspect="1" noChangeArrowheads="1"/>
                  </p:cNvSpPr>
                  <p:nvPr/>
                </p:nvSpPr>
                <p:spPr bwMode="auto">
                  <a:xfrm rot="1053869">
                    <a:off x="2241" y="401"/>
                    <a:ext cx="48" cy="48"/>
                  </a:xfrm>
                  <a:prstGeom prst="ellipse">
                    <a:avLst/>
                  </a:prstGeom>
                  <a:pattFill prst="dkDnDiag">
                    <a:fgClr>
                      <a:schemeClr val="tx1"/>
                    </a:fgClr>
                    <a:bgClr>
                      <a:schemeClr val="bg1"/>
                    </a:bgClr>
                  </a:pattFill>
                  <a:ln w="63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80455" name="Oval 231" descr="Темный диагональный 1"/>
                  <p:cNvSpPr>
                    <a:spLocks noChangeAspect="1" noChangeArrowheads="1"/>
                  </p:cNvSpPr>
                  <p:nvPr/>
                </p:nvSpPr>
                <p:spPr bwMode="auto">
                  <a:xfrm rot="1053869">
                    <a:off x="2181" y="384"/>
                    <a:ext cx="48" cy="48"/>
                  </a:xfrm>
                  <a:prstGeom prst="ellipse">
                    <a:avLst/>
                  </a:prstGeom>
                  <a:pattFill prst="dkDnDiag">
                    <a:fgClr>
                      <a:schemeClr val="tx1"/>
                    </a:fgClr>
                    <a:bgClr>
                      <a:schemeClr val="bg1"/>
                    </a:bgClr>
                  </a:pattFill>
                  <a:ln w="63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80456" name="Oval 232" descr="Темный диагональный 1"/>
                  <p:cNvSpPr>
                    <a:spLocks noChangeAspect="1" noChangeArrowheads="1"/>
                  </p:cNvSpPr>
                  <p:nvPr/>
                </p:nvSpPr>
                <p:spPr bwMode="auto">
                  <a:xfrm rot="1053869">
                    <a:off x="2301" y="417"/>
                    <a:ext cx="48" cy="48"/>
                  </a:xfrm>
                  <a:prstGeom prst="ellipse">
                    <a:avLst/>
                  </a:prstGeom>
                  <a:pattFill prst="dkDnDiag">
                    <a:fgClr>
                      <a:schemeClr val="tx1"/>
                    </a:fgClr>
                    <a:bgClr>
                      <a:schemeClr val="bg1"/>
                    </a:bgClr>
                  </a:pattFill>
                  <a:ln w="63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80457" name="Oval 233" descr="Темный диагональный 1"/>
                  <p:cNvSpPr>
                    <a:spLocks noChangeAspect="1" noChangeArrowheads="1"/>
                  </p:cNvSpPr>
                  <p:nvPr/>
                </p:nvSpPr>
                <p:spPr bwMode="auto">
                  <a:xfrm rot="1053869">
                    <a:off x="2421" y="457"/>
                    <a:ext cx="48" cy="48"/>
                  </a:xfrm>
                  <a:prstGeom prst="ellipse">
                    <a:avLst/>
                  </a:prstGeom>
                  <a:pattFill prst="dkDnDiag">
                    <a:fgClr>
                      <a:schemeClr val="tx1"/>
                    </a:fgClr>
                    <a:bgClr>
                      <a:schemeClr val="bg1"/>
                    </a:bgClr>
                  </a:pattFill>
                  <a:ln w="63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80458" name="Oval 234" descr="Темный диагональный 1"/>
                  <p:cNvSpPr>
                    <a:spLocks noChangeAspect="1" noChangeArrowheads="1"/>
                  </p:cNvSpPr>
                  <p:nvPr/>
                </p:nvSpPr>
                <p:spPr bwMode="auto">
                  <a:xfrm rot="1053869">
                    <a:off x="2479" y="477"/>
                    <a:ext cx="48" cy="48"/>
                  </a:xfrm>
                  <a:prstGeom prst="ellipse">
                    <a:avLst/>
                  </a:prstGeom>
                  <a:pattFill prst="dkDnDiag">
                    <a:fgClr>
                      <a:schemeClr val="tx1"/>
                    </a:fgClr>
                    <a:bgClr>
                      <a:schemeClr val="bg1"/>
                    </a:bgClr>
                  </a:pattFill>
                  <a:ln w="63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80459" name="Oval 235" descr="Темный диагональный 1"/>
                  <p:cNvSpPr>
                    <a:spLocks noChangeAspect="1" noChangeArrowheads="1"/>
                  </p:cNvSpPr>
                  <p:nvPr/>
                </p:nvSpPr>
                <p:spPr bwMode="auto">
                  <a:xfrm rot="1053869">
                    <a:off x="2590" y="510"/>
                    <a:ext cx="48" cy="48"/>
                  </a:xfrm>
                  <a:prstGeom prst="ellipse">
                    <a:avLst/>
                  </a:prstGeom>
                  <a:pattFill prst="dkDnDiag">
                    <a:fgClr>
                      <a:schemeClr val="tx1"/>
                    </a:fgClr>
                    <a:bgClr>
                      <a:schemeClr val="bg1"/>
                    </a:bgClr>
                  </a:pattFill>
                  <a:ln w="63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</p:grpSp>
            <p:sp>
              <p:nvSpPr>
                <p:cNvPr id="180460" name="Rectangle 236" descr="Темный диагональный 1"/>
                <p:cNvSpPr>
                  <a:spLocks noChangeAspect="1" noChangeArrowheads="1"/>
                </p:cNvSpPr>
                <p:nvPr/>
              </p:nvSpPr>
              <p:spPr bwMode="auto">
                <a:xfrm rot="869726" flipH="1" flipV="1">
                  <a:off x="5710" y="3209"/>
                  <a:ext cx="11" cy="329"/>
                </a:xfrm>
                <a:prstGeom prst="rect">
                  <a:avLst/>
                </a:prstGeom>
                <a:pattFill prst="dkDnDiag">
                  <a:fgClr>
                    <a:schemeClr val="bg2"/>
                  </a:fgClr>
                  <a:bgClr>
                    <a:schemeClr val="bg1"/>
                  </a:bgClr>
                </a:patt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ro-RO"/>
                </a:p>
              </p:txBody>
            </p:sp>
            <p:sp>
              <p:nvSpPr>
                <p:cNvPr id="180461" name="Freeform 237" descr="Темный диагональный 2"/>
                <p:cNvSpPr>
                  <a:spLocks noChangeAspect="1"/>
                </p:cNvSpPr>
                <p:nvPr/>
              </p:nvSpPr>
              <p:spPr bwMode="auto">
                <a:xfrm flipH="1" flipV="1">
                  <a:off x="5486" y="3234"/>
                  <a:ext cx="281" cy="265"/>
                </a:xfrm>
                <a:custGeom>
                  <a:avLst/>
                  <a:gdLst/>
                  <a:ahLst/>
                  <a:cxnLst>
                    <a:cxn ang="0">
                      <a:pos x="13" y="617"/>
                    </a:cxn>
                    <a:cxn ang="0">
                      <a:pos x="22" y="623"/>
                    </a:cxn>
                    <a:cxn ang="0">
                      <a:pos x="48" y="518"/>
                    </a:cxn>
                    <a:cxn ang="0">
                      <a:pos x="82" y="500"/>
                    </a:cxn>
                    <a:cxn ang="0">
                      <a:pos x="532" y="613"/>
                    </a:cxn>
                    <a:cxn ang="0">
                      <a:pos x="577" y="593"/>
                    </a:cxn>
                    <a:cxn ang="0">
                      <a:pos x="661" y="257"/>
                    </a:cxn>
                    <a:cxn ang="0">
                      <a:pos x="640" y="212"/>
                    </a:cxn>
                    <a:cxn ang="0">
                      <a:pos x="187" y="96"/>
                    </a:cxn>
                    <a:cxn ang="0">
                      <a:pos x="163" y="78"/>
                    </a:cxn>
                    <a:cxn ang="0">
                      <a:pos x="181" y="8"/>
                    </a:cxn>
                    <a:cxn ang="0">
                      <a:pos x="160" y="0"/>
                    </a:cxn>
                    <a:cxn ang="0">
                      <a:pos x="139" y="80"/>
                    </a:cxn>
                    <a:cxn ang="0">
                      <a:pos x="154" y="113"/>
                    </a:cxn>
                    <a:cxn ang="0">
                      <a:pos x="181" y="123"/>
                    </a:cxn>
                    <a:cxn ang="0">
                      <a:pos x="616" y="232"/>
                    </a:cxn>
                    <a:cxn ang="0">
                      <a:pos x="631" y="253"/>
                    </a:cxn>
                    <a:cxn ang="0">
                      <a:pos x="547" y="580"/>
                    </a:cxn>
                    <a:cxn ang="0">
                      <a:pos x="531" y="586"/>
                    </a:cxn>
                    <a:cxn ang="0">
                      <a:pos x="88" y="473"/>
                    </a:cxn>
                    <a:cxn ang="0">
                      <a:pos x="58" y="478"/>
                    </a:cxn>
                    <a:cxn ang="0">
                      <a:pos x="28" y="503"/>
                    </a:cxn>
                    <a:cxn ang="0">
                      <a:pos x="0" y="614"/>
                    </a:cxn>
                    <a:cxn ang="0">
                      <a:pos x="13" y="617"/>
                    </a:cxn>
                  </a:cxnLst>
                  <a:rect l="0" t="0" r="r" b="b"/>
                  <a:pathLst>
                    <a:path w="661" h="623">
                      <a:moveTo>
                        <a:pt x="13" y="617"/>
                      </a:moveTo>
                      <a:lnTo>
                        <a:pt x="22" y="623"/>
                      </a:lnTo>
                      <a:lnTo>
                        <a:pt x="48" y="518"/>
                      </a:lnTo>
                      <a:lnTo>
                        <a:pt x="82" y="500"/>
                      </a:lnTo>
                      <a:lnTo>
                        <a:pt x="532" y="613"/>
                      </a:lnTo>
                      <a:lnTo>
                        <a:pt x="577" y="593"/>
                      </a:lnTo>
                      <a:lnTo>
                        <a:pt x="661" y="257"/>
                      </a:lnTo>
                      <a:lnTo>
                        <a:pt x="640" y="212"/>
                      </a:lnTo>
                      <a:lnTo>
                        <a:pt x="187" y="96"/>
                      </a:lnTo>
                      <a:lnTo>
                        <a:pt x="163" y="78"/>
                      </a:lnTo>
                      <a:lnTo>
                        <a:pt x="181" y="8"/>
                      </a:lnTo>
                      <a:lnTo>
                        <a:pt x="160" y="0"/>
                      </a:lnTo>
                      <a:lnTo>
                        <a:pt x="139" y="80"/>
                      </a:lnTo>
                      <a:lnTo>
                        <a:pt x="154" y="113"/>
                      </a:lnTo>
                      <a:lnTo>
                        <a:pt x="181" y="123"/>
                      </a:lnTo>
                      <a:lnTo>
                        <a:pt x="616" y="232"/>
                      </a:lnTo>
                      <a:lnTo>
                        <a:pt x="631" y="253"/>
                      </a:lnTo>
                      <a:lnTo>
                        <a:pt x="547" y="580"/>
                      </a:lnTo>
                      <a:lnTo>
                        <a:pt x="531" y="586"/>
                      </a:lnTo>
                      <a:lnTo>
                        <a:pt x="88" y="473"/>
                      </a:lnTo>
                      <a:lnTo>
                        <a:pt x="58" y="478"/>
                      </a:lnTo>
                      <a:lnTo>
                        <a:pt x="28" y="503"/>
                      </a:lnTo>
                      <a:lnTo>
                        <a:pt x="0" y="614"/>
                      </a:lnTo>
                      <a:lnTo>
                        <a:pt x="13" y="617"/>
                      </a:lnTo>
                      <a:close/>
                    </a:path>
                  </a:pathLst>
                </a:custGeom>
                <a:pattFill prst="dkUpDiag">
                  <a:fgClr>
                    <a:schemeClr val="bg2"/>
                  </a:fgClr>
                  <a:bgClr>
                    <a:schemeClr val="bg1"/>
                  </a:bgClr>
                </a:patt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ro-RO"/>
                </a:p>
              </p:txBody>
            </p:sp>
            <p:sp>
              <p:nvSpPr>
                <p:cNvPr id="180462" name="Rectangle 238" descr="Плетенка"/>
                <p:cNvSpPr>
                  <a:spLocks noChangeAspect="1" noChangeArrowheads="1"/>
                </p:cNvSpPr>
                <p:nvPr/>
              </p:nvSpPr>
              <p:spPr bwMode="auto">
                <a:xfrm rot="872427" flipH="1" flipV="1">
                  <a:off x="5516" y="3281"/>
                  <a:ext cx="199" cy="131"/>
                </a:xfrm>
                <a:prstGeom prst="rect">
                  <a:avLst/>
                </a:prstGeom>
                <a:pattFill prst="weave">
                  <a:fgClr>
                    <a:srgbClr val="996633"/>
                  </a:fgClr>
                  <a:bgClr>
                    <a:schemeClr val="bg1"/>
                  </a:bgClr>
                </a:patt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80463" name="Rectangle 239"/>
                <p:cNvSpPr>
                  <a:spLocks noChangeAspect="1" noChangeArrowheads="1"/>
                </p:cNvSpPr>
                <p:nvPr/>
              </p:nvSpPr>
              <p:spPr bwMode="auto">
                <a:xfrm rot="830924" flipH="1" flipV="1">
                  <a:off x="5515" y="3325"/>
                  <a:ext cx="199" cy="48"/>
                </a:xfrm>
                <a:prstGeom prst="rect">
                  <a:avLst/>
                </a:prstGeom>
                <a:solidFill>
                  <a:srgbClr val="DDDDDD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80464" name="Rectangle 240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 flipH="1" flipV="1">
                  <a:off x="5362" y="3092"/>
                  <a:ext cx="478" cy="22"/>
                </a:xfrm>
                <a:prstGeom prst="rect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ro-RO"/>
                </a:p>
              </p:txBody>
            </p:sp>
            <p:sp>
              <p:nvSpPr>
                <p:cNvPr id="180465" name="Rectangle 241" descr="Мелкая клетка"/>
                <p:cNvSpPr>
                  <a:spLocks noChangeAspect="1" noChangeArrowheads="1"/>
                </p:cNvSpPr>
                <p:nvPr/>
              </p:nvSpPr>
              <p:spPr bwMode="auto">
                <a:xfrm rot="907941" flipH="1" flipV="1">
                  <a:off x="5484" y="3187"/>
                  <a:ext cx="21" cy="252"/>
                </a:xfrm>
                <a:prstGeom prst="rect">
                  <a:avLst/>
                </a:prstGeom>
                <a:pattFill prst="smCheck">
                  <a:fgClr>
                    <a:schemeClr val="tx1"/>
                  </a:fgClr>
                  <a:bgClr>
                    <a:schemeClr val="bg1"/>
                  </a:bgClr>
                </a:patt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80466" name="Freeform 242" descr="Светлый диагональный 2"/>
                <p:cNvSpPr>
                  <a:spLocks noChangeAspect="1"/>
                </p:cNvSpPr>
                <p:nvPr/>
              </p:nvSpPr>
              <p:spPr bwMode="auto">
                <a:xfrm flipH="1" flipV="1">
                  <a:off x="5573" y="3115"/>
                  <a:ext cx="221" cy="372"/>
                </a:xfrm>
                <a:custGeom>
                  <a:avLst/>
                  <a:gdLst/>
                  <a:ahLst/>
                  <a:cxnLst>
                    <a:cxn ang="0">
                      <a:pos x="162" y="0"/>
                    </a:cxn>
                    <a:cxn ang="0">
                      <a:pos x="210" y="15"/>
                    </a:cxn>
                    <a:cxn ang="0">
                      <a:pos x="42" y="663"/>
                    </a:cxn>
                    <a:cxn ang="0">
                      <a:pos x="42" y="831"/>
                    </a:cxn>
                    <a:cxn ang="0">
                      <a:pos x="459" y="831"/>
                    </a:cxn>
                    <a:cxn ang="0">
                      <a:pos x="480" y="753"/>
                    </a:cxn>
                    <a:cxn ang="0">
                      <a:pos x="522" y="762"/>
                    </a:cxn>
                    <a:cxn ang="0">
                      <a:pos x="501" y="876"/>
                    </a:cxn>
                    <a:cxn ang="0">
                      <a:pos x="0" y="876"/>
                    </a:cxn>
                    <a:cxn ang="0">
                      <a:pos x="0" y="642"/>
                    </a:cxn>
                    <a:cxn ang="0">
                      <a:pos x="162" y="0"/>
                    </a:cxn>
                  </a:cxnLst>
                  <a:rect l="0" t="0" r="r" b="b"/>
                  <a:pathLst>
                    <a:path w="522" h="876">
                      <a:moveTo>
                        <a:pt x="162" y="0"/>
                      </a:moveTo>
                      <a:lnTo>
                        <a:pt x="210" y="15"/>
                      </a:lnTo>
                      <a:lnTo>
                        <a:pt x="42" y="663"/>
                      </a:lnTo>
                      <a:lnTo>
                        <a:pt x="42" y="831"/>
                      </a:lnTo>
                      <a:lnTo>
                        <a:pt x="459" y="831"/>
                      </a:lnTo>
                      <a:lnTo>
                        <a:pt x="480" y="753"/>
                      </a:lnTo>
                      <a:lnTo>
                        <a:pt x="522" y="762"/>
                      </a:lnTo>
                      <a:lnTo>
                        <a:pt x="501" y="876"/>
                      </a:lnTo>
                      <a:lnTo>
                        <a:pt x="0" y="876"/>
                      </a:lnTo>
                      <a:lnTo>
                        <a:pt x="0" y="642"/>
                      </a:lnTo>
                      <a:lnTo>
                        <a:pt x="162" y="0"/>
                      </a:lnTo>
                      <a:close/>
                    </a:path>
                  </a:pathLst>
                </a:custGeom>
                <a:pattFill prst="ltUpDiag">
                  <a:fgClr>
                    <a:schemeClr val="tx1"/>
                  </a:fgClr>
                  <a:bgClr>
                    <a:schemeClr val="bg1"/>
                  </a:bgClr>
                </a:pattFill>
                <a:ln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ro-RO"/>
                </a:p>
              </p:txBody>
            </p:sp>
            <p:sp>
              <p:nvSpPr>
                <p:cNvPr id="180467" name="Freeform 243"/>
                <p:cNvSpPr>
                  <a:spLocks noChangeAspect="1"/>
                </p:cNvSpPr>
                <p:nvPr/>
              </p:nvSpPr>
              <p:spPr bwMode="auto">
                <a:xfrm flipH="1" flipV="1">
                  <a:off x="5488" y="3114"/>
                  <a:ext cx="250" cy="187"/>
                </a:xfrm>
                <a:custGeom>
                  <a:avLst/>
                  <a:gdLst/>
                  <a:ahLst/>
                  <a:cxnLst>
                    <a:cxn ang="0">
                      <a:pos x="588" y="0"/>
                    </a:cxn>
                    <a:cxn ang="0">
                      <a:pos x="588" y="441"/>
                    </a:cxn>
                    <a:cxn ang="0">
                      <a:pos x="450" y="441"/>
                    </a:cxn>
                    <a:cxn ang="0">
                      <a:pos x="450" y="309"/>
                    </a:cxn>
                    <a:cxn ang="0">
                      <a:pos x="345" y="309"/>
                    </a:cxn>
                    <a:cxn ang="0">
                      <a:pos x="321" y="387"/>
                    </a:cxn>
                    <a:cxn ang="0">
                      <a:pos x="3" y="387"/>
                    </a:cxn>
                    <a:cxn ang="0">
                      <a:pos x="0" y="282"/>
                    </a:cxn>
                    <a:cxn ang="0">
                      <a:pos x="36" y="159"/>
                    </a:cxn>
                    <a:cxn ang="0">
                      <a:pos x="519" y="264"/>
                    </a:cxn>
                    <a:cxn ang="0">
                      <a:pos x="588" y="0"/>
                    </a:cxn>
                  </a:cxnLst>
                  <a:rect l="0" t="0" r="r" b="b"/>
                  <a:pathLst>
                    <a:path w="588" h="441">
                      <a:moveTo>
                        <a:pt x="588" y="0"/>
                      </a:moveTo>
                      <a:lnTo>
                        <a:pt x="588" y="441"/>
                      </a:lnTo>
                      <a:lnTo>
                        <a:pt x="450" y="441"/>
                      </a:lnTo>
                      <a:lnTo>
                        <a:pt x="450" y="309"/>
                      </a:lnTo>
                      <a:lnTo>
                        <a:pt x="345" y="309"/>
                      </a:lnTo>
                      <a:lnTo>
                        <a:pt x="321" y="387"/>
                      </a:lnTo>
                      <a:lnTo>
                        <a:pt x="3" y="387"/>
                      </a:lnTo>
                      <a:lnTo>
                        <a:pt x="0" y="282"/>
                      </a:lnTo>
                      <a:lnTo>
                        <a:pt x="36" y="159"/>
                      </a:lnTo>
                      <a:lnTo>
                        <a:pt x="519" y="264"/>
                      </a:lnTo>
                      <a:lnTo>
                        <a:pt x="588" y="0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bg2">
                        <a:gamma/>
                        <a:shade val="0"/>
                        <a:invGamma/>
                      </a:schemeClr>
                    </a:gs>
                    <a:gs pos="50000">
                      <a:schemeClr val="bg2"/>
                    </a:gs>
                    <a:gs pos="100000">
                      <a:schemeClr val="bg2">
                        <a:gamma/>
                        <a:shade val="0"/>
                        <a:invGamma/>
                      </a:schemeClr>
                    </a:gs>
                  </a:gsLst>
                  <a:lin ang="18900000" scaled="1"/>
                </a:gradFill>
                <a:ln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80468" name="Rectangle 244" descr="Светлый диагональный 2"/>
                <p:cNvSpPr>
                  <a:spLocks noChangeAspect="1" noChangeArrowheads="1"/>
                </p:cNvSpPr>
                <p:nvPr/>
              </p:nvSpPr>
              <p:spPr bwMode="auto">
                <a:xfrm flipH="1" flipV="1">
                  <a:off x="5347" y="3586"/>
                  <a:ext cx="83" cy="20"/>
                </a:xfrm>
                <a:prstGeom prst="rect">
                  <a:avLst/>
                </a:prstGeom>
                <a:pattFill prst="ltUpDiag">
                  <a:fgClr>
                    <a:schemeClr val="tx1"/>
                  </a:fgClr>
                  <a:bgClr>
                    <a:schemeClr val="bg1"/>
                  </a:bgClr>
                </a:patt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ro-RO"/>
                </a:p>
              </p:txBody>
            </p:sp>
            <p:sp>
              <p:nvSpPr>
                <p:cNvPr id="180469" name="Rectangle 245"/>
                <p:cNvSpPr>
                  <a:spLocks noChangeAspect="1" noChangeArrowheads="1"/>
                </p:cNvSpPr>
                <p:nvPr/>
              </p:nvSpPr>
              <p:spPr bwMode="auto">
                <a:xfrm flipH="1" flipV="1">
                  <a:off x="5263" y="3212"/>
                  <a:ext cx="20" cy="10"/>
                </a:xfrm>
                <a:prstGeom prst="rect">
                  <a:avLst/>
                </a:prstGeom>
                <a:gradFill rotWithShape="0">
                  <a:gsLst>
                    <a:gs pos="0">
                      <a:srgbClr val="DDDDDD">
                        <a:gamma/>
                        <a:shade val="69804"/>
                        <a:invGamma/>
                      </a:srgbClr>
                    </a:gs>
                    <a:gs pos="50000">
                      <a:srgbClr val="DDDDDD"/>
                    </a:gs>
                    <a:gs pos="100000">
                      <a:srgbClr val="DDDDDD">
                        <a:gamma/>
                        <a:shade val="69804"/>
                        <a:invGamma/>
                      </a:srgbClr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  <p:grpSp>
            <p:nvGrpSpPr>
              <p:cNvPr id="180470" name="Group 246"/>
              <p:cNvGrpSpPr>
                <a:grpSpLocks noChangeAspect="1"/>
              </p:cNvGrpSpPr>
              <p:nvPr/>
            </p:nvGrpSpPr>
            <p:grpSpPr bwMode="auto">
              <a:xfrm flipV="1">
                <a:off x="3146" y="843"/>
                <a:ext cx="1386" cy="1914"/>
                <a:chOff x="3562" y="1572"/>
                <a:chExt cx="1206" cy="1792"/>
              </a:xfrm>
            </p:grpSpPr>
            <p:grpSp>
              <p:nvGrpSpPr>
                <p:cNvPr id="180471" name="Group 247"/>
                <p:cNvGrpSpPr>
                  <a:grpSpLocks noChangeAspect="1"/>
                </p:cNvGrpSpPr>
                <p:nvPr/>
              </p:nvGrpSpPr>
              <p:grpSpPr bwMode="auto">
                <a:xfrm>
                  <a:off x="3562" y="1572"/>
                  <a:ext cx="1206" cy="1628"/>
                  <a:chOff x="4672" y="1602"/>
                  <a:chExt cx="1206" cy="1628"/>
                </a:xfrm>
              </p:grpSpPr>
              <p:sp>
                <p:nvSpPr>
                  <p:cNvPr id="180472" name="Rectangle 24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766" y="2826"/>
                    <a:ext cx="1014" cy="146"/>
                  </a:xfrm>
                  <a:prstGeom prst="rect">
                    <a:avLst/>
                  </a:prstGeom>
                  <a:gradFill rotWithShape="0">
                    <a:gsLst>
                      <a:gs pos="0">
                        <a:schemeClr val="folHlink"/>
                      </a:gs>
                      <a:gs pos="50000">
                        <a:schemeClr val="folHlink">
                          <a:gamma/>
                          <a:tint val="902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lin ang="0" scaled="1"/>
                  </a:gradFill>
                  <a:ln w="6350">
                    <a:solidFill>
                      <a:schemeClr val="tx2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80473" name="Rectangle 24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672" y="3026"/>
                    <a:ext cx="1204" cy="82"/>
                  </a:xfrm>
                  <a:prstGeom prst="rect">
                    <a:avLst/>
                  </a:prstGeom>
                  <a:gradFill rotWithShape="0">
                    <a:gsLst>
                      <a:gs pos="0">
                        <a:srgbClr val="B2B2B2">
                          <a:gamma/>
                          <a:shade val="69804"/>
                          <a:invGamma/>
                        </a:srgbClr>
                      </a:gs>
                      <a:gs pos="50000">
                        <a:srgbClr val="B2B2B2"/>
                      </a:gs>
                      <a:gs pos="100000">
                        <a:srgbClr val="B2B2B2">
                          <a:gamma/>
                          <a:shade val="69804"/>
                          <a:invGamma/>
                        </a:srgbClr>
                      </a:gs>
                    </a:gsLst>
                    <a:lin ang="0" scaled="1"/>
                  </a:gradFill>
                  <a:ln w="6350">
                    <a:solidFill>
                      <a:schemeClr val="tx2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80474" name="Rectangle 25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748" y="2974"/>
                    <a:ext cx="1054" cy="54"/>
                  </a:xfrm>
                  <a:prstGeom prst="rect">
                    <a:avLst/>
                  </a:prstGeom>
                  <a:gradFill rotWithShape="0">
                    <a:gsLst>
                      <a:gs pos="0">
                        <a:schemeClr val="folHlink"/>
                      </a:gs>
                      <a:gs pos="50000">
                        <a:schemeClr val="folHlink">
                          <a:gamma/>
                          <a:tint val="902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lin ang="0" scaled="1"/>
                  </a:gradFill>
                  <a:ln w="6350">
                    <a:solidFill>
                      <a:schemeClr val="tx2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80475" name="Rectangle 25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672" y="3108"/>
                    <a:ext cx="1206" cy="122"/>
                  </a:xfrm>
                  <a:prstGeom prst="rect">
                    <a:avLst/>
                  </a:prstGeom>
                  <a:gradFill rotWithShape="0">
                    <a:gsLst>
                      <a:gs pos="0">
                        <a:schemeClr val="folHlink"/>
                      </a:gs>
                      <a:gs pos="50000">
                        <a:schemeClr val="folHlink">
                          <a:gamma/>
                          <a:tint val="902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lin ang="0" scaled="1"/>
                  </a:gradFill>
                  <a:ln w="6350">
                    <a:solidFill>
                      <a:schemeClr val="tx2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grpSp>
                <p:nvGrpSpPr>
                  <p:cNvPr id="180476" name="Group 252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5090" y="1602"/>
                    <a:ext cx="370" cy="1180"/>
                    <a:chOff x="5090" y="1602"/>
                    <a:chExt cx="370" cy="1180"/>
                  </a:xfrm>
                </p:grpSpPr>
                <p:sp>
                  <p:nvSpPr>
                    <p:cNvPr id="180477" name="Rectangle 253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162" y="2150"/>
                      <a:ext cx="242" cy="74"/>
                    </a:xfrm>
                    <a:prstGeom prst="rect">
                      <a:avLst/>
                    </a:prstGeom>
                    <a:gradFill rotWithShape="0">
                      <a:gsLst>
                        <a:gs pos="0">
                          <a:srgbClr val="B2B2B2">
                            <a:gamma/>
                            <a:shade val="69804"/>
                            <a:invGamma/>
                          </a:srgbClr>
                        </a:gs>
                        <a:gs pos="50000">
                          <a:srgbClr val="B2B2B2"/>
                        </a:gs>
                        <a:gs pos="100000">
                          <a:srgbClr val="B2B2B2">
                            <a:gamma/>
                            <a:shade val="69804"/>
                            <a:invGamma/>
                          </a:srgbClr>
                        </a:gs>
                      </a:gsLst>
                      <a:lin ang="0" scaled="1"/>
                    </a:gradFill>
                    <a:ln w="6350">
                      <a:solidFill>
                        <a:schemeClr val="tx2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80478" name="AutoShape 254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100" y="1602"/>
                      <a:ext cx="350" cy="188"/>
                    </a:xfrm>
                    <a:prstGeom prst="roundRect">
                      <a:avLst>
                        <a:gd name="adj" fmla="val 16667"/>
                      </a:avLst>
                    </a:prstGeom>
                    <a:gradFill rotWithShape="0">
                      <a:gsLst>
                        <a:gs pos="0">
                          <a:srgbClr val="B2B2B2">
                            <a:gamma/>
                            <a:shade val="69804"/>
                            <a:invGamma/>
                          </a:srgbClr>
                        </a:gs>
                        <a:gs pos="50000">
                          <a:srgbClr val="B2B2B2"/>
                        </a:gs>
                        <a:gs pos="100000">
                          <a:srgbClr val="B2B2B2">
                            <a:gamma/>
                            <a:shade val="69804"/>
                            <a:invGamma/>
                          </a:srgbClr>
                        </a:gs>
                      </a:gsLst>
                      <a:lin ang="0" scaled="1"/>
                    </a:gradFill>
                    <a:ln w="6350">
                      <a:solidFill>
                        <a:schemeClr val="tx2"/>
                      </a:solidFill>
                      <a:round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80479" name="Rectangle 255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090" y="1742"/>
                      <a:ext cx="370" cy="368"/>
                    </a:xfrm>
                    <a:prstGeom prst="rect">
                      <a:avLst/>
                    </a:prstGeom>
                    <a:gradFill rotWithShape="0">
                      <a:gsLst>
                        <a:gs pos="0">
                          <a:schemeClr val="folHlink"/>
                        </a:gs>
                        <a:gs pos="50000">
                          <a:schemeClr val="folHlink">
                            <a:gamma/>
                            <a:tint val="9020"/>
                            <a:invGamma/>
                          </a:schemeClr>
                        </a:gs>
                        <a:gs pos="100000">
                          <a:schemeClr val="folHlink"/>
                        </a:gs>
                      </a:gsLst>
                      <a:lin ang="0" scaled="1"/>
                    </a:gradFill>
                    <a:ln w="6350">
                      <a:solidFill>
                        <a:schemeClr val="tx2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80480" name="Rectangle 256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122" y="2110"/>
                      <a:ext cx="320" cy="58"/>
                    </a:xfrm>
                    <a:prstGeom prst="rect">
                      <a:avLst/>
                    </a:prstGeom>
                    <a:gradFill rotWithShape="0">
                      <a:gsLst>
                        <a:gs pos="0">
                          <a:srgbClr val="B2B2B2">
                            <a:gamma/>
                            <a:shade val="69804"/>
                            <a:invGamma/>
                          </a:srgbClr>
                        </a:gs>
                        <a:gs pos="50000">
                          <a:srgbClr val="B2B2B2"/>
                        </a:gs>
                        <a:gs pos="100000">
                          <a:srgbClr val="B2B2B2">
                            <a:gamma/>
                            <a:shade val="69804"/>
                            <a:invGamma/>
                          </a:srgbClr>
                        </a:gs>
                      </a:gsLst>
                      <a:lin ang="0" scaled="1"/>
                    </a:gradFill>
                    <a:ln w="6350">
                      <a:solidFill>
                        <a:schemeClr val="tx2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80481" name="Rectangle 257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134" y="2190"/>
                      <a:ext cx="294" cy="66"/>
                    </a:xfrm>
                    <a:prstGeom prst="rect">
                      <a:avLst/>
                    </a:prstGeom>
                    <a:gradFill rotWithShape="0">
                      <a:gsLst>
                        <a:gs pos="0">
                          <a:srgbClr val="B2B2B2">
                            <a:gamma/>
                            <a:shade val="69804"/>
                            <a:invGamma/>
                          </a:srgbClr>
                        </a:gs>
                        <a:gs pos="50000">
                          <a:srgbClr val="B2B2B2"/>
                        </a:gs>
                        <a:gs pos="100000">
                          <a:srgbClr val="B2B2B2">
                            <a:gamma/>
                            <a:shade val="69804"/>
                            <a:invGamma/>
                          </a:srgbClr>
                        </a:gs>
                      </a:gsLst>
                      <a:lin ang="0" scaled="1"/>
                    </a:gradFill>
                    <a:ln w="6350">
                      <a:solidFill>
                        <a:schemeClr val="tx2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80482" name="Rectangle 258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110" y="2256"/>
                      <a:ext cx="342" cy="526"/>
                    </a:xfrm>
                    <a:prstGeom prst="rect">
                      <a:avLst/>
                    </a:prstGeom>
                    <a:gradFill rotWithShape="0">
                      <a:gsLst>
                        <a:gs pos="0">
                          <a:schemeClr val="folHlink"/>
                        </a:gs>
                        <a:gs pos="50000">
                          <a:schemeClr val="folHlink">
                            <a:gamma/>
                            <a:tint val="9020"/>
                            <a:invGamma/>
                          </a:schemeClr>
                        </a:gs>
                        <a:gs pos="100000">
                          <a:schemeClr val="folHlink"/>
                        </a:gs>
                      </a:gsLst>
                      <a:lin ang="0" scaled="1"/>
                    </a:gradFill>
                    <a:ln w="6350">
                      <a:solidFill>
                        <a:schemeClr val="tx2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</p:grpSp>
              <p:sp>
                <p:nvSpPr>
                  <p:cNvPr id="180483" name="Rectangle 25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780" y="2778"/>
                    <a:ext cx="986" cy="47"/>
                  </a:xfrm>
                  <a:prstGeom prst="rect">
                    <a:avLst/>
                  </a:prstGeom>
                  <a:gradFill rotWithShape="0">
                    <a:gsLst>
                      <a:gs pos="0">
                        <a:srgbClr val="B2B2B2">
                          <a:gamma/>
                          <a:shade val="69804"/>
                          <a:invGamma/>
                        </a:srgbClr>
                      </a:gs>
                      <a:gs pos="50000">
                        <a:srgbClr val="B2B2B2"/>
                      </a:gs>
                      <a:gs pos="100000">
                        <a:srgbClr val="B2B2B2">
                          <a:gamma/>
                          <a:shade val="69804"/>
                          <a:invGamma/>
                        </a:srgbClr>
                      </a:gs>
                    </a:gsLst>
                    <a:lin ang="0" scaled="1"/>
                  </a:gradFill>
                  <a:ln w="6350">
                    <a:solidFill>
                      <a:schemeClr val="tx2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</p:grpSp>
            <p:sp>
              <p:nvSpPr>
                <p:cNvPr id="180484" name="Freeform 260"/>
                <p:cNvSpPr>
                  <a:spLocks noChangeAspect="1"/>
                </p:cNvSpPr>
                <p:nvPr/>
              </p:nvSpPr>
              <p:spPr bwMode="auto">
                <a:xfrm>
                  <a:off x="3620" y="3198"/>
                  <a:ext cx="1086" cy="166"/>
                </a:xfrm>
                <a:custGeom>
                  <a:avLst/>
                  <a:gdLst/>
                  <a:ahLst/>
                  <a:cxnLst>
                    <a:cxn ang="0">
                      <a:pos x="0" y="138"/>
                    </a:cxn>
                    <a:cxn ang="0">
                      <a:pos x="0" y="2"/>
                    </a:cxn>
                    <a:cxn ang="0">
                      <a:pos x="1086" y="0"/>
                    </a:cxn>
                    <a:cxn ang="0">
                      <a:pos x="1086" y="90"/>
                    </a:cxn>
                    <a:cxn ang="0">
                      <a:pos x="1066" y="166"/>
                    </a:cxn>
                    <a:cxn ang="0">
                      <a:pos x="1010" y="142"/>
                    </a:cxn>
                    <a:cxn ang="0">
                      <a:pos x="1002" y="132"/>
                    </a:cxn>
                    <a:cxn ang="0">
                      <a:pos x="988" y="126"/>
                    </a:cxn>
                    <a:cxn ang="0">
                      <a:pos x="928" y="98"/>
                    </a:cxn>
                    <a:cxn ang="0">
                      <a:pos x="880" y="76"/>
                    </a:cxn>
                    <a:cxn ang="0">
                      <a:pos x="838" y="54"/>
                    </a:cxn>
                    <a:cxn ang="0">
                      <a:pos x="800" y="54"/>
                    </a:cxn>
                    <a:cxn ang="0">
                      <a:pos x="760" y="40"/>
                    </a:cxn>
                    <a:cxn ang="0">
                      <a:pos x="740" y="30"/>
                    </a:cxn>
                    <a:cxn ang="0">
                      <a:pos x="680" y="16"/>
                    </a:cxn>
                    <a:cxn ang="0">
                      <a:pos x="642" y="12"/>
                    </a:cxn>
                    <a:cxn ang="0">
                      <a:pos x="568" y="16"/>
                    </a:cxn>
                    <a:cxn ang="0">
                      <a:pos x="514" y="26"/>
                    </a:cxn>
                    <a:cxn ang="0">
                      <a:pos x="470" y="26"/>
                    </a:cxn>
                    <a:cxn ang="0">
                      <a:pos x="370" y="36"/>
                    </a:cxn>
                    <a:cxn ang="0">
                      <a:pos x="314" y="60"/>
                    </a:cxn>
                    <a:cxn ang="0">
                      <a:pos x="258" y="74"/>
                    </a:cxn>
                    <a:cxn ang="0">
                      <a:pos x="186" y="88"/>
                    </a:cxn>
                    <a:cxn ang="0">
                      <a:pos x="134" y="90"/>
                    </a:cxn>
                    <a:cxn ang="0">
                      <a:pos x="82" y="106"/>
                    </a:cxn>
                    <a:cxn ang="0">
                      <a:pos x="16" y="134"/>
                    </a:cxn>
                    <a:cxn ang="0">
                      <a:pos x="0" y="138"/>
                    </a:cxn>
                  </a:cxnLst>
                  <a:rect l="0" t="0" r="r" b="b"/>
                  <a:pathLst>
                    <a:path w="1086" h="166">
                      <a:moveTo>
                        <a:pt x="0" y="138"/>
                      </a:moveTo>
                      <a:lnTo>
                        <a:pt x="0" y="2"/>
                      </a:lnTo>
                      <a:lnTo>
                        <a:pt x="1086" y="0"/>
                      </a:lnTo>
                      <a:lnTo>
                        <a:pt x="1086" y="90"/>
                      </a:lnTo>
                      <a:lnTo>
                        <a:pt x="1066" y="166"/>
                      </a:lnTo>
                      <a:lnTo>
                        <a:pt x="1010" y="142"/>
                      </a:lnTo>
                      <a:lnTo>
                        <a:pt x="1002" y="132"/>
                      </a:lnTo>
                      <a:lnTo>
                        <a:pt x="988" y="126"/>
                      </a:lnTo>
                      <a:lnTo>
                        <a:pt x="928" y="98"/>
                      </a:lnTo>
                      <a:lnTo>
                        <a:pt x="880" y="76"/>
                      </a:lnTo>
                      <a:lnTo>
                        <a:pt x="838" y="54"/>
                      </a:lnTo>
                      <a:lnTo>
                        <a:pt x="800" y="54"/>
                      </a:lnTo>
                      <a:lnTo>
                        <a:pt x="760" y="40"/>
                      </a:lnTo>
                      <a:lnTo>
                        <a:pt x="740" y="30"/>
                      </a:lnTo>
                      <a:lnTo>
                        <a:pt x="680" y="16"/>
                      </a:lnTo>
                      <a:lnTo>
                        <a:pt x="642" y="12"/>
                      </a:lnTo>
                      <a:lnTo>
                        <a:pt x="568" y="16"/>
                      </a:lnTo>
                      <a:lnTo>
                        <a:pt x="514" y="26"/>
                      </a:lnTo>
                      <a:lnTo>
                        <a:pt x="470" y="26"/>
                      </a:lnTo>
                      <a:lnTo>
                        <a:pt x="370" y="36"/>
                      </a:lnTo>
                      <a:lnTo>
                        <a:pt x="314" y="60"/>
                      </a:lnTo>
                      <a:lnTo>
                        <a:pt x="258" y="74"/>
                      </a:lnTo>
                      <a:lnTo>
                        <a:pt x="186" y="88"/>
                      </a:lnTo>
                      <a:lnTo>
                        <a:pt x="134" y="90"/>
                      </a:lnTo>
                      <a:lnTo>
                        <a:pt x="82" y="106"/>
                      </a:lnTo>
                      <a:lnTo>
                        <a:pt x="16" y="134"/>
                      </a:lnTo>
                      <a:lnTo>
                        <a:pt x="0" y="138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tint val="9020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0" scaled="1"/>
                </a:gradFill>
                <a:ln w="6350" cap="flat" cmpd="sng">
                  <a:solidFill>
                    <a:schemeClr val="tx2"/>
                  </a:solidFill>
                  <a:prstDash val="solid"/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  <p:grpSp>
            <p:nvGrpSpPr>
              <p:cNvPr id="180485" name="Group 261"/>
              <p:cNvGrpSpPr>
                <a:grpSpLocks noChangeAspect="1"/>
              </p:cNvGrpSpPr>
              <p:nvPr/>
            </p:nvGrpSpPr>
            <p:grpSpPr bwMode="auto">
              <a:xfrm>
                <a:off x="3120" y="3286"/>
                <a:ext cx="1421" cy="323"/>
                <a:chOff x="3120" y="3286"/>
                <a:chExt cx="1421" cy="323"/>
              </a:xfrm>
            </p:grpSpPr>
            <p:grpSp>
              <p:nvGrpSpPr>
                <p:cNvPr id="180486" name="Group 262"/>
                <p:cNvGrpSpPr>
                  <a:grpSpLocks noChangeAspect="1"/>
                </p:cNvGrpSpPr>
                <p:nvPr/>
              </p:nvGrpSpPr>
              <p:grpSpPr bwMode="auto">
                <a:xfrm flipV="1">
                  <a:off x="3120" y="3286"/>
                  <a:ext cx="1421" cy="323"/>
                  <a:chOff x="3540" y="774"/>
                  <a:chExt cx="1236" cy="302"/>
                </a:xfrm>
              </p:grpSpPr>
              <p:sp>
                <p:nvSpPr>
                  <p:cNvPr id="180487" name="Freeform 263" descr="Широкий диагональный 2"/>
                  <p:cNvSpPr>
                    <a:spLocks noChangeAspect="1"/>
                  </p:cNvSpPr>
                  <p:nvPr/>
                </p:nvSpPr>
                <p:spPr bwMode="auto">
                  <a:xfrm>
                    <a:off x="3540" y="774"/>
                    <a:ext cx="1236" cy="302"/>
                  </a:xfrm>
                  <a:custGeom>
                    <a:avLst/>
                    <a:gdLst/>
                    <a:ahLst/>
                    <a:cxnLst>
                      <a:cxn ang="0">
                        <a:pos x="0" y="196"/>
                      </a:cxn>
                      <a:cxn ang="0">
                        <a:pos x="0" y="64"/>
                      </a:cxn>
                      <a:cxn ang="0">
                        <a:pos x="72" y="0"/>
                      </a:cxn>
                      <a:cxn ang="0">
                        <a:pos x="104" y="4"/>
                      </a:cxn>
                      <a:cxn ang="0">
                        <a:pos x="120" y="20"/>
                      </a:cxn>
                      <a:cxn ang="0">
                        <a:pos x="124" y="32"/>
                      </a:cxn>
                      <a:cxn ang="0">
                        <a:pos x="126" y="222"/>
                      </a:cxn>
                      <a:cxn ang="0">
                        <a:pos x="128" y="240"/>
                      </a:cxn>
                      <a:cxn ang="0">
                        <a:pos x="140" y="248"/>
                      </a:cxn>
                      <a:cxn ang="0">
                        <a:pos x="408" y="248"/>
                      </a:cxn>
                      <a:cxn ang="0">
                        <a:pos x="422" y="240"/>
                      </a:cxn>
                      <a:cxn ang="0">
                        <a:pos x="426" y="230"/>
                      </a:cxn>
                      <a:cxn ang="0">
                        <a:pos x="426" y="106"/>
                      </a:cxn>
                      <a:cxn ang="0">
                        <a:pos x="534" y="106"/>
                      </a:cxn>
                      <a:cxn ang="0">
                        <a:pos x="534" y="206"/>
                      </a:cxn>
                      <a:cxn ang="0">
                        <a:pos x="710" y="206"/>
                      </a:cxn>
                      <a:cxn ang="0">
                        <a:pos x="710" y="104"/>
                      </a:cxn>
                      <a:cxn ang="0">
                        <a:pos x="808" y="104"/>
                      </a:cxn>
                      <a:cxn ang="0">
                        <a:pos x="808" y="216"/>
                      </a:cxn>
                      <a:cxn ang="0">
                        <a:pos x="808" y="228"/>
                      </a:cxn>
                      <a:cxn ang="0">
                        <a:pos x="834" y="246"/>
                      </a:cxn>
                      <a:cxn ang="0">
                        <a:pos x="1106" y="246"/>
                      </a:cxn>
                      <a:cxn ang="0">
                        <a:pos x="1122" y="238"/>
                      </a:cxn>
                      <a:cxn ang="0">
                        <a:pos x="1124" y="224"/>
                      </a:cxn>
                      <a:cxn ang="0">
                        <a:pos x="1124" y="36"/>
                      </a:cxn>
                      <a:cxn ang="0">
                        <a:pos x="1132" y="14"/>
                      </a:cxn>
                      <a:cxn ang="0">
                        <a:pos x="1152" y="2"/>
                      </a:cxn>
                      <a:cxn ang="0">
                        <a:pos x="1186" y="6"/>
                      </a:cxn>
                      <a:cxn ang="0">
                        <a:pos x="1236" y="70"/>
                      </a:cxn>
                      <a:cxn ang="0">
                        <a:pos x="1236" y="196"/>
                      </a:cxn>
                      <a:cxn ang="0">
                        <a:pos x="1196" y="198"/>
                      </a:cxn>
                      <a:cxn ang="0">
                        <a:pos x="1196" y="298"/>
                      </a:cxn>
                      <a:cxn ang="0">
                        <a:pos x="830" y="298"/>
                      </a:cxn>
                      <a:cxn ang="0">
                        <a:pos x="816" y="286"/>
                      </a:cxn>
                      <a:cxn ang="0">
                        <a:pos x="422" y="290"/>
                      </a:cxn>
                      <a:cxn ang="0">
                        <a:pos x="412" y="302"/>
                      </a:cxn>
                      <a:cxn ang="0">
                        <a:pos x="42" y="302"/>
                      </a:cxn>
                      <a:cxn ang="0">
                        <a:pos x="42" y="198"/>
                      </a:cxn>
                      <a:cxn ang="0">
                        <a:pos x="0" y="196"/>
                      </a:cxn>
                    </a:cxnLst>
                    <a:rect l="0" t="0" r="r" b="b"/>
                    <a:pathLst>
                      <a:path w="1236" h="302">
                        <a:moveTo>
                          <a:pt x="0" y="196"/>
                        </a:moveTo>
                        <a:lnTo>
                          <a:pt x="0" y="64"/>
                        </a:lnTo>
                        <a:lnTo>
                          <a:pt x="72" y="0"/>
                        </a:lnTo>
                        <a:lnTo>
                          <a:pt x="104" y="4"/>
                        </a:lnTo>
                        <a:lnTo>
                          <a:pt x="120" y="20"/>
                        </a:lnTo>
                        <a:lnTo>
                          <a:pt x="124" y="32"/>
                        </a:lnTo>
                        <a:lnTo>
                          <a:pt x="126" y="222"/>
                        </a:lnTo>
                        <a:lnTo>
                          <a:pt x="128" y="240"/>
                        </a:lnTo>
                        <a:lnTo>
                          <a:pt x="140" y="248"/>
                        </a:lnTo>
                        <a:lnTo>
                          <a:pt x="408" y="248"/>
                        </a:lnTo>
                        <a:lnTo>
                          <a:pt x="422" y="240"/>
                        </a:lnTo>
                        <a:lnTo>
                          <a:pt x="426" y="230"/>
                        </a:lnTo>
                        <a:lnTo>
                          <a:pt x="426" y="106"/>
                        </a:lnTo>
                        <a:lnTo>
                          <a:pt x="534" y="106"/>
                        </a:lnTo>
                        <a:lnTo>
                          <a:pt x="534" y="206"/>
                        </a:lnTo>
                        <a:lnTo>
                          <a:pt x="710" y="206"/>
                        </a:lnTo>
                        <a:lnTo>
                          <a:pt x="710" y="104"/>
                        </a:lnTo>
                        <a:lnTo>
                          <a:pt x="808" y="104"/>
                        </a:lnTo>
                        <a:lnTo>
                          <a:pt x="808" y="216"/>
                        </a:lnTo>
                        <a:lnTo>
                          <a:pt x="808" y="228"/>
                        </a:lnTo>
                        <a:lnTo>
                          <a:pt x="834" y="246"/>
                        </a:lnTo>
                        <a:lnTo>
                          <a:pt x="1106" y="246"/>
                        </a:lnTo>
                        <a:lnTo>
                          <a:pt x="1122" y="238"/>
                        </a:lnTo>
                        <a:lnTo>
                          <a:pt x="1124" y="224"/>
                        </a:lnTo>
                        <a:lnTo>
                          <a:pt x="1124" y="36"/>
                        </a:lnTo>
                        <a:lnTo>
                          <a:pt x="1132" y="14"/>
                        </a:lnTo>
                        <a:lnTo>
                          <a:pt x="1152" y="2"/>
                        </a:lnTo>
                        <a:lnTo>
                          <a:pt x="1186" y="6"/>
                        </a:lnTo>
                        <a:lnTo>
                          <a:pt x="1236" y="70"/>
                        </a:lnTo>
                        <a:lnTo>
                          <a:pt x="1236" y="196"/>
                        </a:lnTo>
                        <a:lnTo>
                          <a:pt x="1196" y="198"/>
                        </a:lnTo>
                        <a:lnTo>
                          <a:pt x="1196" y="298"/>
                        </a:lnTo>
                        <a:lnTo>
                          <a:pt x="830" y="298"/>
                        </a:lnTo>
                        <a:lnTo>
                          <a:pt x="816" y="286"/>
                        </a:lnTo>
                        <a:lnTo>
                          <a:pt x="422" y="290"/>
                        </a:lnTo>
                        <a:lnTo>
                          <a:pt x="412" y="302"/>
                        </a:lnTo>
                        <a:lnTo>
                          <a:pt x="42" y="302"/>
                        </a:lnTo>
                        <a:lnTo>
                          <a:pt x="42" y="198"/>
                        </a:lnTo>
                        <a:lnTo>
                          <a:pt x="0" y="196"/>
                        </a:lnTo>
                        <a:close/>
                      </a:path>
                    </a:pathLst>
                  </a:custGeom>
                  <a:pattFill prst="wdUpDiag">
                    <a:fgClr>
                      <a:schemeClr val="tx2"/>
                    </a:fgClr>
                    <a:bgClr>
                      <a:schemeClr val="bg1"/>
                    </a:bgClr>
                  </a:pattFill>
                  <a:ln w="9525" cap="flat" cmpd="sng">
                    <a:solidFill>
                      <a:schemeClr val="tx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o-RO"/>
                  </a:p>
                </p:txBody>
              </p:sp>
              <p:sp>
                <p:nvSpPr>
                  <p:cNvPr id="180488" name="Line 264"/>
                  <p:cNvSpPr>
                    <a:spLocks noChangeAspect="1" noChangeShapeType="1"/>
                  </p:cNvSpPr>
                  <p:nvPr/>
                </p:nvSpPr>
                <p:spPr bwMode="auto">
                  <a:xfrm flipV="1">
                    <a:off x="3956" y="1071"/>
                    <a:ext cx="424" cy="1"/>
                  </a:xfrm>
                  <a:prstGeom prst="line">
                    <a:avLst/>
                  </a:prstGeom>
                  <a:noFill/>
                  <a:ln w="9525">
                    <a:solidFill>
                      <a:schemeClr val="tx2"/>
                    </a:solidFill>
                    <a:round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endParaRPr lang="ro-RO"/>
                  </a:p>
                </p:txBody>
              </p:sp>
            </p:grpSp>
            <p:sp>
              <p:nvSpPr>
                <p:cNvPr id="180489" name="AutoShape 265"/>
                <p:cNvSpPr>
                  <a:spLocks noChangeAspect="1" noChangeArrowheads="1"/>
                </p:cNvSpPr>
                <p:nvPr/>
              </p:nvSpPr>
              <p:spPr bwMode="auto">
                <a:xfrm flipV="1">
                  <a:off x="3716" y="3478"/>
                  <a:ext cx="236" cy="18"/>
                </a:xfrm>
                <a:custGeom>
                  <a:avLst/>
                  <a:gdLst>
                    <a:gd name="G0" fmla="+- 1555 0 0"/>
                    <a:gd name="G1" fmla="+- 21600 0 1555"/>
                    <a:gd name="G2" fmla="*/ 1555 1 2"/>
                    <a:gd name="G3" fmla="+- 21600 0 G2"/>
                    <a:gd name="G4" fmla="+/ 1555 21600 2"/>
                    <a:gd name="G5" fmla="+/ G1 0 2"/>
                    <a:gd name="G6" fmla="*/ 21600 21600 1555"/>
                    <a:gd name="G7" fmla="*/ G6 1 2"/>
                    <a:gd name="G8" fmla="+- 21600 0 G7"/>
                    <a:gd name="G9" fmla="*/ 21600 1 2"/>
                    <a:gd name="G10" fmla="+- 1555 0 G9"/>
                    <a:gd name="G11" fmla="?: G10 G8 0"/>
                    <a:gd name="G12" fmla="?: G10 G7 21600"/>
                    <a:gd name="T0" fmla="*/ 20822 w 21600"/>
                    <a:gd name="T1" fmla="*/ 10800 h 21600"/>
                    <a:gd name="T2" fmla="*/ 10800 w 21600"/>
                    <a:gd name="T3" fmla="*/ 21600 h 21600"/>
                    <a:gd name="T4" fmla="*/ 778 w 21600"/>
                    <a:gd name="T5" fmla="*/ 10800 h 21600"/>
                    <a:gd name="T6" fmla="*/ 10800 w 21600"/>
                    <a:gd name="T7" fmla="*/ 0 h 21600"/>
                    <a:gd name="T8" fmla="*/ 2578 w 21600"/>
                    <a:gd name="T9" fmla="*/ 2578 h 21600"/>
                    <a:gd name="T10" fmla="*/ 19022 w 21600"/>
                    <a:gd name="T11" fmla="*/ 19022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T8" t="T9" r="T10" b="T11"/>
                  <a:pathLst>
                    <a:path w="21600" h="21600">
                      <a:moveTo>
                        <a:pt x="0" y="0"/>
                      </a:moveTo>
                      <a:lnTo>
                        <a:pt x="1555" y="21600"/>
                      </a:lnTo>
                      <a:lnTo>
                        <a:pt x="20045" y="21600"/>
                      </a:lnTo>
                      <a:lnTo>
                        <a:pt x="21600" y="0"/>
                      </a:lnTo>
                      <a:close/>
                    </a:path>
                  </a:pathLst>
                </a:custGeom>
                <a:noFill/>
                <a:ln w="317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80490" name="Rectangle 266"/>
                <p:cNvSpPr>
                  <a:spLocks noChangeAspect="1" noChangeArrowheads="1"/>
                </p:cNvSpPr>
                <p:nvPr/>
              </p:nvSpPr>
              <p:spPr bwMode="auto">
                <a:xfrm>
                  <a:off x="3720" y="3425"/>
                  <a:ext cx="228" cy="70"/>
                </a:xfrm>
                <a:prstGeom prst="rect">
                  <a:avLst/>
                </a:prstGeom>
                <a:noFill/>
                <a:ln w="317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</p:grpSp>
        <p:sp>
          <p:nvSpPr>
            <p:cNvPr id="180491" name="Freeform 267"/>
            <p:cNvSpPr>
              <a:spLocks/>
            </p:cNvSpPr>
            <p:nvPr/>
          </p:nvSpPr>
          <p:spPr bwMode="auto">
            <a:xfrm>
              <a:off x="2292" y="1488"/>
              <a:ext cx="1192" cy="2627"/>
            </a:xfrm>
            <a:custGeom>
              <a:avLst/>
              <a:gdLst/>
              <a:ahLst/>
              <a:cxnLst>
                <a:cxn ang="0">
                  <a:pos x="12" y="91"/>
                </a:cxn>
                <a:cxn ang="0">
                  <a:pos x="84" y="127"/>
                </a:cxn>
                <a:cxn ang="0">
                  <a:pos x="120" y="195"/>
                </a:cxn>
                <a:cxn ang="0">
                  <a:pos x="220" y="215"/>
                </a:cxn>
                <a:cxn ang="0">
                  <a:pos x="252" y="223"/>
                </a:cxn>
                <a:cxn ang="0">
                  <a:pos x="300" y="231"/>
                </a:cxn>
                <a:cxn ang="0">
                  <a:pos x="596" y="259"/>
                </a:cxn>
                <a:cxn ang="0">
                  <a:pos x="720" y="271"/>
                </a:cxn>
                <a:cxn ang="0">
                  <a:pos x="892" y="259"/>
                </a:cxn>
                <a:cxn ang="0">
                  <a:pos x="1160" y="191"/>
                </a:cxn>
                <a:cxn ang="0">
                  <a:pos x="1192" y="219"/>
                </a:cxn>
                <a:cxn ang="0">
                  <a:pos x="1188" y="2627"/>
                </a:cxn>
                <a:cxn ang="0">
                  <a:pos x="1148" y="2623"/>
                </a:cxn>
                <a:cxn ang="0">
                  <a:pos x="1108" y="2587"/>
                </a:cxn>
                <a:cxn ang="0">
                  <a:pos x="1040" y="2471"/>
                </a:cxn>
                <a:cxn ang="0">
                  <a:pos x="964" y="2431"/>
                </a:cxn>
                <a:cxn ang="0">
                  <a:pos x="868" y="2387"/>
                </a:cxn>
                <a:cxn ang="0">
                  <a:pos x="752" y="2355"/>
                </a:cxn>
                <a:cxn ang="0">
                  <a:pos x="696" y="2355"/>
                </a:cxn>
                <a:cxn ang="0">
                  <a:pos x="632" y="2375"/>
                </a:cxn>
                <a:cxn ang="0">
                  <a:pos x="548" y="2391"/>
                </a:cxn>
                <a:cxn ang="0">
                  <a:pos x="396" y="2411"/>
                </a:cxn>
                <a:cxn ang="0">
                  <a:pos x="308" y="2415"/>
                </a:cxn>
                <a:cxn ang="0">
                  <a:pos x="204" y="2447"/>
                </a:cxn>
                <a:cxn ang="0">
                  <a:pos x="132" y="2515"/>
                </a:cxn>
                <a:cxn ang="0">
                  <a:pos x="84" y="2567"/>
                </a:cxn>
                <a:cxn ang="0">
                  <a:pos x="0" y="2611"/>
                </a:cxn>
                <a:cxn ang="0">
                  <a:pos x="4" y="127"/>
                </a:cxn>
                <a:cxn ang="0">
                  <a:pos x="12" y="91"/>
                </a:cxn>
              </a:cxnLst>
              <a:rect l="0" t="0" r="r" b="b"/>
              <a:pathLst>
                <a:path w="1192" h="2627">
                  <a:moveTo>
                    <a:pt x="12" y="91"/>
                  </a:moveTo>
                  <a:cubicBezTo>
                    <a:pt x="40" y="98"/>
                    <a:pt x="59" y="114"/>
                    <a:pt x="84" y="127"/>
                  </a:cubicBezTo>
                  <a:cubicBezTo>
                    <a:pt x="96" y="145"/>
                    <a:pt x="106" y="181"/>
                    <a:pt x="120" y="195"/>
                  </a:cubicBezTo>
                  <a:cubicBezTo>
                    <a:pt x="138" y="213"/>
                    <a:pt x="196" y="211"/>
                    <a:pt x="220" y="215"/>
                  </a:cubicBezTo>
                  <a:cubicBezTo>
                    <a:pt x="231" y="217"/>
                    <a:pt x="241" y="221"/>
                    <a:pt x="252" y="223"/>
                  </a:cubicBezTo>
                  <a:cubicBezTo>
                    <a:pt x="268" y="226"/>
                    <a:pt x="300" y="231"/>
                    <a:pt x="300" y="231"/>
                  </a:cubicBezTo>
                  <a:cubicBezTo>
                    <a:pt x="378" y="270"/>
                    <a:pt x="524" y="257"/>
                    <a:pt x="596" y="259"/>
                  </a:cubicBezTo>
                  <a:cubicBezTo>
                    <a:pt x="638" y="262"/>
                    <a:pt x="679" y="266"/>
                    <a:pt x="720" y="271"/>
                  </a:cubicBezTo>
                  <a:cubicBezTo>
                    <a:pt x="871" y="262"/>
                    <a:pt x="814" y="269"/>
                    <a:pt x="892" y="259"/>
                  </a:cubicBezTo>
                  <a:cubicBezTo>
                    <a:pt x="972" y="206"/>
                    <a:pt x="1068" y="195"/>
                    <a:pt x="1160" y="191"/>
                  </a:cubicBezTo>
                  <a:cubicBezTo>
                    <a:pt x="1168" y="239"/>
                    <a:pt x="1189" y="0"/>
                    <a:pt x="1192" y="219"/>
                  </a:cubicBezTo>
                  <a:lnTo>
                    <a:pt x="1188" y="2627"/>
                  </a:lnTo>
                  <a:lnTo>
                    <a:pt x="1148" y="2623"/>
                  </a:lnTo>
                  <a:lnTo>
                    <a:pt x="1108" y="2587"/>
                  </a:lnTo>
                  <a:lnTo>
                    <a:pt x="1040" y="2471"/>
                  </a:lnTo>
                  <a:lnTo>
                    <a:pt x="964" y="2431"/>
                  </a:lnTo>
                  <a:lnTo>
                    <a:pt x="868" y="2387"/>
                  </a:lnTo>
                  <a:lnTo>
                    <a:pt x="752" y="2355"/>
                  </a:lnTo>
                  <a:lnTo>
                    <a:pt x="696" y="2355"/>
                  </a:lnTo>
                  <a:lnTo>
                    <a:pt x="632" y="2375"/>
                  </a:lnTo>
                  <a:lnTo>
                    <a:pt x="548" y="2391"/>
                  </a:lnTo>
                  <a:lnTo>
                    <a:pt x="396" y="2411"/>
                  </a:lnTo>
                  <a:lnTo>
                    <a:pt x="308" y="2415"/>
                  </a:lnTo>
                  <a:lnTo>
                    <a:pt x="204" y="2447"/>
                  </a:lnTo>
                  <a:lnTo>
                    <a:pt x="132" y="2515"/>
                  </a:lnTo>
                  <a:lnTo>
                    <a:pt x="84" y="2567"/>
                  </a:lnTo>
                  <a:lnTo>
                    <a:pt x="0" y="2611"/>
                  </a:lnTo>
                  <a:lnTo>
                    <a:pt x="4" y="127"/>
                  </a:lnTo>
                  <a:lnTo>
                    <a:pt x="12" y="91"/>
                  </a:lnTo>
                  <a:close/>
                </a:path>
              </a:pathLst>
            </a:custGeom>
            <a:gradFill rotWithShape="0">
              <a:gsLst>
                <a:gs pos="0">
                  <a:srgbClr val="808000">
                    <a:gamma/>
                    <a:shade val="46275"/>
                    <a:invGamma/>
                  </a:srgbClr>
                </a:gs>
                <a:gs pos="50000">
                  <a:srgbClr val="808000"/>
                </a:gs>
                <a:gs pos="100000">
                  <a:srgbClr val="808000">
                    <a:gamma/>
                    <a:shade val="46275"/>
                    <a:invGamma/>
                  </a:srgbClr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o-RO"/>
            </a:p>
          </p:txBody>
        </p:sp>
      </p:grpSp>
      <p:grpSp>
        <p:nvGrpSpPr>
          <p:cNvPr id="180492" name="Group 268"/>
          <p:cNvGrpSpPr>
            <a:grpSpLocks noChangeAspect="1"/>
          </p:cNvGrpSpPr>
          <p:nvPr/>
        </p:nvGrpSpPr>
        <p:grpSpPr bwMode="auto">
          <a:xfrm>
            <a:off x="1490663" y="1547813"/>
            <a:ext cx="149225" cy="149225"/>
            <a:chOff x="2754" y="1680"/>
            <a:chExt cx="166" cy="217"/>
          </a:xfrm>
        </p:grpSpPr>
        <p:sp>
          <p:nvSpPr>
            <p:cNvPr id="180493" name="Rectangle 269"/>
            <p:cNvSpPr>
              <a:spLocks noChangeAspect="1" noChangeArrowheads="1"/>
            </p:cNvSpPr>
            <p:nvPr/>
          </p:nvSpPr>
          <p:spPr bwMode="auto">
            <a:xfrm rot="471114">
              <a:off x="2764" y="1692"/>
              <a:ext cx="146" cy="23"/>
            </a:xfrm>
            <a:prstGeom prst="rect">
              <a:avLst/>
            </a:prstGeom>
            <a:gradFill rotWithShape="0">
              <a:gsLst>
                <a:gs pos="0">
                  <a:srgbClr val="DDDDDD">
                    <a:gamma/>
                    <a:shade val="63529"/>
                    <a:invGamma/>
                  </a:srgbClr>
                </a:gs>
                <a:gs pos="50000">
                  <a:srgbClr val="DDDDDD"/>
                </a:gs>
                <a:gs pos="100000">
                  <a:srgbClr val="DDDDDD">
                    <a:gamma/>
                    <a:shade val="63529"/>
                    <a:invGamma/>
                  </a:srgbClr>
                </a:gs>
              </a:gsLst>
              <a:lin ang="0" scaled="1"/>
            </a:gradFill>
            <a:ln w="317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80494" name="Rectangle 270"/>
            <p:cNvSpPr>
              <a:spLocks noChangeAspect="1" noChangeArrowheads="1"/>
            </p:cNvSpPr>
            <p:nvPr/>
          </p:nvSpPr>
          <p:spPr bwMode="auto">
            <a:xfrm rot="471114">
              <a:off x="2764" y="1727"/>
              <a:ext cx="146" cy="23"/>
            </a:xfrm>
            <a:prstGeom prst="rect">
              <a:avLst/>
            </a:prstGeom>
            <a:gradFill rotWithShape="0">
              <a:gsLst>
                <a:gs pos="0">
                  <a:srgbClr val="DDDDDD">
                    <a:gamma/>
                    <a:shade val="63529"/>
                    <a:invGamma/>
                  </a:srgbClr>
                </a:gs>
                <a:gs pos="50000">
                  <a:srgbClr val="DDDDDD"/>
                </a:gs>
                <a:gs pos="100000">
                  <a:srgbClr val="DDDDDD">
                    <a:gamma/>
                    <a:shade val="63529"/>
                    <a:invGamma/>
                  </a:srgbClr>
                </a:gs>
              </a:gsLst>
              <a:lin ang="0" scaled="1"/>
            </a:gradFill>
            <a:ln w="317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80495" name="Rectangle 271"/>
            <p:cNvSpPr>
              <a:spLocks noChangeAspect="1" noChangeArrowheads="1"/>
            </p:cNvSpPr>
            <p:nvPr/>
          </p:nvSpPr>
          <p:spPr bwMode="auto">
            <a:xfrm rot="471114">
              <a:off x="2767" y="1761"/>
              <a:ext cx="146" cy="23"/>
            </a:xfrm>
            <a:prstGeom prst="rect">
              <a:avLst/>
            </a:prstGeom>
            <a:gradFill rotWithShape="0">
              <a:gsLst>
                <a:gs pos="0">
                  <a:srgbClr val="DDDDDD">
                    <a:gamma/>
                    <a:shade val="63529"/>
                    <a:invGamma/>
                  </a:srgbClr>
                </a:gs>
                <a:gs pos="50000">
                  <a:srgbClr val="DDDDDD"/>
                </a:gs>
                <a:gs pos="100000">
                  <a:srgbClr val="DDDDDD">
                    <a:gamma/>
                    <a:shade val="63529"/>
                    <a:invGamma/>
                  </a:srgbClr>
                </a:gs>
              </a:gsLst>
              <a:lin ang="0" scaled="1"/>
            </a:gradFill>
            <a:ln w="317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80496" name="Rectangle 272"/>
            <p:cNvSpPr>
              <a:spLocks noChangeAspect="1" noChangeArrowheads="1"/>
            </p:cNvSpPr>
            <p:nvPr/>
          </p:nvSpPr>
          <p:spPr bwMode="auto">
            <a:xfrm rot="471114">
              <a:off x="2765" y="1799"/>
              <a:ext cx="146" cy="23"/>
            </a:xfrm>
            <a:prstGeom prst="rect">
              <a:avLst/>
            </a:prstGeom>
            <a:gradFill rotWithShape="0">
              <a:gsLst>
                <a:gs pos="0">
                  <a:srgbClr val="DDDDDD">
                    <a:gamma/>
                    <a:shade val="63529"/>
                    <a:invGamma/>
                  </a:srgbClr>
                </a:gs>
                <a:gs pos="50000">
                  <a:srgbClr val="DDDDDD"/>
                </a:gs>
                <a:gs pos="100000">
                  <a:srgbClr val="DDDDDD">
                    <a:gamma/>
                    <a:shade val="63529"/>
                    <a:invGamma/>
                  </a:srgbClr>
                </a:gs>
              </a:gsLst>
              <a:lin ang="0" scaled="1"/>
            </a:gradFill>
            <a:ln w="317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80497" name="Rectangle 273"/>
            <p:cNvSpPr>
              <a:spLocks noChangeAspect="1" noChangeArrowheads="1"/>
            </p:cNvSpPr>
            <p:nvPr/>
          </p:nvSpPr>
          <p:spPr bwMode="auto">
            <a:xfrm rot="471114">
              <a:off x="2766" y="1832"/>
              <a:ext cx="146" cy="23"/>
            </a:xfrm>
            <a:prstGeom prst="rect">
              <a:avLst/>
            </a:prstGeom>
            <a:gradFill rotWithShape="0">
              <a:gsLst>
                <a:gs pos="0">
                  <a:srgbClr val="DDDDDD">
                    <a:gamma/>
                    <a:shade val="63529"/>
                    <a:invGamma/>
                  </a:srgbClr>
                </a:gs>
                <a:gs pos="50000">
                  <a:srgbClr val="DDDDDD"/>
                </a:gs>
                <a:gs pos="100000">
                  <a:srgbClr val="DDDDDD">
                    <a:gamma/>
                    <a:shade val="63529"/>
                    <a:invGamma/>
                  </a:srgbClr>
                </a:gs>
              </a:gsLst>
              <a:lin ang="0" scaled="1"/>
            </a:gradFill>
            <a:ln w="317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80498" name="Rectangle 274"/>
            <p:cNvSpPr>
              <a:spLocks noChangeAspect="1" noChangeArrowheads="1"/>
            </p:cNvSpPr>
            <p:nvPr/>
          </p:nvSpPr>
          <p:spPr bwMode="auto">
            <a:xfrm rot="471114">
              <a:off x="2766" y="1864"/>
              <a:ext cx="146" cy="23"/>
            </a:xfrm>
            <a:prstGeom prst="rect">
              <a:avLst/>
            </a:prstGeom>
            <a:gradFill rotWithShape="0">
              <a:gsLst>
                <a:gs pos="0">
                  <a:srgbClr val="DDDDDD">
                    <a:gamma/>
                    <a:shade val="63529"/>
                    <a:invGamma/>
                  </a:srgbClr>
                </a:gs>
                <a:gs pos="50000">
                  <a:srgbClr val="DDDDDD"/>
                </a:gs>
                <a:gs pos="100000">
                  <a:srgbClr val="DDDDDD">
                    <a:gamma/>
                    <a:shade val="63529"/>
                    <a:invGamma/>
                  </a:srgbClr>
                </a:gs>
              </a:gsLst>
              <a:lin ang="0" scaled="1"/>
            </a:gradFill>
            <a:ln w="317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80499" name="Oval 275" descr="Темный диагональный 1"/>
            <p:cNvSpPr>
              <a:spLocks noChangeAspect="1" noChangeArrowheads="1"/>
            </p:cNvSpPr>
            <p:nvPr/>
          </p:nvSpPr>
          <p:spPr bwMode="auto">
            <a:xfrm>
              <a:off x="2755" y="1819"/>
              <a:ext cx="25" cy="25"/>
            </a:xfrm>
            <a:prstGeom prst="ellipse">
              <a:avLst/>
            </a:prstGeom>
            <a:pattFill prst="dkDnDiag">
              <a:fgClr>
                <a:srgbClr val="969696"/>
              </a:fgClr>
              <a:bgClr>
                <a:srgbClr val="FFFFFF"/>
              </a:bgClr>
            </a:pattFill>
            <a:ln w="317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80500" name="Oval 276" descr="Темный диагональный 1"/>
            <p:cNvSpPr>
              <a:spLocks noChangeAspect="1" noChangeArrowheads="1"/>
            </p:cNvSpPr>
            <p:nvPr/>
          </p:nvSpPr>
          <p:spPr bwMode="auto">
            <a:xfrm>
              <a:off x="2754" y="1786"/>
              <a:ext cx="25" cy="25"/>
            </a:xfrm>
            <a:prstGeom prst="ellipse">
              <a:avLst/>
            </a:prstGeom>
            <a:pattFill prst="dkDnDiag">
              <a:fgClr>
                <a:srgbClr val="969696"/>
              </a:fgClr>
              <a:bgClr>
                <a:srgbClr val="FFFFFF"/>
              </a:bgClr>
            </a:pattFill>
            <a:ln w="317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80501" name="Oval 277" descr="Темный диагональный 1"/>
            <p:cNvSpPr>
              <a:spLocks noChangeAspect="1" noChangeArrowheads="1"/>
            </p:cNvSpPr>
            <p:nvPr/>
          </p:nvSpPr>
          <p:spPr bwMode="auto">
            <a:xfrm>
              <a:off x="2754" y="1751"/>
              <a:ext cx="25" cy="25"/>
            </a:xfrm>
            <a:prstGeom prst="ellipse">
              <a:avLst/>
            </a:prstGeom>
            <a:pattFill prst="dkDnDiag">
              <a:fgClr>
                <a:srgbClr val="969696"/>
              </a:fgClr>
              <a:bgClr>
                <a:srgbClr val="FFFFFF"/>
              </a:bgClr>
            </a:pattFill>
            <a:ln w="317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80502" name="Oval 278" descr="Темный диагональный 1"/>
            <p:cNvSpPr>
              <a:spLocks noChangeAspect="1" noChangeArrowheads="1"/>
            </p:cNvSpPr>
            <p:nvPr/>
          </p:nvSpPr>
          <p:spPr bwMode="auto">
            <a:xfrm>
              <a:off x="2754" y="1715"/>
              <a:ext cx="25" cy="25"/>
            </a:xfrm>
            <a:prstGeom prst="ellipse">
              <a:avLst/>
            </a:prstGeom>
            <a:pattFill prst="dkDnDiag">
              <a:fgClr>
                <a:srgbClr val="969696"/>
              </a:fgClr>
              <a:bgClr>
                <a:srgbClr val="FFFFFF"/>
              </a:bgClr>
            </a:pattFill>
            <a:ln w="317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80503" name="Oval 279" descr="Темный диагональный 1"/>
            <p:cNvSpPr>
              <a:spLocks noChangeAspect="1" noChangeArrowheads="1"/>
            </p:cNvSpPr>
            <p:nvPr/>
          </p:nvSpPr>
          <p:spPr bwMode="auto">
            <a:xfrm>
              <a:off x="2754" y="1680"/>
              <a:ext cx="25" cy="25"/>
            </a:xfrm>
            <a:prstGeom prst="ellipse">
              <a:avLst/>
            </a:prstGeom>
            <a:pattFill prst="dkDnDiag">
              <a:fgClr>
                <a:srgbClr val="969696"/>
              </a:fgClr>
              <a:bgClr>
                <a:srgbClr val="FFFFFF"/>
              </a:bgClr>
            </a:pattFill>
            <a:ln w="317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80504" name="Oval 280" descr="Темный диагональный 1"/>
            <p:cNvSpPr>
              <a:spLocks noChangeAspect="1" noChangeArrowheads="1"/>
            </p:cNvSpPr>
            <p:nvPr/>
          </p:nvSpPr>
          <p:spPr bwMode="auto">
            <a:xfrm>
              <a:off x="2755" y="1854"/>
              <a:ext cx="25" cy="25"/>
            </a:xfrm>
            <a:prstGeom prst="ellipse">
              <a:avLst/>
            </a:prstGeom>
            <a:pattFill prst="dkDnDiag">
              <a:fgClr>
                <a:srgbClr val="969696"/>
              </a:fgClr>
              <a:bgClr>
                <a:srgbClr val="FFFFFF"/>
              </a:bgClr>
            </a:pattFill>
            <a:ln w="317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80505" name="Oval 281" descr="Темный диагональный 1"/>
            <p:cNvSpPr>
              <a:spLocks noChangeAspect="1" noChangeArrowheads="1"/>
            </p:cNvSpPr>
            <p:nvPr/>
          </p:nvSpPr>
          <p:spPr bwMode="auto">
            <a:xfrm>
              <a:off x="2895" y="1837"/>
              <a:ext cx="25" cy="25"/>
            </a:xfrm>
            <a:prstGeom prst="ellipse">
              <a:avLst/>
            </a:prstGeom>
            <a:pattFill prst="dkDnDiag">
              <a:fgClr>
                <a:srgbClr val="969696"/>
              </a:fgClr>
              <a:bgClr>
                <a:srgbClr val="FFFFFF"/>
              </a:bgClr>
            </a:pattFill>
            <a:ln w="317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80506" name="Oval 282" descr="Темный диагональный 1"/>
            <p:cNvSpPr>
              <a:spLocks noChangeAspect="1" noChangeArrowheads="1"/>
            </p:cNvSpPr>
            <p:nvPr/>
          </p:nvSpPr>
          <p:spPr bwMode="auto">
            <a:xfrm>
              <a:off x="2894" y="1804"/>
              <a:ext cx="25" cy="25"/>
            </a:xfrm>
            <a:prstGeom prst="ellipse">
              <a:avLst/>
            </a:prstGeom>
            <a:pattFill prst="dkDnDiag">
              <a:fgClr>
                <a:srgbClr val="969696"/>
              </a:fgClr>
              <a:bgClr>
                <a:srgbClr val="FFFFFF"/>
              </a:bgClr>
            </a:pattFill>
            <a:ln w="317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80507" name="Oval 283" descr="Темный диагональный 1"/>
            <p:cNvSpPr>
              <a:spLocks noChangeAspect="1" noChangeArrowheads="1"/>
            </p:cNvSpPr>
            <p:nvPr/>
          </p:nvSpPr>
          <p:spPr bwMode="auto">
            <a:xfrm>
              <a:off x="2894" y="1769"/>
              <a:ext cx="25" cy="25"/>
            </a:xfrm>
            <a:prstGeom prst="ellipse">
              <a:avLst/>
            </a:prstGeom>
            <a:pattFill prst="dkDnDiag">
              <a:fgClr>
                <a:srgbClr val="969696"/>
              </a:fgClr>
              <a:bgClr>
                <a:srgbClr val="FFFFFF"/>
              </a:bgClr>
            </a:pattFill>
            <a:ln w="317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80508" name="Oval 284" descr="Темный диагональный 1"/>
            <p:cNvSpPr>
              <a:spLocks noChangeAspect="1" noChangeArrowheads="1"/>
            </p:cNvSpPr>
            <p:nvPr/>
          </p:nvSpPr>
          <p:spPr bwMode="auto">
            <a:xfrm>
              <a:off x="2894" y="1733"/>
              <a:ext cx="25" cy="25"/>
            </a:xfrm>
            <a:prstGeom prst="ellipse">
              <a:avLst/>
            </a:prstGeom>
            <a:pattFill prst="dkDnDiag">
              <a:fgClr>
                <a:srgbClr val="969696"/>
              </a:fgClr>
              <a:bgClr>
                <a:srgbClr val="FFFFFF"/>
              </a:bgClr>
            </a:pattFill>
            <a:ln w="317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80509" name="Oval 285" descr="Темный диагональный 1"/>
            <p:cNvSpPr>
              <a:spLocks noChangeAspect="1" noChangeArrowheads="1"/>
            </p:cNvSpPr>
            <p:nvPr/>
          </p:nvSpPr>
          <p:spPr bwMode="auto">
            <a:xfrm>
              <a:off x="2894" y="1698"/>
              <a:ext cx="25" cy="25"/>
            </a:xfrm>
            <a:prstGeom prst="ellipse">
              <a:avLst/>
            </a:prstGeom>
            <a:pattFill prst="dkDnDiag">
              <a:fgClr>
                <a:srgbClr val="969696"/>
              </a:fgClr>
              <a:bgClr>
                <a:srgbClr val="FFFFFF"/>
              </a:bgClr>
            </a:pattFill>
            <a:ln w="317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80510" name="Oval 286" descr="Темный диагональный 1"/>
            <p:cNvSpPr>
              <a:spLocks noChangeAspect="1" noChangeArrowheads="1"/>
            </p:cNvSpPr>
            <p:nvPr/>
          </p:nvSpPr>
          <p:spPr bwMode="auto">
            <a:xfrm>
              <a:off x="2895" y="1872"/>
              <a:ext cx="25" cy="25"/>
            </a:xfrm>
            <a:prstGeom prst="ellipse">
              <a:avLst/>
            </a:prstGeom>
            <a:pattFill prst="dkDnDiag">
              <a:fgClr>
                <a:srgbClr val="969696"/>
              </a:fgClr>
              <a:bgClr>
                <a:srgbClr val="FFFFFF"/>
              </a:bgClr>
            </a:pattFill>
            <a:ln w="317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</p:grpSp>
      <p:grpSp>
        <p:nvGrpSpPr>
          <p:cNvPr id="180511" name="Group 287"/>
          <p:cNvGrpSpPr>
            <a:grpSpLocks/>
          </p:cNvGrpSpPr>
          <p:nvPr/>
        </p:nvGrpSpPr>
        <p:grpSpPr bwMode="auto">
          <a:xfrm>
            <a:off x="1485900" y="1376363"/>
            <a:ext cx="160338" cy="573087"/>
            <a:chOff x="2356" y="646"/>
            <a:chExt cx="101" cy="335"/>
          </a:xfrm>
        </p:grpSpPr>
        <p:sp>
          <p:nvSpPr>
            <p:cNvPr id="180512" name="Rectangle 288"/>
            <p:cNvSpPr>
              <a:spLocks noChangeArrowheads="1"/>
            </p:cNvSpPr>
            <p:nvPr/>
          </p:nvSpPr>
          <p:spPr bwMode="auto">
            <a:xfrm>
              <a:off x="2396" y="646"/>
              <a:ext cx="27" cy="335"/>
            </a:xfrm>
            <a:prstGeom prst="rect">
              <a:avLst/>
            </a:prstGeom>
            <a:gradFill rotWithShape="0">
              <a:gsLst>
                <a:gs pos="0">
                  <a:schemeClr val="folHlink">
                    <a:gamma/>
                    <a:shade val="27451"/>
                    <a:invGamma/>
                  </a:schemeClr>
                </a:gs>
                <a:gs pos="50000">
                  <a:schemeClr val="folHlink"/>
                </a:gs>
                <a:gs pos="100000">
                  <a:schemeClr val="folHlink">
                    <a:gamma/>
                    <a:shade val="27451"/>
                    <a:invGamma/>
                  </a:schemeClr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80513" name="Rectangle 289"/>
            <p:cNvSpPr>
              <a:spLocks noChangeArrowheads="1"/>
            </p:cNvSpPr>
            <p:nvPr/>
          </p:nvSpPr>
          <p:spPr bwMode="auto">
            <a:xfrm>
              <a:off x="2356" y="821"/>
              <a:ext cx="101" cy="23"/>
            </a:xfrm>
            <a:prstGeom prst="rect">
              <a:avLst/>
            </a:prstGeom>
            <a:gradFill rotWithShape="0">
              <a:gsLst>
                <a:gs pos="0">
                  <a:schemeClr val="folHlink">
                    <a:gamma/>
                    <a:shade val="27451"/>
                    <a:invGamma/>
                  </a:schemeClr>
                </a:gs>
                <a:gs pos="50000">
                  <a:schemeClr val="folHlink"/>
                </a:gs>
                <a:gs pos="100000">
                  <a:schemeClr val="folHlink">
                    <a:gamma/>
                    <a:shade val="27451"/>
                    <a:invGamma/>
                  </a:schemeClr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</p:grpSp>
      <p:sp>
        <p:nvSpPr>
          <p:cNvPr id="180514" name="AutoShape 290"/>
          <p:cNvSpPr>
            <a:spLocks noChangeArrowheads="1"/>
          </p:cNvSpPr>
          <p:nvPr/>
        </p:nvSpPr>
        <p:spPr bwMode="auto">
          <a:xfrm flipV="1">
            <a:off x="1981200" y="609600"/>
            <a:ext cx="685800" cy="381000"/>
          </a:xfrm>
          <a:prstGeom prst="curvedLeftArrow">
            <a:avLst>
              <a:gd name="adj1" fmla="val 20000"/>
              <a:gd name="adj2" fmla="val 40000"/>
              <a:gd name="adj3" fmla="val 60000"/>
            </a:avLst>
          </a:prstGeom>
          <a:solidFill>
            <a:srgbClr val="0099FF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80515" name="AutoShape 291" descr="Голубая тисненая бумага"/>
          <p:cNvSpPr>
            <a:spLocks noChangeArrowheads="1"/>
          </p:cNvSpPr>
          <p:nvPr/>
        </p:nvSpPr>
        <p:spPr bwMode="auto">
          <a:xfrm>
            <a:off x="4800600" y="3429000"/>
            <a:ext cx="3657600" cy="688975"/>
          </a:xfrm>
          <a:prstGeom prst="wedgeRoundRectCallout">
            <a:avLst>
              <a:gd name="adj1" fmla="val -109375"/>
              <a:gd name="adj2" fmla="val -393347"/>
              <a:gd name="adj3" fmla="val 16667"/>
            </a:avLst>
          </a:prstGeom>
          <a:blipFill dpi="0" rotWithShape="0">
            <a:blip r:embed="rId3" cstate="print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lIns="18000" tIns="10800" rIns="18000" bIns="10800">
            <a:spAutoFit/>
          </a:bodyPr>
          <a:lstStyle/>
          <a:p>
            <a:pPr algn="ctr" eaLnBrk="0" hangingPunct="0"/>
            <a:r>
              <a:rPr lang="ru-RU" sz="2000">
                <a:latin typeface="Times New Roman" pitchFamily="18" charset="0"/>
              </a:rPr>
              <a:t>Скрутить гайку – заглушку с устройства ручного пуска</a:t>
            </a:r>
          </a:p>
        </p:txBody>
      </p:sp>
    </p:spTree>
  </p:cSld>
  <p:clrMapOvr>
    <a:masterClrMapping/>
  </p:clrMapOvr>
  <p:transition advClick="0" advTm="2000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05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1805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05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1" dur="500"/>
                                        <p:tgtEl>
                                          <p:spTgt spid="1805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0514" grpId="0" animBg="1"/>
      <p:bldP spid="180515" grpId="0" animBg="1" autoUpdateAnimBg="0"/>
    </p:bldLst>
  </p:timing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1250" name="Rectangle 2"/>
          <p:cNvSpPr>
            <a:spLocks noChangeArrowheads="1"/>
          </p:cNvSpPr>
          <p:nvPr/>
        </p:nvSpPr>
        <p:spPr bwMode="auto">
          <a:xfrm>
            <a:off x="2581275" y="280988"/>
            <a:ext cx="9144000" cy="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endParaRPr lang="ro-RO"/>
          </a:p>
        </p:txBody>
      </p:sp>
      <p:sp>
        <p:nvSpPr>
          <p:cNvPr id="181251" name="AutoShape 3" descr="Газетная бумага">
            <a:hlinkClick r:id="" action="ppaction://hlinkshowjump?jump=endshow" highlightClick="1"/>
          </p:cNvPr>
          <p:cNvSpPr>
            <a:spLocks noChangeArrowheads="1"/>
          </p:cNvSpPr>
          <p:nvPr/>
        </p:nvSpPr>
        <p:spPr bwMode="auto">
          <a:xfrm>
            <a:off x="8743950" y="152400"/>
            <a:ext cx="247650" cy="290513"/>
          </a:xfrm>
          <a:prstGeom prst="actionButtonHome">
            <a:avLst/>
          </a:prstGeom>
          <a:blipFill dpi="0" rotWithShape="0">
            <a:blip r:embed="rId2" cstate="print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81252" name="Text Box 4"/>
          <p:cNvSpPr txBox="1">
            <a:spLocks noChangeArrowheads="1"/>
          </p:cNvSpPr>
          <p:nvPr/>
        </p:nvSpPr>
        <p:spPr bwMode="auto">
          <a:xfrm>
            <a:off x="2971800" y="152400"/>
            <a:ext cx="5410200" cy="8223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ru-RU" sz="2400" b="1">
                <a:effectLst>
                  <a:outerShdw blurRad="38100" dist="38100" dir="2700000" algn="tl">
                    <a:srgbClr val="FFFFFF"/>
                  </a:outerShdw>
                </a:effectLst>
                <a:latin typeface="Times New Roman" pitchFamily="18" charset="0"/>
              </a:rPr>
              <a:t>Боевое применение УРП с ПОМ –2Р из комплекта КРМ – П</a:t>
            </a:r>
          </a:p>
        </p:txBody>
      </p:sp>
      <p:sp>
        <p:nvSpPr>
          <p:cNvPr id="181253" name="Line 5"/>
          <p:cNvSpPr>
            <a:spLocks noChangeShapeType="1"/>
          </p:cNvSpPr>
          <p:nvPr/>
        </p:nvSpPr>
        <p:spPr bwMode="auto">
          <a:xfrm flipV="1">
            <a:off x="2362200" y="-76200"/>
            <a:ext cx="228600" cy="1066800"/>
          </a:xfrm>
          <a:prstGeom prst="line">
            <a:avLst/>
          </a:prstGeom>
          <a:noFill/>
          <a:ln w="19050">
            <a:pattFill prst="zigZag">
              <a:fgClr>
                <a:schemeClr val="tx2"/>
              </a:fgClr>
              <a:bgClr>
                <a:srgbClr val="CC9900"/>
              </a:bgClr>
            </a:pattFill>
            <a:round/>
            <a:headEnd/>
            <a:tailEnd/>
          </a:ln>
          <a:effectLst/>
        </p:spPr>
        <p:txBody>
          <a:bodyPr/>
          <a:lstStyle/>
          <a:p>
            <a:endParaRPr lang="ro-RO"/>
          </a:p>
        </p:txBody>
      </p:sp>
      <p:grpSp>
        <p:nvGrpSpPr>
          <p:cNvPr id="181254" name="Group 6"/>
          <p:cNvGrpSpPr>
            <a:grpSpLocks/>
          </p:cNvGrpSpPr>
          <p:nvPr/>
        </p:nvGrpSpPr>
        <p:grpSpPr bwMode="auto">
          <a:xfrm>
            <a:off x="1295400" y="1479550"/>
            <a:ext cx="2082800" cy="2579688"/>
            <a:chOff x="2234" y="692"/>
            <a:chExt cx="1312" cy="1625"/>
          </a:xfrm>
        </p:grpSpPr>
        <p:sp>
          <p:nvSpPr>
            <p:cNvPr id="181255" name="Rectangle 7"/>
            <p:cNvSpPr>
              <a:spLocks noChangeArrowheads="1"/>
            </p:cNvSpPr>
            <p:nvPr/>
          </p:nvSpPr>
          <p:spPr bwMode="auto">
            <a:xfrm>
              <a:off x="2271" y="933"/>
              <a:ext cx="1233" cy="1380"/>
            </a:xfrm>
            <a:prstGeom prst="rect">
              <a:avLst/>
            </a:prstGeom>
            <a:gradFill rotWithShape="0">
              <a:gsLst>
                <a:gs pos="0">
                  <a:srgbClr val="989400"/>
                </a:gs>
                <a:gs pos="50000">
                  <a:srgbClr val="989400">
                    <a:gamma/>
                    <a:tint val="30196"/>
                    <a:invGamma/>
                  </a:srgbClr>
                </a:gs>
                <a:gs pos="100000">
                  <a:srgbClr val="989400"/>
                </a:gs>
              </a:gsLst>
              <a:lin ang="0" scaled="1"/>
            </a:gra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grpSp>
          <p:nvGrpSpPr>
            <p:cNvPr id="181256" name="Group 8"/>
            <p:cNvGrpSpPr>
              <a:grpSpLocks/>
            </p:cNvGrpSpPr>
            <p:nvPr/>
          </p:nvGrpSpPr>
          <p:grpSpPr bwMode="auto">
            <a:xfrm>
              <a:off x="2234" y="692"/>
              <a:ext cx="1312" cy="556"/>
              <a:chOff x="2234" y="692"/>
              <a:chExt cx="1312" cy="556"/>
            </a:xfrm>
          </p:grpSpPr>
          <p:grpSp>
            <p:nvGrpSpPr>
              <p:cNvPr id="181257" name="Group 9"/>
              <p:cNvGrpSpPr>
                <a:grpSpLocks/>
              </p:cNvGrpSpPr>
              <p:nvPr/>
            </p:nvGrpSpPr>
            <p:grpSpPr bwMode="auto">
              <a:xfrm>
                <a:off x="2234" y="692"/>
                <a:ext cx="1312" cy="556"/>
                <a:chOff x="2234" y="692"/>
                <a:chExt cx="1312" cy="556"/>
              </a:xfrm>
            </p:grpSpPr>
            <p:sp>
              <p:nvSpPr>
                <p:cNvPr id="181258" name="Freeform 10" descr="Широкий диагональный 2"/>
                <p:cNvSpPr>
                  <a:spLocks/>
                </p:cNvSpPr>
                <p:nvPr/>
              </p:nvSpPr>
              <p:spPr bwMode="auto">
                <a:xfrm>
                  <a:off x="3101" y="692"/>
                  <a:ext cx="445" cy="553"/>
                </a:xfrm>
                <a:custGeom>
                  <a:avLst/>
                  <a:gdLst/>
                  <a:ahLst/>
                  <a:cxnLst>
                    <a:cxn ang="0">
                      <a:pos x="82" y="0"/>
                    </a:cxn>
                    <a:cxn ang="0">
                      <a:pos x="126" y="1"/>
                    </a:cxn>
                    <a:cxn ang="0">
                      <a:pos x="126" y="208"/>
                    </a:cxn>
                    <a:cxn ang="0">
                      <a:pos x="130" y="226"/>
                    </a:cxn>
                    <a:cxn ang="0">
                      <a:pos x="139" y="238"/>
                    </a:cxn>
                    <a:cxn ang="0">
                      <a:pos x="159" y="241"/>
                    </a:cxn>
                    <a:cxn ang="0">
                      <a:pos x="418" y="241"/>
                    </a:cxn>
                    <a:cxn ang="0">
                      <a:pos x="433" y="247"/>
                    </a:cxn>
                    <a:cxn ang="0">
                      <a:pos x="444" y="262"/>
                    </a:cxn>
                    <a:cxn ang="0">
                      <a:pos x="445" y="274"/>
                    </a:cxn>
                    <a:cxn ang="0">
                      <a:pos x="445" y="298"/>
                    </a:cxn>
                    <a:cxn ang="0">
                      <a:pos x="445" y="553"/>
                    </a:cxn>
                    <a:cxn ang="0">
                      <a:pos x="391" y="553"/>
                    </a:cxn>
                    <a:cxn ang="0">
                      <a:pos x="390" y="325"/>
                    </a:cxn>
                    <a:cxn ang="0">
                      <a:pos x="384" y="303"/>
                    </a:cxn>
                    <a:cxn ang="0">
                      <a:pos x="366" y="292"/>
                    </a:cxn>
                    <a:cxn ang="0">
                      <a:pos x="0" y="294"/>
                    </a:cxn>
                    <a:cxn ang="0">
                      <a:pos x="0" y="195"/>
                    </a:cxn>
                    <a:cxn ang="0">
                      <a:pos x="46" y="195"/>
                    </a:cxn>
                    <a:cxn ang="0">
                      <a:pos x="82" y="136"/>
                    </a:cxn>
                    <a:cxn ang="0">
                      <a:pos x="82" y="0"/>
                    </a:cxn>
                  </a:cxnLst>
                  <a:rect l="0" t="0" r="r" b="b"/>
                  <a:pathLst>
                    <a:path w="445" h="553">
                      <a:moveTo>
                        <a:pt x="82" y="0"/>
                      </a:moveTo>
                      <a:lnTo>
                        <a:pt x="126" y="1"/>
                      </a:lnTo>
                      <a:lnTo>
                        <a:pt x="126" y="208"/>
                      </a:lnTo>
                      <a:lnTo>
                        <a:pt x="130" y="226"/>
                      </a:lnTo>
                      <a:lnTo>
                        <a:pt x="139" y="238"/>
                      </a:lnTo>
                      <a:lnTo>
                        <a:pt x="159" y="241"/>
                      </a:lnTo>
                      <a:lnTo>
                        <a:pt x="418" y="241"/>
                      </a:lnTo>
                      <a:lnTo>
                        <a:pt x="433" y="247"/>
                      </a:lnTo>
                      <a:lnTo>
                        <a:pt x="444" y="262"/>
                      </a:lnTo>
                      <a:lnTo>
                        <a:pt x="445" y="274"/>
                      </a:lnTo>
                      <a:lnTo>
                        <a:pt x="445" y="298"/>
                      </a:lnTo>
                      <a:lnTo>
                        <a:pt x="445" y="553"/>
                      </a:lnTo>
                      <a:lnTo>
                        <a:pt x="391" y="553"/>
                      </a:lnTo>
                      <a:lnTo>
                        <a:pt x="390" y="325"/>
                      </a:lnTo>
                      <a:lnTo>
                        <a:pt x="384" y="303"/>
                      </a:lnTo>
                      <a:lnTo>
                        <a:pt x="366" y="292"/>
                      </a:lnTo>
                      <a:lnTo>
                        <a:pt x="0" y="294"/>
                      </a:lnTo>
                      <a:lnTo>
                        <a:pt x="0" y="195"/>
                      </a:lnTo>
                      <a:lnTo>
                        <a:pt x="46" y="195"/>
                      </a:lnTo>
                      <a:lnTo>
                        <a:pt x="82" y="136"/>
                      </a:lnTo>
                      <a:lnTo>
                        <a:pt x="82" y="0"/>
                      </a:lnTo>
                      <a:close/>
                    </a:path>
                  </a:pathLst>
                </a:custGeom>
                <a:pattFill prst="wdUpDiag">
                  <a:fgClr>
                    <a:srgbClr val="808000"/>
                  </a:fgClr>
                  <a:bgClr>
                    <a:schemeClr val="bg1"/>
                  </a:bgClr>
                </a:pattFill>
                <a:ln w="9525" cmpd="sng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ro-RO"/>
                </a:p>
              </p:txBody>
            </p:sp>
            <p:sp>
              <p:nvSpPr>
                <p:cNvPr id="181259" name="Freeform 11" descr="Широкий диагональный 2"/>
                <p:cNvSpPr>
                  <a:spLocks/>
                </p:cNvSpPr>
                <p:nvPr/>
              </p:nvSpPr>
              <p:spPr bwMode="auto">
                <a:xfrm>
                  <a:off x="2234" y="692"/>
                  <a:ext cx="448" cy="556"/>
                </a:xfrm>
                <a:custGeom>
                  <a:avLst/>
                  <a:gdLst/>
                  <a:ahLst/>
                  <a:cxnLst>
                    <a:cxn ang="0">
                      <a:pos x="366" y="0"/>
                    </a:cxn>
                    <a:cxn ang="0">
                      <a:pos x="322" y="1"/>
                    </a:cxn>
                    <a:cxn ang="0">
                      <a:pos x="321" y="121"/>
                    </a:cxn>
                    <a:cxn ang="0">
                      <a:pos x="90" y="120"/>
                    </a:cxn>
                    <a:cxn ang="0">
                      <a:pos x="72" y="130"/>
                    </a:cxn>
                    <a:cxn ang="0">
                      <a:pos x="72" y="238"/>
                    </a:cxn>
                    <a:cxn ang="0">
                      <a:pos x="30" y="241"/>
                    </a:cxn>
                    <a:cxn ang="0">
                      <a:pos x="13" y="249"/>
                    </a:cxn>
                    <a:cxn ang="0">
                      <a:pos x="4" y="262"/>
                    </a:cxn>
                    <a:cxn ang="0">
                      <a:pos x="0" y="280"/>
                    </a:cxn>
                    <a:cxn ang="0">
                      <a:pos x="1" y="298"/>
                    </a:cxn>
                    <a:cxn ang="0">
                      <a:pos x="1" y="556"/>
                    </a:cxn>
                    <a:cxn ang="0">
                      <a:pos x="57" y="553"/>
                    </a:cxn>
                    <a:cxn ang="0">
                      <a:pos x="58" y="325"/>
                    </a:cxn>
                    <a:cxn ang="0">
                      <a:pos x="64" y="303"/>
                    </a:cxn>
                    <a:cxn ang="0">
                      <a:pos x="82" y="292"/>
                    </a:cxn>
                    <a:cxn ang="0">
                      <a:pos x="448" y="294"/>
                    </a:cxn>
                    <a:cxn ang="0">
                      <a:pos x="448" y="195"/>
                    </a:cxn>
                    <a:cxn ang="0">
                      <a:pos x="402" y="193"/>
                    </a:cxn>
                    <a:cxn ang="0">
                      <a:pos x="366" y="136"/>
                    </a:cxn>
                    <a:cxn ang="0">
                      <a:pos x="366" y="0"/>
                    </a:cxn>
                  </a:cxnLst>
                  <a:rect l="0" t="0" r="r" b="b"/>
                  <a:pathLst>
                    <a:path w="448" h="556">
                      <a:moveTo>
                        <a:pt x="366" y="0"/>
                      </a:moveTo>
                      <a:lnTo>
                        <a:pt x="322" y="1"/>
                      </a:lnTo>
                      <a:lnTo>
                        <a:pt x="321" y="121"/>
                      </a:lnTo>
                      <a:lnTo>
                        <a:pt x="90" y="120"/>
                      </a:lnTo>
                      <a:lnTo>
                        <a:pt x="72" y="130"/>
                      </a:lnTo>
                      <a:lnTo>
                        <a:pt x="72" y="238"/>
                      </a:lnTo>
                      <a:lnTo>
                        <a:pt x="30" y="241"/>
                      </a:lnTo>
                      <a:lnTo>
                        <a:pt x="13" y="249"/>
                      </a:lnTo>
                      <a:lnTo>
                        <a:pt x="4" y="262"/>
                      </a:lnTo>
                      <a:lnTo>
                        <a:pt x="0" y="280"/>
                      </a:lnTo>
                      <a:lnTo>
                        <a:pt x="1" y="298"/>
                      </a:lnTo>
                      <a:lnTo>
                        <a:pt x="1" y="556"/>
                      </a:lnTo>
                      <a:lnTo>
                        <a:pt x="57" y="553"/>
                      </a:lnTo>
                      <a:lnTo>
                        <a:pt x="58" y="325"/>
                      </a:lnTo>
                      <a:lnTo>
                        <a:pt x="64" y="303"/>
                      </a:lnTo>
                      <a:lnTo>
                        <a:pt x="82" y="292"/>
                      </a:lnTo>
                      <a:lnTo>
                        <a:pt x="448" y="294"/>
                      </a:lnTo>
                      <a:lnTo>
                        <a:pt x="448" y="195"/>
                      </a:lnTo>
                      <a:lnTo>
                        <a:pt x="402" y="193"/>
                      </a:lnTo>
                      <a:lnTo>
                        <a:pt x="366" y="136"/>
                      </a:lnTo>
                      <a:lnTo>
                        <a:pt x="366" y="0"/>
                      </a:lnTo>
                      <a:close/>
                    </a:path>
                  </a:pathLst>
                </a:custGeom>
                <a:pattFill prst="wdUpDiag">
                  <a:fgClr>
                    <a:srgbClr val="808000"/>
                  </a:fgClr>
                  <a:bgClr>
                    <a:schemeClr val="bg1"/>
                  </a:bgClr>
                </a:pattFill>
                <a:ln w="9525" cmpd="sng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ro-RO"/>
                </a:p>
              </p:txBody>
            </p:sp>
          </p:grpSp>
          <p:sp>
            <p:nvSpPr>
              <p:cNvPr id="181260" name="Freeform 12"/>
              <p:cNvSpPr>
                <a:spLocks/>
              </p:cNvSpPr>
              <p:nvPr/>
            </p:nvSpPr>
            <p:spPr bwMode="auto">
              <a:xfrm>
                <a:off x="2682" y="986"/>
                <a:ext cx="420" cy="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420" y="0"/>
                  </a:cxn>
                </a:cxnLst>
                <a:rect l="0" t="0" r="r" b="b"/>
                <a:pathLst>
                  <a:path w="420" h="1">
                    <a:moveTo>
                      <a:pt x="0" y="0"/>
                    </a:moveTo>
                    <a:lnTo>
                      <a:pt x="420" y="0"/>
                    </a:lnTo>
                  </a:path>
                </a:pathLst>
              </a:custGeom>
              <a:noFill/>
              <a:ln w="9525" cmpd="sng">
                <a:solidFill>
                  <a:schemeClr val="tx1"/>
                </a:solidFill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o-RO"/>
              </a:p>
            </p:txBody>
          </p:sp>
        </p:grpSp>
        <p:grpSp>
          <p:nvGrpSpPr>
            <p:cNvPr id="181261" name="Group 13"/>
            <p:cNvGrpSpPr>
              <a:grpSpLocks/>
            </p:cNvGrpSpPr>
            <p:nvPr/>
          </p:nvGrpSpPr>
          <p:grpSpPr bwMode="auto">
            <a:xfrm>
              <a:off x="2235" y="1247"/>
              <a:ext cx="1311" cy="1070"/>
              <a:chOff x="2235" y="1247"/>
              <a:chExt cx="1311" cy="1070"/>
            </a:xfrm>
          </p:grpSpPr>
          <p:sp>
            <p:nvSpPr>
              <p:cNvPr id="181262" name="Freeform 14"/>
              <p:cNvSpPr>
                <a:spLocks/>
              </p:cNvSpPr>
              <p:nvPr/>
            </p:nvSpPr>
            <p:spPr bwMode="auto">
              <a:xfrm>
                <a:off x="3492" y="1247"/>
                <a:ext cx="54" cy="1069"/>
              </a:xfrm>
              <a:custGeom>
                <a:avLst/>
                <a:gdLst/>
                <a:ahLst/>
                <a:cxnLst>
                  <a:cxn ang="0">
                    <a:pos x="54" y="1"/>
                  </a:cxn>
                  <a:cxn ang="0">
                    <a:pos x="54" y="736"/>
                  </a:cxn>
                  <a:cxn ang="0">
                    <a:pos x="18" y="751"/>
                  </a:cxn>
                  <a:cxn ang="0">
                    <a:pos x="18" y="838"/>
                  </a:cxn>
                  <a:cxn ang="0">
                    <a:pos x="45" y="847"/>
                  </a:cxn>
                  <a:cxn ang="0">
                    <a:pos x="45" y="1069"/>
                  </a:cxn>
                  <a:cxn ang="0">
                    <a:pos x="15" y="1068"/>
                  </a:cxn>
                  <a:cxn ang="0">
                    <a:pos x="0" y="862"/>
                  </a:cxn>
                  <a:cxn ang="0">
                    <a:pos x="0" y="0"/>
                  </a:cxn>
                  <a:cxn ang="0">
                    <a:pos x="54" y="1"/>
                  </a:cxn>
                </a:cxnLst>
                <a:rect l="0" t="0" r="r" b="b"/>
                <a:pathLst>
                  <a:path w="54" h="1069">
                    <a:moveTo>
                      <a:pt x="54" y="1"/>
                    </a:moveTo>
                    <a:lnTo>
                      <a:pt x="54" y="736"/>
                    </a:lnTo>
                    <a:lnTo>
                      <a:pt x="18" y="751"/>
                    </a:lnTo>
                    <a:lnTo>
                      <a:pt x="18" y="838"/>
                    </a:lnTo>
                    <a:lnTo>
                      <a:pt x="45" y="847"/>
                    </a:lnTo>
                    <a:lnTo>
                      <a:pt x="45" y="1069"/>
                    </a:lnTo>
                    <a:lnTo>
                      <a:pt x="15" y="1068"/>
                    </a:lnTo>
                    <a:lnTo>
                      <a:pt x="0" y="862"/>
                    </a:lnTo>
                    <a:lnTo>
                      <a:pt x="0" y="0"/>
                    </a:lnTo>
                    <a:lnTo>
                      <a:pt x="54" y="1"/>
                    </a:lnTo>
                    <a:close/>
                  </a:path>
                </a:pathLst>
              </a:custGeom>
              <a:solidFill>
                <a:srgbClr val="808000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o-RO"/>
              </a:p>
            </p:txBody>
          </p:sp>
          <p:sp>
            <p:nvSpPr>
              <p:cNvPr id="181263" name="Freeform 15"/>
              <p:cNvSpPr>
                <a:spLocks/>
              </p:cNvSpPr>
              <p:nvPr/>
            </p:nvSpPr>
            <p:spPr bwMode="auto">
              <a:xfrm flipH="1">
                <a:off x="2235" y="1248"/>
                <a:ext cx="56" cy="1069"/>
              </a:xfrm>
              <a:custGeom>
                <a:avLst/>
                <a:gdLst/>
                <a:ahLst/>
                <a:cxnLst>
                  <a:cxn ang="0">
                    <a:pos x="54" y="1"/>
                  </a:cxn>
                  <a:cxn ang="0">
                    <a:pos x="54" y="736"/>
                  </a:cxn>
                  <a:cxn ang="0">
                    <a:pos x="18" y="751"/>
                  </a:cxn>
                  <a:cxn ang="0">
                    <a:pos x="18" y="838"/>
                  </a:cxn>
                  <a:cxn ang="0">
                    <a:pos x="45" y="847"/>
                  </a:cxn>
                  <a:cxn ang="0">
                    <a:pos x="45" y="1069"/>
                  </a:cxn>
                  <a:cxn ang="0">
                    <a:pos x="15" y="1068"/>
                  </a:cxn>
                  <a:cxn ang="0">
                    <a:pos x="0" y="862"/>
                  </a:cxn>
                  <a:cxn ang="0">
                    <a:pos x="0" y="0"/>
                  </a:cxn>
                  <a:cxn ang="0">
                    <a:pos x="54" y="1"/>
                  </a:cxn>
                </a:cxnLst>
                <a:rect l="0" t="0" r="r" b="b"/>
                <a:pathLst>
                  <a:path w="54" h="1069">
                    <a:moveTo>
                      <a:pt x="54" y="1"/>
                    </a:moveTo>
                    <a:lnTo>
                      <a:pt x="54" y="736"/>
                    </a:lnTo>
                    <a:lnTo>
                      <a:pt x="18" y="751"/>
                    </a:lnTo>
                    <a:lnTo>
                      <a:pt x="18" y="838"/>
                    </a:lnTo>
                    <a:lnTo>
                      <a:pt x="45" y="847"/>
                    </a:lnTo>
                    <a:lnTo>
                      <a:pt x="45" y="1069"/>
                    </a:lnTo>
                    <a:lnTo>
                      <a:pt x="15" y="1068"/>
                    </a:lnTo>
                    <a:lnTo>
                      <a:pt x="0" y="862"/>
                    </a:lnTo>
                    <a:lnTo>
                      <a:pt x="0" y="0"/>
                    </a:lnTo>
                    <a:lnTo>
                      <a:pt x="54" y="1"/>
                    </a:lnTo>
                    <a:close/>
                  </a:path>
                </a:pathLst>
              </a:custGeom>
              <a:solidFill>
                <a:srgbClr val="808000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o-RO"/>
              </a:p>
            </p:txBody>
          </p:sp>
        </p:grpSp>
      </p:grpSp>
      <p:sp>
        <p:nvSpPr>
          <p:cNvPr id="181264" name="Rectangle 16"/>
          <p:cNvSpPr>
            <a:spLocks noChangeArrowheads="1"/>
          </p:cNvSpPr>
          <p:nvPr/>
        </p:nvSpPr>
        <p:spPr bwMode="auto">
          <a:xfrm>
            <a:off x="2162175" y="1133475"/>
            <a:ext cx="361950" cy="484188"/>
          </a:xfrm>
          <a:prstGeom prst="rect">
            <a:avLst/>
          </a:prstGeom>
          <a:gradFill rotWithShape="0">
            <a:gsLst>
              <a:gs pos="0">
                <a:schemeClr val="folHlink"/>
              </a:gs>
              <a:gs pos="50000">
                <a:schemeClr val="folHlink">
                  <a:gamma/>
                  <a:tint val="18039"/>
                  <a:invGamma/>
                </a:schemeClr>
              </a:gs>
              <a:gs pos="100000">
                <a:schemeClr val="folHlink"/>
              </a:gs>
            </a:gsLst>
            <a:lin ang="0" scaled="1"/>
          </a:gra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81265" name="AutoShape 17" descr="Темный диагональный 2"/>
          <p:cNvSpPr>
            <a:spLocks noChangeArrowheads="1"/>
          </p:cNvSpPr>
          <p:nvPr/>
        </p:nvSpPr>
        <p:spPr bwMode="auto">
          <a:xfrm>
            <a:off x="2244725" y="1778000"/>
            <a:ext cx="196850" cy="168275"/>
          </a:xfrm>
          <a:prstGeom prst="roundRect">
            <a:avLst>
              <a:gd name="adj" fmla="val 16667"/>
            </a:avLst>
          </a:prstGeom>
          <a:pattFill prst="dkUpDiag">
            <a:fgClr>
              <a:schemeClr val="folHlink"/>
            </a:fgClr>
            <a:bgClr>
              <a:schemeClr val="bg1"/>
            </a:bgClr>
          </a:patt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81266" name="Rectangle 18"/>
          <p:cNvSpPr>
            <a:spLocks noChangeArrowheads="1"/>
          </p:cNvSpPr>
          <p:nvPr/>
        </p:nvSpPr>
        <p:spPr bwMode="auto">
          <a:xfrm>
            <a:off x="2276475" y="1387475"/>
            <a:ext cx="127000" cy="381000"/>
          </a:xfrm>
          <a:prstGeom prst="rect">
            <a:avLst/>
          </a:prstGeom>
          <a:gradFill rotWithShape="0">
            <a:gsLst>
              <a:gs pos="0">
                <a:schemeClr val="folHlink">
                  <a:gamma/>
                  <a:tint val="33333"/>
                  <a:invGamma/>
                </a:schemeClr>
              </a:gs>
              <a:gs pos="50000">
                <a:schemeClr val="folHlink"/>
              </a:gs>
              <a:gs pos="100000">
                <a:schemeClr val="folHlink">
                  <a:gamma/>
                  <a:tint val="33333"/>
                  <a:invGamma/>
                </a:schemeClr>
              </a:gs>
            </a:gsLst>
            <a:lin ang="0" scaled="1"/>
          </a:gra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81267" name="Oval 19"/>
          <p:cNvSpPr>
            <a:spLocks noChangeAspect="1" noChangeArrowheads="1"/>
          </p:cNvSpPr>
          <p:nvPr/>
        </p:nvSpPr>
        <p:spPr bwMode="auto">
          <a:xfrm>
            <a:off x="2209800" y="1516063"/>
            <a:ext cx="50800" cy="50800"/>
          </a:xfrm>
          <a:prstGeom prst="ellipse">
            <a:avLst/>
          </a:prstGeom>
          <a:gradFill rotWithShape="0">
            <a:gsLst>
              <a:gs pos="0">
                <a:schemeClr val="folHlink"/>
              </a:gs>
              <a:gs pos="100000">
                <a:schemeClr val="folHlink">
                  <a:gamma/>
                  <a:shade val="46275"/>
                  <a:invGamma/>
                </a:schemeClr>
              </a:gs>
            </a:gsLst>
            <a:path path="shape">
              <a:fillToRect l="50000" t="50000" r="50000" b="50000"/>
            </a:path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grpSp>
        <p:nvGrpSpPr>
          <p:cNvPr id="181268" name="Group 20"/>
          <p:cNvGrpSpPr>
            <a:grpSpLocks/>
          </p:cNvGrpSpPr>
          <p:nvPr/>
        </p:nvGrpSpPr>
        <p:grpSpPr bwMode="auto">
          <a:xfrm>
            <a:off x="2062163" y="1585913"/>
            <a:ext cx="549275" cy="358775"/>
            <a:chOff x="2720" y="756"/>
            <a:chExt cx="346" cy="226"/>
          </a:xfrm>
        </p:grpSpPr>
        <p:sp>
          <p:nvSpPr>
            <p:cNvPr id="181269" name="Freeform 21" descr="Широкий диагональный 2"/>
            <p:cNvSpPr>
              <a:spLocks/>
            </p:cNvSpPr>
            <p:nvPr/>
          </p:nvSpPr>
          <p:spPr bwMode="auto">
            <a:xfrm>
              <a:off x="2720" y="756"/>
              <a:ext cx="128" cy="224"/>
            </a:xfrm>
            <a:custGeom>
              <a:avLst/>
              <a:gdLst/>
              <a:ahLst/>
              <a:cxnLst>
                <a:cxn ang="0">
                  <a:pos x="106" y="204"/>
                </a:cxn>
                <a:cxn ang="0">
                  <a:pos x="94" y="224"/>
                </a:cxn>
                <a:cxn ang="0">
                  <a:pos x="28" y="222"/>
                </a:cxn>
                <a:cxn ang="0">
                  <a:pos x="0" y="182"/>
                </a:cxn>
                <a:cxn ang="0">
                  <a:pos x="0" y="160"/>
                </a:cxn>
                <a:cxn ang="0">
                  <a:pos x="28" y="158"/>
                </a:cxn>
                <a:cxn ang="0">
                  <a:pos x="28" y="116"/>
                </a:cxn>
                <a:cxn ang="0">
                  <a:pos x="4" y="108"/>
                </a:cxn>
                <a:cxn ang="0">
                  <a:pos x="4" y="26"/>
                </a:cxn>
                <a:cxn ang="0">
                  <a:pos x="108" y="26"/>
                </a:cxn>
                <a:cxn ang="0">
                  <a:pos x="108" y="2"/>
                </a:cxn>
                <a:cxn ang="0">
                  <a:pos x="128" y="0"/>
                </a:cxn>
                <a:cxn ang="0">
                  <a:pos x="128" y="122"/>
                </a:cxn>
                <a:cxn ang="0">
                  <a:pos x="106" y="122"/>
                </a:cxn>
                <a:cxn ang="0">
                  <a:pos x="106" y="204"/>
                </a:cxn>
              </a:cxnLst>
              <a:rect l="0" t="0" r="r" b="b"/>
              <a:pathLst>
                <a:path w="128" h="224">
                  <a:moveTo>
                    <a:pt x="106" y="204"/>
                  </a:moveTo>
                  <a:lnTo>
                    <a:pt x="94" y="224"/>
                  </a:lnTo>
                  <a:lnTo>
                    <a:pt x="28" y="222"/>
                  </a:lnTo>
                  <a:lnTo>
                    <a:pt x="0" y="182"/>
                  </a:lnTo>
                  <a:lnTo>
                    <a:pt x="0" y="160"/>
                  </a:lnTo>
                  <a:lnTo>
                    <a:pt x="28" y="158"/>
                  </a:lnTo>
                  <a:lnTo>
                    <a:pt x="28" y="116"/>
                  </a:lnTo>
                  <a:lnTo>
                    <a:pt x="4" y="108"/>
                  </a:lnTo>
                  <a:lnTo>
                    <a:pt x="4" y="26"/>
                  </a:lnTo>
                  <a:lnTo>
                    <a:pt x="108" y="26"/>
                  </a:lnTo>
                  <a:lnTo>
                    <a:pt x="108" y="2"/>
                  </a:lnTo>
                  <a:lnTo>
                    <a:pt x="128" y="0"/>
                  </a:lnTo>
                  <a:lnTo>
                    <a:pt x="128" y="122"/>
                  </a:lnTo>
                  <a:lnTo>
                    <a:pt x="106" y="122"/>
                  </a:lnTo>
                  <a:lnTo>
                    <a:pt x="106" y="204"/>
                  </a:lnTo>
                  <a:close/>
                </a:path>
              </a:pathLst>
            </a:custGeom>
            <a:pattFill prst="wdUpDiag">
              <a:fgClr>
                <a:schemeClr val="tx2"/>
              </a:fgClr>
              <a:bgClr>
                <a:schemeClr val="bg1"/>
              </a:bgClr>
            </a:pattFill>
            <a:ln w="12700" cmpd="sng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o-RO"/>
            </a:p>
          </p:txBody>
        </p:sp>
        <p:sp>
          <p:nvSpPr>
            <p:cNvPr id="181270" name="Freeform 22" descr="Широкий диагональный 2"/>
            <p:cNvSpPr>
              <a:spLocks/>
            </p:cNvSpPr>
            <p:nvPr/>
          </p:nvSpPr>
          <p:spPr bwMode="auto">
            <a:xfrm flipH="1">
              <a:off x="2938" y="758"/>
              <a:ext cx="128" cy="224"/>
            </a:xfrm>
            <a:custGeom>
              <a:avLst/>
              <a:gdLst/>
              <a:ahLst/>
              <a:cxnLst>
                <a:cxn ang="0">
                  <a:pos x="106" y="204"/>
                </a:cxn>
                <a:cxn ang="0">
                  <a:pos x="94" y="224"/>
                </a:cxn>
                <a:cxn ang="0">
                  <a:pos x="28" y="222"/>
                </a:cxn>
                <a:cxn ang="0">
                  <a:pos x="0" y="182"/>
                </a:cxn>
                <a:cxn ang="0">
                  <a:pos x="0" y="160"/>
                </a:cxn>
                <a:cxn ang="0">
                  <a:pos x="28" y="158"/>
                </a:cxn>
                <a:cxn ang="0">
                  <a:pos x="28" y="116"/>
                </a:cxn>
                <a:cxn ang="0">
                  <a:pos x="4" y="108"/>
                </a:cxn>
                <a:cxn ang="0">
                  <a:pos x="4" y="20"/>
                </a:cxn>
                <a:cxn ang="0">
                  <a:pos x="108" y="22"/>
                </a:cxn>
                <a:cxn ang="0">
                  <a:pos x="108" y="0"/>
                </a:cxn>
                <a:cxn ang="0">
                  <a:pos x="128" y="0"/>
                </a:cxn>
                <a:cxn ang="0">
                  <a:pos x="128" y="122"/>
                </a:cxn>
                <a:cxn ang="0">
                  <a:pos x="106" y="122"/>
                </a:cxn>
                <a:cxn ang="0">
                  <a:pos x="106" y="204"/>
                </a:cxn>
              </a:cxnLst>
              <a:rect l="0" t="0" r="r" b="b"/>
              <a:pathLst>
                <a:path w="128" h="224">
                  <a:moveTo>
                    <a:pt x="106" y="204"/>
                  </a:moveTo>
                  <a:lnTo>
                    <a:pt x="94" y="224"/>
                  </a:lnTo>
                  <a:lnTo>
                    <a:pt x="28" y="222"/>
                  </a:lnTo>
                  <a:lnTo>
                    <a:pt x="0" y="182"/>
                  </a:lnTo>
                  <a:lnTo>
                    <a:pt x="0" y="160"/>
                  </a:lnTo>
                  <a:lnTo>
                    <a:pt x="28" y="158"/>
                  </a:lnTo>
                  <a:lnTo>
                    <a:pt x="28" y="116"/>
                  </a:lnTo>
                  <a:lnTo>
                    <a:pt x="4" y="108"/>
                  </a:lnTo>
                  <a:lnTo>
                    <a:pt x="4" y="20"/>
                  </a:lnTo>
                  <a:lnTo>
                    <a:pt x="108" y="22"/>
                  </a:lnTo>
                  <a:lnTo>
                    <a:pt x="108" y="0"/>
                  </a:lnTo>
                  <a:lnTo>
                    <a:pt x="128" y="0"/>
                  </a:lnTo>
                  <a:lnTo>
                    <a:pt x="128" y="122"/>
                  </a:lnTo>
                  <a:lnTo>
                    <a:pt x="106" y="122"/>
                  </a:lnTo>
                  <a:lnTo>
                    <a:pt x="106" y="204"/>
                  </a:lnTo>
                  <a:close/>
                </a:path>
              </a:pathLst>
            </a:custGeom>
            <a:pattFill prst="wdUpDiag">
              <a:fgClr>
                <a:schemeClr val="tx2"/>
              </a:fgClr>
              <a:bgClr>
                <a:schemeClr val="bg1"/>
              </a:bgClr>
            </a:pattFill>
            <a:ln w="12700" cmpd="sng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o-RO"/>
            </a:p>
          </p:txBody>
        </p:sp>
      </p:grpSp>
      <p:sp>
        <p:nvSpPr>
          <p:cNvPr id="181271" name="Rectangle 23"/>
          <p:cNvSpPr>
            <a:spLocks noChangeArrowheads="1"/>
          </p:cNvSpPr>
          <p:nvPr/>
        </p:nvSpPr>
        <p:spPr bwMode="auto">
          <a:xfrm>
            <a:off x="2216150" y="1295400"/>
            <a:ext cx="250825" cy="92075"/>
          </a:xfrm>
          <a:prstGeom prst="rect">
            <a:avLst/>
          </a:prstGeom>
          <a:gradFill rotWithShape="0">
            <a:gsLst>
              <a:gs pos="0">
                <a:schemeClr val="folHlink">
                  <a:gamma/>
                  <a:shade val="46275"/>
                  <a:invGamma/>
                </a:schemeClr>
              </a:gs>
              <a:gs pos="50000">
                <a:schemeClr val="folHlink"/>
              </a:gs>
              <a:gs pos="100000">
                <a:schemeClr val="folHlink">
                  <a:gamma/>
                  <a:shade val="46275"/>
                  <a:invGamma/>
                </a:schemeClr>
              </a:gs>
            </a:gsLst>
            <a:lin ang="0" scaled="1"/>
          </a:gra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grpSp>
        <p:nvGrpSpPr>
          <p:cNvPr id="181272" name="Group 24"/>
          <p:cNvGrpSpPr>
            <a:grpSpLocks noChangeAspect="1"/>
          </p:cNvGrpSpPr>
          <p:nvPr/>
        </p:nvGrpSpPr>
        <p:grpSpPr bwMode="auto">
          <a:xfrm>
            <a:off x="2293938" y="1392238"/>
            <a:ext cx="93662" cy="96837"/>
            <a:chOff x="2754" y="1680"/>
            <a:chExt cx="166" cy="217"/>
          </a:xfrm>
        </p:grpSpPr>
        <p:sp>
          <p:nvSpPr>
            <p:cNvPr id="181273" name="Rectangle 25"/>
            <p:cNvSpPr>
              <a:spLocks noChangeAspect="1" noChangeArrowheads="1"/>
            </p:cNvSpPr>
            <p:nvPr/>
          </p:nvSpPr>
          <p:spPr bwMode="auto">
            <a:xfrm rot="471114">
              <a:off x="2764" y="1692"/>
              <a:ext cx="146" cy="23"/>
            </a:xfrm>
            <a:prstGeom prst="rect">
              <a:avLst/>
            </a:prstGeom>
            <a:gradFill rotWithShape="0">
              <a:gsLst>
                <a:gs pos="0">
                  <a:srgbClr val="DDDDDD">
                    <a:gamma/>
                    <a:shade val="63529"/>
                    <a:invGamma/>
                  </a:srgbClr>
                </a:gs>
                <a:gs pos="50000">
                  <a:srgbClr val="DDDDDD"/>
                </a:gs>
                <a:gs pos="100000">
                  <a:srgbClr val="DDDDDD">
                    <a:gamma/>
                    <a:shade val="63529"/>
                    <a:invGamma/>
                  </a:srgbClr>
                </a:gs>
              </a:gsLst>
              <a:lin ang="0" scaled="1"/>
            </a:gradFill>
            <a:ln w="317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81274" name="Rectangle 26"/>
            <p:cNvSpPr>
              <a:spLocks noChangeAspect="1" noChangeArrowheads="1"/>
            </p:cNvSpPr>
            <p:nvPr/>
          </p:nvSpPr>
          <p:spPr bwMode="auto">
            <a:xfrm rot="471114">
              <a:off x="2764" y="1727"/>
              <a:ext cx="146" cy="23"/>
            </a:xfrm>
            <a:prstGeom prst="rect">
              <a:avLst/>
            </a:prstGeom>
            <a:gradFill rotWithShape="0">
              <a:gsLst>
                <a:gs pos="0">
                  <a:srgbClr val="DDDDDD">
                    <a:gamma/>
                    <a:shade val="63529"/>
                    <a:invGamma/>
                  </a:srgbClr>
                </a:gs>
                <a:gs pos="50000">
                  <a:srgbClr val="DDDDDD"/>
                </a:gs>
                <a:gs pos="100000">
                  <a:srgbClr val="DDDDDD">
                    <a:gamma/>
                    <a:shade val="63529"/>
                    <a:invGamma/>
                  </a:srgbClr>
                </a:gs>
              </a:gsLst>
              <a:lin ang="0" scaled="1"/>
            </a:gradFill>
            <a:ln w="317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81275" name="Rectangle 27"/>
            <p:cNvSpPr>
              <a:spLocks noChangeAspect="1" noChangeArrowheads="1"/>
            </p:cNvSpPr>
            <p:nvPr/>
          </p:nvSpPr>
          <p:spPr bwMode="auto">
            <a:xfrm rot="471114">
              <a:off x="2767" y="1761"/>
              <a:ext cx="146" cy="23"/>
            </a:xfrm>
            <a:prstGeom prst="rect">
              <a:avLst/>
            </a:prstGeom>
            <a:gradFill rotWithShape="0">
              <a:gsLst>
                <a:gs pos="0">
                  <a:srgbClr val="DDDDDD">
                    <a:gamma/>
                    <a:shade val="63529"/>
                    <a:invGamma/>
                  </a:srgbClr>
                </a:gs>
                <a:gs pos="50000">
                  <a:srgbClr val="DDDDDD"/>
                </a:gs>
                <a:gs pos="100000">
                  <a:srgbClr val="DDDDDD">
                    <a:gamma/>
                    <a:shade val="63529"/>
                    <a:invGamma/>
                  </a:srgbClr>
                </a:gs>
              </a:gsLst>
              <a:lin ang="0" scaled="1"/>
            </a:gradFill>
            <a:ln w="317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81276" name="Rectangle 28"/>
            <p:cNvSpPr>
              <a:spLocks noChangeAspect="1" noChangeArrowheads="1"/>
            </p:cNvSpPr>
            <p:nvPr/>
          </p:nvSpPr>
          <p:spPr bwMode="auto">
            <a:xfrm rot="471114">
              <a:off x="2765" y="1799"/>
              <a:ext cx="146" cy="23"/>
            </a:xfrm>
            <a:prstGeom prst="rect">
              <a:avLst/>
            </a:prstGeom>
            <a:gradFill rotWithShape="0">
              <a:gsLst>
                <a:gs pos="0">
                  <a:srgbClr val="DDDDDD">
                    <a:gamma/>
                    <a:shade val="63529"/>
                    <a:invGamma/>
                  </a:srgbClr>
                </a:gs>
                <a:gs pos="50000">
                  <a:srgbClr val="DDDDDD"/>
                </a:gs>
                <a:gs pos="100000">
                  <a:srgbClr val="DDDDDD">
                    <a:gamma/>
                    <a:shade val="63529"/>
                    <a:invGamma/>
                  </a:srgbClr>
                </a:gs>
              </a:gsLst>
              <a:lin ang="0" scaled="1"/>
            </a:gradFill>
            <a:ln w="317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81277" name="Rectangle 29"/>
            <p:cNvSpPr>
              <a:spLocks noChangeAspect="1" noChangeArrowheads="1"/>
            </p:cNvSpPr>
            <p:nvPr/>
          </p:nvSpPr>
          <p:spPr bwMode="auto">
            <a:xfrm rot="471114">
              <a:off x="2766" y="1832"/>
              <a:ext cx="146" cy="23"/>
            </a:xfrm>
            <a:prstGeom prst="rect">
              <a:avLst/>
            </a:prstGeom>
            <a:gradFill rotWithShape="0">
              <a:gsLst>
                <a:gs pos="0">
                  <a:srgbClr val="DDDDDD">
                    <a:gamma/>
                    <a:shade val="63529"/>
                    <a:invGamma/>
                  </a:srgbClr>
                </a:gs>
                <a:gs pos="50000">
                  <a:srgbClr val="DDDDDD"/>
                </a:gs>
                <a:gs pos="100000">
                  <a:srgbClr val="DDDDDD">
                    <a:gamma/>
                    <a:shade val="63529"/>
                    <a:invGamma/>
                  </a:srgbClr>
                </a:gs>
              </a:gsLst>
              <a:lin ang="0" scaled="1"/>
            </a:gradFill>
            <a:ln w="317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81278" name="Rectangle 30"/>
            <p:cNvSpPr>
              <a:spLocks noChangeAspect="1" noChangeArrowheads="1"/>
            </p:cNvSpPr>
            <p:nvPr/>
          </p:nvSpPr>
          <p:spPr bwMode="auto">
            <a:xfrm rot="471114">
              <a:off x="2766" y="1864"/>
              <a:ext cx="146" cy="23"/>
            </a:xfrm>
            <a:prstGeom prst="rect">
              <a:avLst/>
            </a:prstGeom>
            <a:gradFill rotWithShape="0">
              <a:gsLst>
                <a:gs pos="0">
                  <a:srgbClr val="DDDDDD">
                    <a:gamma/>
                    <a:shade val="63529"/>
                    <a:invGamma/>
                  </a:srgbClr>
                </a:gs>
                <a:gs pos="50000">
                  <a:srgbClr val="DDDDDD"/>
                </a:gs>
                <a:gs pos="100000">
                  <a:srgbClr val="DDDDDD">
                    <a:gamma/>
                    <a:shade val="63529"/>
                    <a:invGamma/>
                  </a:srgbClr>
                </a:gs>
              </a:gsLst>
              <a:lin ang="0" scaled="1"/>
            </a:gradFill>
            <a:ln w="317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81279" name="Oval 31" descr="Темный диагональный 1"/>
            <p:cNvSpPr>
              <a:spLocks noChangeAspect="1" noChangeArrowheads="1"/>
            </p:cNvSpPr>
            <p:nvPr/>
          </p:nvSpPr>
          <p:spPr bwMode="auto">
            <a:xfrm>
              <a:off x="2755" y="1819"/>
              <a:ext cx="25" cy="25"/>
            </a:xfrm>
            <a:prstGeom prst="ellipse">
              <a:avLst/>
            </a:prstGeom>
            <a:pattFill prst="dkDnDiag">
              <a:fgClr>
                <a:srgbClr val="969696"/>
              </a:fgClr>
              <a:bgClr>
                <a:srgbClr val="FFFFFF"/>
              </a:bgClr>
            </a:pattFill>
            <a:ln w="317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81280" name="Oval 32" descr="Темный диагональный 1"/>
            <p:cNvSpPr>
              <a:spLocks noChangeAspect="1" noChangeArrowheads="1"/>
            </p:cNvSpPr>
            <p:nvPr/>
          </p:nvSpPr>
          <p:spPr bwMode="auto">
            <a:xfrm>
              <a:off x="2754" y="1786"/>
              <a:ext cx="25" cy="25"/>
            </a:xfrm>
            <a:prstGeom prst="ellipse">
              <a:avLst/>
            </a:prstGeom>
            <a:pattFill prst="dkDnDiag">
              <a:fgClr>
                <a:srgbClr val="969696"/>
              </a:fgClr>
              <a:bgClr>
                <a:srgbClr val="FFFFFF"/>
              </a:bgClr>
            </a:pattFill>
            <a:ln w="317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81281" name="Oval 33" descr="Темный диагональный 1"/>
            <p:cNvSpPr>
              <a:spLocks noChangeAspect="1" noChangeArrowheads="1"/>
            </p:cNvSpPr>
            <p:nvPr/>
          </p:nvSpPr>
          <p:spPr bwMode="auto">
            <a:xfrm>
              <a:off x="2754" y="1751"/>
              <a:ext cx="25" cy="25"/>
            </a:xfrm>
            <a:prstGeom prst="ellipse">
              <a:avLst/>
            </a:prstGeom>
            <a:pattFill prst="dkDnDiag">
              <a:fgClr>
                <a:srgbClr val="969696"/>
              </a:fgClr>
              <a:bgClr>
                <a:srgbClr val="FFFFFF"/>
              </a:bgClr>
            </a:pattFill>
            <a:ln w="317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81282" name="Oval 34" descr="Темный диагональный 1"/>
            <p:cNvSpPr>
              <a:spLocks noChangeAspect="1" noChangeArrowheads="1"/>
            </p:cNvSpPr>
            <p:nvPr/>
          </p:nvSpPr>
          <p:spPr bwMode="auto">
            <a:xfrm>
              <a:off x="2754" y="1715"/>
              <a:ext cx="25" cy="25"/>
            </a:xfrm>
            <a:prstGeom prst="ellipse">
              <a:avLst/>
            </a:prstGeom>
            <a:pattFill prst="dkDnDiag">
              <a:fgClr>
                <a:srgbClr val="969696"/>
              </a:fgClr>
              <a:bgClr>
                <a:srgbClr val="FFFFFF"/>
              </a:bgClr>
            </a:pattFill>
            <a:ln w="317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81283" name="Oval 35" descr="Темный диагональный 1"/>
            <p:cNvSpPr>
              <a:spLocks noChangeAspect="1" noChangeArrowheads="1"/>
            </p:cNvSpPr>
            <p:nvPr/>
          </p:nvSpPr>
          <p:spPr bwMode="auto">
            <a:xfrm>
              <a:off x="2754" y="1680"/>
              <a:ext cx="25" cy="25"/>
            </a:xfrm>
            <a:prstGeom prst="ellipse">
              <a:avLst/>
            </a:prstGeom>
            <a:pattFill prst="dkDnDiag">
              <a:fgClr>
                <a:srgbClr val="969696"/>
              </a:fgClr>
              <a:bgClr>
                <a:srgbClr val="FFFFFF"/>
              </a:bgClr>
            </a:pattFill>
            <a:ln w="317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81284" name="Oval 36" descr="Темный диагональный 1"/>
            <p:cNvSpPr>
              <a:spLocks noChangeAspect="1" noChangeArrowheads="1"/>
            </p:cNvSpPr>
            <p:nvPr/>
          </p:nvSpPr>
          <p:spPr bwMode="auto">
            <a:xfrm>
              <a:off x="2755" y="1854"/>
              <a:ext cx="25" cy="25"/>
            </a:xfrm>
            <a:prstGeom prst="ellipse">
              <a:avLst/>
            </a:prstGeom>
            <a:pattFill prst="dkDnDiag">
              <a:fgClr>
                <a:srgbClr val="969696"/>
              </a:fgClr>
              <a:bgClr>
                <a:srgbClr val="FFFFFF"/>
              </a:bgClr>
            </a:pattFill>
            <a:ln w="317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81285" name="Oval 37" descr="Темный диагональный 1"/>
            <p:cNvSpPr>
              <a:spLocks noChangeAspect="1" noChangeArrowheads="1"/>
            </p:cNvSpPr>
            <p:nvPr/>
          </p:nvSpPr>
          <p:spPr bwMode="auto">
            <a:xfrm>
              <a:off x="2895" y="1837"/>
              <a:ext cx="25" cy="25"/>
            </a:xfrm>
            <a:prstGeom prst="ellipse">
              <a:avLst/>
            </a:prstGeom>
            <a:pattFill prst="dkDnDiag">
              <a:fgClr>
                <a:srgbClr val="969696"/>
              </a:fgClr>
              <a:bgClr>
                <a:srgbClr val="FFFFFF"/>
              </a:bgClr>
            </a:pattFill>
            <a:ln w="317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81286" name="Oval 38" descr="Темный диагональный 1"/>
            <p:cNvSpPr>
              <a:spLocks noChangeAspect="1" noChangeArrowheads="1"/>
            </p:cNvSpPr>
            <p:nvPr/>
          </p:nvSpPr>
          <p:spPr bwMode="auto">
            <a:xfrm>
              <a:off x="2894" y="1804"/>
              <a:ext cx="25" cy="25"/>
            </a:xfrm>
            <a:prstGeom prst="ellipse">
              <a:avLst/>
            </a:prstGeom>
            <a:pattFill prst="dkDnDiag">
              <a:fgClr>
                <a:srgbClr val="969696"/>
              </a:fgClr>
              <a:bgClr>
                <a:srgbClr val="FFFFFF"/>
              </a:bgClr>
            </a:pattFill>
            <a:ln w="317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81287" name="Oval 39" descr="Темный диагональный 1"/>
            <p:cNvSpPr>
              <a:spLocks noChangeAspect="1" noChangeArrowheads="1"/>
            </p:cNvSpPr>
            <p:nvPr/>
          </p:nvSpPr>
          <p:spPr bwMode="auto">
            <a:xfrm>
              <a:off x="2894" y="1769"/>
              <a:ext cx="25" cy="25"/>
            </a:xfrm>
            <a:prstGeom prst="ellipse">
              <a:avLst/>
            </a:prstGeom>
            <a:pattFill prst="dkDnDiag">
              <a:fgClr>
                <a:srgbClr val="969696"/>
              </a:fgClr>
              <a:bgClr>
                <a:srgbClr val="FFFFFF"/>
              </a:bgClr>
            </a:pattFill>
            <a:ln w="317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81288" name="Oval 40" descr="Темный диагональный 1"/>
            <p:cNvSpPr>
              <a:spLocks noChangeAspect="1" noChangeArrowheads="1"/>
            </p:cNvSpPr>
            <p:nvPr/>
          </p:nvSpPr>
          <p:spPr bwMode="auto">
            <a:xfrm>
              <a:off x="2894" y="1733"/>
              <a:ext cx="25" cy="25"/>
            </a:xfrm>
            <a:prstGeom prst="ellipse">
              <a:avLst/>
            </a:prstGeom>
            <a:pattFill prst="dkDnDiag">
              <a:fgClr>
                <a:srgbClr val="969696"/>
              </a:fgClr>
              <a:bgClr>
                <a:srgbClr val="FFFFFF"/>
              </a:bgClr>
            </a:pattFill>
            <a:ln w="317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81289" name="Oval 41" descr="Темный диагональный 1"/>
            <p:cNvSpPr>
              <a:spLocks noChangeAspect="1" noChangeArrowheads="1"/>
            </p:cNvSpPr>
            <p:nvPr/>
          </p:nvSpPr>
          <p:spPr bwMode="auto">
            <a:xfrm>
              <a:off x="2894" y="1698"/>
              <a:ext cx="25" cy="25"/>
            </a:xfrm>
            <a:prstGeom prst="ellipse">
              <a:avLst/>
            </a:prstGeom>
            <a:pattFill prst="dkDnDiag">
              <a:fgClr>
                <a:srgbClr val="969696"/>
              </a:fgClr>
              <a:bgClr>
                <a:srgbClr val="FFFFFF"/>
              </a:bgClr>
            </a:pattFill>
            <a:ln w="317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81290" name="Oval 42" descr="Темный диагональный 1"/>
            <p:cNvSpPr>
              <a:spLocks noChangeAspect="1" noChangeArrowheads="1"/>
            </p:cNvSpPr>
            <p:nvPr/>
          </p:nvSpPr>
          <p:spPr bwMode="auto">
            <a:xfrm>
              <a:off x="2895" y="1872"/>
              <a:ext cx="25" cy="25"/>
            </a:xfrm>
            <a:prstGeom prst="ellipse">
              <a:avLst/>
            </a:prstGeom>
            <a:pattFill prst="dkDnDiag">
              <a:fgClr>
                <a:srgbClr val="969696"/>
              </a:fgClr>
              <a:bgClr>
                <a:srgbClr val="FFFFFF"/>
              </a:bgClr>
            </a:pattFill>
            <a:ln w="317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</p:grpSp>
      <p:grpSp>
        <p:nvGrpSpPr>
          <p:cNvPr id="181291" name="Group 43"/>
          <p:cNvGrpSpPr>
            <a:grpSpLocks/>
          </p:cNvGrpSpPr>
          <p:nvPr/>
        </p:nvGrpSpPr>
        <p:grpSpPr bwMode="auto">
          <a:xfrm>
            <a:off x="2284413" y="1406525"/>
            <a:ext cx="107950" cy="169863"/>
            <a:chOff x="2849" y="642"/>
            <a:chExt cx="80" cy="107"/>
          </a:xfrm>
        </p:grpSpPr>
        <p:sp>
          <p:nvSpPr>
            <p:cNvPr id="181292" name="Rectangle 44"/>
            <p:cNvSpPr>
              <a:spLocks noChangeArrowheads="1"/>
            </p:cNvSpPr>
            <p:nvPr/>
          </p:nvSpPr>
          <p:spPr bwMode="auto">
            <a:xfrm>
              <a:off x="2877" y="642"/>
              <a:ext cx="25" cy="47"/>
            </a:xfrm>
            <a:prstGeom prst="rect">
              <a:avLst/>
            </a:prstGeom>
            <a:gradFill rotWithShape="0">
              <a:gsLst>
                <a:gs pos="0">
                  <a:schemeClr val="folHlink">
                    <a:gamma/>
                    <a:shade val="0"/>
                    <a:invGamma/>
                  </a:schemeClr>
                </a:gs>
                <a:gs pos="50000">
                  <a:schemeClr val="folHlink"/>
                </a:gs>
                <a:gs pos="100000">
                  <a:schemeClr val="folHlink">
                    <a:gamma/>
                    <a:shade val="0"/>
                    <a:invGamma/>
                  </a:schemeClr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81293" name="Rectangle 45"/>
            <p:cNvSpPr>
              <a:spLocks noChangeArrowheads="1"/>
            </p:cNvSpPr>
            <p:nvPr/>
          </p:nvSpPr>
          <p:spPr bwMode="auto">
            <a:xfrm>
              <a:off x="2849" y="689"/>
              <a:ext cx="80" cy="20"/>
            </a:xfrm>
            <a:prstGeom prst="rect">
              <a:avLst/>
            </a:prstGeom>
            <a:gradFill rotWithShape="0">
              <a:gsLst>
                <a:gs pos="0">
                  <a:schemeClr val="folHlink">
                    <a:gamma/>
                    <a:shade val="0"/>
                    <a:invGamma/>
                  </a:schemeClr>
                </a:gs>
                <a:gs pos="50000">
                  <a:schemeClr val="folHlink"/>
                </a:gs>
                <a:gs pos="100000">
                  <a:schemeClr val="folHlink">
                    <a:gamma/>
                    <a:shade val="0"/>
                    <a:invGamma/>
                  </a:schemeClr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81294" name="AutoShape 46"/>
            <p:cNvSpPr>
              <a:spLocks noChangeAspect="1" noChangeArrowheads="1"/>
            </p:cNvSpPr>
            <p:nvPr/>
          </p:nvSpPr>
          <p:spPr bwMode="auto">
            <a:xfrm rot="21540000" flipV="1">
              <a:off x="2874" y="710"/>
              <a:ext cx="36" cy="39"/>
            </a:xfrm>
            <a:prstGeom prst="triangle">
              <a:avLst>
                <a:gd name="adj" fmla="val 50000"/>
              </a:avLst>
            </a:prstGeom>
            <a:gradFill rotWithShape="0">
              <a:gsLst>
                <a:gs pos="0">
                  <a:schemeClr val="folHlink">
                    <a:gamma/>
                    <a:shade val="0"/>
                    <a:invGamma/>
                  </a:schemeClr>
                </a:gs>
                <a:gs pos="50000">
                  <a:schemeClr val="folHlink"/>
                </a:gs>
                <a:gs pos="100000">
                  <a:schemeClr val="folHlink">
                    <a:gamma/>
                    <a:shade val="0"/>
                    <a:invGamma/>
                  </a:schemeClr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</p:grpSp>
      <p:grpSp>
        <p:nvGrpSpPr>
          <p:cNvPr id="181295" name="Group 47"/>
          <p:cNvGrpSpPr>
            <a:grpSpLocks/>
          </p:cNvGrpSpPr>
          <p:nvPr/>
        </p:nvGrpSpPr>
        <p:grpSpPr bwMode="auto">
          <a:xfrm>
            <a:off x="1882775" y="1441450"/>
            <a:ext cx="914400" cy="120650"/>
            <a:chOff x="2604" y="668"/>
            <a:chExt cx="576" cy="76"/>
          </a:xfrm>
        </p:grpSpPr>
        <p:sp>
          <p:nvSpPr>
            <p:cNvPr id="181296" name="Freeform 48" descr="Темный диагональный 2"/>
            <p:cNvSpPr>
              <a:spLocks/>
            </p:cNvSpPr>
            <p:nvPr/>
          </p:nvSpPr>
          <p:spPr bwMode="auto">
            <a:xfrm>
              <a:off x="3132" y="668"/>
              <a:ext cx="48" cy="7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0" y="2"/>
                </a:cxn>
                <a:cxn ang="0">
                  <a:pos x="48" y="30"/>
                </a:cxn>
                <a:cxn ang="0">
                  <a:pos x="48" y="74"/>
                </a:cxn>
                <a:cxn ang="0">
                  <a:pos x="0" y="74"/>
                </a:cxn>
                <a:cxn ang="0">
                  <a:pos x="0" y="0"/>
                </a:cxn>
              </a:cxnLst>
              <a:rect l="0" t="0" r="r" b="b"/>
              <a:pathLst>
                <a:path w="48" h="74">
                  <a:moveTo>
                    <a:pt x="0" y="0"/>
                  </a:moveTo>
                  <a:lnTo>
                    <a:pt x="20" y="2"/>
                  </a:lnTo>
                  <a:lnTo>
                    <a:pt x="48" y="30"/>
                  </a:lnTo>
                  <a:lnTo>
                    <a:pt x="48" y="74"/>
                  </a:lnTo>
                  <a:lnTo>
                    <a:pt x="0" y="74"/>
                  </a:lnTo>
                  <a:lnTo>
                    <a:pt x="0" y="0"/>
                  </a:lnTo>
                  <a:close/>
                </a:path>
              </a:pathLst>
            </a:custGeom>
            <a:pattFill prst="dkUpDiag">
              <a:fgClr>
                <a:schemeClr val="folHlink"/>
              </a:fgClr>
              <a:bgClr>
                <a:schemeClr val="bg1"/>
              </a:bgClr>
            </a:pattFill>
            <a:ln w="12700" cmpd="sng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o-RO"/>
            </a:p>
          </p:txBody>
        </p:sp>
        <p:sp>
          <p:nvSpPr>
            <p:cNvPr id="181297" name="Freeform 49" descr="Темный диагональный 2"/>
            <p:cNvSpPr>
              <a:spLocks/>
            </p:cNvSpPr>
            <p:nvPr/>
          </p:nvSpPr>
          <p:spPr bwMode="auto">
            <a:xfrm>
              <a:off x="2604" y="670"/>
              <a:ext cx="48" cy="74"/>
            </a:xfrm>
            <a:custGeom>
              <a:avLst/>
              <a:gdLst/>
              <a:ahLst/>
              <a:cxnLst>
                <a:cxn ang="0">
                  <a:pos x="48" y="0"/>
                </a:cxn>
                <a:cxn ang="0">
                  <a:pos x="28" y="2"/>
                </a:cxn>
                <a:cxn ang="0">
                  <a:pos x="0" y="30"/>
                </a:cxn>
                <a:cxn ang="0">
                  <a:pos x="0" y="74"/>
                </a:cxn>
                <a:cxn ang="0">
                  <a:pos x="48" y="74"/>
                </a:cxn>
                <a:cxn ang="0">
                  <a:pos x="48" y="0"/>
                </a:cxn>
              </a:cxnLst>
              <a:rect l="0" t="0" r="r" b="b"/>
              <a:pathLst>
                <a:path w="48" h="74">
                  <a:moveTo>
                    <a:pt x="48" y="0"/>
                  </a:moveTo>
                  <a:lnTo>
                    <a:pt x="28" y="2"/>
                  </a:lnTo>
                  <a:lnTo>
                    <a:pt x="0" y="30"/>
                  </a:lnTo>
                  <a:lnTo>
                    <a:pt x="0" y="74"/>
                  </a:lnTo>
                  <a:lnTo>
                    <a:pt x="48" y="74"/>
                  </a:lnTo>
                  <a:lnTo>
                    <a:pt x="48" y="0"/>
                  </a:lnTo>
                  <a:close/>
                </a:path>
              </a:pathLst>
            </a:custGeom>
            <a:pattFill prst="dkUpDiag">
              <a:fgClr>
                <a:schemeClr val="folHlink"/>
              </a:fgClr>
              <a:bgClr>
                <a:schemeClr val="bg1"/>
              </a:bgClr>
            </a:pattFill>
            <a:ln w="12700" cmpd="sng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o-RO"/>
            </a:p>
          </p:txBody>
        </p:sp>
      </p:grpSp>
      <p:grpSp>
        <p:nvGrpSpPr>
          <p:cNvPr id="181298" name="Group 50"/>
          <p:cNvGrpSpPr>
            <a:grpSpLocks/>
          </p:cNvGrpSpPr>
          <p:nvPr/>
        </p:nvGrpSpPr>
        <p:grpSpPr bwMode="auto">
          <a:xfrm>
            <a:off x="1452563" y="1524000"/>
            <a:ext cx="239712" cy="381000"/>
            <a:chOff x="2333" y="720"/>
            <a:chExt cx="151" cy="240"/>
          </a:xfrm>
        </p:grpSpPr>
        <p:sp>
          <p:nvSpPr>
            <p:cNvPr id="181299" name="AutoShape 51" descr="Темный диагональный 1"/>
            <p:cNvSpPr>
              <a:spLocks noChangeArrowheads="1"/>
            </p:cNvSpPr>
            <p:nvPr/>
          </p:nvSpPr>
          <p:spPr bwMode="auto">
            <a:xfrm>
              <a:off x="2333" y="720"/>
              <a:ext cx="151" cy="240"/>
            </a:xfrm>
            <a:prstGeom prst="roundRect">
              <a:avLst>
                <a:gd name="adj" fmla="val 16667"/>
              </a:avLst>
            </a:prstGeom>
            <a:pattFill prst="dkDnDiag">
              <a:fgClr>
                <a:schemeClr val="tx1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81300" name="AutoShape 52"/>
            <p:cNvSpPr>
              <a:spLocks noChangeArrowheads="1"/>
            </p:cNvSpPr>
            <p:nvPr/>
          </p:nvSpPr>
          <p:spPr bwMode="auto">
            <a:xfrm>
              <a:off x="2352" y="737"/>
              <a:ext cx="114" cy="207"/>
            </a:xfrm>
            <a:prstGeom prst="roundRect">
              <a:avLst>
                <a:gd name="adj" fmla="val 16667"/>
              </a:avLst>
            </a:prstGeom>
            <a:gradFill rotWithShape="0">
              <a:gsLst>
                <a:gs pos="0">
                  <a:schemeClr val="folHlink"/>
                </a:gs>
                <a:gs pos="50000">
                  <a:schemeClr val="folHlink">
                    <a:gamma/>
                    <a:tint val="0"/>
                    <a:invGamma/>
                  </a:schemeClr>
                </a:gs>
                <a:gs pos="100000">
                  <a:schemeClr val="folHlink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</p:grpSp>
      <p:grpSp>
        <p:nvGrpSpPr>
          <p:cNvPr id="181301" name="Group 53"/>
          <p:cNvGrpSpPr>
            <a:grpSpLocks/>
          </p:cNvGrpSpPr>
          <p:nvPr/>
        </p:nvGrpSpPr>
        <p:grpSpPr bwMode="auto">
          <a:xfrm>
            <a:off x="1306513" y="3560763"/>
            <a:ext cx="39687" cy="119062"/>
            <a:chOff x="2784" y="2110"/>
            <a:chExt cx="25" cy="75"/>
          </a:xfrm>
        </p:grpSpPr>
        <p:sp>
          <p:nvSpPr>
            <p:cNvPr id="181302" name="Oval 54" descr="Темный диагональный 1"/>
            <p:cNvSpPr>
              <a:spLocks noChangeAspect="1" noChangeArrowheads="1"/>
            </p:cNvSpPr>
            <p:nvPr/>
          </p:nvSpPr>
          <p:spPr bwMode="auto">
            <a:xfrm>
              <a:off x="2784" y="2110"/>
              <a:ext cx="25" cy="25"/>
            </a:xfrm>
            <a:prstGeom prst="ellipse">
              <a:avLst/>
            </a:prstGeom>
            <a:pattFill prst="dkDnDiag">
              <a:fgClr>
                <a:schemeClr val="tx1"/>
              </a:fgClr>
              <a:bgClr>
                <a:schemeClr val="bg1"/>
              </a:bgClr>
            </a:pattFill>
            <a:ln w="635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81303" name="Oval 55" descr="Темный диагональный 1"/>
            <p:cNvSpPr>
              <a:spLocks noChangeAspect="1" noChangeArrowheads="1"/>
            </p:cNvSpPr>
            <p:nvPr/>
          </p:nvSpPr>
          <p:spPr bwMode="auto">
            <a:xfrm>
              <a:off x="2784" y="2135"/>
              <a:ext cx="25" cy="25"/>
            </a:xfrm>
            <a:prstGeom prst="ellipse">
              <a:avLst/>
            </a:prstGeom>
            <a:pattFill prst="dkDnDiag">
              <a:fgClr>
                <a:schemeClr val="tx1"/>
              </a:fgClr>
              <a:bgClr>
                <a:schemeClr val="bg1"/>
              </a:bgClr>
            </a:pattFill>
            <a:ln w="635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81304" name="Oval 56" descr="Темный диагональный 1"/>
            <p:cNvSpPr>
              <a:spLocks noChangeAspect="1" noChangeArrowheads="1"/>
            </p:cNvSpPr>
            <p:nvPr/>
          </p:nvSpPr>
          <p:spPr bwMode="auto">
            <a:xfrm>
              <a:off x="2784" y="2160"/>
              <a:ext cx="25" cy="25"/>
            </a:xfrm>
            <a:prstGeom prst="ellipse">
              <a:avLst/>
            </a:prstGeom>
            <a:pattFill prst="dkDnDiag">
              <a:fgClr>
                <a:schemeClr val="tx1"/>
              </a:fgClr>
              <a:bgClr>
                <a:schemeClr val="bg1"/>
              </a:bgClr>
            </a:pattFill>
            <a:ln w="635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</p:grpSp>
      <p:grpSp>
        <p:nvGrpSpPr>
          <p:cNvPr id="181305" name="Group 57"/>
          <p:cNvGrpSpPr>
            <a:grpSpLocks/>
          </p:cNvGrpSpPr>
          <p:nvPr/>
        </p:nvGrpSpPr>
        <p:grpSpPr bwMode="auto">
          <a:xfrm>
            <a:off x="3327400" y="3552825"/>
            <a:ext cx="39688" cy="119063"/>
            <a:chOff x="2784" y="2110"/>
            <a:chExt cx="25" cy="75"/>
          </a:xfrm>
        </p:grpSpPr>
        <p:sp>
          <p:nvSpPr>
            <p:cNvPr id="181306" name="Oval 58" descr="Темный диагональный 1"/>
            <p:cNvSpPr>
              <a:spLocks noChangeAspect="1" noChangeArrowheads="1"/>
            </p:cNvSpPr>
            <p:nvPr/>
          </p:nvSpPr>
          <p:spPr bwMode="auto">
            <a:xfrm>
              <a:off x="2784" y="2110"/>
              <a:ext cx="25" cy="25"/>
            </a:xfrm>
            <a:prstGeom prst="ellipse">
              <a:avLst/>
            </a:prstGeom>
            <a:pattFill prst="dkDnDiag">
              <a:fgClr>
                <a:schemeClr val="tx1"/>
              </a:fgClr>
              <a:bgClr>
                <a:schemeClr val="bg1"/>
              </a:bgClr>
            </a:pattFill>
            <a:ln w="635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81307" name="Oval 59" descr="Темный диагональный 1"/>
            <p:cNvSpPr>
              <a:spLocks noChangeAspect="1" noChangeArrowheads="1"/>
            </p:cNvSpPr>
            <p:nvPr/>
          </p:nvSpPr>
          <p:spPr bwMode="auto">
            <a:xfrm>
              <a:off x="2784" y="2135"/>
              <a:ext cx="25" cy="25"/>
            </a:xfrm>
            <a:prstGeom prst="ellipse">
              <a:avLst/>
            </a:prstGeom>
            <a:pattFill prst="dkDnDiag">
              <a:fgClr>
                <a:schemeClr val="tx1"/>
              </a:fgClr>
              <a:bgClr>
                <a:schemeClr val="bg1"/>
              </a:bgClr>
            </a:pattFill>
            <a:ln w="635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81308" name="Oval 60" descr="Темный диагональный 1"/>
            <p:cNvSpPr>
              <a:spLocks noChangeAspect="1" noChangeArrowheads="1"/>
            </p:cNvSpPr>
            <p:nvPr/>
          </p:nvSpPr>
          <p:spPr bwMode="auto">
            <a:xfrm>
              <a:off x="2784" y="2160"/>
              <a:ext cx="25" cy="25"/>
            </a:xfrm>
            <a:prstGeom prst="ellipse">
              <a:avLst/>
            </a:prstGeom>
            <a:pattFill prst="dkDnDiag">
              <a:fgClr>
                <a:schemeClr val="tx1"/>
              </a:fgClr>
              <a:bgClr>
                <a:schemeClr val="bg1"/>
              </a:bgClr>
            </a:pattFill>
            <a:ln w="635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</p:grpSp>
      <p:sp>
        <p:nvSpPr>
          <p:cNvPr id="181309" name="AutoShape 61" descr="Крупное конфетти"/>
          <p:cNvSpPr>
            <a:spLocks noChangeArrowheads="1"/>
          </p:cNvSpPr>
          <p:nvPr/>
        </p:nvSpPr>
        <p:spPr bwMode="auto">
          <a:xfrm>
            <a:off x="2268538" y="1800225"/>
            <a:ext cx="139700" cy="122238"/>
          </a:xfrm>
          <a:prstGeom prst="roundRect">
            <a:avLst>
              <a:gd name="adj" fmla="val 16667"/>
            </a:avLst>
          </a:prstGeom>
          <a:pattFill prst="lgConfetti">
            <a:fgClr>
              <a:srgbClr val="FF0000"/>
            </a:fgClr>
            <a:bgClr>
              <a:srgbClr val="FFFFFF"/>
            </a:bgClr>
          </a:pattFill>
          <a:ln w="12700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81310" name="Line 62"/>
          <p:cNvSpPr>
            <a:spLocks noChangeShapeType="1"/>
          </p:cNvSpPr>
          <p:nvPr/>
        </p:nvSpPr>
        <p:spPr bwMode="auto">
          <a:xfrm>
            <a:off x="2282825" y="1200150"/>
            <a:ext cx="12382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endParaRPr lang="ro-RO"/>
          </a:p>
        </p:txBody>
      </p:sp>
      <p:grpSp>
        <p:nvGrpSpPr>
          <p:cNvPr id="181311" name="Group 63"/>
          <p:cNvGrpSpPr>
            <a:grpSpLocks/>
          </p:cNvGrpSpPr>
          <p:nvPr/>
        </p:nvGrpSpPr>
        <p:grpSpPr bwMode="auto">
          <a:xfrm>
            <a:off x="2063750" y="1762125"/>
            <a:ext cx="541338" cy="76200"/>
            <a:chOff x="1596" y="1014"/>
            <a:chExt cx="341" cy="48"/>
          </a:xfrm>
        </p:grpSpPr>
        <p:sp>
          <p:nvSpPr>
            <p:cNvPr id="181312" name="Rectangle 64" descr="Алмазная решетка (контур)"/>
            <p:cNvSpPr>
              <a:spLocks noChangeArrowheads="1"/>
            </p:cNvSpPr>
            <p:nvPr/>
          </p:nvSpPr>
          <p:spPr bwMode="auto">
            <a:xfrm>
              <a:off x="1912" y="1014"/>
              <a:ext cx="25" cy="48"/>
            </a:xfrm>
            <a:prstGeom prst="rect">
              <a:avLst/>
            </a:prstGeom>
            <a:pattFill prst="openDmnd">
              <a:fgClr>
                <a:schemeClr val="tx1"/>
              </a:fgClr>
              <a:bgClr>
                <a:srgbClr val="C0C0C0"/>
              </a:bgClr>
            </a:patt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81313" name="Rectangle 65" descr="Алмазная решетка (контур)"/>
            <p:cNvSpPr>
              <a:spLocks noChangeArrowheads="1"/>
            </p:cNvSpPr>
            <p:nvPr/>
          </p:nvSpPr>
          <p:spPr bwMode="auto">
            <a:xfrm>
              <a:off x="1596" y="1014"/>
              <a:ext cx="25" cy="48"/>
            </a:xfrm>
            <a:prstGeom prst="rect">
              <a:avLst/>
            </a:prstGeom>
            <a:pattFill prst="openDmnd">
              <a:fgClr>
                <a:schemeClr val="tx1"/>
              </a:fgClr>
              <a:bgClr>
                <a:srgbClr val="C0C0C0"/>
              </a:bgClr>
            </a:patt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</p:grpSp>
      <p:grpSp>
        <p:nvGrpSpPr>
          <p:cNvPr id="181314" name="Group 66"/>
          <p:cNvGrpSpPr>
            <a:grpSpLocks/>
          </p:cNvGrpSpPr>
          <p:nvPr/>
        </p:nvGrpSpPr>
        <p:grpSpPr bwMode="auto">
          <a:xfrm>
            <a:off x="1876425" y="1136650"/>
            <a:ext cx="927100" cy="796925"/>
            <a:chOff x="1478" y="620"/>
            <a:chExt cx="584" cy="502"/>
          </a:xfrm>
        </p:grpSpPr>
        <p:sp>
          <p:nvSpPr>
            <p:cNvPr id="181315" name="Freeform 67" descr="Широкий диагональный 1"/>
            <p:cNvSpPr>
              <a:spLocks/>
            </p:cNvSpPr>
            <p:nvPr/>
          </p:nvSpPr>
          <p:spPr bwMode="auto">
            <a:xfrm>
              <a:off x="1478" y="620"/>
              <a:ext cx="260" cy="501"/>
            </a:xfrm>
            <a:custGeom>
              <a:avLst/>
              <a:gdLst/>
              <a:ahLst/>
              <a:cxnLst>
                <a:cxn ang="0">
                  <a:pos x="38" y="410"/>
                </a:cxn>
                <a:cxn ang="0">
                  <a:pos x="0" y="354"/>
                </a:cxn>
                <a:cxn ang="0">
                  <a:pos x="0" y="272"/>
                </a:cxn>
                <a:cxn ang="0">
                  <a:pos x="56" y="272"/>
                </a:cxn>
                <a:cxn ang="0">
                  <a:pos x="56" y="196"/>
                </a:cxn>
                <a:cxn ang="0">
                  <a:pos x="130" y="196"/>
                </a:cxn>
                <a:cxn ang="0">
                  <a:pos x="126" y="218"/>
                </a:cxn>
                <a:cxn ang="0">
                  <a:pos x="156" y="218"/>
                </a:cxn>
                <a:cxn ang="0">
                  <a:pos x="156" y="32"/>
                </a:cxn>
                <a:cxn ang="0">
                  <a:pos x="178" y="0"/>
                </a:cxn>
                <a:cxn ang="0">
                  <a:pos x="260" y="0"/>
                </a:cxn>
                <a:cxn ang="0">
                  <a:pos x="260" y="44"/>
                </a:cxn>
                <a:cxn ang="0">
                  <a:pos x="180" y="44"/>
                </a:cxn>
                <a:cxn ang="0">
                  <a:pos x="180" y="302"/>
                </a:cxn>
                <a:cxn ang="0">
                  <a:pos x="120" y="300"/>
                </a:cxn>
                <a:cxn ang="0">
                  <a:pos x="120" y="386"/>
                </a:cxn>
                <a:cxn ang="0">
                  <a:pos x="144" y="398"/>
                </a:cxn>
                <a:cxn ang="0">
                  <a:pos x="144" y="438"/>
                </a:cxn>
                <a:cxn ang="0">
                  <a:pos x="117" y="441"/>
                </a:cxn>
                <a:cxn ang="0">
                  <a:pos x="118" y="462"/>
                </a:cxn>
                <a:cxn ang="0">
                  <a:pos x="138" y="495"/>
                </a:cxn>
                <a:cxn ang="0">
                  <a:pos x="124" y="501"/>
                </a:cxn>
                <a:cxn ang="0">
                  <a:pos x="97" y="466"/>
                </a:cxn>
                <a:cxn ang="0">
                  <a:pos x="90" y="410"/>
                </a:cxn>
                <a:cxn ang="0">
                  <a:pos x="38" y="410"/>
                </a:cxn>
              </a:cxnLst>
              <a:rect l="0" t="0" r="r" b="b"/>
              <a:pathLst>
                <a:path w="260" h="501">
                  <a:moveTo>
                    <a:pt x="38" y="410"/>
                  </a:moveTo>
                  <a:lnTo>
                    <a:pt x="0" y="354"/>
                  </a:lnTo>
                  <a:lnTo>
                    <a:pt x="0" y="272"/>
                  </a:lnTo>
                  <a:lnTo>
                    <a:pt x="56" y="272"/>
                  </a:lnTo>
                  <a:lnTo>
                    <a:pt x="56" y="196"/>
                  </a:lnTo>
                  <a:lnTo>
                    <a:pt x="130" y="196"/>
                  </a:lnTo>
                  <a:lnTo>
                    <a:pt x="126" y="218"/>
                  </a:lnTo>
                  <a:lnTo>
                    <a:pt x="156" y="218"/>
                  </a:lnTo>
                  <a:lnTo>
                    <a:pt x="156" y="32"/>
                  </a:lnTo>
                  <a:lnTo>
                    <a:pt x="178" y="0"/>
                  </a:lnTo>
                  <a:lnTo>
                    <a:pt x="260" y="0"/>
                  </a:lnTo>
                  <a:lnTo>
                    <a:pt x="260" y="44"/>
                  </a:lnTo>
                  <a:lnTo>
                    <a:pt x="180" y="44"/>
                  </a:lnTo>
                  <a:lnTo>
                    <a:pt x="180" y="302"/>
                  </a:lnTo>
                  <a:lnTo>
                    <a:pt x="120" y="300"/>
                  </a:lnTo>
                  <a:lnTo>
                    <a:pt x="120" y="386"/>
                  </a:lnTo>
                  <a:lnTo>
                    <a:pt x="144" y="398"/>
                  </a:lnTo>
                  <a:lnTo>
                    <a:pt x="144" y="438"/>
                  </a:lnTo>
                  <a:lnTo>
                    <a:pt x="117" y="441"/>
                  </a:lnTo>
                  <a:lnTo>
                    <a:pt x="118" y="462"/>
                  </a:lnTo>
                  <a:lnTo>
                    <a:pt x="138" y="495"/>
                  </a:lnTo>
                  <a:lnTo>
                    <a:pt x="124" y="501"/>
                  </a:lnTo>
                  <a:lnTo>
                    <a:pt x="97" y="466"/>
                  </a:lnTo>
                  <a:lnTo>
                    <a:pt x="90" y="410"/>
                  </a:lnTo>
                  <a:lnTo>
                    <a:pt x="38" y="410"/>
                  </a:lnTo>
                  <a:close/>
                </a:path>
              </a:pathLst>
            </a:custGeom>
            <a:pattFill prst="wdDnDiag">
              <a:fgClr>
                <a:schemeClr val="tx2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o-RO"/>
            </a:p>
          </p:txBody>
        </p:sp>
        <p:sp>
          <p:nvSpPr>
            <p:cNvPr id="181316" name="Freeform 68" descr="Широкий диагональный 1"/>
            <p:cNvSpPr>
              <a:spLocks/>
            </p:cNvSpPr>
            <p:nvPr/>
          </p:nvSpPr>
          <p:spPr bwMode="auto">
            <a:xfrm>
              <a:off x="1802" y="620"/>
              <a:ext cx="260" cy="502"/>
            </a:xfrm>
            <a:custGeom>
              <a:avLst/>
              <a:gdLst/>
              <a:ahLst/>
              <a:cxnLst>
                <a:cxn ang="0">
                  <a:pos x="222" y="410"/>
                </a:cxn>
                <a:cxn ang="0">
                  <a:pos x="260" y="354"/>
                </a:cxn>
                <a:cxn ang="0">
                  <a:pos x="260" y="272"/>
                </a:cxn>
                <a:cxn ang="0">
                  <a:pos x="204" y="272"/>
                </a:cxn>
                <a:cxn ang="0">
                  <a:pos x="204" y="196"/>
                </a:cxn>
                <a:cxn ang="0">
                  <a:pos x="130" y="196"/>
                </a:cxn>
                <a:cxn ang="0">
                  <a:pos x="134" y="218"/>
                </a:cxn>
                <a:cxn ang="0">
                  <a:pos x="104" y="218"/>
                </a:cxn>
                <a:cxn ang="0">
                  <a:pos x="104" y="32"/>
                </a:cxn>
                <a:cxn ang="0">
                  <a:pos x="82" y="0"/>
                </a:cxn>
                <a:cxn ang="0">
                  <a:pos x="0" y="0"/>
                </a:cxn>
                <a:cxn ang="0">
                  <a:pos x="0" y="44"/>
                </a:cxn>
                <a:cxn ang="0">
                  <a:pos x="80" y="44"/>
                </a:cxn>
                <a:cxn ang="0">
                  <a:pos x="80" y="302"/>
                </a:cxn>
                <a:cxn ang="0">
                  <a:pos x="140" y="300"/>
                </a:cxn>
                <a:cxn ang="0">
                  <a:pos x="140" y="386"/>
                </a:cxn>
                <a:cxn ang="0">
                  <a:pos x="116" y="398"/>
                </a:cxn>
                <a:cxn ang="0">
                  <a:pos x="116" y="438"/>
                </a:cxn>
                <a:cxn ang="0">
                  <a:pos x="146" y="440"/>
                </a:cxn>
                <a:cxn ang="0">
                  <a:pos x="144" y="465"/>
                </a:cxn>
                <a:cxn ang="0">
                  <a:pos x="126" y="492"/>
                </a:cxn>
                <a:cxn ang="0">
                  <a:pos x="138" y="502"/>
                </a:cxn>
                <a:cxn ang="0">
                  <a:pos x="171" y="457"/>
                </a:cxn>
                <a:cxn ang="0">
                  <a:pos x="170" y="410"/>
                </a:cxn>
                <a:cxn ang="0">
                  <a:pos x="222" y="410"/>
                </a:cxn>
              </a:cxnLst>
              <a:rect l="0" t="0" r="r" b="b"/>
              <a:pathLst>
                <a:path w="260" h="502">
                  <a:moveTo>
                    <a:pt x="222" y="410"/>
                  </a:moveTo>
                  <a:lnTo>
                    <a:pt x="260" y="354"/>
                  </a:lnTo>
                  <a:lnTo>
                    <a:pt x="260" y="272"/>
                  </a:lnTo>
                  <a:lnTo>
                    <a:pt x="204" y="272"/>
                  </a:lnTo>
                  <a:lnTo>
                    <a:pt x="204" y="196"/>
                  </a:lnTo>
                  <a:lnTo>
                    <a:pt x="130" y="196"/>
                  </a:lnTo>
                  <a:lnTo>
                    <a:pt x="134" y="218"/>
                  </a:lnTo>
                  <a:lnTo>
                    <a:pt x="104" y="218"/>
                  </a:lnTo>
                  <a:lnTo>
                    <a:pt x="104" y="32"/>
                  </a:lnTo>
                  <a:lnTo>
                    <a:pt x="82" y="0"/>
                  </a:lnTo>
                  <a:lnTo>
                    <a:pt x="0" y="0"/>
                  </a:lnTo>
                  <a:lnTo>
                    <a:pt x="0" y="44"/>
                  </a:lnTo>
                  <a:lnTo>
                    <a:pt x="80" y="44"/>
                  </a:lnTo>
                  <a:lnTo>
                    <a:pt x="80" y="302"/>
                  </a:lnTo>
                  <a:lnTo>
                    <a:pt x="140" y="300"/>
                  </a:lnTo>
                  <a:lnTo>
                    <a:pt x="140" y="386"/>
                  </a:lnTo>
                  <a:lnTo>
                    <a:pt x="116" y="398"/>
                  </a:lnTo>
                  <a:lnTo>
                    <a:pt x="116" y="438"/>
                  </a:lnTo>
                  <a:lnTo>
                    <a:pt x="146" y="440"/>
                  </a:lnTo>
                  <a:lnTo>
                    <a:pt x="144" y="465"/>
                  </a:lnTo>
                  <a:lnTo>
                    <a:pt x="126" y="492"/>
                  </a:lnTo>
                  <a:lnTo>
                    <a:pt x="138" y="502"/>
                  </a:lnTo>
                  <a:lnTo>
                    <a:pt x="171" y="457"/>
                  </a:lnTo>
                  <a:lnTo>
                    <a:pt x="170" y="410"/>
                  </a:lnTo>
                  <a:lnTo>
                    <a:pt x="222" y="410"/>
                  </a:lnTo>
                  <a:close/>
                </a:path>
              </a:pathLst>
            </a:custGeom>
            <a:pattFill prst="wdDnDiag">
              <a:fgClr>
                <a:schemeClr val="tx2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o-RO"/>
            </a:p>
          </p:txBody>
        </p:sp>
        <p:grpSp>
          <p:nvGrpSpPr>
            <p:cNvPr id="181317" name="Group 69"/>
            <p:cNvGrpSpPr>
              <a:grpSpLocks/>
            </p:cNvGrpSpPr>
            <p:nvPr/>
          </p:nvGrpSpPr>
          <p:grpSpPr bwMode="auto">
            <a:xfrm>
              <a:off x="1608" y="810"/>
              <a:ext cx="325" cy="27"/>
              <a:chOff x="1608" y="812"/>
              <a:chExt cx="325" cy="27"/>
            </a:xfrm>
          </p:grpSpPr>
          <p:sp>
            <p:nvSpPr>
              <p:cNvPr id="181318" name="Rectangle 70" descr="Алмазная решетка (контур)"/>
              <p:cNvSpPr>
                <a:spLocks noChangeArrowheads="1"/>
              </p:cNvSpPr>
              <p:nvPr/>
            </p:nvSpPr>
            <p:spPr bwMode="auto">
              <a:xfrm>
                <a:off x="1908" y="812"/>
                <a:ext cx="25" cy="25"/>
              </a:xfrm>
              <a:prstGeom prst="rect">
                <a:avLst/>
              </a:prstGeom>
              <a:pattFill prst="openDmnd">
                <a:fgClr>
                  <a:schemeClr val="tx2"/>
                </a:fgClr>
                <a:bgClr>
                  <a:srgbClr val="C0C0C0"/>
                </a:bgClr>
              </a:patt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81319" name="Rectangle 71" descr="Алмазная решетка (контур)"/>
              <p:cNvSpPr>
                <a:spLocks noChangeArrowheads="1"/>
              </p:cNvSpPr>
              <p:nvPr/>
            </p:nvSpPr>
            <p:spPr bwMode="auto">
              <a:xfrm>
                <a:off x="1608" y="814"/>
                <a:ext cx="25" cy="25"/>
              </a:xfrm>
              <a:prstGeom prst="rect">
                <a:avLst/>
              </a:prstGeom>
              <a:pattFill prst="openDmnd">
                <a:fgClr>
                  <a:schemeClr val="tx2"/>
                </a:fgClr>
                <a:bgClr>
                  <a:srgbClr val="C0C0C0"/>
                </a:bgClr>
              </a:patt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</p:grpSp>
      <p:grpSp>
        <p:nvGrpSpPr>
          <p:cNvPr id="181320" name="Group 72"/>
          <p:cNvGrpSpPr>
            <a:grpSpLocks/>
          </p:cNvGrpSpPr>
          <p:nvPr/>
        </p:nvGrpSpPr>
        <p:grpSpPr bwMode="auto">
          <a:xfrm>
            <a:off x="1385888" y="1866900"/>
            <a:ext cx="1892300" cy="4354513"/>
            <a:chOff x="2292" y="1488"/>
            <a:chExt cx="1192" cy="2743"/>
          </a:xfrm>
        </p:grpSpPr>
        <p:grpSp>
          <p:nvGrpSpPr>
            <p:cNvPr id="181321" name="Group 73"/>
            <p:cNvGrpSpPr>
              <a:grpSpLocks noChangeAspect="1"/>
            </p:cNvGrpSpPr>
            <p:nvPr/>
          </p:nvGrpSpPr>
          <p:grpSpPr bwMode="auto">
            <a:xfrm>
              <a:off x="2293" y="1543"/>
              <a:ext cx="1190" cy="2688"/>
              <a:chOff x="3072" y="129"/>
              <a:chExt cx="1542" cy="3484"/>
            </a:xfrm>
          </p:grpSpPr>
          <p:sp>
            <p:nvSpPr>
              <p:cNvPr id="181322" name="Freeform 74"/>
              <p:cNvSpPr>
                <a:spLocks noChangeAspect="1"/>
              </p:cNvSpPr>
              <p:nvPr/>
            </p:nvSpPr>
            <p:spPr bwMode="auto">
              <a:xfrm flipV="1">
                <a:off x="3072" y="129"/>
                <a:ext cx="1542" cy="3484"/>
              </a:xfrm>
              <a:custGeom>
                <a:avLst/>
                <a:gdLst/>
                <a:ahLst/>
                <a:cxnLst>
                  <a:cxn ang="0">
                    <a:pos x="78" y="8"/>
                  </a:cxn>
                  <a:cxn ang="0">
                    <a:pos x="1244" y="0"/>
                  </a:cxn>
                  <a:cxn ang="0">
                    <a:pos x="1294" y="62"/>
                  </a:cxn>
                  <a:cxn ang="0">
                    <a:pos x="1298" y="142"/>
                  </a:cxn>
                  <a:cxn ang="0">
                    <a:pos x="1320" y="142"/>
                  </a:cxn>
                  <a:cxn ang="0">
                    <a:pos x="1342" y="3204"/>
                  </a:cxn>
                  <a:cxn ang="0">
                    <a:pos x="1332" y="3230"/>
                  </a:cxn>
                  <a:cxn ang="0">
                    <a:pos x="1320" y="3248"/>
                  </a:cxn>
                  <a:cxn ang="0">
                    <a:pos x="1296" y="3262"/>
                  </a:cxn>
                  <a:cxn ang="0">
                    <a:pos x="70" y="3262"/>
                  </a:cxn>
                  <a:cxn ang="0">
                    <a:pos x="40" y="3260"/>
                  </a:cxn>
                  <a:cxn ang="0">
                    <a:pos x="8" y="3232"/>
                  </a:cxn>
                  <a:cxn ang="0">
                    <a:pos x="0" y="3204"/>
                  </a:cxn>
                  <a:cxn ang="0">
                    <a:pos x="2" y="148"/>
                  </a:cxn>
                  <a:cxn ang="0">
                    <a:pos x="28" y="146"/>
                  </a:cxn>
                  <a:cxn ang="0">
                    <a:pos x="28" y="50"/>
                  </a:cxn>
                  <a:cxn ang="0">
                    <a:pos x="78" y="8"/>
                  </a:cxn>
                </a:cxnLst>
                <a:rect l="0" t="0" r="r" b="b"/>
                <a:pathLst>
                  <a:path w="1342" h="3262">
                    <a:moveTo>
                      <a:pt x="78" y="8"/>
                    </a:moveTo>
                    <a:lnTo>
                      <a:pt x="1244" y="0"/>
                    </a:lnTo>
                    <a:lnTo>
                      <a:pt x="1294" y="62"/>
                    </a:lnTo>
                    <a:lnTo>
                      <a:pt x="1298" y="142"/>
                    </a:lnTo>
                    <a:lnTo>
                      <a:pt x="1320" y="142"/>
                    </a:lnTo>
                    <a:lnTo>
                      <a:pt x="1342" y="3204"/>
                    </a:lnTo>
                    <a:lnTo>
                      <a:pt x="1332" y="3230"/>
                    </a:lnTo>
                    <a:lnTo>
                      <a:pt x="1320" y="3248"/>
                    </a:lnTo>
                    <a:lnTo>
                      <a:pt x="1296" y="3262"/>
                    </a:lnTo>
                    <a:lnTo>
                      <a:pt x="70" y="3262"/>
                    </a:lnTo>
                    <a:lnTo>
                      <a:pt x="40" y="3260"/>
                    </a:lnTo>
                    <a:lnTo>
                      <a:pt x="8" y="3232"/>
                    </a:lnTo>
                    <a:lnTo>
                      <a:pt x="0" y="3204"/>
                    </a:lnTo>
                    <a:lnTo>
                      <a:pt x="2" y="148"/>
                    </a:lnTo>
                    <a:lnTo>
                      <a:pt x="28" y="146"/>
                    </a:lnTo>
                    <a:lnTo>
                      <a:pt x="28" y="50"/>
                    </a:lnTo>
                    <a:lnTo>
                      <a:pt x="78" y="8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C0C0C0"/>
                  </a:gs>
                  <a:gs pos="50000">
                    <a:srgbClr val="C0C0C0">
                      <a:gamma/>
                      <a:tint val="0"/>
                      <a:invGamma/>
                    </a:srgbClr>
                  </a:gs>
                  <a:gs pos="100000">
                    <a:srgbClr val="C0C0C0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o-RO"/>
              </a:p>
            </p:txBody>
          </p:sp>
          <p:sp>
            <p:nvSpPr>
              <p:cNvPr id="181323" name="Freeform 75" descr="Темный диагональный 2"/>
              <p:cNvSpPr>
                <a:spLocks noChangeAspect="1"/>
              </p:cNvSpPr>
              <p:nvPr/>
            </p:nvSpPr>
            <p:spPr bwMode="auto">
              <a:xfrm flipV="1">
                <a:off x="3200" y="130"/>
                <a:ext cx="1278" cy="199"/>
              </a:xfrm>
              <a:custGeom>
                <a:avLst/>
                <a:gdLst/>
                <a:ahLst/>
                <a:cxnLst>
                  <a:cxn ang="0">
                    <a:pos x="0" y="124"/>
                  </a:cxn>
                  <a:cxn ang="0">
                    <a:pos x="405" y="124"/>
                  </a:cxn>
                  <a:cxn ang="0">
                    <a:pos x="405" y="184"/>
                  </a:cxn>
                  <a:cxn ang="0">
                    <a:pos x="465" y="183"/>
                  </a:cxn>
                  <a:cxn ang="0">
                    <a:pos x="518" y="186"/>
                  </a:cxn>
                  <a:cxn ang="0">
                    <a:pos x="518" y="159"/>
                  </a:cxn>
                  <a:cxn ang="0">
                    <a:pos x="465" y="160"/>
                  </a:cxn>
                  <a:cxn ang="0">
                    <a:pos x="465" y="108"/>
                  </a:cxn>
                  <a:cxn ang="0">
                    <a:pos x="648" y="108"/>
                  </a:cxn>
                  <a:cxn ang="0">
                    <a:pos x="648" y="132"/>
                  </a:cxn>
                  <a:cxn ang="0">
                    <a:pos x="677" y="130"/>
                  </a:cxn>
                  <a:cxn ang="0">
                    <a:pos x="677" y="162"/>
                  </a:cxn>
                  <a:cxn ang="0">
                    <a:pos x="606" y="160"/>
                  </a:cxn>
                  <a:cxn ang="0">
                    <a:pos x="608" y="186"/>
                  </a:cxn>
                  <a:cxn ang="0">
                    <a:pos x="677" y="184"/>
                  </a:cxn>
                  <a:cxn ang="0">
                    <a:pos x="693" y="184"/>
                  </a:cxn>
                  <a:cxn ang="0">
                    <a:pos x="693" y="124"/>
                  </a:cxn>
                  <a:cxn ang="0">
                    <a:pos x="1112" y="124"/>
                  </a:cxn>
                  <a:cxn ang="0">
                    <a:pos x="1112" y="0"/>
                  </a:cxn>
                  <a:cxn ang="0">
                    <a:pos x="636" y="1"/>
                  </a:cxn>
                  <a:cxn ang="0">
                    <a:pos x="636" y="48"/>
                  </a:cxn>
                  <a:cxn ang="0">
                    <a:pos x="480" y="48"/>
                  </a:cxn>
                  <a:cxn ang="0">
                    <a:pos x="480" y="6"/>
                  </a:cxn>
                  <a:cxn ang="0">
                    <a:pos x="2" y="6"/>
                  </a:cxn>
                  <a:cxn ang="0">
                    <a:pos x="0" y="124"/>
                  </a:cxn>
                </a:cxnLst>
                <a:rect l="0" t="0" r="r" b="b"/>
                <a:pathLst>
                  <a:path w="1112" h="186">
                    <a:moveTo>
                      <a:pt x="0" y="124"/>
                    </a:moveTo>
                    <a:lnTo>
                      <a:pt x="405" y="124"/>
                    </a:lnTo>
                    <a:lnTo>
                      <a:pt x="405" y="184"/>
                    </a:lnTo>
                    <a:lnTo>
                      <a:pt x="465" y="183"/>
                    </a:lnTo>
                    <a:lnTo>
                      <a:pt x="518" y="186"/>
                    </a:lnTo>
                    <a:lnTo>
                      <a:pt x="518" y="159"/>
                    </a:lnTo>
                    <a:lnTo>
                      <a:pt x="465" y="160"/>
                    </a:lnTo>
                    <a:lnTo>
                      <a:pt x="465" y="108"/>
                    </a:lnTo>
                    <a:lnTo>
                      <a:pt x="648" y="108"/>
                    </a:lnTo>
                    <a:lnTo>
                      <a:pt x="648" y="132"/>
                    </a:lnTo>
                    <a:lnTo>
                      <a:pt x="677" y="130"/>
                    </a:lnTo>
                    <a:lnTo>
                      <a:pt x="677" y="162"/>
                    </a:lnTo>
                    <a:lnTo>
                      <a:pt x="606" y="160"/>
                    </a:lnTo>
                    <a:lnTo>
                      <a:pt x="608" y="186"/>
                    </a:lnTo>
                    <a:lnTo>
                      <a:pt x="677" y="184"/>
                    </a:lnTo>
                    <a:lnTo>
                      <a:pt x="693" y="184"/>
                    </a:lnTo>
                    <a:lnTo>
                      <a:pt x="693" y="124"/>
                    </a:lnTo>
                    <a:lnTo>
                      <a:pt x="1112" y="124"/>
                    </a:lnTo>
                    <a:lnTo>
                      <a:pt x="1112" y="0"/>
                    </a:lnTo>
                    <a:lnTo>
                      <a:pt x="636" y="1"/>
                    </a:lnTo>
                    <a:lnTo>
                      <a:pt x="636" y="48"/>
                    </a:lnTo>
                    <a:lnTo>
                      <a:pt x="480" y="48"/>
                    </a:lnTo>
                    <a:lnTo>
                      <a:pt x="480" y="6"/>
                    </a:lnTo>
                    <a:lnTo>
                      <a:pt x="2" y="6"/>
                    </a:lnTo>
                    <a:lnTo>
                      <a:pt x="0" y="124"/>
                    </a:lnTo>
                    <a:close/>
                  </a:path>
                </a:pathLst>
              </a:custGeom>
              <a:pattFill prst="dkUpDiag">
                <a:fgClr>
                  <a:schemeClr val="tx2"/>
                </a:fgClr>
                <a:bgClr>
                  <a:schemeClr val="bg1"/>
                </a:bgClr>
              </a:pattFill>
              <a:ln w="9525" cap="flat" cmpd="sng">
                <a:solidFill>
                  <a:schemeClr val="tx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o-RO"/>
              </a:p>
            </p:txBody>
          </p:sp>
          <p:sp>
            <p:nvSpPr>
              <p:cNvPr id="181324" name="AutoShape 76" descr="Мелкая клетка"/>
              <p:cNvSpPr>
                <a:spLocks noChangeAspect="1" noChangeArrowheads="1"/>
              </p:cNvSpPr>
              <p:nvPr/>
            </p:nvSpPr>
            <p:spPr bwMode="auto">
              <a:xfrm flipV="1">
                <a:off x="3125" y="3289"/>
                <a:ext cx="37" cy="102"/>
              </a:xfrm>
              <a:prstGeom prst="roundRect">
                <a:avLst>
                  <a:gd name="adj" fmla="val 44444"/>
                </a:avLst>
              </a:prstGeom>
              <a:pattFill prst="smCheck">
                <a:fgClr>
                  <a:schemeClr val="tx2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81325" name="AutoShape 77" descr="Мелкая клетка"/>
              <p:cNvSpPr>
                <a:spLocks noChangeAspect="1" noChangeArrowheads="1"/>
              </p:cNvSpPr>
              <p:nvPr/>
            </p:nvSpPr>
            <p:spPr bwMode="auto">
              <a:xfrm flipV="1">
                <a:off x="4500" y="3291"/>
                <a:ext cx="36" cy="102"/>
              </a:xfrm>
              <a:prstGeom prst="roundRect">
                <a:avLst>
                  <a:gd name="adj" fmla="val 44444"/>
                </a:avLst>
              </a:prstGeom>
              <a:pattFill prst="smCheck">
                <a:fgClr>
                  <a:schemeClr val="tx2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81326" name="Freeform 78" descr="Темный диагональный 1"/>
              <p:cNvSpPr>
                <a:spLocks noChangeAspect="1"/>
              </p:cNvSpPr>
              <p:nvPr/>
            </p:nvSpPr>
            <p:spPr bwMode="auto">
              <a:xfrm flipV="1">
                <a:off x="3120" y="3028"/>
                <a:ext cx="435" cy="254"/>
              </a:xfrm>
              <a:custGeom>
                <a:avLst/>
                <a:gdLst/>
                <a:ahLst/>
                <a:cxnLst>
                  <a:cxn ang="0">
                    <a:pos x="0" y="46"/>
                  </a:cxn>
                  <a:cxn ang="0">
                    <a:pos x="0" y="2"/>
                  </a:cxn>
                  <a:cxn ang="0">
                    <a:pos x="246" y="4"/>
                  </a:cxn>
                  <a:cxn ang="0">
                    <a:pos x="258" y="158"/>
                  </a:cxn>
                  <a:cxn ang="0">
                    <a:pos x="264" y="176"/>
                  </a:cxn>
                  <a:cxn ang="0">
                    <a:pos x="282" y="182"/>
                  </a:cxn>
                  <a:cxn ang="0">
                    <a:pos x="298" y="166"/>
                  </a:cxn>
                  <a:cxn ang="0">
                    <a:pos x="314" y="0"/>
                  </a:cxn>
                  <a:cxn ang="0">
                    <a:pos x="342" y="0"/>
                  </a:cxn>
                  <a:cxn ang="0">
                    <a:pos x="378" y="36"/>
                  </a:cxn>
                  <a:cxn ang="0">
                    <a:pos x="376" y="60"/>
                  </a:cxn>
                  <a:cxn ang="0">
                    <a:pos x="344" y="92"/>
                  </a:cxn>
                  <a:cxn ang="0">
                    <a:pos x="348" y="176"/>
                  </a:cxn>
                  <a:cxn ang="0">
                    <a:pos x="328" y="190"/>
                  </a:cxn>
                  <a:cxn ang="0">
                    <a:pos x="330" y="238"/>
                  </a:cxn>
                  <a:cxn ang="0">
                    <a:pos x="230" y="234"/>
                  </a:cxn>
                  <a:cxn ang="0">
                    <a:pos x="212" y="210"/>
                  </a:cxn>
                  <a:cxn ang="0">
                    <a:pos x="212" y="68"/>
                  </a:cxn>
                  <a:cxn ang="0">
                    <a:pos x="208" y="56"/>
                  </a:cxn>
                  <a:cxn ang="0">
                    <a:pos x="200" y="44"/>
                  </a:cxn>
                  <a:cxn ang="0">
                    <a:pos x="0" y="46"/>
                  </a:cxn>
                </a:cxnLst>
                <a:rect l="0" t="0" r="r" b="b"/>
                <a:pathLst>
                  <a:path w="378" h="238">
                    <a:moveTo>
                      <a:pt x="0" y="46"/>
                    </a:moveTo>
                    <a:lnTo>
                      <a:pt x="0" y="2"/>
                    </a:lnTo>
                    <a:lnTo>
                      <a:pt x="246" y="4"/>
                    </a:lnTo>
                    <a:lnTo>
                      <a:pt x="258" y="158"/>
                    </a:lnTo>
                    <a:lnTo>
                      <a:pt x="264" y="176"/>
                    </a:lnTo>
                    <a:lnTo>
                      <a:pt x="282" y="182"/>
                    </a:lnTo>
                    <a:lnTo>
                      <a:pt x="298" y="166"/>
                    </a:lnTo>
                    <a:lnTo>
                      <a:pt x="314" y="0"/>
                    </a:lnTo>
                    <a:lnTo>
                      <a:pt x="342" y="0"/>
                    </a:lnTo>
                    <a:lnTo>
                      <a:pt x="378" y="36"/>
                    </a:lnTo>
                    <a:lnTo>
                      <a:pt x="376" y="60"/>
                    </a:lnTo>
                    <a:lnTo>
                      <a:pt x="344" y="92"/>
                    </a:lnTo>
                    <a:lnTo>
                      <a:pt x="348" y="176"/>
                    </a:lnTo>
                    <a:lnTo>
                      <a:pt x="328" y="190"/>
                    </a:lnTo>
                    <a:lnTo>
                      <a:pt x="330" y="238"/>
                    </a:lnTo>
                    <a:lnTo>
                      <a:pt x="230" y="234"/>
                    </a:lnTo>
                    <a:lnTo>
                      <a:pt x="212" y="210"/>
                    </a:lnTo>
                    <a:lnTo>
                      <a:pt x="212" y="68"/>
                    </a:lnTo>
                    <a:lnTo>
                      <a:pt x="208" y="56"/>
                    </a:lnTo>
                    <a:lnTo>
                      <a:pt x="200" y="44"/>
                    </a:lnTo>
                    <a:lnTo>
                      <a:pt x="0" y="46"/>
                    </a:lnTo>
                    <a:close/>
                  </a:path>
                </a:pathLst>
              </a:custGeom>
              <a:pattFill prst="dkDnDiag">
                <a:fgClr>
                  <a:schemeClr val="tx2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o-RO"/>
              </a:p>
            </p:txBody>
          </p:sp>
          <p:sp>
            <p:nvSpPr>
              <p:cNvPr id="181327" name="Freeform 79" descr="Темный диагональный 1"/>
              <p:cNvSpPr>
                <a:spLocks noChangeAspect="1"/>
              </p:cNvSpPr>
              <p:nvPr/>
            </p:nvSpPr>
            <p:spPr bwMode="auto">
              <a:xfrm flipH="1" flipV="1">
                <a:off x="4111" y="3034"/>
                <a:ext cx="434" cy="255"/>
              </a:xfrm>
              <a:custGeom>
                <a:avLst/>
                <a:gdLst/>
                <a:ahLst/>
                <a:cxnLst>
                  <a:cxn ang="0">
                    <a:pos x="0" y="46"/>
                  </a:cxn>
                  <a:cxn ang="0">
                    <a:pos x="0" y="2"/>
                  </a:cxn>
                  <a:cxn ang="0">
                    <a:pos x="246" y="4"/>
                  </a:cxn>
                  <a:cxn ang="0">
                    <a:pos x="258" y="158"/>
                  </a:cxn>
                  <a:cxn ang="0">
                    <a:pos x="264" y="176"/>
                  </a:cxn>
                  <a:cxn ang="0">
                    <a:pos x="282" y="182"/>
                  </a:cxn>
                  <a:cxn ang="0">
                    <a:pos x="298" y="166"/>
                  </a:cxn>
                  <a:cxn ang="0">
                    <a:pos x="314" y="0"/>
                  </a:cxn>
                  <a:cxn ang="0">
                    <a:pos x="342" y="0"/>
                  </a:cxn>
                  <a:cxn ang="0">
                    <a:pos x="378" y="36"/>
                  </a:cxn>
                  <a:cxn ang="0">
                    <a:pos x="376" y="60"/>
                  </a:cxn>
                  <a:cxn ang="0">
                    <a:pos x="344" y="92"/>
                  </a:cxn>
                  <a:cxn ang="0">
                    <a:pos x="348" y="176"/>
                  </a:cxn>
                  <a:cxn ang="0">
                    <a:pos x="328" y="190"/>
                  </a:cxn>
                  <a:cxn ang="0">
                    <a:pos x="330" y="238"/>
                  </a:cxn>
                  <a:cxn ang="0">
                    <a:pos x="230" y="234"/>
                  </a:cxn>
                  <a:cxn ang="0">
                    <a:pos x="212" y="210"/>
                  </a:cxn>
                  <a:cxn ang="0">
                    <a:pos x="212" y="68"/>
                  </a:cxn>
                  <a:cxn ang="0">
                    <a:pos x="208" y="56"/>
                  </a:cxn>
                  <a:cxn ang="0">
                    <a:pos x="200" y="44"/>
                  </a:cxn>
                  <a:cxn ang="0">
                    <a:pos x="0" y="46"/>
                  </a:cxn>
                </a:cxnLst>
                <a:rect l="0" t="0" r="r" b="b"/>
                <a:pathLst>
                  <a:path w="378" h="238">
                    <a:moveTo>
                      <a:pt x="0" y="46"/>
                    </a:moveTo>
                    <a:lnTo>
                      <a:pt x="0" y="2"/>
                    </a:lnTo>
                    <a:lnTo>
                      <a:pt x="246" y="4"/>
                    </a:lnTo>
                    <a:lnTo>
                      <a:pt x="258" y="158"/>
                    </a:lnTo>
                    <a:lnTo>
                      <a:pt x="264" y="176"/>
                    </a:lnTo>
                    <a:lnTo>
                      <a:pt x="282" y="182"/>
                    </a:lnTo>
                    <a:lnTo>
                      <a:pt x="298" y="166"/>
                    </a:lnTo>
                    <a:lnTo>
                      <a:pt x="314" y="0"/>
                    </a:lnTo>
                    <a:lnTo>
                      <a:pt x="342" y="0"/>
                    </a:lnTo>
                    <a:lnTo>
                      <a:pt x="378" y="36"/>
                    </a:lnTo>
                    <a:lnTo>
                      <a:pt x="376" y="60"/>
                    </a:lnTo>
                    <a:lnTo>
                      <a:pt x="344" y="92"/>
                    </a:lnTo>
                    <a:lnTo>
                      <a:pt x="348" y="176"/>
                    </a:lnTo>
                    <a:lnTo>
                      <a:pt x="328" y="190"/>
                    </a:lnTo>
                    <a:lnTo>
                      <a:pt x="330" y="238"/>
                    </a:lnTo>
                    <a:lnTo>
                      <a:pt x="230" y="234"/>
                    </a:lnTo>
                    <a:lnTo>
                      <a:pt x="212" y="210"/>
                    </a:lnTo>
                    <a:lnTo>
                      <a:pt x="212" y="68"/>
                    </a:lnTo>
                    <a:lnTo>
                      <a:pt x="208" y="56"/>
                    </a:lnTo>
                    <a:lnTo>
                      <a:pt x="200" y="44"/>
                    </a:lnTo>
                    <a:lnTo>
                      <a:pt x="0" y="46"/>
                    </a:lnTo>
                    <a:close/>
                  </a:path>
                </a:pathLst>
              </a:custGeom>
              <a:pattFill prst="dkDnDiag">
                <a:fgClr>
                  <a:schemeClr val="tx2"/>
                </a:fgClr>
                <a:bgClr>
                  <a:schemeClr val="bg1"/>
                </a:bgClr>
              </a:pattFill>
              <a:ln w="9525" cap="flat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o-RO"/>
              </a:p>
            </p:txBody>
          </p:sp>
          <p:sp>
            <p:nvSpPr>
              <p:cNvPr id="181328" name="Freeform 80" descr="Широкий диагональный 1"/>
              <p:cNvSpPr>
                <a:spLocks noChangeAspect="1"/>
              </p:cNvSpPr>
              <p:nvPr/>
            </p:nvSpPr>
            <p:spPr bwMode="auto">
              <a:xfrm flipV="1">
                <a:off x="3072" y="129"/>
                <a:ext cx="1542" cy="3484"/>
              </a:xfrm>
              <a:custGeom>
                <a:avLst/>
                <a:gdLst/>
                <a:ahLst/>
                <a:cxnLst>
                  <a:cxn ang="0">
                    <a:pos x="0" y="148"/>
                  </a:cxn>
                  <a:cxn ang="0">
                    <a:pos x="2" y="3202"/>
                  </a:cxn>
                  <a:cxn ang="0">
                    <a:pos x="8" y="3231"/>
                  </a:cxn>
                  <a:cxn ang="0">
                    <a:pos x="21" y="3247"/>
                  </a:cxn>
                  <a:cxn ang="0">
                    <a:pos x="38" y="3259"/>
                  </a:cxn>
                  <a:cxn ang="0">
                    <a:pos x="75" y="3262"/>
                  </a:cxn>
                  <a:cxn ang="0">
                    <a:pos x="1284" y="3262"/>
                  </a:cxn>
                  <a:cxn ang="0">
                    <a:pos x="1311" y="3252"/>
                  </a:cxn>
                  <a:cxn ang="0">
                    <a:pos x="1326" y="3237"/>
                  </a:cxn>
                  <a:cxn ang="0">
                    <a:pos x="1335" y="3219"/>
                  </a:cxn>
                  <a:cxn ang="0">
                    <a:pos x="1342" y="3194"/>
                  </a:cxn>
                  <a:cxn ang="0">
                    <a:pos x="1322" y="142"/>
                  </a:cxn>
                  <a:cxn ang="0">
                    <a:pos x="1296" y="141"/>
                  </a:cxn>
                  <a:cxn ang="0">
                    <a:pos x="1295" y="64"/>
                  </a:cxn>
                  <a:cxn ang="0">
                    <a:pos x="1248" y="0"/>
                  </a:cxn>
                  <a:cxn ang="0">
                    <a:pos x="1236" y="12"/>
                  </a:cxn>
                  <a:cxn ang="0">
                    <a:pos x="1281" y="81"/>
                  </a:cxn>
                  <a:cxn ang="0">
                    <a:pos x="1284" y="345"/>
                  </a:cxn>
                  <a:cxn ang="0">
                    <a:pos x="1305" y="3157"/>
                  </a:cxn>
                  <a:cxn ang="0">
                    <a:pos x="1301" y="3184"/>
                  </a:cxn>
                  <a:cxn ang="0">
                    <a:pos x="1283" y="3198"/>
                  </a:cxn>
                  <a:cxn ang="0">
                    <a:pos x="807" y="3201"/>
                  </a:cxn>
                  <a:cxn ang="0">
                    <a:pos x="807" y="3261"/>
                  </a:cxn>
                  <a:cxn ang="0">
                    <a:pos x="516" y="3261"/>
                  </a:cxn>
                  <a:cxn ang="0">
                    <a:pos x="516" y="3201"/>
                  </a:cxn>
                  <a:cxn ang="0">
                    <a:pos x="83" y="3202"/>
                  </a:cxn>
                  <a:cxn ang="0">
                    <a:pos x="65" y="3198"/>
                  </a:cxn>
                  <a:cxn ang="0">
                    <a:pos x="51" y="3186"/>
                  </a:cxn>
                  <a:cxn ang="0">
                    <a:pos x="42" y="3169"/>
                  </a:cxn>
                  <a:cxn ang="0">
                    <a:pos x="44" y="66"/>
                  </a:cxn>
                  <a:cxn ang="0">
                    <a:pos x="93" y="24"/>
                  </a:cxn>
                  <a:cxn ang="0">
                    <a:pos x="83" y="7"/>
                  </a:cxn>
                  <a:cxn ang="0">
                    <a:pos x="29" y="52"/>
                  </a:cxn>
                  <a:cxn ang="0">
                    <a:pos x="29" y="147"/>
                  </a:cxn>
                  <a:cxn ang="0">
                    <a:pos x="0" y="148"/>
                  </a:cxn>
                </a:cxnLst>
                <a:rect l="0" t="0" r="r" b="b"/>
                <a:pathLst>
                  <a:path w="1342" h="3262">
                    <a:moveTo>
                      <a:pt x="0" y="148"/>
                    </a:moveTo>
                    <a:lnTo>
                      <a:pt x="2" y="3202"/>
                    </a:lnTo>
                    <a:lnTo>
                      <a:pt x="8" y="3231"/>
                    </a:lnTo>
                    <a:lnTo>
                      <a:pt x="21" y="3247"/>
                    </a:lnTo>
                    <a:lnTo>
                      <a:pt x="38" y="3259"/>
                    </a:lnTo>
                    <a:lnTo>
                      <a:pt x="75" y="3262"/>
                    </a:lnTo>
                    <a:lnTo>
                      <a:pt x="1284" y="3262"/>
                    </a:lnTo>
                    <a:lnTo>
                      <a:pt x="1311" y="3252"/>
                    </a:lnTo>
                    <a:lnTo>
                      <a:pt x="1326" y="3237"/>
                    </a:lnTo>
                    <a:lnTo>
                      <a:pt x="1335" y="3219"/>
                    </a:lnTo>
                    <a:lnTo>
                      <a:pt x="1342" y="3194"/>
                    </a:lnTo>
                    <a:lnTo>
                      <a:pt x="1322" y="142"/>
                    </a:lnTo>
                    <a:lnTo>
                      <a:pt x="1296" y="141"/>
                    </a:lnTo>
                    <a:lnTo>
                      <a:pt x="1295" y="64"/>
                    </a:lnTo>
                    <a:lnTo>
                      <a:pt x="1248" y="0"/>
                    </a:lnTo>
                    <a:lnTo>
                      <a:pt x="1236" y="12"/>
                    </a:lnTo>
                    <a:lnTo>
                      <a:pt x="1281" y="81"/>
                    </a:lnTo>
                    <a:lnTo>
                      <a:pt x="1284" y="345"/>
                    </a:lnTo>
                    <a:lnTo>
                      <a:pt x="1305" y="3157"/>
                    </a:lnTo>
                    <a:lnTo>
                      <a:pt x="1301" y="3184"/>
                    </a:lnTo>
                    <a:lnTo>
                      <a:pt x="1283" y="3198"/>
                    </a:lnTo>
                    <a:lnTo>
                      <a:pt x="807" y="3201"/>
                    </a:lnTo>
                    <a:lnTo>
                      <a:pt x="807" y="3261"/>
                    </a:lnTo>
                    <a:lnTo>
                      <a:pt x="516" y="3261"/>
                    </a:lnTo>
                    <a:lnTo>
                      <a:pt x="516" y="3201"/>
                    </a:lnTo>
                    <a:lnTo>
                      <a:pt x="83" y="3202"/>
                    </a:lnTo>
                    <a:lnTo>
                      <a:pt x="65" y="3198"/>
                    </a:lnTo>
                    <a:lnTo>
                      <a:pt x="51" y="3186"/>
                    </a:lnTo>
                    <a:lnTo>
                      <a:pt x="42" y="3169"/>
                    </a:lnTo>
                    <a:lnTo>
                      <a:pt x="44" y="66"/>
                    </a:lnTo>
                    <a:lnTo>
                      <a:pt x="93" y="24"/>
                    </a:lnTo>
                    <a:lnTo>
                      <a:pt x="83" y="7"/>
                    </a:lnTo>
                    <a:lnTo>
                      <a:pt x="29" y="52"/>
                    </a:lnTo>
                    <a:lnTo>
                      <a:pt x="29" y="147"/>
                    </a:lnTo>
                    <a:lnTo>
                      <a:pt x="0" y="148"/>
                    </a:lnTo>
                    <a:close/>
                  </a:path>
                </a:pathLst>
              </a:custGeom>
              <a:pattFill prst="wdDnDiag">
                <a:fgClr>
                  <a:schemeClr val="tx2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o-RO"/>
              </a:p>
            </p:txBody>
          </p:sp>
          <p:sp>
            <p:nvSpPr>
              <p:cNvPr id="181329" name="Freeform 81" descr="Широкий диагональный 2"/>
              <p:cNvSpPr>
                <a:spLocks noChangeAspect="1"/>
              </p:cNvSpPr>
              <p:nvPr/>
            </p:nvSpPr>
            <p:spPr bwMode="auto">
              <a:xfrm flipV="1">
                <a:off x="4460" y="533"/>
                <a:ext cx="99" cy="2670"/>
              </a:xfrm>
              <a:custGeom>
                <a:avLst/>
                <a:gdLst/>
                <a:ahLst/>
                <a:cxnLst>
                  <a:cxn ang="0">
                    <a:pos x="40" y="0"/>
                  </a:cxn>
                  <a:cxn ang="0">
                    <a:pos x="72" y="38"/>
                  </a:cxn>
                  <a:cxn ang="0">
                    <a:pos x="86" y="2058"/>
                  </a:cxn>
                  <a:cxn ang="0">
                    <a:pos x="74" y="2078"/>
                  </a:cxn>
                  <a:cxn ang="0">
                    <a:pos x="42" y="2104"/>
                  </a:cxn>
                  <a:cxn ang="0">
                    <a:pos x="30" y="2132"/>
                  </a:cxn>
                  <a:cxn ang="0">
                    <a:pos x="32" y="2492"/>
                  </a:cxn>
                  <a:cxn ang="0">
                    <a:pos x="12" y="2500"/>
                  </a:cxn>
                  <a:cxn ang="0">
                    <a:pos x="2" y="2488"/>
                  </a:cxn>
                  <a:cxn ang="0">
                    <a:pos x="0" y="2474"/>
                  </a:cxn>
                  <a:cxn ang="0">
                    <a:pos x="14" y="2456"/>
                  </a:cxn>
                  <a:cxn ang="0">
                    <a:pos x="14" y="2104"/>
                  </a:cxn>
                  <a:cxn ang="0">
                    <a:pos x="26" y="2082"/>
                  </a:cxn>
                  <a:cxn ang="0">
                    <a:pos x="60" y="2062"/>
                  </a:cxn>
                  <a:cxn ang="0">
                    <a:pos x="64" y="2044"/>
                  </a:cxn>
                  <a:cxn ang="0">
                    <a:pos x="50" y="46"/>
                  </a:cxn>
                  <a:cxn ang="0">
                    <a:pos x="26" y="18"/>
                  </a:cxn>
                  <a:cxn ang="0">
                    <a:pos x="40" y="0"/>
                  </a:cxn>
                </a:cxnLst>
                <a:rect l="0" t="0" r="r" b="b"/>
                <a:pathLst>
                  <a:path w="86" h="2500">
                    <a:moveTo>
                      <a:pt x="40" y="0"/>
                    </a:moveTo>
                    <a:lnTo>
                      <a:pt x="72" y="38"/>
                    </a:lnTo>
                    <a:lnTo>
                      <a:pt x="86" y="2058"/>
                    </a:lnTo>
                    <a:lnTo>
                      <a:pt x="74" y="2078"/>
                    </a:lnTo>
                    <a:lnTo>
                      <a:pt x="42" y="2104"/>
                    </a:lnTo>
                    <a:lnTo>
                      <a:pt x="30" y="2132"/>
                    </a:lnTo>
                    <a:lnTo>
                      <a:pt x="32" y="2492"/>
                    </a:lnTo>
                    <a:lnTo>
                      <a:pt x="12" y="2500"/>
                    </a:lnTo>
                    <a:lnTo>
                      <a:pt x="2" y="2488"/>
                    </a:lnTo>
                    <a:lnTo>
                      <a:pt x="0" y="2474"/>
                    </a:lnTo>
                    <a:lnTo>
                      <a:pt x="14" y="2456"/>
                    </a:lnTo>
                    <a:lnTo>
                      <a:pt x="14" y="2104"/>
                    </a:lnTo>
                    <a:lnTo>
                      <a:pt x="26" y="2082"/>
                    </a:lnTo>
                    <a:lnTo>
                      <a:pt x="60" y="2062"/>
                    </a:lnTo>
                    <a:lnTo>
                      <a:pt x="64" y="2044"/>
                    </a:lnTo>
                    <a:lnTo>
                      <a:pt x="50" y="46"/>
                    </a:lnTo>
                    <a:lnTo>
                      <a:pt x="26" y="18"/>
                    </a:lnTo>
                    <a:lnTo>
                      <a:pt x="40" y="0"/>
                    </a:lnTo>
                    <a:close/>
                  </a:path>
                </a:pathLst>
              </a:custGeom>
              <a:pattFill prst="wdUpDiag">
                <a:fgClr>
                  <a:schemeClr val="tx2"/>
                </a:fgClr>
                <a:bgClr>
                  <a:schemeClr val="bg1"/>
                </a:bgClr>
              </a:pattFill>
              <a:ln w="9525">
                <a:solidFill>
                  <a:schemeClr val="tx2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o-RO"/>
              </a:p>
            </p:txBody>
          </p:sp>
          <p:sp>
            <p:nvSpPr>
              <p:cNvPr id="181330" name="Rectangle 82" descr="Крупное конфетти"/>
              <p:cNvSpPr>
                <a:spLocks noChangeAspect="1" noChangeArrowheads="1"/>
              </p:cNvSpPr>
              <p:nvPr/>
            </p:nvSpPr>
            <p:spPr bwMode="auto">
              <a:xfrm flipV="1">
                <a:off x="4210" y="240"/>
                <a:ext cx="221" cy="83"/>
              </a:xfrm>
              <a:prstGeom prst="rect">
                <a:avLst/>
              </a:prstGeom>
              <a:pattFill prst="lgConfetti">
                <a:fgClr>
                  <a:srgbClr val="FF3300"/>
                </a:fgClr>
                <a:bgClr>
                  <a:srgbClr val="FFFFFF"/>
                </a:bgClr>
              </a:pattFill>
              <a:ln w="6350">
                <a:solidFill>
                  <a:srgbClr val="FF3300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grpSp>
            <p:nvGrpSpPr>
              <p:cNvPr id="181331" name="Group 83"/>
              <p:cNvGrpSpPr>
                <a:grpSpLocks noChangeAspect="1"/>
              </p:cNvGrpSpPr>
              <p:nvPr/>
            </p:nvGrpSpPr>
            <p:grpSpPr bwMode="auto">
              <a:xfrm flipV="1">
                <a:off x="4072" y="238"/>
                <a:ext cx="140" cy="75"/>
                <a:chOff x="4368" y="3860"/>
                <a:chExt cx="122" cy="70"/>
              </a:xfrm>
            </p:grpSpPr>
            <p:sp>
              <p:nvSpPr>
                <p:cNvPr id="181332" name="Rectangle 84" descr="Шпалера"/>
                <p:cNvSpPr>
                  <a:spLocks noChangeAspect="1" noChangeArrowheads="1"/>
                </p:cNvSpPr>
                <p:nvPr/>
              </p:nvSpPr>
              <p:spPr bwMode="auto">
                <a:xfrm>
                  <a:off x="4370" y="3860"/>
                  <a:ext cx="118" cy="70"/>
                </a:xfrm>
                <a:prstGeom prst="rect">
                  <a:avLst/>
                </a:prstGeom>
                <a:pattFill prst="trellis">
                  <a:fgClr>
                    <a:srgbClr val="FF3300"/>
                  </a:fgClr>
                  <a:bgClr>
                    <a:srgbClr val="FFFFFF"/>
                  </a:bgClr>
                </a:pattFill>
                <a:ln w="9525">
                  <a:solidFill>
                    <a:srgbClr val="FF3300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81333" name="Line 85"/>
                <p:cNvSpPr>
                  <a:spLocks noChangeAspect="1" noChangeShapeType="1"/>
                </p:cNvSpPr>
                <p:nvPr/>
              </p:nvSpPr>
              <p:spPr bwMode="auto">
                <a:xfrm>
                  <a:off x="4368" y="3876"/>
                  <a:ext cx="122" cy="0"/>
                </a:xfrm>
                <a:prstGeom prst="line">
                  <a:avLst/>
                </a:prstGeom>
                <a:noFill/>
                <a:ln w="9525">
                  <a:solidFill>
                    <a:srgbClr val="FF3300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81334" name="Line 86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370" y="3902"/>
                  <a:ext cx="118" cy="2"/>
                </a:xfrm>
                <a:prstGeom prst="line">
                  <a:avLst/>
                </a:prstGeom>
                <a:noFill/>
                <a:ln w="9525">
                  <a:solidFill>
                    <a:srgbClr val="FF3300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  <p:sp>
            <p:nvSpPr>
              <p:cNvPr id="181335" name="Freeform 87" descr="Широкий диагональный 2"/>
              <p:cNvSpPr>
                <a:spLocks noChangeAspect="1"/>
              </p:cNvSpPr>
              <p:nvPr/>
            </p:nvSpPr>
            <p:spPr bwMode="auto">
              <a:xfrm flipV="1">
                <a:off x="3120" y="520"/>
                <a:ext cx="99" cy="2670"/>
              </a:xfrm>
              <a:custGeom>
                <a:avLst/>
                <a:gdLst/>
                <a:ahLst/>
                <a:cxnLst>
                  <a:cxn ang="0">
                    <a:pos x="26" y="0"/>
                  </a:cxn>
                  <a:cxn ang="0">
                    <a:pos x="4" y="32"/>
                  </a:cxn>
                  <a:cxn ang="0">
                    <a:pos x="0" y="2058"/>
                  </a:cxn>
                  <a:cxn ang="0">
                    <a:pos x="12" y="2078"/>
                  </a:cxn>
                  <a:cxn ang="0">
                    <a:pos x="44" y="2104"/>
                  </a:cxn>
                  <a:cxn ang="0">
                    <a:pos x="56" y="2132"/>
                  </a:cxn>
                  <a:cxn ang="0">
                    <a:pos x="54" y="2492"/>
                  </a:cxn>
                  <a:cxn ang="0">
                    <a:pos x="74" y="2500"/>
                  </a:cxn>
                  <a:cxn ang="0">
                    <a:pos x="84" y="2488"/>
                  </a:cxn>
                  <a:cxn ang="0">
                    <a:pos x="86" y="2474"/>
                  </a:cxn>
                  <a:cxn ang="0">
                    <a:pos x="72" y="2456"/>
                  </a:cxn>
                  <a:cxn ang="0">
                    <a:pos x="72" y="2104"/>
                  </a:cxn>
                  <a:cxn ang="0">
                    <a:pos x="60" y="2082"/>
                  </a:cxn>
                  <a:cxn ang="0">
                    <a:pos x="26" y="2062"/>
                  </a:cxn>
                  <a:cxn ang="0">
                    <a:pos x="22" y="2044"/>
                  </a:cxn>
                  <a:cxn ang="0">
                    <a:pos x="24" y="50"/>
                  </a:cxn>
                  <a:cxn ang="0">
                    <a:pos x="46" y="12"/>
                  </a:cxn>
                  <a:cxn ang="0">
                    <a:pos x="26" y="0"/>
                  </a:cxn>
                </a:cxnLst>
                <a:rect l="0" t="0" r="r" b="b"/>
                <a:pathLst>
                  <a:path w="86" h="2500">
                    <a:moveTo>
                      <a:pt x="26" y="0"/>
                    </a:moveTo>
                    <a:lnTo>
                      <a:pt x="4" y="32"/>
                    </a:lnTo>
                    <a:lnTo>
                      <a:pt x="0" y="2058"/>
                    </a:lnTo>
                    <a:lnTo>
                      <a:pt x="12" y="2078"/>
                    </a:lnTo>
                    <a:lnTo>
                      <a:pt x="44" y="2104"/>
                    </a:lnTo>
                    <a:lnTo>
                      <a:pt x="56" y="2132"/>
                    </a:lnTo>
                    <a:lnTo>
                      <a:pt x="54" y="2492"/>
                    </a:lnTo>
                    <a:lnTo>
                      <a:pt x="74" y="2500"/>
                    </a:lnTo>
                    <a:lnTo>
                      <a:pt x="84" y="2488"/>
                    </a:lnTo>
                    <a:lnTo>
                      <a:pt x="86" y="2474"/>
                    </a:lnTo>
                    <a:lnTo>
                      <a:pt x="72" y="2456"/>
                    </a:lnTo>
                    <a:lnTo>
                      <a:pt x="72" y="2104"/>
                    </a:lnTo>
                    <a:lnTo>
                      <a:pt x="60" y="2082"/>
                    </a:lnTo>
                    <a:lnTo>
                      <a:pt x="26" y="2062"/>
                    </a:lnTo>
                    <a:lnTo>
                      <a:pt x="22" y="2044"/>
                    </a:lnTo>
                    <a:lnTo>
                      <a:pt x="24" y="50"/>
                    </a:lnTo>
                    <a:lnTo>
                      <a:pt x="46" y="12"/>
                    </a:lnTo>
                    <a:lnTo>
                      <a:pt x="26" y="0"/>
                    </a:lnTo>
                    <a:close/>
                  </a:path>
                </a:pathLst>
              </a:custGeom>
              <a:pattFill prst="wdUpDiag">
                <a:fgClr>
                  <a:schemeClr val="tx2"/>
                </a:fgClr>
                <a:bgClr>
                  <a:schemeClr val="bg1"/>
                </a:bgClr>
              </a:pattFill>
              <a:ln w="9525">
                <a:solidFill>
                  <a:schemeClr val="tx2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o-RO"/>
              </a:p>
            </p:txBody>
          </p:sp>
          <p:sp>
            <p:nvSpPr>
              <p:cNvPr id="181336" name="Freeform 88" descr="Темный диагональный 2"/>
              <p:cNvSpPr>
                <a:spLocks noChangeAspect="1"/>
              </p:cNvSpPr>
              <p:nvPr/>
            </p:nvSpPr>
            <p:spPr bwMode="auto">
              <a:xfrm flipV="1">
                <a:off x="3146" y="1229"/>
                <a:ext cx="1381" cy="2025"/>
              </a:xfrm>
              <a:custGeom>
                <a:avLst/>
                <a:gdLst/>
                <a:ahLst/>
                <a:cxnLst>
                  <a:cxn ang="0">
                    <a:pos x="60" y="1896"/>
                  </a:cxn>
                  <a:cxn ang="0">
                    <a:pos x="0" y="1896"/>
                  </a:cxn>
                  <a:cxn ang="0">
                    <a:pos x="2" y="560"/>
                  </a:cxn>
                  <a:cxn ang="0">
                    <a:pos x="22" y="542"/>
                  </a:cxn>
                  <a:cxn ang="0">
                    <a:pos x="40" y="514"/>
                  </a:cxn>
                  <a:cxn ang="0">
                    <a:pos x="40" y="300"/>
                  </a:cxn>
                  <a:cxn ang="0">
                    <a:pos x="102" y="236"/>
                  </a:cxn>
                  <a:cxn ang="0">
                    <a:pos x="324" y="236"/>
                  </a:cxn>
                  <a:cxn ang="0">
                    <a:pos x="324" y="160"/>
                  </a:cxn>
                  <a:cxn ang="0">
                    <a:pos x="340" y="142"/>
                  </a:cxn>
                  <a:cxn ang="0">
                    <a:pos x="338" y="52"/>
                  </a:cxn>
                  <a:cxn ang="0">
                    <a:pos x="356" y="32"/>
                  </a:cxn>
                  <a:cxn ang="0">
                    <a:pos x="358" y="2"/>
                  </a:cxn>
                  <a:cxn ang="0">
                    <a:pos x="846" y="0"/>
                  </a:cxn>
                  <a:cxn ang="0">
                    <a:pos x="842" y="30"/>
                  </a:cxn>
                  <a:cxn ang="0">
                    <a:pos x="856" y="40"/>
                  </a:cxn>
                  <a:cxn ang="0">
                    <a:pos x="856" y="156"/>
                  </a:cxn>
                  <a:cxn ang="0">
                    <a:pos x="874" y="162"/>
                  </a:cxn>
                  <a:cxn ang="0">
                    <a:pos x="874" y="230"/>
                  </a:cxn>
                  <a:cxn ang="0">
                    <a:pos x="1098" y="228"/>
                  </a:cxn>
                  <a:cxn ang="0">
                    <a:pos x="1156" y="288"/>
                  </a:cxn>
                  <a:cxn ang="0">
                    <a:pos x="1157" y="513"/>
                  </a:cxn>
                  <a:cxn ang="0">
                    <a:pos x="1168" y="537"/>
                  </a:cxn>
                  <a:cxn ang="0">
                    <a:pos x="1196" y="561"/>
                  </a:cxn>
                  <a:cxn ang="0">
                    <a:pos x="1202" y="1888"/>
                  </a:cxn>
                  <a:cxn ang="0">
                    <a:pos x="1146" y="1890"/>
                  </a:cxn>
                  <a:cxn ang="0">
                    <a:pos x="1146" y="1838"/>
                  </a:cxn>
                  <a:cxn ang="0">
                    <a:pos x="1130" y="1838"/>
                  </a:cxn>
                  <a:cxn ang="0">
                    <a:pos x="1130" y="1696"/>
                  </a:cxn>
                  <a:cxn ang="0">
                    <a:pos x="1114" y="1696"/>
                  </a:cxn>
                  <a:cxn ang="0">
                    <a:pos x="1114" y="1618"/>
                  </a:cxn>
                  <a:cxn ang="0">
                    <a:pos x="1054" y="1618"/>
                  </a:cxn>
                  <a:cxn ang="0">
                    <a:pos x="1052" y="498"/>
                  </a:cxn>
                  <a:cxn ang="0">
                    <a:pos x="1042" y="466"/>
                  </a:cxn>
                  <a:cxn ang="0">
                    <a:pos x="1024" y="444"/>
                  </a:cxn>
                  <a:cxn ang="0">
                    <a:pos x="756" y="268"/>
                  </a:cxn>
                  <a:cxn ang="0">
                    <a:pos x="450" y="268"/>
                  </a:cxn>
                  <a:cxn ang="0">
                    <a:pos x="164" y="448"/>
                  </a:cxn>
                  <a:cxn ang="0">
                    <a:pos x="154" y="468"/>
                  </a:cxn>
                  <a:cxn ang="0">
                    <a:pos x="150" y="492"/>
                  </a:cxn>
                  <a:cxn ang="0">
                    <a:pos x="150" y="1636"/>
                  </a:cxn>
                  <a:cxn ang="0">
                    <a:pos x="92" y="1636"/>
                  </a:cxn>
                  <a:cxn ang="0">
                    <a:pos x="90" y="1698"/>
                  </a:cxn>
                  <a:cxn ang="0">
                    <a:pos x="72" y="1698"/>
                  </a:cxn>
                  <a:cxn ang="0">
                    <a:pos x="74" y="1846"/>
                  </a:cxn>
                  <a:cxn ang="0">
                    <a:pos x="58" y="1846"/>
                  </a:cxn>
                  <a:cxn ang="0">
                    <a:pos x="60" y="1896"/>
                  </a:cxn>
                </a:cxnLst>
                <a:rect l="0" t="0" r="r" b="b"/>
                <a:pathLst>
                  <a:path w="1202" h="1896">
                    <a:moveTo>
                      <a:pt x="60" y="1896"/>
                    </a:moveTo>
                    <a:lnTo>
                      <a:pt x="0" y="1896"/>
                    </a:lnTo>
                    <a:lnTo>
                      <a:pt x="2" y="560"/>
                    </a:lnTo>
                    <a:lnTo>
                      <a:pt x="22" y="542"/>
                    </a:lnTo>
                    <a:lnTo>
                      <a:pt x="40" y="514"/>
                    </a:lnTo>
                    <a:lnTo>
                      <a:pt x="40" y="300"/>
                    </a:lnTo>
                    <a:lnTo>
                      <a:pt x="102" y="236"/>
                    </a:lnTo>
                    <a:lnTo>
                      <a:pt x="324" y="236"/>
                    </a:lnTo>
                    <a:lnTo>
                      <a:pt x="324" y="160"/>
                    </a:lnTo>
                    <a:lnTo>
                      <a:pt x="340" y="142"/>
                    </a:lnTo>
                    <a:lnTo>
                      <a:pt x="338" y="52"/>
                    </a:lnTo>
                    <a:lnTo>
                      <a:pt x="356" y="32"/>
                    </a:lnTo>
                    <a:lnTo>
                      <a:pt x="358" y="2"/>
                    </a:lnTo>
                    <a:lnTo>
                      <a:pt x="846" y="0"/>
                    </a:lnTo>
                    <a:lnTo>
                      <a:pt x="842" y="30"/>
                    </a:lnTo>
                    <a:lnTo>
                      <a:pt x="856" y="40"/>
                    </a:lnTo>
                    <a:lnTo>
                      <a:pt x="856" y="156"/>
                    </a:lnTo>
                    <a:lnTo>
                      <a:pt x="874" y="162"/>
                    </a:lnTo>
                    <a:lnTo>
                      <a:pt x="874" y="230"/>
                    </a:lnTo>
                    <a:lnTo>
                      <a:pt x="1098" y="228"/>
                    </a:lnTo>
                    <a:lnTo>
                      <a:pt x="1156" y="288"/>
                    </a:lnTo>
                    <a:lnTo>
                      <a:pt x="1157" y="513"/>
                    </a:lnTo>
                    <a:lnTo>
                      <a:pt x="1168" y="537"/>
                    </a:lnTo>
                    <a:lnTo>
                      <a:pt x="1196" y="561"/>
                    </a:lnTo>
                    <a:lnTo>
                      <a:pt x="1202" y="1888"/>
                    </a:lnTo>
                    <a:lnTo>
                      <a:pt x="1146" y="1890"/>
                    </a:lnTo>
                    <a:lnTo>
                      <a:pt x="1146" y="1838"/>
                    </a:lnTo>
                    <a:lnTo>
                      <a:pt x="1130" y="1838"/>
                    </a:lnTo>
                    <a:lnTo>
                      <a:pt x="1130" y="1696"/>
                    </a:lnTo>
                    <a:lnTo>
                      <a:pt x="1114" y="1696"/>
                    </a:lnTo>
                    <a:lnTo>
                      <a:pt x="1114" y="1618"/>
                    </a:lnTo>
                    <a:lnTo>
                      <a:pt x="1054" y="1618"/>
                    </a:lnTo>
                    <a:lnTo>
                      <a:pt x="1052" y="498"/>
                    </a:lnTo>
                    <a:lnTo>
                      <a:pt x="1042" y="466"/>
                    </a:lnTo>
                    <a:lnTo>
                      <a:pt x="1024" y="444"/>
                    </a:lnTo>
                    <a:lnTo>
                      <a:pt x="756" y="268"/>
                    </a:lnTo>
                    <a:lnTo>
                      <a:pt x="450" y="268"/>
                    </a:lnTo>
                    <a:lnTo>
                      <a:pt x="164" y="448"/>
                    </a:lnTo>
                    <a:lnTo>
                      <a:pt x="154" y="468"/>
                    </a:lnTo>
                    <a:lnTo>
                      <a:pt x="150" y="492"/>
                    </a:lnTo>
                    <a:lnTo>
                      <a:pt x="150" y="1636"/>
                    </a:lnTo>
                    <a:lnTo>
                      <a:pt x="92" y="1636"/>
                    </a:lnTo>
                    <a:lnTo>
                      <a:pt x="90" y="1698"/>
                    </a:lnTo>
                    <a:lnTo>
                      <a:pt x="72" y="1698"/>
                    </a:lnTo>
                    <a:lnTo>
                      <a:pt x="74" y="1846"/>
                    </a:lnTo>
                    <a:lnTo>
                      <a:pt x="58" y="1846"/>
                    </a:lnTo>
                    <a:lnTo>
                      <a:pt x="60" y="1896"/>
                    </a:lnTo>
                    <a:close/>
                  </a:path>
                </a:pathLst>
              </a:custGeom>
              <a:pattFill prst="dkUpDiag">
                <a:fgClr>
                  <a:schemeClr val="tx2"/>
                </a:fgClr>
                <a:bgClr>
                  <a:schemeClr val="bg1"/>
                </a:bgClr>
              </a:pattFill>
              <a:ln w="6350" cmpd="sng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o-RO"/>
              </a:p>
            </p:txBody>
          </p:sp>
          <p:sp>
            <p:nvSpPr>
              <p:cNvPr id="181337" name="Rectangle 89" descr="Алмазная решетка (контур)"/>
              <p:cNvSpPr>
                <a:spLocks noChangeAspect="1" noChangeArrowheads="1"/>
              </p:cNvSpPr>
              <p:nvPr/>
            </p:nvSpPr>
            <p:spPr bwMode="auto">
              <a:xfrm flipV="1">
                <a:off x="3165" y="3008"/>
                <a:ext cx="347" cy="19"/>
              </a:xfrm>
              <a:prstGeom prst="rect">
                <a:avLst/>
              </a:prstGeom>
              <a:pattFill prst="openDmnd">
                <a:fgClr>
                  <a:schemeClr val="tx2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81338" name="Rectangle 90" descr="Алмазная решетка (контур)"/>
              <p:cNvSpPr>
                <a:spLocks noChangeAspect="1" noChangeArrowheads="1"/>
              </p:cNvSpPr>
              <p:nvPr/>
            </p:nvSpPr>
            <p:spPr bwMode="auto">
              <a:xfrm flipV="1">
                <a:off x="4154" y="3013"/>
                <a:ext cx="347" cy="19"/>
              </a:xfrm>
              <a:prstGeom prst="rect">
                <a:avLst/>
              </a:prstGeom>
              <a:pattFill prst="openDmnd">
                <a:fgClr>
                  <a:schemeClr val="tx2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81339" name="Freeform 91"/>
              <p:cNvSpPr>
                <a:spLocks noChangeAspect="1"/>
              </p:cNvSpPr>
              <p:nvPr/>
            </p:nvSpPr>
            <p:spPr bwMode="auto">
              <a:xfrm flipV="1">
                <a:off x="3147" y="2694"/>
                <a:ext cx="172" cy="486"/>
              </a:xfrm>
              <a:custGeom>
                <a:avLst/>
                <a:gdLst/>
                <a:ahLst/>
                <a:cxnLst>
                  <a:cxn ang="0">
                    <a:pos x="0" y="129"/>
                  </a:cxn>
                  <a:cxn ang="0">
                    <a:pos x="0" y="455"/>
                  </a:cxn>
                  <a:cxn ang="0">
                    <a:pos x="15" y="447"/>
                  </a:cxn>
                  <a:cxn ang="0">
                    <a:pos x="18" y="429"/>
                  </a:cxn>
                  <a:cxn ang="0">
                    <a:pos x="18" y="150"/>
                  </a:cxn>
                  <a:cxn ang="0">
                    <a:pos x="69" y="42"/>
                  </a:cxn>
                  <a:cxn ang="0">
                    <a:pos x="84" y="29"/>
                  </a:cxn>
                  <a:cxn ang="0">
                    <a:pos x="96" y="29"/>
                  </a:cxn>
                  <a:cxn ang="0">
                    <a:pos x="111" y="32"/>
                  </a:cxn>
                  <a:cxn ang="0">
                    <a:pos x="121" y="38"/>
                  </a:cxn>
                  <a:cxn ang="0">
                    <a:pos x="127" y="59"/>
                  </a:cxn>
                  <a:cxn ang="0">
                    <a:pos x="127" y="74"/>
                  </a:cxn>
                  <a:cxn ang="0">
                    <a:pos x="120" y="86"/>
                  </a:cxn>
                  <a:cxn ang="0">
                    <a:pos x="100" y="92"/>
                  </a:cxn>
                  <a:cxn ang="0">
                    <a:pos x="85" y="90"/>
                  </a:cxn>
                  <a:cxn ang="0">
                    <a:pos x="76" y="84"/>
                  </a:cxn>
                  <a:cxn ang="0">
                    <a:pos x="63" y="71"/>
                  </a:cxn>
                  <a:cxn ang="0">
                    <a:pos x="63" y="57"/>
                  </a:cxn>
                  <a:cxn ang="0">
                    <a:pos x="46" y="87"/>
                  </a:cxn>
                  <a:cxn ang="0">
                    <a:pos x="63" y="107"/>
                  </a:cxn>
                  <a:cxn ang="0">
                    <a:pos x="78" y="114"/>
                  </a:cxn>
                  <a:cxn ang="0">
                    <a:pos x="99" y="114"/>
                  </a:cxn>
                  <a:cxn ang="0">
                    <a:pos x="118" y="110"/>
                  </a:cxn>
                  <a:cxn ang="0">
                    <a:pos x="129" y="99"/>
                  </a:cxn>
                  <a:cxn ang="0">
                    <a:pos x="141" y="89"/>
                  </a:cxn>
                  <a:cxn ang="0">
                    <a:pos x="150" y="71"/>
                  </a:cxn>
                  <a:cxn ang="0">
                    <a:pos x="150" y="54"/>
                  </a:cxn>
                  <a:cxn ang="0">
                    <a:pos x="147" y="32"/>
                  </a:cxn>
                  <a:cxn ang="0">
                    <a:pos x="130" y="14"/>
                  </a:cxn>
                  <a:cxn ang="0">
                    <a:pos x="120" y="6"/>
                  </a:cxn>
                  <a:cxn ang="0">
                    <a:pos x="96" y="0"/>
                  </a:cxn>
                  <a:cxn ang="0">
                    <a:pos x="79" y="8"/>
                  </a:cxn>
                  <a:cxn ang="0">
                    <a:pos x="64" y="15"/>
                  </a:cxn>
                  <a:cxn ang="0">
                    <a:pos x="52" y="27"/>
                  </a:cxn>
                  <a:cxn ang="0">
                    <a:pos x="42" y="45"/>
                  </a:cxn>
                  <a:cxn ang="0">
                    <a:pos x="0" y="129"/>
                  </a:cxn>
                </a:cxnLst>
                <a:rect l="0" t="0" r="r" b="b"/>
                <a:pathLst>
                  <a:path w="150" h="455">
                    <a:moveTo>
                      <a:pt x="0" y="129"/>
                    </a:moveTo>
                    <a:lnTo>
                      <a:pt x="0" y="455"/>
                    </a:lnTo>
                    <a:lnTo>
                      <a:pt x="15" y="447"/>
                    </a:lnTo>
                    <a:lnTo>
                      <a:pt x="18" y="429"/>
                    </a:lnTo>
                    <a:lnTo>
                      <a:pt x="18" y="150"/>
                    </a:lnTo>
                    <a:lnTo>
                      <a:pt x="69" y="42"/>
                    </a:lnTo>
                    <a:lnTo>
                      <a:pt x="84" y="29"/>
                    </a:lnTo>
                    <a:lnTo>
                      <a:pt x="96" y="29"/>
                    </a:lnTo>
                    <a:lnTo>
                      <a:pt x="111" y="32"/>
                    </a:lnTo>
                    <a:lnTo>
                      <a:pt x="121" y="38"/>
                    </a:lnTo>
                    <a:lnTo>
                      <a:pt x="127" y="59"/>
                    </a:lnTo>
                    <a:lnTo>
                      <a:pt x="127" y="74"/>
                    </a:lnTo>
                    <a:lnTo>
                      <a:pt x="120" y="86"/>
                    </a:lnTo>
                    <a:lnTo>
                      <a:pt x="100" y="92"/>
                    </a:lnTo>
                    <a:lnTo>
                      <a:pt x="85" y="90"/>
                    </a:lnTo>
                    <a:lnTo>
                      <a:pt x="76" y="84"/>
                    </a:lnTo>
                    <a:lnTo>
                      <a:pt x="63" y="71"/>
                    </a:lnTo>
                    <a:lnTo>
                      <a:pt x="63" y="57"/>
                    </a:lnTo>
                    <a:lnTo>
                      <a:pt x="46" y="87"/>
                    </a:lnTo>
                    <a:lnTo>
                      <a:pt x="63" y="107"/>
                    </a:lnTo>
                    <a:lnTo>
                      <a:pt x="78" y="114"/>
                    </a:lnTo>
                    <a:lnTo>
                      <a:pt x="99" y="114"/>
                    </a:lnTo>
                    <a:lnTo>
                      <a:pt x="118" y="110"/>
                    </a:lnTo>
                    <a:lnTo>
                      <a:pt x="129" y="99"/>
                    </a:lnTo>
                    <a:lnTo>
                      <a:pt x="141" y="89"/>
                    </a:lnTo>
                    <a:lnTo>
                      <a:pt x="150" y="71"/>
                    </a:lnTo>
                    <a:lnTo>
                      <a:pt x="150" y="54"/>
                    </a:lnTo>
                    <a:lnTo>
                      <a:pt x="147" y="32"/>
                    </a:lnTo>
                    <a:lnTo>
                      <a:pt x="130" y="14"/>
                    </a:lnTo>
                    <a:lnTo>
                      <a:pt x="120" y="6"/>
                    </a:lnTo>
                    <a:lnTo>
                      <a:pt x="96" y="0"/>
                    </a:lnTo>
                    <a:lnTo>
                      <a:pt x="79" y="8"/>
                    </a:lnTo>
                    <a:lnTo>
                      <a:pt x="64" y="15"/>
                    </a:lnTo>
                    <a:lnTo>
                      <a:pt x="52" y="27"/>
                    </a:lnTo>
                    <a:lnTo>
                      <a:pt x="42" y="45"/>
                    </a:lnTo>
                    <a:lnTo>
                      <a:pt x="0" y="129"/>
                    </a:lnTo>
                    <a:close/>
                  </a:path>
                </a:pathLst>
              </a:custGeom>
              <a:noFill/>
              <a:ln w="6350" cmpd="sng">
                <a:solidFill>
                  <a:schemeClr val="tx2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o-RO"/>
              </a:p>
            </p:txBody>
          </p:sp>
          <p:sp>
            <p:nvSpPr>
              <p:cNvPr id="181340" name="Freeform 92"/>
              <p:cNvSpPr>
                <a:spLocks noChangeAspect="1"/>
              </p:cNvSpPr>
              <p:nvPr/>
            </p:nvSpPr>
            <p:spPr bwMode="auto">
              <a:xfrm flipH="1" flipV="1">
                <a:off x="4346" y="2694"/>
                <a:ext cx="172" cy="486"/>
              </a:xfrm>
              <a:custGeom>
                <a:avLst/>
                <a:gdLst/>
                <a:ahLst/>
                <a:cxnLst>
                  <a:cxn ang="0">
                    <a:pos x="0" y="129"/>
                  </a:cxn>
                  <a:cxn ang="0">
                    <a:pos x="0" y="455"/>
                  </a:cxn>
                  <a:cxn ang="0">
                    <a:pos x="15" y="447"/>
                  </a:cxn>
                  <a:cxn ang="0">
                    <a:pos x="18" y="429"/>
                  </a:cxn>
                  <a:cxn ang="0">
                    <a:pos x="18" y="150"/>
                  </a:cxn>
                  <a:cxn ang="0">
                    <a:pos x="69" y="42"/>
                  </a:cxn>
                  <a:cxn ang="0">
                    <a:pos x="84" y="29"/>
                  </a:cxn>
                  <a:cxn ang="0">
                    <a:pos x="96" y="29"/>
                  </a:cxn>
                  <a:cxn ang="0">
                    <a:pos x="111" y="32"/>
                  </a:cxn>
                  <a:cxn ang="0">
                    <a:pos x="121" y="38"/>
                  </a:cxn>
                  <a:cxn ang="0">
                    <a:pos x="127" y="59"/>
                  </a:cxn>
                  <a:cxn ang="0">
                    <a:pos x="127" y="74"/>
                  </a:cxn>
                  <a:cxn ang="0">
                    <a:pos x="120" y="86"/>
                  </a:cxn>
                  <a:cxn ang="0">
                    <a:pos x="100" y="92"/>
                  </a:cxn>
                  <a:cxn ang="0">
                    <a:pos x="85" y="90"/>
                  </a:cxn>
                  <a:cxn ang="0">
                    <a:pos x="76" y="84"/>
                  </a:cxn>
                  <a:cxn ang="0">
                    <a:pos x="63" y="71"/>
                  </a:cxn>
                  <a:cxn ang="0">
                    <a:pos x="63" y="57"/>
                  </a:cxn>
                  <a:cxn ang="0">
                    <a:pos x="46" y="87"/>
                  </a:cxn>
                  <a:cxn ang="0">
                    <a:pos x="63" y="107"/>
                  </a:cxn>
                  <a:cxn ang="0">
                    <a:pos x="78" y="114"/>
                  </a:cxn>
                  <a:cxn ang="0">
                    <a:pos x="99" y="114"/>
                  </a:cxn>
                  <a:cxn ang="0">
                    <a:pos x="118" y="110"/>
                  </a:cxn>
                  <a:cxn ang="0">
                    <a:pos x="129" y="99"/>
                  </a:cxn>
                  <a:cxn ang="0">
                    <a:pos x="141" y="89"/>
                  </a:cxn>
                  <a:cxn ang="0">
                    <a:pos x="150" y="71"/>
                  </a:cxn>
                  <a:cxn ang="0">
                    <a:pos x="150" y="54"/>
                  </a:cxn>
                  <a:cxn ang="0">
                    <a:pos x="147" y="32"/>
                  </a:cxn>
                  <a:cxn ang="0">
                    <a:pos x="130" y="14"/>
                  </a:cxn>
                  <a:cxn ang="0">
                    <a:pos x="120" y="6"/>
                  </a:cxn>
                  <a:cxn ang="0">
                    <a:pos x="96" y="0"/>
                  </a:cxn>
                  <a:cxn ang="0">
                    <a:pos x="79" y="8"/>
                  </a:cxn>
                  <a:cxn ang="0">
                    <a:pos x="64" y="15"/>
                  </a:cxn>
                  <a:cxn ang="0">
                    <a:pos x="52" y="27"/>
                  </a:cxn>
                  <a:cxn ang="0">
                    <a:pos x="42" y="45"/>
                  </a:cxn>
                  <a:cxn ang="0">
                    <a:pos x="0" y="129"/>
                  </a:cxn>
                </a:cxnLst>
                <a:rect l="0" t="0" r="r" b="b"/>
                <a:pathLst>
                  <a:path w="150" h="455">
                    <a:moveTo>
                      <a:pt x="0" y="129"/>
                    </a:moveTo>
                    <a:lnTo>
                      <a:pt x="0" y="455"/>
                    </a:lnTo>
                    <a:lnTo>
                      <a:pt x="15" y="447"/>
                    </a:lnTo>
                    <a:lnTo>
                      <a:pt x="18" y="429"/>
                    </a:lnTo>
                    <a:lnTo>
                      <a:pt x="18" y="150"/>
                    </a:lnTo>
                    <a:lnTo>
                      <a:pt x="69" y="42"/>
                    </a:lnTo>
                    <a:lnTo>
                      <a:pt x="84" y="29"/>
                    </a:lnTo>
                    <a:lnTo>
                      <a:pt x="96" y="29"/>
                    </a:lnTo>
                    <a:lnTo>
                      <a:pt x="111" y="32"/>
                    </a:lnTo>
                    <a:lnTo>
                      <a:pt x="121" y="38"/>
                    </a:lnTo>
                    <a:lnTo>
                      <a:pt x="127" y="59"/>
                    </a:lnTo>
                    <a:lnTo>
                      <a:pt x="127" y="74"/>
                    </a:lnTo>
                    <a:lnTo>
                      <a:pt x="120" y="86"/>
                    </a:lnTo>
                    <a:lnTo>
                      <a:pt x="100" y="92"/>
                    </a:lnTo>
                    <a:lnTo>
                      <a:pt x="85" y="90"/>
                    </a:lnTo>
                    <a:lnTo>
                      <a:pt x="76" y="84"/>
                    </a:lnTo>
                    <a:lnTo>
                      <a:pt x="63" y="71"/>
                    </a:lnTo>
                    <a:lnTo>
                      <a:pt x="63" y="57"/>
                    </a:lnTo>
                    <a:lnTo>
                      <a:pt x="46" y="87"/>
                    </a:lnTo>
                    <a:lnTo>
                      <a:pt x="63" y="107"/>
                    </a:lnTo>
                    <a:lnTo>
                      <a:pt x="78" y="114"/>
                    </a:lnTo>
                    <a:lnTo>
                      <a:pt x="99" y="114"/>
                    </a:lnTo>
                    <a:lnTo>
                      <a:pt x="118" y="110"/>
                    </a:lnTo>
                    <a:lnTo>
                      <a:pt x="129" y="99"/>
                    </a:lnTo>
                    <a:lnTo>
                      <a:pt x="141" y="89"/>
                    </a:lnTo>
                    <a:lnTo>
                      <a:pt x="150" y="71"/>
                    </a:lnTo>
                    <a:lnTo>
                      <a:pt x="150" y="54"/>
                    </a:lnTo>
                    <a:lnTo>
                      <a:pt x="147" y="32"/>
                    </a:lnTo>
                    <a:lnTo>
                      <a:pt x="130" y="14"/>
                    </a:lnTo>
                    <a:lnTo>
                      <a:pt x="120" y="6"/>
                    </a:lnTo>
                    <a:lnTo>
                      <a:pt x="96" y="0"/>
                    </a:lnTo>
                    <a:lnTo>
                      <a:pt x="79" y="8"/>
                    </a:lnTo>
                    <a:lnTo>
                      <a:pt x="64" y="15"/>
                    </a:lnTo>
                    <a:lnTo>
                      <a:pt x="52" y="27"/>
                    </a:lnTo>
                    <a:lnTo>
                      <a:pt x="42" y="45"/>
                    </a:lnTo>
                    <a:lnTo>
                      <a:pt x="0" y="129"/>
                    </a:lnTo>
                    <a:close/>
                  </a:path>
                </a:pathLst>
              </a:custGeom>
              <a:noFill/>
              <a:ln w="6350" cmpd="sng">
                <a:solidFill>
                  <a:schemeClr val="tx2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o-RO"/>
              </a:p>
            </p:txBody>
          </p:sp>
          <p:grpSp>
            <p:nvGrpSpPr>
              <p:cNvPr id="181341" name="Group 93"/>
              <p:cNvGrpSpPr>
                <a:grpSpLocks noChangeAspect="1"/>
              </p:cNvGrpSpPr>
              <p:nvPr/>
            </p:nvGrpSpPr>
            <p:grpSpPr bwMode="auto">
              <a:xfrm flipV="1">
                <a:off x="3172" y="3030"/>
                <a:ext cx="171" cy="173"/>
                <a:chOff x="3585" y="1154"/>
                <a:chExt cx="149" cy="162"/>
              </a:xfrm>
            </p:grpSpPr>
            <p:sp>
              <p:nvSpPr>
                <p:cNvPr id="181342" name="Freeform 94"/>
                <p:cNvSpPr>
                  <a:spLocks noChangeAspect="1"/>
                </p:cNvSpPr>
                <p:nvPr/>
              </p:nvSpPr>
              <p:spPr bwMode="auto">
                <a:xfrm>
                  <a:off x="3590" y="1287"/>
                  <a:ext cx="76" cy="26"/>
                </a:xfrm>
                <a:custGeom>
                  <a:avLst/>
                  <a:gdLst/>
                  <a:ahLst/>
                  <a:cxnLst>
                    <a:cxn ang="0">
                      <a:pos x="76" y="5"/>
                    </a:cxn>
                    <a:cxn ang="0">
                      <a:pos x="40" y="26"/>
                    </a:cxn>
                    <a:cxn ang="0">
                      <a:pos x="0" y="26"/>
                    </a:cxn>
                    <a:cxn ang="0">
                      <a:pos x="42" y="0"/>
                    </a:cxn>
                    <a:cxn ang="0">
                      <a:pos x="76" y="5"/>
                    </a:cxn>
                  </a:cxnLst>
                  <a:rect l="0" t="0" r="r" b="b"/>
                  <a:pathLst>
                    <a:path w="76" h="26">
                      <a:moveTo>
                        <a:pt x="76" y="5"/>
                      </a:moveTo>
                      <a:lnTo>
                        <a:pt x="40" y="26"/>
                      </a:lnTo>
                      <a:lnTo>
                        <a:pt x="0" y="26"/>
                      </a:lnTo>
                      <a:lnTo>
                        <a:pt x="42" y="0"/>
                      </a:lnTo>
                      <a:lnTo>
                        <a:pt x="76" y="5"/>
                      </a:lnTo>
                      <a:close/>
                    </a:path>
                  </a:pathLst>
                </a:custGeom>
                <a:noFill/>
                <a:ln w="6350" cmpd="sng">
                  <a:solidFill>
                    <a:schemeClr val="tx2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ro-RO"/>
                </a:p>
              </p:txBody>
            </p:sp>
            <p:sp>
              <p:nvSpPr>
                <p:cNvPr id="181343" name="Freeform 95"/>
                <p:cNvSpPr>
                  <a:spLocks noChangeAspect="1"/>
                </p:cNvSpPr>
                <p:nvPr/>
              </p:nvSpPr>
              <p:spPr bwMode="auto">
                <a:xfrm>
                  <a:off x="3585" y="1154"/>
                  <a:ext cx="149" cy="162"/>
                </a:xfrm>
                <a:custGeom>
                  <a:avLst/>
                  <a:gdLst/>
                  <a:ahLst/>
                  <a:cxnLst>
                    <a:cxn ang="0">
                      <a:pos x="149" y="160"/>
                    </a:cxn>
                    <a:cxn ang="0">
                      <a:pos x="149" y="66"/>
                    </a:cxn>
                    <a:cxn ang="0">
                      <a:pos x="140" y="36"/>
                    </a:cxn>
                    <a:cxn ang="0">
                      <a:pos x="123" y="21"/>
                    </a:cxn>
                    <a:cxn ang="0">
                      <a:pos x="104" y="7"/>
                    </a:cxn>
                    <a:cxn ang="0">
                      <a:pos x="81" y="0"/>
                    </a:cxn>
                    <a:cxn ang="0">
                      <a:pos x="57" y="3"/>
                    </a:cxn>
                    <a:cxn ang="0">
                      <a:pos x="38" y="9"/>
                    </a:cxn>
                    <a:cxn ang="0">
                      <a:pos x="17" y="27"/>
                    </a:cxn>
                    <a:cxn ang="0">
                      <a:pos x="5" y="45"/>
                    </a:cxn>
                    <a:cxn ang="0">
                      <a:pos x="0" y="69"/>
                    </a:cxn>
                    <a:cxn ang="0">
                      <a:pos x="0" y="81"/>
                    </a:cxn>
                    <a:cxn ang="0">
                      <a:pos x="3" y="100"/>
                    </a:cxn>
                    <a:cxn ang="0">
                      <a:pos x="35" y="39"/>
                    </a:cxn>
                    <a:cxn ang="0">
                      <a:pos x="57" y="25"/>
                    </a:cxn>
                    <a:cxn ang="0">
                      <a:pos x="72" y="22"/>
                    </a:cxn>
                    <a:cxn ang="0">
                      <a:pos x="92" y="25"/>
                    </a:cxn>
                    <a:cxn ang="0">
                      <a:pos x="111" y="40"/>
                    </a:cxn>
                    <a:cxn ang="0">
                      <a:pos x="119" y="49"/>
                    </a:cxn>
                    <a:cxn ang="0">
                      <a:pos x="128" y="69"/>
                    </a:cxn>
                    <a:cxn ang="0">
                      <a:pos x="128" y="85"/>
                    </a:cxn>
                    <a:cxn ang="0">
                      <a:pos x="125" y="102"/>
                    </a:cxn>
                    <a:cxn ang="0">
                      <a:pos x="105" y="124"/>
                    </a:cxn>
                    <a:cxn ang="0">
                      <a:pos x="44" y="162"/>
                    </a:cxn>
                    <a:cxn ang="0">
                      <a:pos x="149" y="160"/>
                    </a:cxn>
                  </a:cxnLst>
                  <a:rect l="0" t="0" r="r" b="b"/>
                  <a:pathLst>
                    <a:path w="149" h="162">
                      <a:moveTo>
                        <a:pt x="149" y="160"/>
                      </a:moveTo>
                      <a:lnTo>
                        <a:pt x="149" y="66"/>
                      </a:lnTo>
                      <a:lnTo>
                        <a:pt x="140" y="36"/>
                      </a:lnTo>
                      <a:lnTo>
                        <a:pt x="123" y="21"/>
                      </a:lnTo>
                      <a:lnTo>
                        <a:pt x="104" y="7"/>
                      </a:lnTo>
                      <a:lnTo>
                        <a:pt x="81" y="0"/>
                      </a:lnTo>
                      <a:lnTo>
                        <a:pt x="57" y="3"/>
                      </a:lnTo>
                      <a:lnTo>
                        <a:pt x="38" y="9"/>
                      </a:lnTo>
                      <a:lnTo>
                        <a:pt x="17" y="27"/>
                      </a:lnTo>
                      <a:lnTo>
                        <a:pt x="5" y="45"/>
                      </a:lnTo>
                      <a:lnTo>
                        <a:pt x="0" y="69"/>
                      </a:lnTo>
                      <a:lnTo>
                        <a:pt x="0" y="81"/>
                      </a:lnTo>
                      <a:lnTo>
                        <a:pt x="3" y="100"/>
                      </a:lnTo>
                      <a:lnTo>
                        <a:pt x="35" y="39"/>
                      </a:lnTo>
                      <a:lnTo>
                        <a:pt x="57" y="25"/>
                      </a:lnTo>
                      <a:lnTo>
                        <a:pt x="72" y="22"/>
                      </a:lnTo>
                      <a:lnTo>
                        <a:pt x="92" y="25"/>
                      </a:lnTo>
                      <a:lnTo>
                        <a:pt x="111" y="40"/>
                      </a:lnTo>
                      <a:lnTo>
                        <a:pt x="119" y="49"/>
                      </a:lnTo>
                      <a:lnTo>
                        <a:pt x="128" y="69"/>
                      </a:lnTo>
                      <a:lnTo>
                        <a:pt x="128" y="85"/>
                      </a:lnTo>
                      <a:lnTo>
                        <a:pt x="125" y="102"/>
                      </a:lnTo>
                      <a:cubicBezTo>
                        <a:pt x="117" y="112"/>
                        <a:pt x="112" y="114"/>
                        <a:pt x="105" y="124"/>
                      </a:cubicBezTo>
                      <a:lnTo>
                        <a:pt x="44" y="162"/>
                      </a:lnTo>
                      <a:lnTo>
                        <a:pt x="149" y="160"/>
                      </a:lnTo>
                      <a:close/>
                    </a:path>
                  </a:pathLst>
                </a:custGeom>
                <a:noFill/>
                <a:ln w="6350" cmpd="sng">
                  <a:solidFill>
                    <a:schemeClr val="tx2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ro-RO"/>
                </a:p>
              </p:txBody>
            </p:sp>
          </p:grpSp>
          <p:grpSp>
            <p:nvGrpSpPr>
              <p:cNvPr id="181344" name="Group 96"/>
              <p:cNvGrpSpPr>
                <a:grpSpLocks noChangeAspect="1"/>
              </p:cNvGrpSpPr>
              <p:nvPr/>
            </p:nvGrpSpPr>
            <p:grpSpPr bwMode="auto">
              <a:xfrm flipH="1" flipV="1">
                <a:off x="4317" y="3033"/>
                <a:ext cx="171" cy="173"/>
                <a:chOff x="3585" y="1154"/>
                <a:chExt cx="149" cy="162"/>
              </a:xfrm>
            </p:grpSpPr>
            <p:sp>
              <p:nvSpPr>
                <p:cNvPr id="181345" name="Freeform 97"/>
                <p:cNvSpPr>
                  <a:spLocks noChangeAspect="1"/>
                </p:cNvSpPr>
                <p:nvPr/>
              </p:nvSpPr>
              <p:spPr bwMode="auto">
                <a:xfrm>
                  <a:off x="3590" y="1287"/>
                  <a:ext cx="76" cy="26"/>
                </a:xfrm>
                <a:custGeom>
                  <a:avLst/>
                  <a:gdLst/>
                  <a:ahLst/>
                  <a:cxnLst>
                    <a:cxn ang="0">
                      <a:pos x="76" y="5"/>
                    </a:cxn>
                    <a:cxn ang="0">
                      <a:pos x="40" y="26"/>
                    </a:cxn>
                    <a:cxn ang="0">
                      <a:pos x="0" y="26"/>
                    </a:cxn>
                    <a:cxn ang="0">
                      <a:pos x="42" y="0"/>
                    </a:cxn>
                    <a:cxn ang="0">
                      <a:pos x="76" y="5"/>
                    </a:cxn>
                  </a:cxnLst>
                  <a:rect l="0" t="0" r="r" b="b"/>
                  <a:pathLst>
                    <a:path w="76" h="26">
                      <a:moveTo>
                        <a:pt x="76" y="5"/>
                      </a:moveTo>
                      <a:lnTo>
                        <a:pt x="40" y="26"/>
                      </a:lnTo>
                      <a:lnTo>
                        <a:pt x="0" y="26"/>
                      </a:lnTo>
                      <a:lnTo>
                        <a:pt x="42" y="0"/>
                      </a:lnTo>
                      <a:lnTo>
                        <a:pt x="76" y="5"/>
                      </a:lnTo>
                      <a:close/>
                    </a:path>
                  </a:pathLst>
                </a:custGeom>
                <a:noFill/>
                <a:ln w="6350" cmpd="sng">
                  <a:solidFill>
                    <a:schemeClr val="tx2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ro-RO"/>
                </a:p>
              </p:txBody>
            </p:sp>
            <p:sp>
              <p:nvSpPr>
                <p:cNvPr id="181346" name="Freeform 98"/>
                <p:cNvSpPr>
                  <a:spLocks noChangeAspect="1"/>
                </p:cNvSpPr>
                <p:nvPr/>
              </p:nvSpPr>
              <p:spPr bwMode="auto">
                <a:xfrm>
                  <a:off x="3585" y="1154"/>
                  <a:ext cx="149" cy="162"/>
                </a:xfrm>
                <a:custGeom>
                  <a:avLst/>
                  <a:gdLst/>
                  <a:ahLst/>
                  <a:cxnLst>
                    <a:cxn ang="0">
                      <a:pos x="149" y="160"/>
                    </a:cxn>
                    <a:cxn ang="0">
                      <a:pos x="149" y="66"/>
                    </a:cxn>
                    <a:cxn ang="0">
                      <a:pos x="140" y="36"/>
                    </a:cxn>
                    <a:cxn ang="0">
                      <a:pos x="123" y="21"/>
                    </a:cxn>
                    <a:cxn ang="0">
                      <a:pos x="104" y="7"/>
                    </a:cxn>
                    <a:cxn ang="0">
                      <a:pos x="81" y="0"/>
                    </a:cxn>
                    <a:cxn ang="0">
                      <a:pos x="57" y="3"/>
                    </a:cxn>
                    <a:cxn ang="0">
                      <a:pos x="38" y="9"/>
                    </a:cxn>
                    <a:cxn ang="0">
                      <a:pos x="17" y="27"/>
                    </a:cxn>
                    <a:cxn ang="0">
                      <a:pos x="5" y="45"/>
                    </a:cxn>
                    <a:cxn ang="0">
                      <a:pos x="0" y="69"/>
                    </a:cxn>
                    <a:cxn ang="0">
                      <a:pos x="0" y="81"/>
                    </a:cxn>
                    <a:cxn ang="0">
                      <a:pos x="3" y="100"/>
                    </a:cxn>
                    <a:cxn ang="0">
                      <a:pos x="35" y="39"/>
                    </a:cxn>
                    <a:cxn ang="0">
                      <a:pos x="57" y="25"/>
                    </a:cxn>
                    <a:cxn ang="0">
                      <a:pos x="72" y="22"/>
                    </a:cxn>
                    <a:cxn ang="0">
                      <a:pos x="92" y="25"/>
                    </a:cxn>
                    <a:cxn ang="0">
                      <a:pos x="111" y="40"/>
                    </a:cxn>
                    <a:cxn ang="0">
                      <a:pos x="119" y="49"/>
                    </a:cxn>
                    <a:cxn ang="0">
                      <a:pos x="128" y="69"/>
                    </a:cxn>
                    <a:cxn ang="0">
                      <a:pos x="128" y="85"/>
                    </a:cxn>
                    <a:cxn ang="0">
                      <a:pos x="125" y="102"/>
                    </a:cxn>
                    <a:cxn ang="0">
                      <a:pos x="105" y="124"/>
                    </a:cxn>
                    <a:cxn ang="0">
                      <a:pos x="44" y="162"/>
                    </a:cxn>
                    <a:cxn ang="0">
                      <a:pos x="149" y="160"/>
                    </a:cxn>
                  </a:cxnLst>
                  <a:rect l="0" t="0" r="r" b="b"/>
                  <a:pathLst>
                    <a:path w="149" h="162">
                      <a:moveTo>
                        <a:pt x="149" y="160"/>
                      </a:moveTo>
                      <a:lnTo>
                        <a:pt x="149" y="66"/>
                      </a:lnTo>
                      <a:lnTo>
                        <a:pt x="140" y="36"/>
                      </a:lnTo>
                      <a:lnTo>
                        <a:pt x="123" y="21"/>
                      </a:lnTo>
                      <a:lnTo>
                        <a:pt x="104" y="7"/>
                      </a:lnTo>
                      <a:lnTo>
                        <a:pt x="81" y="0"/>
                      </a:lnTo>
                      <a:lnTo>
                        <a:pt x="57" y="3"/>
                      </a:lnTo>
                      <a:lnTo>
                        <a:pt x="38" y="9"/>
                      </a:lnTo>
                      <a:lnTo>
                        <a:pt x="17" y="27"/>
                      </a:lnTo>
                      <a:lnTo>
                        <a:pt x="5" y="45"/>
                      </a:lnTo>
                      <a:lnTo>
                        <a:pt x="0" y="69"/>
                      </a:lnTo>
                      <a:lnTo>
                        <a:pt x="0" y="81"/>
                      </a:lnTo>
                      <a:lnTo>
                        <a:pt x="3" y="100"/>
                      </a:lnTo>
                      <a:lnTo>
                        <a:pt x="35" y="39"/>
                      </a:lnTo>
                      <a:lnTo>
                        <a:pt x="57" y="25"/>
                      </a:lnTo>
                      <a:lnTo>
                        <a:pt x="72" y="22"/>
                      </a:lnTo>
                      <a:lnTo>
                        <a:pt x="92" y="25"/>
                      </a:lnTo>
                      <a:lnTo>
                        <a:pt x="111" y="40"/>
                      </a:lnTo>
                      <a:lnTo>
                        <a:pt x="119" y="49"/>
                      </a:lnTo>
                      <a:lnTo>
                        <a:pt x="128" y="69"/>
                      </a:lnTo>
                      <a:lnTo>
                        <a:pt x="128" y="85"/>
                      </a:lnTo>
                      <a:lnTo>
                        <a:pt x="125" y="102"/>
                      </a:lnTo>
                      <a:cubicBezTo>
                        <a:pt x="117" y="112"/>
                        <a:pt x="112" y="114"/>
                        <a:pt x="105" y="124"/>
                      </a:cubicBezTo>
                      <a:lnTo>
                        <a:pt x="44" y="162"/>
                      </a:lnTo>
                      <a:lnTo>
                        <a:pt x="149" y="160"/>
                      </a:lnTo>
                      <a:close/>
                    </a:path>
                  </a:pathLst>
                </a:custGeom>
                <a:noFill/>
                <a:ln w="6350" cmpd="sng">
                  <a:solidFill>
                    <a:schemeClr val="tx2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ro-RO"/>
                </a:p>
              </p:txBody>
            </p:sp>
          </p:grpSp>
          <p:sp>
            <p:nvSpPr>
              <p:cNvPr id="181347" name="Freeform 99" descr="Темный диагональный 2"/>
              <p:cNvSpPr>
                <a:spLocks noChangeAspect="1"/>
              </p:cNvSpPr>
              <p:nvPr/>
            </p:nvSpPr>
            <p:spPr bwMode="auto">
              <a:xfrm flipV="1">
                <a:off x="4475" y="201"/>
                <a:ext cx="97" cy="721"/>
              </a:xfrm>
              <a:custGeom>
                <a:avLst/>
                <a:gdLst/>
                <a:ahLst/>
                <a:cxnLst>
                  <a:cxn ang="0">
                    <a:pos x="77" y="0"/>
                  </a:cxn>
                  <a:cxn ang="0">
                    <a:pos x="84" y="639"/>
                  </a:cxn>
                  <a:cxn ang="0">
                    <a:pos x="81" y="652"/>
                  </a:cxn>
                  <a:cxn ang="0">
                    <a:pos x="77" y="664"/>
                  </a:cxn>
                  <a:cxn ang="0">
                    <a:pos x="63" y="675"/>
                  </a:cxn>
                  <a:cxn ang="0">
                    <a:pos x="0" y="675"/>
                  </a:cxn>
                  <a:cxn ang="0">
                    <a:pos x="0" y="655"/>
                  </a:cxn>
                  <a:cxn ang="0">
                    <a:pos x="41" y="654"/>
                  </a:cxn>
                  <a:cxn ang="0">
                    <a:pos x="57" y="646"/>
                  </a:cxn>
                  <a:cxn ang="0">
                    <a:pos x="59" y="627"/>
                  </a:cxn>
                  <a:cxn ang="0">
                    <a:pos x="59" y="390"/>
                  </a:cxn>
                  <a:cxn ang="0">
                    <a:pos x="39" y="390"/>
                  </a:cxn>
                  <a:cxn ang="0">
                    <a:pos x="39" y="354"/>
                  </a:cxn>
                  <a:cxn ang="0">
                    <a:pos x="59" y="352"/>
                  </a:cxn>
                  <a:cxn ang="0">
                    <a:pos x="59" y="319"/>
                  </a:cxn>
                  <a:cxn ang="0">
                    <a:pos x="41" y="319"/>
                  </a:cxn>
                  <a:cxn ang="0">
                    <a:pos x="41" y="286"/>
                  </a:cxn>
                  <a:cxn ang="0">
                    <a:pos x="59" y="286"/>
                  </a:cxn>
                  <a:cxn ang="0">
                    <a:pos x="57" y="252"/>
                  </a:cxn>
                  <a:cxn ang="0">
                    <a:pos x="39" y="252"/>
                  </a:cxn>
                  <a:cxn ang="0">
                    <a:pos x="38" y="214"/>
                  </a:cxn>
                  <a:cxn ang="0">
                    <a:pos x="57" y="214"/>
                  </a:cxn>
                  <a:cxn ang="0">
                    <a:pos x="57" y="180"/>
                  </a:cxn>
                  <a:cxn ang="0">
                    <a:pos x="38" y="180"/>
                  </a:cxn>
                  <a:cxn ang="0">
                    <a:pos x="38" y="142"/>
                  </a:cxn>
                  <a:cxn ang="0">
                    <a:pos x="59" y="141"/>
                  </a:cxn>
                  <a:cxn ang="0">
                    <a:pos x="59" y="103"/>
                  </a:cxn>
                  <a:cxn ang="0">
                    <a:pos x="38" y="103"/>
                  </a:cxn>
                  <a:cxn ang="0">
                    <a:pos x="38" y="70"/>
                  </a:cxn>
                  <a:cxn ang="0">
                    <a:pos x="60" y="70"/>
                  </a:cxn>
                  <a:cxn ang="0">
                    <a:pos x="59" y="39"/>
                  </a:cxn>
                  <a:cxn ang="0">
                    <a:pos x="38" y="39"/>
                  </a:cxn>
                  <a:cxn ang="0">
                    <a:pos x="38" y="0"/>
                  </a:cxn>
                  <a:cxn ang="0">
                    <a:pos x="77" y="0"/>
                  </a:cxn>
                </a:cxnLst>
                <a:rect l="0" t="0" r="r" b="b"/>
                <a:pathLst>
                  <a:path w="84" h="675">
                    <a:moveTo>
                      <a:pt x="77" y="0"/>
                    </a:moveTo>
                    <a:lnTo>
                      <a:pt x="84" y="639"/>
                    </a:lnTo>
                    <a:lnTo>
                      <a:pt x="81" y="652"/>
                    </a:lnTo>
                    <a:lnTo>
                      <a:pt x="77" y="664"/>
                    </a:lnTo>
                    <a:lnTo>
                      <a:pt x="63" y="675"/>
                    </a:lnTo>
                    <a:lnTo>
                      <a:pt x="0" y="675"/>
                    </a:lnTo>
                    <a:lnTo>
                      <a:pt x="0" y="655"/>
                    </a:lnTo>
                    <a:lnTo>
                      <a:pt x="41" y="654"/>
                    </a:lnTo>
                    <a:lnTo>
                      <a:pt x="57" y="646"/>
                    </a:lnTo>
                    <a:lnTo>
                      <a:pt x="59" y="627"/>
                    </a:lnTo>
                    <a:lnTo>
                      <a:pt x="59" y="390"/>
                    </a:lnTo>
                    <a:lnTo>
                      <a:pt x="39" y="390"/>
                    </a:lnTo>
                    <a:lnTo>
                      <a:pt x="39" y="354"/>
                    </a:lnTo>
                    <a:lnTo>
                      <a:pt x="59" y="352"/>
                    </a:lnTo>
                    <a:lnTo>
                      <a:pt x="59" y="319"/>
                    </a:lnTo>
                    <a:lnTo>
                      <a:pt x="41" y="319"/>
                    </a:lnTo>
                    <a:lnTo>
                      <a:pt x="41" y="286"/>
                    </a:lnTo>
                    <a:lnTo>
                      <a:pt x="59" y="286"/>
                    </a:lnTo>
                    <a:lnTo>
                      <a:pt x="57" y="252"/>
                    </a:lnTo>
                    <a:lnTo>
                      <a:pt x="39" y="252"/>
                    </a:lnTo>
                    <a:lnTo>
                      <a:pt x="38" y="214"/>
                    </a:lnTo>
                    <a:lnTo>
                      <a:pt x="57" y="214"/>
                    </a:lnTo>
                    <a:lnTo>
                      <a:pt x="57" y="180"/>
                    </a:lnTo>
                    <a:lnTo>
                      <a:pt x="38" y="180"/>
                    </a:lnTo>
                    <a:lnTo>
                      <a:pt x="38" y="142"/>
                    </a:lnTo>
                    <a:lnTo>
                      <a:pt x="59" y="141"/>
                    </a:lnTo>
                    <a:lnTo>
                      <a:pt x="59" y="103"/>
                    </a:lnTo>
                    <a:lnTo>
                      <a:pt x="38" y="103"/>
                    </a:lnTo>
                    <a:lnTo>
                      <a:pt x="38" y="70"/>
                    </a:lnTo>
                    <a:lnTo>
                      <a:pt x="60" y="70"/>
                    </a:lnTo>
                    <a:lnTo>
                      <a:pt x="59" y="39"/>
                    </a:lnTo>
                    <a:lnTo>
                      <a:pt x="38" y="39"/>
                    </a:lnTo>
                    <a:lnTo>
                      <a:pt x="38" y="0"/>
                    </a:lnTo>
                    <a:lnTo>
                      <a:pt x="77" y="0"/>
                    </a:lnTo>
                    <a:close/>
                  </a:path>
                </a:pathLst>
              </a:custGeom>
              <a:pattFill prst="dkUpDiag">
                <a:fgClr>
                  <a:schemeClr val="tx2"/>
                </a:fgClr>
                <a:bgClr>
                  <a:schemeClr val="bg1"/>
                </a:bgClr>
              </a:pattFill>
              <a:ln w="6350" cap="flat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o-RO"/>
              </a:p>
            </p:txBody>
          </p:sp>
          <p:sp>
            <p:nvSpPr>
              <p:cNvPr id="181348" name="Freeform 100" descr="Темный диагональный 2"/>
              <p:cNvSpPr>
                <a:spLocks noChangeAspect="1"/>
              </p:cNvSpPr>
              <p:nvPr/>
            </p:nvSpPr>
            <p:spPr bwMode="auto">
              <a:xfrm flipV="1">
                <a:off x="3120" y="197"/>
                <a:ext cx="77" cy="718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0" y="636"/>
                  </a:cxn>
                  <a:cxn ang="0">
                    <a:pos x="6" y="649"/>
                  </a:cxn>
                  <a:cxn ang="0">
                    <a:pos x="9" y="661"/>
                  </a:cxn>
                  <a:cxn ang="0">
                    <a:pos x="20" y="672"/>
                  </a:cxn>
                  <a:cxn ang="0">
                    <a:pos x="67" y="672"/>
                  </a:cxn>
                  <a:cxn ang="0">
                    <a:pos x="67" y="652"/>
                  </a:cxn>
                  <a:cxn ang="0">
                    <a:pos x="35" y="652"/>
                  </a:cxn>
                  <a:cxn ang="0">
                    <a:pos x="23" y="646"/>
                  </a:cxn>
                  <a:cxn ang="0">
                    <a:pos x="23" y="634"/>
                  </a:cxn>
                  <a:cxn ang="0">
                    <a:pos x="23" y="389"/>
                  </a:cxn>
                  <a:cxn ang="0">
                    <a:pos x="38" y="389"/>
                  </a:cxn>
                  <a:cxn ang="0">
                    <a:pos x="38" y="353"/>
                  </a:cxn>
                  <a:cxn ang="0">
                    <a:pos x="23" y="351"/>
                  </a:cxn>
                  <a:cxn ang="0">
                    <a:pos x="23" y="319"/>
                  </a:cxn>
                  <a:cxn ang="0">
                    <a:pos x="36" y="319"/>
                  </a:cxn>
                  <a:cxn ang="0">
                    <a:pos x="36" y="286"/>
                  </a:cxn>
                  <a:cxn ang="0">
                    <a:pos x="23" y="286"/>
                  </a:cxn>
                  <a:cxn ang="0">
                    <a:pos x="24" y="252"/>
                  </a:cxn>
                  <a:cxn ang="0">
                    <a:pos x="38" y="252"/>
                  </a:cxn>
                  <a:cxn ang="0">
                    <a:pos x="38" y="214"/>
                  </a:cxn>
                  <a:cxn ang="0">
                    <a:pos x="24" y="214"/>
                  </a:cxn>
                  <a:cxn ang="0">
                    <a:pos x="24" y="181"/>
                  </a:cxn>
                  <a:cxn ang="0">
                    <a:pos x="38" y="181"/>
                  </a:cxn>
                  <a:cxn ang="0">
                    <a:pos x="38" y="143"/>
                  </a:cxn>
                  <a:cxn ang="0">
                    <a:pos x="23" y="142"/>
                  </a:cxn>
                  <a:cxn ang="0">
                    <a:pos x="23" y="104"/>
                  </a:cxn>
                  <a:cxn ang="0">
                    <a:pos x="38" y="104"/>
                  </a:cxn>
                  <a:cxn ang="0">
                    <a:pos x="38" y="71"/>
                  </a:cxn>
                  <a:cxn ang="0">
                    <a:pos x="22" y="71"/>
                  </a:cxn>
                  <a:cxn ang="0">
                    <a:pos x="23" y="41"/>
                  </a:cxn>
                  <a:cxn ang="0">
                    <a:pos x="38" y="41"/>
                  </a:cxn>
                  <a:cxn ang="0">
                    <a:pos x="38" y="2"/>
                  </a:cxn>
                  <a:cxn ang="0">
                    <a:pos x="2" y="0"/>
                  </a:cxn>
                </a:cxnLst>
                <a:rect l="0" t="0" r="r" b="b"/>
                <a:pathLst>
                  <a:path w="67" h="672">
                    <a:moveTo>
                      <a:pt x="2" y="0"/>
                    </a:moveTo>
                    <a:lnTo>
                      <a:pt x="0" y="636"/>
                    </a:lnTo>
                    <a:lnTo>
                      <a:pt x="6" y="649"/>
                    </a:lnTo>
                    <a:lnTo>
                      <a:pt x="9" y="661"/>
                    </a:lnTo>
                    <a:lnTo>
                      <a:pt x="20" y="672"/>
                    </a:lnTo>
                    <a:lnTo>
                      <a:pt x="67" y="672"/>
                    </a:lnTo>
                    <a:lnTo>
                      <a:pt x="67" y="652"/>
                    </a:lnTo>
                    <a:lnTo>
                      <a:pt x="35" y="652"/>
                    </a:lnTo>
                    <a:lnTo>
                      <a:pt x="23" y="646"/>
                    </a:lnTo>
                    <a:lnTo>
                      <a:pt x="23" y="634"/>
                    </a:lnTo>
                    <a:lnTo>
                      <a:pt x="23" y="389"/>
                    </a:lnTo>
                    <a:lnTo>
                      <a:pt x="38" y="389"/>
                    </a:lnTo>
                    <a:lnTo>
                      <a:pt x="38" y="353"/>
                    </a:lnTo>
                    <a:lnTo>
                      <a:pt x="23" y="351"/>
                    </a:lnTo>
                    <a:lnTo>
                      <a:pt x="23" y="319"/>
                    </a:lnTo>
                    <a:lnTo>
                      <a:pt x="36" y="319"/>
                    </a:lnTo>
                    <a:lnTo>
                      <a:pt x="36" y="286"/>
                    </a:lnTo>
                    <a:lnTo>
                      <a:pt x="23" y="286"/>
                    </a:lnTo>
                    <a:lnTo>
                      <a:pt x="24" y="252"/>
                    </a:lnTo>
                    <a:lnTo>
                      <a:pt x="38" y="252"/>
                    </a:lnTo>
                    <a:lnTo>
                      <a:pt x="38" y="214"/>
                    </a:lnTo>
                    <a:lnTo>
                      <a:pt x="24" y="214"/>
                    </a:lnTo>
                    <a:lnTo>
                      <a:pt x="24" y="181"/>
                    </a:lnTo>
                    <a:lnTo>
                      <a:pt x="38" y="181"/>
                    </a:lnTo>
                    <a:lnTo>
                      <a:pt x="38" y="143"/>
                    </a:lnTo>
                    <a:lnTo>
                      <a:pt x="23" y="142"/>
                    </a:lnTo>
                    <a:lnTo>
                      <a:pt x="23" y="104"/>
                    </a:lnTo>
                    <a:lnTo>
                      <a:pt x="38" y="104"/>
                    </a:lnTo>
                    <a:lnTo>
                      <a:pt x="38" y="71"/>
                    </a:lnTo>
                    <a:lnTo>
                      <a:pt x="22" y="71"/>
                    </a:lnTo>
                    <a:lnTo>
                      <a:pt x="23" y="41"/>
                    </a:lnTo>
                    <a:lnTo>
                      <a:pt x="38" y="41"/>
                    </a:lnTo>
                    <a:lnTo>
                      <a:pt x="38" y="2"/>
                    </a:lnTo>
                    <a:lnTo>
                      <a:pt x="2" y="0"/>
                    </a:lnTo>
                    <a:close/>
                  </a:path>
                </a:pathLst>
              </a:custGeom>
              <a:pattFill prst="dkUpDiag">
                <a:fgClr>
                  <a:schemeClr val="tx2"/>
                </a:fgClr>
                <a:bgClr>
                  <a:schemeClr val="bg1"/>
                </a:bgClr>
              </a:pattFill>
              <a:ln w="6350" cap="flat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o-RO"/>
              </a:p>
            </p:txBody>
          </p:sp>
          <p:sp>
            <p:nvSpPr>
              <p:cNvPr id="181349" name="Freeform 101" descr="Широкий диагональный 2"/>
              <p:cNvSpPr>
                <a:spLocks noChangeAspect="1"/>
              </p:cNvSpPr>
              <p:nvPr/>
            </p:nvSpPr>
            <p:spPr bwMode="auto">
              <a:xfrm flipV="1">
                <a:off x="3143" y="220"/>
                <a:ext cx="1400" cy="279"/>
              </a:xfrm>
              <a:custGeom>
                <a:avLst/>
                <a:gdLst/>
                <a:ahLst/>
                <a:cxnLst>
                  <a:cxn ang="0">
                    <a:pos x="49" y="261"/>
                  </a:cxn>
                  <a:cxn ang="0">
                    <a:pos x="51" y="151"/>
                  </a:cxn>
                  <a:cxn ang="0">
                    <a:pos x="529" y="150"/>
                  </a:cxn>
                  <a:cxn ang="0">
                    <a:pos x="529" y="192"/>
                  </a:cxn>
                  <a:cxn ang="0">
                    <a:pos x="562" y="192"/>
                  </a:cxn>
                  <a:cxn ang="0">
                    <a:pos x="562" y="126"/>
                  </a:cxn>
                  <a:cxn ang="0">
                    <a:pos x="574" y="120"/>
                  </a:cxn>
                  <a:cxn ang="0">
                    <a:pos x="924" y="120"/>
                  </a:cxn>
                  <a:cxn ang="0">
                    <a:pos x="927" y="142"/>
                  </a:cxn>
                  <a:cxn ang="0">
                    <a:pos x="1158" y="142"/>
                  </a:cxn>
                  <a:cxn ang="0">
                    <a:pos x="1159" y="261"/>
                  </a:cxn>
                  <a:cxn ang="0">
                    <a:pos x="1200" y="259"/>
                  </a:cxn>
                  <a:cxn ang="0">
                    <a:pos x="1209" y="255"/>
                  </a:cxn>
                  <a:cxn ang="0">
                    <a:pos x="1218" y="244"/>
                  </a:cxn>
                  <a:cxn ang="0">
                    <a:pos x="1218" y="0"/>
                  </a:cxn>
                  <a:cxn ang="0">
                    <a:pos x="903" y="0"/>
                  </a:cxn>
                  <a:cxn ang="0">
                    <a:pos x="903" y="84"/>
                  </a:cxn>
                  <a:cxn ang="0">
                    <a:pos x="313" y="84"/>
                  </a:cxn>
                  <a:cxn ang="0">
                    <a:pos x="313" y="3"/>
                  </a:cxn>
                  <a:cxn ang="0">
                    <a:pos x="0" y="3"/>
                  </a:cxn>
                  <a:cxn ang="0">
                    <a:pos x="0" y="253"/>
                  </a:cxn>
                  <a:cxn ang="0">
                    <a:pos x="7" y="261"/>
                  </a:cxn>
                  <a:cxn ang="0">
                    <a:pos x="49" y="261"/>
                  </a:cxn>
                </a:cxnLst>
                <a:rect l="0" t="0" r="r" b="b"/>
                <a:pathLst>
                  <a:path w="1218" h="261">
                    <a:moveTo>
                      <a:pt x="49" y="261"/>
                    </a:moveTo>
                    <a:lnTo>
                      <a:pt x="51" y="151"/>
                    </a:lnTo>
                    <a:lnTo>
                      <a:pt x="529" y="150"/>
                    </a:lnTo>
                    <a:lnTo>
                      <a:pt x="529" y="192"/>
                    </a:lnTo>
                    <a:lnTo>
                      <a:pt x="562" y="192"/>
                    </a:lnTo>
                    <a:lnTo>
                      <a:pt x="562" y="126"/>
                    </a:lnTo>
                    <a:lnTo>
                      <a:pt x="574" y="120"/>
                    </a:lnTo>
                    <a:lnTo>
                      <a:pt x="924" y="120"/>
                    </a:lnTo>
                    <a:lnTo>
                      <a:pt x="927" y="142"/>
                    </a:lnTo>
                    <a:lnTo>
                      <a:pt x="1158" y="142"/>
                    </a:lnTo>
                    <a:lnTo>
                      <a:pt x="1159" y="261"/>
                    </a:lnTo>
                    <a:lnTo>
                      <a:pt x="1200" y="259"/>
                    </a:lnTo>
                    <a:lnTo>
                      <a:pt x="1209" y="255"/>
                    </a:lnTo>
                    <a:lnTo>
                      <a:pt x="1218" y="244"/>
                    </a:lnTo>
                    <a:lnTo>
                      <a:pt x="1218" y="0"/>
                    </a:lnTo>
                    <a:lnTo>
                      <a:pt x="903" y="0"/>
                    </a:lnTo>
                    <a:lnTo>
                      <a:pt x="903" y="84"/>
                    </a:lnTo>
                    <a:lnTo>
                      <a:pt x="313" y="84"/>
                    </a:lnTo>
                    <a:lnTo>
                      <a:pt x="313" y="3"/>
                    </a:lnTo>
                    <a:lnTo>
                      <a:pt x="0" y="3"/>
                    </a:lnTo>
                    <a:lnTo>
                      <a:pt x="0" y="253"/>
                    </a:lnTo>
                    <a:lnTo>
                      <a:pt x="7" y="261"/>
                    </a:lnTo>
                    <a:lnTo>
                      <a:pt x="49" y="261"/>
                    </a:lnTo>
                    <a:close/>
                  </a:path>
                </a:pathLst>
              </a:custGeom>
              <a:pattFill prst="wdUpDiag">
                <a:fgClr>
                  <a:schemeClr val="tx2"/>
                </a:fgClr>
                <a:bgClr>
                  <a:schemeClr val="bg1"/>
                </a:bgClr>
              </a:pattFill>
              <a:ln w="9525" cap="flat" cmpd="sng">
                <a:solidFill>
                  <a:schemeClr val="tx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o-RO"/>
              </a:p>
            </p:txBody>
          </p:sp>
          <p:sp>
            <p:nvSpPr>
              <p:cNvPr id="181350" name="Freeform 102" descr="Крупное конфетти"/>
              <p:cNvSpPr>
                <a:spLocks noChangeAspect="1"/>
              </p:cNvSpPr>
              <p:nvPr/>
            </p:nvSpPr>
            <p:spPr bwMode="auto">
              <a:xfrm flipV="1">
                <a:off x="3505" y="412"/>
                <a:ext cx="674" cy="53"/>
              </a:xfrm>
              <a:custGeom>
                <a:avLst/>
                <a:gdLst/>
                <a:ahLst/>
                <a:cxnLst>
                  <a:cxn ang="0">
                    <a:pos x="1" y="50"/>
                  </a:cxn>
                  <a:cxn ang="0">
                    <a:pos x="586" y="50"/>
                  </a:cxn>
                  <a:cxn ang="0">
                    <a:pos x="586" y="26"/>
                  </a:cxn>
                  <a:cxn ang="0">
                    <a:pos x="570" y="26"/>
                  </a:cxn>
                  <a:cxn ang="0">
                    <a:pos x="570" y="0"/>
                  </a:cxn>
                  <a:cxn ang="0">
                    <a:pos x="393" y="0"/>
                  </a:cxn>
                  <a:cxn ang="0">
                    <a:pos x="393" y="20"/>
                  </a:cxn>
                  <a:cxn ang="0">
                    <a:pos x="181" y="20"/>
                  </a:cxn>
                  <a:cxn ang="0">
                    <a:pos x="181" y="3"/>
                  </a:cxn>
                  <a:cxn ang="0">
                    <a:pos x="22" y="5"/>
                  </a:cxn>
                  <a:cxn ang="0">
                    <a:pos x="22" y="30"/>
                  </a:cxn>
                  <a:cxn ang="0">
                    <a:pos x="0" y="30"/>
                  </a:cxn>
                  <a:cxn ang="0">
                    <a:pos x="1" y="50"/>
                  </a:cxn>
                </a:cxnLst>
                <a:rect l="0" t="0" r="r" b="b"/>
                <a:pathLst>
                  <a:path w="586" h="50">
                    <a:moveTo>
                      <a:pt x="1" y="50"/>
                    </a:moveTo>
                    <a:lnTo>
                      <a:pt x="586" y="50"/>
                    </a:lnTo>
                    <a:lnTo>
                      <a:pt x="586" y="26"/>
                    </a:lnTo>
                    <a:lnTo>
                      <a:pt x="570" y="26"/>
                    </a:lnTo>
                    <a:lnTo>
                      <a:pt x="570" y="0"/>
                    </a:lnTo>
                    <a:lnTo>
                      <a:pt x="393" y="0"/>
                    </a:lnTo>
                    <a:lnTo>
                      <a:pt x="393" y="20"/>
                    </a:lnTo>
                    <a:lnTo>
                      <a:pt x="181" y="20"/>
                    </a:lnTo>
                    <a:lnTo>
                      <a:pt x="181" y="3"/>
                    </a:lnTo>
                    <a:lnTo>
                      <a:pt x="22" y="5"/>
                    </a:lnTo>
                    <a:lnTo>
                      <a:pt x="22" y="30"/>
                    </a:lnTo>
                    <a:lnTo>
                      <a:pt x="0" y="30"/>
                    </a:lnTo>
                    <a:lnTo>
                      <a:pt x="1" y="50"/>
                    </a:lnTo>
                    <a:close/>
                  </a:path>
                </a:pathLst>
              </a:custGeom>
              <a:pattFill prst="lgConfetti">
                <a:fgClr>
                  <a:srgbClr val="FF3300"/>
                </a:fgClr>
                <a:bgClr>
                  <a:srgbClr val="FFFFFF"/>
                </a:bgClr>
              </a:pattFill>
              <a:ln w="6350" cap="flat" cmpd="sng">
                <a:solidFill>
                  <a:srgbClr val="FF33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81351" name="Rectangle 103" descr="Темный диагональный 2"/>
              <p:cNvSpPr>
                <a:spLocks noChangeAspect="1" noChangeArrowheads="1"/>
              </p:cNvSpPr>
              <p:nvPr/>
            </p:nvSpPr>
            <p:spPr bwMode="auto">
              <a:xfrm flipV="1">
                <a:off x="3714" y="442"/>
                <a:ext cx="244" cy="19"/>
              </a:xfrm>
              <a:prstGeom prst="rect">
                <a:avLst/>
              </a:prstGeom>
              <a:pattFill prst="dkUpDiag">
                <a:fgClr>
                  <a:schemeClr val="tx2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81352" name="Freeform 104" descr="Темный диагональный 1"/>
              <p:cNvSpPr>
                <a:spLocks noChangeAspect="1"/>
              </p:cNvSpPr>
              <p:nvPr/>
            </p:nvSpPr>
            <p:spPr bwMode="auto">
              <a:xfrm flipV="1">
                <a:off x="3505" y="434"/>
                <a:ext cx="676" cy="47"/>
              </a:xfrm>
              <a:custGeom>
                <a:avLst/>
                <a:gdLst/>
                <a:ahLst/>
                <a:cxnLst>
                  <a:cxn ang="0">
                    <a:pos x="0" y="44"/>
                  </a:cxn>
                  <a:cxn ang="0">
                    <a:pos x="22" y="44"/>
                  </a:cxn>
                  <a:cxn ang="0">
                    <a:pos x="22" y="18"/>
                  </a:cxn>
                  <a:cxn ang="0">
                    <a:pos x="568" y="17"/>
                  </a:cxn>
                  <a:cxn ang="0">
                    <a:pos x="568" y="42"/>
                  </a:cxn>
                  <a:cxn ang="0">
                    <a:pos x="588" y="42"/>
                  </a:cxn>
                  <a:cxn ang="0">
                    <a:pos x="588" y="0"/>
                  </a:cxn>
                  <a:cxn ang="0">
                    <a:pos x="0" y="2"/>
                  </a:cxn>
                  <a:cxn ang="0">
                    <a:pos x="0" y="44"/>
                  </a:cxn>
                </a:cxnLst>
                <a:rect l="0" t="0" r="r" b="b"/>
                <a:pathLst>
                  <a:path w="588" h="44">
                    <a:moveTo>
                      <a:pt x="0" y="44"/>
                    </a:moveTo>
                    <a:lnTo>
                      <a:pt x="22" y="44"/>
                    </a:lnTo>
                    <a:lnTo>
                      <a:pt x="22" y="18"/>
                    </a:lnTo>
                    <a:lnTo>
                      <a:pt x="568" y="17"/>
                    </a:lnTo>
                    <a:lnTo>
                      <a:pt x="568" y="42"/>
                    </a:lnTo>
                    <a:lnTo>
                      <a:pt x="588" y="42"/>
                    </a:lnTo>
                    <a:lnTo>
                      <a:pt x="588" y="0"/>
                    </a:lnTo>
                    <a:lnTo>
                      <a:pt x="0" y="2"/>
                    </a:lnTo>
                    <a:lnTo>
                      <a:pt x="0" y="44"/>
                    </a:lnTo>
                    <a:close/>
                  </a:path>
                </a:pathLst>
              </a:custGeom>
              <a:pattFill prst="dkDnDiag">
                <a:fgClr>
                  <a:schemeClr val="tx2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o-RO"/>
              </a:p>
            </p:txBody>
          </p:sp>
          <p:sp>
            <p:nvSpPr>
              <p:cNvPr id="181353" name="Rectangle 105"/>
              <p:cNvSpPr>
                <a:spLocks noChangeAspect="1" noChangeArrowheads="1"/>
              </p:cNvSpPr>
              <p:nvPr/>
            </p:nvSpPr>
            <p:spPr bwMode="auto">
              <a:xfrm flipV="1">
                <a:off x="3808" y="459"/>
                <a:ext cx="54" cy="19"/>
              </a:xfrm>
              <a:prstGeom prst="rect">
                <a:avLst/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0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81354" name="Rectangle 106" descr="Мелкая клетка"/>
              <p:cNvSpPr>
                <a:spLocks noChangeAspect="1" noChangeArrowheads="1"/>
              </p:cNvSpPr>
              <p:nvPr/>
            </p:nvSpPr>
            <p:spPr bwMode="auto">
              <a:xfrm flipV="1">
                <a:off x="3200" y="323"/>
                <a:ext cx="551" cy="15"/>
              </a:xfrm>
              <a:prstGeom prst="rect">
                <a:avLst/>
              </a:prstGeom>
              <a:pattFill prst="smCheck">
                <a:fgClr>
                  <a:schemeClr val="tx2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81355" name="Rectangle 107" descr="Мелкая клетка"/>
              <p:cNvSpPr>
                <a:spLocks noChangeAspect="1" noChangeArrowheads="1"/>
              </p:cNvSpPr>
              <p:nvPr/>
            </p:nvSpPr>
            <p:spPr bwMode="auto">
              <a:xfrm flipV="1">
                <a:off x="3921" y="331"/>
                <a:ext cx="552" cy="15"/>
              </a:xfrm>
              <a:prstGeom prst="rect">
                <a:avLst/>
              </a:prstGeom>
              <a:pattFill prst="smCheck">
                <a:fgClr>
                  <a:schemeClr val="tx2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81356" name="Rectangle 108" descr="Мелкая клетка"/>
              <p:cNvSpPr>
                <a:spLocks noChangeAspect="1" noChangeArrowheads="1"/>
              </p:cNvSpPr>
              <p:nvPr/>
            </p:nvSpPr>
            <p:spPr bwMode="auto">
              <a:xfrm flipV="1">
                <a:off x="4037" y="355"/>
                <a:ext cx="168" cy="15"/>
              </a:xfrm>
              <a:prstGeom prst="rect">
                <a:avLst/>
              </a:prstGeom>
              <a:pattFill prst="smCheck">
                <a:fgClr>
                  <a:schemeClr val="tx2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81357" name="Rectangle 109" descr="Алмазная решетка (контур)"/>
              <p:cNvSpPr>
                <a:spLocks noChangeAspect="1" noChangeArrowheads="1"/>
              </p:cNvSpPr>
              <p:nvPr/>
            </p:nvSpPr>
            <p:spPr bwMode="auto">
              <a:xfrm flipV="1">
                <a:off x="3635" y="199"/>
                <a:ext cx="27" cy="25"/>
              </a:xfrm>
              <a:prstGeom prst="rect">
                <a:avLst/>
              </a:prstGeom>
              <a:pattFill prst="openDmnd">
                <a:fgClr>
                  <a:schemeClr val="tx2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81358" name="Rectangle 110" descr="Алмазная решетка (контур)"/>
              <p:cNvSpPr>
                <a:spLocks noChangeAspect="1" noChangeArrowheads="1"/>
              </p:cNvSpPr>
              <p:nvPr/>
            </p:nvSpPr>
            <p:spPr bwMode="auto">
              <a:xfrm flipV="1">
                <a:off x="3996" y="204"/>
                <a:ext cx="27" cy="24"/>
              </a:xfrm>
              <a:prstGeom prst="rect">
                <a:avLst/>
              </a:prstGeom>
              <a:pattFill prst="openDmnd">
                <a:fgClr>
                  <a:schemeClr val="tx2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81359" name="Rectangle 111" descr="Алмазная решетка (контур)"/>
              <p:cNvSpPr>
                <a:spLocks noChangeAspect="1" noChangeArrowheads="1"/>
              </p:cNvSpPr>
              <p:nvPr/>
            </p:nvSpPr>
            <p:spPr bwMode="auto">
              <a:xfrm flipV="1">
                <a:off x="3705" y="161"/>
                <a:ext cx="27" cy="25"/>
              </a:xfrm>
              <a:prstGeom prst="rect">
                <a:avLst/>
              </a:prstGeom>
              <a:pattFill prst="openDmnd">
                <a:fgClr>
                  <a:schemeClr val="tx2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81360" name="Rectangle 112" descr="Алмазная решетка (контур)"/>
              <p:cNvSpPr>
                <a:spLocks noChangeAspect="1" noChangeArrowheads="1"/>
              </p:cNvSpPr>
              <p:nvPr/>
            </p:nvSpPr>
            <p:spPr bwMode="auto">
              <a:xfrm flipV="1">
                <a:off x="3740" y="186"/>
                <a:ext cx="26" cy="24"/>
              </a:xfrm>
              <a:prstGeom prst="rect">
                <a:avLst/>
              </a:prstGeom>
              <a:pattFill prst="openDmnd">
                <a:fgClr>
                  <a:schemeClr val="tx2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81361" name="Rectangle 113" descr="Алмазная решетка (контур)"/>
              <p:cNvSpPr>
                <a:spLocks noChangeAspect="1" noChangeArrowheads="1"/>
              </p:cNvSpPr>
              <p:nvPr/>
            </p:nvSpPr>
            <p:spPr bwMode="auto">
              <a:xfrm flipV="1">
                <a:off x="3916" y="188"/>
                <a:ext cx="26" cy="24"/>
              </a:xfrm>
              <a:prstGeom prst="rect">
                <a:avLst/>
              </a:prstGeom>
              <a:pattFill prst="openDmnd">
                <a:fgClr>
                  <a:schemeClr val="tx2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81362" name="Rectangle 114" descr="Шпалера"/>
              <p:cNvSpPr>
                <a:spLocks noChangeAspect="1" noChangeArrowheads="1"/>
              </p:cNvSpPr>
              <p:nvPr/>
            </p:nvSpPr>
            <p:spPr bwMode="auto">
              <a:xfrm flipV="1">
                <a:off x="3767" y="175"/>
                <a:ext cx="149" cy="19"/>
              </a:xfrm>
              <a:prstGeom prst="rect">
                <a:avLst/>
              </a:prstGeom>
              <a:pattFill prst="trellis">
                <a:fgClr>
                  <a:srgbClr val="FF3300"/>
                </a:fgClr>
                <a:bgClr>
                  <a:srgbClr val="FFFFFF"/>
                </a:bgClr>
              </a:pattFill>
              <a:ln w="9525">
                <a:solidFill>
                  <a:srgbClr val="FF3300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81363" name="Rectangle 115" descr="Шпалера"/>
              <p:cNvSpPr>
                <a:spLocks noChangeAspect="1" noChangeArrowheads="1"/>
              </p:cNvSpPr>
              <p:nvPr/>
            </p:nvSpPr>
            <p:spPr bwMode="auto">
              <a:xfrm flipV="1">
                <a:off x="3766" y="196"/>
                <a:ext cx="148" cy="15"/>
              </a:xfrm>
              <a:prstGeom prst="rect">
                <a:avLst/>
              </a:prstGeom>
              <a:pattFill prst="trellis">
                <a:fgClr>
                  <a:srgbClr val="FF3300"/>
                </a:fgClr>
                <a:bgClr>
                  <a:srgbClr val="FFFFFF"/>
                </a:bgClr>
              </a:pattFill>
              <a:ln w="9525">
                <a:solidFill>
                  <a:srgbClr val="FF3300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81364" name="Rectangle 116" descr="Шпалера"/>
              <p:cNvSpPr>
                <a:spLocks noChangeAspect="1" noChangeArrowheads="1"/>
              </p:cNvSpPr>
              <p:nvPr/>
            </p:nvSpPr>
            <p:spPr bwMode="auto">
              <a:xfrm flipV="1">
                <a:off x="3754" y="147"/>
                <a:ext cx="177" cy="25"/>
              </a:xfrm>
              <a:prstGeom prst="rect">
                <a:avLst/>
              </a:prstGeom>
              <a:pattFill prst="trellis">
                <a:fgClr>
                  <a:srgbClr val="FF3300"/>
                </a:fgClr>
                <a:bgClr>
                  <a:srgbClr val="FFFFFF"/>
                </a:bgClr>
              </a:pattFill>
              <a:ln w="9525">
                <a:solidFill>
                  <a:srgbClr val="FF3300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81365" name="Freeform 117" descr="Шпалера"/>
              <p:cNvSpPr>
                <a:spLocks noChangeAspect="1"/>
              </p:cNvSpPr>
              <p:nvPr/>
            </p:nvSpPr>
            <p:spPr bwMode="auto">
              <a:xfrm flipV="1">
                <a:off x="3792" y="216"/>
                <a:ext cx="96" cy="90"/>
              </a:xfrm>
              <a:custGeom>
                <a:avLst/>
                <a:gdLst/>
                <a:ahLst/>
                <a:cxnLst>
                  <a:cxn ang="0">
                    <a:pos x="0" y="85"/>
                  </a:cxn>
                  <a:cxn ang="0">
                    <a:pos x="0" y="16"/>
                  </a:cxn>
                  <a:cxn ang="0">
                    <a:pos x="13" y="0"/>
                  </a:cxn>
                  <a:cxn ang="0">
                    <a:pos x="72" y="0"/>
                  </a:cxn>
                  <a:cxn ang="0">
                    <a:pos x="84" y="15"/>
                  </a:cxn>
                  <a:cxn ang="0">
                    <a:pos x="84" y="85"/>
                  </a:cxn>
                  <a:cxn ang="0">
                    <a:pos x="0" y="85"/>
                  </a:cxn>
                </a:cxnLst>
                <a:rect l="0" t="0" r="r" b="b"/>
                <a:pathLst>
                  <a:path w="84" h="85">
                    <a:moveTo>
                      <a:pt x="0" y="85"/>
                    </a:moveTo>
                    <a:lnTo>
                      <a:pt x="0" y="16"/>
                    </a:lnTo>
                    <a:lnTo>
                      <a:pt x="13" y="0"/>
                    </a:lnTo>
                    <a:lnTo>
                      <a:pt x="72" y="0"/>
                    </a:lnTo>
                    <a:lnTo>
                      <a:pt x="84" y="15"/>
                    </a:lnTo>
                    <a:lnTo>
                      <a:pt x="84" y="85"/>
                    </a:lnTo>
                    <a:lnTo>
                      <a:pt x="0" y="85"/>
                    </a:lnTo>
                    <a:close/>
                  </a:path>
                </a:pathLst>
              </a:custGeom>
              <a:pattFill prst="trellis">
                <a:fgClr>
                  <a:srgbClr val="FF3300"/>
                </a:fgClr>
                <a:bgClr>
                  <a:srgbClr val="FFFFFF"/>
                </a:bgClr>
              </a:pattFill>
              <a:ln w="9525" cap="flat" cmpd="sng">
                <a:solidFill>
                  <a:srgbClr val="FF3300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81366" name="Rectangle 118" descr="Широкий диагональный 1"/>
              <p:cNvSpPr>
                <a:spLocks noChangeAspect="1" noChangeArrowheads="1"/>
              </p:cNvSpPr>
              <p:nvPr/>
            </p:nvSpPr>
            <p:spPr bwMode="auto">
              <a:xfrm flipV="1">
                <a:off x="3888" y="291"/>
                <a:ext cx="26" cy="79"/>
              </a:xfrm>
              <a:prstGeom prst="rect">
                <a:avLst/>
              </a:prstGeom>
              <a:pattFill prst="wdDnDiag">
                <a:fgClr>
                  <a:schemeClr val="tx2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/>
              <a:lstStyle/>
              <a:p>
                <a:endParaRPr lang="ro-RO"/>
              </a:p>
            </p:txBody>
          </p:sp>
          <p:sp>
            <p:nvSpPr>
              <p:cNvPr id="181367" name="Rectangle 119" descr="Темный диагональный 2"/>
              <p:cNvSpPr>
                <a:spLocks noChangeAspect="1" noChangeArrowheads="1"/>
              </p:cNvSpPr>
              <p:nvPr/>
            </p:nvSpPr>
            <p:spPr bwMode="auto">
              <a:xfrm flipV="1">
                <a:off x="3796" y="131"/>
                <a:ext cx="99" cy="15"/>
              </a:xfrm>
              <a:prstGeom prst="rect">
                <a:avLst/>
              </a:prstGeom>
              <a:pattFill prst="dkUpDiag">
                <a:fgClr>
                  <a:schemeClr val="tx2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81368" name="Freeform 120" descr="Алмазная решетка (контур)"/>
              <p:cNvSpPr>
                <a:spLocks noChangeAspect="1"/>
              </p:cNvSpPr>
              <p:nvPr/>
            </p:nvSpPr>
            <p:spPr bwMode="auto">
              <a:xfrm flipV="1">
                <a:off x="3316" y="1545"/>
                <a:ext cx="1039" cy="1420"/>
              </a:xfrm>
              <a:custGeom>
                <a:avLst/>
                <a:gdLst/>
                <a:ahLst/>
                <a:cxnLst>
                  <a:cxn ang="0">
                    <a:pos x="0" y="1329"/>
                  </a:cxn>
                  <a:cxn ang="0">
                    <a:pos x="1" y="219"/>
                  </a:cxn>
                  <a:cxn ang="0">
                    <a:pos x="7" y="192"/>
                  </a:cxn>
                  <a:cxn ang="0">
                    <a:pos x="22" y="174"/>
                  </a:cxn>
                  <a:cxn ang="0">
                    <a:pos x="40" y="162"/>
                  </a:cxn>
                  <a:cxn ang="0">
                    <a:pos x="301" y="0"/>
                  </a:cxn>
                  <a:cxn ang="0">
                    <a:pos x="610" y="0"/>
                  </a:cxn>
                  <a:cxn ang="0">
                    <a:pos x="859" y="165"/>
                  </a:cxn>
                  <a:cxn ang="0">
                    <a:pos x="880" y="177"/>
                  </a:cxn>
                  <a:cxn ang="0">
                    <a:pos x="896" y="199"/>
                  </a:cxn>
                  <a:cxn ang="0">
                    <a:pos x="904" y="233"/>
                  </a:cxn>
                  <a:cxn ang="0">
                    <a:pos x="904" y="1326"/>
                  </a:cxn>
                  <a:cxn ang="0">
                    <a:pos x="652" y="1326"/>
                  </a:cxn>
                  <a:cxn ang="0">
                    <a:pos x="652" y="198"/>
                  </a:cxn>
                  <a:cxn ang="0">
                    <a:pos x="637" y="174"/>
                  </a:cxn>
                  <a:cxn ang="0">
                    <a:pos x="619" y="165"/>
                  </a:cxn>
                  <a:cxn ang="0">
                    <a:pos x="277" y="165"/>
                  </a:cxn>
                  <a:cxn ang="0">
                    <a:pos x="256" y="174"/>
                  </a:cxn>
                  <a:cxn ang="0">
                    <a:pos x="250" y="195"/>
                  </a:cxn>
                  <a:cxn ang="0">
                    <a:pos x="250" y="1325"/>
                  </a:cxn>
                  <a:cxn ang="0">
                    <a:pos x="0" y="1329"/>
                  </a:cxn>
                </a:cxnLst>
                <a:rect l="0" t="0" r="r" b="b"/>
                <a:pathLst>
                  <a:path w="904" h="1329">
                    <a:moveTo>
                      <a:pt x="0" y="1329"/>
                    </a:moveTo>
                    <a:lnTo>
                      <a:pt x="1" y="219"/>
                    </a:lnTo>
                    <a:lnTo>
                      <a:pt x="7" y="192"/>
                    </a:lnTo>
                    <a:lnTo>
                      <a:pt x="22" y="174"/>
                    </a:lnTo>
                    <a:lnTo>
                      <a:pt x="40" y="162"/>
                    </a:lnTo>
                    <a:lnTo>
                      <a:pt x="301" y="0"/>
                    </a:lnTo>
                    <a:lnTo>
                      <a:pt x="610" y="0"/>
                    </a:lnTo>
                    <a:lnTo>
                      <a:pt x="859" y="165"/>
                    </a:lnTo>
                    <a:lnTo>
                      <a:pt x="880" y="177"/>
                    </a:lnTo>
                    <a:lnTo>
                      <a:pt x="896" y="199"/>
                    </a:lnTo>
                    <a:lnTo>
                      <a:pt x="904" y="233"/>
                    </a:lnTo>
                    <a:lnTo>
                      <a:pt x="904" y="1326"/>
                    </a:lnTo>
                    <a:lnTo>
                      <a:pt x="652" y="1326"/>
                    </a:lnTo>
                    <a:lnTo>
                      <a:pt x="652" y="198"/>
                    </a:lnTo>
                    <a:lnTo>
                      <a:pt x="637" y="174"/>
                    </a:lnTo>
                    <a:lnTo>
                      <a:pt x="619" y="165"/>
                    </a:lnTo>
                    <a:lnTo>
                      <a:pt x="277" y="165"/>
                    </a:lnTo>
                    <a:lnTo>
                      <a:pt x="256" y="174"/>
                    </a:lnTo>
                    <a:lnTo>
                      <a:pt x="250" y="195"/>
                    </a:lnTo>
                    <a:lnTo>
                      <a:pt x="250" y="1325"/>
                    </a:lnTo>
                    <a:lnTo>
                      <a:pt x="0" y="1329"/>
                    </a:lnTo>
                    <a:close/>
                  </a:path>
                </a:pathLst>
              </a:custGeom>
              <a:pattFill prst="openDmnd">
                <a:fgClr>
                  <a:srgbClr val="FF3300"/>
                </a:fgClr>
                <a:bgClr>
                  <a:schemeClr val="bg1"/>
                </a:bgClr>
              </a:pattFill>
              <a:ln w="9525">
                <a:solidFill>
                  <a:srgbClr val="FF3300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o-RO"/>
              </a:p>
            </p:txBody>
          </p:sp>
          <p:grpSp>
            <p:nvGrpSpPr>
              <p:cNvPr id="181369" name="Group 121"/>
              <p:cNvGrpSpPr>
                <a:grpSpLocks noChangeAspect="1"/>
              </p:cNvGrpSpPr>
              <p:nvPr/>
            </p:nvGrpSpPr>
            <p:grpSpPr bwMode="auto">
              <a:xfrm flipV="1">
                <a:off x="3319" y="1498"/>
                <a:ext cx="1039" cy="48"/>
                <a:chOff x="3713" y="2705"/>
                <a:chExt cx="904" cy="45"/>
              </a:xfrm>
            </p:grpSpPr>
            <p:sp>
              <p:nvSpPr>
                <p:cNvPr id="181370" name="Rectangle 122" descr="Мелкая клетка"/>
                <p:cNvSpPr>
                  <a:spLocks noChangeAspect="1" noChangeArrowheads="1"/>
                </p:cNvSpPr>
                <p:nvPr/>
              </p:nvSpPr>
              <p:spPr bwMode="auto">
                <a:xfrm>
                  <a:off x="3713" y="2709"/>
                  <a:ext cx="282" cy="14"/>
                </a:xfrm>
                <a:prstGeom prst="rect">
                  <a:avLst/>
                </a:prstGeom>
                <a:pattFill prst="smCheck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2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81371" name="Rectangle 123" descr="Мелкая клетка"/>
                <p:cNvSpPr>
                  <a:spLocks noChangeAspect="1" noChangeArrowheads="1"/>
                </p:cNvSpPr>
                <p:nvPr/>
              </p:nvSpPr>
              <p:spPr bwMode="auto">
                <a:xfrm>
                  <a:off x="4335" y="2705"/>
                  <a:ext cx="282" cy="14"/>
                </a:xfrm>
                <a:prstGeom prst="rect">
                  <a:avLst/>
                </a:prstGeom>
                <a:pattFill prst="smCheck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2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81372" name="Rectangle 124" descr="Мелкая клетка"/>
                <p:cNvSpPr>
                  <a:spLocks noChangeAspect="1" noChangeArrowheads="1"/>
                </p:cNvSpPr>
                <p:nvPr/>
              </p:nvSpPr>
              <p:spPr bwMode="auto">
                <a:xfrm>
                  <a:off x="3713" y="2723"/>
                  <a:ext cx="168" cy="14"/>
                </a:xfrm>
                <a:prstGeom prst="rect">
                  <a:avLst/>
                </a:prstGeom>
                <a:pattFill prst="smCheck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2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81373" name="Rectangle 125" descr="Мелкая клетка"/>
                <p:cNvSpPr>
                  <a:spLocks noChangeAspect="1" noChangeArrowheads="1"/>
                </p:cNvSpPr>
                <p:nvPr/>
              </p:nvSpPr>
              <p:spPr bwMode="auto">
                <a:xfrm>
                  <a:off x="4445" y="2720"/>
                  <a:ext cx="168" cy="14"/>
                </a:xfrm>
                <a:prstGeom prst="rect">
                  <a:avLst/>
                </a:prstGeom>
                <a:pattFill prst="smCheck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2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81374" name="Rectangle 126" descr="Мелкая клетка"/>
                <p:cNvSpPr>
                  <a:spLocks noChangeAspect="1" noChangeArrowheads="1"/>
                </p:cNvSpPr>
                <p:nvPr/>
              </p:nvSpPr>
              <p:spPr bwMode="auto">
                <a:xfrm>
                  <a:off x="3881" y="2736"/>
                  <a:ext cx="115" cy="14"/>
                </a:xfrm>
                <a:prstGeom prst="rect">
                  <a:avLst/>
                </a:prstGeom>
                <a:pattFill prst="smCheck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2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81375" name="Rectangle 127" descr="Мелкая клетка"/>
                <p:cNvSpPr>
                  <a:spLocks noChangeAspect="1" noChangeArrowheads="1"/>
                </p:cNvSpPr>
                <p:nvPr/>
              </p:nvSpPr>
              <p:spPr bwMode="auto">
                <a:xfrm>
                  <a:off x="4333" y="2733"/>
                  <a:ext cx="115" cy="14"/>
                </a:xfrm>
                <a:prstGeom prst="rect">
                  <a:avLst/>
                </a:prstGeom>
                <a:pattFill prst="smCheck">
                  <a:fgClr>
                    <a:schemeClr val="tx1"/>
                  </a:fgClr>
                  <a:bgClr>
                    <a:schemeClr val="bg1"/>
                  </a:bgClr>
                </a:pattFill>
                <a:ln w="6350">
                  <a:solidFill>
                    <a:schemeClr val="tx2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  <p:sp>
            <p:nvSpPr>
              <p:cNvPr id="181376" name="Oval 128" descr="Темный диагональный 1"/>
              <p:cNvSpPr>
                <a:spLocks noChangeAspect="1" noChangeArrowheads="1"/>
              </p:cNvSpPr>
              <p:nvPr/>
            </p:nvSpPr>
            <p:spPr bwMode="auto">
              <a:xfrm flipV="1">
                <a:off x="4370" y="3080"/>
                <a:ext cx="72" cy="68"/>
              </a:xfrm>
              <a:prstGeom prst="ellipse">
                <a:avLst/>
              </a:prstGeom>
              <a:pattFill prst="dkDnDiag">
                <a:fgClr>
                  <a:schemeClr val="tx2"/>
                </a:fgClr>
                <a:bgClr>
                  <a:schemeClr val="bg1"/>
                </a:bgClr>
              </a:pattFill>
              <a:ln w="6350">
                <a:solidFill>
                  <a:schemeClr val="tx2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81377" name="Oval 129" descr="Темный диагональный 1"/>
              <p:cNvSpPr>
                <a:spLocks noChangeAspect="1" noChangeArrowheads="1"/>
              </p:cNvSpPr>
              <p:nvPr/>
            </p:nvSpPr>
            <p:spPr bwMode="auto">
              <a:xfrm flipV="1">
                <a:off x="3224" y="3082"/>
                <a:ext cx="72" cy="68"/>
              </a:xfrm>
              <a:prstGeom prst="ellipse">
                <a:avLst/>
              </a:prstGeom>
              <a:pattFill prst="dkDnDiag">
                <a:fgClr>
                  <a:schemeClr val="tx2"/>
                </a:fgClr>
                <a:bgClr>
                  <a:schemeClr val="bg1"/>
                </a:bgClr>
              </a:pattFill>
              <a:ln w="6350">
                <a:solidFill>
                  <a:schemeClr val="tx2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81378" name="AutoShape 130"/>
              <p:cNvSpPr>
                <a:spLocks noChangeAspect="1" noChangeArrowheads="1"/>
              </p:cNvSpPr>
              <p:nvPr/>
            </p:nvSpPr>
            <p:spPr bwMode="auto">
              <a:xfrm flipV="1">
                <a:off x="3367" y="378"/>
                <a:ext cx="88" cy="111"/>
              </a:xfrm>
              <a:prstGeom prst="bevel">
                <a:avLst>
                  <a:gd name="adj" fmla="val 16250"/>
                </a:avLst>
              </a:prstGeom>
              <a:gradFill rotWithShape="0">
                <a:gsLst>
                  <a:gs pos="0">
                    <a:schemeClr val="folHlink"/>
                  </a:gs>
                  <a:gs pos="50000">
                    <a:schemeClr val="folHlink">
                      <a:gamma/>
                      <a:tint val="15294"/>
                      <a:invGamma/>
                    </a:schemeClr>
                  </a:gs>
                  <a:gs pos="100000">
                    <a:schemeClr val="folHlink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grpSp>
            <p:nvGrpSpPr>
              <p:cNvPr id="181379" name="Group 131"/>
              <p:cNvGrpSpPr>
                <a:grpSpLocks noChangeAspect="1"/>
              </p:cNvGrpSpPr>
              <p:nvPr/>
            </p:nvGrpSpPr>
            <p:grpSpPr bwMode="auto">
              <a:xfrm flipV="1">
                <a:off x="3326" y="193"/>
                <a:ext cx="183" cy="184"/>
                <a:chOff x="3719" y="3800"/>
                <a:chExt cx="159" cy="172"/>
              </a:xfrm>
            </p:grpSpPr>
            <p:grpSp>
              <p:nvGrpSpPr>
                <p:cNvPr id="181380" name="Group 132"/>
                <p:cNvGrpSpPr>
                  <a:grpSpLocks noChangeAspect="1"/>
                </p:cNvGrpSpPr>
                <p:nvPr/>
              </p:nvGrpSpPr>
              <p:grpSpPr bwMode="auto">
                <a:xfrm>
                  <a:off x="3719" y="3915"/>
                  <a:ext cx="159" cy="57"/>
                  <a:chOff x="3719" y="3915"/>
                  <a:chExt cx="159" cy="57"/>
                </a:xfrm>
              </p:grpSpPr>
              <p:sp>
                <p:nvSpPr>
                  <p:cNvPr id="181381" name="Freeform 133"/>
                  <p:cNvSpPr>
                    <a:spLocks noChangeAspect="1"/>
                  </p:cNvSpPr>
                  <p:nvPr/>
                </p:nvSpPr>
                <p:spPr bwMode="auto">
                  <a:xfrm>
                    <a:off x="3719" y="3915"/>
                    <a:ext cx="159" cy="57"/>
                  </a:xfrm>
                  <a:custGeom>
                    <a:avLst/>
                    <a:gdLst/>
                    <a:ahLst/>
                    <a:cxnLst>
                      <a:cxn ang="0">
                        <a:pos x="36" y="0"/>
                      </a:cxn>
                      <a:cxn ang="0">
                        <a:pos x="112" y="0"/>
                      </a:cxn>
                      <a:cxn ang="0">
                        <a:pos x="159" y="41"/>
                      </a:cxn>
                      <a:cxn ang="0">
                        <a:pos x="159" y="56"/>
                      </a:cxn>
                      <a:cxn ang="0">
                        <a:pos x="91" y="56"/>
                      </a:cxn>
                      <a:cxn ang="0">
                        <a:pos x="91" y="26"/>
                      </a:cxn>
                      <a:cxn ang="0">
                        <a:pos x="66" y="26"/>
                      </a:cxn>
                      <a:cxn ang="0">
                        <a:pos x="66" y="57"/>
                      </a:cxn>
                      <a:cxn ang="0">
                        <a:pos x="0" y="57"/>
                      </a:cxn>
                      <a:cxn ang="0">
                        <a:pos x="0" y="39"/>
                      </a:cxn>
                      <a:cxn ang="0">
                        <a:pos x="36" y="0"/>
                      </a:cxn>
                    </a:cxnLst>
                    <a:rect l="0" t="0" r="r" b="b"/>
                    <a:pathLst>
                      <a:path w="159" h="57">
                        <a:moveTo>
                          <a:pt x="36" y="0"/>
                        </a:moveTo>
                        <a:lnTo>
                          <a:pt x="112" y="0"/>
                        </a:lnTo>
                        <a:lnTo>
                          <a:pt x="159" y="41"/>
                        </a:lnTo>
                        <a:lnTo>
                          <a:pt x="159" y="56"/>
                        </a:lnTo>
                        <a:lnTo>
                          <a:pt x="91" y="56"/>
                        </a:lnTo>
                        <a:lnTo>
                          <a:pt x="91" y="26"/>
                        </a:lnTo>
                        <a:lnTo>
                          <a:pt x="66" y="26"/>
                        </a:lnTo>
                        <a:lnTo>
                          <a:pt x="66" y="57"/>
                        </a:lnTo>
                        <a:lnTo>
                          <a:pt x="0" y="57"/>
                        </a:lnTo>
                        <a:lnTo>
                          <a:pt x="0" y="39"/>
                        </a:lnTo>
                        <a:lnTo>
                          <a:pt x="36" y="0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chemeClr val="folHlink"/>
                      </a:gs>
                      <a:gs pos="50000">
                        <a:schemeClr val="folHlink">
                          <a:gamma/>
                          <a:tint val="15294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endParaRPr lang="ro-RO"/>
                  </a:p>
                </p:txBody>
              </p:sp>
              <p:sp>
                <p:nvSpPr>
                  <p:cNvPr id="181382" name="Line 134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3722" y="3953"/>
                    <a:ext cx="61" cy="0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endParaRPr lang="ro-RO"/>
                  </a:p>
                </p:txBody>
              </p:sp>
              <p:sp>
                <p:nvSpPr>
                  <p:cNvPr id="181383" name="Line 135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3810" y="3953"/>
                    <a:ext cx="66" cy="1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endParaRPr lang="ro-RO"/>
                  </a:p>
                </p:txBody>
              </p:sp>
            </p:grpSp>
            <p:grpSp>
              <p:nvGrpSpPr>
                <p:cNvPr id="181384" name="Group 136"/>
                <p:cNvGrpSpPr>
                  <a:grpSpLocks noChangeAspect="1"/>
                </p:cNvGrpSpPr>
                <p:nvPr/>
              </p:nvGrpSpPr>
              <p:grpSpPr bwMode="auto">
                <a:xfrm>
                  <a:off x="3740" y="3800"/>
                  <a:ext cx="105" cy="115"/>
                  <a:chOff x="3740" y="3800"/>
                  <a:chExt cx="105" cy="115"/>
                </a:xfrm>
              </p:grpSpPr>
              <p:sp>
                <p:nvSpPr>
                  <p:cNvPr id="181385" name="Rectangle 13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755" y="3800"/>
                    <a:ext cx="76" cy="115"/>
                  </a:xfrm>
                  <a:prstGeom prst="rect">
                    <a:avLst/>
                  </a:prstGeom>
                  <a:gradFill rotWithShape="0">
                    <a:gsLst>
                      <a:gs pos="0">
                        <a:schemeClr val="folHlink"/>
                      </a:gs>
                      <a:gs pos="50000">
                        <a:schemeClr val="folHlink">
                          <a:gamma/>
                          <a:tint val="15294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81386" name="Freeform 138"/>
                  <p:cNvSpPr>
                    <a:spLocks noChangeAspect="1"/>
                  </p:cNvSpPr>
                  <p:nvPr/>
                </p:nvSpPr>
                <p:spPr bwMode="auto">
                  <a:xfrm>
                    <a:off x="3740" y="3800"/>
                    <a:ext cx="15" cy="114"/>
                  </a:xfrm>
                  <a:custGeom>
                    <a:avLst/>
                    <a:gdLst/>
                    <a:ahLst/>
                    <a:cxnLst>
                      <a:cxn ang="0">
                        <a:pos x="13" y="0"/>
                      </a:cxn>
                      <a:cxn ang="0">
                        <a:pos x="0" y="33"/>
                      </a:cxn>
                      <a:cxn ang="0">
                        <a:pos x="0" y="111"/>
                      </a:cxn>
                      <a:cxn ang="0">
                        <a:pos x="15" y="114"/>
                      </a:cxn>
                    </a:cxnLst>
                    <a:rect l="0" t="0" r="r" b="b"/>
                    <a:pathLst>
                      <a:path w="15" h="114">
                        <a:moveTo>
                          <a:pt x="13" y="0"/>
                        </a:moveTo>
                        <a:lnTo>
                          <a:pt x="0" y="33"/>
                        </a:lnTo>
                        <a:lnTo>
                          <a:pt x="0" y="111"/>
                        </a:lnTo>
                        <a:lnTo>
                          <a:pt x="15" y="114"/>
                        </a:lnTo>
                      </a:path>
                    </a:pathLst>
                  </a:custGeom>
                  <a:gradFill rotWithShape="0">
                    <a:gsLst>
                      <a:gs pos="0">
                        <a:schemeClr val="folHlink"/>
                      </a:gs>
                      <a:gs pos="50000">
                        <a:schemeClr val="folHlink">
                          <a:gamma/>
                          <a:tint val="15294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lin ang="0" scaled="1"/>
                  </a:gradFill>
                  <a:ln w="6350" cmpd="sng">
                    <a:solidFill>
                      <a:schemeClr val="tx1"/>
                    </a:solidFill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o-RO"/>
                  </a:p>
                </p:txBody>
              </p:sp>
              <p:sp>
                <p:nvSpPr>
                  <p:cNvPr id="181387" name="Freeform 139"/>
                  <p:cNvSpPr>
                    <a:spLocks noChangeAspect="1"/>
                  </p:cNvSpPr>
                  <p:nvPr/>
                </p:nvSpPr>
                <p:spPr bwMode="auto">
                  <a:xfrm flipH="1">
                    <a:off x="3830" y="3801"/>
                    <a:ext cx="15" cy="114"/>
                  </a:xfrm>
                  <a:custGeom>
                    <a:avLst/>
                    <a:gdLst/>
                    <a:ahLst/>
                    <a:cxnLst>
                      <a:cxn ang="0">
                        <a:pos x="13" y="0"/>
                      </a:cxn>
                      <a:cxn ang="0">
                        <a:pos x="0" y="33"/>
                      </a:cxn>
                      <a:cxn ang="0">
                        <a:pos x="0" y="111"/>
                      </a:cxn>
                      <a:cxn ang="0">
                        <a:pos x="15" y="114"/>
                      </a:cxn>
                    </a:cxnLst>
                    <a:rect l="0" t="0" r="r" b="b"/>
                    <a:pathLst>
                      <a:path w="15" h="114">
                        <a:moveTo>
                          <a:pt x="13" y="0"/>
                        </a:moveTo>
                        <a:lnTo>
                          <a:pt x="0" y="33"/>
                        </a:lnTo>
                        <a:lnTo>
                          <a:pt x="0" y="111"/>
                        </a:lnTo>
                        <a:lnTo>
                          <a:pt x="15" y="114"/>
                        </a:lnTo>
                      </a:path>
                    </a:pathLst>
                  </a:custGeom>
                  <a:gradFill rotWithShape="0">
                    <a:gsLst>
                      <a:gs pos="0">
                        <a:schemeClr val="folHlink"/>
                      </a:gs>
                      <a:gs pos="50000">
                        <a:schemeClr val="folHlink">
                          <a:gamma/>
                          <a:tint val="15294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lin ang="0" scaled="1"/>
                  </a:gradFill>
                  <a:ln w="6350" cmpd="sng">
                    <a:solidFill>
                      <a:schemeClr val="tx1"/>
                    </a:solidFill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o-RO"/>
                  </a:p>
                </p:txBody>
              </p:sp>
            </p:grpSp>
          </p:grpSp>
          <p:sp>
            <p:nvSpPr>
              <p:cNvPr id="181388" name="Rectangle 140" descr="Алмазная решетка (контур)"/>
              <p:cNvSpPr>
                <a:spLocks noChangeAspect="1" noChangeArrowheads="1"/>
              </p:cNvSpPr>
              <p:nvPr/>
            </p:nvSpPr>
            <p:spPr bwMode="auto">
              <a:xfrm flipV="1">
                <a:off x="3951" y="159"/>
                <a:ext cx="27" cy="24"/>
              </a:xfrm>
              <a:prstGeom prst="rect">
                <a:avLst/>
              </a:prstGeom>
              <a:pattFill prst="openDmnd">
                <a:fgClr>
                  <a:schemeClr val="tx2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grpSp>
            <p:nvGrpSpPr>
              <p:cNvPr id="181389" name="Group 141"/>
              <p:cNvGrpSpPr>
                <a:grpSpLocks noChangeAspect="1"/>
              </p:cNvGrpSpPr>
              <p:nvPr/>
            </p:nvGrpSpPr>
            <p:grpSpPr bwMode="auto">
              <a:xfrm flipV="1">
                <a:off x="3238" y="499"/>
                <a:ext cx="1250" cy="697"/>
                <a:chOff x="4752" y="3039"/>
                <a:chExt cx="1088" cy="599"/>
              </a:xfrm>
            </p:grpSpPr>
            <p:sp>
              <p:nvSpPr>
                <p:cNvPr id="181390" name="Freeform 142"/>
                <p:cNvSpPr>
                  <a:spLocks noChangeAspect="1"/>
                </p:cNvSpPr>
                <p:nvPr/>
              </p:nvSpPr>
              <p:spPr bwMode="auto">
                <a:xfrm flipV="1">
                  <a:off x="4806" y="3115"/>
                  <a:ext cx="934" cy="517"/>
                </a:xfrm>
                <a:custGeom>
                  <a:avLst/>
                  <a:gdLst/>
                  <a:ahLst/>
                  <a:cxnLst>
                    <a:cxn ang="0">
                      <a:pos x="0" y="1212"/>
                    </a:cxn>
                    <a:cxn ang="0">
                      <a:pos x="2200" y="1220"/>
                    </a:cxn>
                    <a:cxn ang="0">
                      <a:pos x="2200" y="1100"/>
                    </a:cxn>
                    <a:cxn ang="0">
                      <a:pos x="1917" y="0"/>
                    </a:cxn>
                    <a:cxn ang="0">
                      <a:pos x="283" y="0"/>
                    </a:cxn>
                    <a:cxn ang="0">
                      <a:pos x="8" y="1057"/>
                    </a:cxn>
                    <a:cxn ang="0">
                      <a:pos x="0" y="1212"/>
                    </a:cxn>
                  </a:cxnLst>
                  <a:rect l="0" t="0" r="r" b="b"/>
                  <a:pathLst>
                    <a:path w="2200" h="1220">
                      <a:moveTo>
                        <a:pt x="0" y="1212"/>
                      </a:moveTo>
                      <a:lnTo>
                        <a:pt x="2200" y="1220"/>
                      </a:lnTo>
                      <a:lnTo>
                        <a:pt x="2200" y="1100"/>
                      </a:lnTo>
                      <a:lnTo>
                        <a:pt x="1917" y="0"/>
                      </a:lnTo>
                      <a:lnTo>
                        <a:pt x="283" y="0"/>
                      </a:lnTo>
                      <a:lnTo>
                        <a:pt x="8" y="1057"/>
                      </a:lnTo>
                      <a:lnTo>
                        <a:pt x="0" y="1212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DDDDDD">
                        <a:gamma/>
                        <a:shade val="46275"/>
                        <a:invGamma/>
                      </a:srgbClr>
                    </a:gs>
                    <a:gs pos="100000">
                      <a:srgbClr val="DDDDDD"/>
                    </a:gs>
                  </a:gsLst>
                  <a:lin ang="189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ro-RO"/>
                </a:p>
              </p:txBody>
            </p:sp>
            <p:sp>
              <p:nvSpPr>
                <p:cNvPr id="181391" name="Rectangle 143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 flipV="1">
                  <a:off x="5366" y="3085"/>
                  <a:ext cx="402" cy="20"/>
                </a:xfrm>
                <a:prstGeom prst="rect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ro-RO"/>
                </a:p>
              </p:txBody>
            </p:sp>
            <p:sp>
              <p:nvSpPr>
                <p:cNvPr id="181392" name="Freeform 144" descr="75%"/>
                <p:cNvSpPr>
                  <a:spLocks noChangeAspect="1"/>
                </p:cNvSpPr>
                <p:nvPr/>
              </p:nvSpPr>
              <p:spPr bwMode="auto">
                <a:xfrm flipV="1">
                  <a:off x="4781" y="3039"/>
                  <a:ext cx="987" cy="64"/>
                </a:xfrm>
                <a:custGeom>
                  <a:avLst/>
                  <a:gdLst/>
                  <a:ahLst/>
                  <a:cxnLst>
                    <a:cxn ang="0">
                      <a:pos x="1" y="33"/>
                    </a:cxn>
                    <a:cxn ang="0">
                      <a:pos x="0" y="71"/>
                    </a:cxn>
                    <a:cxn ang="0">
                      <a:pos x="816" y="69"/>
                    </a:cxn>
                    <a:cxn ang="0">
                      <a:pos x="837" y="78"/>
                    </a:cxn>
                    <a:cxn ang="0">
                      <a:pos x="852" y="111"/>
                    </a:cxn>
                    <a:cxn ang="0">
                      <a:pos x="879" y="138"/>
                    </a:cxn>
                    <a:cxn ang="0">
                      <a:pos x="897" y="147"/>
                    </a:cxn>
                    <a:cxn ang="0">
                      <a:pos x="939" y="147"/>
                    </a:cxn>
                    <a:cxn ang="0">
                      <a:pos x="976" y="123"/>
                    </a:cxn>
                    <a:cxn ang="0">
                      <a:pos x="1030" y="42"/>
                    </a:cxn>
                    <a:cxn ang="0">
                      <a:pos x="1057" y="27"/>
                    </a:cxn>
                    <a:cxn ang="0">
                      <a:pos x="1078" y="27"/>
                    </a:cxn>
                    <a:cxn ang="0">
                      <a:pos x="1264" y="27"/>
                    </a:cxn>
                    <a:cxn ang="0">
                      <a:pos x="1294" y="39"/>
                    </a:cxn>
                    <a:cxn ang="0">
                      <a:pos x="1306" y="63"/>
                    </a:cxn>
                    <a:cxn ang="0">
                      <a:pos x="1358" y="129"/>
                    </a:cxn>
                    <a:cxn ang="0">
                      <a:pos x="1376" y="150"/>
                    </a:cxn>
                    <a:cxn ang="0">
                      <a:pos x="1424" y="150"/>
                    </a:cxn>
                    <a:cxn ang="0">
                      <a:pos x="1442" y="138"/>
                    </a:cxn>
                    <a:cxn ang="0">
                      <a:pos x="1460" y="132"/>
                    </a:cxn>
                    <a:cxn ang="0">
                      <a:pos x="1484" y="81"/>
                    </a:cxn>
                    <a:cxn ang="0">
                      <a:pos x="1508" y="69"/>
                    </a:cxn>
                    <a:cxn ang="0">
                      <a:pos x="1529" y="69"/>
                    </a:cxn>
                    <a:cxn ang="0">
                      <a:pos x="2323" y="69"/>
                    </a:cxn>
                    <a:cxn ang="0">
                      <a:pos x="2325" y="38"/>
                    </a:cxn>
                    <a:cxn ang="0">
                      <a:pos x="1499" y="39"/>
                    </a:cxn>
                    <a:cxn ang="0">
                      <a:pos x="1472" y="51"/>
                    </a:cxn>
                    <a:cxn ang="0">
                      <a:pos x="1460" y="66"/>
                    </a:cxn>
                    <a:cxn ang="0">
                      <a:pos x="1436" y="111"/>
                    </a:cxn>
                    <a:cxn ang="0">
                      <a:pos x="1412" y="117"/>
                    </a:cxn>
                    <a:cxn ang="0">
                      <a:pos x="1394" y="117"/>
                    </a:cxn>
                    <a:cxn ang="0">
                      <a:pos x="1367" y="93"/>
                    </a:cxn>
                    <a:cxn ang="0">
                      <a:pos x="1324" y="27"/>
                    </a:cxn>
                    <a:cxn ang="0">
                      <a:pos x="1306" y="12"/>
                    </a:cxn>
                    <a:cxn ang="0">
                      <a:pos x="1282" y="0"/>
                    </a:cxn>
                    <a:cxn ang="0">
                      <a:pos x="1255" y="0"/>
                    </a:cxn>
                    <a:cxn ang="0">
                      <a:pos x="1033" y="3"/>
                    </a:cxn>
                    <a:cxn ang="0">
                      <a:pos x="1009" y="15"/>
                    </a:cxn>
                    <a:cxn ang="0">
                      <a:pos x="997" y="30"/>
                    </a:cxn>
                    <a:cxn ang="0">
                      <a:pos x="973" y="60"/>
                    </a:cxn>
                    <a:cxn ang="0">
                      <a:pos x="954" y="96"/>
                    </a:cxn>
                    <a:cxn ang="0">
                      <a:pos x="933" y="108"/>
                    </a:cxn>
                    <a:cxn ang="0">
                      <a:pos x="906" y="108"/>
                    </a:cxn>
                    <a:cxn ang="0">
                      <a:pos x="891" y="96"/>
                    </a:cxn>
                    <a:cxn ang="0">
                      <a:pos x="864" y="72"/>
                    </a:cxn>
                    <a:cxn ang="0">
                      <a:pos x="852" y="48"/>
                    </a:cxn>
                    <a:cxn ang="0">
                      <a:pos x="831" y="36"/>
                    </a:cxn>
                    <a:cxn ang="0">
                      <a:pos x="1" y="33"/>
                    </a:cxn>
                  </a:cxnLst>
                  <a:rect l="0" t="0" r="r" b="b"/>
                  <a:pathLst>
                    <a:path w="2325" h="150">
                      <a:moveTo>
                        <a:pt x="1" y="33"/>
                      </a:moveTo>
                      <a:lnTo>
                        <a:pt x="0" y="71"/>
                      </a:lnTo>
                      <a:lnTo>
                        <a:pt x="816" y="69"/>
                      </a:lnTo>
                      <a:lnTo>
                        <a:pt x="837" y="78"/>
                      </a:lnTo>
                      <a:lnTo>
                        <a:pt x="852" y="111"/>
                      </a:lnTo>
                      <a:lnTo>
                        <a:pt x="879" y="138"/>
                      </a:lnTo>
                      <a:lnTo>
                        <a:pt x="897" y="147"/>
                      </a:lnTo>
                      <a:lnTo>
                        <a:pt x="939" y="147"/>
                      </a:lnTo>
                      <a:lnTo>
                        <a:pt x="976" y="123"/>
                      </a:lnTo>
                      <a:lnTo>
                        <a:pt x="1030" y="42"/>
                      </a:lnTo>
                      <a:lnTo>
                        <a:pt x="1057" y="27"/>
                      </a:lnTo>
                      <a:lnTo>
                        <a:pt x="1078" y="27"/>
                      </a:lnTo>
                      <a:lnTo>
                        <a:pt x="1264" y="27"/>
                      </a:lnTo>
                      <a:lnTo>
                        <a:pt x="1294" y="39"/>
                      </a:lnTo>
                      <a:lnTo>
                        <a:pt x="1306" y="63"/>
                      </a:lnTo>
                      <a:lnTo>
                        <a:pt x="1358" y="129"/>
                      </a:lnTo>
                      <a:lnTo>
                        <a:pt x="1376" y="150"/>
                      </a:lnTo>
                      <a:lnTo>
                        <a:pt x="1424" y="150"/>
                      </a:lnTo>
                      <a:lnTo>
                        <a:pt x="1442" y="138"/>
                      </a:lnTo>
                      <a:lnTo>
                        <a:pt x="1460" y="132"/>
                      </a:lnTo>
                      <a:lnTo>
                        <a:pt x="1484" y="81"/>
                      </a:lnTo>
                      <a:lnTo>
                        <a:pt x="1508" y="69"/>
                      </a:lnTo>
                      <a:lnTo>
                        <a:pt x="1529" y="69"/>
                      </a:lnTo>
                      <a:lnTo>
                        <a:pt x="2323" y="69"/>
                      </a:lnTo>
                      <a:lnTo>
                        <a:pt x="2325" y="38"/>
                      </a:lnTo>
                      <a:lnTo>
                        <a:pt x="1499" y="39"/>
                      </a:lnTo>
                      <a:lnTo>
                        <a:pt x="1472" y="51"/>
                      </a:lnTo>
                      <a:lnTo>
                        <a:pt x="1460" y="66"/>
                      </a:lnTo>
                      <a:lnTo>
                        <a:pt x="1436" y="111"/>
                      </a:lnTo>
                      <a:lnTo>
                        <a:pt x="1412" y="117"/>
                      </a:lnTo>
                      <a:lnTo>
                        <a:pt x="1394" y="117"/>
                      </a:lnTo>
                      <a:lnTo>
                        <a:pt x="1367" y="93"/>
                      </a:lnTo>
                      <a:lnTo>
                        <a:pt x="1324" y="27"/>
                      </a:lnTo>
                      <a:lnTo>
                        <a:pt x="1306" y="12"/>
                      </a:lnTo>
                      <a:lnTo>
                        <a:pt x="1282" y="0"/>
                      </a:lnTo>
                      <a:lnTo>
                        <a:pt x="1255" y="0"/>
                      </a:lnTo>
                      <a:lnTo>
                        <a:pt x="1033" y="3"/>
                      </a:lnTo>
                      <a:lnTo>
                        <a:pt x="1009" y="15"/>
                      </a:lnTo>
                      <a:lnTo>
                        <a:pt x="997" y="30"/>
                      </a:lnTo>
                      <a:lnTo>
                        <a:pt x="973" y="60"/>
                      </a:lnTo>
                      <a:lnTo>
                        <a:pt x="954" y="96"/>
                      </a:lnTo>
                      <a:lnTo>
                        <a:pt x="933" y="108"/>
                      </a:lnTo>
                      <a:lnTo>
                        <a:pt x="906" y="108"/>
                      </a:lnTo>
                      <a:lnTo>
                        <a:pt x="891" y="96"/>
                      </a:lnTo>
                      <a:lnTo>
                        <a:pt x="864" y="72"/>
                      </a:lnTo>
                      <a:lnTo>
                        <a:pt x="852" y="48"/>
                      </a:lnTo>
                      <a:lnTo>
                        <a:pt x="831" y="36"/>
                      </a:lnTo>
                      <a:lnTo>
                        <a:pt x="1" y="33"/>
                      </a:lnTo>
                      <a:close/>
                    </a:path>
                  </a:pathLst>
                </a:custGeom>
                <a:pattFill prst="pct75">
                  <a:fgClr>
                    <a:schemeClr val="tx2"/>
                  </a:fgClr>
                  <a:bgClr>
                    <a:srgbClr val="FFFFFF"/>
                  </a:bgClr>
                </a:patt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ro-RO"/>
                </a:p>
              </p:txBody>
            </p:sp>
            <p:sp>
              <p:nvSpPr>
                <p:cNvPr id="181393" name="Freeform 145" descr="Темный диагональный 2"/>
                <p:cNvSpPr>
                  <a:spLocks noChangeAspect="1"/>
                </p:cNvSpPr>
                <p:nvPr/>
              </p:nvSpPr>
              <p:spPr bwMode="auto">
                <a:xfrm flipV="1">
                  <a:off x="5213" y="3054"/>
                  <a:ext cx="121" cy="37"/>
                </a:xfrm>
                <a:custGeom>
                  <a:avLst/>
                  <a:gdLst/>
                  <a:ahLst/>
                  <a:cxnLst>
                    <a:cxn ang="0">
                      <a:pos x="21" y="87"/>
                    </a:cxn>
                    <a:cxn ang="0">
                      <a:pos x="21" y="34"/>
                    </a:cxn>
                    <a:cxn ang="0">
                      <a:pos x="34" y="18"/>
                    </a:cxn>
                    <a:cxn ang="0">
                      <a:pos x="240" y="18"/>
                    </a:cxn>
                    <a:cxn ang="0">
                      <a:pos x="262" y="31"/>
                    </a:cxn>
                    <a:cxn ang="0">
                      <a:pos x="262" y="88"/>
                    </a:cxn>
                    <a:cxn ang="0">
                      <a:pos x="286" y="88"/>
                    </a:cxn>
                    <a:cxn ang="0">
                      <a:pos x="286" y="34"/>
                    </a:cxn>
                    <a:cxn ang="0">
                      <a:pos x="277" y="13"/>
                    </a:cxn>
                    <a:cxn ang="0">
                      <a:pos x="264" y="3"/>
                    </a:cxn>
                    <a:cxn ang="0">
                      <a:pos x="243" y="0"/>
                    </a:cxn>
                    <a:cxn ang="0">
                      <a:pos x="37" y="0"/>
                    </a:cxn>
                    <a:cxn ang="0">
                      <a:pos x="16" y="3"/>
                    </a:cxn>
                    <a:cxn ang="0">
                      <a:pos x="7" y="15"/>
                    </a:cxn>
                    <a:cxn ang="0">
                      <a:pos x="0" y="33"/>
                    </a:cxn>
                    <a:cxn ang="0">
                      <a:pos x="0" y="90"/>
                    </a:cxn>
                    <a:cxn ang="0">
                      <a:pos x="21" y="87"/>
                    </a:cxn>
                  </a:cxnLst>
                  <a:rect l="0" t="0" r="r" b="b"/>
                  <a:pathLst>
                    <a:path w="286" h="90">
                      <a:moveTo>
                        <a:pt x="21" y="87"/>
                      </a:moveTo>
                      <a:lnTo>
                        <a:pt x="21" y="34"/>
                      </a:lnTo>
                      <a:lnTo>
                        <a:pt x="34" y="18"/>
                      </a:lnTo>
                      <a:lnTo>
                        <a:pt x="240" y="18"/>
                      </a:lnTo>
                      <a:lnTo>
                        <a:pt x="262" y="31"/>
                      </a:lnTo>
                      <a:lnTo>
                        <a:pt x="262" y="88"/>
                      </a:lnTo>
                      <a:lnTo>
                        <a:pt x="286" y="88"/>
                      </a:lnTo>
                      <a:lnTo>
                        <a:pt x="286" y="34"/>
                      </a:lnTo>
                      <a:lnTo>
                        <a:pt x="277" y="13"/>
                      </a:lnTo>
                      <a:lnTo>
                        <a:pt x="264" y="3"/>
                      </a:lnTo>
                      <a:lnTo>
                        <a:pt x="243" y="0"/>
                      </a:lnTo>
                      <a:lnTo>
                        <a:pt x="37" y="0"/>
                      </a:lnTo>
                      <a:lnTo>
                        <a:pt x="16" y="3"/>
                      </a:lnTo>
                      <a:lnTo>
                        <a:pt x="7" y="15"/>
                      </a:lnTo>
                      <a:lnTo>
                        <a:pt x="0" y="33"/>
                      </a:lnTo>
                      <a:lnTo>
                        <a:pt x="0" y="90"/>
                      </a:lnTo>
                      <a:lnTo>
                        <a:pt x="21" y="87"/>
                      </a:lnTo>
                      <a:close/>
                    </a:path>
                  </a:pathLst>
                </a:custGeom>
                <a:pattFill prst="dkUpDiag">
                  <a:fgClr>
                    <a:schemeClr val="tx2"/>
                  </a:fgClr>
                  <a:bgClr>
                    <a:schemeClr val="bg1"/>
                  </a:bgClr>
                </a:pattFill>
                <a:ln w="6350" cmpd="sng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ro-RO"/>
                </a:p>
              </p:txBody>
            </p:sp>
            <p:sp>
              <p:nvSpPr>
                <p:cNvPr id="181394" name="Freeform 146" descr="Темный диагональный 1"/>
                <p:cNvSpPr>
                  <a:spLocks noChangeAspect="1"/>
                </p:cNvSpPr>
                <p:nvPr/>
              </p:nvSpPr>
              <p:spPr bwMode="auto">
                <a:xfrm flipV="1">
                  <a:off x="5072" y="3100"/>
                  <a:ext cx="403" cy="49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8" y="2"/>
                    </a:cxn>
                    <a:cxn ang="0">
                      <a:pos x="18" y="74"/>
                    </a:cxn>
                    <a:cxn ang="0">
                      <a:pos x="274" y="74"/>
                    </a:cxn>
                    <a:cxn ang="0">
                      <a:pos x="303" y="93"/>
                    </a:cxn>
                    <a:cxn ang="0">
                      <a:pos x="652" y="95"/>
                    </a:cxn>
                    <a:cxn ang="0">
                      <a:pos x="690" y="77"/>
                    </a:cxn>
                    <a:cxn ang="0">
                      <a:pos x="933" y="77"/>
                    </a:cxn>
                    <a:cxn ang="0">
                      <a:pos x="931" y="2"/>
                    </a:cxn>
                    <a:cxn ang="0">
                      <a:pos x="951" y="0"/>
                    </a:cxn>
                    <a:cxn ang="0">
                      <a:pos x="951" y="99"/>
                    </a:cxn>
                    <a:cxn ang="0">
                      <a:pos x="691" y="99"/>
                    </a:cxn>
                    <a:cxn ang="0">
                      <a:pos x="657" y="114"/>
                    </a:cxn>
                    <a:cxn ang="0">
                      <a:pos x="301" y="114"/>
                    </a:cxn>
                    <a:cxn ang="0">
                      <a:pos x="264" y="92"/>
                    </a:cxn>
                    <a:cxn ang="0">
                      <a:pos x="0" y="92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951" h="114">
                      <a:moveTo>
                        <a:pt x="0" y="0"/>
                      </a:moveTo>
                      <a:lnTo>
                        <a:pt x="18" y="2"/>
                      </a:lnTo>
                      <a:lnTo>
                        <a:pt x="18" y="74"/>
                      </a:lnTo>
                      <a:lnTo>
                        <a:pt x="274" y="74"/>
                      </a:lnTo>
                      <a:lnTo>
                        <a:pt x="303" y="93"/>
                      </a:lnTo>
                      <a:lnTo>
                        <a:pt x="652" y="95"/>
                      </a:lnTo>
                      <a:lnTo>
                        <a:pt x="690" y="77"/>
                      </a:lnTo>
                      <a:lnTo>
                        <a:pt x="933" y="77"/>
                      </a:lnTo>
                      <a:lnTo>
                        <a:pt x="931" y="2"/>
                      </a:lnTo>
                      <a:lnTo>
                        <a:pt x="951" y="0"/>
                      </a:lnTo>
                      <a:lnTo>
                        <a:pt x="951" y="99"/>
                      </a:lnTo>
                      <a:lnTo>
                        <a:pt x="691" y="99"/>
                      </a:lnTo>
                      <a:lnTo>
                        <a:pt x="657" y="114"/>
                      </a:lnTo>
                      <a:lnTo>
                        <a:pt x="301" y="114"/>
                      </a:lnTo>
                      <a:lnTo>
                        <a:pt x="264" y="92"/>
                      </a:lnTo>
                      <a:lnTo>
                        <a:pt x="0" y="9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pattFill prst="dkDnDiag">
                  <a:fgClr>
                    <a:schemeClr val="tx2"/>
                  </a:fgClr>
                  <a:bgClr>
                    <a:schemeClr val="bg1"/>
                  </a:bgClr>
                </a:pattFill>
                <a:ln w="6350" cap="flat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o-RO"/>
                </a:p>
              </p:txBody>
            </p:sp>
            <p:sp>
              <p:nvSpPr>
                <p:cNvPr id="181395" name="Rectangle 147" descr="Крупное конфетти"/>
                <p:cNvSpPr>
                  <a:spLocks noChangeAspect="1" noChangeArrowheads="1"/>
                </p:cNvSpPr>
                <p:nvPr/>
              </p:nvSpPr>
              <p:spPr bwMode="auto">
                <a:xfrm flipV="1">
                  <a:off x="5078" y="3117"/>
                  <a:ext cx="390" cy="30"/>
                </a:xfrm>
                <a:prstGeom prst="rect">
                  <a:avLst/>
                </a:prstGeom>
                <a:pattFill prst="lgConfetti">
                  <a:fgClr>
                    <a:srgbClr val="FF0000"/>
                  </a:fgClr>
                  <a:bgClr>
                    <a:schemeClr val="bg1"/>
                  </a:bgClr>
                </a:pattFill>
                <a:ln w="6350">
                  <a:solidFill>
                    <a:srgbClr val="FF0000"/>
                  </a:solidFill>
                  <a:miter lim="800000"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ro-RO"/>
                </a:p>
              </p:txBody>
            </p:sp>
            <p:grpSp>
              <p:nvGrpSpPr>
                <p:cNvPr id="181396" name="Group 148"/>
                <p:cNvGrpSpPr>
                  <a:grpSpLocks noChangeAspect="1"/>
                </p:cNvGrpSpPr>
                <p:nvPr/>
              </p:nvGrpSpPr>
              <p:grpSpPr bwMode="auto">
                <a:xfrm flipV="1">
                  <a:off x="5132" y="3416"/>
                  <a:ext cx="281" cy="201"/>
                  <a:chOff x="2931" y="-427"/>
                  <a:chExt cx="663" cy="475"/>
                </a:xfrm>
              </p:grpSpPr>
              <p:sp>
                <p:nvSpPr>
                  <p:cNvPr id="181397" name="Freeform 149" descr="Светлый диагональный 1"/>
                  <p:cNvSpPr>
                    <a:spLocks noChangeAspect="1"/>
                  </p:cNvSpPr>
                  <p:nvPr/>
                </p:nvSpPr>
                <p:spPr bwMode="auto">
                  <a:xfrm>
                    <a:off x="2931" y="-426"/>
                    <a:ext cx="300" cy="474"/>
                  </a:xfrm>
                  <a:custGeom>
                    <a:avLst/>
                    <a:gdLst/>
                    <a:ahLst/>
                    <a:cxnLst>
                      <a:cxn ang="0">
                        <a:pos x="87" y="0"/>
                      </a:cxn>
                      <a:cxn ang="0">
                        <a:pos x="87" y="33"/>
                      </a:cxn>
                      <a:cxn ang="0">
                        <a:pos x="159" y="33"/>
                      </a:cxn>
                      <a:cxn ang="0">
                        <a:pos x="159" y="81"/>
                      </a:cxn>
                      <a:cxn ang="0">
                        <a:pos x="120" y="84"/>
                      </a:cxn>
                      <a:cxn ang="0">
                        <a:pos x="0" y="213"/>
                      </a:cxn>
                      <a:cxn ang="0">
                        <a:pos x="0" y="234"/>
                      </a:cxn>
                      <a:cxn ang="0">
                        <a:pos x="51" y="234"/>
                      </a:cxn>
                      <a:cxn ang="0">
                        <a:pos x="51" y="474"/>
                      </a:cxn>
                      <a:cxn ang="0">
                        <a:pos x="231" y="474"/>
                      </a:cxn>
                      <a:cxn ang="0">
                        <a:pos x="231" y="156"/>
                      </a:cxn>
                      <a:cxn ang="0">
                        <a:pos x="300" y="156"/>
                      </a:cxn>
                      <a:cxn ang="0">
                        <a:pos x="300" y="123"/>
                      </a:cxn>
                      <a:cxn ang="0">
                        <a:pos x="231" y="120"/>
                      </a:cxn>
                      <a:cxn ang="0">
                        <a:pos x="231" y="54"/>
                      </a:cxn>
                      <a:cxn ang="0">
                        <a:pos x="186" y="54"/>
                      </a:cxn>
                      <a:cxn ang="0">
                        <a:pos x="186" y="0"/>
                      </a:cxn>
                      <a:cxn ang="0">
                        <a:pos x="87" y="0"/>
                      </a:cxn>
                    </a:cxnLst>
                    <a:rect l="0" t="0" r="r" b="b"/>
                    <a:pathLst>
                      <a:path w="300" h="474">
                        <a:moveTo>
                          <a:pt x="87" y="0"/>
                        </a:moveTo>
                        <a:lnTo>
                          <a:pt x="87" y="33"/>
                        </a:lnTo>
                        <a:lnTo>
                          <a:pt x="159" y="33"/>
                        </a:lnTo>
                        <a:lnTo>
                          <a:pt x="159" y="81"/>
                        </a:lnTo>
                        <a:lnTo>
                          <a:pt x="120" y="84"/>
                        </a:lnTo>
                        <a:lnTo>
                          <a:pt x="0" y="213"/>
                        </a:lnTo>
                        <a:lnTo>
                          <a:pt x="0" y="234"/>
                        </a:lnTo>
                        <a:lnTo>
                          <a:pt x="51" y="234"/>
                        </a:lnTo>
                        <a:lnTo>
                          <a:pt x="51" y="474"/>
                        </a:lnTo>
                        <a:lnTo>
                          <a:pt x="231" y="474"/>
                        </a:lnTo>
                        <a:lnTo>
                          <a:pt x="231" y="156"/>
                        </a:lnTo>
                        <a:lnTo>
                          <a:pt x="300" y="156"/>
                        </a:lnTo>
                        <a:lnTo>
                          <a:pt x="300" y="123"/>
                        </a:lnTo>
                        <a:lnTo>
                          <a:pt x="231" y="120"/>
                        </a:lnTo>
                        <a:lnTo>
                          <a:pt x="231" y="54"/>
                        </a:lnTo>
                        <a:lnTo>
                          <a:pt x="186" y="54"/>
                        </a:lnTo>
                        <a:lnTo>
                          <a:pt x="186" y="0"/>
                        </a:lnTo>
                        <a:lnTo>
                          <a:pt x="87" y="0"/>
                        </a:lnTo>
                        <a:close/>
                      </a:path>
                    </a:pathLst>
                  </a:custGeom>
                  <a:pattFill prst="ltDnDiag">
                    <a:fgClr>
                      <a:schemeClr val="tx2"/>
                    </a:fgClr>
                    <a:bgClr>
                      <a:schemeClr val="bg1"/>
                    </a:bgClr>
                  </a:patt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endParaRPr lang="ro-RO"/>
                  </a:p>
                </p:txBody>
              </p:sp>
              <p:sp>
                <p:nvSpPr>
                  <p:cNvPr id="181398" name="Freeform 150" descr="Светлый диагональный 1"/>
                  <p:cNvSpPr>
                    <a:spLocks noChangeAspect="1"/>
                  </p:cNvSpPr>
                  <p:nvPr/>
                </p:nvSpPr>
                <p:spPr bwMode="auto">
                  <a:xfrm flipH="1">
                    <a:off x="3294" y="-427"/>
                    <a:ext cx="300" cy="474"/>
                  </a:xfrm>
                  <a:custGeom>
                    <a:avLst/>
                    <a:gdLst/>
                    <a:ahLst/>
                    <a:cxnLst>
                      <a:cxn ang="0">
                        <a:pos x="87" y="0"/>
                      </a:cxn>
                      <a:cxn ang="0">
                        <a:pos x="87" y="33"/>
                      </a:cxn>
                      <a:cxn ang="0">
                        <a:pos x="159" y="33"/>
                      </a:cxn>
                      <a:cxn ang="0">
                        <a:pos x="159" y="81"/>
                      </a:cxn>
                      <a:cxn ang="0">
                        <a:pos x="120" y="84"/>
                      </a:cxn>
                      <a:cxn ang="0">
                        <a:pos x="0" y="213"/>
                      </a:cxn>
                      <a:cxn ang="0">
                        <a:pos x="0" y="234"/>
                      </a:cxn>
                      <a:cxn ang="0">
                        <a:pos x="51" y="234"/>
                      </a:cxn>
                      <a:cxn ang="0">
                        <a:pos x="51" y="474"/>
                      </a:cxn>
                      <a:cxn ang="0">
                        <a:pos x="231" y="474"/>
                      </a:cxn>
                      <a:cxn ang="0">
                        <a:pos x="231" y="156"/>
                      </a:cxn>
                      <a:cxn ang="0">
                        <a:pos x="300" y="156"/>
                      </a:cxn>
                      <a:cxn ang="0">
                        <a:pos x="300" y="123"/>
                      </a:cxn>
                      <a:cxn ang="0">
                        <a:pos x="231" y="120"/>
                      </a:cxn>
                      <a:cxn ang="0">
                        <a:pos x="231" y="54"/>
                      </a:cxn>
                      <a:cxn ang="0">
                        <a:pos x="186" y="54"/>
                      </a:cxn>
                      <a:cxn ang="0">
                        <a:pos x="186" y="0"/>
                      </a:cxn>
                      <a:cxn ang="0">
                        <a:pos x="87" y="0"/>
                      </a:cxn>
                    </a:cxnLst>
                    <a:rect l="0" t="0" r="r" b="b"/>
                    <a:pathLst>
                      <a:path w="300" h="474">
                        <a:moveTo>
                          <a:pt x="87" y="0"/>
                        </a:moveTo>
                        <a:lnTo>
                          <a:pt x="87" y="33"/>
                        </a:lnTo>
                        <a:lnTo>
                          <a:pt x="159" y="33"/>
                        </a:lnTo>
                        <a:lnTo>
                          <a:pt x="159" y="81"/>
                        </a:lnTo>
                        <a:lnTo>
                          <a:pt x="120" y="84"/>
                        </a:lnTo>
                        <a:lnTo>
                          <a:pt x="0" y="213"/>
                        </a:lnTo>
                        <a:lnTo>
                          <a:pt x="0" y="234"/>
                        </a:lnTo>
                        <a:lnTo>
                          <a:pt x="51" y="234"/>
                        </a:lnTo>
                        <a:lnTo>
                          <a:pt x="51" y="474"/>
                        </a:lnTo>
                        <a:lnTo>
                          <a:pt x="231" y="474"/>
                        </a:lnTo>
                        <a:lnTo>
                          <a:pt x="231" y="156"/>
                        </a:lnTo>
                        <a:lnTo>
                          <a:pt x="300" y="156"/>
                        </a:lnTo>
                        <a:lnTo>
                          <a:pt x="300" y="123"/>
                        </a:lnTo>
                        <a:lnTo>
                          <a:pt x="231" y="120"/>
                        </a:lnTo>
                        <a:lnTo>
                          <a:pt x="231" y="54"/>
                        </a:lnTo>
                        <a:lnTo>
                          <a:pt x="186" y="54"/>
                        </a:lnTo>
                        <a:lnTo>
                          <a:pt x="186" y="0"/>
                        </a:lnTo>
                        <a:lnTo>
                          <a:pt x="87" y="0"/>
                        </a:lnTo>
                        <a:close/>
                      </a:path>
                    </a:pathLst>
                  </a:custGeom>
                  <a:pattFill prst="ltDnDiag">
                    <a:fgClr>
                      <a:schemeClr val="tx2"/>
                    </a:fgClr>
                    <a:bgClr>
                      <a:schemeClr val="bg1"/>
                    </a:bgClr>
                  </a:patt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endParaRPr lang="ro-RO"/>
                  </a:p>
                </p:txBody>
              </p:sp>
            </p:grpSp>
            <p:sp>
              <p:nvSpPr>
                <p:cNvPr id="181399" name="Rectangle 151" descr="Шпалера"/>
                <p:cNvSpPr>
                  <a:spLocks noChangeAspect="1" noChangeArrowheads="1"/>
                </p:cNvSpPr>
                <p:nvPr/>
              </p:nvSpPr>
              <p:spPr bwMode="auto">
                <a:xfrm flipV="1">
                  <a:off x="5212" y="3596"/>
                  <a:ext cx="121" cy="21"/>
                </a:xfrm>
                <a:prstGeom prst="rect">
                  <a:avLst/>
                </a:prstGeom>
                <a:pattFill prst="trellis">
                  <a:fgClr>
                    <a:srgbClr val="FF0000"/>
                  </a:fgClr>
                  <a:bgClr>
                    <a:schemeClr val="bg1"/>
                  </a:bgClr>
                </a:pattFill>
                <a:ln w="9525">
                  <a:solidFill>
                    <a:srgbClr val="FF0000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grpSp>
              <p:nvGrpSpPr>
                <p:cNvPr id="181400" name="Group 152"/>
                <p:cNvGrpSpPr>
                  <a:grpSpLocks noChangeAspect="1"/>
                </p:cNvGrpSpPr>
                <p:nvPr/>
              </p:nvGrpSpPr>
              <p:grpSpPr bwMode="auto">
                <a:xfrm flipV="1">
                  <a:off x="5154" y="3435"/>
                  <a:ext cx="237" cy="37"/>
                  <a:chOff x="2979" y="-84"/>
                  <a:chExt cx="563" cy="87"/>
                </a:xfrm>
              </p:grpSpPr>
              <p:sp>
                <p:nvSpPr>
                  <p:cNvPr id="181401" name="Rectangle 153" descr="Мелкая клетка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979" y="-81"/>
                    <a:ext cx="47" cy="84"/>
                  </a:xfrm>
                  <a:prstGeom prst="rect">
                    <a:avLst/>
                  </a:prstGeom>
                  <a:pattFill prst="smCheck">
                    <a:fgClr>
                      <a:schemeClr val="tx2"/>
                    </a:fgClr>
                    <a:bgClr>
                      <a:schemeClr val="bg1"/>
                    </a:bgClr>
                  </a:patt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81402" name="Rectangle 154" descr="Мелкая клетка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495" y="-84"/>
                    <a:ext cx="47" cy="84"/>
                  </a:xfrm>
                  <a:prstGeom prst="rect">
                    <a:avLst/>
                  </a:prstGeom>
                  <a:pattFill prst="smCheck">
                    <a:fgClr>
                      <a:schemeClr val="tx2"/>
                    </a:fgClr>
                    <a:bgClr>
                      <a:schemeClr val="bg1"/>
                    </a:bgClr>
                  </a:patt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</p:grpSp>
            <p:sp>
              <p:nvSpPr>
                <p:cNvPr id="181403" name="Rectangle 155" descr="Мелкая клетка"/>
                <p:cNvSpPr>
                  <a:spLocks noChangeAspect="1" noChangeArrowheads="1"/>
                </p:cNvSpPr>
                <p:nvPr/>
              </p:nvSpPr>
              <p:spPr bwMode="auto">
                <a:xfrm flipV="1">
                  <a:off x="5231" y="3418"/>
                  <a:ext cx="82" cy="96"/>
                </a:xfrm>
                <a:prstGeom prst="rect">
                  <a:avLst/>
                </a:prstGeom>
                <a:pattFill prst="smCheck">
                  <a:fgClr>
                    <a:srgbClr val="FF0000"/>
                  </a:fgClr>
                  <a:bgClr>
                    <a:schemeClr val="bg1"/>
                  </a:bgClr>
                </a:pattFill>
                <a:ln w="9525">
                  <a:solidFill>
                    <a:srgbClr val="FF0000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81404" name="Rectangle 156" descr="Шпалера"/>
                <p:cNvSpPr>
                  <a:spLocks noChangeAspect="1" noChangeArrowheads="1"/>
                </p:cNvSpPr>
                <p:nvPr/>
              </p:nvSpPr>
              <p:spPr bwMode="auto">
                <a:xfrm flipV="1">
                  <a:off x="5233" y="3514"/>
                  <a:ext cx="81" cy="24"/>
                </a:xfrm>
                <a:prstGeom prst="rect">
                  <a:avLst/>
                </a:prstGeom>
                <a:pattFill prst="trellis">
                  <a:fgClr>
                    <a:srgbClr val="FF0000"/>
                  </a:fgClr>
                  <a:bgClr>
                    <a:schemeClr val="bg1"/>
                  </a:bgClr>
                </a:pattFill>
                <a:ln w="9525">
                  <a:solidFill>
                    <a:srgbClr val="FF0000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81405" name="Freeform 157" descr="Мелкая клетка"/>
                <p:cNvSpPr>
                  <a:spLocks noChangeAspect="1"/>
                </p:cNvSpPr>
                <p:nvPr/>
              </p:nvSpPr>
              <p:spPr bwMode="auto">
                <a:xfrm flipV="1">
                  <a:off x="5230" y="3539"/>
                  <a:ext cx="84" cy="57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98" y="0"/>
                    </a:cxn>
                    <a:cxn ang="0">
                      <a:pos x="198" y="72"/>
                    </a:cxn>
                    <a:cxn ang="0">
                      <a:pos x="132" y="69"/>
                    </a:cxn>
                    <a:cxn ang="0">
                      <a:pos x="132" y="102"/>
                    </a:cxn>
                    <a:cxn ang="0">
                      <a:pos x="195" y="102"/>
                    </a:cxn>
                    <a:cxn ang="0">
                      <a:pos x="195" y="132"/>
                    </a:cxn>
                    <a:cxn ang="0">
                      <a:pos x="0" y="132"/>
                    </a:cxn>
                    <a:cxn ang="0">
                      <a:pos x="0" y="102"/>
                    </a:cxn>
                    <a:cxn ang="0">
                      <a:pos x="69" y="102"/>
                    </a:cxn>
                    <a:cxn ang="0">
                      <a:pos x="69" y="66"/>
                    </a:cxn>
                    <a:cxn ang="0">
                      <a:pos x="0" y="63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98" h="132">
                      <a:moveTo>
                        <a:pt x="0" y="0"/>
                      </a:moveTo>
                      <a:lnTo>
                        <a:pt x="198" y="0"/>
                      </a:lnTo>
                      <a:lnTo>
                        <a:pt x="198" y="72"/>
                      </a:lnTo>
                      <a:lnTo>
                        <a:pt x="132" y="69"/>
                      </a:lnTo>
                      <a:lnTo>
                        <a:pt x="132" y="102"/>
                      </a:lnTo>
                      <a:lnTo>
                        <a:pt x="195" y="102"/>
                      </a:lnTo>
                      <a:lnTo>
                        <a:pt x="195" y="132"/>
                      </a:lnTo>
                      <a:lnTo>
                        <a:pt x="0" y="132"/>
                      </a:lnTo>
                      <a:lnTo>
                        <a:pt x="0" y="102"/>
                      </a:lnTo>
                      <a:lnTo>
                        <a:pt x="69" y="102"/>
                      </a:lnTo>
                      <a:lnTo>
                        <a:pt x="69" y="66"/>
                      </a:lnTo>
                      <a:lnTo>
                        <a:pt x="0" y="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pattFill prst="smCheck">
                  <a:fgClr>
                    <a:srgbClr val="FF0000"/>
                  </a:fgClr>
                  <a:bgClr>
                    <a:schemeClr val="bg1"/>
                  </a:bgClr>
                </a:pattFill>
                <a:ln w="9525" cap="flat" cmpd="sng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grpSp>
              <p:nvGrpSpPr>
                <p:cNvPr id="181406" name="Group 158"/>
                <p:cNvGrpSpPr>
                  <a:grpSpLocks noChangeAspect="1"/>
                </p:cNvGrpSpPr>
                <p:nvPr/>
              </p:nvGrpSpPr>
              <p:grpSpPr bwMode="auto">
                <a:xfrm flipV="1">
                  <a:off x="5115" y="3306"/>
                  <a:ext cx="280" cy="274"/>
                  <a:chOff x="2891" y="-338"/>
                  <a:chExt cx="660" cy="646"/>
                </a:xfrm>
              </p:grpSpPr>
              <p:sp>
                <p:nvSpPr>
                  <p:cNvPr id="181407" name="AutoShape 159" descr="Крупное конфетти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979" y="69"/>
                    <a:ext cx="572" cy="135"/>
                  </a:xfrm>
                  <a:prstGeom prst="roundRect">
                    <a:avLst>
                      <a:gd name="adj" fmla="val 28148"/>
                    </a:avLst>
                  </a:prstGeom>
                  <a:pattFill prst="lgConfetti">
                    <a:fgClr>
                      <a:srgbClr val="FF0000"/>
                    </a:fgClr>
                    <a:bgClr>
                      <a:schemeClr val="bg1"/>
                    </a:bgClr>
                  </a:pattFill>
                  <a:ln w="9525">
                    <a:solidFill>
                      <a:srgbClr val="FF0000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81408" name="Freeform 160" descr="Темный диагональный 2"/>
                  <p:cNvSpPr>
                    <a:spLocks noChangeAspect="1"/>
                  </p:cNvSpPr>
                  <p:nvPr/>
                </p:nvSpPr>
                <p:spPr bwMode="auto">
                  <a:xfrm>
                    <a:off x="2891" y="-338"/>
                    <a:ext cx="324" cy="646"/>
                  </a:xfrm>
                  <a:custGeom>
                    <a:avLst/>
                    <a:gdLst/>
                    <a:ahLst/>
                    <a:cxnLst>
                      <a:cxn ang="0">
                        <a:pos x="139" y="20"/>
                      </a:cxn>
                      <a:cxn ang="0">
                        <a:pos x="121" y="0"/>
                      </a:cxn>
                      <a:cxn ang="0">
                        <a:pos x="12" y="111"/>
                      </a:cxn>
                      <a:cxn ang="0">
                        <a:pos x="3" y="131"/>
                      </a:cxn>
                      <a:cxn ang="0">
                        <a:pos x="0" y="144"/>
                      </a:cxn>
                      <a:cxn ang="0">
                        <a:pos x="0" y="599"/>
                      </a:cxn>
                      <a:cxn ang="0">
                        <a:pos x="43" y="646"/>
                      </a:cxn>
                      <a:cxn ang="0">
                        <a:pos x="324" y="646"/>
                      </a:cxn>
                      <a:cxn ang="0">
                        <a:pos x="324" y="610"/>
                      </a:cxn>
                      <a:cxn ang="0">
                        <a:pos x="285" y="610"/>
                      </a:cxn>
                      <a:cxn ang="0">
                        <a:pos x="285" y="542"/>
                      </a:cxn>
                      <a:cxn ang="0">
                        <a:pos x="120" y="542"/>
                      </a:cxn>
                      <a:cxn ang="0">
                        <a:pos x="106" y="539"/>
                      </a:cxn>
                      <a:cxn ang="0">
                        <a:pos x="97" y="529"/>
                      </a:cxn>
                      <a:cxn ang="0">
                        <a:pos x="88" y="518"/>
                      </a:cxn>
                      <a:cxn ang="0">
                        <a:pos x="87" y="502"/>
                      </a:cxn>
                      <a:cxn ang="0">
                        <a:pos x="88" y="146"/>
                      </a:cxn>
                      <a:cxn ang="0">
                        <a:pos x="37" y="146"/>
                      </a:cxn>
                      <a:cxn ang="0">
                        <a:pos x="37" y="126"/>
                      </a:cxn>
                      <a:cxn ang="0">
                        <a:pos x="139" y="20"/>
                      </a:cxn>
                    </a:cxnLst>
                    <a:rect l="0" t="0" r="r" b="b"/>
                    <a:pathLst>
                      <a:path w="324" h="646">
                        <a:moveTo>
                          <a:pt x="139" y="20"/>
                        </a:moveTo>
                        <a:lnTo>
                          <a:pt x="121" y="0"/>
                        </a:lnTo>
                        <a:lnTo>
                          <a:pt x="12" y="111"/>
                        </a:lnTo>
                        <a:lnTo>
                          <a:pt x="3" y="131"/>
                        </a:lnTo>
                        <a:lnTo>
                          <a:pt x="0" y="144"/>
                        </a:lnTo>
                        <a:lnTo>
                          <a:pt x="0" y="599"/>
                        </a:lnTo>
                        <a:lnTo>
                          <a:pt x="43" y="646"/>
                        </a:lnTo>
                        <a:lnTo>
                          <a:pt x="324" y="646"/>
                        </a:lnTo>
                        <a:lnTo>
                          <a:pt x="324" y="610"/>
                        </a:lnTo>
                        <a:lnTo>
                          <a:pt x="285" y="610"/>
                        </a:lnTo>
                        <a:lnTo>
                          <a:pt x="285" y="542"/>
                        </a:lnTo>
                        <a:lnTo>
                          <a:pt x="120" y="542"/>
                        </a:lnTo>
                        <a:lnTo>
                          <a:pt x="106" y="539"/>
                        </a:lnTo>
                        <a:lnTo>
                          <a:pt x="97" y="529"/>
                        </a:lnTo>
                        <a:lnTo>
                          <a:pt x="88" y="518"/>
                        </a:lnTo>
                        <a:lnTo>
                          <a:pt x="87" y="502"/>
                        </a:lnTo>
                        <a:lnTo>
                          <a:pt x="88" y="146"/>
                        </a:lnTo>
                        <a:lnTo>
                          <a:pt x="37" y="146"/>
                        </a:lnTo>
                        <a:lnTo>
                          <a:pt x="37" y="126"/>
                        </a:lnTo>
                        <a:lnTo>
                          <a:pt x="139" y="20"/>
                        </a:lnTo>
                        <a:close/>
                      </a:path>
                    </a:pathLst>
                  </a:custGeom>
                  <a:pattFill prst="dkUpDiag">
                    <a:fgClr>
                      <a:schemeClr val="tx1"/>
                    </a:fgClr>
                    <a:bgClr>
                      <a:schemeClr val="bg1"/>
                    </a:bgClr>
                  </a:patt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endParaRPr lang="ro-RO"/>
                  </a:p>
                </p:txBody>
              </p:sp>
            </p:grpSp>
            <p:sp>
              <p:nvSpPr>
                <p:cNvPr id="181409" name="Freeform 161" descr="Темный диагональный 2"/>
                <p:cNvSpPr>
                  <a:spLocks noChangeAspect="1"/>
                </p:cNvSpPr>
                <p:nvPr/>
              </p:nvSpPr>
              <p:spPr bwMode="auto">
                <a:xfrm flipH="1" flipV="1">
                  <a:off x="5294" y="3306"/>
                  <a:ext cx="137" cy="274"/>
                </a:xfrm>
                <a:custGeom>
                  <a:avLst/>
                  <a:gdLst/>
                  <a:ahLst/>
                  <a:cxnLst>
                    <a:cxn ang="0">
                      <a:pos x="139" y="20"/>
                    </a:cxn>
                    <a:cxn ang="0">
                      <a:pos x="121" y="0"/>
                    </a:cxn>
                    <a:cxn ang="0">
                      <a:pos x="12" y="111"/>
                    </a:cxn>
                    <a:cxn ang="0">
                      <a:pos x="3" y="131"/>
                    </a:cxn>
                    <a:cxn ang="0">
                      <a:pos x="0" y="144"/>
                    </a:cxn>
                    <a:cxn ang="0">
                      <a:pos x="0" y="599"/>
                    </a:cxn>
                    <a:cxn ang="0">
                      <a:pos x="43" y="646"/>
                    </a:cxn>
                    <a:cxn ang="0">
                      <a:pos x="324" y="646"/>
                    </a:cxn>
                    <a:cxn ang="0">
                      <a:pos x="324" y="610"/>
                    </a:cxn>
                    <a:cxn ang="0">
                      <a:pos x="285" y="610"/>
                    </a:cxn>
                    <a:cxn ang="0">
                      <a:pos x="285" y="542"/>
                    </a:cxn>
                    <a:cxn ang="0">
                      <a:pos x="120" y="542"/>
                    </a:cxn>
                    <a:cxn ang="0">
                      <a:pos x="106" y="539"/>
                    </a:cxn>
                    <a:cxn ang="0">
                      <a:pos x="97" y="529"/>
                    </a:cxn>
                    <a:cxn ang="0">
                      <a:pos x="88" y="518"/>
                    </a:cxn>
                    <a:cxn ang="0">
                      <a:pos x="87" y="502"/>
                    </a:cxn>
                    <a:cxn ang="0">
                      <a:pos x="88" y="146"/>
                    </a:cxn>
                    <a:cxn ang="0">
                      <a:pos x="37" y="146"/>
                    </a:cxn>
                    <a:cxn ang="0">
                      <a:pos x="37" y="126"/>
                    </a:cxn>
                    <a:cxn ang="0">
                      <a:pos x="139" y="20"/>
                    </a:cxn>
                  </a:cxnLst>
                  <a:rect l="0" t="0" r="r" b="b"/>
                  <a:pathLst>
                    <a:path w="324" h="646">
                      <a:moveTo>
                        <a:pt x="139" y="20"/>
                      </a:moveTo>
                      <a:lnTo>
                        <a:pt x="121" y="0"/>
                      </a:lnTo>
                      <a:lnTo>
                        <a:pt x="12" y="111"/>
                      </a:lnTo>
                      <a:lnTo>
                        <a:pt x="3" y="131"/>
                      </a:lnTo>
                      <a:lnTo>
                        <a:pt x="0" y="144"/>
                      </a:lnTo>
                      <a:lnTo>
                        <a:pt x="0" y="599"/>
                      </a:lnTo>
                      <a:lnTo>
                        <a:pt x="43" y="646"/>
                      </a:lnTo>
                      <a:lnTo>
                        <a:pt x="324" y="646"/>
                      </a:lnTo>
                      <a:lnTo>
                        <a:pt x="324" y="610"/>
                      </a:lnTo>
                      <a:lnTo>
                        <a:pt x="285" y="610"/>
                      </a:lnTo>
                      <a:lnTo>
                        <a:pt x="285" y="542"/>
                      </a:lnTo>
                      <a:lnTo>
                        <a:pt x="120" y="542"/>
                      </a:lnTo>
                      <a:lnTo>
                        <a:pt x="106" y="539"/>
                      </a:lnTo>
                      <a:lnTo>
                        <a:pt x="97" y="529"/>
                      </a:lnTo>
                      <a:lnTo>
                        <a:pt x="88" y="518"/>
                      </a:lnTo>
                      <a:lnTo>
                        <a:pt x="87" y="502"/>
                      </a:lnTo>
                      <a:lnTo>
                        <a:pt x="88" y="146"/>
                      </a:lnTo>
                      <a:lnTo>
                        <a:pt x="37" y="146"/>
                      </a:lnTo>
                      <a:lnTo>
                        <a:pt x="37" y="126"/>
                      </a:lnTo>
                      <a:lnTo>
                        <a:pt x="139" y="20"/>
                      </a:lnTo>
                      <a:close/>
                    </a:path>
                  </a:pathLst>
                </a:custGeom>
                <a:pattFill prst="dkUpDiag">
                  <a:fgClr>
                    <a:schemeClr val="tx1"/>
                  </a:fgClr>
                  <a:bgClr>
                    <a:schemeClr val="bg1"/>
                  </a:bgClr>
                </a:patt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ro-RO"/>
                </a:p>
              </p:txBody>
            </p:sp>
            <p:grpSp>
              <p:nvGrpSpPr>
                <p:cNvPr id="181410" name="Group 162"/>
                <p:cNvGrpSpPr>
                  <a:grpSpLocks noChangeAspect="1"/>
                </p:cNvGrpSpPr>
                <p:nvPr/>
              </p:nvGrpSpPr>
              <p:grpSpPr bwMode="auto">
                <a:xfrm flipV="1">
                  <a:off x="5153" y="3375"/>
                  <a:ext cx="239" cy="43"/>
                  <a:chOff x="2982" y="45"/>
                  <a:chExt cx="561" cy="99"/>
                </a:xfrm>
              </p:grpSpPr>
              <p:sp>
                <p:nvSpPr>
                  <p:cNvPr id="181411" name="Freeform 163" descr="Светлый диагональный 2"/>
                  <p:cNvSpPr>
                    <a:spLocks noChangeAspect="1"/>
                  </p:cNvSpPr>
                  <p:nvPr/>
                </p:nvSpPr>
                <p:spPr bwMode="auto">
                  <a:xfrm>
                    <a:off x="2982" y="48"/>
                    <a:ext cx="561" cy="96"/>
                  </a:xfrm>
                  <a:custGeom>
                    <a:avLst/>
                    <a:gdLst/>
                    <a:ahLst/>
                    <a:cxnLst>
                      <a:cxn ang="0">
                        <a:pos x="0" y="96"/>
                      </a:cxn>
                      <a:cxn ang="0">
                        <a:pos x="0" y="0"/>
                      </a:cxn>
                      <a:cxn ang="0">
                        <a:pos x="561" y="0"/>
                      </a:cxn>
                      <a:cxn ang="0">
                        <a:pos x="561" y="96"/>
                      </a:cxn>
                      <a:cxn ang="0">
                        <a:pos x="530" y="93"/>
                      </a:cxn>
                      <a:cxn ang="0">
                        <a:pos x="530" y="30"/>
                      </a:cxn>
                      <a:cxn ang="0">
                        <a:pos x="29" y="32"/>
                      </a:cxn>
                      <a:cxn ang="0">
                        <a:pos x="29" y="95"/>
                      </a:cxn>
                      <a:cxn ang="0">
                        <a:pos x="0" y="96"/>
                      </a:cxn>
                    </a:cxnLst>
                    <a:rect l="0" t="0" r="r" b="b"/>
                    <a:pathLst>
                      <a:path w="561" h="96">
                        <a:moveTo>
                          <a:pt x="0" y="96"/>
                        </a:moveTo>
                        <a:lnTo>
                          <a:pt x="0" y="0"/>
                        </a:lnTo>
                        <a:lnTo>
                          <a:pt x="561" y="0"/>
                        </a:lnTo>
                        <a:lnTo>
                          <a:pt x="561" y="96"/>
                        </a:lnTo>
                        <a:lnTo>
                          <a:pt x="530" y="93"/>
                        </a:lnTo>
                        <a:lnTo>
                          <a:pt x="530" y="30"/>
                        </a:lnTo>
                        <a:lnTo>
                          <a:pt x="29" y="32"/>
                        </a:lnTo>
                        <a:lnTo>
                          <a:pt x="29" y="95"/>
                        </a:lnTo>
                        <a:lnTo>
                          <a:pt x="0" y="96"/>
                        </a:lnTo>
                        <a:close/>
                      </a:path>
                    </a:pathLst>
                  </a:custGeom>
                  <a:pattFill prst="ltUpDiag">
                    <a:fgClr>
                      <a:schemeClr val="tx1"/>
                    </a:fgClr>
                    <a:bgClr>
                      <a:schemeClr val="bg1"/>
                    </a:bgClr>
                  </a:pattFill>
                  <a:ln w="9525" cap="flat" cmpd="sng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o-RO"/>
                  </a:p>
                </p:txBody>
              </p:sp>
              <p:sp>
                <p:nvSpPr>
                  <p:cNvPr id="181412" name="Rectangle 16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222" y="45"/>
                    <a:ext cx="81" cy="32"/>
                  </a:xfrm>
                  <a:prstGeom prst="rect">
                    <a:avLst/>
                  </a:prstGeom>
                  <a:gradFill rotWithShape="0">
                    <a:gsLst>
                      <a:gs pos="0">
                        <a:srgbClr val="DDDDDD">
                          <a:gamma/>
                          <a:shade val="69804"/>
                          <a:invGamma/>
                        </a:srgbClr>
                      </a:gs>
                      <a:gs pos="50000">
                        <a:srgbClr val="DDDDDD"/>
                      </a:gs>
                      <a:gs pos="100000">
                        <a:srgbClr val="DDDDDD">
                          <a:gamma/>
                          <a:shade val="69804"/>
                          <a:invGamma/>
                        </a:srgbClr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</p:grpSp>
            <p:grpSp>
              <p:nvGrpSpPr>
                <p:cNvPr id="181413" name="Group 165"/>
                <p:cNvGrpSpPr>
                  <a:grpSpLocks noChangeAspect="1"/>
                </p:cNvGrpSpPr>
                <p:nvPr/>
              </p:nvGrpSpPr>
              <p:grpSpPr bwMode="auto">
                <a:xfrm flipV="1">
                  <a:off x="5134" y="3147"/>
                  <a:ext cx="279" cy="160"/>
                  <a:chOff x="2937" y="306"/>
                  <a:chExt cx="656" cy="375"/>
                </a:xfrm>
              </p:grpSpPr>
              <p:sp>
                <p:nvSpPr>
                  <p:cNvPr id="181414" name="Freeform 166" descr="Темный диагональный 1"/>
                  <p:cNvSpPr>
                    <a:spLocks noChangeAspect="1"/>
                  </p:cNvSpPr>
                  <p:nvPr/>
                </p:nvSpPr>
                <p:spPr bwMode="auto">
                  <a:xfrm>
                    <a:off x="2937" y="306"/>
                    <a:ext cx="290" cy="375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354"/>
                      </a:cxn>
                      <a:cxn ang="0">
                        <a:pos x="189" y="353"/>
                      </a:cxn>
                      <a:cxn ang="0">
                        <a:pos x="204" y="374"/>
                      </a:cxn>
                      <a:cxn ang="0">
                        <a:pos x="254" y="375"/>
                      </a:cxn>
                      <a:cxn ang="0">
                        <a:pos x="254" y="354"/>
                      </a:cxn>
                      <a:cxn ang="0">
                        <a:pos x="224" y="354"/>
                      </a:cxn>
                      <a:cxn ang="0">
                        <a:pos x="224" y="222"/>
                      </a:cxn>
                      <a:cxn ang="0">
                        <a:pos x="245" y="206"/>
                      </a:cxn>
                      <a:cxn ang="0">
                        <a:pos x="290" y="207"/>
                      </a:cxn>
                      <a:cxn ang="0">
                        <a:pos x="290" y="185"/>
                      </a:cxn>
                      <a:cxn ang="0">
                        <a:pos x="239" y="185"/>
                      </a:cxn>
                      <a:cxn ang="0">
                        <a:pos x="239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90" h="375">
                        <a:moveTo>
                          <a:pt x="0" y="0"/>
                        </a:moveTo>
                        <a:lnTo>
                          <a:pt x="0" y="354"/>
                        </a:lnTo>
                        <a:lnTo>
                          <a:pt x="189" y="353"/>
                        </a:lnTo>
                        <a:lnTo>
                          <a:pt x="204" y="374"/>
                        </a:lnTo>
                        <a:lnTo>
                          <a:pt x="254" y="375"/>
                        </a:lnTo>
                        <a:lnTo>
                          <a:pt x="254" y="354"/>
                        </a:lnTo>
                        <a:lnTo>
                          <a:pt x="224" y="354"/>
                        </a:lnTo>
                        <a:lnTo>
                          <a:pt x="224" y="222"/>
                        </a:lnTo>
                        <a:lnTo>
                          <a:pt x="245" y="206"/>
                        </a:lnTo>
                        <a:lnTo>
                          <a:pt x="290" y="207"/>
                        </a:lnTo>
                        <a:lnTo>
                          <a:pt x="290" y="185"/>
                        </a:lnTo>
                        <a:lnTo>
                          <a:pt x="239" y="185"/>
                        </a:lnTo>
                        <a:lnTo>
                          <a:pt x="239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pattFill prst="dkDnDiag">
                    <a:fgClr>
                      <a:schemeClr val="tx2"/>
                    </a:fgClr>
                    <a:bgClr>
                      <a:srgbClr val="DDDDDD"/>
                    </a:bgClr>
                  </a:patt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endParaRPr lang="ro-RO"/>
                  </a:p>
                </p:txBody>
              </p:sp>
              <p:sp>
                <p:nvSpPr>
                  <p:cNvPr id="181415" name="Freeform 167" descr="Темный диагональный 1"/>
                  <p:cNvSpPr>
                    <a:spLocks noChangeAspect="1"/>
                  </p:cNvSpPr>
                  <p:nvPr/>
                </p:nvSpPr>
                <p:spPr bwMode="auto">
                  <a:xfrm flipH="1">
                    <a:off x="3303" y="306"/>
                    <a:ext cx="290" cy="375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354"/>
                      </a:cxn>
                      <a:cxn ang="0">
                        <a:pos x="189" y="353"/>
                      </a:cxn>
                      <a:cxn ang="0">
                        <a:pos x="204" y="374"/>
                      </a:cxn>
                      <a:cxn ang="0">
                        <a:pos x="254" y="375"/>
                      </a:cxn>
                      <a:cxn ang="0">
                        <a:pos x="254" y="354"/>
                      </a:cxn>
                      <a:cxn ang="0">
                        <a:pos x="224" y="354"/>
                      </a:cxn>
                      <a:cxn ang="0">
                        <a:pos x="224" y="222"/>
                      </a:cxn>
                      <a:cxn ang="0">
                        <a:pos x="245" y="206"/>
                      </a:cxn>
                      <a:cxn ang="0">
                        <a:pos x="290" y="207"/>
                      </a:cxn>
                      <a:cxn ang="0">
                        <a:pos x="290" y="185"/>
                      </a:cxn>
                      <a:cxn ang="0">
                        <a:pos x="239" y="185"/>
                      </a:cxn>
                      <a:cxn ang="0">
                        <a:pos x="239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90" h="375">
                        <a:moveTo>
                          <a:pt x="0" y="0"/>
                        </a:moveTo>
                        <a:lnTo>
                          <a:pt x="0" y="354"/>
                        </a:lnTo>
                        <a:lnTo>
                          <a:pt x="189" y="353"/>
                        </a:lnTo>
                        <a:lnTo>
                          <a:pt x="204" y="374"/>
                        </a:lnTo>
                        <a:lnTo>
                          <a:pt x="254" y="375"/>
                        </a:lnTo>
                        <a:lnTo>
                          <a:pt x="254" y="354"/>
                        </a:lnTo>
                        <a:lnTo>
                          <a:pt x="224" y="354"/>
                        </a:lnTo>
                        <a:lnTo>
                          <a:pt x="224" y="222"/>
                        </a:lnTo>
                        <a:lnTo>
                          <a:pt x="245" y="206"/>
                        </a:lnTo>
                        <a:lnTo>
                          <a:pt x="290" y="207"/>
                        </a:lnTo>
                        <a:lnTo>
                          <a:pt x="290" y="185"/>
                        </a:lnTo>
                        <a:lnTo>
                          <a:pt x="239" y="185"/>
                        </a:lnTo>
                        <a:lnTo>
                          <a:pt x="239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pattFill prst="dkDnDiag">
                    <a:fgClr>
                      <a:schemeClr val="tx2"/>
                    </a:fgClr>
                    <a:bgClr>
                      <a:srgbClr val="DDDDDD"/>
                    </a:bgClr>
                  </a:patt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endParaRPr lang="ro-RO"/>
                  </a:p>
                </p:txBody>
              </p:sp>
            </p:grpSp>
            <p:sp>
              <p:nvSpPr>
                <p:cNvPr id="181416" name="Freeform 168" descr="Светлый диагональный 2"/>
                <p:cNvSpPr>
                  <a:spLocks noChangeAspect="1"/>
                </p:cNvSpPr>
                <p:nvPr/>
              </p:nvSpPr>
              <p:spPr bwMode="auto">
                <a:xfrm flipV="1">
                  <a:off x="5230" y="3156"/>
                  <a:ext cx="87" cy="63"/>
                </a:xfrm>
                <a:custGeom>
                  <a:avLst/>
                  <a:gdLst/>
                  <a:ahLst/>
                  <a:cxnLst>
                    <a:cxn ang="0">
                      <a:pos x="0" y="146"/>
                    </a:cxn>
                    <a:cxn ang="0">
                      <a:pos x="0" y="15"/>
                    </a:cxn>
                    <a:cxn ang="0">
                      <a:pos x="24" y="0"/>
                    </a:cxn>
                    <a:cxn ang="0">
                      <a:pos x="183" y="0"/>
                    </a:cxn>
                    <a:cxn ang="0">
                      <a:pos x="206" y="17"/>
                    </a:cxn>
                    <a:cxn ang="0">
                      <a:pos x="206" y="147"/>
                    </a:cxn>
                    <a:cxn ang="0">
                      <a:pos x="183" y="147"/>
                    </a:cxn>
                    <a:cxn ang="0">
                      <a:pos x="183" y="33"/>
                    </a:cxn>
                    <a:cxn ang="0">
                      <a:pos x="173" y="27"/>
                    </a:cxn>
                    <a:cxn ang="0">
                      <a:pos x="32" y="27"/>
                    </a:cxn>
                    <a:cxn ang="0">
                      <a:pos x="21" y="38"/>
                    </a:cxn>
                    <a:cxn ang="0">
                      <a:pos x="21" y="144"/>
                    </a:cxn>
                    <a:cxn ang="0">
                      <a:pos x="0" y="146"/>
                    </a:cxn>
                  </a:cxnLst>
                  <a:rect l="0" t="0" r="r" b="b"/>
                  <a:pathLst>
                    <a:path w="206" h="147">
                      <a:moveTo>
                        <a:pt x="0" y="146"/>
                      </a:moveTo>
                      <a:lnTo>
                        <a:pt x="0" y="15"/>
                      </a:lnTo>
                      <a:lnTo>
                        <a:pt x="24" y="0"/>
                      </a:lnTo>
                      <a:lnTo>
                        <a:pt x="183" y="0"/>
                      </a:lnTo>
                      <a:lnTo>
                        <a:pt x="206" y="17"/>
                      </a:lnTo>
                      <a:lnTo>
                        <a:pt x="206" y="147"/>
                      </a:lnTo>
                      <a:lnTo>
                        <a:pt x="183" y="147"/>
                      </a:lnTo>
                      <a:lnTo>
                        <a:pt x="183" y="33"/>
                      </a:lnTo>
                      <a:lnTo>
                        <a:pt x="173" y="27"/>
                      </a:lnTo>
                      <a:lnTo>
                        <a:pt x="32" y="27"/>
                      </a:lnTo>
                      <a:lnTo>
                        <a:pt x="21" y="38"/>
                      </a:lnTo>
                      <a:lnTo>
                        <a:pt x="21" y="144"/>
                      </a:lnTo>
                      <a:lnTo>
                        <a:pt x="0" y="146"/>
                      </a:lnTo>
                      <a:close/>
                    </a:path>
                  </a:pathLst>
                </a:custGeom>
                <a:pattFill prst="ltUpDiag">
                  <a:fgClr>
                    <a:schemeClr val="tx1"/>
                  </a:fgClr>
                  <a:bgClr>
                    <a:schemeClr val="bg1"/>
                  </a:bgClr>
                </a:pattFill>
                <a:ln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ro-RO"/>
                </a:p>
              </p:txBody>
            </p:sp>
            <p:sp>
              <p:nvSpPr>
                <p:cNvPr id="181417" name="Freeform 169" descr="Мелкая клетка"/>
                <p:cNvSpPr>
                  <a:spLocks noChangeAspect="1"/>
                </p:cNvSpPr>
                <p:nvPr/>
              </p:nvSpPr>
              <p:spPr bwMode="auto">
                <a:xfrm flipV="1">
                  <a:off x="5235" y="3307"/>
                  <a:ext cx="75" cy="43"/>
                </a:xfrm>
                <a:custGeom>
                  <a:avLst/>
                  <a:gdLst/>
                  <a:ahLst/>
                  <a:cxnLst>
                    <a:cxn ang="0">
                      <a:pos x="0" y="66"/>
                    </a:cxn>
                    <a:cxn ang="0">
                      <a:pos x="0" y="0"/>
                    </a:cxn>
                    <a:cxn ang="0">
                      <a:pos x="177" y="0"/>
                    </a:cxn>
                    <a:cxn ang="0">
                      <a:pos x="177" y="65"/>
                    </a:cxn>
                    <a:cxn ang="0">
                      <a:pos x="138" y="65"/>
                    </a:cxn>
                    <a:cxn ang="0">
                      <a:pos x="138" y="101"/>
                    </a:cxn>
                    <a:cxn ang="0">
                      <a:pos x="39" y="101"/>
                    </a:cxn>
                    <a:cxn ang="0">
                      <a:pos x="39" y="68"/>
                    </a:cxn>
                    <a:cxn ang="0">
                      <a:pos x="0" y="66"/>
                    </a:cxn>
                  </a:cxnLst>
                  <a:rect l="0" t="0" r="r" b="b"/>
                  <a:pathLst>
                    <a:path w="177" h="101">
                      <a:moveTo>
                        <a:pt x="0" y="66"/>
                      </a:moveTo>
                      <a:lnTo>
                        <a:pt x="0" y="0"/>
                      </a:lnTo>
                      <a:lnTo>
                        <a:pt x="177" y="0"/>
                      </a:lnTo>
                      <a:lnTo>
                        <a:pt x="177" y="65"/>
                      </a:lnTo>
                      <a:lnTo>
                        <a:pt x="138" y="65"/>
                      </a:lnTo>
                      <a:lnTo>
                        <a:pt x="138" y="101"/>
                      </a:lnTo>
                      <a:lnTo>
                        <a:pt x="39" y="101"/>
                      </a:lnTo>
                      <a:lnTo>
                        <a:pt x="39" y="68"/>
                      </a:lnTo>
                      <a:lnTo>
                        <a:pt x="0" y="66"/>
                      </a:lnTo>
                      <a:close/>
                    </a:path>
                  </a:pathLst>
                </a:custGeom>
                <a:pattFill prst="smCheck">
                  <a:fgClr>
                    <a:srgbClr val="FF0000"/>
                  </a:fgClr>
                  <a:bgClr>
                    <a:schemeClr val="bg1"/>
                  </a:bgClr>
                </a:pattFill>
                <a:ln w="9525" cap="flat" cmpd="sng">
                  <a:solidFill>
                    <a:srgbClr val="FF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grpSp>
              <p:nvGrpSpPr>
                <p:cNvPr id="181418" name="Group 170"/>
                <p:cNvGrpSpPr>
                  <a:grpSpLocks noChangeAspect="1"/>
                </p:cNvGrpSpPr>
                <p:nvPr/>
              </p:nvGrpSpPr>
              <p:grpSpPr bwMode="auto">
                <a:xfrm flipV="1">
                  <a:off x="5235" y="3219"/>
                  <a:ext cx="77" cy="88"/>
                  <a:chOff x="3174" y="305"/>
                  <a:chExt cx="180" cy="208"/>
                </a:xfrm>
              </p:grpSpPr>
              <p:sp>
                <p:nvSpPr>
                  <p:cNvPr id="181419" name="Rectangle 171" descr="Шпалера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176" y="305"/>
                    <a:ext cx="178" cy="151"/>
                  </a:xfrm>
                  <a:prstGeom prst="rect">
                    <a:avLst/>
                  </a:prstGeom>
                  <a:pattFill prst="trellis">
                    <a:fgClr>
                      <a:srgbClr val="FF0000"/>
                    </a:fgClr>
                    <a:bgClr>
                      <a:schemeClr val="bg1"/>
                    </a:bgClr>
                  </a:pattFill>
                  <a:ln w="9525">
                    <a:solidFill>
                      <a:srgbClr val="FF0000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81420" name="Freeform 172" descr="Шпалера"/>
                  <p:cNvSpPr>
                    <a:spLocks noChangeAspect="1"/>
                  </p:cNvSpPr>
                  <p:nvPr/>
                </p:nvSpPr>
                <p:spPr bwMode="auto">
                  <a:xfrm>
                    <a:off x="3176" y="456"/>
                    <a:ext cx="178" cy="57"/>
                  </a:xfrm>
                  <a:custGeom>
                    <a:avLst/>
                    <a:gdLst/>
                    <a:ahLst/>
                    <a:cxnLst>
                      <a:cxn ang="0">
                        <a:pos x="51" y="57"/>
                      </a:cxn>
                      <a:cxn ang="0">
                        <a:pos x="51" y="35"/>
                      </a:cxn>
                      <a:cxn ang="0">
                        <a:pos x="0" y="33"/>
                      </a:cxn>
                      <a:cxn ang="0">
                        <a:pos x="0" y="0"/>
                      </a:cxn>
                      <a:cxn ang="0">
                        <a:pos x="178" y="0"/>
                      </a:cxn>
                      <a:cxn ang="0">
                        <a:pos x="178" y="35"/>
                      </a:cxn>
                      <a:cxn ang="0">
                        <a:pos x="127" y="35"/>
                      </a:cxn>
                      <a:cxn ang="0">
                        <a:pos x="127" y="57"/>
                      </a:cxn>
                      <a:cxn ang="0">
                        <a:pos x="51" y="57"/>
                      </a:cxn>
                    </a:cxnLst>
                    <a:rect l="0" t="0" r="r" b="b"/>
                    <a:pathLst>
                      <a:path w="178" h="57">
                        <a:moveTo>
                          <a:pt x="51" y="57"/>
                        </a:moveTo>
                        <a:lnTo>
                          <a:pt x="51" y="35"/>
                        </a:lnTo>
                        <a:lnTo>
                          <a:pt x="0" y="33"/>
                        </a:lnTo>
                        <a:lnTo>
                          <a:pt x="0" y="0"/>
                        </a:lnTo>
                        <a:lnTo>
                          <a:pt x="178" y="0"/>
                        </a:lnTo>
                        <a:lnTo>
                          <a:pt x="178" y="35"/>
                        </a:lnTo>
                        <a:lnTo>
                          <a:pt x="127" y="35"/>
                        </a:lnTo>
                        <a:lnTo>
                          <a:pt x="127" y="57"/>
                        </a:lnTo>
                        <a:lnTo>
                          <a:pt x="51" y="57"/>
                        </a:lnTo>
                        <a:close/>
                      </a:path>
                    </a:pathLst>
                  </a:custGeom>
                  <a:pattFill prst="trellis">
                    <a:fgClr>
                      <a:srgbClr val="FF0000"/>
                    </a:fgClr>
                    <a:bgClr>
                      <a:schemeClr val="bg1"/>
                    </a:bgClr>
                  </a:pattFill>
                  <a:ln w="9525" cap="flat" cmpd="sng">
                    <a:solidFill>
                      <a:srgbClr val="FF0000"/>
                    </a:solidFill>
                    <a:prstDash val="solid"/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81421" name="Line 173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3176" y="347"/>
                    <a:ext cx="178" cy="0"/>
                  </a:xfrm>
                  <a:prstGeom prst="line">
                    <a:avLst/>
                  </a:prstGeom>
                  <a:noFill/>
                  <a:ln w="9525">
                    <a:solidFill>
                      <a:srgbClr val="FF0000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81422" name="Line 174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3175" y="384"/>
                    <a:ext cx="178" cy="0"/>
                  </a:xfrm>
                  <a:prstGeom prst="line">
                    <a:avLst/>
                  </a:prstGeom>
                  <a:noFill/>
                  <a:ln w="9525">
                    <a:solidFill>
                      <a:srgbClr val="FF0000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81423" name="Line 175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3174" y="423"/>
                    <a:ext cx="178" cy="0"/>
                  </a:xfrm>
                  <a:prstGeom prst="line">
                    <a:avLst/>
                  </a:prstGeom>
                  <a:noFill/>
                  <a:ln w="9525">
                    <a:solidFill>
                      <a:srgbClr val="FF0000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</p:grpSp>
            <p:sp>
              <p:nvSpPr>
                <p:cNvPr id="181424" name="Freeform 176"/>
                <p:cNvSpPr>
                  <a:spLocks noChangeAspect="1"/>
                </p:cNvSpPr>
                <p:nvPr/>
              </p:nvSpPr>
              <p:spPr bwMode="auto">
                <a:xfrm flipV="1">
                  <a:off x="4807" y="3131"/>
                  <a:ext cx="306" cy="503"/>
                </a:xfrm>
                <a:custGeom>
                  <a:avLst/>
                  <a:gdLst/>
                  <a:ahLst/>
                  <a:cxnLst>
                    <a:cxn ang="0">
                      <a:pos x="0" y="1185"/>
                    </a:cxn>
                    <a:cxn ang="0">
                      <a:pos x="0" y="1074"/>
                    </a:cxn>
                    <a:cxn ang="0">
                      <a:pos x="36" y="954"/>
                    </a:cxn>
                    <a:cxn ang="0">
                      <a:pos x="210" y="321"/>
                    </a:cxn>
                    <a:cxn ang="0">
                      <a:pos x="282" y="6"/>
                    </a:cxn>
                    <a:cxn ang="0">
                      <a:pos x="672" y="0"/>
                    </a:cxn>
                    <a:cxn ang="0">
                      <a:pos x="669" y="387"/>
                    </a:cxn>
                    <a:cxn ang="0">
                      <a:pos x="720" y="387"/>
                    </a:cxn>
                  </a:cxnLst>
                  <a:rect l="0" t="0" r="r" b="b"/>
                  <a:pathLst>
                    <a:path w="720" h="1185">
                      <a:moveTo>
                        <a:pt x="0" y="1185"/>
                      </a:moveTo>
                      <a:lnTo>
                        <a:pt x="0" y="1074"/>
                      </a:lnTo>
                      <a:lnTo>
                        <a:pt x="36" y="954"/>
                      </a:lnTo>
                      <a:lnTo>
                        <a:pt x="210" y="321"/>
                      </a:lnTo>
                      <a:lnTo>
                        <a:pt x="282" y="6"/>
                      </a:lnTo>
                      <a:lnTo>
                        <a:pt x="672" y="0"/>
                      </a:lnTo>
                      <a:lnTo>
                        <a:pt x="669" y="387"/>
                      </a:lnTo>
                      <a:lnTo>
                        <a:pt x="720" y="387"/>
                      </a:lnTo>
                    </a:path>
                  </a:pathLst>
                </a:cu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ro-RO"/>
                </a:p>
              </p:txBody>
            </p:sp>
            <p:sp>
              <p:nvSpPr>
                <p:cNvPr id="181425" name="Freeform 177" descr="Широкий диагональный 1"/>
                <p:cNvSpPr>
                  <a:spLocks noChangeAspect="1"/>
                </p:cNvSpPr>
                <p:nvPr/>
              </p:nvSpPr>
              <p:spPr bwMode="auto">
                <a:xfrm flipV="1">
                  <a:off x="4896" y="3110"/>
                  <a:ext cx="238" cy="522"/>
                </a:xfrm>
                <a:custGeom>
                  <a:avLst/>
                  <a:gdLst/>
                  <a:ahLst/>
                  <a:cxnLst>
                    <a:cxn ang="0">
                      <a:pos x="462" y="0"/>
                    </a:cxn>
                    <a:cxn ang="0">
                      <a:pos x="462" y="384"/>
                    </a:cxn>
                    <a:cxn ang="0">
                      <a:pos x="513" y="387"/>
                    </a:cxn>
                    <a:cxn ang="0">
                      <a:pos x="513" y="816"/>
                    </a:cxn>
                    <a:cxn ang="0">
                      <a:pos x="561" y="819"/>
                    </a:cxn>
                    <a:cxn ang="0">
                      <a:pos x="561" y="1140"/>
                    </a:cxn>
                    <a:cxn ang="0">
                      <a:pos x="411" y="1140"/>
                    </a:cxn>
                    <a:cxn ang="0">
                      <a:pos x="411" y="1230"/>
                    </a:cxn>
                    <a:cxn ang="0">
                      <a:pos x="381" y="1233"/>
                    </a:cxn>
                    <a:cxn ang="0">
                      <a:pos x="381" y="798"/>
                    </a:cxn>
                    <a:cxn ang="0">
                      <a:pos x="465" y="486"/>
                    </a:cxn>
                    <a:cxn ang="0">
                      <a:pos x="0" y="315"/>
                    </a:cxn>
                    <a:cxn ang="0">
                      <a:pos x="72" y="3"/>
                    </a:cxn>
                    <a:cxn ang="0">
                      <a:pos x="462" y="0"/>
                    </a:cxn>
                  </a:cxnLst>
                  <a:rect l="0" t="0" r="r" b="b"/>
                  <a:pathLst>
                    <a:path w="561" h="1233">
                      <a:moveTo>
                        <a:pt x="462" y="0"/>
                      </a:moveTo>
                      <a:lnTo>
                        <a:pt x="462" y="384"/>
                      </a:lnTo>
                      <a:lnTo>
                        <a:pt x="513" y="387"/>
                      </a:lnTo>
                      <a:lnTo>
                        <a:pt x="513" y="816"/>
                      </a:lnTo>
                      <a:lnTo>
                        <a:pt x="561" y="819"/>
                      </a:lnTo>
                      <a:lnTo>
                        <a:pt x="561" y="1140"/>
                      </a:lnTo>
                      <a:lnTo>
                        <a:pt x="411" y="1140"/>
                      </a:lnTo>
                      <a:lnTo>
                        <a:pt x="411" y="1230"/>
                      </a:lnTo>
                      <a:lnTo>
                        <a:pt x="381" y="1233"/>
                      </a:lnTo>
                      <a:lnTo>
                        <a:pt x="381" y="798"/>
                      </a:lnTo>
                      <a:lnTo>
                        <a:pt x="465" y="486"/>
                      </a:lnTo>
                      <a:lnTo>
                        <a:pt x="0" y="315"/>
                      </a:lnTo>
                      <a:lnTo>
                        <a:pt x="72" y="3"/>
                      </a:lnTo>
                      <a:lnTo>
                        <a:pt x="462" y="0"/>
                      </a:lnTo>
                      <a:close/>
                    </a:path>
                  </a:pathLst>
                </a:custGeom>
                <a:pattFill prst="wdDnDiag">
                  <a:fgClr>
                    <a:schemeClr val="tx1"/>
                  </a:fgClr>
                  <a:bgClr>
                    <a:schemeClr val="bg1"/>
                  </a:bgClr>
                </a:patt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ro-RO"/>
                </a:p>
              </p:txBody>
            </p:sp>
            <p:sp>
              <p:nvSpPr>
                <p:cNvPr id="181426" name="AutoShape 178"/>
                <p:cNvSpPr>
                  <a:spLocks noChangeAspect="1" noChangeArrowheads="1"/>
                </p:cNvSpPr>
                <p:nvPr/>
              </p:nvSpPr>
              <p:spPr bwMode="auto">
                <a:xfrm rot="4462743" flipV="1">
                  <a:off x="4811" y="3244"/>
                  <a:ext cx="275" cy="192"/>
                </a:xfrm>
                <a:custGeom>
                  <a:avLst/>
                  <a:gdLst>
                    <a:gd name="G0" fmla="+- 863 0 0"/>
                    <a:gd name="G1" fmla="+- 21600 0 863"/>
                    <a:gd name="G2" fmla="*/ 863 1 2"/>
                    <a:gd name="G3" fmla="+- 21600 0 G2"/>
                    <a:gd name="G4" fmla="+/ 863 21600 2"/>
                    <a:gd name="G5" fmla="+/ G1 0 2"/>
                    <a:gd name="G6" fmla="*/ 21600 21600 863"/>
                    <a:gd name="G7" fmla="*/ G6 1 2"/>
                    <a:gd name="G8" fmla="+- 21600 0 G7"/>
                    <a:gd name="G9" fmla="*/ 21600 1 2"/>
                    <a:gd name="G10" fmla="+- 863 0 G9"/>
                    <a:gd name="G11" fmla="?: G10 G8 0"/>
                    <a:gd name="G12" fmla="?: G10 G7 21600"/>
                    <a:gd name="T0" fmla="*/ 21168 w 21600"/>
                    <a:gd name="T1" fmla="*/ 10800 h 21600"/>
                    <a:gd name="T2" fmla="*/ 10800 w 21600"/>
                    <a:gd name="T3" fmla="*/ 21600 h 21600"/>
                    <a:gd name="T4" fmla="*/ 432 w 21600"/>
                    <a:gd name="T5" fmla="*/ 10800 h 21600"/>
                    <a:gd name="T6" fmla="*/ 10800 w 21600"/>
                    <a:gd name="T7" fmla="*/ 0 h 21600"/>
                    <a:gd name="T8" fmla="*/ 2232 w 21600"/>
                    <a:gd name="T9" fmla="*/ 2232 h 21600"/>
                    <a:gd name="T10" fmla="*/ 19368 w 21600"/>
                    <a:gd name="T11" fmla="*/ 19368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T8" t="T9" r="T10" b="T11"/>
                  <a:pathLst>
                    <a:path w="21600" h="21600">
                      <a:moveTo>
                        <a:pt x="0" y="0"/>
                      </a:moveTo>
                      <a:lnTo>
                        <a:pt x="863" y="21600"/>
                      </a:lnTo>
                      <a:lnTo>
                        <a:pt x="20737" y="21600"/>
                      </a:lnTo>
                      <a:lnTo>
                        <a:pt x="21600" y="0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bg2">
                        <a:gamma/>
                        <a:shade val="0"/>
                        <a:invGamma/>
                      </a:schemeClr>
                    </a:gs>
                    <a:gs pos="50000">
                      <a:schemeClr val="bg2"/>
                    </a:gs>
                    <a:gs pos="100000">
                      <a:schemeClr val="bg2">
                        <a:gamma/>
                        <a:shade val="0"/>
                        <a:invGamma/>
                      </a:schemeClr>
                    </a:gs>
                  </a:gsLst>
                  <a:lin ang="18900000" scaled="1"/>
                </a:gra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grpSp>
              <p:nvGrpSpPr>
                <p:cNvPr id="181427" name="Group 179"/>
                <p:cNvGrpSpPr>
                  <a:grpSpLocks noChangeAspect="1"/>
                </p:cNvGrpSpPr>
                <p:nvPr/>
              </p:nvGrpSpPr>
              <p:grpSpPr bwMode="auto">
                <a:xfrm flipV="1">
                  <a:off x="4813" y="3200"/>
                  <a:ext cx="195" cy="74"/>
                  <a:chOff x="2181" y="384"/>
                  <a:chExt cx="457" cy="174"/>
                </a:xfrm>
              </p:grpSpPr>
              <p:sp>
                <p:nvSpPr>
                  <p:cNvPr id="181428" name="Oval 180" descr="Темный диагональный 1"/>
                  <p:cNvSpPr>
                    <a:spLocks noChangeAspect="1" noChangeArrowheads="1"/>
                  </p:cNvSpPr>
                  <p:nvPr/>
                </p:nvSpPr>
                <p:spPr bwMode="auto">
                  <a:xfrm rot="1053869">
                    <a:off x="2537" y="494"/>
                    <a:ext cx="48" cy="48"/>
                  </a:xfrm>
                  <a:prstGeom prst="ellipse">
                    <a:avLst/>
                  </a:prstGeom>
                  <a:pattFill prst="dkDnDiag">
                    <a:fgClr>
                      <a:schemeClr val="tx1"/>
                    </a:fgClr>
                    <a:bgClr>
                      <a:schemeClr val="bg1"/>
                    </a:bgClr>
                  </a:pattFill>
                  <a:ln w="63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81429" name="Oval 181" descr="Темный диагональный 1"/>
                  <p:cNvSpPr>
                    <a:spLocks noChangeAspect="1" noChangeArrowheads="1"/>
                  </p:cNvSpPr>
                  <p:nvPr/>
                </p:nvSpPr>
                <p:spPr bwMode="auto">
                  <a:xfrm rot="1053869">
                    <a:off x="2361" y="437"/>
                    <a:ext cx="48" cy="48"/>
                  </a:xfrm>
                  <a:prstGeom prst="ellipse">
                    <a:avLst/>
                  </a:prstGeom>
                  <a:pattFill prst="dkDnDiag">
                    <a:fgClr>
                      <a:schemeClr val="tx1"/>
                    </a:fgClr>
                    <a:bgClr>
                      <a:schemeClr val="bg1"/>
                    </a:bgClr>
                  </a:pattFill>
                  <a:ln w="63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81430" name="Oval 182" descr="Темный диагональный 1"/>
                  <p:cNvSpPr>
                    <a:spLocks noChangeAspect="1" noChangeArrowheads="1"/>
                  </p:cNvSpPr>
                  <p:nvPr/>
                </p:nvSpPr>
                <p:spPr bwMode="auto">
                  <a:xfrm rot="1053869">
                    <a:off x="2241" y="401"/>
                    <a:ext cx="48" cy="48"/>
                  </a:xfrm>
                  <a:prstGeom prst="ellipse">
                    <a:avLst/>
                  </a:prstGeom>
                  <a:pattFill prst="dkDnDiag">
                    <a:fgClr>
                      <a:schemeClr val="tx1"/>
                    </a:fgClr>
                    <a:bgClr>
                      <a:schemeClr val="bg1"/>
                    </a:bgClr>
                  </a:pattFill>
                  <a:ln w="63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81431" name="Oval 183" descr="Темный диагональный 1"/>
                  <p:cNvSpPr>
                    <a:spLocks noChangeAspect="1" noChangeArrowheads="1"/>
                  </p:cNvSpPr>
                  <p:nvPr/>
                </p:nvSpPr>
                <p:spPr bwMode="auto">
                  <a:xfrm rot="1053869">
                    <a:off x="2181" y="384"/>
                    <a:ext cx="48" cy="48"/>
                  </a:xfrm>
                  <a:prstGeom prst="ellipse">
                    <a:avLst/>
                  </a:prstGeom>
                  <a:pattFill prst="dkDnDiag">
                    <a:fgClr>
                      <a:schemeClr val="tx1"/>
                    </a:fgClr>
                    <a:bgClr>
                      <a:schemeClr val="bg1"/>
                    </a:bgClr>
                  </a:pattFill>
                  <a:ln w="63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81432" name="Oval 184" descr="Темный диагональный 1"/>
                  <p:cNvSpPr>
                    <a:spLocks noChangeAspect="1" noChangeArrowheads="1"/>
                  </p:cNvSpPr>
                  <p:nvPr/>
                </p:nvSpPr>
                <p:spPr bwMode="auto">
                  <a:xfrm rot="1053869">
                    <a:off x="2301" y="417"/>
                    <a:ext cx="48" cy="48"/>
                  </a:xfrm>
                  <a:prstGeom prst="ellipse">
                    <a:avLst/>
                  </a:prstGeom>
                  <a:pattFill prst="dkDnDiag">
                    <a:fgClr>
                      <a:schemeClr val="tx1"/>
                    </a:fgClr>
                    <a:bgClr>
                      <a:schemeClr val="bg1"/>
                    </a:bgClr>
                  </a:pattFill>
                  <a:ln w="63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81433" name="Oval 185" descr="Темный диагональный 1"/>
                  <p:cNvSpPr>
                    <a:spLocks noChangeAspect="1" noChangeArrowheads="1"/>
                  </p:cNvSpPr>
                  <p:nvPr/>
                </p:nvSpPr>
                <p:spPr bwMode="auto">
                  <a:xfrm rot="1053869">
                    <a:off x="2421" y="457"/>
                    <a:ext cx="48" cy="48"/>
                  </a:xfrm>
                  <a:prstGeom prst="ellipse">
                    <a:avLst/>
                  </a:prstGeom>
                  <a:pattFill prst="dkDnDiag">
                    <a:fgClr>
                      <a:schemeClr val="tx1"/>
                    </a:fgClr>
                    <a:bgClr>
                      <a:schemeClr val="bg1"/>
                    </a:bgClr>
                  </a:pattFill>
                  <a:ln w="63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81434" name="Oval 186" descr="Темный диагональный 1"/>
                  <p:cNvSpPr>
                    <a:spLocks noChangeAspect="1" noChangeArrowheads="1"/>
                  </p:cNvSpPr>
                  <p:nvPr/>
                </p:nvSpPr>
                <p:spPr bwMode="auto">
                  <a:xfrm rot="1053869">
                    <a:off x="2479" y="477"/>
                    <a:ext cx="48" cy="48"/>
                  </a:xfrm>
                  <a:prstGeom prst="ellipse">
                    <a:avLst/>
                  </a:prstGeom>
                  <a:pattFill prst="dkDnDiag">
                    <a:fgClr>
                      <a:schemeClr val="tx1"/>
                    </a:fgClr>
                    <a:bgClr>
                      <a:schemeClr val="bg1"/>
                    </a:bgClr>
                  </a:pattFill>
                  <a:ln w="63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81435" name="Oval 187" descr="Темный диагональный 1"/>
                  <p:cNvSpPr>
                    <a:spLocks noChangeAspect="1" noChangeArrowheads="1"/>
                  </p:cNvSpPr>
                  <p:nvPr/>
                </p:nvSpPr>
                <p:spPr bwMode="auto">
                  <a:xfrm rot="1053869">
                    <a:off x="2590" y="510"/>
                    <a:ext cx="48" cy="48"/>
                  </a:xfrm>
                  <a:prstGeom prst="ellipse">
                    <a:avLst/>
                  </a:prstGeom>
                  <a:pattFill prst="dkDnDiag">
                    <a:fgClr>
                      <a:schemeClr val="tx1"/>
                    </a:fgClr>
                    <a:bgClr>
                      <a:schemeClr val="bg1"/>
                    </a:bgClr>
                  </a:pattFill>
                  <a:ln w="63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</p:grpSp>
            <p:grpSp>
              <p:nvGrpSpPr>
                <p:cNvPr id="181436" name="Group 188"/>
                <p:cNvGrpSpPr>
                  <a:grpSpLocks noChangeAspect="1"/>
                </p:cNvGrpSpPr>
                <p:nvPr/>
              </p:nvGrpSpPr>
              <p:grpSpPr bwMode="auto">
                <a:xfrm rot="261426" flipV="1">
                  <a:off x="4867" y="3408"/>
                  <a:ext cx="195" cy="73"/>
                  <a:chOff x="2181" y="384"/>
                  <a:chExt cx="457" cy="174"/>
                </a:xfrm>
              </p:grpSpPr>
              <p:sp>
                <p:nvSpPr>
                  <p:cNvPr id="181437" name="Oval 189" descr="Темный диагональный 1"/>
                  <p:cNvSpPr>
                    <a:spLocks noChangeAspect="1" noChangeArrowheads="1"/>
                  </p:cNvSpPr>
                  <p:nvPr/>
                </p:nvSpPr>
                <p:spPr bwMode="auto">
                  <a:xfrm rot="1053869">
                    <a:off x="2537" y="494"/>
                    <a:ext cx="48" cy="48"/>
                  </a:xfrm>
                  <a:prstGeom prst="ellipse">
                    <a:avLst/>
                  </a:prstGeom>
                  <a:pattFill prst="dkDnDiag">
                    <a:fgClr>
                      <a:schemeClr val="tx1"/>
                    </a:fgClr>
                    <a:bgClr>
                      <a:schemeClr val="bg1"/>
                    </a:bgClr>
                  </a:pattFill>
                  <a:ln w="63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81438" name="Oval 190" descr="Темный диагональный 1"/>
                  <p:cNvSpPr>
                    <a:spLocks noChangeAspect="1" noChangeArrowheads="1"/>
                  </p:cNvSpPr>
                  <p:nvPr/>
                </p:nvSpPr>
                <p:spPr bwMode="auto">
                  <a:xfrm rot="1053869">
                    <a:off x="2361" y="437"/>
                    <a:ext cx="48" cy="48"/>
                  </a:xfrm>
                  <a:prstGeom prst="ellipse">
                    <a:avLst/>
                  </a:prstGeom>
                  <a:pattFill prst="dkDnDiag">
                    <a:fgClr>
                      <a:schemeClr val="tx1"/>
                    </a:fgClr>
                    <a:bgClr>
                      <a:schemeClr val="bg1"/>
                    </a:bgClr>
                  </a:pattFill>
                  <a:ln w="63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81439" name="Oval 191" descr="Темный диагональный 1"/>
                  <p:cNvSpPr>
                    <a:spLocks noChangeAspect="1" noChangeArrowheads="1"/>
                  </p:cNvSpPr>
                  <p:nvPr/>
                </p:nvSpPr>
                <p:spPr bwMode="auto">
                  <a:xfrm rot="1053869">
                    <a:off x="2241" y="401"/>
                    <a:ext cx="48" cy="48"/>
                  </a:xfrm>
                  <a:prstGeom prst="ellipse">
                    <a:avLst/>
                  </a:prstGeom>
                  <a:pattFill prst="dkDnDiag">
                    <a:fgClr>
                      <a:schemeClr val="tx1"/>
                    </a:fgClr>
                    <a:bgClr>
                      <a:schemeClr val="bg1"/>
                    </a:bgClr>
                  </a:pattFill>
                  <a:ln w="63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81440" name="Oval 192" descr="Темный диагональный 1"/>
                  <p:cNvSpPr>
                    <a:spLocks noChangeAspect="1" noChangeArrowheads="1"/>
                  </p:cNvSpPr>
                  <p:nvPr/>
                </p:nvSpPr>
                <p:spPr bwMode="auto">
                  <a:xfrm rot="1053869">
                    <a:off x="2181" y="384"/>
                    <a:ext cx="48" cy="48"/>
                  </a:xfrm>
                  <a:prstGeom prst="ellipse">
                    <a:avLst/>
                  </a:prstGeom>
                  <a:pattFill prst="dkDnDiag">
                    <a:fgClr>
                      <a:schemeClr val="tx1"/>
                    </a:fgClr>
                    <a:bgClr>
                      <a:schemeClr val="bg1"/>
                    </a:bgClr>
                  </a:pattFill>
                  <a:ln w="63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81441" name="Oval 193" descr="Темный диагональный 1"/>
                  <p:cNvSpPr>
                    <a:spLocks noChangeAspect="1" noChangeArrowheads="1"/>
                  </p:cNvSpPr>
                  <p:nvPr/>
                </p:nvSpPr>
                <p:spPr bwMode="auto">
                  <a:xfrm rot="1053869">
                    <a:off x="2301" y="417"/>
                    <a:ext cx="48" cy="48"/>
                  </a:xfrm>
                  <a:prstGeom prst="ellipse">
                    <a:avLst/>
                  </a:prstGeom>
                  <a:pattFill prst="dkDnDiag">
                    <a:fgClr>
                      <a:schemeClr val="tx1"/>
                    </a:fgClr>
                    <a:bgClr>
                      <a:schemeClr val="bg1"/>
                    </a:bgClr>
                  </a:pattFill>
                  <a:ln w="63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81442" name="Oval 194" descr="Темный диагональный 1"/>
                  <p:cNvSpPr>
                    <a:spLocks noChangeAspect="1" noChangeArrowheads="1"/>
                  </p:cNvSpPr>
                  <p:nvPr/>
                </p:nvSpPr>
                <p:spPr bwMode="auto">
                  <a:xfrm rot="1053869">
                    <a:off x="2421" y="457"/>
                    <a:ext cx="48" cy="48"/>
                  </a:xfrm>
                  <a:prstGeom prst="ellipse">
                    <a:avLst/>
                  </a:prstGeom>
                  <a:pattFill prst="dkDnDiag">
                    <a:fgClr>
                      <a:schemeClr val="tx1"/>
                    </a:fgClr>
                    <a:bgClr>
                      <a:schemeClr val="bg1"/>
                    </a:bgClr>
                  </a:pattFill>
                  <a:ln w="63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81443" name="Oval 195" descr="Темный диагональный 1"/>
                  <p:cNvSpPr>
                    <a:spLocks noChangeAspect="1" noChangeArrowheads="1"/>
                  </p:cNvSpPr>
                  <p:nvPr/>
                </p:nvSpPr>
                <p:spPr bwMode="auto">
                  <a:xfrm rot="1053869">
                    <a:off x="2479" y="477"/>
                    <a:ext cx="48" cy="48"/>
                  </a:xfrm>
                  <a:prstGeom prst="ellipse">
                    <a:avLst/>
                  </a:prstGeom>
                  <a:pattFill prst="dkDnDiag">
                    <a:fgClr>
                      <a:schemeClr val="tx1"/>
                    </a:fgClr>
                    <a:bgClr>
                      <a:schemeClr val="bg1"/>
                    </a:bgClr>
                  </a:pattFill>
                  <a:ln w="63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81444" name="Oval 196" descr="Темный диагональный 1"/>
                  <p:cNvSpPr>
                    <a:spLocks noChangeAspect="1" noChangeArrowheads="1"/>
                  </p:cNvSpPr>
                  <p:nvPr/>
                </p:nvSpPr>
                <p:spPr bwMode="auto">
                  <a:xfrm rot="1053869">
                    <a:off x="2590" y="510"/>
                    <a:ext cx="48" cy="48"/>
                  </a:xfrm>
                  <a:prstGeom prst="ellipse">
                    <a:avLst/>
                  </a:prstGeom>
                  <a:pattFill prst="dkDnDiag">
                    <a:fgClr>
                      <a:schemeClr val="tx1"/>
                    </a:fgClr>
                    <a:bgClr>
                      <a:schemeClr val="bg1"/>
                    </a:bgClr>
                  </a:pattFill>
                  <a:ln w="63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</p:grpSp>
            <p:sp>
              <p:nvSpPr>
                <p:cNvPr id="181445" name="Rectangle 197" descr="Темный диагональный 1"/>
                <p:cNvSpPr>
                  <a:spLocks noChangeAspect="1" noChangeArrowheads="1"/>
                </p:cNvSpPr>
                <p:nvPr/>
              </p:nvSpPr>
              <p:spPr bwMode="auto">
                <a:xfrm rot="20730274" flipV="1">
                  <a:off x="4825" y="3205"/>
                  <a:ext cx="11" cy="329"/>
                </a:xfrm>
                <a:prstGeom prst="rect">
                  <a:avLst/>
                </a:prstGeom>
                <a:pattFill prst="dkDnDiag">
                  <a:fgClr>
                    <a:schemeClr val="bg2"/>
                  </a:fgClr>
                  <a:bgClr>
                    <a:schemeClr val="bg1"/>
                  </a:bgClr>
                </a:patt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ro-RO"/>
                </a:p>
              </p:txBody>
            </p:sp>
            <p:sp>
              <p:nvSpPr>
                <p:cNvPr id="181446" name="Freeform 198" descr="Темный диагональный 2"/>
                <p:cNvSpPr>
                  <a:spLocks noChangeAspect="1"/>
                </p:cNvSpPr>
                <p:nvPr/>
              </p:nvSpPr>
              <p:spPr bwMode="auto">
                <a:xfrm flipV="1">
                  <a:off x="4779" y="3230"/>
                  <a:ext cx="281" cy="265"/>
                </a:xfrm>
                <a:custGeom>
                  <a:avLst/>
                  <a:gdLst/>
                  <a:ahLst/>
                  <a:cxnLst>
                    <a:cxn ang="0">
                      <a:pos x="13" y="617"/>
                    </a:cxn>
                    <a:cxn ang="0">
                      <a:pos x="22" y="623"/>
                    </a:cxn>
                    <a:cxn ang="0">
                      <a:pos x="48" y="518"/>
                    </a:cxn>
                    <a:cxn ang="0">
                      <a:pos x="82" y="500"/>
                    </a:cxn>
                    <a:cxn ang="0">
                      <a:pos x="532" y="613"/>
                    </a:cxn>
                    <a:cxn ang="0">
                      <a:pos x="577" y="593"/>
                    </a:cxn>
                    <a:cxn ang="0">
                      <a:pos x="661" y="257"/>
                    </a:cxn>
                    <a:cxn ang="0">
                      <a:pos x="640" y="212"/>
                    </a:cxn>
                    <a:cxn ang="0">
                      <a:pos x="187" y="96"/>
                    </a:cxn>
                    <a:cxn ang="0">
                      <a:pos x="163" y="78"/>
                    </a:cxn>
                    <a:cxn ang="0">
                      <a:pos x="181" y="8"/>
                    </a:cxn>
                    <a:cxn ang="0">
                      <a:pos x="160" y="0"/>
                    </a:cxn>
                    <a:cxn ang="0">
                      <a:pos x="139" y="80"/>
                    </a:cxn>
                    <a:cxn ang="0">
                      <a:pos x="154" y="113"/>
                    </a:cxn>
                    <a:cxn ang="0">
                      <a:pos x="181" y="123"/>
                    </a:cxn>
                    <a:cxn ang="0">
                      <a:pos x="616" y="232"/>
                    </a:cxn>
                    <a:cxn ang="0">
                      <a:pos x="631" y="253"/>
                    </a:cxn>
                    <a:cxn ang="0">
                      <a:pos x="547" y="580"/>
                    </a:cxn>
                    <a:cxn ang="0">
                      <a:pos x="531" y="586"/>
                    </a:cxn>
                    <a:cxn ang="0">
                      <a:pos x="88" y="473"/>
                    </a:cxn>
                    <a:cxn ang="0">
                      <a:pos x="58" y="478"/>
                    </a:cxn>
                    <a:cxn ang="0">
                      <a:pos x="28" y="503"/>
                    </a:cxn>
                    <a:cxn ang="0">
                      <a:pos x="0" y="614"/>
                    </a:cxn>
                    <a:cxn ang="0">
                      <a:pos x="13" y="617"/>
                    </a:cxn>
                  </a:cxnLst>
                  <a:rect l="0" t="0" r="r" b="b"/>
                  <a:pathLst>
                    <a:path w="661" h="623">
                      <a:moveTo>
                        <a:pt x="13" y="617"/>
                      </a:moveTo>
                      <a:lnTo>
                        <a:pt x="22" y="623"/>
                      </a:lnTo>
                      <a:lnTo>
                        <a:pt x="48" y="518"/>
                      </a:lnTo>
                      <a:lnTo>
                        <a:pt x="82" y="500"/>
                      </a:lnTo>
                      <a:lnTo>
                        <a:pt x="532" y="613"/>
                      </a:lnTo>
                      <a:lnTo>
                        <a:pt x="577" y="593"/>
                      </a:lnTo>
                      <a:lnTo>
                        <a:pt x="661" y="257"/>
                      </a:lnTo>
                      <a:lnTo>
                        <a:pt x="640" y="212"/>
                      </a:lnTo>
                      <a:lnTo>
                        <a:pt x="187" y="96"/>
                      </a:lnTo>
                      <a:lnTo>
                        <a:pt x="163" y="78"/>
                      </a:lnTo>
                      <a:lnTo>
                        <a:pt x="181" y="8"/>
                      </a:lnTo>
                      <a:lnTo>
                        <a:pt x="160" y="0"/>
                      </a:lnTo>
                      <a:lnTo>
                        <a:pt x="139" y="80"/>
                      </a:lnTo>
                      <a:lnTo>
                        <a:pt x="154" y="113"/>
                      </a:lnTo>
                      <a:lnTo>
                        <a:pt x="181" y="123"/>
                      </a:lnTo>
                      <a:lnTo>
                        <a:pt x="616" y="232"/>
                      </a:lnTo>
                      <a:lnTo>
                        <a:pt x="631" y="253"/>
                      </a:lnTo>
                      <a:lnTo>
                        <a:pt x="547" y="580"/>
                      </a:lnTo>
                      <a:lnTo>
                        <a:pt x="531" y="586"/>
                      </a:lnTo>
                      <a:lnTo>
                        <a:pt x="88" y="473"/>
                      </a:lnTo>
                      <a:lnTo>
                        <a:pt x="58" y="478"/>
                      </a:lnTo>
                      <a:lnTo>
                        <a:pt x="28" y="503"/>
                      </a:lnTo>
                      <a:lnTo>
                        <a:pt x="0" y="614"/>
                      </a:lnTo>
                      <a:lnTo>
                        <a:pt x="13" y="617"/>
                      </a:lnTo>
                      <a:close/>
                    </a:path>
                  </a:pathLst>
                </a:custGeom>
                <a:pattFill prst="dkUpDiag">
                  <a:fgClr>
                    <a:schemeClr val="bg2"/>
                  </a:fgClr>
                  <a:bgClr>
                    <a:schemeClr val="bg1"/>
                  </a:bgClr>
                </a:patt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ro-RO"/>
                </a:p>
              </p:txBody>
            </p:sp>
            <p:sp>
              <p:nvSpPr>
                <p:cNvPr id="181447" name="Rectangle 199" descr="Плетенка"/>
                <p:cNvSpPr>
                  <a:spLocks noChangeAspect="1" noChangeArrowheads="1"/>
                </p:cNvSpPr>
                <p:nvPr/>
              </p:nvSpPr>
              <p:spPr bwMode="auto">
                <a:xfrm rot="20727573" flipV="1">
                  <a:off x="4831" y="3277"/>
                  <a:ext cx="199" cy="131"/>
                </a:xfrm>
                <a:prstGeom prst="rect">
                  <a:avLst/>
                </a:prstGeom>
                <a:pattFill prst="weave">
                  <a:fgClr>
                    <a:srgbClr val="996633"/>
                  </a:fgClr>
                  <a:bgClr>
                    <a:schemeClr val="bg1"/>
                  </a:bgClr>
                </a:patt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81448" name="Rectangle 200"/>
                <p:cNvSpPr>
                  <a:spLocks noChangeAspect="1" noChangeArrowheads="1"/>
                </p:cNvSpPr>
                <p:nvPr/>
              </p:nvSpPr>
              <p:spPr bwMode="auto">
                <a:xfrm rot="20769076" flipV="1">
                  <a:off x="4832" y="3321"/>
                  <a:ext cx="199" cy="48"/>
                </a:xfrm>
                <a:prstGeom prst="rect">
                  <a:avLst/>
                </a:prstGeom>
                <a:solidFill>
                  <a:srgbClr val="DDDDDD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81449" name="Rectangle 201" descr="Мелкая клетка"/>
                <p:cNvSpPr>
                  <a:spLocks noChangeAspect="1" noChangeArrowheads="1"/>
                </p:cNvSpPr>
                <p:nvPr/>
              </p:nvSpPr>
              <p:spPr bwMode="auto">
                <a:xfrm rot="20692059" flipV="1">
                  <a:off x="5041" y="3183"/>
                  <a:ext cx="21" cy="252"/>
                </a:xfrm>
                <a:prstGeom prst="rect">
                  <a:avLst/>
                </a:prstGeom>
                <a:pattFill prst="smCheck">
                  <a:fgClr>
                    <a:schemeClr val="tx1"/>
                  </a:fgClr>
                  <a:bgClr>
                    <a:schemeClr val="bg1"/>
                  </a:bgClr>
                </a:patt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81450" name="Freeform 202" descr="Светлый диагональный 2"/>
                <p:cNvSpPr>
                  <a:spLocks noChangeAspect="1"/>
                </p:cNvSpPr>
                <p:nvPr/>
              </p:nvSpPr>
              <p:spPr bwMode="auto">
                <a:xfrm flipV="1">
                  <a:off x="4752" y="3111"/>
                  <a:ext cx="221" cy="372"/>
                </a:xfrm>
                <a:custGeom>
                  <a:avLst/>
                  <a:gdLst/>
                  <a:ahLst/>
                  <a:cxnLst>
                    <a:cxn ang="0">
                      <a:pos x="162" y="0"/>
                    </a:cxn>
                    <a:cxn ang="0">
                      <a:pos x="210" y="15"/>
                    </a:cxn>
                    <a:cxn ang="0">
                      <a:pos x="42" y="663"/>
                    </a:cxn>
                    <a:cxn ang="0">
                      <a:pos x="42" y="831"/>
                    </a:cxn>
                    <a:cxn ang="0">
                      <a:pos x="459" y="831"/>
                    </a:cxn>
                    <a:cxn ang="0">
                      <a:pos x="480" y="753"/>
                    </a:cxn>
                    <a:cxn ang="0">
                      <a:pos x="522" y="762"/>
                    </a:cxn>
                    <a:cxn ang="0">
                      <a:pos x="501" y="876"/>
                    </a:cxn>
                    <a:cxn ang="0">
                      <a:pos x="0" y="876"/>
                    </a:cxn>
                    <a:cxn ang="0">
                      <a:pos x="0" y="642"/>
                    </a:cxn>
                    <a:cxn ang="0">
                      <a:pos x="162" y="0"/>
                    </a:cxn>
                  </a:cxnLst>
                  <a:rect l="0" t="0" r="r" b="b"/>
                  <a:pathLst>
                    <a:path w="522" h="876">
                      <a:moveTo>
                        <a:pt x="162" y="0"/>
                      </a:moveTo>
                      <a:lnTo>
                        <a:pt x="210" y="15"/>
                      </a:lnTo>
                      <a:lnTo>
                        <a:pt x="42" y="663"/>
                      </a:lnTo>
                      <a:lnTo>
                        <a:pt x="42" y="831"/>
                      </a:lnTo>
                      <a:lnTo>
                        <a:pt x="459" y="831"/>
                      </a:lnTo>
                      <a:lnTo>
                        <a:pt x="480" y="753"/>
                      </a:lnTo>
                      <a:lnTo>
                        <a:pt x="522" y="762"/>
                      </a:lnTo>
                      <a:lnTo>
                        <a:pt x="501" y="876"/>
                      </a:lnTo>
                      <a:lnTo>
                        <a:pt x="0" y="876"/>
                      </a:lnTo>
                      <a:lnTo>
                        <a:pt x="0" y="642"/>
                      </a:lnTo>
                      <a:lnTo>
                        <a:pt x="162" y="0"/>
                      </a:lnTo>
                      <a:close/>
                    </a:path>
                  </a:pathLst>
                </a:custGeom>
                <a:pattFill prst="ltUpDiag">
                  <a:fgClr>
                    <a:schemeClr val="tx1"/>
                  </a:fgClr>
                  <a:bgClr>
                    <a:schemeClr val="bg1"/>
                  </a:bgClr>
                </a:pattFill>
                <a:ln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ro-RO"/>
                </a:p>
              </p:txBody>
            </p:sp>
            <p:sp>
              <p:nvSpPr>
                <p:cNvPr id="181451" name="Freeform 203"/>
                <p:cNvSpPr>
                  <a:spLocks noChangeAspect="1"/>
                </p:cNvSpPr>
                <p:nvPr/>
              </p:nvSpPr>
              <p:spPr bwMode="auto">
                <a:xfrm flipV="1">
                  <a:off x="4808" y="3110"/>
                  <a:ext cx="250" cy="187"/>
                </a:xfrm>
                <a:custGeom>
                  <a:avLst/>
                  <a:gdLst/>
                  <a:ahLst/>
                  <a:cxnLst>
                    <a:cxn ang="0">
                      <a:pos x="588" y="0"/>
                    </a:cxn>
                    <a:cxn ang="0">
                      <a:pos x="588" y="441"/>
                    </a:cxn>
                    <a:cxn ang="0">
                      <a:pos x="450" y="441"/>
                    </a:cxn>
                    <a:cxn ang="0">
                      <a:pos x="450" y="309"/>
                    </a:cxn>
                    <a:cxn ang="0">
                      <a:pos x="345" y="309"/>
                    </a:cxn>
                    <a:cxn ang="0">
                      <a:pos x="321" y="387"/>
                    </a:cxn>
                    <a:cxn ang="0">
                      <a:pos x="3" y="387"/>
                    </a:cxn>
                    <a:cxn ang="0">
                      <a:pos x="0" y="282"/>
                    </a:cxn>
                    <a:cxn ang="0">
                      <a:pos x="36" y="159"/>
                    </a:cxn>
                    <a:cxn ang="0">
                      <a:pos x="519" y="264"/>
                    </a:cxn>
                    <a:cxn ang="0">
                      <a:pos x="588" y="0"/>
                    </a:cxn>
                  </a:cxnLst>
                  <a:rect l="0" t="0" r="r" b="b"/>
                  <a:pathLst>
                    <a:path w="588" h="441">
                      <a:moveTo>
                        <a:pt x="588" y="0"/>
                      </a:moveTo>
                      <a:lnTo>
                        <a:pt x="588" y="441"/>
                      </a:lnTo>
                      <a:lnTo>
                        <a:pt x="450" y="441"/>
                      </a:lnTo>
                      <a:lnTo>
                        <a:pt x="450" y="309"/>
                      </a:lnTo>
                      <a:lnTo>
                        <a:pt x="345" y="309"/>
                      </a:lnTo>
                      <a:lnTo>
                        <a:pt x="321" y="387"/>
                      </a:lnTo>
                      <a:lnTo>
                        <a:pt x="3" y="387"/>
                      </a:lnTo>
                      <a:lnTo>
                        <a:pt x="0" y="282"/>
                      </a:lnTo>
                      <a:lnTo>
                        <a:pt x="36" y="159"/>
                      </a:lnTo>
                      <a:lnTo>
                        <a:pt x="519" y="264"/>
                      </a:lnTo>
                      <a:lnTo>
                        <a:pt x="588" y="0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bg2">
                        <a:gamma/>
                        <a:shade val="0"/>
                        <a:invGamma/>
                      </a:schemeClr>
                    </a:gs>
                    <a:gs pos="50000">
                      <a:schemeClr val="bg2"/>
                    </a:gs>
                    <a:gs pos="100000">
                      <a:schemeClr val="bg2">
                        <a:gamma/>
                        <a:shade val="0"/>
                        <a:invGamma/>
                      </a:schemeClr>
                    </a:gs>
                  </a:gsLst>
                  <a:lin ang="18900000" scaled="1"/>
                </a:gradFill>
                <a:ln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81452" name="Rectangle 204" descr="Светлый диагональный 2"/>
                <p:cNvSpPr>
                  <a:spLocks noChangeAspect="1" noChangeArrowheads="1"/>
                </p:cNvSpPr>
                <p:nvPr/>
              </p:nvSpPr>
              <p:spPr bwMode="auto">
                <a:xfrm flipV="1">
                  <a:off x="5116" y="3582"/>
                  <a:ext cx="83" cy="20"/>
                </a:xfrm>
                <a:prstGeom prst="rect">
                  <a:avLst/>
                </a:prstGeom>
                <a:pattFill prst="ltUpDiag">
                  <a:fgClr>
                    <a:schemeClr val="tx1"/>
                  </a:fgClr>
                  <a:bgClr>
                    <a:schemeClr val="bg1"/>
                  </a:bgClr>
                </a:patt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ro-RO"/>
                </a:p>
              </p:txBody>
            </p:sp>
            <p:sp>
              <p:nvSpPr>
                <p:cNvPr id="181453" name="Rectangle 205"/>
                <p:cNvSpPr>
                  <a:spLocks noChangeAspect="1" noChangeArrowheads="1"/>
                </p:cNvSpPr>
                <p:nvPr/>
              </p:nvSpPr>
              <p:spPr bwMode="auto">
                <a:xfrm flipV="1">
                  <a:off x="5263" y="3208"/>
                  <a:ext cx="20" cy="10"/>
                </a:xfrm>
                <a:prstGeom prst="rect">
                  <a:avLst/>
                </a:prstGeom>
                <a:gradFill rotWithShape="0">
                  <a:gsLst>
                    <a:gs pos="0">
                      <a:srgbClr val="DDDDDD">
                        <a:gamma/>
                        <a:shade val="69804"/>
                        <a:invGamma/>
                      </a:srgbClr>
                    </a:gs>
                    <a:gs pos="50000">
                      <a:srgbClr val="DDDDDD"/>
                    </a:gs>
                    <a:gs pos="100000">
                      <a:srgbClr val="DDDDDD">
                        <a:gamma/>
                        <a:shade val="69804"/>
                        <a:invGamma/>
                      </a:srgbClr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81454" name="Rectangle 206"/>
                <p:cNvSpPr>
                  <a:spLocks noChangeAspect="1" noChangeArrowheads="1"/>
                </p:cNvSpPr>
                <p:nvPr/>
              </p:nvSpPr>
              <p:spPr bwMode="auto">
                <a:xfrm flipV="1">
                  <a:off x="5242" y="3149"/>
                  <a:ext cx="63" cy="7"/>
                </a:xfrm>
                <a:prstGeom prst="rect">
                  <a:avLst/>
                </a:prstGeom>
                <a:gradFill rotWithShape="0">
                  <a:gsLst>
                    <a:gs pos="0">
                      <a:srgbClr val="DDDDDD">
                        <a:gamma/>
                        <a:shade val="69804"/>
                        <a:invGamma/>
                      </a:srgbClr>
                    </a:gs>
                    <a:gs pos="50000">
                      <a:srgbClr val="DDDDDD"/>
                    </a:gs>
                    <a:gs pos="100000">
                      <a:srgbClr val="DDDDDD">
                        <a:gamma/>
                        <a:shade val="69804"/>
                        <a:invGamma/>
                      </a:srgbClr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81455" name="Freeform 207" descr="Светлый диагональный 1"/>
                <p:cNvSpPr>
                  <a:spLocks noChangeAspect="1"/>
                </p:cNvSpPr>
                <p:nvPr/>
              </p:nvSpPr>
              <p:spPr bwMode="auto">
                <a:xfrm flipV="1">
                  <a:off x="5239" y="3161"/>
                  <a:ext cx="68" cy="19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0" y="0"/>
                    </a:cxn>
                    <a:cxn ang="0">
                      <a:pos x="20" y="17"/>
                    </a:cxn>
                    <a:cxn ang="0">
                      <a:pos x="24" y="26"/>
                    </a:cxn>
                    <a:cxn ang="0">
                      <a:pos x="135" y="26"/>
                    </a:cxn>
                    <a:cxn ang="0">
                      <a:pos x="141" y="17"/>
                    </a:cxn>
                    <a:cxn ang="0">
                      <a:pos x="141" y="2"/>
                    </a:cxn>
                    <a:cxn ang="0">
                      <a:pos x="161" y="2"/>
                    </a:cxn>
                    <a:cxn ang="0">
                      <a:pos x="161" y="35"/>
                    </a:cxn>
                    <a:cxn ang="0">
                      <a:pos x="153" y="44"/>
                    </a:cxn>
                    <a:cxn ang="0">
                      <a:pos x="8" y="44"/>
                    </a:cxn>
                    <a:cxn ang="0">
                      <a:pos x="0" y="39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61" h="44">
                      <a:moveTo>
                        <a:pt x="0" y="0"/>
                      </a:moveTo>
                      <a:lnTo>
                        <a:pt x="20" y="0"/>
                      </a:lnTo>
                      <a:lnTo>
                        <a:pt x="20" y="17"/>
                      </a:lnTo>
                      <a:lnTo>
                        <a:pt x="24" y="26"/>
                      </a:lnTo>
                      <a:lnTo>
                        <a:pt x="135" y="26"/>
                      </a:lnTo>
                      <a:lnTo>
                        <a:pt x="141" y="17"/>
                      </a:lnTo>
                      <a:lnTo>
                        <a:pt x="141" y="2"/>
                      </a:lnTo>
                      <a:lnTo>
                        <a:pt x="161" y="2"/>
                      </a:lnTo>
                      <a:lnTo>
                        <a:pt x="161" y="35"/>
                      </a:lnTo>
                      <a:lnTo>
                        <a:pt x="153" y="44"/>
                      </a:lnTo>
                      <a:lnTo>
                        <a:pt x="8" y="44"/>
                      </a:lnTo>
                      <a:lnTo>
                        <a:pt x="0" y="39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9525" cap="flat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ro-RO"/>
                </a:p>
              </p:txBody>
            </p:sp>
            <p:sp>
              <p:nvSpPr>
                <p:cNvPr id="181456" name="Freeform 208" descr="Мелкая клетка"/>
                <p:cNvSpPr>
                  <a:spLocks noChangeAspect="1"/>
                </p:cNvSpPr>
                <p:nvPr/>
              </p:nvSpPr>
              <p:spPr bwMode="auto">
                <a:xfrm flipV="1">
                  <a:off x="5241" y="3171"/>
                  <a:ext cx="65" cy="34"/>
                </a:xfrm>
                <a:custGeom>
                  <a:avLst/>
                  <a:gdLst/>
                  <a:ahLst/>
                  <a:cxnLst>
                    <a:cxn ang="0">
                      <a:pos x="0" y="60"/>
                    </a:cxn>
                    <a:cxn ang="0">
                      <a:pos x="0" y="11"/>
                    </a:cxn>
                    <a:cxn ang="0">
                      <a:pos x="11" y="0"/>
                    </a:cxn>
                    <a:cxn ang="0">
                      <a:pos x="144" y="0"/>
                    </a:cxn>
                    <a:cxn ang="0">
                      <a:pos x="155" y="6"/>
                    </a:cxn>
                    <a:cxn ang="0">
                      <a:pos x="155" y="60"/>
                    </a:cxn>
                    <a:cxn ang="0">
                      <a:pos x="137" y="63"/>
                    </a:cxn>
                    <a:cxn ang="0">
                      <a:pos x="137" y="84"/>
                    </a:cxn>
                    <a:cxn ang="0">
                      <a:pos x="17" y="84"/>
                    </a:cxn>
                    <a:cxn ang="0">
                      <a:pos x="17" y="62"/>
                    </a:cxn>
                    <a:cxn ang="0">
                      <a:pos x="0" y="60"/>
                    </a:cxn>
                  </a:cxnLst>
                  <a:rect l="0" t="0" r="r" b="b"/>
                  <a:pathLst>
                    <a:path w="155" h="84">
                      <a:moveTo>
                        <a:pt x="0" y="60"/>
                      </a:moveTo>
                      <a:lnTo>
                        <a:pt x="0" y="11"/>
                      </a:lnTo>
                      <a:lnTo>
                        <a:pt x="11" y="0"/>
                      </a:lnTo>
                      <a:lnTo>
                        <a:pt x="144" y="0"/>
                      </a:lnTo>
                      <a:lnTo>
                        <a:pt x="155" y="6"/>
                      </a:lnTo>
                      <a:lnTo>
                        <a:pt x="155" y="60"/>
                      </a:lnTo>
                      <a:lnTo>
                        <a:pt x="137" y="63"/>
                      </a:lnTo>
                      <a:lnTo>
                        <a:pt x="137" y="84"/>
                      </a:lnTo>
                      <a:lnTo>
                        <a:pt x="17" y="84"/>
                      </a:lnTo>
                      <a:lnTo>
                        <a:pt x="17" y="62"/>
                      </a:lnTo>
                      <a:lnTo>
                        <a:pt x="0" y="60"/>
                      </a:lnTo>
                      <a:close/>
                    </a:path>
                  </a:pathLst>
                </a:custGeom>
                <a:pattFill prst="smCheck">
                  <a:fgClr>
                    <a:srgbClr val="FF0000"/>
                  </a:fgClr>
                  <a:bgClr>
                    <a:schemeClr val="bg1"/>
                  </a:bgClr>
                </a:pattFill>
                <a:ln w="9525" cap="flat" cmpd="sng">
                  <a:solidFill>
                    <a:srgbClr val="FF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81457" name="Rectangle 209" descr="Шпалера"/>
                <p:cNvSpPr>
                  <a:spLocks noChangeAspect="1" noChangeArrowheads="1"/>
                </p:cNvSpPr>
                <p:nvPr/>
              </p:nvSpPr>
              <p:spPr bwMode="auto">
                <a:xfrm flipV="1">
                  <a:off x="5231" y="3433"/>
                  <a:ext cx="83" cy="60"/>
                </a:xfrm>
                <a:prstGeom prst="rect">
                  <a:avLst/>
                </a:prstGeom>
                <a:pattFill prst="trellis">
                  <a:fgClr>
                    <a:srgbClr val="FF0000"/>
                  </a:fgClr>
                  <a:bgClr>
                    <a:schemeClr val="bg1"/>
                  </a:bgClr>
                </a:pattFill>
                <a:ln w="9525">
                  <a:solidFill>
                    <a:srgbClr val="FF0000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81458" name="Freeform 210"/>
                <p:cNvSpPr>
                  <a:spLocks noChangeAspect="1"/>
                </p:cNvSpPr>
                <p:nvPr/>
              </p:nvSpPr>
              <p:spPr bwMode="auto">
                <a:xfrm flipH="1" flipV="1">
                  <a:off x="5433" y="3135"/>
                  <a:ext cx="306" cy="503"/>
                </a:xfrm>
                <a:custGeom>
                  <a:avLst/>
                  <a:gdLst/>
                  <a:ahLst/>
                  <a:cxnLst>
                    <a:cxn ang="0">
                      <a:pos x="0" y="1185"/>
                    </a:cxn>
                    <a:cxn ang="0">
                      <a:pos x="0" y="1074"/>
                    </a:cxn>
                    <a:cxn ang="0">
                      <a:pos x="36" y="954"/>
                    </a:cxn>
                    <a:cxn ang="0">
                      <a:pos x="210" y="321"/>
                    </a:cxn>
                    <a:cxn ang="0">
                      <a:pos x="282" y="6"/>
                    </a:cxn>
                    <a:cxn ang="0">
                      <a:pos x="672" y="0"/>
                    </a:cxn>
                    <a:cxn ang="0">
                      <a:pos x="669" y="387"/>
                    </a:cxn>
                    <a:cxn ang="0">
                      <a:pos x="720" y="387"/>
                    </a:cxn>
                  </a:cxnLst>
                  <a:rect l="0" t="0" r="r" b="b"/>
                  <a:pathLst>
                    <a:path w="720" h="1185">
                      <a:moveTo>
                        <a:pt x="0" y="1185"/>
                      </a:moveTo>
                      <a:lnTo>
                        <a:pt x="0" y="1074"/>
                      </a:lnTo>
                      <a:lnTo>
                        <a:pt x="36" y="954"/>
                      </a:lnTo>
                      <a:lnTo>
                        <a:pt x="210" y="321"/>
                      </a:lnTo>
                      <a:lnTo>
                        <a:pt x="282" y="6"/>
                      </a:lnTo>
                      <a:lnTo>
                        <a:pt x="672" y="0"/>
                      </a:lnTo>
                      <a:lnTo>
                        <a:pt x="669" y="387"/>
                      </a:lnTo>
                      <a:lnTo>
                        <a:pt x="720" y="387"/>
                      </a:lnTo>
                    </a:path>
                  </a:pathLst>
                </a:cu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ro-RO"/>
                </a:p>
              </p:txBody>
            </p:sp>
            <p:sp>
              <p:nvSpPr>
                <p:cNvPr id="181459" name="Freeform 211" descr="Широкий диагональный 1"/>
                <p:cNvSpPr>
                  <a:spLocks noChangeAspect="1"/>
                </p:cNvSpPr>
                <p:nvPr/>
              </p:nvSpPr>
              <p:spPr bwMode="auto">
                <a:xfrm flipH="1" flipV="1">
                  <a:off x="5412" y="3114"/>
                  <a:ext cx="238" cy="522"/>
                </a:xfrm>
                <a:custGeom>
                  <a:avLst/>
                  <a:gdLst/>
                  <a:ahLst/>
                  <a:cxnLst>
                    <a:cxn ang="0">
                      <a:pos x="462" y="0"/>
                    </a:cxn>
                    <a:cxn ang="0">
                      <a:pos x="462" y="384"/>
                    </a:cxn>
                    <a:cxn ang="0">
                      <a:pos x="513" y="387"/>
                    </a:cxn>
                    <a:cxn ang="0">
                      <a:pos x="513" y="816"/>
                    </a:cxn>
                    <a:cxn ang="0">
                      <a:pos x="561" y="819"/>
                    </a:cxn>
                    <a:cxn ang="0">
                      <a:pos x="561" y="1140"/>
                    </a:cxn>
                    <a:cxn ang="0">
                      <a:pos x="411" y="1140"/>
                    </a:cxn>
                    <a:cxn ang="0">
                      <a:pos x="411" y="1230"/>
                    </a:cxn>
                    <a:cxn ang="0">
                      <a:pos x="381" y="1233"/>
                    </a:cxn>
                    <a:cxn ang="0">
                      <a:pos x="381" y="798"/>
                    </a:cxn>
                    <a:cxn ang="0">
                      <a:pos x="465" y="486"/>
                    </a:cxn>
                    <a:cxn ang="0">
                      <a:pos x="0" y="315"/>
                    </a:cxn>
                    <a:cxn ang="0">
                      <a:pos x="72" y="3"/>
                    </a:cxn>
                    <a:cxn ang="0">
                      <a:pos x="462" y="0"/>
                    </a:cxn>
                  </a:cxnLst>
                  <a:rect l="0" t="0" r="r" b="b"/>
                  <a:pathLst>
                    <a:path w="561" h="1233">
                      <a:moveTo>
                        <a:pt x="462" y="0"/>
                      </a:moveTo>
                      <a:lnTo>
                        <a:pt x="462" y="384"/>
                      </a:lnTo>
                      <a:lnTo>
                        <a:pt x="513" y="387"/>
                      </a:lnTo>
                      <a:lnTo>
                        <a:pt x="513" y="816"/>
                      </a:lnTo>
                      <a:lnTo>
                        <a:pt x="561" y="819"/>
                      </a:lnTo>
                      <a:lnTo>
                        <a:pt x="561" y="1140"/>
                      </a:lnTo>
                      <a:lnTo>
                        <a:pt x="411" y="1140"/>
                      </a:lnTo>
                      <a:lnTo>
                        <a:pt x="411" y="1230"/>
                      </a:lnTo>
                      <a:lnTo>
                        <a:pt x="381" y="1233"/>
                      </a:lnTo>
                      <a:lnTo>
                        <a:pt x="381" y="798"/>
                      </a:lnTo>
                      <a:lnTo>
                        <a:pt x="465" y="486"/>
                      </a:lnTo>
                      <a:lnTo>
                        <a:pt x="0" y="315"/>
                      </a:lnTo>
                      <a:lnTo>
                        <a:pt x="72" y="3"/>
                      </a:lnTo>
                      <a:lnTo>
                        <a:pt x="462" y="0"/>
                      </a:lnTo>
                      <a:close/>
                    </a:path>
                  </a:pathLst>
                </a:custGeom>
                <a:pattFill prst="wdDnDiag">
                  <a:fgClr>
                    <a:schemeClr val="tx1"/>
                  </a:fgClr>
                  <a:bgClr>
                    <a:schemeClr val="bg1"/>
                  </a:bgClr>
                </a:patt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ro-RO"/>
                </a:p>
              </p:txBody>
            </p:sp>
            <p:sp>
              <p:nvSpPr>
                <p:cNvPr id="181460" name="AutoShape 212"/>
                <p:cNvSpPr>
                  <a:spLocks noChangeAspect="1" noChangeArrowheads="1"/>
                </p:cNvSpPr>
                <p:nvPr/>
              </p:nvSpPr>
              <p:spPr bwMode="auto">
                <a:xfrm rot="-4462743" flipH="1" flipV="1">
                  <a:off x="5459" y="3248"/>
                  <a:ext cx="275" cy="192"/>
                </a:xfrm>
                <a:custGeom>
                  <a:avLst/>
                  <a:gdLst>
                    <a:gd name="G0" fmla="+- 863 0 0"/>
                    <a:gd name="G1" fmla="+- 21600 0 863"/>
                    <a:gd name="G2" fmla="*/ 863 1 2"/>
                    <a:gd name="G3" fmla="+- 21600 0 G2"/>
                    <a:gd name="G4" fmla="+/ 863 21600 2"/>
                    <a:gd name="G5" fmla="+/ G1 0 2"/>
                    <a:gd name="G6" fmla="*/ 21600 21600 863"/>
                    <a:gd name="G7" fmla="*/ G6 1 2"/>
                    <a:gd name="G8" fmla="+- 21600 0 G7"/>
                    <a:gd name="G9" fmla="*/ 21600 1 2"/>
                    <a:gd name="G10" fmla="+- 863 0 G9"/>
                    <a:gd name="G11" fmla="?: G10 G8 0"/>
                    <a:gd name="G12" fmla="?: G10 G7 21600"/>
                    <a:gd name="T0" fmla="*/ 21168 w 21600"/>
                    <a:gd name="T1" fmla="*/ 10800 h 21600"/>
                    <a:gd name="T2" fmla="*/ 10800 w 21600"/>
                    <a:gd name="T3" fmla="*/ 21600 h 21600"/>
                    <a:gd name="T4" fmla="*/ 432 w 21600"/>
                    <a:gd name="T5" fmla="*/ 10800 h 21600"/>
                    <a:gd name="T6" fmla="*/ 10800 w 21600"/>
                    <a:gd name="T7" fmla="*/ 0 h 21600"/>
                    <a:gd name="T8" fmla="*/ 2232 w 21600"/>
                    <a:gd name="T9" fmla="*/ 2232 h 21600"/>
                    <a:gd name="T10" fmla="*/ 19368 w 21600"/>
                    <a:gd name="T11" fmla="*/ 19368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T8" t="T9" r="T10" b="T11"/>
                  <a:pathLst>
                    <a:path w="21600" h="21600">
                      <a:moveTo>
                        <a:pt x="0" y="0"/>
                      </a:moveTo>
                      <a:lnTo>
                        <a:pt x="863" y="21600"/>
                      </a:lnTo>
                      <a:lnTo>
                        <a:pt x="20737" y="21600"/>
                      </a:lnTo>
                      <a:lnTo>
                        <a:pt x="21600" y="0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bg2">
                        <a:gamma/>
                        <a:shade val="0"/>
                        <a:invGamma/>
                      </a:schemeClr>
                    </a:gs>
                    <a:gs pos="50000">
                      <a:schemeClr val="bg2"/>
                    </a:gs>
                    <a:gs pos="100000">
                      <a:schemeClr val="bg2">
                        <a:gamma/>
                        <a:shade val="0"/>
                        <a:invGamma/>
                      </a:schemeClr>
                    </a:gs>
                  </a:gsLst>
                  <a:lin ang="18900000" scaled="1"/>
                </a:gra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grpSp>
              <p:nvGrpSpPr>
                <p:cNvPr id="181461" name="Group 213"/>
                <p:cNvGrpSpPr>
                  <a:grpSpLocks noChangeAspect="1"/>
                </p:cNvGrpSpPr>
                <p:nvPr/>
              </p:nvGrpSpPr>
              <p:grpSpPr bwMode="auto">
                <a:xfrm flipH="1" flipV="1">
                  <a:off x="5538" y="3204"/>
                  <a:ext cx="195" cy="74"/>
                  <a:chOff x="2181" y="384"/>
                  <a:chExt cx="457" cy="174"/>
                </a:xfrm>
              </p:grpSpPr>
              <p:sp>
                <p:nvSpPr>
                  <p:cNvPr id="181462" name="Oval 214" descr="Темный диагональный 1"/>
                  <p:cNvSpPr>
                    <a:spLocks noChangeAspect="1" noChangeArrowheads="1"/>
                  </p:cNvSpPr>
                  <p:nvPr/>
                </p:nvSpPr>
                <p:spPr bwMode="auto">
                  <a:xfrm rot="1053869">
                    <a:off x="2537" y="494"/>
                    <a:ext cx="48" cy="48"/>
                  </a:xfrm>
                  <a:prstGeom prst="ellipse">
                    <a:avLst/>
                  </a:prstGeom>
                  <a:pattFill prst="dkDnDiag">
                    <a:fgClr>
                      <a:schemeClr val="tx1"/>
                    </a:fgClr>
                    <a:bgClr>
                      <a:schemeClr val="bg1"/>
                    </a:bgClr>
                  </a:pattFill>
                  <a:ln w="63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81463" name="Oval 215" descr="Темный диагональный 1"/>
                  <p:cNvSpPr>
                    <a:spLocks noChangeAspect="1" noChangeArrowheads="1"/>
                  </p:cNvSpPr>
                  <p:nvPr/>
                </p:nvSpPr>
                <p:spPr bwMode="auto">
                  <a:xfrm rot="1053869">
                    <a:off x="2361" y="437"/>
                    <a:ext cx="48" cy="48"/>
                  </a:xfrm>
                  <a:prstGeom prst="ellipse">
                    <a:avLst/>
                  </a:prstGeom>
                  <a:pattFill prst="dkDnDiag">
                    <a:fgClr>
                      <a:schemeClr val="tx1"/>
                    </a:fgClr>
                    <a:bgClr>
                      <a:schemeClr val="bg1"/>
                    </a:bgClr>
                  </a:pattFill>
                  <a:ln w="63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81464" name="Oval 216" descr="Темный диагональный 1"/>
                  <p:cNvSpPr>
                    <a:spLocks noChangeAspect="1" noChangeArrowheads="1"/>
                  </p:cNvSpPr>
                  <p:nvPr/>
                </p:nvSpPr>
                <p:spPr bwMode="auto">
                  <a:xfrm rot="1053869">
                    <a:off x="2241" y="401"/>
                    <a:ext cx="48" cy="48"/>
                  </a:xfrm>
                  <a:prstGeom prst="ellipse">
                    <a:avLst/>
                  </a:prstGeom>
                  <a:pattFill prst="dkDnDiag">
                    <a:fgClr>
                      <a:schemeClr val="tx1"/>
                    </a:fgClr>
                    <a:bgClr>
                      <a:schemeClr val="bg1"/>
                    </a:bgClr>
                  </a:pattFill>
                  <a:ln w="63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81465" name="Oval 217" descr="Темный диагональный 1"/>
                  <p:cNvSpPr>
                    <a:spLocks noChangeAspect="1" noChangeArrowheads="1"/>
                  </p:cNvSpPr>
                  <p:nvPr/>
                </p:nvSpPr>
                <p:spPr bwMode="auto">
                  <a:xfrm rot="1053869">
                    <a:off x="2181" y="384"/>
                    <a:ext cx="48" cy="48"/>
                  </a:xfrm>
                  <a:prstGeom prst="ellipse">
                    <a:avLst/>
                  </a:prstGeom>
                  <a:pattFill prst="dkDnDiag">
                    <a:fgClr>
                      <a:schemeClr val="tx1"/>
                    </a:fgClr>
                    <a:bgClr>
                      <a:schemeClr val="bg1"/>
                    </a:bgClr>
                  </a:pattFill>
                  <a:ln w="63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81466" name="Oval 218" descr="Темный диагональный 1"/>
                  <p:cNvSpPr>
                    <a:spLocks noChangeAspect="1" noChangeArrowheads="1"/>
                  </p:cNvSpPr>
                  <p:nvPr/>
                </p:nvSpPr>
                <p:spPr bwMode="auto">
                  <a:xfrm rot="1053869">
                    <a:off x="2301" y="417"/>
                    <a:ext cx="48" cy="48"/>
                  </a:xfrm>
                  <a:prstGeom prst="ellipse">
                    <a:avLst/>
                  </a:prstGeom>
                  <a:pattFill prst="dkDnDiag">
                    <a:fgClr>
                      <a:schemeClr val="tx1"/>
                    </a:fgClr>
                    <a:bgClr>
                      <a:schemeClr val="bg1"/>
                    </a:bgClr>
                  </a:pattFill>
                  <a:ln w="63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81467" name="Oval 219" descr="Темный диагональный 1"/>
                  <p:cNvSpPr>
                    <a:spLocks noChangeAspect="1" noChangeArrowheads="1"/>
                  </p:cNvSpPr>
                  <p:nvPr/>
                </p:nvSpPr>
                <p:spPr bwMode="auto">
                  <a:xfrm rot="1053869">
                    <a:off x="2421" y="457"/>
                    <a:ext cx="48" cy="48"/>
                  </a:xfrm>
                  <a:prstGeom prst="ellipse">
                    <a:avLst/>
                  </a:prstGeom>
                  <a:pattFill prst="dkDnDiag">
                    <a:fgClr>
                      <a:schemeClr val="tx1"/>
                    </a:fgClr>
                    <a:bgClr>
                      <a:schemeClr val="bg1"/>
                    </a:bgClr>
                  </a:pattFill>
                  <a:ln w="63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81468" name="Oval 220" descr="Темный диагональный 1"/>
                  <p:cNvSpPr>
                    <a:spLocks noChangeAspect="1" noChangeArrowheads="1"/>
                  </p:cNvSpPr>
                  <p:nvPr/>
                </p:nvSpPr>
                <p:spPr bwMode="auto">
                  <a:xfrm rot="1053869">
                    <a:off x="2479" y="477"/>
                    <a:ext cx="48" cy="48"/>
                  </a:xfrm>
                  <a:prstGeom prst="ellipse">
                    <a:avLst/>
                  </a:prstGeom>
                  <a:pattFill prst="dkDnDiag">
                    <a:fgClr>
                      <a:schemeClr val="tx1"/>
                    </a:fgClr>
                    <a:bgClr>
                      <a:schemeClr val="bg1"/>
                    </a:bgClr>
                  </a:pattFill>
                  <a:ln w="63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81469" name="Oval 221" descr="Темный диагональный 1"/>
                  <p:cNvSpPr>
                    <a:spLocks noChangeAspect="1" noChangeArrowheads="1"/>
                  </p:cNvSpPr>
                  <p:nvPr/>
                </p:nvSpPr>
                <p:spPr bwMode="auto">
                  <a:xfrm rot="1053869">
                    <a:off x="2590" y="510"/>
                    <a:ext cx="48" cy="48"/>
                  </a:xfrm>
                  <a:prstGeom prst="ellipse">
                    <a:avLst/>
                  </a:prstGeom>
                  <a:pattFill prst="dkDnDiag">
                    <a:fgClr>
                      <a:schemeClr val="tx1"/>
                    </a:fgClr>
                    <a:bgClr>
                      <a:schemeClr val="bg1"/>
                    </a:bgClr>
                  </a:pattFill>
                  <a:ln w="63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</p:grpSp>
            <p:grpSp>
              <p:nvGrpSpPr>
                <p:cNvPr id="181470" name="Group 222"/>
                <p:cNvGrpSpPr>
                  <a:grpSpLocks noChangeAspect="1"/>
                </p:cNvGrpSpPr>
                <p:nvPr/>
              </p:nvGrpSpPr>
              <p:grpSpPr bwMode="auto">
                <a:xfrm rot="-261426" flipH="1" flipV="1">
                  <a:off x="5484" y="3412"/>
                  <a:ext cx="195" cy="73"/>
                  <a:chOff x="2181" y="384"/>
                  <a:chExt cx="457" cy="174"/>
                </a:xfrm>
              </p:grpSpPr>
              <p:sp>
                <p:nvSpPr>
                  <p:cNvPr id="181471" name="Oval 223" descr="Темный диагональный 1"/>
                  <p:cNvSpPr>
                    <a:spLocks noChangeAspect="1" noChangeArrowheads="1"/>
                  </p:cNvSpPr>
                  <p:nvPr/>
                </p:nvSpPr>
                <p:spPr bwMode="auto">
                  <a:xfrm rot="1053869">
                    <a:off x="2537" y="494"/>
                    <a:ext cx="48" cy="48"/>
                  </a:xfrm>
                  <a:prstGeom prst="ellipse">
                    <a:avLst/>
                  </a:prstGeom>
                  <a:pattFill prst="dkDnDiag">
                    <a:fgClr>
                      <a:schemeClr val="tx1"/>
                    </a:fgClr>
                    <a:bgClr>
                      <a:schemeClr val="bg1"/>
                    </a:bgClr>
                  </a:pattFill>
                  <a:ln w="63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81472" name="Oval 224" descr="Темный диагональный 1"/>
                  <p:cNvSpPr>
                    <a:spLocks noChangeAspect="1" noChangeArrowheads="1"/>
                  </p:cNvSpPr>
                  <p:nvPr/>
                </p:nvSpPr>
                <p:spPr bwMode="auto">
                  <a:xfrm rot="1053869">
                    <a:off x="2361" y="437"/>
                    <a:ext cx="48" cy="48"/>
                  </a:xfrm>
                  <a:prstGeom prst="ellipse">
                    <a:avLst/>
                  </a:prstGeom>
                  <a:pattFill prst="dkDnDiag">
                    <a:fgClr>
                      <a:schemeClr val="tx1"/>
                    </a:fgClr>
                    <a:bgClr>
                      <a:schemeClr val="bg1"/>
                    </a:bgClr>
                  </a:pattFill>
                  <a:ln w="63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81473" name="Oval 225" descr="Темный диагональный 1"/>
                  <p:cNvSpPr>
                    <a:spLocks noChangeAspect="1" noChangeArrowheads="1"/>
                  </p:cNvSpPr>
                  <p:nvPr/>
                </p:nvSpPr>
                <p:spPr bwMode="auto">
                  <a:xfrm rot="1053869">
                    <a:off x="2241" y="401"/>
                    <a:ext cx="48" cy="48"/>
                  </a:xfrm>
                  <a:prstGeom prst="ellipse">
                    <a:avLst/>
                  </a:prstGeom>
                  <a:pattFill prst="dkDnDiag">
                    <a:fgClr>
                      <a:schemeClr val="tx1"/>
                    </a:fgClr>
                    <a:bgClr>
                      <a:schemeClr val="bg1"/>
                    </a:bgClr>
                  </a:pattFill>
                  <a:ln w="63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81474" name="Oval 226" descr="Темный диагональный 1"/>
                  <p:cNvSpPr>
                    <a:spLocks noChangeAspect="1" noChangeArrowheads="1"/>
                  </p:cNvSpPr>
                  <p:nvPr/>
                </p:nvSpPr>
                <p:spPr bwMode="auto">
                  <a:xfrm rot="1053869">
                    <a:off x="2181" y="384"/>
                    <a:ext cx="48" cy="48"/>
                  </a:xfrm>
                  <a:prstGeom prst="ellipse">
                    <a:avLst/>
                  </a:prstGeom>
                  <a:pattFill prst="dkDnDiag">
                    <a:fgClr>
                      <a:schemeClr val="tx1"/>
                    </a:fgClr>
                    <a:bgClr>
                      <a:schemeClr val="bg1"/>
                    </a:bgClr>
                  </a:pattFill>
                  <a:ln w="63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81475" name="Oval 227" descr="Темный диагональный 1"/>
                  <p:cNvSpPr>
                    <a:spLocks noChangeAspect="1" noChangeArrowheads="1"/>
                  </p:cNvSpPr>
                  <p:nvPr/>
                </p:nvSpPr>
                <p:spPr bwMode="auto">
                  <a:xfrm rot="1053869">
                    <a:off x="2301" y="417"/>
                    <a:ext cx="48" cy="48"/>
                  </a:xfrm>
                  <a:prstGeom prst="ellipse">
                    <a:avLst/>
                  </a:prstGeom>
                  <a:pattFill prst="dkDnDiag">
                    <a:fgClr>
                      <a:schemeClr val="tx1"/>
                    </a:fgClr>
                    <a:bgClr>
                      <a:schemeClr val="bg1"/>
                    </a:bgClr>
                  </a:pattFill>
                  <a:ln w="63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81476" name="Oval 228" descr="Темный диагональный 1"/>
                  <p:cNvSpPr>
                    <a:spLocks noChangeAspect="1" noChangeArrowheads="1"/>
                  </p:cNvSpPr>
                  <p:nvPr/>
                </p:nvSpPr>
                <p:spPr bwMode="auto">
                  <a:xfrm rot="1053869">
                    <a:off x="2421" y="457"/>
                    <a:ext cx="48" cy="48"/>
                  </a:xfrm>
                  <a:prstGeom prst="ellipse">
                    <a:avLst/>
                  </a:prstGeom>
                  <a:pattFill prst="dkDnDiag">
                    <a:fgClr>
                      <a:schemeClr val="tx1"/>
                    </a:fgClr>
                    <a:bgClr>
                      <a:schemeClr val="bg1"/>
                    </a:bgClr>
                  </a:pattFill>
                  <a:ln w="63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81477" name="Oval 229" descr="Темный диагональный 1"/>
                  <p:cNvSpPr>
                    <a:spLocks noChangeAspect="1" noChangeArrowheads="1"/>
                  </p:cNvSpPr>
                  <p:nvPr/>
                </p:nvSpPr>
                <p:spPr bwMode="auto">
                  <a:xfrm rot="1053869">
                    <a:off x="2479" y="477"/>
                    <a:ext cx="48" cy="48"/>
                  </a:xfrm>
                  <a:prstGeom prst="ellipse">
                    <a:avLst/>
                  </a:prstGeom>
                  <a:pattFill prst="dkDnDiag">
                    <a:fgClr>
                      <a:schemeClr val="tx1"/>
                    </a:fgClr>
                    <a:bgClr>
                      <a:schemeClr val="bg1"/>
                    </a:bgClr>
                  </a:pattFill>
                  <a:ln w="63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81478" name="Oval 230" descr="Темный диагональный 1"/>
                  <p:cNvSpPr>
                    <a:spLocks noChangeAspect="1" noChangeArrowheads="1"/>
                  </p:cNvSpPr>
                  <p:nvPr/>
                </p:nvSpPr>
                <p:spPr bwMode="auto">
                  <a:xfrm rot="1053869">
                    <a:off x="2590" y="510"/>
                    <a:ext cx="48" cy="48"/>
                  </a:xfrm>
                  <a:prstGeom prst="ellipse">
                    <a:avLst/>
                  </a:prstGeom>
                  <a:pattFill prst="dkDnDiag">
                    <a:fgClr>
                      <a:schemeClr val="tx1"/>
                    </a:fgClr>
                    <a:bgClr>
                      <a:schemeClr val="bg1"/>
                    </a:bgClr>
                  </a:pattFill>
                  <a:ln w="63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</p:grpSp>
            <p:sp>
              <p:nvSpPr>
                <p:cNvPr id="181479" name="Rectangle 231" descr="Темный диагональный 1"/>
                <p:cNvSpPr>
                  <a:spLocks noChangeAspect="1" noChangeArrowheads="1"/>
                </p:cNvSpPr>
                <p:nvPr/>
              </p:nvSpPr>
              <p:spPr bwMode="auto">
                <a:xfrm rot="869726" flipH="1" flipV="1">
                  <a:off x="5710" y="3209"/>
                  <a:ext cx="11" cy="329"/>
                </a:xfrm>
                <a:prstGeom prst="rect">
                  <a:avLst/>
                </a:prstGeom>
                <a:pattFill prst="dkDnDiag">
                  <a:fgClr>
                    <a:schemeClr val="bg2"/>
                  </a:fgClr>
                  <a:bgClr>
                    <a:schemeClr val="bg1"/>
                  </a:bgClr>
                </a:patt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ro-RO"/>
                </a:p>
              </p:txBody>
            </p:sp>
            <p:sp>
              <p:nvSpPr>
                <p:cNvPr id="181480" name="Freeform 232" descr="Темный диагональный 2"/>
                <p:cNvSpPr>
                  <a:spLocks noChangeAspect="1"/>
                </p:cNvSpPr>
                <p:nvPr/>
              </p:nvSpPr>
              <p:spPr bwMode="auto">
                <a:xfrm flipH="1" flipV="1">
                  <a:off x="5486" y="3234"/>
                  <a:ext cx="281" cy="265"/>
                </a:xfrm>
                <a:custGeom>
                  <a:avLst/>
                  <a:gdLst/>
                  <a:ahLst/>
                  <a:cxnLst>
                    <a:cxn ang="0">
                      <a:pos x="13" y="617"/>
                    </a:cxn>
                    <a:cxn ang="0">
                      <a:pos x="22" y="623"/>
                    </a:cxn>
                    <a:cxn ang="0">
                      <a:pos x="48" y="518"/>
                    </a:cxn>
                    <a:cxn ang="0">
                      <a:pos x="82" y="500"/>
                    </a:cxn>
                    <a:cxn ang="0">
                      <a:pos x="532" y="613"/>
                    </a:cxn>
                    <a:cxn ang="0">
                      <a:pos x="577" y="593"/>
                    </a:cxn>
                    <a:cxn ang="0">
                      <a:pos x="661" y="257"/>
                    </a:cxn>
                    <a:cxn ang="0">
                      <a:pos x="640" y="212"/>
                    </a:cxn>
                    <a:cxn ang="0">
                      <a:pos x="187" y="96"/>
                    </a:cxn>
                    <a:cxn ang="0">
                      <a:pos x="163" y="78"/>
                    </a:cxn>
                    <a:cxn ang="0">
                      <a:pos x="181" y="8"/>
                    </a:cxn>
                    <a:cxn ang="0">
                      <a:pos x="160" y="0"/>
                    </a:cxn>
                    <a:cxn ang="0">
                      <a:pos x="139" y="80"/>
                    </a:cxn>
                    <a:cxn ang="0">
                      <a:pos x="154" y="113"/>
                    </a:cxn>
                    <a:cxn ang="0">
                      <a:pos x="181" y="123"/>
                    </a:cxn>
                    <a:cxn ang="0">
                      <a:pos x="616" y="232"/>
                    </a:cxn>
                    <a:cxn ang="0">
                      <a:pos x="631" y="253"/>
                    </a:cxn>
                    <a:cxn ang="0">
                      <a:pos x="547" y="580"/>
                    </a:cxn>
                    <a:cxn ang="0">
                      <a:pos x="531" y="586"/>
                    </a:cxn>
                    <a:cxn ang="0">
                      <a:pos x="88" y="473"/>
                    </a:cxn>
                    <a:cxn ang="0">
                      <a:pos x="58" y="478"/>
                    </a:cxn>
                    <a:cxn ang="0">
                      <a:pos x="28" y="503"/>
                    </a:cxn>
                    <a:cxn ang="0">
                      <a:pos x="0" y="614"/>
                    </a:cxn>
                    <a:cxn ang="0">
                      <a:pos x="13" y="617"/>
                    </a:cxn>
                  </a:cxnLst>
                  <a:rect l="0" t="0" r="r" b="b"/>
                  <a:pathLst>
                    <a:path w="661" h="623">
                      <a:moveTo>
                        <a:pt x="13" y="617"/>
                      </a:moveTo>
                      <a:lnTo>
                        <a:pt x="22" y="623"/>
                      </a:lnTo>
                      <a:lnTo>
                        <a:pt x="48" y="518"/>
                      </a:lnTo>
                      <a:lnTo>
                        <a:pt x="82" y="500"/>
                      </a:lnTo>
                      <a:lnTo>
                        <a:pt x="532" y="613"/>
                      </a:lnTo>
                      <a:lnTo>
                        <a:pt x="577" y="593"/>
                      </a:lnTo>
                      <a:lnTo>
                        <a:pt x="661" y="257"/>
                      </a:lnTo>
                      <a:lnTo>
                        <a:pt x="640" y="212"/>
                      </a:lnTo>
                      <a:lnTo>
                        <a:pt x="187" y="96"/>
                      </a:lnTo>
                      <a:lnTo>
                        <a:pt x="163" y="78"/>
                      </a:lnTo>
                      <a:lnTo>
                        <a:pt x="181" y="8"/>
                      </a:lnTo>
                      <a:lnTo>
                        <a:pt x="160" y="0"/>
                      </a:lnTo>
                      <a:lnTo>
                        <a:pt x="139" y="80"/>
                      </a:lnTo>
                      <a:lnTo>
                        <a:pt x="154" y="113"/>
                      </a:lnTo>
                      <a:lnTo>
                        <a:pt x="181" y="123"/>
                      </a:lnTo>
                      <a:lnTo>
                        <a:pt x="616" y="232"/>
                      </a:lnTo>
                      <a:lnTo>
                        <a:pt x="631" y="253"/>
                      </a:lnTo>
                      <a:lnTo>
                        <a:pt x="547" y="580"/>
                      </a:lnTo>
                      <a:lnTo>
                        <a:pt x="531" y="586"/>
                      </a:lnTo>
                      <a:lnTo>
                        <a:pt x="88" y="473"/>
                      </a:lnTo>
                      <a:lnTo>
                        <a:pt x="58" y="478"/>
                      </a:lnTo>
                      <a:lnTo>
                        <a:pt x="28" y="503"/>
                      </a:lnTo>
                      <a:lnTo>
                        <a:pt x="0" y="614"/>
                      </a:lnTo>
                      <a:lnTo>
                        <a:pt x="13" y="617"/>
                      </a:lnTo>
                      <a:close/>
                    </a:path>
                  </a:pathLst>
                </a:custGeom>
                <a:pattFill prst="dkUpDiag">
                  <a:fgClr>
                    <a:schemeClr val="bg2"/>
                  </a:fgClr>
                  <a:bgClr>
                    <a:schemeClr val="bg1"/>
                  </a:bgClr>
                </a:patt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ro-RO"/>
                </a:p>
              </p:txBody>
            </p:sp>
            <p:sp>
              <p:nvSpPr>
                <p:cNvPr id="181481" name="Rectangle 233" descr="Плетенка"/>
                <p:cNvSpPr>
                  <a:spLocks noChangeAspect="1" noChangeArrowheads="1"/>
                </p:cNvSpPr>
                <p:nvPr/>
              </p:nvSpPr>
              <p:spPr bwMode="auto">
                <a:xfrm rot="872427" flipH="1" flipV="1">
                  <a:off x="5516" y="3281"/>
                  <a:ext cx="199" cy="131"/>
                </a:xfrm>
                <a:prstGeom prst="rect">
                  <a:avLst/>
                </a:prstGeom>
                <a:pattFill prst="weave">
                  <a:fgClr>
                    <a:srgbClr val="996633"/>
                  </a:fgClr>
                  <a:bgClr>
                    <a:schemeClr val="bg1"/>
                  </a:bgClr>
                </a:patt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81482" name="Rectangle 234"/>
                <p:cNvSpPr>
                  <a:spLocks noChangeAspect="1" noChangeArrowheads="1"/>
                </p:cNvSpPr>
                <p:nvPr/>
              </p:nvSpPr>
              <p:spPr bwMode="auto">
                <a:xfrm rot="830924" flipH="1" flipV="1">
                  <a:off x="5515" y="3325"/>
                  <a:ext cx="199" cy="48"/>
                </a:xfrm>
                <a:prstGeom prst="rect">
                  <a:avLst/>
                </a:prstGeom>
                <a:solidFill>
                  <a:srgbClr val="DDDDDD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81483" name="Rectangle 235" descr="Светлый диагональный 1"/>
                <p:cNvSpPr>
                  <a:spLocks noChangeAspect="1" noChangeArrowheads="1"/>
                </p:cNvSpPr>
                <p:nvPr/>
              </p:nvSpPr>
              <p:spPr bwMode="auto">
                <a:xfrm flipH="1" flipV="1">
                  <a:off x="5362" y="3092"/>
                  <a:ext cx="478" cy="22"/>
                </a:xfrm>
                <a:prstGeom prst="rect">
                  <a:avLst/>
                </a:prstGeom>
                <a:pattFill prst="ltDnDiag">
                  <a:fgClr>
                    <a:schemeClr val="tx1"/>
                  </a:fgClr>
                  <a:bgClr>
                    <a:schemeClr val="bg1"/>
                  </a:bgClr>
                </a:patt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ro-RO"/>
                </a:p>
              </p:txBody>
            </p:sp>
            <p:sp>
              <p:nvSpPr>
                <p:cNvPr id="181484" name="Rectangle 236" descr="Мелкая клетка"/>
                <p:cNvSpPr>
                  <a:spLocks noChangeAspect="1" noChangeArrowheads="1"/>
                </p:cNvSpPr>
                <p:nvPr/>
              </p:nvSpPr>
              <p:spPr bwMode="auto">
                <a:xfrm rot="907941" flipH="1" flipV="1">
                  <a:off x="5484" y="3187"/>
                  <a:ext cx="21" cy="252"/>
                </a:xfrm>
                <a:prstGeom prst="rect">
                  <a:avLst/>
                </a:prstGeom>
                <a:pattFill prst="smCheck">
                  <a:fgClr>
                    <a:schemeClr val="tx1"/>
                  </a:fgClr>
                  <a:bgClr>
                    <a:schemeClr val="bg1"/>
                  </a:bgClr>
                </a:patt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81485" name="Freeform 237" descr="Светлый диагональный 2"/>
                <p:cNvSpPr>
                  <a:spLocks noChangeAspect="1"/>
                </p:cNvSpPr>
                <p:nvPr/>
              </p:nvSpPr>
              <p:spPr bwMode="auto">
                <a:xfrm flipH="1" flipV="1">
                  <a:off x="5573" y="3115"/>
                  <a:ext cx="221" cy="372"/>
                </a:xfrm>
                <a:custGeom>
                  <a:avLst/>
                  <a:gdLst/>
                  <a:ahLst/>
                  <a:cxnLst>
                    <a:cxn ang="0">
                      <a:pos x="162" y="0"/>
                    </a:cxn>
                    <a:cxn ang="0">
                      <a:pos x="210" y="15"/>
                    </a:cxn>
                    <a:cxn ang="0">
                      <a:pos x="42" y="663"/>
                    </a:cxn>
                    <a:cxn ang="0">
                      <a:pos x="42" y="831"/>
                    </a:cxn>
                    <a:cxn ang="0">
                      <a:pos x="459" y="831"/>
                    </a:cxn>
                    <a:cxn ang="0">
                      <a:pos x="480" y="753"/>
                    </a:cxn>
                    <a:cxn ang="0">
                      <a:pos x="522" y="762"/>
                    </a:cxn>
                    <a:cxn ang="0">
                      <a:pos x="501" y="876"/>
                    </a:cxn>
                    <a:cxn ang="0">
                      <a:pos x="0" y="876"/>
                    </a:cxn>
                    <a:cxn ang="0">
                      <a:pos x="0" y="642"/>
                    </a:cxn>
                    <a:cxn ang="0">
                      <a:pos x="162" y="0"/>
                    </a:cxn>
                  </a:cxnLst>
                  <a:rect l="0" t="0" r="r" b="b"/>
                  <a:pathLst>
                    <a:path w="522" h="876">
                      <a:moveTo>
                        <a:pt x="162" y="0"/>
                      </a:moveTo>
                      <a:lnTo>
                        <a:pt x="210" y="15"/>
                      </a:lnTo>
                      <a:lnTo>
                        <a:pt x="42" y="663"/>
                      </a:lnTo>
                      <a:lnTo>
                        <a:pt x="42" y="831"/>
                      </a:lnTo>
                      <a:lnTo>
                        <a:pt x="459" y="831"/>
                      </a:lnTo>
                      <a:lnTo>
                        <a:pt x="480" y="753"/>
                      </a:lnTo>
                      <a:lnTo>
                        <a:pt x="522" y="762"/>
                      </a:lnTo>
                      <a:lnTo>
                        <a:pt x="501" y="876"/>
                      </a:lnTo>
                      <a:lnTo>
                        <a:pt x="0" y="876"/>
                      </a:lnTo>
                      <a:lnTo>
                        <a:pt x="0" y="642"/>
                      </a:lnTo>
                      <a:lnTo>
                        <a:pt x="162" y="0"/>
                      </a:lnTo>
                      <a:close/>
                    </a:path>
                  </a:pathLst>
                </a:custGeom>
                <a:pattFill prst="ltUpDiag">
                  <a:fgClr>
                    <a:schemeClr val="tx1"/>
                  </a:fgClr>
                  <a:bgClr>
                    <a:schemeClr val="bg1"/>
                  </a:bgClr>
                </a:pattFill>
                <a:ln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ro-RO"/>
                </a:p>
              </p:txBody>
            </p:sp>
            <p:sp>
              <p:nvSpPr>
                <p:cNvPr id="181486" name="Freeform 238"/>
                <p:cNvSpPr>
                  <a:spLocks noChangeAspect="1"/>
                </p:cNvSpPr>
                <p:nvPr/>
              </p:nvSpPr>
              <p:spPr bwMode="auto">
                <a:xfrm flipH="1" flipV="1">
                  <a:off x="5488" y="3114"/>
                  <a:ext cx="250" cy="187"/>
                </a:xfrm>
                <a:custGeom>
                  <a:avLst/>
                  <a:gdLst/>
                  <a:ahLst/>
                  <a:cxnLst>
                    <a:cxn ang="0">
                      <a:pos x="588" y="0"/>
                    </a:cxn>
                    <a:cxn ang="0">
                      <a:pos x="588" y="441"/>
                    </a:cxn>
                    <a:cxn ang="0">
                      <a:pos x="450" y="441"/>
                    </a:cxn>
                    <a:cxn ang="0">
                      <a:pos x="450" y="309"/>
                    </a:cxn>
                    <a:cxn ang="0">
                      <a:pos x="345" y="309"/>
                    </a:cxn>
                    <a:cxn ang="0">
                      <a:pos x="321" y="387"/>
                    </a:cxn>
                    <a:cxn ang="0">
                      <a:pos x="3" y="387"/>
                    </a:cxn>
                    <a:cxn ang="0">
                      <a:pos x="0" y="282"/>
                    </a:cxn>
                    <a:cxn ang="0">
                      <a:pos x="36" y="159"/>
                    </a:cxn>
                    <a:cxn ang="0">
                      <a:pos x="519" y="264"/>
                    </a:cxn>
                    <a:cxn ang="0">
                      <a:pos x="588" y="0"/>
                    </a:cxn>
                  </a:cxnLst>
                  <a:rect l="0" t="0" r="r" b="b"/>
                  <a:pathLst>
                    <a:path w="588" h="441">
                      <a:moveTo>
                        <a:pt x="588" y="0"/>
                      </a:moveTo>
                      <a:lnTo>
                        <a:pt x="588" y="441"/>
                      </a:lnTo>
                      <a:lnTo>
                        <a:pt x="450" y="441"/>
                      </a:lnTo>
                      <a:lnTo>
                        <a:pt x="450" y="309"/>
                      </a:lnTo>
                      <a:lnTo>
                        <a:pt x="345" y="309"/>
                      </a:lnTo>
                      <a:lnTo>
                        <a:pt x="321" y="387"/>
                      </a:lnTo>
                      <a:lnTo>
                        <a:pt x="3" y="387"/>
                      </a:lnTo>
                      <a:lnTo>
                        <a:pt x="0" y="282"/>
                      </a:lnTo>
                      <a:lnTo>
                        <a:pt x="36" y="159"/>
                      </a:lnTo>
                      <a:lnTo>
                        <a:pt x="519" y="264"/>
                      </a:lnTo>
                      <a:lnTo>
                        <a:pt x="588" y="0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bg2">
                        <a:gamma/>
                        <a:shade val="0"/>
                        <a:invGamma/>
                      </a:schemeClr>
                    </a:gs>
                    <a:gs pos="50000">
                      <a:schemeClr val="bg2"/>
                    </a:gs>
                    <a:gs pos="100000">
                      <a:schemeClr val="bg2">
                        <a:gamma/>
                        <a:shade val="0"/>
                        <a:invGamma/>
                      </a:schemeClr>
                    </a:gs>
                  </a:gsLst>
                  <a:lin ang="18900000" scaled="1"/>
                </a:gradFill>
                <a:ln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81487" name="Rectangle 239" descr="Светлый диагональный 2"/>
                <p:cNvSpPr>
                  <a:spLocks noChangeAspect="1" noChangeArrowheads="1"/>
                </p:cNvSpPr>
                <p:nvPr/>
              </p:nvSpPr>
              <p:spPr bwMode="auto">
                <a:xfrm flipH="1" flipV="1">
                  <a:off x="5347" y="3586"/>
                  <a:ext cx="83" cy="20"/>
                </a:xfrm>
                <a:prstGeom prst="rect">
                  <a:avLst/>
                </a:prstGeom>
                <a:pattFill prst="ltUpDiag">
                  <a:fgClr>
                    <a:schemeClr val="tx1"/>
                  </a:fgClr>
                  <a:bgClr>
                    <a:schemeClr val="bg1"/>
                  </a:bgClr>
                </a:patt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ro-RO"/>
                </a:p>
              </p:txBody>
            </p:sp>
            <p:sp>
              <p:nvSpPr>
                <p:cNvPr id="181488" name="Rectangle 240"/>
                <p:cNvSpPr>
                  <a:spLocks noChangeAspect="1" noChangeArrowheads="1"/>
                </p:cNvSpPr>
                <p:nvPr/>
              </p:nvSpPr>
              <p:spPr bwMode="auto">
                <a:xfrm flipH="1" flipV="1">
                  <a:off x="5263" y="3212"/>
                  <a:ext cx="20" cy="10"/>
                </a:xfrm>
                <a:prstGeom prst="rect">
                  <a:avLst/>
                </a:prstGeom>
                <a:gradFill rotWithShape="0">
                  <a:gsLst>
                    <a:gs pos="0">
                      <a:srgbClr val="DDDDDD">
                        <a:gamma/>
                        <a:shade val="69804"/>
                        <a:invGamma/>
                      </a:srgbClr>
                    </a:gs>
                    <a:gs pos="50000">
                      <a:srgbClr val="DDDDDD"/>
                    </a:gs>
                    <a:gs pos="100000">
                      <a:srgbClr val="DDDDDD">
                        <a:gamma/>
                        <a:shade val="69804"/>
                        <a:invGamma/>
                      </a:srgbClr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  <p:grpSp>
            <p:nvGrpSpPr>
              <p:cNvPr id="181489" name="Group 241"/>
              <p:cNvGrpSpPr>
                <a:grpSpLocks noChangeAspect="1"/>
              </p:cNvGrpSpPr>
              <p:nvPr/>
            </p:nvGrpSpPr>
            <p:grpSpPr bwMode="auto">
              <a:xfrm flipV="1">
                <a:off x="3146" y="843"/>
                <a:ext cx="1386" cy="1914"/>
                <a:chOff x="3562" y="1572"/>
                <a:chExt cx="1206" cy="1792"/>
              </a:xfrm>
            </p:grpSpPr>
            <p:grpSp>
              <p:nvGrpSpPr>
                <p:cNvPr id="181490" name="Group 242"/>
                <p:cNvGrpSpPr>
                  <a:grpSpLocks noChangeAspect="1"/>
                </p:cNvGrpSpPr>
                <p:nvPr/>
              </p:nvGrpSpPr>
              <p:grpSpPr bwMode="auto">
                <a:xfrm>
                  <a:off x="3562" y="1572"/>
                  <a:ext cx="1206" cy="1628"/>
                  <a:chOff x="4672" y="1602"/>
                  <a:chExt cx="1206" cy="1628"/>
                </a:xfrm>
              </p:grpSpPr>
              <p:sp>
                <p:nvSpPr>
                  <p:cNvPr id="181491" name="Rectangle 24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766" y="2826"/>
                    <a:ext cx="1014" cy="146"/>
                  </a:xfrm>
                  <a:prstGeom prst="rect">
                    <a:avLst/>
                  </a:prstGeom>
                  <a:gradFill rotWithShape="0">
                    <a:gsLst>
                      <a:gs pos="0">
                        <a:schemeClr val="folHlink"/>
                      </a:gs>
                      <a:gs pos="50000">
                        <a:schemeClr val="folHlink">
                          <a:gamma/>
                          <a:tint val="902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lin ang="0" scaled="1"/>
                  </a:gradFill>
                  <a:ln w="6350">
                    <a:solidFill>
                      <a:schemeClr val="tx2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81492" name="Rectangle 24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672" y="3026"/>
                    <a:ext cx="1204" cy="82"/>
                  </a:xfrm>
                  <a:prstGeom prst="rect">
                    <a:avLst/>
                  </a:prstGeom>
                  <a:gradFill rotWithShape="0">
                    <a:gsLst>
                      <a:gs pos="0">
                        <a:srgbClr val="B2B2B2">
                          <a:gamma/>
                          <a:shade val="69804"/>
                          <a:invGamma/>
                        </a:srgbClr>
                      </a:gs>
                      <a:gs pos="50000">
                        <a:srgbClr val="B2B2B2"/>
                      </a:gs>
                      <a:gs pos="100000">
                        <a:srgbClr val="B2B2B2">
                          <a:gamma/>
                          <a:shade val="69804"/>
                          <a:invGamma/>
                        </a:srgbClr>
                      </a:gs>
                    </a:gsLst>
                    <a:lin ang="0" scaled="1"/>
                  </a:gradFill>
                  <a:ln w="6350">
                    <a:solidFill>
                      <a:schemeClr val="tx2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81493" name="Rectangle 24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748" y="2974"/>
                    <a:ext cx="1054" cy="54"/>
                  </a:xfrm>
                  <a:prstGeom prst="rect">
                    <a:avLst/>
                  </a:prstGeom>
                  <a:gradFill rotWithShape="0">
                    <a:gsLst>
                      <a:gs pos="0">
                        <a:schemeClr val="folHlink"/>
                      </a:gs>
                      <a:gs pos="50000">
                        <a:schemeClr val="folHlink">
                          <a:gamma/>
                          <a:tint val="902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lin ang="0" scaled="1"/>
                  </a:gradFill>
                  <a:ln w="6350">
                    <a:solidFill>
                      <a:schemeClr val="tx2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sp>
                <p:nvSpPr>
                  <p:cNvPr id="181494" name="Rectangle 24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672" y="3108"/>
                    <a:ext cx="1206" cy="122"/>
                  </a:xfrm>
                  <a:prstGeom prst="rect">
                    <a:avLst/>
                  </a:prstGeom>
                  <a:gradFill rotWithShape="0">
                    <a:gsLst>
                      <a:gs pos="0">
                        <a:schemeClr val="folHlink"/>
                      </a:gs>
                      <a:gs pos="50000">
                        <a:schemeClr val="folHlink">
                          <a:gamma/>
                          <a:tint val="9020"/>
                          <a:invGamma/>
                        </a:schemeClr>
                      </a:gs>
                      <a:gs pos="100000">
                        <a:schemeClr val="folHlink"/>
                      </a:gs>
                    </a:gsLst>
                    <a:lin ang="0" scaled="1"/>
                  </a:gradFill>
                  <a:ln w="6350">
                    <a:solidFill>
                      <a:schemeClr val="tx2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  <p:grpSp>
                <p:nvGrpSpPr>
                  <p:cNvPr id="181495" name="Group 247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5090" y="1602"/>
                    <a:ext cx="370" cy="1180"/>
                    <a:chOff x="5090" y="1602"/>
                    <a:chExt cx="370" cy="1180"/>
                  </a:xfrm>
                </p:grpSpPr>
                <p:sp>
                  <p:nvSpPr>
                    <p:cNvPr id="181496" name="Rectangle 248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162" y="2150"/>
                      <a:ext cx="242" cy="74"/>
                    </a:xfrm>
                    <a:prstGeom prst="rect">
                      <a:avLst/>
                    </a:prstGeom>
                    <a:gradFill rotWithShape="0">
                      <a:gsLst>
                        <a:gs pos="0">
                          <a:srgbClr val="B2B2B2">
                            <a:gamma/>
                            <a:shade val="69804"/>
                            <a:invGamma/>
                          </a:srgbClr>
                        </a:gs>
                        <a:gs pos="50000">
                          <a:srgbClr val="B2B2B2"/>
                        </a:gs>
                        <a:gs pos="100000">
                          <a:srgbClr val="B2B2B2">
                            <a:gamma/>
                            <a:shade val="69804"/>
                            <a:invGamma/>
                          </a:srgbClr>
                        </a:gs>
                      </a:gsLst>
                      <a:lin ang="0" scaled="1"/>
                    </a:gradFill>
                    <a:ln w="6350">
                      <a:solidFill>
                        <a:schemeClr val="tx2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81497" name="AutoShape 249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100" y="1602"/>
                      <a:ext cx="350" cy="188"/>
                    </a:xfrm>
                    <a:prstGeom prst="roundRect">
                      <a:avLst>
                        <a:gd name="adj" fmla="val 16667"/>
                      </a:avLst>
                    </a:prstGeom>
                    <a:gradFill rotWithShape="0">
                      <a:gsLst>
                        <a:gs pos="0">
                          <a:srgbClr val="B2B2B2">
                            <a:gamma/>
                            <a:shade val="69804"/>
                            <a:invGamma/>
                          </a:srgbClr>
                        </a:gs>
                        <a:gs pos="50000">
                          <a:srgbClr val="B2B2B2"/>
                        </a:gs>
                        <a:gs pos="100000">
                          <a:srgbClr val="B2B2B2">
                            <a:gamma/>
                            <a:shade val="69804"/>
                            <a:invGamma/>
                          </a:srgbClr>
                        </a:gs>
                      </a:gsLst>
                      <a:lin ang="0" scaled="1"/>
                    </a:gradFill>
                    <a:ln w="6350">
                      <a:solidFill>
                        <a:schemeClr val="tx2"/>
                      </a:solidFill>
                      <a:round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81498" name="Rectangle 250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090" y="1742"/>
                      <a:ext cx="370" cy="368"/>
                    </a:xfrm>
                    <a:prstGeom prst="rect">
                      <a:avLst/>
                    </a:prstGeom>
                    <a:gradFill rotWithShape="0">
                      <a:gsLst>
                        <a:gs pos="0">
                          <a:schemeClr val="folHlink"/>
                        </a:gs>
                        <a:gs pos="50000">
                          <a:schemeClr val="folHlink">
                            <a:gamma/>
                            <a:tint val="9020"/>
                            <a:invGamma/>
                          </a:schemeClr>
                        </a:gs>
                        <a:gs pos="100000">
                          <a:schemeClr val="folHlink"/>
                        </a:gs>
                      </a:gsLst>
                      <a:lin ang="0" scaled="1"/>
                    </a:gradFill>
                    <a:ln w="6350">
                      <a:solidFill>
                        <a:schemeClr val="tx2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81499" name="Rectangle 25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122" y="2110"/>
                      <a:ext cx="320" cy="58"/>
                    </a:xfrm>
                    <a:prstGeom prst="rect">
                      <a:avLst/>
                    </a:prstGeom>
                    <a:gradFill rotWithShape="0">
                      <a:gsLst>
                        <a:gs pos="0">
                          <a:srgbClr val="B2B2B2">
                            <a:gamma/>
                            <a:shade val="69804"/>
                            <a:invGamma/>
                          </a:srgbClr>
                        </a:gs>
                        <a:gs pos="50000">
                          <a:srgbClr val="B2B2B2"/>
                        </a:gs>
                        <a:gs pos="100000">
                          <a:srgbClr val="B2B2B2">
                            <a:gamma/>
                            <a:shade val="69804"/>
                            <a:invGamma/>
                          </a:srgbClr>
                        </a:gs>
                      </a:gsLst>
                      <a:lin ang="0" scaled="1"/>
                    </a:gradFill>
                    <a:ln w="6350">
                      <a:solidFill>
                        <a:schemeClr val="tx2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81500" name="Rectangle 25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134" y="2190"/>
                      <a:ext cx="294" cy="66"/>
                    </a:xfrm>
                    <a:prstGeom prst="rect">
                      <a:avLst/>
                    </a:prstGeom>
                    <a:gradFill rotWithShape="0">
                      <a:gsLst>
                        <a:gs pos="0">
                          <a:srgbClr val="B2B2B2">
                            <a:gamma/>
                            <a:shade val="69804"/>
                            <a:invGamma/>
                          </a:srgbClr>
                        </a:gs>
                        <a:gs pos="50000">
                          <a:srgbClr val="B2B2B2"/>
                        </a:gs>
                        <a:gs pos="100000">
                          <a:srgbClr val="B2B2B2">
                            <a:gamma/>
                            <a:shade val="69804"/>
                            <a:invGamma/>
                          </a:srgbClr>
                        </a:gs>
                      </a:gsLst>
                      <a:lin ang="0" scaled="1"/>
                    </a:gradFill>
                    <a:ln w="6350">
                      <a:solidFill>
                        <a:schemeClr val="tx2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  <p:sp>
                  <p:nvSpPr>
                    <p:cNvPr id="181501" name="Rectangle 253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5110" y="2256"/>
                      <a:ext cx="342" cy="526"/>
                    </a:xfrm>
                    <a:prstGeom prst="rect">
                      <a:avLst/>
                    </a:prstGeom>
                    <a:gradFill rotWithShape="0">
                      <a:gsLst>
                        <a:gs pos="0">
                          <a:schemeClr val="folHlink"/>
                        </a:gs>
                        <a:gs pos="50000">
                          <a:schemeClr val="folHlink">
                            <a:gamma/>
                            <a:tint val="9020"/>
                            <a:invGamma/>
                          </a:schemeClr>
                        </a:gs>
                        <a:gs pos="100000">
                          <a:schemeClr val="folHlink"/>
                        </a:gs>
                      </a:gsLst>
                      <a:lin ang="0" scaled="1"/>
                    </a:gradFill>
                    <a:ln w="6350">
                      <a:solidFill>
                        <a:schemeClr val="tx2"/>
                      </a:solidFill>
                      <a:miter lim="800000"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ro-RO"/>
                    </a:p>
                  </p:txBody>
                </p:sp>
              </p:grpSp>
              <p:sp>
                <p:nvSpPr>
                  <p:cNvPr id="181502" name="Rectangle 25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780" y="2778"/>
                    <a:ext cx="986" cy="47"/>
                  </a:xfrm>
                  <a:prstGeom prst="rect">
                    <a:avLst/>
                  </a:prstGeom>
                  <a:gradFill rotWithShape="0">
                    <a:gsLst>
                      <a:gs pos="0">
                        <a:srgbClr val="B2B2B2">
                          <a:gamma/>
                          <a:shade val="69804"/>
                          <a:invGamma/>
                        </a:srgbClr>
                      </a:gs>
                      <a:gs pos="50000">
                        <a:srgbClr val="B2B2B2"/>
                      </a:gs>
                      <a:gs pos="100000">
                        <a:srgbClr val="B2B2B2">
                          <a:gamma/>
                          <a:shade val="69804"/>
                          <a:invGamma/>
                        </a:srgbClr>
                      </a:gs>
                    </a:gsLst>
                    <a:lin ang="0" scaled="1"/>
                  </a:gradFill>
                  <a:ln w="6350">
                    <a:solidFill>
                      <a:schemeClr val="tx2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ro-RO"/>
                  </a:p>
                </p:txBody>
              </p:sp>
            </p:grpSp>
            <p:sp>
              <p:nvSpPr>
                <p:cNvPr id="181503" name="Freeform 255"/>
                <p:cNvSpPr>
                  <a:spLocks noChangeAspect="1"/>
                </p:cNvSpPr>
                <p:nvPr/>
              </p:nvSpPr>
              <p:spPr bwMode="auto">
                <a:xfrm>
                  <a:off x="3620" y="3198"/>
                  <a:ext cx="1086" cy="166"/>
                </a:xfrm>
                <a:custGeom>
                  <a:avLst/>
                  <a:gdLst/>
                  <a:ahLst/>
                  <a:cxnLst>
                    <a:cxn ang="0">
                      <a:pos x="0" y="138"/>
                    </a:cxn>
                    <a:cxn ang="0">
                      <a:pos x="0" y="2"/>
                    </a:cxn>
                    <a:cxn ang="0">
                      <a:pos x="1086" y="0"/>
                    </a:cxn>
                    <a:cxn ang="0">
                      <a:pos x="1086" y="90"/>
                    </a:cxn>
                    <a:cxn ang="0">
                      <a:pos x="1066" y="166"/>
                    </a:cxn>
                    <a:cxn ang="0">
                      <a:pos x="1010" y="142"/>
                    </a:cxn>
                    <a:cxn ang="0">
                      <a:pos x="1002" y="132"/>
                    </a:cxn>
                    <a:cxn ang="0">
                      <a:pos x="988" y="126"/>
                    </a:cxn>
                    <a:cxn ang="0">
                      <a:pos x="928" y="98"/>
                    </a:cxn>
                    <a:cxn ang="0">
                      <a:pos x="880" y="76"/>
                    </a:cxn>
                    <a:cxn ang="0">
                      <a:pos x="838" y="54"/>
                    </a:cxn>
                    <a:cxn ang="0">
                      <a:pos x="800" y="54"/>
                    </a:cxn>
                    <a:cxn ang="0">
                      <a:pos x="760" y="40"/>
                    </a:cxn>
                    <a:cxn ang="0">
                      <a:pos x="740" y="30"/>
                    </a:cxn>
                    <a:cxn ang="0">
                      <a:pos x="680" y="16"/>
                    </a:cxn>
                    <a:cxn ang="0">
                      <a:pos x="642" y="12"/>
                    </a:cxn>
                    <a:cxn ang="0">
                      <a:pos x="568" y="16"/>
                    </a:cxn>
                    <a:cxn ang="0">
                      <a:pos x="514" y="26"/>
                    </a:cxn>
                    <a:cxn ang="0">
                      <a:pos x="470" y="26"/>
                    </a:cxn>
                    <a:cxn ang="0">
                      <a:pos x="370" y="36"/>
                    </a:cxn>
                    <a:cxn ang="0">
                      <a:pos x="314" y="60"/>
                    </a:cxn>
                    <a:cxn ang="0">
                      <a:pos x="258" y="74"/>
                    </a:cxn>
                    <a:cxn ang="0">
                      <a:pos x="186" y="88"/>
                    </a:cxn>
                    <a:cxn ang="0">
                      <a:pos x="134" y="90"/>
                    </a:cxn>
                    <a:cxn ang="0">
                      <a:pos x="82" y="106"/>
                    </a:cxn>
                    <a:cxn ang="0">
                      <a:pos x="16" y="134"/>
                    </a:cxn>
                    <a:cxn ang="0">
                      <a:pos x="0" y="138"/>
                    </a:cxn>
                  </a:cxnLst>
                  <a:rect l="0" t="0" r="r" b="b"/>
                  <a:pathLst>
                    <a:path w="1086" h="166">
                      <a:moveTo>
                        <a:pt x="0" y="138"/>
                      </a:moveTo>
                      <a:lnTo>
                        <a:pt x="0" y="2"/>
                      </a:lnTo>
                      <a:lnTo>
                        <a:pt x="1086" y="0"/>
                      </a:lnTo>
                      <a:lnTo>
                        <a:pt x="1086" y="90"/>
                      </a:lnTo>
                      <a:lnTo>
                        <a:pt x="1066" y="166"/>
                      </a:lnTo>
                      <a:lnTo>
                        <a:pt x="1010" y="142"/>
                      </a:lnTo>
                      <a:lnTo>
                        <a:pt x="1002" y="132"/>
                      </a:lnTo>
                      <a:lnTo>
                        <a:pt x="988" y="126"/>
                      </a:lnTo>
                      <a:lnTo>
                        <a:pt x="928" y="98"/>
                      </a:lnTo>
                      <a:lnTo>
                        <a:pt x="880" y="76"/>
                      </a:lnTo>
                      <a:lnTo>
                        <a:pt x="838" y="54"/>
                      </a:lnTo>
                      <a:lnTo>
                        <a:pt x="800" y="54"/>
                      </a:lnTo>
                      <a:lnTo>
                        <a:pt x="760" y="40"/>
                      </a:lnTo>
                      <a:lnTo>
                        <a:pt x="740" y="30"/>
                      </a:lnTo>
                      <a:lnTo>
                        <a:pt x="680" y="16"/>
                      </a:lnTo>
                      <a:lnTo>
                        <a:pt x="642" y="12"/>
                      </a:lnTo>
                      <a:lnTo>
                        <a:pt x="568" y="16"/>
                      </a:lnTo>
                      <a:lnTo>
                        <a:pt x="514" y="26"/>
                      </a:lnTo>
                      <a:lnTo>
                        <a:pt x="470" y="26"/>
                      </a:lnTo>
                      <a:lnTo>
                        <a:pt x="370" y="36"/>
                      </a:lnTo>
                      <a:lnTo>
                        <a:pt x="314" y="60"/>
                      </a:lnTo>
                      <a:lnTo>
                        <a:pt x="258" y="74"/>
                      </a:lnTo>
                      <a:lnTo>
                        <a:pt x="186" y="88"/>
                      </a:lnTo>
                      <a:lnTo>
                        <a:pt x="134" y="90"/>
                      </a:lnTo>
                      <a:lnTo>
                        <a:pt x="82" y="106"/>
                      </a:lnTo>
                      <a:lnTo>
                        <a:pt x="16" y="134"/>
                      </a:lnTo>
                      <a:lnTo>
                        <a:pt x="0" y="138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tint val="9020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0" scaled="1"/>
                </a:gradFill>
                <a:ln w="6350" cap="flat" cmpd="sng">
                  <a:solidFill>
                    <a:schemeClr val="tx2"/>
                  </a:solidFill>
                  <a:prstDash val="solid"/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  <p:grpSp>
            <p:nvGrpSpPr>
              <p:cNvPr id="181504" name="Group 256"/>
              <p:cNvGrpSpPr>
                <a:grpSpLocks noChangeAspect="1"/>
              </p:cNvGrpSpPr>
              <p:nvPr/>
            </p:nvGrpSpPr>
            <p:grpSpPr bwMode="auto">
              <a:xfrm>
                <a:off x="3120" y="3286"/>
                <a:ext cx="1421" cy="323"/>
                <a:chOff x="3120" y="3286"/>
                <a:chExt cx="1421" cy="323"/>
              </a:xfrm>
            </p:grpSpPr>
            <p:grpSp>
              <p:nvGrpSpPr>
                <p:cNvPr id="181505" name="Group 257"/>
                <p:cNvGrpSpPr>
                  <a:grpSpLocks noChangeAspect="1"/>
                </p:cNvGrpSpPr>
                <p:nvPr/>
              </p:nvGrpSpPr>
              <p:grpSpPr bwMode="auto">
                <a:xfrm flipV="1">
                  <a:off x="3120" y="3286"/>
                  <a:ext cx="1421" cy="323"/>
                  <a:chOff x="3540" y="774"/>
                  <a:chExt cx="1236" cy="302"/>
                </a:xfrm>
              </p:grpSpPr>
              <p:sp>
                <p:nvSpPr>
                  <p:cNvPr id="181506" name="Freeform 258" descr="Широкий диагональный 2"/>
                  <p:cNvSpPr>
                    <a:spLocks noChangeAspect="1"/>
                  </p:cNvSpPr>
                  <p:nvPr/>
                </p:nvSpPr>
                <p:spPr bwMode="auto">
                  <a:xfrm>
                    <a:off x="3540" y="774"/>
                    <a:ext cx="1236" cy="302"/>
                  </a:xfrm>
                  <a:custGeom>
                    <a:avLst/>
                    <a:gdLst/>
                    <a:ahLst/>
                    <a:cxnLst>
                      <a:cxn ang="0">
                        <a:pos x="0" y="196"/>
                      </a:cxn>
                      <a:cxn ang="0">
                        <a:pos x="0" y="64"/>
                      </a:cxn>
                      <a:cxn ang="0">
                        <a:pos x="72" y="0"/>
                      </a:cxn>
                      <a:cxn ang="0">
                        <a:pos x="104" y="4"/>
                      </a:cxn>
                      <a:cxn ang="0">
                        <a:pos x="120" y="20"/>
                      </a:cxn>
                      <a:cxn ang="0">
                        <a:pos x="124" y="32"/>
                      </a:cxn>
                      <a:cxn ang="0">
                        <a:pos x="126" y="222"/>
                      </a:cxn>
                      <a:cxn ang="0">
                        <a:pos x="128" y="240"/>
                      </a:cxn>
                      <a:cxn ang="0">
                        <a:pos x="140" y="248"/>
                      </a:cxn>
                      <a:cxn ang="0">
                        <a:pos x="408" y="248"/>
                      </a:cxn>
                      <a:cxn ang="0">
                        <a:pos x="422" y="240"/>
                      </a:cxn>
                      <a:cxn ang="0">
                        <a:pos x="426" y="230"/>
                      </a:cxn>
                      <a:cxn ang="0">
                        <a:pos x="426" y="106"/>
                      </a:cxn>
                      <a:cxn ang="0">
                        <a:pos x="534" y="106"/>
                      </a:cxn>
                      <a:cxn ang="0">
                        <a:pos x="534" y="206"/>
                      </a:cxn>
                      <a:cxn ang="0">
                        <a:pos x="710" y="206"/>
                      </a:cxn>
                      <a:cxn ang="0">
                        <a:pos x="710" y="104"/>
                      </a:cxn>
                      <a:cxn ang="0">
                        <a:pos x="808" y="104"/>
                      </a:cxn>
                      <a:cxn ang="0">
                        <a:pos x="808" y="216"/>
                      </a:cxn>
                      <a:cxn ang="0">
                        <a:pos x="808" y="228"/>
                      </a:cxn>
                      <a:cxn ang="0">
                        <a:pos x="834" y="246"/>
                      </a:cxn>
                      <a:cxn ang="0">
                        <a:pos x="1106" y="246"/>
                      </a:cxn>
                      <a:cxn ang="0">
                        <a:pos x="1122" y="238"/>
                      </a:cxn>
                      <a:cxn ang="0">
                        <a:pos x="1124" y="224"/>
                      </a:cxn>
                      <a:cxn ang="0">
                        <a:pos x="1124" y="36"/>
                      </a:cxn>
                      <a:cxn ang="0">
                        <a:pos x="1132" y="14"/>
                      </a:cxn>
                      <a:cxn ang="0">
                        <a:pos x="1152" y="2"/>
                      </a:cxn>
                      <a:cxn ang="0">
                        <a:pos x="1186" y="6"/>
                      </a:cxn>
                      <a:cxn ang="0">
                        <a:pos x="1236" y="70"/>
                      </a:cxn>
                      <a:cxn ang="0">
                        <a:pos x="1236" y="196"/>
                      </a:cxn>
                      <a:cxn ang="0">
                        <a:pos x="1196" y="198"/>
                      </a:cxn>
                      <a:cxn ang="0">
                        <a:pos x="1196" y="298"/>
                      </a:cxn>
                      <a:cxn ang="0">
                        <a:pos x="830" y="298"/>
                      </a:cxn>
                      <a:cxn ang="0">
                        <a:pos x="816" y="286"/>
                      </a:cxn>
                      <a:cxn ang="0">
                        <a:pos x="422" y="290"/>
                      </a:cxn>
                      <a:cxn ang="0">
                        <a:pos x="412" y="302"/>
                      </a:cxn>
                      <a:cxn ang="0">
                        <a:pos x="42" y="302"/>
                      </a:cxn>
                      <a:cxn ang="0">
                        <a:pos x="42" y="198"/>
                      </a:cxn>
                      <a:cxn ang="0">
                        <a:pos x="0" y="196"/>
                      </a:cxn>
                    </a:cxnLst>
                    <a:rect l="0" t="0" r="r" b="b"/>
                    <a:pathLst>
                      <a:path w="1236" h="302">
                        <a:moveTo>
                          <a:pt x="0" y="196"/>
                        </a:moveTo>
                        <a:lnTo>
                          <a:pt x="0" y="64"/>
                        </a:lnTo>
                        <a:lnTo>
                          <a:pt x="72" y="0"/>
                        </a:lnTo>
                        <a:lnTo>
                          <a:pt x="104" y="4"/>
                        </a:lnTo>
                        <a:lnTo>
                          <a:pt x="120" y="20"/>
                        </a:lnTo>
                        <a:lnTo>
                          <a:pt x="124" y="32"/>
                        </a:lnTo>
                        <a:lnTo>
                          <a:pt x="126" y="222"/>
                        </a:lnTo>
                        <a:lnTo>
                          <a:pt x="128" y="240"/>
                        </a:lnTo>
                        <a:lnTo>
                          <a:pt x="140" y="248"/>
                        </a:lnTo>
                        <a:lnTo>
                          <a:pt x="408" y="248"/>
                        </a:lnTo>
                        <a:lnTo>
                          <a:pt x="422" y="240"/>
                        </a:lnTo>
                        <a:lnTo>
                          <a:pt x="426" y="230"/>
                        </a:lnTo>
                        <a:lnTo>
                          <a:pt x="426" y="106"/>
                        </a:lnTo>
                        <a:lnTo>
                          <a:pt x="534" y="106"/>
                        </a:lnTo>
                        <a:lnTo>
                          <a:pt x="534" y="206"/>
                        </a:lnTo>
                        <a:lnTo>
                          <a:pt x="710" y="206"/>
                        </a:lnTo>
                        <a:lnTo>
                          <a:pt x="710" y="104"/>
                        </a:lnTo>
                        <a:lnTo>
                          <a:pt x="808" y="104"/>
                        </a:lnTo>
                        <a:lnTo>
                          <a:pt x="808" y="216"/>
                        </a:lnTo>
                        <a:lnTo>
                          <a:pt x="808" y="228"/>
                        </a:lnTo>
                        <a:lnTo>
                          <a:pt x="834" y="246"/>
                        </a:lnTo>
                        <a:lnTo>
                          <a:pt x="1106" y="246"/>
                        </a:lnTo>
                        <a:lnTo>
                          <a:pt x="1122" y="238"/>
                        </a:lnTo>
                        <a:lnTo>
                          <a:pt x="1124" y="224"/>
                        </a:lnTo>
                        <a:lnTo>
                          <a:pt x="1124" y="36"/>
                        </a:lnTo>
                        <a:lnTo>
                          <a:pt x="1132" y="14"/>
                        </a:lnTo>
                        <a:lnTo>
                          <a:pt x="1152" y="2"/>
                        </a:lnTo>
                        <a:lnTo>
                          <a:pt x="1186" y="6"/>
                        </a:lnTo>
                        <a:lnTo>
                          <a:pt x="1236" y="70"/>
                        </a:lnTo>
                        <a:lnTo>
                          <a:pt x="1236" y="196"/>
                        </a:lnTo>
                        <a:lnTo>
                          <a:pt x="1196" y="198"/>
                        </a:lnTo>
                        <a:lnTo>
                          <a:pt x="1196" y="298"/>
                        </a:lnTo>
                        <a:lnTo>
                          <a:pt x="830" y="298"/>
                        </a:lnTo>
                        <a:lnTo>
                          <a:pt x="816" y="286"/>
                        </a:lnTo>
                        <a:lnTo>
                          <a:pt x="422" y="290"/>
                        </a:lnTo>
                        <a:lnTo>
                          <a:pt x="412" y="302"/>
                        </a:lnTo>
                        <a:lnTo>
                          <a:pt x="42" y="302"/>
                        </a:lnTo>
                        <a:lnTo>
                          <a:pt x="42" y="198"/>
                        </a:lnTo>
                        <a:lnTo>
                          <a:pt x="0" y="196"/>
                        </a:lnTo>
                        <a:close/>
                      </a:path>
                    </a:pathLst>
                  </a:custGeom>
                  <a:pattFill prst="wdUpDiag">
                    <a:fgClr>
                      <a:schemeClr val="tx2"/>
                    </a:fgClr>
                    <a:bgClr>
                      <a:schemeClr val="bg1"/>
                    </a:bgClr>
                  </a:pattFill>
                  <a:ln w="9525" cap="flat" cmpd="sng">
                    <a:solidFill>
                      <a:schemeClr val="tx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ro-RO"/>
                  </a:p>
                </p:txBody>
              </p:sp>
              <p:sp>
                <p:nvSpPr>
                  <p:cNvPr id="181507" name="Line 259"/>
                  <p:cNvSpPr>
                    <a:spLocks noChangeAspect="1" noChangeShapeType="1"/>
                  </p:cNvSpPr>
                  <p:nvPr/>
                </p:nvSpPr>
                <p:spPr bwMode="auto">
                  <a:xfrm flipV="1">
                    <a:off x="3956" y="1071"/>
                    <a:ext cx="424" cy="1"/>
                  </a:xfrm>
                  <a:prstGeom prst="line">
                    <a:avLst/>
                  </a:prstGeom>
                  <a:noFill/>
                  <a:ln w="9525">
                    <a:solidFill>
                      <a:schemeClr val="tx2"/>
                    </a:solidFill>
                    <a:round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endParaRPr lang="ro-RO"/>
                  </a:p>
                </p:txBody>
              </p:sp>
            </p:grpSp>
            <p:sp>
              <p:nvSpPr>
                <p:cNvPr id="181508" name="AutoShape 260"/>
                <p:cNvSpPr>
                  <a:spLocks noChangeAspect="1" noChangeArrowheads="1"/>
                </p:cNvSpPr>
                <p:nvPr/>
              </p:nvSpPr>
              <p:spPr bwMode="auto">
                <a:xfrm flipV="1">
                  <a:off x="3716" y="3478"/>
                  <a:ext cx="236" cy="18"/>
                </a:xfrm>
                <a:custGeom>
                  <a:avLst/>
                  <a:gdLst>
                    <a:gd name="G0" fmla="+- 1555 0 0"/>
                    <a:gd name="G1" fmla="+- 21600 0 1555"/>
                    <a:gd name="G2" fmla="*/ 1555 1 2"/>
                    <a:gd name="G3" fmla="+- 21600 0 G2"/>
                    <a:gd name="G4" fmla="+/ 1555 21600 2"/>
                    <a:gd name="G5" fmla="+/ G1 0 2"/>
                    <a:gd name="G6" fmla="*/ 21600 21600 1555"/>
                    <a:gd name="G7" fmla="*/ G6 1 2"/>
                    <a:gd name="G8" fmla="+- 21600 0 G7"/>
                    <a:gd name="G9" fmla="*/ 21600 1 2"/>
                    <a:gd name="G10" fmla="+- 1555 0 G9"/>
                    <a:gd name="G11" fmla="?: G10 G8 0"/>
                    <a:gd name="G12" fmla="?: G10 G7 21600"/>
                    <a:gd name="T0" fmla="*/ 20822 w 21600"/>
                    <a:gd name="T1" fmla="*/ 10800 h 21600"/>
                    <a:gd name="T2" fmla="*/ 10800 w 21600"/>
                    <a:gd name="T3" fmla="*/ 21600 h 21600"/>
                    <a:gd name="T4" fmla="*/ 778 w 21600"/>
                    <a:gd name="T5" fmla="*/ 10800 h 21600"/>
                    <a:gd name="T6" fmla="*/ 10800 w 21600"/>
                    <a:gd name="T7" fmla="*/ 0 h 21600"/>
                    <a:gd name="T8" fmla="*/ 2578 w 21600"/>
                    <a:gd name="T9" fmla="*/ 2578 h 21600"/>
                    <a:gd name="T10" fmla="*/ 19022 w 21600"/>
                    <a:gd name="T11" fmla="*/ 19022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T8" t="T9" r="T10" b="T11"/>
                  <a:pathLst>
                    <a:path w="21600" h="21600">
                      <a:moveTo>
                        <a:pt x="0" y="0"/>
                      </a:moveTo>
                      <a:lnTo>
                        <a:pt x="1555" y="21600"/>
                      </a:lnTo>
                      <a:lnTo>
                        <a:pt x="20045" y="21600"/>
                      </a:lnTo>
                      <a:lnTo>
                        <a:pt x="21600" y="0"/>
                      </a:lnTo>
                      <a:close/>
                    </a:path>
                  </a:pathLst>
                </a:custGeom>
                <a:noFill/>
                <a:ln w="317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81509" name="Rectangle 261"/>
                <p:cNvSpPr>
                  <a:spLocks noChangeAspect="1" noChangeArrowheads="1"/>
                </p:cNvSpPr>
                <p:nvPr/>
              </p:nvSpPr>
              <p:spPr bwMode="auto">
                <a:xfrm>
                  <a:off x="3720" y="3425"/>
                  <a:ext cx="228" cy="70"/>
                </a:xfrm>
                <a:prstGeom prst="rect">
                  <a:avLst/>
                </a:prstGeom>
                <a:noFill/>
                <a:ln w="317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</p:grpSp>
        <p:sp>
          <p:nvSpPr>
            <p:cNvPr id="181510" name="Freeform 262"/>
            <p:cNvSpPr>
              <a:spLocks/>
            </p:cNvSpPr>
            <p:nvPr/>
          </p:nvSpPr>
          <p:spPr bwMode="auto">
            <a:xfrm>
              <a:off x="2292" y="1488"/>
              <a:ext cx="1192" cy="2627"/>
            </a:xfrm>
            <a:custGeom>
              <a:avLst/>
              <a:gdLst/>
              <a:ahLst/>
              <a:cxnLst>
                <a:cxn ang="0">
                  <a:pos x="12" y="91"/>
                </a:cxn>
                <a:cxn ang="0">
                  <a:pos x="84" y="127"/>
                </a:cxn>
                <a:cxn ang="0">
                  <a:pos x="120" y="195"/>
                </a:cxn>
                <a:cxn ang="0">
                  <a:pos x="220" y="215"/>
                </a:cxn>
                <a:cxn ang="0">
                  <a:pos x="252" y="223"/>
                </a:cxn>
                <a:cxn ang="0">
                  <a:pos x="300" y="231"/>
                </a:cxn>
                <a:cxn ang="0">
                  <a:pos x="596" y="259"/>
                </a:cxn>
                <a:cxn ang="0">
                  <a:pos x="720" y="271"/>
                </a:cxn>
                <a:cxn ang="0">
                  <a:pos x="892" y="259"/>
                </a:cxn>
                <a:cxn ang="0">
                  <a:pos x="1160" y="191"/>
                </a:cxn>
                <a:cxn ang="0">
                  <a:pos x="1192" y="219"/>
                </a:cxn>
                <a:cxn ang="0">
                  <a:pos x="1188" y="2627"/>
                </a:cxn>
                <a:cxn ang="0">
                  <a:pos x="1148" y="2623"/>
                </a:cxn>
                <a:cxn ang="0">
                  <a:pos x="1108" y="2587"/>
                </a:cxn>
                <a:cxn ang="0">
                  <a:pos x="1040" y="2471"/>
                </a:cxn>
                <a:cxn ang="0">
                  <a:pos x="964" y="2431"/>
                </a:cxn>
                <a:cxn ang="0">
                  <a:pos x="868" y="2387"/>
                </a:cxn>
                <a:cxn ang="0">
                  <a:pos x="752" y="2355"/>
                </a:cxn>
                <a:cxn ang="0">
                  <a:pos x="696" y="2355"/>
                </a:cxn>
                <a:cxn ang="0">
                  <a:pos x="632" y="2375"/>
                </a:cxn>
                <a:cxn ang="0">
                  <a:pos x="548" y="2391"/>
                </a:cxn>
                <a:cxn ang="0">
                  <a:pos x="396" y="2411"/>
                </a:cxn>
                <a:cxn ang="0">
                  <a:pos x="308" y="2415"/>
                </a:cxn>
                <a:cxn ang="0">
                  <a:pos x="204" y="2447"/>
                </a:cxn>
                <a:cxn ang="0">
                  <a:pos x="132" y="2515"/>
                </a:cxn>
                <a:cxn ang="0">
                  <a:pos x="84" y="2567"/>
                </a:cxn>
                <a:cxn ang="0">
                  <a:pos x="0" y="2611"/>
                </a:cxn>
                <a:cxn ang="0">
                  <a:pos x="4" y="127"/>
                </a:cxn>
                <a:cxn ang="0">
                  <a:pos x="12" y="91"/>
                </a:cxn>
              </a:cxnLst>
              <a:rect l="0" t="0" r="r" b="b"/>
              <a:pathLst>
                <a:path w="1192" h="2627">
                  <a:moveTo>
                    <a:pt x="12" y="91"/>
                  </a:moveTo>
                  <a:cubicBezTo>
                    <a:pt x="40" y="98"/>
                    <a:pt x="59" y="114"/>
                    <a:pt x="84" y="127"/>
                  </a:cubicBezTo>
                  <a:cubicBezTo>
                    <a:pt x="96" y="145"/>
                    <a:pt x="106" y="181"/>
                    <a:pt x="120" y="195"/>
                  </a:cubicBezTo>
                  <a:cubicBezTo>
                    <a:pt x="138" y="213"/>
                    <a:pt x="196" y="211"/>
                    <a:pt x="220" y="215"/>
                  </a:cubicBezTo>
                  <a:cubicBezTo>
                    <a:pt x="231" y="217"/>
                    <a:pt x="241" y="221"/>
                    <a:pt x="252" y="223"/>
                  </a:cubicBezTo>
                  <a:cubicBezTo>
                    <a:pt x="268" y="226"/>
                    <a:pt x="300" y="231"/>
                    <a:pt x="300" y="231"/>
                  </a:cubicBezTo>
                  <a:cubicBezTo>
                    <a:pt x="378" y="270"/>
                    <a:pt x="524" y="257"/>
                    <a:pt x="596" y="259"/>
                  </a:cubicBezTo>
                  <a:cubicBezTo>
                    <a:pt x="638" y="262"/>
                    <a:pt x="679" y="266"/>
                    <a:pt x="720" y="271"/>
                  </a:cubicBezTo>
                  <a:cubicBezTo>
                    <a:pt x="871" y="262"/>
                    <a:pt x="814" y="269"/>
                    <a:pt x="892" y="259"/>
                  </a:cubicBezTo>
                  <a:cubicBezTo>
                    <a:pt x="972" y="206"/>
                    <a:pt x="1068" y="195"/>
                    <a:pt x="1160" y="191"/>
                  </a:cubicBezTo>
                  <a:cubicBezTo>
                    <a:pt x="1168" y="239"/>
                    <a:pt x="1189" y="0"/>
                    <a:pt x="1192" y="219"/>
                  </a:cubicBezTo>
                  <a:lnTo>
                    <a:pt x="1188" y="2627"/>
                  </a:lnTo>
                  <a:lnTo>
                    <a:pt x="1148" y="2623"/>
                  </a:lnTo>
                  <a:lnTo>
                    <a:pt x="1108" y="2587"/>
                  </a:lnTo>
                  <a:lnTo>
                    <a:pt x="1040" y="2471"/>
                  </a:lnTo>
                  <a:lnTo>
                    <a:pt x="964" y="2431"/>
                  </a:lnTo>
                  <a:lnTo>
                    <a:pt x="868" y="2387"/>
                  </a:lnTo>
                  <a:lnTo>
                    <a:pt x="752" y="2355"/>
                  </a:lnTo>
                  <a:lnTo>
                    <a:pt x="696" y="2355"/>
                  </a:lnTo>
                  <a:lnTo>
                    <a:pt x="632" y="2375"/>
                  </a:lnTo>
                  <a:lnTo>
                    <a:pt x="548" y="2391"/>
                  </a:lnTo>
                  <a:lnTo>
                    <a:pt x="396" y="2411"/>
                  </a:lnTo>
                  <a:lnTo>
                    <a:pt x="308" y="2415"/>
                  </a:lnTo>
                  <a:lnTo>
                    <a:pt x="204" y="2447"/>
                  </a:lnTo>
                  <a:lnTo>
                    <a:pt x="132" y="2515"/>
                  </a:lnTo>
                  <a:lnTo>
                    <a:pt x="84" y="2567"/>
                  </a:lnTo>
                  <a:lnTo>
                    <a:pt x="0" y="2611"/>
                  </a:lnTo>
                  <a:lnTo>
                    <a:pt x="4" y="127"/>
                  </a:lnTo>
                  <a:lnTo>
                    <a:pt x="12" y="91"/>
                  </a:lnTo>
                  <a:close/>
                </a:path>
              </a:pathLst>
            </a:custGeom>
            <a:gradFill rotWithShape="0">
              <a:gsLst>
                <a:gs pos="0">
                  <a:srgbClr val="808000">
                    <a:gamma/>
                    <a:shade val="46275"/>
                    <a:invGamma/>
                  </a:srgbClr>
                </a:gs>
                <a:gs pos="50000">
                  <a:srgbClr val="808000"/>
                </a:gs>
                <a:gs pos="100000">
                  <a:srgbClr val="808000">
                    <a:gamma/>
                    <a:shade val="46275"/>
                    <a:invGamma/>
                  </a:srgbClr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o-RO"/>
            </a:p>
          </p:txBody>
        </p:sp>
      </p:grpSp>
      <p:grpSp>
        <p:nvGrpSpPr>
          <p:cNvPr id="181511" name="Group 263"/>
          <p:cNvGrpSpPr>
            <a:grpSpLocks noChangeAspect="1"/>
          </p:cNvGrpSpPr>
          <p:nvPr/>
        </p:nvGrpSpPr>
        <p:grpSpPr bwMode="auto">
          <a:xfrm>
            <a:off x="1490663" y="1547813"/>
            <a:ext cx="149225" cy="149225"/>
            <a:chOff x="2754" y="1680"/>
            <a:chExt cx="166" cy="217"/>
          </a:xfrm>
        </p:grpSpPr>
        <p:sp>
          <p:nvSpPr>
            <p:cNvPr id="181512" name="Rectangle 264"/>
            <p:cNvSpPr>
              <a:spLocks noChangeAspect="1" noChangeArrowheads="1"/>
            </p:cNvSpPr>
            <p:nvPr/>
          </p:nvSpPr>
          <p:spPr bwMode="auto">
            <a:xfrm rot="471114">
              <a:off x="2764" y="1692"/>
              <a:ext cx="146" cy="23"/>
            </a:xfrm>
            <a:prstGeom prst="rect">
              <a:avLst/>
            </a:prstGeom>
            <a:gradFill rotWithShape="0">
              <a:gsLst>
                <a:gs pos="0">
                  <a:srgbClr val="DDDDDD">
                    <a:gamma/>
                    <a:shade val="63529"/>
                    <a:invGamma/>
                  </a:srgbClr>
                </a:gs>
                <a:gs pos="50000">
                  <a:srgbClr val="DDDDDD"/>
                </a:gs>
                <a:gs pos="100000">
                  <a:srgbClr val="DDDDDD">
                    <a:gamma/>
                    <a:shade val="63529"/>
                    <a:invGamma/>
                  </a:srgbClr>
                </a:gs>
              </a:gsLst>
              <a:lin ang="0" scaled="1"/>
            </a:gradFill>
            <a:ln w="317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81513" name="Rectangle 265"/>
            <p:cNvSpPr>
              <a:spLocks noChangeAspect="1" noChangeArrowheads="1"/>
            </p:cNvSpPr>
            <p:nvPr/>
          </p:nvSpPr>
          <p:spPr bwMode="auto">
            <a:xfrm rot="471114">
              <a:off x="2764" y="1727"/>
              <a:ext cx="146" cy="23"/>
            </a:xfrm>
            <a:prstGeom prst="rect">
              <a:avLst/>
            </a:prstGeom>
            <a:gradFill rotWithShape="0">
              <a:gsLst>
                <a:gs pos="0">
                  <a:srgbClr val="DDDDDD">
                    <a:gamma/>
                    <a:shade val="63529"/>
                    <a:invGamma/>
                  </a:srgbClr>
                </a:gs>
                <a:gs pos="50000">
                  <a:srgbClr val="DDDDDD"/>
                </a:gs>
                <a:gs pos="100000">
                  <a:srgbClr val="DDDDDD">
                    <a:gamma/>
                    <a:shade val="63529"/>
                    <a:invGamma/>
                  </a:srgbClr>
                </a:gs>
              </a:gsLst>
              <a:lin ang="0" scaled="1"/>
            </a:gradFill>
            <a:ln w="317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81514" name="Rectangle 266"/>
            <p:cNvSpPr>
              <a:spLocks noChangeAspect="1" noChangeArrowheads="1"/>
            </p:cNvSpPr>
            <p:nvPr/>
          </p:nvSpPr>
          <p:spPr bwMode="auto">
            <a:xfrm rot="471114">
              <a:off x="2767" y="1761"/>
              <a:ext cx="146" cy="23"/>
            </a:xfrm>
            <a:prstGeom prst="rect">
              <a:avLst/>
            </a:prstGeom>
            <a:gradFill rotWithShape="0">
              <a:gsLst>
                <a:gs pos="0">
                  <a:srgbClr val="DDDDDD">
                    <a:gamma/>
                    <a:shade val="63529"/>
                    <a:invGamma/>
                  </a:srgbClr>
                </a:gs>
                <a:gs pos="50000">
                  <a:srgbClr val="DDDDDD"/>
                </a:gs>
                <a:gs pos="100000">
                  <a:srgbClr val="DDDDDD">
                    <a:gamma/>
                    <a:shade val="63529"/>
                    <a:invGamma/>
                  </a:srgbClr>
                </a:gs>
              </a:gsLst>
              <a:lin ang="0" scaled="1"/>
            </a:gradFill>
            <a:ln w="317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81515" name="Rectangle 267"/>
            <p:cNvSpPr>
              <a:spLocks noChangeAspect="1" noChangeArrowheads="1"/>
            </p:cNvSpPr>
            <p:nvPr/>
          </p:nvSpPr>
          <p:spPr bwMode="auto">
            <a:xfrm rot="471114">
              <a:off x="2765" y="1799"/>
              <a:ext cx="146" cy="23"/>
            </a:xfrm>
            <a:prstGeom prst="rect">
              <a:avLst/>
            </a:prstGeom>
            <a:gradFill rotWithShape="0">
              <a:gsLst>
                <a:gs pos="0">
                  <a:srgbClr val="DDDDDD">
                    <a:gamma/>
                    <a:shade val="63529"/>
                    <a:invGamma/>
                  </a:srgbClr>
                </a:gs>
                <a:gs pos="50000">
                  <a:srgbClr val="DDDDDD"/>
                </a:gs>
                <a:gs pos="100000">
                  <a:srgbClr val="DDDDDD">
                    <a:gamma/>
                    <a:shade val="63529"/>
                    <a:invGamma/>
                  </a:srgbClr>
                </a:gs>
              </a:gsLst>
              <a:lin ang="0" scaled="1"/>
            </a:gradFill>
            <a:ln w="317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81516" name="Rectangle 268"/>
            <p:cNvSpPr>
              <a:spLocks noChangeAspect="1" noChangeArrowheads="1"/>
            </p:cNvSpPr>
            <p:nvPr/>
          </p:nvSpPr>
          <p:spPr bwMode="auto">
            <a:xfrm rot="471114">
              <a:off x="2766" y="1832"/>
              <a:ext cx="146" cy="23"/>
            </a:xfrm>
            <a:prstGeom prst="rect">
              <a:avLst/>
            </a:prstGeom>
            <a:gradFill rotWithShape="0">
              <a:gsLst>
                <a:gs pos="0">
                  <a:srgbClr val="DDDDDD">
                    <a:gamma/>
                    <a:shade val="63529"/>
                    <a:invGamma/>
                  </a:srgbClr>
                </a:gs>
                <a:gs pos="50000">
                  <a:srgbClr val="DDDDDD"/>
                </a:gs>
                <a:gs pos="100000">
                  <a:srgbClr val="DDDDDD">
                    <a:gamma/>
                    <a:shade val="63529"/>
                    <a:invGamma/>
                  </a:srgbClr>
                </a:gs>
              </a:gsLst>
              <a:lin ang="0" scaled="1"/>
            </a:gradFill>
            <a:ln w="317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81517" name="Rectangle 269"/>
            <p:cNvSpPr>
              <a:spLocks noChangeAspect="1" noChangeArrowheads="1"/>
            </p:cNvSpPr>
            <p:nvPr/>
          </p:nvSpPr>
          <p:spPr bwMode="auto">
            <a:xfrm rot="471114">
              <a:off x="2766" y="1864"/>
              <a:ext cx="146" cy="23"/>
            </a:xfrm>
            <a:prstGeom prst="rect">
              <a:avLst/>
            </a:prstGeom>
            <a:gradFill rotWithShape="0">
              <a:gsLst>
                <a:gs pos="0">
                  <a:srgbClr val="DDDDDD">
                    <a:gamma/>
                    <a:shade val="63529"/>
                    <a:invGamma/>
                  </a:srgbClr>
                </a:gs>
                <a:gs pos="50000">
                  <a:srgbClr val="DDDDDD"/>
                </a:gs>
                <a:gs pos="100000">
                  <a:srgbClr val="DDDDDD">
                    <a:gamma/>
                    <a:shade val="63529"/>
                    <a:invGamma/>
                  </a:srgbClr>
                </a:gs>
              </a:gsLst>
              <a:lin ang="0" scaled="1"/>
            </a:gradFill>
            <a:ln w="317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81518" name="Oval 270" descr="Темный диагональный 1"/>
            <p:cNvSpPr>
              <a:spLocks noChangeAspect="1" noChangeArrowheads="1"/>
            </p:cNvSpPr>
            <p:nvPr/>
          </p:nvSpPr>
          <p:spPr bwMode="auto">
            <a:xfrm>
              <a:off x="2755" y="1819"/>
              <a:ext cx="25" cy="25"/>
            </a:xfrm>
            <a:prstGeom prst="ellipse">
              <a:avLst/>
            </a:prstGeom>
            <a:pattFill prst="dkDnDiag">
              <a:fgClr>
                <a:srgbClr val="969696"/>
              </a:fgClr>
              <a:bgClr>
                <a:srgbClr val="FFFFFF"/>
              </a:bgClr>
            </a:pattFill>
            <a:ln w="317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81519" name="Oval 271" descr="Темный диагональный 1"/>
            <p:cNvSpPr>
              <a:spLocks noChangeAspect="1" noChangeArrowheads="1"/>
            </p:cNvSpPr>
            <p:nvPr/>
          </p:nvSpPr>
          <p:spPr bwMode="auto">
            <a:xfrm>
              <a:off x="2754" y="1786"/>
              <a:ext cx="25" cy="25"/>
            </a:xfrm>
            <a:prstGeom prst="ellipse">
              <a:avLst/>
            </a:prstGeom>
            <a:pattFill prst="dkDnDiag">
              <a:fgClr>
                <a:srgbClr val="969696"/>
              </a:fgClr>
              <a:bgClr>
                <a:srgbClr val="FFFFFF"/>
              </a:bgClr>
            </a:pattFill>
            <a:ln w="317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81520" name="Oval 272" descr="Темный диагональный 1"/>
            <p:cNvSpPr>
              <a:spLocks noChangeAspect="1" noChangeArrowheads="1"/>
            </p:cNvSpPr>
            <p:nvPr/>
          </p:nvSpPr>
          <p:spPr bwMode="auto">
            <a:xfrm>
              <a:off x="2754" y="1751"/>
              <a:ext cx="25" cy="25"/>
            </a:xfrm>
            <a:prstGeom prst="ellipse">
              <a:avLst/>
            </a:prstGeom>
            <a:pattFill prst="dkDnDiag">
              <a:fgClr>
                <a:srgbClr val="969696"/>
              </a:fgClr>
              <a:bgClr>
                <a:srgbClr val="FFFFFF"/>
              </a:bgClr>
            </a:pattFill>
            <a:ln w="317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81521" name="Oval 273" descr="Темный диагональный 1"/>
            <p:cNvSpPr>
              <a:spLocks noChangeAspect="1" noChangeArrowheads="1"/>
            </p:cNvSpPr>
            <p:nvPr/>
          </p:nvSpPr>
          <p:spPr bwMode="auto">
            <a:xfrm>
              <a:off x="2754" y="1715"/>
              <a:ext cx="25" cy="25"/>
            </a:xfrm>
            <a:prstGeom prst="ellipse">
              <a:avLst/>
            </a:prstGeom>
            <a:pattFill prst="dkDnDiag">
              <a:fgClr>
                <a:srgbClr val="969696"/>
              </a:fgClr>
              <a:bgClr>
                <a:srgbClr val="FFFFFF"/>
              </a:bgClr>
            </a:pattFill>
            <a:ln w="317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81522" name="Oval 274" descr="Темный диагональный 1"/>
            <p:cNvSpPr>
              <a:spLocks noChangeAspect="1" noChangeArrowheads="1"/>
            </p:cNvSpPr>
            <p:nvPr/>
          </p:nvSpPr>
          <p:spPr bwMode="auto">
            <a:xfrm>
              <a:off x="2754" y="1680"/>
              <a:ext cx="25" cy="25"/>
            </a:xfrm>
            <a:prstGeom prst="ellipse">
              <a:avLst/>
            </a:prstGeom>
            <a:pattFill prst="dkDnDiag">
              <a:fgClr>
                <a:srgbClr val="969696"/>
              </a:fgClr>
              <a:bgClr>
                <a:srgbClr val="FFFFFF"/>
              </a:bgClr>
            </a:pattFill>
            <a:ln w="317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81523" name="Oval 275" descr="Темный диагональный 1"/>
            <p:cNvSpPr>
              <a:spLocks noChangeAspect="1" noChangeArrowheads="1"/>
            </p:cNvSpPr>
            <p:nvPr/>
          </p:nvSpPr>
          <p:spPr bwMode="auto">
            <a:xfrm>
              <a:off x="2755" y="1854"/>
              <a:ext cx="25" cy="25"/>
            </a:xfrm>
            <a:prstGeom prst="ellipse">
              <a:avLst/>
            </a:prstGeom>
            <a:pattFill prst="dkDnDiag">
              <a:fgClr>
                <a:srgbClr val="969696"/>
              </a:fgClr>
              <a:bgClr>
                <a:srgbClr val="FFFFFF"/>
              </a:bgClr>
            </a:pattFill>
            <a:ln w="317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81524" name="Oval 276" descr="Темный диагональный 1"/>
            <p:cNvSpPr>
              <a:spLocks noChangeAspect="1" noChangeArrowheads="1"/>
            </p:cNvSpPr>
            <p:nvPr/>
          </p:nvSpPr>
          <p:spPr bwMode="auto">
            <a:xfrm>
              <a:off x="2895" y="1837"/>
              <a:ext cx="25" cy="25"/>
            </a:xfrm>
            <a:prstGeom prst="ellipse">
              <a:avLst/>
            </a:prstGeom>
            <a:pattFill prst="dkDnDiag">
              <a:fgClr>
                <a:srgbClr val="969696"/>
              </a:fgClr>
              <a:bgClr>
                <a:srgbClr val="FFFFFF"/>
              </a:bgClr>
            </a:pattFill>
            <a:ln w="317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81525" name="Oval 277" descr="Темный диагональный 1"/>
            <p:cNvSpPr>
              <a:spLocks noChangeAspect="1" noChangeArrowheads="1"/>
            </p:cNvSpPr>
            <p:nvPr/>
          </p:nvSpPr>
          <p:spPr bwMode="auto">
            <a:xfrm>
              <a:off x="2894" y="1804"/>
              <a:ext cx="25" cy="25"/>
            </a:xfrm>
            <a:prstGeom prst="ellipse">
              <a:avLst/>
            </a:prstGeom>
            <a:pattFill prst="dkDnDiag">
              <a:fgClr>
                <a:srgbClr val="969696"/>
              </a:fgClr>
              <a:bgClr>
                <a:srgbClr val="FFFFFF"/>
              </a:bgClr>
            </a:pattFill>
            <a:ln w="317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81526" name="Oval 278" descr="Темный диагональный 1"/>
            <p:cNvSpPr>
              <a:spLocks noChangeAspect="1" noChangeArrowheads="1"/>
            </p:cNvSpPr>
            <p:nvPr/>
          </p:nvSpPr>
          <p:spPr bwMode="auto">
            <a:xfrm>
              <a:off x="2894" y="1769"/>
              <a:ext cx="25" cy="25"/>
            </a:xfrm>
            <a:prstGeom prst="ellipse">
              <a:avLst/>
            </a:prstGeom>
            <a:pattFill prst="dkDnDiag">
              <a:fgClr>
                <a:srgbClr val="969696"/>
              </a:fgClr>
              <a:bgClr>
                <a:srgbClr val="FFFFFF"/>
              </a:bgClr>
            </a:pattFill>
            <a:ln w="317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81527" name="Oval 279" descr="Темный диагональный 1"/>
            <p:cNvSpPr>
              <a:spLocks noChangeAspect="1" noChangeArrowheads="1"/>
            </p:cNvSpPr>
            <p:nvPr/>
          </p:nvSpPr>
          <p:spPr bwMode="auto">
            <a:xfrm>
              <a:off x="2894" y="1733"/>
              <a:ext cx="25" cy="25"/>
            </a:xfrm>
            <a:prstGeom prst="ellipse">
              <a:avLst/>
            </a:prstGeom>
            <a:pattFill prst="dkDnDiag">
              <a:fgClr>
                <a:srgbClr val="969696"/>
              </a:fgClr>
              <a:bgClr>
                <a:srgbClr val="FFFFFF"/>
              </a:bgClr>
            </a:pattFill>
            <a:ln w="317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81528" name="Oval 280" descr="Темный диагональный 1"/>
            <p:cNvSpPr>
              <a:spLocks noChangeAspect="1" noChangeArrowheads="1"/>
            </p:cNvSpPr>
            <p:nvPr/>
          </p:nvSpPr>
          <p:spPr bwMode="auto">
            <a:xfrm>
              <a:off x="2894" y="1698"/>
              <a:ext cx="25" cy="25"/>
            </a:xfrm>
            <a:prstGeom prst="ellipse">
              <a:avLst/>
            </a:prstGeom>
            <a:pattFill prst="dkDnDiag">
              <a:fgClr>
                <a:srgbClr val="969696"/>
              </a:fgClr>
              <a:bgClr>
                <a:srgbClr val="FFFFFF"/>
              </a:bgClr>
            </a:pattFill>
            <a:ln w="317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81529" name="Oval 281" descr="Темный диагональный 1"/>
            <p:cNvSpPr>
              <a:spLocks noChangeAspect="1" noChangeArrowheads="1"/>
            </p:cNvSpPr>
            <p:nvPr/>
          </p:nvSpPr>
          <p:spPr bwMode="auto">
            <a:xfrm>
              <a:off x="2895" y="1872"/>
              <a:ext cx="25" cy="25"/>
            </a:xfrm>
            <a:prstGeom prst="ellipse">
              <a:avLst/>
            </a:prstGeom>
            <a:pattFill prst="dkDnDiag">
              <a:fgClr>
                <a:srgbClr val="969696"/>
              </a:fgClr>
              <a:bgClr>
                <a:srgbClr val="FFFFFF"/>
              </a:bgClr>
            </a:pattFill>
            <a:ln w="317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</p:grpSp>
      <p:grpSp>
        <p:nvGrpSpPr>
          <p:cNvPr id="181530" name="Group 282"/>
          <p:cNvGrpSpPr>
            <a:grpSpLocks/>
          </p:cNvGrpSpPr>
          <p:nvPr/>
        </p:nvGrpSpPr>
        <p:grpSpPr bwMode="auto">
          <a:xfrm>
            <a:off x="1485900" y="1376363"/>
            <a:ext cx="160338" cy="573087"/>
            <a:chOff x="2356" y="646"/>
            <a:chExt cx="101" cy="335"/>
          </a:xfrm>
        </p:grpSpPr>
        <p:sp>
          <p:nvSpPr>
            <p:cNvPr id="181531" name="Rectangle 283"/>
            <p:cNvSpPr>
              <a:spLocks noChangeArrowheads="1"/>
            </p:cNvSpPr>
            <p:nvPr/>
          </p:nvSpPr>
          <p:spPr bwMode="auto">
            <a:xfrm>
              <a:off x="2396" y="646"/>
              <a:ext cx="27" cy="335"/>
            </a:xfrm>
            <a:prstGeom prst="rect">
              <a:avLst/>
            </a:prstGeom>
            <a:gradFill rotWithShape="0">
              <a:gsLst>
                <a:gs pos="0">
                  <a:schemeClr val="folHlink">
                    <a:gamma/>
                    <a:shade val="27451"/>
                    <a:invGamma/>
                  </a:schemeClr>
                </a:gs>
                <a:gs pos="50000">
                  <a:schemeClr val="folHlink"/>
                </a:gs>
                <a:gs pos="100000">
                  <a:schemeClr val="folHlink">
                    <a:gamma/>
                    <a:shade val="27451"/>
                    <a:invGamma/>
                  </a:schemeClr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81532" name="Rectangle 284"/>
            <p:cNvSpPr>
              <a:spLocks noChangeArrowheads="1"/>
            </p:cNvSpPr>
            <p:nvPr/>
          </p:nvSpPr>
          <p:spPr bwMode="auto">
            <a:xfrm>
              <a:off x="2356" y="821"/>
              <a:ext cx="101" cy="23"/>
            </a:xfrm>
            <a:prstGeom prst="rect">
              <a:avLst/>
            </a:prstGeom>
            <a:gradFill rotWithShape="0">
              <a:gsLst>
                <a:gs pos="0">
                  <a:schemeClr val="folHlink">
                    <a:gamma/>
                    <a:shade val="27451"/>
                    <a:invGamma/>
                  </a:schemeClr>
                </a:gs>
                <a:gs pos="50000">
                  <a:schemeClr val="folHlink"/>
                </a:gs>
                <a:gs pos="100000">
                  <a:schemeClr val="folHlink">
                    <a:gamma/>
                    <a:shade val="27451"/>
                    <a:invGamma/>
                  </a:schemeClr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</p:grpSp>
      <p:sp>
        <p:nvSpPr>
          <p:cNvPr id="181533" name="AutoShape 285"/>
          <p:cNvSpPr>
            <a:spLocks noChangeArrowheads="1"/>
          </p:cNvSpPr>
          <p:nvPr/>
        </p:nvSpPr>
        <p:spPr bwMode="auto">
          <a:xfrm>
            <a:off x="2195513" y="1500188"/>
            <a:ext cx="152400" cy="76200"/>
          </a:xfrm>
          <a:prstGeom prst="leftArrow">
            <a:avLst>
              <a:gd name="adj1" fmla="val 58333"/>
              <a:gd name="adj2" fmla="val 75000"/>
            </a:avLst>
          </a:prstGeom>
          <a:solidFill>
            <a:srgbClr val="FF6600"/>
          </a:solidFill>
          <a:ln w="317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81534" name="AutoShape 286" descr="Голубая тисненая бумага"/>
          <p:cNvSpPr>
            <a:spLocks noChangeArrowheads="1"/>
          </p:cNvSpPr>
          <p:nvPr/>
        </p:nvSpPr>
        <p:spPr bwMode="auto">
          <a:xfrm>
            <a:off x="4800600" y="3429000"/>
            <a:ext cx="3657600" cy="688975"/>
          </a:xfrm>
          <a:prstGeom prst="wedgeRoundRectCallout">
            <a:avLst>
              <a:gd name="adj1" fmla="val -107421"/>
              <a:gd name="adj2" fmla="val -89907"/>
              <a:gd name="adj3" fmla="val 16667"/>
            </a:avLst>
          </a:prstGeom>
          <a:blipFill dpi="0" rotWithShape="0">
            <a:blip r:embed="rId3" cstate="print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lIns="18000" tIns="10800" rIns="18000" bIns="10800">
            <a:spAutoFit/>
          </a:bodyPr>
          <a:lstStyle/>
          <a:p>
            <a:pPr algn="ctr" eaLnBrk="0" hangingPunct="0"/>
            <a:r>
              <a:rPr lang="ru-RU" sz="2000">
                <a:latin typeface="Times New Roman" pitchFamily="18" charset="0"/>
              </a:rPr>
              <a:t>Бросить (положить) мину на место установки УРП к себе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5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" dur="500"/>
                                        <p:tgtEl>
                                          <p:spTgt spid="181533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5"/>
                                            </p:cond>
                                          </p:stCondLst>
                                        </p:cTn>
                                        <p:tgtEl>
                                          <p:spTgt spid="1815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500"/>
                            </p:stCondLst>
                            <p:childTnLst>
                              <p:par>
                                <p:cTn id="9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5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1" dur="500"/>
                                        <p:tgtEl>
                                          <p:spTgt spid="1815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1533" grpId="0" animBg="1"/>
      <p:bldP spid="181534" grpId="0" animBg="1" autoUpdateAnimBg="0"/>
    </p:bldLst>
  </p:timing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2274" name="Group 2"/>
          <p:cNvGrpSpPr>
            <a:grpSpLocks noChangeAspect="1"/>
          </p:cNvGrpSpPr>
          <p:nvPr/>
        </p:nvGrpSpPr>
        <p:grpSpPr bwMode="auto">
          <a:xfrm>
            <a:off x="0" y="5464175"/>
            <a:ext cx="1684338" cy="1393825"/>
            <a:chOff x="528" y="3495"/>
            <a:chExt cx="881" cy="729"/>
          </a:xfrm>
        </p:grpSpPr>
        <p:sp>
          <p:nvSpPr>
            <p:cNvPr id="182275" name="Freeform 3"/>
            <p:cNvSpPr>
              <a:spLocks noChangeAspect="1"/>
            </p:cNvSpPr>
            <p:nvPr/>
          </p:nvSpPr>
          <p:spPr bwMode="auto">
            <a:xfrm>
              <a:off x="624" y="3495"/>
              <a:ext cx="785" cy="571"/>
            </a:xfrm>
            <a:custGeom>
              <a:avLst/>
              <a:gdLst/>
              <a:ahLst/>
              <a:cxnLst>
                <a:cxn ang="0">
                  <a:pos x="24" y="483"/>
                </a:cxn>
                <a:cxn ang="0">
                  <a:pos x="15" y="411"/>
                </a:cxn>
                <a:cxn ang="0">
                  <a:pos x="57" y="396"/>
                </a:cxn>
                <a:cxn ang="0">
                  <a:pos x="144" y="432"/>
                </a:cxn>
                <a:cxn ang="0">
                  <a:pos x="174" y="480"/>
                </a:cxn>
                <a:cxn ang="0">
                  <a:pos x="189" y="558"/>
                </a:cxn>
                <a:cxn ang="0">
                  <a:pos x="147" y="564"/>
                </a:cxn>
                <a:cxn ang="0">
                  <a:pos x="87" y="501"/>
                </a:cxn>
                <a:cxn ang="0">
                  <a:pos x="99" y="390"/>
                </a:cxn>
                <a:cxn ang="0">
                  <a:pos x="159" y="327"/>
                </a:cxn>
                <a:cxn ang="0">
                  <a:pos x="234" y="354"/>
                </a:cxn>
                <a:cxn ang="0">
                  <a:pos x="294" y="459"/>
                </a:cxn>
                <a:cxn ang="0">
                  <a:pos x="252" y="498"/>
                </a:cxn>
                <a:cxn ang="0">
                  <a:pos x="186" y="372"/>
                </a:cxn>
                <a:cxn ang="0">
                  <a:pos x="243" y="264"/>
                </a:cxn>
                <a:cxn ang="0">
                  <a:pos x="366" y="336"/>
                </a:cxn>
                <a:cxn ang="0">
                  <a:pos x="375" y="438"/>
                </a:cxn>
                <a:cxn ang="0">
                  <a:pos x="291" y="402"/>
                </a:cxn>
                <a:cxn ang="0">
                  <a:pos x="321" y="222"/>
                </a:cxn>
                <a:cxn ang="0">
                  <a:pos x="426" y="222"/>
                </a:cxn>
                <a:cxn ang="0">
                  <a:pos x="489" y="318"/>
                </a:cxn>
                <a:cxn ang="0">
                  <a:pos x="399" y="348"/>
                </a:cxn>
                <a:cxn ang="0">
                  <a:pos x="399" y="150"/>
                </a:cxn>
                <a:cxn ang="0">
                  <a:pos x="462" y="126"/>
                </a:cxn>
                <a:cxn ang="0">
                  <a:pos x="576" y="222"/>
                </a:cxn>
                <a:cxn ang="0">
                  <a:pos x="567" y="312"/>
                </a:cxn>
                <a:cxn ang="0">
                  <a:pos x="489" y="255"/>
                </a:cxn>
                <a:cxn ang="0">
                  <a:pos x="486" y="114"/>
                </a:cxn>
                <a:cxn ang="0">
                  <a:pos x="549" y="63"/>
                </a:cxn>
                <a:cxn ang="0">
                  <a:pos x="636" y="102"/>
                </a:cxn>
                <a:cxn ang="0">
                  <a:pos x="678" y="219"/>
                </a:cxn>
                <a:cxn ang="0">
                  <a:pos x="615" y="222"/>
                </a:cxn>
                <a:cxn ang="0">
                  <a:pos x="597" y="48"/>
                </a:cxn>
                <a:cxn ang="0">
                  <a:pos x="708" y="45"/>
                </a:cxn>
                <a:cxn ang="0">
                  <a:pos x="765" y="153"/>
                </a:cxn>
                <a:cxn ang="0">
                  <a:pos x="702" y="189"/>
                </a:cxn>
                <a:cxn ang="0">
                  <a:pos x="606" y="129"/>
                </a:cxn>
                <a:cxn ang="0">
                  <a:pos x="600" y="12"/>
                </a:cxn>
                <a:cxn ang="0">
                  <a:pos x="690" y="12"/>
                </a:cxn>
                <a:cxn ang="0">
                  <a:pos x="780" y="102"/>
                </a:cxn>
                <a:cxn ang="0">
                  <a:pos x="750" y="177"/>
                </a:cxn>
              </a:cxnLst>
              <a:rect l="0" t="0" r="r" b="b"/>
              <a:pathLst>
                <a:path w="785" h="571">
                  <a:moveTo>
                    <a:pt x="0" y="489"/>
                  </a:moveTo>
                  <a:lnTo>
                    <a:pt x="24" y="483"/>
                  </a:lnTo>
                  <a:cubicBezTo>
                    <a:pt x="26" y="475"/>
                    <a:pt x="14" y="453"/>
                    <a:pt x="12" y="441"/>
                  </a:cubicBezTo>
                  <a:cubicBezTo>
                    <a:pt x="10" y="429"/>
                    <a:pt x="12" y="419"/>
                    <a:pt x="15" y="411"/>
                  </a:cubicBezTo>
                  <a:cubicBezTo>
                    <a:pt x="18" y="403"/>
                    <a:pt x="26" y="393"/>
                    <a:pt x="33" y="390"/>
                  </a:cubicBezTo>
                  <a:cubicBezTo>
                    <a:pt x="40" y="387"/>
                    <a:pt x="45" y="394"/>
                    <a:pt x="57" y="396"/>
                  </a:cubicBezTo>
                  <a:cubicBezTo>
                    <a:pt x="69" y="398"/>
                    <a:pt x="91" y="396"/>
                    <a:pt x="105" y="402"/>
                  </a:cubicBezTo>
                  <a:cubicBezTo>
                    <a:pt x="119" y="408"/>
                    <a:pt x="135" y="424"/>
                    <a:pt x="144" y="432"/>
                  </a:cubicBezTo>
                  <a:cubicBezTo>
                    <a:pt x="153" y="440"/>
                    <a:pt x="157" y="445"/>
                    <a:pt x="162" y="453"/>
                  </a:cubicBezTo>
                  <a:cubicBezTo>
                    <a:pt x="167" y="461"/>
                    <a:pt x="170" y="467"/>
                    <a:pt x="174" y="480"/>
                  </a:cubicBezTo>
                  <a:cubicBezTo>
                    <a:pt x="178" y="493"/>
                    <a:pt x="187" y="518"/>
                    <a:pt x="189" y="531"/>
                  </a:cubicBezTo>
                  <a:cubicBezTo>
                    <a:pt x="191" y="544"/>
                    <a:pt x="191" y="552"/>
                    <a:pt x="189" y="558"/>
                  </a:cubicBezTo>
                  <a:cubicBezTo>
                    <a:pt x="187" y="564"/>
                    <a:pt x="181" y="569"/>
                    <a:pt x="174" y="570"/>
                  </a:cubicBezTo>
                  <a:cubicBezTo>
                    <a:pt x="167" y="571"/>
                    <a:pt x="154" y="566"/>
                    <a:pt x="147" y="564"/>
                  </a:cubicBezTo>
                  <a:cubicBezTo>
                    <a:pt x="140" y="562"/>
                    <a:pt x="139" y="569"/>
                    <a:pt x="129" y="558"/>
                  </a:cubicBezTo>
                  <a:cubicBezTo>
                    <a:pt x="119" y="547"/>
                    <a:pt x="94" y="521"/>
                    <a:pt x="87" y="501"/>
                  </a:cubicBezTo>
                  <a:cubicBezTo>
                    <a:pt x="80" y="481"/>
                    <a:pt x="85" y="456"/>
                    <a:pt x="87" y="438"/>
                  </a:cubicBezTo>
                  <a:cubicBezTo>
                    <a:pt x="89" y="420"/>
                    <a:pt x="93" y="403"/>
                    <a:pt x="99" y="390"/>
                  </a:cubicBezTo>
                  <a:cubicBezTo>
                    <a:pt x="105" y="377"/>
                    <a:pt x="113" y="368"/>
                    <a:pt x="123" y="357"/>
                  </a:cubicBezTo>
                  <a:cubicBezTo>
                    <a:pt x="133" y="346"/>
                    <a:pt x="145" y="331"/>
                    <a:pt x="159" y="327"/>
                  </a:cubicBezTo>
                  <a:cubicBezTo>
                    <a:pt x="173" y="323"/>
                    <a:pt x="195" y="332"/>
                    <a:pt x="207" y="336"/>
                  </a:cubicBezTo>
                  <a:cubicBezTo>
                    <a:pt x="219" y="340"/>
                    <a:pt x="223" y="341"/>
                    <a:pt x="234" y="354"/>
                  </a:cubicBezTo>
                  <a:cubicBezTo>
                    <a:pt x="245" y="367"/>
                    <a:pt x="263" y="400"/>
                    <a:pt x="273" y="417"/>
                  </a:cubicBezTo>
                  <a:cubicBezTo>
                    <a:pt x="283" y="434"/>
                    <a:pt x="292" y="446"/>
                    <a:pt x="294" y="459"/>
                  </a:cubicBezTo>
                  <a:cubicBezTo>
                    <a:pt x="296" y="472"/>
                    <a:pt x="295" y="489"/>
                    <a:pt x="288" y="495"/>
                  </a:cubicBezTo>
                  <a:cubicBezTo>
                    <a:pt x="281" y="501"/>
                    <a:pt x="267" y="504"/>
                    <a:pt x="252" y="498"/>
                  </a:cubicBezTo>
                  <a:cubicBezTo>
                    <a:pt x="237" y="492"/>
                    <a:pt x="209" y="480"/>
                    <a:pt x="198" y="459"/>
                  </a:cubicBezTo>
                  <a:cubicBezTo>
                    <a:pt x="187" y="438"/>
                    <a:pt x="186" y="397"/>
                    <a:pt x="186" y="372"/>
                  </a:cubicBezTo>
                  <a:cubicBezTo>
                    <a:pt x="186" y="347"/>
                    <a:pt x="192" y="324"/>
                    <a:pt x="201" y="306"/>
                  </a:cubicBezTo>
                  <a:cubicBezTo>
                    <a:pt x="210" y="288"/>
                    <a:pt x="224" y="268"/>
                    <a:pt x="243" y="264"/>
                  </a:cubicBezTo>
                  <a:cubicBezTo>
                    <a:pt x="262" y="260"/>
                    <a:pt x="298" y="267"/>
                    <a:pt x="318" y="279"/>
                  </a:cubicBezTo>
                  <a:cubicBezTo>
                    <a:pt x="338" y="291"/>
                    <a:pt x="352" y="313"/>
                    <a:pt x="366" y="336"/>
                  </a:cubicBezTo>
                  <a:cubicBezTo>
                    <a:pt x="380" y="359"/>
                    <a:pt x="400" y="403"/>
                    <a:pt x="402" y="420"/>
                  </a:cubicBezTo>
                  <a:cubicBezTo>
                    <a:pt x="404" y="437"/>
                    <a:pt x="384" y="435"/>
                    <a:pt x="375" y="438"/>
                  </a:cubicBezTo>
                  <a:cubicBezTo>
                    <a:pt x="366" y="441"/>
                    <a:pt x="359" y="447"/>
                    <a:pt x="345" y="441"/>
                  </a:cubicBezTo>
                  <a:cubicBezTo>
                    <a:pt x="331" y="435"/>
                    <a:pt x="300" y="427"/>
                    <a:pt x="291" y="402"/>
                  </a:cubicBezTo>
                  <a:cubicBezTo>
                    <a:pt x="282" y="377"/>
                    <a:pt x="286" y="318"/>
                    <a:pt x="291" y="288"/>
                  </a:cubicBezTo>
                  <a:cubicBezTo>
                    <a:pt x="296" y="258"/>
                    <a:pt x="311" y="236"/>
                    <a:pt x="321" y="222"/>
                  </a:cubicBezTo>
                  <a:cubicBezTo>
                    <a:pt x="331" y="208"/>
                    <a:pt x="337" y="204"/>
                    <a:pt x="354" y="204"/>
                  </a:cubicBezTo>
                  <a:cubicBezTo>
                    <a:pt x="371" y="204"/>
                    <a:pt x="408" y="215"/>
                    <a:pt x="426" y="222"/>
                  </a:cubicBezTo>
                  <a:cubicBezTo>
                    <a:pt x="444" y="229"/>
                    <a:pt x="452" y="233"/>
                    <a:pt x="462" y="249"/>
                  </a:cubicBezTo>
                  <a:cubicBezTo>
                    <a:pt x="472" y="265"/>
                    <a:pt x="487" y="298"/>
                    <a:pt x="489" y="318"/>
                  </a:cubicBezTo>
                  <a:cubicBezTo>
                    <a:pt x="491" y="338"/>
                    <a:pt x="489" y="367"/>
                    <a:pt x="474" y="372"/>
                  </a:cubicBezTo>
                  <a:cubicBezTo>
                    <a:pt x="459" y="377"/>
                    <a:pt x="414" y="362"/>
                    <a:pt x="399" y="348"/>
                  </a:cubicBezTo>
                  <a:cubicBezTo>
                    <a:pt x="384" y="334"/>
                    <a:pt x="384" y="318"/>
                    <a:pt x="384" y="285"/>
                  </a:cubicBezTo>
                  <a:cubicBezTo>
                    <a:pt x="384" y="252"/>
                    <a:pt x="391" y="175"/>
                    <a:pt x="399" y="150"/>
                  </a:cubicBezTo>
                  <a:cubicBezTo>
                    <a:pt x="407" y="125"/>
                    <a:pt x="425" y="136"/>
                    <a:pt x="435" y="132"/>
                  </a:cubicBezTo>
                  <a:cubicBezTo>
                    <a:pt x="445" y="128"/>
                    <a:pt x="447" y="122"/>
                    <a:pt x="462" y="126"/>
                  </a:cubicBezTo>
                  <a:cubicBezTo>
                    <a:pt x="477" y="130"/>
                    <a:pt x="506" y="140"/>
                    <a:pt x="525" y="156"/>
                  </a:cubicBezTo>
                  <a:cubicBezTo>
                    <a:pt x="544" y="172"/>
                    <a:pt x="566" y="202"/>
                    <a:pt x="576" y="222"/>
                  </a:cubicBezTo>
                  <a:cubicBezTo>
                    <a:pt x="586" y="242"/>
                    <a:pt x="586" y="264"/>
                    <a:pt x="585" y="279"/>
                  </a:cubicBezTo>
                  <a:cubicBezTo>
                    <a:pt x="584" y="294"/>
                    <a:pt x="575" y="308"/>
                    <a:pt x="567" y="312"/>
                  </a:cubicBezTo>
                  <a:cubicBezTo>
                    <a:pt x="559" y="316"/>
                    <a:pt x="547" y="315"/>
                    <a:pt x="534" y="306"/>
                  </a:cubicBezTo>
                  <a:cubicBezTo>
                    <a:pt x="521" y="297"/>
                    <a:pt x="498" y="276"/>
                    <a:pt x="489" y="255"/>
                  </a:cubicBezTo>
                  <a:cubicBezTo>
                    <a:pt x="480" y="234"/>
                    <a:pt x="477" y="203"/>
                    <a:pt x="477" y="180"/>
                  </a:cubicBezTo>
                  <a:cubicBezTo>
                    <a:pt x="477" y="157"/>
                    <a:pt x="478" y="132"/>
                    <a:pt x="486" y="114"/>
                  </a:cubicBezTo>
                  <a:cubicBezTo>
                    <a:pt x="494" y="96"/>
                    <a:pt x="514" y="81"/>
                    <a:pt x="525" y="72"/>
                  </a:cubicBezTo>
                  <a:cubicBezTo>
                    <a:pt x="536" y="63"/>
                    <a:pt x="538" y="63"/>
                    <a:pt x="549" y="63"/>
                  </a:cubicBezTo>
                  <a:cubicBezTo>
                    <a:pt x="560" y="63"/>
                    <a:pt x="576" y="65"/>
                    <a:pt x="591" y="72"/>
                  </a:cubicBezTo>
                  <a:cubicBezTo>
                    <a:pt x="606" y="79"/>
                    <a:pt x="624" y="88"/>
                    <a:pt x="636" y="102"/>
                  </a:cubicBezTo>
                  <a:cubicBezTo>
                    <a:pt x="648" y="116"/>
                    <a:pt x="656" y="140"/>
                    <a:pt x="663" y="159"/>
                  </a:cubicBezTo>
                  <a:cubicBezTo>
                    <a:pt x="670" y="178"/>
                    <a:pt x="679" y="206"/>
                    <a:pt x="678" y="219"/>
                  </a:cubicBezTo>
                  <a:cubicBezTo>
                    <a:pt x="677" y="232"/>
                    <a:pt x="667" y="237"/>
                    <a:pt x="657" y="237"/>
                  </a:cubicBezTo>
                  <a:cubicBezTo>
                    <a:pt x="647" y="237"/>
                    <a:pt x="626" y="236"/>
                    <a:pt x="615" y="222"/>
                  </a:cubicBezTo>
                  <a:cubicBezTo>
                    <a:pt x="604" y="208"/>
                    <a:pt x="594" y="179"/>
                    <a:pt x="591" y="150"/>
                  </a:cubicBezTo>
                  <a:cubicBezTo>
                    <a:pt x="588" y="121"/>
                    <a:pt x="592" y="71"/>
                    <a:pt x="597" y="48"/>
                  </a:cubicBezTo>
                  <a:cubicBezTo>
                    <a:pt x="602" y="25"/>
                    <a:pt x="606" y="9"/>
                    <a:pt x="624" y="9"/>
                  </a:cubicBezTo>
                  <a:cubicBezTo>
                    <a:pt x="642" y="9"/>
                    <a:pt x="688" y="29"/>
                    <a:pt x="708" y="45"/>
                  </a:cubicBezTo>
                  <a:cubicBezTo>
                    <a:pt x="728" y="61"/>
                    <a:pt x="738" y="87"/>
                    <a:pt x="747" y="105"/>
                  </a:cubicBezTo>
                  <a:cubicBezTo>
                    <a:pt x="756" y="123"/>
                    <a:pt x="765" y="140"/>
                    <a:pt x="765" y="153"/>
                  </a:cubicBezTo>
                  <a:cubicBezTo>
                    <a:pt x="765" y="166"/>
                    <a:pt x="754" y="180"/>
                    <a:pt x="744" y="186"/>
                  </a:cubicBezTo>
                  <a:cubicBezTo>
                    <a:pt x="734" y="192"/>
                    <a:pt x="717" y="192"/>
                    <a:pt x="702" y="189"/>
                  </a:cubicBezTo>
                  <a:cubicBezTo>
                    <a:pt x="687" y="186"/>
                    <a:pt x="670" y="178"/>
                    <a:pt x="654" y="168"/>
                  </a:cubicBezTo>
                  <a:cubicBezTo>
                    <a:pt x="638" y="158"/>
                    <a:pt x="618" y="146"/>
                    <a:pt x="606" y="129"/>
                  </a:cubicBezTo>
                  <a:cubicBezTo>
                    <a:pt x="594" y="112"/>
                    <a:pt x="583" y="85"/>
                    <a:pt x="582" y="66"/>
                  </a:cubicBezTo>
                  <a:cubicBezTo>
                    <a:pt x="581" y="47"/>
                    <a:pt x="590" y="23"/>
                    <a:pt x="600" y="12"/>
                  </a:cubicBezTo>
                  <a:cubicBezTo>
                    <a:pt x="610" y="1"/>
                    <a:pt x="630" y="0"/>
                    <a:pt x="645" y="0"/>
                  </a:cubicBezTo>
                  <a:cubicBezTo>
                    <a:pt x="660" y="0"/>
                    <a:pt x="670" y="0"/>
                    <a:pt x="690" y="12"/>
                  </a:cubicBezTo>
                  <a:cubicBezTo>
                    <a:pt x="710" y="24"/>
                    <a:pt x="750" y="60"/>
                    <a:pt x="765" y="75"/>
                  </a:cubicBezTo>
                  <a:cubicBezTo>
                    <a:pt x="780" y="90"/>
                    <a:pt x="778" y="89"/>
                    <a:pt x="780" y="102"/>
                  </a:cubicBezTo>
                  <a:cubicBezTo>
                    <a:pt x="782" y="115"/>
                    <a:pt x="785" y="141"/>
                    <a:pt x="780" y="153"/>
                  </a:cubicBezTo>
                  <a:cubicBezTo>
                    <a:pt x="775" y="165"/>
                    <a:pt x="762" y="171"/>
                    <a:pt x="750" y="177"/>
                  </a:cubicBezTo>
                </a:path>
              </a:pathLst>
            </a:custGeom>
            <a:noFill/>
            <a:ln w="19050" cmpd="sng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o-RO"/>
            </a:p>
          </p:txBody>
        </p:sp>
        <p:sp>
          <p:nvSpPr>
            <p:cNvPr id="182276" name="Oval 4"/>
            <p:cNvSpPr>
              <a:spLocks noChangeAspect="1" noChangeArrowheads="1"/>
            </p:cNvSpPr>
            <p:nvPr/>
          </p:nvSpPr>
          <p:spPr bwMode="auto">
            <a:xfrm rot="-2071097">
              <a:off x="565" y="4029"/>
              <a:ext cx="86" cy="144"/>
            </a:xfrm>
            <a:prstGeom prst="ellipse">
              <a:avLst/>
            </a:prstGeom>
            <a:gradFill rotWithShape="0">
              <a:gsLst>
                <a:gs pos="0">
                  <a:srgbClr val="B2B2B2"/>
                </a:gs>
                <a:gs pos="100000">
                  <a:srgbClr val="B2B2B2">
                    <a:gamma/>
                    <a:shade val="46275"/>
                    <a:invGamma/>
                  </a:srgbClr>
                </a:gs>
              </a:gsLst>
              <a:lin ang="18900000" scaled="1"/>
            </a:gradFill>
            <a:ln w="9525">
              <a:round/>
              <a:headEnd/>
              <a:tailEnd/>
            </a:ln>
            <a:effectLst/>
            <a:scene3d>
              <a:camera prst="legacyObliqueTopRight">
                <a:rot lat="0" lon="300000" rev="0"/>
              </a:camera>
              <a:lightRig rig="legacyFlat3" dir="t"/>
            </a:scene3d>
            <a:sp3d extrusionH="303200" prstMaterial="legacyMatte">
              <a:bevelT w="13500" h="13500" prst="angle"/>
              <a:bevelB w="13500" h="13500" prst="angle"/>
              <a:extrusionClr>
                <a:schemeClr val="bg2"/>
              </a:extrusionClr>
            </a:sp3d>
          </p:spPr>
          <p:txBody>
            <a:bodyPr wrap="none" anchor="ctr">
              <a:flatTx/>
            </a:bodyPr>
            <a:lstStyle/>
            <a:p>
              <a:endParaRPr lang="ro-RO"/>
            </a:p>
          </p:txBody>
        </p:sp>
        <p:sp>
          <p:nvSpPr>
            <p:cNvPr id="182277" name="Oval 5"/>
            <p:cNvSpPr>
              <a:spLocks noChangeAspect="1" noChangeArrowheads="1"/>
            </p:cNvSpPr>
            <p:nvPr/>
          </p:nvSpPr>
          <p:spPr bwMode="auto">
            <a:xfrm rot="-2071097">
              <a:off x="528" y="3984"/>
              <a:ext cx="144" cy="240"/>
            </a:xfrm>
            <a:prstGeom prst="ellipse">
              <a:avLst/>
            </a:prstGeom>
            <a:gradFill rotWithShape="0">
              <a:gsLst>
                <a:gs pos="0">
                  <a:srgbClr val="B2B2B2"/>
                </a:gs>
                <a:gs pos="100000">
                  <a:srgbClr val="B2B2B2">
                    <a:gamma/>
                    <a:shade val="46275"/>
                    <a:invGamma/>
                  </a:srgbClr>
                </a:gs>
              </a:gsLst>
              <a:lin ang="18900000" scaled="1"/>
            </a:gradFill>
            <a:ln w="9525">
              <a:round/>
              <a:headEnd/>
              <a:tailEnd/>
            </a:ln>
            <a:effectLst/>
            <a:scene3d>
              <a:camera prst="legacyObliqueTopRight">
                <a:rot lat="0" lon="300000" rev="0"/>
              </a:camera>
              <a:lightRig rig="legacyFlat3" dir="b"/>
            </a:scene3d>
            <a:sp3d extrusionH="74600" prstMaterial="legacyMatte">
              <a:bevelT w="13500" h="13500" prst="angle"/>
              <a:bevelB w="13500" h="13500" prst="angle"/>
              <a:extrusionClr>
                <a:srgbClr val="B2B2B2"/>
              </a:extrusionClr>
            </a:sp3d>
          </p:spPr>
          <p:txBody>
            <a:bodyPr wrap="none" anchor="ctr">
              <a:flatTx/>
            </a:bodyPr>
            <a:lstStyle/>
            <a:p>
              <a:endParaRPr lang="ro-RO"/>
            </a:p>
          </p:txBody>
        </p:sp>
      </p:grpSp>
      <p:grpSp>
        <p:nvGrpSpPr>
          <p:cNvPr id="182278" name="Group 6"/>
          <p:cNvGrpSpPr>
            <a:grpSpLocks noChangeAspect="1"/>
          </p:cNvGrpSpPr>
          <p:nvPr/>
        </p:nvGrpSpPr>
        <p:grpSpPr bwMode="auto">
          <a:xfrm>
            <a:off x="1816100" y="3238500"/>
            <a:ext cx="2595563" cy="828675"/>
            <a:chOff x="1398" y="2244"/>
            <a:chExt cx="1358" cy="434"/>
          </a:xfrm>
        </p:grpSpPr>
        <p:grpSp>
          <p:nvGrpSpPr>
            <p:cNvPr id="182279" name="Group 7"/>
            <p:cNvGrpSpPr>
              <a:grpSpLocks noChangeAspect="1"/>
            </p:cNvGrpSpPr>
            <p:nvPr/>
          </p:nvGrpSpPr>
          <p:grpSpPr bwMode="auto">
            <a:xfrm>
              <a:off x="1398" y="2244"/>
              <a:ext cx="1358" cy="434"/>
              <a:chOff x="1398" y="2244"/>
              <a:chExt cx="1358" cy="434"/>
            </a:xfrm>
          </p:grpSpPr>
          <p:sp>
            <p:nvSpPr>
              <p:cNvPr id="182280" name="Freeform 8"/>
              <p:cNvSpPr>
                <a:spLocks noChangeAspect="1"/>
              </p:cNvSpPr>
              <p:nvPr/>
            </p:nvSpPr>
            <p:spPr bwMode="auto">
              <a:xfrm>
                <a:off x="1694" y="2320"/>
                <a:ext cx="1062" cy="358"/>
              </a:xfrm>
              <a:custGeom>
                <a:avLst/>
                <a:gdLst/>
                <a:ahLst/>
                <a:cxnLst>
                  <a:cxn ang="0">
                    <a:pos x="1062" y="330"/>
                  </a:cxn>
                  <a:cxn ang="0">
                    <a:pos x="1060" y="196"/>
                  </a:cxn>
                  <a:cxn ang="0">
                    <a:pos x="160" y="0"/>
                  </a:cxn>
                  <a:cxn ang="0">
                    <a:pos x="134" y="52"/>
                  </a:cxn>
                  <a:cxn ang="0">
                    <a:pos x="62" y="136"/>
                  </a:cxn>
                  <a:cxn ang="0">
                    <a:pos x="0" y="178"/>
                  </a:cxn>
                  <a:cxn ang="0">
                    <a:pos x="940" y="358"/>
                  </a:cxn>
                  <a:cxn ang="0">
                    <a:pos x="1034" y="348"/>
                  </a:cxn>
                  <a:cxn ang="0">
                    <a:pos x="1062" y="330"/>
                  </a:cxn>
                </a:cxnLst>
                <a:rect l="0" t="0" r="r" b="b"/>
                <a:pathLst>
                  <a:path w="1062" h="358">
                    <a:moveTo>
                      <a:pt x="1062" y="330"/>
                    </a:moveTo>
                    <a:lnTo>
                      <a:pt x="1060" y="196"/>
                    </a:lnTo>
                    <a:lnTo>
                      <a:pt x="160" y="0"/>
                    </a:lnTo>
                    <a:lnTo>
                      <a:pt x="134" y="52"/>
                    </a:lnTo>
                    <a:lnTo>
                      <a:pt x="62" y="136"/>
                    </a:lnTo>
                    <a:lnTo>
                      <a:pt x="0" y="178"/>
                    </a:lnTo>
                    <a:lnTo>
                      <a:pt x="940" y="358"/>
                    </a:lnTo>
                    <a:lnTo>
                      <a:pt x="1034" y="348"/>
                    </a:lnTo>
                    <a:lnTo>
                      <a:pt x="1062" y="33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B2B2B2">
                      <a:gamma/>
                      <a:shade val="0"/>
                      <a:invGamma/>
                    </a:srgbClr>
                  </a:gs>
                  <a:gs pos="50000">
                    <a:srgbClr val="B2B2B2"/>
                  </a:gs>
                  <a:gs pos="100000">
                    <a:srgbClr val="B2B2B2">
                      <a:gamma/>
                      <a:shade val="0"/>
                      <a:invGamma/>
                    </a:srgbClr>
                  </a:gs>
                </a:gsLst>
                <a:lin ang="18900000" scaled="1"/>
              </a:gradFill>
              <a:ln w="9525">
                <a:solidFill>
                  <a:schemeClr val="tx2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o-RO"/>
              </a:p>
            </p:txBody>
          </p:sp>
          <p:sp>
            <p:nvSpPr>
              <p:cNvPr id="182281" name="Freeform 9"/>
              <p:cNvSpPr>
                <a:spLocks noChangeAspect="1"/>
              </p:cNvSpPr>
              <p:nvPr/>
            </p:nvSpPr>
            <p:spPr bwMode="auto">
              <a:xfrm>
                <a:off x="1398" y="2244"/>
                <a:ext cx="456" cy="262"/>
              </a:xfrm>
              <a:custGeom>
                <a:avLst/>
                <a:gdLst/>
                <a:ahLst/>
                <a:cxnLst>
                  <a:cxn ang="0">
                    <a:pos x="218" y="0"/>
                  </a:cxn>
                  <a:cxn ang="0">
                    <a:pos x="444" y="52"/>
                  </a:cxn>
                  <a:cxn ang="0">
                    <a:pos x="456" y="72"/>
                  </a:cxn>
                  <a:cxn ang="0">
                    <a:pos x="428" y="122"/>
                  </a:cxn>
                  <a:cxn ang="0">
                    <a:pos x="362" y="206"/>
                  </a:cxn>
                  <a:cxn ang="0">
                    <a:pos x="292" y="256"/>
                  </a:cxn>
                  <a:cxn ang="0">
                    <a:pos x="278" y="262"/>
                  </a:cxn>
                  <a:cxn ang="0">
                    <a:pos x="0" y="198"/>
                  </a:cxn>
                  <a:cxn ang="0">
                    <a:pos x="86" y="150"/>
                  </a:cxn>
                  <a:cxn ang="0">
                    <a:pos x="166" y="84"/>
                  </a:cxn>
                  <a:cxn ang="0">
                    <a:pos x="218" y="0"/>
                  </a:cxn>
                </a:cxnLst>
                <a:rect l="0" t="0" r="r" b="b"/>
                <a:pathLst>
                  <a:path w="456" h="262">
                    <a:moveTo>
                      <a:pt x="218" y="0"/>
                    </a:moveTo>
                    <a:lnTo>
                      <a:pt x="444" y="52"/>
                    </a:lnTo>
                    <a:lnTo>
                      <a:pt x="456" y="72"/>
                    </a:lnTo>
                    <a:lnTo>
                      <a:pt x="428" y="122"/>
                    </a:lnTo>
                    <a:lnTo>
                      <a:pt x="362" y="206"/>
                    </a:lnTo>
                    <a:lnTo>
                      <a:pt x="292" y="256"/>
                    </a:lnTo>
                    <a:lnTo>
                      <a:pt x="278" y="262"/>
                    </a:lnTo>
                    <a:lnTo>
                      <a:pt x="0" y="198"/>
                    </a:lnTo>
                    <a:lnTo>
                      <a:pt x="86" y="150"/>
                    </a:lnTo>
                    <a:lnTo>
                      <a:pt x="166" y="84"/>
                    </a:lnTo>
                    <a:lnTo>
                      <a:pt x="218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B2B2B2">
                      <a:gamma/>
                      <a:shade val="0"/>
                      <a:invGamma/>
                    </a:srgbClr>
                  </a:gs>
                  <a:gs pos="50000">
                    <a:srgbClr val="B2B2B2"/>
                  </a:gs>
                  <a:gs pos="100000">
                    <a:srgbClr val="B2B2B2">
                      <a:gamma/>
                      <a:shade val="0"/>
                      <a:invGamma/>
                    </a:srgbClr>
                  </a:gs>
                </a:gsLst>
                <a:lin ang="18900000" scaled="1"/>
              </a:gradFill>
              <a:ln w="9525">
                <a:solidFill>
                  <a:schemeClr val="tx2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o-RO"/>
              </a:p>
            </p:txBody>
          </p:sp>
        </p:grpSp>
        <p:grpSp>
          <p:nvGrpSpPr>
            <p:cNvPr id="182282" name="Group 10"/>
            <p:cNvGrpSpPr>
              <a:grpSpLocks noChangeAspect="1"/>
            </p:cNvGrpSpPr>
            <p:nvPr/>
          </p:nvGrpSpPr>
          <p:grpSpPr bwMode="auto">
            <a:xfrm>
              <a:off x="1794" y="2369"/>
              <a:ext cx="958" cy="283"/>
              <a:chOff x="1794" y="2369"/>
              <a:chExt cx="958" cy="283"/>
            </a:xfrm>
          </p:grpSpPr>
          <p:sp>
            <p:nvSpPr>
              <p:cNvPr id="182283" name="Oval 11" descr="Газетная бумага"/>
              <p:cNvSpPr>
                <a:spLocks noChangeAspect="1" noChangeArrowheads="1"/>
              </p:cNvSpPr>
              <p:nvPr/>
            </p:nvSpPr>
            <p:spPr bwMode="auto">
              <a:xfrm rot="2916497">
                <a:off x="1914" y="2354"/>
                <a:ext cx="62" cy="92"/>
              </a:xfrm>
              <a:prstGeom prst="ellipse">
                <a:avLst/>
              </a:prstGeom>
              <a:blipFill dpi="0" rotWithShape="0">
                <a:blip r:embed="rId2" cstate="print"/>
                <a:srcRect/>
                <a:tile tx="0" ty="0" sx="100000" sy="100000" flip="none" algn="tl"/>
              </a:blipFill>
              <a:ln w="9525">
                <a:solidFill>
                  <a:schemeClr val="tx2"/>
                </a:solidFill>
                <a:round/>
                <a:headEnd/>
                <a:tailEnd/>
              </a:ln>
              <a:effectLst>
                <a:outerShdw dist="12700" dir="10800000" algn="ctr" rotWithShape="0">
                  <a:schemeClr val="tx1"/>
                </a:outerShdw>
              </a:effectLst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82284" name="Oval 12" descr="Газетная бумага"/>
              <p:cNvSpPr>
                <a:spLocks noChangeAspect="1" noChangeArrowheads="1"/>
              </p:cNvSpPr>
              <p:nvPr/>
            </p:nvSpPr>
            <p:spPr bwMode="auto">
              <a:xfrm rot="2916497">
                <a:off x="2149" y="2403"/>
                <a:ext cx="62" cy="92"/>
              </a:xfrm>
              <a:prstGeom prst="ellipse">
                <a:avLst/>
              </a:prstGeom>
              <a:blipFill dpi="0" rotWithShape="0">
                <a:blip r:embed="rId2" cstate="print"/>
                <a:srcRect/>
                <a:tile tx="0" ty="0" sx="100000" sy="100000" flip="none" algn="tl"/>
              </a:blipFill>
              <a:ln w="9525">
                <a:solidFill>
                  <a:schemeClr val="tx2"/>
                </a:solidFill>
                <a:round/>
                <a:headEnd/>
                <a:tailEnd/>
              </a:ln>
              <a:effectLst>
                <a:outerShdw dist="12700" dir="10800000" algn="ctr" rotWithShape="0">
                  <a:schemeClr val="tx1"/>
                </a:outerShdw>
              </a:effectLst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82285" name="Oval 13" descr="Газетная бумага"/>
              <p:cNvSpPr>
                <a:spLocks noChangeAspect="1" noChangeArrowheads="1"/>
              </p:cNvSpPr>
              <p:nvPr/>
            </p:nvSpPr>
            <p:spPr bwMode="auto">
              <a:xfrm rot="2916497">
                <a:off x="2361" y="2453"/>
                <a:ext cx="62" cy="92"/>
              </a:xfrm>
              <a:prstGeom prst="ellipse">
                <a:avLst/>
              </a:prstGeom>
              <a:blipFill dpi="0" rotWithShape="0">
                <a:blip r:embed="rId2" cstate="print"/>
                <a:srcRect/>
                <a:tile tx="0" ty="0" sx="100000" sy="100000" flip="none" algn="tl"/>
              </a:blipFill>
              <a:ln w="9525">
                <a:solidFill>
                  <a:schemeClr val="tx2"/>
                </a:solidFill>
                <a:round/>
                <a:headEnd/>
                <a:tailEnd/>
              </a:ln>
              <a:effectLst>
                <a:outerShdw dist="12700" dir="10800000" algn="ctr" rotWithShape="0">
                  <a:schemeClr val="tx1"/>
                </a:outerShdw>
              </a:effectLst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82286" name="Oval 14" descr="Газетная бумага"/>
              <p:cNvSpPr>
                <a:spLocks noChangeAspect="1" noChangeArrowheads="1"/>
              </p:cNvSpPr>
              <p:nvPr/>
            </p:nvSpPr>
            <p:spPr bwMode="auto">
              <a:xfrm rot="2916497">
                <a:off x="2573" y="2499"/>
                <a:ext cx="62" cy="92"/>
              </a:xfrm>
              <a:prstGeom prst="ellipse">
                <a:avLst/>
              </a:prstGeom>
              <a:blipFill dpi="0" rotWithShape="0">
                <a:blip r:embed="rId2" cstate="print"/>
                <a:srcRect/>
                <a:tile tx="0" ty="0" sx="100000" sy="100000" flip="none" algn="tl"/>
              </a:blipFill>
              <a:ln w="9525">
                <a:solidFill>
                  <a:schemeClr val="tx2"/>
                </a:solidFill>
                <a:round/>
                <a:headEnd/>
                <a:tailEnd/>
              </a:ln>
              <a:effectLst>
                <a:outerShdw dist="12700" dir="10800000" algn="ctr" rotWithShape="0">
                  <a:schemeClr val="tx1"/>
                </a:outerShdw>
              </a:effectLst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82287" name="Freeform 15" descr="Газетная бумага"/>
              <p:cNvSpPr>
                <a:spLocks noChangeAspect="1"/>
              </p:cNvSpPr>
              <p:nvPr/>
            </p:nvSpPr>
            <p:spPr bwMode="auto">
              <a:xfrm>
                <a:off x="1794" y="2476"/>
                <a:ext cx="100" cy="40"/>
              </a:xfrm>
              <a:custGeom>
                <a:avLst/>
                <a:gdLst/>
                <a:ahLst/>
                <a:cxnLst>
                  <a:cxn ang="0">
                    <a:pos x="3" y="31"/>
                  </a:cxn>
                  <a:cxn ang="0">
                    <a:pos x="0" y="20"/>
                  </a:cxn>
                  <a:cxn ang="0">
                    <a:pos x="16" y="8"/>
                  </a:cxn>
                  <a:cxn ang="0">
                    <a:pos x="32" y="2"/>
                  </a:cxn>
                  <a:cxn ang="0">
                    <a:pos x="52" y="0"/>
                  </a:cxn>
                  <a:cxn ang="0">
                    <a:pos x="64" y="0"/>
                  </a:cxn>
                  <a:cxn ang="0">
                    <a:pos x="82" y="4"/>
                  </a:cxn>
                  <a:cxn ang="0">
                    <a:pos x="96" y="12"/>
                  </a:cxn>
                  <a:cxn ang="0">
                    <a:pos x="100" y="26"/>
                  </a:cxn>
                  <a:cxn ang="0">
                    <a:pos x="86" y="34"/>
                  </a:cxn>
                  <a:cxn ang="0">
                    <a:pos x="60" y="40"/>
                  </a:cxn>
                  <a:cxn ang="0">
                    <a:pos x="48" y="38"/>
                  </a:cxn>
                  <a:cxn ang="0">
                    <a:pos x="38" y="37"/>
                  </a:cxn>
                  <a:cxn ang="0">
                    <a:pos x="3" y="31"/>
                  </a:cxn>
                </a:cxnLst>
                <a:rect l="0" t="0" r="r" b="b"/>
                <a:pathLst>
                  <a:path w="100" h="40">
                    <a:moveTo>
                      <a:pt x="3" y="31"/>
                    </a:moveTo>
                    <a:lnTo>
                      <a:pt x="0" y="20"/>
                    </a:lnTo>
                    <a:lnTo>
                      <a:pt x="16" y="8"/>
                    </a:lnTo>
                    <a:lnTo>
                      <a:pt x="32" y="2"/>
                    </a:lnTo>
                    <a:lnTo>
                      <a:pt x="52" y="0"/>
                    </a:lnTo>
                    <a:lnTo>
                      <a:pt x="64" y="0"/>
                    </a:lnTo>
                    <a:lnTo>
                      <a:pt x="82" y="4"/>
                    </a:lnTo>
                    <a:lnTo>
                      <a:pt x="96" y="12"/>
                    </a:lnTo>
                    <a:lnTo>
                      <a:pt x="100" y="26"/>
                    </a:lnTo>
                    <a:lnTo>
                      <a:pt x="86" y="34"/>
                    </a:lnTo>
                    <a:lnTo>
                      <a:pt x="60" y="40"/>
                    </a:lnTo>
                    <a:lnTo>
                      <a:pt x="48" y="38"/>
                    </a:lnTo>
                    <a:lnTo>
                      <a:pt x="38" y="37"/>
                    </a:lnTo>
                    <a:lnTo>
                      <a:pt x="3" y="31"/>
                    </a:lnTo>
                    <a:close/>
                  </a:path>
                </a:pathLst>
              </a:custGeom>
              <a:blipFill dpi="0" rotWithShape="0">
                <a:blip r:embed="rId2" cstate="print"/>
                <a:srcRect/>
                <a:tile tx="0" ty="0" sx="100000" sy="100000" flip="none" algn="tl"/>
              </a:blipFill>
              <a:ln w="9525">
                <a:solidFill>
                  <a:schemeClr val="tx2"/>
                </a:solidFill>
                <a:round/>
                <a:headEnd/>
                <a:tailEnd/>
              </a:ln>
              <a:effectLst>
                <a:outerShdw dist="12700" dir="10800000" algn="ctr" rotWithShape="0">
                  <a:schemeClr val="tx1"/>
                </a:outerShdw>
              </a:effectLst>
            </p:spPr>
            <p:txBody>
              <a:bodyPr/>
              <a:lstStyle/>
              <a:p>
                <a:endParaRPr lang="ro-RO"/>
              </a:p>
            </p:txBody>
          </p:sp>
          <p:sp>
            <p:nvSpPr>
              <p:cNvPr id="182288" name="Freeform 16" descr="Газетная бумага"/>
              <p:cNvSpPr>
                <a:spLocks noChangeAspect="1"/>
              </p:cNvSpPr>
              <p:nvPr/>
            </p:nvSpPr>
            <p:spPr bwMode="auto">
              <a:xfrm>
                <a:off x="2028" y="2523"/>
                <a:ext cx="100" cy="36"/>
              </a:xfrm>
              <a:custGeom>
                <a:avLst/>
                <a:gdLst/>
                <a:ahLst/>
                <a:cxnLst>
                  <a:cxn ang="0">
                    <a:pos x="3" y="27"/>
                  </a:cxn>
                  <a:cxn ang="0">
                    <a:pos x="0" y="20"/>
                  </a:cxn>
                  <a:cxn ang="0">
                    <a:pos x="16" y="8"/>
                  </a:cxn>
                  <a:cxn ang="0">
                    <a:pos x="32" y="2"/>
                  </a:cxn>
                  <a:cxn ang="0">
                    <a:pos x="52" y="0"/>
                  </a:cxn>
                  <a:cxn ang="0">
                    <a:pos x="64" y="0"/>
                  </a:cxn>
                  <a:cxn ang="0">
                    <a:pos x="82" y="4"/>
                  </a:cxn>
                  <a:cxn ang="0">
                    <a:pos x="96" y="12"/>
                  </a:cxn>
                  <a:cxn ang="0">
                    <a:pos x="100" y="26"/>
                  </a:cxn>
                  <a:cxn ang="0">
                    <a:pos x="86" y="34"/>
                  </a:cxn>
                  <a:cxn ang="0">
                    <a:pos x="66" y="36"/>
                  </a:cxn>
                  <a:cxn ang="0">
                    <a:pos x="50" y="36"/>
                  </a:cxn>
                  <a:cxn ang="0">
                    <a:pos x="35" y="35"/>
                  </a:cxn>
                  <a:cxn ang="0">
                    <a:pos x="3" y="27"/>
                  </a:cxn>
                </a:cxnLst>
                <a:rect l="0" t="0" r="r" b="b"/>
                <a:pathLst>
                  <a:path w="100" h="36">
                    <a:moveTo>
                      <a:pt x="3" y="27"/>
                    </a:moveTo>
                    <a:lnTo>
                      <a:pt x="0" y="20"/>
                    </a:lnTo>
                    <a:lnTo>
                      <a:pt x="16" y="8"/>
                    </a:lnTo>
                    <a:lnTo>
                      <a:pt x="32" y="2"/>
                    </a:lnTo>
                    <a:lnTo>
                      <a:pt x="52" y="0"/>
                    </a:lnTo>
                    <a:lnTo>
                      <a:pt x="64" y="0"/>
                    </a:lnTo>
                    <a:lnTo>
                      <a:pt x="82" y="4"/>
                    </a:lnTo>
                    <a:lnTo>
                      <a:pt x="96" y="12"/>
                    </a:lnTo>
                    <a:lnTo>
                      <a:pt x="100" y="26"/>
                    </a:lnTo>
                    <a:lnTo>
                      <a:pt x="86" y="34"/>
                    </a:lnTo>
                    <a:lnTo>
                      <a:pt x="66" y="36"/>
                    </a:lnTo>
                    <a:lnTo>
                      <a:pt x="50" y="36"/>
                    </a:lnTo>
                    <a:lnTo>
                      <a:pt x="35" y="35"/>
                    </a:lnTo>
                    <a:lnTo>
                      <a:pt x="3" y="27"/>
                    </a:lnTo>
                    <a:close/>
                  </a:path>
                </a:pathLst>
              </a:custGeom>
              <a:blipFill dpi="0" rotWithShape="0">
                <a:blip r:embed="rId2" cstate="print"/>
                <a:srcRect/>
                <a:tile tx="0" ty="0" sx="100000" sy="100000" flip="none" algn="tl"/>
              </a:blipFill>
              <a:ln w="9525">
                <a:solidFill>
                  <a:schemeClr val="tx2"/>
                </a:solidFill>
                <a:round/>
                <a:headEnd/>
                <a:tailEnd/>
              </a:ln>
              <a:effectLst>
                <a:outerShdw dist="12700" dir="10800000" algn="ctr" rotWithShape="0">
                  <a:schemeClr val="tx1"/>
                </a:outerShdw>
              </a:effectLst>
            </p:spPr>
            <p:txBody>
              <a:bodyPr/>
              <a:lstStyle/>
              <a:p>
                <a:endParaRPr lang="ro-RO"/>
              </a:p>
            </p:txBody>
          </p:sp>
          <p:sp>
            <p:nvSpPr>
              <p:cNvPr id="182289" name="Freeform 17" descr="Газетная бумага"/>
              <p:cNvSpPr>
                <a:spLocks noChangeAspect="1"/>
              </p:cNvSpPr>
              <p:nvPr/>
            </p:nvSpPr>
            <p:spPr bwMode="auto">
              <a:xfrm>
                <a:off x="2258" y="2565"/>
                <a:ext cx="100" cy="38"/>
              </a:xfrm>
              <a:custGeom>
                <a:avLst/>
                <a:gdLst/>
                <a:ahLst/>
                <a:cxnLst>
                  <a:cxn ang="0">
                    <a:pos x="6" y="29"/>
                  </a:cxn>
                  <a:cxn ang="0">
                    <a:pos x="0" y="20"/>
                  </a:cxn>
                  <a:cxn ang="0">
                    <a:pos x="16" y="8"/>
                  </a:cxn>
                  <a:cxn ang="0">
                    <a:pos x="32" y="2"/>
                  </a:cxn>
                  <a:cxn ang="0">
                    <a:pos x="42" y="0"/>
                  </a:cxn>
                  <a:cxn ang="0">
                    <a:pos x="52" y="0"/>
                  </a:cxn>
                  <a:cxn ang="0">
                    <a:pos x="64" y="0"/>
                  </a:cxn>
                  <a:cxn ang="0">
                    <a:pos x="82" y="4"/>
                  </a:cxn>
                  <a:cxn ang="0">
                    <a:pos x="96" y="12"/>
                  </a:cxn>
                  <a:cxn ang="0">
                    <a:pos x="100" y="26"/>
                  </a:cxn>
                  <a:cxn ang="0">
                    <a:pos x="86" y="34"/>
                  </a:cxn>
                  <a:cxn ang="0">
                    <a:pos x="67" y="38"/>
                  </a:cxn>
                  <a:cxn ang="0">
                    <a:pos x="51" y="38"/>
                  </a:cxn>
                  <a:cxn ang="0">
                    <a:pos x="33" y="35"/>
                  </a:cxn>
                  <a:cxn ang="0">
                    <a:pos x="6" y="29"/>
                  </a:cxn>
                </a:cxnLst>
                <a:rect l="0" t="0" r="r" b="b"/>
                <a:pathLst>
                  <a:path w="100" h="38">
                    <a:moveTo>
                      <a:pt x="6" y="29"/>
                    </a:moveTo>
                    <a:lnTo>
                      <a:pt x="0" y="20"/>
                    </a:lnTo>
                    <a:lnTo>
                      <a:pt x="16" y="8"/>
                    </a:lnTo>
                    <a:lnTo>
                      <a:pt x="32" y="2"/>
                    </a:lnTo>
                    <a:lnTo>
                      <a:pt x="42" y="0"/>
                    </a:lnTo>
                    <a:lnTo>
                      <a:pt x="52" y="0"/>
                    </a:lnTo>
                    <a:lnTo>
                      <a:pt x="64" y="0"/>
                    </a:lnTo>
                    <a:lnTo>
                      <a:pt x="82" y="4"/>
                    </a:lnTo>
                    <a:lnTo>
                      <a:pt x="96" y="12"/>
                    </a:lnTo>
                    <a:lnTo>
                      <a:pt x="100" y="26"/>
                    </a:lnTo>
                    <a:lnTo>
                      <a:pt x="86" y="34"/>
                    </a:lnTo>
                    <a:lnTo>
                      <a:pt x="67" y="38"/>
                    </a:lnTo>
                    <a:lnTo>
                      <a:pt x="51" y="38"/>
                    </a:lnTo>
                    <a:lnTo>
                      <a:pt x="33" y="35"/>
                    </a:lnTo>
                    <a:lnTo>
                      <a:pt x="6" y="29"/>
                    </a:lnTo>
                    <a:close/>
                  </a:path>
                </a:pathLst>
              </a:custGeom>
              <a:blipFill dpi="0" rotWithShape="0">
                <a:blip r:embed="rId2" cstate="print"/>
                <a:srcRect/>
                <a:tile tx="0" ty="0" sx="100000" sy="100000" flip="none" algn="tl"/>
              </a:blipFill>
              <a:ln w="9525">
                <a:solidFill>
                  <a:schemeClr val="tx2"/>
                </a:solidFill>
                <a:round/>
                <a:headEnd/>
                <a:tailEnd/>
              </a:ln>
              <a:effectLst>
                <a:outerShdw dist="12700" dir="10800000" algn="ctr" rotWithShape="0">
                  <a:schemeClr val="tx1"/>
                </a:outerShdw>
              </a:effectLst>
            </p:spPr>
            <p:txBody>
              <a:bodyPr/>
              <a:lstStyle/>
              <a:p>
                <a:endParaRPr lang="ro-RO"/>
              </a:p>
            </p:txBody>
          </p:sp>
          <p:sp>
            <p:nvSpPr>
              <p:cNvPr id="182290" name="Freeform 18" descr="Газетная бумага"/>
              <p:cNvSpPr>
                <a:spLocks noChangeAspect="1"/>
              </p:cNvSpPr>
              <p:nvPr/>
            </p:nvSpPr>
            <p:spPr bwMode="auto">
              <a:xfrm>
                <a:off x="2506" y="2618"/>
                <a:ext cx="100" cy="34"/>
              </a:xfrm>
              <a:custGeom>
                <a:avLst/>
                <a:gdLst/>
                <a:ahLst/>
                <a:cxnLst>
                  <a:cxn ang="0">
                    <a:pos x="16" y="25"/>
                  </a:cxn>
                  <a:cxn ang="0">
                    <a:pos x="0" y="20"/>
                  </a:cxn>
                  <a:cxn ang="0">
                    <a:pos x="16" y="8"/>
                  </a:cxn>
                  <a:cxn ang="0">
                    <a:pos x="32" y="2"/>
                  </a:cxn>
                  <a:cxn ang="0">
                    <a:pos x="52" y="0"/>
                  </a:cxn>
                  <a:cxn ang="0">
                    <a:pos x="64" y="0"/>
                  </a:cxn>
                  <a:cxn ang="0">
                    <a:pos x="82" y="4"/>
                  </a:cxn>
                  <a:cxn ang="0">
                    <a:pos x="96" y="12"/>
                  </a:cxn>
                  <a:cxn ang="0">
                    <a:pos x="100" y="26"/>
                  </a:cxn>
                  <a:cxn ang="0">
                    <a:pos x="86" y="34"/>
                  </a:cxn>
                  <a:cxn ang="0">
                    <a:pos x="72" y="34"/>
                  </a:cxn>
                  <a:cxn ang="0">
                    <a:pos x="54" y="34"/>
                  </a:cxn>
                  <a:cxn ang="0">
                    <a:pos x="44" y="33"/>
                  </a:cxn>
                  <a:cxn ang="0">
                    <a:pos x="16" y="25"/>
                  </a:cxn>
                </a:cxnLst>
                <a:rect l="0" t="0" r="r" b="b"/>
                <a:pathLst>
                  <a:path w="100" h="34">
                    <a:moveTo>
                      <a:pt x="16" y="25"/>
                    </a:moveTo>
                    <a:lnTo>
                      <a:pt x="0" y="20"/>
                    </a:lnTo>
                    <a:lnTo>
                      <a:pt x="16" y="8"/>
                    </a:lnTo>
                    <a:lnTo>
                      <a:pt x="32" y="2"/>
                    </a:lnTo>
                    <a:lnTo>
                      <a:pt x="52" y="0"/>
                    </a:lnTo>
                    <a:lnTo>
                      <a:pt x="64" y="0"/>
                    </a:lnTo>
                    <a:lnTo>
                      <a:pt x="82" y="4"/>
                    </a:lnTo>
                    <a:lnTo>
                      <a:pt x="96" y="12"/>
                    </a:lnTo>
                    <a:lnTo>
                      <a:pt x="100" y="26"/>
                    </a:lnTo>
                    <a:lnTo>
                      <a:pt x="86" y="34"/>
                    </a:lnTo>
                    <a:lnTo>
                      <a:pt x="72" y="34"/>
                    </a:lnTo>
                    <a:lnTo>
                      <a:pt x="54" y="34"/>
                    </a:lnTo>
                    <a:lnTo>
                      <a:pt x="44" y="33"/>
                    </a:lnTo>
                    <a:lnTo>
                      <a:pt x="16" y="25"/>
                    </a:lnTo>
                    <a:close/>
                  </a:path>
                </a:pathLst>
              </a:custGeom>
              <a:blipFill dpi="0" rotWithShape="0">
                <a:blip r:embed="rId2" cstate="print"/>
                <a:srcRect/>
                <a:tile tx="0" ty="0" sx="100000" sy="100000" flip="none" algn="tl"/>
              </a:blipFill>
              <a:ln w="9525">
                <a:solidFill>
                  <a:schemeClr val="tx2"/>
                </a:solidFill>
                <a:round/>
                <a:headEnd/>
                <a:tailEnd/>
              </a:ln>
              <a:effectLst>
                <a:outerShdw dist="12700" dir="10800000" algn="ctr" rotWithShape="0">
                  <a:schemeClr val="tx1"/>
                </a:outerShdw>
              </a:effectLst>
            </p:spPr>
            <p:txBody>
              <a:bodyPr/>
              <a:lstStyle/>
              <a:p>
                <a:endParaRPr lang="ro-RO"/>
              </a:p>
            </p:txBody>
          </p:sp>
          <p:sp>
            <p:nvSpPr>
              <p:cNvPr id="182291" name="Oval 19" descr="Газетная бумага"/>
              <p:cNvSpPr>
                <a:spLocks noChangeAspect="1" noChangeArrowheads="1"/>
              </p:cNvSpPr>
              <p:nvPr/>
            </p:nvSpPr>
            <p:spPr bwMode="auto">
              <a:xfrm rot="-803869">
                <a:off x="1949" y="2450"/>
                <a:ext cx="117" cy="47"/>
              </a:xfrm>
              <a:prstGeom prst="ellipse">
                <a:avLst/>
              </a:prstGeom>
              <a:blipFill dpi="0" rotWithShape="0">
                <a:blip r:embed="rId2" cstate="print"/>
                <a:srcRect/>
                <a:tile tx="0" ty="0" sx="100000" sy="100000" flip="none" algn="tl"/>
              </a:blipFill>
              <a:ln w="9525">
                <a:solidFill>
                  <a:schemeClr val="tx2"/>
                </a:solidFill>
                <a:round/>
                <a:headEnd/>
                <a:tailEnd/>
              </a:ln>
              <a:effectLst>
                <a:outerShdw dist="12700" dir="10800000" algn="ctr" rotWithShape="0">
                  <a:schemeClr val="tx1"/>
                </a:outerShdw>
              </a:effectLst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82292" name="Oval 20" descr="Газетная бумага"/>
              <p:cNvSpPr>
                <a:spLocks noChangeAspect="1" noChangeArrowheads="1"/>
              </p:cNvSpPr>
              <p:nvPr/>
            </p:nvSpPr>
            <p:spPr bwMode="auto">
              <a:xfrm rot="-803869">
                <a:off x="2197" y="2503"/>
                <a:ext cx="117" cy="47"/>
              </a:xfrm>
              <a:prstGeom prst="ellipse">
                <a:avLst/>
              </a:prstGeom>
              <a:blipFill dpi="0" rotWithShape="0">
                <a:blip r:embed="rId2" cstate="print"/>
                <a:srcRect/>
                <a:tile tx="0" ty="0" sx="100000" sy="100000" flip="none" algn="tl"/>
              </a:blipFill>
              <a:ln w="9525">
                <a:solidFill>
                  <a:schemeClr val="tx2"/>
                </a:solidFill>
                <a:round/>
                <a:headEnd/>
                <a:tailEnd/>
              </a:ln>
              <a:effectLst>
                <a:outerShdw dist="12700" dir="10800000" algn="ctr" rotWithShape="0">
                  <a:schemeClr val="tx1"/>
                </a:outerShdw>
              </a:effectLst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82293" name="Oval 21" descr="Газетная бумага"/>
              <p:cNvSpPr>
                <a:spLocks noChangeAspect="1" noChangeArrowheads="1"/>
              </p:cNvSpPr>
              <p:nvPr/>
            </p:nvSpPr>
            <p:spPr bwMode="auto">
              <a:xfrm rot="-803869">
                <a:off x="2414" y="2550"/>
                <a:ext cx="117" cy="47"/>
              </a:xfrm>
              <a:prstGeom prst="ellipse">
                <a:avLst/>
              </a:prstGeom>
              <a:blipFill dpi="0" rotWithShape="0">
                <a:blip r:embed="rId2" cstate="print"/>
                <a:srcRect/>
                <a:tile tx="0" ty="0" sx="100000" sy="100000" flip="none" algn="tl"/>
              </a:blipFill>
              <a:ln w="9525">
                <a:solidFill>
                  <a:schemeClr val="tx2"/>
                </a:solidFill>
                <a:round/>
                <a:headEnd/>
                <a:tailEnd/>
              </a:ln>
              <a:effectLst>
                <a:outerShdw dist="12700" dir="10800000" algn="ctr" rotWithShape="0">
                  <a:schemeClr val="tx1"/>
                </a:outerShdw>
              </a:effectLst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82294" name="Freeform 22" descr="Газетная бумага"/>
              <p:cNvSpPr>
                <a:spLocks noChangeAspect="1"/>
              </p:cNvSpPr>
              <p:nvPr/>
            </p:nvSpPr>
            <p:spPr bwMode="auto">
              <a:xfrm>
                <a:off x="2655" y="2583"/>
                <a:ext cx="97" cy="39"/>
              </a:xfrm>
              <a:custGeom>
                <a:avLst/>
                <a:gdLst/>
                <a:ahLst/>
                <a:cxnLst>
                  <a:cxn ang="0">
                    <a:pos x="97" y="15"/>
                  </a:cxn>
                  <a:cxn ang="0">
                    <a:pos x="80" y="8"/>
                  </a:cxn>
                  <a:cxn ang="0">
                    <a:pos x="62" y="2"/>
                  </a:cxn>
                  <a:cxn ang="0">
                    <a:pos x="42" y="0"/>
                  </a:cxn>
                  <a:cxn ang="0">
                    <a:pos x="25" y="0"/>
                  </a:cxn>
                  <a:cxn ang="0">
                    <a:pos x="10" y="3"/>
                  </a:cxn>
                  <a:cxn ang="0">
                    <a:pos x="0" y="14"/>
                  </a:cxn>
                  <a:cxn ang="0">
                    <a:pos x="16" y="26"/>
                  </a:cxn>
                  <a:cxn ang="0">
                    <a:pos x="33" y="35"/>
                  </a:cxn>
                  <a:cxn ang="0">
                    <a:pos x="59" y="39"/>
                  </a:cxn>
                  <a:cxn ang="0">
                    <a:pos x="82" y="38"/>
                  </a:cxn>
                  <a:cxn ang="0">
                    <a:pos x="95" y="36"/>
                  </a:cxn>
                  <a:cxn ang="0">
                    <a:pos x="97" y="15"/>
                  </a:cxn>
                </a:cxnLst>
                <a:rect l="0" t="0" r="r" b="b"/>
                <a:pathLst>
                  <a:path w="97" h="39">
                    <a:moveTo>
                      <a:pt x="97" y="15"/>
                    </a:moveTo>
                    <a:lnTo>
                      <a:pt x="80" y="8"/>
                    </a:lnTo>
                    <a:lnTo>
                      <a:pt x="62" y="2"/>
                    </a:lnTo>
                    <a:lnTo>
                      <a:pt x="42" y="0"/>
                    </a:lnTo>
                    <a:lnTo>
                      <a:pt x="25" y="0"/>
                    </a:lnTo>
                    <a:lnTo>
                      <a:pt x="10" y="3"/>
                    </a:lnTo>
                    <a:lnTo>
                      <a:pt x="0" y="14"/>
                    </a:lnTo>
                    <a:lnTo>
                      <a:pt x="16" y="26"/>
                    </a:lnTo>
                    <a:lnTo>
                      <a:pt x="33" y="35"/>
                    </a:lnTo>
                    <a:lnTo>
                      <a:pt x="59" y="39"/>
                    </a:lnTo>
                    <a:lnTo>
                      <a:pt x="82" y="38"/>
                    </a:lnTo>
                    <a:lnTo>
                      <a:pt x="95" y="36"/>
                    </a:lnTo>
                    <a:lnTo>
                      <a:pt x="97" y="15"/>
                    </a:lnTo>
                    <a:close/>
                  </a:path>
                </a:pathLst>
              </a:custGeom>
              <a:blipFill dpi="0" rotWithShape="0">
                <a:blip r:embed="rId2" cstate="print"/>
                <a:srcRect/>
                <a:tile tx="0" ty="0" sx="100000" sy="100000" flip="none" algn="tl"/>
              </a:blipFill>
              <a:ln w="9525">
                <a:solidFill>
                  <a:schemeClr val="tx2"/>
                </a:solidFill>
                <a:round/>
                <a:headEnd/>
                <a:tailEnd/>
              </a:ln>
              <a:effectLst>
                <a:outerShdw dist="12700" dir="10800000" algn="ctr" rotWithShape="0">
                  <a:schemeClr val="tx1"/>
                </a:outerShdw>
              </a:effectLst>
            </p:spPr>
            <p:txBody>
              <a:bodyPr/>
              <a:lstStyle/>
              <a:p>
                <a:endParaRPr lang="ro-RO"/>
              </a:p>
            </p:txBody>
          </p:sp>
        </p:grpSp>
      </p:grpSp>
      <p:grpSp>
        <p:nvGrpSpPr>
          <p:cNvPr id="182295" name="Group 23"/>
          <p:cNvGrpSpPr>
            <a:grpSpLocks noChangeAspect="1"/>
          </p:cNvGrpSpPr>
          <p:nvPr/>
        </p:nvGrpSpPr>
        <p:grpSpPr bwMode="auto">
          <a:xfrm rot="-185926">
            <a:off x="6013450" y="3098800"/>
            <a:ext cx="2641600" cy="850900"/>
            <a:chOff x="2736" y="2112"/>
            <a:chExt cx="1358" cy="434"/>
          </a:xfrm>
        </p:grpSpPr>
        <p:grpSp>
          <p:nvGrpSpPr>
            <p:cNvPr id="182296" name="Group 24"/>
            <p:cNvGrpSpPr>
              <a:grpSpLocks noChangeAspect="1"/>
            </p:cNvGrpSpPr>
            <p:nvPr/>
          </p:nvGrpSpPr>
          <p:grpSpPr bwMode="auto">
            <a:xfrm flipH="1">
              <a:off x="2736" y="2112"/>
              <a:ext cx="1358" cy="434"/>
              <a:chOff x="1398" y="2244"/>
              <a:chExt cx="1358" cy="434"/>
            </a:xfrm>
          </p:grpSpPr>
          <p:sp>
            <p:nvSpPr>
              <p:cNvPr id="182297" name="Freeform 25"/>
              <p:cNvSpPr>
                <a:spLocks noChangeAspect="1"/>
              </p:cNvSpPr>
              <p:nvPr/>
            </p:nvSpPr>
            <p:spPr bwMode="auto">
              <a:xfrm>
                <a:off x="1694" y="2320"/>
                <a:ext cx="1062" cy="358"/>
              </a:xfrm>
              <a:custGeom>
                <a:avLst/>
                <a:gdLst/>
                <a:ahLst/>
                <a:cxnLst>
                  <a:cxn ang="0">
                    <a:pos x="1062" y="330"/>
                  </a:cxn>
                  <a:cxn ang="0">
                    <a:pos x="1060" y="196"/>
                  </a:cxn>
                  <a:cxn ang="0">
                    <a:pos x="160" y="0"/>
                  </a:cxn>
                  <a:cxn ang="0">
                    <a:pos x="134" y="52"/>
                  </a:cxn>
                  <a:cxn ang="0">
                    <a:pos x="62" y="136"/>
                  </a:cxn>
                  <a:cxn ang="0">
                    <a:pos x="0" y="178"/>
                  </a:cxn>
                  <a:cxn ang="0">
                    <a:pos x="940" y="358"/>
                  </a:cxn>
                  <a:cxn ang="0">
                    <a:pos x="1034" y="348"/>
                  </a:cxn>
                  <a:cxn ang="0">
                    <a:pos x="1062" y="330"/>
                  </a:cxn>
                </a:cxnLst>
                <a:rect l="0" t="0" r="r" b="b"/>
                <a:pathLst>
                  <a:path w="1062" h="358">
                    <a:moveTo>
                      <a:pt x="1062" y="330"/>
                    </a:moveTo>
                    <a:lnTo>
                      <a:pt x="1060" y="196"/>
                    </a:lnTo>
                    <a:lnTo>
                      <a:pt x="160" y="0"/>
                    </a:lnTo>
                    <a:lnTo>
                      <a:pt x="134" y="52"/>
                    </a:lnTo>
                    <a:lnTo>
                      <a:pt x="62" y="136"/>
                    </a:lnTo>
                    <a:lnTo>
                      <a:pt x="0" y="178"/>
                    </a:lnTo>
                    <a:lnTo>
                      <a:pt x="940" y="358"/>
                    </a:lnTo>
                    <a:lnTo>
                      <a:pt x="1034" y="348"/>
                    </a:lnTo>
                    <a:lnTo>
                      <a:pt x="1062" y="33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B2B2B2">
                      <a:gamma/>
                      <a:shade val="0"/>
                      <a:invGamma/>
                    </a:srgbClr>
                  </a:gs>
                  <a:gs pos="50000">
                    <a:srgbClr val="B2B2B2"/>
                  </a:gs>
                  <a:gs pos="100000">
                    <a:srgbClr val="B2B2B2">
                      <a:gamma/>
                      <a:shade val="0"/>
                      <a:invGamma/>
                    </a:srgbClr>
                  </a:gs>
                </a:gsLst>
                <a:lin ang="2700000" scaled="1"/>
              </a:gradFill>
              <a:ln w="9525">
                <a:solidFill>
                  <a:schemeClr val="tx2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o-RO"/>
              </a:p>
            </p:txBody>
          </p:sp>
          <p:sp>
            <p:nvSpPr>
              <p:cNvPr id="182298" name="Freeform 26"/>
              <p:cNvSpPr>
                <a:spLocks noChangeAspect="1"/>
              </p:cNvSpPr>
              <p:nvPr/>
            </p:nvSpPr>
            <p:spPr bwMode="auto">
              <a:xfrm>
                <a:off x="1398" y="2244"/>
                <a:ext cx="456" cy="262"/>
              </a:xfrm>
              <a:custGeom>
                <a:avLst/>
                <a:gdLst/>
                <a:ahLst/>
                <a:cxnLst>
                  <a:cxn ang="0">
                    <a:pos x="218" y="0"/>
                  </a:cxn>
                  <a:cxn ang="0">
                    <a:pos x="444" y="52"/>
                  </a:cxn>
                  <a:cxn ang="0">
                    <a:pos x="456" y="72"/>
                  </a:cxn>
                  <a:cxn ang="0">
                    <a:pos x="428" y="122"/>
                  </a:cxn>
                  <a:cxn ang="0">
                    <a:pos x="362" y="206"/>
                  </a:cxn>
                  <a:cxn ang="0">
                    <a:pos x="292" y="256"/>
                  </a:cxn>
                  <a:cxn ang="0">
                    <a:pos x="278" y="262"/>
                  </a:cxn>
                  <a:cxn ang="0">
                    <a:pos x="0" y="198"/>
                  </a:cxn>
                  <a:cxn ang="0">
                    <a:pos x="86" y="150"/>
                  </a:cxn>
                  <a:cxn ang="0">
                    <a:pos x="166" y="84"/>
                  </a:cxn>
                  <a:cxn ang="0">
                    <a:pos x="218" y="0"/>
                  </a:cxn>
                </a:cxnLst>
                <a:rect l="0" t="0" r="r" b="b"/>
                <a:pathLst>
                  <a:path w="456" h="262">
                    <a:moveTo>
                      <a:pt x="218" y="0"/>
                    </a:moveTo>
                    <a:lnTo>
                      <a:pt x="444" y="52"/>
                    </a:lnTo>
                    <a:lnTo>
                      <a:pt x="456" y="72"/>
                    </a:lnTo>
                    <a:lnTo>
                      <a:pt x="428" y="122"/>
                    </a:lnTo>
                    <a:lnTo>
                      <a:pt x="362" y="206"/>
                    </a:lnTo>
                    <a:lnTo>
                      <a:pt x="292" y="256"/>
                    </a:lnTo>
                    <a:lnTo>
                      <a:pt x="278" y="262"/>
                    </a:lnTo>
                    <a:lnTo>
                      <a:pt x="0" y="198"/>
                    </a:lnTo>
                    <a:lnTo>
                      <a:pt x="86" y="150"/>
                    </a:lnTo>
                    <a:lnTo>
                      <a:pt x="166" y="84"/>
                    </a:lnTo>
                    <a:lnTo>
                      <a:pt x="218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B2B2B2">
                      <a:gamma/>
                      <a:shade val="0"/>
                      <a:invGamma/>
                    </a:srgbClr>
                  </a:gs>
                  <a:gs pos="50000">
                    <a:srgbClr val="B2B2B2"/>
                  </a:gs>
                  <a:gs pos="100000">
                    <a:srgbClr val="B2B2B2">
                      <a:gamma/>
                      <a:shade val="0"/>
                      <a:invGamma/>
                    </a:srgbClr>
                  </a:gs>
                </a:gsLst>
                <a:lin ang="2700000" scaled="1"/>
              </a:gradFill>
              <a:ln w="9525">
                <a:solidFill>
                  <a:schemeClr val="tx2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o-RO"/>
              </a:p>
            </p:txBody>
          </p:sp>
        </p:grpSp>
        <p:grpSp>
          <p:nvGrpSpPr>
            <p:cNvPr id="182299" name="Group 27"/>
            <p:cNvGrpSpPr>
              <a:grpSpLocks noChangeAspect="1"/>
            </p:cNvGrpSpPr>
            <p:nvPr/>
          </p:nvGrpSpPr>
          <p:grpSpPr bwMode="auto">
            <a:xfrm flipH="1">
              <a:off x="2740" y="2237"/>
              <a:ext cx="958" cy="283"/>
              <a:chOff x="1794" y="2369"/>
              <a:chExt cx="958" cy="283"/>
            </a:xfrm>
          </p:grpSpPr>
          <p:sp>
            <p:nvSpPr>
              <p:cNvPr id="182300" name="Oval 28" descr="Газетная бумага"/>
              <p:cNvSpPr>
                <a:spLocks noChangeAspect="1" noChangeArrowheads="1"/>
              </p:cNvSpPr>
              <p:nvPr/>
            </p:nvSpPr>
            <p:spPr bwMode="auto">
              <a:xfrm rot="2916497">
                <a:off x="1914" y="2354"/>
                <a:ext cx="62" cy="92"/>
              </a:xfrm>
              <a:prstGeom prst="ellipse">
                <a:avLst/>
              </a:prstGeom>
              <a:blipFill dpi="0" rotWithShape="0">
                <a:blip r:embed="rId2" cstate="print"/>
                <a:srcRect/>
                <a:tile tx="0" ty="0" sx="100000" sy="100000" flip="none" algn="tl"/>
              </a:blipFill>
              <a:ln w="9525">
                <a:solidFill>
                  <a:schemeClr val="tx2"/>
                </a:solidFill>
                <a:round/>
                <a:headEnd/>
                <a:tailEnd/>
              </a:ln>
              <a:effectLst>
                <a:outerShdw dist="12700" dir="10800000" algn="ctr" rotWithShape="0">
                  <a:schemeClr val="tx1"/>
                </a:outerShdw>
              </a:effectLst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82301" name="Oval 29" descr="Газетная бумага"/>
              <p:cNvSpPr>
                <a:spLocks noChangeAspect="1" noChangeArrowheads="1"/>
              </p:cNvSpPr>
              <p:nvPr/>
            </p:nvSpPr>
            <p:spPr bwMode="auto">
              <a:xfrm rot="2916497">
                <a:off x="2149" y="2403"/>
                <a:ext cx="62" cy="92"/>
              </a:xfrm>
              <a:prstGeom prst="ellipse">
                <a:avLst/>
              </a:prstGeom>
              <a:blipFill dpi="0" rotWithShape="0">
                <a:blip r:embed="rId2" cstate="print"/>
                <a:srcRect/>
                <a:tile tx="0" ty="0" sx="100000" sy="100000" flip="none" algn="tl"/>
              </a:blipFill>
              <a:ln w="9525">
                <a:solidFill>
                  <a:schemeClr val="tx2"/>
                </a:solidFill>
                <a:round/>
                <a:headEnd/>
                <a:tailEnd/>
              </a:ln>
              <a:effectLst>
                <a:outerShdw dist="12700" dir="10800000" algn="ctr" rotWithShape="0">
                  <a:schemeClr val="tx1"/>
                </a:outerShdw>
              </a:effectLst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82302" name="Oval 30" descr="Газетная бумага"/>
              <p:cNvSpPr>
                <a:spLocks noChangeAspect="1" noChangeArrowheads="1"/>
              </p:cNvSpPr>
              <p:nvPr/>
            </p:nvSpPr>
            <p:spPr bwMode="auto">
              <a:xfrm rot="2916497">
                <a:off x="2361" y="2453"/>
                <a:ext cx="62" cy="92"/>
              </a:xfrm>
              <a:prstGeom prst="ellipse">
                <a:avLst/>
              </a:prstGeom>
              <a:blipFill dpi="0" rotWithShape="0">
                <a:blip r:embed="rId2" cstate="print"/>
                <a:srcRect/>
                <a:tile tx="0" ty="0" sx="100000" sy="100000" flip="none" algn="tl"/>
              </a:blipFill>
              <a:ln w="9525">
                <a:solidFill>
                  <a:schemeClr val="tx2"/>
                </a:solidFill>
                <a:round/>
                <a:headEnd/>
                <a:tailEnd/>
              </a:ln>
              <a:effectLst>
                <a:outerShdw dist="12700" dir="10800000" algn="ctr" rotWithShape="0">
                  <a:schemeClr val="tx1"/>
                </a:outerShdw>
              </a:effectLst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82303" name="Oval 31" descr="Газетная бумага"/>
              <p:cNvSpPr>
                <a:spLocks noChangeAspect="1" noChangeArrowheads="1"/>
              </p:cNvSpPr>
              <p:nvPr/>
            </p:nvSpPr>
            <p:spPr bwMode="auto">
              <a:xfrm rot="2916497">
                <a:off x="2573" y="2499"/>
                <a:ext cx="62" cy="92"/>
              </a:xfrm>
              <a:prstGeom prst="ellipse">
                <a:avLst/>
              </a:prstGeom>
              <a:blipFill dpi="0" rotWithShape="0">
                <a:blip r:embed="rId2" cstate="print"/>
                <a:srcRect/>
                <a:tile tx="0" ty="0" sx="100000" sy="100000" flip="none" algn="tl"/>
              </a:blipFill>
              <a:ln w="9525">
                <a:solidFill>
                  <a:schemeClr val="tx2"/>
                </a:solidFill>
                <a:round/>
                <a:headEnd/>
                <a:tailEnd/>
              </a:ln>
              <a:effectLst>
                <a:outerShdw dist="12700" dir="10800000" algn="ctr" rotWithShape="0">
                  <a:schemeClr val="tx1"/>
                </a:outerShdw>
              </a:effectLst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82304" name="Freeform 32" descr="Газетная бумага"/>
              <p:cNvSpPr>
                <a:spLocks noChangeAspect="1"/>
              </p:cNvSpPr>
              <p:nvPr/>
            </p:nvSpPr>
            <p:spPr bwMode="auto">
              <a:xfrm>
                <a:off x="1794" y="2476"/>
                <a:ext cx="100" cy="40"/>
              </a:xfrm>
              <a:custGeom>
                <a:avLst/>
                <a:gdLst/>
                <a:ahLst/>
                <a:cxnLst>
                  <a:cxn ang="0">
                    <a:pos x="3" y="31"/>
                  </a:cxn>
                  <a:cxn ang="0">
                    <a:pos x="0" y="20"/>
                  </a:cxn>
                  <a:cxn ang="0">
                    <a:pos x="16" y="8"/>
                  </a:cxn>
                  <a:cxn ang="0">
                    <a:pos x="32" y="2"/>
                  </a:cxn>
                  <a:cxn ang="0">
                    <a:pos x="52" y="0"/>
                  </a:cxn>
                  <a:cxn ang="0">
                    <a:pos x="64" y="0"/>
                  </a:cxn>
                  <a:cxn ang="0">
                    <a:pos x="82" y="4"/>
                  </a:cxn>
                  <a:cxn ang="0">
                    <a:pos x="96" y="12"/>
                  </a:cxn>
                  <a:cxn ang="0">
                    <a:pos x="100" y="26"/>
                  </a:cxn>
                  <a:cxn ang="0">
                    <a:pos x="86" y="34"/>
                  </a:cxn>
                  <a:cxn ang="0">
                    <a:pos x="60" y="40"/>
                  </a:cxn>
                  <a:cxn ang="0">
                    <a:pos x="48" y="38"/>
                  </a:cxn>
                  <a:cxn ang="0">
                    <a:pos x="38" y="37"/>
                  </a:cxn>
                  <a:cxn ang="0">
                    <a:pos x="3" y="31"/>
                  </a:cxn>
                </a:cxnLst>
                <a:rect l="0" t="0" r="r" b="b"/>
                <a:pathLst>
                  <a:path w="100" h="40">
                    <a:moveTo>
                      <a:pt x="3" y="31"/>
                    </a:moveTo>
                    <a:lnTo>
                      <a:pt x="0" y="20"/>
                    </a:lnTo>
                    <a:lnTo>
                      <a:pt x="16" y="8"/>
                    </a:lnTo>
                    <a:lnTo>
                      <a:pt x="32" y="2"/>
                    </a:lnTo>
                    <a:lnTo>
                      <a:pt x="52" y="0"/>
                    </a:lnTo>
                    <a:lnTo>
                      <a:pt x="64" y="0"/>
                    </a:lnTo>
                    <a:lnTo>
                      <a:pt x="82" y="4"/>
                    </a:lnTo>
                    <a:lnTo>
                      <a:pt x="96" y="12"/>
                    </a:lnTo>
                    <a:lnTo>
                      <a:pt x="100" y="26"/>
                    </a:lnTo>
                    <a:lnTo>
                      <a:pt x="86" y="34"/>
                    </a:lnTo>
                    <a:lnTo>
                      <a:pt x="60" y="40"/>
                    </a:lnTo>
                    <a:lnTo>
                      <a:pt x="48" y="38"/>
                    </a:lnTo>
                    <a:lnTo>
                      <a:pt x="38" y="37"/>
                    </a:lnTo>
                    <a:lnTo>
                      <a:pt x="3" y="31"/>
                    </a:lnTo>
                    <a:close/>
                  </a:path>
                </a:pathLst>
              </a:custGeom>
              <a:blipFill dpi="0" rotWithShape="0">
                <a:blip r:embed="rId2" cstate="print"/>
                <a:srcRect/>
                <a:tile tx="0" ty="0" sx="100000" sy="100000" flip="none" algn="tl"/>
              </a:blipFill>
              <a:ln w="9525">
                <a:solidFill>
                  <a:schemeClr val="tx2"/>
                </a:solidFill>
                <a:round/>
                <a:headEnd/>
                <a:tailEnd/>
              </a:ln>
              <a:effectLst>
                <a:outerShdw dist="12700" dir="10800000" algn="ctr" rotWithShape="0">
                  <a:schemeClr val="tx1"/>
                </a:outerShdw>
              </a:effectLst>
            </p:spPr>
            <p:txBody>
              <a:bodyPr/>
              <a:lstStyle/>
              <a:p>
                <a:endParaRPr lang="ro-RO"/>
              </a:p>
            </p:txBody>
          </p:sp>
          <p:sp>
            <p:nvSpPr>
              <p:cNvPr id="182305" name="Freeform 33" descr="Газетная бумага"/>
              <p:cNvSpPr>
                <a:spLocks noChangeAspect="1"/>
              </p:cNvSpPr>
              <p:nvPr/>
            </p:nvSpPr>
            <p:spPr bwMode="auto">
              <a:xfrm>
                <a:off x="2028" y="2523"/>
                <a:ext cx="100" cy="36"/>
              </a:xfrm>
              <a:custGeom>
                <a:avLst/>
                <a:gdLst/>
                <a:ahLst/>
                <a:cxnLst>
                  <a:cxn ang="0">
                    <a:pos x="3" y="27"/>
                  </a:cxn>
                  <a:cxn ang="0">
                    <a:pos x="0" y="20"/>
                  </a:cxn>
                  <a:cxn ang="0">
                    <a:pos x="16" y="8"/>
                  </a:cxn>
                  <a:cxn ang="0">
                    <a:pos x="32" y="2"/>
                  </a:cxn>
                  <a:cxn ang="0">
                    <a:pos x="52" y="0"/>
                  </a:cxn>
                  <a:cxn ang="0">
                    <a:pos x="64" y="0"/>
                  </a:cxn>
                  <a:cxn ang="0">
                    <a:pos x="82" y="4"/>
                  </a:cxn>
                  <a:cxn ang="0">
                    <a:pos x="96" y="12"/>
                  </a:cxn>
                  <a:cxn ang="0">
                    <a:pos x="100" y="26"/>
                  </a:cxn>
                  <a:cxn ang="0">
                    <a:pos x="86" y="34"/>
                  </a:cxn>
                  <a:cxn ang="0">
                    <a:pos x="66" y="36"/>
                  </a:cxn>
                  <a:cxn ang="0">
                    <a:pos x="50" y="36"/>
                  </a:cxn>
                  <a:cxn ang="0">
                    <a:pos x="35" y="35"/>
                  </a:cxn>
                  <a:cxn ang="0">
                    <a:pos x="3" y="27"/>
                  </a:cxn>
                </a:cxnLst>
                <a:rect l="0" t="0" r="r" b="b"/>
                <a:pathLst>
                  <a:path w="100" h="36">
                    <a:moveTo>
                      <a:pt x="3" y="27"/>
                    </a:moveTo>
                    <a:lnTo>
                      <a:pt x="0" y="20"/>
                    </a:lnTo>
                    <a:lnTo>
                      <a:pt x="16" y="8"/>
                    </a:lnTo>
                    <a:lnTo>
                      <a:pt x="32" y="2"/>
                    </a:lnTo>
                    <a:lnTo>
                      <a:pt x="52" y="0"/>
                    </a:lnTo>
                    <a:lnTo>
                      <a:pt x="64" y="0"/>
                    </a:lnTo>
                    <a:lnTo>
                      <a:pt x="82" y="4"/>
                    </a:lnTo>
                    <a:lnTo>
                      <a:pt x="96" y="12"/>
                    </a:lnTo>
                    <a:lnTo>
                      <a:pt x="100" y="26"/>
                    </a:lnTo>
                    <a:lnTo>
                      <a:pt x="86" y="34"/>
                    </a:lnTo>
                    <a:lnTo>
                      <a:pt x="66" y="36"/>
                    </a:lnTo>
                    <a:lnTo>
                      <a:pt x="50" y="36"/>
                    </a:lnTo>
                    <a:lnTo>
                      <a:pt x="35" y="35"/>
                    </a:lnTo>
                    <a:lnTo>
                      <a:pt x="3" y="27"/>
                    </a:lnTo>
                    <a:close/>
                  </a:path>
                </a:pathLst>
              </a:custGeom>
              <a:blipFill dpi="0" rotWithShape="0">
                <a:blip r:embed="rId2" cstate="print"/>
                <a:srcRect/>
                <a:tile tx="0" ty="0" sx="100000" sy="100000" flip="none" algn="tl"/>
              </a:blipFill>
              <a:ln w="9525">
                <a:solidFill>
                  <a:schemeClr val="tx2"/>
                </a:solidFill>
                <a:round/>
                <a:headEnd/>
                <a:tailEnd/>
              </a:ln>
              <a:effectLst>
                <a:outerShdw dist="12700" dir="10800000" algn="ctr" rotWithShape="0">
                  <a:schemeClr val="tx1"/>
                </a:outerShdw>
              </a:effectLst>
            </p:spPr>
            <p:txBody>
              <a:bodyPr/>
              <a:lstStyle/>
              <a:p>
                <a:endParaRPr lang="ro-RO"/>
              </a:p>
            </p:txBody>
          </p:sp>
          <p:sp>
            <p:nvSpPr>
              <p:cNvPr id="182306" name="Freeform 34" descr="Газетная бумага"/>
              <p:cNvSpPr>
                <a:spLocks noChangeAspect="1"/>
              </p:cNvSpPr>
              <p:nvPr/>
            </p:nvSpPr>
            <p:spPr bwMode="auto">
              <a:xfrm>
                <a:off x="2258" y="2565"/>
                <a:ext cx="100" cy="38"/>
              </a:xfrm>
              <a:custGeom>
                <a:avLst/>
                <a:gdLst/>
                <a:ahLst/>
                <a:cxnLst>
                  <a:cxn ang="0">
                    <a:pos x="6" y="29"/>
                  </a:cxn>
                  <a:cxn ang="0">
                    <a:pos x="0" y="20"/>
                  </a:cxn>
                  <a:cxn ang="0">
                    <a:pos x="16" y="8"/>
                  </a:cxn>
                  <a:cxn ang="0">
                    <a:pos x="32" y="2"/>
                  </a:cxn>
                  <a:cxn ang="0">
                    <a:pos x="42" y="0"/>
                  </a:cxn>
                  <a:cxn ang="0">
                    <a:pos x="52" y="0"/>
                  </a:cxn>
                  <a:cxn ang="0">
                    <a:pos x="64" y="0"/>
                  </a:cxn>
                  <a:cxn ang="0">
                    <a:pos x="82" y="4"/>
                  </a:cxn>
                  <a:cxn ang="0">
                    <a:pos x="96" y="12"/>
                  </a:cxn>
                  <a:cxn ang="0">
                    <a:pos x="100" y="26"/>
                  </a:cxn>
                  <a:cxn ang="0">
                    <a:pos x="86" y="34"/>
                  </a:cxn>
                  <a:cxn ang="0">
                    <a:pos x="67" y="38"/>
                  </a:cxn>
                  <a:cxn ang="0">
                    <a:pos x="51" y="38"/>
                  </a:cxn>
                  <a:cxn ang="0">
                    <a:pos x="33" y="35"/>
                  </a:cxn>
                  <a:cxn ang="0">
                    <a:pos x="6" y="29"/>
                  </a:cxn>
                </a:cxnLst>
                <a:rect l="0" t="0" r="r" b="b"/>
                <a:pathLst>
                  <a:path w="100" h="38">
                    <a:moveTo>
                      <a:pt x="6" y="29"/>
                    </a:moveTo>
                    <a:lnTo>
                      <a:pt x="0" y="20"/>
                    </a:lnTo>
                    <a:lnTo>
                      <a:pt x="16" y="8"/>
                    </a:lnTo>
                    <a:lnTo>
                      <a:pt x="32" y="2"/>
                    </a:lnTo>
                    <a:lnTo>
                      <a:pt x="42" y="0"/>
                    </a:lnTo>
                    <a:lnTo>
                      <a:pt x="52" y="0"/>
                    </a:lnTo>
                    <a:lnTo>
                      <a:pt x="64" y="0"/>
                    </a:lnTo>
                    <a:lnTo>
                      <a:pt x="82" y="4"/>
                    </a:lnTo>
                    <a:lnTo>
                      <a:pt x="96" y="12"/>
                    </a:lnTo>
                    <a:lnTo>
                      <a:pt x="100" y="26"/>
                    </a:lnTo>
                    <a:lnTo>
                      <a:pt x="86" y="34"/>
                    </a:lnTo>
                    <a:lnTo>
                      <a:pt x="67" y="38"/>
                    </a:lnTo>
                    <a:lnTo>
                      <a:pt x="51" y="38"/>
                    </a:lnTo>
                    <a:lnTo>
                      <a:pt x="33" y="35"/>
                    </a:lnTo>
                    <a:lnTo>
                      <a:pt x="6" y="29"/>
                    </a:lnTo>
                    <a:close/>
                  </a:path>
                </a:pathLst>
              </a:custGeom>
              <a:blipFill dpi="0" rotWithShape="0">
                <a:blip r:embed="rId2" cstate="print"/>
                <a:srcRect/>
                <a:tile tx="0" ty="0" sx="100000" sy="100000" flip="none" algn="tl"/>
              </a:blipFill>
              <a:ln w="9525">
                <a:solidFill>
                  <a:schemeClr val="tx2"/>
                </a:solidFill>
                <a:round/>
                <a:headEnd/>
                <a:tailEnd/>
              </a:ln>
              <a:effectLst>
                <a:outerShdw dist="12700" dir="10800000" algn="ctr" rotWithShape="0">
                  <a:schemeClr val="tx1"/>
                </a:outerShdw>
              </a:effectLst>
            </p:spPr>
            <p:txBody>
              <a:bodyPr/>
              <a:lstStyle/>
              <a:p>
                <a:endParaRPr lang="ro-RO"/>
              </a:p>
            </p:txBody>
          </p:sp>
          <p:sp>
            <p:nvSpPr>
              <p:cNvPr id="182307" name="Freeform 35" descr="Газетная бумага"/>
              <p:cNvSpPr>
                <a:spLocks noChangeAspect="1"/>
              </p:cNvSpPr>
              <p:nvPr/>
            </p:nvSpPr>
            <p:spPr bwMode="auto">
              <a:xfrm>
                <a:off x="2506" y="2618"/>
                <a:ext cx="100" cy="34"/>
              </a:xfrm>
              <a:custGeom>
                <a:avLst/>
                <a:gdLst/>
                <a:ahLst/>
                <a:cxnLst>
                  <a:cxn ang="0">
                    <a:pos x="16" y="25"/>
                  </a:cxn>
                  <a:cxn ang="0">
                    <a:pos x="0" y="20"/>
                  </a:cxn>
                  <a:cxn ang="0">
                    <a:pos x="16" y="8"/>
                  </a:cxn>
                  <a:cxn ang="0">
                    <a:pos x="32" y="2"/>
                  </a:cxn>
                  <a:cxn ang="0">
                    <a:pos x="52" y="0"/>
                  </a:cxn>
                  <a:cxn ang="0">
                    <a:pos x="64" y="0"/>
                  </a:cxn>
                  <a:cxn ang="0">
                    <a:pos x="82" y="4"/>
                  </a:cxn>
                  <a:cxn ang="0">
                    <a:pos x="96" y="12"/>
                  </a:cxn>
                  <a:cxn ang="0">
                    <a:pos x="100" y="26"/>
                  </a:cxn>
                  <a:cxn ang="0">
                    <a:pos x="86" y="34"/>
                  </a:cxn>
                  <a:cxn ang="0">
                    <a:pos x="72" y="34"/>
                  </a:cxn>
                  <a:cxn ang="0">
                    <a:pos x="54" y="34"/>
                  </a:cxn>
                  <a:cxn ang="0">
                    <a:pos x="44" y="33"/>
                  </a:cxn>
                  <a:cxn ang="0">
                    <a:pos x="16" y="25"/>
                  </a:cxn>
                </a:cxnLst>
                <a:rect l="0" t="0" r="r" b="b"/>
                <a:pathLst>
                  <a:path w="100" h="34">
                    <a:moveTo>
                      <a:pt x="16" y="25"/>
                    </a:moveTo>
                    <a:lnTo>
                      <a:pt x="0" y="20"/>
                    </a:lnTo>
                    <a:lnTo>
                      <a:pt x="16" y="8"/>
                    </a:lnTo>
                    <a:lnTo>
                      <a:pt x="32" y="2"/>
                    </a:lnTo>
                    <a:lnTo>
                      <a:pt x="52" y="0"/>
                    </a:lnTo>
                    <a:lnTo>
                      <a:pt x="64" y="0"/>
                    </a:lnTo>
                    <a:lnTo>
                      <a:pt x="82" y="4"/>
                    </a:lnTo>
                    <a:lnTo>
                      <a:pt x="96" y="12"/>
                    </a:lnTo>
                    <a:lnTo>
                      <a:pt x="100" y="26"/>
                    </a:lnTo>
                    <a:lnTo>
                      <a:pt x="86" y="34"/>
                    </a:lnTo>
                    <a:lnTo>
                      <a:pt x="72" y="34"/>
                    </a:lnTo>
                    <a:lnTo>
                      <a:pt x="54" y="34"/>
                    </a:lnTo>
                    <a:lnTo>
                      <a:pt x="44" y="33"/>
                    </a:lnTo>
                    <a:lnTo>
                      <a:pt x="16" y="25"/>
                    </a:lnTo>
                    <a:close/>
                  </a:path>
                </a:pathLst>
              </a:custGeom>
              <a:blipFill dpi="0" rotWithShape="0">
                <a:blip r:embed="rId2" cstate="print"/>
                <a:srcRect/>
                <a:tile tx="0" ty="0" sx="100000" sy="100000" flip="none" algn="tl"/>
              </a:blipFill>
              <a:ln w="9525">
                <a:solidFill>
                  <a:schemeClr val="tx2"/>
                </a:solidFill>
                <a:round/>
                <a:headEnd/>
                <a:tailEnd/>
              </a:ln>
              <a:effectLst>
                <a:outerShdw dist="12700" dir="10800000" algn="ctr" rotWithShape="0">
                  <a:schemeClr val="tx1"/>
                </a:outerShdw>
              </a:effectLst>
            </p:spPr>
            <p:txBody>
              <a:bodyPr/>
              <a:lstStyle/>
              <a:p>
                <a:endParaRPr lang="ro-RO"/>
              </a:p>
            </p:txBody>
          </p:sp>
          <p:sp>
            <p:nvSpPr>
              <p:cNvPr id="182308" name="Oval 36" descr="Газетная бумага"/>
              <p:cNvSpPr>
                <a:spLocks noChangeAspect="1" noChangeArrowheads="1"/>
              </p:cNvSpPr>
              <p:nvPr/>
            </p:nvSpPr>
            <p:spPr bwMode="auto">
              <a:xfrm rot="-803869">
                <a:off x="1949" y="2450"/>
                <a:ext cx="117" cy="47"/>
              </a:xfrm>
              <a:prstGeom prst="ellipse">
                <a:avLst/>
              </a:prstGeom>
              <a:blipFill dpi="0" rotWithShape="0">
                <a:blip r:embed="rId2" cstate="print"/>
                <a:srcRect/>
                <a:tile tx="0" ty="0" sx="100000" sy="100000" flip="none" algn="tl"/>
              </a:blipFill>
              <a:ln w="9525">
                <a:solidFill>
                  <a:schemeClr val="tx2"/>
                </a:solidFill>
                <a:round/>
                <a:headEnd/>
                <a:tailEnd/>
              </a:ln>
              <a:effectLst>
                <a:outerShdw dist="12700" dir="10800000" algn="ctr" rotWithShape="0">
                  <a:schemeClr val="tx1"/>
                </a:outerShdw>
              </a:effectLst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82309" name="Oval 37" descr="Газетная бумага"/>
              <p:cNvSpPr>
                <a:spLocks noChangeAspect="1" noChangeArrowheads="1"/>
              </p:cNvSpPr>
              <p:nvPr/>
            </p:nvSpPr>
            <p:spPr bwMode="auto">
              <a:xfrm rot="-803869">
                <a:off x="2197" y="2503"/>
                <a:ext cx="117" cy="47"/>
              </a:xfrm>
              <a:prstGeom prst="ellipse">
                <a:avLst/>
              </a:prstGeom>
              <a:blipFill dpi="0" rotWithShape="0">
                <a:blip r:embed="rId2" cstate="print"/>
                <a:srcRect/>
                <a:tile tx="0" ty="0" sx="100000" sy="100000" flip="none" algn="tl"/>
              </a:blipFill>
              <a:ln w="9525">
                <a:solidFill>
                  <a:schemeClr val="tx2"/>
                </a:solidFill>
                <a:round/>
                <a:headEnd/>
                <a:tailEnd/>
              </a:ln>
              <a:effectLst>
                <a:outerShdw dist="12700" dir="10800000" algn="ctr" rotWithShape="0">
                  <a:schemeClr val="tx1"/>
                </a:outerShdw>
              </a:effectLst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82310" name="Oval 38" descr="Газетная бумага"/>
              <p:cNvSpPr>
                <a:spLocks noChangeAspect="1" noChangeArrowheads="1"/>
              </p:cNvSpPr>
              <p:nvPr/>
            </p:nvSpPr>
            <p:spPr bwMode="auto">
              <a:xfrm rot="-803869">
                <a:off x="2414" y="2550"/>
                <a:ext cx="117" cy="47"/>
              </a:xfrm>
              <a:prstGeom prst="ellipse">
                <a:avLst/>
              </a:prstGeom>
              <a:blipFill dpi="0" rotWithShape="0">
                <a:blip r:embed="rId2" cstate="print"/>
                <a:srcRect/>
                <a:tile tx="0" ty="0" sx="100000" sy="100000" flip="none" algn="tl"/>
              </a:blipFill>
              <a:ln w="9525">
                <a:solidFill>
                  <a:schemeClr val="tx2"/>
                </a:solidFill>
                <a:round/>
                <a:headEnd/>
                <a:tailEnd/>
              </a:ln>
              <a:effectLst>
                <a:outerShdw dist="12700" dir="10800000" algn="ctr" rotWithShape="0">
                  <a:schemeClr val="tx1"/>
                </a:outerShdw>
              </a:effectLst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82311" name="Freeform 39" descr="Газетная бумага"/>
              <p:cNvSpPr>
                <a:spLocks noChangeAspect="1"/>
              </p:cNvSpPr>
              <p:nvPr/>
            </p:nvSpPr>
            <p:spPr bwMode="auto">
              <a:xfrm>
                <a:off x="2655" y="2583"/>
                <a:ext cx="97" cy="39"/>
              </a:xfrm>
              <a:custGeom>
                <a:avLst/>
                <a:gdLst/>
                <a:ahLst/>
                <a:cxnLst>
                  <a:cxn ang="0">
                    <a:pos x="97" y="15"/>
                  </a:cxn>
                  <a:cxn ang="0">
                    <a:pos x="80" y="8"/>
                  </a:cxn>
                  <a:cxn ang="0">
                    <a:pos x="62" y="2"/>
                  </a:cxn>
                  <a:cxn ang="0">
                    <a:pos x="42" y="0"/>
                  </a:cxn>
                  <a:cxn ang="0">
                    <a:pos x="25" y="0"/>
                  </a:cxn>
                  <a:cxn ang="0">
                    <a:pos x="10" y="3"/>
                  </a:cxn>
                  <a:cxn ang="0">
                    <a:pos x="0" y="14"/>
                  </a:cxn>
                  <a:cxn ang="0">
                    <a:pos x="16" y="26"/>
                  </a:cxn>
                  <a:cxn ang="0">
                    <a:pos x="33" y="35"/>
                  </a:cxn>
                  <a:cxn ang="0">
                    <a:pos x="59" y="39"/>
                  </a:cxn>
                  <a:cxn ang="0">
                    <a:pos x="82" y="38"/>
                  </a:cxn>
                  <a:cxn ang="0">
                    <a:pos x="95" y="36"/>
                  </a:cxn>
                  <a:cxn ang="0">
                    <a:pos x="97" y="15"/>
                  </a:cxn>
                </a:cxnLst>
                <a:rect l="0" t="0" r="r" b="b"/>
                <a:pathLst>
                  <a:path w="97" h="39">
                    <a:moveTo>
                      <a:pt x="97" y="15"/>
                    </a:moveTo>
                    <a:lnTo>
                      <a:pt x="80" y="8"/>
                    </a:lnTo>
                    <a:lnTo>
                      <a:pt x="62" y="2"/>
                    </a:lnTo>
                    <a:lnTo>
                      <a:pt x="42" y="0"/>
                    </a:lnTo>
                    <a:lnTo>
                      <a:pt x="25" y="0"/>
                    </a:lnTo>
                    <a:lnTo>
                      <a:pt x="10" y="3"/>
                    </a:lnTo>
                    <a:lnTo>
                      <a:pt x="0" y="14"/>
                    </a:lnTo>
                    <a:lnTo>
                      <a:pt x="16" y="26"/>
                    </a:lnTo>
                    <a:lnTo>
                      <a:pt x="33" y="35"/>
                    </a:lnTo>
                    <a:lnTo>
                      <a:pt x="59" y="39"/>
                    </a:lnTo>
                    <a:lnTo>
                      <a:pt x="82" y="38"/>
                    </a:lnTo>
                    <a:lnTo>
                      <a:pt x="95" y="36"/>
                    </a:lnTo>
                    <a:lnTo>
                      <a:pt x="97" y="15"/>
                    </a:lnTo>
                    <a:close/>
                  </a:path>
                </a:pathLst>
              </a:custGeom>
              <a:blipFill dpi="0" rotWithShape="0">
                <a:blip r:embed="rId2" cstate="print"/>
                <a:srcRect/>
                <a:tile tx="0" ty="0" sx="100000" sy="100000" flip="none" algn="tl"/>
              </a:blipFill>
              <a:ln w="9525">
                <a:solidFill>
                  <a:schemeClr val="tx2"/>
                </a:solidFill>
                <a:round/>
                <a:headEnd/>
                <a:tailEnd/>
              </a:ln>
              <a:effectLst>
                <a:outerShdw dist="12700" dir="10800000" algn="ctr" rotWithShape="0">
                  <a:schemeClr val="tx1"/>
                </a:outerShdw>
              </a:effectLst>
            </p:spPr>
            <p:txBody>
              <a:bodyPr/>
              <a:lstStyle/>
              <a:p>
                <a:endParaRPr lang="ro-RO"/>
              </a:p>
            </p:txBody>
          </p:sp>
        </p:grpSp>
      </p:grpSp>
      <p:sp>
        <p:nvSpPr>
          <p:cNvPr id="182312" name="Oval 40"/>
          <p:cNvSpPr>
            <a:spLocks noChangeAspect="1" noChangeArrowheads="1"/>
          </p:cNvSpPr>
          <p:nvPr/>
        </p:nvSpPr>
        <p:spPr bwMode="auto">
          <a:xfrm>
            <a:off x="4397375" y="3744913"/>
            <a:ext cx="1666875" cy="915987"/>
          </a:xfrm>
          <a:prstGeom prst="ellipse">
            <a:avLst/>
          </a:prstGeom>
          <a:gradFill rotWithShape="0">
            <a:gsLst>
              <a:gs pos="0">
                <a:srgbClr val="4D4D4D"/>
              </a:gs>
              <a:gs pos="100000">
                <a:srgbClr val="4D4D4D">
                  <a:gamma/>
                  <a:shade val="0"/>
                  <a:invGamma/>
                </a:srgbClr>
              </a:gs>
            </a:gsLst>
            <a:lin ang="18900000" scaled="1"/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82313" name="Freeform 41"/>
          <p:cNvSpPr>
            <a:spLocks noChangeAspect="1"/>
          </p:cNvSpPr>
          <p:nvPr/>
        </p:nvSpPr>
        <p:spPr bwMode="auto">
          <a:xfrm>
            <a:off x="4397375" y="1743075"/>
            <a:ext cx="1658938" cy="2638425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854"/>
              </a:cxn>
              <a:cxn ang="0">
                <a:pos x="6" y="894"/>
              </a:cxn>
              <a:cxn ang="0">
                <a:pos x="16" y="928"/>
              </a:cxn>
              <a:cxn ang="0">
                <a:pos x="46" y="957"/>
              </a:cxn>
              <a:cxn ang="0">
                <a:pos x="82" y="986"/>
              </a:cxn>
              <a:cxn ang="0">
                <a:pos x="124" y="1008"/>
              </a:cxn>
              <a:cxn ang="0">
                <a:pos x="167" y="1022"/>
              </a:cxn>
              <a:cxn ang="0">
                <a:pos x="232" y="1035"/>
              </a:cxn>
              <a:cxn ang="0">
                <a:pos x="304" y="1041"/>
              </a:cxn>
              <a:cxn ang="0">
                <a:pos x="367" y="1042"/>
              </a:cxn>
              <a:cxn ang="0">
                <a:pos x="424" y="1041"/>
              </a:cxn>
              <a:cxn ang="0">
                <a:pos x="484" y="1033"/>
              </a:cxn>
              <a:cxn ang="0">
                <a:pos x="537" y="1022"/>
              </a:cxn>
              <a:cxn ang="0">
                <a:pos x="586" y="1009"/>
              </a:cxn>
              <a:cxn ang="0">
                <a:pos x="631" y="994"/>
              </a:cxn>
              <a:cxn ang="0">
                <a:pos x="676" y="963"/>
              </a:cxn>
              <a:cxn ang="0">
                <a:pos x="713" y="928"/>
              </a:cxn>
              <a:cxn ang="0">
                <a:pos x="730" y="888"/>
              </a:cxn>
              <a:cxn ang="0">
                <a:pos x="741" y="844"/>
              </a:cxn>
              <a:cxn ang="0">
                <a:pos x="741" y="1"/>
              </a:cxn>
              <a:cxn ang="0">
                <a:pos x="0" y="0"/>
              </a:cxn>
            </a:cxnLst>
            <a:rect l="0" t="0" r="r" b="b"/>
            <a:pathLst>
              <a:path w="741" h="1042">
                <a:moveTo>
                  <a:pt x="0" y="0"/>
                </a:moveTo>
                <a:lnTo>
                  <a:pt x="0" y="854"/>
                </a:lnTo>
                <a:lnTo>
                  <a:pt x="6" y="894"/>
                </a:lnTo>
                <a:lnTo>
                  <a:pt x="16" y="928"/>
                </a:lnTo>
                <a:lnTo>
                  <a:pt x="46" y="957"/>
                </a:lnTo>
                <a:lnTo>
                  <a:pt x="82" y="986"/>
                </a:lnTo>
                <a:lnTo>
                  <a:pt x="124" y="1008"/>
                </a:lnTo>
                <a:lnTo>
                  <a:pt x="167" y="1022"/>
                </a:lnTo>
                <a:lnTo>
                  <a:pt x="232" y="1035"/>
                </a:lnTo>
                <a:lnTo>
                  <a:pt x="304" y="1041"/>
                </a:lnTo>
                <a:lnTo>
                  <a:pt x="367" y="1042"/>
                </a:lnTo>
                <a:lnTo>
                  <a:pt x="424" y="1041"/>
                </a:lnTo>
                <a:lnTo>
                  <a:pt x="484" y="1033"/>
                </a:lnTo>
                <a:lnTo>
                  <a:pt x="537" y="1022"/>
                </a:lnTo>
                <a:lnTo>
                  <a:pt x="586" y="1009"/>
                </a:lnTo>
                <a:lnTo>
                  <a:pt x="631" y="994"/>
                </a:lnTo>
                <a:lnTo>
                  <a:pt x="676" y="963"/>
                </a:lnTo>
                <a:lnTo>
                  <a:pt x="713" y="928"/>
                </a:lnTo>
                <a:lnTo>
                  <a:pt x="730" y="888"/>
                </a:lnTo>
                <a:lnTo>
                  <a:pt x="741" y="844"/>
                </a:lnTo>
                <a:lnTo>
                  <a:pt x="741" y="1"/>
                </a:lnTo>
                <a:lnTo>
                  <a:pt x="0" y="0"/>
                </a:lnTo>
                <a:close/>
              </a:path>
            </a:pathLst>
          </a:custGeom>
          <a:gradFill rotWithShape="0">
            <a:gsLst>
              <a:gs pos="0">
                <a:srgbClr val="666633">
                  <a:gamma/>
                  <a:shade val="27451"/>
                  <a:invGamma/>
                </a:srgbClr>
              </a:gs>
              <a:gs pos="50000">
                <a:srgbClr val="666633"/>
              </a:gs>
              <a:gs pos="100000">
                <a:srgbClr val="666633">
                  <a:gamma/>
                  <a:shade val="27451"/>
                  <a:invGamma/>
                </a:srgbClr>
              </a:gs>
            </a:gsLst>
            <a:lin ang="0" scaled="1"/>
          </a:gradFill>
          <a:ln w="9525" cmpd="sng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endParaRPr lang="ro-RO"/>
          </a:p>
        </p:txBody>
      </p:sp>
      <p:sp>
        <p:nvSpPr>
          <p:cNvPr id="182314" name="Oval 42"/>
          <p:cNvSpPr>
            <a:spLocks noChangeAspect="1" noChangeArrowheads="1"/>
          </p:cNvSpPr>
          <p:nvPr/>
        </p:nvSpPr>
        <p:spPr bwMode="auto">
          <a:xfrm>
            <a:off x="4398963" y="1411288"/>
            <a:ext cx="1655762" cy="935037"/>
          </a:xfrm>
          <a:prstGeom prst="ellipse">
            <a:avLst/>
          </a:prstGeom>
          <a:gradFill rotWithShape="0">
            <a:gsLst>
              <a:gs pos="0">
                <a:srgbClr val="55542A">
                  <a:gamma/>
                  <a:shade val="18039"/>
                  <a:invGamma/>
                </a:srgbClr>
              </a:gs>
              <a:gs pos="50000">
                <a:srgbClr val="55542A"/>
              </a:gs>
              <a:gs pos="100000">
                <a:srgbClr val="55542A">
                  <a:gamma/>
                  <a:shade val="18039"/>
                  <a:invGamma/>
                </a:srgbClr>
              </a:gs>
            </a:gsLst>
            <a:lin ang="0" scaled="1"/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82315" name="Oval 43"/>
          <p:cNvSpPr>
            <a:spLocks noChangeAspect="1" noChangeArrowheads="1"/>
          </p:cNvSpPr>
          <p:nvPr/>
        </p:nvSpPr>
        <p:spPr bwMode="auto">
          <a:xfrm>
            <a:off x="4398963" y="1306513"/>
            <a:ext cx="1655762" cy="938212"/>
          </a:xfrm>
          <a:prstGeom prst="ellipse">
            <a:avLst/>
          </a:prstGeom>
          <a:gradFill rotWithShape="0">
            <a:gsLst>
              <a:gs pos="0">
                <a:srgbClr val="777777">
                  <a:gamma/>
                  <a:shade val="21176"/>
                  <a:invGamma/>
                </a:srgbClr>
              </a:gs>
              <a:gs pos="100000">
                <a:srgbClr val="777777"/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82316" name="Freeform 44"/>
          <p:cNvSpPr>
            <a:spLocks noChangeAspect="1"/>
          </p:cNvSpPr>
          <p:nvPr/>
        </p:nvSpPr>
        <p:spPr bwMode="auto">
          <a:xfrm>
            <a:off x="4397375" y="3538538"/>
            <a:ext cx="1655763" cy="484187"/>
          </a:xfrm>
          <a:custGeom>
            <a:avLst/>
            <a:gdLst/>
            <a:ahLst/>
            <a:cxnLst>
              <a:cxn ang="0">
                <a:pos x="0" y="2"/>
              </a:cxn>
              <a:cxn ang="0">
                <a:pos x="20" y="88"/>
              </a:cxn>
              <a:cxn ang="0">
                <a:pos x="94" y="156"/>
              </a:cxn>
              <a:cxn ang="0">
                <a:pos x="250" y="224"/>
              </a:cxn>
              <a:cxn ang="0">
                <a:pos x="436" y="248"/>
              </a:cxn>
              <a:cxn ang="0">
                <a:pos x="602" y="228"/>
              </a:cxn>
              <a:cxn ang="0">
                <a:pos x="750" y="172"/>
              </a:cxn>
              <a:cxn ang="0">
                <a:pos x="834" y="94"/>
              </a:cxn>
              <a:cxn ang="0">
                <a:pos x="866" y="0"/>
              </a:cxn>
            </a:cxnLst>
            <a:rect l="0" t="0" r="r" b="b"/>
            <a:pathLst>
              <a:path w="866" h="249">
                <a:moveTo>
                  <a:pt x="0" y="2"/>
                </a:moveTo>
                <a:cubicBezTo>
                  <a:pt x="2" y="32"/>
                  <a:pt x="4" y="62"/>
                  <a:pt x="20" y="88"/>
                </a:cubicBezTo>
                <a:cubicBezTo>
                  <a:pt x="36" y="114"/>
                  <a:pt x="56" y="133"/>
                  <a:pt x="94" y="156"/>
                </a:cubicBezTo>
                <a:cubicBezTo>
                  <a:pt x="132" y="179"/>
                  <a:pt x="193" y="209"/>
                  <a:pt x="250" y="224"/>
                </a:cubicBezTo>
                <a:cubicBezTo>
                  <a:pt x="307" y="239"/>
                  <a:pt x="377" y="247"/>
                  <a:pt x="436" y="248"/>
                </a:cubicBezTo>
                <a:cubicBezTo>
                  <a:pt x="495" y="249"/>
                  <a:pt x="550" y="241"/>
                  <a:pt x="602" y="228"/>
                </a:cubicBezTo>
                <a:cubicBezTo>
                  <a:pt x="654" y="215"/>
                  <a:pt x="711" y="194"/>
                  <a:pt x="750" y="172"/>
                </a:cubicBezTo>
                <a:cubicBezTo>
                  <a:pt x="789" y="150"/>
                  <a:pt x="815" y="123"/>
                  <a:pt x="834" y="94"/>
                </a:cubicBezTo>
                <a:cubicBezTo>
                  <a:pt x="853" y="65"/>
                  <a:pt x="861" y="15"/>
                  <a:pt x="866" y="0"/>
                </a:cubicBezTo>
              </a:path>
            </a:pathLst>
          </a:custGeom>
          <a:noFill/>
          <a:ln w="6350" cmpd="sng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endParaRPr lang="ro-RO"/>
          </a:p>
        </p:txBody>
      </p:sp>
      <p:sp>
        <p:nvSpPr>
          <p:cNvPr id="182317" name="Oval 45"/>
          <p:cNvSpPr>
            <a:spLocks noChangeAspect="1" noChangeArrowheads="1"/>
          </p:cNvSpPr>
          <p:nvPr/>
        </p:nvSpPr>
        <p:spPr bwMode="auto">
          <a:xfrm>
            <a:off x="5067300" y="1684338"/>
            <a:ext cx="319088" cy="115887"/>
          </a:xfrm>
          <a:prstGeom prst="ellipse">
            <a:avLst/>
          </a:prstGeom>
          <a:gradFill rotWithShape="0">
            <a:gsLst>
              <a:gs pos="0">
                <a:srgbClr val="333333">
                  <a:gamma/>
                  <a:shade val="46275"/>
                  <a:invGamma/>
                </a:srgbClr>
              </a:gs>
              <a:gs pos="100000">
                <a:srgbClr val="333333"/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82318" name="AutoShape 46"/>
          <p:cNvSpPr>
            <a:spLocks noChangeAspect="1" noChangeArrowheads="1"/>
          </p:cNvSpPr>
          <p:nvPr/>
        </p:nvSpPr>
        <p:spPr bwMode="auto">
          <a:xfrm>
            <a:off x="5122863" y="1525588"/>
            <a:ext cx="212725" cy="241300"/>
          </a:xfrm>
          <a:prstGeom prst="can">
            <a:avLst>
              <a:gd name="adj" fmla="val 28358"/>
            </a:avLst>
          </a:prstGeom>
          <a:gradFill rotWithShape="0">
            <a:gsLst>
              <a:gs pos="0">
                <a:srgbClr val="333333">
                  <a:gamma/>
                  <a:shade val="0"/>
                  <a:invGamma/>
                </a:srgbClr>
              </a:gs>
              <a:gs pos="50000">
                <a:srgbClr val="333333"/>
              </a:gs>
              <a:gs pos="100000">
                <a:srgbClr val="333333">
                  <a:gamma/>
                  <a:shade val="0"/>
                  <a:invGamma/>
                </a:srgbClr>
              </a:gs>
            </a:gsLst>
            <a:lin ang="0" scaled="1"/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grpSp>
        <p:nvGrpSpPr>
          <p:cNvPr id="182319" name="Group 47"/>
          <p:cNvGrpSpPr>
            <a:grpSpLocks noChangeAspect="1"/>
          </p:cNvGrpSpPr>
          <p:nvPr/>
        </p:nvGrpSpPr>
        <p:grpSpPr bwMode="auto">
          <a:xfrm>
            <a:off x="5356225" y="1911350"/>
            <a:ext cx="136525" cy="117475"/>
            <a:chOff x="3216" y="1488"/>
            <a:chExt cx="62" cy="48"/>
          </a:xfrm>
        </p:grpSpPr>
        <p:sp>
          <p:nvSpPr>
            <p:cNvPr id="182320" name="AutoShape 48"/>
            <p:cNvSpPr>
              <a:spLocks noChangeAspect="1" noChangeArrowheads="1"/>
            </p:cNvSpPr>
            <p:nvPr/>
          </p:nvSpPr>
          <p:spPr bwMode="auto">
            <a:xfrm>
              <a:off x="3216" y="1488"/>
              <a:ext cx="62" cy="48"/>
            </a:xfrm>
            <a:prstGeom prst="can">
              <a:avLst>
                <a:gd name="adj" fmla="val 50000"/>
              </a:avLst>
            </a:prstGeom>
            <a:gradFill rotWithShape="0">
              <a:gsLst>
                <a:gs pos="0">
                  <a:srgbClr val="C0C0C0">
                    <a:gamma/>
                    <a:shade val="72549"/>
                    <a:invGamma/>
                  </a:srgbClr>
                </a:gs>
                <a:gs pos="50000">
                  <a:srgbClr val="C0C0C0"/>
                </a:gs>
                <a:gs pos="100000">
                  <a:srgbClr val="C0C0C0">
                    <a:gamma/>
                    <a:shade val="72549"/>
                    <a:invGamma/>
                  </a:srgbClr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82321" name="Freeform 49"/>
            <p:cNvSpPr>
              <a:spLocks noChangeAspect="1"/>
            </p:cNvSpPr>
            <p:nvPr/>
          </p:nvSpPr>
          <p:spPr bwMode="auto">
            <a:xfrm>
              <a:off x="3239" y="1490"/>
              <a:ext cx="16" cy="3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6" y="22"/>
                </a:cxn>
                <a:cxn ang="0">
                  <a:pos x="16" y="33"/>
                </a:cxn>
              </a:cxnLst>
              <a:rect l="0" t="0" r="r" b="b"/>
              <a:pathLst>
                <a:path w="16" h="33">
                  <a:moveTo>
                    <a:pt x="0" y="0"/>
                  </a:moveTo>
                  <a:lnTo>
                    <a:pt x="16" y="22"/>
                  </a:lnTo>
                  <a:lnTo>
                    <a:pt x="16" y="33"/>
                  </a:lnTo>
                </a:path>
              </a:pathLst>
            </a:custGeom>
            <a:noFill/>
            <a:ln w="9525">
              <a:solidFill>
                <a:schemeClr val="tx1"/>
              </a:solidFill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ro-RO"/>
            </a:p>
          </p:txBody>
        </p:sp>
      </p:grpSp>
      <p:grpSp>
        <p:nvGrpSpPr>
          <p:cNvPr id="182322" name="Group 50"/>
          <p:cNvGrpSpPr>
            <a:grpSpLocks noChangeAspect="1"/>
          </p:cNvGrpSpPr>
          <p:nvPr/>
        </p:nvGrpSpPr>
        <p:grpSpPr bwMode="auto">
          <a:xfrm>
            <a:off x="4937125" y="1419225"/>
            <a:ext cx="138113" cy="115888"/>
            <a:chOff x="3216" y="1488"/>
            <a:chExt cx="62" cy="48"/>
          </a:xfrm>
        </p:grpSpPr>
        <p:sp>
          <p:nvSpPr>
            <p:cNvPr id="182323" name="AutoShape 51"/>
            <p:cNvSpPr>
              <a:spLocks noChangeAspect="1" noChangeArrowheads="1"/>
            </p:cNvSpPr>
            <p:nvPr/>
          </p:nvSpPr>
          <p:spPr bwMode="auto">
            <a:xfrm>
              <a:off x="3216" y="1488"/>
              <a:ext cx="62" cy="48"/>
            </a:xfrm>
            <a:prstGeom prst="can">
              <a:avLst>
                <a:gd name="adj" fmla="val 50000"/>
              </a:avLst>
            </a:prstGeom>
            <a:gradFill rotWithShape="0">
              <a:gsLst>
                <a:gs pos="0">
                  <a:srgbClr val="C0C0C0">
                    <a:gamma/>
                    <a:shade val="72549"/>
                    <a:invGamma/>
                  </a:srgbClr>
                </a:gs>
                <a:gs pos="50000">
                  <a:srgbClr val="C0C0C0"/>
                </a:gs>
                <a:gs pos="100000">
                  <a:srgbClr val="C0C0C0">
                    <a:gamma/>
                    <a:shade val="72549"/>
                    <a:invGamma/>
                  </a:srgbClr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82324" name="Freeform 52"/>
            <p:cNvSpPr>
              <a:spLocks noChangeAspect="1"/>
            </p:cNvSpPr>
            <p:nvPr/>
          </p:nvSpPr>
          <p:spPr bwMode="auto">
            <a:xfrm>
              <a:off x="3239" y="1490"/>
              <a:ext cx="16" cy="3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6" y="22"/>
                </a:cxn>
                <a:cxn ang="0">
                  <a:pos x="16" y="33"/>
                </a:cxn>
              </a:cxnLst>
              <a:rect l="0" t="0" r="r" b="b"/>
              <a:pathLst>
                <a:path w="16" h="33">
                  <a:moveTo>
                    <a:pt x="0" y="0"/>
                  </a:moveTo>
                  <a:lnTo>
                    <a:pt x="16" y="22"/>
                  </a:lnTo>
                  <a:lnTo>
                    <a:pt x="16" y="33"/>
                  </a:lnTo>
                </a:path>
              </a:pathLst>
            </a:custGeom>
            <a:noFill/>
            <a:ln w="9525">
              <a:solidFill>
                <a:schemeClr val="tx1"/>
              </a:solidFill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ro-RO"/>
            </a:p>
          </p:txBody>
        </p:sp>
      </p:grpSp>
      <p:grpSp>
        <p:nvGrpSpPr>
          <p:cNvPr id="182325" name="Group 53"/>
          <p:cNvGrpSpPr>
            <a:grpSpLocks noChangeAspect="1"/>
          </p:cNvGrpSpPr>
          <p:nvPr/>
        </p:nvGrpSpPr>
        <p:grpSpPr bwMode="auto">
          <a:xfrm>
            <a:off x="5626100" y="1555750"/>
            <a:ext cx="193675" cy="215900"/>
            <a:chOff x="3341" y="1320"/>
            <a:chExt cx="87" cy="105"/>
          </a:xfrm>
        </p:grpSpPr>
        <p:grpSp>
          <p:nvGrpSpPr>
            <p:cNvPr id="182326" name="Group 54"/>
            <p:cNvGrpSpPr>
              <a:grpSpLocks noChangeAspect="1"/>
            </p:cNvGrpSpPr>
            <p:nvPr/>
          </p:nvGrpSpPr>
          <p:grpSpPr bwMode="auto">
            <a:xfrm>
              <a:off x="3341" y="1355"/>
              <a:ext cx="87" cy="70"/>
              <a:chOff x="3341" y="1355"/>
              <a:chExt cx="87" cy="70"/>
            </a:xfrm>
          </p:grpSpPr>
          <p:sp>
            <p:nvSpPr>
              <p:cNvPr id="182327" name="AutoShape 55"/>
              <p:cNvSpPr>
                <a:spLocks noChangeAspect="1" noChangeArrowheads="1"/>
              </p:cNvSpPr>
              <p:nvPr/>
            </p:nvSpPr>
            <p:spPr bwMode="auto">
              <a:xfrm>
                <a:off x="3341" y="1355"/>
                <a:ext cx="87" cy="36"/>
              </a:xfrm>
              <a:prstGeom prst="hexagon">
                <a:avLst>
                  <a:gd name="adj" fmla="val 60417"/>
                  <a:gd name="vf" fmla="val 115470"/>
                </a:avLst>
              </a:prstGeom>
              <a:solidFill>
                <a:srgbClr val="B2B2B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82328" name="Freeform 56"/>
              <p:cNvSpPr>
                <a:spLocks noChangeAspect="1"/>
              </p:cNvSpPr>
              <p:nvPr/>
            </p:nvSpPr>
            <p:spPr bwMode="auto">
              <a:xfrm>
                <a:off x="3341" y="1373"/>
                <a:ext cx="19" cy="5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9" y="16"/>
                  </a:cxn>
                  <a:cxn ang="0">
                    <a:pos x="19" y="52"/>
                  </a:cxn>
                  <a:cxn ang="0">
                    <a:pos x="0" y="39"/>
                  </a:cxn>
                  <a:cxn ang="0">
                    <a:pos x="0" y="0"/>
                  </a:cxn>
                </a:cxnLst>
                <a:rect l="0" t="0" r="r" b="b"/>
                <a:pathLst>
                  <a:path w="19" h="52">
                    <a:moveTo>
                      <a:pt x="0" y="0"/>
                    </a:moveTo>
                    <a:lnTo>
                      <a:pt x="19" y="16"/>
                    </a:lnTo>
                    <a:lnTo>
                      <a:pt x="19" y="52"/>
                    </a:lnTo>
                    <a:lnTo>
                      <a:pt x="0" y="3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o-RO"/>
              </a:p>
            </p:txBody>
          </p:sp>
          <p:sp>
            <p:nvSpPr>
              <p:cNvPr id="182329" name="Freeform 57"/>
              <p:cNvSpPr>
                <a:spLocks noChangeAspect="1"/>
              </p:cNvSpPr>
              <p:nvPr/>
            </p:nvSpPr>
            <p:spPr bwMode="auto">
              <a:xfrm>
                <a:off x="3360" y="1389"/>
                <a:ext cx="47" cy="3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9" y="0"/>
                  </a:cxn>
                  <a:cxn ang="0">
                    <a:pos x="39" y="36"/>
                  </a:cxn>
                  <a:cxn ang="0">
                    <a:pos x="0" y="36"/>
                  </a:cxn>
                  <a:cxn ang="0">
                    <a:pos x="0" y="0"/>
                  </a:cxn>
                </a:cxnLst>
                <a:rect l="0" t="0" r="r" b="b"/>
                <a:pathLst>
                  <a:path w="39" h="36">
                    <a:moveTo>
                      <a:pt x="0" y="0"/>
                    </a:moveTo>
                    <a:lnTo>
                      <a:pt x="39" y="0"/>
                    </a:lnTo>
                    <a:lnTo>
                      <a:pt x="39" y="36"/>
                    </a:lnTo>
                    <a:lnTo>
                      <a:pt x="0" y="3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folHlink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o-RO"/>
              </a:p>
            </p:txBody>
          </p:sp>
          <p:sp>
            <p:nvSpPr>
              <p:cNvPr id="182330" name="Freeform 58"/>
              <p:cNvSpPr>
                <a:spLocks noChangeAspect="1"/>
              </p:cNvSpPr>
              <p:nvPr/>
            </p:nvSpPr>
            <p:spPr bwMode="auto">
              <a:xfrm>
                <a:off x="3405" y="1371"/>
                <a:ext cx="20" cy="53"/>
              </a:xfrm>
              <a:custGeom>
                <a:avLst/>
                <a:gdLst/>
                <a:ahLst/>
                <a:cxnLst>
                  <a:cxn ang="0">
                    <a:pos x="0" y="17"/>
                  </a:cxn>
                  <a:cxn ang="0">
                    <a:pos x="0" y="53"/>
                  </a:cxn>
                  <a:cxn ang="0">
                    <a:pos x="20" y="36"/>
                  </a:cxn>
                  <a:cxn ang="0">
                    <a:pos x="20" y="0"/>
                  </a:cxn>
                  <a:cxn ang="0">
                    <a:pos x="0" y="17"/>
                  </a:cxn>
                </a:cxnLst>
                <a:rect l="0" t="0" r="r" b="b"/>
                <a:pathLst>
                  <a:path w="20" h="53">
                    <a:moveTo>
                      <a:pt x="0" y="17"/>
                    </a:moveTo>
                    <a:lnTo>
                      <a:pt x="0" y="53"/>
                    </a:lnTo>
                    <a:lnTo>
                      <a:pt x="20" y="36"/>
                    </a:lnTo>
                    <a:lnTo>
                      <a:pt x="20" y="0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chemeClr val="bg2"/>
              </a:solidFill>
              <a:ln w="9525" cap="flat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o-RO"/>
              </a:p>
            </p:txBody>
          </p:sp>
        </p:grpSp>
        <p:sp>
          <p:nvSpPr>
            <p:cNvPr id="182331" name="AutoShape 59"/>
            <p:cNvSpPr>
              <a:spLocks noChangeAspect="1" noChangeArrowheads="1"/>
            </p:cNvSpPr>
            <p:nvPr/>
          </p:nvSpPr>
          <p:spPr bwMode="auto">
            <a:xfrm>
              <a:off x="3363" y="1320"/>
              <a:ext cx="41" cy="57"/>
            </a:xfrm>
            <a:prstGeom prst="can">
              <a:avLst>
                <a:gd name="adj" fmla="val 43902"/>
              </a:avLst>
            </a:prstGeom>
            <a:gradFill rotWithShape="0">
              <a:gsLst>
                <a:gs pos="0">
                  <a:srgbClr val="DDDDDD">
                    <a:gamma/>
                    <a:shade val="46275"/>
                    <a:invGamma/>
                  </a:srgbClr>
                </a:gs>
                <a:gs pos="50000">
                  <a:srgbClr val="DDDDDD"/>
                </a:gs>
                <a:gs pos="100000">
                  <a:srgbClr val="DDDDDD">
                    <a:gamma/>
                    <a:shade val="46275"/>
                    <a:invGamma/>
                  </a:srgbClr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</p:grpSp>
      <p:grpSp>
        <p:nvGrpSpPr>
          <p:cNvPr id="182332" name="Group 60"/>
          <p:cNvGrpSpPr>
            <a:grpSpLocks noChangeAspect="1"/>
          </p:cNvGrpSpPr>
          <p:nvPr/>
        </p:nvGrpSpPr>
        <p:grpSpPr bwMode="auto">
          <a:xfrm>
            <a:off x="4608513" y="1576388"/>
            <a:ext cx="192087" cy="228600"/>
            <a:chOff x="3341" y="1320"/>
            <a:chExt cx="87" cy="105"/>
          </a:xfrm>
        </p:grpSpPr>
        <p:grpSp>
          <p:nvGrpSpPr>
            <p:cNvPr id="182333" name="Group 61"/>
            <p:cNvGrpSpPr>
              <a:grpSpLocks noChangeAspect="1"/>
            </p:cNvGrpSpPr>
            <p:nvPr/>
          </p:nvGrpSpPr>
          <p:grpSpPr bwMode="auto">
            <a:xfrm>
              <a:off x="3341" y="1355"/>
              <a:ext cx="87" cy="70"/>
              <a:chOff x="3341" y="1355"/>
              <a:chExt cx="87" cy="70"/>
            </a:xfrm>
          </p:grpSpPr>
          <p:sp>
            <p:nvSpPr>
              <p:cNvPr id="182334" name="AutoShape 62"/>
              <p:cNvSpPr>
                <a:spLocks noChangeAspect="1" noChangeArrowheads="1"/>
              </p:cNvSpPr>
              <p:nvPr/>
            </p:nvSpPr>
            <p:spPr bwMode="auto">
              <a:xfrm>
                <a:off x="3341" y="1355"/>
                <a:ext cx="87" cy="36"/>
              </a:xfrm>
              <a:prstGeom prst="hexagon">
                <a:avLst>
                  <a:gd name="adj" fmla="val 60417"/>
                  <a:gd name="vf" fmla="val 115470"/>
                </a:avLst>
              </a:prstGeom>
              <a:solidFill>
                <a:srgbClr val="B2B2B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82335" name="Freeform 63"/>
              <p:cNvSpPr>
                <a:spLocks noChangeAspect="1"/>
              </p:cNvSpPr>
              <p:nvPr/>
            </p:nvSpPr>
            <p:spPr bwMode="auto">
              <a:xfrm>
                <a:off x="3341" y="1373"/>
                <a:ext cx="19" cy="5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9" y="16"/>
                  </a:cxn>
                  <a:cxn ang="0">
                    <a:pos x="19" y="52"/>
                  </a:cxn>
                  <a:cxn ang="0">
                    <a:pos x="0" y="39"/>
                  </a:cxn>
                  <a:cxn ang="0">
                    <a:pos x="0" y="0"/>
                  </a:cxn>
                </a:cxnLst>
                <a:rect l="0" t="0" r="r" b="b"/>
                <a:pathLst>
                  <a:path w="19" h="52">
                    <a:moveTo>
                      <a:pt x="0" y="0"/>
                    </a:moveTo>
                    <a:lnTo>
                      <a:pt x="19" y="16"/>
                    </a:lnTo>
                    <a:lnTo>
                      <a:pt x="19" y="52"/>
                    </a:lnTo>
                    <a:lnTo>
                      <a:pt x="0" y="3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o-RO"/>
              </a:p>
            </p:txBody>
          </p:sp>
          <p:sp>
            <p:nvSpPr>
              <p:cNvPr id="182336" name="Freeform 64"/>
              <p:cNvSpPr>
                <a:spLocks noChangeAspect="1"/>
              </p:cNvSpPr>
              <p:nvPr/>
            </p:nvSpPr>
            <p:spPr bwMode="auto">
              <a:xfrm>
                <a:off x="3360" y="1389"/>
                <a:ext cx="47" cy="3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9" y="0"/>
                  </a:cxn>
                  <a:cxn ang="0">
                    <a:pos x="39" y="36"/>
                  </a:cxn>
                  <a:cxn ang="0">
                    <a:pos x="0" y="36"/>
                  </a:cxn>
                  <a:cxn ang="0">
                    <a:pos x="0" y="0"/>
                  </a:cxn>
                </a:cxnLst>
                <a:rect l="0" t="0" r="r" b="b"/>
                <a:pathLst>
                  <a:path w="39" h="36">
                    <a:moveTo>
                      <a:pt x="0" y="0"/>
                    </a:moveTo>
                    <a:lnTo>
                      <a:pt x="39" y="0"/>
                    </a:lnTo>
                    <a:lnTo>
                      <a:pt x="39" y="36"/>
                    </a:lnTo>
                    <a:lnTo>
                      <a:pt x="0" y="3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folHlink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o-RO"/>
              </a:p>
            </p:txBody>
          </p:sp>
          <p:sp>
            <p:nvSpPr>
              <p:cNvPr id="182337" name="Freeform 65"/>
              <p:cNvSpPr>
                <a:spLocks noChangeAspect="1"/>
              </p:cNvSpPr>
              <p:nvPr/>
            </p:nvSpPr>
            <p:spPr bwMode="auto">
              <a:xfrm>
                <a:off x="3405" y="1371"/>
                <a:ext cx="20" cy="53"/>
              </a:xfrm>
              <a:custGeom>
                <a:avLst/>
                <a:gdLst/>
                <a:ahLst/>
                <a:cxnLst>
                  <a:cxn ang="0">
                    <a:pos x="0" y="17"/>
                  </a:cxn>
                  <a:cxn ang="0">
                    <a:pos x="0" y="53"/>
                  </a:cxn>
                  <a:cxn ang="0">
                    <a:pos x="20" y="36"/>
                  </a:cxn>
                  <a:cxn ang="0">
                    <a:pos x="20" y="0"/>
                  </a:cxn>
                  <a:cxn ang="0">
                    <a:pos x="0" y="17"/>
                  </a:cxn>
                </a:cxnLst>
                <a:rect l="0" t="0" r="r" b="b"/>
                <a:pathLst>
                  <a:path w="20" h="53">
                    <a:moveTo>
                      <a:pt x="0" y="17"/>
                    </a:moveTo>
                    <a:lnTo>
                      <a:pt x="0" y="53"/>
                    </a:lnTo>
                    <a:lnTo>
                      <a:pt x="20" y="36"/>
                    </a:lnTo>
                    <a:lnTo>
                      <a:pt x="20" y="0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chemeClr val="bg2"/>
              </a:solidFill>
              <a:ln w="9525" cap="flat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o-RO"/>
              </a:p>
            </p:txBody>
          </p:sp>
        </p:grpSp>
        <p:sp>
          <p:nvSpPr>
            <p:cNvPr id="182338" name="AutoShape 66"/>
            <p:cNvSpPr>
              <a:spLocks noChangeAspect="1" noChangeArrowheads="1"/>
            </p:cNvSpPr>
            <p:nvPr/>
          </p:nvSpPr>
          <p:spPr bwMode="auto">
            <a:xfrm>
              <a:off x="3363" y="1320"/>
              <a:ext cx="41" cy="57"/>
            </a:xfrm>
            <a:prstGeom prst="can">
              <a:avLst>
                <a:gd name="adj" fmla="val 43902"/>
              </a:avLst>
            </a:prstGeom>
            <a:gradFill rotWithShape="0">
              <a:gsLst>
                <a:gs pos="0">
                  <a:srgbClr val="DDDDDD">
                    <a:gamma/>
                    <a:shade val="46275"/>
                    <a:invGamma/>
                  </a:srgbClr>
                </a:gs>
                <a:gs pos="50000">
                  <a:srgbClr val="DDDDDD"/>
                </a:gs>
                <a:gs pos="100000">
                  <a:srgbClr val="DDDDDD">
                    <a:gamma/>
                    <a:shade val="46275"/>
                    <a:invGamma/>
                  </a:srgbClr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</p:grpSp>
      <p:grpSp>
        <p:nvGrpSpPr>
          <p:cNvPr id="182339" name="Group 67"/>
          <p:cNvGrpSpPr>
            <a:grpSpLocks noChangeAspect="1"/>
          </p:cNvGrpSpPr>
          <p:nvPr/>
        </p:nvGrpSpPr>
        <p:grpSpPr bwMode="auto">
          <a:xfrm>
            <a:off x="5099050" y="1066800"/>
            <a:ext cx="242888" cy="279400"/>
            <a:chOff x="3111" y="1118"/>
            <a:chExt cx="109" cy="127"/>
          </a:xfrm>
        </p:grpSpPr>
        <p:sp>
          <p:nvSpPr>
            <p:cNvPr id="182340" name="AutoShape 68"/>
            <p:cNvSpPr>
              <a:spLocks noChangeAspect="1" noChangeArrowheads="1"/>
            </p:cNvSpPr>
            <p:nvPr/>
          </p:nvSpPr>
          <p:spPr bwMode="auto">
            <a:xfrm>
              <a:off x="3111" y="1227"/>
              <a:ext cx="109" cy="18"/>
            </a:xfrm>
            <a:prstGeom prst="roundRect">
              <a:avLst>
                <a:gd name="adj" fmla="val 41667"/>
              </a:avLst>
            </a:prstGeom>
            <a:solidFill>
              <a:srgbClr val="333333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82341" name="Freeform 69"/>
            <p:cNvSpPr>
              <a:spLocks noChangeAspect="1"/>
            </p:cNvSpPr>
            <p:nvPr/>
          </p:nvSpPr>
          <p:spPr bwMode="auto">
            <a:xfrm>
              <a:off x="3120" y="1118"/>
              <a:ext cx="93" cy="121"/>
            </a:xfrm>
            <a:custGeom>
              <a:avLst/>
              <a:gdLst/>
              <a:ahLst/>
              <a:cxnLst>
                <a:cxn ang="0">
                  <a:pos x="0" y="121"/>
                </a:cxn>
                <a:cxn ang="0">
                  <a:pos x="0" y="37"/>
                </a:cxn>
                <a:cxn ang="0">
                  <a:pos x="6" y="21"/>
                </a:cxn>
                <a:cxn ang="0">
                  <a:pos x="15" y="10"/>
                </a:cxn>
                <a:cxn ang="0">
                  <a:pos x="27" y="4"/>
                </a:cxn>
                <a:cxn ang="0">
                  <a:pos x="38" y="0"/>
                </a:cxn>
                <a:cxn ang="0">
                  <a:pos x="54" y="0"/>
                </a:cxn>
                <a:cxn ang="0">
                  <a:pos x="68" y="3"/>
                </a:cxn>
                <a:cxn ang="0">
                  <a:pos x="78" y="9"/>
                </a:cxn>
                <a:cxn ang="0">
                  <a:pos x="90" y="21"/>
                </a:cxn>
                <a:cxn ang="0">
                  <a:pos x="93" y="37"/>
                </a:cxn>
                <a:cxn ang="0">
                  <a:pos x="93" y="121"/>
                </a:cxn>
                <a:cxn ang="0">
                  <a:pos x="0" y="121"/>
                </a:cxn>
              </a:cxnLst>
              <a:rect l="0" t="0" r="r" b="b"/>
              <a:pathLst>
                <a:path w="93" h="121">
                  <a:moveTo>
                    <a:pt x="0" y="121"/>
                  </a:moveTo>
                  <a:lnTo>
                    <a:pt x="0" y="37"/>
                  </a:lnTo>
                  <a:lnTo>
                    <a:pt x="6" y="21"/>
                  </a:lnTo>
                  <a:lnTo>
                    <a:pt x="15" y="10"/>
                  </a:lnTo>
                  <a:lnTo>
                    <a:pt x="27" y="4"/>
                  </a:lnTo>
                  <a:lnTo>
                    <a:pt x="38" y="0"/>
                  </a:lnTo>
                  <a:lnTo>
                    <a:pt x="54" y="0"/>
                  </a:lnTo>
                  <a:lnTo>
                    <a:pt x="68" y="3"/>
                  </a:lnTo>
                  <a:lnTo>
                    <a:pt x="78" y="9"/>
                  </a:lnTo>
                  <a:lnTo>
                    <a:pt x="90" y="21"/>
                  </a:lnTo>
                  <a:lnTo>
                    <a:pt x="93" y="37"/>
                  </a:lnTo>
                  <a:lnTo>
                    <a:pt x="93" y="121"/>
                  </a:lnTo>
                  <a:lnTo>
                    <a:pt x="0" y="121"/>
                  </a:lnTo>
                  <a:close/>
                </a:path>
              </a:pathLst>
            </a:custGeom>
            <a:gradFill rotWithShape="0">
              <a:gsLst>
                <a:gs pos="0">
                  <a:srgbClr val="B2B2B2"/>
                </a:gs>
                <a:gs pos="100000">
                  <a:srgbClr val="B2B2B2">
                    <a:gamma/>
                    <a:shade val="46275"/>
                    <a:invGamma/>
                  </a:srgbClr>
                </a:gs>
              </a:gsLst>
              <a:lin ang="1890000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o-RO"/>
            </a:p>
          </p:txBody>
        </p:sp>
        <p:sp>
          <p:nvSpPr>
            <p:cNvPr id="182342" name="Oval 70"/>
            <p:cNvSpPr>
              <a:spLocks noChangeAspect="1" noChangeArrowheads="1"/>
            </p:cNvSpPr>
            <p:nvPr/>
          </p:nvSpPr>
          <p:spPr bwMode="auto">
            <a:xfrm>
              <a:off x="3146" y="1140"/>
              <a:ext cx="48" cy="48"/>
            </a:xfrm>
            <a:prstGeom prst="ellipse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</p:grpSp>
      <p:sp>
        <p:nvSpPr>
          <p:cNvPr id="182343" name="AutoShape 71"/>
          <p:cNvSpPr>
            <a:spLocks noChangeAspect="1" noChangeArrowheads="1"/>
          </p:cNvSpPr>
          <p:nvPr/>
        </p:nvSpPr>
        <p:spPr bwMode="auto">
          <a:xfrm>
            <a:off x="5045075" y="2208213"/>
            <a:ext cx="242888" cy="41275"/>
          </a:xfrm>
          <a:prstGeom prst="roundRect">
            <a:avLst>
              <a:gd name="adj" fmla="val 41667"/>
            </a:avLst>
          </a:prstGeom>
          <a:solidFill>
            <a:srgbClr val="333333"/>
          </a:soli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82344" name="Freeform 72"/>
          <p:cNvSpPr>
            <a:spLocks noChangeAspect="1"/>
          </p:cNvSpPr>
          <p:nvPr/>
        </p:nvSpPr>
        <p:spPr bwMode="auto">
          <a:xfrm>
            <a:off x="5065713" y="1912938"/>
            <a:ext cx="206375" cy="322262"/>
          </a:xfrm>
          <a:custGeom>
            <a:avLst/>
            <a:gdLst/>
            <a:ahLst/>
            <a:cxnLst>
              <a:cxn ang="0">
                <a:pos x="0" y="121"/>
              </a:cxn>
              <a:cxn ang="0">
                <a:pos x="0" y="37"/>
              </a:cxn>
              <a:cxn ang="0">
                <a:pos x="6" y="21"/>
              </a:cxn>
              <a:cxn ang="0">
                <a:pos x="15" y="10"/>
              </a:cxn>
              <a:cxn ang="0">
                <a:pos x="27" y="4"/>
              </a:cxn>
              <a:cxn ang="0">
                <a:pos x="38" y="0"/>
              </a:cxn>
              <a:cxn ang="0">
                <a:pos x="54" y="0"/>
              </a:cxn>
              <a:cxn ang="0">
                <a:pos x="68" y="3"/>
              </a:cxn>
              <a:cxn ang="0">
                <a:pos x="78" y="9"/>
              </a:cxn>
              <a:cxn ang="0">
                <a:pos x="90" y="21"/>
              </a:cxn>
              <a:cxn ang="0">
                <a:pos x="93" y="37"/>
              </a:cxn>
              <a:cxn ang="0">
                <a:pos x="93" y="121"/>
              </a:cxn>
              <a:cxn ang="0">
                <a:pos x="0" y="121"/>
              </a:cxn>
            </a:cxnLst>
            <a:rect l="0" t="0" r="r" b="b"/>
            <a:pathLst>
              <a:path w="93" h="121">
                <a:moveTo>
                  <a:pt x="0" y="121"/>
                </a:moveTo>
                <a:lnTo>
                  <a:pt x="0" y="37"/>
                </a:lnTo>
                <a:lnTo>
                  <a:pt x="6" y="21"/>
                </a:lnTo>
                <a:lnTo>
                  <a:pt x="15" y="10"/>
                </a:lnTo>
                <a:lnTo>
                  <a:pt x="27" y="4"/>
                </a:lnTo>
                <a:lnTo>
                  <a:pt x="38" y="0"/>
                </a:lnTo>
                <a:lnTo>
                  <a:pt x="54" y="0"/>
                </a:lnTo>
                <a:lnTo>
                  <a:pt x="68" y="3"/>
                </a:lnTo>
                <a:lnTo>
                  <a:pt x="78" y="9"/>
                </a:lnTo>
                <a:lnTo>
                  <a:pt x="90" y="21"/>
                </a:lnTo>
                <a:lnTo>
                  <a:pt x="93" y="37"/>
                </a:lnTo>
                <a:lnTo>
                  <a:pt x="93" y="121"/>
                </a:lnTo>
                <a:lnTo>
                  <a:pt x="0" y="121"/>
                </a:lnTo>
                <a:close/>
              </a:path>
            </a:pathLst>
          </a:custGeom>
          <a:gradFill rotWithShape="0">
            <a:gsLst>
              <a:gs pos="0">
                <a:srgbClr val="B2B2B2"/>
              </a:gs>
              <a:gs pos="100000">
                <a:srgbClr val="B2B2B2">
                  <a:gamma/>
                  <a:shade val="46275"/>
                  <a:invGamma/>
                </a:srgbClr>
              </a:gs>
            </a:gsLst>
            <a:lin ang="18900000" scaled="1"/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endParaRPr lang="ro-RO"/>
          </a:p>
        </p:txBody>
      </p:sp>
      <p:sp>
        <p:nvSpPr>
          <p:cNvPr id="182345" name="Oval 73"/>
          <p:cNvSpPr>
            <a:spLocks noChangeAspect="1" noChangeArrowheads="1"/>
          </p:cNvSpPr>
          <p:nvPr/>
        </p:nvSpPr>
        <p:spPr bwMode="auto">
          <a:xfrm>
            <a:off x="5118100" y="1957388"/>
            <a:ext cx="107950" cy="109537"/>
          </a:xfrm>
          <a:prstGeom prst="ellipse">
            <a:avLst/>
          </a:prstGeom>
          <a:gradFill rotWithShape="0">
            <a:gsLst>
              <a:gs pos="0">
                <a:schemeClr val="bg2"/>
              </a:gs>
              <a:gs pos="100000">
                <a:schemeClr val="bg2">
                  <a:gamma/>
                  <a:shade val="46275"/>
                  <a:invGamma/>
                </a:schemeClr>
              </a:gs>
            </a:gsLst>
            <a:lin ang="18900000" scaled="1"/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82346" name="Rectangle 74" descr="Темный вертикальный"/>
          <p:cNvSpPr>
            <a:spLocks noChangeAspect="1" noChangeArrowheads="1"/>
          </p:cNvSpPr>
          <p:nvPr/>
        </p:nvSpPr>
        <p:spPr bwMode="auto">
          <a:xfrm>
            <a:off x="5053013" y="4476750"/>
            <a:ext cx="365125" cy="98425"/>
          </a:xfrm>
          <a:prstGeom prst="rect">
            <a:avLst/>
          </a:prstGeom>
          <a:pattFill prst="dkVert">
            <a:fgClr>
              <a:schemeClr val="tx2"/>
            </a:fgClr>
            <a:bgClr>
              <a:schemeClr val="bg1"/>
            </a:bgClr>
          </a:patt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82347" name="AutoShape 75" descr="Темный диагональный 1"/>
          <p:cNvSpPr>
            <a:spLocks noChangeAspect="1" noChangeArrowheads="1"/>
          </p:cNvSpPr>
          <p:nvPr/>
        </p:nvSpPr>
        <p:spPr bwMode="auto">
          <a:xfrm rot="13691506">
            <a:off x="5887244" y="4172744"/>
            <a:ext cx="98425" cy="290513"/>
          </a:xfrm>
          <a:prstGeom prst="can">
            <a:avLst>
              <a:gd name="adj" fmla="val 57393"/>
            </a:avLst>
          </a:prstGeom>
          <a:pattFill prst="dkDnDiag">
            <a:fgClr>
              <a:schemeClr val="tx2"/>
            </a:fgClr>
            <a:bgClr>
              <a:schemeClr val="bg1"/>
            </a:bgClr>
          </a:patt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82348" name="Oval 76"/>
          <p:cNvSpPr>
            <a:spLocks noChangeAspect="1" noChangeArrowheads="1"/>
          </p:cNvSpPr>
          <p:nvPr/>
        </p:nvSpPr>
        <p:spPr bwMode="auto">
          <a:xfrm>
            <a:off x="5957888" y="1677988"/>
            <a:ext cx="95250" cy="47625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82349" name="Oval 77"/>
          <p:cNvSpPr>
            <a:spLocks noChangeAspect="1" noChangeArrowheads="1"/>
          </p:cNvSpPr>
          <p:nvPr/>
        </p:nvSpPr>
        <p:spPr bwMode="auto">
          <a:xfrm>
            <a:off x="4397375" y="1743075"/>
            <a:ext cx="95250" cy="50800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82350" name="Oval 78"/>
          <p:cNvSpPr>
            <a:spLocks noChangeAspect="1" noChangeArrowheads="1"/>
          </p:cNvSpPr>
          <p:nvPr/>
        </p:nvSpPr>
        <p:spPr bwMode="auto">
          <a:xfrm>
            <a:off x="4265613" y="1789113"/>
            <a:ext cx="146050" cy="146050"/>
          </a:xfrm>
          <a:prstGeom prst="ellipse">
            <a:avLst/>
          </a:prstGeom>
          <a:gradFill rotWithShape="0">
            <a:gsLst>
              <a:gs pos="0">
                <a:schemeClr val="bg2">
                  <a:gamma/>
                  <a:tint val="0"/>
                  <a:invGamma/>
                </a:schemeClr>
              </a:gs>
              <a:gs pos="100000">
                <a:schemeClr val="bg2"/>
              </a:gs>
            </a:gsLst>
            <a:path path="shape">
              <a:fillToRect l="50000" t="50000" r="50000" b="50000"/>
            </a:path>
          </a:gradFill>
          <a:ln w="9525">
            <a:solidFill>
              <a:schemeClr val="tx1"/>
            </a:solidFill>
            <a:round/>
            <a:headEnd/>
            <a:tailEnd/>
          </a:ln>
          <a:effectLst>
            <a:outerShdw dist="28398" dir="3806097" algn="ctr" rotWithShape="0">
              <a:schemeClr val="tx2">
                <a:alpha val="50000"/>
              </a:schemeClr>
            </a:outerShdw>
          </a:effectLst>
        </p:spPr>
        <p:txBody>
          <a:bodyPr wrap="none" anchor="ctr"/>
          <a:lstStyle/>
          <a:p>
            <a:endParaRPr lang="ro-RO"/>
          </a:p>
        </p:txBody>
      </p:sp>
      <p:sp>
        <p:nvSpPr>
          <p:cNvPr id="182351" name="Oval 79"/>
          <p:cNvSpPr>
            <a:spLocks noChangeAspect="1" noChangeArrowheads="1"/>
          </p:cNvSpPr>
          <p:nvPr/>
        </p:nvSpPr>
        <p:spPr bwMode="auto">
          <a:xfrm>
            <a:off x="6059488" y="1716088"/>
            <a:ext cx="144462" cy="146050"/>
          </a:xfrm>
          <a:prstGeom prst="ellipse">
            <a:avLst/>
          </a:prstGeom>
          <a:gradFill rotWithShape="0">
            <a:gsLst>
              <a:gs pos="0">
                <a:schemeClr val="bg2">
                  <a:gamma/>
                  <a:tint val="0"/>
                  <a:invGamma/>
                </a:schemeClr>
              </a:gs>
              <a:gs pos="100000">
                <a:schemeClr val="bg2"/>
              </a:gs>
            </a:gsLst>
            <a:path path="shape">
              <a:fillToRect l="50000" t="50000" r="50000" b="50000"/>
            </a:path>
          </a:gradFill>
          <a:ln w="9525">
            <a:solidFill>
              <a:schemeClr val="tx1"/>
            </a:solidFill>
            <a:round/>
            <a:headEnd/>
            <a:tailEnd/>
          </a:ln>
          <a:effectLst>
            <a:outerShdw dist="28398" dir="3806097" algn="ctr" rotWithShape="0">
              <a:schemeClr val="tx2">
                <a:alpha val="50000"/>
              </a:schemeClr>
            </a:outerShdw>
          </a:effectLst>
        </p:spPr>
        <p:txBody>
          <a:bodyPr wrap="none" anchor="ctr"/>
          <a:lstStyle/>
          <a:p>
            <a:endParaRPr lang="ro-RO"/>
          </a:p>
        </p:txBody>
      </p:sp>
      <p:grpSp>
        <p:nvGrpSpPr>
          <p:cNvPr id="182352" name="Group 80"/>
          <p:cNvGrpSpPr>
            <a:grpSpLocks noChangeAspect="1"/>
          </p:cNvGrpSpPr>
          <p:nvPr/>
        </p:nvGrpSpPr>
        <p:grpSpPr bwMode="auto">
          <a:xfrm>
            <a:off x="5865813" y="4262438"/>
            <a:ext cx="3146425" cy="1044575"/>
            <a:chOff x="3517" y="2780"/>
            <a:chExt cx="1646" cy="546"/>
          </a:xfrm>
        </p:grpSpPr>
        <p:grpSp>
          <p:nvGrpSpPr>
            <p:cNvPr id="182353" name="Group 81"/>
            <p:cNvGrpSpPr>
              <a:grpSpLocks noChangeAspect="1"/>
            </p:cNvGrpSpPr>
            <p:nvPr/>
          </p:nvGrpSpPr>
          <p:grpSpPr bwMode="auto">
            <a:xfrm>
              <a:off x="3517" y="2780"/>
              <a:ext cx="1646" cy="546"/>
              <a:chOff x="3517" y="2780"/>
              <a:chExt cx="1646" cy="546"/>
            </a:xfrm>
          </p:grpSpPr>
          <p:sp>
            <p:nvSpPr>
              <p:cNvPr id="182354" name="Freeform 82"/>
              <p:cNvSpPr>
                <a:spLocks noChangeAspect="1"/>
              </p:cNvSpPr>
              <p:nvPr/>
            </p:nvSpPr>
            <p:spPr bwMode="auto">
              <a:xfrm>
                <a:off x="3517" y="2780"/>
                <a:ext cx="1352" cy="472"/>
              </a:xfrm>
              <a:custGeom>
                <a:avLst/>
                <a:gdLst/>
                <a:ahLst/>
                <a:cxnLst>
                  <a:cxn ang="0">
                    <a:pos x="0" y="96"/>
                  </a:cxn>
                  <a:cxn ang="0">
                    <a:pos x="120" y="0"/>
                  </a:cxn>
                  <a:cxn ang="0">
                    <a:pos x="352" y="0"/>
                  </a:cxn>
                  <a:cxn ang="0">
                    <a:pos x="1352" y="272"/>
                  </a:cxn>
                  <a:cxn ang="0">
                    <a:pos x="1328" y="344"/>
                  </a:cxn>
                  <a:cxn ang="0">
                    <a:pos x="1264" y="400"/>
                  </a:cxn>
                  <a:cxn ang="0">
                    <a:pos x="1176" y="472"/>
                  </a:cxn>
                  <a:cxn ang="0">
                    <a:pos x="184" y="192"/>
                  </a:cxn>
                  <a:cxn ang="0">
                    <a:pos x="0" y="96"/>
                  </a:cxn>
                </a:cxnLst>
                <a:rect l="0" t="0" r="r" b="b"/>
                <a:pathLst>
                  <a:path w="1352" h="472">
                    <a:moveTo>
                      <a:pt x="0" y="96"/>
                    </a:moveTo>
                    <a:lnTo>
                      <a:pt x="120" y="0"/>
                    </a:lnTo>
                    <a:lnTo>
                      <a:pt x="352" y="0"/>
                    </a:lnTo>
                    <a:lnTo>
                      <a:pt x="1352" y="272"/>
                    </a:lnTo>
                    <a:lnTo>
                      <a:pt x="1328" y="344"/>
                    </a:lnTo>
                    <a:lnTo>
                      <a:pt x="1264" y="400"/>
                    </a:lnTo>
                    <a:lnTo>
                      <a:pt x="1176" y="472"/>
                    </a:lnTo>
                    <a:lnTo>
                      <a:pt x="184" y="192"/>
                    </a:lnTo>
                    <a:lnTo>
                      <a:pt x="0" y="96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tx2"/>
                  </a:gs>
                  <a:gs pos="50000">
                    <a:schemeClr val="tx2">
                      <a:gamma/>
                      <a:tint val="24314"/>
                      <a:invGamma/>
                    </a:schemeClr>
                  </a:gs>
                  <a:gs pos="100000">
                    <a:schemeClr val="tx2"/>
                  </a:gs>
                </a:gsLst>
                <a:lin ang="189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o-RO"/>
              </a:p>
            </p:txBody>
          </p:sp>
          <p:sp>
            <p:nvSpPr>
              <p:cNvPr id="182355" name="Freeform 83"/>
              <p:cNvSpPr>
                <a:spLocks noChangeAspect="1"/>
              </p:cNvSpPr>
              <p:nvPr/>
            </p:nvSpPr>
            <p:spPr bwMode="auto">
              <a:xfrm>
                <a:off x="4691" y="3050"/>
                <a:ext cx="472" cy="276"/>
              </a:xfrm>
              <a:custGeom>
                <a:avLst/>
                <a:gdLst/>
                <a:ahLst/>
                <a:cxnLst>
                  <a:cxn ang="0">
                    <a:pos x="174" y="1"/>
                  </a:cxn>
                  <a:cxn ang="0">
                    <a:pos x="217" y="0"/>
                  </a:cxn>
                  <a:cxn ang="0">
                    <a:pos x="472" y="73"/>
                  </a:cxn>
                  <a:cxn ang="0">
                    <a:pos x="450" y="133"/>
                  </a:cxn>
                  <a:cxn ang="0">
                    <a:pos x="336" y="256"/>
                  </a:cxn>
                  <a:cxn ang="0">
                    <a:pos x="298" y="276"/>
                  </a:cxn>
                  <a:cxn ang="0">
                    <a:pos x="31" y="195"/>
                  </a:cxn>
                  <a:cxn ang="0">
                    <a:pos x="0" y="199"/>
                  </a:cxn>
                  <a:cxn ang="0">
                    <a:pos x="153" y="73"/>
                  </a:cxn>
                  <a:cxn ang="0">
                    <a:pos x="174" y="1"/>
                  </a:cxn>
                </a:cxnLst>
                <a:rect l="0" t="0" r="r" b="b"/>
                <a:pathLst>
                  <a:path w="472" h="276">
                    <a:moveTo>
                      <a:pt x="174" y="1"/>
                    </a:moveTo>
                    <a:lnTo>
                      <a:pt x="217" y="0"/>
                    </a:lnTo>
                    <a:lnTo>
                      <a:pt x="472" y="73"/>
                    </a:lnTo>
                    <a:lnTo>
                      <a:pt x="450" y="133"/>
                    </a:lnTo>
                    <a:lnTo>
                      <a:pt x="336" y="256"/>
                    </a:lnTo>
                    <a:lnTo>
                      <a:pt x="298" y="276"/>
                    </a:lnTo>
                    <a:lnTo>
                      <a:pt x="31" y="195"/>
                    </a:lnTo>
                    <a:lnTo>
                      <a:pt x="0" y="199"/>
                    </a:lnTo>
                    <a:lnTo>
                      <a:pt x="153" y="73"/>
                    </a:lnTo>
                    <a:lnTo>
                      <a:pt x="174" y="1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tx2"/>
                  </a:gs>
                  <a:gs pos="50000">
                    <a:schemeClr val="tx2">
                      <a:gamma/>
                      <a:tint val="24314"/>
                      <a:invGamma/>
                    </a:schemeClr>
                  </a:gs>
                  <a:gs pos="100000">
                    <a:schemeClr val="tx2"/>
                  </a:gs>
                </a:gsLst>
                <a:lin ang="18900000" scaled="1"/>
              </a:gradFill>
              <a:ln w="9525" cap="flat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o-RO"/>
              </a:p>
            </p:txBody>
          </p:sp>
        </p:grpSp>
        <p:grpSp>
          <p:nvGrpSpPr>
            <p:cNvPr id="182356" name="Group 84"/>
            <p:cNvGrpSpPr>
              <a:grpSpLocks noChangeAspect="1"/>
            </p:cNvGrpSpPr>
            <p:nvPr/>
          </p:nvGrpSpPr>
          <p:grpSpPr bwMode="auto">
            <a:xfrm>
              <a:off x="3583" y="2818"/>
              <a:ext cx="1139" cy="407"/>
              <a:chOff x="3583" y="2818"/>
              <a:chExt cx="1139" cy="407"/>
            </a:xfrm>
          </p:grpSpPr>
          <p:sp>
            <p:nvSpPr>
              <p:cNvPr id="182357" name="Oval 85" descr="Газетная бумага"/>
              <p:cNvSpPr>
                <a:spLocks noChangeAspect="1" noChangeArrowheads="1"/>
              </p:cNvSpPr>
              <p:nvPr/>
            </p:nvSpPr>
            <p:spPr bwMode="auto">
              <a:xfrm>
                <a:off x="3923" y="2937"/>
                <a:ext cx="116" cy="57"/>
              </a:xfrm>
              <a:prstGeom prst="ellipse">
                <a:avLst/>
              </a:prstGeom>
              <a:blipFill dpi="0" rotWithShape="0">
                <a:blip r:embed="rId2" cstate="print"/>
                <a:srcRect/>
                <a:tile tx="0" ty="0" sx="100000" sy="100000" flip="none" algn="tl"/>
              </a:blipFill>
              <a:ln w="9525">
                <a:solidFill>
                  <a:schemeClr val="tx1"/>
                </a:solidFill>
                <a:round/>
                <a:headEnd/>
                <a:tailEnd/>
              </a:ln>
              <a:effectLst>
                <a:outerShdw dist="12700" dir="10800000" algn="ctr" rotWithShape="0">
                  <a:schemeClr val="tx1"/>
                </a:outerShdw>
              </a:effectLst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82358" name="Oval 86" descr="Газетная бумага"/>
              <p:cNvSpPr>
                <a:spLocks noChangeAspect="1" noChangeArrowheads="1"/>
              </p:cNvSpPr>
              <p:nvPr/>
            </p:nvSpPr>
            <p:spPr bwMode="auto">
              <a:xfrm>
                <a:off x="4178" y="3001"/>
                <a:ext cx="116" cy="57"/>
              </a:xfrm>
              <a:prstGeom prst="ellipse">
                <a:avLst/>
              </a:prstGeom>
              <a:blipFill dpi="0" rotWithShape="0">
                <a:blip r:embed="rId2" cstate="print"/>
                <a:srcRect/>
                <a:tile tx="0" ty="0" sx="100000" sy="100000" flip="none" algn="tl"/>
              </a:blipFill>
              <a:ln w="9525">
                <a:solidFill>
                  <a:schemeClr val="tx1"/>
                </a:solidFill>
                <a:round/>
                <a:headEnd/>
                <a:tailEnd/>
              </a:ln>
              <a:effectLst>
                <a:outerShdw dist="12700" dir="10800000" algn="ctr" rotWithShape="0">
                  <a:schemeClr val="tx1"/>
                </a:outerShdw>
              </a:effectLst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82359" name="Oval 87" descr="Газетная бумага"/>
              <p:cNvSpPr>
                <a:spLocks noChangeAspect="1" noChangeArrowheads="1"/>
              </p:cNvSpPr>
              <p:nvPr/>
            </p:nvSpPr>
            <p:spPr bwMode="auto">
              <a:xfrm>
                <a:off x="4430" y="3075"/>
                <a:ext cx="116" cy="57"/>
              </a:xfrm>
              <a:prstGeom prst="ellipse">
                <a:avLst/>
              </a:prstGeom>
              <a:blipFill dpi="0" rotWithShape="0">
                <a:blip r:embed="rId2" cstate="print"/>
                <a:srcRect/>
                <a:tile tx="0" ty="0" sx="100000" sy="100000" flip="none" algn="tl"/>
              </a:blipFill>
              <a:ln w="9525">
                <a:solidFill>
                  <a:schemeClr val="tx1"/>
                </a:solidFill>
                <a:round/>
                <a:headEnd/>
                <a:tailEnd/>
              </a:ln>
              <a:effectLst>
                <a:outerShdw dist="12700" dir="10800000" algn="ctr" rotWithShape="0">
                  <a:schemeClr val="tx1"/>
                </a:outerShdw>
              </a:effectLst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82360" name="Oval 88" descr="Газетная бумага"/>
              <p:cNvSpPr>
                <a:spLocks noChangeAspect="1" noChangeArrowheads="1"/>
              </p:cNvSpPr>
              <p:nvPr/>
            </p:nvSpPr>
            <p:spPr bwMode="auto">
              <a:xfrm rot="19545154">
                <a:off x="3844" y="2818"/>
                <a:ext cx="94" cy="74"/>
              </a:xfrm>
              <a:prstGeom prst="ellipse">
                <a:avLst/>
              </a:prstGeom>
              <a:blipFill dpi="0" rotWithShape="0">
                <a:blip r:embed="rId2" cstate="print"/>
                <a:srcRect/>
                <a:tile tx="0" ty="0" sx="100000" sy="100000" flip="none" algn="tl"/>
              </a:blipFill>
              <a:ln w="9525">
                <a:solidFill>
                  <a:schemeClr val="tx1"/>
                </a:solidFill>
                <a:round/>
                <a:headEnd/>
                <a:tailEnd/>
              </a:ln>
              <a:effectLst>
                <a:outerShdw dist="12700" dir="10800000" algn="ctr" rotWithShape="0">
                  <a:schemeClr val="tx1"/>
                </a:outerShdw>
              </a:effectLst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82361" name="Oval 89" descr="Газетная бумага"/>
              <p:cNvSpPr>
                <a:spLocks noChangeAspect="1" noChangeArrowheads="1"/>
              </p:cNvSpPr>
              <p:nvPr/>
            </p:nvSpPr>
            <p:spPr bwMode="auto">
              <a:xfrm rot="19545154">
                <a:off x="4100" y="2898"/>
                <a:ext cx="94" cy="74"/>
              </a:xfrm>
              <a:prstGeom prst="ellipse">
                <a:avLst/>
              </a:prstGeom>
              <a:blipFill dpi="0" rotWithShape="0">
                <a:blip r:embed="rId2" cstate="print"/>
                <a:srcRect/>
                <a:tile tx="0" ty="0" sx="100000" sy="100000" flip="none" algn="tl"/>
              </a:blipFill>
              <a:ln w="9525">
                <a:solidFill>
                  <a:schemeClr val="tx1"/>
                </a:solidFill>
                <a:round/>
                <a:headEnd/>
                <a:tailEnd/>
              </a:ln>
              <a:effectLst>
                <a:outerShdw dist="12700" dir="10800000" algn="ctr" rotWithShape="0">
                  <a:schemeClr val="tx1"/>
                </a:outerShdw>
              </a:effectLst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82362" name="Oval 90" descr="Газетная бумага"/>
              <p:cNvSpPr>
                <a:spLocks noChangeAspect="1" noChangeArrowheads="1"/>
              </p:cNvSpPr>
              <p:nvPr/>
            </p:nvSpPr>
            <p:spPr bwMode="auto">
              <a:xfrm rot="19545154">
                <a:off x="4358" y="2967"/>
                <a:ext cx="94" cy="74"/>
              </a:xfrm>
              <a:prstGeom prst="ellipse">
                <a:avLst/>
              </a:prstGeom>
              <a:blipFill dpi="0" rotWithShape="0">
                <a:blip r:embed="rId2" cstate="print"/>
                <a:srcRect/>
                <a:tile tx="0" ty="0" sx="100000" sy="100000" flip="none" algn="tl"/>
              </a:blipFill>
              <a:ln w="9525">
                <a:solidFill>
                  <a:schemeClr val="tx1"/>
                </a:solidFill>
                <a:round/>
                <a:headEnd/>
                <a:tailEnd/>
              </a:ln>
              <a:effectLst>
                <a:outerShdw dist="12700" dir="10800000" algn="ctr" rotWithShape="0">
                  <a:schemeClr val="tx1"/>
                </a:outerShdw>
              </a:effectLst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82363" name="Oval 91" descr="Газетная бумага"/>
              <p:cNvSpPr>
                <a:spLocks noChangeAspect="1" noChangeArrowheads="1"/>
              </p:cNvSpPr>
              <p:nvPr/>
            </p:nvSpPr>
            <p:spPr bwMode="auto">
              <a:xfrm rot="19545154">
                <a:off x="4628" y="3039"/>
                <a:ext cx="94" cy="74"/>
              </a:xfrm>
              <a:prstGeom prst="ellipse">
                <a:avLst/>
              </a:prstGeom>
              <a:blipFill dpi="0" rotWithShape="0">
                <a:blip r:embed="rId2" cstate="print"/>
                <a:srcRect/>
                <a:tile tx="0" ty="0" sx="100000" sy="100000" flip="none" algn="tl"/>
              </a:blipFill>
              <a:ln w="9525">
                <a:solidFill>
                  <a:schemeClr val="tx1"/>
                </a:solidFill>
                <a:round/>
                <a:headEnd/>
                <a:tailEnd/>
              </a:ln>
              <a:effectLst>
                <a:outerShdw dist="12700" dir="10800000" algn="ctr" rotWithShape="0">
                  <a:schemeClr val="tx1"/>
                </a:outerShdw>
              </a:effectLst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82364" name="Oval 92" descr="Газетная бумага"/>
              <p:cNvSpPr>
                <a:spLocks noChangeAspect="1" noChangeArrowheads="1"/>
              </p:cNvSpPr>
              <p:nvPr/>
            </p:nvSpPr>
            <p:spPr bwMode="auto">
              <a:xfrm rot="798818">
                <a:off x="3583" y="2829"/>
                <a:ext cx="156" cy="47"/>
              </a:xfrm>
              <a:prstGeom prst="ellipse">
                <a:avLst/>
              </a:prstGeom>
              <a:blipFill dpi="0" rotWithShape="0">
                <a:blip r:embed="rId2" cstate="print"/>
                <a:srcRect/>
                <a:tile tx="0" ty="0" sx="100000" sy="100000" flip="none" algn="tl"/>
              </a:blipFill>
              <a:ln w="9525">
                <a:solidFill>
                  <a:schemeClr val="tx1"/>
                </a:solidFill>
                <a:round/>
                <a:headEnd/>
                <a:tailEnd/>
              </a:ln>
              <a:effectLst>
                <a:outerShdw dist="12700" dir="10800000" algn="ctr" rotWithShape="0">
                  <a:schemeClr val="tx1"/>
                </a:outerShdw>
              </a:effectLst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82365" name="Freeform 93" descr="Газетная бумага"/>
              <p:cNvSpPr>
                <a:spLocks noChangeAspect="1"/>
              </p:cNvSpPr>
              <p:nvPr/>
            </p:nvSpPr>
            <p:spPr bwMode="auto">
              <a:xfrm>
                <a:off x="3756" y="2951"/>
                <a:ext cx="102" cy="51"/>
              </a:xfrm>
              <a:custGeom>
                <a:avLst/>
                <a:gdLst/>
                <a:ahLst/>
                <a:cxnLst>
                  <a:cxn ang="0">
                    <a:pos x="0" y="22"/>
                  </a:cxn>
                  <a:cxn ang="0">
                    <a:pos x="3" y="15"/>
                  </a:cxn>
                  <a:cxn ang="0">
                    <a:pos x="17" y="9"/>
                  </a:cxn>
                  <a:cxn ang="0">
                    <a:pos x="29" y="4"/>
                  </a:cxn>
                  <a:cxn ang="0">
                    <a:pos x="48" y="0"/>
                  </a:cxn>
                  <a:cxn ang="0">
                    <a:pos x="71" y="3"/>
                  </a:cxn>
                  <a:cxn ang="0">
                    <a:pos x="92" y="10"/>
                  </a:cxn>
                  <a:cxn ang="0">
                    <a:pos x="98" y="18"/>
                  </a:cxn>
                  <a:cxn ang="0">
                    <a:pos x="102" y="30"/>
                  </a:cxn>
                  <a:cxn ang="0">
                    <a:pos x="102" y="40"/>
                  </a:cxn>
                  <a:cxn ang="0">
                    <a:pos x="95" y="51"/>
                  </a:cxn>
                  <a:cxn ang="0">
                    <a:pos x="83" y="51"/>
                  </a:cxn>
                  <a:cxn ang="0">
                    <a:pos x="5" y="31"/>
                  </a:cxn>
                  <a:cxn ang="0">
                    <a:pos x="0" y="22"/>
                  </a:cxn>
                </a:cxnLst>
                <a:rect l="0" t="0" r="r" b="b"/>
                <a:pathLst>
                  <a:path w="102" h="51">
                    <a:moveTo>
                      <a:pt x="0" y="22"/>
                    </a:moveTo>
                    <a:lnTo>
                      <a:pt x="3" y="15"/>
                    </a:lnTo>
                    <a:lnTo>
                      <a:pt x="17" y="9"/>
                    </a:lnTo>
                    <a:lnTo>
                      <a:pt x="29" y="4"/>
                    </a:lnTo>
                    <a:lnTo>
                      <a:pt x="48" y="0"/>
                    </a:lnTo>
                    <a:lnTo>
                      <a:pt x="71" y="3"/>
                    </a:lnTo>
                    <a:lnTo>
                      <a:pt x="92" y="10"/>
                    </a:lnTo>
                    <a:lnTo>
                      <a:pt x="98" y="18"/>
                    </a:lnTo>
                    <a:lnTo>
                      <a:pt x="102" y="30"/>
                    </a:lnTo>
                    <a:lnTo>
                      <a:pt x="102" y="40"/>
                    </a:lnTo>
                    <a:lnTo>
                      <a:pt x="95" y="51"/>
                    </a:lnTo>
                    <a:lnTo>
                      <a:pt x="83" y="51"/>
                    </a:lnTo>
                    <a:lnTo>
                      <a:pt x="5" y="31"/>
                    </a:lnTo>
                    <a:lnTo>
                      <a:pt x="0" y="22"/>
                    </a:lnTo>
                    <a:close/>
                  </a:path>
                </a:pathLst>
              </a:custGeom>
              <a:blipFill dpi="0" rotWithShape="0">
                <a:blip r:embed="rId2" cstate="print"/>
                <a:srcRect/>
                <a:tile tx="0" ty="0" sx="100000" sy="100000" flip="none" algn="tl"/>
              </a:blipFill>
              <a:ln w="9525">
                <a:solidFill>
                  <a:schemeClr val="tx1"/>
                </a:solidFill>
                <a:round/>
                <a:headEnd/>
                <a:tailEnd/>
              </a:ln>
              <a:effectLst>
                <a:outerShdw dist="12700" dir="10800000" algn="ctr" rotWithShape="0">
                  <a:schemeClr val="tx1"/>
                </a:outerShdw>
              </a:effectLst>
            </p:spPr>
            <p:txBody>
              <a:bodyPr/>
              <a:lstStyle/>
              <a:p>
                <a:endParaRPr lang="ro-RO"/>
              </a:p>
            </p:txBody>
          </p:sp>
          <p:sp>
            <p:nvSpPr>
              <p:cNvPr id="182366" name="Freeform 94" descr="Газетная бумага"/>
              <p:cNvSpPr>
                <a:spLocks noChangeAspect="1"/>
              </p:cNvSpPr>
              <p:nvPr/>
            </p:nvSpPr>
            <p:spPr bwMode="auto">
              <a:xfrm>
                <a:off x="4017" y="3027"/>
                <a:ext cx="102" cy="51"/>
              </a:xfrm>
              <a:custGeom>
                <a:avLst/>
                <a:gdLst/>
                <a:ahLst/>
                <a:cxnLst>
                  <a:cxn ang="0">
                    <a:pos x="0" y="22"/>
                  </a:cxn>
                  <a:cxn ang="0">
                    <a:pos x="3" y="15"/>
                  </a:cxn>
                  <a:cxn ang="0">
                    <a:pos x="17" y="9"/>
                  </a:cxn>
                  <a:cxn ang="0">
                    <a:pos x="29" y="4"/>
                  </a:cxn>
                  <a:cxn ang="0">
                    <a:pos x="48" y="0"/>
                  </a:cxn>
                  <a:cxn ang="0">
                    <a:pos x="71" y="3"/>
                  </a:cxn>
                  <a:cxn ang="0">
                    <a:pos x="92" y="10"/>
                  </a:cxn>
                  <a:cxn ang="0">
                    <a:pos x="98" y="18"/>
                  </a:cxn>
                  <a:cxn ang="0">
                    <a:pos x="102" y="30"/>
                  </a:cxn>
                  <a:cxn ang="0">
                    <a:pos x="102" y="40"/>
                  </a:cxn>
                  <a:cxn ang="0">
                    <a:pos x="95" y="51"/>
                  </a:cxn>
                  <a:cxn ang="0">
                    <a:pos x="83" y="51"/>
                  </a:cxn>
                  <a:cxn ang="0">
                    <a:pos x="5" y="31"/>
                  </a:cxn>
                  <a:cxn ang="0">
                    <a:pos x="0" y="22"/>
                  </a:cxn>
                </a:cxnLst>
                <a:rect l="0" t="0" r="r" b="b"/>
                <a:pathLst>
                  <a:path w="102" h="51">
                    <a:moveTo>
                      <a:pt x="0" y="22"/>
                    </a:moveTo>
                    <a:lnTo>
                      <a:pt x="3" y="15"/>
                    </a:lnTo>
                    <a:lnTo>
                      <a:pt x="17" y="9"/>
                    </a:lnTo>
                    <a:lnTo>
                      <a:pt x="29" y="4"/>
                    </a:lnTo>
                    <a:lnTo>
                      <a:pt x="48" y="0"/>
                    </a:lnTo>
                    <a:lnTo>
                      <a:pt x="71" y="3"/>
                    </a:lnTo>
                    <a:lnTo>
                      <a:pt x="92" y="10"/>
                    </a:lnTo>
                    <a:lnTo>
                      <a:pt x="98" y="18"/>
                    </a:lnTo>
                    <a:lnTo>
                      <a:pt x="102" y="30"/>
                    </a:lnTo>
                    <a:lnTo>
                      <a:pt x="102" y="40"/>
                    </a:lnTo>
                    <a:lnTo>
                      <a:pt x="95" y="51"/>
                    </a:lnTo>
                    <a:lnTo>
                      <a:pt x="83" y="51"/>
                    </a:lnTo>
                    <a:lnTo>
                      <a:pt x="5" y="31"/>
                    </a:lnTo>
                    <a:lnTo>
                      <a:pt x="0" y="22"/>
                    </a:lnTo>
                    <a:close/>
                  </a:path>
                </a:pathLst>
              </a:custGeom>
              <a:blipFill dpi="0" rotWithShape="0">
                <a:blip r:embed="rId2" cstate="print"/>
                <a:srcRect/>
                <a:tile tx="0" ty="0" sx="100000" sy="100000" flip="none" algn="tl"/>
              </a:blipFill>
              <a:ln w="9525">
                <a:solidFill>
                  <a:schemeClr val="tx1"/>
                </a:solidFill>
                <a:round/>
                <a:headEnd/>
                <a:tailEnd/>
              </a:ln>
              <a:effectLst>
                <a:outerShdw dist="12700" dir="10800000" algn="ctr" rotWithShape="0">
                  <a:schemeClr val="tx1"/>
                </a:outerShdw>
              </a:effectLst>
            </p:spPr>
            <p:txBody>
              <a:bodyPr/>
              <a:lstStyle/>
              <a:p>
                <a:endParaRPr lang="ro-RO"/>
              </a:p>
            </p:txBody>
          </p:sp>
          <p:sp>
            <p:nvSpPr>
              <p:cNvPr id="182367" name="Freeform 95" descr="Газетная бумага"/>
              <p:cNvSpPr>
                <a:spLocks noChangeAspect="1"/>
              </p:cNvSpPr>
              <p:nvPr/>
            </p:nvSpPr>
            <p:spPr bwMode="auto">
              <a:xfrm>
                <a:off x="4240" y="3095"/>
                <a:ext cx="102" cy="51"/>
              </a:xfrm>
              <a:custGeom>
                <a:avLst/>
                <a:gdLst/>
                <a:ahLst/>
                <a:cxnLst>
                  <a:cxn ang="0">
                    <a:pos x="0" y="22"/>
                  </a:cxn>
                  <a:cxn ang="0">
                    <a:pos x="3" y="15"/>
                  </a:cxn>
                  <a:cxn ang="0">
                    <a:pos x="17" y="9"/>
                  </a:cxn>
                  <a:cxn ang="0">
                    <a:pos x="29" y="4"/>
                  </a:cxn>
                  <a:cxn ang="0">
                    <a:pos x="48" y="0"/>
                  </a:cxn>
                  <a:cxn ang="0">
                    <a:pos x="71" y="3"/>
                  </a:cxn>
                  <a:cxn ang="0">
                    <a:pos x="92" y="10"/>
                  </a:cxn>
                  <a:cxn ang="0">
                    <a:pos x="98" y="18"/>
                  </a:cxn>
                  <a:cxn ang="0">
                    <a:pos x="102" y="30"/>
                  </a:cxn>
                  <a:cxn ang="0">
                    <a:pos x="102" y="40"/>
                  </a:cxn>
                  <a:cxn ang="0">
                    <a:pos x="95" y="51"/>
                  </a:cxn>
                  <a:cxn ang="0">
                    <a:pos x="83" y="51"/>
                  </a:cxn>
                  <a:cxn ang="0">
                    <a:pos x="5" y="31"/>
                  </a:cxn>
                  <a:cxn ang="0">
                    <a:pos x="0" y="22"/>
                  </a:cxn>
                </a:cxnLst>
                <a:rect l="0" t="0" r="r" b="b"/>
                <a:pathLst>
                  <a:path w="102" h="51">
                    <a:moveTo>
                      <a:pt x="0" y="22"/>
                    </a:moveTo>
                    <a:lnTo>
                      <a:pt x="3" y="15"/>
                    </a:lnTo>
                    <a:lnTo>
                      <a:pt x="17" y="9"/>
                    </a:lnTo>
                    <a:lnTo>
                      <a:pt x="29" y="4"/>
                    </a:lnTo>
                    <a:lnTo>
                      <a:pt x="48" y="0"/>
                    </a:lnTo>
                    <a:lnTo>
                      <a:pt x="71" y="3"/>
                    </a:lnTo>
                    <a:lnTo>
                      <a:pt x="92" y="10"/>
                    </a:lnTo>
                    <a:lnTo>
                      <a:pt x="98" y="18"/>
                    </a:lnTo>
                    <a:lnTo>
                      <a:pt x="102" y="30"/>
                    </a:lnTo>
                    <a:lnTo>
                      <a:pt x="102" y="40"/>
                    </a:lnTo>
                    <a:lnTo>
                      <a:pt x="95" y="51"/>
                    </a:lnTo>
                    <a:lnTo>
                      <a:pt x="83" y="51"/>
                    </a:lnTo>
                    <a:lnTo>
                      <a:pt x="5" y="31"/>
                    </a:lnTo>
                    <a:lnTo>
                      <a:pt x="0" y="22"/>
                    </a:lnTo>
                    <a:close/>
                  </a:path>
                </a:pathLst>
              </a:custGeom>
              <a:blipFill dpi="0" rotWithShape="0">
                <a:blip r:embed="rId2" cstate="print"/>
                <a:srcRect/>
                <a:tile tx="0" ty="0" sx="100000" sy="100000" flip="none" algn="tl"/>
              </a:blipFill>
              <a:ln w="9525">
                <a:solidFill>
                  <a:schemeClr val="tx1"/>
                </a:solidFill>
                <a:round/>
                <a:headEnd/>
                <a:tailEnd/>
              </a:ln>
              <a:effectLst>
                <a:outerShdw dist="12700" dir="10800000" algn="ctr" rotWithShape="0">
                  <a:schemeClr val="tx1"/>
                </a:outerShdw>
              </a:effectLst>
            </p:spPr>
            <p:txBody>
              <a:bodyPr/>
              <a:lstStyle/>
              <a:p>
                <a:endParaRPr lang="ro-RO"/>
              </a:p>
            </p:txBody>
          </p:sp>
          <p:sp>
            <p:nvSpPr>
              <p:cNvPr id="182368" name="Freeform 96" descr="Газетная бумага"/>
              <p:cNvSpPr>
                <a:spLocks noChangeAspect="1"/>
              </p:cNvSpPr>
              <p:nvPr/>
            </p:nvSpPr>
            <p:spPr bwMode="auto">
              <a:xfrm>
                <a:off x="4521" y="3174"/>
                <a:ext cx="102" cy="51"/>
              </a:xfrm>
              <a:custGeom>
                <a:avLst/>
                <a:gdLst/>
                <a:ahLst/>
                <a:cxnLst>
                  <a:cxn ang="0">
                    <a:pos x="0" y="22"/>
                  </a:cxn>
                  <a:cxn ang="0">
                    <a:pos x="3" y="15"/>
                  </a:cxn>
                  <a:cxn ang="0">
                    <a:pos x="17" y="9"/>
                  </a:cxn>
                  <a:cxn ang="0">
                    <a:pos x="29" y="4"/>
                  </a:cxn>
                  <a:cxn ang="0">
                    <a:pos x="48" y="0"/>
                  </a:cxn>
                  <a:cxn ang="0">
                    <a:pos x="71" y="3"/>
                  </a:cxn>
                  <a:cxn ang="0">
                    <a:pos x="92" y="10"/>
                  </a:cxn>
                  <a:cxn ang="0">
                    <a:pos x="98" y="18"/>
                  </a:cxn>
                  <a:cxn ang="0">
                    <a:pos x="102" y="30"/>
                  </a:cxn>
                  <a:cxn ang="0">
                    <a:pos x="102" y="40"/>
                  </a:cxn>
                  <a:cxn ang="0">
                    <a:pos x="95" y="51"/>
                  </a:cxn>
                  <a:cxn ang="0">
                    <a:pos x="83" y="51"/>
                  </a:cxn>
                  <a:cxn ang="0">
                    <a:pos x="5" y="31"/>
                  </a:cxn>
                  <a:cxn ang="0">
                    <a:pos x="0" y="22"/>
                  </a:cxn>
                </a:cxnLst>
                <a:rect l="0" t="0" r="r" b="b"/>
                <a:pathLst>
                  <a:path w="102" h="51">
                    <a:moveTo>
                      <a:pt x="0" y="22"/>
                    </a:moveTo>
                    <a:lnTo>
                      <a:pt x="3" y="15"/>
                    </a:lnTo>
                    <a:lnTo>
                      <a:pt x="17" y="9"/>
                    </a:lnTo>
                    <a:lnTo>
                      <a:pt x="29" y="4"/>
                    </a:lnTo>
                    <a:lnTo>
                      <a:pt x="48" y="0"/>
                    </a:lnTo>
                    <a:lnTo>
                      <a:pt x="71" y="3"/>
                    </a:lnTo>
                    <a:lnTo>
                      <a:pt x="92" y="10"/>
                    </a:lnTo>
                    <a:lnTo>
                      <a:pt x="98" y="18"/>
                    </a:lnTo>
                    <a:lnTo>
                      <a:pt x="102" y="30"/>
                    </a:lnTo>
                    <a:lnTo>
                      <a:pt x="102" y="40"/>
                    </a:lnTo>
                    <a:lnTo>
                      <a:pt x="95" y="51"/>
                    </a:lnTo>
                    <a:lnTo>
                      <a:pt x="83" y="51"/>
                    </a:lnTo>
                    <a:lnTo>
                      <a:pt x="5" y="31"/>
                    </a:lnTo>
                    <a:lnTo>
                      <a:pt x="0" y="22"/>
                    </a:lnTo>
                    <a:close/>
                  </a:path>
                </a:pathLst>
              </a:custGeom>
              <a:blipFill dpi="0" rotWithShape="0">
                <a:blip r:embed="rId2" cstate="print"/>
                <a:srcRect/>
                <a:tile tx="0" ty="0" sx="100000" sy="100000" flip="none" algn="tl"/>
              </a:blipFill>
              <a:ln w="9525">
                <a:solidFill>
                  <a:schemeClr val="tx1"/>
                </a:solidFill>
                <a:round/>
                <a:headEnd/>
                <a:tailEnd/>
              </a:ln>
              <a:effectLst>
                <a:outerShdw dist="12700" dir="10800000" algn="ctr" rotWithShape="0">
                  <a:schemeClr val="tx1"/>
                </a:outerShdw>
              </a:effectLst>
            </p:spPr>
            <p:txBody>
              <a:bodyPr/>
              <a:lstStyle/>
              <a:p>
                <a:endParaRPr lang="ro-RO"/>
              </a:p>
            </p:txBody>
          </p:sp>
        </p:grpSp>
      </p:grpSp>
      <p:grpSp>
        <p:nvGrpSpPr>
          <p:cNvPr id="182369" name="Group 97"/>
          <p:cNvGrpSpPr>
            <a:grpSpLocks noChangeAspect="1"/>
          </p:cNvGrpSpPr>
          <p:nvPr/>
        </p:nvGrpSpPr>
        <p:grpSpPr bwMode="auto">
          <a:xfrm>
            <a:off x="4689475" y="4565650"/>
            <a:ext cx="933450" cy="1768475"/>
            <a:chOff x="2902" y="2946"/>
            <a:chExt cx="488" cy="926"/>
          </a:xfrm>
        </p:grpSpPr>
        <p:sp>
          <p:nvSpPr>
            <p:cNvPr id="182370" name="Freeform 98"/>
            <p:cNvSpPr>
              <a:spLocks noChangeAspect="1"/>
            </p:cNvSpPr>
            <p:nvPr/>
          </p:nvSpPr>
          <p:spPr bwMode="auto">
            <a:xfrm>
              <a:off x="2916" y="2946"/>
              <a:ext cx="474" cy="756"/>
            </a:xfrm>
            <a:custGeom>
              <a:avLst/>
              <a:gdLst/>
              <a:ahLst/>
              <a:cxnLst>
                <a:cxn ang="0">
                  <a:pos x="168" y="0"/>
                </a:cxn>
                <a:cxn ang="0">
                  <a:pos x="366" y="12"/>
                </a:cxn>
                <a:cxn ang="0">
                  <a:pos x="474" y="108"/>
                </a:cxn>
                <a:cxn ang="0">
                  <a:pos x="450" y="774"/>
                </a:cxn>
                <a:cxn ang="0">
                  <a:pos x="354" y="804"/>
                </a:cxn>
                <a:cxn ang="0">
                  <a:pos x="168" y="804"/>
                </a:cxn>
                <a:cxn ang="0">
                  <a:pos x="0" y="780"/>
                </a:cxn>
                <a:cxn ang="0">
                  <a:pos x="54" y="102"/>
                </a:cxn>
                <a:cxn ang="0">
                  <a:pos x="168" y="0"/>
                </a:cxn>
              </a:cxnLst>
              <a:rect l="0" t="0" r="r" b="b"/>
              <a:pathLst>
                <a:path w="474" h="804">
                  <a:moveTo>
                    <a:pt x="168" y="0"/>
                  </a:moveTo>
                  <a:lnTo>
                    <a:pt x="366" y="12"/>
                  </a:lnTo>
                  <a:lnTo>
                    <a:pt x="474" y="108"/>
                  </a:lnTo>
                  <a:lnTo>
                    <a:pt x="450" y="774"/>
                  </a:lnTo>
                  <a:lnTo>
                    <a:pt x="354" y="804"/>
                  </a:lnTo>
                  <a:lnTo>
                    <a:pt x="168" y="804"/>
                  </a:lnTo>
                  <a:lnTo>
                    <a:pt x="0" y="780"/>
                  </a:lnTo>
                  <a:lnTo>
                    <a:pt x="54" y="102"/>
                  </a:lnTo>
                  <a:lnTo>
                    <a:pt x="168" y="0"/>
                  </a:lnTo>
                  <a:close/>
                </a:path>
              </a:pathLst>
            </a:custGeom>
            <a:gradFill rotWithShape="0">
              <a:gsLst>
                <a:gs pos="0">
                  <a:schemeClr val="folHlink"/>
                </a:gs>
                <a:gs pos="50000">
                  <a:schemeClr val="folHlink">
                    <a:gamma/>
                    <a:tint val="48627"/>
                    <a:invGamma/>
                  </a:schemeClr>
                </a:gs>
                <a:gs pos="100000">
                  <a:schemeClr val="folHlink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o-RO"/>
            </a:p>
          </p:txBody>
        </p:sp>
        <p:sp>
          <p:nvSpPr>
            <p:cNvPr id="182371" name="Freeform 99"/>
            <p:cNvSpPr>
              <a:spLocks noChangeAspect="1"/>
            </p:cNvSpPr>
            <p:nvPr/>
          </p:nvSpPr>
          <p:spPr bwMode="auto">
            <a:xfrm>
              <a:off x="2902" y="3678"/>
              <a:ext cx="472" cy="194"/>
            </a:xfrm>
            <a:custGeom>
              <a:avLst/>
              <a:gdLst/>
              <a:ahLst/>
              <a:cxnLst>
                <a:cxn ang="0">
                  <a:pos x="12" y="6"/>
                </a:cxn>
                <a:cxn ang="0">
                  <a:pos x="176" y="28"/>
                </a:cxn>
                <a:cxn ang="0">
                  <a:pos x="370" y="28"/>
                </a:cxn>
                <a:cxn ang="0">
                  <a:pos x="470" y="0"/>
                </a:cxn>
                <a:cxn ang="0">
                  <a:pos x="472" y="132"/>
                </a:cxn>
                <a:cxn ang="0">
                  <a:pos x="344" y="184"/>
                </a:cxn>
                <a:cxn ang="0">
                  <a:pos x="286" y="192"/>
                </a:cxn>
                <a:cxn ang="0">
                  <a:pos x="204" y="194"/>
                </a:cxn>
                <a:cxn ang="0">
                  <a:pos x="130" y="186"/>
                </a:cxn>
                <a:cxn ang="0">
                  <a:pos x="0" y="148"/>
                </a:cxn>
                <a:cxn ang="0">
                  <a:pos x="12" y="6"/>
                </a:cxn>
              </a:cxnLst>
              <a:rect l="0" t="0" r="r" b="b"/>
              <a:pathLst>
                <a:path w="472" h="194">
                  <a:moveTo>
                    <a:pt x="12" y="6"/>
                  </a:moveTo>
                  <a:lnTo>
                    <a:pt x="176" y="28"/>
                  </a:lnTo>
                  <a:lnTo>
                    <a:pt x="370" y="28"/>
                  </a:lnTo>
                  <a:lnTo>
                    <a:pt x="470" y="0"/>
                  </a:lnTo>
                  <a:lnTo>
                    <a:pt x="472" y="132"/>
                  </a:lnTo>
                  <a:lnTo>
                    <a:pt x="344" y="184"/>
                  </a:lnTo>
                  <a:lnTo>
                    <a:pt x="286" y="192"/>
                  </a:lnTo>
                  <a:lnTo>
                    <a:pt x="204" y="194"/>
                  </a:lnTo>
                  <a:lnTo>
                    <a:pt x="130" y="186"/>
                  </a:lnTo>
                  <a:lnTo>
                    <a:pt x="0" y="148"/>
                  </a:lnTo>
                  <a:lnTo>
                    <a:pt x="12" y="6"/>
                  </a:lnTo>
                  <a:close/>
                </a:path>
              </a:pathLst>
            </a:custGeom>
            <a:gradFill rotWithShape="0">
              <a:gsLst>
                <a:gs pos="0">
                  <a:schemeClr val="folHlink"/>
                </a:gs>
                <a:gs pos="50000">
                  <a:schemeClr val="folHlink">
                    <a:gamma/>
                    <a:tint val="48627"/>
                    <a:invGamma/>
                  </a:schemeClr>
                </a:gs>
                <a:gs pos="100000">
                  <a:schemeClr val="folHlink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o-RO"/>
            </a:p>
          </p:txBody>
        </p:sp>
      </p:grpSp>
      <p:grpSp>
        <p:nvGrpSpPr>
          <p:cNvPr id="182372" name="Group 100"/>
          <p:cNvGrpSpPr>
            <a:grpSpLocks noChangeAspect="1"/>
          </p:cNvGrpSpPr>
          <p:nvPr/>
        </p:nvGrpSpPr>
        <p:grpSpPr bwMode="auto">
          <a:xfrm>
            <a:off x="4838700" y="4591050"/>
            <a:ext cx="688975" cy="1263650"/>
            <a:chOff x="2980" y="2952"/>
            <a:chExt cx="360" cy="661"/>
          </a:xfrm>
        </p:grpSpPr>
        <p:sp>
          <p:nvSpPr>
            <p:cNvPr id="182373" name="Freeform 101" descr="Газетная бумага"/>
            <p:cNvSpPr>
              <a:spLocks noChangeAspect="1"/>
            </p:cNvSpPr>
            <p:nvPr/>
          </p:nvSpPr>
          <p:spPr bwMode="auto">
            <a:xfrm>
              <a:off x="3162" y="2952"/>
              <a:ext cx="58" cy="98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48" y="0"/>
                </a:cxn>
                <a:cxn ang="0">
                  <a:pos x="54" y="20"/>
                </a:cxn>
                <a:cxn ang="0">
                  <a:pos x="58" y="46"/>
                </a:cxn>
                <a:cxn ang="0">
                  <a:pos x="54" y="62"/>
                </a:cxn>
                <a:cxn ang="0">
                  <a:pos x="44" y="82"/>
                </a:cxn>
                <a:cxn ang="0">
                  <a:pos x="32" y="96"/>
                </a:cxn>
                <a:cxn ang="0">
                  <a:pos x="14" y="98"/>
                </a:cxn>
                <a:cxn ang="0">
                  <a:pos x="4" y="82"/>
                </a:cxn>
                <a:cxn ang="0">
                  <a:pos x="0" y="56"/>
                </a:cxn>
                <a:cxn ang="0">
                  <a:pos x="4" y="26"/>
                </a:cxn>
                <a:cxn ang="0">
                  <a:pos x="14" y="0"/>
                </a:cxn>
              </a:cxnLst>
              <a:rect l="0" t="0" r="r" b="b"/>
              <a:pathLst>
                <a:path w="58" h="98">
                  <a:moveTo>
                    <a:pt x="14" y="0"/>
                  </a:moveTo>
                  <a:lnTo>
                    <a:pt x="48" y="0"/>
                  </a:lnTo>
                  <a:lnTo>
                    <a:pt x="54" y="20"/>
                  </a:lnTo>
                  <a:lnTo>
                    <a:pt x="58" y="46"/>
                  </a:lnTo>
                  <a:lnTo>
                    <a:pt x="54" y="62"/>
                  </a:lnTo>
                  <a:lnTo>
                    <a:pt x="44" y="82"/>
                  </a:lnTo>
                  <a:lnTo>
                    <a:pt x="32" y="96"/>
                  </a:lnTo>
                  <a:lnTo>
                    <a:pt x="14" y="98"/>
                  </a:lnTo>
                  <a:lnTo>
                    <a:pt x="4" y="82"/>
                  </a:lnTo>
                  <a:lnTo>
                    <a:pt x="0" y="56"/>
                  </a:lnTo>
                  <a:lnTo>
                    <a:pt x="4" y="26"/>
                  </a:lnTo>
                  <a:lnTo>
                    <a:pt x="14" y="0"/>
                  </a:lnTo>
                  <a:close/>
                </a:path>
              </a:pathLst>
            </a:custGeom>
            <a:blipFill dpi="0" rotWithShape="0">
              <a:blip r:embed="rId2" cstate="print"/>
              <a:srcRect/>
              <a:tile tx="0" ty="0" sx="100000" sy="100000" flip="none" algn="tl"/>
            </a:blipFill>
            <a:ln w="9525">
              <a:solidFill>
                <a:schemeClr val="tx2"/>
              </a:solidFill>
              <a:round/>
              <a:headEnd/>
              <a:tailEnd/>
            </a:ln>
            <a:effectLst>
              <a:outerShdw dist="17961" dir="13500000" algn="ctr" rotWithShape="0">
                <a:schemeClr val="tx1"/>
              </a:outerShdw>
            </a:effectLst>
          </p:spPr>
          <p:txBody>
            <a:bodyPr/>
            <a:lstStyle/>
            <a:p>
              <a:endParaRPr lang="ro-RO"/>
            </a:p>
          </p:txBody>
        </p:sp>
        <p:grpSp>
          <p:nvGrpSpPr>
            <p:cNvPr id="182374" name="Group 102"/>
            <p:cNvGrpSpPr>
              <a:grpSpLocks noChangeAspect="1"/>
            </p:cNvGrpSpPr>
            <p:nvPr/>
          </p:nvGrpSpPr>
          <p:grpSpPr bwMode="auto">
            <a:xfrm>
              <a:off x="3210" y="3106"/>
              <a:ext cx="130" cy="503"/>
              <a:chOff x="3210" y="3106"/>
              <a:chExt cx="130" cy="503"/>
            </a:xfrm>
          </p:grpSpPr>
          <p:sp>
            <p:nvSpPr>
              <p:cNvPr id="182375" name="Oval 103" descr="Газетная бумага"/>
              <p:cNvSpPr>
                <a:spLocks noChangeAspect="1" noChangeArrowheads="1"/>
              </p:cNvSpPr>
              <p:nvPr/>
            </p:nvSpPr>
            <p:spPr bwMode="auto">
              <a:xfrm rot="-411034">
                <a:off x="3222" y="3106"/>
                <a:ext cx="118" cy="47"/>
              </a:xfrm>
              <a:prstGeom prst="ellipse">
                <a:avLst/>
              </a:prstGeom>
              <a:blipFill dpi="0" rotWithShape="0">
                <a:blip r:embed="rId2" cstate="print"/>
                <a:srcRect/>
                <a:tile tx="0" ty="0" sx="100000" sy="100000" flip="none" algn="tl"/>
              </a:blipFill>
              <a:ln w="9525">
                <a:solidFill>
                  <a:schemeClr val="tx2"/>
                </a:solidFill>
                <a:round/>
                <a:headEnd/>
                <a:tailEnd/>
              </a:ln>
              <a:effectLst>
                <a:outerShdw dist="17961" dir="13500000" algn="ctr" rotWithShape="0">
                  <a:schemeClr val="tx1"/>
                </a:outerShdw>
              </a:effectLst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82376" name="Oval 104" descr="Газетная бумага"/>
              <p:cNvSpPr>
                <a:spLocks noChangeAspect="1" noChangeArrowheads="1"/>
              </p:cNvSpPr>
              <p:nvPr/>
            </p:nvSpPr>
            <p:spPr bwMode="auto">
              <a:xfrm rot="-411034">
                <a:off x="3222" y="3246"/>
                <a:ext cx="118" cy="47"/>
              </a:xfrm>
              <a:prstGeom prst="ellipse">
                <a:avLst/>
              </a:prstGeom>
              <a:blipFill dpi="0" rotWithShape="0">
                <a:blip r:embed="rId2" cstate="print"/>
                <a:srcRect/>
                <a:tile tx="0" ty="0" sx="100000" sy="100000" flip="none" algn="tl"/>
              </a:blipFill>
              <a:ln w="9525">
                <a:solidFill>
                  <a:schemeClr val="tx2"/>
                </a:solidFill>
                <a:round/>
                <a:headEnd/>
                <a:tailEnd/>
              </a:ln>
              <a:effectLst>
                <a:outerShdw dist="17961" dir="13500000" algn="ctr" rotWithShape="0">
                  <a:schemeClr val="tx1"/>
                </a:outerShdw>
              </a:effectLst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82377" name="Oval 105" descr="Газетная бумага"/>
              <p:cNvSpPr>
                <a:spLocks noChangeAspect="1" noChangeArrowheads="1"/>
              </p:cNvSpPr>
              <p:nvPr/>
            </p:nvSpPr>
            <p:spPr bwMode="auto">
              <a:xfrm rot="-411034">
                <a:off x="3218" y="3402"/>
                <a:ext cx="118" cy="47"/>
              </a:xfrm>
              <a:prstGeom prst="ellipse">
                <a:avLst/>
              </a:prstGeom>
              <a:blipFill dpi="0" rotWithShape="0">
                <a:blip r:embed="rId2" cstate="print"/>
                <a:srcRect/>
                <a:tile tx="0" ty="0" sx="100000" sy="100000" flip="none" algn="tl"/>
              </a:blipFill>
              <a:ln w="9525">
                <a:solidFill>
                  <a:schemeClr val="tx2"/>
                </a:solidFill>
                <a:round/>
                <a:headEnd/>
                <a:tailEnd/>
              </a:ln>
              <a:effectLst>
                <a:outerShdw dist="17961" dir="13500000" algn="ctr" rotWithShape="0">
                  <a:schemeClr val="tx1"/>
                </a:outerShdw>
              </a:effectLst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82378" name="Oval 106" descr="Газетная бумага"/>
              <p:cNvSpPr>
                <a:spLocks noChangeAspect="1" noChangeArrowheads="1"/>
              </p:cNvSpPr>
              <p:nvPr/>
            </p:nvSpPr>
            <p:spPr bwMode="auto">
              <a:xfrm rot="-411034">
                <a:off x="3210" y="3562"/>
                <a:ext cx="118" cy="47"/>
              </a:xfrm>
              <a:prstGeom prst="ellipse">
                <a:avLst/>
              </a:prstGeom>
              <a:blipFill dpi="0" rotWithShape="0">
                <a:blip r:embed="rId2" cstate="print"/>
                <a:srcRect/>
                <a:tile tx="0" ty="0" sx="100000" sy="100000" flip="none" algn="tl"/>
              </a:blipFill>
              <a:ln w="9525">
                <a:solidFill>
                  <a:schemeClr val="tx2"/>
                </a:solidFill>
                <a:round/>
                <a:headEnd/>
                <a:tailEnd/>
              </a:ln>
              <a:effectLst>
                <a:outerShdw dist="17961" dir="13500000" algn="ctr" rotWithShape="0">
                  <a:schemeClr val="tx1"/>
                </a:outerShdw>
              </a:effectLst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sp>
          <p:nvSpPr>
            <p:cNvPr id="182379" name="Oval 107" descr="Газетная бумага"/>
            <p:cNvSpPr>
              <a:spLocks noChangeAspect="1" noChangeArrowheads="1"/>
            </p:cNvSpPr>
            <p:nvPr/>
          </p:nvSpPr>
          <p:spPr bwMode="auto">
            <a:xfrm rot="411034" flipH="1">
              <a:off x="2998" y="3102"/>
              <a:ext cx="118" cy="47"/>
            </a:xfrm>
            <a:prstGeom prst="ellipse">
              <a:avLst/>
            </a:prstGeom>
            <a:blipFill dpi="0" rotWithShape="0">
              <a:blip r:embed="rId2" cstate="print"/>
              <a:srcRect/>
              <a:tile tx="0" ty="0" sx="100000" sy="100000" flip="none" algn="tl"/>
            </a:blipFill>
            <a:ln w="9525">
              <a:solidFill>
                <a:schemeClr val="tx2"/>
              </a:solidFill>
              <a:round/>
              <a:headEnd/>
              <a:tailEnd/>
            </a:ln>
            <a:effectLst>
              <a:outerShdw dist="17961" dir="13500000" algn="ctr" rotWithShape="0">
                <a:schemeClr val="tx1"/>
              </a:outerShdw>
            </a:effectLst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82380" name="Oval 108" descr="Газетная бумага"/>
            <p:cNvSpPr>
              <a:spLocks noChangeAspect="1" noChangeArrowheads="1"/>
            </p:cNvSpPr>
            <p:nvPr/>
          </p:nvSpPr>
          <p:spPr bwMode="auto">
            <a:xfrm rot="411034" flipH="1">
              <a:off x="2992" y="3262"/>
              <a:ext cx="118" cy="47"/>
            </a:xfrm>
            <a:prstGeom prst="ellipse">
              <a:avLst/>
            </a:prstGeom>
            <a:blipFill dpi="0" rotWithShape="0">
              <a:blip r:embed="rId2" cstate="print"/>
              <a:srcRect/>
              <a:tile tx="0" ty="0" sx="100000" sy="100000" flip="none" algn="tl"/>
            </a:blipFill>
            <a:ln w="9525">
              <a:solidFill>
                <a:schemeClr val="tx2"/>
              </a:solidFill>
              <a:round/>
              <a:headEnd/>
              <a:tailEnd/>
            </a:ln>
            <a:effectLst>
              <a:outerShdw dist="17961" dir="13500000" algn="ctr" rotWithShape="0">
                <a:schemeClr val="tx1"/>
              </a:outerShdw>
            </a:effectLst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82381" name="Oval 109" descr="Газетная бумага"/>
            <p:cNvSpPr>
              <a:spLocks noChangeAspect="1" noChangeArrowheads="1"/>
            </p:cNvSpPr>
            <p:nvPr/>
          </p:nvSpPr>
          <p:spPr bwMode="auto">
            <a:xfrm rot="411034" flipH="1">
              <a:off x="2988" y="3406"/>
              <a:ext cx="118" cy="47"/>
            </a:xfrm>
            <a:prstGeom prst="ellipse">
              <a:avLst/>
            </a:prstGeom>
            <a:blipFill dpi="0" rotWithShape="0">
              <a:blip r:embed="rId2" cstate="print"/>
              <a:srcRect/>
              <a:tile tx="0" ty="0" sx="100000" sy="100000" flip="none" algn="tl"/>
            </a:blipFill>
            <a:ln w="9525">
              <a:solidFill>
                <a:schemeClr val="tx2"/>
              </a:solidFill>
              <a:round/>
              <a:headEnd/>
              <a:tailEnd/>
            </a:ln>
            <a:effectLst>
              <a:outerShdw dist="17961" dir="13500000" algn="ctr" rotWithShape="0">
                <a:schemeClr val="tx1"/>
              </a:outerShdw>
            </a:effectLst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82382" name="Oval 110" descr="Газетная бумага"/>
            <p:cNvSpPr>
              <a:spLocks noChangeAspect="1" noChangeArrowheads="1"/>
            </p:cNvSpPr>
            <p:nvPr/>
          </p:nvSpPr>
          <p:spPr bwMode="auto">
            <a:xfrm rot="411034" flipH="1">
              <a:off x="2980" y="3566"/>
              <a:ext cx="118" cy="47"/>
            </a:xfrm>
            <a:prstGeom prst="ellipse">
              <a:avLst/>
            </a:prstGeom>
            <a:blipFill dpi="0" rotWithShape="0">
              <a:blip r:embed="rId2" cstate="print"/>
              <a:srcRect/>
              <a:tile tx="0" ty="0" sx="100000" sy="100000" flip="none" algn="tl"/>
            </a:blipFill>
            <a:ln w="9525">
              <a:solidFill>
                <a:schemeClr val="tx2"/>
              </a:solidFill>
              <a:round/>
              <a:headEnd/>
              <a:tailEnd/>
            </a:ln>
            <a:effectLst>
              <a:outerShdw dist="17961" dir="13500000" algn="ctr" rotWithShape="0">
                <a:schemeClr val="tx1"/>
              </a:outerShdw>
            </a:effectLst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82383" name="Oval 111" descr="Газетная бумага"/>
            <p:cNvSpPr>
              <a:spLocks noChangeAspect="1" noChangeArrowheads="1"/>
            </p:cNvSpPr>
            <p:nvPr/>
          </p:nvSpPr>
          <p:spPr bwMode="auto">
            <a:xfrm>
              <a:off x="3118" y="3174"/>
              <a:ext cx="108" cy="54"/>
            </a:xfrm>
            <a:prstGeom prst="ellipse">
              <a:avLst/>
            </a:prstGeom>
            <a:blipFill dpi="0" rotWithShape="0">
              <a:blip r:embed="rId2" cstate="print"/>
              <a:srcRect/>
              <a:tile tx="0" ty="0" sx="100000" sy="100000" flip="none" algn="tl"/>
            </a:blipFill>
            <a:ln w="9525">
              <a:solidFill>
                <a:schemeClr val="tx2"/>
              </a:solidFill>
              <a:round/>
              <a:headEnd/>
              <a:tailEnd/>
            </a:ln>
            <a:effectLst>
              <a:outerShdw dist="17961" dir="13500000" algn="ctr" rotWithShape="0">
                <a:schemeClr val="tx1"/>
              </a:outerShdw>
            </a:effectLst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82384" name="Oval 112" descr="Газетная бумага"/>
            <p:cNvSpPr>
              <a:spLocks noChangeAspect="1" noChangeArrowheads="1"/>
            </p:cNvSpPr>
            <p:nvPr/>
          </p:nvSpPr>
          <p:spPr bwMode="auto">
            <a:xfrm>
              <a:off x="3108" y="3322"/>
              <a:ext cx="108" cy="54"/>
            </a:xfrm>
            <a:prstGeom prst="ellipse">
              <a:avLst/>
            </a:prstGeom>
            <a:blipFill dpi="0" rotWithShape="0">
              <a:blip r:embed="rId2" cstate="print"/>
              <a:srcRect/>
              <a:tile tx="0" ty="0" sx="100000" sy="100000" flip="none" algn="tl"/>
            </a:blipFill>
            <a:ln w="9525">
              <a:solidFill>
                <a:schemeClr val="tx2"/>
              </a:solidFill>
              <a:round/>
              <a:headEnd/>
              <a:tailEnd/>
            </a:ln>
            <a:effectLst>
              <a:outerShdw dist="17961" dir="13500000" algn="ctr" rotWithShape="0">
                <a:schemeClr val="tx1"/>
              </a:outerShdw>
            </a:effectLst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82385" name="Oval 113" descr="Газетная бумага"/>
            <p:cNvSpPr>
              <a:spLocks noChangeAspect="1" noChangeArrowheads="1"/>
            </p:cNvSpPr>
            <p:nvPr/>
          </p:nvSpPr>
          <p:spPr bwMode="auto">
            <a:xfrm>
              <a:off x="3102" y="3482"/>
              <a:ext cx="108" cy="54"/>
            </a:xfrm>
            <a:prstGeom prst="ellipse">
              <a:avLst/>
            </a:prstGeom>
            <a:blipFill dpi="0" rotWithShape="0">
              <a:blip r:embed="rId2" cstate="print"/>
              <a:srcRect/>
              <a:tile tx="0" ty="0" sx="100000" sy="100000" flip="none" algn="tl"/>
            </a:blipFill>
            <a:ln w="9525">
              <a:solidFill>
                <a:schemeClr val="tx2"/>
              </a:solidFill>
              <a:round/>
              <a:headEnd/>
              <a:tailEnd/>
            </a:ln>
            <a:effectLst>
              <a:outerShdw dist="17961" dir="13500000" algn="ctr" rotWithShape="0">
                <a:schemeClr val="tx1"/>
              </a:outerShdw>
            </a:effectLst>
          </p:spPr>
          <p:txBody>
            <a:bodyPr wrap="none" anchor="ctr"/>
            <a:lstStyle/>
            <a:p>
              <a:endParaRPr lang="ro-RO"/>
            </a:p>
          </p:txBody>
        </p:sp>
      </p:grpSp>
      <p:grpSp>
        <p:nvGrpSpPr>
          <p:cNvPr id="182386" name="Group 114"/>
          <p:cNvGrpSpPr>
            <a:grpSpLocks noChangeAspect="1"/>
          </p:cNvGrpSpPr>
          <p:nvPr/>
        </p:nvGrpSpPr>
        <p:grpSpPr bwMode="auto">
          <a:xfrm>
            <a:off x="1471613" y="4327525"/>
            <a:ext cx="3146425" cy="1044575"/>
            <a:chOff x="1218" y="2814"/>
            <a:chExt cx="1646" cy="546"/>
          </a:xfrm>
        </p:grpSpPr>
        <p:grpSp>
          <p:nvGrpSpPr>
            <p:cNvPr id="182387" name="Group 115"/>
            <p:cNvGrpSpPr>
              <a:grpSpLocks noChangeAspect="1"/>
            </p:cNvGrpSpPr>
            <p:nvPr/>
          </p:nvGrpSpPr>
          <p:grpSpPr bwMode="auto">
            <a:xfrm rot="21557337" flipH="1">
              <a:off x="1218" y="2814"/>
              <a:ext cx="1646" cy="546"/>
              <a:chOff x="3517" y="2780"/>
              <a:chExt cx="1646" cy="546"/>
            </a:xfrm>
          </p:grpSpPr>
          <p:sp>
            <p:nvSpPr>
              <p:cNvPr id="182388" name="Freeform 116"/>
              <p:cNvSpPr>
                <a:spLocks noChangeAspect="1"/>
              </p:cNvSpPr>
              <p:nvPr/>
            </p:nvSpPr>
            <p:spPr bwMode="auto">
              <a:xfrm>
                <a:off x="3517" y="2780"/>
                <a:ext cx="1352" cy="472"/>
              </a:xfrm>
              <a:custGeom>
                <a:avLst/>
                <a:gdLst/>
                <a:ahLst/>
                <a:cxnLst>
                  <a:cxn ang="0">
                    <a:pos x="0" y="96"/>
                  </a:cxn>
                  <a:cxn ang="0">
                    <a:pos x="120" y="0"/>
                  </a:cxn>
                  <a:cxn ang="0">
                    <a:pos x="352" y="0"/>
                  </a:cxn>
                  <a:cxn ang="0">
                    <a:pos x="1352" y="272"/>
                  </a:cxn>
                  <a:cxn ang="0">
                    <a:pos x="1328" y="344"/>
                  </a:cxn>
                  <a:cxn ang="0">
                    <a:pos x="1264" y="400"/>
                  </a:cxn>
                  <a:cxn ang="0">
                    <a:pos x="1176" y="472"/>
                  </a:cxn>
                  <a:cxn ang="0">
                    <a:pos x="184" y="192"/>
                  </a:cxn>
                  <a:cxn ang="0">
                    <a:pos x="0" y="96"/>
                  </a:cxn>
                </a:cxnLst>
                <a:rect l="0" t="0" r="r" b="b"/>
                <a:pathLst>
                  <a:path w="1352" h="472">
                    <a:moveTo>
                      <a:pt x="0" y="96"/>
                    </a:moveTo>
                    <a:lnTo>
                      <a:pt x="120" y="0"/>
                    </a:lnTo>
                    <a:lnTo>
                      <a:pt x="352" y="0"/>
                    </a:lnTo>
                    <a:lnTo>
                      <a:pt x="1352" y="272"/>
                    </a:lnTo>
                    <a:lnTo>
                      <a:pt x="1328" y="344"/>
                    </a:lnTo>
                    <a:lnTo>
                      <a:pt x="1264" y="400"/>
                    </a:lnTo>
                    <a:lnTo>
                      <a:pt x="1176" y="472"/>
                    </a:lnTo>
                    <a:lnTo>
                      <a:pt x="184" y="192"/>
                    </a:lnTo>
                    <a:lnTo>
                      <a:pt x="0" y="96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tx2"/>
                  </a:gs>
                  <a:gs pos="50000">
                    <a:schemeClr val="tx2">
                      <a:gamma/>
                      <a:tint val="24314"/>
                      <a:invGamma/>
                    </a:schemeClr>
                  </a:gs>
                  <a:gs pos="100000">
                    <a:schemeClr val="tx2"/>
                  </a:gs>
                </a:gsLst>
                <a:lin ang="27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o-RO"/>
              </a:p>
            </p:txBody>
          </p:sp>
          <p:sp>
            <p:nvSpPr>
              <p:cNvPr id="182389" name="Freeform 117"/>
              <p:cNvSpPr>
                <a:spLocks noChangeAspect="1"/>
              </p:cNvSpPr>
              <p:nvPr/>
            </p:nvSpPr>
            <p:spPr bwMode="auto">
              <a:xfrm>
                <a:off x="4691" y="3050"/>
                <a:ext cx="472" cy="276"/>
              </a:xfrm>
              <a:custGeom>
                <a:avLst/>
                <a:gdLst/>
                <a:ahLst/>
                <a:cxnLst>
                  <a:cxn ang="0">
                    <a:pos x="174" y="1"/>
                  </a:cxn>
                  <a:cxn ang="0">
                    <a:pos x="217" y="0"/>
                  </a:cxn>
                  <a:cxn ang="0">
                    <a:pos x="472" y="73"/>
                  </a:cxn>
                  <a:cxn ang="0">
                    <a:pos x="450" y="133"/>
                  </a:cxn>
                  <a:cxn ang="0">
                    <a:pos x="336" y="256"/>
                  </a:cxn>
                  <a:cxn ang="0">
                    <a:pos x="298" y="276"/>
                  </a:cxn>
                  <a:cxn ang="0">
                    <a:pos x="31" y="195"/>
                  </a:cxn>
                  <a:cxn ang="0">
                    <a:pos x="0" y="199"/>
                  </a:cxn>
                  <a:cxn ang="0">
                    <a:pos x="153" y="73"/>
                  </a:cxn>
                  <a:cxn ang="0">
                    <a:pos x="174" y="1"/>
                  </a:cxn>
                </a:cxnLst>
                <a:rect l="0" t="0" r="r" b="b"/>
                <a:pathLst>
                  <a:path w="472" h="276">
                    <a:moveTo>
                      <a:pt x="174" y="1"/>
                    </a:moveTo>
                    <a:lnTo>
                      <a:pt x="217" y="0"/>
                    </a:lnTo>
                    <a:lnTo>
                      <a:pt x="472" y="73"/>
                    </a:lnTo>
                    <a:lnTo>
                      <a:pt x="450" y="133"/>
                    </a:lnTo>
                    <a:lnTo>
                      <a:pt x="336" y="256"/>
                    </a:lnTo>
                    <a:lnTo>
                      <a:pt x="298" y="276"/>
                    </a:lnTo>
                    <a:lnTo>
                      <a:pt x="31" y="195"/>
                    </a:lnTo>
                    <a:lnTo>
                      <a:pt x="0" y="199"/>
                    </a:lnTo>
                    <a:lnTo>
                      <a:pt x="153" y="73"/>
                    </a:lnTo>
                    <a:lnTo>
                      <a:pt x="174" y="1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tx2"/>
                  </a:gs>
                  <a:gs pos="50000">
                    <a:schemeClr val="tx2">
                      <a:gamma/>
                      <a:tint val="24314"/>
                      <a:invGamma/>
                    </a:schemeClr>
                  </a:gs>
                  <a:gs pos="100000">
                    <a:schemeClr val="tx2"/>
                  </a:gs>
                </a:gsLst>
                <a:lin ang="2700000" scaled="1"/>
              </a:gradFill>
              <a:ln w="9525" cap="flat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o-RO"/>
              </a:p>
            </p:txBody>
          </p:sp>
        </p:grpSp>
        <p:grpSp>
          <p:nvGrpSpPr>
            <p:cNvPr id="182390" name="Group 118"/>
            <p:cNvGrpSpPr>
              <a:grpSpLocks noChangeAspect="1"/>
            </p:cNvGrpSpPr>
            <p:nvPr/>
          </p:nvGrpSpPr>
          <p:grpSpPr bwMode="auto">
            <a:xfrm rot="21557337" flipH="1">
              <a:off x="1658" y="2849"/>
              <a:ext cx="1139" cy="407"/>
              <a:chOff x="3583" y="2818"/>
              <a:chExt cx="1139" cy="407"/>
            </a:xfrm>
          </p:grpSpPr>
          <p:sp>
            <p:nvSpPr>
              <p:cNvPr id="182391" name="Oval 119" descr="Газетная бумага"/>
              <p:cNvSpPr>
                <a:spLocks noChangeAspect="1" noChangeArrowheads="1"/>
              </p:cNvSpPr>
              <p:nvPr/>
            </p:nvSpPr>
            <p:spPr bwMode="auto">
              <a:xfrm>
                <a:off x="3923" y="2937"/>
                <a:ext cx="116" cy="57"/>
              </a:xfrm>
              <a:prstGeom prst="ellipse">
                <a:avLst/>
              </a:prstGeom>
              <a:blipFill dpi="0" rotWithShape="0">
                <a:blip r:embed="rId2" cstate="print"/>
                <a:srcRect/>
                <a:tile tx="0" ty="0" sx="100000" sy="100000" flip="none" algn="tl"/>
              </a:blipFill>
              <a:ln w="9525">
                <a:solidFill>
                  <a:schemeClr val="tx1"/>
                </a:solidFill>
                <a:round/>
                <a:headEnd/>
                <a:tailEnd/>
              </a:ln>
              <a:effectLst>
                <a:outerShdw dist="12700" dir="10800000" algn="ctr" rotWithShape="0">
                  <a:schemeClr val="tx1"/>
                </a:outerShdw>
              </a:effectLst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82392" name="Oval 120" descr="Газетная бумага"/>
              <p:cNvSpPr>
                <a:spLocks noChangeAspect="1" noChangeArrowheads="1"/>
              </p:cNvSpPr>
              <p:nvPr/>
            </p:nvSpPr>
            <p:spPr bwMode="auto">
              <a:xfrm>
                <a:off x="4178" y="3001"/>
                <a:ext cx="116" cy="57"/>
              </a:xfrm>
              <a:prstGeom prst="ellipse">
                <a:avLst/>
              </a:prstGeom>
              <a:blipFill dpi="0" rotWithShape="0">
                <a:blip r:embed="rId2" cstate="print"/>
                <a:srcRect/>
                <a:tile tx="0" ty="0" sx="100000" sy="100000" flip="none" algn="tl"/>
              </a:blipFill>
              <a:ln w="9525">
                <a:solidFill>
                  <a:schemeClr val="tx1"/>
                </a:solidFill>
                <a:round/>
                <a:headEnd/>
                <a:tailEnd/>
              </a:ln>
              <a:effectLst>
                <a:outerShdw dist="12700" dir="10800000" algn="ctr" rotWithShape="0">
                  <a:schemeClr val="tx1"/>
                </a:outerShdw>
              </a:effectLst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82393" name="Oval 121" descr="Газетная бумага"/>
              <p:cNvSpPr>
                <a:spLocks noChangeAspect="1" noChangeArrowheads="1"/>
              </p:cNvSpPr>
              <p:nvPr/>
            </p:nvSpPr>
            <p:spPr bwMode="auto">
              <a:xfrm>
                <a:off x="4430" y="3075"/>
                <a:ext cx="116" cy="57"/>
              </a:xfrm>
              <a:prstGeom prst="ellipse">
                <a:avLst/>
              </a:prstGeom>
              <a:blipFill dpi="0" rotWithShape="0">
                <a:blip r:embed="rId2" cstate="print"/>
                <a:srcRect/>
                <a:tile tx="0" ty="0" sx="100000" sy="100000" flip="none" algn="tl"/>
              </a:blipFill>
              <a:ln w="9525">
                <a:solidFill>
                  <a:schemeClr val="tx1"/>
                </a:solidFill>
                <a:round/>
                <a:headEnd/>
                <a:tailEnd/>
              </a:ln>
              <a:effectLst>
                <a:outerShdw dist="12700" dir="10800000" algn="ctr" rotWithShape="0">
                  <a:schemeClr val="tx1"/>
                </a:outerShdw>
              </a:effectLst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82394" name="Oval 122" descr="Газетная бумага"/>
              <p:cNvSpPr>
                <a:spLocks noChangeAspect="1" noChangeArrowheads="1"/>
              </p:cNvSpPr>
              <p:nvPr/>
            </p:nvSpPr>
            <p:spPr bwMode="auto">
              <a:xfrm rot="19545154">
                <a:off x="3844" y="2818"/>
                <a:ext cx="94" cy="74"/>
              </a:xfrm>
              <a:prstGeom prst="ellipse">
                <a:avLst/>
              </a:prstGeom>
              <a:blipFill dpi="0" rotWithShape="0">
                <a:blip r:embed="rId2" cstate="print"/>
                <a:srcRect/>
                <a:tile tx="0" ty="0" sx="100000" sy="100000" flip="none" algn="tl"/>
              </a:blipFill>
              <a:ln w="9525">
                <a:solidFill>
                  <a:schemeClr val="tx1"/>
                </a:solidFill>
                <a:round/>
                <a:headEnd/>
                <a:tailEnd/>
              </a:ln>
              <a:effectLst>
                <a:outerShdw dist="12700" dir="10800000" algn="ctr" rotWithShape="0">
                  <a:schemeClr val="tx1"/>
                </a:outerShdw>
              </a:effectLst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82395" name="Oval 123" descr="Газетная бумага"/>
              <p:cNvSpPr>
                <a:spLocks noChangeAspect="1" noChangeArrowheads="1"/>
              </p:cNvSpPr>
              <p:nvPr/>
            </p:nvSpPr>
            <p:spPr bwMode="auto">
              <a:xfrm rot="19545154">
                <a:off x="4100" y="2898"/>
                <a:ext cx="94" cy="74"/>
              </a:xfrm>
              <a:prstGeom prst="ellipse">
                <a:avLst/>
              </a:prstGeom>
              <a:blipFill dpi="0" rotWithShape="0">
                <a:blip r:embed="rId2" cstate="print"/>
                <a:srcRect/>
                <a:tile tx="0" ty="0" sx="100000" sy="100000" flip="none" algn="tl"/>
              </a:blipFill>
              <a:ln w="9525">
                <a:solidFill>
                  <a:schemeClr val="tx1"/>
                </a:solidFill>
                <a:round/>
                <a:headEnd/>
                <a:tailEnd/>
              </a:ln>
              <a:effectLst>
                <a:outerShdw dist="12700" dir="10800000" algn="ctr" rotWithShape="0">
                  <a:schemeClr val="tx1"/>
                </a:outerShdw>
              </a:effectLst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82396" name="Oval 124" descr="Газетная бумага"/>
              <p:cNvSpPr>
                <a:spLocks noChangeAspect="1" noChangeArrowheads="1"/>
              </p:cNvSpPr>
              <p:nvPr/>
            </p:nvSpPr>
            <p:spPr bwMode="auto">
              <a:xfrm rot="19545154">
                <a:off x="4358" y="2967"/>
                <a:ext cx="94" cy="74"/>
              </a:xfrm>
              <a:prstGeom prst="ellipse">
                <a:avLst/>
              </a:prstGeom>
              <a:blipFill dpi="0" rotWithShape="0">
                <a:blip r:embed="rId2" cstate="print"/>
                <a:srcRect/>
                <a:tile tx="0" ty="0" sx="100000" sy="100000" flip="none" algn="tl"/>
              </a:blipFill>
              <a:ln w="9525">
                <a:solidFill>
                  <a:schemeClr val="tx1"/>
                </a:solidFill>
                <a:round/>
                <a:headEnd/>
                <a:tailEnd/>
              </a:ln>
              <a:effectLst>
                <a:outerShdw dist="12700" dir="10800000" algn="ctr" rotWithShape="0">
                  <a:schemeClr val="tx1"/>
                </a:outerShdw>
              </a:effectLst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82397" name="Oval 125" descr="Газетная бумага"/>
              <p:cNvSpPr>
                <a:spLocks noChangeAspect="1" noChangeArrowheads="1"/>
              </p:cNvSpPr>
              <p:nvPr/>
            </p:nvSpPr>
            <p:spPr bwMode="auto">
              <a:xfrm rot="19545154">
                <a:off x="4628" y="3039"/>
                <a:ext cx="94" cy="74"/>
              </a:xfrm>
              <a:prstGeom prst="ellipse">
                <a:avLst/>
              </a:prstGeom>
              <a:blipFill dpi="0" rotWithShape="0">
                <a:blip r:embed="rId2" cstate="print"/>
                <a:srcRect/>
                <a:tile tx="0" ty="0" sx="100000" sy="100000" flip="none" algn="tl"/>
              </a:blipFill>
              <a:ln w="9525">
                <a:solidFill>
                  <a:schemeClr val="tx1"/>
                </a:solidFill>
                <a:round/>
                <a:headEnd/>
                <a:tailEnd/>
              </a:ln>
              <a:effectLst>
                <a:outerShdw dist="12700" dir="10800000" algn="ctr" rotWithShape="0">
                  <a:schemeClr val="tx1"/>
                </a:outerShdw>
              </a:effectLst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82398" name="Oval 126" descr="Газетная бумага"/>
              <p:cNvSpPr>
                <a:spLocks noChangeAspect="1" noChangeArrowheads="1"/>
              </p:cNvSpPr>
              <p:nvPr/>
            </p:nvSpPr>
            <p:spPr bwMode="auto">
              <a:xfrm rot="798818">
                <a:off x="3583" y="2829"/>
                <a:ext cx="156" cy="47"/>
              </a:xfrm>
              <a:prstGeom prst="ellipse">
                <a:avLst/>
              </a:prstGeom>
              <a:blipFill dpi="0" rotWithShape="0">
                <a:blip r:embed="rId2" cstate="print"/>
                <a:srcRect/>
                <a:tile tx="0" ty="0" sx="100000" sy="100000" flip="none" algn="tl"/>
              </a:blipFill>
              <a:ln w="9525">
                <a:solidFill>
                  <a:schemeClr val="tx1"/>
                </a:solidFill>
                <a:round/>
                <a:headEnd/>
                <a:tailEnd/>
              </a:ln>
              <a:effectLst>
                <a:outerShdw dist="12700" dir="10800000" algn="ctr" rotWithShape="0">
                  <a:schemeClr val="tx1"/>
                </a:outerShdw>
              </a:effectLst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82399" name="Freeform 127" descr="Газетная бумага"/>
              <p:cNvSpPr>
                <a:spLocks noChangeAspect="1"/>
              </p:cNvSpPr>
              <p:nvPr/>
            </p:nvSpPr>
            <p:spPr bwMode="auto">
              <a:xfrm>
                <a:off x="3756" y="2951"/>
                <a:ext cx="102" cy="51"/>
              </a:xfrm>
              <a:custGeom>
                <a:avLst/>
                <a:gdLst/>
                <a:ahLst/>
                <a:cxnLst>
                  <a:cxn ang="0">
                    <a:pos x="0" y="22"/>
                  </a:cxn>
                  <a:cxn ang="0">
                    <a:pos x="3" y="15"/>
                  </a:cxn>
                  <a:cxn ang="0">
                    <a:pos x="17" y="9"/>
                  </a:cxn>
                  <a:cxn ang="0">
                    <a:pos x="29" y="4"/>
                  </a:cxn>
                  <a:cxn ang="0">
                    <a:pos x="48" y="0"/>
                  </a:cxn>
                  <a:cxn ang="0">
                    <a:pos x="71" y="3"/>
                  </a:cxn>
                  <a:cxn ang="0">
                    <a:pos x="92" y="10"/>
                  </a:cxn>
                  <a:cxn ang="0">
                    <a:pos x="98" y="18"/>
                  </a:cxn>
                  <a:cxn ang="0">
                    <a:pos x="102" y="30"/>
                  </a:cxn>
                  <a:cxn ang="0">
                    <a:pos x="102" y="40"/>
                  </a:cxn>
                  <a:cxn ang="0">
                    <a:pos x="95" y="51"/>
                  </a:cxn>
                  <a:cxn ang="0">
                    <a:pos x="83" y="51"/>
                  </a:cxn>
                  <a:cxn ang="0">
                    <a:pos x="5" y="31"/>
                  </a:cxn>
                  <a:cxn ang="0">
                    <a:pos x="0" y="22"/>
                  </a:cxn>
                </a:cxnLst>
                <a:rect l="0" t="0" r="r" b="b"/>
                <a:pathLst>
                  <a:path w="102" h="51">
                    <a:moveTo>
                      <a:pt x="0" y="22"/>
                    </a:moveTo>
                    <a:lnTo>
                      <a:pt x="3" y="15"/>
                    </a:lnTo>
                    <a:lnTo>
                      <a:pt x="17" y="9"/>
                    </a:lnTo>
                    <a:lnTo>
                      <a:pt x="29" y="4"/>
                    </a:lnTo>
                    <a:lnTo>
                      <a:pt x="48" y="0"/>
                    </a:lnTo>
                    <a:lnTo>
                      <a:pt x="71" y="3"/>
                    </a:lnTo>
                    <a:lnTo>
                      <a:pt x="92" y="10"/>
                    </a:lnTo>
                    <a:lnTo>
                      <a:pt x="98" y="18"/>
                    </a:lnTo>
                    <a:lnTo>
                      <a:pt x="102" y="30"/>
                    </a:lnTo>
                    <a:lnTo>
                      <a:pt x="102" y="40"/>
                    </a:lnTo>
                    <a:lnTo>
                      <a:pt x="95" y="51"/>
                    </a:lnTo>
                    <a:lnTo>
                      <a:pt x="83" y="51"/>
                    </a:lnTo>
                    <a:lnTo>
                      <a:pt x="5" y="31"/>
                    </a:lnTo>
                    <a:lnTo>
                      <a:pt x="0" y="22"/>
                    </a:lnTo>
                    <a:close/>
                  </a:path>
                </a:pathLst>
              </a:custGeom>
              <a:blipFill dpi="0" rotWithShape="0">
                <a:blip r:embed="rId2" cstate="print"/>
                <a:srcRect/>
                <a:tile tx="0" ty="0" sx="100000" sy="100000" flip="none" algn="tl"/>
              </a:blipFill>
              <a:ln w="9525">
                <a:solidFill>
                  <a:schemeClr val="tx1"/>
                </a:solidFill>
                <a:round/>
                <a:headEnd/>
                <a:tailEnd/>
              </a:ln>
              <a:effectLst>
                <a:outerShdw dist="12700" dir="10800000" algn="ctr" rotWithShape="0">
                  <a:schemeClr val="tx1"/>
                </a:outerShdw>
              </a:effectLst>
            </p:spPr>
            <p:txBody>
              <a:bodyPr/>
              <a:lstStyle/>
              <a:p>
                <a:endParaRPr lang="ro-RO"/>
              </a:p>
            </p:txBody>
          </p:sp>
          <p:sp>
            <p:nvSpPr>
              <p:cNvPr id="182400" name="Freeform 128" descr="Газетная бумага"/>
              <p:cNvSpPr>
                <a:spLocks noChangeAspect="1"/>
              </p:cNvSpPr>
              <p:nvPr/>
            </p:nvSpPr>
            <p:spPr bwMode="auto">
              <a:xfrm>
                <a:off x="4017" y="3027"/>
                <a:ext cx="102" cy="51"/>
              </a:xfrm>
              <a:custGeom>
                <a:avLst/>
                <a:gdLst/>
                <a:ahLst/>
                <a:cxnLst>
                  <a:cxn ang="0">
                    <a:pos x="0" y="22"/>
                  </a:cxn>
                  <a:cxn ang="0">
                    <a:pos x="3" y="15"/>
                  </a:cxn>
                  <a:cxn ang="0">
                    <a:pos x="17" y="9"/>
                  </a:cxn>
                  <a:cxn ang="0">
                    <a:pos x="29" y="4"/>
                  </a:cxn>
                  <a:cxn ang="0">
                    <a:pos x="48" y="0"/>
                  </a:cxn>
                  <a:cxn ang="0">
                    <a:pos x="71" y="3"/>
                  </a:cxn>
                  <a:cxn ang="0">
                    <a:pos x="92" y="10"/>
                  </a:cxn>
                  <a:cxn ang="0">
                    <a:pos x="98" y="18"/>
                  </a:cxn>
                  <a:cxn ang="0">
                    <a:pos x="102" y="30"/>
                  </a:cxn>
                  <a:cxn ang="0">
                    <a:pos x="102" y="40"/>
                  </a:cxn>
                  <a:cxn ang="0">
                    <a:pos x="95" y="51"/>
                  </a:cxn>
                  <a:cxn ang="0">
                    <a:pos x="83" y="51"/>
                  </a:cxn>
                  <a:cxn ang="0">
                    <a:pos x="5" y="31"/>
                  </a:cxn>
                  <a:cxn ang="0">
                    <a:pos x="0" y="22"/>
                  </a:cxn>
                </a:cxnLst>
                <a:rect l="0" t="0" r="r" b="b"/>
                <a:pathLst>
                  <a:path w="102" h="51">
                    <a:moveTo>
                      <a:pt x="0" y="22"/>
                    </a:moveTo>
                    <a:lnTo>
                      <a:pt x="3" y="15"/>
                    </a:lnTo>
                    <a:lnTo>
                      <a:pt x="17" y="9"/>
                    </a:lnTo>
                    <a:lnTo>
                      <a:pt x="29" y="4"/>
                    </a:lnTo>
                    <a:lnTo>
                      <a:pt x="48" y="0"/>
                    </a:lnTo>
                    <a:lnTo>
                      <a:pt x="71" y="3"/>
                    </a:lnTo>
                    <a:lnTo>
                      <a:pt x="92" y="10"/>
                    </a:lnTo>
                    <a:lnTo>
                      <a:pt x="98" y="18"/>
                    </a:lnTo>
                    <a:lnTo>
                      <a:pt x="102" y="30"/>
                    </a:lnTo>
                    <a:lnTo>
                      <a:pt x="102" y="40"/>
                    </a:lnTo>
                    <a:lnTo>
                      <a:pt x="95" y="51"/>
                    </a:lnTo>
                    <a:lnTo>
                      <a:pt x="83" y="51"/>
                    </a:lnTo>
                    <a:lnTo>
                      <a:pt x="5" y="31"/>
                    </a:lnTo>
                    <a:lnTo>
                      <a:pt x="0" y="22"/>
                    </a:lnTo>
                    <a:close/>
                  </a:path>
                </a:pathLst>
              </a:custGeom>
              <a:blipFill dpi="0" rotWithShape="0">
                <a:blip r:embed="rId2" cstate="print"/>
                <a:srcRect/>
                <a:tile tx="0" ty="0" sx="100000" sy="100000" flip="none" algn="tl"/>
              </a:blipFill>
              <a:ln w="9525">
                <a:solidFill>
                  <a:schemeClr val="tx1"/>
                </a:solidFill>
                <a:round/>
                <a:headEnd/>
                <a:tailEnd/>
              </a:ln>
              <a:effectLst>
                <a:outerShdw dist="12700" dir="10800000" algn="ctr" rotWithShape="0">
                  <a:schemeClr val="tx1"/>
                </a:outerShdw>
              </a:effectLst>
            </p:spPr>
            <p:txBody>
              <a:bodyPr/>
              <a:lstStyle/>
              <a:p>
                <a:endParaRPr lang="ro-RO"/>
              </a:p>
            </p:txBody>
          </p:sp>
          <p:sp>
            <p:nvSpPr>
              <p:cNvPr id="182401" name="Freeform 129" descr="Газетная бумага"/>
              <p:cNvSpPr>
                <a:spLocks noChangeAspect="1"/>
              </p:cNvSpPr>
              <p:nvPr/>
            </p:nvSpPr>
            <p:spPr bwMode="auto">
              <a:xfrm>
                <a:off x="4240" y="3095"/>
                <a:ext cx="102" cy="51"/>
              </a:xfrm>
              <a:custGeom>
                <a:avLst/>
                <a:gdLst/>
                <a:ahLst/>
                <a:cxnLst>
                  <a:cxn ang="0">
                    <a:pos x="0" y="22"/>
                  </a:cxn>
                  <a:cxn ang="0">
                    <a:pos x="3" y="15"/>
                  </a:cxn>
                  <a:cxn ang="0">
                    <a:pos x="17" y="9"/>
                  </a:cxn>
                  <a:cxn ang="0">
                    <a:pos x="29" y="4"/>
                  </a:cxn>
                  <a:cxn ang="0">
                    <a:pos x="48" y="0"/>
                  </a:cxn>
                  <a:cxn ang="0">
                    <a:pos x="71" y="3"/>
                  </a:cxn>
                  <a:cxn ang="0">
                    <a:pos x="92" y="10"/>
                  </a:cxn>
                  <a:cxn ang="0">
                    <a:pos x="98" y="18"/>
                  </a:cxn>
                  <a:cxn ang="0">
                    <a:pos x="102" y="30"/>
                  </a:cxn>
                  <a:cxn ang="0">
                    <a:pos x="102" y="40"/>
                  </a:cxn>
                  <a:cxn ang="0">
                    <a:pos x="95" y="51"/>
                  </a:cxn>
                  <a:cxn ang="0">
                    <a:pos x="83" y="51"/>
                  </a:cxn>
                  <a:cxn ang="0">
                    <a:pos x="5" y="31"/>
                  </a:cxn>
                  <a:cxn ang="0">
                    <a:pos x="0" y="22"/>
                  </a:cxn>
                </a:cxnLst>
                <a:rect l="0" t="0" r="r" b="b"/>
                <a:pathLst>
                  <a:path w="102" h="51">
                    <a:moveTo>
                      <a:pt x="0" y="22"/>
                    </a:moveTo>
                    <a:lnTo>
                      <a:pt x="3" y="15"/>
                    </a:lnTo>
                    <a:lnTo>
                      <a:pt x="17" y="9"/>
                    </a:lnTo>
                    <a:lnTo>
                      <a:pt x="29" y="4"/>
                    </a:lnTo>
                    <a:lnTo>
                      <a:pt x="48" y="0"/>
                    </a:lnTo>
                    <a:lnTo>
                      <a:pt x="71" y="3"/>
                    </a:lnTo>
                    <a:lnTo>
                      <a:pt x="92" y="10"/>
                    </a:lnTo>
                    <a:lnTo>
                      <a:pt x="98" y="18"/>
                    </a:lnTo>
                    <a:lnTo>
                      <a:pt x="102" y="30"/>
                    </a:lnTo>
                    <a:lnTo>
                      <a:pt x="102" y="40"/>
                    </a:lnTo>
                    <a:lnTo>
                      <a:pt x="95" y="51"/>
                    </a:lnTo>
                    <a:lnTo>
                      <a:pt x="83" y="51"/>
                    </a:lnTo>
                    <a:lnTo>
                      <a:pt x="5" y="31"/>
                    </a:lnTo>
                    <a:lnTo>
                      <a:pt x="0" y="22"/>
                    </a:lnTo>
                    <a:close/>
                  </a:path>
                </a:pathLst>
              </a:custGeom>
              <a:blipFill dpi="0" rotWithShape="0">
                <a:blip r:embed="rId2" cstate="print"/>
                <a:srcRect/>
                <a:tile tx="0" ty="0" sx="100000" sy="100000" flip="none" algn="tl"/>
              </a:blipFill>
              <a:ln w="9525">
                <a:solidFill>
                  <a:schemeClr val="tx1"/>
                </a:solidFill>
                <a:round/>
                <a:headEnd/>
                <a:tailEnd/>
              </a:ln>
              <a:effectLst>
                <a:outerShdw dist="12700" dir="10800000" algn="ctr" rotWithShape="0">
                  <a:schemeClr val="tx1"/>
                </a:outerShdw>
              </a:effectLst>
            </p:spPr>
            <p:txBody>
              <a:bodyPr/>
              <a:lstStyle/>
              <a:p>
                <a:endParaRPr lang="ro-RO"/>
              </a:p>
            </p:txBody>
          </p:sp>
          <p:sp>
            <p:nvSpPr>
              <p:cNvPr id="182402" name="Freeform 130" descr="Газетная бумага"/>
              <p:cNvSpPr>
                <a:spLocks noChangeAspect="1"/>
              </p:cNvSpPr>
              <p:nvPr/>
            </p:nvSpPr>
            <p:spPr bwMode="auto">
              <a:xfrm>
                <a:off x="4521" y="3174"/>
                <a:ext cx="102" cy="51"/>
              </a:xfrm>
              <a:custGeom>
                <a:avLst/>
                <a:gdLst/>
                <a:ahLst/>
                <a:cxnLst>
                  <a:cxn ang="0">
                    <a:pos x="0" y="22"/>
                  </a:cxn>
                  <a:cxn ang="0">
                    <a:pos x="3" y="15"/>
                  </a:cxn>
                  <a:cxn ang="0">
                    <a:pos x="17" y="9"/>
                  </a:cxn>
                  <a:cxn ang="0">
                    <a:pos x="29" y="4"/>
                  </a:cxn>
                  <a:cxn ang="0">
                    <a:pos x="48" y="0"/>
                  </a:cxn>
                  <a:cxn ang="0">
                    <a:pos x="71" y="3"/>
                  </a:cxn>
                  <a:cxn ang="0">
                    <a:pos x="92" y="10"/>
                  </a:cxn>
                  <a:cxn ang="0">
                    <a:pos x="98" y="18"/>
                  </a:cxn>
                  <a:cxn ang="0">
                    <a:pos x="102" y="30"/>
                  </a:cxn>
                  <a:cxn ang="0">
                    <a:pos x="102" y="40"/>
                  </a:cxn>
                  <a:cxn ang="0">
                    <a:pos x="95" y="51"/>
                  </a:cxn>
                  <a:cxn ang="0">
                    <a:pos x="83" y="51"/>
                  </a:cxn>
                  <a:cxn ang="0">
                    <a:pos x="5" y="31"/>
                  </a:cxn>
                  <a:cxn ang="0">
                    <a:pos x="0" y="22"/>
                  </a:cxn>
                </a:cxnLst>
                <a:rect l="0" t="0" r="r" b="b"/>
                <a:pathLst>
                  <a:path w="102" h="51">
                    <a:moveTo>
                      <a:pt x="0" y="22"/>
                    </a:moveTo>
                    <a:lnTo>
                      <a:pt x="3" y="15"/>
                    </a:lnTo>
                    <a:lnTo>
                      <a:pt x="17" y="9"/>
                    </a:lnTo>
                    <a:lnTo>
                      <a:pt x="29" y="4"/>
                    </a:lnTo>
                    <a:lnTo>
                      <a:pt x="48" y="0"/>
                    </a:lnTo>
                    <a:lnTo>
                      <a:pt x="71" y="3"/>
                    </a:lnTo>
                    <a:lnTo>
                      <a:pt x="92" y="10"/>
                    </a:lnTo>
                    <a:lnTo>
                      <a:pt x="98" y="18"/>
                    </a:lnTo>
                    <a:lnTo>
                      <a:pt x="102" y="30"/>
                    </a:lnTo>
                    <a:lnTo>
                      <a:pt x="102" y="40"/>
                    </a:lnTo>
                    <a:lnTo>
                      <a:pt x="95" y="51"/>
                    </a:lnTo>
                    <a:lnTo>
                      <a:pt x="83" y="51"/>
                    </a:lnTo>
                    <a:lnTo>
                      <a:pt x="5" y="31"/>
                    </a:lnTo>
                    <a:lnTo>
                      <a:pt x="0" y="22"/>
                    </a:lnTo>
                    <a:close/>
                  </a:path>
                </a:pathLst>
              </a:custGeom>
              <a:blipFill dpi="0" rotWithShape="0">
                <a:blip r:embed="rId2" cstate="print"/>
                <a:srcRect/>
                <a:tile tx="0" ty="0" sx="100000" sy="100000" flip="none" algn="tl"/>
              </a:blipFill>
              <a:ln w="9525">
                <a:solidFill>
                  <a:schemeClr val="tx1"/>
                </a:solidFill>
                <a:round/>
                <a:headEnd/>
                <a:tailEnd/>
              </a:ln>
              <a:effectLst>
                <a:outerShdw dist="12700" dir="10800000" algn="ctr" rotWithShape="0">
                  <a:schemeClr val="tx1"/>
                </a:outerShdw>
              </a:effectLst>
            </p:spPr>
            <p:txBody>
              <a:bodyPr/>
              <a:lstStyle/>
              <a:p>
                <a:endParaRPr lang="ro-RO"/>
              </a:p>
            </p:txBody>
          </p:sp>
        </p:grpSp>
      </p:grpSp>
      <p:sp>
        <p:nvSpPr>
          <p:cNvPr id="182403" name="AutoShape 131" descr="Темный диагональный 2"/>
          <p:cNvSpPr>
            <a:spLocks noChangeAspect="1" noChangeArrowheads="1"/>
          </p:cNvSpPr>
          <p:nvPr/>
        </p:nvSpPr>
        <p:spPr bwMode="auto">
          <a:xfrm rot="7952452">
            <a:off x="4501356" y="4218782"/>
            <a:ext cx="98425" cy="290512"/>
          </a:xfrm>
          <a:prstGeom prst="can">
            <a:avLst>
              <a:gd name="adj" fmla="val 57392"/>
            </a:avLst>
          </a:prstGeom>
          <a:pattFill prst="dkUpDiag">
            <a:fgClr>
              <a:schemeClr val="tx2"/>
            </a:fgClr>
            <a:bgClr>
              <a:schemeClr val="bg1"/>
            </a:bgClr>
          </a:patt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82404" name="Freeform 132"/>
          <p:cNvSpPr>
            <a:spLocks noChangeAspect="1"/>
          </p:cNvSpPr>
          <p:nvPr/>
        </p:nvSpPr>
        <p:spPr bwMode="auto">
          <a:xfrm>
            <a:off x="-152400" y="1720850"/>
            <a:ext cx="4616450" cy="1031875"/>
          </a:xfrm>
          <a:custGeom>
            <a:avLst/>
            <a:gdLst/>
            <a:ahLst/>
            <a:cxnLst>
              <a:cxn ang="0">
                <a:pos x="3696" y="20"/>
              </a:cxn>
              <a:cxn ang="0">
                <a:pos x="3520" y="5"/>
              </a:cxn>
              <a:cxn ang="0">
                <a:pos x="3383" y="48"/>
              </a:cxn>
              <a:cxn ang="0">
                <a:pos x="3202" y="195"/>
              </a:cxn>
              <a:cxn ang="0">
                <a:pos x="3056" y="410"/>
              </a:cxn>
              <a:cxn ang="0">
                <a:pos x="2816" y="427"/>
              </a:cxn>
              <a:cxn ang="0">
                <a:pos x="2687" y="736"/>
              </a:cxn>
              <a:cxn ang="0">
                <a:pos x="2300" y="865"/>
              </a:cxn>
              <a:cxn ang="0">
                <a:pos x="1964" y="1278"/>
              </a:cxn>
              <a:cxn ang="0">
                <a:pos x="1706" y="1426"/>
              </a:cxn>
              <a:cxn ang="0">
                <a:pos x="1459" y="1347"/>
              </a:cxn>
              <a:cxn ang="0">
                <a:pos x="1137" y="1288"/>
              </a:cxn>
              <a:cxn ang="0">
                <a:pos x="868" y="1347"/>
              </a:cxn>
              <a:cxn ang="0">
                <a:pos x="614" y="1545"/>
              </a:cxn>
              <a:cxn ang="0">
                <a:pos x="352" y="1545"/>
              </a:cxn>
              <a:cxn ang="0">
                <a:pos x="262" y="1426"/>
              </a:cxn>
              <a:cxn ang="0">
                <a:pos x="0" y="1288"/>
              </a:cxn>
            </a:cxnLst>
            <a:rect l="0" t="0" r="r" b="b"/>
            <a:pathLst>
              <a:path w="3696" h="1578">
                <a:moveTo>
                  <a:pt x="3696" y="20"/>
                </a:moveTo>
                <a:cubicBezTo>
                  <a:pt x="3667" y="18"/>
                  <a:pt x="3572" y="0"/>
                  <a:pt x="3520" y="5"/>
                </a:cubicBezTo>
                <a:cubicBezTo>
                  <a:pt x="3468" y="10"/>
                  <a:pt x="3436" y="16"/>
                  <a:pt x="3383" y="48"/>
                </a:cubicBezTo>
                <a:cubicBezTo>
                  <a:pt x="3330" y="80"/>
                  <a:pt x="3256" y="135"/>
                  <a:pt x="3202" y="195"/>
                </a:cubicBezTo>
                <a:cubicBezTo>
                  <a:pt x="3148" y="255"/>
                  <a:pt x="3120" y="371"/>
                  <a:pt x="3056" y="410"/>
                </a:cubicBezTo>
                <a:cubicBezTo>
                  <a:pt x="2992" y="449"/>
                  <a:pt x="2878" y="373"/>
                  <a:pt x="2816" y="427"/>
                </a:cubicBezTo>
                <a:cubicBezTo>
                  <a:pt x="2754" y="481"/>
                  <a:pt x="2773" y="663"/>
                  <a:pt x="2687" y="736"/>
                </a:cubicBezTo>
                <a:cubicBezTo>
                  <a:pt x="2601" y="809"/>
                  <a:pt x="2420" y="775"/>
                  <a:pt x="2300" y="865"/>
                </a:cubicBezTo>
                <a:cubicBezTo>
                  <a:pt x="2180" y="955"/>
                  <a:pt x="2063" y="1185"/>
                  <a:pt x="1964" y="1278"/>
                </a:cubicBezTo>
                <a:cubicBezTo>
                  <a:pt x="1865" y="1371"/>
                  <a:pt x="1790" y="1415"/>
                  <a:pt x="1706" y="1426"/>
                </a:cubicBezTo>
                <a:cubicBezTo>
                  <a:pt x="1622" y="1437"/>
                  <a:pt x="1554" y="1370"/>
                  <a:pt x="1459" y="1347"/>
                </a:cubicBezTo>
                <a:cubicBezTo>
                  <a:pt x="1364" y="1324"/>
                  <a:pt x="1236" y="1288"/>
                  <a:pt x="1137" y="1288"/>
                </a:cubicBezTo>
                <a:cubicBezTo>
                  <a:pt x="1039" y="1288"/>
                  <a:pt x="955" y="1304"/>
                  <a:pt x="868" y="1347"/>
                </a:cubicBezTo>
                <a:cubicBezTo>
                  <a:pt x="781" y="1390"/>
                  <a:pt x="700" y="1512"/>
                  <a:pt x="614" y="1545"/>
                </a:cubicBezTo>
                <a:cubicBezTo>
                  <a:pt x="527" y="1578"/>
                  <a:pt x="410" y="1565"/>
                  <a:pt x="352" y="1545"/>
                </a:cubicBezTo>
                <a:cubicBezTo>
                  <a:pt x="293" y="1525"/>
                  <a:pt x="320" y="1469"/>
                  <a:pt x="262" y="1426"/>
                </a:cubicBezTo>
                <a:cubicBezTo>
                  <a:pt x="203" y="1383"/>
                  <a:pt x="46" y="1311"/>
                  <a:pt x="0" y="1288"/>
                </a:cubicBezTo>
              </a:path>
            </a:pathLst>
          </a:custGeom>
          <a:noFill/>
          <a:ln w="12700" cmpd="sng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endParaRPr lang="ro-RO"/>
          </a:p>
        </p:txBody>
      </p:sp>
      <p:sp>
        <p:nvSpPr>
          <p:cNvPr id="182405" name="Freeform 133"/>
          <p:cNvSpPr>
            <a:spLocks noChangeAspect="1"/>
          </p:cNvSpPr>
          <p:nvPr/>
        </p:nvSpPr>
        <p:spPr bwMode="auto">
          <a:xfrm>
            <a:off x="6024563" y="1670050"/>
            <a:ext cx="3348037" cy="3309938"/>
          </a:xfrm>
          <a:custGeom>
            <a:avLst/>
            <a:gdLst/>
            <a:ahLst/>
            <a:cxnLst>
              <a:cxn ang="0">
                <a:pos x="0" y="16"/>
              </a:cxn>
              <a:cxn ang="0">
                <a:pos x="72" y="16"/>
              </a:cxn>
              <a:cxn ang="0">
                <a:pos x="180" y="112"/>
              </a:cxn>
              <a:cxn ang="0">
                <a:pos x="192" y="178"/>
              </a:cxn>
              <a:cxn ang="0">
                <a:pos x="288" y="286"/>
              </a:cxn>
              <a:cxn ang="0">
                <a:pos x="408" y="322"/>
              </a:cxn>
              <a:cxn ang="0">
                <a:pos x="504" y="406"/>
              </a:cxn>
              <a:cxn ang="0">
                <a:pos x="558" y="490"/>
              </a:cxn>
              <a:cxn ang="0">
                <a:pos x="714" y="592"/>
              </a:cxn>
              <a:cxn ang="0">
                <a:pos x="864" y="628"/>
              </a:cxn>
              <a:cxn ang="0">
                <a:pos x="960" y="724"/>
              </a:cxn>
              <a:cxn ang="0">
                <a:pos x="1098" y="856"/>
              </a:cxn>
              <a:cxn ang="0">
                <a:pos x="1260" y="1000"/>
              </a:cxn>
              <a:cxn ang="0">
                <a:pos x="1416" y="1066"/>
              </a:cxn>
              <a:cxn ang="0">
                <a:pos x="1830" y="1204"/>
              </a:cxn>
              <a:cxn ang="0">
                <a:pos x="1968" y="1360"/>
              </a:cxn>
              <a:cxn ang="0">
                <a:pos x="2076" y="1534"/>
              </a:cxn>
              <a:cxn ang="0">
                <a:pos x="2190" y="1612"/>
              </a:cxn>
            </a:cxnLst>
            <a:rect l="0" t="0" r="r" b="b"/>
            <a:pathLst>
              <a:path w="2190" h="1612">
                <a:moveTo>
                  <a:pt x="0" y="16"/>
                </a:moveTo>
                <a:cubicBezTo>
                  <a:pt x="21" y="8"/>
                  <a:pt x="42" y="0"/>
                  <a:pt x="72" y="16"/>
                </a:cubicBezTo>
                <a:cubicBezTo>
                  <a:pt x="102" y="32"/>
                  <a:pt x="160" y="85"/>
                  <a:pt x="180" y="112"/>
                </a:cubicBezTo>
                <a:cubicBezTo>
                  <a:pt x="200" y="139"/>
                  <a:pt x="174" y="149"/>
                  <a:pt x="192" y="178"/>
                </a:cubicBezTo>
                <a:cubicBezTo>
                  <a:pt x="210" y="207"/>
                  <a:pt x="252" y="262"/>
                  <a:pt x="288" y="286"/>
                </a:cubicBezTo>
                <a:cubicBezTo>
                  <a:pt x="324" y="310"/>
                  <a:pt x="372" y="302"/>
                  <a:pt x="408" y="322"/>
                </a:cubicBezTo>
                <a:cubicBezTo>
                  <a:pt x="444" y="342"/>
                  <a:pt x="479" y="378"/>
                  <a:pt x="504" y="406"/>
                </a:cubicBezTo>
                <a:cubicBezTo>
                  <a:pt x="529" y="434"/>
                  <a:pt x="523" y="459"/>
                  <a:pt x="558" y="490"/>
                </a:cubicBezTo>
                <a:cubicBezTo>
                  <a:pt x="593" y="521"/>
                  <a:pt x="663" y="569"/>
                  <a:pt x="714" y="592"/>
                </a:cubicBezTo>
                <a:cubicBezTo>
                  <a:pt x="765" y="615"/>
                  <a:pt x="823" y="606"/>
                  <a:pt x="864" y="628"/>
                </a:cubicBezTo>
                <a:cubicBezTo>
                  <a:pt x="905" y="650"/>
                  <a:pt x="921" y="686"/>
                  <a:pt x="960" y="724"/>
                </a:cubicBezTo>
                <a:cubicBezTo>
                  <a:pt x="999" y="762"/>
                  <a:pt x="1048" y="810"/>
                  <a:pt x="1098" y="856"/>
                </a:cubicBezTo>
                <a:cubicBezTo>
                  <a:pt x="1148" y="902"/>
                  <a:pt x="1207" y="965"/>
                  <a:pt x="1260" y="1000"/>
                </a:cubicBezTo>
                <a:cubicBezTo>
                  <a:pt x="1313" y="1035"/>
                  <a:pt x="1321" y="1032"/>
                  <a:pt x="1416" y="1066"/>
                </a:cubicBezTo>
                <a:cubicBezTo>
                  <a:pt x="1511" y="1100"/>
                  <a:pt x="1738" y="1155"/>
                  <a:pt x="1830" y="1204"/>
                </a:cubicBezTo>
                <a:cubicBezTo>
                  <a:pt x="1922" y="1253"/>
                  <a:pt x="1927" y="1305"/>
                  <a:pt x="1968" y="1360"/>
                </a:cubicBezTo>
                <a:cubicBezTo>
                  <a:pt x="2009" y="1415"/>
                  <a:pt x="2039" y="1492"/>
                  <a:pt x="2076" y="1534"/>
                </a:cubicBezTo>
                <a:cubicBezTo>
                  <a:pt x="2113" y="1576"/>
                  <a:pt x="2168" y="1609"/>
                  <a:pt x="2190" y="1612"/>
                </a:cubicBezTo>
              </a:path>
            </a:pathLst>
          </a:custGeom>
          <a:noFill/>
          <a:ln w="12700" cmpd="sng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endParaRPr lang="ro-RO"/>
          </a:p>
        </p:txBody>
      </p:sp>
      <p:sp>
        <p:nvSpPr>
          <p:cNvPr id="182406" name="Freeform 134"/>
          <p:cNvSpPr>
            <a:spLocks noChangeAspect="1"/>
          </p:cNvSpPr>
          <p:nvPr/>
        </p:nvSpPr>
        <p:spPr bwMode="auto">
          <a:xfrm>
            <a:off x="6024563" y="1630363"/>
            <a:ext cx="3424237" cy="354012"/>
          </a:xfrm>
          <a:custGeom>
            <a:avLst/>
            <a:gdLst/>
            <a:ahLst/>
            <a:cxnLst>
              <a:cxn ang="0">
                <a:pos x="0" y="37"/>
              </a:cxn>
              <a:cxn ang="0">
                <a:pos x="156" y="1"/>
              </a:cxn>
              <a:cxn ang="0">
                <a:pos x="294" y="31"/>
              </a:cxn>
              <a:cxn ang="0">
                <a:pos x="420" y="7"/>
              </a:cxn>
              <a:cxn ang="0">
                <a:pos x="504" y="25"/>
              </a:cxn>
              <a:cxn ang="0">
                <a:pos x="708" y="61"/>
              </a:cxn>
              <a:cxn ang="0">
                <a:pos x="834" y="85"/>
              </a:cxn>
              <a:cxn ang="0">
                <a:pos x="1020" y="73"/>
              </a:cxn>
              <a:cxn ang="0">
                <a:pos x="1224" y="55"/>
              </a:cxn>
              <a:cxn ang="0">
                <a:pos x="1512" y="133"/>
              </a:cxn>
              <a:cxn ang="0">
                <a:pos x="1794" y="133"/>
              </a:cxn>
              <a:cxn ang="0">
                <a:pos x="2004" y="109"/>
              </a:cxn>
              <a:cxn ang="0">
                <a:pos x="2148" y="55"/>
              </a:cxn>
              <a:cxn ang="0">
                <a:pos x="2208" y="49"/>
              </a:cxn>
            </a:cxnLst>
            <a:rect l="0" t="0" r="r" b="b"/>
            <a:pathLst>
              <a:path w="2208" h="146">
                <a:moveTo>
                  <a:pt x="0" y="37"/>
                </a:moveTo>
                <a:cubicBezTo>
                  <a:pt x="53" y="19"/>
                  <a:pt x="107" y="2"/>
                  <a:pt x="156" y="1"/>
                </a:cubicBezTo>
                <a:cubicBezTo>
                  <a:pt x="205" y="0"/>
                  <a:pt x="250" y="30"/>
                  <a:pt x="294" y="31"/>
                </a:cubicBezTo>
                <a:cubicBezTo>
                  <a:pt x="338" y="32"/>
                  <a:pt x="385" y="8"/>
                  <a:pt x="420" y="7"/>
                </a:cubicBezTo>
                <a:cubicBezTo>
                  <a:pt x="455" y="6"/>
                  <a:pt x="456" y="16"/>
                  <a:pt x="504" y="25"/>
                </a:cubicBezTo>
                <a:cubicBezTo>
                  <a:pt x="552" y="34"/>
                  <a:pt x="653" y="51"/>
                  <a:pt x="708" y="61"/>
                </a:cubicBezTo>
                <a:cubicBezTo>
                  <a:pt x="763" y="71"/>
                  <a:pt x="782" y="83"/>
                  <a:pt x="834" y="85"/>
                </a:cubicBezTo>
                <a:cubicBezTo>
                  <a:pt x="886" y="87"/>
                  <a:pt x="955" y="78"/>
                  <a:pt x="1020" y="73"/>
                </a:cubicBezTo>
                <a:cubicBezTo>
                  <a:pt x="1085" y="68"/>
                  <a:pt x="1142" y="45"/>
                  <a:pt x="1224" y="55"/>
                </a:cubicBezTo>
                <a:cubicBezTo>
                  <a:pt x="1306" y="65"/>
                  <a:pt x="1417" y="120"/>
                  <a:pt x="1512" y="133"/>
                </a:cubicBezTo>
                <a:cubicBezTo>
                  <a:pt x="1607" y="146"/>
                  <a:pt x="1712" y="137"/>
                  <a:pt x="1794" y="133"/>
                </a:cubicBezTo>
                <a:cubicBezTo>
                  <a:pt x="1876" y="129"/>
                  <a:pt x="1945" y="122"/>
                  <a:pt x="2004" y="109"/>
                </a:cubicBezTo>
                <a:cubicBezTo>
                  <a:pt x="2063" y="96"/>
                  <a:pt x="2114" y="65"/>
                  <a:pt x="2148" y="55"/>
                </a:cubicBezTo>
                <a:cubicBezTo>
                  <a:pt x="2182" y="45"/>
                  <a:pt x="2198" y="52"/>
                  <a:pt x="2208" y="49"/>
                </a:cubicBezTo>
              </a:path>
            </a:pathLst>
          </a:custGeom>
          <a:noFill/>
          <a:ln w="12700" cmpd="sng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endParaRPr lang="ro-RO"/>
          </a:p>
        </p:txBody>
      </p:sp>
      <p:sp>
        <p:nvSpPr>
          <p:cNvPr id="182407" name="Freeform 135"/>
          <p:cNvSpPr>
            <a:spLocks/>
          </p:cNvSpPr>
          <p:nvPr/>
        </p:nvSpPr>
        <p:spPr bwMode="auto">
          <a:xfrm>
            <a:off x="998538" y="1752600"/>
            <a:ext cx="3465512" cy="3810000"/>
          </a:xfrm>
          <a:custGeom>
            <a:avLst/>
            <a:gdLst/>
            <a:ahLst/>
            <a:cxnLst>
              <a:cxn ang="0">
                <a:pos x="2183" y="27"/>
              </a:cxn>
              <a:cxn ang="0">
                <a:pos x="1917" y="123"/>
              </a:cxn>
              <a:cxn ang="0">
                <a:pos x="1525" y="766"/>
              </a:cxn>
              <a:cxn ang="0">
                <a:pos x="1316" y="925"/>
              </a:cxn>
              <a:cxn ang="0">
                <a:pos x="757" y="1367"/>
              </a:cxn>
              <a:cxn ang="0">
                <a:pos x="515" y="1442"/>
              </a:cxn>
              <a:cxn ang="0">
                <a:pos x="331" y="1459"/>
              </a:cxn>
              <a:cxn ang="0">
                <a:pos x="348" y="1659"/>
              </a:cxn>
              <a:cxn ang="0">
                <a:pos x="181" y="1776"/>
              </a:cxn>
              <a:cxn ang="0">
                <a:pos x="422" y="1881"/>
              </a:cxn>
              <a:cxn ang="0">
                <a:pos x="123" y="2083"/>
              </a:cxn>
              <a:cxn ang="0">
                <a:pos x="39" y="2235"/>
              </a:cxn>
              <a:cxn ang="0">
                <a:pos x="357" y="2400"/>
              </a:cxn>
            </a:cxnLst>
            <a:rect l="0" t="0" r="r" b="b"/>
            <a:pathLst>
              <a:path w="2183" h="2400">
                <a:moveTo>
                  <a:pt x="2183" y="27"/>
                </a:moveTo>
                <a:cubicBezTo>
                  <a:pt x="2139" y="43"/>
                  <a:pt x="2027" y="0"/>
                  <a:pt x="1917" y="123"/>
                </a:cubicBezTo>
                <a:cubicBezTo>
                  <a:pt x="1807" y="246"/>
                  <a:pt x="1625" y="632"/>
                  <a:pt x="1525" y="766"/>
                </a:cubicBezTo>
                <a:cubicBezTo>
                  <a:pt x="1425" y="900"/>
                  <a:pt x="1444" y="825"/>
                  <a:pt x="1316" y="925"/>
                </a:cubicBezTo>
                <a:cubicBezTo>
                  <a:pt x="1188" y="1025"/>
                  <a:pt x="890" y="1281"/>
                  <a:pt x="757" y="1367"/>
                </a:cubicBezTo>
                <a:cubicBezTo>
                  <a:pt x="624" y="1453"/>
                  <a:pt x="586" y="1427"/>
                  <a:pt x="515" y="1442"/>
                </a:cubicBezTo>
                <a:cubicBezTo>
                  <a:pt x="444" y="1457"/>
                  <a:pt x="359" y="1423"/>
                  <a:pt x="331" y="1459"/>
                </a:cubicBezTo>
                <a:cubicBezTo>
                  <a:pt x="303" y="1495"/>
                  <a:pt x="373" y="1606"/>
                  <a:pt x="348" y="1659"/>
                </a:cubicBezTo>
                <a:cubicBezTo>
                  <a:pt x="323" y="1712"/>
                  <a:pt x="169" y="1739"/>
                  <a:pt x="181" y="1776"/>
                </a:cubicBezTo>
                <a:cubicBezTo>
                  <a:pt x="193" y="1813"/>
                  <a:pt x="432" y="1830"/>
                  <a:pt x="422" y="1881"/>
                </a:cubicBezTo>
                <a:cubicBezTo>
                  <a:pt x="412" y="1932"/>
                  <a:pt x="187" y="2024"/>
                  <a:pt x="123" y="2083"/>
                </a:cubicBezTo>
                <a:cubicBezTo>
                  <a:pt x="59" y="2142"/>
                  <a:pt x="0" y="2182"/>
                  <a:pt x="39" y="2235"/>
                </a:cubicBezTo>
                <a:cubicBezTo>
                  <a:pt x="78" y="2288"/>
                  <a:pt x="291" y="2366"/>
                  <a:pt x="357" y="2400"/>
                </a:cubicBezTo>
              </a:path>
            </a:pathLst>
          </a:custGeom>
          <a:noFill/>
          <a:ln w="12700" cmpd="sng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endParaRPr lang="ro-RO"/>
          </a:p>
        </p:txBody>
      </p:sp>
      <p:sp>
        <p:nvSpPr>
          <p:cNvPr id="182408" name="AutoShape 136" descr="Газетная бумага">
            <a:hlinkClick r:id="" action="ppaction://hlinkshowjump?jump=endshow" highlightClick="1"/>
          </p:cNvPr>
          <p:cNvSpPr>
            <a:spLocks noChangeArrowheads="1"/>
          </p:cNvSpPr>
          <p:nvPr/>
        </p:nvSpPr>
        <p:spPr bwMode="auto">
          <a:xfrm>
            <a:off x="8743950" y="152400"/>
            <a:ext cx="247650" cy="290513"/>
          </a:xfrm>
          <a:prstGeom prst="actionButtonHome">
            <a:avLst/>
          </a:prstGeom>
          <a:blipFill dpi="0" rotWithShape="0">
            <a:blip r:embed="rId2" cstate="print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82409" name="AutoShape 137" descr="Голубая тисненая бумага"/>
          <p:cNvSpPr>
            <a:spLocks noChangeArrowheads="1"/>
          </p:cNvSpPr>
          <p:nvPr/>
        </p:nvSpPr>
        <p:spPr bwMode="auto">
          <a:xfrm>
            <a:off x="457200" y="233363"/>
            <a:ext cx="3810000" cy="1349375"/>
          </a:xfrm>
          <a:prstGeom prst="wedgeRoundRectCallout">
            <a:avLst>
              <a:gd name="adj1" fmla="val 54625"/>
              <a:gd name="adj2" fmla="val 101764"/>
              <a:gd name="adj3" fmla="val 16667"/>
            </a:avLst>
          </a:prstGeom>
          <a:blipFill dpi="0" rotWithShape="0">
            <a:blip r:embed="rId3" cstate="print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lIns="18000" tIns="10800" rIns="18000" bIns="10800">
            <a:spAutoFit/>
          </a:bodyPr>
          <a:lstStyle/>
          <a:p>
            <a:pPr algn="ctr" eaLnBrk="0" hangingPunct="0"/>
            <a:r>
              <a:rPr lang="ru-RU" sz="2000">
                <a:latin typeface="Times New Roman" pitchFamily="18" charset="0"/>
              </a:rPr>
              <a:t>Через 120 сек мина ПОМ –  2Р   или 50 сек мина ПОМ – 2Р1 переводится в боевое положение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24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824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2409" grpId="0" animBg="1" autoUpdateAnimBg="0"/>
    </p:bldLst>
  </p:timing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3298" name="AutoShape 2" descr="Газетная бумага">
            <a:hlinkClick r:id="" action="ppaction://hlinkshowjump?jump=endshow" highlightClick="1"/>
          </p:cNvPr>
          <p:cNvSpPr>
            <a:spLocks noChangeArrowheads="1"/>
          </p:cNvSpPr>
          <p:nvPr/>
        </p:nvSpPr>
        <p:spPr bwMode="auto">
          <a:xfrm>
            <a:off x="8743950" y="152400"/>
            <a:ext cx="247650" cy="290513"/>
          </a:xfrm>
          <a:prstGeom prst="actionButtonHome">
            <a:avLst/>
          </a:prstGeom>
          <a:blipFill dpi="0" rotWithShape="0">
            <a:blip r:embed="rId2" cstate="print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pic>
        <p:nvPicPr>
          <p:cNvPr id="183299" name="Picture 3" descr="pkm-1-5"/>
          <p:cNvPicPr>
            <a:picLocks noChangeAspect="1" noChangeArrowheads="1"/>
          </p:cNvPicPr>
          <p:nvPr/>
        </p:nvPicPr>
        <p:blipFill>
          <a:blip r:embed="rId3" cstate="print"/>
          <a:srcRect t="2156"/>
          <a:stretch>
            <a:fillRect/>
          </a:stretch>
        </p:blipFill>
        <p:spPr bwMode="auto">
          <a:xfrm>
            <a:off x="5867400" y="1628775"/>
            <a:ext cx="2746375" cy="3241675"/>
          </a:xfrm>
          <a:prstGeom prst="rect">
            <a:avLst/>
          </a:prstGeom>
          <a:noFill/>
        </p:spPr>
      </p:pic>
      <p:pic>
        <p:nvPicPr>
          <p:cNvPr id="183300" name="Picture 4" descr="pfm-1-3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539750" y="1628775"/>
            <a:ext cx="4826000" cy="3228975"/>
          </a:xfrm>
          <a:prstGeom prst="rect">
            <a:avLst/>
          </a:prstGeom>
          <a:noFill/>
        </p:spPr>
      </p:pic>
      <p:sp>
        <p:nvSpPr>
          <p:cNvPr id="183301" name="Text Box 5"/>
          <p:cNvSpPr txBox="1">
            <a:spLocks noChangeArrowheads="1"/>
          </p:cNvSpPr>
          <p:nvPr/>
        </p:nvSpPr>
        <p:spPr bwMode="auto">
          <a:xfrm>
            <a:off x="827088" y="1196975"/>
            <a:ext cx="7777162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ru-RU" sz="2400" b="1">
                <a:effectLst>
                  <a:outerShdw blurRad="38100" dist="38100" dir="2700000" algn="tl">
                    <a:srgbClr val="FFFFFF"/>
                  </a:outerShdw>
                </a:effectLst>
                <a:latin typeface="Times New Roman" pitchFamily="18" charset="0"/>
              </a:rPr>
              <a:t>Переносной комплект минирования ПКМ</a:t>
            </a:r>
          </a:p>
        </p:txBody>
      </p:sp>
      <p:sp>
        <p:nvSpPr>
          <p:cNvPr id="183302" name="Rectangle 6"/>
          <p:cNvSpPr>
            <a:spLocks noChangeArrowheads="1"/>
          </p:cNvSpPr>
          <p:nvPr/>
        </p:nvSpPr>
        <p:spPr bwMode="auto">
          <a:xfrm>
            <a:off x="0" y="188913"/>
            <a:ext cx="9144000" cy="8366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/>
          <a:lstStyle/>
          <a:p>
            <a:pPr algn="ctr"/>
            <a:r>
              <a:rPr lang="ru-RU" sz="3600" b="1">
                <a:solidFill>
                  <a:srgbClr val="FF00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Средства ручной установки</a:t>
            </a:r>
            <a:br>
              <a:rPr lang="ru-RU" sz="3600" b="1">
                <a:solidFill>
                  <a:srgbClr val="FF00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</a:br>
            <a:r>
              <a:rPr lang="ru-RU" sz="3600" b="1">
                <a:solidFill>
                  <a:srgbClr val="FF00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кассетных инженерных мин </a:t>
            </a:r>
            <a:endParaRPr lang="ru-RU" sz="3600">
              <a:solidFill>
                <a:srgbClr val="FF0000"/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  <p:sp>
        <p:nvSpPr>
          <p:cNvPr id="183303" name="Rectangle 7"/>
          <p:cNvSpPr>
            <a:spLocks noChangeArrowheads="1"/>
          </p:cNvSpPr>
          <p:nvPr/>
        </p:nvSpPr>
        <p:spPr bwMode="auto">
          <a:xfrm>
            <a:off x="1042988" y="5013325"/>
            <a:ext cx="7364412" cy="15525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ctr">
            <a:spAutoFit/>
          </a:bodyPr>
          <a:lstStyle/>
          <a:p>
            <a:pPr indent="457200"/>
            <a:r>
              <a:rPr lang="ru-RU" sz="2400">
                <a:effectLst>
                  <a:outerShdw blurRad="38100" dist="38100" dir="2700000" algn="tl">
                    <a:srgbClr val="FFFFFF"/>
                  </a:outerShdw>
                </a:effectLst>
                <a:latin typeface="Times New Roman" pitchFamily="18" charset="0"/>
              </a:rPr>
              <a:t>Дальность минирования, м		– 20…50</a:t>
            </a:r>
          </a:p>
          <a:p>
            <a:pPr indent="457200"/>
            <a:r>
              <a:rPr lang="ru-RU" sz="2400">
                <a:effectLst>
                  <a:outerShdw blurRad="38100" dist="38100" dir="2700000" algn="tl">
                    <a:srgbClr val="FFFFFF"/>
                  </a:outerShdw>
                </a:effectLst>
                <a:latin typeface="Times New Roman" pitchFamily="18" charset="0"/>
              </a:rPr>
              <a:t>Размеры МП, м 			– ПФМ – 10х20 м; </a:t>
            </a:r>
          </a:p>
          <a:p>
            <a:pPr indent="457200"/>
            <a:r>
              <a:rPr lang="ru-RU" sz="2400">
                <a:effectLst>
                  <a:outerShdw blurRad="38100" dist="38100" dir="2700000" algn="tl">
                    <a:srgbClr val="FFFFFF"/>
                  </a:outerShdw>
                </a:effectLst>
                <a:latin typeface="Times New Roman" pitchFamily="18" charset="0"/>
              </a:rPr>
              <a:t>		 			– ПОМ-2 – 20х30 м.</a:t>
            </a:r>
          </a:p>
          <a:p>
            <a:pPr indent="457200"/>
            <a:r>
              <a:rPr lang="ru-RU" sz="2400">
                <a:effectLst>
                  <a:outerShdw blurRad="38100" dist="38100" dir="2700000" algn="tl">
                    <a:srgbClr val="FFFFFF"/>
                  </a:outerShdw>
                </a:effectLst>
                <a:latin typeface="Times New Roman" pitchFamily="18" charset="0"/>
              </a:rPr>
              <a:t>Масса комплекта 			– 2,6 кг.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426" name="Rectangle 2"/>
          <p:cNvSpPr>
            <a:spLocks noChangeAspect="1" noChangeArrowheads="1"/>
          </p:cNvSpPr>
          <p:nvPr/>
        </p:nvSpPr>
        <p:spPr bwMode="auto">
          <a:xfrm>
            <a:off x="1270000" y="2216150"/>
            <a:ext cx="5807075" cy="2803525"/>
          </a:xfrm>
          <a:prstGeom prst="rect">
            <a:avLst/>
          </a:prstGeom>
          <a:gradFill rotWithShape="0">
            <a:gsLst>
              <a:gs pos="0">
                <a:srgbClr val="ECD9C6"/>
              </a:gs>
              <a:gs pos="50000">
                <a:srgbClr val="ECD9C6">
                  <a:gamma/>
                  <a:tint val="39216"/>
                  <a:invGamma/>
                </a:srgbClr>
              </a:gs>
              <a:gs pos="100000">
                <a:srgbClr val="ECD9C6"/>
              </a:gs>
            </a:gsLst>
            <a:lin ang="0" scaled="1"/>
          </a:gra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grpSp>
        <p:nvGrpSpPr>
          <p:cNvPr id="103427" name="Group 3"/>
          <p:cNvGrpSpPr>
            <a:grpSpLocks noChangeAspect="1"/>
          </p:cNvGrpSpPr>
          <p:nvPr/>
        </p:nvGrpSpPr>
        <p:grpSpPr bwMode="auto">
          <a:xfrm rot="5400000">
            <a:off x="5460207" y="3142456"/>
            <a:ext cx="501650" cy="1519237"/>
            <a:chOff x="979" y="2230"/>
            <a:chExt cx="192" cy="377"/>
          </a:xfrm>
        </p:grpSpPr>
        <p:grpSp>
          <p:nvGrpSpPr>
            <p:cNvPr id="103428" name="Group 4"/>
            <p:cNvGrpSpPr>
              <a:grpSpLocks noChangeAspect="1"/>
            </p:cNvGrpSpPr>
            <p:nvPr/>
          </p:nvGrpSpPr>
          <p:grpSpPr bwMode="auto">
            <a:xfrm rot="-186789">
              <a:off x="983" y="2577"/>
              <a:ext cx="186" cy="30"/>
              <a:chOff x="2966" y="3408"/>
              <a:chExt cx="265" cy="43"/>
            </a:xfrm>
          </p:grpSpPr>
          <p:sp>
            <p:nvSpPr>
              <p:cNvPr id="103429" name="Rectangle 5"/>
              <p:cNvSpPr>
                <a:spLocks noChangeAspect="1"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03430" name="Oval 6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03431" name="Oval 7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03432" name="Group 8"/>
            <p:cNvGrpSpPr>
              <a:grpSpLocks noChangeAspect="1"/>
            </p:cNvGrpSpPr>
            <p:nvPr/>
          </p:nvGrpSpPr>
          <p:grpSpPr bwMode="auto">
            <a:xfrm>
              <a:off x="983" y="2426"/>
              <a:ext cx="186" cy="30"/>
              <a:chOff x="2966" y="3408"/>
              <a:chExt cx="265" cy="43"/>
            </a:xfrm>
          </p:grpSpPr>
          <p:sp>
            <p:nvSpPr>
              <p:cNvPr id="103433" name="Rectangle 9"/>
              <p:cNvSpPr>
                <a:spLocks noChangeAspect="1"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03434" name="Oval 10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03435" name="Oval 11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03436" name="Group 12"/>
            <p:cNvGrpSpPr>
              <a:grpSpLocks noChangeAspect="1"/>
            </p:cNvGrpSpPr>
            <p:nvPr/>
          </p:nvGrpSpPr>
          <p:grpSpPr bwMode="auto">
            <a:xfrm>
              <a:off x="982" y="2398"/>
              <a:ext cx="186" cy="30"/>
              <a:chOff x="2966" y="3408"/>
              <a:chExt cx="265" cy="43"/>
            </a:xfrm>
          </p:grpSpPr>
          <p:sp>
            <p:nvSpPr>
              <p:cNvPr id="103437" name="Rectangle 13"/>
              <p:cNvSpPr>
                <a:spLocks noChangeAspect="1"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03438" name="Oval 14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03439" name="Oval 15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03440" name="Group 16"/>
            <p:cNvGrpSpPr>
              <a:grpSpLocks noChangeAspect="1"/>
            </p:cNvGrpSpPr>
            <p:nvPr/>
          </p:nvGrpSpPr>
          <p:grpSpPr bwMode="auto">
            <a:xfrm>
              <a:off x="981" y="2315"/>
              <a:ext cx="187" cy="30"/>
              <a:chOff x="2966" y="3408"/>
              <a:chExt cx="265" cy="43"/>
            </a:xfrm>
          </p:grpSpPr>
          <p:sp>
            <p:nvSpPr>
              <p:cNvPr id="103441" name="Rectangle 17"/>
              <p:cNvSpPr>
                <a:spLocks noChangeAspect="1"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03442" name="Oval 18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03443" name="Oval 19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03444" name="Group 20"/>
            <p:cNvGrpSpPr>
              <a:grpSpLocks noChangeAspect="1"/>
            </p:cNvGrpSpPr>
            <p:nvPr/>
          </p:nvGrpSpPr>
          <p:grpSpPr bwMode="auto">
            <a:xfrm>
              <a:off x="983" y="2288"/>
              <a:ext cx="186" cy="30"/>
              <a:chOff x="2966" y="3408"/>
              <a:chExt cx="265" cy="43"/>
            </a:xfrm>
          </p:grpSpPr>
          <p:sp>
            <p:nvSpPr>
              <p:cNvPr id="103445" name="Rectangle 21"/>
              <p:cNvSpPr>
                <a:spLocks noChangeAspect="1"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03446" name="Oval 22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03447" name="Oval 23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03448" name="Group 24"/>
            <p:cNvGrpSpPr>
              <a:grpSpLocks noChangeAspect="1"/>
            </p:cNvGrpSpPr>
            <p:nvPr/>
          </p:nvGrpSpPr>
          <p:grpSpPr bwMode="auto">
            <a:xfrm>
              <a:off x="984" y="2263"/>
              <a:ext cx="187" cy="30"/>
              <a:chOff x="2966" y="3408"/>
              <a:chExt cx="265" cy="43"/>
            </a:xfrm>
          </p:grpSpPr>
          <p:sp>
            <p:nvSpPr>
              <p:cNvPr id="103449" name="Rectangle 25"/>
              <p:cNvSpPr>
                <a:spLocks noChangeAspect="1"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03450" name="Oval 26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03451" name="Oval 27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03452" name="Group 28"/>
            <p:cNvGrpSpPr>
              <a:grpSpLocks noChangeAspect="1"/>
            </p:cNvGrpSpPr>
            <p:nvPr/>
          </p:nvGrpSpPr>
          <p:grpSpPr bwMode="auto">
            <a:xfrm>
              <a:off x="979" y="2369"/>
              <a:ext cx="186" cy="30"/>
              <a:chOff x="2966" y="3408"/>
              <a:chExt cx="265" cy="43"/>
            </a:xfrm>
          </p:grpSpPr>
          <p:sp>
            <p:nvSpPr>
              <p:cNvPr id="103453" name="Rectangle 29"/>
              <p:cNvSpPr>
                <a:spLocks noChangeAspect="1"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03454" name="Oval 30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03455" name="Oval 31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03456" name="Group 32"/>
            <p:cNvGrpSpPr>
              <a:grpSpLocks noChangeAspect="1"/>
            </p:cNvGrpSpPr>
            <p:nvPr/>
          </p:nvGrpSpPr>
          <p:grpSpPr bwMode="auto">
            <a:xfrm>
              <a:off x="979" y="2340"/>
              <a:ext cx="187" cy="31"/>
              <a:chOff x="2966" y="3408"/>
              <a:chExt cx="265" cy="43"/>
            </a:xfrm>
          </p:grpSpPr>
          <p:sp>
            <p:nvSpPr>
              <p:cNvPr id="103457" name="Rectangle 33"/>
              <p:cNvSpPr>
                <a:spLocks noChangeAspect="1"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03458" name="Oval 34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03459" name="Oval 35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03460" name="Group 36"/>
            <p:cNvGrpSpPr>
              <a:grpSpLocks noChangeAspect="1"/>
            </p:cNvGrpSpPr>
            <p:nvPr/>
          </p:nvGrpSpPr>
          <p:grpSpPr bwMode="auto">
            <a:xfrm>
              <a:off x="982" y="2457"/>
              <a:ext cx="186" cy="30"/>
              <a:chOff x="2966" y="3408"/>
              <a:chExt cx="265" cy="43"/>
            </a:xfrm>
          </p:grpSpPr>
          <p:sp>
            <p:nvSpPr>
              <p:cNvPr id="103461" name="Rectangle 37"/>
              <p:cNvSpPr>
                <a:spLocks noChangeAspect="1"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03462" name="Oval 38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03463" name="Oval 39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03464" name="Group 40"/>
            <p:cNvGrpSpPr>
              <a:grpSpLocks noChangeAspect="1"/>
            </p:cNvGrpSpPr>
            <p:nvPr/>
          </p:nvGrpSpPr>
          <p:grpSpPr bwMode="auto">
            <a:xfrm rot="136227">
              <a:off x="984" y="2240"/>
              <a:ext cx="187" cy="30"/>
              <a:chOff x="2966" y="3408"/>
              <a:chExt cx="265" cy="43"/>
            </a:xfrm>
          </p:grpSpPr>
          <p:sp>
            <p:nvSpPr>
              <p:cNvPr id="103465" name="Rectangle 41"/>
              <p:cNvSpPr>
                <a:spLocks noChangeAspect="1"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03466" name="Oval 42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03467" name="Oval 43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03468" name="Group 44"/>
            <p:cNvGrpSpPr>
              <a:grpSpLocks noChangeAspect="1"/>
            </p:cNvGrpSpPr>
            <p:nvPr/>
          </p:nvGrpSpPr>
          <p:grpSpPr bwMode="auto">
            <a:xfrm rot="-208310">
              <a:off x="983" y="2230"/>
              <a:ext cx="186" cy="30"/>
              <a:chOff x="2966" y="3408"/>
              <a:chExt cx="265" cy="43"/>
            </a:xfrm>
          </p:grpSpPr>
          <p:sp>
            <p:nvSpPr>
              <p:cNvPr id="103469" name="Rectangle 45"/>
              <p:cNvSpPr>
                <a:spLocks noChangeAspect="1"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03470" name="Oval 46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03471" name="Oval 47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03472" name="Group 48"/>
            <p:cNvGrpSpPr>
              <a:grpSpLocks noChangeAspect="1"/>
            </p:cNvGrpSpPr>
            <p:nvPr/>
          </p:nvGrpSpPr>
          <p:grpSpPr bwMode="auto">
            <a:xfrm>
              <a:off x="985" y="2541"/>
              <a:ext cx="186" cy="30"/>
              <a:chOff x="2966" y="3408"/>
              <a:chExt cx="265" cy="43"/>
            </a:xfrm>
          </p:grpSpPr>
          <p:sp>
            <p:nvSpPr>
              <p:cNvPr id="103473" name="Rectangle 49"/>
              <p:cNvSpPr>
                <a:spLocks noChangeAspect="1"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03474" name="Oval 50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03475" name="Oval 51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03476" name="Group 52"/>
            <p:cNvGrpSpPr>
              <a:grpSpLocks noChangeAspect="1"/>
            </p:cNvGrpSpPr>
            <p:nvPr/>
          </p:nvGrpSpPr>
          <p:grpSpPr bwMode="auto">
            <a:xfrm>
              <a:off x="984" y="2513"/>
              <a:ext cx="186" cy="30"/>
              <a:chOff x="2966" y="3408"/>
              <a:chExt cx="265" cy="43"/>
            </a:xfrm>
          </p:grpSpPr>
          <p:sp>
            <p:nvSpPr>
              <p:cNvPr id="103477" name="Rectangle 53"/>
              <p:cNvSpPr>
                <a:spLocks noChangeAspect="1"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03478" name="Oval 54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03479" name="Oval 55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03480" name="Group 56"/>
            <p:cNvGrpSpPr>
              <a:grpSpLocks noChangeAspect="1"/>
            </p:cNvGrpSpPr>
            <p:nvPr/>
          </p:nvGrpSpPr>
          <p:grpSpPr bwMode="auto">
            <a:xfrm>
              <a:off x="981" y="2484"/>
              <a:ext cx="186" cy="30"/>
              <a:chOff x="2966" y="3408"/>
              <a:chExt cx="265" cy="43"/>
            </a:xfrm>
          </p:grpSpPr>
          <p:sp>
            <p:nvSpPr>
              <p:cNvPr id="103481" name="Rectangle 57"/>
              <p:cNvSpPr>
                <a:spLocks noChangeAspect="1"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03482" name="Oval 58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03483" name="Oval 59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03484" name="Group 60"/>
            <p:cNvGrpSpPr>
              <a:grpSpLocks noChangeAspect="1"/>
            </p:cNvGrpSpPr>
            <p:nvPr/>
          </p:nvGrpSpPr>
          <p:grpSpPr bwMode="auto">
            <a:xfrm>
              <a:off x="984" y="2572"/>
              <a:ext cx="186" cy="30"/>
              <a:chOff x="2966" y="3408"/>
              <a:chExt cx="265" cy="43"/>
            </a:xfrm>
          </p:grpSpPr>
          <p:sp>
            <p:nvSpPr>
              <p:cNvPr id="103485" name="Rectangle 61"/>
              <p:cNvSpPr>
                <a:spLocks noChangeAspect="1"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03486" name="Oval 62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03487" name="Oval 63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</p:grpSp>
      <p:grpSp>
        <p:nvGrpSpPr>
          <p:cNvPr id="103488" name="Group 64"/>
          <p:cNvGrpSpPr>
            <a:grpSpLocks/>
          </p:cNvGrpSpPr>
          <p:nvPr/>
        </p:nvGrpSpPr>
        <p:grpSpPr bwMode="auto">
          <a:xfrm>
            <a:off x="7961313" y="3502025"/>
            <a:ext cx="112712" cy="790575"/>
            <a:chOff x="5015" y="2206"/>
            <a:chExt cx="71" cy="498"/>
          </a:xfrm>
        </p:grpSpPr>
        <p:sp>
          <p:nvSpPr>
            <p:cNvPr id="103489" name="Rectangle 65"/>
            <p:cNvSpPr>
              <a:spLocks noChangeAspect="1" noChangeArrowheads="1"/>
            </p:cNvSpPr>
            <p:nvPr/>
          </p:nvSpPr>
          <p:spPr bwMode="auto">
            <a:xfrm rot="5400000" flipH="1">
              <a:off x="4931" y="2290"/>
              <a:ext cx="237" cy="69"/>
            </a:xfrm>
            <a:prstGeom prst="rect">
              <a:avLst/>
            </a:prstGeom>
            <a:gradFill rotWithShape="0">
              <a:gsLst>
                <a:gs pos="0">
                  <a:schemeClr val="folHlink">
                    <a:gamma/>
                    <a:shade val="46275"/>
                    <a:invGamma/>
                  </a:schemeClr>
                </a:gs>
                <a:gs pos="100000">
                  <a:schemeClr val="folHlink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03490" name="Rectangle 66"/>
            <p:cNvSpPr>
              <a:spLocks noChangeAspect="1" noChangeArrowheads="1"/>
            </p:cNvSpPr>
            <p:nvPr/>
          </p:nvSpPr>
          <p:spPr bwMode="auto">
            <a:xfrm rot="5400000" flipH="1">
              <a:off x="4931" y="2548"/>
              <a:ext cx="242" cy="69"/>
            </a:xfrm>
            <a:prstGeom prst="rect">
              <a:avLst/>
            </a:prstGeom>
            <a:gradFill rotWithShape="0">
              <a:gsLst>
                <a:gs pos="0">
                  <a:schemeClr val="folHlink">
                    <a:gamma/>
                    <a:shade val="46275"/>
                    <a:invGamma/>
                  </a:schemeClr>
                </a:gs>
                <a:gs pos="100000">
                  <a:schemeClr val="folHlink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</p:grpSp>
      <p:sp>
        <p:nvSpPr>
          <p:cNvPr id="103491" name="Rectangle 67" descr="Алмазная решетка (контур)"/>
          <p:cNvSpPr>
            <a:spLocks noChangeAspect="1" noChangeArrowheads="1"/>
          </p:cNvSpPr>
          <p:nvPr/>
        </p:nvSpPr>
        <p:spPr bwMode="auto">
          <a:xfrm>
            <a:off x="2017713" y="3614738"/>
            <a:ext cx="1620837" cy="642937"/>
          </a:xfrm>
          <a:prstGeom prst="rect">
            <a:avLst/>
          </a:prstGeom>
          <a:pattFill prst="openDmnd">
            <a:fgClr>
              <a:srgbClr val="FF3300"/>
            </a:fgClr>
            <a:bgClr>
              <a:schemeClr val="bg1"/>
            </a:bgClr>
          </a:pattFill>
          <a:ln w="19050">
            <a:solidFill>
              <a:srgbClr val="FF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03492" name="Rectangle 68" descr="Алмазная решетка (контур)"/>
          <p:cNvSpPr>
            <a:spLocks noChangeAspect="1" noChangeArrowheads="1"/>
          </p:cNvSpPr>
          <p:nvPr/>
        </p:nvSpPr>
        <p:spPr bwMode="auto">
          <a:xfrm>
            <a:off x="1330325" y="4429125"/>
            <a:ext cx="209550" cy="163513"/>
          </a:xfrm>
          <a:prstGeom prst="rect">
            <a:avLst/>
          </a:prstGeom>
          <a:pattFill prst="openDmnd">
            <a:fgClr>
              <a:schemeClr val="folHlink"/>
            </a:fgClr>
            <a:bgClr>
              <a:schemeClr val="bg1"/>
            </a:bgClr>
          </a:patt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03493" name="Rectangle 69" descr="Алмазная решетка (контур)"/>
          <p:cNvSpPr>
            <a:spLocks noChangeAspect="1" noChangeArrowheads="1"/>
          </p:cNvSpPr>
          <p:nvPr/>
        </p:nvSpPr>
        <p:spPr bwMode="auto">
          <a:xfrm>
            <a:off x="1322388" y="3292475"/>
            <a:ext cx="209550" cy="165100"/>
          </a:xfrm>
          <a:prstGeom prst="rect">
            <a:avLst/>
          </a:prstGeom>
          <a:pattFill prst="openDmnd">
            <a:fgClr>
              <a:schemeClr val="folHlink"/>
            </a:fgClr>
            <a:bgClr>
              <a:schemeClr val="bg1"/>
            </a:bgClr>
          </a:patt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03494" name="Rectangle 70" descr="60%"/>
          <p:cNvSpPr>
            <a:spLocks noChangeAspect="1" noChangeArrowheads="1"/>
          </p:cNvSpPr>
          <p:nvPr/>
        </p:nvSpPr>
        <p:spPr bwMode="auto">
          <a:xfrm>
            <a:off x="1384300" y="2166938"/>
            <a:ext cx="5589588" cy="169862"/>
          </a:xfrm>
          <a:prstGeom prst="rect">
            <a:avLst/>
          </a:prstGeom>
          <a:pattFill prst="pct60">
            <a:fgClr>
              <a:srgbClr val="A50021"/>
            </a:fgClr>
            <a:bgClr>
              <a:schemeClr val="bg1"/>
            </a:bgClr>
          </a:patt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03495" name="Rectangle 71" descr="Алмазная решетка (контур)"/>
          <p:cNvSpPr>
            <a:spLocks noChangeAspect="1" noChangeArrowheads="1"/>
          </p:cNvSpPr>
          <p:nvPr/>
        </p:nvSpPr>
        <p:spPr bwMode="auto">
          <a:xfrm>
            <a:off x="6845300" y="4398963"/>
            <a:ext cx="560388" cy="165100"/>
          </a:xfrm>
          <a:prstGeom prst="rect">
            <a:avLst/>
          </a:prstGeom>
          <a:pattFill prst="openDmnd">
            <a:fgClr>
              <a:schemeClr val="folHlink"/>
            </a:fgClr>
            <a:bgClr>
              <a:schemeClr val="bg1"/>
            </a:bgClr>
          </a:patt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03496" name="Rectangle 72" descr="Алмазная решетка (контур)"/>
          <p:cNvSpPr>
            <a:spLocks noChangeAspect="1" noChangeArrowheads="1"/>
          </p:cNvSpPr>
          <p:nvPr/>
        </p:nvSpPr>
        <p:spPr bwMode="auto">
          <a:xfrm>
            <a:off x="6845300" y="3248025"/>
            <a:ext cx="560388" cy="165100"/>
          </a:xfrm>
          <a:prstGeom prst="rect">
            <a:avLst/>
          </a:prstGeom>
          <a:pattFill prst="openDmnd">
            <a:fgClr>
              <a:schemeClr val="folHlink"/>
            </a:fgClr>
            <a:bgClr>
              <a:schemeClr val="bg1"/>
            </a:bgClr>
          </a:patt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grpSp>
        <p:nvGrpSpPr>
          <p:cNvPr id="103497" name="Group 73"/>
          <p:cNvGrpSpPr>
            <a:grpSpLocks noChangeAspect="1"/>
          </p:cNvGrpSpPr>
          <p:nvPr/>
        </p:nvGrpSpPr>
        <p:grpSpPr bwMode="auto">
          <a:xfrm>
            <a:off x="3130550" y="3711575"/>
            <a:ext cx="571500" cy="419100"/>
            <a:chOff x="2298" y="3360"/>
            <a:chExt cx="229" cy="168"/>
          </a:xfrm>
        </p:grpSpPr>
        <p:sp>
          <p:nvSpPr>
            <p:cNvPr id="103498" name="Rectangle 74"/>
            <p:cNvSpPr>
              <a:spLocks noChangeAspect="1" noChangeArrowheads="1"/>
            </p:cNvSpPr>
            <p:nvPr/>
          </p:nvSpPr>
          <p:spPr bwMode="auto">
            <a:xfrm rot="5400000">
              <a:off x="2369" y="3337"/>
              <a:ext cx="80" cy="221"/>
            </a:xfrm>
            <a:prstGeom prst="rect">
              <a:avLst/>
            </a:prstGeom>
            <a:gradFill rotWithShape="0">
              <a:gsLst>
                <a:gs pos="0">
                  <a:srgbClr val="CC9900"/>
                </a:gs>
                <a:gs pos="50000">
                  <a:srgbClr val="CC9900">
                    <a:gamma/>
                    <a:tint val="0"/>
                    <a:invGamma/>
                  </a:srgbClr>
                </a:gs>
                <a:gs pos="100000">
                  <a:srgbClr val="CC9900"/>
                </a:gs>
              </a:gsLst>
              <a:lin ang="540000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grpSp>
          <p:nvGrpSpPr>
            <p:cNvPr id="103499" name="Group 75"/>
            <p:cNvGrpSpPr>
              <a:grpSpLocks noChangeAspect="1"/>
            </p:cNvGrpSpPr>
            <p:nvPr/>
          </p:nvGrpSpPr>
          <p:grpSpPr bwMode="auto">
            <a:xfrm rot="5400000">
              <a:off x="2425" y="3426"/>
              <a:ext cx="168" cy="36"/>
              <a:chOff x="2620" y="480"/>
              <a:chExt cx="260" cy="36"/>
            </a:xfrm>
          </p:grpSpPr>
          <p:sp>
            <p:nvSpPr>
              <p:cNvPr id="103500" name="Rectangle 76"/>
              <p:cNvSpPr>
                <a:spLocks noChangeAspect="1" noChangeArrowheads="1"/>
              </p:cNvSpPr>
              <p:nvPr/>
            </p:nvSpPr>
            <p:spPr bwMode="auto">
              <a:xfrm>
                <a:off x="2620" y="480"/>
                <a:ext cx="260" cy="20"/>
              </a:xfrm>
              <a:prstGeom prst="rect">
                <a:avLst/>
              </a:prstGeom>
              <a:gradFill rotWithShape="0">
                <a:gsLst>
                  <a:gs pos="0">
                    <a:srgbClr val="CC9900"/>
                  </a:gs>
                  <a:gs pos="50000">
                    <a:srgbClr val="CC9900">
                      <a:gamma/>
                      <a:tint val="0"/>
                      <a:invGamma/>
                    </a:srgbClr>
                  </a:gs>
                  <a:gs pos="100000">
                    <a:srgbClr val="CC9900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03501" name="AutoShape 77"/>
              <p:cNvSpPr>
                <a:spLocks noChangeAspect="1" noChangeArrowheads="1"/>
              </p:cNvSpPr>
              <p:nvPr/>
            </p:nvSpPr>
            <p:spPr bwMode="auto">
              <a:xfrm>
                <a:off x="2622" y="498"/>
                <a:ext cx="256" cy="18"/>
              </a:xfrm>
              <a:custGeom>
                <a:avLst/>
                <a:gdLst>
                  <a:gd name="G0" fmla="+- 5400 0 0"/>
                  <a:gd name="G1" fmla="+- 21600 0 5400"/>
                  <a:gd name="G2" fmla="*/ 5400 1 2"/>
                  <a:gd name="G3" fmla="+- 21600 0 G2"/>
                  <a:gd name="G4" fmla="+/ 5400 21600 2"/>
                  <a:gd name="G5" fmla="+/ G1 0 2"/>
                  <a:gd name="G6" fmla="*/ 21600 21600 5400"/>
                  <a:gd name="G7" fmla="*/ G6 1 2"/>
                  <a:gd name="G8" fmla="+- 21600 0 G7"/>
                  <a:gd name="G9" fmla="*/ 21600 1 2"/>
                  <a:gd name="G10" fmla="+- 5400 0 G9"/>
                  <a:gd name="G11" fmla="?: G10 G8 0"/>
                  <a:gd name="G12" fmla="?: G10 G7 21600"/>
                  <a:gd name="T0" fmla="*/ 18900 w 21600"/>
                  <a:gd name="T1" fmla="*/ 10800 h 21600"/>
                  <a:gd name="T2" fmla="*/ 10800 w 21600"/>
                  <a:gd name="T3" fmla="*/ 21600 h 21600"/>
                  <a:gd name="T4" fmla="*/ 2700 w 21600"/>
                  <a:gd name="T5" fmla="*/ 10800 h 21600"/>
                  <a:gd name="T6" fmla="*/ 10800 w 21600"/>
                  <a:gd name="T7" fmla="*/ 0 h 21600"/>
                  <a:gd name="T8" fmla="*/ 4500 w 21600"/>
                  <a:gd name="T9" fmla="*/ 4500 h 21600"/>
                  <a:gd name="T10" fmla="*/ 17100 w 21600"/>
                  <a:gd name="T11" fmla="*/ 171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T8" t="T9" r="T10" b="T11"/>
                <a:pathLst>
                  <a:path w="21600" h="21600">
                    <a:moveTo>
                      <a:pt x="0" y="0"/>
                    </a:moveTo>
                    <a:lnTo>
                      <a:pt x="5400" y="21600"/>
                    </a:lnTo>
                    <a:lnTo>
                      <a:pt x="16200" y="21600"/>
                    </a:lnTo>
                    <a:lnTo>
                      <a:pt x="2160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CC9900"/>
                  </a:gs>
                  <a:gs pos="50000">
                    <a:srgbClr val="CC9900">
                      <a:gamma/>
                      <a:tint val="0"/>
                      <a:invGamma/>
                    </a:srgbClr>
                  </a:gs>
                  <a:gs pos="100000">
                    <a:srgbClr val="CC9900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</p:grpSp>
      <p:sp>
        <p:nvSpPr>
          <p:cNvPr id="103502" name="AutoShape 78"/>
          <p:cNvSpPr>
            <a:spLocks noChangeAspect="1" noChangeArrowheads="1"/>
          </p:cNvSpPr>
          <p:nvPr/>
        </p:nvSpPr>
        <p:spPr bwMode="auto">
          <a:xfrm>
            <a:off x="3908425" y="2366963"/>
            <a:ext cx="515938" cy="657225"/>
          </a:xfrm>
          <a:prstGeom prst="roundRect">
            <a:avLst>
              <a:gd name="adj" fmla="val 18356"/>
            </a:avLst>
          </a:prstGeom>
          <a:gradFill rotWithShape="0">
            <a:gsLst>
              <a:gs pos="0">
                <a:srgbClr val="A50021">
                  <a:gamma/>
                  <a:shade val="0"/>
                  <a:invGamma/>
                </a:srgbClr>
              </a:gs>
              <a:gs pos="50000">
                <a:srgbClr val="A50021"/>
              </a:gs>
              <a:gs pos="100000">
                <a:srgbClr val="A50021">
                  <a:gamma/>
                  <a:shade val="0"/>
                  <a:invGamma/>
                </a:srgbClr>
              </a:gs>
            </a:gsLst>
            <a:lin ang="0" scaled="1"/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03503" name="Rectangle 79"/>
          <p:cNvSpPr>
            <a:spLocks noChangeAspect="1" noChangeArrowheads="1"/>
          </p:cNvSpPr>
          <p:nvPr/>
        </p:nvSpPr>
        <p:spPr bwMode="auto">
          <a:xfrm>
            <a:off x="4395788" y="3098800"/>
            <a:ext cx="90487" cy="1211263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03504" name="Rectangle 80"/>
          <p:cNvSpPr>
            <a:spLocks noChangeAspect="1" noChangeArrowheads="1"/>
          </p:cNvSpPr>
          <p:nvPr/>
        </p:nvSpPr>
        <p:spPr bwMode="auto">
          <a:xfrm>
            <a:off x="3789363" y="2905125"/>
            <a:ext cx="744537" cy="79375"/>
          </a:xfrm>
          <a:prstGeom prst="rect">
            <a:avLst/>
          </a:prstGeom>
          <a:gradFill rotWithShape="0">
            <a:gsLst>
              <a:gs pos="0">
                <a:srgbClr val="A50021">
                  <a:gamma/>
                  <a:shade val="0"/>
                  <a:invGamma/>
                </a:srgbClr>
              </a:gs>
              <a:gs pos="50000">
                <a:srgbClr val="A50021"/>
              </a:gs>
              <a:gs pos="100000">
                <a:srgbClr val="A50021">
                  <a:gamma/>
                  <a:shade val="0"/>
                  <a:invGamma/>
                </a:srgbClr>
              </a:gs>
            </a:gsLst>
            <a:lin ang="0" scaled="1"/>
          </a:gra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03505" name="Freeform 81" descr="75%"/>
          <p:cNvSpPr>
            <a:spLocks noChangeAspect="1"/>
          </p:cNvSpPr>
          <p:nvPr/>
        </p:nvSpPr>
        <p:spPr bwMode="auto">
          <a:xfrm>
            <a:off x="1265238" y="2057400"/>
            <a:ext cx="5818187" cy="1076325"/>
          </a:xfrm>
          <a:custGeom>
            <a:avLst/>
            <a:gdLst/>
            <a:ahLst/>
            <a:cxnLst>
              <a:cxn ang="0">
                <a:pos x="0" y="432"/>
              </a:cxn>
              <a:cxn ang="0">
                <a:pos x="0" y="48"/>
              </a:cxn>
              <a:cxn ang="0">
                <a:pos x="48" y="0"/>
              </a:cxn>
              <a:cxn ang="0">
                <a:pos x="2304" y="0"/>
              </a:cxn>
              <a:cxn ang="0">
                <a:pos x="2352" y="48"/>
              </a:cxn>
              <a:cxn ang="0">
                <a:pos x="2352" y="432"/>
              </a:cxn>
              <a:cxn ang="0">
                <a:pos x="2304" y="432"/>
              </a:cxn>
              <a:cxn ang="0">
                <a:pos x="2304" y="96"/>
              </a:cxn>
              <a:cxn ang="0">
                <a:pos x="2304" y="48"/>
              </a:cxn>
              <a:cxn ang="0">
                <a:pos x="2160" y="48"/>
              </a:cxn>
              <a:cxn ang="0">
                <a:pos x="2160" y="96"/>
              </a:cxn>
              <a:cxn ang="0">
                <a:pos x="2016" y="96"/>
              </a:cxn>
              <a:cxn ang="0">
                <a:pos x="2016" y="48"/>
              </a:cxn>
              <a:cxn ang="0">
                <a:pos x="336" y="48"/>
              </a:cxn>
              <a:cxn ang="0">
                <a:pos x="336" y="96"/>
              </a:cxn>
              <a:cxn ang="0">
                <a:pos x="192" y="96"/>
              </a:cxn>
              <a:cxn ang="0">
                <a:pos x="192" y="48"/>
              </a:cxn>
              <a:cxn ang="0">
                <a:pos x="48" y="48"/>
              </a:cxn>
              <a:cxn ang="0">
                <a:pos x="48" y="432"/>
              </a:cxn>
              <a:cxn ang="0">
                <a:pos x="0" y="432"/>
              </a:cxn>
            </a:cxnLst>
            <a:rect l="0" t="0" r="r" b="b"/>
            <a:pathLst>
              <a:path w="2352" h="432">
                <a:moveTo>
                  <a:pt x="0" y="432"/>
                </a:moveTo>
                <a:lnTo>
                  <a:pt x="0" y="48"/>
                </a:lnTo>
                <a:lnTo>
                  <a:pt x="48" y="0"/>
                </a:lnTo>
                <a:lnTo>
                  <a:pt x="2304" y="0"/>
                </a:lnTo>
                <a:lnTo>
                  <a:pt x="2352" y="48"/>
                </a:lnTo>
                <a:lnTo>
                  <a:pt x="2352" y="432"/>
                </a:lnTo>
                <a:lnTo>
                  <a:pt x="2304" y="432"/>
                </a:lnTo>
                <a:lnTo>
                  <a:pt x="2304" y="96"/>
                </a:lnTo>
                <a:lnTo>
                  <a:pt x="2304" y="48"/>
                </a:lnTo>
                <a:lnTo>
                  <a:pt x="2160" y="48"/>
                </a:lnTo>
                <a:lnTo>
                  <a:pt x="2160" y="96"/>
                </a:lnTo>
                <a:lnTo>
                  <a:pt x="2016" y="96"/>
                </a:lnTo>
                <a:lnTo>
                  <a:pt x="2016" y="48"/>
                </a:lnTo>
                <a:lnTo>
                  <a:pt x="336" y="48"/>
                </a:lnTo>
                <a:lnTo>
                  <a:pt x="336" y="96"/>
                </a:lnTo>
                <a:lnTo>
                  <a:pt x="192" y="96"/>
                </a:lnTo>
                <a:lnTo>
                  <a:pt x="192" y="48"/>
                </a:lnTo>
                <a:lnTo>
                  <a:pt x="48" y="48"/>
                </a:lnTo>
                <a:lnTo>
                  <a:pt x="48" y="432"/>
                </a:lnTo>
                <a:lnTo>
                  <a:pt x="0" y="432"/>
                </a:lnTo>
                <a:close/>
              </a:path>
            </a:pathLst>
          </a:custGeom>
          <a:pattFill prst="pct75">
            <a:fgClr>
              <a:schemeClr val="tx2"/>
            </a:fgClr>
            <a:bgClr>
              <a:schemeClr val="bg1"/>
            </a:bgClr>
          </a:patt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endParaRPr lang="ro-RO"/>
          </a:p>
        </p:txBody>
      </p:sp>
      <p:grpSp>
        <p:nvGrpSpPr>
          <p:cNvPr id="103506" name="Group 82"/>
          <p:cNvGrpSpPr>
            <a:grpSpLocks noChangeAspect="1"/>
          </p:cNvGrpSpPr>
          <p:nvPr/>
        </p:nvGrpSpPr>
        <p:grpSpPr bwMode="auto">
          <a:xfrm>
            <a:off x="7286625" y="3106738"/>
            <a:ext cx="1201738" cy="1576387"/>
            <a:chOff x="3969" y="3117"/>
            <a:chExt cx="483" cy="633"/>
          </a:xfrm>
        </p:grpSpPr>
        <p:sp>
          <p:nvSpPr>
            <p:cNvPr id="103507" name="Rectangle 83"/>
            <p:cNvSpPr>
              <a:spLocks noChangeAspect="1" noChangeArrowheads="1"/>
            </p:cNvSpPr>
            <p:nvPr/>
          </p:nvSpPr>
          <p:spPr bwMode="auto">
            <a:xfrm flipV="1">
              <a:off x="4119" y="3117"/>
              <a:ext cx="272" cy="36"/>
            </a:xfrm>
            <a:prstGeom prst="rect">
              <a:avLst/>
            </a:prstGeom>
            <a:gradFill rotWithShape="0">
              <a:gsLst>
                <a:gs pos="0">
                  <a:srgbClr val="990000">
                    <a:gamma/>
                    <a:tint val="48627"/>
                    <a:invGamma/>
                  </a:srgbClr>
                </a:gs>
                <a:gs pos="100000">
                  <a:srgbClr val="990000"/>
                </a:gs>
              </a:gsLst>
              <a:lin ang="540000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03508" name="Rectangle 84"/>
            <p:cNvSpPr>
              <a:spLocks noChangeAspect="1" noChangeArrowheads="1"/>
            </p:cNvSpPr>
            <p:nvPr/>
          </p:nvSpPr>
          <p:spPr bwMode="auto">
            <a:xfrm flipV="1">
              <a:off x="4125" y="3711"/>
              <a:ext cx="272" cy="36"/>
            </a:xfrm>
            <a:prstGeom prst="rect">
              <a:avLst/>
            </a:prstGeom>
            <a:gradFill rotWithShape="0">
              <a:gsLst>
                <a:gs pos="0">
                  <a:srgbClr val="990000"/>
                </a:gs>
                <a:gs pos="100000">
                  <a:srgbClr val="990000">
                    <a:gamma/>
                    <a:tint val="57647"/>
                    <a:invGamma/>
                  </a:srgbClr>
                </a:gs>
              </a:gsLst>
              <a:lin ang="540000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03509" name="Freeform 85" descr="Темный диагональный 1"/>
            <p:cNvSpPr>
              <a:spLocks noChangeAspect="1"/>
            </p:cNvSpPr>
            <p:nvPr/>
          </p:nvSpPr>
          <p:spPr bwMode="auto">
            <a:xfrm>
              <a:off x="3969" y="3117"/>
              <a:ext cx="483" cy="633"/>
            </a:xfrm>
            <a:custGeom>
              <a:avLst/>
              <a:gdLst/>
              <a:ahLst/>
              <a:cxnLst>
                <a:cxn ang="0">
                  <a:pos x="0" y="600"/>
                </a:cxn>
                <a:cxn ang="0">
                  <a:pos x="48" y="600"/>
                </a:cxn>
                <a:cxn ang="0">
                  <a:pos x="48" y="480"/>
                </a:cxn>
                <a:cxn ang="0">
                  <a:pos x="396" y="477"/>
                </a:cxn>
                <a:cxn ang="0">
                  <a:pos x="396" y="153"/>
                </a:cxn>
                <a:cxn ang="0">
                  <a:pos x="45" y="153"/>
                </a:cxn>
                <a:cxn ang="0">
                  <a:pos x="45" y="51"/>
                </a:cxn>
                <a:cxn ang="0">
                  <a:pos x="0" y="51"/>
                </a:cxn>
                <a:cxn ang="0">
                  <a:pos x="21" y="0"/>
                </a:cxn>
                <a:cxn ang="0">
                  <a:pos x="150" y="0"/>
                </a:cxn>
                <a:cxn ang="0">
                  <a:pos x="153" y="33"/>
                </a:cxn>
                <a:cxn ang="0">
                  <a:pos x="477" y="33"/>
                </a:cxn>
                <a:cxn ang="0">
                  <a:pos x="477" y="177"/>
                </a:cxn>
                <a:cxn ang="0">
                  <a:pos x="447" y="189"/>
                </a:cxn>
                <a:cxn ang="0">
                  <a:pos x="447" y="435"/>
                </a:cxn>
                <a:cxn ang="0">
                  <a:pos x="483" y="453"/>
                </a:cxn>
                <a:cxn ang="0">
                  <a:pos x="483" y="594"/>
                </a:cxn>
                <a:cxn ang="0">
                  <a:pos x="156" y="594"/>
                </a:cxn>
                <a:cxn ang="0">
                  <a:pos x="156" y="633"/>
                </a:cxn>
                <a:cxn ang="0">
                  <a:pos x="12" y="633"/>
                </a:cxn>
                <a:cxn ang="0">
                  <a:pos x="0" y="600"/>
                </a:cxn>
              </a:cxnLst>
              <a:rect l="0" t="0" r="r" b="b"/>
              <a:pathLst>
                <a:path w="483" h="633">
                  <a:moveTo>
                    <a:pt x="0" y="600"/>
                  </a:moveTo>
                  <a:lnTo>
                    <a:pt x="48" y="600"/>
                  </a:lnTo>
                  <a:lnTo>
                    <a:pt x="48" y="480"/>
                  </a:lnTo>
                  <a:lnTo>
                    <a:pt x="396" y="477"/>
                  </a:lnTo>
                  <a:lnTo>
                    <a:pt x="396" y="153"/>
                  </a:lnTo>
                  <a:lnTo>
                    <a:pt x="45" y="153"/>
                  </a:lnTo>
                  <a:lnTo>
                    <a:pt x="45" y="51"/>
                  </a:lnTo>
                  <a:lnTo>
                    <a:pt x="0" y="51"/>
                  </a:lnTo>
                  <a:lnTo>
                    <a:pt x="21" y="0"/>
                  </a:lnTo>
                  <a:lnTo>
                    <a:pt x="150" y="0"/>
                  </a:lnTo>
                  <a:lnTo>
                    <a:pt x="153" y="33"/>
                  </a:lnTo>
                  <a:lnTo>
                    <a:pt x="477" y="33"/>
                  </a:lnTo>
                  <a:lnTo>
                    <a:pt x="477" y="177"/>
                  </a:lnTo>
                  <a:lnTo>
                    <a:pt x="447" y="189"/>
                  </a:lnTo>
                  <a:lnTo>
                    <a:pt x="447" y="435"/>
                  </a:lnTo>
                  <a:lnTo>
                    <a:pt x="483" y="453"/>
                  </a:lnTo>
                  <a:lnTo>
                    <a:pt x="483" y="594"/>
                  </a:lnTo>
                  <a:lnTo>
                    <a:pt x="156" y="594"/>
                  </a:lnTo>
                  <a:lnTo>
                    <a:pt x="156" y="633"/>
                  </a:lnTo>
                  <a:lnTo>
                    <a:pt x="12" y="633"/>
                  </a:lnTo>
                  <a:lnTo>
                    <a:pt x="0" y="600"/>
                  </a:lnTo>
                  <a:close/>
                </a:path>
              </a:pathLst>
            </a:custGeom>
            <a:pattFill prst="dkDnDiag">
              <a:fgClr>
                <a:srgbClr val="990000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o-RO"/>
            </a:p>
          </p:txBody>
        </p:sp>
      </p:grpSp>
      <p:grpSp>
        <p:nvGrpSpPr>
          <p:cNvPr id="103510" name="Group 86"/>
          <p:cNvGrpSpPr>
            <a:grpSpLocks noChangeAspect="1"/>
          </p:cNvGrpSpPr>
          <p:nvPr/>
        </p:nvGrpSpPr>
        <p:grpSpPr bwMode="auto">
          <a:xfrm>
            <a:off x="6456363" y="3419475"/>
            <a:ext cx="1644650" cy="971550"/>
            <a:chOff x="3636" y="3243"/>
            <a:chExt cx="660" cy="390"/>
          </a:xfrm>
        </p:grpSpPr>
        <p:sp>
          <p:nvSpPr>
            <p:cNvPr id="103511" name="Freeform 87" descr="Мелкая клетка"/>
            <p:cNvSpPr>
              <a:spLocks noChangeAspect="1"/>
            </p:cNvSpPr>
            <p:nvPr/>
          </p:nvSpPr>
          <p:spPr bwMode="auto">
            <a:xfrm>
              <a:off x="3636" y="3492"/>
              <a:ext cx="657" cy="14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44"/>
                </a:cxn>
                <a:cxn ang="0">
                  <a:pos x="528" y="144"/>
                </a:cxn>
                <a:cxn ang="0">
                  <a:pos x="528" y="96"/>
                </a:cxn>
                <a:cxn ang="0">
                  <a:pos x="624" y="96"/>
                </a:cxn>
                <a:cxn ang="0">
                  <a:pos x="624" y="0"/>
                </a:cxn>
                <a:cxn ang="0">
                  <a:pos x="0" y="0"/>
                </a:cxn>
              </a:cxnLst>
              <a:rect l="0" t="0" r="r" b="b"/>
              <a:pathLst>
                <a:path w="624" h="144">
                  <a:moveTo>
                    <a:pt x="0" y="0"/>
                  </a:moveTo>
                  <a:lnTo>
                    <a:pt x="0" y="144"/>
                  </a:lnTo>
                  <a:lnTo>
                    <a:pt x="528" y="144"/>
                  </a:lnTo>
                  <a:lnTo>
                    <a:pt x="528" y="96"/>
                  </a:lnTo>
                  <a:lnTo>
                    <a:pt x="624" y="96"/>
                  </a:lnTo>
                  <a:lnTo>
                    <a:pt x="624" y="0"/>
                  </a:lnTo>
                  <a:lnTo>
                    <a:pt x="0" y="0"/>
                  </a:lnTo>
                  <a:close/>
                </a:path>
              </a:pathLst>
            </a:custGeom>
            <a:pattFill prst="smCheck">
              <a:fgClr>
                <a:srgbClr val="CC3300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o-RO"/>
            </a:p>
          </p:txBody>
        </p:sp>
        <p:sp>
          <p:nvSpPr>
            <p:cNvPr id="103512" name="Freeform 88" descr="Мелкая клетка"/>
            <p:cNvSpPr>
              <a:spLocks noChangeAspect="1"/>
            </p:cNvSpPr>
            <p:nvPr/>
          </p:nvSpPr>
          <p:spPr bwMode="auto">
            <a:xfrm flipV="1">
              <a:off x="3639" y="3243"/>
              <a:ext cx="657" cy="14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44"/>
                </a:cxn>
                <a:cxn ang="0">
                  <a:pos x="528" y="144"/>
                </a:cxn>
                <a:cxn ang="0">
                  <a:pos x="528" y="96"/>
                </a:cxn>
                <a:cxn ang="0">
                  <a:pos x="624" y="96"/>
                </a:cxn>
                <a:cxn ang="0">
                  <a:pos x="624" y="0"/>
                </a:cxn>
                <a:cxn ang="0">
                  <a:pos x="0" y="0"/>
                </a:cxn>
              </a:cxnLst>
              <a:rect l="0" t="0" r="r" b="b"/>
              <a:pathLst>
                <a:path w="624" h="144">
                  <a:moveTo>
                    <a:pt x="0" y="0"/>
                  </a:moveTo>
                  <a:lnTo>
                    <a:pt x="0" y="144"/>
                  </a:lnTo>
                  <a:lnTo>
                    <a:pt x="528" y="144"/>
                  </a:lnTo>
                  <a:lnTo>
                    <a:pt x="528" y="96"/>
                  </a:lnTo>
                  <a:lnTo>
                    <a:pt x="624" y="96"/>
                  </a:lnTo>
                  <a:lnTo>
                    <a:pt x="624" y="0"/>
                  </a:lnTo>
                  <a:lnTo>
                    <a:pt x="0" y="0"/>
                  </a:lnTo>
                  <a:close/>
                </a:path>
              </a:pathLst>
            </a:custGeom>
            <a:pattFill prst="smCheck">
              <a:fgClr>
                <a:srgbClr val="CC3300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o-RO"/>
            </a:p>
          </p:txBody>
        </p:sp>
      </p:grpSp>
      <p:grpSp>
        <p:nvGrpSpPr>
          <p:cNvPr id="103513" name="Group 89"/>
          <p:cNvGrpSpPr>
            <a:grpSpLocks noChangeAspect="1"/>
          </p:cNvGrpSpPr>
          <p:nvPr/>
        </p:nvGrpSpPr>
        <p:grpSpPr bwMode="auto">
          <a:xfrm>
            <a:off x="6456363" y="3413125"/>
            <a:ext cx="1374775" cy="985838"/>
            <a:chOff x="3636" y="3240"/>
            <a:chExt cx="552" cy="396"/>
          </a:xfrm>
        </p:grpSpPr>
        <p:sp>
          <p:nvSpPr>
            <p:cNvPr id="103514" name="Rectangle 90" descr="Мелкая клетка"/>
            <p:cNvSpPr>
              <a:spLocks noChangeAspect="1" noChangeArrowheads="1"/>
            </p:cNvSpPr>
            <p:nvPr/>
          </p:nvSpPr>
          <p:spPr bwMode="auto">
            <a:xfrm>
              <a:off x="3990" y="3597"/>
              <a:ext cx="195" cy="36"/>
            </a:xfrm>
            <a:prstGeom prst="rect">
              <a:avLst/>
            </a:prstGeom>
            <a:noFill/>
            <a:ln w="635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03515" name="Rectangle 91" descr="Мелкая клетка"/>
            <p:cNvSpPr>
              <a:spLocks noChangeAspect="1" noChangeArrowheads="1"/>
            </p:cNvSpPr>
            <p:nvPr/>
          </p:nvSpPr>
          <p:spPr bwMode="auto">
            <a:xfrm>
              <a:off x="3636" y="3600"/>
              <a:ext cx="91" cy="36"/>
            </a:xfrm>
            <a:prstGeom prst="rect">
              <a:avLst/>
            </a:prstGeom>
            <a:noFill/>
            <a:ln w="635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03516" name="Rectangle 92"/>
            <p:cNvSpPr>
              <a:spLocks noChangeAspect="1" noChangeArrowheads="1"/>
            </p:cNvSpPr>
            <p:nvPr/>
          </p:nvSpPr>
          <p:spPr bwMode="auto">
            <a:xfrm flipV="1">
              <a:off x="3993" y="3243"/>
              <a:ext cx="195" cy="36"/>
            </a:xfrm>
            <a:prstGeom prst="rect">
              <a:avLst/>
            </a:prstGeom>
            <a:noFill/>
            <a:ln w="635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03517" name="Rectangle 93"/>
            <p:cNvSpPr>
              <a:spLocks noChangeAspect="1" noChangeArrowheads="1"/>
            </p:cNvSpPr>
            <p:nvPr/>
          </p:nvSpPr>
          <p:spPr bwMode="auto">
            <a:xfrm flipV="1">
              <a:off x="3639" y="3240"/>
              <a:ext cx="91" cy="36"/>
            </a:xfrm>
            <a:prstGeom prst="rect">
              <a:avLst/>
            </a:prstGeom>
            <a:noFill/>
            <a:ln w="635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</p:grpSp>
      <p:grpSp>
        <p:nvGrpSpPr>
          <p:cNvPr id="103518" name="Group 94"/>
          <p:cNvGrpSpPr>
            <a:grpSpLocks noChangeAspect="1"/>
          </p:cNvGrpSpPr>
          <p:nvPr/>
        </p:nvGrpSpPr>
        <p:grpSpPr bwMode="auto">
          <a:xfrm>
            <a:off x="3773488" y="4421188"/>
            <a:ext cx="784225" cy="423862"/>
            <a:chOff x="2559" y="3645"/>
            <a:chExt cx="315" cy="170"/>
          </a:xfrm>
        </p:grpSpPr>
        <p:sp>
          <p:nvSpPr>
            <p:cNvPr id="103519" name="Rectangle 95"/>
            <p:cNvSpPr>
              <a:spLocks noChangeAspect="1" noChangeArrowheads="1"/>
            </p:cNvSpPr>
            <p:nvPr/>
          </p:nvSpPr>
          <p:spPr bwMode="auto">
            <a:xfrm rot="515754">
              <a:off x="2573" y="3676"/>
              <a:ext cx="289" cy="22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03520" name="Rectangle 96"/>
            <p:cNvSpPr>
              <a:spLocks noChangeAspect="1" noChangeArrowheads="1"/>
            </p:cNvSpPr>
            <p:nvPr/>
          </p:nvSpPr>
          <p:spPr bwMode="auto">
            <a:xfrm rot="515754">
              <a:off x="2571" y="3724"/>
              <a:ext cx="289" cy="21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03521" name="Rectangle 97"/>
            <p:cNvSpPr>
              <a:spLocks noChangeAspect="1" noChangeArrowheads="1"/>
            </p:cNvSpPr>
            <p:nvPr/>
          </p:nvSpPr>
          <p:spPr bwMode="auto">
            <a:xfrm rot="515754">
              <a:off x="2571" y="3768"/>
              <a:ext cx="289" cy="22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03522" name="Oval 98" descr="Светлый диагональный 1"/>
            <p:cNvSpPr>
              <a:spLocks noChangeAspect="1" noChangeArrowheads="1"/>
            </p:cNvSpPr>
            <p:nvPr/>
          </p:nvSpPr>
          <p:spPr bwMode="auto">
            <a:xfrm>
              <a:off x="2844" y="3696"/>
              <a:ext cx="30" cy="30"/>
            </a:xfrm>
            <a:prstGeom prst="ellipse">
              <a:avLst/>
            </a:prstGeom>
            <a:pattFill prst="ltDnDiag">
              <a:fgClr>
                <a:schemeClr val="folHlink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03523" name="Oval 99" descr="Светлый диагональный 1"/>
            <p:cNvSpPr>
              <a:spLocks noChangeAspect="1" noChangeArrowheads="1"/>
            </p:cNvSpPr>
            <p:nvPr/>
          </p:nvSpPr>
          <p:spPr bwMode="auto">
            <a:xfrm>
              <a:off x="2844" y="3740"/>
              <a:ext cx="30" cy="30"/>
            </a:xfrm>
            <a:prstGeom prst="ellipse">
              <a:avLst/>
            </a:prstGeom>
            <a:pattFill prst="ltDnDiag">
              <a:fgClr>
                <a:schemeClr val="folHlink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03524" name="Oval 100" descr="Светлый диагональный 1"/>
            <p:cNvSpPr>
              <a:spLocks noChangeAspect="1" noChangeArrowheads="1"/>
            </p:cNvSpPr>
            <p:nvPr/>
          </p:nvSpPr>
          <p:spPr bwMode="auto">
            <a:xfrm>
              <a:off x="2844" y="3785"/>
              <a:ext cx="30" cy="30"/>
            </a:xfrm>
            <a:prstGeom prst="ellipse">
              <a:avLst/>
            </a:prstGeom>
            <a:pattFill prst="ltDnDiag">
              <a:fgClr>
                <a:schemeClr val="folHlink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03525" name="Oval 101" descr="Светлый диагональный 1"/>
            <p:cNvSpPr>
              <a:spLocks noChangeAspect="1" noChangeArrowheads="1"/>
            </p:cNvSpPr>
            <p:nvPr/>
          </p:nvSpPr>
          <p:spPr bwMode="auto">
            <a:xfrm>
              <a:off x="2559" y="3696"/>
              <a:ext cx="30" cy="30"/>
            </a:xfrm>
            <a:prstGeom prst="ellipse">
              <a:avLst/>
            </a:prstGeom>
            <a:pattFill prst="ltDnDiag">
              <a:fgClr>
                <a:schemeClr val="folHlink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03526" name="Oval 102" descr="Светлый диагональный 1"/>
            <p:cNvSpPr>
              <a:spLocks noChangeAspect="1" noChangeArrowheads="1"/>
            </p:cNvSpPr>
            <p:nvPr/>
          </p:nvSpPr>
          <p:spPr bwMode="auto">
            <a:xfrm>
              <a:off x="2559" y="3740"/>
              <a:ext cx="30" cy="30"/>
            </a:xfrm>
            <a:prstGeom prst="ellipse">
              <a:avLst/>
            </a:prstGeom>
            <a:pattFill prst="ltDnDiag">
              <a:fgClr>
                <a:schemeClr val="folHlink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03527" name="Oval 103" descr="Светлый диагональный 1"/>
            <p:cNvSpPr>
              <a:spLocks noChangeAspect="1" noChangeArrowheads="1"/>
            </p:cNvSpPr>
            <p:nvPr/>
          </p:nvSpPr>
          <p:spPr bwMode="auto">
            <a:xfrm>
              <a:off x="2841" y="3645"/>
              <a:ext cx="30" cy="30"/>
            </a:xfrm>
            <a:prstGeom prst="ellipse">
              <a:avLst/>
            </a:prstGeom>
            <a:pattFill prst="ltDnDiag">
              <a:fgClr>
                <a:schemeClr val="folHlink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03528" name="Oval 104" descr="Светлый диагональный 1"/>
            <p:cNvSpPr>
              <a:spLocks noChangeAspect="1" noChangeArrowheads="1"/>
            </p:cNvSpPr>
            <p:nvPr/>
          </p:nvSpPr>
          <p:spPr bwMode="auto">
            <a:xfrm>
              <a:off x="2559" y="3651"/>
              <a:ext cx="30" cy="30"/>
            </a:xfrm>
            <a:prstGeom prst="ellipse">
              <a:avLst/>
            </a:prstGeom>
            <a:pattFill prst="ltDnDiag">
              <a:fgClr>
                <a:schemeClr val="folHlink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03529" name="Oval 105" descr="Светлый диагональный 1"/>
            <p:cNvSpPr>
              <a:spLocks noChangeAspect="1" noChangeArrowheads="1"/>
            </p:cNvSpPr>
            <p:nvPr/>
          </p:nvSpPr>
          <p:spPr bwMode="auto">
            <a:xfrm>
              <a:off x="2559" y="3780"/>
              <a:ext cx="30" cy="30"/>
            </a:xfrm>
            <a:prstGeom prst="ellipse">
              <a:avLst/>
            </a:prstGeom>
            <a:pattFill prst="ltDnDiag">
              <a:fgClr>
                <a:schemeClr val="folHlink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</p:grpSp>
      <p:sp>
        <p:nvSpPr>
          <p:cNvPr id="103530" name="Freeform 106" descr="Темный диагональный 2"/>
          <p:cNvSpPr>
            <a:spLocks noChangeAspect="1"/>
          </p:cNvSpPr>
          <p:nvPr/>
        </p:nvSpPr>
        <p:spPr bwMode="auto">
          <a:xfrm>
            <a:off x="3803650" y="2986088"/>
            <a:ext cx="695325" cy="1501775"/>
          </a:xfrm>
          <a:custGeom>
            <a:avLst/>
            <a:gdLst/>
            <a:ahLst/>
            <a:cxnLst>
              <a:cxn ang="0">
                <a:pos x="3" y="0"/>
              </a:cxn>
              <a:cxn ang="0">
                <a:pos x="279" y="0"/>
              </a:cxn>
              <a:cxn ang="0">
                <a:pos x="276" y="42"/>
              </a:cxn>
              <a:cxn ang="0">
                <a:pos x="240" y="48"/>
              </a:cxn>
              <a:cxn ang="0">
                <a:pos x="3" y="45"/>
              </a:cxn>
              <a:cxn ang="0">
                <a:pos x="0" y="417"/>
              </a:cxn>
              <a:cxn ang="0">
                <a:pos x="156" y="420"/>
              </a:cxn>
              <a:cxn ang="0">
                <a:pos x="156" y="486"/>
              </a:cxn>
              <a:cxn ang="0">
                <a:pos x="246" y="495"/>
              </a:cxn>
              <a:cxn ang="0">
                <a:pos x="255" y="534"/>
              </a:cxn>
              <a:cxn ang="0">
                <a:pos x="279" y="537"/>
              </a:cxn>
              <a:cxn ang="0">
                <a:pos x="279" y="579"/>
              </a:cxn>
              <a:cxn ang="0">
                <a:pos x="246" y="579"/>
              </a:cxn>
              <a:cxn ang="0">
                <a:pos x="237" y="603"/>
              </a:cxn>
              <a:cxn ang="0">
                <a:pos x="48" y="600"/>
              </a:cxn>
              <a:cxn ang="0">
                <a:pos x="30" y="579"/>
              </a:cxn>
              <a:cxn ang="0">
                <a:pos x="3" y="576"/>
              </a:cxn>
              <a:cxn ang="0">
                <a:pos x="3" y="417"/>
              </a:cxn>
              <a:cxn ang="0">
                <a:pos x="3" y="45"/>
              </a:cxn>
              <a:cxn ang="0">
                <a:pos x="3" y="0"/>
              </a:cxn>
            </a:cxnLst>
            <a:rect l="0" t="0" r="r" b="b"/>
            <a:pathLst>
              <a:path w="279" h="603">
                <a:moveTo>
                  <a:pt x="3" y="0"/>
                </a:moveTo>
                <a:lnTo>
                  <a:pt x="279" y="0"/>
                </a:lnTo>
                <a:lnTo>
                  <a:pt x="276" y="42"/>
                </a:lnTo>
                <a:lnTo>
                  <a:pt x="240" y="48"/>
                </a:lnTo>
                <a:lnTo>
                  <a:pt x="3" y="45"/>
                </a:lnTo>
                <a:lnTo>
                  <a:pt x="0" y="417"/>
                </a:lnTo>
                <a:lnTo>
                  <a:pt x="156" y="420"/>
                </a:lnTo>
                <a:lnTo>
                  <a:pt x="156" y="486"/>
                </a:lnTo>
                <a:lnTo>
                  <a:pt x="246" y="495"/>
                </a:lnTo>
                <a:lnTo>
                  <a:pt x="255" y="534"/>
                </a:lnTo>
                <a:lnTo>
                  <a:pt x="279" y="537"/>
                </a:lnTo>
                <a:lnTo>
                  <a:pt x="279" y="579"/>
                </a:lnTo>
                <a:lnTo>
                  <a:pt x="246" y="579"/>
                </a:lnTo>
                <a:lnTo>
                  <a:pt x="237" y="603"/>
                </a:lnTo>
                <a:lnTo>
                  <a:pt x="48" y="600"/>
                </a:lnTo>
                <a:lnTo>
                  <a:pt x="30" y="579"/>
                </a:lnTo>
                <a:lnTo>
                  <a:pt x="3" y="576"/>
                </a:lnTo>
                <a:lnTo>
                  <a:pt x="3" y="417"/>
                </a:lnTo>
                <a:lnTo>
                  <a:pt x="3" y="45"/>
                </a:lnTo>
                <a:lnTo>
                  <a:pt x="3" y="0"/>
                </a:lnTo>
                <a:close/>
              </a:path>
            </a:pathLst>
          </a:custGeom>
          <a:pattFill prst="dkUpDiag">
            <a:fgClr>
              <a:srgbClr val="CC3300"/>
            </a:fgClr>
            <a:bgClr>
              <a:schemeClr val="bg1"/>
            </a:bgClr>
          </a:patt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endParaRPr lang="ro-RO"/>
          </a:p>
        </p:txBody>
      </p:sp>
      <p:grpSp>
        <p:nvGrpSpPr>
          <p:cNvPr id="103531" name="Group 107"/>
          <p:cNvGrpSpPr>
            <a:grpSpLocks noChangeAspect="1"/>
          </p:cNvGrpSpPr>
          <p:nvPr/>
        </p:nvGrpSpPr>
        <p:grpSpPr bwMode="auto">
          <a:xfrm>
            <a:off x="381000" y="2687638"/>
            <a:ext cx="6702425" cy="2338387"/>
            <a:chOff x="1197" y="2949"/>
            <a:chExt cx="2691" cy="939"/>
          </a:xfrm>
        </p:grpSpPr>
        <p:sp>
          <p:nvSpPr>
            <p:cNvPr id="103532" name="Freeform 108" descr="Алмазная решетка (контур)"/>
            <p:cNvSpPr>
              <a:spLocks noChangeAspect="1"/>
            </p:cNvSpPr>
            <p:nvPr/>
          </p:nvSpPr>
          <p:spPr bwMode="auto">
            <a:xfrm>
              <a:off x="1551" y="2949"/>
              <a:ext cx="2337" cy="939"/>
            </a:xfrm>
            <a:custGeom>
              <a:avLst/>
              <a:gdLst/>
              <a:ahLst/>
              <a:cxnLst>
                <a:cxn ang="0">
                  <a:pos x="3" y="939"/>
                </a:cxn>
                <a:cxn ang="0">
                  <a:pos x="3" y="804"/>
                </a:cxn>
                <a:cxn ang="0">
                  <a:pos x="24" y="807"/>
                </a:cxn>
                <a:cxn ang="0">
                  <a:pos x="18" y="702"/>
                </a:cxn>
                <a:cxn ang="0">
                  <a:pos x="309" y="705"/>
                </a:cxn>
                <a:cxn ang="0">
                  <a:pos x="306" y="654"/>
                </a:cxn>
                <a:cxn ang="0">
                  <a:pos x="975" y="654"/>
                </a:cxn>
                <a:cxn ang="0">
                  <a:pos x="975" y="597"/>
                </a:cxn>
                <a:cxn ang="0">
                  <a:pos x="1005" y="594"/>
                </a:cxn>
                <a:cxn ang="0">
                  <a:pos x="1005" y="390"/>
                </a:cxn>
                <a:cxn ang="0">
                  <a:pos x="978" y="387"/>
                </a:cxn>
                <a:cxn ang="0">
                  <a:pos x="981" y="339"/>
                </a:cxn>
                <a:cxn ang="0">
                  <a:pos x="306" y="342"/>
                </a:cxn>
                <a:cxn ang="0">
                  <a:pos x="309" y="303"/>
                </a:cxn>
                <a:cxn ang="0">
                  <a:pos x="18" y="303"/>
                </a:cxn>
                <a:cxn ang="0">
                  <a:pos x="18" y="216"/>
                </a:cxn>
                <a:cxn ang="0">
                  <a:pos x="0" y="219"/>
                </a:cxn>
                <a:cxn ang="0">
                  <a:pos x="3" y="190"/>
                </a:cxn>
                <a:cxn ang="0">
                  <a:pos x="52" y="190"/>
                </a:cxn>
                <a:cxn ang="0">
                  <a:pos x="52" y="3"/>
                </a:cxn>
                <a:cxn ang="0">
                  <a:pos x="1005" y="0"/>
                </a:cxn>
                <a:cxn ang="0">
                  <a:pos x="1005" y="861"/>
                </a:cxn>
                <a:cxn ang="0">
                  <a:pos x="1044" y="858"/>
                </a:cxn>
                <a:cxn ang="0">
                  <a:pos x="1092" y="834"/>
                </a:cxn>
                <a:cxn ang="0">
                  <a:pos x="1128" y="825"/>
                </a:cxn>
                <a:cxn ang="0">
                  <a:pos x="1161" y="819"/>
                </a:cxn>
                <a:cxn ang="0">
                  <a:pos x="1200" y="825"/>
                </a:cxn>
                <a:cxn ang="0">
                  <a:pos x="1242" y="843"/>
                </a:cxn>
                <a:cxn ang="0">
                  <a:pos x="1287" y="861"/>
                </a:cxn>
                <a:cxn ang="0">
                  <a:pos x="1323" y="864"/>
                </a:cxn>
                <a:cxn ang="0">
                  <a:pos x="1323" y="0"/>
                </a:cxn>
                <a:cxn ang="0">
                  <a:pos x="2288" y="3"/>
                </a:cxn>
                <a:cxn ang="0">
                  <a:pos x="2288" y="190"/>
                </a:cxn>
                <a:cxn ang="0">
                  <a:pos x="2337" y="190"/>
                </a:cxn>
                <a:cxn ang="0">
                  <a:pos x="2337" y="219"/>
                </a:cxn>
                <a:cxn ang="0">
                  <a:pos x="2241" y="222"/>
                </a:cxn>
                <a:cxn ang="0">
                  <a:pos x="2241" y="291"/>
                </a:cxn>
                <a:cxn ang="0">
                  <a:pos x="2088" y="291"/>
                </a:cxn>
                <a:cxn ang="0">
                  <a:pos x="2088" y="387"/>
                </a:cxn>
                <a:cxn ang="0">
                  <a:pos x="1323" y="390"/>
                </a:cxn>
                <a:cxn ang="0">
                  <a:pos x="1326" y="591"/>
                </a:cxn>
                <a:cxn ang="0">
                  <a:pos x="2085" y="594"/>
                </a:cxn>
                <a:cxn ang="0">
                  <a:pos x="2085" y="687"/>
                </a:cxn>
                <a:cxn ang="0">
                  <a:pos x="2244" y="687"/>
                </a:cxn>
                <a:cxn ang="0">
                  <a:pos x="2244" y="762"/>
                </a:cxn>
                <a:cxn ang="0">
                  <a:pos x="2337" y="762"/>
                </a:cxn>
                <a:cxn ang="0">
                  <a:pos x="2337" y="939"/>
                </a:cxn>
                <a:cxn ang="0">
                  <a:pos x="3" y="939"/>
                </a:cxn>
              </a:cxnLst>
              <a:rect l="0" t="0" r="r" b="b"/>
              <a:pathLst>
                <a:path w="2337" h="939">
                  <a:moveTo>
                    <a:pt x="3" y="939"/>
                  </a:moveTo>
                  <a:lnTo>
                    <a:pt x="3" y="804"/>
                  </a:lnTo>
                  <a:lnTo>
                    <a:pt x="24" y="807"/>
                  </a:lnTo>
                  <a:lnTo>
                    <a:pt x="18" y="702"/>
                  </a:lnTo>
                  <a:lnTo>
                    <a:pt x="309" y="705"/>
                  </a:lnTo>
                  <a:lnTo>
                    <a:pt x="306" y="654"/>
                  </a:lnTo>
                  <a:lnTo>
                    <a:pt x="975" y="654"/>
                  </a:lnTo>
                  <a:lnTo>
                    <a:pt x="975" y="597"/>
                  </a:lnTo>
                  <a:lnTo>
                    <a:pt x="1005" y="594"/>
                  </a:lnTo>
                  <a:lnTo>
                    <a:pt x="1005" y="390"/>
                  </a:lnTo>
                  <a:lnTo>
                    <a:pt x="978" y="387"/>
                  </a:lnTo>
                  <a:lnTo>
                    <a:pt x="981" y="339"/>
                  </a:lnTo>
                  <a:lnTo>
                    <a:pt x="306" y="342"/>
                  </a:lnTo>
                  <a:lnTo>
                    <a:pt x="309" y="303"/>
                  </a:lnTo>
                  <a:lnTo>
                    <a:pt x="18" y="303"/>
                  </a:lnTo>
                  <a:lnTo>
                    <a:pt x="18" y="216"/>
                  </a:lnTo>
                  <a:lnTo>
                    <a:pt x="0" y="219"/>
                  </a:lnTo>
                  <a:lnTo>
                    <a:pt x="3" y="190"/>
                  </a:lnTo>
                  <a:lnTo>
                    <a:pt x="52" y="190"/>
                  </a:lnTo>
                  <a:lnTo>
                    <a:pt x="52" y="3"/>
                  </a:lnTo>
                  <a:lnTo>
                    <a:pt x="1005" y="0"/>
                  </a:lnTo>
                  <a:lnTo>
                    <a:pt x="1005" y="861"/>
                  </a:lnTo>
                  <a:lnTo>
                    <a:pt x="1044" y="858"/>
                  </a:lnTo>
                  <a:lnTo>
                    <a:pt x="1092" y="834"/>
                  </a:lnTo>
                  <a:lnTo>
                    <a:pt x="1128" y="825"/>
                  </a:lnTo>
                  <a:lnTo>
                    <a:pt x="1161" y="819"/>
                  </a:lnTo>
                  <a:lnTo>
                    <a:pt x="1200" y="825"/>
                  </a:lnTo>
                  <a:lnTo>
                    <a:pt x="1242" y="843"/>
                  </a:lnTo>
                  <a:lnTo>
                    <a:pt x="1287" y="861"/>
                  </a:lnTo>
                  <a:lnTo>
                    <a:pt x="1323" y="864"/>
                  </a:lnTo>
                  <a:lnTo>
                    <a:pt x="1323" y="0"/>
                  </a:lnTo>
                  <a:lnTo>
                    <a:pt x="2288" y="3"/>
                  </a:lnTo>
                  <a:lnTo>
                    <a:pt x="2288" y="190"/>
                  </a:lnTo>
                  <a:lnTo>
                    <a:pt x="2337" y="190"/>
                  </a:lnTo>
                  <a:lnTo>
                    <a:pt x="2337" y="219"/>
                  </a:lnTo>
                  <a:lnTo>
                    <a:pt x="2241" y="222"/>
                  </a:lnTo>
                  <a:lnTo>
                    <a:pt x="2241" y="291"/>
                  </a:lnTo>
                  <a:lnTo>
                    <a:pt x="2088" y="291"/>
                  </a:lnTo>
                  <a:lnTo>
                    <a:pt x="2088" y="387"/>
                  </a:lnTo>
                  <a:lnTo>
                    <a:pt x="1323" y="390"/>
                  </a:lnTo>
                  <a:lnTo>
                    <a:pt x="1326" y="591"/>
                  </a:lnTo>
                  <a:lnTo>
                    <a:pt x="2085" y="594"/>
                  </a:lnTo>
                  <a:lnTo>
                    <a:pt x="2085" y="687"/>
                  </a:lnTo>
                  <a:lnTo>
                    <a:pt x="2244" y="687"/>
                  </a:lnTo>
                  <a:lnTo>
                    <a:pt x="2244" y="762"/>
                  </a:lnTo>
                  <a:lnTo>
                    <a:pt x="2337" y="762"/>
                  </a:lnTo>
                  <a:lnTo>
                    <a:pt x="2337" y="939"/>
                  </a:lnTo>
                  <a:lnTo>
                    <a:pt x="3" y="939"/>
                  </a:lnTo>
                  <a:close/>
                </a:path>
              </a:pathLst>
            </a:custGeom>
            <a:pattFill prst="openDmnd">
              <a:fgClr>
                <a:srgbClr val="A50021"/>
              </a:fgClr>
              <a:bgClr>
                <a:schemeClr val="bg1"/>
              </a:bgClr>
            </a:pattFill>
            <a:ln w="19050" cmpd="sng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o-RO"/>
            </a:p>
          </p:txBody>
        </p:sp>
        <p:sp>
          <p:nvSpPr>
            <p:cNvPr id="103533" name="Freeform 109"/>
            <p:cNvSpPr>
              <a:spLocks noChangeAspect="1"/>
            </p:cNvSpPr>
            <p:nvPr/>
          </p:nvSpPr>
          <p:spPr bwMode="auto">
            <a:xfrm>
              <a:off x="1197" y="3159"/>
              <a:ext cx="333" cy="594"/>
            </a:xfrm>
            <a:custGeom>
              <a:avLst/>
              <a:gdLst/>
              <a:ahLst/>
              <a:cxnLst>
                <a:cxn ang="0">
                  <a:pos x="0" y="252"/>
                </a:cxn>
                <a:cxn ang="0">
                  <a:pos x="246" y="228"/>
                </a:cxn>
                <a:cxn ang="0">
                  <a:pos x="294" y="0"/>
                </a:cxn>
                <a:cxn ang="0">
                  <a:pos x="330" y="0"/>
                </a:cxn>
                <a:cxn ang="0">
                  <a:pos x="333" y="594"/>
                </a:cxn>
                <a:cxn ang="0">
                  <a:pos x="303" y="594"/>
                </a:cxn>
                <a:cxn ang="0">
                  <a:pos x="255" y="379"/>
                </a:cxn>
                <a:cxn ang="0">
                  <a:pos x="0" y="336"/>
                </a:cxn>
                <a:cxn ang="0">
                  <a:pos x="0" y="252"/>
                </a:cxn>
              </a:cxnLst>
              <a:rect l="0" t="0" r="r" b="b"/>
              <a:pathLst>
                <a:path w="333" h="594">
                  <a:moveTo>
                    <a:pt x="0" y="252"/>
                  </a:moveTo>
                  <a:lnTo>
                    <a:pt x="246" y="228"/>
                  </a:lnTo>
                  <a:lnTo>
                    <a:pt x="294" y="0"/>
                  </a:lnTo>
                  <a:lnTo>
                    <a:pt x="330" y="0"/>
                  </a:lnTo>
                  <a:lnTo>
                    <a:pt x="333" y="594"/>
                  </a:lnTo>
                  <a:lnTo>
                    <a:pt x="303" y="594"/>
                  </a:lnTo>
                  <a:lnTo>
                    <a:pt x="255" y="379"/>
                  </a:lnTo>
                  <a:lnTo>
                    <a:pt x="0" y="336"/>
                  </a:lnTo>
                  <a:lnTo>
                    <a:pt x="0" y="252"/>
                  </a:lnTo>
                  <a:close/>
                </a:path>
              </a:pathLst>
            </a:custGeom>
            <a:gradFill rotWithShape="0">
              <a:gsLst>
                <a:gs pos="0">
                  <a:srgbClr val="990000">
                    <a:gamma/>
                    <a:shade val="9020"/>
                    <a:invGamma/>
                  </a:srgbClr>
                </a:gs>
                <a:gs pos="50000">
                  <a:srgbClr val="990000"/>
                </a:gs>
                <a:gs pos="100000">
                  <a:srgbClr val="990000">
                    <a:gamma/>
                    <a:shade val="9020"/>
                    <a:invGamma/>
                  </a:srgbClr>
                </a:gs>
              </a:gsLst>
              <a:lin ang="5400000" scaled="1"/>
            </a:gradFill>
            <a:ln w="19050" cmpd="sng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o-RO"/>
            </a:p>
          </p:txBody>
        </p:sp>
        <p:sp>
          <p:nvSpPr>
            <p:cNvPr id="103534" name="Freeform 110" descr="Темный диагональный 1"/>
            <p:cNvSpPr>
              <a:spLocks noChangeAspect="1"/>
            </p:cNvSpPr>
            <p:nvPr/>
          </p:nvSpPr>
          <p:spPr bwMode="auto">
            <a:xfrm>
              <a:off x="1527" y="3159"/>
              <a:ext cx="294" cy="594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51" y="0"/>
                </a:cxn>
                <a:cxn ang="0">
                  <a:pos x="51" y="66"/>
                </a:cxn>
                <a:cxn ang="0">
                  <a:pos x="225" y="69"/>
                </a:cxn>
                <a:cxn ang="0">
                  <a:pos x="252" y="116"/>
                </a:cxn>
                <a:cxn ang="0">
                  <a:pos x="291" y="116"/>
                </a:cxn>
                <a:cxn ang="0">
                  <a:pos x="291" y="147"/>
                </a:cxn>
                <a:cxn ang="0">
                  <a:pos x="75" y="207"/>
                </a:cxn>
                <a:cxn ang="0">
                  <a:pos x="51" y="231"/>
                </a:cxn>
                <a:cxn ang="0">
                  <a:pos x="39" y="261"/>
                </a:cxn>
                <a:cxn ang="0">
                  <a:pos x="33" y="303"/>
                </a:cxn>
                <a:cxn ang="0">
                  <a:pos x="45" y="348"/>
                </a:cxn>
                <a:cxn ang="0">
                  <a:pos x="78" y="381"/>
                </a:cxn>
                <a:cxn ang="0">
                  <a:pos x="291" y="435"/>
                </a:cxn>
                <a:cxn ang="0">
                  <a:pos x="294" y="468"/>
                </a:cxn>
                <a:cxn ang="0">
                  <a:pos x="258" y="468"/>
                </a:cxn>
                <a:cxn ang="0">
                  <a:pos x="225" y="516"/>
                </a:cxn>
                <a:cxn ang="0">
                  <a:pos x="57" y="519"/>
                </a:cxn>
                <a:cxn ang="0">
                  <a:pos x="57" y="594"/>
                </a:cxn>
                <a:cxn ang="0">
                  <a:pos x="0" y="594"/>
                </a:cxn>
                <a:cxn ang="0">
                  <a:pos x="0" y="3"/>
                </a:cxn>
              </a:cxnLst>
              <a:rect l="0" t="0" r="r" b="b"/>
              <a:pathLst>
                <a:path w="294" h="594">
                  <a:moveTo>
                    <a:pt x="0" y="3"/>
                  </a:moveTo>
                  <a:lnTo>
                    <a:pt x="51" y="0"/>
                  </a:lnTo>
                  <a:lnTo>
                    <a:pt x="51" y="66"/>
                  </a:lnTo>
                  <a:lnTo>
                    <a:pt x="225" y="69"/>
                  </a:lnTo>
                  <a:lnTo>
                    <a:pt x="252" y="116"/>
                  </a:lnTo>
                  <a:lnTo>
                    <a:pt x="291" y="116"/>
                  </a:lnTo>
                  <a:lnTo>
                    <a:pt x="291" y="147"/>
                  </a:lnTo>
                  <a:lnTo>
                    <a:pt x="75" y="207"/>
                  </a:lnTo>
                  <a:lnTo>
                    <a:pt x="51" y="231"/>
                  </a:lnTo>
                  <a:lnTo>
                    <a:pt x="39" y="261"/>
                  </a:lnTo>
                  <a:lnTo>
                    <a:pt x="33" y="303"/>
                  </a:lnTo>
                  <a:lnTo>
                    <a:pt x="45" y="348"/>
                  </a:lnTo>
                  <a:lnTo>
                    <a:pt x="78" y="381"/>
                  </a:lnTo>
                  <a:lnTo>
                    <a:pt x="291" y="435"/>
                  </a:lnTo>
                  <a:lnTo>
                    <a:pt x="294" y="468"/>
                  </a:lnTo>
                  <a:lnTo>
                    <a:pt x="258" y="468"/>
                  </a:lnTo>
                  <a:lnTo>
                    <a:pt x="225" y="516"/>
                  </a:lnTo>
                  <a:lnTo>
                    <a:pt x="57" y="519"/>
                  </a:lnTo>
                  <a:lnTo>
                    <a:pt x="57" y="594"/>
                  </a:lnTo>
                  <a:lnTo>
                    <a:pt x="0" y="594"/>
                  </a:lnTo>
                  <a:lnTo>
                    <a:pt x="0" y="3"/>
                  </a:lnTo>
                  <a:close/>
                </a:path>
              </a:pathLst>
            </a:custGeom>
            <a:pattFill prst="dkDnDiag">
              <a:fgClr>
                <a:srgbClr val="990000"/>
              </a:fgClr>
              <a:bgClr>
                <a:srgbClr val="FFFFFF"/>
              </a:bgClr>
            </a:pattFill>
            <a:ln w="19050" cmpd="sng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o-RO"/>
            </a:p>
          </p:txBody>
        </p:sp>
      </p:grpSp>
      <p:grpSp>
        <p:nvGrpSpPr>
          <p:cNvPr id="103535" name="Group 111"/>
          <p:cNvGrpSpPr>
            <a:grpSpLocks noChangeAspect="1"/>
          </p:cNvGrpSpPr>
          <p:nvPr/>
        </p:nvGrpSpPr>
        <p:grpSpPr bwMode="auto">
          <a:xfrm>
            <a:off x="1330325" y="3360738"/>
            <a:ext cx="458788" cy="1155700"/>
            <a:chOff x="1566" y="3219"/>
            <a:chExt cx="184" cy="464"/>
          </a:xfrm>
        </p:grpSpPr>
        <p:sp>
          <p:nvSpPr>
            <p:cNvPr id="103536" name="Rectangle 112"/>
            <p:cNvSpPr>
              <a:spLocks noChangeAspect="1" noChangeArrowheads="1"/>
            </p:cNvSpPr>
            <p:nvPr/>
          </p:nvSpPr>
          <p:spPr bwMode="auto">
            <a:xfrm>
              <a:off x="1569" y="3651"/>
              <a:ext cx="181" cy="32"/>
            </a:xfrm>
            <a:prstGeom prst="rect">
              <a:avLst/>
            </a:prstGeom>
            <a:noFill/>
            <a:ln w="635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03537" name="Rectangle 113"/>
            <p:cNvSpPr>
              <a:spLocks noChangeAspect="1" noChangeArrowheads="1"/>
            </p:cNvSpPr>
            <p:nvPr/>
          </p:nvSpPr>
          <p:spPr bwMode="auto">
            <a:xfrm>
              <a:off x="1566" y="3219"/>
              <a:ext cx="181" cy="32"/>
            </a:xfrm>
            <a:prstGeom prst="rect">
              <a:avLst/>
            </a:prstGeom>
            <a:noFill/>
            <a:ln w="635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</p:grpSp>
      <p:grpSp>
        <p:nvGrpSpPr>
          <p:cNvPr id="103538" name="Group 114"/>
          <p:cNvGrpSpPr>
            <a:grpSpLocks noChangeAspect="1"/>
          </p:cNvGrpSpPr>
          <p:nvPr/>
        </p:nvGrpSpPr>
        <p:grpSpPr bwMode="auto">
          <a:xfrm>
            <a:off x="1703388" y="2754313"/>
            <a:ext cx="4918075" cy="573087"/>
            <a:chOff x="1728" y="2976"/>
            <a:chExt cx="1974" cy="222"/>
          </a:xfrm>
        </p:grpSpPr>
        <p:sp>
          <p:nvSpPr>
            <p:cNvPr id="103539" name="Rectangle 115" descr="Дранка"/>
            <p:cNvSpPr>
              <a:spLocks noChangeAspect="1" noChangeArrowheads="1"/>
            </p:cNvSpPr>
            <p:nvPr/>
          </p:nvSpPr>
          <p:spPr bwMode="auto">
            <a:xfrm>
              <a:off x="1728" y="2976"/>
              <a:ext cx="726" cy="222"/>
            </a:xfrm>
            <a:prstGeom prst="rect">
              <a:avLst/>
            </a:prstGeom>
            <a:pattFill prst="shingle">
              <a:fgClr>
                <a:srgbClr val="FF3300"/>
              </a:fgClr>
              <a:bgClr>
                <a:schemeClr val="bg1"/>
              </a:bgClr>
            </a:pattFill>
            <a:ln w="19050">
              <a:solidFill>
                <a:srgbClr val="FF330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03540" name="Rectangle 116" descr="Дранка"/>
            <p:cNvSpPr>
              <a:spLocks noChangeAspect="1" noChangeArrowheads="1"/>
            </p:cNvSpPr>
            <p:nvPr/>
          </p:nvSpPr>
          <p:spPr bwMode="auto">
            <a:xfrm>
              <a:off x="2976" y="2976"/>
              <a:ext cx="726" cy="222"/>
            </a:xfrm>
            <a:prstGeom prst="rect">
              <a:avLst/>
            </a:prstGeom>
            <a:pattFill prst="shingle">
              <a:fgClr>
                <a:srgbClr val="FF3300"/>
              </a:fgClr>
              <a:bgClr>
                <a:schemeClr val="bg1"/>
              </a:bgClr>
            </a:pattFill>
            <a:ln w="19050">
              <a:solidFill>
                <a:srgbClr val="FF330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</p:grpSp>
      <p:grpSp>
        <p:nvGrpSpPr>
          <p:cNvPr id="103541" name="Group 117"/>
          <p:cNvGrpSpPr>
            <a:grpSpLocks/>
          </p:cNvGrpSpPr>
          <p:nvPr/>
        </p:nvGrpSpPr>
        <p:grpSpPr bwMode="auto">
          <a:xfrm>
            <a:off x="3935413" y="3703638"/>
            <a:ext cx="3317875" cy="446087"/>
            <a:chOff x="2488" y="2333"/>
            <a:chExt cx="2090" cy="281"/>
          </a:xfrm>
        </p:grpSpPr>
        <p:grpSp>
          <p:nvGrpSpPr>
            <p:cNvPr id="103542" name="Group 118"/>
            <p:cNvGrpSpPr>
              <a:grpSpLocks noChangeAspect="1"/>
            </p:cNvGrpSpPr>
            <p:nvPr/>
          </p:nvGrpSpPr>
          <p:grpSpPr bwMode="auto">
            <a:xfrm>
              <a:off x="2488" y="2333"/>
              <a:ext cx="2090" cy="281"/>
              <a:chOff x="2736" y="3355"/>
              <a:chExt cx="1332" cy="179"/>
            </a:xfrm>
          </p:grpSpPr>
          <p:grpSp>
            <p:nvGrpSpPr>
              <p:cNvPr id="103543" name="Group 119"/>
              <p:cNvGrpSpPr>
                <a:grpSpLocks noChangeAspect="1"/>
              </p:cNvGrpSpPr>
              <p:nvPr/>
            </p:nvGrpSpPr>
            <p:grpSpPr bwMode="auto">
              <a:xfrm>
                <a:off x="2736" y="3355"/>
                <a:ext cx="1218" cy="179"/>
                <a:chOff x="2736" y="3355"/>
                <a:chExt cx="1218" cy="179"/>
              </a:xfrm>
            </p:grpSpPr>
            <p:sp>
              <p:nvSpPr>
                <p:cNvPr id="103544" name="Freeform 120"/>
                <p:cNvSpPr>
                  <a:spLocks noChangeAspect="1"/>
                </p:cNvSpPr>
                <p:nvPr/>
              </p:nvSpPr>
              <p:spPr bwMode="auto">
                <a:xfrm rot="5400000">
                  <a:off x="3507" y="3036"/>
                  <a:ext cx="87" cy="807"/>
                </a:xfrm>
                <a:custGeom>
                  <a:avLst/>
                  <a:gdLst/>
                  <a:ahLst/>
                  <a:cxnLst>
                    <a:cxn ang="0">
                      <a:pos x="0" y="472"/>
                    </a:cxn>
                    <a:cxn ang="0">
                      <a:pos x="0" y="58"/>
                    </a:cxn>
                    <a:cxn ang="0">
                      <a:pos x="10" y="44"/>
                    </a:cxn>
                    <a:cxn ang="0">
                      <a:pos x="12" y="6"/>
                    </a:cxn>
                    <a:cxn ang="0">
                      <a:pos x="31" y="0"/>
                    </a:cxn>
                    <a:cxn ang="0">
                      <a:pos x="63" y="0"/>
                    </a:cxn>
                    <a:cxn ang="0">
                      <a:pos x="78" y="10"/>
                    </a:cxn>
                    <a:cxn ang="0">
                      <a:pos x="82" y="46"/>
                    </a:cxn>
                    <a:cxn ang="0">
                      <a:pos x="94" y="56"/>
                    </a:cxn>
                    <a:cxn ang="0">
                      <a:pos x="94" y="472"/>
                    </a:cxn>
                    <a:cxn ang="0">
                      <a:pos x="0" y="472"/>
                    </a:cxn>
                  </a:cxnLst>
                  <a:rect l="0" t="0" r="r" b="b"/>
                  <a:pathLst>
                    <a:path w="94" h="472">
                      <a:moveTo>
                        <a:pt x="0" y="472"/>
                      </a:moveTo>
                      <a:lnTo>
                        <a:pt x="0" y="58"/>
                      </a:lnTo>
                      <a:lnTo>
                        <a:pt x="10" y="44"/>
                      </a:lnTo>
                      <a:lnTo>
                        <a:pt x="12" y="6"/>
                      </a:lnTo>
                      <a:lnTo>
                        <a:pt x="31" y="0"/>
                      </a:lnTo>
                      <a:lnTo>
                        <a:pt x="63" y="0"/>
                      </a:lnTo>
                      <a:lnTo>
                        <a:pt x="78" y="10"/>
                      </a:lnTo>
                      <a:lnTo>
                        <a:pt x="82" y="46"/>
                      </a:lnTo>
                      <a:lnTo>
                        <a:pt x="94" y="56"/>
                      </a:lnTo>
                      <a:lnTo>
                        <a:pt x="94" y="472"/>
                      </a:lnTo>
                      <a:lnTo>
                        <a:pt x="0" y="472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>
                        <a:gamma/>
                        <a:shade val="36471"/>
                        <a:invGamma/>
                      </a:schemeClr>
                    </a:gs>
                    <a:gs pos="50000">
                      <a:schemeClr val="folHlink"/>
                    </a:gs>
                    <a:gs pos="100000">
                      <a:schemeClr val="folHlink">
                        <a:gamma/>
                        <a:shade val="36471"/>
                        <a:invGamma/>
                      </a:schemeClr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ro-RO"/>
                </a:p>
              </p:txBody>
            </p:sp>
            <p:sp>
              <p:nvSpPr>
                <p:cNvPr id="103545" name="AutoShape 121"/>
                <p:cNvSpPr>
                  <a:spLocks noChangeAspect="1" noChangeArrowheads="1"/>
                </p:cNvSpPr>
                <p:nvPr/>
              </p:nvSpPr>
              <p:spPr bwMode="auto">
                <a:xfrm rot="10800000">
                  <a:off x="2841" y="3355"/>
                  <a:ext cx="305" cy="179"/>
                </a:xfrm>
                <a:prstGeom prst="roundRect">
                  <a:avLst>
                    <a:gd name="adj" fmla="val 16667"/>
                  </a:avLst>
                </a:prstGeom>
                <a:gradFill rotWithShape="0">
                  <a:gsLst>
                    <a:gs pos="0">
                      <a:schemeClr val="folHlink">
                        <a:gamma/>
                        <a:shade val="36471"/>
                        <a:invGamma/>
                      </a:schemeClr>
                    </a:gs>
                    <a:gs pos="50000">
                      <a:schemeClr val="folHlink"/>
                    </a:gs>
                    <a:gs pos="100000">
                      <a:schemeClr val="folHlink">
                        <a:gamma/>
                        <a:shade val="36471"/>
                        <a:invGamma/>
                      </a:schemeClr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ro-RO"/>
                </a:p>
              </p:txBody>
            </p:sp>
            <p:sp>
              <p:nvSpPr>
                <p:cNvPr id="103546" name="AutoShape 122"/>
                <p:cNvSpPr>
                  <a:spLocks noChangeAspect="1" noChangeArrowheads="1"/>
                </p:cNvSpPr>
                <p:nvPr/>
              </p:nvSpPr>
              <p:spPr bwMode="auto">
                <a:xfrm rot="5400000" flipV="1">
                  <a:off x="2754" y="3396"/>
                  <a:ext cx="65" cy="101"/>
                </a:xfrm>
                <a:prstGeom prst="triangle">
                  <a:avLst>
                    <a:gd name="adj" fmla="val 50000"/>
                  </a:avLst>
                </a:prstGeom>
                <a:gradFill rotWithShape="0">
                  <a:gsLst>
                    <a:gs pos="0">
                      <a:schemeClr val="folHlink">
                        <a:gamma/>
                        <a:shade val="36471"/>
                        <a:invGamma/>
                      </a:schemeClr>
                    </a:gs>
                    <a:gs pos="50000">
                      <a:schemeClr val="folHlink"/>
                    </a:gs>
                    <a:gs pos="100000">
                      <a:schemeClr val="folHlink">
                        <a:gamma/>
                        <a:shade val="36471"/>
                        <a:invGamma/>
                      </a:schemeClr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ro-RO"/>
                </a:p>
              </p:txBody>
            </p:sp>
          </p:grpSp>
          <p:sp>
            <p:nvSpPr>
              <p:cNvPr id="103547" name="Rectangle 123" descr="Темный диагональный 1"/>
              <p:cNvSpPr>
                <a:spLocks noChangeAspect="1" noChangeArrowheads="1"/>
              </p:cNvSpPr>
              <p:nvPr/>
            </p:nvSpPr>
            <p:spPr bwMode="auto">
              <a:xfrm rot="5400000">
                <a:off x="3853" y="3372"/>
                <a:ext cx="44" cy="134"/>
              </a:xfrm>
              <a:prstGeom prst="rect">
                <a:avLst/>
              </a:prstGeom>
              <a:pattFill prst="dkDnDiag">
                <a:fgClr>
                  <a:schemeClr val="tx2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grpSp>
            <p:nvGrpSpPr>
              <p:cNvPr id="103548" name="Group 124"/>
              <p:cNvGrpSpPr>
                <a:grpSpLocks noChangeAspect="1"/>
              </p:cNvGrpSpPr>
              <p:nvPr/>
            </p:nvGrpSpPr>
            <p:grpSpPr bwMode="auto">
              <a:xfrm rot="5400000">
                <a:off x="3978" y="3355"/>
                <a:ext cx="15" cy="165"/>
                <a:chOff x="1524" y="2321"/>
                <a:chExt cx="17" cy="178"/>
              </a:xfrm>
            </p:grpSpPr>
            <p:sp>
              <p:nvSpPr>
                <p:cNvPr id="103549" name="Rectangle 125"/>
                <p:cNvSpPr>
                  <a:spLocks noChangeAspect="1" noChangeArrowheads="1"/>
                </p:cNvSpPr>
                <p:nvPr/>
              </p:nvSpPr>
              <p:spPr bwMode="auto">
                <a:xfrm rot="5400000">
                  <a:off x="1449" y="2407"/>
                  <a:ext cx="168" cy="16"/>
                </a:xfrm>
                <a:prstGeom prst="rect">
                  <a:avLst/>
                </a:prstGeom>
                <a:solidFill>
                  <a:schemeClr val="folHlink"/>
                </a:solidFill>
                <a:ln w="635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03550" name="Oval 126"/>
                <p:cNvSpPr>
                  <a:spLocks noChangeAspect="1" noChangeArrowheads="1"/>
                </p:cNvSpPr>
                <p:nvPr/>
              </p:nvSpPr>
              <p:spPr bwMode="auto">
                <a:xfrm rot="5160000">
                  <a:off x="1524" y="2321"/>
                  <a:ext cx="18" cy="17"/>
                </a:xfrm>
                <a:prstGeom prst="ellipse">
                  <a:avLst/>
                </a:prstGeom>
                <a:solidFill>
                  <a:schemeClr val="folHlink"/>
                </a:solid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</p:grpSp>
        <p:sp>
          <p:nvSpPr>
            <p:cNvPr id="103551" name="Oval 127"/>
            <p:cNvSpPr>
              <a:spLocks noChangeArrowheads="1"/>
            </p:cNvSpPr>
            <p:nvPr/>
          </p:nvSpPr>
          <p:spPr bwMode="auto">
            <a:xfrm>
              <a:off x="3936" y="2448"/>
              <a:ext cx="48" cy="48"/>
            </a:xfrm>
            <a:prstGeom prst="ellipse">
              <a:avLst/>
            </a:prstGeom>
            <a:solidFill>
              <a:schemeClr val="bg2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</p:grpSp>
      <p:grpSp>
        <p:nvGrpSpPr>
          <p:cNvPr id="103552" name="Group 128"/>
          <p:cNvGrpSpPr>
            <a:grpSpLocks/>
          </p:cNvGrpSpPr>
          <p:nvPr/>
        </p:nvGrpSpPr>
        <p:grpSpPr bwMode="auto">
          <a:xfrm>
            <a:off x="2057400" y="228600"/>
            <a:ext cx="4419600" cy="1828800"/>
            <a:chOff x="1296" y="144"/>
            <a:chExt cx="2784" cy="1152"/>
          </a:xfrm>
        </p:grpSpPr>
        <p:sp>
          <p:nvSpPr>
            <p:cNvPr id="103553" name="AutoShape 129"/>
            <p:cNvSpPr>
              <a:spLocks noChangeArrowheads="1"/>
            </p:cNvSpPr>
            <p:nvPr/>
          </p:nvSpPr>
          <p:spPr bwMode="auto">
            <a:xfrm rot="5400000">
              <a:off x="2112" y="-672"/>
              <a:ext cx="1152" cy="2784"/>
            </a:xfrm>
            <a:custGeom>
              <a:avLst/>
              <a:gdLst>
                <a:gd name="G0" fmla="+- 16200 0 0"/>
                <a:gd name="G1" fmla="+- 5400 0 0"/>
                <a:gd name="G2" fmla="+- 21600 0 5400"/>
                <a:gd name="G3" fmla="+- 10800 0 5400"/>
                <a:gd name="G4" fmla="+- 21600 0 16200"/>
                <a:gd name="G5" fmla="*/ G4 G3 10800"/>
                <a:gd name="G6" fmla="+- 21600 0 G5"/>
                <a:gd name="T0" fmla="*/ 16200 w 21600"/>
                <a:gd name="T1" fmla="*/ 0 h 21600"/>
                <a:gd name="T2" fmla="*/ 0 w 21600"/>
                <a:gd name="T3" fmla="*/ 10800 h 21600"/>
                <a:gd name="T4" fmla="*/ 16200 w 21600"/>
                <a:gd name="T5" fmla="*/ 21600 h 21600"/>
                <a:gd name="T6" fmla="*/ 21600 w 21600"/>
                <a:gd name="T7" fmla="*/ 1080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3375 w 21600"/>
                <a:gd name="T13" fmla="*/ G1 h 21600"/>
                <a:gd name="T14" fmla="*/ G6 w 21600"/>
                <a:gd name="T15" fmla="*/ G2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6200" y="0"/>
                  </a:moveTo>
                  <a:lnTo>
                    <a:pt x="16200" y="5400"/>
                  </a:lnTo>
                  <a:lnTo>
                    <a:pt x="3375" y="5400"/>
                  </a:lnTo>
                  <a:lnTo>
                    <a:pt x="3375" y="16200"/>
                  </a:lnTo>
                  <a:lnTo>
                    <a:pt x="16200" y="16200"/>
                  </a:lnTo>
                  <a:lnTo>
                    <a:pt x="16200" y="21600"/>
                  </a:lnTo>
                  <a:lnTo>
                    <a:pt x="21600" y="10800"/>
                  </a:lnTo>
                  <a:close/>
                </a:path>
                <a:path w="21600" h="21600">
                  <a:moveTo>
                    <a:pt x="1350" y="5400"/>
                  </a:moveTo>
                  <a:lnTo>
                    <a:pt x="1350" y="16200"/>
                  </a:lnTo>
                  <a:lnTo>
                    <a:pt x="2700" y="16200"/>
                  </a:lnTo>
                  <a:lnTo>
                    <a:pt x="2700" y="5400"/>
                  </a:lnTo>
                  <a:close/>
                </a:path>
                <a:path w="21600" h="21600">
                  <a:moveTo>
                    <a:pt x="0" y="5400"/>
                  </a:moveTo>
                  <a:lnTo>
                    <a:pt x="0" y="16200"/>
                  </a:lnTo>
                  <a:lnTo>
                    <a:pt x="675" y="16200"/>
                  </a:lnTo>
                  <a:lnTo>
                    <a:pt x="675" y="5400"/>
                  </a:lnTo>
                  <a:close/>
                </a:path>
              </a:pathLst>
            </a:custGeom>
            <a:gradFill rotWithShape="0">
              <a:gsLst>
                <a:gs pos="0">
                  <a:srgbClr val="FF3300"/>
                </a:gs>
                <a:gs pos="50000">
                  <a:srgbClr val="FF3300">
                    <a:gamma/>
                    <a:tint val="18039"/>
                    <a:invGamma/>
                  </a:srgbClr>
                </a:gs>
                <a:gs pos="100000">
                  <a:srgbClr val="FF3300"/>
                </a:gs>
              </a:gsLst>
              <a:lin ang="0" scaled="1"/>
            </a:gradFill>
            <a:ln w="9525" cap="rnd">
              <a:solidFill>
                <a:srgbClr val="FF3300"/>
              </a:solidFill>
              <a:prstDash val="sysDot"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03554" name="Text Box 130"/>
            <p:cNvSpPr txBox="1">
              <a:spLocks noChangeArrowheads="1"/>
            </p:cNvSpPr>
            <p:nvPr/>
          </p:nvSpPr>
          <p:spPr bwMode="auto">
            <a:xfrm>
              <a:off x="2016" y="432"/>
              <a:ext cx="1344" cy="51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 algn="ctr">
                <a:spcBef>
                  <a:spcPct val="50000"/>
                </a:spcBef>
              </a:pPr>
              <a:r>
                <a:rPr lang="ru-RU" sz="2400">
                  <a:latin typeface="Times New Roman" pitchFamily="18" charset="0"/>
                </a:rPr>
                <a:t>Воздействие нагрузки</a:t>
              </a:r>
            </a:p>
          </p:txBody>
        </p:sp>
      </p:grpSp>
      <p:sp>
        <p:nvSpPr>
          <p:cNvPr id="103555" name="Freeform 131" descr="Темный диагональный 2"/>
          <p:cNvSpPr>
            <a:spLocks noChangeAspect="1"/>
          </p:cNvSpPr>
          <p:nvPr/>
        </p:nvSpPr>
        <p:spPr bwMode="auto">
          <a:xfrm>
            <a:off x="1905000" y="3449638"/>
            <a:ext cx="1793875" cy="963612"/>
          </a:xfrm>
          <a:custGeom>
            <a:avLst/>
            <a:gdLst/>
            <a:ahLst/>
            <a:cxnLst>
              <a:cxn ang="0">
                <a:pos x="0" y="35"/>
              </a:cxn>
              <a:cxn ang="0">
                <a:pos x="0" y="384"/>
              </a:cxn>
              <a:cxn ang="0">
                <a:pos x="48" y="387"/>
              </a:cxn>
              <a:cxn ang="0">
                <a:pos x="48" y="349"/>
              </a:cxn>
              <a:cxn ang="0">
                <a:pos x="717" y="348"/>
              </a:cxn>
              <a:cxn ang="0">
                <a:pos x="717" y="275"/>
              </a:cxn>
              <a:cxn ang="0">
                <a:pos x="684" y="278"/>
              </a:cxn>
              <a:cxn ang="0">
                <a:pos x="684" y="318"/>
              </a:cxn>
              <a:cxn ang="0">
                <a:pos x="48" y="318"/>
              </a:cxn>
              <a:cxn ang="0">
                <a:pos x="48" y="63"/>
              </a:cxn>
              <a:cxn ang="0">
                <a:pos x="684" y="66"/>
              </a:cxn>
              <a:cxn ang="0">
                <a:pos x="684" y="107"/>
              </a:cxn>
              <a:cxn ang="0">
                <a:pos x="720" y="106"/>
              </a:cxn>
              <a:cxn ang="0">
                <a:pos x="720" y="35"/>
              </a:cxn>
              <a:cxn ang="0">
                <a:pos x="48" y="35"/>
              </a:cxn>
              <a:cxn ang="0">
                <a:pos x="48" y="3"/>
              </a:cxn>
              <a:cxn ang="0">
                <a:pos x="0" y="0"/>
              </a:cxn>
              <a:cxn ang="0">
                <a:pos x="0" y="35"/>
              </a:cxn>
            </a:cxnLst>
            <a:rect l="0" t="0" r="r" b="b"/>
            <a:pathLst>
              <a:path w="720" h="387">
                <a:moveTo>
                  <a:pt x="0" y="35"/>
                </a:moveTo>
                <a:lnTo>
                  <a:pt x="0" y="384"/>
                </a:lnTo>
                <a:lnTo>
                  <a:pt x="48" y="387"/>
                </a:lnTo>
                <a:lnTo>
                  <a:pt x="48" y="349"/>
                </a:lnTo>
                <a:lnTo>
                  <a:pt x="717" y="348"/>
                </a:lnTo>
                <a:lnTo>
                  <a:pt x="717" y="275"/>
                </a:lnTo>
                <a:lnTo>
                  <a:pt x="684" y="278"/>
                </a:lnTo>
                <a:lnTo>
                  <a:pt x="684" y="318"/>
                </a:lnTo>
                <a:lnTo>
                  <a:pt x="48" y="318"/>
                </a:lnTo>
                <a:lnTo>
                  <a:pt x="48" y="63"/>
                </a:lnTo>
                <a:lnTo>
                  <a:pt x="684" y="66"/>
                </a:lnTo>
                <a:lnTo>
                  <a:pt x="684" y="107"/>
                </a:lnTo>
                <a:lnTo>
                  <a:pt x="720" y="106"/>
                </a:lnTo>
                <a:lnTo>
                  <a:pt x="720" y="35"/>
                </a:lnTo>
                <a:lnTo>
                  <a:pt x="48" y="35"/>
                </a:lnTo>
                <a:lnTo>
                  <a:pt x="48" y="3"/>
                </a:lnTo>
                <a:lnTo>
                  <a:pt x="0" y="0"/>
                </a:lnTo>
                <a:lnTo>
                  <a:pt x="0" y="35"/>
                </a:lnTo>
                <a:close/>
              </a:path>
            </a:pathLst>
          </a:custGeom>
          <a:pattFill prst="dkUpDiag">
            <a:fgClr>
              <a:srgbClr val="990000"/>
            </a:fgClr>
            <a:bgClr>
              <a:schemeClr val="bg1"/>
            </a:bgClr>
          </a:patt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endParaRPr lang="ro-RO"/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4562" name="Group 2"/>
          <p:cNvGrpSpPr>
            <a:grpSpLocks noChangeAspect="1"/>
          </p:cNvGrpSpPr>
          <p:nvPr/>
        </p:nvGrpSpPr>
        <p:grpSpPr bwMode="auto">
          <a:xfrm>
            <a:off x="250825" y="188913"/>
            <a:ext cx="6370638" cy="6669087"/>
            <a:chOff x="2592" y="5760"/>
            <a:chExt cx="7461" cy="7809"/>
          </a:xfrm>
        </p:grpSpPr>
        <p:grpSp>
          <p:nvGrpSpPr>
            <p:cNvPr id="194563" name="Group 3"/>
            <p:cNvGrpSpPr>
              <a:grpSpLocks noChangeAspect="1"/>
            </p:cNvGrpSpPr>
            <p:nvPr/>
          </p:nvGrpSpPr>
          <p:grpSpPr bwMode="auto">
            <a:xfrm>
              <a:off x="2592" y="6480"/>
              <a:ext cx="7461" cy="7089"/>
              <a:chOff x="3600" y="8271"/>
              <a:chExt cx="6147" cy="5841"/>
            </a:xfrm>
          </p:grpSpPr>
          <p:sp>
            <p:nvSpPr>
              <p:cNvPr id="194564" name="Oval 4" descr="Широкий диагональный 2"/>
              <p:cNvSpPr>
                <a:spLocks noChangeAspect="1" noChangeArrowheads="1"/>
              </p:cNvSpPr>
              <p:nvPr/>
            </p:nvSpPr>
            <p:spPr bwMode="auto">
              <a:xfrm>
                <a:off x="3600" y="9657"/>
                <a:ext cx="840" cy="1386"/>
              </a:xfrm>
              <a:prstGeom prst="ellipse">
                <a:avLst/>
              </a:prstGeom>
              <a:blipFill dpi="0" rotWithShape="0">
                <a:blip r:embed="rId2" cstate="print"/>
                <a:srcRect/>
                <a:tile tx="0" ty="0" sx="100000" sy="100000" flip="none" algn="tl"/>
              </a:blip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anchor="ctr"/>
              <a:lstStyle/>
              <a:p>
                <a:endParaRPr lang="ro-RO"/>
              </a:p>
            </p:txBody>
          </p:sp>
          <p:sp>
            <p:nvSpPr>
              <p:cNvPr id="194565" name="Oval 5" descr="Широкий диагональный 2"/>
              <p:cNvSpPr>
                <a:spLocks noChangeAspect="1" noChangeArrowheads="1"/>
              </p:cNvSpPr>
              <p:nvPr/>
            </p:nvSpPr>
            <p:spPr bwMode="auto">
              <a:xfrm>
                <a:off x="7560" y="9657"/>
                <a:ext cx="840" cy="1386"/>
              </a:xfrm>
              <a:prstGeom prst="ellipse">
                <a:avLst/>
              </a:prstGeom>
              <a:blipFill dpi="0" rotWithShape="0">
                <a:blip r:embed="rId2" cstate="print"/>
                <a:srcRect/>
                <a:tile tx="0" ty="0" sx="100000" sy="100000" flip="none" algn="tl"/>
              </a:blip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anchor="ctr"/>
              <a:lstStyle/>
              <a:p>
                <a:endParaRPr lang="ro-RO"/>
              </a:p>
            </p:txBody>
          </p:sp>
          <p:sp>
            <p:nvSpPr>
              <p:cNvPr id="194566" name="Oval 6" descr="Широкий диагональный 2"/>
              <p:cNvSpPr>
                <a:spLocks noChangeAspect="1" noChangeArrowheads="1"/>
              </p:cNvSpPr>
              <p:nvPr/>
            </p:nvSpPr>
            <p:spPr bwMode="auto">
              <a:xfrm>
                <a:off x="5520" y="9657"/>
                <a:ext cx="840" cy="1386"/>
              </a:xfrm>
              <a:prstGeom prst="ellipse">
                <a:avLst/>
              </a:prstGeom>
              <a:blipFill dpi="0" rotWithShape="0">
                <a:blip r:embed="rId2" cstate="print"/>
                <a:srcRect/>
                <a:tile tx="0" ty="0" sx="100000" sy="100000" flip="none" algn="tl"/>
              </a:blip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anchor="ctr"/>
              <a:lstStyle/>
              <a:p>
                <a:endParaRPr lang="ro-RO"/>
              </a:p>
            </p:txBody>
          </p:sp>
          <p:sp>
            <p:nvSpPr>
              <p:cNvPr id="194567" name="Oval 7" descr="Широкий диагональный 2"/>
              <p:cNvSpPr>
                <a:spLocks noChangeAspect="1" noChangeArrowheads="1"/>
              </p:cNvSpPr>
              <p:nvPr/>
            </p:nvSpPr>
            <p:spPr bwMode="auto">
              <a:xfrm>
                <a:off x="5520" y="10449"/>
                <a:ext cx="840" cy="1386"/>
              </a:xfrm>
              <a:prstGeom prst="ellipse">
                <a:avLst/>
              </a:prstGeom>
              <a:noFill/>
              <a:ln w="28575">
                <a:solidFill>
                  <a:srgbClr val="000000"/>
                </a:solidFill>
                <a:prstDash val="dash"/>
                <a:round/>
                <a:headEnd/>
                <a:tailEnd/>
              </a:ln>
            </p:spPr>
            <p:txBody>
              <a:bodyPr anchor="ctr"/>
              <a:lstStyle/>
              <a:p>
                <a:endParaRPr lang="ro-RO"/>
              </a:p>
            </p:txBody>
          </p:sp>
          <p:sp>
            <p:nvSpPr>
              <p:cNvPr id="194568" name="Line 8"/>
              <p:cNvSpPr>
                <a:spLocks noChangeAspect="1" noChangeShapeType="1"/>
              </p:cNvSpPr>
              <p:nvPr/>
            </p:nvSpPr>
            <p:spPr bwMode="auto">
              <a:xfrm flipH="1">
                <a:off x="5520" y="11043"/>
                <a:ext cx="240" cy="198"/>
              </a:xfrm>
              <a:prstGeom prst="line">
                <a:avLst/>
              </a:prstGeom>
              <a:noFill/>
              <a:ln w="28575">
                <a:solidFill>
                  <a:srgbClr val="000000"/>
                </a:solidFill>
                <a:prstDash val="lgDash"/>
                <a:round/>
                <a:headEnd/>
                <a:tailEnd/>
              </a:ln>
            </p:spPr>
            <p:txBody>
              <a:bodyPr anchor="ctr"/>
              <a:lstStyle/>
              <a:p>
                <a:endParaRPr lang="ro-RO"/>
              </a:p>
            </p:txBody>
          </p:sp>
          <p:sp>
            <p:nvSpPr>
              <p:cNvPr id="194569" name="Line 9"/>
              <p:cNvSpPr>
                <a:spLocks noChangeAspect="1" noChangeShapeType="1"/>
              </p:cNvSpPr>
              <p:nvPr/>
            </p:nvSpPr>
            <p:spPr bwMode="auto">
              <a:xfrm flipH="1">
                <a:off x="5520" y="11043"/>
                <a:ext cx="480" cy="396"/>
              </a:xfrm>
              <a:prstGeom prst="line">
                <a:avLst/>
              </a:prstGeom>
              <a:noFill/>
              <a:ln w="28575">
                <a:solidFill>
                  <a:srgbClr val="000000"/>
                </a:solidFill>
                <a:prstDash val="lgDash"/>
                <a:round/>
                <a:headEnd/>
                <a:tailEnd/>
              </a:ln>
            </p:spPr>
            <p:txBody>
              <a:bodyPr anchor="ctr"/>
              <a:lstStyle/>
              <a:p>
                <a:endParaRPr lang="ro-RO"/>
              </a:p>
            </p:txBody>
          </p:sp>
          <p:sp>
            <p:nvSpPr>
              <p:cNvPr id="194570" name="Line 10"/>
              <p:cNvSpPr>
                <a:spLocks noChangeAspect="1" noChangeShapeType="1"/>
              </p:cNvSpPr>
              <p:nvPr/>
            </p:nvSpPr>
            <p:spPr bwMode="auto">
              <a:xfrm flipH="1">
                <a:off x="5640" y="11043"/>
                <a:ext cx="600" cy="495"/>
              </a:xfrm>
              <a:prstGeom prst="line">
                <a:avLst/>
              </a:prstGeom>
              <a:noFill/>
              <a:ln w="28575">
                <a:solidFill>
                  <a:srgbClr val="000000"/>
                </a:solidFill>
                <a:prstDash val="lgDash"/>
                <a:round/>
                <a:headEnd/>
                <a:tailEnd/>
              </a:ln>
            </p:spPr>
            <p:txBody>
              <a:bodyPr anchor="ctr"/>
              <a:lstStyle/>
              <a:p>
                <a:endParaRPr lang="ro-RO"/>
              </a:p>
            </p:txBody>
          </p:sp>
          <p:sp>
            <p:nvSpPr>
              <p:cNvPr id="194571" name="Line 11"/>
              <p:cNvSpPr>
                <a:spLocks noChangeAspect="1" noChangeShapeType="1"/>
              </p:cNvSpPr>
              <p:nvPr/>
            </p:nvSpPr>
            <p:spPr bwMode="auto">
              <a:xfrm flipH="1">
                <a:off x="5760" y="11241"/>
                <a:ext cx="600" cy="495"/>
              </a:xfrm>
              <a:prstGeom prst="line">
                <a:avLst/>
              </a:prstGeom>
              <a:noFill/>
              <a:ln w="28575">
                <a:solidFill>
                  <a:srgbClr val="000000"/>
                </a:solidFill>
                <a:prstDash val="lgDash"/>
                <a:round/>
                <a:headEnd/>
                <a:tailEnd/>
              </a:ln>
            </p:spPr>
            <p:txBody>
              <a:bodyPr anchor="ctr"/>
              <a:lstStyle/>
              <a:p>
                <a:endParaRPr lang="ro-RO"/>
              </a:p>
            </p:txBody>
          </p:sp>
          <p:sp>
            <p:nvSpPr>
              <p:cNvPr id="194572" name="Line 12"/>
              <p:cNvSpPr>
                <a:spLocks noChangeAspect="1" noChangeShapeType="1"/>
              </p:cNvSpPr>
              <p:nvPr/>
            </p:nvSpPr>
            <p:spPr bwMode="auto">
              <a:xfrm flipH="1">
                <a:off x="5880" y="11637"/>
                <a:ext cx="240" cy="198"/>
              </a:xfrm>
              <a:prstGeom prst="line">
                <a:avLst/>
              </a:prstGeom>
              <a:noFill/>
              <a:ln w="28575">
                <a:solidFill>
                  <a:srgbClr val="000000"/>
                </a:solidFill>
                <a:prstDash val="lgDash"/>
                <a:round/>
                <a:headEnd/>
                <a:tailEnd/>
              </a:ln>
            </p:spPr>
            <p:txBody>
              <a:bodyPr anchor="ctr"/>
              <a:lstStyle/>
              <a:p>
                <a:endParaRPr lang="ro-RO"/>
              </a:p>
            </p:txBody>
          </p:sp>
          <p:sp>
            <p:nvSpPr>
              <p:cNvPr id="194573" name="Oval 13" descr="Широкий диагональный 2"/>
              <p:cNvSpPr>
                <a:spLocks noChangeAspect="1" noChangeArrowheads="1"/>
              </p:cNvSpPr>
              <p:nvPr/>
            </p:nvSpPr>
            <p:spPr bwMode="auto">
              <a:xfrm>
                <a:off x="8160" y="9657"/>
                <a:ext cx="840" cy="1386"/>
              </a:xfrm>
              <a:prstGeom prst="ellipse">
                <a:avLst/>
              </a:prstGeom>
              <a:noFill/>
              <a:ln w="28575">
                <a:solidFill>
                  <a:srgbClr val="000000"/>
                </a:solidFill>
                <a:prstDash val="dash"/>
                <a:round/>
                <a:headEnd/>
                <a:tailEnd/>
              </a:ln>
            </p:spPr>
            <p:txBody>
              <a:bodyPr anchor="ctr"/>
              <a:lstStyle/>
              <a:p>
                <a:endParaRPr lang="ro-RO"/>
              </a:p>
            </p:txBody>
          </p:sp>
          <p:sp>
            <p:nvSpPr>
              <p:cNvPr id="194574" name="Line 14"/>
              <p:cNvSpPr>
                <a:spLocks noChangeAspect="1" noChangeShapeType="1"/>
              </p:cNvSpPr>
              <p:nvPr/>
            </p:nvSpPr>
            <p:spPr bwMode="auto">
              <a:xfrm flipV="1">
                <a:off x="8400" y="9657"/>
                <a:ext cx="240" cy="198"/>
              </a:xfrm>
              <a:prstGeom prst="line">
                <a:avLst/>
              </a:prstGeom>
              <a:noFill/>
              <a:ln w="28575">
                <a:solidFill>
                  <a:srgbClr val="000000"/>
                </a:solidFill>
                <a:prstDash val="lgDash"/>
                <a:round/>
                <a:headEnd/>
                <a:tailEnd/>
              </a:ln>
            </p:spPr>
            <p:txBody>
              <a:bodyPr anchor="ctr"/>
              <a:lstStyle/>
              <a:p>
                <a:endParaRPr lang="ro-RO"/>
              </a:p>
            </p:txBody>
          </p:sp>
          <p:sp>
            <p:nvSpPr>
              <p:cNvPr id="194575" name="Line 15"/>
              <p:cNvSpPr>
                <a:spLocks noChangeAspect="1" noChangeShapeType="1"/>
              </p:cNvSpPr>
              <p:nvPr/>
            </p:nvSpPr>
            <p:spPr bwMode="auto">
              <a:xfrm flipV="1">
                <a:off x="8520" y="9756"/>
                <a:ext cx="360" cy="297"/>
              </a:xfrm>
              <a:prstGeom prst="line">
                <a:avLst/>
              </a:prstGeom>
              <a:noFill/>
              <a:ln w="28575">
                <a:solidFill>
                  <a:srgbClr val="000000"/>
                </a:solidFill>
                <a:prstDash val="lgDash"/>
                <a:round/>
                <a:headEnd/>
                <a:tailEnd/>
              </a:ln>
            </p:spPr>
            <p:txBody>
              <a:bodyPr anchor="ctr"/>
              <a:lstStyle/>
              <a:p>
                <a:endParaRPr lang="ro-RO"/>
              </a:p>
            </p:txBody>
          </p:sp>
          <p:sp>
            <p:nvSpPr>
              <p:cNvPr id="194576" name="Line 16"/>
              <p:cNvSpPr>
                <a:spLocks noChangeAspect="1" noChangeShapeType="1"/>
              </p:cNvSpPr>
              <p:nvPr/>
            </p:nvSpPr>
            <p:spPr bwMode="auto">
              <a:xfrm flipV="1">
                <a:off x="8520" y="9954"/>
                <a:ext cx="360" cy="297"/>
              </a:xfrm>
              <a:prstGeom prst="line">
                <a:avLst/>
              </a:prstGeom>
              <a:noFill/>
              <a:ln w="28575">
                <a:solidFill>
                  <a:srgbClr val="000000"/>
                </a:solidFill>
                <a:prstDash val="lgDash"/>
                <a:round/>
                <a:headEnd/>
                <a:tailEnd/>
              </a:ln>
            </p:spPr>
            <p:txBody>
              <a:bodyPr anchor="ctr"/>
              <a:lstStyle/>
              <a:p>
                <a:endParaRPr lang="ro-RO"/>
              </a:p>
            </p:txBody>
          </p:sp>
          <p:sp>
            <p:nvSpPr>
              <p:cNvPr id="194577" name="Line 17"/>
              <p:cNvSpPr>
                <a:spLocks noChangeAspect="1" noChangeShapeType="1"/>
              </p:cNvSpPr>
              <p:nvPr/>
            </p:nvSpPr>
            <p:spPr bwMode="auto">
              <a:xfrm flipV="1">
                <a:off x="8520" y="10152"/>
                <a:ext cx="480" cy="396"/>
              </a:xfrm>
              <a:prstGeom prst="line">
                <a:avLst/>
              </a:prstGeom>
              <a:noFill/>
              <a:ln w="28575">
                <a:solidFill>
                  <a:srgbClr val="000000"/>
                </a:solidFill>
                <a:prstDash val="lgDash"/>
                <a:round/>
                <a:headEnd/>
                <a:tailEnd/>
              </a:ln>
            </p:spPr>
            <p:txBody>
              <a:bodyPr anchor="ctr"/>
              <a:lstStyle/>
              <a:p>
                <a:endParaRPr lang="ro-RO"/>
              </a:p>
            </p:txBody>
          </p:sp>
          <p:sp>
            <p:nvSpPr>
              <p:cNvPr id="194578" name="Line 18"/>
              <p:cNvSpPr>
                <a:spLocks noChangeAspect="1" noChangeShapeType="1"/>
              </p:cNvSpPr>
              <p:nvPr/>
            </p:nvSpPr>
            <p:spPr bwMode="auto">
              <a:xfrm flipV="1">
                <a:off x="8400" y="10449"/>
                <a:ext cx="600" cy="495"/>
              </a:xfrm>
              <a:prstGeom prst="line">
                <a:avLst/>
              </a:prstGeom>
              <a:noFill/>
              <a:ln w="28575">
                <a:solidFill>
                  <a:srgbClr val="000000"/>
                </a:solidFill>
                <a:prstDash val="lgDash"/>
                <a:round/>
                <a:headEnd/>
                <a:tailEnd/>
              </a:ln>
            </p:spPr>
            <p:txBody>
              <a:bodyPr anchor="ctr"/>
              <a:lstStyle/>
              <a:p>
                <a:endParaRPr lang="ro-RO"/>
              </a:p>
            </p:txBody>
          </p:sp>
          <p:sp>
            <p:nvSpPr>
              <p:cNvPr id="194579" name="Freeform 19"/>
              <p:cNvSpPr>
                <a:spLocks noChangeAspect="1"/>
              </p:cNvSpPr>
              <p:nvPr/>
            </p:nvSpPr>
            <p:spPr bwMode="auto">
              <a:xfrm>
                <a:off x="3840" y="13419"/>
                <a:ext cx="480" cy="198"/>
              </a:xfrm>
              <a:custGeom>
                <a:avLst/>
                <a:gdLst/>
                <a:ahLst/>
                <a:cxnLst>
                  <a:cxn ang="0">
                    <a:pos x="0" y="48"/>
                  </a:cxn>
                  <a:cxn ang="0">
                    <a:pos x="48" y="48"/>
                  </a:cxn>
                  <a:cxn ang="0">
                    <a:pos x="48" y="0"/>
                  </a:cxn>
                  <a:cxn ang="0">
                    <a:pos x="144" y="0"/>
                  </a:cxn>
                  <a:cxn ang="0">
                    <a:pos x="144" y="48"/>
                  </a:cxn>
                  <a:cxn ang="0">
                    <a:pos x="192" y="48"/>
                  </a:cxn>
                  <a:cxn ang="0">
                    <a:pos x="192" y="96"/>
                  </a:cxn>
                  <a:cxn ang="0">
                    <a:pos x="0" y="96"/>
                  </a:cxn>
                  <a:cxn ang="0">
                    <a:pos x="0" y="48"/>
                  </a:cxn>
                </a:cxnLst>
                <a:rect l="0" t="0" r="r" b="b"/>
                <a:pathLst>
                  <a:path w="192" h="96">
                    <a:moveTo>
                      <a:pt x="0" y="48"/>
                    </a:moveTo>
                    <a:lnTo>
                      <a:pt x="48" y="48"/>
                    </a:lnTo>
                    <a:lnTo>
                      <a:pt x="48" y="0"/>
                    </a:lnTo>
                    <a:lnTo>
                      <a:pt x="144" y="0"/>
                    </a:lnTo>
                    <a:lnTo>
                      <a:pt x="144" y="48"/>
                    </a:lnTo>
                    <a:lnTo>
                      <a:pt x="192" y="48"/>
                    </a:lnTo>
                    <a:lnTo>
                      <a:pt x="192" y="96"/>
                    </a:lnTo>
                    <a:lnTo>
                      <a:pt x="0" y="96"/>
                    </a:lnTo>
                    <a:lnTo>
                      <a:pt x="0" y="48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FFFFFF">
                      <a:gamma/>
                      <a:shade val="46275"/>
                      <a:invGamma/>
                    </a:srgbClr>
                  </a:gs>
                  <a:gs pos="50000">
                    <a:srgbClr val="FFFFFF"/>
                  </a:gs>
                  <a:gs pos="100000">
                    <a:srgbClr val="FFFFFF">
                      <a:gamma/>
                      <a:shade val="46275"/>
                      <a:invGamma/>
                    </a:srgbClr>
                  </a:gs>
                </a:gsLst>
                <a:lin ang="0" scaled="1"/>
              </a:gradFill>
              <a:ln w="9525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anchor="ctr"/>
              <a:lstStyle/>
              <a:p>
                <a:endParaRPr lang="ro-RO"/>
              </a:p>
            </p:txBody>
          </p:sp>
          <p:sp>
            <p:nvSpPr>
              <p:cNvPr id="194580" name="Line 20"/>
              <p:cNvSpPr>
                <a:spLocks noChangeAspect="1" noChangeShapeType="1"/>
              </p:cNvSpPr>
              <p:nvPr/>
            </p:nvSpPr>
            <p:spPr bwMode="auto">
              <a:xfrm>
                <a:off x="4080" y="11043"/>
                <a:ext cx="0" cy="2376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lgDash"/>
                <a:round/>
                <a:headEnd/>
                <a:tailEnd/>
              </a:ln>
            </p:spPr>
            <p:txBody>
              <a:bodyPr anchor="ctr"/>
              <a:lstStyle/>
              <a:p>
                <a:endParaRPr lang="ro-RO"/>
              </a:p>
            </p:txBody>
          </p:sp>
          <p:sp>
            <p:nvSpPr>
              <p:cNvPr id="194581" name="Freeform 21"/>
              <p:cNvSpPr>
                <a:spLocks noChangeAspect="1"/>
              </p:cNvSpPr>
              <p:nvPr/>
            </p:nvSpPr>
            <p:spPr bwMode="auto">
              <a:xfrm>
                <a:off x="5760" y="13419"/>
                <a:ext cx="480" cy="198"/>
              </a:xfrm>
              <a:custGeom>
                <a:avLst/>
                <a:gdLst/>
                <a:ahLst/>
                <a:cxnLst>
                  <a:cxn ang="0">
                    <a:pos x="0" y="48"/>
                  </a:cxn>
                  <a:cxn ang="0">
                    <a:pos x="48" y="48"/>
                  </a:cxn>
                  <a:cxn ang="0">
                    <a:pos x="48" y="0"/>
                  </a:cxn>
                  <a:cxn ang="0">
                    <a:pos x="144" y="0"/>
                  </a:cxn>
                  <a:cxn ang="0">
                    <a:pos x="144" y="48"/>
                  </a:cxn>
                  <a:cxn ang="0">
                    <a:pos x="192" y="48"/>
                  </a:cxn>
                  <a:cxn ang="0">
                    <a:pos x="192" y="96"/>
                  </a:cxn>
                  <a:cxn ang="0">
                    <a:pos x="0" y="96"/>
                  </a:cxn>
                  <a:cxn ang="0">
                    <a:pos x="0" y="48"/>
                  </a:cxn>
                </a:cxnLst>
                <a:rect l="0" t="0" r="r" b="b"/>
                <a:pathLst>
                  <a:path w="192" h="96">
                    <a:moveTo>
                      <a:pt x="0" y="48"/>
                    </a:moveTo>
                    <a:lnTo>
                      <a:pt x="48" y="48"/>
                    </a:lnTo>
                    <a:lnTo>
                      <a:pt x="48" y="0"/>
                    </a:lnTo>
                    <a:lnTo>
                      <a:pt x="144" y="0"/>
                    </a:lnTo>
                    <a:lnTo>
                      <a:pt x="144" y="48"/>
                    </a:lnTo>
                    <a:lnTo>
                      <a:pt x="192" y="48"/>
                    </a:lnTo>
                    <a:lnTo>
                      <a:pt x="192" y="96"/>
                    </a:lnTo>
                    <a:lnTo>
                      <a:pt x="0" y="96"/>
                    </a:lnTo>
                    <a:lnTo>
                      <a:pt x="0" y="48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FFFFFF">
                      <a:gamma/>
                      <a:shade val="46275"/>
                      <a:invGamma/>
                    </a:srgbClr>
                  </a:gs>
                  <a:gs pos="50000">
                    <a:srgbClr val="FFFFFF"/>
                  </a:gs>
                  <a:gs pos="100000">
                    <a:srgbClr val="FFFFFF">
                      <a:gamma/>
                      <a:shade val="46275"/>
                      <a:invGamma/>
                    </a:srgbClr>
                  </a:gs>
                </a:gsLst>
                <a:lin ang="0" scaled="1"/>
              </a:gradFill>
              <a:ln w="9525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anchor="ctr"/>
              <a:lstStyle/>
              <a:p>
                <a:endParaRPr lang="ro-RO"/>
              </a:p>
            </p:txBody>
          </p:sp>
          <p:sp>
            <p:nvSpPr>
              <p:cNvPr id="194582" name="Line 22"/>
              <p:cNvSpPr>
                <a:spLocks noChangeAspect="1" noChangeShapeType="1"/>
              </p:cNvSpPr>
              <p:nvPr/>
            </p:nvSpPr>
            <p:spPr bwMode="auto">
              <a:xfrm>
                <a:off x="6000" y="11835"/>
                <a:ext cx="0" cy="1584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lgDash"/>
                <a:round/>
                <a:headEnd/>
                <a:tailEnd/>
              </a:ln>
            </p:spPr>
            <p:txBody>
              <a:bodyPr anchor="ctr"/>
              <a:lstStyle/>
              <a:p>
                <a:endParaRPr lang="ro-RO"/>
              </a:p>
            </p:txBody>
          </p:sp>
          <p:sp>
            <p:nvSpPr>
              <p:cNvPr id="194583" name="Freeform 23"/>
              <p:cNvSpPr>
                <a:spLocks noChangeAspect="1"/>
              </p:cNvSpPr>
              <p:nvPr/>
            </p:nvSpPr>
            <p:spPr bwMode="auto">
              <a:xfrm>
                <a:off x="8400" y="13419"/>
                <a:ext cx="480" cy="198"/>
              </a:xfrm>
              <a:custGeom>
                <a:avLst/>
                <a:gdLst/>
                <a:ahLst/>
                <a:cxnLst>
                  <a:cxn ang="0">
                    <a:pos x="0" y="48"/>
                  </a:cxn>
                  <a:cxn ang="0">
                    <a:pos x="48" y="48"/>
                  </a:cxn>
                  <a:cxn ang="0">
                    <a:pos x="48" y="0"/>
                  </a:cxn>
                  <a:cxn ang="0">
                    <a:pos x="144" y="0"/>
                  </a:cxn>
                  <a:cxn ang="0">
                    <a:pos x="144" y="48"/>
                  </a:cxn>
                  <a:cxn ang="0">
                    <a:pos x="192" y="48"/>
                  </a:cxn>
                  <a:cxn ang="0">
                    <a:pos x="192" y="96"/>
                  </a:cxn>
                  <a:cxn ang="0">
                    <a:pos x="0" y="96"/>
                  </a:cxn>
                  <a:cxn ang="0">
                    <a:pos x="0" y="48"/>
                  </a:cxn>
                </a:cxnLst>
                <a:rect l="0" t="0" r="r" b="b"/>
                <a:pathLst>
                  <a:path w="192" h="96">
                    <a:moveTo>
                      <a:pt x="0" y="48"/>
                    </a:moveTo>
                    <a:lnTo>
                      <a:pt x="48" y="48"/>
                    </a:lnTo>
                    <a:lnTo>
                      <a:pt x="48" y="0"/>
                    </a:lnTo>
                    <a:lnTo>
                      <a:pt x="144" y="0"/>
                    </a:lnTo>
                    <a:lnTo>
                      <a:pt x="144" y="48"/>
                    </a:lnTo>
                    <a:lnTo>
                      <a:pt x="192" y="48"/>
                    </a:lnTo>
                    <a:lnTo>
                      <a:pt x="192" y="96"/>
                    </a:lnTo>
                    <a:lnTo>
                      <a:pt x="0" y="96"/>
                    </a:lnTo>
                    <a:lnTo>
                      <a:pt x="0" y="48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FFFFFF">
                      <a:gamma/>
                      <a:shade val="46275"/>
                      <a:invGamma/>
                    </a:srgbClr>
                  </a:gs>
                  <a:gs pos="50000">
                    <a:srgbClr val="FFFFFF"/>
                  </a:gs>
                  <a:gs pos="100000">
                    <a:srgbClr val="FFFFFF">
                      <a:gamma/>
                      <a:shade val="46275"/>
                      <a:invGamma/>
                    </a:srgbClr>
                  </a:gs>
                </a:gsLst>
                <a:lin ang="0" scaled="1"/>
              </a:gradFill>
              <a:ln w="9525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anchor="ctr"/>
              <a:lstStyle/>
              <a:p>
                <a:endParaRPr lang="ro-RO"/>
              </a:p>
            </p:txBody>
          </p:sp>
          <p:sp>
            <p:nvSpPr>
              <p:cNvPr id="194584" name="Freeform 24"/>
              <p:cNvSpPr>
                <a:spLocks noChangeAspect="1"/>
              </p:cNvSpPr>
              <p:nvPr/>
            </p:nvSpPr>
            <p:spPr bwMode="auto">
              <a:xfrm>
                <a:off x="7800" y="13419"/>
                <a:ext cx="480" cy="198"/>
              </a:xfrm>
              <a:custGeom>
                <a:avLst/>
                <a:gdLst/>
                <a:ahLst/>
                <a:cxnLst>
                  <a:cxn ang="0">
                    <a:pos x="0" y="48"/>
                  </a:cxn>
                  <a:cxn ang="0">
                    <a:pos x="48" y="48"/>
                  </a:cxn>
                  <a:cxn ang="0">
                    <a:pos x="48" y="0"/>
                  </a:cxn>
                  <a:cxn ang="0">
                    <a:pos x="144" y="0"/>
                  </a:cxn>
                  <a:cxn ang="0">
                    <a:pos x="144" y="48"/>
                  </a:cxn>
                  <a:cxn ang="0">
                    <a:pos x="192" y="48"/>
                  </a:cxn>
                  <a:cxn ang="0">
                    <a:pos x="192" y="96"/>
                  </a:cxn>
                  <a:cxn ang="0">
                    <a:pos x="0" y="96"/>
                  </a:cxn>
                  <a:cxn ang="0">
                    <a:pos x="0" y="48"/>
                  </a:cxn>
                </a:cxnLst>
                <a:rect l="0" t="0" r="r" b="b"/>
                <a:pathLst>
                  <a:path w="192" h="96">
                    <a:moveTo>
                      <a:pt x="0" y="48"/>
                    </a:moveTo>
                    <a:lnTo>
                      <a:pt x="48" y="48"/>
                    </a:lnTo>
                    <a:lnTo>
                      <a:pt x="48" y="0"/>
                    </a:lnTo>
                    <a:lnTo>
                      <a:pt x="144" y="0"/>
                    </a:lnTo>
                    <a:lnTo>
                      <a:pt x="144" y="48"/>
                    </a:lnTo>
                    <a:lnTo>
                      <a:pt x="192" y="48"/>
                    </a:lnTo>
                    <a:lnTo>
                      <a:pt x="192" y="96"/>
                    </a:lnTo>
                    <a:lnTo>
                      <a:pt x="0" y="96"/>
                    </a:lnTo>
                    <a:lnTo>
                      <a:pt x="0" y="48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FFFFFF">
                      <a:gamma/>
                      <a:shade val="46275"/>
                      <a:invGamma/>
                    </a:srgbClr>
                  </a:gs>
                  <a:gs pos="50000">
                    <a:srgbClr val="FFFFFF"/>
                  </a:gs>
                  <a:gs pos="100000">
                    <a:srgbClr val="FFFFFF">
                      <a:gamma/>
                      <a:shade val="46275"/>
                      <a:invGamma/>
                    </a:srgbClr>
                  </a:gs>
                </a:gsLst>
                <a:lin ang="0" scaled="1"/>
              </a:gradFill>
              <a:ln w="9525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anchor="ctr"/>
              <a:lstStyle/>
              <a:p>
                <a:endParaRPr lang="ro-RO"/>
              </a:p>
            </p:txBody>
          </p:sp>
          <p:sp>
            <p:nvSpPr>
              <p:cNvPr id="194585" name="Line 25"/>
              <p:cNvSpPr>
                <a:spLocks noChangeAspect="1" noChangeShapeType="1"/>
              </p:cNvSpPr>
              <p:nvPr/>
            </p:nvSpPr>
            <p:spPr bwMode="auto">
              <a:xfrm>
                <a:off x="8040" y="11043"/>
                <a:ext cx="0" cy="2376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lgDash"/>
                <a:round/>
                <a:headEnd/>
                <a:tailEnd/>
              </a:ln>
            </p:spPr>
            <p:txBody>
              <a:bodyPr anchor="ctr"/>
              <a:lstStyle/>
              <a:p>
                <a:endParaRPr lang="ro-RO"/>
              </a:p>
            </p:txBody>
          </p:sp>
          <p:sp>
            <p:nvSpPr>
              <p:cNvPr id="194586" name="Line 26"/>
              <p:cNvSpPr>
                <a:spLocks noChangeAspect="1" noChangeShapeType="1"/>
              </p:cNvSpPr>
              <p:nvPr/>
            </p:nvSpPr>
            <p:spPr bwMode="auto">
              <a:xfrm>
                <a:off x="8640" y="11043"/>
                <a:ext cx="0" cy="2376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prstDash val="lgDash"/>
                <a:round/>
                <a:headEnd/>
                <a:tailEnd/>
              </a:ln>
            </p:spPr>
            <p:txBody>
              <a:bodyPr anchor="ctr"/>
              <a:lstStyle/>
              <a:p>
                <a:endParaRPr lang="ro-RO"/>
              </a:p>
            </p:txBody>
          </p:sp>
          <p:sp>
            <p:nvSpPr>
              <p:cNvPr id="194587" name="Freeform 27"/>
              <p:cNvSpPr>
                <a:spLocks noChangeAspect="1"/>
              </p:cNvSpPr>
              <p:nvPr/>
            </p:nvSpPr>
            <p:spPr bwMode="auto">
              <a:xfrm>
                <a:off x="5760" y="12825"/>
                <a:ext cx="480" cy="198"/>
              </a:xfrm>
              <a:custGeom>
                <a:avLst/>
                <a:gdLst/>
                <a:ahLst/>
                <a:cxnLst>
                  <a:cxn ang="0">
                    <a:pos x="0" y="48"/>
                  </a:cxn>
                  <a:cxn ang="0">
                    <a:pos x="48" y="48"/>
                  </a:cxn>
                  <a:cxn ang="0">
                    <a:pos x="48" y="0"/>
                  </a:cxn>
                  <a:cxn ang="0">
                    <a:pos x="144" y="0"/>
                  </a:cxn>
                  <a:cxn ang="0">
                    <a:pos x="144" y="48"/>
                  </a:cxn>
                  <a:cxn ang="0">
                    <a:pos x="192" y="48"/>
                  </a:cxn>
                  <a:cxn ang="0">
                    <a:pos x="192" y="96"/>
                  </a:cxn>
                  <a:cxn ang="0">
                    <a:pos x="0" y="96"/>
                  </a:cxn>
                  <a:cxn ang="0">
                    <a:pos x="0" y="48"/>
                  </a:cxn>
                </a:cxnLst>
                <a:rect l="0" t="0" r="r" b="b"/>
                <a:pathLst>
                  <a:path w="192" h="96">
                    <a:moveTo>
                      <a:pt x="0" y="48"/>
                    </a:moveTo>
                    <a:lnTo>
                      <a:pt x="48" y="48"/>
                    </a:lnTo>
                    <a:lnTo>
                      <a:pt x="48" y="0"/>
                    </a:lnTo>
                    <a:lnTo>
                      <a:pt x="144" y="0"/>
                    </a:lnTo>
                    <a:lnTo>
                      <a:pt x="144" y="48"/>
                    </a:lnTo>
                    <a:lnTo>
                      <a:pt x="192" y="48"/>
                    </a:lnTo>
                    <a:lnTo>
                      <a:pt x="192" y="96"/>
                    </a:lnTo>
                    <a:lnTo>
                      <a:pt x="0" y="96"/>
                    </a:lnTo>
                    <a:lnTo>
                      <a:pt x="0" y="48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FFFFFF">
                      <a:gamma/>
                      <a:shade val="46275"/>
                      <a:invGamma/>
                    </a:srgbClr>
                  </a:gs>
                  <a:gs pos="50000">
                    <a:srgbClr val="FFFFFF"/>
                  </a:gs>
                  <a:gs pos="100000">
                    <a:srgbClr val="FFFFFF">
                      <a:gamma/>
                      <a:shade val="46275"/>
                      <a:invGamma/>
                    </a:srgbClr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 anchor="ctr"/>
              <a:lstStyle/>
              <a:p>
                <a:endParaRPr lang="ro-RO"/>
              </a:p>
            </p:txBody>
          </p:sp>
          <p:sp>
            <p:nvSpPr>
              <p:cNvPr id="194588" name="AutoShape 28"/>
              <p:cNvSpPr>
                <a:spLocks noChangeAspect="1" noChangeArrowheads="1"/>
              </p:cNvSpPr>
              <p:nvPr/>
            </p:nvSpPr>
            <p:spPr bwMode="auto">
              <a:xfrm rot="-5364253">
                <a:off x="4122" y="8526"/>
                <a:ext cx="396" cy="480"/>
              </a:xfrm>
              <a:prstGeom prst="flowChartMerge">
                <a:avLst/>
              </a:prstGeom>
              <a:noFill/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anchor="ctr"/>
              <a:lstStyle/>
              <a:p>
                <a:endParaRPr lang="ro-RO"/>
              </a:p>
            </p:txBody>
          </p:sp>
          <p:sp>
            <p:nvSpPr>
              <p:cNvPr id="194589" name="Line 29"/>
              <p:cNvSpPr>
                <a:spLocks noChangeAspect="1" noChangeShapeType="1"/>
              </p:cNvSpPr>
              <p:nvPr/>
            </p:nvSpPr>
            <p:spPr bwMode="auto">
              <a:xfrm>
                <a:off x="4080" y="8865"/>
                <a:ext cx="0" cy="396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anchor="ctr"/>
              <a:lstStyle/>
              <a:p>
                <a:endParaRPr lang="ro-RO"/>
              </a:p>
            </p:txBody>
          </p:sp>
          <p:sp>
            <p:nvSpPr>
              <p:cNvPr id="194590" name="AutoShape 30"/>
              <p:cNvSpPr>
                <a:spLocks noChangeAspect="1" noChangeArrowheads="1"/>
              </p:cNvSpPr>
              <p:nvPr/>
            </p:nvSpPr>
            <p:spPr bwMode="auto">
              <a:xfrm rot="-5364253">
                <a:off x="6042" y="8526"/>
                <a:ext cx="396" cy="480"/>
              </a:xfrm>
              <a:prstGeom prst="flowChartMerge">
                <a:avLst/>
              </a:prstGeom>
              <a:noFill/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anchor="ctr"/>
              <a:lstStyle/>
              <a:p>
                <a:endParaRPr lang="ro-RO"/>
              </a:p>
            </p:txBody>
          </p:sp>
          <p:sp>
            <p:nvSpPr>
              <p:cNvPr id="194591" name="Line 31"/>
              <p:cNvSpPr>
                <a:spLocks noChangeAspect="1" noChangeShapeType="1"/>
              </p:cNvSpPr>
              <p:nvPr/>
            </p:nvSpPr>
            <p:spPr bwMode="auto">
              <a:xfrm>
                <a:off x="6000" y="8865"/>
                <a:ext cx="0" cy="396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anchor="ctr"/>
              <a:lstStyle/>
              <a:p>
                <a:endParaRPr lang="ro-RO"/>
              </a:p>
            </p:txBody>
          </p:sp>
          <p:sp>
            <p:nvSpPr>
              <p:cNvPr id="194592" name="AutoShape 32"/>
              <p:cNvSpPr>
                <a:spLocks noChangeAspect="1" noChangeArrowheads="1"/>
              </p:cNvSpPr>
              <p:nvPr/>
            </p:nvSpPr>
            <p:spPr bwMode="auto">
              <a:xfrm rot="-5364253">
                <a:off x="8322" y="8526"/>
                <a:ext cx="396" cy="480"/>
              </a:xfrm>
              <a:prstGeom prst="flowChartMerge">
                <a:avLst/>
              </a:prstGeom>
              <a:noFill/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anchor="ctr"/>
              <a:lstStyle/>
              <a:p>
                <a:endParaRPr lang="ro-RO"/>
              </a:p>
            </p:txBody>
          </p:sp>
          <p:sp>
            <p:nvSpPr>
              <p:cNvPr id="194593" name="Line 33"/>
              <p:cNvSpPr>
                <a:spLocks noChangeAspect="1" noChangeShapeType="1"/>
              </p:cNvSpPr>
              <p:nvPr/>
            </p:nvSpPr>
            <p:spPr bwMode="auto">
              <a:xfrm>
                <a:off x="8280" y="8865"/>
                <a:ext cx="0" cy="396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anchor="ctr"/>
              <a:lstStyle/>
              <a:p>
                <a:endParaRPr lang="ro-RO"/>
              </a:p>
            </p:txBody>
          </p:sp>
          <p:sp>
            <p:nvSpPr>
              <p:cNvPr id="194594" name="Line 34"/>
              <p:cNvSpPr>
                <a:spLocks noChangeAspect="1" noChangeShapeType="1"/>
              </p:cNvSpPr>
              <p:nvPr/>
            </p:nvSpPr>
            <p:spPr bwMode="auto">
              <a:xfrm>
                <a:off x="4320" y="11043"/>
                <a:ext cx="36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anchor="ctr"/>
              <a:lstStyle/>
              <a:p>
                <a:endParaRPr lang="ro-RO"/>
              </a:p>
            </p:txBody>
          </p:sp>
          <p:sp>
            <p:nvSpPr>
              <p:cNvPr id="194595" name="Line 35"/>
              <p:cNvSpPr>
                <a:spLocks noChangeAspect="1" noChangeShapeType="1"/>
              </p:cNvSpPr>
              <p:nvPr/>
            </p:nvSpPr>
            <p:spPr bwMode="auto">
              <a:xfrm>
                <a:off x="4320" y="9657"/>
                <a:ext cx="36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anchor="ctr"/>
              <a:lstStyle/>
              <a:p>
                <a:endParaRPr lang="ro-RO"/>
              </a:p>
            </p:txBody>
          </p:sp>
          <p:sp>
            <p:nvSpPr>
              <p:cNvPr id="194596" name="Line 36"/>
              <p:cNvSpPr>
                <a:spLocks noChangeAspect="1" noChangeShapeType="1"/>
              </p:cNvSpPr>
              <p:nvPr/>
            </p:nvSpPr>
            <p:spPr bwMode="auto">
              <a:xfrm>
                <a:off x="4560" y="9657"/>
                <a:ext cx="0" cy="1386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 type="triangle" w="med" len="med"/>
                <a:tailEnd type="triangle" w="med" len="med"/>
              </a:ln>
            </p:spPr>
            <p:txBody>
              <a:bodyPr anchor="ctr"/>
              <a:lstStyle/>
              <a:p>
                <a:endParaRPr lang="ro-RO"/>
              </a:p>
            </p:txBody>
          </p:sp>
          <p:sp>
            <p:nvSpPr>
              <p:cNvPr id="194597" name="Line 37"/>
              <p:cNvSpPr>
                <a:spLocks noChangeAspect="1" noChangeShapeType="1"/>
              </p:cNvSpPr>
              <p:nvPr/>
            </p:nvSpPr>
            <p:spPr bwMode="auto">
              <a:xfrm flipV="1">
                <a:off x="4440" y="9459"/>
                <a:ext cx="0" cy="19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anchor="ctr"/>
              <a:lstStyle/>
              <a:p>
                <a:endParaRPr lang="ro-RO"/>
              </a:p>
            </p:txBody>
          </p:sp>
          <p:sp>
            <p:nvSpPr>
              <p:cNvPr id="194598" name="Line 38"/>
              <p:cNvSpPr>
                <a:spLocks noChangeAspect="1" noChangeShapeType="1"/>
              </p:cNvSpPr>
              <p:nvPr/>
            </p:nvSpPr>
            <p:spPr bwMode="auto">
              <a:xfrm flipV="1">
                <a:off x="3600" y="9459"/>
                <a:ext cx="0" cy="19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anchor="ctr"/>
              <a:lstStyle/>
              <a:p>
                <a:endParaRPr lang="ro-RO"/>
              </a:p>
            </p:txBody>
          </p:sp>
          <p:sp>
            <p:nvSpPr>
              <p:cNvPr id="194599" name="Line 39"/>
              <p:cNvSpPr>
                <a:spLocks noChangeAspect="1" noChangeShapeType="1"/>
              </p:cNvSpPr>
              <p:nvPr/>
            </p:nvSpPr>
            <p:spPr bwMode="auto">
              <a:xfrm>
                <a:off x="3600" y="9558"/>
                <a:ext cx="84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 type="triangle" w="med" len="med"/>
                <a:tailEnd type="triangle" w="med" len="med"/>
              </a:ln>
            </p:spPr>
            <p:txBody>
              <a:bodyPr anchor="ctr"/>
              <a:lstStyle/>
              <a:p>
                <a:endParaRPr lang="ro-RO"/>
              </a:p>
            </p:txBody>
          </p:sp>
          <p:sp>
            <p:nvSpPr>
              <p:cNvPr id="194600" name="Line 40"/>
              <p:cNvSpPr>
                <a:spLocks noChangeAspect="1" noChangeShapeType="1"/>
              </p:cNvSpPr>
              <p:nvPr/>
            </p:nvSpPr>
            <p:spPr bwMode="auto">
              <a:xfrm>
                <a:off x="6240" y="9657"/>
                <a:ext cx="36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anchor="ctr"/>
              <a:lstStyle/>
              <a:p>
                <a:endParaRPr lang="ro-RO"/>
              </a:p>
            </p:txBody>
          </p:sp>
          <p:sp>
            <p:nvSpPr>
              <p:cNvPr id="194601" name="Line 41"/>
              <p:cNvSpPr>
                <a:spLocks noChangeAspect="1" noChangeShapeType="1"/>
              </p:cNvSpPr>
              <p:nvPr/>
            </p:nvSpPr>
            <p:spPr bwMode="auto">
              <a:xfrm>
                <a:off x="6240" y="11835"/>
                <a:ext cx="36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anchor="ctr"/>
              <a:lstStyle/>
              <a:p>
                <a:endParaRPr lang="ro-RO"/>
              </a:p>
            </p:txBody>
          </p:sp>
          <p:sp>
            <p:nvSpPr>
              <p:cNvPr id="194602" name="Line 42"/>
              <p:cNvSpPr>
                <a:spLocks noChangeAspect="1" noChangeShapeType="1"/>
              </p:cNvSpPr>
              <p:nvPr/>
            </p:nvSpPr>
            <p:spPr bwMode="auto">
              <a:xfrm>
                <a:off x="6480" y="9657"/>
                <a:ext cx="0" cy="217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 type="triangle" w="med" len="med"/>
                <a:tailEnd type="triangle" w="med" len="med"/>
              </a:ln>
            </p:spPr>
            <p:txBody>
              <a:bodyPr anchor="ctr"/>
              <a:lstStyle/>
              <a:p>
                <a:endParaRPr lang="ro-RO"/>
              </a:p>
            </p:txBody>
          </p:sp>
          <p:sp>
            <p:nvSpPr>
              <p:cNvPr id="194603" name="Line 43"/>
              <p:cNvSpPr>
                <a:spLocks noChangeAspect="1" noChangeShapeType="1"/>
              </p:cNvSpPr>
              <p:nvPr/>
            </p:nvSpPr>
            <p:spPr bwMode="auto">
              <a:xfrm flipV="1">
                <a:off x="9000" y="9459"/>
                <a:ext cx="0" cy="19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anchor="ctr"/>
              <a:lstStyle/>
              <a:p>
                <a:endParaRPr lang="ro-RO"/>
              </a:p>
            </p:txBody>
          </p:sp>
          <p:sp>
            <p:nvSpPr>
              <p:cNvPr id="194604" name="Line 44"/>
              <p:cNvSpPr>
                <a:spLocks noChangeAspect="1" noChangeShapeType="1"/>
              </p:cNvSpPr>
              <p:nvPr/>
            </p:nvSpPr>
            <p:spPr bwMode="auto">
              <a:xfrm flipV="1">
                <a:off x="7560" y="9459"/>
                <a:ext cx="0" cy="19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anchor="ctr"/>
              <a:lstStyle/>
              <a:p>
                <a:endParaRPr lang="ro-RO"/>
              </a:p>
            </p:txBody>
          </p:sp>
          <p:sp>
            <p:nvSpPr>
              <p:cNvPr id="194605" name="Line 45"/>
              <p:cNvSpPr>
                <a:spLocks noChangeAspect="1" noChangeShapeType="1"/>
              </p:cNvSpPr>
              <p:nvPr/>
            </p:nvSpPr>
            <p:spPr bwMode="auto">
              <a:xfrm>
                <a:off x="7560" y="9558"/>
                <a:ext cx="144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 type="triangle" w="med" len="med"/>
                <a:tailEnd type="triangle" w="med" len="med"/>
              </a:ln>
            </p:spPr>
            <p:txBody>
              <a:bodyPr anchor="ctr"/>
              <a:lstStyle/>
              <a:p>
                <a:endParaRPr lang="ro-RO"/>
              </a:p>
            </p:txBody>
          </p:sp>
          <p:sp>
            <p:nvSpPr>
              <p:cNvPr id="194606" name="Line 46"/>
              <p:cNvSpPr>
                <a:spLocks noChangeAspect="1" noChangeShapeType="1"/>
              </p:cNvSpPr>
              <p:nvPr/>
            </p:nvSpPr>
            <p:spPr bwMode="auto">
              <a:xfrm>
                <a:off x="4320" y="13617"/>
                <a:ext cx="36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anchor="ctr"/>
              <a:lstStyle/>
              <a:p>
                <a:endParaRPr lang="ro-RO"/>
              </a:p>
            </p:txBody>
          </p:sp>
          <p:sp>
            <p:nvSpPr>
              <p:cNvPr id="194607" name="Line 47"/>
              <p:cNvSpPr>
                <a:spLocks noChangeAspect="1" noChangeShapeType="1"/>
              </p:cNvSpPr>
              <p:nvPr/>
            </p:nvSpPr>
            <p:spPr bwMode="auto">
              <a:xfrm>
                <a:off x="4560" y="11043"/>
                <a:ext cx="0" cy="2574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 type="triangle" w="med" len="med"/>
                <a:tailEnd type="triangle" w="med" len="med"/>
              </a:ln>
            </p:spPr>
            <p:txBody>
              <a:bodyPr anchor="ctr"/>
              <a:lstStyle/>
              <a:p>
                <a:endParaRPr lang="ro-RO"/>
              </a:p>
            </p:txBody>
          </p:sp>
          <p:sp>
            <p:nvSpPr>
              <p:cNvPr id="194608" name="Line 48"/>
              <p:cNvSpPr>
                <a:spLocks noChangeAspect="1" noChangeShapeType="1"/>
              </p:cNvSpPr>
              <p:nvPr/>
            </p:nvSpPr>
            <p:spPr bwMode="auto">
              <a:xfrm>
                <a:off x="6240" y="13023"/>
                <a:ext cx="36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anchor="ctr"/>
              <a:lstStyle/>
              <a:p>
                <a:endParaRPr lang="ro-RO"/>
              </a:p>
            </p:txBody>
          </p:sp>
          <p:sp>
            <p:nvSpPr>
              <p:cNvPr id="194609" name="Line 49"/>
              <p:cNvSpPr>
                <a:spLocks noChangeAspect="1" noChangeShapeType="1"/>
              </p:cNvSpPr>
              <p:nvPr/>
            </p:nvSpPr>
            <p:spPr bwMode="auto">
              <a:xfrm>
                <a:off x="6240" y="13617"/>
                <a:ext cx="36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anchor="ctr"/>
              <a:lstStyle/>
              <a:p>
                <a:endParaRPr lang="ro-RO"/>
              </a:p>
            </p:txBody>
          </p:sp>
          <p:sp>
            <p:nvSpPr>
              <p:cNvPr id="194610" name="Line 50"/>
              <p:cNvSpPr>
                <a:spLocks noChangeAspect="1" noChangeShapeType="1"/>
              </p:cNvSpPr>
              <p:nvPr/>
            </p:nvSpPr>
            <p:spPr bwMode="auto">
              <a:xfrm>
                <a:off x="6480" y="13023"/>
                <a:ext cx="0" cy="594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 type="triangle" w="med" len="med"/>
                <a:tailEnd type="triangle" w="med" len="med"/>
              </a:ln>
            </p:spPr>
            <p:txBody>
              <a:bodyPr anchor="ctr"/>
              <a:lstStyle/>
              <a:p>
                <a:endParaRPr lang="ro-RO"/>
              </a:p>
            </p:txBody>
          </p:sp>
          <p:sp>
            <p:nvSpPr>
              <p:cNvPr id="194611" name="Line 51"/>
              <p:cNvSpPr>
                <a:spLocks noChangeAspect="1" noChangeShapeType="1"/>
              </p:cNvSpPr>
              <p:nvPr/>
            </p:nvSpPr>
            <p:spPr bwMode="auto">
              <a:xfrm>
                <a:off x="8880" y="13617"/>
                <a:ext cx="36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anchor="ctr"/>
              <a:lstStyle/>
              <a:p>
                <a:endParaRPr lang="ro-RO"/>
              </a:p>
            </p:txBody>
          </p:sp>
          <p:sp>
            <p:nvSpPr>
              <p:cNvPr id="194612" name="Line 52"/>
              <p:cNvSpPr>
                <a:spLocks noChangeAspect="1" noChangeShapeType="1"/>
              </p:cNvSpPr>
              <p:nvPr/>
            </p:nvSpPr>
            <p:spPr bwMode="auto">
              <a:xfrm>
                <a:off x="8880" y="11043"/>
                <a:ext cx="36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anchor="ctr"/>
              <a:lstStyle/>
              <a:p>
                <a:endParaRPr lang="ro-RO"/>
              </a:p>
            </p:txBody>
          </p:sp>
          <p:sp>
            <p:nvSpPr>
              <p:cNvPr id="194613" name="Line 53"/>
              <p:cNvSpPr>
                <a:spLocks noChangeAspect="1" noChangeShapeType="1"/>
              </p:cNvSpPr>
              <p:nvPr/>
            </p:nvSpPr>
            <p:spPr bwMode="auto">
              <a:xfrm>
                <a:off x="9120" y="11043"/>
                <a:ext cx="0" cy="2574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 type="triangle" w="med" len="med"/>
                <a:tailEnd type="triangle" w="med" len="med"/>
              </a:ln>
            </p:spPr>
            <p:txBody>
              <a:bodyPr anchor="ctr"/>
              <a:lstStyle/>
              <a:p>
                <a:endParaRPr lang="ro-RO"/>
              </a:p>
            </p:txBody>
          </p:sp>
          <p:sp>
            <p:nvSpPr>
              <p:cNvPr id="194614" name="Text Box 54"/>
              <p:cNvSpPr txBox="1">
                <a:spLocks noChangeAspect="1" noChangeArrowheads="1"/>
              </p:cNvSpPr>
              <p:nvPr/>
            </p:nvSpPr>
            <p:spPr bwMode="auto">
              <a:xfrm>
                <a:off x="3600" y="9261"/>
                <a:ext cx="747" cy="396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/>
                <a:r>
                  <a:rPr lang="ru-RU" sz="1400">
                    <a:solidFill>
                      <a:srgbClr val="000000"/>
                    </a:solidFill>
                    <a:latin typeface="Times New Roman" pitchFamily="18" charset="0"/>
                  </a:rPr>
                  <a:t>10м</a:t>
                </a:r>
                <a:endParaRPr lang="ru-RU" sz="1400">
                  <a:latin typeface="Times New Roman" pitchFamily="18" charset="0"/>
                </a:endParaRPr>
              </a:p>
            </p:txBody>
          </p:sp>
          <p:sp>
            <p:nvSpPr>
              <p:cNvPr id="194615" name="Text Box 55"/>
              <p:cNvSpPr txBox="1">
                <a:spLocks noChangeAspect="1" noChangeArrowheads="1"/>
              </p:cNvSpPr>
              <p:nvPr/>
            </p:nvSpPr>
            <p:spPr bwMode="auto">
              <a:xfrm>
                <a:off x="4440" y="10152"/>
                <a:ext cx="747" cy="396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/>
                <a:r>
                  <a:rPr lang="ru-RU" sz="1400">
                    <a:solidFill>
                      <a:srgbClr val="000000"/>
                    </a:solidFill>
                    <a:latin typeface="Times New Roman" pitchFamily="18" charset="0"/>
                  </a:rPr>
                  <a:t>20м</a:t>
                </a:r>
                <a:endParaRPr lang="ru-RU" sz="1400">
                  <a:latin typeface="Times New Roman" pitchFamily="18" charset="0"/>
                </a:endParaRPr>
              </a:p>
            </p:txBody>
          </p:sp>
          <p:sp>
            <p:nvSpPr>
              <p:cNvPr id="194616" name="Text Box 56"/>
              <p:cNvSpPr txBox="1">
                <a:spLocks noChangeAspect="1" noChangeArrowheads="1"/>
              </p:cNvSpPr>
              <p:nvPr/>
            </p:nvSpPr>
            <p:spPr bwMode="auto">
              <a:xfrm>
                <a:off x="4440" y="12033"/>
                <a:ext cx="747" cy="396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/>
                <a:r>
                  <a:rPr lang="ru-RU" sz="1400">
                    <a:solidFill>
                      <a:srgbClr val="000000"/>
                    </a:solidFill>
                    <a:latin typeface="Times New Roman" pitchFamily="18" charset="0"/>
                  </a:rPr>
                  <a:t>35м</a:t>
                </a:r>
                <a:endParaRPr lang="ru-RU" sz="1400">
                  <a:latin typeface="Times New Roman" pitchFamily="18" charset="0"/>
                </a:endParaRPr>
              </a:p>
            </p:txBody>
          </p:sp>
          <p:sp>
            <p:nvSpPr>
              <p:cNvPr id="194617" name="Text Box 57"/>
              <p:cNvSpPr txBox="1">
                <a:spLocks noChangeAspect="1" noChangeArrowheads="1"/>
              </p:cNvSpPr>
              <p:nvPr/>
            </p:nvSpPr>
            <p:spPr bwMode="auto">
              <a:xfrm>
                <a:off x="6360" y="10548"/>
                <a:ext cx="1120" cy="396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/>
                <a:r>
                  <a:rPr lang="ru-RU" sz="1400">
                    <a:solidFill>
                      <a:srgbClr val="000000"/>
                    </a:solidFill>
                    <a:latin typeface="Times New Roman" pitchFamily="18" charset="0"/>
                  </a:rPr>
                  <a:t>30-35м</a:t>
                </a:r>
                <a:endParaRPr lang="ru-RU" sz="1400">
                  <a:latin typeface="Times New Roman" pitchFamily="18" charset="0"/>
                </a:endParaRPr>
              </a:p>
            </p:txBody>
          </p:sp>
          <p:sp>
            <p:nvSpPr>
              <p:cNvPr id="194618" name="Text Box 58"/>
              <p:cNvSpPr txBox="1">
                <a:spLocks noChangeAspect="1" noChangeArrowheads="1"/>
              </p:cNvSpPr>
              <p:nvPr/>
            </p:nvSpPr>
            <p:spPr bwMode="auto">
              <a:xfrm>
                <a:off x="6360" y="13122"/>
                <a:ext cx="747" cy="396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/>
                <a:r>
                  <a:rPr lang="ru-RU" sz="1400">
                    <a:solidFill>
                      <a:srgbClr val="000000"/>
                    </a:solidFill>
                    <a:latin typeface="Times New Roman" pitchFamily="18" charset="0"/>
                  </a:rPr>
                  <a:t>15м</a:t>
                </a:r>
                <a:endParaRPr lang="ru-RU" sz="1400">
                  <a:latin typeface="Times New Roman" pitchFamily="18" charset="0"/>
                </a:endParaRPr>
              </a:p>
            </p:txBody>
          </p:sp>
          <p:sp>
            <p:nvSpPr>
              <p:cNvPr id="194619" name="Text Box 59"/>
              <p:cNvSpPr txBox="1">
                <a:spLocks noChangeAspect="1" noChangeArrowheads="1"/>
              </p:cNvSpPr>
              <p:nvPr/>
            </p:nvSpPr>
            <p:spPr bwMode="auto">
              <a:xfrm>
                <a:off x="7680" y="9261"/>
                <a:ext cx="1120" cy="396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/>
                <a:r>
                  <a:rPr lang="ru-RU" sz="1400">
                    <a:solidFill>
                      <a:srgbClr val="000000"/>
                    </a:solidFill>
                    <a:latin typeface="Times New Roman" pitchFamily="18" charset="0"/>
                  </a:rPr>
                  <a:t>15-20м</a:t>
                </a:r>
                <a:endParaRPr lang="ru-RU" sz="1400">
                  <a:latin typeface="Times New Roman" pitchFamily="18" charset="0"/>
                </a:endParaRPr>
              </a:p>
            </p:txBody>
          </p:sp>
          <p:sp>
            <p:nvSpPr>
              <p:cNvPr id="194620" name="Text Box 60"/>
              <p:cNvSpPr txBox="1">
                <a:spLocks noChangeAspect="1" noChangeArrowheads="1"/>
              </p:cNvSpPr>
              <p:nvPr/>
            </p:nvSpPr>
            <p:spPr bwMode="auto">
              <a:xfrm>
                <a:off x="9000" y="12231"/>
                <a:ext cx="747" cy="396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/>
                <a:r>
                  <a:rPr lang="ru-RU" sz="1400">
                    <a:solidFill>
                      <a:srgbClr val="000000"/>
                    </a:solidFill>
                    <a:latin typeface="Times New Roman" pitchFamily="18" charset="0"/>
                  </a:rPr>
                  <a:t>35м</a:t>
                </a:r>
                <a:endParaRPr lang="ru-RU" sz="1400">
                  <a:latin typeface="Times New Roman" pitchFamily="18" charset="0"/>
                </a:endParaRPr>
              </a:p>
            </p:txBody>
          </p:sp>
          <p:sp>
            <p:nvSpPr>
              <p:cNvPr id="194621" name="Freeform 61"/>
              <p:cNvSpPr>
                <a:spLocks noChangeAspect="1"/>
              </p:cNvSpPr>
              <p:nvPr/>
            </p:nvSpPr>
            <p:spPr bwMode="auto">
              <a:xfrm>
                <a:off x="5040" y="9558"/>
                <a:ext cx="840" cy="49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96" y="0"/>
                  </a:cxn>
                  <a:cxn ang="0">
                    <a:pos x="336" y="240"/>
                  </a:cxn>
                </a:cxnLst>
                <a:rect l="0" t="0" r="r" b="b"/>
                <a:pathLst>
                  <a:path w="336" h="240">
                    <a:moveTo>
                      <a:pt x="0" y="0"/>
                    </a:moveTo>
                    <a:lnTo>
                      <a:pt x="96" y="0"/>
                    </a:lnTo>
                    <a:lnTo>
                      <a:pt x="336" y="24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 anchor="ctr"/>
              <a:lstStyle/>
              <a:p>
                <a:endParaRPr lang="ro-RO"/>
              </a:p>
            </p:txBody>
          </p:sp>
          <p:sp>
            <p:nvSpPr>
              <p:cNvPr id="194622" name="Freeform 62"/>
              <p:cNvSpPr>
                <a:spLocks noChangeAspect="1"/>
              </p:cNvSpPr>
              <p:nvPr/>
            </p:nvSpPr>
            <p:spPr bwMode="auto">
              <a:xfrm>
                <a:off x="5040" y="12924"/>
                <a:ext cx="840" cy="49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96" y="0"/>
                  </a:cxn>
                  <a:cxn ang="0">
                    <a:pos x="336" y="240"/>
                  </a:cxn>
                </a:cxnLst>
                <a:rect l="0" t="0" r="r" b="b"/>
                <a:pathLst>
                  <a:path w="336" h="240">
                    <a:moveTo>
                      <a:pt x="0" y="0"/>
                    </a:moveTo>
                    <a:lnTo>
                      <a:pt x="96" y="0"/>
                    </a:lnTo>
                    <a:lnTo>
                      <a:pt x="336" y="24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 anchor="ctr"/>
              <a:lstStyle/>
              <a:p>
                <a:endParaRPr lang="ro-RO"/>
              </a:p>
            </p:txBody>
          </p:sp>
          <p:sp>
            <p:nvSpPr>
              <p:cNvPr id="194623" name="Freeform 63"/>
              <p:cNvSpPr>
                <a:spLocks noChangeAspect="1"/>
              </p:cNvSpPr>
              <p:nvPr/>
            </p:nvSpPr>
            <p:spPr bwMode="auto">
              <a:xfrm>
                <a:off x="5160" y="8568"/>
                <a:ext cx="840" cy="49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96" y="0"/>
                  </a:cxn>
                  <a:cxn ang="0">
                    <a:pos x="336" y="240"/>
                  </a:cxn>
                </a:cxnLst>
                <a:rect l="0" t="0" r="r" b="b"/>
                <a:pathLst>
                  <a:path w="336" h="240">
                    <a:moveTo>
                      <a:pt x="0" y="0"/>
                    </a:moveTo>
                    <a:lnTo>
                      <a:pt x="96" y="0"/>
                    </a:lnTo>
                    <a:lnTo>
                      <a:pt x="336" y="24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 anchor="ctr"/>
              <a:lstStyle/>
              <a:p>
                <a:endParaRPr lang="ro-RO"/>
              </a:p>
            </p:txBody>
          </p:sp>
          <p:sp>
            <p:nvSpPr>
              <p:cNvPr id="194624" name="Text Box 64"/>
              <p:cNvSpPr txBox="1">
                <a:spLocks noChangeAspect="1" noChangeArrowheads="1"/>
              </p:cNvSpPr>
              <p:nvPr/>
            </p:nvSpPr>
            <p:spPr bwMode="auto">
              <a:xfrm>
                <a:off x="4920" y="12627"/>
                <a:ext cx="430" cy="396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/>
                <a:r>
                  <a:rPr lang="ru-RU" sz="1400">
                    <a:solidFill>
                      <a:srgbClr val="000000"/>
                    </a:solidFill>
                    <a:latin typeface="Times New Roman" pitchFamily="18" charset="0"/>
                  </a:rPr>
                  <a:t>1</a:t>
                </a:r>
                <a:endParaRPr lang="ru-RU" sz="1400">
                  <a:latin typeface="Times New Roman" pitchFamily="18" charset="0"/>
                </a:endParaRPr>
              </a:p>
            </p:txBody>
          </p:sp>
          <p:sp>
            <p:nvSpPr>
              <p:cNvPr id="194625" name="Text Box 65"/>
              <p:cNvSpPr txBox="1">
                <a:spLocks noChangeAspect="1" noChangeArrowheads="1"/>
              </p:cNvSpPr>
              <p:nvPr/>
            </p:nvSpPr>
            <p:spPr bwMode="auto">
              <a:xfrm>
                <a:off x="4920" y="9261"/>
                <a:ext cx="430" cy="396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/>
                <a:r>
                  <a:rPr lang="ru-RU" sz="1400">
                    <a:solidFill>
                      <a:srgbClr val="000000"/>
                    </a:solidFill>
                    <a:latin typeface="Times New Roman" pitchFamily="18" charset="0"/>
                  </a:rPr>
                  <a:t>2</a:t>
                </a:r>
                <a:endParaRPr lang="ru-RU" sz="1400">
                  <a:latin typeface="Times New Roman" pitchFamily="18" charset="0"/>
                </a:endParaRPr>
              </a:p>
            </p:txBody>
          </p:sp>
          <p:sp>
            <p:nvSpPr>
              <p:cNvPr id="194626" name="Text Box 66"/>
              <p:cNvSpPr txBox="1">
                <a:spLocks noChangeAspect="1" noChangeArrowheads="1"/>
              </p:cNvSpPr>
              <p:nvPr/>
            </p:nvSpPr>
            <p:spPr bwMode="auto">
              <a:xfrm>
                <a:off x="5040" y="8271"/>
                <a:ext cx="430" cy="396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/>
                <a:r>
                  <a:rPr lang="ru-RU" sz="1400">
                    <a:solidFill>
                      <a:srgbClr val="000000"/>
                    </a:solidFill>
                    <a:latin typeface="Times New Roman" pitchFamily="18" charset="0"/>
                  </a:rPr>
                  <a:t>3</a:t>
                </a:r>
                <a:endParaRPr lang="ru-RU" sz="1400">
                  <a:latin typeface="Times New Roman" pitchFamily="18" charset="0"/>
                </a:endParaRPr>
              </a:p>
            </p:txBody>
          </p:sp>
          <p:sp>
            <p:nvSpPr>
              <p:cNvPr id="194627" name="Line 67"/>
              <p:cNvSpPr>
                <a:spLocks noChangeAspect="1" noChangeShapeType="1"/>
              </p:cNvSpPr>
              <p:nvPr/>
            </p:nvSpPr>
            <p:spPr bwMode="auto">
              <a:xfrm flipV="1">
                <a:off x="7800" y="13617"/>
                <a:ext cx="0" cy="19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anchor="ctr"/>
              <a:lstStyle/>
              <a:p>
                <a:endParaRPr lang="ro-RO"/>
              </a:p>
            </p:txBody>
          </p:sp>
          <p:sp>
            <p:nvSpPr>
              <p:cNvPr id="194628" name="Line 68"/>
              <p:cNvSpPr>
                <a:spLocks noChangeAspect="1" noChangeShapeType="1"/>
              </p:cNvSpPr>
              <p:nvPr/>
            </p:nvSpPr>
            <p:spPr bwMode="auto">
              <a:xfrm flipV="1">
                <a:off x="8880" y="13617"/>
                <a:ext cx="0" cy="19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anchor="ctr"/>
              <a:lstStyle/>
              <a:p>
                <a:endParaRPr lang="ro-RO"/>
              </a:p>
            </p:txBody>
          </p:sp>
          <p:sp>
            <p:nvSpPr>
              <p:cNvPr id="194629" name="Line 69"/>
              <p:cNvSpPr>
                <a:spLocks noChangeAspect="1" noChangeShapeType="1"/>
              </p:cNvSpPr>
              <p:nvPr/>
            </p:nvSpPr>
            <p:spPr bwMode="auto">
              <a:xfrm>
                <a:off x="7800" y="13716"/>
                <a:ext cx="108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 type="triangle" w="med" len="med"/>
                <a:tailEnd type="triangle" w="med" len="med"/>
              </a:ln>
            </p:spPr>
            <p:txBody>
              <a:bodyPr anchor="ctr"/>
              <a:lstStyle/>
              <a:p>
                <a:endParaRPr lang="ro-RO"/>
              </a:p>
            </p:txBody>
          </p:sp>
          <p:sp>
            <p:nvSpPr>
              <p:cNvPr id="194630" name="Text Box 70"/>
              <p:cNvSpPr txBox="1">
                <a:spLocks noChangeAspect="1" noChangeArrowheads="1"/>
              </p:cNvSpPr>
              <p:nvPr/>
            </p:nvSpPr>
            <p:spPr bwMode="auto">
              <a:xfrm>
                <a:off x="8040" y="13716"/>
                <a:ext cx="607" cy="396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/>
                <a:r>
                  <a:rPr lang="ru-RU" sz="1400">
                    <a:solidFill>
                      <a:srgbClr val="000000"/>
                    </a:solidFill>
                    <a:latin typeface="Times New Roman" pitchFamily="18" charset="0"/>
                  </a:rPr>
                  <a:t>8м</a:t>
                </a:r>
                <a:endParaRPr lang="ru-RU" sz="1400">
                  <a:latin typeface="Times New Roman" pitchFamily="18" charset="0"/>
                </a:endParaRPr>
              </a:p>
            </p:txBody>
          </p:sp>
        </p:grpSp>
        <p:sp>
          <p:nvSpPr>
            <p:cNvPr id="194631" name="Text Box 71"/>
            <p:cNvSpPr txBox="1">
              <a:spLocks noChangeAspect="1" noChangeArrowheads="1"/>
            </p:cNvSpPr>
            <p:nvPr/>
          </p:nvSpPr>
          <p:spPr bwMode="auto">
            <a:xfrm>
              <a:off x="5040" y="5760"/>
              <a:ext cx="2592" cy="58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algn="ctr"/>
              <a:r>
                <a:rPr lang="ru-RU" b="1">
                  <a:solidFill>
                    <a:srgbClr val="0000FF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Times New Roman" pitchFamily="18" charset="0"/>
                </a:rPr>
                <a:t>противник</a:t>
              </a:r>
            </a:p>
          </p:txBody>
        </p:sp>
        <p:sp>
          <p:nvSpPr>
            <p:cNvPr id="194632" name="AutoShape 72"/>
            <p:cNvSpPr>
              <a:spLocks noChangeAspect="1"/>
            </p:cNvSpPr>
            <p:nvPr/>
          </p:nvSpPr>
          <p:spPr bwMode="auto">
            <a:xfrm rot="5372942">
              <a:off x="6151" y="4904"/>
              <a:ext cx="293" cy="2812"/>
            </a:xfrm>
            <a:prstGeom prst="rightBrace">
              <a:avLst>
                <a:gd name="adj1" fmla="val 79977"/>
                <a:gd name="adj2" fmla="val 50000"/>
              </a:avLst>
            </a:prstGeom>
            <a:noFill/>
            <a:ln w="38100">
              <a:solidFill>
                <a:srgbClr val="0000FF"/>
              </a:solidFill>
              <a:round/>
              <a:headEnd/>
              <a:tailEnd/>
            </a:ln>
          </p:spPr>
          <p:txBody>
            <a:bodyPr anchor="ctr"/>
            <a:lstStyle/>
            <a:p>
              <a:endParaRPr lang="ro-RO"/>
            </a:p>
          </p:txBody>
        </p:sp>
      </p:grpSp>
      <p:sp>
        <p:nvSpPr>
          <p:cNvPr id="194633" name="Rectangle 73"/>
          <p:cNvSpPr>
            <a:spLocks noChangeArrowheads="1"/>
          </p:cNvSpPr>
          <p:nvPr/>
        </p:nvSpPr>
        <p:spPr bwMode="auto">
          <a:xfrm>
            <a:off x="6443663" y="765175"/>
            <a:ext cx="2376487" cy="30130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>
            <a:spAutoFit/>
          </a:bodyPr>
          <a:lstStyle/>
          <a:p>
            <a:pPr marL="441325" indent="-441325" algn="ctr"/>
            <a:endParaRPr lang="ru-RU" sz="2400">
              <a:latin typeface="Times New Roman" pitchFamily="18" charset="0"/>
            </a:endParaRPr>
          </a:p>
          <a:p>
            <a:pPr marL="441325" indent="-441325"/>
            <a:r>
              <a:rPr lang="ru-RU" sz="2400">
                <a:latin typeface="Times New Roman" pitchFamily="18" charset="0"/>
              </a:rPr>
              <a:t>1 – станок на пусковой площадке; </a:t>
            </a:r>
          </a:p>
          <a:p>
            <a:pPr marL="441325" indent="-441325"/>
            <a:r>
              <a:rPr lang="ru-RU" sz="2400">
                <a:latin typeface="Times New Roman" pitchFamily="18" charset="0"/>
              </a:rPr>
              <a:t>2 – участок минного поля; </a:t>
            </a:r>
          </a:p>
          <a:p>
            <a:pPr marL="441325" indent="-441325"/>
            <a:r>
              <a:rPr lang="ru-RU" sz="2400">
                <a:latin typeface="Times New Roman" pitchFamily="18" charset="0"/>
              </a:rPr>
              <a:t>3 – ориентир.</a:t>
            </a:r>
          </a:p>
        </p:txBody>
      </p:sp>
      <p:sp>
        <p:nvSpPr>
          <p:cNvPr id="194634" name="Rectangle 74"/>
          <p:cNvSpPr>
            <a:spLocks noChangeArrowheads="1"/>
          </p:cNvSpPr>
          <p:nvPr/>
        </p:nvSpPr>
        <p:spPr bwMode="auto">
          <a:xfrm>
            <a:off x="5148263" y="260350"/>
            <a:ext cx="3776662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ru-RU" sz="2400">
                <a:latin typeface="Times New Roman" pitchFamily="18" charset="0"/>
              </a:rPr>
              <a:t>Схема использования ПКМ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322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0"/>
            <a:ext cx="9144000" cy="692150"/>
          </a:xfrm>
        </p:spPr>
        <p:txBody>
          <a:bodyPr/>
          <a:lstStyle/>
          <a:p>
            <a:r>
              <a:rPr lang="ru-RU" sz="4000" b="1">
                <a:solidFill>
                  <a:srgbClr val="0066CC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Применяемые взрыватели</a:t>
            </a:r>
          </a:p>
        </p:txBody>
      </p:sp>
      <p:pic>
        <p:nvPicPr>
          <p:cNvPr id="184323" name="Picture 3" descr="BOEP1115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900113" y="1196975"/>
            <a:ext cx="7416800" cy="5562600"/>
          </a:xfrm>
          <a:prstGeom prst="rect">
            <a:avLst/>
          </a:prstGeom>
          <a:noFill/>
        </p:spPr>
      </p:pic>
      <p:sp>
        <p:nvSpPr>
          <p:cNvPr id="184324" name="Text Box 4"/>
          <p:cNvSpPr txBox="1">
            <a:spLocks noChangeArrowheads="1"/>
          </p:cNvSpPr>
          <p:nvPr/>
        </p:nvSpPr>
        <p:spPr bwMode="auto">
          <a:xfrm>
            <a:off x="0" y="620713"/>
            <a:ext cx="9144000" cy="5191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indent="719138" algn="ctr">
              <a:spcBef>
                <a:spcPct val="50000"/>
              </a:spcBef>
            </a:pPr>
            <a:r>
              <a:rPr lang="ru-RU" sz="2800" b="1">
                <a:solidFill>
                  <a:srgbClr val="CC00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Взрыватели МУВ-3, МУВ-4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5346" name="Rectangle 2"/>
          <p:cNvSpPr>
            <a:spLocks noGrp="1" noChangeArrowheads="1"/>
          </p:cNvSpPr>
          <p:nvPr>
            <p:ph type="body" idx="1"/>
          </p:nvPr>
        </p:nvSpPr>
        <p:spPr>
          <a:xfrm>
            <a:off x="0" y="692150"/>
            <a:ext cx="9144000" cy="5229225"/>
          </a:xfrm>
        </p:spPr>
        <p:txBody>
          <a:bodyPr/>
          <a:lstStyle/>
          <a:p>
            <a:pPr marL="6350" indent="-6350" algn="ctr">
              <a:buFontTx/>
              <a:buNone/>
            </a:pPr>
            <a:r>
              <a:rPr lang="ru-RU" sz="2000" b="1"/>
              <a:t>Основные тактико–технические характеристики</a:t>
            </a:r>
          </a:p>
          <a:p>
            <a:pPr marL="6350" indent="-6350">
              <a:buFontTx/>
              <a:buNone/>
            </a:pPr>
            <a:r>
              <a:rPr lang="ru-RU" sz="2000"/>
              <a:t>		</a:t>
            </a:r>
            <a:r>
              <a:rPr lang="ru-RU"/>
              <a:t>			</a:t>
            </a:r>
            <a:r>
              <a:rPr lang="ru-RU" sz="2000" b="1"/>
              <a:t>МУВ-3			МУВ-4</a:t>
            </a:r>
          </a:p>
          <a:p>
            <a:pPr marL="6350" indent="-6350">
              <a:buFontTx/>
              <a:buNone/>
            </a:pPr>
            <a:r>
              <a:rPr lang="ru-RU" sz="1600" b="1"/>
              <a:t>Тип		             Механический с временным	          с гидромеханическим МДВ</a:t>
            </a:r>
          </a:p>
          <a:p>
            <a:pPr marL="6350" indent="-6350">
              <a:buFontTx/>
              <a:buNone/>
            </a:pPr>
            <a:r>
              <a:rPr lang="ru-RU" sz="1600" b="1"/>
              <a:t>			 предохранителем (металлоэлементом)</a:t>
            </a:r>
          </a:p>
          <a:p>
            <a:pPr marL="6350" indent="-6350">
              <a:buFontTx/>
              <a:buNone/>
            </a:pPr>
            <a:r>
              <a:rPr lang="ru-RU" sz="1600" b="1"/>
              <a:t>Масса  (неснаряженного)		38г			32г</a:t>
            </a:r>
          </a:p>
          <a:p>
            <a:pPr marL="6350" indent="-6350">
              <a:buFontTx/>
              <a:buNone/>
            </a:pPr>
            <a:r>
              <a:rPr lang="ru-RU" sz="1600" b="1"/>
              <a:t>Диаметр  корпус			12,3мм			17мм</a:t>
            </a:r>
          </a:p>
          <a:p>
            <a:pPr marL="6350" indent="-6350">
              <a:buFontTx/>
              <a:buNone/>
            </a:pPr>
            <a:r>
              <a:rPr lang="ru-RU" sz="1600" b="1"/>
              <a:t>Длина, мм:  </a:t>
            </a:r>
          </a:p>
          <a:p>
            <a:pPr marL="6350" indent="-6350">
              <a:buFontTx/>
              <a:buNone/>
            </a:pPr>
            <a:r>
              <a:rPr lang="ru-RU" sz="1600" b="1"/>
              <a:t>неснаряженного			86мм			113мм</a:t>
            </a:r>
          </a:p>
          <a:p>
            <a:pPr marL="6350" indent="-6350">
              <a:buFontTx/>
              <a:buNone/>
            </a:pPr>
            <a:r>
              <a:rPr lang="ru-RU" sz="1600" b="1"/>
              <a:t>с запалом МД-2			132мм			132мм</a:t>
            </a:r>
          </a:p>
          <a:p>
            <a:pPr marL="6350" indent="-6350">
              <a:buFontTx/>
              <a:buNone/>
            </a:pPr>
            <a:r>
              <a:rPr lang="ru-RU" sz="1600" b="1"/>
              <a:t>с запалом МД-5М			126мм			126мм</a:t>
            </a:r>
          </a:p>
          <a:p>
            <a:pPr marL="6350" indent="-6350">
              <a:buFontTx/>
              <a:buNone/>
            </a:pPr>
            <a:r>
              <a:rPr lang="ru-RU" sz="1600" b="1"/>
              <a:t>Время дальнего взведения      от 2,5 </a:t>
            </a:r>
            <a:r>
              <a:rPr lang="ru-RU" sz="1600" b="1" i="1"/>
              <a:t>мин</a:t>
            </a:r>
            <a:r>
              <a:rPr lang="ru-RU" sz="1600" b="1"/>
              <a:t> до 2,5 суток		1—30мин</a:t>
            </a:r>
          </a:p>
          <a:p>
            <a:pPr marL="6350" indent="-6350">
              <a:buFontTx/>
              <a:buNone/>
            </a:pPr>
            <a:r>
              <a:rPr lang="ru-RU" sz="1600" b="1"/>
              <a:t>Усилие выдергивания боевой чеки, кгс: </a:t>
            </a:r>
          </a:p>
          <a:p>
            <a:pPr marL="6350" indent="-6350">
              <a:buFontTx/>
              <a:buNone/>
            </a:pPr>
            <a:r>
              <a:rPr lang="ru-RU" sz="1600" b="1"/>
              <a:t>Р-образной			1,5-10,0			2,0-2,5</a:t>
            </a:r>
          </a:p>
          <a:p>
            <a:pPr marL="6350" indent="-6350">
              <a:buFontTx/>
              <a:buNone/>
            </a:pPr>
            <a:r>
              <a:rPr lang="ru-RU" sz="1600" b="1"/>
              <a:t>Т-образной			1,5-6,0			3,0-11,0</a:t>
            </a:r>
          </a:p>
          <a:p>
            <a:pPr marL="6350" indent="-6350">
              <a:buFontTx/>
              <a:buNone/>
            </a:pPr>
            <a:r>
              <a:rPr lang="ru-RU" sz="1600" b="1"/>
              <a:t>Температурный диапазон </a:t>
            </a:r>
          </a:p>
          <a:p>
            <a:pPr marL="6350" indent="-6350">
              <a:buFontTx/>
              <a:buNone/>
            </a:pPr>
            <a:r>
              <a:rPr lang="ru-RU" sz="1600" b="1"/>
              <a:t>применения, С </a:t>
            </a:r>
            <a:r>
              <a:rPr lang="ru-RU" sz="1600" b="1" baseline="30000"/>
              <a:t>0			</a:t>
            </a:r>
            <a:r>
              <a:rPr lang="ru-RU" sz="1600" b="1"/>
              <a:t>- 40 …+40		- 40..+50 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6370" name="Text Box 2"/>
          <p:cNvSpPr txBox="1">
            <a:spLocks noChangeArrowheads="1"/>
          </p:cNvSpPr>
          <p:nvPr/>
        </p:nvSpPr>
        <p:spPr bwMode="auto">
          <a:xfrm>
            <a:off x="0" y="0"/>
            <a:ext cx="9144000" cy="5191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indent="719138" algn="ctr">
              <a:spcBef>
                <a:spcPct val="50000"/>
              </a:spcBef>
            </a:pPr>
            <a:r>
              <a:rPr lang="ru-RU" sz="2800" b="1">
                <a:solidFill>
                  <a:srgbClr val="CC00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Взрыватель МВЭ-72</a:t>
            </a:r>
            <a:endParaRPr lang="ru-RU" sz="2800">
              <a:solidFill>
                <a:srgbClr val="CC0000"/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  <p:grpSp>
        <p:nvGrpSpPr>
          <p:cNvPr id="186371" name="Group 3"/>
          <p:cNvGrpSpPr>
            <a:grpSpLocks/>
          </p:cNvGrpSpPr>
          <p:nvPr/>
        </p:nvGrpSpPr>
        <p:grpSpPr bwMode="auto">
          <a:xfrm>
            <a:off x="1979613" y="476250"/>
            <a:ext cx="5400675" cy="3889375"/>
            <a:chOff x="1701" y="754"/>
            <a:chExt cx="3719" cy="2789"/>
          </a:xfrm>
        </p:grpSpPr>
        <p:pic>
          <p:nvPicPr>
            <p:cNvPr id="186372" name="Picture 4" descr="BOEP1117"/>
            <p:cNvPicPr>
              <a:picLocks noChangeAspect="1" noChangeArrowheads="1"/>
            </p:cNvPicPr>
            <p:nvPr/>
          </p:nvPicPr>
          <p:blipFill>
            <a:blip r:embed="rId2" cstate="print"/>
            <a:srcRect/>
            <a:stretch>
              <a:fillRect/>
            </a:stretch>
          </p:blipFill>
          <p:spPr bwMode="auto">
            <a:xfrm>
              <a:off x="1701" y="754"/>
              <a:ext cx="3719" cy="2789"/>
            </a:xfrm>
            <a:prstGeom prst="rect">
              <a:avLst/>
            </a:prstGeom>
            <a:noFill/>
          </p:spPr>
        </p:pic>
        <p:sp>
          <p:nvSpPr>
            <p:cNvPr id="186373" name="Rectangle 5"/>
            <p:cNvSpPr>
              <a:spLocks noChangeArrowheads="1"/>
            </p:cNvSpPr>
            <p:nvPr/>
          </p:nvSpPr>
          <p:spPr bwMode="auto">
            <a:xfrm>
              <a:off x="3016" y="774"/>
              <a:ext cx="998" cy="91"/>
            </a:xfrm>
            <a:prstGeom prst="rect">
              <a:avLst/>
            </a:prstGeom>
            <a:solidFill>
              <a:schemeClr val="bg1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</p:grpSp>
      <p:sp>
        <p:nvSpPr>
          <p:cNvPr id="186374" name="Text Box 6"/>
          <p:cNvSpPr txBox="1">
            <a:spLocks noChangeArrowheads="1"/>
          </p:cNvSpPr>
          <p:nvPr/>
        </p:nvSpPr>
        <p:spPr bwMode="auto">
          <a:xfrm>
            <a:off x="0" y="4505325"/>
            <a:ext cx="9144000" cy="23526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/>
            <a:r>
              <a:rPr lang="ru-RU" sz="2000" b="1"/>
              <a:t>Основные тактико–технические характеристики</a:t>
            </a:r>
          </a:p>
          <a:p>
            <a:r>
              <a:rPr lang="ru-RU" sz="1600" b="1"/>
              <a:t>Тип						электромеханический</a:t>
            </a:r>
          </a:p>
          <a:p>
            <a:r>
              <a:rPr lang="ru-RU" sz="1600" b="1"/>
              <a:t>Масса							600г</a:t>
            </a:r>
          </a:p>
          <a:p>
            <a:r>
              <a:rPr lang="ru-RU" sz="1600" b="1"/>
              <a:t>Диаметр							65мм</a:t>
            </a:r>
          </a:p>
          <a:p>
            <a:r>
              <a:rPr lang="ru-RU" sz="1600" b="1"/>
              <a:t>Высота							150мм</a:t>
            </a:r>
          </a:p>
          <a:p>
            <a:r>
              <a:rPr lang="ru-RU" sz="1600" b="1"/>
              <a:t>Время взведения						50 – 180с</a:t>
            </a:r>
          </a:p>
          <a:p>
            <a:r>
              <a:rPr lang="ru-RU" sz="1600" b="1"/>
              <a:t>Источник тока						элемент 373</a:t>
            </a:r>
          </a:p>
          <a:p>
            <a:r>
              <a:rPr lang="ru-RU" sz="1600" b="1"/>
              <a:t>Диапазон применения					от– 40 до + 50 С </a:t>
            </a:r>
            <a:r>
              <a:rPr lang="ru-RU" sz="1600" b="1" baseline="30000"/>
              <a:t>0</a:t>
            </a:r>
            <a:endParaRPr lang="ru-RU" sz="1600" b="1"/>
          </a:p>
          <a:p>
            <a:r>
              <a:rPr lang="ru-RU" sz="1600" b="1"/>
              <a:t>Время боевой работы					до 4мес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7394" name="Text Box 2"/>
          <p:cNvSpPr txBox="1">
            <a:spLocks noChangeArrowheads="1"/>
          </p:cNvSpPr>
          <p:nvPr/>
        </p:nvSpPr>
        <p:spPr bwMode="auto">
          <a:xfrm>
            <a:off x="0" y="0"/>
            <a:ext cx="9144000" cy="5191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indent="719138" algn="ctr">
              <a:spcBef>
                <a:spcPct val="50000"/>
              </a:spcBef>
            </a:pPr>
            <a:r>
              <a:rPr lang="ru-RU" sz="2800" b="1">
                <a:solidFill>
                  <a:srgbClr val="CC00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Взрыватель МВЭ-НС</a:t>
            </a:r>
            <a:endParaRPr lang="ru-RU" sz="2800">
              <a:solidFill>
                <a:srgbClr val="CC0000"/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  <p:grpSp>
        <p:nvGrpSpPr>
          <p:cNvPr id="187395" name="Group 3"/>
          <p:cNvGrpSpPr>
            <a:grpSpLocks/>
          </p:cNvGrpSpPr>
          <p:nvPr/>
        </p:nvGrpSpPr>
        <p:grpSpPr bwMode="auto">
          <a:xfrm>
            <a:off x="2771775" y="476250"/>
            <a:ext cx="3816350" cy="2862263"/>
            <a:chOff x="1383" y="300"/>
            <a:chExt cx="2404" cy="1803"/>
          </a:xfrm>
        </p:grpSpPr>
        <p:pic>
          <p:nvPicPr>
            <p:cNvPr id="187396" name="Picture 4" descr="BOEP1121"/>
            <p:cNvPicPr>
              <a:picLocks noChangeAspect="1" noChangeArrowheads="1"/>
            </p:cNvPicPr>
            <p:nvPr/>
          </p:nvPicPr>
          <p:blipFill>
            <a:blip r:embed="rId2" cstate="print"/>
            <a:srcRect/>
            <a:stretch>
              <a:fillRect/>
            </a:stretch>
          </p:blipFill>
          <p:spPr bwMode="auto">
            <a:xfrm>
              <a:off x="1383" y="300"/>
              <a:ext cx="2404" cy="1803"/>
            </a:xfrm>
            <a:prstGeom prst="rect">
              <a:avLst/>
            </a:prstGeom>
            <a:noFill/>
          </p:spPr>
        </p:pic>
        <p:sp>
          <p:nvSpPr>
            <p:cNvPr id="187397" name="Rectangle 5"/>
            <p:cNvSpPr>
              <a:spLocks noChangeArrowheads="1"/>
            </p:cNvSpPr>
            <p:nvPr/>
          </p:nvSpPr>
          <p:spPr bwMode="auto">
            <a:xfrm>
              <a:off x="1429" y="346"/>
              <a:ext cx="1088" cy="18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</p:grpSp>
      <p:sp>
        <p:nvSpPr>
          <p:cNvPr id="187398" name="Text Box 6"/>
          <p:cNvSpPr txBox="1">
            <a:spLocks noChangeArrowheads="1"/>
          </p:cNvSpPr>
          <p:nvPr/>
        </p:nvSpPr>
        <p:spPr bwMode="auto">
          <a:xfrm>
            <a:off x="0" y="3313113"/>
            <a:ext cx="9144000" cy="35750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/>
            <a:r>
              <a:rPr lang="ru-RU" sz="2000" b="1"/>
              <a:t>Основные тактико–технические характеристики</a:t>
            </a:r>
          </a:p>
          <a:p>
            <a:r>
              <a:rPr lang="ru-RU" sz="1600" b="1"/>
              <a:t>Тип мин, с которыми применяется взрыватель		ОЗМ-72,МОН-50,МОН-90</a:t>
            </a:r>
          </a:p>
          <a:p>
            <a:r>
              <a:rPr lang="ru-RU" sz="1600" b="1"/>
              <a:t>Датчик цели						обрывной длиной 40 м</a:t>
            </a:r>
          </a:p>
          <a:p>
            <a:r>
              <a:rPr lang="ru-RU" sz="1600" b="1"/>
              <a:t>Тип датчика						инерционный</a:t>
            </a:r>
          </a:p>
          <a:p>
            <a:r>
              <a:rPr lang="ru-RU" sz="1600" b="1"/>
              <a:t>Механизм дальнего взведения				электронный</a:t>
            </a:r>
          </a:p>
          <a:p>
            <a:r>
              <a:rPr lang="ru-RU" sz="1600" b="1"/>
              <a:t>Время дальнего взведения				7,5 или 30 мин</a:t>
            </a:r>
          </a:p>
          <a:p>
            <a:r>
              <a:rPr lang="ru-RU" sz="1600" b="1"/>
              <a:t>Время самоликвидации					от 25 до 90 сут</a:t>
            </a:r>
          </a:p>
          <a:p>
            <a:r>
              <a:rPr lang="ru-RU" sz="1600" b="1"/>
              <a:t>Масса взрывателя					250 г</a:t>
            </a:r>
          </a:p>
          <a:p>
            <a:r>
              <a:rPr lang="ru-RU" sz="1600" b="1"/>
              <a:t>Диаметр							31 мм</a:t>
            </a:r>
          </a:p>
          <a:p>
            <a:r>
              <a:rPr lang="ru-RU" sz="1600" b="1"/>
              <a:t>Высота							90 мм</a:t>
            </a:r>
          </a:p>
          <a:p>
            <a:r>
              <a:rPr lang="ru-RU" sz="1600" b="1"/>
              <a:t>Диапазон применения					от – 30 до + 50 С</a:t>
            </a:r>
            <a:r>
              <a:rPr lang="ru-RU" sz="1600" b="1" baseline="30000"/>
              <a:t> 0</a:t>
            </a:r>
            <a:endParaRPr lang="ru-RU" sz="1600" b="1"/>
          </a:p>
          <a:p>
            <a:r>
              <a:rPr lang="ru-RU" sz="1600" b="1"/>
              <a:t>Время установки взрывателя				до  4 мин</a:t>
            </a:r>
          </a:p>
          <a:p>
            <a:r>
              <a:rPr lang="ru-RU" sz="1600" b="1"/>
              <a:t>Источник питания					7РЦ53У</a:t>
            </a:r>
          </a:p>
          <a:p>
            <a:r>
              <a:rPr lang="ru-RU" sz="1600" b="1"/>
              <a:t>Гарантийный срок хранения				10 лет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8418" name="Group 2"/>
          <p:cNvGrpSpPr>
            <a:grpSpLocks/>
          </p:cNvGrpSpPr>
          <p:nvPr/>
        </p:nvGrpSpPr>
        <p:grpSpPr bwMode="auto">
          <a:xfrm>
            <a:off x="1187450" y="692150"/>
            <a:ext cx="6731000" cy="5473700"/>
            <a:chOff x="748" y="436"/>
            <a:chExt cx="4240" cy="3448"/>
          </a:xfrm>
        </p:grpSpPr>
        <p:sp>
          <p:nvSpPr>
            <p:cNvPr id="188419" name="AutoShape 3"/>
            <p:cNvSpPr>
              <a:spLocks/>
            </p:cNvSpPr>
            <p:nvPr/>
          </p:nvSpPr>
          <p:spPr bwMode="auto">
            <a:xfrm flipH="1">
              <a:off x="2591" y="436"/>
              <a:ext cx="403" cy="136"/>
            </a:xfrm>
            <a:prstGeom prst="borderCallout1">
              <a:avLst>
                <a:gd name="adj1" fmla="val 52940"/>
                <a:gd name="adj2" fmla="val 111907"/>
                <a:gd name="adj3" fmla="val 389704"/>
                <a:gd name="adj4" fmla="val 458060"/>
              </a:avLst>
            </a:prstGeom>
            <a:solidFill>
              <a:srgbClr val="FFCC00"/>
            </a:solidFill>
            <a:ln w="19050">
              <a:solidFill>
                <a:srgbClr val="333300"/>
              </a:solidFill>
              <a:miter lim="800000"/>
              <a:headEnd/>
              <a:tailEnd/>
            </a:ln>
          </p:spPr>
          <p:txBody>
            <a:bodyPr/>
            <a:lstStyle/>
            <a:p>
              <a:pPr algn="ctr"/>
              <a:r>
                <a:rPr lang="ru-RU" sz="1000"/>
                <a:t>ВУЗ-8</a:t>
              </a:r>
            </a:p>
          </p:txBody>
        </p:sp>
        <p:sp>
          <p:nvSpPr>
            <p:cNvPr id="188420" name="Line 4"/>
            <p:cNvSpPr>
              <a:spLocks noChangeShapeType="1"/>
            </p:cNvSpPr>
            <p:nvPr/>
          </p:nvSpPr>
          <p:spPr bwMode="auto">
            <a:xfrm>
              <a:off x="1915" y="2176"/>
              <a:ext cx="0" cy="1708"/>
            </a:xfrm>
            <a:prstGeom prst="line">
              <a:avLst/>
            </a:prstGeom>
            <a:noFill/>
            <a:ln w="9525">
              <a:solidFill>
                <a:srgbClr val="333300"/>
              </a:solidFill>
              <a:round/>
              <a:headEnd/>
              <a:tailEnd/>
            </a:ln>
          </p:spPr>
          <p:txBody>
            <a:bodyPr/>
            <a:lstStyle/>
            <a:p>
              <a:endParaRPr lang="ro-RO"/>
            </a:p>
          </p:txBody>
        </p:sp>
        <p:sp>
          <p:nvSpPr>
            <p:cNvPr id="188421" name="Line 5"/>
            <p:cNvSpPr>
              <a:spLocks noChangeShapeType="1"/>
            </p:cNvSpPr>
            <p:nvPr/>
          </p:nvSpPr>
          <p:spPr bwMode="auto">
            <a:xfrm>
              <a:off x="3643" y="2266"/>
              <a:ext cx="0" cy="1618"/>
            </a:xfrm>
            <a:prstGeom prst="line">
              <a:avLst/>
            </a:prstGeom>
            <a:noFill/>
            <a:ln w="9525">
              <a:solidFill>
                <a:srgbClr val="333300"/>
              </a:solidFill>
              <a:round/>
              <a:headEnd/>
              <a:tailEnd/>
            </a:ln>
          </p:spPr>
          <p:txBody>
            <a:bodyPr/>
            <a:lstStyle/>
            <a:p>
              <a:endParaRPr lang="ro-RO"/>
            </a:p>
          </p:txBody>
        </p:sp>
        <p:sp>
          <p:nvSpPr>
            <p:cNvPr id="188422" name="Line 6"/>
            <p:cNvSpPr>
              <a:spLocks noChangeShapeType="1"/>
            </p:cNvSpPr>
            <p:nvPr/>
          </p:nvSpPr>
          <p:spPr bwMode="auto">
            <a:xfrm>
              <a:off x="4910" y="2626"/>
              <a:ext cx="0" cy="1258"/>
            </a:xfrm>
            <a:prstGeom prst="line">
              <a:avLst/>
            </a:prstGeom>
            <a:noFill/>
            <a:ln w="9525">
              <a:solidFill>
                <a:srgbClr val="333300"/>
              </a:solidFill>
              <a:round/>
              <a:headEnd/>
              <a:tailEnd/>
            </a:ln>
          </p:spPr>
          <p:txBody>
            <a:bodyPr/>
            <a:lstStyle/>
            <a:p>
              <a:endParaRPr lang="ro-RO"/>
            </a:p>
          </p:txBody>
        </p:sp>
        <p:sp>
          <p:nvSpPr>
            <p:cNvPr id="188423" name="Line 7"/>
            <p:cNvSpPr>
              <a:spLocks noChangeShapeType="1"/>
            </p:cNvSpPr>
            <p:nvPr/>
          </p:nvSpPr>
          <p:spPr bwMode="auto">
            <a:xfrm>
              <a:off x="1512" y="2041"/>
              <a:ext cx="0" cy="1843"/>
            </a:xfrm>
            <a:prstGeom prst="line">
              <a:avLst/>
            </a:prstGeom>
            <a:noFill/>
            <a:ln w="9525">
              <a:solidFill>
                <a:srgbClr val="333300"/>
              </a:solidFill>
              <a:round/>
              <a:headEnd/>
              <a:tailEnd/>
            </a:ln>
          </p:spPr>
          <p:txBody>
            <a:bodyPr/>
            <a:lstStyle/>
            <a:p>
              <a:endParaRPr lang="ro-RO"/>
            </a:p>
          </p:txBody>
        </p:sp>
        <p:sp>
          <p:nvSpPr>
            <p:cNvPr id="188424" name="AutoShape 8"/>
            <p:cNvSpPr>
              <a:spLocks noChangeArrowheads="1"/>
            </p:cNvSpPr>
            <p:nvPr/>
          </p:nvSpPr>
          <p:spPr bwMode="auto">
            <a:xfrm>
              <a:off x="3397" y="3158"/>
              <a:ext cx="634" cy="187"/>
            </a:xfrm>
            <a:prstGeom prst="wedgeRoundRectCallout">
              <a:avLst>
                <a:gd name="adj1" fmla="val 90023"/>
                <a:gd name="adj2" fmla="val 94907"/>
                <a:gd name="adj3" fmla="val 16667"/>
              </a:avLst>
            </a:prstGeom>
            <a:solidFill>
              <a:srgbClr val="00F47A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18000" tIns="10800" rIns="18000" bIns="10800"/>
            <a:lstStyle/>
            <a:p>
              <a:pPr algn="ctr"/>
              <a:endParaRPr lang="ru-RU" sz="200"/>
            </a:p>
            <a:p>
              <a:pPr algn="ctr"/>
              <a:endParaRPr lang="ru-RU" sz="200"/>
            </a:p>
            <a:p>
              <a:pPr algn="ctr"/>
              <a:r>
                <a:rPr lang="ru-RU" sz="1000"/>
                <a:t>ОЗМ-72</a:t>
              </a:r>
            </a:p>
          </p:txBody>
        </p:sp>
        <p:sp>
          <p:nvSpPr>
            <p:cNvPr id="188425" name="Freeform 9"/>
            <p:cNvSpPr>
              <a:spLocks/>
            </p:cNvSpPr>
            <p:nvPr/>
          </p:nvSpPr>
          <p:spPr bwMode="auto">
            <a:xfrm>
              <a:off x="828" y="1077"/>
              <a:ext cx="558" cy="1065"/>
            </a:xfrm>
            <a:custGeom>
              <a:avLst/>
              <a:gdLst/>
              <a:ahLst/>
              <a:cxnLst>
                <a:cxn ang="0">
                  <a:pos x="332" y="0"/>
                </a:cxn>
                <a:cxn ang="0">
                  <a:pos x="177" y="222"/>
                </a:cxn>
                <a:cxn ang="0">
                  <a:pos x="88" y="332"/>
                </a:cxn>
                <a:cxn ang="0">
                  <a:pos x="44" y="443"/>
                </a:cxn>
                <a:cxn ang="0">
                  <a:pos x="0" y="576"/>
                </a:cxn>
                <a:cxn ang="0">
                  <a:pos x="155" y="1617"/>
                </a:cxn>
                <a:cxn ang="0">
                  <a:pos x="576" y="2636"/>
                </a:cxn>
                <a:cxn ang="0">
                  <a:pos x="775" y="2969"/>
                </a:cxn>
                <a:cxn ang="0">
                  <a:pos x="908" y="3057"/>
                </a:cxn>
                <a:cxn ang="0">
                  <a:pos x="1395" y="2608"/>
                </a:cxn>
              </a:cxnLst>
              <a:rect l="0" t="0" r="r" b="b"/>
              <a:pathLst>
                <a:path w="1395" h="3120">
                  <a:moveTo>
                    <a:pt x="332" y="0"/>
                  </a:moveTo>
                  <a:cubicBezTo>
                    <a:pt x="301" y="92"/>
                    <a:pt x="240" y="144"/>
                    <a:pt x="177" y="222"/>
                  </a:cubicBezTo>
                  <a:cubicBezTo>
                    <a:pt x="112" y="417"/>
                    <a:pt x="214" y="156"/>
                    <a:pt x="88" y="332"/>
                  </a:cubicBezTo>
                  <a:cubicBezTo>
                    <a:pt x="65" y="364"/>
                    <a:pt x="58" y="406"/>
                    <a:pt x="44" y="443"/>
                  </a:cubicBezTo>
                  <a:cubicBezTo>
                    <a:pt x="28" y="487"/>
                    <a:pt x="0" y="576"/>
                    <a:pt x="0" y="576"/>
                  </a:cubicBezTo>
                  <a:cubicBezTo>
                    <a:pt x="16" y="938"/>
                    <a:pt x="21" y="1279"/>
                    <a:pt x="155" y="1617"/>
                  </a:cubicBezTo>
                  <a:cubicBezTo>
                    <a:pt x="217" y="1991"/>
                    <a:pt x="390" y="2312"/>
                    <a:pt x="576" y="2636"/>
                  </a:cubicBezTo>
                  <a:cubicBezTo>
                    <a:pt x="635" y="2739"/>
                    <a:pt x="685" y="2889"/>
                    <a:pt x="775" y="2969"/>
                  </a:cubicBezTo>
                  <a:cubicBezTo>
                    <a:pt x="815" y="3004"/>
                    <a:pt x="864" y="3028"/>
                    <a:pt x="908" y="3057"/>
                  </a:cubicBezTo>
                  <a:cubicBezTo>
                    <a:pt x="1004" y="3120"/>
                    <a:pt x="1294" y="2702"/>
                    <a:pt x="1395" y="2608"/>
                  </a:cubicBezTo>
                </a:path>
              </a:pathLst>
            </a:custGeom>
            <a:noFill/>
            <a:ln w="9525">
              <a:solidFill>
                <a:srgbClr val="333300"/>
              </a:solidFill>
              <a:round/>
              <a:headEnd/>
              <a:tailEnd/>
            </a:ln>
          </p:spPr>
          <p:txBody>
            <a:bodyPr/>
            <a:lstStyle/>
            <a:p>
              <a:endParaRPr lang="ro-RO"/>
            </a:p>
          </p:txBody>
        </p:sp>
        <p:sp>
          <p:nvSpPr>
            <p:cNvPr id="188426" name="Freeform 10"/>
            <p:cNvSpPr>
              <a:spLocks/>
            </p:cNvSpPr>
            <p:nvPr/>
          </p:nvSpPr>
          <p:spPr bwMode="auto">
            <a:xfrm>
              <a:off x="748" y="1055"/>
              <a:ext cx="922" cy="1320"/>
            </a:xfrm>
            <a:custGeom>
              <a:avLst/>
              <a:gdLst/>
              <a:ahLst/>
              <a:cxnLst>
                <a:cxn ang="0">
                  <a:pos x="599" y="0"/>
                </a:cxn>
                <a:cxn ang="0">
                  <a:pos x="311" y="288"/>
                </a:cxn>
                <a:cxn ang="0">
                  <a:pos x="155" y="420"/>
                </a:cxn>
                <a:cxn ang="0">
                  <a:pos x="0" y="731"/>
                </a:cxn>
                <a:cxn ang="0">
                  <a:pos x="23" y="1705"/>
                </a:cxn>
                <a:cxn ang="0">
                  <a:pos x="45" y="1772"/>
                </a:cxn>
                <a:cxn ang="0">
                  <a:pos x="111" y="2060"/>
                </a:cxn>
                <a:cxn ang="0">
                  <a:pos x="155" y="2126"/>
                </a:cxn>
                <a:cxn ang="0">
                  <a:pos x="222" y="2326"/>
                </a:cxn>
                <a:cxn ang="0">
                  <a:pos x="399" y="2769"/>
                </a:cxn>
                <a:cxn ang="0">
                  <a:pos x="510" y="3012"/>
                </a:cxn>
                <a:cxn ang="0">
                  <a:pos x="687" y="3367"/>
                </a:cxn>
                <a:cxn ang="0">
                  <a:pos x="709" y="3456"/>
                </a:cxn>
                <a:cxn ang="0">
                  <a:pos x="842" y="3633"/>
                </a:cxn>
                <a:cxn ang="0">
                  <a:pos x="1019" y="3744"/>
                </a:cxn>
                <a:cxn ang="0">
                  <a:pos x="1684" y="3810"/>
                </a:cxn>
                <a:cxn ang="0">
                  <a:pos x="2304" y="3294"/>
                </a:cxn>
              </a:cxnLst>
              <a:rect l="0" t="0" r="r" b="b"/>
              <a:pathLst>
                <a:path w="2304" h="3868">
                  <a:moveTo>
                    <a:pt x="599" y="0"/>
                  </a:moveTo>
                  <a:cubicBezTo>
                    <a:pt x="503" y="96"/>
                    <a:pt x="406" y="191"/>
                    <a:pt x="311" y="288"/>
                  </a:cubicBezTo>
                  <a:cubicBezTo>
                    <a:pt x="203" y="398"/>
                    <a:pt x="243" y="307"/>
                    <a:pt x="155" y="420"/>
                  </a:cubicBezTo>
                  <a:cubicBezTo>
                    <a:pt x="78" y="519"/>
                    <a:pt x="31" y="611"/>
                    <a:pt x="0" y="731"/>
                  </a:cubicBezTo>
                  <a:cubicBezTo>
                    <a:pt x="8" y="1056"/>
                    <a:pt x="9" y="1381"/>
                    <a:pt x="23" y="1705"/>
                  </a:cubicBezTo>
                  <a:cubicBezTo>
                    <a:pt x="24" y="1728"/>
                    <a:pt x="40" y="1749"/>
                    <a:pt x="45" y="1772"/>
                  </a:cubicBezTo>
                  <a:cubicBezTo>
                    <a:pt x="65" y="1863"/>
                    <a:pt x="74" y="1973"/>
                    <a:pt x="111" y="2060"/>
                  </a:cubicBezTo>
                  <a:cubicBezTo>
                    <a:pt x="121" y="2084"/>
                    <a:pt x="145" y="2102"/>
                    <a:pt x="155" y="2126"/>
                  </a:cubicBezTo>
                  <a:cubicBezTo>
                    <a:pt x="182" y="2191"/>
                    <a:pt x="200" y="2259"/>
                    <a:pt x="222" y="2326"/>
                  </a:cubicBezTo>
                  <a:cubicBezTo>
                    <a:pt x="270" y="2471"/>
                    <a:pt x="316" y="2642"/>
                    <a:pt x="399" y="2769"/>
                  </a:cubicBezTo>
                  <a:cubicBezTo>
                    <a:pt x="423" y="2865"/>
                    <a:pt x="462" y="2928"/>
                    <a:pt x="510" y="3012"/>
                  </a:cubicBezTo>
                  <a:cubicBezTo>
                    <a:pt x="576" y="3128"/>
                    <a:pt x="613" y="3254"/>
                    <a:pt x="687" y="3367"/>
                  </a:cubicBezTo>
                  <a:cubicBezTo>
                    <a:pt x="694" y="3397"/>
                    <a:pt x="694" y="3430"/>
                    <a:pt x="709" y="3456"/>
                  </a:cubicBezTo>
                  <a:cubicBezTo>
                    <a:pt x="746" y="3520"/>
                    <a:pt x="779" y="3594"/>
                    <a:pt x="842" y="3633"/>
                  </a:cubicBezTo>
                  <a:cubicBezTo>
                    <a:pt x="901" y="3670"/>
                    <a:pt x="951" y="3727"/>
                    <a:pt x="1019" y="3744"/>
                  </a:cubicBezTo>
                  <a:cubicBezTo>
                    <a:pt x="1235" y="3797"/>
                    <a:pt x="1463" y="3786"/>
                    <a:pt x="1684" y="3810"/>
                  </a:cubicBezTo>
                  <a:cubicBezTo>
                    <a:pt x="1861" y="3868"/>
                    <a:pt x="2175" y="3402"/>
                    <a:pt x="2304" y="3294"/>
                  </a:cubicBezTo>
                </a:path>
              </a:pathLst>
            </a:custGeom>
            <a:noFill/>
            <a:ln w="9525">
              <a:solidFill>
                <a:srgbClr val="333300"/>
              </a:solidFill>
              <a:round/>
              <a:headEnd/>
              <a:tailEnd/>
            </a:ln>
          </p:spPr>
          <p:txBody>
            <a:bodyPr/>
            <a:lstStyle/>
            <a:p>
              <a:endParaRPr lang="ro-RO"/>
            </a:p>
          </p:txBody>
        </p:sp>
        <p:sp>
          <p:nvSpPr>
            <p:cNvPr id="188427" name="Freeform 11"/>
            <p:cNvSpPr>
              <a:spLocks/>
            </p:cNvSpPr>
            <p:nvPr/>
          </p:nvSpPr>
          <p:spPr bwMode="auto">
            <a:xfrm>
              <a:off x="1129" y="1299"/>
              <a:ext cx="3859" cy="382"/>
            </a:xfrm>
            <a:custGeom>
              <a:avLst/>
              <a:gdLst/>
              <a:ahLst/>
              <a:cxnLst>
                <a:cxn ang="0">
                  <a:pos x="0" y="792"/>
                </a:cxn>
                <a:cxn ang="0">
                  <a:pos x="4464" y="72"/>
                </a:cxn>
                <a:cxn ang="0">
                  <a:pos x="9648" y="1224"/>
                </a:cxn>
              </a:cxnLst>
              <a:rect l="0" t="0" r="r" b="b"/>
              <a:pathLst>
                <a:path w="9648" h="1224">
                  <a:moveTo>
                    <a:pt x="0" y="792"/>
                  </a:moveTo>
                  <a:cubicBezTo>
                    <a:pt x="1428" y="396"/>
                    <a:pt x="2856" y="0"/>
                    <a:pt x="4464" y="72"/>
                  </a:cubicBezTo>
                  <a:cubicBezTo>
                    <a:pt x="6072" y="144"/>
                    <a:pt x="8808" y="1032"/>
                    <a:pt x="9648" y="1224"/>
                  </a:cubicBezTo>
                </a:path>
              </a:pathLst>
            </a:custGeom>
            <a:noFill/>
            <a:ln w="28575" cmpd="sng">
              <a:solidFill>
                <a:srgbClr val="333300"/>
              </a:solidFill>
              <a:round/>
              <a:headEnd/>
              <a:tailEnd/>
            </a:ln>
          </p:spPr>
          <p:txBody>
            <a:bodyPr/>
            <a:lstStyle/>
            <a:p>
              <a:endParaRPr lang="ro-RO"/>
            </a:p>
          </p:txBody>
        </p:sp>
        <p:sp>
          <p:nvSpPr>
            <p:cNvPr id="188428" name="Freeform 12"/>
            <p:cNvSpPr>
              <a:spLocks/>
            </p:cNvSpPr>
            <p:nvPr/>
          </p:nvSpPr>
          <p:spPr bwMode="auto">
            <a:xfrm>
              <a:off x="1244" y="1838"/>
              <a:ext cx="3744" cy="375"/>
            </a:xfrm>
            <a:custGeom>
              <a:avLst/>
              <a:gdLst/>
              <a:ahLst/>
              <a:cxnLst>
                <a:cxn ang="0">
                  <a:pos x="0" y="912"/>
                </a:cxn>
                <a:cxn ang="0">
                  <a:pos x="3600" y="48"/>
                </a:cxn>
                <a:cxn ang="0">
                  <a:pos x="9360" y="1200"/>
                </a:cxn>
              </a:cxnLst>
              <a:rect l="0" t="0" r="r" b="b"/>
              <a:pathLst>
                <a:path w="9360" h="1200">
                  <a:moveTo>
                    <a:pt x="0" y="912"/>
                  </a:moveTo>
                  <a:cubicBezTo>
                    <a:pt x="1020" y="456"/>
                    <a:pt x="2040" y="0"/>
                    <a:pt x="3600" y="48"/>
                  </a:cubicBezTo>
                  <a:cubicBezTo>
                    <a:pt x="5160" y="96"/>
                    <a:pt x="8424" y="1008"/>
                    <a:pt x="9360" y="1200"/>
                  </a:cubicBezTo>
                </a:path>
              </a:pathLst>
            </a:custGeom>
            <a:noFill/>
            <a:ln w="28575" cmpd="sng">
              <a:solidFill>
                <a:srgbClr val="333300"/>
              </a:solidFill>
              <a:round/>
              <a:headEnd/>
              <a:tailEnd/>
            </a:ln>
          </p:spPr>
          <p:txBody>
            <a:bodyPr/>
            <a:lstStyle/>
            <a:p>
              <a:endParaRPr lang="ro-RO"/>
            </a:p>
          </p:txBody>
        </p:sp>
        <p:sp>
          <p:nvSpPr>
            <p:cNvPr id="188429" name="AutoShape 13"/>
            <p:cNvSpPr>
              <a:spLocks noChangeArrowheads="1"/>
            </p:cNvSpPr>
            <p:nvPr/>
          </p:nvSpPr>
          <p:spPr bwMode="auto">
            <a:xfrm>
              <a:off x="1763" y="1704"/>
              <a:ext cx="172" cy="89"/>
            </a:xfrm>
            <a:prstGeom prst="can">
              <a:avLst>
                <a:gd name="adj" fmla="val 25000"/>
              </a:avLst>
            </a:prstGeom>
            <a:gradFill rotWithShape="0">
              <a:gsLst>
                <a:gs pos="0">
                  <a:srgbClr val="D6B19C"/>
                </a:gs>
                <a:gs pos="30000">
                  <a:srgbClr val="D49E6C"/>
                </a:gs>
                <a:gs pos="70000">
                  <a:srgbClr val="A65528"/>
                </a:gs>
                <a:gs pos="100000">
                  <a:srgbClr val="663012"/>
                </a:gs>
              </a:gsLst>
              <a:lin ang="0" scaled="1"/>
            </a:gradFill>
            <a:ln w="9525">
              <a:solidFill>
                <a:srgbClr val="333300"/>
              </a:solidFill>
              <a:round/>
              <a:headEnd/>
              <a:tailEnd/>
            </a:ln>
            <a:effectLst>
              <a:outerShdw dist="107763" dir="13500000" algn="ctr" rotWithShape="0">
                <a:srgbClr val="808080"/>
              </a:outerShdw>
            </a:effectLst>
          </p:spPr>
          <p:txBody>
            <a:bodyPr/>
            <a:lstStyle/>
            <a:p>
              <a:endParaRPr lang="ro-RO"/>
            </a:p>
          </p:txBody>
        </p:sp>
        <p:sp>
          <p:nvSpPr>
            <p:cNvPr id="188430" name="AutoShape 14"/>
            <p:cNvSpPr>
              <a:spLocks noChangeArrowheads="1"/>
            </p:cNvSpPr>
            <p:nvPr/>
          </p:nvSpPr>
          <p:spPr bwMode="auto">
            <a:xfrm>
              <a:off x="1705" y="2063"/>
              <a:ext cx="173" cy="90"/>
            </a:xfrm>
            <a:prstGeom prst="can">
              <a:avLst>
                <a:gd name="adj" fmla="val 25000"/>
              </a:avLst>
            </a:prstGeom>
            <a:gradFill rotWithShape="0">
              <a:gsLst>
                <a:gs pos="0">
                  <a:srgbClr val="D6B19C"/>
                </a:gs>
                <a:gs pos="30000">
                  <a:srgbClr val="D49E6C"/>
                </a:gs>
                <a:gs pos="70000">
                  <a:srgbClr val="A65528"/>
                </a:gs>
                <a:gs pos="100000">
                  <a:srgbClr val="663012"/>
                </a:gs>
              </a:gsLst>
              <a:lin ang="0" scaled="1"/>
            </a:gradFill>
            <a:ln w="9525">
              <a:solidFill>
                <a:srgbClr val="333300"/>
              </a:solidFill>
              <a:round/>
              <a:headEnd/>
              <a:tailEnd/>
            </a:ln>
            <a:effectLst>
              <a:outerShdw dist="107763" dir="13500000" algn="ctr" rotWithShape="0">
                <a:srgbClr val="808080"/>
              </a:outerShdw>
            </a:effectLst>
          </p:spPr>
          <p:txBody>
            <a:bodyPr/>
            <a:lstStyle/>
            <a:p>
              <a:endParaRPr lang="ro-RO"/>
            </a:p>
          </p:txBody>
        </p:sp>
        <p:sp>
          <p:nvSpPr>
            <p:cNvPr id="188431" name="AutoShape 15"/>
            <p:cNvSpPr>
              <a:spLocks noChangeArrowheads="1"/>
            </p:cNvSpPr>
            <p:nvPr/>
          </p:nvSpPr>
          <p:spPr bwMode="auto">
            <a:xfrm>
              <a:off x="1417" y="1883"/>
              <a:ext cx="173" cy="90"/>
            </a:xfrm>
            <a:prstGeom prst="can">
              <a:avLst>
                <a:gd name="adj" fmla="val 25000"/>
              </a:avLst>
            </a:prstGeom>
            <a:gradFill rotWithShape="0">
              <a:gsLst>
                <a:gs pos="0">
                  <a:srgbClr val="D6B19C"/>
                </a:gs>
                <a:gs pos="30000">
                  <a:srgbClr val="D49E6C"/>
                </a:gs>
                <a:gs pos="70000">
                  <a:srgbClr val="A65528"/>
                </a:gs>
                <a:gs pos="100000">
                  <a:srgbClr val="663012"/>
                </a:gs>
              </a:gsLst>
              <a:lin ang="0" scaled="1"/>
            </a:gradFill>
            <a:ln w="9525">
              <a:solidFill>
                <a:srgbClr val="333300"/>
              </a:solidFill>
              <a:round/>
              <a:headEnd/>
              <a:tailEnd/>
            </a:ln>
            <a:effectLst>
              <a:outerShdw dist="107763" dir="13500000" algn="ctr" rotWithShape="0">
                <a:srgbClr val="808080"/>
              </a:outerShdw>
            </a:effectLst>
          </p:spPr>
          <p:txBody>
            <a:bodyPr/>
            <a:lstStyle/>
            <a:p>
              <a:endParaRPr lang="ro-RO"/>
            </a:p>
          </p:txBody>
        </p:sp>
        <p:sp>
          <p:nvSpPr>
            <p:cNvPr id="188432" name="AutoShape 16"/>
            <p:cNvSpPr>
              <a:spLocks noChangeArrowheads="1"/>
            </p:cNvSpPr>
            <p:nvPr/>
          </p:nvSpPr>
          <p:spPr bwMode="auto">
            <a:xfrm>
              <a:off x="1360" y="1389"/>
              <a:ext cx="172" cy="90"/>
            </a:xfrm>
            <a:prstGeom prst="can">
              <a:avLst>
                <a:gd name="adj" fmla="val 25000"/>
              </a:avLst>
            </a:prstGeom>
            <a:gradFill rotWithShape="0">
              <a:gsLst>
                <a:gs pos="0">
                  <a:srgbClr val="D6B19C"/>
                </a:gs>
                <a:gs pos="30000">
                  <a:srgbClr val="D49E6C"/>
                </a:gs>
                <a:gs pos="70000">
                  <a:srgbClr val="A65528"/>
                </a:gs>
                <a:gs pos="100000">
                  <a:srgbClr val="663012"/>
                </a:gs>
              </a:gsLst>
              <a:lin ang="0" scaled="1"/>
            </a:gradFill>
            <a:ln w="9525">
              <a:solidFill>
                <a:srgbClr val="333300"/>
              </a:solidFill>
              <a:round/>
              <a:headEnd/>
              <a:tailEnd/>
            </a:ln>
            <a:effectLst>
              <a:outerShdw dist="107763" dir="13500000" algn="ctr" rotWithShape="0">
                <a:srgbClr val="808080"/>
              </a:outerShdw>
            </a:effectLst>
          </p:spPr>
          <p:txBody>
            <a:bodyPr/>
            <a:lstStyle/>
            <a:p>
              <a:endParaRPr lang="ro-RO"/>
            </a:p>
          </p:txBody>
        </p:sp>
        <p:sp>
          <p:nvSpPr>
            <p:cNvPr id="188433" name="AutoShape 17"/>
            <p:cNvSpPr>
              <a:spLocks noChangeArrowheads="1"/>
            </p:cNvSpPr>
            <p:nvPr/>
          </p:nvSpPr>
          <p:spPr bwMode="auto">
            <a:xfrm>
              <a:off x="1819" y="1209"/>
              <a:ext cx="173" cy="90"/>
            </a:xfrm>
            <a:prstGeom prst="can">
              <a:avLst>
                <a:gd name="adj" fmla="val 25000"/>
              </a:avLst>
            </a:prstGeom>
            <a:gradFill rotWithShape="0">
              <a:gsLst>
                <a:gs pos="0">
                  <a:srgbClr val="D6B19C"/>
                </a:gs>
                <a:gs pos="30000">
                  <a:srgbClr val="D49E6C"/>
                </a:gs>
                <a:gs pos="70000">
                  <a:srgbClr val="A65528"/>
                </a:gs>
                <a:gs pos="100000">
                  <a:srgbClr val="663012"/>
                </a:gs>
              </a:gsLst>
              <a:lin ang="0" scaled="1"/>
            </a:gradFill>
            <a:ln w="9525">
              <a:solidFill>
                <a:srgbClr val="333300"/>
              </a:solidFill>
              <a:round/>
              <a:headEnd/>
              <a:tailEnd/>
            </a:ln>
            <a:effectLst>
              <a:outerShdw dist="107763" dir="13500000" algn="ctr" rotWithShape="0">
                <a:srgbClr val="808080"/>
              </a:outerShdw>
            </a:effectLst>
          </p:spPr>
          <p:txBody>
            <a:bodyPr/>
            <a:lstStyle/>
            <a:p>
              <a:endParaRPr lang="ro-RO"/>
            </a:p>
          </p:txBody>
        </p:sp>
        <p:sp>
          <p:nvSpPr>
            <p:cNvPr id="188434" name="AutoShape 18"/>
            <p:cNvSpPr>
              <a:spLocks noChangeArrowheads="1"/>
            </p:cNvSpPr>
            <p:nvPr/>
          </p:nvSpPr>
          <p:spPr bwMode="auto">
            <a:xfrm>
              <a:off x="1993" y="1434"/>
              <a:ext cx="173" cy="90"/>
            </a:xfrm>
            <a:prstGeom prst="can">
              <a:avLst>
                <a:gd name="adj" fmla="val 25000"/>
              </a:avLst>
            </a:prstGeom>
            <a:gradFill rotWithShape="0">
              <a:gsLst>
                <a:gs pos="0">
                  <a:srgbClr val="D6B19C"/>
                </a:gs>
                <a:gs pos="30000">
                  <a:srgbClr val="D49E6C"/>
                </a:gs>
                <a:gs pos="70000">
                  <a:srgbClr val="A65528"/>
                </a:gs>
                <a:gs pos="100000">
                  <a:srgbClr val="663012"/>
                </a:gs>
              </a:gsLst>
              <a:lin ang="0" scaled="1"/>
            </a:gradFill>
            <a:ln w="9525">
              <a:solidFill>
                <a:srgbClr val="333300"/>
              </a:solidFill>
              <a:round/>
              <a:headEnd/>
              <a:tailEnd/>
            </a:ln>
            <a:effectLst>
              <a:outerShdw dist="107763" dir="13500000" algn="ctr" rotWithShape="0">
                <a:srgbClr val="808080"/>
              </a:outerShdw>
            </a:effectLst>
          </p:spPr>
          <p:txBody>
            <a:bodyPr/>
            <a:lstStyle/>
            <a:p>
              <a:endParaRPr lang="ro-RO"/>
            </a:p>
          </p:txBody>
        </p:sp>
        <p:sp>
          <p:nvSpPr>
            <p:cNvPr id="188435" name="AutoShape 19"/>
            <p:cNvSpPr>
              <a:spLocks noChangeArrowheads="1"/>
            </p:cNvSpPr>
            <p:nvPr/>
          </p:nvSpPr>
          <p:spPr bwMode="auto">
            <a:xfrm>
              <a:off x="4298" y="1209"/>
              <a:ext cx="230" cy="315"/>
            </a:xfrm>
            <a:prstGeom prst="can">
              <a:avLst>
                <a:gd name="adj" fmla="val 34239"/>
              </a:avLst>
            </a:prstGeom>
            <a:gradFill rotWithShape="0">
              <a:gsLst>
                <a:gs pos="0">
                  <a:srgbClr val="DDEBCF"/>
                </a:gs>
                <a:gs pos="50000">
                  <a:srgbClr val="9CB86E"/>
                </a:gs>
                <a:gs pos="100000">
                  <a:srgbClr val="156B13"/>
                </a:gs>
              </a:gsLst>
              <a:lin ang="0" scaled="1"/>
            </a:gradFill>
            <a:ln w="9525">
              <a:solidFill>
                <a:srgbClr val="333300"/>
              </a:solidFill>
              <a:round/>
              <a:headEnd/>
              <a:tailEnd/>
            </a:ln>
            <a:effectLst>
              <a:outerShdw dist="107763" dir="18900000" algn="ctr" rotWithShape="0">
                <a:srgbClr val="808080"/>
              </a:outerShdw>
            </a:effectLst>
          </p:spPr>
          <p:txBody>
            <a:bodyPr/>
            <a:lstStyle/>
            <a:p>
              <a:endParaRPr lang="ro-RO"/>
            </a:p>
          </p:txBody>
        </p:sp>
        <p:sp>
          <p:nvSpPr>
            <p:cNvPr id="188436" name="AutoShape 20"/>
            <p:cNvSpPr>
              <a:spLocks noChangeArrowheads="1"/>
            </p:cNvSpPr>
            <p:nvPr/>
          </p:nvSpPr>
          <p:spPr bwMode="auto">
            <a:xfrm>
              <a:off x="3548" y="2063"/>
              <a:ext cx="231" cy="360"/>
            </a:xfrm>
            <a:prstGeom prst="can">
              <a:avLst>
                <a:gd name="adj" fmla="val 38961"/>
              </a:avLst>
            </a:prstGeom>
            <a:gradFill rotWithShape="0">
              <a:gsLst>
                <a:gs pos="0">
                  <a:srgbClr val="DDEBCF"/>
                </a:gs>
                <a:gs pos="50000">
                  <a:srgbClr val="9CB86E"/>
                </a:gs>
                <a:gs pos="100000">
                  <a:srgbClr val="156B13"/>
                </a:gs>
              </a:gsLst>
              <a:lin ang="0" scaled="1"/>
            </a:gradFill>
            <a:ln w="9525">
              <a:solidFill>
                <a:srgbClr val="333300"/>
              </a:solidFill>
              <a:round/>
              <a:headEnd/>
              <a:tailEnd/>
            </a:ln>
            <a:effectLst>
              <a:outerShdw dist="107763" dir="18900000" algn="ctr" rotWithShape="0">
                <a:srgbClr val="808080"/>
              </a:outerShdw>
            </a:effectLst>
          </p:spPr>
          <p:txBody>
            <a:bodyPr/>
            <a:lstStyle/>
            <a:p>
              <a:endParaRPr lang="ro-RO"/>
            </a:p>
          </p:txBody>
        </p:sp>
        <p:sp>
          <p:nvSpPr>
            <p:cNvPr id="188437" name="AutoShape 21"/>
            <p:cNvSpPr>
              <a:spLocks noChangeArrowheads="1"/>
            </p:cNvSpPr>
            <p:nvPr/>
          </p:nvSpPr>
          <p:spPr bwMode="auto">
            <a:xfrm>
              <a:off x="4700" y="2288"/>
              <a:ext cx="230" cy="360"/>
            </a:xfrm>
            <a:prstGeom prst="can">
              <a:avLst>
                <a:gd name="adj" fmla="val 39130"/>
              </a:avLst>
            </a:prstGeom>
            <a:gradFill rotWithShape="0">
              <a:gsLst>
                <a:gs pos="0">
                  <a:srgbClr val="DDEBCF"/>
                </a:gs>
                <a:gs pos="50000">
                  <a:srgbClr val="9CB86E"/>
                </a:gs>
                <a:gs pos="100000">
                  <a:srgbClr val="156B13"/>
                </a:gs>
              </a:gsLst>
              <a:lin ang="0" scaled="1"/>
            </a:gradFill>
            <a:ln w="9525">
              <a:solidFill>
                <a:srgbClr val="333300"/>
              </a:solidFill>
              <a:round/>
              <a:headEnd/>
              <a:tailEnd/>
            </a:ln>
            <a:effectLst>
              <a:outerShdw dist="107763" dir="18900000" algn="ctr" rotWithShape="0">
                <a:srgbClr val="808080"/>
              </a:outerShdw>
            </a:effectLst>
          </p:spPr>
          <p:txBody>
            <a:bodyPr/>
            <a:lstStyle/>
            <a:p>
              <a:endParaRPr lang="ro-RO"/>
            </a:p>
          </p:txBody>
        </p:sp>
        <p:sp>
          <p:nvSpPr>
            <p:cNvPr id="188438" name="Line 22"/>
            <p:cNvSpPr>
              <a:spLocks noChangeShapeType="1"/>
            </p:cNvSpPr>
            <p:nvPr/>
          </p:nvSpPr>
          <p:spPr bwMode="auto">
            <a:xfrm>
              <a:off x="1820" y="2153"/>
              <a:ext cx="922" cy="584"/>
            </a:xfrm>
            <a:prstGeom prst="line">
              <a:avLst/>
            </a:prstGeom>
            <a:noFill/>
            <a:ln w="9525">
              <a:solidFill>
                <a:srgbClr val="333300"/>
              </a:solidFill>
              <a:prstDash val="dash"/>
              <a:round/>
              <a:headEnd/>
              <a:tailEnd/>
            </a:ln>
          </p:spPr>
          <p:txBody>
            <a:bodyPr/>
            <a:lstStyle/>
            <a:p>
              <a:endParaRPr lang="ro-RO"/>
            </a:p>
          </p:txBody>
        </p:sp>
        <p:sp>
          <p:nvSpPr>
            <p:cNvPr id="188439" name="Line 23"/>
            <p:cNvSpPr>
              <a:spLocks noChangeShapeType="1"/>
            </p:cNvSpPr>
            <p:nvPr/>
          </p:nvSpPr>
          <p:spPr bwMode="auto">
            <a:xfrm>
              <a:off x="1993" y="1793"/>
              <a:ext cx="749" cy="944"/>
            </a:xfrm>
            <a:prstGeom prst="line">
              <a:avLst/>
            </a:prstGeom>
            <a:noFill/>
            <a:ln w="9525">
              <a:solidFill>
                <a:srgbClr val="333300"/>
              </a:solidFill>
              <a:prstDash val="dash"/>
              <a:round/>
              <a:headEnd/>
              <a:tailEnd/>
            </a:ln>
          </p:spPr>
          <p:txBody>
            <a:bodyPr/>
            <a:lstStyle/>
            <a:p>
              <a:endParaRPr lang="ro-RO"/>
            </a:p>
          </p:txBody>
        </p:sp>
        <p:sp>
          <p:nvSpPr>
            <p:cNvPr id="188440" name="Line 24"/>
            <p:cNvSpPr>
              <a:spLocks noChangeShapeType="1"/>
            </p:cNvSpPr>
            <p:nvPr/>
          </p:nvSpPr>
          <p:spPr bwMode="auto">
            <a:xfrm>
              <a:off x="2166" y="1524"/>
              <a:ext cx="576" cy="1214"/>
            </a:xfrm>
            <a:prstGeom prst="line">
              <a:avLst/>
            </a:prstGeom>
            <a:noFill/>
            <a:ln w="9525">
              <a:solidFill>
                <a:srgbClr val="333300"/>
              </a:solidFill>
              <a:prstDash val="dash"/>
              <a:round/>
              <a:headEnd/>
              <a:tailEnd/>
            </a:ln>
          </p:spPr>
          <p:txBody>
            <a:bodyPr/>
            <a:lstStyle/>
            <a:p>
              <a:endParaRPr lang="ro-RO"/>
            </a:p>
          </p:txBody>
        </p:sp>
        <p:sp>
          <p:nvSpPr>
            <p:cNvPr id="188441" name="Line 25"/>
            <p:cNvSpPr>
              <a:spLocks noChangeShapeType="1"/>
            </p:cNvSpPr>
            <p:nvPr/>
          </p:nvSpPr>
          <p:spPr bwMode="auto">
            <a:xfrm>
              <a:off x="1532" y="1479"/>
              <a:ext cx="1210" cy="1259"/>
            </a:xfrm>
            <a:prstGeom prst="line">
              <a:avLst/>
            </a:prstGeom>
            <a:noFill/>
            <a:ln w="9525" cap="rnd">
              <a:solidFill>
                <a:srgbClr val="333300"/>
              </a:solidFill>
              <a:prstDash val="sysDot"/>
              <a:round/>
              <a:headEnd/>
              <a:tailEnd/>
            </a:ln>
          </p:spPr>
          <p:txBody>
            <a:bodyPr/>
            <a:lstStyle/>
            <a:p>
              <a:endParaRPr lang="ro-RO"/>
            </a:p>
          </p:txBody>
        </p:sp>
        <p:sp>
          <p:nvSpPr>
            <p:cNvPr id="188442" name="AutoShape 26"/>
            <p:cNvSpPr>
              <a:spLocks noChangeArrowheads="1"/>
            </p:cNvSpPr>
            <p:nvPr/>
          </p:nvSpPr>
          <p:spPr bwMode="auto">
            <a:xfrm rot="10800000" flipV="1">
              <a:off x="2821" y="2845"/>
              <a:ext cx="634" cy="246"/>
            </a:xfrm>
            <a:prstGeom prst="wedgeRoundRectCallout">
              <a:avLst>
                <a:gd name="adj1" fmla="val 70977"/>
                <a:gd name="adj2" fmla="val -108944"/>
                <a:gd name="adj3" fmla="val 16667"/>
              </a:avLst>
            </a:prstGeom>
            <a:solidFill>
              <a:srgbClr val="E47200"/>
            </a:solidFill>
            <a:ln w="12700">
              <a:solidFill>
                <a:srgbClr val="333300"/>
              </a:solidFill>
              <a:miter lim="800000"/>
              <a:headEnd/>
              <a:tailEnd/>
            </a:ln>
          </p:spPr>
          <p:txBody>
            <a:bodyPr lIns="18000" tIns="0" rIns="18000" bIns="10800"/>
            <a:lstStyle/>
            <a:p>
              <a:pPr algn="ctr"/>
              <a:r>
                <a:rPr lang="ru-RU" sz="1000"/>
                <a:t>группа</a:t>
              </a:r>
            </a:p>
            <a:p>
              <a:pPr algn="ctr"/>
              <a:r>
                <a:rPr lang="ru-RU" sz="1000"/>
                <a:t>мин ПМН</a:t>
              </a:r>
            </a:p>
          </p:txBody>
        </p:sp>
        <p:sp>
          <p:nvSpPr>
            <p:cNvPr id="188443" name="Line 27"/>
            <p:cNvSpPr>
              <a:spLocks noChangeShapeType="1"/>
            </p:cNvSpPr>
            <p:nvPr/>
          </p:nvSpPr>
          <p:spPr bwMode="auto">
            <a:xfrm flipH="1">
              <a:off x="4297" y="1524"/>
              <a:ext cx="115" cy="1932"/>
            </a:xfrm>
            <a:prstGeom prst="line">
              <a:avLst/>
            </a:prstGeom>
            <a:noFill/>
            <a:ln w="9525">
              <a:solidFill>
                <a:srgbClr val="333300"/>
              </a:solidFill>
              <a:prstDash val="dash"/>
              <a:round/>
              <a:headEnd/>
              <a:tailEnd/>
            </a:ln>
          </p:spPr>
          <p:txBody>
            <a:bodyPr/>
            <a:lstStyle/>
            <a:p>
              <a:endParaRPr lang="ro-RO"/>
            </a:p>
          </p:txBody>
        </p:sp>
        <p:sp>
          <p:nvSpPr>
            <p:cNvPr id="188444" name="Line 28"/>
            <p:cNvSpPr>
              <a:spLocks noChangeShapeType="1"/>
            </p:cNvSpPr>
            <p:nvPr/>
          </p:nvSpPr>
          <p:spPr bwMode="auto">
            <a:xfrm>
              <a:off x="3721" y="2423"/>
              <a:ext cx="576" cy="1033"/>
            </a:xfrm>
            <a:prstGeom prst="line">
              <a:avLst/>
            </a:prstGeom>
            <a:noFill/>
            <a:ln w="9525">
              <a:solidFill>
                <a:srgbClr val="333300"/>
              </a:solidFill>
              <a:prstDash val="dash"/>
              <a:round/>
              <a:headEnd/>
              <a:tailEnd/>
            </a:ln>
          </p:spPr>
          <p:txBody>
            <a:bodyPr/>
            <a:lstStyle/>
            <a:p>
              <a:endParaRPr lang="ro-RO"/>
            </a:p>
          </p:txBody>
        </p:sp>
        <p:sp>
          <p:nvSpPr>
            <p:cNvPr id="188445" name="Line 29"/>
            <p:cNvSpPr>
              <a:spLocks noChangeShapeType="1"/>
            </p:cNvSpPr>
            <p:nvPr/>
          </p:nvSpPr>
          <p:spPr bwMode="auto">
            <a:xfrm flipH="1">
              <a:off x="4297" y="2648"/>
              <a:ext cx="576" cy="808"/>
            </a:xfrm>
            <a:prstGeom prst="line">
              <a:avLst/>
            </a:prstGeom>
            <a:noFill/>
            <a:ln w="9525">
              <a:solidFill>
                <a:srgbClr val="333300"/>
              </a:solidFill>
              <a:prstDash val="dash"/>
              <a:round/>
              <a:headEnd/>
              <a:tailEnd/>
            </a:ln>
          </p:spPr>
          <p:txBody>
            <a:bodyPr/>
            <a:lstStyle/>
            <a:p>
              <a:endParaRPr lang="ro-RO"/>
            </a:p>
          </p:txBody>
        </p:sp>
        <p:sp>
          <p:nvSpPr>
            <p:cNvPr id="188446" name="Freeform 30"/>
            <p:cNvSpPr>
              <a:spLocks/>
            </p:cNvSpPr>
            <p:nvPr/>
          </p:nvSpPr>
          <p:spPr bwMode="auto">
            <a:xfrm>
              <a:off x="2024" y="1176"/>
              <a:ext cx="2366" cy="248"/>
            </a:xfrm>
            <a:custGeom>
              <a:avLst/>
              <a:gdLst/>
              <a:ahLst/>
              <a:cxnLst>
                <a:cxn ang="0">
                  <a:pos x="0" y="394"/>
                </a:cxn>
                <a:cxn ang="0">
                  <a:pos x="88" y="261"/>
                </a:cxn>
                <a:cxn ang="0">
                  <a:pos x="664" y="106"/>
                </a:cxn>
                <a:cxn ang="0">
                  <a:pos x="886" y="172"/>
                </a:cxn>
                <a:cxn ang="0">
                  <a:pos x="1019" y="261"/>
                </a:cxn>
                <a:cxn ang="0">
                  <a:pos x="1284" y="305"/>
                </a:cxn>
                <a:cxn ang="0">
                  <a:pos x="1572" y="460"/>
                </a:cxn>
                <a:cxn ang="0">
                  <a:pos x="1661" y="483"/>
                </a:cxn>
                <a:cxn ang="0">
                  <a:pos x="1816" y="549"/>
                </a:cxn>
                <a:cxn ang="0">
                  <a:pos x="2126" y="571"/>
                </a:cxn>
                <a:cxn ang="0">
                  <a:pos x="3500" y="593"/>
                </a:cxn>
                <a:cxn ang="0">
                  <a:pos x="4962" y="660"/>
                </a:cxn>
                <a:cxn ang="0">
                  <a:pos x="5339" y="793"/>
                </a:cxn>
                <a:cxn ang="0">
                  <a:pos x="5516" y="616"/>
                </a:cxn>
                <a:cxn ang="0">
                  <a:pos x="5560" y="483"/>
                </a:cxn>
                <a:cxn ang="0">
                  <a:pos x="5627" y="172"/>
                </a:cxn>
                <a:cxn ang="0">
                  <a:pos x="5649" y="84"/>
                </a:cxn>
                <a:cxn ang="0">
                  <a:pos x="5715" y="62"/>
                </a:cxn>
                <a:cxn ang="0">
                  <a:pos x="5915" y="17"/>
                </a:cxn>
              </a:cxnLst>
              <a:rect l="0" t="0" r="r" b="b"/>
              <a:pathLst>
                <a:path w="5915" h="793">
                  <a:moveTo>
                    <a:pt x="0" y="394"/>
                  </a:moveTo>
                  <a:cubicBezTo>
                    <a:pt x="29" y="350"/>
                    <a:pt x="38" y="278"/>
                    <a:pt x="88" y="261"/>
                  </a:cubicBezTo>
                  <a:cubicBezTo>
                    <a:pt x="278" y="198"/>
                    <a:pt x="470" y="154"/>
                    <a:pt x="664" y="106"/>
                  </a:cubicBezTo>
                  <a:cubicBezTo>
                    <a:pt x="769" y="123"/>
                    <a:pt x="802" y="116"/>
                    <a:pt x="886" y="172"/>
                  </a:cubicBezTo>
                  <a:cubicBezTo>
                    <a:pt x="1005" y="252"/>
                    <a:pt x="829" y="190"/>
                    <a:pt x="1019" y="261"/>
                  </a:cubicBezTo>
                  <a:cubicBezTo>
                    <a:pt x="1093" y="288"/>
                    <a:pt x="1219" y="297"/>
                    <a:pt x="1284" y="305"/>
                  </a:cubicBezTo>
                  <a:cubicBezTo>
                    <a:pt x="1394" y="343"/>
                    <a:pt x="1474" y="395"/>
                    <a:pt x="1572" y="460"/>
                  </a:cubicBezTo>
                  <a:cubicBezTo>
                    <a:pt x="1597" y="477"/>
                    <a:pt x="1632" y="472"/>
                    <a:pt x="1661" y="483"/>
                  </a:cubicBezTo>
                  <a:cubicBezTo>
                    <a:pt x="1705" y="499"/>
                    <a:pt x="1765" y="543"/>
                    <a:pt x="1816" y="549"/>
                  </a:cubicBezTo>
                  <a:cubicBezTo>
                    <a:pt x="1919" y="561"/>
                    <a:pt x="2023" y="564"/>
                    <a:pt x="2126" y="571"/>
                  </a:cubicBezTo>
                  <a:cubicBezTo>
                    <a:pt x="2660" y="703"/>
                    <a:pt x="2252" y="617"/>
                    <a:pt x="3500" y="593"/>
                  </a:cubicBezTo>
                  <a:cubicBezTo>
                    <a:pt x="3987" y="611"/>
                    <a:pt x="4478" y="600"/>
                    <a:pt x="4962" y="660"/>
                  </a:cubicBezTo>
                  <a:cubicBezTo>
                    <a:pt x="5097" y="677"/>
                    <a:pt x="5213" y="752"/>
                    <a:pt x="5339" y="793"/>
                  </a:cubicBezTo>
                  <a:cubicBezTo>
                    <a:pt x="5434" y="761"/>
                    <a:pt x="5478" y="711"/>
                    <a:pt x="5516" y="616"/>
                  </a:cubicBezTo>
                  <a:cubicBezTo>
                    <a:pt x="5533" y="573"/>
                    <a:pt x="5560" y="483"/>
                    <a:pt x="5560" y="483"/>
                  </a:cubicBezTo>
                  <a:cubicBezTo>
                    <a:pt x="5588" y="259"/>
                    <a:pt x="5563" y="362"/>
                    <a:pt x="5627" y="172"/>
                  </a:cubicBezTo>
                  <a:cubicBezTo>
                    <a:pt x="5637" y="143"/>
                    <a:pt x="5630" y="108"/>
                    <a:pt x="5649" y="84"/>
                  </a:cubicBezTo>
                  <a:cubicBezTo>
                    <a:pt x="5663" y="66"/>
                    <a:pt x="5694" y="71"/>
                    <a:pt x="5715" y="62"/>
                  </a:cubicBezTo>
                  <a:cubicBezTo>
                    <a:pt x="5858" y="0"/>
                    <a:pt x="5748" y="17"/>
                    <a:pt x="5915" y="17"/>
                  </a:cubicBezTo>
                </a:path>
              </a:pathLst>
            </a:custGeom>
            <a:noFill/>
            <a:ln w="9525">
              <a:solidFill>
                <a:srgbClr val="333300"/>
              </a:solidFill>
              <a:round/>
              <a:headEnd/>
              <a:tailEnd/>
            </a:ln>
          </p:spPr>
          <p:txBody>
            <a:bodyPr/>
            <a:lstStyle/>
            <a:p>
              <a:endParaRPr lang="ro-RO"/>
            </a:p>
          </p:txBody>
        </p:sp>
        <p:sp>
          <p:nvSpPr>
            <p:cNvPr id="188447" name="Line 31"/>
            <p:cNvSpPr>
              <a:spLocks noChangeShapeType="1"/>
            </p:cNvSpPr>
            <p:nvPr/>
          </p:nvSpPr>
          <p:spPr bwMode="auto">
            <a:xfrm>
              <a:off x="4412" y="1164"/>
              <a:ext cx="0" cy="90"/>
            </a:xfrm>
            <a:prstGeom prst="line">
              <a:avLst/>
            </a:prstGeom>
            <a:noFill/>
            <a:ln w="76200">
              <a:solidFill>
                <a:srgbClr val="333300"/>
              </a:solidFill>
              <a:round/>
              <a:headEnd/>
              <a:tailEnd/>
            </a:ln>
          </p:spPr>
          <p:txBody>
            <a:bodyPr/>
            <a:lstStyle/>
            <a:p>
              <a:endParaRPr lang="ro-RO"/>
            </a:p>
          </p:txBody>
        </p:sp>
        <p:sp>
          <p:nvSpPr>
            <p:cNvPr id="188448" name="Line 32"/>
            <p:cNvSpPr>
              <a:spLocks noChangeShapeType="1"/>
            </p:cNvSpPr>
            <p:nvPr/>
          </p:nvSpPr>
          <p:spPr bwMode="auto">
            <a:xfrm>
              <a:off x="3663" y="2018"/>
              <a:ext cx="0" cy="90"/>
            </a:xfrm>
            <a:prstGeom prst="line">
              <a:avLst/>
            </a:prstGeom>
            <a:noFill/>
            <a:ln w="76200">
              <a:solidFill>
                <a:srgbClr val="333300"/>
              </a:solidFill>
              <a:round/>
              <a:headEnd/>
              <a:tailEnd/>
            </a:ln>
          </p:spPr>
          <p:txBody>
            <a:bodyPr/>
            <a:lstStyle/>
            <a:p>
              <a:endParaRPr lang="ro-RO"/>
            </a:p>
          </p:txBody>
        </p:sp>
        <p:sp>
          <p:nvSpPr>
            <p:cNvPr id="188449" name="Line 33"/>
            <p:cNvSpPr>
              <a:spLocks noChangeShapeType="1"/>
            </p:cNvSpPr>
            <p:nvPr/>
          </p:nvSpPr>
          <p:spPr bwMode="auto">
            <a:xfrm>
              <a:off x="4873" y="2243"/>
              <a:ext cx="0" cy="90"/>
            </a:xfrm>
            <a:prstGeom prst="line">
              <a:avLst/>
            </a:prstGeom>
            <a:noFill/>
            <a:ln w="76200">
              <a:solidFill>
                <a:srgbClr val="333300"/>
              </a:solidFill>
              <a:round/>
              <a:headEnd/>
              <a:tailEnd/>
            </a:ln>
          </p:spPr>
          <p:txBody>
            <a:bodyPr/>
            <a:lstStyle/>
            <a:p>
              <a:endParaRPr lang="ro-RO"/>
            </a:p>
          </p:txBody>
        </p:sp>
        <p:sp>
          <p:nvSpPr>
            <p:cNvPr id="188450" name="Freeform 34"/>
            <p:cNvSpPr>
              <a:spLocks/>
            </p:cNvSpPr>
            <p:nvPr/>
          </p:nvSpPr>
          <p:spPr bwMode="auto">
            <a:xfrm>
              <a:off x="1873" y="1974"/>
              <a:ext cx="1633" cy="307"/>
            </a:xfrm>
            <a:custGeom>
              <a:avLst/>
              <a:gdLst/>
              <a:ahLst/>
              <a:cxnLst>
                <a:cxn ang="0">
                  <a:pos x="0" y="474"/>
                </a:cxn>
                <a:cxn ang="0">
                  <a:pos x="155" y="386"/>
                </a:cxn>
                <a:cxn ang="0">
                  <a:pos x="199" y="297"/>
                </a:cxn>
                <a:cxn ang="0">
                  <a:pos x="221" y="231"/>
                </a:cxn>
                <a:cxn ang="0">
                  <a:pos x="288" y="208"/>
                </a:cxn>
                <a:cxn ang="0">
                  <a:pos x="465" y="297"/>
                </a:cxn>
                <a:cxn ang="0">
                  <a:pos x="554" y="341"/>
                </a:cxn>
                <a:cxn ang="0">
                  <a:pos x="1063" y="253"/>
                </a:cxn>
                <a:cxn ang="0">
                  <a:pos x="1263" y="275"/>
                </a:cxn>
                <a:cxn ang="0">
                  <a:pos x="1351" y="341"/>
                </a:cxn>
                <a:cxn ang="0">
                  <a:pos x="1617" y="452"/>
                </a:cxn>
                <a:cxn ang="0">
                  <a:pos x="1817" y="430"/>
                </a:cxn>
                <a:cxn ang="0">
                  <a:pos x="1994" y="275"/>
                </a:cxn>
                <a:cxn ang="0">
                  <a:pos x="2237" y="120"/>
                </a:cxn>
                <a:cxn ang="0">
                  <a:pos x="2415" y="53"/>
                </a:cxn>
                <a:cxn ang="0">
                  <a:pos x="2548" y="9"/>
                </a:cxn>
                <a:cxn ang="0">
                  <a:pos x="3323" y="76"/>
                </a:cxn>
                <a:cxn ang="0">
                  <a:pos x="3611" y="275"/>
                </a:cxn>
                <a:cxn ang="0">
                  <a:pos x="3899" y="408"/>
                </a:cxn>
                <a:cxn ang="0">
                  <a:pos x="3921" y="496"/>
                </a:cxn>
                <a:cxn ang="0">
                  <a:pos x="4010" y="629"/>
                </a:cxn>
                <a:cxn ang="0">
                  <a:pos x="4032" y="696"/>
                </a:cxn>
                <a:cxn ang="0">
                  <a:pos x="4076" y="762"/>
                </a:cxn>
                <a:cxn ang="0">
                  <a:pos x="4054" y="984"/>
                </a:cxn>
              </a:cxnLst>
              <a:rect l="0" t="0" r="r" b="b"/>
              <a:pathLst>
                <a:path w="4082" h="984">
                  <a:moveTo>
                    <a:pt x="0" y="474"/>
                  </a:moveTo>
                  <a:cubicBezTo>
                    <a:pt x="89" y="452"/>
                    <a:pt x="98" y="466"/>
                    <a:pt x="155" y="386"/>
                  </a:cubicBezTo>
                  <a:cubicBezTo>
                    <a:pt x="174" y="359"/>
                    <a:pt x="186" y="327"/>
                    <a:pt x="199" y="297"/>
                  </a:cubicBezTo>
                  <a:cubicBezTo>
                    <a:pt x="208" y="276"/>
                    <a:pt x="205" y="247"/>
                    <a:pt x="221" y="231"/>
                  </a:cubicBezTo>
                  <a:cubicBezTo>
                    <a:pt x="238" y="214"/>
                    <a:pt x="266" y="216"/>
                    <a:pt x="288" y="208"/>
                  </a:cubicBezTo>
                  <a:cubicBezTo>
                    <a:pt x="347" y="238"/>
                    <a:pt x="406" y="267"/>
                    <a:pt x="465" y="297"/>
                  </a:cubicBezTo>
                  <a:cubicBezTo>
                    <a:pt x="495" y="312"/>
                    <a:pt x="554" y="341"/>
                    <a:pt x="554" y="341"/>
                  </a:cubicBezTo>
                  <a:cubicBezTo>
                    <a:pt x="752" y="326"/>
                    <a:pt x="884" y="313"/>
                    <a:pt x="1063" y="253"/>
                  </a:cubicBezTo>
                  <a:cubicBezTo>
                    <a:pt x="1130" y="260"/>
                    <a:pt x="1199" y="255"/>
                    <a:pt x="1263" y="275"/>
                  </a:cubicBezTo>
                  <a:cubicBezTo>
                    <a:pt x="1298" y="286"/>
                    <a:pt x="1319" y="323"/>
                    <a:pt x="1351" y="341"/>
                  </a:cubicBezTo>
                  <a:cubicBezTo>
                    <a:pt x="1505" y="431"/>
                    <a:pt x="1488" y="420"/>
                    <a:pt x="1617" y="452"/>
                  </a:cubicBezTo>
                  <a:cubicBezTo>
                    <a:pt x="1684" y="445"/>
                    <a:pt x="1753" y="450"/>
                    <a:pt x="1817" y="430"/>
                  </a:cubicBezTo>
                  <a:cubicBezTo>
                    <a:pt x="1861" y="417"/>
                    <a:pt x="1968" y="301"/>
                    <a:pt x="1994" y="275"/>
                  </a:cubicBezTo>
                  <a:cubicBezTo>
                    <a:pt x="2012" y="257"/>
                    <a:pt x="2202" y="137"/>
                    <a:pt x="2237" y="120"/>
                  </a:cubicBezTo>
                  <a:cubicBezTo>
                    <a:pt x="2294" y="92"/>
                    <a:pt x="2355" y="75"/>
                    <a:pt x="2415" y="53"/>
                  </a:cubicBezTo>
                  <a:cubicBezTo>
                    <a:pt x="2459" y="37"/>
                    <a:pt x="2548" y="9"/>
                    <a:pt x="2548" y="9"/>
                  </a:cubicBezTo>
                  <a:cubicBezTo>
                    <a:pt x="2843" y="21"/>
                    <a:pt x="3057" y="0"/>
                    <a:pt x="3323" y="76"/>
                  </a:cubicBezTo>
                  <a:cubicBezTo>
                    <a:pt x="3481" y="121"/>
                    <a:pt x="3402" y="191"/>
                    <a:pt x="3611" y="275"/>
                  </a:cubicBezTo>
                  <a:cubicBezTo>
                    <a:pt x="3858" y="374"/>
                    <a:pt x="3767" y="320"/>
                    <a:pt x="3899" y="408"/>
                  </a:cubicBezTo>
                  <a:cubicBezTo>
                    <a:pt x="3906" y="437"/>
                    <a:pt x="3907" y="469"/>
                    <a:pt x="3921" y="496"/>
                  </a:cubicBezTo>
                  <a:cubicBezTo>
                    <a:pt x="3945" y="544"/>
                    <a:pt x="4010" y="629"/>
                    <a:pt x="4010" y="629"/>
                  </a:cubicBezTo>
                  <a:cubicBezTo>
                    <a:pt x="4017" y="651"/>
                    <a:pt x="4022" y="675"/>
                    <a:pt x="4032" y="696"/>
                  </a:cubicBezTo>
                  <a:cubicBezTo>
                    <a:pt x="4044" y="720"/>
                    <a:pt x="4074" y="736"/>
                    <a:pt x="4076" y="762"/>
                  </a:cubicBezTo>
                  <a:cubicBezTo>
                    <a:pt x="4082" y="836"/>
                    <a:pt x="4054" y="984"/>
                    <a:pt x="4054" y="984"/>
                  </a:cubicBezTo>
                </a:path>
              </a:pathLst>
            </a:custGeom>
            <a:noFill/>
            <a:ln w="9525">
              <a:solidFill>
                <a:srgbClr val="333300"/>
              </a:solidFill>
              <a:round/>
              <a:headEnd/>
              <a:tailEnd/>
            </a:ln>
          </p:spPr>
          <p:txBody>
            <a:bodyPr/>
            <a:lstStyle/>
            <a:p>
              <a:endParaRPr lang="ro-RO"/>
            </a:p>
          </p:txBody>
        </p:sp>
        <p:sp>
          <p:nvSpPr>
            <p:cNvPr id="188451" name="AutoShape 35"/>
            <p:cNvSpPr>
              <a:spLocks noChangeArrowheads="1"/>
            </p:cNvSpPr>
            <p:nvPr/>
          </p:nvSpPr>
          <p:spPr bwMode="auto">
            <a:xfrm>
              <a:off x="3433" y="2243"/>
              <a:ext cx="115" cy="180"/>
            </a:xfrm>
            <a:prstGeom prst="can">
              <a:avLst>
                <a:gd name="adj" fmla="val 39130"/>
              </a:avLst>
            </a:prstGeom>
            <a:gradFill rotWithShape="0">
              <a:gsLst>
                <a:gs pos="0">
                  <a:srgbClr val="FBEAC7"/>
                </a:gs>
                <a:gs pos="17999">
                  <a:srgbClr val="FEE7F2"/>
                </a:gs>
                <a:gs pos="36000">
                  <a:srgbClr val="FAC77D"/>
                </a:gs>
                <a:gs pos="61000">
                  <a:srgbClr val="FBA97D"/>
                </a:gs>
                <a:gs pos="82001">
                  <a:srgbClr val="FBD49C"/>
                </a:gs>
                <a:gs pos="100000">
                  <a:srgbClr val="FEE7F2"/>
                </a:gs>
              </a:gsLst>
              <a:lin ang="0" scaled="1"/>
            </a:gradFill>
            <a:ln w="9525">
              <a:solidFill>
                <a:srgbClr val="333300"/>
              </a:solidFill>
              <a:round/>
              <a:headEnd/>
              <a:tailEnd/>
            </a:ln>
          </p:spPr>
          <p:txBody>
            <a:bodyPr/>
            <a:lstStyle/>
            <a:p>
              <a:endParaRPr lang="ro-RO"/>
            </a:p>
          </p:txBody>
        </p:sp>
        <p:sp>
          <p:nvSpPr>
            <p:cNvPr id="188452" name="AutoShape 36"/>
            <p:cNvSpPr>
              <a:spLocks noChangeArrowheads="1"/>
            </p:cNvSpPr>
            <p:nvPr/>
          </p:nvSpPr>
          <p:spPr bwMode="auto">
            <a:xfrm>
              <a:off x="4586" y="2468"/>
              <a:ext cx="115" cy="134"/>
            </a:xfrm>
            <a:prstGeom prst="can">
              <a:avLst>
                <a:gd name="adj" fmla="val 29130"/>
              </a:avLst>
            </a:prstGeom>
            <a:gradFill rotWithShape="0">
              <a:gsLst>
                <a:gs pos="0">
                  <a:srgbClr val="FBEAC7"/>
                </a:gs>
                <a:gs pos="17999">
                  <a:srgbClr val="FEE7F2"/>
                </a:gs>
                <a:gs pos="36000">
                  <a:srgbClr val="FAC77D"/>
                </a:gs>
                <a:gs pos="61000">
                  <a:srgbClr val="FBA97D"/>
                </a:gs>
                <a:gs pos="82001">
                  <a:srgbClr val="FBD49C"/>
                </a:gs>
                <a:gs pos="100000">
                  <a:srgbClr val="FEE7F2"/>
                </a:gs>
              </a:gsLst>
              <a:lin ang="0" scaled="1"/>
            </a:gradFill>
            <a:ln w="9525">
              <a:solidFill>
                <a:srgbClr val="333300"/>
              </a:solidFill>
              <a:round/>
              <a:headEnd/>
              <a:tailEnd/>
            </a:ln>
          </p:spPr>
          <p:txBody>
            <a:bodyPr/>
            <a:lstStyle/>
            <a:p>
              <a:endParaRPr lang="ro-RO"/>
            </a:p>
          </p:txBody>
        </p:sp>
        <p:sp>
          <p:nvSpPr>
            <p:cNvPr id="188453" name="AutoShape 37"/>
            <p:cNvSpPr>
              <a:spLocks noChangeArrowheads="1"/>
            </p:cNvSpPr>
            <p:nvPr/>
          </p:nvSpPr>
          <p:spPr bwMode="auto">
            <a:xfrm>
              <a:off x="4124" y="1389"/>
              <a:ext cx="115" cy="135"/>
            </a:xfrm>
            <a:prstGeom prst="can">
              <a:avLst>
                <a:gd name="adj" fmla="val 29348"/>
              </a:avLst>
            </a:prstGeom>
            <a:gradFill rotWithShape="0">
              <a:gsLst>
                <a:gs pos="0">
                  <a:srgbClr val="FBEAC7"/>
                </a:gs>
                <a:gs pos="17999">
                  <a:srgbClr val="FEE7F2"/>
                </a:gs>
                <a:gs pos="36000">
                  <a:srgbClr val="FAC77D"/>
                </a:gs>
                <a:gs pos="61000">
                  <a:srgbClr val="FBA97D"/>
                </a:gs>
                <a:gs pos="82001">
                  <a:srgbClr val="FBD49C"/>
                </a:gs>
                <a:gs pos="100000">
                  <a:srgbClr val="FEE7F2"/>
                </a:gs>
              </a:gsLst>
              <a:lin ang="0" scaled="1"/>
            </a:gradFill>
            <a:ln w="9525">
              <a:solidFill>
                <a:srgbClr val="333300"/>
              </a:solidFill>
              <a:round/>
              <a:headEnd/>
              <a:tailEnd/>
            </a:ln>
          </p:spPr>
          <p:txBody>
            <a:bodyPr/>
            <a:lstStyle/>
            <a:p>
              <a:endParaRPr lang="ro-RO"/>
            </a:p>
          </p:txBody>
        </p:sp>
        <p:sp>
          <p:nvSpPr>
            <p:cNvPr id="188454" name="Freeform 38"/>
            <p:cNvSpPr>
              <a:spLocks/>
            </p:cNvSpPr>
            <p:nvPr/>
          </p:nvSpPr>
          <p:spPr bwMode="auto">
            <a:xfrm>
              <a:off x="4611" y="2295"/>
              <a:ext cx="18" cy="20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5" y="643"/>
                </a:cxn>
              </a:cxnLst>
              <a:rect l="0" t="0" r="r" b="b"/>
              <a:pathLst>
                <a:path w="45" h="643">
                  <a:moveTo>
                    <a:pt x="0" y="0"/>
                  </a:moveTo>
                  <a:cubicBezTo>
                    <a:pt x="44" y="296"/>
                    <a:pt x="45" y="239"/>
                    <a:pt x="45" y="643"/>
                  </a:cubicBezTo>
                </a:path>
              </a:pathLst>
            </a:custGeom>
            <a:noFill/>
            <a:ln w="9525">
              <a:solidFill>
                <a:srgbClr val="333300"/>
              </a:solidFill>
              <a:round/>
              <a:headEnd/>
              <a:tailEnd/>
            </a:ln>
          </p:spPr>
          <p:txBody>
            <a:bodyPr/>
            <a:lstStyle/>
            <a:p>
              <a:endParaRPr lang="ro-RO"/>
            </a:p>
          </p:txBody>
        </p:sp>
        <p:sp>
          <p:nvSpPr>
            <p:cNvPr id="188455" name="Freeform 39"/>
            <p:cNvSpPr>
              <a:spLocks/>
            </p:cNvSpPr>
            <p:nvPr/>
          </p:nvSpPr>
          <p:spPr bwMode="auto">
            <a:xfrm>
              <a:off x="3755" y="2155"/>
              <a:ext cx="865" cy="154"/>
            </a:xfrm>
            <a:custGeom>
              <a:avLst/>
              <a:gdLst/>
              <a:ahLst/>
              <a:cxnLst>
                <a:cxn ang="0">
                  <a:pos x="2163" y="493"/>
                </a:cxn>
                <a:cxn ang="0">
                  <a:pos x="1852" y="361"/>
                </a:cxn>
                <a:cxn ang="0">
                  <a:pos x="1343" y="272"/>
                </a:cxn>
                <a:cxn ang="0">
                  <a:pos x="988" y="73"/>
                </a:cxn>
                <a:cxn ang="0">
                  <a:pos x="723" y="50"/>
                </a:cxn>
                <a:cxn ang="0">
                  <a:pos x="390" y="73"/>
                </a:cxn>
                <a:cxn ang="0">
                  <a:pos x="280" y="95"/>
                </a:cxn>
                <a:cxn ang="0">
                  <a:pos x="147" y="50"/>
                </a:cxn>
                <a:cxn ang="0">
                  <a:pos x="14" y="6"/>
                </a:cxn>
              </a:cxnLst>
              <a:rect l="0" t="0" r="r" b="b"/>
              <a:pathLst>
                <a:path w="2163" h="493">
                  <a:moveTo>
                    <a:pt x="2163" y="493"/>
                  </a:moveTo>
                  <a:cubicBezTo>
                    <a:pt x="2081" y="413"/>
                    <a:pt x="1962" y="386"/>
                    <a:pt x="1852" y="361"/>
                  </a:cubicBezTo>
                  <a:cubicBezTo>
                    <a:pt x="1634" y="312"/>
                    <a:pt x="1652" y="310"/>
                    <a:pt x="1343" y="272"/>
                  </a:cubicBezTo>
                  <a:cubicBezTo>
                    <a:pt x="1276" y="67"/>
                    <a:pt x="1206" y="93"/>
                    <a:pt x="988" y="73"/>
                  </a:cubicBezTo>
                  <a:cubicBezTo>
                    <a:pt x="900" y="65"/>
                    <a:pt x="811" y="58"/>
                    <a:pt x="723" y="50"/>
                  </a:cubicBezTo>
                  <a:cubicBezTo>
                    <a:pt x="612" y="58"/>
                    <a:pt x="501" y="62"/>
                    <a:pt x="390" y="73"/>
                  </a:cubicBezTo>
                  <a:cubicBezTo>
                    <a:pt x="353" y="77"/>
                    <a:pt x="317" y="99"/>
                    <a:pt x="280" y="95"/>
                  </a:cubicBezTo>
                  <a:cubicBezTo>
                    <a:pt x="233" y="91"/>
                    <a:pt x="191" y="65"/>
                    <a:pt x="147" y="50"/>
                  </a:cubicBezTo>
                  <a:cubicBezTo>
                    <a:pt x="0" y="0"/>
                    <a:pt x="70" y="62"/>
                    <a:pt x="14" y="6"/>
                  </a:cubicBezTo>
                </a:path>
              </a:pathLst>
            </a:custGeom>
            <a:noFill/>
            <a:ln w="9525">
              <a:solidFill>
                <a:srgbClr val="333300"/>
              </a:solidFill>
              <a:round/>
              <a:headEnd/>
              <a:tailEnd/>
            </a:ln>
          </p:spPr>
          <p:txBody>
            <a:bodyPr/>
            <a:lstStyle/>
            <a:p>
              <a:endParaRPr lang="ro-RO"/>
            </a:p>
          </p:txBody>
        </p:sp>
        <p:sp>
          <p:nvSpPr>
            <p:cNvPr id="188456" name="Freeform 40"/>
            <p:cNvSpPr>
              <a:spLocks/>
            </p:cNvSpPr>
            <p:nvPr/>
          </p:nvSpPr>
          <p:spPr bwMode="auto">
            <a:xfrm>
              <a:off x="4660" y="2209"/>
              <a:ext cx="211" cy="265"/>
            </a:xfrm>
            <a:custGeom>
              <a:avLst/>
              <a:gdLst/>
              <a:ahLst/>
              <a:cxnLst>
                <a:cxn ang="0">
                  <a:pos x="11" y="851"/>
                </a:cxn>
                <a:cxn ang="0">
                  <a:pos x="34" y="142"/>
                </a:cxn>
                <a:cxn ang="0">
                  <a:pos x="299" y="31"/>
                </a:cxn>
                <a:cxn ang="0">
                  <a:pos x="521" y="98"/>
                </a:cxn>
              </a:cxnLst>
              <a:rect l="0" t="0" r="r" b="b"/>
              <a:pathLst>
                <a:path w="528" h="851">
                  <a:moveTo>
                    <a:pt x="11" y="851"/>
                  </a:moveTo>
                  <a:cubicBezTo>
                    <a:pt x="19" y="615"/>
                    <a:pt x="0" y="376"/>
                    <a:pt x="34" y="142"/>
                  </a:cubicBezTo>
                  <a:cubicBezTo>
                    <a:pt x="48" y="47"/>
                    <a:pt x="299" y="31"/>
                    <a:pt x="299" y="31"/>
                  </a:cubicBezTo>
                  <a:cubicBezTo>
                    <a:pt x="528" y="77"/>
                    <a:pt x="521" y="0"/>
                    <a:pt x="521" y="98"/>
                  </a:cubicBezTo>
                </a:path>
              </a:pathLst>
            </a:custGeom>
            <a:noFill/>
            <a:ln w="38100" cmpd="sng">
              <a:solidFill>
                <a:srgbClr val="333300"/>
              </a:solidFill>
              <a:round/>
              <a:headEnd/>
              <a:tailEnd/>
            </a:ln>
          </p:spPr>
          <p:txBody>
            <a:bodyPr/>
            <a:lstStyle/>
            <a:p>
              <a:endParaRPr lang="ro-RO"/>
            </a:p>
          </p:txBody>
        </p:sp>
        <p:sp>
          <p:nvSpPr>
            <p:cNvPr id="188457" name="Freeform 41"/>
            <p:cNvSpPr>
              <a:spLocks/>
            </p:cNvSpPr>
            <p:nvPr/>
          </p:nvSpPr>
          <p:spPr bwMode="auto">
            <a:xfrm>
              <a:off x="3513" y="2011"/>
              <a:ext cx="159" cy="249"/>
            </a:xfrm>
            <a:custGeom>
              <a:avLst/>
              <a:gdLst/>
              <a:ahLst/>
              <a:cxnLst>
                <a:cxn ang="0">
                  <a:pos x="23" y="797"/>
                </a:cxn>
                <a:cxn ang="0">
                  <a:pos x="45" y="709"/>
                </a:cxn>
                <a:cxn ang="0">
                  <a:pos x="0" y="487"/>
                </a:cxn>
                <a:cxn ang="0">
                  <a:pos x="45" y="155"/>
                </a:cxn>
                <a:cxn ang="0">
                  <a:pos x="133" y="88"/>
                </a:cxn>
                <a:cxn ang="0">
                  <a:pos x="399" y="0"/>
                </a:cxn>
              </a:cxnLst>
              <a:rect l="0" t="0" r="r" b="b"/>
              <a:pathLst>
                <a:path w="399" h="797">
                  <a:moveTo>
                    <a:pt x="23" y="797"/>
                  </a:moveTo>
                  <a:cubicBezTo>
                    <a:pt x="30" y="768"/>
                    <a:pt x="47" y="739"/>
                    <a:pt x="45" y="709"/>
                  </a:cubicBezTo>
                  <a:cubicBezTo>
                    <a:pt x="39" y="634"/>
                    <a:pt x="0" y="487"/>
                    <a:pt x="0" y="487"/>
                  </a:cubicBezTo>
                  <a:cubicBezTo>
                    <a:pt x="15" y="376"/>
                    <a:pt x="10" y="261"/>
                    <a:pt x="45" y="155"/>
                  </a:cubicBezTo>
                  <a:cubicBezTo>
                    <a:pt x="57" y="120"/>
                    <a:pt x="103" y="109"/>
                    <a:pt x="133" y="88"/>
                  </a:cubicBezTo>
                  <a:cubicBezTo>
                    <a:pt x="227" y="20"/>
                    <a:pt x="282" y="0"/>
                    <a:pt x="399" y="0"/>
                  </a:cubicBezTo>
                </a:path>
              </a:pathLst>
            </a:custGeom>
            <a:noFill/>
            <a:ln w="28575" cmpd="sng">
              <a:solidFill>
                <a:srgbClr val="333300"/>
              </a:solidFill>
              <a:round/>
              <a:headEnd/>
              <a:tailEnd/>
            </a:ln>
          </p:spPr>
          <p:txBody>
            <a:bodyPr/>
            <a:lstStyle/>
            <a:p>
              <a:endParaRPr lang="ro-RO"/>
            </a:p>
          </p:txBody>
        </p:sp>
        <p:sp>
          <p:nvSpPr>
            <p:cNvPr id="188458" name="Line 42"/>
            <p:cNvSpPr>
              <a:spLocks noChangeShapeType="1"/>
            </p:cNvSpPr>
            <p:nvPr/>
          </p:nvSpPr>
          <p:spPr bwMode="auto">
            <a:xfrm flipH="1" flipV="1">
              <a:off x="3721" y="760"/>
              <a:ext cx="518" cy="674"/>
            </a:xfrm>
            <a:prstGeom prst="line">
              <a:avLst/>
            </a:prstGeom>
            <a:noFill/>
            <a:ln w="9525">
              <a:solidFill>
                <a:srgbClr val="333300"/>
              </a:solidFill>
              <a:prstDash val="sysDot"/>
              <a:round/>
              <a:headEnd/>
              <a:tailEnd/>
            </a:ln>
          </p:spPr>
          <p:txBody>
            <a:bodyPr/>
            <a:lstStyle/>
            <a:p>
              <a:endParaRPr lang="ro-RO"/>
            </a:p>
          </p:txBody>
        </p:sp>
        <p:sp>
          <p:nvSpPr>
            <p:cNvPr id="188459" name="Line 43"/>
            <p:cNvSpPr>
              <a:spLocks noChangeShapeType="1"/>
            </p:cNvSpPr>
            <p:nvPr/>
          </p:nvSpPr>
          <p:spPr bwMode="auto">
            <a:xfrm flipV="1">
              <a:off x="3491" y="805"/>
              <a:ext cx="230" cy="1438"/>
            </a:xfrm>
            <a:prstGeom prst="line">
              <a:avLst/>
            </a:prstGeom>
            <a:noFill/>
            <a:ln w="9525" cap="rnd">
              <a:solidFill>
                <a:srgbClr val="333300"/>
              </a:solidFill>
              <a:prstDash val="sysDot"/>
              <a:round/>
              <a:headEnd/>
              <a:tailEnd/>
            </a:ln>
          </p:spPr>
          <p:txBody>
            <a:bodyPr/>
            <a:lstStyle/>
            <a:p>
              <a:endParaRPr lang="ro-RO"/>
            </a:p>
          </p:txBody>
        </p:sp>
        <p:sp>
          <p:nvSpPr>
            <p:cNvPr id="188460" name="AutoShape 44"/>
            <p:cNvSpPr>
              <a:spLocks noChangeArrowheads="1"/>
            </p:cNvSpPr>
            <p:nvPr/>
          </p:nvSpPr>
          <p:spPr bwMode="auto">
            <a:xfrm flipH="1">
              <a:off x="3109" y="436"/>
              <a:ext cx="461" cy="165"/>
            </a:xfrm>
            <a:prstGeom prst="wedgeRectCallout">
              <a:avLst>
                <a:gd name="adj1" fmla="val -79287"/>
                <a:gd name="adj2" fmla="val 119694"/>
              </a:avLst>
            </a:prstGeom>
            <a:solidFill>
              <a:srgbClr val="FFCC99"/>
            </a:solidFill>
            <a:ln w="9525">
              <a:solidFill>
                <a:srgbClr val="333300"/>
              </a:solidFill>
              <a:miter lim="800000"/>
              <a:headEnd/>
              <a:tailEnd/>
            </a:ln>
          </p:spPr>
          <p:txBody>
            <a:bodyPr/>
            <a:lstStyle/>
            <a:p>
              <a:pPr algn="ctr"/>
              <a:r>
                <a:rPr lang="ru-RU" sz="1000"/>
                <a:t>МВЭ-72</a:t>
              </a:r>
            </a:p>
          </p:txBody>
        </p:sp>
        <p:sp>
          <p:nvSpPr>
            <p:cNvPr id="188461" name="AutoShape 45"/>
            <p:cNvSpPr>
              <a:spLocks noChangeArrowheads="1"/>
            </p:cNvSpPr>
            <p:nvPr/>
          </p:nvSpPr>
          <p:spPr bwMode="auto">
            <a:xfrm>
              <a:off x="958" y="985"/>
              <a:ext cx="172" cy="134"/>
            </a:xfrm>
            <a:prstGeom prst="can">
              <a:avLst>
                <a:gd name="adj" fmla="val 25000"/>
              </a:avLst>
            </a:prstGeom>
            <a:gradFill rotWithShape="0">
              <a:gsLst>
                <a:gs pos="0">
                  <a:srgbClr val="FFCC00"/>
                </a:gs>
                <a:gs pos="100000">
                  <a:srgbClr val="FFCC00">
                    <a:gamma/>
                    <a:shade val="46275"/>
                    <a:invGamma/>
                  </a:srgbClr>
                </a:gs>
              </a:gsLst>
              <a:lin ang="0" scaled="1"/>
            </a:gradFill>
            <a:ln w="9525">
              <a:solidFill>
                <a:srgbClr val="333300"/>
              </a:solidFill>
              <a:round/>
              <a:headEnd/>
              <a:tailEnd/>
            </a:ln>
          </p:spPr>
          <p:txBody>
            <a:bodyPr/>
            <a:lstStyle/>
            <a:p>
              <a:endParaRPr lang="ro-RO"/>
            </a:p>
          </p:txBody>
        </p:sp>
        <p:sp>
          <p:nvSpPr>
            <p:cNvPr id="188462" name="Freeform 46"/>
            <p:cNvSpPr>
              <a:spLocks/>
            </p:cNvSpPr>
            <p:nvPr/>
          </p:nvSpPr>
          <p:spPr bwMode="auto">
            <a:xfrm>
              <a:off x="4213" y="1174"/>
              <a:ext cx="168" cy="229"/>
            </a:xfrm>
            <a:custGeom>
              <a:avLst/>
              <a:gdLst/>
              <a:ahLst/>
              <a:cxnLst>
                <a:cxn ang="0">
                  <a:pos x="0" y="731"/>
                </a:cxn>
                <a:cxn ang="0">
                  <a:pos x="110" y="288"/>
                </a:cxn>
                <a:cxn ang="0">
                  <a:pos x="177" y="133"/>
                </a:cxn>
                <a:cxn ang="0">
                  <a:pos x="332" y="22"/>
                </a:cxn>
                <a:cxn ang="0">
                  <a:pos x="420" y="0"/>
                </a:cxn>
              </a:cxnLst>
              <a:rect l="0" t="0" r="r" b="b"/>
              <a:pathLst>
                <a:path w="420" h="731">
                  <a:moveTo>
                    <a:pt x="0" y="731"/>
                  </a:moveTo>
                  <a:cubicBezTo>
                    <a:pt x="31" y="576"/>
                    <a:pt x="61" y="439"/>
                    <a:pt x="110" y="288"/>
                  </a:cubicBezTo>
                  <a:cubicBezTo>
                    <a:pt x="142" y="190"/>
                    <a:pt x="112" y="211"/>
                    <a:pt x="177" y="133"/>
                  </a:cubicBezTo>
                  <a:cubicBezTo>
                    <a:pt x="228" y="72"/>
                    <a:pt x="256" y="51"/>
                    <a:pt x="332" y="22"/>
                  </a:cubicBezTo>
                  <a:cubicBezTo>
                    <a:pt x="360" y="11"/>
                    <a:pt x="420" y="0"/>
                    <a:pt x="420" y="0"/>
                  </a:cubicBezTo>
                </a:path>
              </a:pathLst>
            </a:custGeom>
            <a:noFill/>
            <a:ln w="38100" cmpd="sng">
              <a:solidFill>
                <a:srgbClr val="333300"/>
              </a:solidFill>
              <a:round/>
              <a:headEnd/>
              <a:tailEnd/>
            </a:ln>
          </p:spPr>
          <p:txBody>
            <a:bodyPr/>
            <a:lstStyle/>
            <a:p>
              <a:endParaRPr lang="ro-RO"/>
            </a:p>
          </p:txBody>
        </p:sp>
        <p:sp>
          <p:nvSpPr>
            <p:cNvPr id="188463" name="AutoShape 47"/>
            <p:cNvSpPr>
              <a:spLocks noChangeArrowheads="1"/>
            </p:cNvSpPr>
            <p:nvPr/>
          </p:nvSpPr>
          <p:spPr bwMode="auto">
            <a:xfrm>
              <a:off x="1360" y="1525"/>
              <a:ext cx="172" cy="45"/>
            </a:xfrm>
            <a:prstGeom prst="cube">
              <a:avLst>
                <a:gd name="adj" fmla="val 25000"/>
              </a:avLst>
            </a:prstGeom>
            <a:solidFill>
              <a:srgbClr val="FF0000"/>
            </a:solidFill>
            <a:ln w="9525">
              <a:solidFill>
                <a:srgbClr val="3333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ro-RO"/>
            </a:p>
          </p:txBody>
        </p:sp>
        <p:sp>
          <p:nvSpPr>
            <p:cNvPr id="188464" name="AutoShape 48"/>
            <p:cNvSpPr>
              <a:spLocks noChangeArrowheads="1"/>
            </p:cNvSpPr>
            <p:nvPr/>
          </p:nvSpPr>
          <p:spPr bwMode="auto">
            <a:xfrm>
              <a:off x="1360" y="1476"/>
              <a:ext cx="172" cy="45"/>
            </a:xfrm>
            <a:prstGeom prst="cube">
              <a:avLst>
                <a:gd name="adj" fmla="val 25000"/>
              </a:avLst>
            </a:prstGeom>
            <a:solidFill>
              <a:srgbClr val="008000"/>
            </a:solidFill>
            <a:ln w="9525">
              <a:solidFill>
                <a:srgbClr val="3333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ro-RO"/>
            </a:p>
          </p:txBody>
        </p:sp>
        <p:sp>
          <p:nvSpPr>
            <p:cNvPr id="188465" name="AutoShape 49"/>
            <p:cNvSpPr>
              <a:spLocks noChangeArrowheads="1"/>
            </p:cNvSpPr>
            <p:nvPr/>
          </p:nvSpPr>
          <p:spPr bwMode="auto">
            <a:xfrm>
              <a:off x="1417" y="1967"/>
              <a:ext cx="173" cy="46"/>
            </a:xfrm>
            <a:prstGeom prst="cube">
              <a:avLst>
                <a:gd name="adj" fmla="val 25000"/>
              </a:avLst>
            </a:prstGeom>
            <a:solidFill>
              <a:srgbClr val="008000"/>
            </a:solidFill>
            <a:ln w="9525">
              <a:solidFill>
                <a:srgbClr val="3333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ro-RO"/>
            </a:p>
          </p:txBody>
        </p:sp>
        <p:sp>
          <p:nvSpPr>
            <p:cNvPr id="188466" name="AutoShape 50"/>
            <p:cNvSpPr>
              <a:spLocks noChangeArrowheads="1"/>
            </p:cNvSpPr>
            <p:nvPr/>
          </p:nvSpPr>
          <p:spPr bwMode="auto">
            <a:xfrm>
              <a:off x="1417" y="2017"/>
              <a:ext cx="173" cy="44"/>
            </a:xfrm>
            <a:prstGeom prst="cube">
              <a:avLst>
                <a:gd name="adj" fmla="val 25000"/>
              </a:avLst>
            </a:prstGeom>
            <a:solidFill>
              <a:srgbClr val="FF0000"/>
            </a:solidFill>
            <a:ln w="9525">
              <a:solidFill>
                <a:srgbClr val="3333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ro-RO"/>
            </a:p>
          </p:txBody>
        </p:sp>
        <p:sp>
          <p:nvSpPr>
            <p:cNvPr id="188467" name="AutoShape 51"/>
            <p:cNvSpPr>
              <a:spLocks noChangeArrowheads="1"/>
            </p:cNvSpPr>
            <p:nvPr/>
          </p:nvSpPr>
          <p:spPr bwMode="auto">
            <a:xfrm>
              <a:off x="1820" y="1328"/>
              <a:ext cx="173" cy="45"/>
            </a:xfrm>
            <a:prstGeom prst="cube">
              <a:avLst>
                <a:gd name="adj" fmla="val 25000"/>
              </a:avLst>
            </a:prstGeom>
            <a:solidFill>
              <a:srgbClr val="FF0000"/>
            </a:solidFill>
            <a:ln w="9525">
              <a:solidFill>
                <a:srgbClr val="3333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ro-RO"/>
            </a:p>
          </p:txBody>
        </p:sp>
        <p:sp>
          <p:nvSpPr>
            <p:cNvPr id="188468" name="AutoShape 52"/>
            <p:cNvSpPr>
              <a:spLocks noChangeArrowheads="1"/>
            </p:cNvSpPr>
            <p:nvPr/>
          </p:nvSpPr>
          <p:spPr bwMode="auto">
            <a:xfrm>
              <a:off x="1993" y="1574"/>
              <a:ext cx="173" cy="45"/>
            </a:xfrm>
            <a:prstGeom prst="cube">
              <a:avLst>
                <a:gd name="adj" fmla="val 25000"/>
              </a:avLst>
            </a:prstGeom>
            <a:solidFill>
              <a:srgbClr val="FF0000"/>
            </a:solidFill>
            <a:ln w="9525">
              <a:solidFill>
                <a:srgbClr val="3333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ro-RO"/>
            </a:p>
          </p:txBody>
        </p:sp>
        <p:sp>
          <p:nvSpPr>
            <p:cNvPr id="188469" name="AutoShape 53"/>
            <p:cNvSpPr>
              <a:spLocks noChangeArrowheads="1"/>
            </p:cNvSpPr>
            <p:nvPr/>
          </p:nvSpPr>
          <p:spPr bwMode="auto">
            <a:xfrm>
              <a:off x="1705" y="2213"/>
              <a:ext cx="173" cy="45"/>
            </a:xfrm>
            <a:prstGeom prst="cube">
              <a:avLst>
                <a:gd name="adj" fmla="val 25000"/>
              </a:avLst>
            </a:prstGeom>
            <a:solidFill>
              <a:srgbClr val="FF0000"/>
            </a:solidFill>
            <a:ln w="9525">
              <a:solidFill>
                <a:srgbClr val="3333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ro-RO"/>
            </a:p>
          </p:txBody>
        </p:sp>
        <p:sp>
          <p:nvSpPr>
            <p:cNvPr id="188470" name="AutoShape 54"/>
            <p:cNvSpPr>
              <a:spLocks noChangeArrowheads="1"/>
            </p:cNvSpPr>
            <p:nvPr/>
          </p:nvSpPr>
          <p:spPr bwMode="auto">
            <a:xfrm>
              <a:off x="1763" y="1820"/>
              <a:ext cx="172" cy="45"/>
            </a:xfrm>
            <a:prstGeom prst="cube">
              <a:avLst>
                <a:gd name="adj" fmla="val 25000"/>
              </a:avLst>
            </a:prstGeom>
            <a:solidFill>
              <a:srgbClr val="FF0000"/>
            </a:solidFill>
            <a:ln w="9525">
              <a:solidFill>
                <a:srgbClr val="3333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ro-RO"/>
            </a:p>
          </p:txBody>
        </p:sp>
        <p:sp>
          <p:nvSpPr>
            <p:cNvPr id="188471" name="AutoShape 55"/>
            <p:cNvSpPr>
              <a:spLocks noChangeArrowheads="1"/>
            </p:cNvSpPr>
            <p:nvPr/>
          </p:nvSpPr>
          <p:spPr bwMode="auto">
            <a:xfrm>
              <a:off x="1820" y="1279"/>
              <a:ext cx="173" cy="45"/>
            </a:xfrm>
            <a:prstGeom prst="cube">
              <a:avLst>
                <a:gd name="adj" fmla="val 25000"/>
              </a:avLst>
            </a:prstGeom>
            <a:solidFill>
              <a:srgbClr val="008000"/>
            </a:solidFill>
            <a:ln w="9525">
              <a:solidFill>
                <a:srgbClr val="3333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ro-RO"/>
            </a:p>
          </p:txBody>
        </p:sp>
        <p:sp>
          <p:nvSpPr>
            <p:cNvPr id="188472" name="AutoShape 56"/>
            <p:cNvSpPr>
              <a:spLocks noChangeArrowheads="1"/>
            </p:cNvSpPr>
            <p:nvPr/>
          </p:nvSpPr>
          <p:spPr bwMode="auto">
            <a:xfrm>
              <a:off x="1993" y="1525"/>
              <a:ext cx="173" cy="45"/>
            </a:xfrm>
            <a:prstGeom prst="cube">
              <a:avLst>
                <a:gd name="adj" fmla="val 25000"/>
              </a:avLst>
            </a:prstGeom>
            <a:solidFill>
              <a:srgbClr val="008000"/>
            </a:solidFill>
            <a:ln w="9525">
              <a:solidFill>
                <a:srgbClr val="3333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ro-RO"/>
            </a:p>
          </p:txBody>
        </p:sp>
        <p:sp>
          <p:nvSpPr>
            <p:cNvPr id="188473" name="AutoShape 57"/>
            <p:cNvSpPr>
              <a:spLocks noChangeArrowheads="1"/>
            </p:cNvSpPr>
            <p:nvPr/>
          </p:nvSpPr>
          <p:spPr bwMode="auto">
            <a:xfrm>
              <a:off x="1763" y="1771"/>
              <a:ext cx="172" cy="45"/>
            </a:xfrm>
            <a:prstGeom prst="cube">
              <a:avLst>
                <a:gd name="adj" fmla="val 25000"/>
              </a:avLst>
            </a:prstGeom>
            <a:solidFill>
              <a:srgbClr val="008000"/>
            </a:solidFill>
            <a:ln w="9525">
              <a:solidFill>
                <a:srgbClr val="3333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ro-RO"/>
            </a:p>
          </p:txBody>
        </p:sp>
        <p:sp>
          <p:nvSpPr>
            <p:cNvPr id="188474" name="AutoShape 58"/>
            <p:cNvSpPr>
              <a:spLocks noChangeArrowheads="1"/>
            </p:cNvSpPr>
            <p:nvPr/>
          </p:nvSpPr>
          <p:spPr bwMode="auto">
            <a:xfrm>
              <a:off x="1705" y="2164"/>
              <a:ext cx="173" cy="45"/>
            </a:xfrm>
            <a:prstGeom prst="cube">
              <a:avLst>
                <a:gd name="adj" fmla="val 25000"/>
              </a:avLst>
            </a:prstGeom>
            <a:solidFill>
              <a:srgbClr val="008000"/>
            </a:solidFill>
            <a:ln w="9525">
              <a:solidFill>
                <a:srgbClr val="3333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ro-RO"/>
            </a:p>
          </p:txBody>
        </p:sp>
        <p:sp>
          <p:nvSpPr>
            <p:cNvPr id="188475" name="AutoShape 59"/>
            <p:cNvSpPr>
              <a:spLocks noChangeArrowheads="1"/>
            </p:cNvSpPr>
            <p:nvPr/>
          </p:nvSpPr>
          <p:spPr bwMode="auto">
            <a:xfrm>
              <a:off x="3606" y="2423"/>
              <a:ext cx="173" cy="45"/>
            </a:xfrm>
            <a:prstGeom prst="cube">
              <a:avLst>
                <a:gd name="adj" fmla="val 25000"/>
              </a:avLst>
            </a:prstGeom>
            <a:solidFill>
              <a:srgbClr val="008000"/>
            </a:solidFill>
            <a:ln w="9525">
              <a:solidFill>
                <a:srgbClr val="3333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ro-RO"/>
            </a:p>
          </p:txBody>
        </p:sp>
        <p:sp>
          <p:nvSpPr>
            <p:cNvPr id="188476" name="AutoShape 60"/>
            <p:cNvSpPr>
              <a:spLocks noChangeArrowheads="1"/>
            </p:cNvSpPr>
            <p:nvPr/>
          </p:nvSpPr>
          <p:spPr bwMode="auto">
            <a:xfrm>
              <a:off x="4354" y="1520"/>
              <a:ext cx="173" cy="45"/>
            </a:xfrm>
            <a:prstGeom prst="cube">
              <a:avLst>
                <a:gd name="adj" fmla="val 25000"/>
              </a:avLst>
            </a:prstGeom>
            <a:solidFill>
              <a:srgbClr val="008000"/>
            </a:solidFill>
            <a:ln w="9525">
              <a:solidFill>
                <a:srgbClr val="3333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ro-RO"/>
            </a:p>
          </p:txBody>
        </p:sp>
        <p:sp>
          <p:nvSpPr>
            <p:cNvPr id="188477" name="AutoShape 61"/>
            <p:cNvSpPr>
              <a:spLocks noChangeArrowheads="1"/>
            </p:cNvSpPr>
            <p:nvPr/>
          </p:nvSpPr>
          <p:spPr bwMode="auto">
            <a:xfrm>
              <a:off x="4758" y="2630"/>
              <a:ext cx="172" cy="45"/>
            </a:xfrm>
            <a:prstGeom prst="cube">
              <a:avLst>
                <a:gd name="adj" fmla="val 25000"/>
              </a:avLst>
            </a:prstGeom>
            <a:solidFill>
              <a:srgbClr val="008000"/>
            </a:solidFill>
            <a:ln w="9525">
              <a:solidFill>
                <a:srgbClr val="3333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ro-RO"/>
            </a:p>
          </p:txBody>
        </p:sp>
        <p:sp>
          <p:nvSpPr>
            <p:cNvPr id="188478" name="Freeform 62"/>
            <p:cNvSpPr>
              <a:spLocks/>
            </p:cNvSpPr>
            <p:nvPr/>
          </p:nvSpPr>
          <p:spPr bwMode="auto">
            <a:xfrm>
              <a:off x="1980" y="1313"/>
              <a:ext cx="35" cy="14"/>
            </a:xfrm>
            <a:custGeom>
              <a:avLst/>
              <a:gdLst/>
              <a:ahLst/>
              <a:cxnLst>
                <a:cxn ang="0">
                  <a:pos x="88" y="0"/>
                </a:cxn>
                <a:cxn ang="0">
                  <a:pos x="0" y="45"/>
                </a:cxn>
                <a:cxn ang="0">
                  <a:pos x="88" y="0"/>
                </a:cxn>
              </a:cxnLst>
              <a:rect l="0" t="0" r="r" b="b"/>
              <a:pathLst>
                <a:path w="88" h="45">
                  <a:moveTo>
                    <a:pt x="88" y="0"/>
                  </a:moveTo>
                  <a:cubicBezTo>
                    <a:pt x="59" y="15"/>
                    <a:pt x="0" y="45"/>
                    <a:pt x="0" y="45"/>
                  </a:cubicBezTo>
                  <a:cubicBezTo>
                    <a:pt x="0" y="45"/>
                    <a:pt x="59" y="15"/>
                    <a:pt x="88" y="0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333300"/>
              </a:solidFill>
              <a:round/>
              <a:headEnd/>
              <a:tailEnd/>
            </a:ln>
          </p:spPr>
          <p:txBody>
            <a:bodyPr/>
            <a:lstStyle/>
            <a:p>
              <a:endParaRPr lang="ro-RO"/>
            </a:p>
          </p:txBody>
        </p:sp>
        <p:sp>
          <p:nvSpPr>
            <p:cNvPr id="188479" name="Freeform 63"/>
            <p:cNvSpPr>
              <a:spLocks/>
            </p:cNvSpPr>
            <p:nvPr/>
          </p:nvSpPr>
          <p:spPr bwMode="auto">
            <a:xfrm>
              <a:off x="1546" y="1320"/>
              <a:ext cx="265" cy="491"/>
            </a:xfrm>
            <a:custGeom>
              <a:avLst/>
              <a:gdLst/>
              <a:ahLst/>
              <a:cxnLst>
                <a:cxn ang="0">
                  <a:pos x="665" y="0"/>
                </a:cxn>
                <a:cxn ang="0">
                  <a:pos x="266" y="89"/>
                </a:cxn>
                <a:cxn ang="0">
                  <a:pos x="111" y="377"/>
                </a:cxn>
                <a:cxn ang="0">
                  <a:pos x="0" y="576"/>
                </a:cxn>
                <a:cxn ang="0">
                  <a:pos x="222" y="798"/>
                </a:cxn>
                <a:cxn ang="0">
                  <a:pos x="355" y="1108"/>
                </a:cxn>
                <a:cxn ang="0">
                  <a:pos x="399" y="1175"/>
                </a:cxn>
                <a:cxn ang="0">
                  <a:pos x="554" y="1263"/>
                </a:cxn>
                <a:cxn ang="0">
                  <a:pos x="510" y="1573"/>
                </a:cxn>
              </a:cxnLst>
              <a:rect l="0" t="0" r="r" b="b"/>
              <a:pathLst>
                <a:path w="665" h="1573">
                  <a:moveTo>
                    <a:pt x="665" y="0"/>
                  </a:moveTo>
                  <a:cubicBezTo>
                    <a:pt x="535" y="45"/>
                    <a:pt x="399" y="56"/>
                    <a:pt x="266" y="89"/>
                  </a:cubicBezTo>
                  <a:cubicBezTo>
                    <a:pt x="217" y="188"/>
                    <a:pt x="165" y="282"/>
                    <a:pt x="111" y="377"/>
                  </a:cubicBezTo>
                  <a:cubicBezTo>
                    <a:pt x="68" y="452"/>
                    <a:pt x="61" y="516"/>
                    <a:pt x="0" y="576"/>
                  </a:cubicBezTo>
                  <a:cubicBezTo>
                    <a:pt x="67" y="665"/>
                    <a:pt x="129" y="737"/>
                    <a:pt x="222" y="798"/>
                  </a:cubicBezTo>
                  <a:cubicBezTo>
                    <a:pt x="263" y="921"/>
                    <a:pt x="279" y="993"/>
                    <a:pt x="355" y="1108"/>
                  </a:cubicBezTo>
                  <a:cubicBezTo>
                    <a:pt x="370" y="1130"/>
                    <a:pt x="378" y="1158"/>
                    <a:pt x="399" y="1175"/>
                  </a:cubicBezTo>
                  <a:cubicBezTo>
                    <a:pt x="445" y="1213"/>
                    <a:pt x="505" y="1230"/>
                    <a:pt x="554" y="1263"/>
                  </a:cubicBezTo>
                  <a:cubicBezTo>
                    <a:pt x="590" y="1373"/>
                    <a:pt x="596" y="1487"/>
                    <a:pt x="510" y="1573"/>
                  </a:cubicBezTo>
                </a:path>
              </a:pathLst>
            </a:custGeom>
            <a:noFill/>
            <a:ln w="9525">
              <a:solidFill>
                <a:srgbClr val="333300"/>
              </a:solidFill>
              <a:round/>
              <a:headEnd/>
              <a:tailEnd/>
            </a:ln>
          </p:spPr>
          <p:txBody>
            <a:bodyPr/>
            <a:lstStyle/>
            <a:p>
              <a:endParaRPr lang="ro-RO"/>
            </a:p>
          </p:txBody>
        </p:sp>
        <p:sp>
          <p:nvSpPr>
            <p:cNvPr id="188480" name="Line 64"/>
            <p:cNvSpPr>
              <a:spLocks noChangeShapeType="1"/>
            </p:cNvSpPr>
            <p:nvPr/>
          </p:nvSpPr>
          <p:spPr bwMode="auto">
            <a:xfrm>
              <a:off x="1244" y="1525"/>
              <a:ext cx="116" cy="0"/>
            </a:xfrm>
            <a:prstGeom prst="line">
              <a:avLst/>
            </a:prstGeom>
            <a:noFill/>
            <a:ln w="9525">
              <a:solidFill>
                <a:srgbClr val="333300"/>
              </a:solidFill>
              <a:round/>
              <a:headEnd/>
              <a:tailEnd type="triangle" w="med" len="med"/>
            </a:ln>
          </p:spPr>
          <p:txBody>
            <a:bodyPr/>
            <a:lstStyle/>
            <a:p>
              <a:endParaRPr lang="ro-RO"/>
            </a:p>
          </p:txBody>
        </p:sp>
        <p:sp>
          <p:nvSpPr>
            <p:cNvPr id="188481" name="Line 65"/>
            <p:cNvSpPr>
              <a:spLocks noChangeShapeType="1"/>
            </p:cNvSpPr>
            <p:nvPr/>
          </p:nvSpPr>
          <p:spPr bwMode="auto">
            <a:xfrm rot="-2169450">
              <a:off x="1360" y="2017"/>
              <a:ext cx="57" cy="44"/>
            </a:xfrm>
            <a:prstGeom prst="line">
              <a:avLst/>
            </a:prstGeom>
            <a:noFill/>
            <a:ln w="9525">
              <a:solidFill>
                <a:srgbClr val="333300"/>
              </a:solidFill>
              <a:round/>
              <a:headEnd/>
              <a:tailEnd type="triangle" w="med" len="med"/>
            </a:ln>
          </p:spPr>
          <p:txBody>
            <a:bodyPr/>
            <a:lstStyle/>
            <a:p>
              <a:endParaRPr lang="ro-RO"/>
            </a:p>
          </p:txBody>
        </p:sp>
        <p:sp>
          <p:nvSpPr>
            <p:cNvPr id="188482" name="Line 66"/>
            <p:cNvSpPr>
              <a:spLocks noChangeShapeType="1"/>
            </p:cNvSpPr>
            <p:nvPr/>
          </p:nvSpPr>
          <p:spPr bwMode="auto">
            <a:xfrm>
              <a:off x="1878" y="1574"/>
              <a:ext cx="115" cy="0"/>
            </a:xfrm>
            <a:prstGeom prst="line">
              <a:avLst/>
            </a:prstGeom>
            <a:noFill/>
            <a:ln w="9525">
              <a:solidFill>
                <a:srgbClr val="333300"/>
              </a:solidFill>
              <a:round/>
              <a:headEnd/>
              <a:tailEnd type="triangle" w="med" len="med"/>
            </a:ln>
          </p:spPr>
          <p:txBody>
            <a:bodyPr/>
            <a:lstStyle/>
            <a:p>
              <a:endParaRPr lang="ro-RO"/>
            </a:p>
          </p:txBody>
        </p:sp>
        <p:sp>
          <p:nvSpPr>
            <p:cNvPr id="188483" name="Line 67"/>
            <p:cNvSpPr>
              <a:spLocks noChangeShapeType="1"/>
            </p:cNvSpPr>
            <p:nvPr/>
          </p:nvSpPr>
          <p:spPr bwMode="auto">
            <a:xfrm>
              <a:off x="1705" y="1838"/>
              <a:ext cx="115" cy="0"/>
            </a:xfrm>
            <a:prstGeom prst="line">
              <a:avLst/>
            </a:prstGeom>
            <a:noFill/>
            <a:ln w="9525">
              <a:solidFill>
                <a:srgbClr val="333300"/>
              </a:solidFill>
              <a:round/>
              <a:headEnd/>
              <a:tailEnd type="triangle" w="med" len="med"/>
            </a:ln>
          </p:spPr>
          <p:txBody>
            <a:bodyPr/>
            <a:lstStyle/>
            <a:p>
              <a:endParaRPr lang="ro-RO"/>
            </a:p>
          </p:txBody>
        </p:sp>
        <p:sp>
          <p:nvSpPr>
            <p:cNvPr id="188484" name="Line 68"/>
            <p:cNvSpPr>
              <a:spLocks noChangeShapeType="1"/>
            </p:cNvSpPr>
            <p:nvPr/>
          </p:nvSpPr>
          <p:spPr bwMode="auto">
            <a:xfrm>
              <a:off x="1648" y="2213"/>
              <a:ext cx="115" cy="0"/>
            </a:xfrm>
            <a:prstGeom prst="line">
              <a:avLst/>
            </a:prstGeom>
            <a:noFill/>
            <a:ln w="9525">
              <a:solidFill>
                <a:srgbClr val="333300"/>
              </a:solidFill>
              <a:round/>
              <a:headEnd/>
              <a:tailEnd type="triangle" w="med" len="med"/>
            </a:ln>
          </p:spPr>
          <p:txBody>
            <a:bodyPr/>
            <a:lstStyle/>
            <a:p>
              <a:endParaRPr lang="ro-RO"/>
            </a:p>
          </p:txBody>
        </p:sp>
        <p:sp>
          <p:nvSpPr>
            <p:cNvPr id="188485" name="Line 69"/>
            <p:cNvSpPr>
              <a:spLocks noChangeShapeType="1"/>
            </p:cNvSpPr>
            <p:nvPr/>
          </p:nvSpPr>
          <p:spPr bwMode="auto">
            <a:xfrm>
              <a:off x="1763" y="1328"/>
              <a:ext cx="115" cy="0"/>
            </a:xfrm>
            <a:prstGeom prst="line">
              <a:avLst/>
            </a:prstGeom>
            <a:noFill/>
            <a:ln w="9525">
              <a:solidFill>
                <a:srgbClr val="333300"/>
              </a:solidFill>
              <a:round/>
              <a:headEnd/>
              <a:tailEnd type="triangle" w="med" len="med"/>
            </a:ln>
          </p:spPr>
          <p:txBody>
            <a:bodyPr/>
            <a:lstStyle/>
            <a:p>
              <a:endParaRPr lang="ro-RO"/>
            </a:p>
          </p:txBody>
        </p:sp>
        <p:sp>
          <p:nvSpPr>
            <p:cNvPr id="188486" name="Freeform 70"/>
            <p:cNvSpPr>
              <a:spLocks/>
            </p:cNvSpPr>
            <p:nvPr/>
          </p:nvSpPr>
          <p:spPr bwMode="auto">
            <a:xfrm>
              <a:off x="1129" y="1033"/>
              <a:ext cx="218" cy="466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66" y="22"/>
                </a:cxn>
                <a:cxn ang="0">
                  <a:pos x="177" y="44"/>
                </a:cxn>
                <a:cxn ang="0">
                  <a:pos x="487" y="332"/>
                </a:cxn>
                <a:cxn ang="0">
                  <a:pos x="421" y="864"/>
                </a:cxn>
                <a:cxn ang="0">
                  <a:pos x="310" y="1262"/>
                </a:cxn>
                <a:cxn ang="0">
                  <a:pos x="354" y="1484"/>
                </a:cxn>
              </a:cxnLst>
              <a:rect l="0" t="0" r="r" b="b"/>
              <a:pathLst>
                <a:path w="545" h="1491">
                  <a:moveTo>
                    <a:pt x="0" y="0"/>
                  </a:moveTo>
                  <a:cubicBezTo>
                    <a:pt x="22" y="7"/>
                    <a:pt x="43" y="16"/>
                    <a:pt x="66" y="22"/>
                  </a:cubicBezTo>
                  <a:cubicBezTo>
                    <a:pt x="103" y="31"/>
                    <a:pt x="141" y="32"/>
                    <a:pt x="177" y="44"/>
                  </a:cubicBezTo>
                  <a:cubicBezTo>
                    <a:pt x="317" y="90"/>
                    <a:pt x="409" y="215"/>
                    <a:pt x="487" y="332"/>
                  </a:cubicBezTo>
                  <a:cubicBezTo>
                    <a:pt x="545" y="565"/>
                    <a:pt x="494" y="672"/>
                    <a:pt x="421" y="864"/>
                  </a:cubicBezTo>
                  <a:cubicBezTo>
                    <a:pt x="373" y="990"/>
                    <a:pt x="343" y="1131"/>
                    <a:pt x="310" y="1262"/>
                  </a:cubicBezTo>
                  <a:cubicBezTo>
                    <a:pt x="333" y="1491"/>
                    <a:pt x="258" y="1484"/>
                    <a:pt x="354" y="1484"/>
                  </a:cubicBezTo>
                </a:path>
              </a:pathLst>
            </a:custGeom>
            <a:noFill/>
            <a:ln w="9525">
              <a:solidFill>
                <a:srgbClr val="333300"/>
              </a:solidFill>
              <a:round/>
              <a:headEnd/>
              <a:tailEnd/>
            </a:ln>
          </p:spPr>
          <p:txBody>
            <a:bodyPr/>
            <a:lstStyle/>
            <a:p>
              <a:endParaRPr lang="ro-RO"/>
            </a:p>
          </p:txBody>
        </p:sp>
        <p:sp>
          <p:nvSpPr>
            <p:cNvPr id="188487" name="Freeform 71"/>
            <p:cNvSpPr>
              <a:spLocks/>
            </p:cNvSpPr>
            <p:nvPr/>
          </p:nvSpPr>
          <p:spPr bwMode="auto">
            <a:xfrm>
              <a:off x="1085" y="1009"/>
              <a:ext cx="665" cy="30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5" y="199"/>
                </a:cxn>
                <a:cxn ang="0">
                  <a:pos x="67" y="797"/>
                </a:cxn>
                <a:cxn ang="0">
                  <a:pos x="266" y="819"/>
                </a:cxn>
                <a:cxn ang="0">
                  <a:pos x="488" y="841"/>
                </a:cxn>
                <a:cxn ang="0">
                  <a:pos x="1396" y="864"/>
                </a:cxn>
                <a:cxn ang="0">
                  <a:pos x="1507" y="930"/>
                </a:cxn>
                <a:cxn ang="0">
                  <a:pos x="1662" y="952"/>
                </a:cxn>
              </a:cxnLst>
              <a:rect l="0" t="0" r="r" b="b"/>
              <a:pathLst>
                <a:path w="1662" h="961">
                  <a:moveTo>
                    <a:pt x="0" y="0"/>
                  </a:moveTo>
                  <a:cubicBezTo>
                    <a:pt x="13" y="67"/>
                    <a:pt x="41" y="131"/>
                    <a:pt x="45" y="199"/>
                  </a:cubicBezTo>
                  <a:cubicBezTo>
                    <a:pt x="58" y="398"/>
                    <a:pt x="0" y="609"/>
                    <a:pt x="67" y="797"/>
                  </a:cubicBezTo>
                  <a:cubicBezTo>
                    <a:pt x="89" y="860"/>
                    <a:pt x="200" y="812"/>
                    <a:pt x="266" y="819"/>
                  </a:cubicBezTo>
                  <a:cubicBezTo>
                    <a:pt x="340" y="827"/>
                    <a:pt x="414" y="838"/>
                    <a:pt x="488" y="841"/>
                  </a:cubicBezTo>
                  <a:cubicBezTo>
                    <a:pt x="791" y="853"/>
                    <a:pt x="1093" y="856"/>
                    <a:pt x="1396" y="864"/>
                  </a:cubicBezTo>
                  <a:cubicBezTo>
                    <a:pt x="1582" y="926"/>
                    <a:pt x="1355" y="840"/>
                    <a:pt x="1507" y="930"/>
                  </a:cubicBezTo>
                  <a:cubicBezTo>
                    <a:pt x="1560" y="961"/>
                    <a:pt x="1603" y="952"/>
                    <a:pt x="1662" y="952"/>
                  </a:cubicBezTo>
                </a:path>
              </a:pathLst>
            </a:custGeom>
            <a:noFill/>
            <a:ln w="9525">
              <a:solidFill>
                <a:srgbClr val="333300"/>
              </a:solidFill>
              <a:round/>
              <a:headEnd/>
              <a:tailEnd/>
            </a:ln>
          </p:spPr>
          <p:txBody>
            <a:bodyPr/>
            <a:lstStyle/>
            <a:p>
              <a:endParaRPr lang="ro-RO"/>
            </a:p>
          </p:txBody>
        </p:sp>
        <p:sp>
          <p:nvSpPr>
            <p:cNvPr id="188488" name="Freeform 72"/>
            <p:cNvSpPr>
              <a:spLocks/>
            </p:cNvSpPr>
            <p:nvPr/>
          </p:nvSpPr>
          <p:spPr bwMode="auto">
            <a:xfrm>
              <a:off x="984" y="1023"/>
              <a:ext cx="943" cy="587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320" y="1196"/>
                </a:cxn>
                <a:cxn ang="0">
                  <a:pos x="408" y="1351"/>
                </a:cxn>
                <a:cxn ang="0">
                  <a:pos x="430" y="1440"/>
                </a:cxn>
                <a:cxn ang="0">
                  <a:pos x="563" y="1661"/>
                </a:cxn>
                <a:cxn ang="0">
                  <a:pos x="652" y="1706"/>
                </a:cxn>
                <a:cxn ang="0">
                  <a:pos x="807" y="1772"/>
                </a:cxn>
                <a:cxn ang="0">
                  <a:pos x="1383" y="1883"/>
                </a:cxn>
                <a:cxn ang="0">
                  <a:pos x="1693" y="1861"/>
                </a:cxn>
                <a:cxn ang="0">
                  <a:pos x="1981" y="1772"/>
                </a:cxn>
                <a:cxn ang="0">
                  <a:pos x="2358" y="1772"/>
                </a:cxn>
              </a:cxnLst>
              <a:rect l="0" t="0" r="r" b="b"/>
              <a:pathLst>
                <a:path w="2358" h="1883">
                  <a:moveTo>
                    <a:pt x="10" y="0"/>
                  </a:moveTo>
                  <a:cubicBezTo>
                    <a:pt x="27" y="419"/>
                    <a:pt x="0" y="881"/>
                    <a:pt x="320" y="1196"/>
                  </a:cubicBezTo>
                  <a:cubicBezTo>
                    <a:pt x="346" y="1249"/>
                    <a:pt x="385" y="1296"/>
                    <a:pt x="408" y="1351"/>
                  </a:cubicBezTo>
                  <a:cubicBezTo>
                    <a:pt x="420" y="1379"/>
                    <a:pt x="419" y="1411"/>
                    <a:pt x="430" y="1440"/>
                  </a:cubicBezTo>
                  <a:cubicBezTo>
                    <a:pt x="457" y="1512"/>
                    <a:pt x="525" y="1603"/>
                    <a:pt x="563" y="1661"/>
                  </a:cubicBezTo>
                  <a:cubicBezTo>
                    <a:pt x="581" y="1689"/>
                    <a:pt x="623" y="1689"/>
                    <a:pt x="652" y="1706"/>
                  </a:cubicBezTo>
                  <a:cubicBezTo>
                    <a:pt x="748" y="1761"/>
                    <a:pt x="687" y="1750"/>
                    <a:pt x="807" y="1772"/>
                  </a:cubicBezTo>
                  <a:cubicBezTo>
                    <a:pt x="999" y="1807"/>
                    <a:pt x="1190" y="1856"/>
                    <a:pt x="1383" y="1883"/>
                  </a:cubicBezTo>
                  <a:cubicBezTo>
                    <a:pt x="1486" y="1876"/>
                    <a:pt x="1590" y="1872"/>
                    <a:pt x="1693" y="1861"/>
                  </a:cubicBezTo>
                  <a:cubicBezTo>
                    <a:pt x="1795" y="1850"/>
                    <a:pt x="1879" y="1777"/>
                    <a:pt x="1981" y="1772"/>
                  </a:cubicBezTo>
                  <a:cubicBezTo>
                    <a:pt x="2107" y="1766"/>
                    <a:pt x="2232" y="1772"/>
                    <a:pt x="2358" y="1772"/>
                  </a:cubicBezTo>
                </a:path>
              </a:pathLst>
            </a:custGeom>
            <a:noFill/>
            <a:ln w="9525">
              <a:solidFill>
                <a:srgbClr val="333300"/>
              </a:solidFill>
              <a:round/>
              <a:headEnd/>
              <a:tailEnd/>
            </a:ln>
          </p:spPr>
          <p:txBody>
            <a:bodyPr/>
            <a:lstStyle/>
            <a:p>
              <a:endParaRPr lang="ro-RO"/>
            </a:p>
          </p:txBody>
        </p:sp>
        <p:sp>
          <p:nvSpPr>
            <p:cNvPr id="188489" name="Freeform 73"/>
            <p:cNvSpPr>
              <a:spLocks/>
            </p:cNvSpPr>
            <p:nvPr/>
          </p:nvSpPr>
          <p:spPr bwMode="auto">
            <a:xfrm>
              <a:off x="936" y="1016"/>
              <a:ext cx="769" cy="824"/>
            </a:xfrm>
            <a:custGeom>
              <a:avLst/>
              <a:gdLst/>
              <a:ahLst/>
              <a:cxnLst>
                <a:cxn ang="0">
                  <a:pos x="195" y="0"/>
                </a:cxn>
                <a:cxn ang="0">
                  <a:pos x="173" y="177"/>
                </a:cxn>
                <a:cxn ang="0">
                  <a:pos x="129" y="243"/>
                </a:cxn>
                <a:cxn ang="0">
                  <a:pos x="84" y="354"/>
                </a:cxn>
                <a:cxn ang="0">
                  <a:pos x="239" y="1728"/>
                </a:cxn>
                <a:cxn ang="0">
                  <a:pos x="439" y="2215"/>
                </a:cxn>
                <a:cxn ang="0">
                  <a:pos x="594" y="2326"/>
                </a:cxn>
                <a:cxn ang="0">
                  <a:pos x="1236" y="2348"/>
                </a:cxn>
                <a:cxn ang="0">
                  <a:pos x="1303" y="2370"/>
                </a:cxn>
                <a:cxn ang="0">
                  <a:pos x="1413" y="2392"/>
                </a:cxn>
                <a:cxn ang="0">
                  <a:pos x="1546" y="2437"/>
                </a:cxn>
                <a:cxn ang="0">
                  <a:pos x="1834" y="2636"/>
                </a:cxn>
                <a:cxn ang="0">
                  <a:pos x="1923" y="2636"/>
                </a:cxn>
              </a:cxnLst>
              <a:rect l="0" t="0" r="r" b="b"/>
              <a:pathLst>
                <a:path w="1923" h="2640">
                  <a:moveTo>
                    <a:pt x="195" y="0"/>
                  </a:moveTo>
                  <a:cubicBezTo>
                    <a:pt x="188" y="59"/>
                    <a:pt x="189" y="120"/>
                    <a:pt x="173" y="177"/>
                  </a:cubicBezTo>
                  <a:cubicBezTo>
                    <a:pt x="166" y="203"/>
                    <a:pt x="141" y="219"/>
                    <a:pt x="129" y="243"/>
                  </a:cubicBezTo>
                  <a:cubicBezTo>
                    <a:pt x="111" y="279"/>
                    <a:pt x="99" y="317"/>
                    <a:pt x="84" y="354"/>
                  </a:cubicBezTo>
                  <a:cubicBezTo>
                    <a:pt x="99" y="1091"/>
                    <a:pt x="0" y="1244"/>
                    <a:pt x="239" y="1728"/>
                  </a:cubicBezTo>
                  <a:cubicBezTo>
                    <a:pt x="271" y="1889"/>
                    <a:pt x="319" y="2093"/>
                    <a:pt x="439" y="2215"/>
                  </a:cubicBezTo>
                  <a:cubicBezTo>
                    <a:pt x="480" y="2256"/>
                    <a:pt x="528" y="2320"/>
                    <a:pt x="594" y="2326"/>
                  </a:cubicBezTo>
                  <a:cubicBezTo>
                    <a:pt x="807" y="2345"/>
                    <a:pt x="1022" y="2341"/>
                    <a:pt x="1236" y="2348"/>
                  </a:cubicBezTo>
                  <a:cubicBezTo>
                    <a:pt x="1258" y="2355"/>
                    <a:pt x="1280" y="2364"/>
                    <a:pt x="1303" y="2370"/>
                  </a:cubicBezTo>
                  <a:cubicBezTo>
                    <a:pt x="1339" y="2379"/>
                    <a:pt x="1377" y="2382"/>
                    <a:pt x="1413" y="2392"/>
                  </a:cubicBezTo>
                  <a:cubicBezTo>
                    <a:pt x="1458" y="2404"/>
                    <a:pt x="1546" y="2437"/>
                    <a:pt x="1546" y="2437"/>
                  </a:cubicBezTo>
                  <a:cubicBezTo>
                    <a:pt x="1638" y="2529"/>
                    <a:pt x="1699" y="2619"/>
                    <a:pt x="1834" y="2636"/>
                  </a:cubicBezTo>
                  <a:cubicBezTo>
                    <a:pt x="1863" y="2640"/>
                    <a:pt x="1893" y="2636"/>
                    <a:pt x="1923" y="2636"/>
                  </a:cubicBezTo>
                </a:path>
              </a:pathLst>
            </a:custGeom>
            <a:noFill/>
            <a:ln w="9525">
              <a:solidFill>
                <a:srgbClr val="333300"/>
              </a:solidFill>
              <a:round/>
              <a:headEnd/>
              <a:tailEnd/>
            </a:ln>
          </p:spPr>
          <p:txBody>
            <a:bodyPr/>
            <a:lstStyle/>
            <a:p>
              <a:endParaRPr lang="ro-RO"/>
            </a:p>
          </p:txBody>
        </p:sp>
        <p:sp>
          <p:nvSpPr>
            <p:cNvPr id="188490" name="AutoShape 74"/>
            <p:cNvSpPr>
              <a:spLocks noChangeArrowheads="1"/>
            </p:cNvSpPr>
            <p:nvPr/>
          </p:nvSpPr>
          <p:spPr bwMode="auto">
            <a:xfrm>
              <a:off x="1302" y="1030"/>
              <a:ext cx="58" cy="135"/>
            </a:xfrm>
            <a:prstGeom prst="cube">
              <a:avLst>
                <a:gd name="adj" fmla="val 25000"/>
              </a:avLst>
            </a:prstGeom>
            <a:solidFill>
              <a:srgbClr val="008000"/>
            </a:solidFill>
            <a:ln w="9525">
              <a:solidFill>
                <a:srgbClr val="3333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ro-RO"/>
            </a:p>
          </p:txBody>
        </p:sp>
        <p:sp>
          <p:nvSpPr>
            <p:cNvPr id="188491" name="Freeform 75"/>
            <p:cNvSpPr>
              <a:spLocks/>
            </p:cNvSpPr>
            <p:nvPr/>
          </p:nvSpPr>
          <p:spPr bwMode="auto">
            <a:xfrm>
              <a:off x="1032" y="888"/>
              <a:ext cx="292" cy="142"/>
            </a:xfrm>
            <a:custGeom>
              <a:avLst/>
              <a:gdLst/>
              <a:ahLst/>
              <a:cxnLst>
                <a:cxn ang="0">
                  <a:pos x="731" y="453"/>
                </a:cxn>
                <a:cxn ang="0">
                  <a:pos x="687" y="99"/>
                </a:cxn>
                <a:cxn ang="0">
                  <a:pos x="621" y="54"/>
                </a:cxn>
                <a:cxn ang="0">
                  <a:pos x="488" y="10"/>
                </a:cxn>
                <a:cxn ang="0">
                  <a:pos x="89" y="32"/>
                </a:cxn>
                <a:cxn ang="0">
                  <a:pos x="45" y="121"/>
                </a:cxn>
                <a:cxn ang="0">
                  <a:pos x="0" y="342"/>
                </a:cxn>
              </a:cxnLst>
              <a:rect l="0" t="0" r="r" b="b"/>
              <a:pathLst>
                <a:path w="731" h="453">
                  <a:moveTo>
                    <a:pt x="731" y="453"/>
                  </a:moveTo>
                  <a:cubicBezTo>
                    <a:pt x="716" y="335"/>
                    <a:pt x="719" y="214"/>
                    <a:pt x="687" y="99"/>
                  </a:cubicBezTo>
                  <a:cubicBezTo>
                    <a:pt x="680" y="73"/>
                    <a:pt x="645" y="65"/>
                    <a:pt x="621" y="54"/>
                  </a:cubicBezTo>
                  <a:cubicBezTo>
                    <a:pt x="578" y="35"/>
                    <a:pt x="488" y="10"/>
                    <a:pt x="488" y="10"/>
                  </a:cubicBezTo>
                  <a:cubicBezTo>
                    <a:pt x="355" y="17"/>
                    <a:pt x="218" y="0"/>
                    <a:pt x="89" y="32"/>
                  </a:cubicBezTo>
                  <a:cubicBezTo>
                    <a:pt x="57" y="40"/>
                    <a:pt x="57" y="90"/>
                    <a:pt x="45" y="121"/>
                  </a:cubicBezTo>
                  <a:cubicBezTo>
                    <a:pt x="18" y="191"/>
                    <a:pt x="0" y="267"/>
                    <a:pt x="0" y="342"/>
                  </a:cubicBezTo>
                </a:path>
              </a:pathLst>
            </a:custGeom>
            <a:noFill/>
            <a:ln w="28575" cmpd="sng">
              <a:solidFill>
                <a:srgbClr val="333300"/>
              </a:solidFill>
              <a:round/>
              <a:headEnd/>
              <a:tailEnd/>
            </a:ln>
          </p:spPr>
          <p:txBody>
            <a:bodyPr/>
            <a:lstStyle/>
            <a:p>
              <a:endParaRPr lang="ro-RO"/>
            </a:p>
          </p:txBody>
        </p:sp>
        <p:sp>
          <p:nvSpPr>
            <p:cNvPr id="188492" name="Line 76"/>
            <p:cNvSpPr>
              <a:spLocks noChangeShapeType="1"/>
            </p:cNvSpPr>
            <p:nvPr/>
          </p:nvSpPr>
          <p:spPr bwMode="auto">
            <a:xfrm>
              <a:off x="2166" y="1569"/>
              <a:ext cx="576" cy="0"/>
            </a:xfrm>
            <a:prstGeom prst="line">
              <a:avLst/>
            </a:prstGeom>
            <a:noFill/>
            <a:ln w="9525">
              <a:solidFill>
                <a:srgbClr val="333300"/>
              </a:solidFill>
              <a:prstDash val="dash"/>
              <a:round/>
              <a:headEnd/>
              <a:tailEnd/>
            </a:ln>
          </p:spPr>
          <p:txBody>
            <a:bodyPr/>
            <a:lstStyle/>
            <a:p>
              <a:endParaRPr lang="ro-RO"/>
            </a:p>
          </p:txBody>
        </p:sp>
        <p:sp>
          <p:nvSpPr>
            <p:cNvPr id="188493" name="Line 77"/>
            <p:cNvSpPr>
              <a:spLocks noChangeShapeType="1"/>
            </p:cNvSpPr>
            <p:nvPr/>
          </p:nvSpPr>
          <p:spPr bwMode="auto">
            <a:xfrm>
              <a:off x="1993" y="1299"/>
              <a:ext cx="691" cy="270"/>
            </a:xfrm>
            <a:prstGeom prst="line">
              <a:avLst/>
            </a:prstGeom>
            <a:noFill/>
            <a:ln w="9525">
              <a:solidFill>
                <a:srgbClr val="333300"/>
              </a:solidFill>
              <a:prstDash val="dashDot"/>
              <a:round/>
              <a:headEnd/>
              <a:tailEnd/>
            </a:ln>
          </p:spPr>
          <p:txBody>
            <a:bodyPr/>
            <a:lstStyle/>
            <a:p>
              <a:endParaRPr lang="ro-RO"/>
            </a:p>
          </p:txBody>
        </p:sp>
        <p:sp>
          <p:nvSpPr>
            <p:cNvPr id="188494" name="Line 78"/>
            <p:cNvSpPr>
              <a:spLocks noChangeShapeType="1"/>
            </p:cNvSpPr>
            <p:nvPr/>
          </p:nvSpPr>
          <p:spPr bwMode="auto">
            <a:xfrm flipV="1">
              <a:off x="1935" y="1569"/>
              <a:ext cx="692" cy="270"/>
            </a:xfrm>
            <a:prstGeom prst="line">
              <a:avLst/>
            </a:prstGeom>
            <a:noFill/>
            <a:ln w="9525">
              <a:solidFill>
                <a:srgbClr val="333300"/>
              </a:solidFill>
              <a:prstDash val="dashDot"/>
              <a:round/>
              <a:headEnd/>
              <a:tailEnd/>
            </a:ln>
          </p:spPr>
          <p:txBody>
            <a:bodyPr/>
            <a:lstStyle/>
            <a:p>
              <a:endParaRPr lang="ro-RO"/>
            </a:p>
          </p:txBody>
        </p:sp>
        <p:sp>
          <p:nvSpPr>
            <p:cNvPr id="188495" name="Line 79"/>
            <p:cNvSpPr>
              <a:spLocks noChangeShapeType="1"/>
            </p:cNvSpPr>
            <p:nvPr/>
          </p:nvSpPr>
          <p:spPr bwMode="auto">
            <a:xfrm flipV="1">
              <a:off x="1878" y="1569"/>
              <a:ext cx="691" cy="629"/>
            </a:xfrm>
            <a:prstGeom prst="line">
              <a:avLst/>
            </a:prstGeom>
            <a:noFill/>
            <a:ln w="9525">
              <a:solidFill>
                <a:srgbClr val="333300"/>
              </a:solidFill>
              <a:prstDash val="dashDot"/>
              <a:round/>
              <a:headEnd/>
              <a:tailEnd/>
            </a:ln>
          </p:spPr>
          <p:txBody>
            <a:bodyPr/>
            <a:lstStyle/>
            <a:p>
              <a:endParaRPr lang="ro-RO"/>
            </a:p>
          </p:txBody>
        </p:sp>
        <p:sp>
          <p:nvSpPr>
            <p:cNvPr id="188496" name="AutoShape 80"/>
            <p:cNvSpPr>
              <a:spLocks/>
            </p:cNvSpPr>
            <p:nvPr/>
          </p:nvSpPr>
          <p:spPr bwMode="auto">
            <a:xfrm>
              <a:off x="1935" y="833"/>
              <a:ext cx="461" cy="157"/>
            </a:xfrm>
            <a:prstGeom prst="borderCallout1">
              <a:avLst>
                <a:gd name="adj1" fmla="val 45861"/>
                <a:gd name="adj2" fmla="val -10412"/>
                <a:gd name="adj3" fmla="val 157324"/>
                <a:gd name="adj4" fmla="val -141213"/>
              </a:avLst>
            </a:prstGeom>
            <a:solidFill>
              <a:srgbClr val="00FF00"/>
            </a:solidFill>
            <a:ln w="9525">
              <a:solidFill>
                <a:srgbClr val="333300"/>
              </a:solidFill>
              <a:miter lim="800000"/>
              <a:headEnd/>
              <a:tailEnd/>
            </a:ln>
          </p:spPr>
          <p:txBody>
            <a:bodyPr/>
            <a:lstStyle/>
            <a:p>
              <a:pPr algn="ctr"/>
              <a:r>
                <a:rPr lang="ru-RU" sz="1000"/>
                <a:t>НВЭ-НС</a:t>
              </a:r>
            </a:p>
          </p:txBody>
        </p:sp>
        <p:sp>
          <p:nvSpPr>
            <p:cNvPr id="188497" name="Line 81"/>
            <p:cNvSpPr>
              <a:spLocks noChangeShapeType="1"/>
            </p:cNvSpPr>
            <p:nvPr/>
          </p:nvSpPr>
          <p:spPr bwMode="auto">
            <a:xfrm>
              <a:off x="1878" y="3799"/>
              <a:ext cx="1728" cy="0"/>
            </a:xfrm>
            <a:prstGeom prst="line">
              <a:avLst/>
            </a:prstGeom>
            <a:noFill/>
            <a:ln w="9525">
              <a:solidFill>
                <a:srgbClr val="333300"/>
              </a:solidFill>
              <a:round/>
              <a:headEnd type="triangle" w="med" len="med"/>
              <a:tailEnd type="triangle" w="med" len="med"/>
            </a:ln>
          </p:spPr>
          <p:txBody>
            <a:bodyPr/>
            <a:lstStyle/>
            <a:p>
              <a:endParaRPr lang="ro-RO"/>
            </a:p>
          </p:txBody>
        </p:sp>
        <p:sp>
          <p:nvSpPr>
            <p:cNvPr id="188498" name="Line 82"/>
            <p:cNvSpPr>
              <a:spLocks noChangeShapeType="1"/>
            </p:cNvSpPr>
            <p:nvPr/>
          </p:nvSpPr>
          <p:spPr bwMode="auto">
            <a:xfrm>
              <a:off x="3606" y="3799"/>
              <a:ext cx="1267" cy="0"/>
            </a:xfrm>
            <a:prstGeom prst="line">
              <a:avLst/>
            </a:prstGeom>
            <a:noFill/>
            <a:ln w="9525">
              <a:solidFill>
                <a:srgbClr val="333300"/>
              </a:solidFill>
              <a:round/>
              <a:headEnd type="triangle" w="med" len="med"/>
              <a:tailEnd type="triangle" w="med" len="med"/>
            </a:ln>
          </p:spPr>
          <p:txBody>
            <a:bodyPr/>
            <a:lstStyle/>
            <a:p>
              <a:endParaRPr lang="ro-RO"/>
            </a:p>
          </p:txBody>
        </p:sp>
        <p:sp>
          <p:nvSpPr>
            <p:cNvPr id="188499" name="Line 83"/>
            <p:cNvSpPr>
              <a:spLocks noChangeShapeType="1"/>
            </p:cNvSpPr>
            <p:nvPr/>
          </p:nvSpPr>
          <p:spPr bwMode="auto">
            <a:xfrm>
              <a:off x="1475" y="3799"/>
              <a:ext cx="403" cy="0"/>
            </a:xfrm>
            <a:prstGeom prst="line">
              <a:avLst/>
            </a:prstGeom>
            <a:noFill/>
            <a:ln w="9525">
              <a:solidFill>
                <a:srgbClr val="333300"/>
              </a:solidFill>
              <a:round/>
              <a:headEnd type="triangle" w="med" len="med"/>
              <a:tailEnd type="triangle" w="med" len="med"/>
            </a:ln>
          </p:spPr>
          <p:txBody>
            <a:bodyPr/>
            <a:lstStyle/>
            <a:p>
              <a:endParaRPr lang="ro-RO"/>
            </a:p>
          </p:txBody>
        </p:sp>
        <p:sp>
          <p:nvSpPr>
            <p:cNvPr id="188500" name="Line 84"/>
            <p:cNvSpPr>
              <a:spLocks noChangeShapeType="1"/>
            </p:cNvSpPr>
            <p:nvPr/>
          </p:nvSpPr>
          <p:spPr bwMode="auto">
            <a:xfrm flipH="1" flipV="1">
              <a:off x="3663" y="1693"/>
              <a:ext cx="519" cy="89"/>
            </a:xfrm>
            <a:prstGeom prst="line">
              <a:avLst/>
            </a:prstGeom>
            <a:noFill/>
            <a:ln w="28575">
              <a:solidFill>
                <a:srgbClr val="3366FF"/>
              </a:solidFill>
              <a:round/>
              <a:headEnd/>
              <a:tailEnd type="triangle" w="med" len="med"/>
            </a:ln>
          </p:spPr>
          <p:txBody>
            <a:bodyPr/>
            <a:lstStyle/>
            <a:p>
              <a:endParaRPr lang="ro-RO"/>
            </a:p>
          </p:txBody>
        </p:sp>
        <p:sp>
          <p:nvSpPr>
            <p:cNvPr id="188501" name="Line 85"/>
            <p:cNvSpPr>
              <a:spLocks noChangeShapeType="1"/>
            </p:cNvSpPr>
            <p:nvPr/>
          </p:nvSpPr>
          <p:spPr bwMode="auto">
            <a:xfrm>
              <a:off x="4470" y="1520"/>
              <a:ext cx="0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o-RO"/>
            </a:p>
          </p:txBody>
        </p:sp>
        <p:sp>
          <p:nvSpPr>
            <p:cNvPr id="188502" name="Line 86"/>
            <p:cNvSpPr>
              <a:spLocks noChangeShapeType="1"/>
            </p:cNvSpPr>
            <p:nvPr/>
          </p:nvSpPr>
          <p:spPr bwMode="auto">
            <a:xfrm flipH="1" flipV="1">
              <a:off x="4642" y="1914"/>
              <a:ext cx="231" cy="737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dash"/>
              <a:round/>
              <a:headEnd/>
              <a:tailEnd/>
            </a:ln>
            <a:effectLst/>
          </p:spPr>
          <p:txBody>
            <a:bodyPr/>
            <a:lstStyle/>
            <a:p>
              <a:endParaRPr lang="ro-RO"/>
            </a:p>
          </p:txBody>
        </p:sp>
        <p:sp>
          <p:nvSpPr>
            <p:cNvPr id="188503" name="Line 87"/>
            <p:cNvSpPr>
              <a:spLocks noChangeShapeType="1"/>
            </p:cNvSpPr>
            <p:nvPr/>
          </p:nvSpPr>
          <p:spPr bwMode="auto">
            <a:xfrm>
              <a:off x="4470" y="1569"/>
              <a:ext cx="172" cy="345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dash"/>
              <a:round/>
              <a:headEnd/>
              <a:tailEnd/>
            </a:ln>
            <a:effectLst/>
          </p:spPr>
          <p:txBody>
            <a:bodyPr/>
            <a:lstStyle/>
            <a:p>
              <a:endParaRPr lang="ro-RO"/>
            </a:p>
          </p:txBody>
        </p:sp>
        <p:grpSp>
          <p:nvGrpSpPr>
            <p:cNvPr id="188504" name="Group 88"/>
            <p:cNvGrpSpPr>
              <a:grpSpLocks/>
            </p:cNvGrpSpPr>
            <p:nvPr/>
          </p:nvGrpSpPr>
          <p:grpSpPr bwMode="auto">
            <a:xfrm>
              <a:off x="1554" y="1477"/>
              <a:ext cx="3283" cy="2310"/>
              <a:chOff x="2736" y="8208"/>
              <a:chExt cx="8208" cy="6768"/>
            </a:xfrm>
          </p:grpSpPr>
          <p:sp>
            <p:nvSpPr>
              <p:cNvPr id="188505" name="Text Box 89"/>
              <p:cNvSpPr txBox="1">
                <a:spLocks noChangeArrowheads="1"/>
              </p:cNvSpPr>
              <p:nvPr/>
            </p:nvSpPr>
            <p:spPr bwMode="auto">
              <a:xfrm>
                <a:off x="5472" y="8208"/>
                <a:ext cx="1508" cy="496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18000" tIns="10800" rIns="18000" bIns="10800"/>
              <a:lstStyle/>
              <a:p>
                <a:pPr algn="ctr"/>
                <a:r>
                  <a:rPr lang="ru-RU" sz="1000">
                    <a:latin typeface="Times New Roman" pitchFamily="18" charset="0"/>
                  </a:rPr>
                  <a:t>Тротил-200г</a:t>
                </a:r>
              </a:p>
              <a:p>
                <a:pPr algn="ctr"/>
                <a:r>
                  <a:rPr lang="ru-RU" sz="1000">
                    <a:latin typeface="Times New Roman" pitchFamily="18" charset="0"/>
                  </a:rPr>
                  <a:t> и МЛ-7</a:t>
                </a:r>
              </a:p>
            </p:txBody>
          </p:sp>
          <p:sp>
            <p:nvSpPr>
              <p:cNvPr id="188506" name="Text Box 90"/>
              <p:cNvSpPr txBox="1">
                <a:spLocks noChangeArrowheads="1"/>
              </p:cNvSpPr>
              <p:nvPr/>
            </p:nvSpPr>
            <p:spPr bwMode="auto">
              <a:xfrm>
                <a:off x="8352" y="10800"/>
                <a:ext cx="576" cy="288"/>
              </a:xfrm>
              <a:prstGeom prst="rect">
                <a:avLst/>
              </a:prstGeom>
              <a:noFill/>
              <a:ln w="9525">
                <a:solidFill>
                  <a:srgbClr val="FFFFFF"/>
                </a:solidFill>
                <a:miter lim="800000"/>
                <a:headEnd/>
                <a:tailEnd/>
              </a:ln>
            </p:spPr>
            <p:txBody>
              <a:bodyPr lIns="18000" tIns="10800" rIns="18000" bIns="10800"/>
              <a:lstStyle/>
              <a:p>
                <a:r>
                  <a:rPr lang="ru-RU" sz="1000">
                    <a:latin typeface="Times New Roman" pitchFamily="18" charset="0"/>
                  </a:rPr>
                  <a:t>МЛ-7</a:t>
                </a:r>
              </a:p>
            </p:txBody>
          </p:sp>
          <p:sp>
            <p:nvSpPr>
              <p:cNvPr id="188507" name="Text Box 91"/>
              <p:cNvSpPr txBox="1">
                <a:spLocks noChangeArrowheads="1"/>
              </p:cNvSpPr>
              <p:nvPr/>
            </p:nvSpPr>
            <p:spPr bwMode="auto">
              <a:xfrm>
                <a:off x="10368" y="8208"/>
                <a:ext cx="576" cy="28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18000" tIns="10800" rIns="18000" bIns="10800"/>
              <a:lstStyle/>
              <a:p>
                <a:r>
                  <a:rPr lang="ru-RU" sz="1000">
                    <a:latin typeface="Times New Roman" pitchFamily="18" charset="0"/>
                  </a:rPr>
                  <a:t>МЛ-7</a:t>
                </a:r>
              </a:p>
            </p:txBody>
          </p:sp>
          <p:sp>
            <p:nvSpPr>
              <p:cNvPr id="188508" name="Text Box 92"/>
              <p:cNvSpPr txBox="1">
                <a:spLocks noChangeArrowheads="1"/>
              </p:cNvSpPr>
              <p:nvPr/>
            </p:nvSpPr>
            <p:spPr bwMode="auto">
              <a:xfrm>
                <a:off x="9936" y="11664"/>
                <a:ext cx="576" cy="288"/>
              </a:xfrm>
              <a:prstGeom prst="rect">
                <a:avLst/>
              </a:prstGeom>
              <a:noFill/>
              <a:ln w="9525">
                <a:solidFill>
                  <a:srgbClr val="FFFFFF"/>
                </a:solidFill>
                <a:miter lim="800000"/>
                <a:headEnd/>
                <a:tailEnd/>
              </a:ln>
            </p:spPr>
            <p:txBody>
              <a:bodyPr lIns="18000" tIns="10800" rIns="18000" bIns="10800"/>
              <a:lstStyle/>
              <a:p>
                <a:r>
                  <a:rPr lang="ru-RU" sz="1000">
                    <a:latin typeface="Times New Roman" pitchFamily="18" charset="0"/>
                  </a:rPr>
                  <a:t>МЛ-7</a:t>
                </a:r>
              </a:p>
            </p:txBody>
          </p:sp>
          <p:sp>
            <p:nvSpPr>
              <p:cNvPr id="188509" name="Text Box 93"/>
              <p:cNvSpPr txBox="1">
                <a:spLocks noChangeArrowheads="1"/>
              </p:cNvSpPr>
              <p:nvPr/>
            </p:nvSpPr>
            <p:spPr bwMode="auto">
              <a:xfrm>
                <a:off x="2736" y="14544"/>
                <a:ext cx="864" cy="432"/>
              </a:xfrm>
              <a:prstGeom prst="rect">
                <a:avLst/>
              </a:prstGeom>
              <a:noFill/>
              <a:ln w="9525">
                <a:solidFill>
                  <a:srgbClr val="FFFFFF"/>
                </a:solidFill>
                <a:miter lim="800000"/>
                <a:headEnd/>
                <a:tailEnd/>
              </a:ln>
            </p:spPr>
            <p:txBody>
              <a:bodyPr lIns="0" tIns="0" rIns="0" bIns="0"/>
              <a:lstStyle/>
              <a:p>
                <a:pPr algn="ctr"/>
                <a:r>
                  <a:rPr lang="ru-RU" sz="1400">
                    <a:latin typeface="Times New Roman" pitchFamily="18" charset="0"/>
                  </a:rPr>
                  <a:t>0,5 м </a:t>
                </a:r>
              </a:p>
            </p:txBody>
          </p:sp>
          <p:sp>
            <p:nvSpPr>
              <p:cNvPr id="188510" name="Text Box 94"/>
              <p:cNvSpPr txBox="1">
                <a:spLocks noChangeArrowheads="1"/>
              </p:cNvSpPr>
              <p:nvPr/>
            </p:nvSpPr>
            <p:spPr bwMode="auto">
              <a:xfrm>
                <a:off x="5184" y="14544"/>
                <a:ext cx="864" cy="432"/>
              </a:xfrm>
              <a:prstGeom prst="rect">
                <a:avLst/>
              </a:prstGeom>
              <a:noFill/>
              <a:ln w="9525">
                <a:solidFill>
                  <a:srgbClr val="FFFFFF"/>
                </a:solidFill>
                <a:miter lim="800000"/>
                <a:headEnd/>
                <a:tailEnd/>
              </a:ln>
            </p:spPr>
            <p:txBody>
              <a:bodyPr lIns="18000" tIns="10800" rIns="18000" bIns="10800"/>
              <a:lstStyle/>
              <a:p>
                <a:pPr algn="ctr"/>
                <a:r>
                  <a:rPr lang="ru-RU" sz="1400">
                    <a:latin typeface="Times New Roman" pitchFamily="18" charset="0"/>
                  </a:rPr>
                  <a:t>30 м </a:t>
                </a:r>
              </a:p>
            </p:txBody>
          </p:sp>
          <p:sp>
            <p:nvSpPr>
              <p:cNvPr id="188511" name="Text Box 95"/>
              <p:cNvSpPr txBox="1">
                <a:spLocks noChangeArrowheads="1"/>
              </p:cNvSpPr>
              <p:nvPr/>
            </p:nvSpPr>
            <p:spPr bwMode="auto">
              <a:xfrm>
                <a:off x="8928" y="14544"/>
                <a:ext cx="864" cy="432"/>
              </a:xfrm>
              <a:prstGeom prst="rect">
                <a:avLst/>
              </a:prstGeom>
              <a:noFill/>
              <a:ln w="9525">
                <a:solidFill>
                  <a:srgbClr val="FFFFFF"/>
                </a:solidFill>
                <a:miter lim="800000"/>
                <a:headEnd/>
                <a:tailEnd/>
              </a:ln>
            </p:spPr>
            <p:txBody>
              <a:bodyPr lIns="18000" tIns="10800" rIns="18000" bIns="10800"/>
              <a:lstStyle/>
              <a:p>
                <a:pPr algn="ctr"/>
                <a:r>
                  <a:rPr lang="ru-RU" sz="1400">
                    <a:latin typeface="Times New Roman" pitchFamily="18" charset="0"/>
                  </a:rPr>
                  <a:t>15 м </a:t>
                </a:r>
              </a:p>
            </p:txBody>
          </p:sp>
        </p:grp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442" name="Rectangle 2"/>
          <p:cNvSpPr>
            <a:spLocks noGrp="1" noChangeArrowheads="1"/>
          </p:cNvSpPr>
          <p:nvPr>
            <p:ph type="title"/>
          </p:nvPr>
        </p:nvSpPr>
        <p:spPr>
          <a:xfrm>
            <a:off x="684213" y="260350"/>
            <a:ext cx="7772400" cy="1143000"/>
          </a:xfrm>
        </p:spPr>
        <p:txBody>
          <a:bodyPr/>
          <a:lstStyle/>
          <a:p>
            <a:r>
              <a:rPr lang="ru-RU" sz="4000" b="1">
                <a:effectLst>
                  <a:outerShdw blurRad="38100" dist="38100" dir="2700000" algn="tl">
                    <a:srgbClr val="FFFFFF"/>
                  </a:outerShdw>
                </a:effectLst>
              </a:rPr>
              <a:t>Неконтактное взрывательное устройство НВУ-П «Охота»</a:t>
            </a:r>
          </a:p>
        </p:txBody>
      </p:sp>
      <p:pic>
        <p:nvPicPr>
          <p:cNvPr id="189443" name="Picture 3" descr="H3876UP003  VP-13"/>
          <p:cNvPicPr>
            <a:picLocks noChangeAspect="1" noChangeArrowheads="1"/>
          </p:cNvPicPr>
          <p:nvPr/>
        </p:nvPicPr>
        <p:blipFill>
          <a:blip r:embed="rId2" cstate="print">
            <a:clrChange>
              <a:clrFrom>
                <a:srgbClr val="FBFCFF"/>
              </a:clrFrom>
              <a:clrTo>
                <a:srgbClr val="FBFCFF">
                  <a:alpha val="0"/>
                </a:srgbClr>
              </a:clrTo>
            </a:clrChange>
          </a:blip>
          <a:srcRect l="3026"/>
          <a:stretch>
            <a:fillRect/>
          </a:stretch>
        </p:blipFill>
        <p:spPr bwMode="auto">
          <a:xfrm>
            <a:off x="2843213" y="1412875"/>
            <a:ext cx="3062287" cy="5013325"/>
          </a:xfrm>
          <a:prstGeom prst="rect">
            <a:avLst/>
          </a:prstGeom>
          <a:noFill/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0466" name="Rectangle 2"/>
          <p:cNvSpPr>
            <a:spLocks noChangeArrowheads="1"/>
          </p:cNvSpPr>
          <p:nvPr/>
        </p:nvSpPr>
        <p:spPr bwMode="auto">
          <a:xfrm>
            <a:off x="0" y="0"/>
            <a:ext cx="9144000" cy="7318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bIns="76176">
            <a:spAutoFit/>
          </a:bodyPr>
          <a:lstStyle/>
          <a:p>
            <a:pPr algn="ctr"/>
            <a:r>
              <a:rPr lang="ru-RU" sz="4000" b="1">
                <a:effectLst>
                  <a:outerShdw blurRad="38100" dist="38100" dir="2700000" algn="tl">
                    <a:srgbClr val="FFFFFF"/>
                  </a:outerShdw>
                </a:effectLst>
                <a:latin typeface="Times New Roman" pitchFamily="18" charset="0"/>
              </a:rPr>
              <a:t>Основные ТТХ НВУ-П</a:t>
            </a:r>
          </a:p>
        </p:txBody>
      </p:sp>
      <p:graphicFrame>
        <p:nvGraphicFramePr>
          <p:cNvPr id="190467" name="Group 3"/>
          <p:cNvGraphicFramePr>
            <a:graphicFrameLocks noGrp="1"/>
          </p:cNvGraphicFramePr>
          <p:nvPr/>
        </p:nvGraphicFramePr>
        <p:xfrm>
          <a:off x="179388" y="908050"/>
          <a:ext cx="8785225" cy="5757863"/>
        </p:xfrm>
        <a:graphic>
          <a:graphicData uri="http://schemas.openxmlformats.org/drawingml/2006/table">
            <a:tbl>
              <a:tblPr/>
              <a:tblGrid>
                <a:gridCol w="5184775"/>
                <a:gridCol w="3600450"/>
              </a:tblGrid>
              <a:tr h="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Times New Roman" pitchFamily="18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Times New Roman" pitchFamily="18" charset="0"/>
                        </a:rPr>
                        <a:t>Тип. …………………………………………………………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horzOverflow="overflow">
                    <a:lnL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Times New Roman" pitchFamily="18" charset="0"/>
                        </a:rPr>
                        <a:t>Неконтактное управляемое</a:t>
                      </a:r>
                      <a:endParaRPr kumimoji="0" lang="ru-RU" sz="10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Times New Roman" pitchFamily="18" charset="0"/>
                        </a:rPr>
                        <a:t>с самоликвидатором</a:t>
                      </a:r>
                      <a:endParaRPr kumimoji="0" lang="ru-RU" sz="24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horzOverflow="overflow">
                    <a:lnL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Times New Roman" pitchFamily="18" charset="0"/>
                        </a:rPr>
                        <a:t>Тип ДЦ……………………………………..........................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horzOverflow="overflow">
                    <a:lnL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Times New Roman" pitchFamily="18" charset="0"/>
                        </a:rPr>
                        <a:t>сейсмический</a:t>
                      </a:r>
                      <a:endParaRPr kumimoji="0" lang="ru-RU" sz="24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horzOverflow="overflow">
                    <a:lnL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Times New Roman" pitchFamily="18" charset="0"/>
                        </a:rPr>
                        <a:t>Тип применяемых мин…………………………………….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horzOverflow="overflow">
                    <a:lnL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Times New Roman" pitchFamily="18" charset="0"/>
                        </a:rPr>
                        <a:t>ОЗМ–72; МОН–50</a:t>
                      </a:r>
                      <a:endParaRPr kumimoji="0" lang="ru-RU" sz="24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horzOverflow="overflow">
                    <a:lnL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5082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Times New Roman" pitchFamily="18" charset="0"/>
                        </a:rPr>
                        <a:t>Количество мин, применяемым с  одним НВУ, шт……..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horzOverflow="overflow">
                    <a:lnL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Times New Roman" pitchFamily="18" charset="0"/>
                        </a:rPr>
                        <a:t>5</a:t>
                      </a:r>
                      <a:endParaRPr kumimoji="0" lang="ru-RU" sz="24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horzOverflow="overflow">
                    <a:lnL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Times New Roman" pitchFamily="18" charset="0"/>
                        </a:rPr>
                        <a:t>Радиус регистрации по движущемуся человеку с         вероятностью Р=0,8, м. ……………………………………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horzOverflow="overflow">
                    <a:lnL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Times New Roman" pitchFamily="18" charset="0"/>
                        </a:rPr>
                        <a:t>от 5 до 15</a:t>
                      </a:r>
                      <a:endParaRPr kumimoji="0" lang="ru-RU" sz="24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horzOverflow="overflow">
                    <a:lnL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Times New Roman" pitchFamily="18" charset="0"/>
                        </a:rPr>
                        <a:t>Тип механизм дальнего взведения………………………..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horzOverflow="overflow">
                    <a:lnL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Times New Roman" pitchFamily="18" charset="0"/>
                        </a:rPr>
                        <a:t>Двухступенчатый (МУВ-4, электрон.)</a:t>
                      </a:r>
                      <a:endParaRPr kumimoji="0" lang="ru-RU" sz="24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horzOverflow="overflow">
                    <a:lnL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Times New Roman" pitchFamily="18" charset="0"/>
                        </a:rPr>
                        <a:t>Время боевой работы в минном поле, мес.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horzOverflow="overflow">
                    <a:lnL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Times New Roman" pitchFamily="18" charset="0"/>
                        </a:rPr>
                        <a:t>до 3</a:t>
                      </a:r>
                      <a:endParaRPr kumimoji="0" lang="ru-RU" sz="24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horzOverflow="overflow">
                    <a:lnL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Times New Roman" pitchFamily="18" charset="0"/>
                        </a:rPr>
                        <a:t>Время дальнего взведения, мин. ………………………….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horzOverflow="overflow">
                    <a:lnL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Times New Roman" pitchFamily="18" charset="0"/>
                        </a:rPr>
                        <a:t>от 6 до 36</a:t>
                      </a:r>
                      <a:endParaRPr kumimoji="0" lang="ru-RU" sz="24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horzOverflow="overflow">
                    <a:lnL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Times New Roman" pitchFamily="18" charset="0"/>
                        </a:rPr>
                        <a:t>Время самоликвидации ……………………………………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horzOverflow="overflow">
                    <a:lnL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Times New Roman" pitchFamily="18" charset="0"/>
                        </a:rPr>
                        <a:t>По истощению источника тока</a:t>
                      </a:r>
                      <a:endParaRPr kumimoji="0" lang="ru-RU" sz="24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horzOverflow="overflow">
                    <a:lnL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Times New Roman" pitchFamily="18" charset="0"/>
                        </a:rPr>
                        <a:t>Время установки комплекта расчетом из трех чел., мин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horzOverflow="overflow">
                    <a:lnL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Times New Roman" pitchFamily="18" charset="0"/>
                        </a:rPr>
                        <a:t>от 30 до 50</a:t>
                      </a:r>
                      <a:endParaRPr kumimoji="0" lang="ru-RU" sz="24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horzOverflow="overflow">
                    <a:lnL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54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Times New Roman" pitchFamily="18" charset="0"/>
                        </a:rPr>
                        <a:t>Масса, кг. ………………………………………………….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horzOverflow="overflow">
                    <a:lnL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Times New Roman" pitchFamily="18" charset="0"/>
                        </a:rPr>
                        <a:t>4,2</a:t>
                      </a:r>
                      <a:endParaRPr kumimoji="0" lang="ru-RU" sz="24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horzOverflow="overflow">
                    <a:lnL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667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Times New Roman" pitchFamily="18" charset="0"/>
                        </a:rPr>
                        <a:t>Диаметр, мм. ………………………………………………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horzOverflow="overflow">
                    <a:lnL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Times New Roman" pitchFamily="18" charset="0"/>
                        </a:rPr>
                        <a:t>155</a:t>
                      </a:r>
                      <a:endParaRPr kumimoji="0" lang="ru-RU" sz="24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horzOverflow="overflow">
                    <a:lnL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68288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Times New Roman" pitchFamily="18" charset="0"/>
                        </a:rPr>
                        <a:t>Высота, мм. ………………………………………………..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horzOverflow="overflow">
                    <a:lnL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Times New Roman" pitchFamily="18" charset="0"/>
                        </a:rPr>
                        <a:t>362</a:t>
                      </a:r>
                      <a:endParaRPr kumimoji="0" lang="ru-RU" sz="24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horzOverflow="overflow">
                    <a:lnL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6352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Times New Roman" pitchFamily="18" charset="0"/>
                        </a:rPr>
                        <a:t>Диапазон применения, </a:t>
                      </a:r>
                      <a:r>
                        <a:rPr kumimoji="0" lang="ru-RU" sz="1600" b="0" i="0" u="none" strike="noStrike" cap="none" normalizeH="0" baseline="3000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Times New Roman" pitchFamily="18" charset="0"/>
                        </a:rPr>
                        <a:t>о</a:t>
                      </a:r>
                      <a:r>
                        <a:rPr kumimoji="0" lang="ru-RU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Times New Roman" pitchFamily="18" charset="0"/>
                        </a:rPr>
                        <a:t>С. ……………………………….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horzOverflow="overflow">
                    <a:lnL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Times New Roman" pitchFamily="18" charset="0"/>
                        </a:rPr>
                        <a:t>от – 40 до + 50</a:t>
                      </a:r>
                      <a:endParaRPr kumimoji="0" lang="ru-RU" sz="24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horzOverflow="overflow">
                    <a:lnL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7305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Times New Roman" pitchFamily="18" charset="0"/>
                        </a:rPr>
                        <a:t>Способ управления. ……………………………………….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horzOverflow="overflow">
                    <a:lnL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Times New Roman" pitchFamily="18" charset="0"/>
                        </a:rPr>
                        <a:t>По проводам с помощью ПУ МЗУ</a:t>
                      </a:r>
                      <a:endParaRPr kumimoji="0" lang="ru-RU" sz="24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horzOverflow="overflow">
                    <a:lnL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1490" name="Rectangle 2"/>
          <p:cNvSpPr>
            <a:spLocks noGrp="1" noChangeArrowheads="1"/>
          </p:cNvSpPr>
          <p:nvPr>
            <p:ph type="title"/>
          </p:nvPr>
        </p:nvSpPr>
        <p:spPr>
          <a:xfrm>
            <a:off x="684213" y="333375"/>
            <a:ext cx="7772400" cy="1143000"/>
          </a:xfrm>
        </p:spPr>
        <p:txBody>
          <a:bodyPr/>
          <a:lstStyle/>
          <a:p>
            <a:r>
              <a:rPr lang="ru-RU" sz="4000" b="1">
                <a:effectLst>
                  <a:outerShdw blurRad="38100" dist="38100" dir="2700000" algn="tl">
                    <a:srgbClr val="FFFFFF"/>
                  </a:outerShdw>
                </a:effectLst>
              </a:rPr>
              <a:t>Состав комплекта НВУ-П</a:t>
            </a:r>
          </a:p>
        </p:txBody>
      </p:sp>
      <p:graphicFrame>
        <p:nvGraphicFramePr>
          <p:cNvPr id="191491" name="Group 3"/>
          <p:cNvGraphicFramePr>
            <a:graphicFrameLocks noGrp="1"/>
          </p:cNvGraphicFramePr>
          <p:nvPr>
            <p:ph idx="1"/>
          </p:nvPr>
        </p:nvGraphicFramePr>
        <p:xfrm>
          <a:off x="179388" y="1557338"/>
          <a:ext cx="8713787" cy="4278312"/>
        </p:xfrm>
        <a:graphic>
          <a:graphicData uri="http://schemas.openxmlformats.org/drawingml/2006/table">
            <a:tbl>
              <a:tblPr/>
              <a:tblGrid>
                <a:gridCol w="6048375"/>
                <a:gridCol w="2665412"/>
              </a:tblGrid>
              <a:tr h="415925">
                <a:tc>
                  <a:txBody>
                    <a:bodyPr/>
                    <a:lstStyle/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Times New Roman" pitchFamily="18" charset="0"/>
                        </a:rPr>
                        <a:t>Электронный блок, шт. …………………..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Times New Roman" pitchFamily="18" charset="0"/>
                        </a:rPr>
                        <a:t>1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15925">
                <a:tc>
                  <a:txBody>
                    <a:bodyPr/>
                    <a:lstStyle/>
                    <a:p>
                      <a:pPr marL="342900" marR="0" lvl="0" indent="-34290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Times New Roman" pitchFamily="18" charset="0"/>
                        </a:rPr>
                        <a:t>   ДЦ (сейсмоприемник СВ–20П), шт………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Times New Roman" pitchFamily="18" charset="0"/>
                        </a:rPr>
                        <a:t>1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0213">
                <a:tc>
                  <a:txBody>
                    <a:bodyPr/>
                    <a:lstStyle/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Times New Roman" pitchFamily="18" charset="0"/>
                        </a:rPr>
                        <a:t>Блок накольных устройств, шт. …………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Times New Roman" pitchFamily="18" charset="0"/>
                        </a:rPr>
                        <a:t>1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6563">
                <a:tc>
                  <a:txBody>
                    <a:bodyPr/>
                    <a:lstStyle/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Times New Roman" pitchFamily="18" charset="0"/>
                        </a:rPr>
                        <a:t>МУВ–4, шт. ……………………………….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Times New Roman" pitchFamily="18" charset="0"/>
                        </a:rPr>
                        <a:t>1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9738">
                <a:tc>
                  <a:txBody>
                    <a:bodyPr/>
                    <a:lstStyle/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Times New Roman" pitchFamily="18" charset="0"/>
                        </a:rPr>
                        <a:t>Накольный механизм, шт. ………………..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Times New Roman" pitchFamily="18" charset="0"/>
                        </a:rPr>
                        <a:t>1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42913">
                <a:tc>
                  <a:txBody>
                    <a:bodyPr/>
                    <a:lstStyle/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Times New Roman" pitchFamily="18" charset="0"/>
                        </a:rPr>
                        <a:t>Кабель 100 м, шт. …………………………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Times New Roman" pitchFamily="18" charset="0"/>
                        </a:rPr>
                        <a:t>1 на 4 устройства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44500">
                <a:tc>
                  <a:txBody>
                    <a:bodyPr/>
                    <a:lstStyle/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Times New Roman" pitchFamily="18" charset="0"/>
                        </a:rPr>
                        <a:t>Элемент питания (Э373), шт. ……………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Times New Roman" pitchFamily="18" charset="0"/>
                        </a:rPr>
                        <a:t>6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00075">
                <a:tc>
                  <a:txBody>
                    <a:bodyPr/>
                    <a:lstStyle/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Times New Roman" pitchFamily="18" charset="0"/>
                        </a:rPr>
                        <a:t>ПУ МЗУ (в отдельной упаковке), шт. …..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Times New Roman" pitchFamily="18" charset="0"/>
                        </a:rPr>
                        <a:t>1 на 12 устройств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88950">
                <a:tc>
                  <a:txBody>
                    <a:bodyPr/>
                    <a:lstStyle/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Times New Roman" pitchFamily="18" charset="0"/>
                        </a:rPr>
                        <a:t>Проверочная колодка с заглушкой, шт. ...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Times New Roman" pitchFamily="18" charset="0"/>
                        </a:rPr>
                        <a:t>1 на 4 устройства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2514" name="Rectangle 2"/>
          <p:cNvSpPr>
            <a:spLocks noChangeArrowheads="1"/>
          </p:cNvSpPr>
          <p:nvPr/>
        </p:nvSpPr>
        <p:spPr bwMode="auto">
          <a:xfrm>
            <a:off x="0" y="0"/>
            <a:ext cx="9144000" cy="1676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lnSpc>
                <a:spcPct val="80000"/>
              </a:lnSpc>
            </a:pPr>
            <a:r>
              <a:rPr lang="ru-RU" sz="4000" b="1">
                <a:effectLst>
                  <a:outerShdw blurRad="38100" dist="38100" dir="2700000" algn="tl">
                    <a:srgbClr val="FFFFFF"/>
                  </a:outerShdw>
                </a:effectLst>
                <a:latin typeface="Times New Roman" pitchFamily="18" charset="0"/>
                <a:cs typeface="Times New Roman" pitchFamily="18" charset="0"/>
              </a:rPr>
              <a:t>Комплект неконтактного взрывательного устройства </a:t>
            </a:r>
          </a:p>
          <a:p>
            <a:pPr algn="ctr"/>
            <a:r>
              <a:rPr lang="ru-RU" sz="4000" b="1">
                <a:effectLst>
                  <a:outerShdw blurRad="38100" dist="38100" dir="2700000" algn="tl">
                    <a:srgbClr val="FFFFFF"/>
                  </a:outerShdw>
                </a:effectLst>
                <a:latin typeface="Times New Roman" pitchFamily="18" charset="0"/>
                <a:cs typeface="Times New Roman" pitchFamily="18" charset="0"/>
              </a:rPr>
              <a:t>НВУ-П:</a:t>
            </a:r>
          </a:p>
        </p:txBody>
      </p:sp>
      <p:graphicFrame>
        <p:nvGraphicFramePr>
          <p:cNvPr id="192515" name="Object 3"/>
          <p:cNvGraphicFramePr>
            <a:graphicFrameLocks noChangeAspect="1"/>
          </p:cNvGraphicFramePr>
          <p:nvPr/>
        </p:nvGraphicFramePr>
        <p:xfrm>
          <a:off x="1908175" y="1268413"/>
          <a:ext cx="5256213" cy="5160962"/>
        </p:xfrm>
        <a:graphic>
          <a:graphicData uri="http://schemas.openxmlformats.org/presentationml/2006/ole">
            <p:oleObj spid="_x0000_s192515" name="Image" r:id="rId3" imgW="4315611" imgH="4315611" progId="Photoshop.Image.7">
              <p:embed/>
            </p:oleObj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474" name="Rectangle 2"/>
          <p:cNvSpPr>
            <a:spLocks noChangeAspect="1" noChangeArrowheads="1"/>
          </p:cNvSpPr>
          <p:nvPr/>
        </p:nvSpPr>
        <p:spPr bwMode="auto">
          <a:xfrm>
            <a:off x="1270000" y="2216150"/>
            <a:ext cx="5807075" cy="2803525"/>
          </a:xfrm>
          <a:prstGeom prst="rect">
            <a:avLst/>
          </a:prstGeom>
          <a:gradFill rotWithShape="0">
            <a:gsLst>
              <a:gs pos="0">
                <a:srgbClr val="ECD9C6"/>
              </a:gs>
              <a:gs pos="50000">
                <a:srgbClr val="ECD9C6">
                  <a:gamma/>
                  <a:tint val="39216"/>
                  <a:invGamma/>
                </a:srgbClr>
              </a:gs>
              <a:gs pos="100000">
                <a:srgbClr val="ECD9C6"/>
              </a:gs>
            </a:gsLst>
            <a:lin ang="0" scaled="1"/>
          </a:gra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grpSp>
        <p:nvGrpSpPr>
          <p:cNvPr id="105475" name="Group 3"/>
          <p:cNvGrpSpPr>
            <a:grpSpLocks noChangeAspect="1"/>
          </p:cNvGrpSpPr>
          <p:nvPr/>
        </p:nvGrpSpPr>
        <p:grpSpPr bwMode="auto">
          <a:xfrm rot="5400000">
            <a:off x="5460207" y="3142456"/>
            <a:ext cx="501650" cy="1519237"/>
            <a:chOff x="979" y="2230"/>
            <a:chExt cx="192" cy="377"/>
          </a:xfrm>
        </p:grpSpPr>
        <p:grpSp>
          <p:nvGrpSpPr>
            <p:cNvPr id="105476" name="Group 4"/>
            <p:cNvGrpSpPr>
              <a:grpSpLocks noChangeAspect="1"/>
            </p:cNvGrpSpPr>
            <p:nvPr/>
          </p:nvGrpSpPr>
          <p:grpSpPr bwMode="auto">
            <a:xfrm rot="-186789">
              <a:off x="983" y="2577"/>
              <a:ext cx="186" cy="30"/>
              <a:chOff x="2966" y="3408"/>
              <a:chExt cx="265" cy="43"/>
            </a:xfrm>
          </p:grpSpPr>
          <p:sp>
            <p:nvSpPr>
              <p:cNvPr id="105477" name="Rectangle 5"/>
              <p:cNvSpPr>
                <a:spLocks noChangeAspect="1"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05478" name="Oval 6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05479" name="Oval 7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05480" name="Group 8"/>
            <p:cNvGrpSpPr>
              <a:grpSpLocks noChangeAspect="1"/>
            </p:cNvGrpSpPr>
            <p:nvPr/>
          </p:nvGrpSpPr>
          <p:grpSpPr bwMode="auto">
            <a:xfrm>
              <a:off x="983" y="2426"/>
              <a:ext cx="186" cy="30"/>
              <a:chOff x="2966" y="3408"/>
              <a:chExt cx="265" cy="43"/>
            </a:xfrm>
          </p:grpSpPr>
          <p:sp>
            <p:nvSpPr>
              <p:cNvPr id="105481" name="Rectangle 9"/>
              <p:cNvSpPr>
                <a:spLocks noChangeAspect="1"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05482" name="Oval 10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05483" name="Oval 11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05484" name="Group 12"/>
            <p:cNvGrpSpPr>
              <a:grpSpLocks noChangeAspect="1"/>
            </p:cNvGrpSpPr>
            <p:nvPr/>
          </p:nvGrpSpPr>
          <p:grpSpPr bwMode="auto">
            <a:xfrm>
              <a:off x="982" y="2398"/>
              <a:ext cx="186" cy="30"/>
              <a:chOff x="2966" y="3408"/>
              <a:chExt cx="265" cy="43"/>
            </a:xfrm>
          </p:grpSpPr>
          <p:sp>
            <p:nvSpPr>
              <p:cNvPr id="105485" name="Rectangle 13"/>
              <p:cNvSpPr>
                <a:spLocks noChangeAspect="1"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05486" name="Oval 14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05487" name="Oval 15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05488" name="Group 16"/>
            <p:cNvGrpSpPr>
              <a:grpSpLocks noChangeAspect="1"/>
            </p:cNvGrpSpPr>
            <p:nvPr/>
          </p:nvGrpSpPr>
          <p:grpSpPr bwMode="auto">
            <a:xfrm>
              <a:off x="981" y="2315"/>
              <a:ext cx="187" cy="30"/>
              <a:chOff x="2966" y="3408"/>
              <a:chExt cx="265" cy="43"/>
            </a:xfrm>
          </p:grpSpPr>
          <p:sp>
            <p:nvSpPr>
              <p:cNvPr id="105489" name="Rectangle 17"/>
              <p:cNvSpPr>
                <a:spLocks noChangeAspect="1"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05490" name="Oval 18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05491" name="Oval 19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05492" name="Group 20"/>
            <p:cNvGrpSpPr>
              <a:grpSpLocks noChangeAspect="1"/>
            </p:cNvGrpSpPr>
            <p:nvPr/>
          </p:nvGrpSpPr>
          <p:grpSpPr bwMode="auto">
            <a:xfrm>
              <a:off x="983" y="2288"/>
              <a:ext cx="186" cy="30"/>
              <a:chOff x="2966" y="3408"/>
              <a:chExt cx="265" cy="43"/>
            </a:xfrm>
          </p:grpSpPr>
          <p:sp>
            <p:nvSpPr>
              <p:cNvPr id="105493" name="Rectangle 21"/>
              <p:cNvSpPr>
                <a:spLocks noChangeAspect="1"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05494" name="Oval 22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05495" name="Oval 23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05496" name="Group 24"/>
            <p:cNvGrpSpPr>
              <a:grpSpLocks noChangeAspect="1"/>
            </p:cNvGrpSpPr>
            <p:nvPr/>
          </p:nvGrpSpPr>
          <p:grpSpPr bwMode="auto">
            <a:xfrm>
              <a:off x="984" y="2263"/>
              <a:ext cx="187" cy="30"/>
              <a:chOff x="2966" y="3408"/>
              <a:chExt cx="265" cy="43"/>
            </a:xfrm>
          </p:grpSpPr>
          <p:sp>
            <p:nvSpPr>
              <p:cNvPr id="105497" name="Rectangle 25"/>
              <p:cNvSpPr>
                <a:spLocks noChangeAspect="1"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05498" name="Oval 26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05499" name="Oval 27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05500" name="Group 28"/>
            <p:cNvGrpSpPr>
              <a:grpSpLocks noChangeAspect="1"/>
            </p:cNvGrpSpPr>
            <p:nvPr/>
          </p:nvGrpSpPr>
          <p:grpSpPr bwMode="auto">
            <a:xfrm>
              <a:off x="979" y="2369"/>
              <a:ext cx="186" cy="30"/>
              <a:chOff x="2966" y="3408"/>
              <a:chExt cx="265" cy="43"/>
            </a:xfrm>
          </p:grpSpPr>
          <p:sp>
            <p:nvSpPr>
              <p:cNvPr id="105501" name="Rectangle 29"/>
              <p:cNvSpPr>
                <a:spLocks noChangeAspect="1"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05502" name="Oval 30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05503" name="Oval 31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05504" name="Group 32"/>
            <p:cNvGrpSpPr>
              <a:grpSpLocks noChangeAspect="1"/>
            </p:cNvGrpSpPr>
            <p:nvPr/>
          </p:nvGrpSpPr>
          <p:grpSpPr bwMode="auto">
            <a:xfrm>
              <a:off x="979" y="2340"/>
              <a:ext cx="187" cy="31"/>
              <a:chOff x="2966" y="3408"/>
              <a:chExt cx="265" cy="43"/>
            </a:xfrm>
          </p:grpSpPr>
          <p:sp>
            <p:nvSpPr>
              <p:cNvPr id="105505" name="Rectangle 33"/>
              <p:cNvSpPr>
                <a:spLocks noChangeAspect="1"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05506" name="Oval 34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05507" name="Oval 35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05508" name="Group 36"/>
            <p:cNvGrpSpPr>
              <a:grpSpLocks noChangeAspect="1"/>
            </p:cNvGrpSpPr>
            <p:nvPr/>
          </p:nvGrpSpPr>
          <p:grpSpPr bwMode="auto">
            <a:xfrm>
              <a:off x="982" y="2457"/>
              <a:ext cx="186" cy="30"/>
              <a:chOff x="2966" y="3408"/>
              <a:chExt cx="265" cy="43"/>
            </a:xfrm>
          </p:grpSpPr>
          <p:sp>
            <p:nvSpPr>
              <p:cNvPr id="105509" name="Rectangle 37"/>
              <p:cNvSpPr>
                <a:spLocks noChangeAspect="1"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05510" name="Oval 38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05511" name="Oval 39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05512" name="Group 40"/>
            <p:cNvGrpSpPr>
              <a:grpSpLocks noChangeAspect="1"/>
            </p:cNvGrpSpPr>
            <p:nvPr/>
          </p:nvGrpSpPr>
          <p:grpSpPr bwMode="auto">
            <a:xfrm rot="136227">
              <a:off x="984" y="2240"/>
              <a:ext cx="187" cy="30"/>
              <a:chOff x="2966" y="3408"/>
              <a:chExt cx="265" cy="43"/>
            </a:xfrm>
          </p:grpSpPr>
          <p:sp>
            <p:nvSpPr>
              <p:cNvPr id="105513" name="Rectangle 41"/>
              <p:cNvSpPr>
                <a:spLocks noChangeAspect="1"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05514" name="Oval 42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05515" name="Oval 43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05516" name="Group 44"/>
            <p:cNvGrpSpPr>
              <a:grpSpLocks noChangeAspect="1"/>
            </p:cNvGrpSpPr>
            <p:nvPr/>
          </p:nvGrpSpPr>
          <p:grpSpPr bwMode="auto">
            <a:xfrm rot="-208310">
              <a:off x="983" y="2230"/>
              <a:ext cx="186" cy="30"/>
              <a:chOff x="2966" y="3408"/>
              <a:chExt cx="265" cy="43"/>
            </a:xfrm>
          </p:grpSpPr>
          <p:sp>
            <p:nvSpPr>
              <p:cNvPr id="105517" name="Rectangle 45"/>
              <p:cNvSpPr>
                <a:spLocks noChangeAspect="1"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05518" name="Oval 46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05519" name="Oval 47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05520" name="Group 48"/>
            <p:cNvGrpSpPr>
              <a:grpSpLocks noChangeAspect="1"/>
            </p:cNvGrpSpPr>
            <p:nvPr/>
          </p:nvGrpSpPr>
          <p:grpSpPr bwMode="auto">
            <a:xfrm>
              <a:off x="985" y="2541"/>
              <a:ext cx="186" cy="30"/>
              <a:chOff x="2966" y="3408"/>
              <a:chExt cx="265" cy="43"/>
            </a:xfrm>
          </p:grpSpPr>
          <p:sp>
            <p:nvSpPr>
              <p:cNvPr id="105521" name="Rectangle 49"/>
              <p:cNvSpPr>
                <a:spLocks noChangeAspect="1"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05522" name="Oval 50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05523" name="Oval 51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05524" name="Group 52"/>
            <p:cNvGrpSpPr>
              <a:grpSpLocks noChangeAspect="1"/>
            </p:cNvGrpSpPr>
            <p:nvPr/>
          </p:nvGrpSpPr>
          <p:grpSpPr bwMode="auto">
            <a:xfrm>
              <a:off x="984" y="2513"/>
              <a:ext cx="186" cy="30"/>
              <a:chOff x="2966" y="3408"/>
              <a:chExt cx="265" cy="43"/>
            </a:xfrm>
          </p:grpSpPr>
          <p:sp>
            <p:nvSpPr>
              <p:cNvPr id="105525" name="Rectangle 53"/>
              <p:cNvSpPr>
                <a:spLocks noChangeAspect="1"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05526" name="Oval 54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05527" name="Oval 55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05528" name="Group 56"/>
            <p:cNvGrpSpPr>
              <a:grpSpLocks noChangeAspect="1"/>
            </p:cNvGrpSpPr>
            <p:nvPr/>
          </p:nvGrpSpPr>
          <p:grpSpPr bwMode="auto">
            <a:xfrm>
              <a:off x="981" y="2484"/>
              <a:ext cx="186" cy="30"/>
              <a:chOff x="2966" y="3408"/>
              <a:chExt cx="265" cy="43"/>
            </a:xfrm>
          </p:grpSpPr>
          <p:sp>
            <p:nvSpPr>
              <p:cNvPr id="105529" name="Rectangle 57"/>
              <p:cNvSpPr>
                <a:spLocks noChangeAspect="1"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05530" name="Oval 58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05531" name="Oval 59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  <p:grpSp>
          <p:nvGrpSpPr>
            <p:cNvPr id="105532" name="Group 60"/>
            <p:cNvGrpSpPr>
              <a:grpSpLocks noChangeAspect="1"/>
            </p:cNvGrpSpPr>
            <p:nvPr/>
          </p:nvGrpSpPr>
          <p:grpSpPr bwMode="auto">
            <a:xfrm>
              <a:off x="984" y="2572"/>
              <a:ext cx="186" cy="30"/>
              <a:chOff x="2966" y="3408"/>
              <a:chExt cx="265" cy="43"/>
            </a:xfrm>
          </p:grpSpPr>
          <p:sp>
            <p:nvSpPr>
              <p:cNvPr id="105533" name="Rectangle 61"/>
              <p:cNvSpPr>
                <a:spLocks noChangeAspect="1" noChangeArrowheads="1"/>
              </p:cNvSpPr>
              <p:nvPr/>
            </p:nvSpPr>
            <p:spPr bwMode="auto">
              <a:xfrm rot="240000">
                <a:off x="2980" y="3418"/>
                <a:ext cx="240" cy="23"/>
              </a:xfrm>
              <a:prstGeom prst="rect">
                <a:avLst/>
              </a:prstGeom>
              <a:noFill/>
              <a:ln w="6350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05534" name="Oval 62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2966" y="3408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05535" name="Oval 63" descr="Светлый диагональный 1"/>
              <p:cNvSpPr>
                <a:spLocks noChangeAspect="1" noChangeArrowheads="1"/>
              </p:cNvSpPr>
              <p:nvPr/>
            </p:nvSpPr>
            <p:spPr bwMode="auto">
              <a:xfrm>
                <a:off x="3206" y="3426"/>
                <a:ext cx="25" cy="25"/>
              </a:xfrm>
              <a:prstGeom prst="ellipse">
                <a:avLst/>
              </a:prstGeom>
              <a:pattFill prst="ltDnDiag">
                <a:fgClr>
                  <a:schemeClr val="tx1"/>
                </a:fgClr>
                <a:bgClr>
                  <a:schemeClr val="bg1"/>
                </a:bgClr>
              </a:patt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</p:grpSp>
      <p:grpSp>
        <p:nvGrpSpPr>
          <p:cNvPr id="105536" name="Group 64"/>
          <p:cNvGrpSpPr>
            <a:grpSpLocks/>
          </p:cNvGrpSpPr>
          <p:nvPr/>
        </p:nvGrpSpPr>
        <p:grpSpPr bwMode="auto">
          <a:xfrm>
            <a:off x="7961313" y="3502025"/>
            <a:ext cx="112712" cy="790575"/>
            <a:chOff x="5015" y="2206"/>
            <a:chExt cx="71" cy="498"/>
          </a:xfrm>
        </p:grpSpPr>
        <p:sp>
          <p:nvSpPr>
            <p:cNvPr id="105537" name="Rectangle 65"/>
            <p:cNvSpPr>
              <a:spLocks noChangeAspect="1" noChangeArrowheads="1"/>
            </p:cNvSpPr>
            <p:nvPr/>
          </p:nvSpPr>
          <p:spPr bwMode="auto">
            <a:xfrm rot="5400000" flipH="1">
              <a:off x="4931" y="2290"/>
              <a:ext cx="237" cy="69"/>
            </a:xfrm>
            <a:prstGeom prst="rect">
              <a:avLst/>
            </a:prstGeom>
            <a:gradFill rotWithShape="0">
              <a:gsLst>
                <a:gs pos="0">
                  <a:schemeClr val="folHlink">
                    <a:gamma/>
                    <a:shade val="46275"/>
                    <a:invGamma/>
                  </a:schemeClr>
                </a:gs>
                <a:gs pos="100000">
                  <a:schemeClr val="folHlink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05538" name="Rectangle 66"/>
            <p:cNvSpPr>
              <a:spLocks noChangeAspect="1" noChangeArrowheads="1"/>
            </p:cNvSpPr>
            <p:nvPr/>
          </p:nvSpPr>
          <p:spPr bwMode="auto">
            <a:xfrm rot="5400000" flipH="1">
              <a:off x="4931" y="2548"/>
              <a:ext cx="242" cy="69"/>
            </a:xfrm>
            <a:prstGeom prst="rect">
              <a:avLst/>
            </a:prstGeom>
            <a:gradFill rotWithShape="0">
              <a:gsLst>
                <a:gs pos="0">
                  <a:schemeClr val="folHlink">
                    <a:gamma/>
                    <a:shade val="46275"/>
                    <a:invGamma/>
                  </a:schemeClr>
                </a:gs>
                <a:gs pos="100000">
                  <a:schemeClr val="folHlink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</p:grpSp>
      <p:sp>
        <p:nvSpPr>
          <p:cNvPr id="105539" name="Rectangle 67" descr="Алмазная решетка (контур)"/>
          <p:cNvSpPr>
            <a:spLocks noChangeAspect="1" noChangeArrowheads="1"/>
          </p:cNvSpPr>
          <p:nvPr/>
        </p:nvSpPr>
        <p:spPr bwMode="auto">
          <a:xfrm>
            <a:off x="2017713" y="3614738"/>
            <a:ext cx="1620837" cy="642937"/>
          </a:xfrm>
          <a:prstGeom prst="rect">
            <a:avLst/>
          </a:prstGeom>
          <a:pattFill prst="openDmnd">
            <a:fgClr>
              <a:srgbClr val="FF3300"/>
            </a:fgClr>
            <a:bgClr>
              <a:schemeClr val="bg1"/>
            </a:bgClr>
          </a:pattFill>
          <a:ln w="19050">
            <a:solidFill>
              <a:srgbClr val="FF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05540" name="Rectangle 68" descr="Алмазная решетка (контур)"/>
          <p:cNvSpPr>
            <a:spLocks noChangeAspect="1" noChangeArrowheads="1"/>
          </p:cNvSpPr>
          <p:nvPr/>
        </p:nvSpPr>
        <p:spPr bwMode="auto">
          <a:xfrm>
            <a:off x="1330325" y="4429125"/>
            <a:ext cx="209550" cy="163513"/>
          </a:xfrm>
          <a:prstGeom prst="rect">
            <a:avLst/>
          </a:prstGeom>
          <a:pattFill prst="openDmnd">
            <a:fgClr>
              <a:schemeClr val="folHlink"/>
            </a:fgClr>
            <a:bgClr>
              <a:schemeClr val="bg1"/>
            </a:bgClr>
          </a:patt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05541" name="Rectangle 69" descr="Алмазная решетка (контур)"/>
          <p:cNvSpPr>
            <a:spLocks noChangeAspect="1" noChangeArrowheads="1"/>
          </p:cNvSpPr>
          <p:nvPr/>
        </p:nvSpPr>
        <p:spPr bwMode="auto">
          <a:xfrm>
            <a:off x="1322388" y="3292475"/>
            <a:ext cx="209550" cy="165100"/>
          </a:xfrm>
          <a:prstGeom prst="rect">
            <a:avLst/>
          </a:prstGeom>
          <a:pattFill prst="openDmnd">
            <a:fgClr>
              <a:schemeClr val="folHlink"/>
            </a:fgClr>
            <a:bgClr>
              <a:schemeClr val="bg1"/>
            </a:bgClr>
          </a:patt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05542" name="Rectangle 70" descr="Алмазная решетка (контур)"/>
          <p:cNvSpPr>
            <a:spLocks noChangeAspect="1" noChangeArrowheads="1"/>
          </p:cNvSpPr>
          <p:nvPr/>
        </p:nvSpPr>
        <p:spPr bwMode="auto">
          <a:xfrm>
            <a:off x="6845300" y="4398963"/>
            <a:ext cx="560388" cy="165100"/>
          </a:xfrm>
          <a:prstGeom prst="rect">
            <a:avLst/>
          </a:prstGeom>
          <a:pattFill prst="openDmnd">
            <a:fgClr>
              <a:schemeClr val="folHlink"/>
            </a:fgClr>
            <a:bgClr>
              <a:schemeClr val="bg1"/>
            </a:bgClr>
          </a:patt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sp>
        <p:nvSpPr>
          <p:cNvPr id="105543" name="Rectangle 71" descr="Алмазная решетка (контур)"/>
          <p:cNvSpPr>
            <a:spLocks noChangeAspect="1" noChangeArrowheads="1"/>
          </p:cNvSpPr>
          <p:nvPr/>
        </p:nvSpPr>
        <p:spPr bwMode="auto">
          <a:xfrm>
            <a:off x="6845300" y="3248025"/>
            <a:ext cx="560388" cy="165100"/>
          </a:xfrm>
          <a:prstGeom prst="rect">
            <a:avLst/>
          </a:prstGeom>
          <a:pattFill prst="openDmnd">
            <a:fgClr>
              <a:schemeClr val="folHlink"/>
            </a:fgClr>
            <a:bgClr>
              <a:schemeClr val="bg1"/>
            </a:bgClr>
          </a:patt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grpSp>
        <p:nvGrpSpPr>
          <p:cNvPr id="105544" name="Group 72"/>
          <p:cNvGrpSpPr>
            <a:grpSpLocks noChangeAspect="1"/>
          </p:cNvGrpSpPr>
          <p:nvPr/>
        </p:nvGrpSpPr>
        <p:grpSpPr bwMode="auto">
          <a:xfrm>
            <a:off x="3130550" y="3711575"/>
            <a:ext cx="571500" cy="419100"/>
            <a:chOff x="2298" y="3360"/>
            <a:chExt cx="229" cy="168"/>
          </a:xfrm>
        </p:grpSpPr>
        <p:sp>
          <p:nvSpPr>
            <p:cNvPr id="105545" name="Rectangle 73"/>
            <p:cNvSpPr>
              <a:spLocks noChangeAspect="1" noChangeArrowheads="1"/>
            </p:cNvSpPr>
            <p:nvPr/>
          </p:nvSpPr>
          <p:spPr bwMode="auto">
            <a:xfrm rot="5400000">
              <a:off x="2369" y="3337"/>
              <a:ext cx="80" cy="221"/>
            </a:xfrm>
            <a:prstGeom prst="rect">
              <a:avLst/>
            </a:prstGeom>
            <a:gradFill rotWithShape="0">
              <a:gsLst>
                <a:gs pos="0">
                  <a:srgbClr val="CC9900"/>
                </a:gs>
                <a:gs pos="50000">
                  <a:srgbClr val="CC9900">
                    <a:gamma/>
                    <a:tint val="0"/>
                    <a:invGamma/>
                  </a:srgbClr>
                </a:gs>
                <a:gs pos="100000">
                  <a:srgbClr val="CC9900"/>
                </a:gs>
              </a:gsLst>
              <a:lin ang="540000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grpSp>
          <p:nvGrpSpPr>
            <p:cNvPr id="105546" name="Group 74"/>
            <p:cNvGrpSpPr>
              <a:grpSpLocks noChangeAspect="1"/>
            </p:cNvGrpSpPr>
            <p:nvPr/>
          </p:nvGrpSpPr>
          <p:grpSpPr bwMode="auto">
            <a:xfrm rot="5400000">
              <a:off x="2425" y="3426"/>
              <a:ext cx="168" cy="36"/>
              <a:chOff x="2620" y="480"/>
              <a:chExt cx="260" cy="36"/>
            </a:xfrm>
          </p:grpSpPr>
          <p:sp>
            <p:nvSpPr>
              <p:cNvPr id="105547" name="Rectangle 75"/>
              <p:cNvSpPr>
                <a:spLocks noChangeAspect="1" noChangeArrowheads="1"/>
              </p:cNvSpPr>
              <p:nvPr/>
            </p:nvSpPr>
            <p:spPr bwMode="auto">
              <a:xfrm>
                <a:off x="2620" y="480"/>
                <a:ext cx="260" cy="20"/>
              </a:xfrm>
              <a:prstGeom prst="rect">
                <a:avLst/>
              </a:prstGeom>
              <a:gradFill rotWithShape="0">
                <a:gsLst>
                  <a:gs pos="0">
                    <a:srgbClr val="CC9900"/>
                  </a:gs>
                  <a:gs pos="50000">
                    <a:srgbClr val="CC9900">
                      <a:gamma/>
                      <a:tint val="0"/>
                      <a:invGamma/>
                    </a:srgbClr>
                  </a:gs>
                  <a:gs pos="100000">
                    <a:srgbClr val="CC9900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sp>
            <p:nvSpPr>
              <p:cNvPr id="105548" name="AutoShape 76"/>
              <p:cNvSpPr>
                <a:spLocks noChangeAspect="1" noChangeArrowheads="1"/>
              </p:cNvSpPr>
              <p:nvPr/>
            </p:nvSpPr>
            <p:spPr bwMode="auto">
              <a:xfrm>
                <a:off x="2622" y="498"/>
                <a:ext cx="256" cy="18"/>
              </a:xfrm>
              <a:custGeom>
                <a:avLst/>
                <a:gdLst>
                  <a:gd name="G0" fmla="+- 5400 0 0"/>
                  <a:gd name="G1" fmla="+- 21600 0 5400"/>
                  <a:gd name="G2" fmla="*/ 5400 1 2"/>
                  <a:gd name="G3" fmla="+- 21600 0 G2"/>
                  <a:gd name="G4" fmla="+/ 5400 21600 2"/>
                  <a:gd name="G5" fmla="+/ G1 0 2"/>
                  <a:gd name="G6" fmla="*/ 21600 21600 5400"/>
                  <a:gd name="G7" fmla="*/ G6 1 2"/>
                  <a:gd name="G8" fmla="+- 21600 0 G7"/>
                  <a:gd name="G9" fmla="*/ 21600 1 2"/>
                  <a:gd name="G10" fmla="+- 5400 0 G9"/>
                  <a:gd name="G11" fmla="?: G10 G8 0"/>
                  <a:gd name="G12" fmla="?: G10 G7 21600"/>
                  <a:gd name="T0" fmla="*/ 18900 w 21600"/>
                  <a:gd name="T1" fmla="*/ 10800 h 21600"/>
                  <a:gd name="T2" fmla="*/ 10800 w 21600"/>
                  <a:gd name="T3" fmla="*/ 21600 h 21600"/>
                  <a:gd name="T4" fmla="*/ 2700 w 21600"/>
                  <a:gd name="T5" fmla="*/ 10800 h 21600"/>
                  <a:gd name="T6" fmla="*/ 10800 w 21600"/>
                  <a:gd name="T7" fmla="*/ 0 h 21600"/>
                  <a:gd name="T8" fmla="*/ 4500 w 21600"/>
                  <a:gd name="T9" fmla="*/ 4500 h 21600"/>
                  <a:gd name="T10" fmla="*/ 17100 w 21600"/>
                  <a:gd name="T11" fmla="*/ 171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T8" t="T9" r="T10" b="T11"/>
                <a:pathLst>
                  <a:path w="21600" h="21600">
                    <a:moveTo>
                      <a:pt x="0" y="0"/>
                    </a:moveTo>
                    <a:lnTo>
                      <a:pt x="5400" y="21600"/>
                    </a:lnTo>
                    <a:lnTo>
                      <a:pt x="16200" y="21600"/>
                    </a:lnTo>
                    <a:lnTo>
                      <a:pt x="2160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CC9900"/>
                  </a:gs>
                  <a:gs pos="50000">
                    <a:srgbClr val="CC9900">
                      <a:gamma/>
                      <a:tint val="0"/>
                      <a:invGamma/>
                    </a:srgbClr>
                  </a:gs>
                  <a:gs pos="100000">
                    <a:srgbClr val="CC9900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</p:grpSp>
      </p:grpSp>
      <p:sp>
        <p:nvSpPr>
          <p:cNvPr id="105549" name="Rectangle 77"/>
          <p:cNvSpPr>
            <a:spLocks noChangeAspect="1" noChangeArrowheads="1"/>
          </p:cNvSpPr>
          <p:nvPr/>
        </p:nvSpPr>
        <p:spPr bwMode="auto">
          <a:xfrm>
            <a:off x="4383088" y="3165475"/>
            <a:ext cx="90487" cy="1211263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o-RO"/>
          </a:p>
        </p:txBody>
      </p:sp>
      <p:grpSp>
        <p:nvGrpSpPr>
          <p:cNvPr id="105550" name="Group 78"/>
          <p:cNvGrpSpPr>
            <a:grpSpLocks/>
          </p:cNvGrpSpPr>
          <p:nvPr/>
        </p:nvGrpSpPr>
        <p:grpSpPr bwMode="auto">
          <a:xfrm>
            <a:off x="1265238" y="2136775"/>
            <a:ext cx="5818187" cy="1076325"/>
            <a:chOff x="797" y="1296"/>
            <a:chExt cx="3665" cy="678"/>
          </a:xfrm>
        </p:grpSpPr>
        <p:sp>
          <p:nvSpPr>
            <p:cNvPr id="105551" name="Rectangle 79" descr="60%"/>
            <p:cNvSpPr>
              <a:spLocks noChangeAspect="1" noChangeArrowheads="1"/>
            </p:cNvSpPr>
            <p:nvPr/>
          </p:nvSpPr>
          <p:spPr bwMode="auto">
            <a:xfrm>
              <a:off x="872" y="1365"/>
              <a:ext cx="3521" cy="107"/>
            </a:xfrm>
            <a:prstGeom prst="rect">
              <a:avLst/>
            </a:prstGeom>
            <a:pattFill prst="pct60">
              <a:fgClr>
                <a:srgbClr val="A50021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05552" name="Freeform 80" descr="75%"/>
            <p:cNvSpPr>
              <a:spLocks noChangeAspect="1"/>
            </p:cNvSpPr>
            <p:nvPr/>
          </p:nvSpPr>
          <p:spPr bwMode="auto">
            <a:xfrm>
              <a:off x="797" y="1296"/>
              <a:ext cx="3665" cy="678"/>
            </a:xfrm>
            <a:custGeom>
              <a:avLst/>
              <a:gdLst/>
              <a:ahLst/>
              <a:cxnLst>
                <a:cxn ang="0">
                  <a:pos x="0" y="432"/>
                </a:cxn>
                <a:cxn ang="0">
                  <a:pos x="0" y="48"/>
                </a:cxn>
                <a:cxn ang="0">
                  <a:pos x="48" y="0"/>
                </a:cxn>
                <a:cxn ang="0">
                  <a:pos x="2304" y="0"/>
                </a:cxn>
                <a:cxn ang="0">
                  <a:pos x="2352" y="48"/>
                </a:cxn>
                <a:cxn ang="0">
                  <a:pos x="2352" y="432"/>
                </a:cxn>
                <a:cxn ang="0">
                  <a:pos x="2304" y="432"/>
                </a:cxn>
                <a:cxn ang="0">
                  <a:pos x="2304" y="96"/>
                </a:cxn>
                <a:cxn ang="0">
                  <a:pos x="2304" y="48"/>
                </a:cxn>
                <a:cxn ang="0">
                  <a:pos x="2160" y="48"/>
                </a:cxn>
                <a:cxn ang="0">
                  <a:pos x="2160" y="96"/>
                </a:cxn>
                <a:cxn ang="0">
                  <a:pos x="2016" y="96"/>
                </a:cxn>
                <a:cxn ang="0">
                  <a:pos x="2016" y="48"/>
                </a:cxn>
                <a:cxn ang="0">
                  <a:pos x="336" y="48"/>
                </a:cxn>
                <a:cxn ang="0">
                  <a:pos x="336" y="96"/>
                </a:cxn>
                <a:cxn ang="0">
                  <a:pos x="192" y="96"/>
                </a:cxn>
                <a:cxn ang="0">
                  <a:pos x="192" y="48"/>
                </a:cxn>
                <a:cxn ang="0">
                  <a:pos x="48" y="48"/>
                </a:cxn>
                <a:cxn ang="0">
                  <a:pos x="48" y="432"/>
                </a:cxn>
                <a:cxn ang="0">
                  <a:pos x="0" y="432"/>
                </a:cxn>
              </a:cxnLst>
              <a:rect l="0" t="0" r="r" b="b"/>
              <a:pathLst>
                <a:path w="2352" h="432">
                  <a:moveTo>
                    <a:pt x="0" y="432"/>
                  </a:moveTo>
                  <a:lnTo>
                    <a:pt x="0" y="48"/>
                  </a:lnTo>
                  <a:lnTo>
                    <a:pt x="48" y="0"/>
                  </a:lnTo>
                  <a:lnTo>
                    <a:pt x="2304" y="0"/>
                  </a:lnTo>
                  <a:lnTo>
                    <a:pt x="2352" y="48"/>
                  </a:lnTo>
                  <a:lnTo>
                    <a:pt x="2352" y="432"/>
                  </a:lnTo>
                  <a:lnTo>
                    <a:pt x="2304" y="432"/>
                  </a:lnTo>
                  <a:lnTo>
                    <a:pt x="2304" y="96"/>
                  </a:lnTo>
                  <a:lnTo>
                    <a:pt x="2304" y="48"/>
                  </a:lnTo>
                  <a:lnTo>
                    <a:pt x="2160" y="48"/>
                  </a:lnTo>
                  <a:lnTo>
                    <a:pt x="2160" y="96"/>
                  </a:lnTo>
                  <a:lnTo>
                    <a:pt x="2016" y="96"/>
                  </a:lnTo>
                  <a:lnTo>
                    <a:pt x="2016" y="48"/>
                  </a:lnTo>
                  <a:lnTo>
                    <a:pt x="336" y="48"/>
                  </a:lnTo>
                  <a:lnTo>
                    <a:pt x="336" y="96"/>
                  </a:lnTo>
                  <a:lnTo>
                    <a:pt x="192" y="96"/>
                  </a:lnTo>
                  <a:lnTo>
                    <a:pt x="192" y="48"/>
                  </a:lnTo>
                  <a:lnTo>
                    <a:pt x="48" y="48"/>
                  </a:lnTo>
                  <a:lnTo>
                    <a:pt x="48" y="432"/>
                  </a:lnTo>
                  <a:lnTo>
                    <a:pt x="0" y="432"/>
                  </a:lnTo>
                  <a:close/>
                </a:path>
              </a:pathLst>
            </a:custGeom>
            <a:pattFill prst="pct75">
              <a:fgClr>
                <a:schemeClr val="tx2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o-RO"/>
            </a:p>
          </p:txBody>
        </p:sp>
      </p:grpSp>
      <p:grpSp>
        <p:nvGrpSpPr>
          <p:cNvPr id="105553" name="Group 81"/>
          <p:cNvGrpSpPr>
            <a:grpSpLocks noChangeAspect="1"/>
          </p:cNvGrpSpPr>
          <p:nvPr/>
        </p:nvGrpSpPr>
        <p:grpSpPr bwMode="auto">
          <a:xfrm>
            <a:off x="7286625" y="3106738"/>
            <a:ext cx="1201738" cy="1576387"/>
            <a:chOff x="3969" y="3117"/>
            <a:chExt cx="483" cy="633"/>
          </a:xfrm>
        </p:grpSpPr>
        <p:sp>
          <p:nvSpPr>
            <p:cNvPr id="105554" name="Rectangle 82"/>
            <p:cNvSpPr>
              <a:spLocks noChangeAspect="1" noChangeArrowheads="1"/>
            </p:cNvSpPr>
            <p:nvPr/>
          </p:nvSpPr>
          <p:spPr bwMode="auto">
            <a:xfrm flipV="1">
              <a:off x="4119" y="3117"/>
              <a:ext cx="272" cy="36"/>
            </a:xfrm>
            <a:prstGeom prst="rect">
              <a:avLst/>
            </a:prstGeom>
            <a:gradFill rotWithShape="0">
              <a:gsLst>
                <a:gs pos="0">
                  <a:srgbClr val="990000">
                    <a:gamma/>
                    <a:tint val="48627"/>
                    <a:invGamma/>
                  </a:srgbClr>
                </a:gs>
                <a:gs pos="100000">
                  <a:srgbClr val="990000"/>
                </a:gs>
              </a:gsLst>
              <a:lin ang="540000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05555" name="Rectangle 83"/>
            <p:cNvSpPr>
              <a:spLocks noChangeAspect="1" noChangeArrowheads="1"/>
            </p:cNvSpPr>
            <p:nvPr/>
          </p:nvSpPr>
          <p:spPr bwMode="auto">
            <a:xfrm flipV="1">
              <a:off x="4125" y="3711"/>
              <a:ext cx="272" cy="36"/>
            </a:xfrm>
            <a:prstGeom prst="rect">
              <a:avLst/>
            </a:prstGeom>
            <a:gradFill rotWithShape="0">
              <a:gsLst>
                <a:gs pos="0">
                  <a:srgbClr val="990000"/>
                </a:gs>
                <a:gs pos="100000">
                  <a:srgbClr val="990000">
                    <a:gamma/>
                    <a:tint val="57647"/>
                    <a:invGamma/>
                  </a:srgbClr>
                </a:gs>
              </a:gsLst>
              <a:lin ang="540000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05556" name="Freeform 84" descr="Темный диагональный 1"/>
            <p:cNvSpPr>
              <a:spLocks noChangeAspect="1"/>
            </p:cNvSpPr>
            <p:nvPr/>
          </p:nvSpPr>
          <p:spPr bwMode="auto">
            <a:xfrm>
              <a:off x="3969" y="3117"/>
              <a:ext cx="483" cy="633"/>
            </a:xfrm>
            <a:custGeom>
              <a:avLst/>
              <a:gdLst/>
              <a:ahLst/>
              <a:cxnLst>
                <a:cxn ang="0">
                  <a:pos x="0" y="600"/>
                </a:cxn>
                <a:cxn ang="0">
                  <a:pos x="48" y="600"/>
                </a:cxn>
                <a:cxn ang="0">
                  <a:pos x="48" y="480"/>
                </a:cxn>
                <a:cxn ang="0">
                  <a:pos x="396" y="477"/>
                </a:cxn>
                <a:cxn ang="0">
                  <a:pos x="396" y="153"/>
                </a:cxn>
                <a:cxn ang="0">
                  <a:pos x="45" y="153"/>
                </a:cxn>
                <a:cxn ang="0">
                  <a:pos x="45" y="51"/>
                </a:cxn>
                <a:cxn ang="0">
                  <a:pos x="0" y="51"/>
                </a:cxn>
                <a:cxn ang="0">
                  <a:pos x="21" y="0"/>
                </a:cxn>
                <a:cxn ang="0">
                  <a:pos x="150" y="0"/>
                </a:cxn>
                <a:cxn ang="0">
                  <a:pos x="153" y="33"/>
                </a:cxn>
                <a:cxn ang="0">
                  <a:pos x="477" y="33"/>
                </a:cxn>
                <a:cxn ang="0">
                  <a:pos x="477" y="177"/>
                </a:cxn>
                <a:cxn ang="0">
                  <a:pos x="447" y="189"/>
                </a:cxn>
                <a:cxn ang="0">
                  <a:pos x="447" y="435"/>
                </a:cxn>
                <a:cxn ang="0">
                  <a:pos x="483" y="453"/>
                </a:cxn>
                <a:cxn ang="0">
                  <a:pos x="483" y="594"/>
                </a:cxn>
                <a:cxn ang="0">
                  <a:pos x="156" y="594"/>
                </a:cxn>
                <a:cxn ang="0">
                  <a:pos x="156" y="633"/>
                </a:cxn>
                <a:cxn ang="0">
                  <a:pos x="12" y="633"/>
                </a:cxn>
                <a:cxn ang="0">
                  <a:pos x="0" y="600"/>
                </a:cxn>
              </a:cxnLst>
              <a:rect l="0" t="0" r="r" b="b"/>
              <a:pathLst>
                <a:path w="483" h="633">
                  <a:moveTo>
                    <a:pt x="0" y="600"/>
                  </a:moveTo>
                  <a:lnTo>
                    <a:pt x="48" y="600"/>
                  </a:lnTo>
                  <a:lnTo>
                    <a:pt x="48" y="480"/>
                  </a:lnTo>
                  <a:lnTo>
                    <a:pt x="396" y="477"/>
                  </a:lnTo>
                  <a:lnTo>
                    <a:pt x="396" y="153"/>
                  </a:lnTo>
                  <a:lnTo>
                    <a:pt x="45" y="153"/>
                  </a:lnTo>
                  <a:lnTo>
                    <a:pt x="45" y="51"/>
                  </a:lnTo>
                  <a:lnTo>
                    <a:pt x="0" y="51"/>
                  </a:lnTo>
                  <a:lnTo>
                    <a:pt x="21" y="0"/>
                  </a:lnTo>
                  <a:lnTo>
                    <a:pt x="150" y="0"/>
                  </a:lnTo>
                  <a:lnTo>
                    <a:pt x="153" y="33"/>
                  </a:lnTo>
                  <a:lnTo>
                    <a:pt x="477" y="33"/>
                  </a:lnTo>
                  <a:lnTo>
                    <a:pt x="477" y="177"/>
                  </a:lnTo>
                  <a:lnTo>
                    <a:pt x="447" y="189"/>
                  </a:lnTo>
                  <a:lnTo>
                    <a:pt x="447" y="435"/>
                  </a:lnTo>
                  <a:lnTo>
                    <a:pt x="483" y="453"/>
                  </a:lnTo>
                  <a:lnTo>
                    <a:pt x="483" y="594"/>
                  </a:lnTo>
                  <a:lnTo>
                    <a:pt x="156" y="594"/>
                  </a:lnTo>
                  <a:lnTo>
                    <a:pt x="156" y="633"/>
                  </a:lnTo>
                  <a:lnTo>
                    <a:pt x="12" y="633"/>
                  </a:lnTo>
                  <a:lnTo>
                    <a:pt x="0" y="600"/>
                  </a:lnTo>
                  <a:close/>
                </a:path>
              </a:pathLst>
            </a:custGeom>
            <a:pattFill prst="dkDnDiag">
              <a:fgClr>
                <a:srgbClr val="990000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o-RO"/>
            </a:p>
          </p:txBody>
        </p:sp>
      </p:grpSp>
      <p:grpSp>
        <p:nvGrpSpPr>
          <p:cNvPr id="105557" name="Group 85"/>
          <p:cNvGrpSpPr>
            <a:grpSpLocks noChangeAspect="1"/>
          </p:cNvGrpSpPr>
          <p:nvPr/>
        </p:nvGrpSpPr>
        <p:grpSpPr bwMode="auto">
          <a:xfrm>
            <a:off x="6456363" y="3419475"/>
            <a:ext cx="1644650" cy="971550"/>
            <a:chOff x="3636" y="3243"/>
            <a:chExt cx="660" cy="390"/>
          </a:xfrm>
        </p:grpSpPr>
        <p:sp>
          <p:nvSpPr>
            <p:cNvPr id="105558" name="Freeform 86" descr="Мелкая клетка"/>
            <p:cNvSpPr>
              <a:spLocks noChangeAspect="1"/>
            </p:cNvSpPr>
            <p:nvPr/>
          </p:nvSpPr>
          <p:spPr bwMode="auto">
            <a:xfrm>
              <a:off x="3636" y="3492"/>
              <a:ext cx="657" cy="14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44"/>
                </a:cxn>
                <a:cxn ang="0">
                  <a:pos x="528" y="144"/>
                </a:cxn>
                <a:cxn ang="0">
                  <a:pos x="528" y="96"/>
                </a:cxn>
                <a:cxn ang="0">
                  <a:pos x="624" y="96"/>
                </a:cxn>
                <a:cxn ang="0">
                  <a:pos x="624" y="0"/>
                </a:cxn>
                <a:cxn ang="0">
                  <a:pos x="0" y="0"/>
                </a:cxn>
              </a:cxnLst>
              <a:rect l="0" t="0" r="r" b="b"/>
              <a:pathLst>
                <a:path w="624" h="144">
                  <a:moveTo>
                    <a:pt x="0" y="0"/>
                  </a:moveTo>
                  <a:lnTo>
                    <a:pt x="0" y="144"/>
                  </a:lnTo>
                  <a:lnTo>
                    <a:pt x="528" y="144"/>
                  </a:lnTo>
                  <a:lnTo>
                    <a:pt x="528" y="96"/>
                  </a:lnTo>
                  <a:lnTo>
                    <a:pt x="624" y="96"/>
                  </a:lnTo>
                  <a:lnTo>
                    <a:pt x="624" y="0"/>
                  </a:lnTo>
                  <a:lnTo>
                    <a:pt x="0" y="0"/>
                  </a:lnTo>
                  <a:close/>
                </a:path>
              </a:pathLst>
            </a:custGeom>
            <a:pattFill prst="smCheck">
              <a:fgClr>
                <a:srgbClr val="CC3300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o-RO"/>
            </a:p>
          </p:txBody>
        </p:sp>
        <p:sp>
          <p:nvSpPr>
            <p:cNvPr id="105559" name="Freeform 87" descr="Мелкая клетка"/>
            <p:cNvSpPr>
              <a:spLocks noChangeAspect="1"/>
            </p:cNvSpPr>
            <p:nvPr/>
          </p:nvSpPr>
          <p:spPr bwMode="auto">
            <a:xfrm flipV="1">
              <a:off x="3639" y="3243"/>
              <a:ext cx="657" cy="14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44"/>
                </a:cxn>
                <a:cxn ang="0">
                  <a:pos x="528" y="144"/>
                </a:cxn>
                <a:cxn ang="0">
                  <a:pos x="528" y="96"/>
                </a:cxn>
                <a:cxn ang="0">
                  <a:pos x="624" y="96"/>
                </a:cxn>
                <a:cxn ang="0">
                  <a:pos x="624" y="0"/>
                </a:cxn>
                <a:cxn ang="0">
                  <a:pos x="0" y="0"/>
                </a:cxn>
              </a:cxnLst>
              <a:rect l="0" t="0" r="r" b="b"/>
              <a:pathLst>
                <a:path w="624" h="144">
                  <a:moveTo>
                    <a:pt x="0" y="0"/>
                  </a:moveTo>
                  <a:lnTo>
                    <a:pt x="0" y="144"/>
                  </a:lnTo>
                  <a:lnTo>
                    <a:pt x="528" y="144"/>
                  </a:lnTo>
                  <a:lnTo>
                    <a:pt x="528" y="96"/>
                  </a:lnTo>
                  <a:lnTo>
                    <a:pt x="624" y="96"/>
                  </a:lnTo>
                  <a:lnTo>
                    <a:pt x="624" y="0"/>
                  </a:lnTo>
                  <a:lnTo>
                    <a:pt x="0" y="0"/>
                  </a:lnTo>
                  <a:close/>
                </a:path>
              </a:pathLst>
            </a:custGeom>
            <a:pattFill prst="smCheck">
              <a:fgClr>
                <a:srgbClr val="CC3300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o-RO"/>
            </a:p>
          </p:txBody>
        </p:sp>
      </p:grpSp>
      <p:grpSp>
        <p:nvGrpSpPr>
          <p:cNvPr id="105560" name="Group 88"/>
          <p:cNvGrpSpPr>
            <a:grpSpLocks noChangeAspect="1"/>
          </p:cNvGrpSpPr>
          <p:nvPr/>
        </p:nvGrpSpPr>
        <p:grpSpPr bwMode="auto">
          <a:xfrm>
            <a:off x="6456363" y="3413125"/>
            <a:ext cx="1374775" cy="985838"/>
            <a:chOff x="3636" y="3240"/>
            <a:chExt cx="552" cy="396"/>
          </a:xfrm>
        </p:grpSpPr>
        <p:sp>
          <p:nvSpPr>
            <p:cNvPr id="105561" name="Rectangle 89" descr="Мелкая клетка"/>
            <p:cNvSpPr>
              <a:spLocks noChangeAspect="1" noChangeArrowheads="1"/>
            </p:cNvSpPr>
            <p:nvPr/>
          </p:nvSpPr>
          <p:spPr bwMode="auto">
            <a:xfrm>
              <a:off x="3990" y="3597"/>
              <a:ext cx="195" cy="36"/>
            </a:xfrm>
            <a:prstGeom prst="rect">
              <a:avLst/>
            </a:prstGeom>
            <a:noFill/>
            <a:ln w="635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05562" name="Rectangle 90" descr="Мелкая клетка"/>
            <p:cNvSpPr>
              <a:spLocks noChangeAspect="1" noChangeArrowheads="1"/>
            </p:cNvSpPr>
            <p:nvPr/>
          </p:nvSpPr>
          <p:spPr bwMode="auto">
            <a:xfrm>
              <a:off x="3636" y="3600"/>
              <a:ext cx="91" cy="36"/>
            </a:xfrm>
            <a:prstGeom prst="rect">
              <a:avLst/>
            </a:prstGeom>
            <a:noFill/>
            <a:ln w="635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05563" name="Rectangle 91"/>
            <p:cNvSpPr>
              <a:spLocks noChangeAspect="1" noChangeArrowheads="1"/>
            </p:cNvSpPr>
            <p:nvPr/>
          </p:nvSpPr>
          <p:spPr bwMode="auto">
            <a:xfrm flipV="1">
              <a:off x="3993" y="3243"/>
              <a:ext cx="195" cy="36"/>
            </a:xfrm>
            <a:prstGeom prst="rect">
              <a:avLst/>
            </a:prstGeom>
            <a:noFill/>
            <a:ln w="635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05564" name="Rectangle 92"/>
            <p:cNvSpPr>
              <a:spLocks noChangeAspect="1" noChangeArrowheads="1"/>
            </p:cNvSpPr>
            <p:nvPr/>
          </p:nvSpPr>
          <p:spPr bwMode="auto">
            <a:xfrm flipV="1">
              <a:off x="3639" y="3240"/>
              <a:ext cx="91" cy="36"/>
            </a:xfrm>
            <a:prstGeom prst="rect">
              <a:avLst/>
            </a:prstGeom>
            <a:noFill/>
            <a:ln w="635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</p:grpSp>
      <p:grpSp>
        <p:nvGrpSpPr>
          <p:cNvPr id="105565" name="Group 93"/>
          <p:cNvGrpSpPr>
            <a:grpSpLocks noChangeAspect="1"/>
          </p:cNvGrpSpPr>
          <p:nvPr/>
        </p:nvGrpSpPr>
        <p:grpSpPr bwMode="auto">
          <a:xfrm>
            <a:off x="3773488" y="4459288"/>
            <a:ext cx="784225" cy="385762"/>
            <a:chOff x="2559" y="3645"/>
            <a:chExt cx="315" cy="170"/>
          </a:xfrm>
        </p:grpSpPr>
        <p:sp>
          <p:nvSpPr>
            <p:cNvPr id="105566" name="Rectangle 94"/>
            <p:cNvSpPr>
              <a:spLocks noChangeAspect="1" noChangeArrowheads="1"/>
            </p:cNvSpPr>
            <p:nvPr/>
          </p:nvSpPr>
          <p:spPr bwMode="auto">
            <a:xfrm rot="515754">
              <a:off x="2573" y="3676"/>
              <a:ext cx="289" cy="22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05567" name="Rectangle 95"/>
            <p:cNvSpPr>
              <a:spLocks noChangeAspect="1" noChangeArrowheads="1"/>
            </p:cNvSpPr>
            <p:nvPr/>
          </p:nvSpPr>
          <p:spPr bwMode="auto">
            <a:xfrm rot="515754">
              <a:off x="2571" y="3724"/>
              <a:ext cx="289" cy="21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05568" name="Rectangle 96"/>
            <p:cNvSpPr>
              <a:spLocks noChangeAspect="1" noChangeArrowheads="1"/>
            </p:cNvSpPr>
            <p:nvPr/>
          </p:nvSpPr>
          <p:spPr bwMode="auto">
            <a:xfrm rot="515754">
              <a:off x="2571" y="3768"/>
              <a:ext cx="289" cy="22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05569" name="Oval 97" descr="Светлый диагональный 1"/>
            <p:cNvSpPr>
              <a:spLocks noChangeAspect="1" noChangeArrowheads="1"/>
            </p:cNvSpPr>
            <p:nvPr/>
          </p:nvSpPr>
          <p:spPr bwMode="auto">
            <a:xfrm>
              <a:off x="2844" y="3696"/>
              <a:ext cx="30" cy="30"/>
            </a:xfrm>
            <a:prstGeom prst="ellipse">
              <a:avLst/>
            </a:prstGeom>
            <a:pattFill prst="ltDnDiag">
              <a:fgClr>
                <a:schemeClr val="folHlink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05570" name="Oval 98" descr="Светлый диагональный 1"/>
            <p:cNvSpPr>
              <a:spLocks noChangeAspect="1" noChangeArrowheads="1"/>
            </p:cNvSpPr>
            <p:nvPr/>
          </p:nvSpPr>
          <p:spPr bwMode="auto">
            <a:xfrm>
              <a:off x="2844" y="3740"/>
              <a:ext cx="30" cy="30"/>
            </a:xfrm>
            <a:prstGeom prst="ellipse">
              <a:avLst/>
            </a:prstGeom>
            <a:pattFill prst="ltDnDiag">
              <a:fgClr>
                <a:schemeClr val="folHlink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05571" name="Oval 99" descr="Светлый диагональный 1"/>
            <p:cNvSpPr>
              <a:spLocks noChangeAspect="1" noChangeArrowheads="1"/>
            </p:cNvSpPr>
            <p:nvPr/>
          </p:nvSpPr>
          <p:spPr bwMode="auto">
            <a:xfrm>
              <a:off x="2844" y="3785"/>
              <a:ext cx="30" cy="30"/>
            </a:xfrm>
            <a:prstGeom prst="ellipse">
              <a:avLst/>
            </a:prstGeom>
            <a:pattFill prst="ltDnDiag">
              <a:fgClr>
                <a:schemeClr val="folHlink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05572" name="Oval 100" descr="Светлый диагональный 1"/>
            <p:cNvSpPr>
              <a:spLocks noChangeAspect="1" noChangeArrowheads="1"/>
            </p:cNvSpPr>
            <p:nvPr/>
          </p:nvSpPr>
          <p:spPr bwMode="auto">
            <a:xfrm>
              <a:off x="2559" y="3696"/>
              <a:ext cx="30" cy="30"/>
            </a:xfrm>
            <a:prstGeom prst="ellipse">
              <a:avLst/>
            </a:prstGeom>
            <a:pattFill prst="ltDnDiag">
              <a:fgClr>
                <a:schemeClr val="folHlink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05573" name="Oval 101" descr="Светлый диагональный 1"/>
            <p:cNvSpPr>
              <a:spLocks noChangeAspect="1" noChangeArrowheads="1"/>
            </p:cNvSpPr>
            <p:nvPr/>
          </p:nvSpPr>
          <p:spPr bwMode="auto">
            <a:xfrm>
              <a:off x="2559" y="3740"/>
              <a:ext cx="30" cy="30"/>
            </a:xfrm>
            <a:prstGeom prst="ellipse">
              <a:avLst/>
            </a:prstGeom>
            <a:pattFill prst="ltDnDiag">
              <a:fgClr>
                <a:schemeClr val="folHlink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05574" name="Oval 102" descr="Светлый диагональный 1"/>
            <p:cNvSpPr>
              <a:spLocks noChangeAspect="1" noChangeArrowheads="1"/>
            </p:cNvSpPr>
            <p:nvPr/>
          </p:nvSpPr>
          <p:spPr bwMode="auto">
            <a:xfrm>
              <a:off x="2841" y="3645"/>
              <a:ext cx="30" cy="30"/>
            </a:xfrm>
            <a:prstGeom prst="ellipse">
              <a:avLst/>
            </a:prstGeom>
            <a:pattFill prst="ltDnDiag">
              <a:fgClr>
                <a:schemeClr val="folHlink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05575" name="Oval 103" descr="Светлый диагональный 1"/>
            <p:cNvSpPr>
              <a:spLocks noChangeAspect="1" noChangeArrowheads="1"/>
            </p:cNvSpPr>
            <p:nvPr/>
          </p:nvSpPr>
          <p:spPr bwMode="auto">
            <a:xfrm>
              <a:off x="2559" y="3651"/>
              <a:ext cx="30" cy="30"/>
            </a:xfrm>
            <a:prstGeom prst="ellipse">
              <a:avLst/>
            </a:prstGeom>
            <a:pattFill prst="ltDnDiag">
              <a:fgClr>
                <a:schemeClr val="folHlink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05576" name="Oval 104" descr="Светлый диагональный 1"/>
            <p:cNvSpPr>
              <a:spLocks noChangeAspect="1" noChangeArrowheads="1"/>
            </p:cNvSpPr>
            <p:nvPr/>
          </p:nvSpPr>
          <p:spPr bwMode="auto">
            <a:xfrm>
              <a:off x="2559" y="3780"/>
              <a:ext cx="30" cy="30"/>
            </a:xfrm>
            <a:prstGeom prst="ellipse">
              <a:avLst/>
            </a:prstGeom>
            <a:pattFill prst="ltDnDiag">
              <a:fgClr>
                <a:schemeClr val="folHlink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</p:grpSp>
      <p:grpSp>
        <p:nvGrpSpPr>
          <p:cNvPr id="105577" name="Group 105"/>
          <p:cNvGrpSpPr>
            <a:grpSpLocks/>
          </p:cNvGrpSpPr>
          <p:nvPr/>
        </p:nvGrpSpPr>
        <p:grpSpPr bwMode="auto">
          <a:xfrm>
            <a:off x="3789363" y="2433638"/>
            <a:ext cx="744537" cy="2120900"/>
            <a:chOff x="2387" y="1491"/>
            <a:chExt cx="469" cy="1336"/>
          </a:xfrm>
        </p:grpSpPr>
        <p:sp>
          <p:nvSpPr>
            <p:cNvPr id="105578" name="AutoShape 106"/>
            <p:cNvSpPr>
              <a:spLocks noChangeAspect="1" noChangeArrowheads="1"/>
            </p:cNvSpPr>
            <p:nvPr/>
          </p:nvSpPr>
          <p:spPr bwMode="auto">
            <a:xfrm>
              <a:off x="2462" y="1491"/>
              <a:ext cx="325" cy="414"/>
            </a:xfrm>
            <a:prstGeom prst="roundRect">
              <a:avLst>
                <a:gd name="adj" fmla="val 18356"/>
              </a:avLst>
            </a:prstGeom>
            <a:gradFill rotWithShape="0">
              <a:gsLst>
                <a:gs pos="0">
                  <a:srgbClr val="A50021">
                    <a:gamma/>
                    <a:shade val="0"/>
                    <a:invGamma/>
                  </a:srgbClr>
                </a:gs>
                <a:gs pos="50000">
                  <a:srgbClr val="A50021"/>
                </a:gs>
                <a:gs pos="100000">
                  <a:srgbClr val="A50021">
                    <a:gamma/>
                    <a:shade val="0"/>
                    <a:invGamma/>
                  </a:srgbClr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05579" name="Rectangle 107"/>
            <p:cNvSpPr>
              <a:spLocks noChangeAspect="1" noChangeArrowheads="1"/>
            </p:cNvSpPr>
            <p:nvPr/>
          </p:nvSpPr>
          <p:spPr bwMode="auto">
            <a:xfrm>
              <a:off x="2387" y="1830"/>
              <a:ext cx="469" cy="50"/>
            </a:xfrm>
            <a:prstGeom prst="rect">
              <a:avLst/>
            </a:prstGeom>
            <a:gradFill rotWithShape="0">
              <a:gsLst>
                <a:gs pos="0">
                  <a:srgbClr val="A50021">
                    <a:gamma/>
                    <a:shade val="0"/>
                    <a:invGamma/>
                  </a:srgbClr>
                </a:gs>
                <a:gs pos="50000">
                  <a:srgbClr val="A50021"/>
                </a:gs>
                <a:gs pos="100000">
                  <a:srgbClr val="A50021">
                    <a:gamma/>
                    <a:shade val="0"/>
                    <a:invGamma/>
                  </a:srgbClr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05580" name="Freeform 108" descr="Темный диагональный 2"/>
            <p:cNvSpPr>
              <a:spLocks noChangeAspect="1"/>
            </p:cNvSpPr>
            <p:nvPr/>
          </p:nvSpPr>
          <p:spPr bwMode="auto">
            <a:xfrm>
              <a:off x="2396" y="1881"/>
              <a:ext cx="438" cy="946"/>
            </a:xfrm>
            <a:custGeom>
              <a:avLst/>
              <a:gdLst/>
              <a:ahLst/>
              <a:cxnLst>
                <a:cxn ang="0">
                  <a:pos x="3" y="0"/>
                </a:cxn>
                <a:cxn ang="0">
                  <a:pos x="279" y="0"/>
                </a:cxn>
                <a:cxn ang="0">
                  <a:pos x="276" y="42"/>
                </a:cxn>
                <a:cxn ang="0">
                  <a:pos x="240" y="48"/>
                </a:cxn>
                <a:cxn ang="0">
                  <a:pos x="3" y="45"/>
                </a:cxn>
                <a:cxn ang="0">
                  <a:pos x="0" y="417"/>
                </a:cxn>
                <a:cxn ang="0">
                  <a:pos x="156" y="420"/>
                </a:cxn>
                <a:cxn ang="0">
                  <a:pos x="156" y="486"/>
                </a:cxn>
                <a:cxn ang="0">
                  <a:pos x="246" y="495"/>
                </a:cxn>
                <a:cxn ang="0">
                  <a:pos x="255" y="534"/>
                </a:cxn>
                <a:cxn ang="0">
                  <a:pos x="279" y="537"/>
                </a:cxn>
                <a:cxn ang="0">
                  <a:pos x="279" y="579"/>
                </a:cxn>
                <a:cxn ang="0">
                  <a:pos x="246" y="579"/>
                </a:cxn>
                <a:cxn ang="0">
                  <a:pos x="237" y="603"/>
                </a:cxn>
                <a:cxn ang="0">
                  <a:pos x="48" y="600"/>
                </a:cxn>
                <a:cxn ang="0">
                  <a:pos x="30" y="579"/>
                </a:cxn>
                <a:cxn ang="0">
                  <a:pos x="3" y="576"/>
                </a:cxn>
                <a:cxn ang="0">
                  <a:pos x="3" y="417"/>
                </a:cxn>
                <a:cxn ang="0">
                  <a:pos x="3" y="45"/>
                </a:cxn>
                <a:cxn ang="0">
                  <a:pos x="3" y="0"/>
                </a:cxn>
              </a:cxnLst>
              <a:rect l="0" t="0" r="r" b="b"/>
              <a:pathLst>
                <a:path w="279" h="603">
                  <a:moveTo>
                    <a:pt x="3" y="0"/>
                  </a:moveTo>
                  <a:lnTo>
                    <a:pt x="279" y="0"/>
                  </a:lnTo>
                  <a:lnTo>
                    <a:pt x="276" y="42"/>
                  </a:lnTo>
                  <a:lnTo>
                    <a:pt x="240" y="48"/>
                  </a:lnTo>
                  <a:lnTo>
                    <a:pt x="3" y="45"/>
                  </a:lnTo>
                  <a:lnTo>
                    <a:pt x="0" y="417"/>
                  </a:lnTo>
                  <a:lnTo>
                    <a:pt x="156" y="420"/>
                  </a:lnTo>
                  <a:lnTo>
                    <a:pt x="156" y="486"/>
                  </a:lnTo>
                  <a:lnTo>
                    <a:pt x="246" y="495"/>
                  </a:lnTo>
                  <a:lnTo>
                    <a:pt x="255" y="534"/>
                  </a:lnTo>
                  <a:lnTo>
                    <a:pt x="279" y="537"/>
                  </a:lnTo>
                  <a:lnTo>
                    <a:pt x="279" y="579"/>
                  </a:lnTo>
                  <a:lnTo>
                    <a:pt x="246" y="579"/>
                  </a:lnTo>
                  <a:lnTo>
                    <a:pt x="237" y="603"/>
                  </a:lnTo>
                  <a:lnTo>
                    <a:pt x="48" y="600"/>
                  </a:lnTo>
                  <a:lnTo>
                    <a:pt x="30" y="579"/>
                  </a:lnTo>
                  <a:lnTo>
                    <a:pt x="3" y="576"/>
                  </a:lnTo>
                  <a:lnTo>
                    <a:pt x="3" y="417"/>
                  </a:lnTo>
                  <a:lnTo>
                    <a:pt x="3" y="45"/>
                  </a:lnTo>
                  <a:lnTo>
                    <a:pt x="3" y="0"/>
                  </a:lnTo>
                  <a:close/>
                </a:path>
              </a:pathLst>
            </a:custGeom>
            <a:pattFill prst="dkUpDiag">
              <a:fgClr>
                <a:srgbClr val="CC3300"/>
              </a:fgClr>
              <a:bgClr>
                <a:schemeClr val="bg1"/>
              </a:bgClr>
            </a:patt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o-RO"/>
            </a:p>
          </p:txBody>
        </p:sp>
      </p:grpSp>
      <p:grpSp>
        <p:nvGrpSpPr>
          <p:cNvPr id="105581" name="Group 109"/>
          <p:cNvGrpSpPr>
            <a:grpSpLocks noChangeAspect="1"/>
          </p:cNvGrpSpPr>
          <p:nvPr/>
        </p:nvGrpSpPr>
        <p:grpSpPr bwMode="auto">
          <a:xfrm>
            <a:off x="381000" y="2687638"/>
            <a:ext cx="6702425" cy="2338387"/>
            <a:chOff x="1197" y="2949"/>
            <a:chExt cx="2691" cy="939"/>
          </a:xfrm>
        </p:grpSpPr>
        <p:sp>
          <p:nvSpPr>
            <p:cNvPr id="105582" name="Freeform 110" descr="Алмазная решетка (контур)"/>
            <p:cNvSpPr>
              <a:spLocks noChangeAspect="1"/>
            </p:cNvSpPr>
            <p:nvPr/>
          </p:nvSpPr>
          <p:spPr bwMode="auto">
            <a:xfrm>
              <a:off x="1551" y="2949"/>
              <a:ext cx="2337" cy="939"/>
            </a:xfrm>
            <a:custGeom>
              <a:avLst/>
              <a:gdLst/>
              <a:ahLst/>
              <a:cxnLst>
                <a:cxn ang="0">
                  <a:pos x="3" y="939"/>
                </a:cxn>
                <a:cxn ang="0">
                  <a:pos x="3" y="804"/>
                </a:cxn>
                <a:cxn ang="0">
                  <a:pos x="24" y="807"/>
                </a:cxn>
                <a:cxn ang="0">
                  <a:pos x="18" y="702"/>
                </a:cxn>
                <a:cxn ang="0">
                  <a:pos x="309" y="705"/>
                </a:cxn>
                <a:cxn ang="0">
                  <a:pos x="306" y="654"/>
                </a:cxn>
                <a:cxn ang="0">
                  <a:pos x="975" y="654"/>
                </a:cxn>
                <a:cxn ang="0">
                  <a:pos x="975" y="597"/>
                </a:cxn>
                <a:cxn ang="0">
                  <a:pos x="1005" y="594"/>
                </a:cxn>
                <a:cxn ang="0">
                  <a:pos x="1005" y="390"/>
                </a:cxn>
                <a:cxn ang="0">
                  <a:pos x="978" y="387"/>
                </a:cxn>
                <a:cxn ang="0">
                  <a:pos x="981" y="339"/>
                </a:cxn>
                <a:cxn ang="0">
                  <a:pos x="306" y="342"/>
                </a:cxn>
                <a:cxn ang="0">
                  <a:pos x="309" y="303"/>
                </a:cxn>
                <a:cxn ang="0">
                  <a:pos x="18" y="303"/>
                </a:cxn>
                <a:cxn ang="0">
                  <a:pos x="18" y="216"/>
                </a:cxn>
                <a:cxn ang="0">
                  <a:pos x="0" y="219"/>
                </a:cxn>
                <a:cxn ang="0">
                  <a:pos x="3" y="190"/>
                </a:cxn>
                <a:cxn ang="0">
                  <a:pos x="52" y="190"/>
                </a:cxn>
                <a:cxn ang="0">
                  <a:pos x="52" y="3"/>
                </a:cxn>
                <a:cxn ang="0">
                  <a:pos x="1005" y="0"/>
                </a:cxn>
                <a:cxn ang="0">
                  <a:pos x="1005" y="861"/>
                </a:cxn>
                <a:cxn ang="0">
                  <a:pos x="1044" y="858"/>
                </a:cxn>
                <a:cxn ang="0">
                  <a:pos x="1092" y="834"/>
                </a:cxn>
                <a:cxn ang="0">
                  <a:pos x="1128" y="825"/>
                </a:cxn>
                <a:cxn ang="0">
                  <a:pos x="1161" y="819"/>
                </a:cxn>
                <a:cxn ang="0">
                  <a:pos x="1200" y="825"/>
                </a:cxn>
                <a:cxn ang="0">
                  <a:pos x="1242" y="843"/>
                </a:cxn>
                <a:cxn ang="0">
                  <a:pos x="1287" y="861"/>
                </a:cxn>
                <a:cxn ang="0">
                  <a:pos x="1323" y="864"/>
                </a:cxn>
                <a:cxn ang="0">
                  <a:pos x="1323" y="0"/>
                </a:cxn>
                <a:cxn ang="0">
                  <a:pos x="2288" y="3"/>
                </a:cxn>
                <a:cxn ang="0">
                  <a:pos x="2288" y="190"/>
                </a:cxn>
                <a:cxn ang="0">
                  <a:pos x="2337" y="190"/>
                </a:cxn>
                <a:cxn ang="0">
                  <a:pos x="2337" y="219"/>
                </a:cxn>
                <a:cxn ang="0">
                  <a:pos x="2241" y="222"/>
                </a:cxn>
                <a:cxn ang="0">
                  <a:pos x="2241" y="291"/>
                </a:cxn>
                <a:cxn ang="0">
                  <a:pos x="2088" y="291"/>
                </a:cxn>
                <a:cxn ang="0">
                  <a:pos x="2088" y="387"/>
                </a:cxn>
                <a:cxn ang="0">
                  <a:pos x="1323" y="390"/>
                </a:cxn>
                <a:cxn ang="0">
                  <a:pos x="1326" y="591"/>
                </a:cxn>
                <a:cxn ang="0">
                  <a:pos x="2085" y="594"/>
                </a:cxn>
                <a:cxn ang="0">
                  <a:pos x="2085" y="687"/>
                </a:cxn>
                <a:cxn ang="0">
                  <a:pos x="2244" y="687"/>
                </a:cxn>
                <a:cxn ang="0">
                  <a:pos x="2244" y="762"/>
                </a:cxn>
                <a:cxn ang="0">
                  <a:pos x="2337" y="762"/>
                </a:cxn>
                <a:cxn ang="0">
                  <a:pos x="2337" y="939"/>
                </a:cxn>
                <a:cxn ang="0">
                  <a:pos x="3" y="939"/>
                </a:cxn>
              </a:cxnLst>
              <a:rect l="0" t="0" r="r" b="b"/>
              <a:pathLst>
                <a:path w="2337" h="939">
                  <a:moveTo>
                    <a:pt x="3" y="939"/>
                  </a:moveTo>
                  <a:lnTo>
                    <a:pt x="3" y="804"/>
                  </a:lnTo>
                  <a:lnTo>
                    <a:pt x="24" y="807"/>
                  </a:lnTo>
                  <a:lnTo>
                    <a:pt x="18" y="702"/>
                  </a:lnTo>
                  <a:lnTo>
                    <a:pt x="309" y="705"/>
                  </a:lnTo>
                  <a:lnTo>
                    <a:pt x="306" y="654"/>
                  </a:lnTo>
                  <a:lnTo>
                    <a:pt x="975" y="654"/>
                  </a:lnTo>
                  <a:lnTo>
                    <a:pt x="975" y="597"/>
                  </a:lnTo>
                  <a:lnTo>
                    <a:pt x="1005" y="594"/>
                  </a:lnTo>
                  <a:lnTo>
                    <a:pt x="1005" y="390"/>
                  </a:lnTo>
                  <a:lnTo>
                    <a:pt x="978" y="387"/>
                  </a:lnTo>
                  <a:lnTo>
                    <a:pt x="981" y="339"/>
                  </a:lnTo>
                  <a:lnTo>
                    <a:pt x="306" y="342"/>
                  </a:lnTo>
                  <a:lnTo>
                    <a:pt x="309" y="303"/>
                  </a:lnTo>
                  <a:lnTo>
                    <a:pt x="18" y="303"/>
                  </a:lnTo>
                  <a:lnTo>
                    <a:pt x="18" y="216"/>
                  </a:lnTo>
                  <a:lnTo>
                    <a:pt x="0" y="219"/>
                  </a:lnTo>
                  <a:lnTo>
                    <a:pt x="3" y="190"/>
                  </a:lnTo>
                  <a:lnTo>
                    <a:pt x="52" y="190"/>
                  </a:lnTo>
                  <a:lnTo>
                    <a:pt x="52" y="3"/>
                  </a:lnTo>
                  <a:lnTo>
                    <a:pt x="1005" y="0"/>
                  </a:lnTo>
                  <a:lnTo>
                    <a:pt x="1005" y="861"/>
                  </a:lnTo>
                  <a:lnTo>
                    <a:pt x="1044" y="858"/>
                  </a:lnTo>
                  <a:lnTo>
                    <a:pt x="1092" y="834"/>
                  </a:lnTo>
                  <a:lnTo>
                    <a:pt x="1128" y="825"/>
                  </a:lnTo>
                  <a:lnTo>
                    <a:pt x="1161" y="819"/>
                  </a:lnTo>
                  <a:lnTo>
                    <a:pt x="1200" y="825"/>
                  </a:lnTo>
                  <a:lnTo>
                    <a:pt x="1242" y="843"/>
                  </a:lnTo>
                  <a:lnTo>
                    <a:pt x="1287" y="861"/>
                  </a:lnTo>
                  <a:lnTo>
                    <a:pt x="1323" y="864"/>
                  </a:lnTo>
                  <a:lnTo>
                    <a:pt x="1323" y="0"/>
                  </a:lnTo>
                  <a:lnTo>
                    <a:pt x="2288" y="3"/>
                  </a:lnTo>
                  <a:lnTo>
                    <a:pt x="2288" y="190"/>
                  </a:lnTo>
                  <a:lnTo>
                    <a:pt x="2337" y="190"/>
                  </a:lnTo>
                  <a:lnTo>
                    <a:pt x="2337" y="219"/>
                  </a:lnTo>
                  <a:lnTo>
                    <a:pt x="2241" y="222"/>
                  </a:lnTo>
                  <a:lnTo>
                    <a:pt x="2241" y="291"/>
                  </a:lnTo>
                  <a:lnTo>
                    <a:pt x="2088" y="291"/>
                  </a:lnTo>
                  <a:lnTo>
                    <a:pt x="2088" y="387"/>
                  </a:lnTo>
                  <a:lnTo>
                    <a:pt x="1323" y="390"/>
                  </a:lnTo>
                  <a:lnTo>
                    <a:pt x="1326" y="591"/>
                  </a:lnTo>
                  <a:lnTo>
                    <a:pt x="2085" y="594"/>
                  </a:lnTo>
                  <a:lnTo>
                    <a:pt x="2085" y="687"/>
                  </a:lnTo>
                  <a:lnTo>
                    <a:pt x="2244" y="687"/>
                  </a:lnTo>
                  <a:lnTo>
                    <a:pt x="2244" y="762"/>
                  </a:lnTo>
                  <a:lnTo>
                    <a:pt x="2337" y="762"/>
                  </a:lnTo>
                  <a:lnTo>
                    <a:pt x="2337" y="939"/>
                  </a:lnTo>
                  <a:lnTo>
                    <a:pt x="3" y="939"/>
                  </a:lnTo>
                  <a:close/>
                </a:path>
              </a:pathLst>
            </a:custGeom>
            <a:pattFill prst="openDmnd">
              <a:fgClr>
                <a:srgbClr val="A50021"/>
              </a:fgClr>
              <a:bgClr>
                <a:schemeClr val="bg1"/>
              </a:bgClr>
            </a:pattFill>
            <a:ln w="19050" cmpd="sng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o-RO"/>
            </a:p>
          </p:txBody>
        </p:sp>
        <p:sp>
          <p:nvSpPr>
            <p:cNvPr id="105583" name="Freeform 111"/>
            <p:cNvSpPr>
              <a:spLocks noChangeAspect="1"/>
            </p:cNvSpPr>
            <p:nvPr/>
          </p:nvSpPr>
          <p:spPr bwMode="auto">
            <a:xfrm>
              <a:off x="1197" y="3159"/>
              <a:ext cx="333" cy="594"/>
            </a:xfrm>
            <a:custGeom>
              <a:avLst/>
              <a:gdLst/>
              <a:ahLst/>
              <a:cxnLst>
                <a:cxn ang="0">
                  <a:pos x="0" y="252"/>
                </a:cxn>
                <a:cxn ang="0">
                  <a:pos x="246" y="228"/>
                </a:cxn>
                <a:cxn ang="0">
                  <a:pos x="294" y="0"/>
                </a:cxn>
                <a:cxn ang="0">
                  <a:pos x="330" y="0"/>
                </a:cxn>
                <a:cxn ang="0">
                  <a:pos x="333" y="594"/>
                </a:cxn>
                <a:cxn ang="0">
                  <a:pos x="303" y="594"/>
                </a:cxn>
                <a:cxn ang="0">
                  <a:pos x="255" y="379"/>
                </a:cxn>
                <a:cxn ang="0">
                  <a:pos x="0" y="336"/>
                </a:cxn>
                <a:cxn ang="0">
                  <a:pos x="0" y="252"/>
                </a:cxn>
              </a:cxnLst>
              <a:rect l="0" t="0" r="r" b="b"/>
              <a:pathLst>
                <a:path w="333" h="594">
                  <a:moveTo>
                    <a:pt x="0" y="252"/>
                  </a:moveTo>
                  <a:lnTo>
                    <a:pt x="246" y="228"/>
                  </a:lnTo>
                  <a:lnTo>
                    <a:pt x="294" y="0"/>
                  </a:lnTo>
                  <a:lnTo>
                    <a:pt x="330" y="0"/>
                  </a:lnTo>
                  <a:lnTo>
                    <a:pt x="333" y="594"/>
                  </a:lnTo>
                  <a:lnTo>
                    <a:pt x="303" y="594"/>
                  </a:lnTo>
                  <a:lnTo>
                    <a:pt x="255" y="379"/>
                  </a:lnTo>
                  <a:lnTo>
                    <a:pt x="0" y="336"/>
                  </a:lnTo>
                  <a:lnTo>
                    <a:pt x="0" y="252"/>
                  </a:lnTo>
                  <a:close/>
                </a:path>
              </a:pathLst>
            </a:custGeom>
            <a:gradFill rotWithShape="0">
              <a:gsLst>
                <a:gs pos="0">
                  <a:srgbClr val="990000">
                    <a:gamma/>
                    <a:shade val="9020"/>
                    <a:invGamma/>
                  </a:srgbClr>
                </a:gs>
                <a:gs pos="50000">
                  <a:srgbClr val="990000"/>
                </a:gs>
                <a:gs pos="100000">
                  <a:srgbClr val="990000">
                    <a:gamma/>
                    <a:shade val="9020"/>
                    <a:invGamma/>
                  </a:srgbClr>
                </a:gs>
              </a:gsLst>
              <a:lin ang="5400000" scaled="1"/>
            </a:gradFill>
            <a:ln w="19050" cmpd="sng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o-RO"/>
            </a:p>
          </p:txBody>
        </p:sp>
        <p:sp>
          <p:nvSpPr>
            <p:cNvPr id="105584" name="Freeform 112" descr="Темный диагональный 1"/>
            <p:cNvSpPr>
              <a:spLocks noChangeAspect="1"/>
            </p:cNvSpPr>
            <p:nvPr/>
          </p:nvSpPr>
          <p:spPr bwMode="auto">
            <a:xfrm>
              <a:off x="1527" y="3159"/>
              <a:ext cx="294" cy="594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51" y="0"/>
                </a:cxn>
                <a:cxn ang="0">
                  <a:pos x="51" y="66"/>
                </a:cxn>
                <a:cxn ang="0">
                  <a:pos x="225" y="69"/>
                </a:cxn>
                <a:cxn ang="0">
                  <a:pos x="252" y="116"/>
                </a:cxn>
                <a:cxn ang="0">
                  <a:pos x="291" y="116"/>
                </a:cxn>
                <a:cxn ang="0">
                  <a:pos x="291" y="147"/>
                </a:cxn>
                <a:cxn ang="0">
                  <a:pos x="75" y="207"/>
                </a:cxn>
                <a:cxn ang="0">
                  <a:pos x="51" y="231"/>
                </a:cxn>
                <a:cxn ang="0">
                  <a:pos x="39" y="261"/>
                </a:cxn>
                <a:cxn ang="0">
                  <a:pos x="33" y="303"/>
                </a:cxn>
                <a:cxn ang="0">
                  <a:pos x="45" y="348"/>
                </a:cxn>
                <a:cxn ang="0">
                  <a:pos x="78" y="381"/>
                </a:cxn>
                <a:cxn ang="0">
                  <a:pos x="291" y="435"/>
                </a:cxn>
                <a:cxn ang="0">
                  <a:pos x="294" y="468"/>
                </a:cxn>
                <a:cxn ang="0">
                  <a:pos x="258" y="468"/>
                </a:cxn>
                <a:cxn ang="0">
                  <a:pos x="225" y="516"/>
                </a:cxn>
                <a:cxn ang="0">
                  <a:pos x="57" y="519"/>
                </a:cxn>
                <a:cxn ang="0">
                  <a:pos x="57" y="594"/>
                </a:cxn>
                <a:cxn ang="0">
                  <a:pos x="0" y="594"/>
                </a:cxn>
                <a:cxn ang="0">
                  <a:pos x="0" y="3"/>
                </a:cxn>
              </a:cxnLst>
              <a:rect l="0" t="0" r="r" b="b"/>
              <a:pathLst>
                <a:path w="294" h="594">
                  <a:moveTo>
                    <a:pt x="0" y="3"/>
                  </a:moveTo>
                  <a:lnTo>
                    <a:pt x="51" y="0"/>
                  </a:lnTo>
                  <a:lnTo>
                    <a:pt x="51" y="66"/>
                  </a:lnTo>
                  <a:lnTo>
                    <a:pt x="225" y="69"/>
                  </a:lnTo>
                  <a:lnTo>
                    <a:pt x="252" y="116"/>
                  </a:lnTo>
                  <a:lnTo>
                    <a:pt x="291" y="116"/>
                  </a:lnTo>
                  <a:lnTo>
                    <a:pt x="291" y="147"/>
                  </a:lnTo>
                  <a:lnTo>
                    <a:pt x="75" y="207"/>
                  </a:lnTo>
                  <a:lnTo>
                    <a:pt x="51" y="231"/>
                  </a:lnTo>
                  <a:lnTo>
                    <a:pt x="39" y="261"/>
                  </a:lnTo>
                  <a:lnTo>
                    <a:pt x="33" y="303"/>
                  </a:lnTo>
                  <a:lnTo>
                    <a:pt x="45" y="348"/>
                  </a:lnTo>
                  <a:lnTo>
                    <a:pt x="78" y="381"/>
                  </a:lnTo>
                  <a:lnTo>
                    <a:pt x="291" y="435"/>
                  </a:lnTo>
                  <a:lnTo>
                    <a:pt x="294" y="468"/>
                  </a:lnTo>
                  <a:lnTo>
                    <a:pt x="258" y="468"/>
                  </a:lnTo>
                  <a:lnTo>
                    <a:pt x="225" y="516"/>
                  </a:lnTo>
                  <a:lnTo>
                    <a:pt x="57" y="519"/>
                  </a:lnTo>
                  <a:lnTo>
                    <a:pt x="57" y="594"/>
                  </a:lnTo>
                  <a:lnTo>
                    <a:pt x="0" y="594"/>
                  </a:lnTo>
                  <a:lnTo>
                    <a:pt x="0" y="3"/>
                  </a:lnTo>
                  <a:close/>
                </a:path>
              </a:pathLst>
            </a:custGeom>
            <a:pattFill prst="dkDnDiag">
              <a:fgClr>
                <a:srgbClr val="990000"/>
              </a:fgClr>
              <a:bgClr>
                <a:srgbClr val="FFFFFF"/>
              </a:bgClr>
            </a:pattFill>
            <a:ln w="19050" cmpd="sng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o-RO"/>
            </a:p>
          </p:txBody>
        </p:sp>
      </p:grpSp>
      <p:grpSp>
        <p:nvGrpSpPr>
          <p:cNvPr id="105585" name="Group 113"/>
          <p:cNvGrpSpPr>
            <a:grpSpLocks noChangeAspect="1"/>
          </p:cNvGrpSpPr>
          <p:nvPr/>
        </p:nvGrpSpPr>
        <p:grpSpPr bwMode="auto">
          <a:xfrm>
            <a:off x="1330325" y="3360738"/>
            <a:ext cx="458788" cy="1155700"/>
            <a:chOff x="1566" y="3219"/>
            <a:chExt cx="184" cy="464"/>
          </a:xfrm>
        </p:grpSpPr>
        <p:sp>
          <p:nvSpPr>
            <p:cNvPr id="105586" name="Rectangle 114"/>
            <p:cNvSpPr>
              <a:spLocks noChangeAspect="1" noChangeArrowheads="1"/>
            </p:cNvSpPr>
            <p:nvPr/>
          </p:nvSpPr>
          <p:spPr bwMode="auto">
            <a:xfrm>
              <a:off x="1569" y="3651"/>
              <a:ext cx="181" cy="32"/>
            </a:xfrm>
            <a:prstGeom prst="rect">
              <a:avLst/>
            </a:prstGeom>
            <a:noFill/>
            <a:ln w="635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05587" name="Rectangle 115"/>
            <p:cNvSpPr>
              <a:spLocks noChangeAspect="1" noChangeArrowheads="1"/>
            </p:cNvSpPr>
            <p:nvPr/>
          </p:nvSpPr>
          <p:spPr bwMode="auto">
            <a:xfrm>
              <a:off x="1566" y="3219"/>
              <a:ext cx="181" cy="32"/>
            </a:xfrm>
            <a:prstGeom prst="rect">
              <a:avLst/>
            </a:prstGeom>
            <a:noFill/>
            <a:ln w="635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</p:grpSp>
      <p:grpSp>
        <p:nvGrpSpPr>
          <p:cNvPr id="105588" name="Group 116"/>
          <p:cNvGrpSpPr>
            <a:grpSpLocks noChangeAspect="1"/>
          </p:cNvGrpSpPr>
          <p:nvPr/>
        </p:nvGrpSpPr>
        <p:grpSpPr bwMode="auto">
          <a:xfrm>
            <a:off x="1703388" y="2754313"/>
            <a:ext cx="4918075" cy="573087"/>
            <a:chOff x="1728" y="2976"/>
            <a:chExt cx="1974" cy="222"/>
          </a:xfrm>
        </p:grpSpPr>
        <p:sp>
          <p:nvSpPr>
            <p:cNvPr id="105589" name="Rectangle 117" descr="Дранка"/>
            <p:cNvSpPr>
              <a:spLocks noChangeAspect="1" noChangeArrowheads="1"/>
            </p:cNvSpPr>
            <p:nvPr/>
          </p:nvSpPr>
          <p:spPr bwMode="auto">
            <a:xfrm>
              <a:off x="1728" y="2976"/>
              <a:ext cx="726" cy="222"/>
            </a:xfrm>
            <a:prstGeom prst="rect">
              <a:avLst/>
            </a:prstGeom>
            <a:pattFill prst="shingle">
              <a:fgClr>
                <a:srgbClr val="FF3300"/>
              </a:fgClr>
              <a:bgClr>
                <a:schemeClr val="bg1"/>
              </a:bgClr>
            </a:pattFill>
            <a:ln w="19050">
              <a:solidFill>
                <a:srgbClr val="FF330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05590" name="Rectangle 118" descr="Дранка"/>
            <p:cNvSpPr>
              <a:spLocks noChangeAspect="1" noChangeArrowheads="1"/>
            </p:cNvSpPr>
            <p:nvPr/>
          </p:nvSpPr>
          <p:spPr bwMode="auto">
            <a:xfrm>
              <a:off x="2976" y="2976"/>
              <a:ext cx="726" cy="222"/>
            </a:xfrm>
            <a:prstGeom prst="rect">
              <a:avLst/>
            </a:prstGeom>
            <a:pattFill prst="shingle">
              <a:fgClr>
                <a:srgbClr val="FF3300"/>
              </a:fgClr>
              <a:bgClr>
                <a:schemeClr val="bg1"/>
              </a:bgClr>
            </a:pattFill>
            <a:ln w="19050">
              <a:solidFill>
                <a:srgbClr val="FF330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</p:grpSp>
      <p:grpSp>
        <p:nvGrpSpPr>
          <p:cNvPr id="105591" name="Group 119"/>
          <p:cNvGrpSpPr>
            <a:grpSpLocks/>
          </p:cNvGrpSpPr>
          <p:nvPr/>
        </p:nvGrpSpPr>
        <p:grpSpPr bwMode="auto">
          <a:xfrm>
            <a:off x="3935413" y="3703638"/>
            <a:ext cx="3317875" cy="446087"/>
            <a:chOff x="2488" y="2333"/>
            <a:chExt cx="2090" cy="281"/>
          </a:xfrm>
        </p:grpSpPr>
        <p:grpSp>
          <p:nvGrpSpPr>
            <p:cNvPr id="105592" name="Group 120"/>
            <p:cNvGrpSpPr>
              <a:grpSpLocks noChangeAspect="1"/>
            </p:cNvGrpSpPr>
            <p:nvPr/>
          </p:nvGrpSpPr>
          <p:grpSpPr bwMode="auto">
            <a:xfrm>
              <a:off x="2488" y="2333"/>
              <a:ext cx="2090" cy="281"/>
              <a:chOff x="2736" y="3355"/>
              <a:chExt cx="1332" cy="179"/>
            </a:xfrm>
          </p:grpSpPr>
          <p:grpSp>
            <p:nvGrpSpPr>
              <p:cNvPr id="105593" name="Group 121"/>
              <p:cNvGrpSpPr>
                <a:grpSpLocks noChangeAspect="1"/>
              </p:cNvGrpSpPr>
              <p:nvPr/>
            </p:nvGrpSpPr>
            <p:grpSpPr bwMode="auto">
              <a:xfrm>
                <a:off x="2736" y="3355"/>
                <a:ext cx="1218" cy="179"/>
                <a:chOff x="2736" y="3355"/>
                <a:chExt cx="1218" cy="179"/>
              </a:xfrm>
            </p:grpSpPr>
            <p:sp>
              <p:nvSpPr>
                <p:cNvPr id="105594" name="Freeform 122"/>
                <p:cNvSpPr>
                  <a:spLocks noChangeAspect="1"/>
                </p:cNvSpPr>
                <p:nvPr/>
              </p:nvSpPr>
              <p:spPr bwMode="auto">
                <a:xfrm rot="5400000">
                  <a:off x="3507" y="3036"/>
                  <a:ext cx="87" cy="807"/>
                </a:xfrm>
                <a:custGeom>
                  <a:avLst/>
                  <a:gdLst/>
                  <a:ahLst/>
                  <a:cxnLst>
                    <a:cxn ang="0">
                      <a:pos x="0" y="472"/>
                    </a:cxn>
                    <a:cxn ang="0">
                      <a:pos x="0" y="58"/>
                    </a:cxn>
                    <a:cxn ang="0">
                      <a:pos x="10" y="44"/>
                    </a:cxn>
                    <a:cxn ang="0">
                      <a:pos x="12" y="6"/>
                    </a:cxn>
                    <a:cxn ang="0">
                      <a:pos x="31" y="0"/>
                    </a:cxn>
                    <a:cxn ang="0">
                      <a:pos x="63" y="0"/>
                    </a:cxn>
                    <a:cxn ang="0">
                      <a:pos x="78" y="10"/>
                    </a:cxn>
                    <a:cxn ang="0">
                      <a:pos x="82" y="46"/>
                    </a:cxn>
                    <a:cxn ang="0">
                      <a:pos x="94" y="56"/>
                    </a:cxn>
                    <a:cxn ang="0">
                      <a:pos x="94" y="472"/>
                    </a:cxn>
                    <a:cxn ang="0">
                      <a:pos x="0" y="472"/>
                    </a:cxn>
                  </a:cxnLst>
                  <a:rect l="0" t="0" r="r" b="b"/>
                  <a:pathLst>
                    <a:path w="94" h="472">
                      <a:moveTo>
                        <a:pt x="0" y="472"/>
                      </a:moveTo>
                      <a:lnTo>
                        <a:pt x="0" y="58"/>
                      </a:lnTo>
                      <a:lnTo>
                        <a:pt x="10" y="44"/>
                      </a:lnTo>
                      <a:lnTo>
                        <a:pt x="12" y="6"/>
                      </a:lnTo>
                      <a:lnTo>
                        <a:pt x="31" y="0"/>
                      </a:lnTo>
                      <a:lnTo>
                        <a:pt x="63" y="0"/>
                      </a:lnTo>
                      <a:lnTo>
                        <a:pt x="78" y="10"/>
                      </a:lnTo>
                      <a:lnTo>
                        <a:pt x="82" y="46"/>
                      </a:lnTo>
                      <a:lnTo>
                        <a:pt x="94" y="56"/>
                      </a:lnTo>
                      <a:lnTo>
                        <a:pt x="94" y="472"/>
                      </a:lnTo>
                      <a:lnTo>
                        <a:pt x="0" y="472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>
                        <a:gamma/>
                        <a:shade val="36471"/>
                        <a:invGamma/>
                      </a:schemeClr>
                    </a:gs>
                    <a:gs pos="50000">
                      <a:schemeClr val="folHlink"/>
                    </a:gs>
                    <a:gs pos="100000">
                      <a:schemeClr val="folHlink">
                        <a:gamma/>
                        <a:shade val="36471"/>
                        <a:invGamma/>
                      </a:schemeClr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ro-RO"/>
                </a:p>
              </p:txBody>
            </p:sp>
            <p:sp>
              <p:nvSpPr>
                <p:cNvPr id="105595" name="AutoShape 123"/>
                <p:cNvSpPr>
                  <a:spLocks noChangeAspect="1" noChangeArrowheads="1"/>
                </p:cNvSpPr>
                <p:nvPr/>
              </p:nvSpPr>
              <p:spPr bwMode="auto">
                <a:xfrm rot="10800000">
                  <a:off x="2841" y="3355"/>
                  <a:ext cx="305" cy="179"/>
                </a:xfrm>
                <a:prstGeom prst="roundRect">
                  <a:avLst>
                    <a:gd name="adj" fmla="val 16667"/>
                  </a:avLst>
                </a:prstGeom>
                <a:gradFill rotWithShape="0">
                  <a:gsLst>
                    <a:gs pos="0">
                      <a:schemeClr val="folHlink">
                        <a:gamma/>
                        <a:shade val="36471"/>
                        <a:invGamma/>
                      </a:schemeClr>
                    </a:gs>
                    <a:gs pos="50000">
                      <a:schemeClr val="folHlink"/>
                    </a:gs>
                    <a:gs pos="100000">
                      <a:schemeClr val="folHlink">
                        <a:gamma/>
                        <a:shade val="36471"/>
                        <a:invGamma/>
                      </a:schemeClr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ro-RO"/>
                </a:p>
              </p:txBody>
            </p:sp>
            <p:sp>
              <p:nvSpPr>
                <p:cNvPr id="105596" name="AutoShape 124"/>
                <p:cNvSpPr>
                  <a:spLocks noChangeAspect="1" noChangeArrowheads="1"/>
                </p:cNvSpPr>
                <p:nvPr/>
              </p:nvSpPr>
              <p:spPr bwMode="auto">
                <a:xfrm rot="5400000" flipV="1">
                  <a:off x="2754" y="3396"/>
                  <a:ext cx="65" cy="101"/>
                </a:xfrm>
                <a:prstGeom prst="triangle">
                  <a:avLst>
                    <a:gd name="adj" fmla="val 50000"/>
                  </a:avLst>
                </a:prstGeom>
                <a:gradFill rotWithShape="0">
                  <a:gsLst>
                    <a:gs pos="0">
                      <a:schemeClr val="folHlink">
                        <a:gamma/>
                        <a:shade val="36471"/>
                        <a:invGamma/>
                      </a:schemeClr>
                    </a:gs>
                    <a:gs pos="50000">
                      <a:schemeClr val="folHlink"/>
                    </a:gs>
                    <a:gs pos="100000">
                      <a:schemeClr val="folHlink">
                        <a:gamma/>
                        <a:shade val="36471"/>
                        <a:invGamma/>
                      </a:schemeClr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ro-RO"/>
                </a:p>
              </p:txBody>
            </p:sp>
          </p:grpSp>
          <p:sp>
            <p:nvSpPr>
              <p:cNvPr id="105597" name="Rectangle 125" descr="Темный диагональный 1"/>
              <p:cNvSpPr>
                <a:spLocks noChangeAspect="1" noChangeArrowheads="1"/>
              </p:cNvSpPr>
              <p:nvPr/>
            </p:nvSpPr>
            <p:spPr bwMode="auto">
              <a:xfrm rot="5400000">
                <a:off x="3853" y="3372"/>
                <a:ext cx="44" cy="134"/>
              </a:xfrm>
              <a:prstGeom prst="rect">
                <a:avLst/>
              </a:prstGeom>
              <a:pattFill prst="dkDnDiag">
                <a:fgClr>
                  <a:schemeClr val="tx2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o-RO"/>
              </a:p>
            </p:txBody>
          </p:sp>
          <p:grpSp>
            <p:nvGrpSpPr>
              <p:cNvPr id="105598" name="Group 126"/>
              <p:cNvGrpSpPr>
                <a:grpSpLocks noChangeAspect="1"/>
              </p:cNvGrpSpPr>
              <p:nvPr/>
            </p:nvGrpSpPr>
            <p:grpSpPr bwMode="auto">
              <a:xfrm rot="5400000">
                <a:off x="3978" y="3355"/>
                <a:ext cx="15" cy="165"/>
                <a:chOff x="1524" y="2321"/>
                <a:chExt cx="17" cy="178"/>
              </a:xfrm>
            </p:grpSpPr>
            <p:sp>
              <p:nvSpPr>
                <p:cNvPr id="105599" name="Rectangle 127"/>
                <p:cNvSpPr>
                  <a:spLocks noChangeAspect="1" noChangeArrowheads="1"/>
                </p:cNvSpPr>
                <p:nvPr/>
              </p:nvSpPr>
              <p:spPr bwMode="auto">
                <a:xfrm rot="5400000">
                  <a:off x="1449" y="2407"/>
                  <a:ext cx="168" cy="16"/>
                </a:xfrm>
                <a:prstGeom prst="rect">
                  <a:avLst/>
                </a:prstGeom>
                <a:solidFill>
                  <a:schemeClr val="folHlink"/>
                </a:solidFill>
                <a:ln w="635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  <p:sp>
              <p:nvSpPr>
                <p:cNvPr id="105600" name="Oval 128"/>
                <p:cNvSpPr>
                  <a:spLocks noChangeAspect="1" noChangeArrowheads="1"/>
                </p:cNvSpPr>
                <p:nvPr/>
              </p:nvSpPr>
              <p:spPr bwMode="auto">
                <a:xfrm rot="5160000">
                  <a:off x="1524" y="2321"/>
                  <a:ext cx="18" cy="17"/>
                </a:xfrm>
                <a:prstGeom prst="ellipse">
                  <a:avLst/>
                </a:prstGeom>
                <a:solidFill>
                  <a:schemeClr val="folHlink"/>
                </a:solid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ro-RO"/>
                </a:p>
              </p:txBody>
            </p:sp>
          </p:grpSp>
        </p:grpSp>
        <p:sp>
          <p:nvSpPr>
            <p:cNvPr id="105601" name="Oval 129"/>
            <p:cNvSpPr>
              <a:spLocks noChangeArrowheads="1"/>
            </p:cNvSpPr>
            <p:nvPr/>
          </p:nvSpPr>
          <p:spPr bwMode="auto">
            <a:xfrm>
              <a:off x="3936" y="2448"/>
              <a:ext cx="48" cy="48"/>
            </a:xfrm>
            <a:prstGeom prst="ellipse">
              <a:avLst/>
            </a:prstGeom>
            <a:solidFill>
              <a:schemeClr val="bg2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</p:grpSp>
      <p:grpSp>
        <p:nvGrpSpPr>
          <p:cNvPr id="105602" name="Group 130"/>
          <p:cNvGrpSpPr>
            <a:grpSpLocks/>
          </p:cNvGrpSpPr>
          <p:nvPr/>
        </p:nvGrpSpPr>
        <p:grpSpPr bwMode="auto">
          <a:xfrm>
            <a:off x="2043113" y="268288"/>
            <a:ext cx="4419600" cy="1828800"/>
            <a:chOff x="1296" y="144"/>
            <a:chExt cx="2784" cy="1152"/>
          </a:xfrm>
        </p:grpSpPr>
        <p:sp>
          <p:nvSpPr>
            <p:cNvPr id="105603" name="AutoShape 131"/>
            <p:cNvSpPr>
              <a:spLocks noChangeArrowheads="1"/>
            </p:cNvSpPr>
            <p:nvPr/>
          </p:nvSpPr>
          <p:spPr bwMode="auto">
            <a:xfrm rot="5400000">
              <a:off x="2112" y="-672"/>
              <a:ext cx="1152" cy="2784"/>
            </a:xfrm>
            <a:custGeom>
              <a:avLst/>
              <a:gdLst>
                <a:gd name="G0" fmla="+- 16200 0 0"/>
                <a:gd name="G1" fmla="+- 5400 0 0"/>
                <a:gd name="G2" fmla="+- 21600 0 5400"/>
                <a:gd name="G3" fmla="+- 10800 0 5400"/>
                <a:gd name="G4" fmla="+- 21600 0 16200"/>
                <a:gd name="G5" fmla="*/ G4 G3 10800"/>
                <a:gd name="G6" fmla="+- 21600 0 G5"/>
                <a:gd name="T0" fmla="*/ 16200 w 21600"/>
                <a:gd name="T1" fmla="*/ 0 h 21600"/>
                <a:gd name="T2" fmla="*/ 0 w 21600"/>
                <a:gd name="T3" fmla="*/ 10800 h 21600"/>
                <a:gd name="T4" fmla="*/ 16200 w 21600"/>
                <a:gd name="T5" fmla="*/ 21600 h 21600"/>
                <a:gd name="T6" fmla="*/ 21600 w 21600"/>
                <a:gd name="T7" fmla="*/ 1080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3375 w 21600"/>
                <a:gd name="T13" fmla="*/ G1 h 21600"/>
                <a:gd name="T14" fmla="*/ G6 w 21600"/>
                <a:gd name="T15" fmla="*/ G2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6200" y="0"/>
                  </a:moveTo>
                  <a:lnTo>
                    <a:pt x="16200" y="5400"/>
                  </a:lnTo>
                  <a:lnTo>
                    <a:pt x="3375" y="5400"/>
                  </a:lnTo>
                  <a:lnTo>
                    <a:pt x="3375" y="16200"/>
                  </a:lnTo>
                  <a:lnTo>
                    <a:pt x="16200" y="16200"/>
                  </a:lnTo>
                  <a:lnTo>
                    <a:pt x="16200" y="21600"/>
                  </a:lnTo>
                  <a:lnTo>
                    <a:pt x="21600" y="10800"/>
                  </a:lnTo>
                  <a:close/>
                </a:path>
                <a:path w="21600" h="21600">
                  <a:moveTo>
                    <a:pt x="1350" y="5400"/>
                  </a:moveTo>
                  <a:lnTo>
                    <a:pt x="1350" y="16200"/>
                  </a:lnTo>
                  <a:lnTo>
                    <a:pt x="2700" y="16200"/>
                  </a:lnTo>
                  <a:lnTo>
                    <a:pt x="2700" y="5400"/>
                  </a:lnTo>
                  <a:close/>
                </a:path>
                <a:path w="21600" h="21600">
                  <a:moveTo>
                    <a:pt x="0" y="5400"/>
                  </a:moveTo>
                  <a:lnTo>
                    <a:pt x="0" y="16200"/>
                  </a:lnTo>
                  <a:lnTo>
                    <a:pt x="675" y="16200"/>
                  </a:lnTo>
                  <a:lnTo>
                    <a:pt x="675" y="5400"/>
                  </a:lnTo>
                  <a:close/>
                </a:path>
              </a:pathLst>
            </a:custGeom>
            <a:gradFill rotWithShape="0">
              <a:gsLst>
                <a:gs pos="0">
                  <a:srgbClr val="FF3300"/>
                </a:gs>
                <a:gs pos="50000">
                  <a:srgbClr val="FF3300">
                    <a:gamma/>
                    <a:tint val="18039"/>
                    <a:invGamma/>
                  </a:srgbClr>
                </a:gs>
                <a:gs pos="100000">
                  <a:srgbClr val="FF3300"/>
                </a:gs>
              </a:gsLst>
              <a:lin ang="0" scaled="1"/>
            </a:gradFill>
            <a:ln w="9525" cap="rnd">
              <a:solidFill>
                <a:srgbClr val="FF3300"/>
              </a:solidFill>
              <a:prstDash val="sysDot"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o-RO"/>
            </a:p>
          </p:txBody>
        </p:sp>
        <p:sp>
          <p:nvSpPr>
            <p:cNvPr id="105604" name="Text Box 132"/>
            <p:cNvSpPr txBox="1">
              <a:spLocks noChangeArrowheads="1"/>
            </p:cNvSpPr>
            <p:nvPr/>
          </p:nvSpPr>
          <p:spPr bwMode="auto">
            <a:xfrm>
              <a:off x="2016" y="432"/>
              <a:ext cx="1344" cy="51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 algn="ctr">
                <a:spcBef>
                  <a:spcPct val="50000"/>
                </a:spcBef>
              </a:pPr>
              <a:r>
                <a:rPr lang="ru-RU" sz="2400">
                  <a:latin typeface="Times New Roman" pitchFamily="18" charset="0"/>
                </a:rPr>
                <a:t>Воздействие нагрузки</a:t>
              </a:r>
            </a:p>
          </p:txBody>
        </p:sp>
      </p:grpSp>
      <p:sp>
        <p:nvSpPr>
          <p:cNvPr id="105605" name="AutoShape 133" descr="Голубая тисненая бумага"/>
          <p:cNvSpPr>
            <a:spLocks noChangeArrowheads="1"/>
          </p:cNvSpPr>
          <p:nvPr/>
        </p:nvSpPr>
        <p:spPr bwMode="auto">
          <a:xfrm>
            <a:off x="3009900" y="5715000"/>
            <a:ext cx="3124200" cy="692150"/>
          </a:xfrm>
          <a:prstGeom prst="wedgeRoundRectCallout">
            <a:avLst>
              <a:gd name="adj1" fmla="val -12347"/>
              <a:gd name="adj2" fmla="val -258944"/>
              <a:gd name="adj3" fmla="val 16667"/>
            </a:avLst>
          </a:prstGeom>
          <a:blipFill dpi="0" rotWithShape="0">
            <a:blip r:embed="rId3" cstate="print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lIns="54000" tIns="10800" rIns="54000" bIns="10800">
            <a:spAutoFit/>
          </a:bodyPr>
          <a:lstStyle/>
          <a:p>
            <a:pPr algn="ctr"/>
            <a:r>
              <a:rPr lang="ru-RU" sz="2000">
                <a:latin typeface="Times New Roman" pitchFamily="18" charset="0"/>
              </a:rPr>
              <a:t>Смещение упора спускового механизма</a:t>
            </a:r>
          </a:p>
        </p:txBody>
      </p:sp>
      <p:sp>
        <p:nvSpPr>
          <p:cNvPr id="105606" name="Freeform 134" descr="Темный диагональный 2"/>
          <p:cNvSpPr>
            <a:spLocks noChangeAspect="1"/>
          </p:cNvSpPr>
          <p:nvPr/>
        </p:nvSpPr>
        <p:spPr bwMode="auto">
          <a:xfrm>
            <a:off x="1905000" y="3449638"/>
            <a:ext cx="1793875" cy="963612"/>
          </a:xfrm>
          <a:custGeom>
            <a:avLst/>
            <a:gdLst/>
            <a:ahLst/>
            <a:cxnLst>
              <a:cxn ang="0">
                <a:pos x="0" y="35"/>
              </a:cxn>
              <a:cxn ang="0">
                <a:pos x="0" y="384"/>
              </a:cxn>
              <a:cxn ang="0">
                <a:pos x="48" y="387"/>
              </a:cxn>
              <a:cxn ang="0">
                <a:pos x="48" y="349"/>
              </a:cxn>
              <a:cxn ang="0">
                <a:pos x="717" y="348"/>
              </a:cxn>
              <a:cxn ang="0">
                <a:pos x="717" y="275"/>
              </a:cxn>
              <a:cxn ang="0">
                <a:pos x="684" y="278"/>
              </a:cxn>
              <a:cxn ang="0">
                <a:pos x="684" y="318"/>
              </a:cxn>
              <a:cxn ang="0">
                <a:pos x="48" y="318"/>
              </a:cxn>
              <a:cxn ang="0">
                <a:pos x="48" y="63"/>
              </a:cxn>
              <a:cxn ang="0">
                <a:pos x="684" y="66"/>
              </a:cxn>
              <a:cxn ang="0">
                <a:pos x="684" y="107"/>
              </a:cxn>
              <a:cxn ang="0">
                <a:pos x="720" y="106"/>
              </a:cxn>
              <a:cxn ang="0">
                <a:pos x="720" y="35"/>
              </a:cxn>
              <a:cxn ang="0">
                <a:pos x="48" y="35"/>
              </a:cxn>
              <a:cxn ang="0">
                <a:pos x="48" y="3"/>
              </a:cxn>
              <a:cxn ang="0">
                <a:pos x="0" y="0"/>
              </a:cxn>
              <a:cxn ang="0">
                <a:pos x="0" y="35"/>
              </a:cxn>
            </a:cxnLst>
            <a:rect l="0" t="0" r="r" b="b"/>
            <a:pathLst>
              <a:path w="720" h="387">
                <a:moveTo>
                  <a:pt x="0" y="35"/>
                </a:moveTo>
                <a:lnTo>
                  <a:pt x="0" y="384"/>
                </a:lnTo>
                <a:lnTo>
                  <a:pt x="48" y="387"/>
                </a:lnTo>
                <a:lnTo>
                  <a:pt x="48" y="349"/>
                </a:lnTo>
                <a:lnTo>
                  <a:pt x="717" y="348"/>
                </a:lnTo>
                <a:lnTo>
                  <a:pt x="717" y="275"/>
                </a:lnTo>
                <a:lnTo>
                  <a:pt x="684" y="278"/>
                </a:lnTo>
                <a:lnTo>
                  <a:pt x="684" y="318"/>
                </a:lnTo>
                <a:lnTo>
                  <a:pt x="48" y="318"/>
                </a:lnTo>
                <a:lnTo>
                  <a:pt x="48" y="63"/>
                </a:lnTo>
                <a:lnTo>
                  <a:pt x="684" y="66"/>
                </a:lnTo>
                <a:lnTo>
                  <a:pt x="684" y="107"/>
                </a:lnTo>
                <a:lnTo>
                  <a:pt x="720" y="106"/>
                </a:lnTo>
                <a:lnTo>
                  <a:pt x="720" y="35"/>
                </a:lnTo>
                <a:lnTo>
                  <a:pt x="48" y="35"/>
                </a:lnTo>
                <a:lnTo>
                  <a:pt x="48" y="3"/>
                </a:lnTo>
                <a:lnTo>
                  <a:pt x="0" y="0"/>
                </a:lnTo>
                <a:lnTo>
                  <a:pt x="0" y="35"/>
                </a:lnTo>
                <a:close/>
              </a:path>
            </a:pathLst>
          </a:custGeom>
          <a:pattFill prst="dkUpDiag">
            <a:fgClr>
              <a:srgbClr val="990000"/>
            </a:fgClr>
            <a:bgClr>
              <a:schemeClr val="bg1"/>
            </a:bgClr>
          </a:patt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endParaRPr lang="ro-RO"/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6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1056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5605" grpId="0" animBg="1" autoUpdateAnimBg="0"/>
    </p:bldLst>
  </p:timing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781" name="Text Box 5"/>
          <p:cNvSpPr txBox="1">
            <a:spLocks noChangeArrowheads="1"/>
          </p:cNvSpPr>
          <p:nvPr/>
        </p:nvSpPr>
        <p:spPr bwMode="auto">
          <a:xfrm>
            <a:off x="107950" y="1773238"/>
            <a:ext cx="8928100" cy="1098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ru-RU" sz="6600" b="1">
                <a:solidFill>
                  <a:srgbClr val="0000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itchFamily="18" charset="0"/>
              </a:rPr>
              <a:t>Спасибо за внимание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7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2000"/>
                                        <p:tgtEl>
                                          <p:spTgt spid="757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5781" grpId="0"/>
    </p:bldLst>
  </p:timing>
</p:sld>
</file>

<file path=ppt/theme/theme1.xml><?xml version="1.0" encoding="utf-8"?>
<a:theme xmlns:a="http://schemas.openxmlformats.org/drawingml/2006/main" name="Оформление по умолчанию">
  <a:themeElements>
    <a:clrScheme name="Оформление по умолчанию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Оформление по умолчанию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Оформление по умолчанию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Оформление по умолчанию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Оформление по умолчанию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Оформление по умолчанию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Оформление по умолчанию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Оформление по умолчанию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Оформление по умолчанию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Оформление по умолчанию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Оформление по умолчанию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Оформление по умолчанию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Оформление по умолчанию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Оформление по умолчанию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2.xml><?xml version="1.0" encoding="utf-8"?>
<a:theme xmlns:a="http://schemas.openxmlformats.org/drawingml/2006/main" name="Тема Offic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Стандартная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927</TotalTime>
  <Words>1065</Words>
  <Application>Microsoft Office PowerPoint</Application>
  <PresentationFormat>Экран (4:3)</PresentationFormat>
  <Paragraphs>443</Paragraphs>
  <Slides>90</Slides>
  <Notes>13</Notes>
  <HiddenSlides>0</HiddenSlides>
  <MMClips>0</MMClips>
  <ScaleCrop>false</ScaleCrop>
  <HeadingPairs>
    <vt:vector size="8" baseType="variant">
      <vt:variant>
        <vt:lpstr>Использованные шрифты</vt:lpstr>
      </vt:variant>
      <vt:variant>
        <vt:i4>2</vt:i4>
      </vt:variant>
      <vt:variant>
        <vt:lpstr>Тема</vt:lpstr>
      </vt:variant>
      <vt:variant>
        <vt:i4>1</vt:i4>
      </vt:variant>
      <vt:variant>
        <vt:lpstr>Внедренные серверы OLE</vt:lpstr>
      </vt:variant>
      <vt:variant>
        <vt:i4>1</vt:i4>
      </vt:variant>
      <vt:variant>
        <vt:lpstr>Заголовки слайдов</vt:lpstr>
      </vt:variant>
      <vt:variant>
        <vt:i4>90</vt:i4>
      </vt:variant>
    </vt:vector>
  </HeadingPairs>
  <TitlesOfParts>
    <vt:vector size="94" baseType="lpstr">
      <vt:lpstr>Arial</vt:lpstr>
      <vt:lpstr>Times New Roman</vt:lpstr>
      <vt:lpstr>Оформление по умолчанию</vt:lpstr>
      <vt:lpstr>Adobe Photoshop Image</vt:lpstr>
      <vt:lpstr>Слайд 1</vt:lpstr>
      <vt:lpstr>Мина ПМН</vt:lpstr>
      <vt:lpstr>Основные ТТХ мины ПМН</vt:lpstr>
      <vt:lpstr>Устройство мины ПМН</vt:lpstr>
      <vt:lpstr>Слайд 5</vt:lpstr>
      <vt:lpstr>Слайд 6</vt:lpstr>
      <vt:lpstr>Слайд 7</vt:lpstr>
      <vt:lpstr>Слайд 8</vt:lpstr>
      <vt:lpstr>Слайд 9</vt:lpstr>
      <vt:lpstr>Слайд 10</vt:lpstr>
      <vt:lpstr>Слайд 11</vt:lpstr>
      <vt:lpstr>Слайд 12</vt:lpstr>
      <vt:lpstr>Слайд 13</vt:lpstr>
      <vt:lpstr>Мина ПМН-2</vt:lpstr>
      <vt:lpstr>Слайд 15</vt:lpstr>
      <vt:lpstr>Слайд 16</vt:lpstr>
      <vt:lpstr>Слайд 17</vt:lpstr>
      <vt:lpstr>Слайд 18</vt:lpstr>
      <vt:lpstr>Слайд 19</vt:lpstr>
      <vt:lpstr>Слайд 20</vt:lpstr>
      <vt:lpstr>Слайд 21</vt:lpstr>
      <vt:lpstr>Слайд 22</vt:lpstr>
      <vt:lpstr>Слайд 23</vt:lpstr>
      <vt:lpstr>Слайд 24</vt:lpstr>
      <vt:lpstr>Слайд 25</vt:lpstr>
      <vt:lpstr>Слайд 26</vt:lpstr>
      <vt:lpstr>Слайд 27</vt:lpstr>
      <vt:lpstr>Слайд 28</vt:lpstr>
      <vt:lpstr>Слайд 29</vt:lpstr>
      <vt:lpstr>Слайд 30</vt:lpstr>
      <vt:lpstr>Слайд 31</vt:lpstr>
      <vt:lpstr>Слайд 32</vt:lpstr>
      <vt:lpstr>Слайд 33</vt:lpstr>
      <vt:lpstr>Слайд 34</vt:lpstr>
      <vt:lpstr>Слайд 35</vt:lpstr>
      <vt:lpstr>Слайд 36</vt:lpstr>
      <vt:lpstr>Слайд 37</vt:lpstr>
      <vt:lpstr>Слайд 38</vt:lpstr>
      <vt:lpstr>Слайд 39</vt:lpstr>
      <vt:lpstr>Слайд 40</vt:lpstr>
      <vt:lpstr>Слайд 41</vt:lpstr>
      <vt:lpstr>Слайд 42</vt:lpstr>
      <vt:lpstr>Слайд 43</vt:lpstr>
      <vt:lpstr>Слайд 44</vt:lpstr>
      <vt:lpstr>Слайд 45</vt:lpstr>
      <vt:lpstr>Слайд 46</vt:lpstr>
      <vt:lpstr>Слайд 47</vt:lpstr>
      <vt:lpstr>Слайд 48</vt:lpstr>
      <vt:lpstr>Слайд 49</vt:lpstr>
      <vt:lpstr>Слайд 50</vt:lpstr>
      <vt:lpstr>Слайд 51</vt:lpstr>
      <vt:lpstr>Слайд 52</vt:lpstr>
      <vt:lpstr>Слайд 53</vt:lpstr>
      <vt:lpstr>Слайд 54</vt:lpstr>
      <vt:lpstr>Слайд 55</vt:lpstr>
      <vt:lpstr>Слайд 56</vt:lpstr>
      <vt:lpstr>Слайд 57</vt:lpstr>
      <vt:lpstr>Слайд 58</vt:lpstr>
      <vt:lpstr>Слайд 59</vt:lpstr>
      <vt:lpstr>Слайд 60</vt:lpstr>
      <vt:lpstr>Слайд 61</vt:lpstr>
      <vt:lpstr>Слайд 62</vt:lpstr>
      <vt:lpstr>Слайд 63</vt:lpstr>
      <vt:lpstr>Слайд 64</vt:lpstr>
      <vt:lpstr>Слайд 65</vt:lpstr>
      <vt:lpstr>Слайд 66</vt:lpstr>
      <vt:lpstr>Слайд 67</vt:lpstr>
      <vt:lpstr>Слайд 68</vt:lpstr>
      <vt:lpstr>Слайд 69</vt:lpstr>
      <vt:lpstr>Слайд 70</vt:lpstr>
      <vt:lpstr>Слайд 71</vt:lpstr>
      <vt:lpstr>Слайд 72</vt:lpstr>
      <vt:lpstr>Слайд 73</vt:lpstr>
      <vt:lpstr>Слайд 74</vt:lpstr>
      <vt:lpstr>Слайд 75</vt:lpstr>
      <vt:lpstr>Слайд 76</vt:lpstr>
      <vt:lpstr>Слайд 77</vt:lpstr>
      <vt:lpstr>Слайд 78</vt:lpstr>
      <vt:lpstr>Слайд 79</vt:lpstr>
      <vt:lpstr>Слайд 80</vt:lpstr>
      <vt:lpstr>Применяемые взрыватели</vt:lpstr>
      <vt:lpstr>Слайд 82</vt:lpstr>
      <vt:lpstr>Слайд 83</vt:lpstr>
      <vt:lpstr>Слайд 84</vt:lpstr>
      <vt:lpstr>Слайд 85</vt:lpstr>
      <vt:lpstr>Неконтактное взрывательное устройство НВУ-П «Охота»</vt:lpstr>
      <vt:lpstr>Слайд 87</vt:lpstr>
      <vt:lpstr>Состав комплекта НВУ-П</vt:lpstr>
      <vt:lpstr>Слайд 89</vt:lpstr>
      <vt:lpstr>Слайд 90</vt:lpstr>
    </vt:vector>
  </TitlesOfParts>
  <Company>K-12</Company>
  <LinksUpToDate>false</LinksUpToDate>
  <SharedDoc>false</SharedDoc>
  <HyperlinksChanged>false</HyperlinksChanged>
  <AppVersion>12.0000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Слайд 1</dc:title>
  <dc:creator>Rott O.E.</dc:creator>
  <cp:lastModifiedBy>Bunelu</cp:lastModifiedBy>
  <cp:revision>23</cp:revision>
  <dcterms:created xsi:type="dcterms:W3CDTF">2004-09-13T07:46:30Z</dcterms:created>
  <dcterms:modified xsi:type="dcterms:W3CDTF">2016-08-16T06:15:10Z</dcterms:modified>
</cp:coreProperties>
</file>